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1T03:17:40.3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3958 64 0,'0'0'16,"0"-22"-16,0-20 15</inkml:trace>
  <inkml:trace contextRef="#ctx0" brushRef="#br0" timeOffset="118.93">3937 0 0,'0'0'0,"21"21"78</inkml:trace>
  <inkml:trace contextRef="#ctx0" brushRef="#br0" timeOffset="1483.64">6816 487 0,'21'0'47,"0"-21"-31,-21 0-1,21 21-15,-21-43 16,0 22-1,0 0-15,-21 0 16,-21 21 0,-85 0 15,42 21-15,-42 42-1,106-20-15,-22-1 16,22 0-16,-85 128 15,64-1 17,42-127-32,-21 43 0,21 21 15,42 21 17,64-106-17,-21-21 1,21-21-1,-1-21-15,1-43 32</inkml:trace>
  <inkml:trace contextRef="#ctx0" brushRef="#br0" timeOffset="2194.27">7197 339 0,'0'0'0,"0"-21"0,0-1 15,0 1 1,-22 0 0,1 21-1,0 42 1,21 64 0,-42 148-1,21-127 16,-1-63-31,22 42 16,-21-1 0,-21 22-1,21-127 1,0 0 0,-1-21-1,22 0-15,0-85 31,64 0-15,42-21 0,-64 64-1,127-22 17,-105 85-17,-22 64 1,-42-43-16,0 0 0,0 127 15,0-127 1,-21 43-16,0 63 16,0-85-1,0 1 17,21-65-1,0 1-31</inkml:trace>
  <inkml:trace contextRef="#ctx0" brushRef="#br0" timeOffset="2863.91">7980 847 0,'0'-21'15,"0"-1"1,0 1-16,0-63 31,0 62-31,-21 1 16,-22 21-16,-20 0 15,-85 85 17,63 21-17,21 0 1,64-43 0,0 85 15,43-127-31,41-21 15,-20-21 1,84-106 15,-106 64-15,1-43 0,-43 42-1,0 43 1,-21 42 15,-1 43-15,22-22-16,0 22 15,0-43 1,0 0-16,0 21 16,22-20-1,-1-22-15,0 0 16,42 0-1,43-64 17,-63 43-32</inkml:trace>
  <inkml:trace contextRef="#ctx0" brushRef="#br0" timeOffset="3304.89">8361 699 0,'0'-22'16,"0"1"15,0 42 0,0 1-15,0-1-16,0 0 15,0 21-15,0 64 16,-21 85 0,-1-86-1,22-62-15,-84 444 32,41-297-17,1 43 1,0-148-1,21 84 1,-1-148 0,22-42-1,22-21 1,-22-1-16,63-190 31,-21 149-31</inkml:trace>
  <inkml:trace contextRef="#ctx0" brushRef="#br0" timeOffset="3732.2">8382 889 0,'0'0'15,"-21"0"-15,21-21 0,0 0 0,-21 0 16,21-1-16,0-20 16,21 42-1,0-21-15,64 0 16,42 0 0,-106 21-16,42 0 15,22 21 1,-85 85 15,-64-1-15,-41-20-1,20-21-15,0-1 32,43-42-17,63-21 32,0-21-31,-21 0-16</inkml:trace>
  <inkml:trace contextRef="#ctx0" brushRef="#br0" timeOffset="4141.41">9186 381 0,'0'0'0,"0"-21"0,0 0 15,0 0-15,0-1 0,0 44 47,0-1-31,0 63-16,-21-41 15,21-22-15,-21 64 16,-64 190 0,85-148-1,-21-43 1,21-41-1,21-43 17,-21-21-17,21-22-15,-21 22 16</inkml:trace>
  <inkml:trace contextRef="#ctx0" brushRef="#br0" timeOffset="4407.88">8953 699 0,'22'0'0,"-44"0"0,44 0 16,-1 0-16,42 0 15,-42 0 1,1 0-16,20 0 31,-21 0-31,0 0 16</inkml:trace>
  <inkml:trace contextRef="#ctx0" brushRef="#br0" timeOffset="4869.24">9313 804 0,'0'22'16,"21"-22"15,1-22-16,20 1 1,0-21 0,1 0-1,-43 20-15,42-20 0,-42 0 32,-42 21-17,20 21 1,-20 42-1,0 106 17,21-63-32,21-64 15,0 64 1,0-22-16,42-42 16,0 0-1,22-21 1,-22-21-1,0-21 1</inkml:trace>
  <inkml:trace contextRef="#ctx0" brushRef="#br0" timeOffset="5323.98">9758 699 0,'0'0'0,"0"-22"15,0 1 1,21 0 0,-21 0-16,42 21 15,-21 0 1,85 21 0,-63 64-1,-22-22 1,-21-42-16,0 64 15,0 84 17,-21-105-17,-1-64 1,1 0-16,21-21 16,0-106 15,43 0-16,-22 21 1,42 42 0,1 1-1,-22 42 1,-21 21 0,0 0-1</inkml:trace>
  <inkml:trace contextRef="#ctx0" brushRef="#br0" timeOffset="6963.75">10604 931 0,'-21'0'47,"0"0"-32,0 0-15,0 0 0,0 0 16,-1 0-1,1 0-15,0 0 32,42 0-1,0 0-15,1 0-16,41 0 15,-42 0-15,149-21 31,-86 0-15,-63 21-16,1 0 16,-44 0 31</inkml:trace>
  <inkml:trace contextRef="#ctx0" brushRef="#br0" timeOffset="10884.71">11261 635 0,'-22'0'32,"1"0"-17,21-21 1,0 0 15,0 0-31,64-22 31,-43 43-31,0-21 0,64 21 16,-22 0 0,22 21 15,-85 43-16,-21 20 1,-43 1 0,-126 84-1,147-126 1,22-43 0,21-21 15,64-22-16,-43 22 1,0 0-16,21 0 16,43 21-1,21 0 17,-85 63-17,0 1 1,-21 20-16,0 43 31,-21-127-31,-64 85 16,43-64-1,0-21-15,-1 0 16,-126 21 15,127-21-15,-1-21-16,1 0 15,21 0 32</inkml:trace>
  <inkml:trace contextRef="#ctx0" brushRef="#br0" timeOffset="11766.63">6477 1418 0,'0'0'0,"-21"0"16,0 0 0,-1 0-1,1 0 1,42 0 31,106 0-32,22 0 1,-1 0 0,42 0-1,276 0 17,-170 0-32,-190-21 0,106 21 15,253 0 1,128 0 15,-127 0-15,-22 0-1,-338 0-15,85 0 16,-86 0-16,340-21 31,-297 21-15,-63 0-1,-64 0-15,0 0 16,-127-21 15,22 21-15</inkml:trace>
  <inkml:trace contextRef="#ctx0" brushRef="#br0" timeOffset="12616.15">6265 1461 0,'0'0'0,"-21"0"0,0 0 16,0 0-1,42 0 79,0 0-94,0 0 16,0 0-16,1 0 15,20 0-15,-21 0 0,64 0 16,-43 0-16,106 21 16,106-21-1,21 0 1,-126 0 0,507 0 15,-572 0-31,213 0 15,126 0 1,-105 0 0,380 0 15,-402 0-15,-190 0-16,64 0 15,84 0-15,190-21 31,-211 21-15,-106 0 0,-42 0-1,-22 0 1,-42 0 46,-21 21-30</inkml:trace>
  <inkml:trace contextRef="#ctx0" brushRef="#br0" timeOffset="12739.08">11705 1503 0,'0'0'0</inkml:trace>
  <inkml:trace contextRef="#ctx0" brushRef="#br0" timeOffset="127697.48">3365 2794 0,'0'-21'16,"0"0"0,0 0-16,0-1 15,0 1 1,0-42 0,0 42-16,0-1 31,-21 22-16,21 22 17,0 62-17,0-63-15,0 64 16,0 21 0,0-21-1,0-1 1,0 43-1,0-84-15,0 84 32,0-64-17,0-42 1,0-63 15,0 21-31,0 0 16</inkml:trace>
  <inkml:trace contextRef="#ctx0" brushRef="#br0" timeOffset="128632.98">3768 2985 0,'0'21'31,"0"0"-15,0 0-16,0 0 15,0 0 1,0 22 0,21-43-1,0 0 1,21-21 0,-42-1-1,0-20 1,0 21-1,-21 21 32,0 0-47,21 21 0,0 0 16,0 0 15,21-21 0,0 0-31,-21-21 16,0 0 0,0 0-1,-21 21 1,0 0 0,0 0 15,0 0 31,-1 0-62</inkml:trace>
  <inkml:trace contextRef="#ctx0" brushRef="#br0" timeOffset="130241.75">5376 2667 0,'0'0'0,"0"-21"0,21 21 15,-21-21-15,0 42 47,0 0-47,0 0 16,0 64-16,-21-64 0,0 21 16,0 1-16,21-1 0,-21 0 15,0 1-15,-1-1 0,-83 127 31,41-42-31,43-84 16,-85 63 0,64-85-16,-22 42 31,64-126 0,21-22-15,85-105-1,-63 105 1,-22 43 0,0 42-1,0 0 1,43 105 15,-22-20-15,-21-43-16,0 43 15,0-43-15,106 64 32,-63-85-17,63-42 1,-21-42 0,-85 42-16,127-212 31,-127 106-16,-21-21 1,0-64 0,-21 127-1,-42-42 1,20 85-16,-232-43 16,148 85 15,0 64-31,42 20 15,64 192 17,85-171-17,20-20 1,1-21 0,84-1-1,-105-63 1,-1-21-1,1-43 1</inkml:trace>
  <inkml:trace contextRef="#ctx0" brushRef="#br0" timeOffset="131716.79">6329 3175 0,'0'-21'16,"0"0"-1,0 0 1,0-1-16,0-20 15,-43-21 1,-20 63 0,-22 0-1,-84 105 17,105-20-17,43 42 1,21-85-16,0-20 0,0 20 15,0-21-15,21 64 32,43-85-17,21-64 1,-43 22-16,106-127 31,-84 63-15,-22 0-1,-42 64 1,0 63 15,0 0-15,-21 42 0,0 43-1,21-63-15,0 62 31,0-83-31,21-1 16,63 0-16,1-21 16,-43-21-1,85-64 1,43-148 15,-149 64-15,-21 84-1,0 1 1,0-22 0,-42 190 15,42 1-15,-43 148 15,22-106-16,21-85-15,0 64 16,0-21 0,21-43-16,85 22 31,-21-64-15,21-43-1,-64 1 1,106-106-1,-106 42 1,-42 85-16,22-43 16,-22 1-1,-43 20 17,1 43-17,0 43 1,20-22-16,-41 42 15,42-41-15,21 20 0,-64 106 32,64-63-17,0-64-15,0 21 16,21-21 0,22-21-16,41-42 31,1-85-16,-64 85 1,22-64 0,-43 85-16,42-64 31,-42 106-15,0 0-1,0 43 1,0 63 15,0-85-31,0 22 16,42-22-1,1-21 1,105-42 0,-127 0-16,64-43 15,-43 1 1,-21 42-16,0-64 15</inkml:trace>
  <inkml:trace contextRef="#ctx0" brushRef="#br0" timeOffset="132065.46">6752 2836 0,'-42'0'0,"84"0"0,-127 0 16,64 0-16,0 0 0,-21 0 15,63 0 17,0 0-32,85 0 15,42-42 1,-42 21-1,0 0 1,84 0 0,-147-1-1,-22 22 48</inkml:trace>
  <inkml:trace contextRef="#ctx0" brushRef="#br0" timeOffset="132716.1">8170 2646 0,'0'-21'0,"0"42"31,0 0-31,-42 64 31,42 42-31,0 21 16,-21 0 0,21 106 15,0-212-31,0 22 16,0-43-1,0 0 1,0-42-16,0 0 15,0-64-15</inkml:trace>
  <inkml:trace contextRef="#ctx0" brushRef="#br0" timeOffset="133168.85">7895 2752 0,'0'0'0,"-21"0"0,21-21 15,0-1-15,0 1 16,0-21 0,0 0-16,85-1 15,20 22 1,-20 21 0,275 106 15,-148 42-16,-128 0 1,-63-63 0,-232 232-1,126-253 1,43-22-16,-85 22 16,-21-1-1,-1-63 16,128-21-15,21 0 0,0-21-1,21 42-15,85-106 32,-63 106-17</inkml:trace>
  <inkml:trace contextRef="#ctx0" brushRef="#br0" timeOffset="133649.88">8953 3048 0,'0'-21'16,"0"0"-16,0 0 15,22 21-15,-1-22 16,0 1-16,21 0 16,-21 21-16,22 0 15,-22 0-15,0 0 16,0 21-16,0 0 0,1 1 0,20 41 16,-42-42-16,0 43 15,0-22-15,-64 149 31,64-149-15,-21-21 0,21-42-1,0-64 17,21-21-17,1 43-15,-22 42 0,21-64 16,42 0 15,-20 85-15,-22 0-1,0 0 1</inkml:trace>
  <inkml:trace contextRef="#ctx0" brushRef="#br0" timeOffset="133954.85">9631 2985 0,'0'21'31,"0"0"-31,0 0 0,0 0 15,0 0-15,-21 22 16,21-22-16,0 21 0,-22 64 31,1-42-15,21-86 15,0-41-15</inkml:trace>
  <inkml:trace contextRef="#ctx0" brushRef="#br0" timeOffset="134284.48">9610 2731 0,'0'0'0,"21"0"0,0 0 15,0 0-15,21 0 16,-20-22-16,-1 1 16,0 0-16,-21 0 15,0-21-15,-127-1 31,63 43-15,1 21 0,42 1-16,0 41 15,42 64 17,21-106-32</inkml:trace>
  <inkml:trace contextRef="#ctx0" brushRef="#br0" timeOffset="134728.79">9927 2985 0,'0'21'32,"0"0"-32,21 0 15,0 21-15,-21-20 16,0-1-16,0 0 0,0 21 16,0-21-16,0 64 15,22-64 1,-1-21-1,0-21 1,0 0-16,64-85 31,-43 43-15,22-43 0,-43 63-1,21 1 1,-21 42 15</inkml:trace>
  <inkml:trace contextRef="#ctx0" brushRef="#br0" timeOffset="135153.31">10372 3175 0,'21'0'15,"0"0"-15,42 0 16,-41 0-16,-1-21 0,0 0 16,0 21-16,64-43 15,-64 22-15,85-63 31,-106 20-15,0 43 0,-43 21-1,-62 42 1,41 43 0,43 21-1,21-43 1,42 43 15,43-106-15,-22 0-1,-20 0-15,-1 0 0,22-63 16</inkml:trace>
  <inkml:trace contextRef="#ctx0" brushRef="#br0" timeOffset="135644.23">11155 2879 0,'0'21'0,"0"0"16,0 0-16,-21 22 16,21-22-1,0 0-15,-22 0 0,1 64 31,21-64-31,-21 42 0,21-20 16,0-64 31,0-1-47,0 1 16,0-42-1,0 42-15,21-64 16,22 21-1,20-20 1,1 20-16,20 43 16,-63 21-1,128 0 1,-86 64 0,-42 41-1,0-20 1,-21 84 15,-42-105-15,21-64-16,0 42 15,-22-42 1</inkml:trace>
  <inkml:trace contextRef="#ctx0" brushRef="#br0" timeOffset="136792.1">3090 4847 0,'-21'0'0,"21"-21"31,0 0-15,0 0-16,0 0 16,0-1-16,0 1 15,0 0-15,0 0 16,21 0-16,0 0 15,1 21-15,-1-22 0,106 1 32,-85 21-32,0 0 15,64 64-15,-63 20 16,-22-20 0,-21-22-16,-64 233 31,-20-169-16,-1 0 1,43-64-16,-22 1 16,-42 20-1,-63-42 1,84-42 0,64-21-1,0-85 1,21 21-1,0 21 1,127 1 15,-21 126-15,-22 22 0,-20 41-16,-43 1 15,0-85-15,22 106 31,-1-63-15,-42-43 0,21-21-16,21 0 15,64-63 17,-85 41-32</inkml:trace>
  <inkml:trace contextRef="#ctx0" brushRef="#br0" timeOffset="137076.42">3937 5271 0,'0'0'0,"0"21"16,0 0-16,0 0 31,21-21-15,-21-21-1,21-21 1,-21 20-16,0 1 31,0 0-31,-21 21 0,0 0 16,0 0 0,0 21-16,21 0 15,0 1-15</inkml:trace>
  <inkml:trace contextRef="#ctx0" brushRef="#br0" timeOffset="137768.54">5080 4784 0,'0'0'15,"-21"0"-15,0 0 0,-22-21 0,22 21 16,0 0-16,0 0 0,0 0 15,21-22 1,21 22 0,63 0-1,65 0 1,-1 0-16,63 0 16,128 0 15,-233 0-16,-64 0 1,-63 0 0,-21 0-1,-106 22 1</inkml:trace>
  <inkml:trace contextRef="#ctx0" brushRef="#br0" timeOffset="138079.47">5546 4784 0,'-22'0'0,"22"21"16,0 0 0,0 0-16,-21 22 0,21-22 0,-21 63 15,0-41-15,21-1 16,-21 127-1,0 1 1,21-86 0,0 43-1,-22-63 1,22-43-16,0-42 31,22 0-31,-22 0 0,21-22 16</inkml:trace>
  <inkml:trace contextRef="#ctx0" brushRef="#br0" timeOffset="138482.4">5905 5419 0,'0'0'0,"22"0"16,-1 0-16,42-21 15,22-22 1,-64 22-16,21-21 16,-20-1-1,-44-20 16,-41 63-15,-1 0 0,22 85-16,-21-1 15,20 86 17,43-65-17,0-83 1,0-1-16,106-42 31,-64-22-15</inkml:trace>
  <inkml:trace contextRef="#ctx0" brushRef="#br0" timeOffset="138947.89">6667 5165 0,'-21'0'16,"0"0"-16,-21 21 15,-22 21 1,43-42-16,-42 43 16,63-22-16,-22 0 15,22 21 1,22 1-1,20-1 1,21-21 0,64 21-1,-127-20 1,43-1-16,-22 21 16,-21 0-1,-85-20 1,-126 20 15,126-42-15,21-42-1,43-1-15,21 22 16,43-42 15,-22 63-31,0-22 16,21 1-1</inkml:trace>
  <inkml:trace contextRef="#ctx0" brushRef="#br0" timeOffset="139296.34">7281 4763 0,'0'0'0,"0"-22"16,-21 22-16,0 0 15,21 22-15,-21 41 16,0 43 0,21-43-16,-64 170 31,22-63-16,21-65 1,21-20 0,21-64-1,21-21 1,-42-21 0,42-42-1</inkml:trace>
  <inkml:trace contextRef="#ctx0" brushRef="#br0" timeOffset="139539.28">6943 5249 0,'0'0'16,"-22"0"0,44 0 15,62-21-16,-20 21 1,42-21 0,-64 0-1,43 0 17,-85 0-32</inkml:trace>
  <inkml:trace contextRef="#ctx0" brushRef="#br0" timeOffset="139874.23">7747 4826 0,'0'-42'15,"0"84"-15,0-105 0,-21 63 0,0 0 16,21 21 15,-22 63-15,1-41-16,21 84 15,0 21 1,-21-42 0,0-64-16,0 43 15,0-22-15,21-42 16,-22 1-16,22-44 31,0 1-15,0 0-16,0-21 15</inkml:trace>
  <inkml:trace contextRef="#ctx0" brushRef="#br0" timeOffset="140168.69">7662 4763 0,'0'0'0,"21"0"16,-21 21 0,22-21-16,-1 21 0,0 42 15,64 86 1,-43-22 0,0-64-1,-42-21-15,64 128 31,-43-128-15,0-42 0,43-42 15,-64-22-15,0 43-1</inkml:trace>
  <inkml:trace contextRef="#ctx0" brushRef="#br0" timeOffset="140451.57">8170 4784 0,'0'0'0,"0"-21"0,0-1 16,0 1-16,0 42 31,0 106 0,-21-84-31,0 41 0,-21 43 16,20 0 0,-20-21-1,42-85-15,0 22 16,0-22-16,0 0 0,0 0 16,21-21-1,0-21 1,1 21-16,-1-21 0,0 0 15</inkml:trace>
  <inkml:trace contextRef="#ctx0" brushRef="#br0" timeOffset="141282.37">9186 4805 0,'0'-21'0,"0"42"0,0-63 15,0 20-15,0 1 16,0 0-16,-42 21 16,21-21-16,0 21 15,-64 0 1,21 0-1,1 21 1,42 0-16,-43 64 16,-42 169-1,64-127 1,42-21 0,0-43-1,106 1 1,-21-43-1,-43-21-15,127-21 32,-148 0-32,64-22 15,-21-41 1,-64 41-16,0-20 16,-22-22-1,-20 85-15,-127 0 31,84 42-15,64-20 0,42-22 15,43 0-15,20 0-16,-20-22 15,-22 1-15,0 21 16,43-21 15,-85 85-15,0-1-1,0 22 1,-148 232 15,127-274-15,0 62-1,21 22 1,0-63-16,0-43 0,0 21 31,0-84 1</inkml:trace>
  <inkml:trace contextRef="#ctx0" brushRef="#br0" timeOffset="142560.35">3027 6964 0,'0'-21'15,"0"0"1,0-1-16,0 1 0,0 0 16,21 21-1,0-21-15,0 21 0,43 0 31,-1 0-31,1 42 16,-64 1-16,0-1 16,0 64-1,0-64-15,-127 106 32,42-63-17,64-64-15,0-21 16,0-21-1,21 0 1,0 0-16,0-1 0,0 1 16,21 0-16,-21 0 0,21 0 15,64-64 1,-1 85 0,-20 0-1,20 42 1,1 64-1,-64-85-15,-21 22 0,0-22 16,0 21-16,0 1 0,-84 126 31,41-148-31,-20 21 16,-43 22-16,64-64 0,-43 21 16,0-21-1,64 0-15,-85-21 16,85 0-16,-42-22 15,41 22-15,-41-85 16,42 85-16,21-21 16,-21-85-1,42 63 1,42 64 0,43-42 15</inkml:trace>
  <inkml:trace contextRef="#ctx0" brushRef="#br0" timeOffset="142947.32">3895 7281 0,'0'0'0,"21"0"16,0 0 0,0 0-1,-21-21-15,21 21 0,-21-21 16,0 0-16,0-21 31,0 20-31,-42 22 16,21 0-1,-22 22-15,43 41 32,0-42-17,43-21 1,-22 0-1</inkml:trace>
  <inkml:trace contextRef="#ctx0" brushRef="#br0" timeOffset="143634.54">5884 6858 0,'0'0'15,"0"-21"-15,0 0 0,0 0 31,0 42-15,0 42 0,0 64-1,0-84-15,0 168 16,-21-63 0,0 22 15,0-107-31,21-84 47,0 0-47,0-106 15</inkml:trace>
  <inkml:trace contextRef="#ctx0" brushRef="#br0" timeOffset="143983.74">5609 6964 0,'0'0'0,"-21"0"16,-21-21 0,42 0-16,0-1 15,42-20 1,85-21 0,-42 41-16,-43 1 15,21 21-15,213 0 16,-171 43-1,-62 41 1,-43 1 0,-21-64-16,-43 43 15,-211 105 17,190-148-17,22-21 1,126-85 15,-20 64-15</inkml:trace>
  <inkml:trace contextRef="#ctx0" brushRef="#br0" timeOffset="144500.9">6816 6837 0,'0'0'0,"-22"0"0,-20 42 15,21-21-15,-85 85 16,64-21 0,42-43-16,-21 1 0,-22 41 15,43-41-15,-21-1 0,0 170 31,21-107-15,21-83-16,43 20 16,-1-42-1,106-64 17,-63-20-17,21-64-15,-84 63 16,-22-211 15,-106 211-15,-84 21-1,-22 64 1,85 43 0,64-22-16,-21 85 31,63-43-16,63-20 1,22-43 0,21 0-16</inkml:trace>
  <inkml:trace contextRef="#ctx0" brushRef="#br0" timeOffset="144792.35">7472 6922 0,'-21'21'15,"21"42"1,-22-42-16,1 191 31,21-170-31,0 64 16,0-21-1,-21-64-15,0 64 16,21-43-16,0-63 47,0 0-47,0-85 16</inkml:trace>
  <inkml:trace contextRef="#ctx0" brushRef="#br0" timeOffset="145068.22">7366 6879 0,'0'0'0,"21"0"15,106 43 17,-42 41-17,42 22 1,-85-85-16,-21 0 15,22 43-15,-22-43 0,-21 0 16,21 64 0,0-85 15,0-21-15,85-127 15</inkml:trace>
  <inkml:trace contextRef="#ctx0" brushRef="#br0" timeOffset="145548.65">8403 6816 0,'0'0'0,"-21"0"32,0 21-32,0-21 0,-43 42 15,22-42-15,-64 64 16,-127 105 15,127-105-15,106-43-1,127-85 32,0-20-31,-21-1-16,-21 0 15,21-63 17,-85 148-17,-21 21 1,0 0-16,0 43 16,0 63-1,0-85-15,0 1 0,0 20 0,0 149 31,0-64-15,0 21 0,0-84-1,-43 21 1,1-106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1T03:21:23.4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2498 1016 0,'0'-21'0,"0"0"15,0 0 1,0-1-16,0 1 16,21 0-16,-21 0 0,0 0 15,21-43 1,-21 22-1,0 0 1,0 20 0,0 1-1,0 42 32,-21-21-47,21 22 16,0 20-16,0-21 0,-21 106 15,21 42 1,0-20 0,0-1-1,0 42 17,0-169-32,0 43 15,0 21 1,0-64-16,-22-21 31,1-43-15,21-20-1,0-1 1,-21 1-16</inkml:trace>
  <inkml:trace contextRef="#ctx0" brushRef="#br0" timeOffset="503.85">2095 931 0,'0'0'0,"-21"0"16,0-21-16,0 0 0,21 0 15,-21 0 1,21 0-1,0-22 1,42 1 0,276-43-1,-107 85 1,-20 0 0,-128 0-16,43 43 15,106 211 16,-191-106-15,-21 0-16,-42-42 16,-191 148 15,106-127-15,63-85-16,22-21 0,-85 43 15,-85-1 1,170-42-16,-106-21 31,105 0-15,43-21-1,0 0 1,64-64 0</inkml:trace>
  <inkml:trace contextRef="#ctx0" brushRef="#br0" timeOffset="1372.15">3577 1397 0,'21'-21'15,"0"21"-15,-21-42 16,0 20 0,0 1-16,-21 21 0,-42-63 15,20 63 1,-20 0 0,21 0-1,-64 84 16,63-20-15,-20 42 0,42-43-16,21 149 31,0-170-15,42-21-1,0-21 1,64-42-1,-21-21 17,-43-1-32,1-21 15,-1-105 17,-21 126-17,-21 1 1,0 42-1,0 42 1,0 0 0,0 0-16,-21 64 15,21-64-15,0 43 16,0-22-16,0-21 16,0 85-1,0-21 1,0-64-1,42-21 1,64-21 15,-64-43-31,1-21 16,-22 64 0</inkml:trace>
  <inkml:trace contextRef="#ctx0" brushRef="#br0" timeOffset="1771.65">4106 741 0,'0'-42'15,"0"20"1,0 44 15,0-1-31,0 21 16,0 212 15,-21-106-31,21-105 16,-21 84-16,21-43 15,0 1 1,0-64-16,0 43 15,0-43-15,0 0 0,0 21 16,0-21 15,0-42-15,0-21 0,21-22-1,-21 43 1</inkml:trace>
  <inkml:trace contextRef="#ctx0" brushRef="#br0" timeOffset="2472.92">4699 1312 0,'0'0'0,"0"-21"0,0 0 16,0 0-16,0 0 16,0-22-1,-42 22 1,42 0-16,-43 21 16,-41 0-1,20 42 1,43-20-16,-43 62 15,43-41 1,-42 126 15,63-106-15,0 1-16,21-22 16,106-42 15,-64-21-16,-41 0-15,20-21 16,21-43 0,-20 21-16,-1-63 31,-42 64-15,0 42-1,0 42 32,0 0-47,0 21 0,0 22 16,0-1-1,0 43 17,21-63-17,22-1 1,-1-42-16,43 0 31,-43-64-15,0 1-1</inkml:trace>
  <inkml:trace contextRef="#ctx0" brushRef="#br0" timeOffset="2866.73">4064 995 0,'21'0'47,"0"0"-47,0 0 0,1 0 0,41-21 15,212-22 17,-232 43-32,84-21 15,-106 21-15,42 0 16,-42 0-1</inkml:trace>
  <inkml:trace contextRef="#ctx0" brushRef="#br0" timeOffset="3511.86">5694 804 0,'0'-21'16,"0"-21"-1,0 21-15,0-22 16,0 65 31,0-1-47,0 169 31,0-42-15,0-105-16,-43 105 15,22-63 1,-42 147-1,42-126 1,21-63 0,0-65 15,0 1-31,0-42 16,0-1-1</inkml:trace>
  <inkml:trace contextRef="#ctx0" brushRef="#br0" timeOffset="4047.95">5334 868 0,'0'0'0,"-21"-42"16,21 20-16,0 1 15,0 0 1,21-21 0,42-1-1,86 22 1,-44 0 0,44 0-1,-86 21-15,149 21 16,-106 64-1,-43 42 1,-42 21 0,-21 21-1,-84 85 17,-43-169-17,-43 42-15,22-64 16,0-20-1,63-43 1,64 0-16,-42 0 16,41 0-16,1-64 31,21 43-15,21 0-1,22-21 1,63-1-1</inkml:trace>
  <inkml:trace contextRef="#ctx0" brushRef="#br0" timeOffset="4602.6">6350 1312 0,'0'-21'15,"0"0"-15,21 0 16,-21 0 0,42 0-1,43 21 1,-21 21-1,-43 0-15,0 0 16,42 127 15,-63-63-15,0 0-16,-42-43 16,-43 43 15,43-85-16,42-22 1,0-41 0,42-106-1,22 84 1,-43 64 0,43-43-16,-43 43 15,63-21 1,-84 21-1,43 21 1</inkml:trace>
  <inkml:trace contextRef="#ctx0" brushRef="#br0" timeOffset="4928.43">7048 1270 0,'0'0'0,"0"21"31,0 0-15,0 1-16,0-1 15,0 21-15,0-21 0,-21 22 16,21 41 0,-21-41-1,0-1 17,21-63-1,0 0-31,21-22 15</inkml:trace>
  <inkml:trace contextRef="#ctx0" brushRef="#br0" timeOffset="5327.81">7112 868 0,'0'42'0,"0"-84"0,-21 42 16,0 0-1,-22 21-15,43 0 0,-21 0 16,21 85 15,42-85-15,1-21 0,20 0-1,-42 0-15,1-21 0,-1-42 31,-21-22-15,-21 22 0,-22 41-16,22 22 0,-64 0 31,64 43-15,0 63-1,21-43 1,0 43-1,21-85 1,0 0 0</inkml:trace>
  <inkml:trace contextRef="#ctx0" brushRef="#br0" timeOffset="5787.23">7324 1228 0,'21'0'32,"-21"21"-32,0 0 15,0 0-15,21 43 16,-21-43-1,21 106 1,-21-85 15,21-21-15,43-63 15,-22-43-15,0 43-1,1-43 1,-43 64-16,42-63 16,-21 84-1,-21 21 48</inkml:trace>
  <inkml:trace contextRef="#ctx0" brushRef="#br0" timeOffset="6227.97">7747 1503 0,'0'0'0,"21"0"0,0 0 0,0 0 16,85 0 0,-85 0-16,22-21 15,63-22 1,-22 1 0,-63-21-1,1 20 1,-22-20-16,0 42 15,-22 21-15,-41 0 16,21 0 0,20 21-16,-20 42 15,42-20 1,-42 84 15,42-85-15,0 43-1,21-43-15,21-21 16,1-21 0,20 0-1</inkml:trace>
  <inkml:trace contextRef="#ctx0" brushRef="#br0" timeOffset="6862.61">8615 1185 0,'0'-21'16,"0"42"15,0 1-31,-21-22 0,21 21 16,-22 21-16,22 0 15,-21 43 1,0 21 15,21-85-31,-21 43 16,0-1 0,0-42-1,21 0 1,0-63 15,0-21-15,0-64 15,63 21-15,-21 21-16,22 43 15,169-22 16,-106 64-15,-43 21 0,-20 22-1,-43-22-15,0 42 0,-21 64 32,0-105-32,-42 62 15,21-63-15,-22 43 16,22 21-1,-21 20 17,42-126 15</inkml:trace>
  <inkml:trace contextRef="#ctx0" brushRef="#br0" timeOffset="7995.48">2603 2265 0,'0'0'0,"-42"0"0,-106 21 31,127-21-31,-22 0 0,1 21 16,21-21-1,42 0 17,0 0-17,22 0-15,-1 0 0,-21 0 16,64 0-16,-22 0 16,43 0-16,-42 0 0,126-21 15,-126 21 1,380-63-1,-359 63-15,105-22 16,64 1 0,-169 21-16,127-21 15,105 0 1,360-43 15,-253 43-15,-128 21-1,0-21-15,255 0 32,-276 0-17,21 21 1,-126 0 0,338-43 15,-381 43-31,63 0 15,43-21 1,-106 21 0,212-21 15,-276 21-15,85-21-16,-84 21 15,20-21 16,-62 21-15,-1 0 0,0 0-1,-21-21 1</inkml:trace>
  <inkml:trace contextRef="#ctx0" brushRef="#br0" timeOffset="8148.9">9525 1863 0,'0'0'0,"-21"0"16,21 21 0,-21-21 31,-1 0-32</inkml:trace>
  <inkml:trace contextRef="#ctx0" brushRef="#br0" timeOffset="17159.04">3217 3302 0,'0'0'16,"0"-21"-16,0 0 0,-21 21 15,0 0 16,21 42-15,0-21-16,0 22 0,-21 20 16,0 64-1,-22 127 1,43-127 0,0-21-1,0-43 1,85 1 15,-22-64-15,22-42-1,21-43-15,42-106 32,-42 43-17,-85 21 1,0 64-1,-21 42-15,0-85 16,0 63 0,0 65 31,0-1-32,21 0 1,-21 0-16</inkml:trace>
  <inkml:trace contextRef="#ctx0" brushRef="#br0" timeOffset="17495.84">4022 3387 0,'0'21'32,"0"21"-32,0 1 15,-22 62 1,1-83-16,21 105 16,-42-43-1,21-41-15,-64 211 31,85-212-15,0-21-16,0 0 16,0-127 15,42 1-15</inkml:trace>
  <inkml:trace contextRef="#ctx0" brushRef="#br0" timeOffset="18006.84">3958 3493 0,'0'0'0,"0"-22"0,21 1 0,0 0 16,1 0-16,-1 21 16,-21-21-16,21 21 0,21-21 15,43-1 1,-64 22-16,21 0 0,64 43 31,-106-1-15,0 64-1,-21-64-15,-148 106 32,148-126-32,-43-1 15,1 21 1,41-42-1,1 0 17,42 0-17,-21 21-15,64 0 16,21 64 15,-85-64-31,42 43 16,-21-43-16,0 21 15,0 1 1,1-22-16,-1 0 31,-21-63-15,21-1 0,-21 22-16</inkml:trace>
  <inkml:trace contextRef="#ctx0" brushRef="#br0" timeOffset="18560.97">5122 3387 0,'0'0'0,"-21"0"31,0 21-15,21 0-16,-21 0 0,0 0 0,-43 128 31,1-1-15,-1-21 0,1 0-1,-1-43-15,43-20 31,21-85-15,0 0 0,21-64-1,64-84 17,-64 126-32,0 22 0,21 21 15,1 21 1,41 85 15,-62-64-15,41 43-1,-21-43-15,43-42 32,-21-21-17,-22 0 1,-21-21-1,-21-22 1</inkml:trace>
  <inkml:trace contextRef="#ctx0" brushRef="#br0" timeOffset="19456.34">8191 3344 0,'0'0'16,"0"-21"-16,0 0 0,0 0 0,22 21 0,-1-64 31,-21 22-15,0 63 30,-21 0-46,21 1 16,-22-1-16,22 42 16,0-42-16,-21 43 15,-21 190 17,42-148-32,0 0 15,42-64 1,43 0 15,-43-42-31,22-21 31,-22 0-31,106-106 32,-84 42-17,-43 1 1,0-22-1,0-42 1,-21 84 0,0 43 15,21 21 0,1 0-15,-22 21-16,0 0 15,21 43 17</inkml:trace>
  <inkml:trace contextRef="#ctx0" brushRef="#br0" timeOffset="20030.74">9567 3302 0,'0'0'0,"0"-42"15,0 21 1,-84 21-1,62 0-15,1 0 0,0 0 16,0 0-16,0 21 0,-106 63 31,106-62-31,-43 62 16,43-20 0,21-22-1,63 0 16,-41-42-31,62 43 0,-41-22 16,41 21 0,-41-21-1,-22 1 1,-42 20 15,-43-21-15,-42-21-1,22 21-15,-22-21 32,63 0-17,43-21 17,22-21-17</inkml:trace>
  <inkml:trace contextRef="#ctx0" brushRef="#br0" timeOffset="20711.86">12785 3048 0,'0'-42'15,"-22"63"32,22 0-31,-21 0-16,21 0 0,0 1 15,0 20-15,0 0 0,0 1 16,-21-1-16,21 21 0,-21 128 16,21-43-1,0-42 1,-21-43 0,0 1 15,21-85 0,0-22-31,0-20 16</inkml:trace>
  <inkml:trace contextRef="#ctx0" brushRef="#br0" timeOffset="21165.5">12552 3323 0,'0'21'0,"0"-42"0,-21 0 0,-1 0 16,22 0-16,0 0 15,0-1-15,0 1 0,0-21 16,64-22 0,-43 64-1,106-42 1,106 21 15,-106 21-31,-85 0 16,64 21-16,-85 43 15,-21 20 1,-21-63-16,-191 170 31,64-128-15,64-20-1,41-22 1,22-21 15,42 0 16,64-64-31,-64 43-1</inkml:trace>
  <inkml:trace contextRef="#ctx0" brushRef="#br0" timeOffset="21871.2">13589 3133 0,'0'0'15,"0"-21"1,0 42 15,0 0-31,0 0 0,-21 64 16,0 21 0,-22 21-1,-63 84 16,85-126-15,0-43 0,21-63 15,21 0-31,0 0 16,43-85-1,-1 21 1,1 22-1,-22 20 1,1 65 0,-22 41-1,0 22 1,21-22 0,43 22 15,-22-85-16,-20 0 1,41-64-16,1-63 31,-85 22-15,0 62-16,0-63 16,0 43-1,0-43 16,0 127 16,0 0-15</inkml:trace>
  <inkml:trace contextRef="#ctx0" brushRef="#br0" timeOffset="22249.16">14520 3133 0,'0'-21'16,"0"42"31,0 0-47,-42 64 15,42-22 1,0-21-16,-21-20 0,0 62 16,21-41-16,-22-1 0,22 21 15,-21 22 1,21-64-16,0 0 0,0 1 15,0-1 1,0-42 15,0-1-15,0 1-16,0 0 0</inkml:trace>
  <inkml:trace contextRef="#ctx0" brushRef="#br0" timeOffset="22739.93">14351 3069 0,'-21'0'16,"42"-21"15,21 21-15,43 0-1,21 0 1,84 21 0,-105 43-1,-64-43-15,0 0 16,0 43-16,1 41 15,-22-62 1,0-1-16,-43 127 16,-63-42-1,-42-42 1,85-43 0,-64 22 15,106-64-16,-1 0 17,1 0-17,21-21 1</inkml:trace>
  <inkml:trace contextRef="#ctx0" brushRef="#br0" timeOffset="54976.94">2773 4763 0,'0'0'0,"-21"0"15,-1 0-15</inkml:trace>
  <inkml:trace contextRef="#ctx0" brushRef="#br0" timeOffset="55647.03">2561 4805 0,'0'0'0,"-21"0"15,42 0 48,0 0-63,0 0 0,22 0 15,-22 0-15,85 0 16,21 0 0,0 0-1,21 0 1,296-21-1,-211 21 1,-21-21 0,-22 21-1,213-22 17,-128 1-17,-169 0 1,21 21-1,-85-21-15,21 21 0,-41-21 0,-1 21 16,42 0 0,-84-21 312</inkml:trace>
  <inkml:trace contextRef="#ctx0" brushRef="#br0" timeOffset="56354.63">5461 4128 0</inkml:trace>
  <inkml:trace contextRef="#ctx0" brushRef="#br0" timeOffset="65409.43">8297 4128 0,'-21'0'0,"0"0"16,0 0-1,0 21 1,-1-21-16,1 21 15,0-21-15,0 0 16,0 0 0,21 21-1,0 0 1,0 0 0,0 1-1,84-1 1,-20-21-1,148 0 1,169 0 15,-127-21-31,-191 21 0,212-22 16,-211 22 0,-1 0-16,212 0 31,-190 0-16,-64 0 1,22 0 0,-43-21 31,21 21-32,-21-21-15</inkml:trace>
  <inkml:trace contextRef="#ctx0" brushRef="#br0" timeOffset="73539.66">12552 4466 0,'0'-21'16</inkml:trace>
  <inkml:trace contextRef="#ctx0" brushRef="#br0" timeOffset="73946.08">12509 4424 0,'0'0'0,"-21"0"0,0 0 0,0-21 16,-21 21-1,-1 0 1,22 0 0,21 21 15,21-21-31,64 21 15,-64-21-15,106 0 16,-21 0 0,550 0 15,-317 0-15,42 0-1,84 0 1,-189 0-1,-1 0-15,-64 0 16,43 0 15,-169 0-15,-64 0 0,0 0-1,22 0 32</inkml:trace>
  <inkml:trace contextRef="#ctx0" brushRef="#br0" timeOffset="91918.44">11451 5969 0,'0'0'0,"0"-21"15,0 0-15,0 0 16,-21-1-16,21 1 16,-21 0-16,21 0 0,0 0 15,-21 0-15,-22-22 16,-20 43-1,-1 0 1,1 64 0,-64 126 15,106-147-31,-1 62 16,22-41-1,0-1-15,106-63 31,0-42-15,-21-21 0,21-128 15,-106 106-15,0 64-1,0 42 1,0 128 15,0-65-31,63-41 16,1-22-1,84-21 17,-42-64-17,-22-20 1,-63-22-1,-21 85-15,0-64 32,0 106-17,-21 64 1,21-1 0,-21 86-1,21-128 1,21-42-1,22 0 1,-22 0-16,42-127 31,-20 0-15,-1 42-16,-42 43 16,21 84 15,0 22-16,0 42 1,-21-64-16,106 22 31,-42-64-15,20-22 0,-20-20-1,-1-64 1,-41 85-1,-1 42 17,0 85-1,0-85-31,-21 0 0,42-21 16,22 0-1,105-21 16,-126 21-31,62-63 16,-20-1 0,-64 43-16,0-42 0,-84-86 31,-22 149-15,-42 64-1,43 21 1,41-1-1,43 22 1,21-64 15,1-42-31,62 0 16,43-42 0,-84 0-16,41-22 31,-84 107 16,0-22-47,0 0 15,0 0-15,0 0 0,43 0 32,-22-21-32,21 0 15,22 0 1,63-42-1</inkml:trace>
  <inkml:trace contextRef="#ctx0" brushRef="#br0" timeOffset="92288.74">13525 5884 0,'0'-21'16,"0"42"-16,0-63 15,22 21-15,20 21 16,-21 0-16,21 0 15,1 63 1,-43 1 0,-21-43-16,-85 64 15,21-43 1,43-21-16,-128 85 31,170-85-15,43-21-1,84 0 1,-85 0 0,-21 0-16,254-84 31,-190 62-15,-21-41-16,-64 21 15,0 20 1</inkml:trace>
  <inkml:trace contextRef="#ctx0" brushRef="#br0" timeOffset="92971.12">14139 5821 0,'-21'0'16,"0"0"-16,0 0 15,-64 85 1,64-43-1,21 0 1,0 1 0,21-43-1,0 0-15,22 0 0,-22 0 16,21 0-16,-21-22 0,22 1 16,-22 21-16,0-106 31,-63 64-16,-1 0-15,22 21 0,-21-1 16,42 1 15,21 21-31,106 0 32,-106 0-32,106 43 15,-85 20 1,-20 1-1,-1 63 17,-21-106-17,-21-21-15,-1 0 16,22-43 0,22 1-1,105-148 16,-43 126-15,1 64 0,-64 21-16,0 64 15,-21 21 1,0-22 0,0-62-16,0-1 15,-42 42 1,21-63-1,21-21 17,42-42-17</inkml:trace>
  <inkml:trace contextRef="#ctx0" brushRef="#br0" timeOffset="93134.17">14986 5842 0,'0'0'0,"-21"0"31,0 0-15,42 0 15,0 0-31,21 0 16,43-21 0</inkml:trace>
  <inkml:trace contextRef="#ctx0" brushRef="#br0" timeOffset="94175">15600 5652 0,'21'-64'16,"-42"128"-16,21-128 15,-21 85 1,21 0-16,-43 22 16,22-22-16,0 21 0,-43 106 31,64-126-31,-21 41 0,21 22 15,64-22 1,105-63 15,-42-42-15,-42-22 0,-43 22-16,-21-43 31,-21 128 0,0 20-15,0-42-16,-21 64 15,42-43 1,43-42 0,-22 0-1,43-42 16,-64 0-31,-21-43 16,0 64-16,-21-43 16,-22-20 15,43 63-15,22 21-1,-1 21 1,127 63-1,-106-20 1,1-1 0,-43 1-1,0-22 17,0-21-17,0-63 1,0-85 15,0 85-15,42-64-1,21 85-15,22 42 32,-64 0-32,0 43 15,-21 20 1,0-20-1,0-22 17,0-63-1,0-21-15,0 20-16,22 1 0,105-127 31,-22 42-31,1 64 15,-85 42-15,64 21 16,-21 148 15,-64-42-15,0-84 0,0-1-16,-64 0 15,-63 22 16,85-64-31</inkml:trace>
  <inkml:trace contextRef="#ctx0" brushRef="#br0" timeOffset="94973.05">12425 7811 0,'21'0'31,"0"-22"-31,0 22 0,22-42 16,20 0-1,-63 21 1,0-1-16,0-41 16,-106-22 15,-21 85-15,-42 64-1,105-22 1,-105 233-1,169-232-15,0 84 16,0-43 0,42-41-1,107-43 17,-44-85-17,-20-42 1,-43 21-1,-42 85-15,0-21 0,22-64 32,-22 127-17,0 21 1,0 43-16,0 148 31,42-149-15,0-62-1,43-22 1,21-64 15,-64 1-31</inkml:trace>
  <inkml:trace contextRef="#ctx0" brushRef="#br0" timeOffset="95466.97">12954 7387 0,'0'-42'0,"0"21"16,0 42 0,0 0-16,0 0 0,0 0 15,0 22-15,0-22 16,0 64-16,0-43 0,0 106 16,0-106-16,0 1 15,0 41-15,21 128 31,-21-191-15,-21-21 0,21-21-1,0-127 1,21 63 0,64-42-1,21 64 1,84 63 15,-105 63-15,-85-20-16,21-1 15,-42 64-15,-212 63 32,106-127-17,42 1 1,43-43-1,42-43 1,85-41 0,-43 63-1</inkml:trace>
  <inkml:trace contextRef="#ctx0" brushRef="#br0" timeOffset="95748.95">14033 7662 0,'0'0'0,"-21"0"15,-63 22 1,41-1-16,-41 42 16,-22 22-1,42 84 1,64-105-1,64-43 1,42-21 0,63-21 15,-84-43-15,-64 64-16</inkml:trace>
  <inkml:trace contextRef="#ctx0" brushRef="#br0" timeOffset="96240.18">11705 9398 0,'0'-21'15,"0"42"-15,0-63 0,21 21 0,22-1 16,-22 22-16,21 0 16,-21 0-16,170 85 31,-107 0-15,-41-64-16,-1 64 15,22-1 1,-43 22-16,-21-85 0,0 0 15,0 43 1,0-85 15,0 0-31,0-64 16,0 64-16</inkml:trace>
  <inkml:trace contextRef="#ctx0" brushRef="#br0" timeOffset="96459.65">12404 9271 0,'0'0'0,"-22"0"16,-62 85-1,20-43 1,22 0-16,-85 107 16,42-44-16,1 1 15,62-21 16,44-85-15,-1-21-16,21-22 16,22-20-1</inkml:trace>
  <inkml:trace contextRef="#ctx0" brushRef="#br0" timeOffset="96899.64">12594 9292 0,'0'21'32,"0"1"-32,0 62 15,0 1 1,0 42 15,21-106-15,43-21-1,20-42 1,86-85 15,-86 21-15,-62 64 0,-22 63 15,-22 0-31,22 0 0,-63 106 31,42-21-15,0-85-16,-1 64 15,1-1-15,21-41 32,85-64-17,-22-43 1</inkml:trace>
  <inkml:trace contextRef="#ctx0" brushRef="#br0" timeOffset="97546.03">13525 9292 0,'0'21'16,"0"1"-1,22-22 1,-1 0-16,0 0 16,0 0-16,64-22 15,21-41 1,-43 42 0,22-43-1,-106 64 1,-1 0-1,1 0-15,-63 85 16,-1 21 0,-63 84 15,42-63-15,42-63-1,43-43-15,21-63 31,21-22-15,43 1 0,-64 41-16,42 22 15,-21 0-15,22 0 16,-1 43 0,22-1-1,-22-21 1,43 0-1,-22-21 1,22-84 0,-64 63 15,0-43-31,-21 43 16,0 0 15</inkml:trace>
  <inkml:trace contextRef="#ctx0" brushRef="#br0" timeOffset="109661.74">8022 5927 0,'0'0'0,"-21"0"0,21-21 0,0-1 16,0 1 0,0 0-16,0 0 15,0 0-15,0 0 16,21-1 0,0-20-1,0 0 1,1 21-16,-1 21 15,-21-22-15,21 22 0,0-21 32,-21 0-32,0 42 62,-21-21-46,0 21-16,0 22 15,-43 20-15,-21 85 32,43-21-17,42-21 1,0-21 0,85 148 15,-43-106-16,22-21 1,-1 21 0,-63-106-16,106 190 15,-64-105 1,64 21 0,21-21-1,-85-85-15,64 43 16,106 63-1,42 0 1,-42-43 0,-1 1-1,234 42 17,-318-127-17,42 21 1,-63-21-16,-64 0 0,64 0 31,-42 0-15,-22 0-1,-42-21 1,0 0 0,-21 0-1,-22-22 1</inkml:trace>
  <inkml:trace contextRef="#ctx0" brushRef="#br0" timeOffset="110096.69">10477 7578 0,'0'0'16,"-21"0"-16,21 21 31,0 0-15,0 0-16,21 0 16,85 22-1,-21-1 1,105-21-1,-84 0 1,-63-21 0,-22 22-1,-85 62 17,-63 1-17,85-43-15,-43 22 16,43-22-16,-85 64 15,85-85-15,20 21 0,-126 64 32,191-106-17</inkml:trace>
  <inkml:trace contextRef="#ctx0" brushRef="#br0" timeOffset="110891.06">11853 7811 0,'-21'0'0,"42"0"0,-63 0 15,0 0-15,20 0 0,1 21 0,0-21 16,127 21 15,0-21-15,-22 0-16,213 21 15,-191-21-15,148 0 16,-127 0-16,592 21 31,-232-21-15,-148 0-1,-170 0-15,-84 21 32,-85 1-17,0-1 1</inkml:trace>
  <inkml:trace contextRef="#ctx0" brushRef="#br0" timeOffset="111757.81">15727 7641 0,'0'0'0,"-21"0"63,-1 0-48,22-21 157,-21 21-31,0 0-110,21-21-15</inkml:trace>
  <inkml:trace contextRef="#ctx0" brushRef="#br0" timeOffset="112162.58">15875 7684 0,'0'0'0,"-21"-22"16,21 1 0,-21 21-1,-1-21-15,1 42 32,21 0-32,-21 64 15,21-43-15,-42 128 16,21-43-1,-64 254 17,64-297-17,-22 1 1,43-64-16,0-42 31,0-85-15,0 64-1</inkml:trace>
  <inkml:trace contextRef="#ctx0" brushRef="#br0" timeOffset="112483.01">15557 7895 0,'0'-63'16,"0"126"-16,0-147 0,0 20 0,0 1 16,106-1 15,64 43-16,-43 21 1,0 21 0,-106 0-16,0 0 0,0 85 31,-42-85-31,-85 43 16,-63-1-1,105-41-15,-20-1 16,62-21-1,44 0 17,-1 0-32,0-21 15,21 21-15,22-22 0</inkml:trace>
  <inkml:trace contextRef="#ctx0" brushRef="#br0" timeOffset="113082.4">16637 7705 0,'0'0'0,"0"-21"0,0-1 16,-42 22-1,-22 0 1,-42 64 0,-42 84 15,106-84-31,21-1 15,21-42 1,127-84 15,-64 20-15,-42 22-16,64-42 16,-22-1-1,-41 64-15,-1-21 31,-21 127-15,0 0 0,0 42-16,-64 148 31,1-148-15,63-63-1,0-21 1,0-86 15,0 1-31,21 0 16,21-85-1,1-21-15,-22 85 16,-21 0-16,63-85 16,-20 21-1,-1 63 1,-21 1-1,64-64 17</inkml:trace>
  <inkml:trace contextRef="#ctx0" brushRef="#br0" timeOffset="113555.68">17081 7599 0,'0'0'0,"0"-21"0,-21 0 0,21-43 31,0 22-15,0 21-16,21 21 31,1 0-31,20 21 0,64 106 15,-64-64 1,0 107 0,-84 20 15,21-126-15,-21-64-1,42-22 1,21-62-1,63-43 1,1 0 0,-21 63-1,-43 22-15,127-85 32,-127 127-32,-42 0 46</inkml:trace>
  <inkml:trace contextRef="#ctx0" brushRef="#br0" timeOffset="114827.93">8086 7049 0,'0'0'0,"-106"-22"16,85 22-16,-43 0 16,43 0-16,0 0 0,-22 0 15,22 0-15,0 0 0,-21 0 16,-22 170 15,64 63-15,0-43-1,21-105-15,22 84 0,211 466 32,-85-360-17,149 43 1,-234-255-16,191 128 15,-169-128-15,0-20 16,360 147 0,-191-105-1,-21-64 1,-169-21-16,105 0 16,64-85 15,-169 22-16,-64 20 1,-21-20-16,-85-64 31,-21 63-15,22 64 0,84-21-16,-21 21 15,-1 0 1,44 0-1,20 0 1,0 0-16,-21 21 0,22-21 16,41 22-16,-62-1 15,62 21-15,43 43 16,-127 21 0,0-64-16,-127 127 15,21-84 1,-63 42-1,-43 21 17</inkml:trace>
  <inkml:trace contextRef="#ctx0" brushRef="#br0" timeOffset="115407.2">11917 9377 0,'0'0'0,"-21"0"0,-1 0 0,-20 0 0,21 0 16,-21 0-16,-85 0 15,105 0-15,1 21 16,21 0 0,43-21-1,84 21 1,-64-21-16,85 0 16,233 0-1,466 0 16,-530 0-15,-63 0-16,-42 0 16,-127 0-1,-106 22 32,-1-22-31</inkml:trace>
  <inkml:trace contextRef="#ctx0" brushRef="#br0" timeOffset="117132.29">15473 9821 0,'0'0'15,"0"22"-15,0-1 0,21-21 0,-21 21 16,21-21 0,0 0 15,0-21-31,1 0 0,20-43 31,-21 43-31,64-85 0,-22-21 16,1 0-1,-64 0 1,0 106-16,-43-64 16,22 85-16,-42 0 15,20 0-15,1 0 16,0 21-16,21 1 0,-85 105 15,85 0 1,21-64 0,0-21-16,21 170 15,63-85 1,-41-106 0,-22 0-16,42-21 15,170-42 1,-127-21-1,0-43 1,-21 0 0,20-85 15,-105 170-15,0 0-1,0 63-15,-21 85 31,0 0-15,21-63 0,0-1-1,0-20 17,0-107-17,0 22 1,0-43-1,85-84 17,-64 169-17,42 0-15,-20 63 16,-22 86 15,0-86-15,-21-42-1,0 0 1,64-63 0,-43-21-1,42-22 1,-20-21 0,20 43-1,22 41 1,-43 86-1,-42-1 1,21 1 0,-21-43-16,21 64 31,43-64-15,-22-21-1,43-21 1,21-64-1,-85 64-15,21-85 16,-21 43 0,-21-1-1,-21 106 17,0 1-17,21 20 1,0-20-16,0-1 15,-21 0-15,21-21 0,-21 64 32,21-64-17,0-42 1,0-85 15,0 0-15,0 1-1,42 20 1,85-42 0,-85 127-1,43 42 1,-43 22 0,-20 126 15,-1-63-16,-21-63 1,0-43 0,0-42 15,-21 21-31,21-21 0,0-1 0,0-20 16</inkml:trace>
  <inkml:trace contextRef="#ctx0" brushRef="#br0" timeOffset="136245.12">20637 3789 0,'0'0'0,"0"-21"0,0 0 15,0-1-15,0 1 16,0 0-16,0 0 0,0 0 16,0 42 15,0 42-15,-21-41-16,-85 147 15,-126 233 1,83-190-1,44-22 1,20-20 0,43-65 15,63-210 0,0 62-31,106-190 31,0-21-15,-64 106 0,22-63-16,-21 105 15,-43 63-15,0 1 16,64-85 0,-22 85-1,-42 63 1,0 64-1,-63 296 17,0-170-17,21-147-15,-22 42 16,22 42-16,-42 63 31,63-147-15,0-85 15,0-22-15,0 22-16,0-21 15,0-43 1,0 64-16</inkml:trace>
  <inkml:trace contextRef="#ctx0" brushRef="#br0" timeOffset="136502.48">20024 4593 0,'0'-21'0,"21"21"16,0 0 0,0-21-16,64 21 0,42-42 15,0 20 1,84-20 15,-168 42-15,-22-21-1,-21 0 1,0 0-16</inkml:trace>
  <inkml:trace contextRef="#ctx0" brushRef="#br0" timeOffset="136966.29">21145 3874 0,'-21'0'31,"0"0"-15,21 21-16,-42 63 15,-1 43 1,22-84-16,0-1 16,-106 276-1,127-234 1,0-63-16,0 64 15,0-43-15,0-20 16,127 20 15,-42-42-15,21-21 0,-43 0-16,64-64 31,-85 43-16,-20 20-15,-22 1 16,0 0-16,0-21 16,0 21-1</inkml:trace>
  <inkml:trace contextRef="#ctx0" brushRef="#br0" timeOffset="137316.14">21061 4382 0,'0'0'0,"-21"0"15,21-22 16,21 22-15,0 0-16,0 0 0,21 0 16,22-21-1,21 21 1,63-42 0,-127 42-1,-21-21 1,0 0-1,0-43 1</inkml:trace>
  <inkml:trace contextRef="#ctx0" brushRef="#br0" timeOffset="137716.45">21103 3874 0,'0'-22'31,"21"22"-31,0 0 0,64-21 32,21 21-32,0-21 15,-64 21-15,0 0 16,22 0 15</inkml:trace>
  <inkml:trace contextRef="#ctx0" brushRef="#br0" timeOffset="142897.56">21992 5990 0,'0'-21'32,"0"0"-17,0 0 1,0 0-16,0-22 15,0 22 1,42 0 0,-20 0-16,62 21 31,-20-21-15,-22 21-16,22 0 15,-22 21 16,-42 63-15,0-20 0,0-43-16,0 0 0,0 0 15,-106 128 1,21-86 0,1 1-1,-1-1 1,-63 43-1,106-85 1,42-42 47,21 21-63,0-21 15,21 21 1,-21 0-16,64-21 15,0 21 1,-43 0-16,127 63 31,-126-21-15,-22-42 0,21 0-1,22 0 16,-43-42-15,0 21 0,-21 0-16,21-22 31,-21 1-15,0-43-1,0 43 1</inkml:trace>
  <inkml:trace contextRef="#ctx0" brushRef="#br0" timeOffset="144822.96">22796 5652 0,'0'0'0,"0"-43"15,22 43-15,-22-21 16,0-64 15,0 64-15,-22 0 0,1 0-1,-63-21 1,62 42-1,-20-22 1,-43 1-16,22 21 16,-85-21 15,63 21-15,43 21-1,21-21-15,-22 21 16,22 1-16,0-22 0,-106 63 31,0 22-15,21-22-1,64-20-15,21-22 0,-43 85 32,43-85-32,0 21 15,0 43 1,-22-43-1,-20 85 1,63-106-16,-21 43 16,-1-1-1,1-20 1,21 84 15,0-43-15,0 1-1,0-43 1,43 64 0,-1-42-1,-21-43 1,21 21 0,43 64 15,-64-85-16,43 0 1,-43 0-16,21-21 16,-21 22-16,43-22 15,-22 0-15,1 21 16,-22-21-16,127 21 31,-106-21-15,22 0-1,20 0-15,65-21 32,-65 0-17,-20-1 1,-43 22-16,0 0 16,64-21-1,-22 0 1,-20-21-1,-22 42 1,63-64 15,-41 43-31,-1-21 16,-21-1 0,43-20 15,-43 21-16,0-22 1,21 22-16,-20-64 31,-1 21-15,0 22 0,0 20-1,0-20 1,-21 21 15,21-1-31,-21 1 16,0-85 15,22 85-15,-22-22-1,0 43-15,0-21 31,0-1-15,0 1 0,0 21-16,-43-43 31,43 22-15,-21 21-1,21 0 16,-21 21-15,0 0 0,0 0-1,-1 0 1,1 0 0,0 0-16,0 0 31,0 0 0,0 0 32,-1 0-63,1 0 15,0 0 1,0 0-16,-64 0 15,22-22 1,-22 22 0</inkml:trace>
  <inkml:trace contextRef="#ctx0" brushRef="#br0" timeOffset="191220.64">2963 11684 0,'0'0'0,"0"-21"0,0 0 16,0-22-1,0 22-15,0 0 16,0 0-16,0 42 47,-21 21-31,0 22-16,0 42 15,-64 190 16,43-105-15,42-128 0,-21-21-16,21 1 15,-22-1-15,22 0 16,0-20 0,0-44 30,0 1-30,0-21 0,22 0-16,20 20 15</inkml:trace>
  <inkml:trace contextRef="#ctx0" brushRef="#br0" timeOffset="191684.38">3281 12086 0,'0'21'31,"0"1"-16,0-1 1,21-21 31,0 0-47,-21-21 16,0-1-1,0 1 1,-21-21-1,-21 42 1,20 21 0,22 0-1,-21 22 1,42-43 31,1 0-47,20 0 15</inkml:trace>
  <inkml:trace contextRef="#ctx0" brushRef="#br0" timeOffset="192366.19">4911 11642 0,'0'0'0,"21"0"0,-21-43 15,0 22 1,0 0-16,0-42 16,0 20-16,0 22 15,0 0-15,-21 21 31,-1 0-31,1 85 16,21-43-16,-21 0 16,-21 149-1,-43 147 17,85-189-17,-21-44 1,21-20-16,0-43 15,0-20-15,0-65 47,0-20-31,0-22 0</inkml:trace>
  <inkml:trace contextRef="#ctx0" brushRef="#br0" timeOffset="192839.9">4593 11621 0,'0'0'0,"-21"-22"0,0 1 0,0 21 16,-1-21-16,1 21 0,0-21 15,21 0-15,-21 21 0,0-43 16,21-41-1,63 20 1,64-63 0,21 43-1,106-1 1,-211 85 0,63 0-16,-22 85 31,-63 84-31,-21 0 15,-169 170 17,63-212-17,-21-21 1,85-64-16,21-21 31,0-21-15,21-21-16,0-21 15,21-43 17,0 64-17</inkml:trace>
  <inkml:trace contextRef="#ctx0" brushRef="#br0" timeOffset="193354.83">5143 12129 0,'-21'-22'16,"21"1"0,0 0-16,0 0 0,0-21 15,0 20-15,0 1 0,21 21 16,1-21-16,-22 0 0,105 0 31,-41 42-15,-22 0-16,1 43 15,-1 20 1,-42 22 0,-42 63-1,-1-105 1,43-43-1,0-84 32,0-1-31,43-42 0,-43 64-16,42-22 15,64-105 1,-106 148-1,21 21 1,0 0 15,-21 42-15</inkml:trace>
  <inkml:trace contextRef="#ctx0" brushRef="#br0" timeOffset="193855.43">5948 11959 0,'0'0'0,"0"-21"0,0 0 0,21 21 16,-21-21-1,-21 21 1,0 21-1,21 0-15,-64 85 16,22 42 0,42-84-1,0-43-15,0 63 16,42-20 15,22-64-15,-1-21-1,22-43-15,-22-126 32,-63 42-17,0 105-15,-63-20 16,-1 42 0,-147 21 15,168 21-16,22 0-15,0 21 16,21 22 0,63 63-1,22-106 1</inkml:trace>
  <inkml:trace contextRef="#ctx0" brushRef="#br0" timeOffset="194241.76">6498 11896 0,'0'0'0,"-21"0"31,21 21-15,-21 0-16,0 85 15,-1 0 1,1 42 0,0-106-16,0 85 15,-21 233 1,-22-85 15,1-105-31,20 20 16,43-84 15,0-127-15,21-43-1,1 22-15,-1-43 16,0 43-16,-21-22 0</inkml:trace>
  <inkml:trace contextRef="#ctx0" brushRef="#br0" timeOffset="194630.84">6329 12277 0,'0'0'0,"0"-21"0,-21-1 15,-1-62 1,22 20 0,22-20-1,20 41 1,43 1-1,-64 42-15,148 0 32,-63 85-17,-106-43-15,0 64 16,-169 105 15,105-168-15,-21-1-1,64-42 1,21-21 15,0 0-15,21 0-16,22-1 16,-22 1-16</inkml:trace>
  <inkml:trace contextRef="#ctx0" brushRef="#br0" timeOffset="195023.83">6816 12213 0,'21'0'16,"0"0"-16,0 0 15,0 0-15,43-42 16,-43 21-16,106-85 31,-106 21-15,-21 64-1,-21 21 1,-43 21-16,43-21 16,-42 43-1,42-1-15,-1-21 0,-62 148 16,84-147-16,0 41 15,0 1 1,42-22 0,22-21-1,-1-21 1,-42 0-16,149-63 31,-149 41-31</inkml:trace>
  <inkml:trace contextRef="#ctx0" brushRef="#br0" timeOffset="195424.82">7387 12129 0,'0'-22'15,"0"44"-15,0-86 16,0 43-16,0 0 16,21-22-1,0 22-15,1 21 0,41 0 16,1 21-1,-43 64 1,0-21 0,-21 147 15,-42-190-31,20 43 16,1-64-1,21-21 16,0 0-31,0-1 16,21 1-16,1-21 0,-1-22 16,0 43-16,-21-21 15,85-85 1,-85 106-16,21-22 16,21 22-1,-42 0 1,42 21-1</inkml:trace>
  <inkml:trace contextRef="#ctx0" brushRef="#br0" timeOffset="196508.57">8382 11599 0,'0'0'16,"21"-21"-16,-21 0 0,0-21 16,-21 42 15,0 0-15,21 21-16,-21 0 0,-1 64 15,-20 63 1,0-21-1,-1 21 1,-41 85 15,84-127-15,0-64 0,21-21-16,85-42 31,-85 0-31,42-21 15,-41-1-15,62-41 16,-63 41-16,22-20 16,-22 42-16,-21-1 15,42-41 1,-42 84 15,-42 85-15,42 0 15,0-43-15,0-42-16,42-21 15,-21 0-15,128-21 32,-86-42-17,-21-1 1,1 1-1,-22-1 1,-21 22 0,0 63 15,-21 64-15,21-64-1,-21 42-15,-22 22 16,22 42-1,0 85 17,-21-1-17,20 1 1,22-106 0,-42 169-1,42-148 1,0-106-16,-21 22 15,0-22-15,0-21 16,-1-21 0,1-43-1,21 22-15,0-85 16,0 42 0,0 43-16,0-85 15,106-148 1,-21 105 15,-43 107-31,43-43 16,-64 42-1,0-63 17,-21 64-17</inkml:trace>
  <inkml:trace contextRef="#ctx0" brushRef="#br0" timeOffset="196790.41">8001 12002 0,'0'0'0,"0"-22"0,0 1 31,21 21-31,0 0 0,43-21 15,42 21 1,-1-21 0,65 0 15,-149 21-31,42 0 16,-20 0-1,-22 0-15</inkml:trace>
  <inkml:trace contextRef="#ctx0" brushRef="#br0" timeOffset="198417.48">9313 12234 0,'0'0'0,"-21"22"16,21-1-1,21-21-15,0 0 16,22 0 0,20-21-16,-42 21 0,85-43 15,-63 22 1,168-127 0,-63 0-1,-105 84 1,-43-20-1,-64-22 17,-20 85-32,-22 21 15,63 42 1,22-21-16,-106 233 31,85-63-15,21 105-1,-22-63 1,1 211 0,0-190-1,-43 64 1,22-149 0,63 0 15,42-190-16,21-42-15,43-64 16,148-297 15,-190 297-15,-43 64-16,-21-149 16,0 149-16,-42-107 15,-1 128-15,-126-106 31,148 127-31,-43 0 16,43 21 0,63 0-1,-20 0-15,-1 0 16,21 0-16,-21 0 16,106-22-16,-84 1 15,-1 21-15,85-42 16,-85 21-16,1 0 0,-1-1 15,0 22-15,64-148 16,-85 127 0,-21 0-16,0 0 15,-21 84 32,0 43-31,21-21-1,0-22 1,106 1 0,-85-64-16,42 0 15,22-21 1,0-43 0,126-169 15,-62 0-16,-65 64 1,-63 106-16,43-22 16,-43 43-16,-21 20 0,0-62 31,-21 84-15,-21 63-16,-43 43 15,-42 169 16,85-127-15,42-105-16,-22 41 16,22 22-1,43 21 1,20-106 0,64-21-1,-42-42 1,84-85 15,-84 0-31,-64 21 16,-21 85-1,-106 0 17,22 84-17,20 64 1,64-42-1,42 42 1,64-63 0,21-64-1,-63 0 1,105-85 15,-84-42-31,-85 42 16,0 43-1</inkml:trace>
  <inkml:trace contextRef="#ctx0" brushRef="#br0" timeOffset="198818.78">10350 11621 0,'0'0'0,"0"21"0,-21 0 0,0-21 15,21 21-15,0 0 16,21-21-1,0 0-15,22 0 16,-22 0 0,-21-21-1,0 0 17,-21 21-17,0 0-15,21 21 16,-22 0-1,-20 43 1,-21-22 0</inkml:trace>
  <inkml:trace contextRef="#ctx0" brushRef="#br0" timeOffset="199898.76">2159 13843 0,'0'0'0,"0"21"16,0 0-1,-21-21 1,21-21-1,-21 0 1,63-85 15,64 22-15,-43 62 0,-42 22-16,43-21 0,-43 21 0,106 85 31,-63 84-16,-64-84 1,-22 84 0,-189 106 15,147-211-31,22-22 16,-85 22-16,85-43 15,20-21-15,1 0 0,-21 21 16,21-21-16,-85-42 15,85-43 1,0 43-16,21-85 16,0 0-1,21 63 1,0 22-16,21 21 0,106 0 31,-84 42-15,42 85-1,-85-64-15,21 43 16,-42-43-16,21-21 16,-21 21-16,0-20 0,22-1 15,20 42 1,-21-63 0,0-21-1,22-42 1</inkml:trace>
  <inkml:trace contextRef="#ctx0" brushRef="#br0" timeOffset="200188.11">3069 14076 0,'0'-21'16,"0"0"0,0-1-16,0 1 15,-21 21 1,0 0 0,21 21-1,0 1 1,21-22 15</inkml:trace>
  <inkml:trace contextRef="#ctx0" brushRef="#br0" timeOffset="201078.05">4487 13801 0,'21'-21'31,"1"21"-31,-1 0 16,106-85 0,-21 21-1,63-41 1,-84 20 0,-64 0-1,-106 64 1,-105 63-1,63 22 1,-64 105 15,191-63-15,21 0 0,64-43-1,-64-41-15,0-1 16,85-21-1,-64 0-15,-20 0 16,-44 0 0,-168 42 15,169-42-31,-127 64 16,84-43-1,1 63 1,41 86 15,65-86-15,41-41-16,1-43 15,106 0 17,-43-64-17,-42 22 1,-43 0-1,64-64 1</inkml:trace>
  <inkml:trace contextRef="#ctx0" brushRef="#br0" timeOffset="201332.01">5228 13885 0,'21'0'0,"0"0"16,1 0-1,-1 22-15,-21-1 0,127 106 16,-85-85 0,0 43-1,1-22 1,-22-20 0,-21-22-16,0 0 15,21 0-15,0-84 47,-21 41-47,21-62 16</inkml:trace>
  <inkml:trace contextRef="#ctx0" brushRef="#br0" timeOffset="201592.14">5757 13907 0,'0'0'0,"0"-22"0,-21 22 31,0 0-31,-64 43 32,43-43-32,-43 63 15,-21 22-15,22-22 16,-43 86 15,106-107-15,21-21-1,105-84 17,-83 41-32,20 22 15</inkml:trace>
  <inkml:trace contextRef="#ctx0" brushRef="#br0" timeOffset="201958.92">6350 13949 0,'0'0'0,"0"-21"16,-21 21 0,0 0-1,-1 0-15,-20 0 16,21 0-16,0 0 0,-85 106 31,42-43-15,64-21-16,0 43 15,0 0 1,43 21 0,20-64-1,-20-42 1,-1 0-1,106-106 17,-127 85-32</inkml:trace>
  <inkml:trace contextRef="#ctx0" brushRef="#br0" timeOffset="202706.55">6646 14161 0,'21'0'16,"1"0"-16,-1 0 15,0 0-15,21 0 16,1-22 0,-1-20-1,21-21 1,-63 41-1,0 1-15,-42 21 16,-21-21 0,-43 42 15,21 43-15,64-1-1,0 22 1,21 63 15,42-84-31,22-43 16,-22 0-1,-21-21-15,43 0 16,-22-21-16,-21 0 16,85-22-16,-64 1 15,22 0-15,42-85 16,-1-64-1,-41 43 1,-1-21 0,-20-43 15,-43 170-15,0 20-1,-21 44 1,-43 126-1,43 42 1,-21-42 0,42-105-16,0-1 15,0 64-15,0-85 0,0 21 16,0 107 0,42-86-1,-21-42-15,21 0 16,43-21-1,42-127 17,-106 106-32</inkml:trace>
  <inkml:trace contextRef="#ctx0" brushRef="#br0" timeOffset="204866.12">8340 14203 0,'0'0'0,"0"21"0,-22-21 0,22 21 16,22-21 31,20-42-47,-21 21 0,64-43 15,21-42 1,-64 64-16,21-43 16,43 1-1,-106 20 1,-21 64 0,-85 21-1,64 1-15,21-1 0,-85 106 31,85-64-15,21-42-16,42 43 16,43-22-1,21 22 1,-43-1 0,-63-42-1,-21 1 1,-21-22-1,-64 0 1,42-43 0,43 43-16,0-42 15,-21 21 1,42 42 15,0 0-31,21 0 0,-21 0 16,21 1-16,0-22 0,0 21 15,85 42 1,-85-63-16,127 0 16,-42 0-1,42-63 1,149-128 0,-107 1-1,-105 20 1,-43 22-1,-42 64 1,-21 62 15,0 22-31,-43 106 16,1 21 0,63-42-16,-64 190 31,43-169-16,0-43 1,21-41-16,0-1 16,0 0 15,21-63-31,22-1 16,-1-20-1,0 42 1,22-1-1,-43 22 1,0 22 0,0 20-1,0-42-15,22 85 32,-1-43-17,43-42 1,-1 0-16,170-64 31,-190 22-15,84-64-1,-84 43 1,-22-64 0,-63 127 15,0 0-31,-43 21 15,-21 127 17,85-106-17,0 22-15,22 21 16,-1-64 0,169 0 15,-63-63-16,-21-22 1,0 1-16,0-86 31,-106 65-15,-21 63 0,-22 21-1,-63 63 1,64 1-1,21-1 1,21 1 0,106 41 15,-64-105-31,64 0 16,0-21-1,42-63 16,-42-43-15,-43-85 0,-20 106-1,20-169 1,-63 190 0,0 64-1,-42 42 16,-22 212-15,22-106 0,42-63-16,0 20 15,0-41-15,0 84 16,0 21 15,0-64-15,63-41-1,-20-43 1,41-43 0,1-41-1,-64 20 1,22 22 0</inkml:trace>
  <inkml:trace contextRef="#ctx0" brushRef="#br0" timeOffset="205185.99">11197 13695 0,'0'0'0,"-21"0"0,0 0 0,-22 21 16,107-21 15,-22 0-31,106 0 15,-63-21 1,63 0 0,170-43-1,-255 64 1,-42 0-16,22 0 16,-64 0 46</inkml:trace>
  <inkml:trace contextRef="#ctx0" brushRef="#br0" timeOffset="-209157.02">14033 11451 0,'-21'0'16,"0"0"-1,-21 0 1,21 0 0,-1 0-16,-20 0 15,42-21-15,0 0 0,-21 0 32,0 21-32,21-21 15,0-22-15,0 1 16,106-22 15,-22 22-15,22 42-1,-64 0-15,64 0 16,42 42 15,-105 43-15,-43-21-1,0 20-15,0-41 16,-21-22-16,-149 127 16,43-42-1,-21 42 1,42-21 0,-84 106 15,126-127-16,43-1 1,0-20-16,63 42 31,22-127-15,20 0 0,65 0-1,-65-42 1,86-22-1,-149 43 1,-21 0 0,-21 21-1,-170 42 17,128 22-17,20-1-15,22 22 16,21 105 15,0-105-15,21 21-1,43-21 1,-1 63 0,-42-42-16,-21-64 15,0-21-15,0 21 0,0 1 16,-190 147-1,105-147 1,-42-1 0,85-42-16,-106 0 15,21 0 1,-64-64 15,149 22-15,42 21-1,0-21-15,190-85 32</inkml:trace>
  <inkml:trace contextRef="#ctx0" brushRef="#br0" timeOffset="-205904.51">15452 12679 0,'-22'0'16,"22"21"-16,0 0 16,0 0-1,43-42 32,-1 0-47,-21 21 0,127-85 31,-63-20-15,-64 62 0,-21-20-16,-106 42 31,22 21-15,-22 84-1,64-41 1,-1 168-1,43-126 1,43 0 0,41-1-1,43-63 17,-42-21-17,0-63-15,-22 21 16,43-149 15,-64 149-15,-21 21-16,43-43 15,21 43 1,-43 21-16,106 21 16,-84 64-1,-64-43 1,0 106-1,-106 22 17,63-107-17,43-84 17,0 0-32,0 0 0,0-1 15,0 1-15,0-21 0,43-22 16,-22 43-16,0-21 0,0 21 15,0-22-15,1 22 0,62-63 16,-41 41 0,-22 22-1,-21 42 1,0 0 0,-85 85-1,64-21 1,0-43-16,21 64 15,0-85 1,0 0-16,84 64 16,-20-85 15,42-21-31,-85 21 0,85-64 16,63-105 15,-148 127-31,64-85 15,-64 0 1,21 21 0,-42-85-1,0 149 1,-21 63 15,0 106-15,0-84-1,-21 62 1,42-20-16,-43 84 16,43 1 15,0-86-15,0-62-16,21-1 0,1 0 15,-1-21-15,0 21 16,0-21-16,43 0 15,-22-21-15,-21 0 0,106-64 32,-106 64-32,85-106 15,-64 85 1,-20-43 0,-22 21-1,-43 64 1,-20 0-1,-1 43 1,-42 105 15,106-42-15,0-43-16,0-20 16,127 20 15,-63-63-16,-1 0 1,1-42 0,63-85-1,-42-21 1,-64 42 0,-21 63-1,0 22 16,-43 42-31,22 22 16,21-22-16,0 21 16,43 85 15,-1-63-15,0-1-1,1-42-15,41-21 31,1 0-15,-22-63 0,1-22-1,-22-63 17,-42 106-17,-21 42 16,0 21-31,0 0 16,0 0-16,21 22 0,-22-22 16,22 0-16,-21 21 0,0 1 15,21-22-15,0 21 16,-21 22 0,42-86 30,-21 1-46,21 0 16,0-21-16,1 21 0,20-64 16,-42 64-16,63-64 15,-20 43 1,-22 21-16,0 21 16,64 21-1,-85 21 1,21 43-1,-21-1 1,63 43 0,1-84-1,42-22 1,-64-21 0,127-42 15,-147 20-31,62-62 15,-41 20-15,-22-63 16,-42 0 15,-64 106-15,21 21 0,1 21-1,-1 149 16,22-43-31,42-64 16,0 1 0,64-1 15,-22-63-31,21-42 16,1-22-1,-1-84 16,-41 42-15,-1 43 0,-21 42-16,0 42 31,-43 42-15,43 22-1,0 21 1,22 42 15,20-106-31,43-42 16,-22-21-1,85-85 17,-84-21-17,-22 85-15,-21-22 0,0 22 0,1-21 16,20-43-16,-21 21 15,0 22-15,-21 20 0,21-126 32,-42 190-1,0 21-31,-64 212 31,64-105-15,21 41-1,-21-126 1,21 41 0,42 44-1,22-149 1,-43 0 0,43 0-16,20-22 15,64-83 16,-126-1-15,-1 21 0,-21 64-16,0-85 0</inkml:trace>
  <inkml:trace contextRef="#ctx0" brushRef="#br0" timeOffset="-205509.69">17187 12361 0,'21'0'16,"1"0"-1,126-21 1,-21 0 0,-21-21-1,-1 21 1,1-1-1,-85 22 1,22 0 0,-1-21-1,22 21 1</inkml:trace>
  <inkml:trace contextRef="#ctx0" brushRef="#br0" timeOffset="-202098.18">20976 12150 0,'0'0'0,"21"-64"15,-21 43-15,0 42 47,0 0-47,0 22 16,-21-1-16,0 85 15,0 21 1,-64 85 0,64-191-1,0 1-15,-43 126 16,64-127 0,-21-63 30,21-42-30,0-43 0,0 64-16,0-64 15,0-42 1,127-85 0,-21 127-1,0 42 1,0 43-1,63 127 17,-169 42-17,-85-42 1,64-85-16,-106 64 16,106-64-16,-21 0 0,-64 22 31,85-43-16,-1-22 1,22 1-16,0 0 0,0-21 16,0 21-16,0 42 47,0 0-47,0 0 0,0 0 15,0 43-15,0-43 16,22 42-16,-22-41 15,42 62-15,-21-63 16,64 43 0,-43-64-16,-21 0 0,22 0 15,168-21 1,-126-22 0,-43 22-16,106-63 15,-84-22 1,-1-21 15,-63 84-15,-63 43 15,42 22-31,-22 20 16,1 0-16,0 85 15,21-106 1,21 85-1,0-63 1,0-22-16,42 21 16,43-42-1,-64 0-15,42-21 16,-20 0-16,-1 0 0,148-149 31,-168 149-31,20-42 16,-21-1-1,-21 43-15,-127 63 32,106 43-17,21-22 1,0 22 0,42-21-1,-21-43-15,1-21 16,-22 21-1,0-42 1,-22 0 0,1 21-1,21-22-15,-42 1 16,21 21-16,21-21 0,-21 21 31,21 21-31,0 0 16,0 1-16,0-1 0,0 0 15,21-21-15,85 21 32,-43-21-17,22-21-15,-1-21 16,22-43 0,-106 64-1,21 0-15,1-22 0,-1 22 16,0 0-16,-21 0 0,0 0 15,0-1-15,0 44 47,-21-1-47,21 0 0,-21 0 0,21 0 16,-22 0-16,22 1 0,0-1 16,0 0-16,0 21 0,0 1 15,0-22-15,0 0 0,43 21 31,20-21-15,1-21 0,-43 0-16,21-42 0,106-106 31,-126 84-15,-22-41-1,0 83-15,0-20 16,-64-21-1,22 63-15,21 0 16,-1 0-16,-62 0 16,63 21-16,-1 0 0,1 0 0,0 0 15,0 22 1,0-22-16,21 0 0,0 64 16,0-64-16,0 21 15,0-21-15,63 22 16,-42-22-16,-21 0 0,106 0 31,0-21-15,-21-42-1,-22-22 1,1 1-16,20-85 31,-84 126-15,0 44 15,0-1-31,0 0 16,-21 42-1,21-20-15,0-22 0,-21 21 16,21-21-16,0 1 0,0-1 16,64 21 15,-22-42-31,0-42 15,43-43 1,-43 0 0,1 43-1,-22 21-15,0 0 0,0-22 16,-21 65 15,-21-1-15,21 0-16,-21 0 0,21 21 15,0 1 1,0 20 0,0 22-1,0-64-15,21 0 0,0-21 16,21 0 0,-20 0-16,-1 0 0,0 0 15,21-21-15,-21 21 0,22-42 16,63-149 15,-106 128-15,0 84 15,0 0-15,0 0-1,21 43-15,-21-1 16,21-42-16,-21 1 15,42 41 1,1-42 0,41-21-1,-41-21 1,84-106 15,-106 42-15,-21 64-16,0-21 0,0-22 15,0 22 1,0 63 15,0 0-31,0 22 16,0-22-16,0 0 0,0 0 16,21 43-1,-21-1 1,0-42-16,0 1 15,-21-1 17,-43-42-1,64-1-31,-21 1 16,21 0-1,0 42 16,0 0-15,42 1 0,-20-22-16,41 0 15,-42 21-15,0-21 0,149-21 32,-43-22-17,-21-41 1,-64-1-1,-42 0 1,-21 22 15,-22 63-15,-41 84 0,41 22-1,43-85-15,0 43 16,0-43-16,106 85 31,-42-106-15,20-21-1,-20-22 1,-43 43-16,0-21 0,43-85 31,-43 43-15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1T03:26:30.5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360 2117 0,'21'0'15,"0"0"16,0 0 48,0 0-64</inkml:trace>
  <inkml:trace contextRef="#ctx0" brushRef="#br0" timeOffset="1068.13">1693 804 0,'0'0'0,"0"-21"0,0 0 16,0 0-16,0 0 15,0 0 1,0 42 31,0 0-47,0 21 15,0 1-15,0 253 32,-21-211-17,21 63-15,-21-21 16,0-21 0,-43 84 15,64-126-16,-42-43 1,42-64 15,0-20-15</inkml:trace>
  <inkml:trace contextRef="#ctx0" brushRef="#br0" timeOffset="1831.91">2053 1355 0,'0'-21'0,"0"42"62,0 0-62,-21 0 16,21 0-16,0 0 15,0 1 1,21-22 15,0-22-15,0-41 15,-21 21-15,-21 42-1,0 0 1,0 0-16,0 63 31,0-21-15,21 1 0,21-43-1,-21-21 16,0-1-15</inkml:trace>
  <inkml:trace contextRef="#ctx0" brushRef="#br0" timeOffset="5060.53">3514 1270 0,'-22'21'31,"22"0"-15,0 1-16,0 20 15,0-21-15,0 0 16,0 43 0,22-22-1,20 0 16,0-42-15,22-21 0,-43-21-1,0 21-15,64-149 32,-22 22-17,1 42 1,-1 43-1,22 42 17,-64 63-32,0 0 31,-21 1-31,0-64 47,0-1-32,0 1-15,0 0 16,0 0-16,-21-85 31,0 85-15,0 0 0,-22 21-1,-20 84 16,42 43-15,0-63-16,-1 84 16,22-106-1,0 43-15,0-64 16,0 22-16,43 84 16,-1-85-1,0-42 1,22 0-1,21-21 1,-64 0-16,0-1 0,42-41 16,-20 42-16,20-43 15,-42 22-15,1 0 0,-1-107 32,-21 107-17,-21 42 1,-43 21-1,43 22 1,21-22 0,42-21-1,22 0 1,20-43 0,1 1 15,-64 42-16,-21 42 1,-21 43 15,-21 21-15,42-85-16,-21 0 0,21 43 16,63 20 15,64-84-16,0 0 1,-21-42 0,63-64-1,-126 0 1,-43 22 0,0 20-1,-43 22 16,-20 63-15,20 21 0,22 64-1,21 42 17,0-63-17,64-21 1,20-43-1,128-21 17,-64-43-17,-105 22-15,105-63 16,-64-1 0,-62 64-16,41-106 15,-63 84 1,-42 22-1,-1 21 1,-126 85 15,84 0-15,43-1 0,42-63-16,-21 22 15,21 84 1,63-127-1,43-21 17,-63-22-32,-22 22 15,21-21-15,0-43 16,1-21 0,-43 64-1,0 21 16,0 42-15,-43 42 0,43-41-16,0 20 15,0 127 17,43-105-17,20-64 1,1 0-1,126-127 17,-105-21-17,-64 21 1,43-22 0,-64 107-16,21-148 31,-21 168-16,-21 44 1,-1 41 0,-41 170-1,42-127 1,21 42 0,0-21-1,42-85 1,-42-21-16,42 1 15,-20-22-15,41 0 16,43-22 0,0-41-1,-64 21 1,22-107 15,-64 65-15,-43 84-1,1 0 1,21 0-16,-64 127 31,85-64-15,0 22 0,21-43-16,106 1 31,-63-43-16,42-43 1,-43 22 0,1-127 15</inkml:trace>
  <inkml:trace contextRef="#ctx0" brushRef="#br0" timeOffset="5408.96">5990 1016 0,'0'0'16,"-21"21"-16,42-21 31,21 0-31,-20 0 16,20 0-16,148-42 15,-63 21 1,0 21 0,-84 0-1</inkml:trace>
  <inkml:trace contextRef="#ctx0" brushRef="#br0" timeOffset="6184.32">7916 1461 0,'21'-22'0,"-42"44"0,64-65 15,-22 22-15,0 21 0,0-21 16,-21 0-16,21 0 0,0-43 15,-21-21 1,-21 22 0,-42 42-1,-1 0 1,-20 21 0,-22 63-1,-85 106 16,170-126-31,-21 84 16,42-43 0,84-20 15,1-64-15,0-42-1,-1-1-15,65-147 31,-128 105-15,-21 43 0,0 105 31,-21 22-32,21 0 1,0-64-16,42 42 15,-21-42-15,85 64 32,-21-85-17,-22-42 1,-42 21-16</inkml:trace>
  <inkml:trace contextRef="#ctx0" brushRef="#br0" timeOffset="7007.63">9419 1228 0,'0'0'0,"0"-21"0,21 21 15,-21-22-15,0 1 0,0 0 16,0 0-1,-21 21 17,0 21-32,21 0 15,0 0-15,0 85 16,-42 254 0,-1-127-1,1-21 1,-22 20-1,22-20 1,21-148-16,-64 190 31,64-149-15,21-83-16,0-44 16,21-41-1,-21 21-15,43-85 16,-43 63-16,21 1 15,0-64-15</inkml:trace>
  <inkml:trace contextRef="#ctx0" brushRef="#br0" timeOffset="7429.58">9229 1334 0,'0'0'16,"0"-43"-16,0 22 16,0 0-16,0-85 31,42 21-15,0 43-1,85-21-15,85 63 31,-85 63-15,-64 43 0,-63 0-1,0-64-15,-190 127 32,21-84-17,126-64-15,1 0 0,-22 1 16,43-22 15,64-43 0,20 1-31,1 21 16</inkml:trace>
  <inkml:trace contextRef="#ctx0" brushRef="#br0" timeOffset="7907.36">10181 1228 0,'0'0'0,"0"-21"15,-21-1-15,0-41 31,42 42-15,42 0-16,-20 21 16,-22 0-16,106 148 31,-106-42-15,-42 21-1,-21-64 1,-107 43 15,149-127-15,0-64-1,0 64 1,85-127 0,-64 127-16,43-64 15,-43 43 1,21 20-1,1 22 17</inkml:trace>
  <inkml:trace contextRef="#ctx0" brushRef="#br0" timeOffset="8386.79">10858 1185 0,'0'-21'16,"-21"21"15,0 0-15,0 0-16,21 21 0,-85 64 15,22 0 1,42 21-1,21-43 1,42 43 15,21-85-31,64-42 16,-63 0 0,42-43-1,-85 43-15,0 0 0,21-85 31,-63 0-15,-42 43 0,42 42-16,-43 21 15,-42 0 1,43 0 0,42 21-16,-22 0 0,43 0 15,0 0-15,21 22 16,85-43 15</inkml:trace>
  <inkml:trace contextRef="#ctx0" brushRef="#br0" timeOffset="8761.24">11578 1143 0,'0'0'15,"0"-21"1,-21 21 0,0 21-16,0 21 15,21 1 1,0-22-16,-22 169 16,-20 1-1,21-1 1,-21-20-1,-107 295 17,44-274-17,20-43 1,21 0 0,43-127-1,85-105 1,20-86-1,-20 43 1</inkml:trace>
  <inkml:trace contextRef="#ctx0" brushRef="#br0" timeOffset="9102.04">11388 1545 0,'0'0'0,"0"-21"0,0-64 16,0 22-1,0-1 1,0 43-16,42-21 16,-21 21-16,191-43 31,-106 64-15,-22 64-1,-84-43 1,-148 148-1,21-105 1,21-1 0,0-20-1,85-43 17,42-43-32,43 1 15,-43 21 1</inkml:trace>
  <inkml:trace contextRef="#ctx0" brushRef="#br0" timeOffset="9508.19">11874 1376 0,'22'0'16,"-44"0"-16,65 0 0,-22 0 15,0 0-15,21-21 0,107-43 32,-86 1-17,-63 42-15,0-1 16,-42 1 0,21 21-16,-64 21 15,-84 106 16,105-42-15,64 0 0,0-43-1,106 0 1,21-42 0,-42-42-1,-22 0 1,-21 21-16</inkml:trace>
  <inkml:trace contextRef="#ctx0" brushRef="#br0" timeOffset="9887.12">12467 1185 0,'0'-21'0,"0"0"15,0 63-15,21-105 16,43 63-1,-43 0 1,0 0-16,0 0 16,0 85-1,22 20 1,-43 1 0,0-63-16,-64 20 31,64-42-31,-21-21 15,21-21 17,21-64-1,-21 64-31,85-106 16,-22 43-1,43-65 16,-85 107-15,1 21-16</inkml:trace>
  <inkml:trace contextRef="#ctx0" brushRef="#br0" timeOffset="10863.47">13314 699 0,'0'0'0,"0"-22"0,21 1 16,-21 0-16,0 0 16,-21 42 31,21 0-47,-21 0 0,-22 85 15,1 42 1,0 1-1,-22 83 17,64-147-17,0-21 1,42-43-16,43-21 16,21-64 15,0-42-16,-64 22 1,-42 20 0,21 43-1,-21 63 1,-21 1 0,21 20-1,0 1 1,0-43-16,64 21 31,20-42-31,1 0 16,-22-42-1,-20-64 17,-22 64-17,-21 21 1,0 42 15,-21 0-31,0 21 16,-1 43-1,22-64-15,-42 64 16,21 63 0,-21-42-16,42-64 15,-22 0-15,1 107 16,0 41-1,21-148-15,0 107 16,0-22 0,0-85-16,0 64 15,0-43 1,-63-63 0,41-21-1,22 0-15,-21-43 16,21-274 15,64 190-15,20-43-1,-20 64-15,-43 85 16,85-106 0,-43 84-1,-20 1 1,-22 41-1</inkml:trace>
  <inkml:trace contextRef="#ctx0" brushRef="#br0" timeOffset="11135.31">13039 974 0,'0'0'0,"21"-21"32,21 21-32,64 0 15,21 0 1,-85 0-16,43 0 16,0 0-1,20 0 16,-105-22-31</inkml:trace>
  <inkml:trace contextRef="#ctx0" brushRef="#br0" timeOffset="12856.81">14118 1291 0,'0'0'0,"21"0"15,0 21 1,22-21-1,-1 0 1,22 0 0,84-63-1,-42-22 1,-64 22 0,-21 42-16,-21-43 15,0 43-15,0-127 31,0 105-15,-42 43 0,-22 43-1,-42 190 1,106-191-16,-42 127 16,-21 85-1,63-63 1,0 20-1,0-147-15,0 190 16,-43-127 0,43-64-16,-21 1 15,0-1-15,-21 128 16,42-149 0,21-42-16,42 0 15,43-63 1,85-191 15,-86 63-15,-41-63-1,-64 85-15,-85-43 32,-42 149-17,64 42 1,63-1 15,42 22-15,64-42-1,-64 21 1,64-21 0,-85 20-16,127-105 15,-105 85 1,-22 0-1,-42 84 32,-22 0-31,43 22 0,0-1-16,0-41 0,43 62 31,20-63-16,1-21 1,20 0 0,86-105-1,-64 20 1,-85 43-16,85-85 16,-43 21-1,1-169 16,-64 211-15,0 22-16,-43 169 47,1-21-31,21 21-1,-22 21 1,22 21-1,21-84 1,21-22 0,22-20-1,63-43 17,-1-43-17,-20-20 1,0-1-1,-64 22-15,0 21 0,43-106 32,-64 84-17,-64 43-15,22 22 16,-64 105 15,106-64-15,0-42-16,0 43 15,21-22 1,0-21-16,127 0 16,1-21-1,-65-42 1,43 0 0,-21-128 15,-106 128-31</inkml:trace>
  <inkml:trace contextRef="#ctx0" brushRef="#br0" timeOffset="13357.06">15113 614 0,'-42'21'16,"42"0"-16,-64 22 15,64-22 17,21-21-32,0 0 0,22 0 15,-1 0 1,-21-21-16,0-22 31,-42 1-15,-21 42-1,0 0 1,-22 63 15,43-20-15,21-22-16,0 21 16,0-21-16,0 1 15</inkml:trace>
  <inkml:trace contextRef="#ctx0" brushRef="#br0" timeOffset="16893.8">1651 3027 0,'0'0'0,"-21"0"16,0 0-1,21 21 1,-22-21-16,1 0 16,0 0-16,0 0 31,21-21-31,0-21 15,0 20 1,63-83 15,-20 83-15,-22 1-16,42 0 16,-20 21-1,20 64 1,-20 63-1,-43 0 1,0-85-16,-85 212 31,-63-85-15,21-63 0,0-21-1,-64-64 1,107-21-1,20-64 1,43-20 0,21-107 15,63 64-15,-20 85-1,41-22-15,65 128 31,-65 21-15,-20-1 0,-22 22-1,22 42 17,-43-84-32,-21-43 15,21 0 1,0-63 15,0-1-15</inkml:trace>
  <inkml:trace contextRef="#ctx0" brushRef="#br0" timeOffset="17355.55">2117 3514 0,'0'0'0,"0"21"15,21-21 17,0 0-32,21-42 15,-21 20 1,-21 1-1,0 0-15,-42 0 32,0 21-17,21 21 1,-1 0-16,1 0 31,21-42 94,0 0-109,21 21-16</inkml:trace>
  <inkml:trace contextRef="#ctx0" brushRef="#br0" timeOffset="18979.22">3260 3747 0,'0'0'0,"-22"0"16,22-22 15,64-20-15,-43 21-1,21-43-15,64-63 16,0-21 0,-21 21-1,-64 85-15,42-64 31,-84 106-15,-21 0 0,21 21-16,0-21 0,-22 21 0,1 22 15,21-22-15,0 0 16,21 64 0,63-22-1,22 22 1,-64-64-16,42 43 0,1 63 31,-64-64-15,-21-21-1,0-42-15,-64 22 16,-63-22 0,63-43-1,43 22 1,-1-42-1,43-1 17,0 85-17,64 43 1,-43-43-16,21 21 16,-20-21-16,-1 1 0,106 20 31,-43-21-16,1-21 1,21-42-16,84-128 31,-105 22-15,-21-42 0,-43 20-1,-21 107-15,42-149 31,-21 128-15,-21 105 0,0 148 15,0-127-31,-42 170 16,21-106-1,0-43-15,21-20 0,-22 211 31,44-191-15,62-20 0,-41-43-1,-22 0-15,169-127 32,-84 0-17,-42 42 1,-43 43-16,-21-1 15,0 22-15,0 42 32,0 0-32,-21 1 15,21-1-15,-43 85 16,22-1-16,21-62 16,64 63 15,-22-106-16,-21 0-15,64 0 16,21-85 0,-64-63-1,-42 21 17,-64 42-32,1 64 15,-128 21 16,86 63-15,105-41 0,-22-1-1,1-21-15,42-21 47,-21-43-31</inkml:trace>
  <inkml:trace contextRef="#ctx0" brushRef="#br0" timeOffset="19216.08">4170 3175 0,'21'0'0,"-42"0"0,0 0 16,42 0-1,0 0 1,85-21-1,-22 21-15,128-21 32,-148 21-17,-22 0 1,-21 0-16</inkml:trace>
  <inkml:trace contextRef="#ctx0" brushRef="#br0" timeOffset="19741.31">5207 3408 0,'-21'0'15,"21"-21"1,0 0-16,0-1 16,0 1-16,21 0 15,21 0 1,-21 21-16,43 0 16,21 42-1,-43 1-15,64 147 31,-106-126-15,-21 20 0,-22-20-1,1-43 17,21-63-17,21-1 1,0 22-16,63-191 15,22 128 17,-22-1-32,1 43 15,-22 21 1,22 21 0,-64 21-1,21 0 1</inkml:trace>
  <inkml:trace contextRef="#ctx0" brushRef="#br0" timeOffset="20131.73">5905 3556 0,'0'0'0,"22"21"0,-1-21 0,0 0 15,21 0 1,1 0-1,-22-21-15,0 21 0,85-85 32,-64 43-32,-42-21 15,0 41 1,-85-20 15,22 84-15,-22 22-1,22 63 1,42 21 0,21-127-16,42 43 31,21-64-15,-41 0-16,41 0 0,-21 0 15,-20 0-15,83-43 16,-83 43-16,41-84 15,-42 63 1</inkml:trace>
  <inkml:trace contextRef="#ctx0" brushRef="#br0" timeOffset="20719.39">7726 3006 0,'21'-21'0,"-42"42"0,63-64 15,-42 1-15,21 42 0,0-42 16,1 21 0,-22 42 15,0 21-15,0-21-16,-22 85 15,1-21 1,-85 232-1,85-253 1,-21 20 0,42-62-1,-21-22 17,-22-43-17,22 22-15</inkml:trace>
  <inkml:trace contextRef="#ctx0" brushRef="#br0" timeOffset="21618.89">7239 3408 0,'0'0'0,"21"0"32,21 0-32,-20 0 0,62 0 15,107-42 1,-1-22-1,-126 43-15,63-21 16,21-43 0,-42-63 15,-106 84-15,0 1-16,-43 63 15,22 0 1,-21 42-1,42-21 1,-42 149 0,42-128-16,-43 85 15,22-42 1,-21 63 0,-22-21 15,64-106-31,0-42 31,43-85 0,-22 85-31,21-22 16,64-41 0,0-1-1,-43 85 16,-63 42-15,0 22-16,0 21 16,0 20 15,43-83-15,-1-22-1,43 0 1,63-85 15,-64 21-15,-20-41-1,-64 41-15,0 22 32,-42 42-17,-22 63 1,43 85 15,21-63-15,42-43-1,1-20 1,84-22 15,-106-22-31,85-20 16,-22-21-16,-41 41 15</inkml:trace>
  <inkml:trace contextRef="#ctx0" brushRef="#br0" timeOffset="23570.06">10223 3387 0,'22'0'16,"-44"0"-16,65 0 0,-22 0 0,0 0 15,0 0-15,0 0 0,22-43 16,-22 22-16,0 0 16,21-106-1,-42 42 16,-63 22-31,-1 42 16,-147 42 15,105 64-15,42-1 0,22 22-1,63 85 1,43-149-1,-43-21-15,21-21 0,-21 0 16,1 0-16,-1 0 0,63 0 16,-41 0-1,20-63-15,-42 41 16,1 1-16,62-190 16,1 20-1,-22 22 1,22-64 15,-85 212-31,0-22 16,-21 43-1,0 22-15,0-1 0,-1 42 16,1-42-16,-42 255 31,63-128-15,0-106-16,0 85 15,21-21 1,127 21 0,-21-106-1,-42-21 1,-22-42 0,128-106 15,-107 42-31,-41-21 31,-43 63-31,-64 43 31,-20 42-15,41 0-16,22 1 0,-85 105 16,64-64-1,42-42-15,-21 22 0,21 84 31,0-85-15,42-21 0,0-21-16,43-85 31,-21-20-15,-22-44-1,-42 107 1,21-21 15,-21 105 0,0-21-31,0 64 0,21 42 32,22-43-17,20-41 1,-42-43-16,0 0 15,1 0-15,-1 0 0,0 0 16,85-85 0,-43-21-1,-42 64-15,22-43 16,41-105 0,-20-43-1,-43 191-15,-21-22 16,0 43-1,-106 169 32,43 0-31,42 0 0,21-21-16,21 85 31,63-148-16,-62-43-15,41 0 16,-21-21-16,1 0 16,168 0-1,-84-64 1,-21-20 0,-63-1-1,-43-84 16,-22 148-31,-20 21 16,0 0 0,21 0-16,-43 63 15,1 43 1,20-21 0,43-64-16,0 42 15,0 1 16,64-43-15,-1-21 0,1-42-1,-22-22-15,22 1 16,-64 20-16,21 22 16,21-106-1,-42 85 1,0 21-1,0 42 1,-21 85 15,21-22-15,0-63-16,0 64 16,0-43-16,127 1 31,-64-43-16,43-21 1,-63-22 0,-22 22-16,21-21 15,85-191 1</inkml:trace>
  <inkml:trace contextRef="#ctx0" brushRef="#br0" timeOffset="24006.88">11578 2794 0,'0'0'0,"-21"21"16,42-21-1,0 0-15,0 0 16,106 0 0,22-21-1,62-21 1,-84 21-16,0-22 31,-148 43 0,-21 0-15</inkml:trace>
  <inkml:trace contextRef="#ctx0" brushRef="#br0" timeOffset="29796.04">1185 5059 0,'0'0'0,"0"21"16,-21-21 0,0 0-1,0 0 1,21-21-16,0 0 16,0-43 15,63 43-16,-20 0 1,-1 21-16,-21 0 16,85 42-1,-85 22 1,-21-43-16,0 85 16,-42-22-1,-106 86 16,105-149-15,22 0-16,-42 0 16,41-21-1,1 0-15,0 0 0,21-21 16,0-21 15,64-22-15,-1 22-1,43 21 1,-64 21-16,106 63 31,-126 1-15,-1 42 0,-21-43-1,-127 106 16,0-84-15,21-64 0,0-21-16,-63-42 31,148 42-31,-22-42 16,22 20-16,0-20 15,21 0 1,0 21-16,0-43 31,42 43-15,-21 0-16,43 0 15,-43 21-15</inkml:trace>
  <inkml:trace contextRef="#ctx0" brushRef="#br0" timeOffset="30348.36">1841 5398 0,'0'21'16,"22"-21"-16,-1 0 15,-21-21 17,21 21-17,-21-43 1,-21 43-1,0 0 1,-22 0 0,43 21 15,0 1-31,-21-22 62,0 0-46,0 0 0,21-22 46</inkml:trace>
  <inkml:trace contextRef="#ctx0" brushRef="#br0" timeOffset="32636.94">3979 4847 0,'21'0'94,"-21"-21"-63,0 0-31,22 21 0,-22-21 15,21-22-15,-21 22 0,21 0 16,0-21 0,-21-43 15,21 64-15,-21 42-1,0 64 1,-42 169-1,-43 21 1,22-106 0,20-21-1,1-21 1,42-105 0,-21-1-16,21-42 31,21-22-31,-21 22 15,21-21-15,64-85 16</inkml:trace>
  <inkml:trace contextRef="#ctx0" brushRef="#br0" timeOffset="34007.61">4614 4784 0,'43'0'0,"-86"0"0,107 0 0,-64-21 16,0 42 0,-106 42-1,-63 64 1,84-63 0,43-22-16,-64 43 15,-64-1 1,107-62-1,63-44 1,0 1 0,63-42 15,-20 63-15,-1 21-1,0 64-15,43 105 31,-43-84-15,1-43 0,20 1-1,-42-43-15,64-21 16,84 0 0,1-85-1,-107 43 1,22-64-1,-22-63 17,-41 63-32,-22 64 15,-43 42 17,-63 169-1,85-127-16,0 85 1,21-63-16,21 21 31,22-64-15,20-21 0,22-64-1,-1 22 1,-62 21-16,62-64 15,-20 22 1,-43 41-16,21-62 16,-21 84-1,-21 21 17,0 0-32,0 106 31,0-63-16,0-1 1,43-42 0,84-21-1,0-63 1,-43-1 0,1-20-1,-21-22 16,-64 63-15,0 65 15,0 62 1,-43 86-17,43-107-15,-21 43 16,-21 84-16,-22 297 31,22-275-15,21-22-1,-43 1 1,1-43 15,-1-106-15,-20-42-1,62-21-15,-41-63 16,42 41-16,21 1 0,0-297 31,42 1-15,43 105-16,21 42 16,211-63 15,-211 191-16,-21 20 1</inkml:trace>
  <inkml:trace contextRef="#ctx0" brushRef="#br0" timeOffset="36558.83">7683 5122 0,'0'0'0,"22"0"16,-1-21-16,0 21 15,-21-21-15,42-21 16,1-22-1,-43 22 1,0-22-16,-43 1 31,-41 63-15,-22 21 0,0 64-1,-21 105 1,106-84-1,21-85-15,0 43 16,42-22 0,149-21 15,-86-42-15,1-21-1,0-43 1,-21-42-1,-85 0 1,0 106 0,0 0-16,0 42 15,0 21 1,0 106 0,0-126-16,0 41 15,42 43 1,0-43-1,22-63 1,-22 0 0,43-42-1,-64 21-15,21-43 16,-20-20 0,-22 41-16,0 22 0,0-85 31,0 128-16,0-1 1,0 42-16,0 85 31,0-84-15,0-43 0,0-42 15,21-43-16,0 1 1,0 42-16,21-43 16,-20 43-1,-1 21-15,42 64 32,-20 41-17,-22-62 1,42 41-16,64-41 31,-21-43-15,21-21-1,-85-1-15,-20 1 16,83-85 0,-62 22-1,-43 41-15,21-62 16,-21 83-16,0 1 15,-85-21 17,1 63-32,-1 43 15,0 41 1,43-20 0,42-43-16,0-20 0,0 83 31,63-41-16,-41-64-15,20 0 16,0 0-16,85-85 31,-84 22-15,-22-64 0,0 84-16,-21-62 15,21 62-15,21-253 16,-42 211-1,22 64 1,-22 42 0,-22 191 15,1 21-15,0-85-1,21-42-15,0 21 31,0-106-15,42-21 0,22-42-1,-43 20-15,21-20 0</inkml:trace>
  <inkml:trace contextRef="#ctx0" brushRef="#br0" timeOffset="37059.69">10414 4720 0,'0'-21'16,"21"21"30,-21 21-46,21 0 0,0 22 16,-21-22-16,43 148 16,-43-126-16,0-1 15,0 170 1,0-128 0,0-63-16,0 22 15,42-86 32,22-84-31,-22 43-16,64-107 15,21-84 17,-106 212-17,0 41-15,-21 44 31,0-1-31,0 0 16,0 0-16,0 0 16,0 0-16,0 22 15,0 20 1</inkml:trace>
  <inkml:trace contextRef="#ctx0" brushRef="#br0" timeOffset="38596.68">11366 5292 0,'22'0'0,"-44"0"0,65-21 16,-1 21-16,-21-22 0,22-20 15,-22 21-15,0-127 31,-42 63-15,-43 43 0,22 42-1,-106 148 1,84-42 0,22-85-16,0 64 15,-1 20 1,43-20 15,64-64-15,20-42-16,1-21 15,0-22 1,42-169 15,-85 64-15,-21 106-1,-21 41 1,-21 128 0,21 0-1,-21 42 1,21-127 0,0 64-16,21-64 15,64 43 1,-64-64-16,42 0 15,1 0 1,21-43 0,105-189 15,-148 126-15,64-127-1,-63 85-15,-22-22 31,-64 192-15,22-22-16,0 63 16,0-42-16,0 127 15,21-105-15,-21 20 16,-1 191 0,22-106-1,0-42 1,0-21-1,43-64 1,20-21 0,-42 0-16,1 0 0,41-42 15,-42 21-15,0-1 0,22-20 16,-22 0-16,0-1 0,21-20 16,22-64-1,-64 85-15,21 42 0,0-43 16,-21 64-1,0 22 1,-21 41 0,21-62-16,-21-1 15,21 21-15,0 22 16,0-1-16,0-21 16,21-42-1,0 0 1,0 0-16,1 0 15,-1-21-15,42-85 16,-20 43 0,-43 21-16,63-43 15,-42 21 1,0 43-16,1 42 16,-22 1-1,0-1-15,0 21 16,0-21-16,0 0 0,0 1 0,0 20 15,0-21-15,21 43 16,0-43-16,-21 0 16,42 21-16,-21-21 15,85-21 1,-63 0-16,41 0 16,43-42-1,-63-21 1,-22 20-1,-21 1-15,0 21 0,-21-191 32,0 170-32,-21 21 15,-21 42 1,0 42 0,20 22-1,22-43-15,0-21 0,0 106 31,64-84-15,-1-22 0,-41-21-16,41 21 0,43-42 31,-85-21-15,0-43-1</inkml:trace>
  <inkml:trace contextRef="#ctx0" brushRef="#br0" timeOffset="45952.5">1122 7366 0,'0'-21'0,"0"0"16,0 0-16,0-1 0,21 1 15,0-42 1,-21 42-16,0 42 47,0 42-31,0-20-16,-63 105 15,20 0 1,-20 0-1,-64 64 1,106-191 0,21-63-1,21-22 1,0 43 0,64-85-1,20 85 1,-41 21-1,-43 0-15,64 21 16,63-21 15,-85 0-15,-20-21 0,-1-43-16,-21-41 31,-21-1-16,0 85 1,-42 63 0,21-21-1,-22 127 1,43-105-16,-42 62 16,21 1-1,-21-42 1,42 63 15,0-106-15,0-63-1,42-107 17</inkml:trace>
  <inkml:trace contextRef="#ctx0" brushRef="#br0" timeOffset="46251.98">1905 7705 0,'21'21'16,"0"-21"-16,0 0 15,1 0 1,-1 0-16,0-21 15,-21 0-15,0-22 16,0 22 15,-42 21-15,20 0-16,1 21 0,-21 0 16,42 22-1,21-22 16,0-21-31,0 0 16</inkml:trace>
  <inkml:trace contextRef="#ctx0" brushRef="#br0" timeOffset="46873.54">4170 6922 0,'0'-22'0,"0"44"0,0-65 0,21 22 16,-21 0-16,21 21 16,-21 21-1,0 21 1,0 22 0,-42 105-1,42-126-15,0 20 0,-64 149 31,43-170-31,0 85 16,21-106-16,-21 43 16,21-22-16,0-21 31,0-63 0,21 21-31,42-85 16,-41 64-16</inkml:trace>
  <inkml:trace contextRef="#ctx0" brushRef="#br0" timeOffset="48346.07">4741 6922 0,'21'0'0,"-42"0"15,21 21 1,-127 63-1,0 1 1,-21 21 0,106-64-16,-128 85 15,107-63 1,63-43 0,-21-21-16,42-21 46,42 0-30,-41 21-16,-1 0 0,21 0 16,43 84 15,-22-20-15,-63-43-16,64 42 15,-43-41-15,21 20 16,128 0-1,-65-42 1,1-42 0,-63 21-16,20-22 15,1 1-15,-1-21 16,1-43 0,-64 85-1,0-22-15,0-41 0,0 20 16,-22 43-1,1 21-15,-21 21 16,-22 43 0,1 41-1,42-20 1,0 42 0,42-21 15,0-106-31,64 21 15,-1-21 1,1-21-16,148-85 31,-149 43-15,1-43 0,-43 42-1,-20 22 16,-44 63-15,22 0 0,-21 0-16,21 1 0,-21 20 15,21 106 1,21-127 0,43-21-1,42 0 1,-22 0-1,-41-21-15,-22 0 0,0 21 16,21-21-16,-21 0 0,64-85 31,-85 63-15,21 22-16,-21-21 16,21 0-1,-21 20-15,0 65 47,0-22-47,0 21 16,0 64-1,0 0 1,0-64-16,-63 255 31,42-128-15,21-106-16,-21 43 0,-22 127 15,43-127 1,0-64-16,-21 106 16,0-105-16,21 105 15,-42-63 1,42-64-16,-64 0 31,22-63-15,-22-43-1,22-21 1,21-338 0,84 190-1,-20 105 1,84-62 0,-22 105-1,-83 64-15,-1 20 0,85-41 31,-85 63-31,21-21 16,22 0 0,-43 21-16,0 21 31,-21 0-15,0 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1T04:00:52.9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2603 2053 0,'0'21'31</inkml:trace>
  <inkml:trace contextRef="#ctx0" brushRef="#br0" timeOffset="1633.71">2773 529 0,'0'21'32,"0"1"-17,-21-1 1,21 0-16,0 0 16,0 0-16,0 0 15,0 1-15,0 20 16,21-42-16,21 0 15,0 21 1,107-42 15,-65-21-15,-63 20-16,85-20 0,-42 0 16,-1-22-1,-42-84 16,-42 106-15,-85 21 0,64 21-1,-170 63 17,85 22-17,22-1 1,41-41-1,-42 84 1,64-85-16,21 127 31,21-147-31,21-1 16,64 42 0,-43-42-16,106 1 31,-42-22-16,-64 0 1,22-43 0,-43 22-1,-42 21 1,-106 21 0,0 43-1,21-1 1,42 1-1,-63 105 17,127-105-17,0-1-15,0-42 0,22 43 16,-1-43 0,63 21-1,65-42 16,-86 0-15,1-21 0,-43 0-16</inkml:trace>
  <inkml:trace contextRef="#ctx0" brushRef="#br0" timeOffset="2306.07">3429 1164 0,'-21'-21'16,"21"0"-16,0 0 16,0 0-16,42-22 31,0 22-16,43 21 1,-21 21-16,-1 85 31,-63-64-31,0 43 16,-21-21 0,-85 63-1,64-85 1,-64 43-1,106-107 32,0 1-47,63-21 16,-41 21-16,41-22 16,-42 1-16,85-43 15,-85 43-15,22 21 0,-22-21 16,21 20-16,0-41 15,-20 21-15,-1 20 0,0 1 0,0 0 16,-21 42 15,-42 0-31,-22 64 16,1 0 0,20-1-1,1 43 1,42-84-1,21-1 1,0-21-16,43-21 16,84 0 15,-106 0-15,22-42-16</inkml:trace>
  <inkml:trace contextRef="#ctx0" brushRef="#br0" timeOffset="2666.37">4657 1080 0,'0'-22'0,"0"1"31,-22 21-31,-20-21 0,0 21 15,21 0-15,-1 0 0,-83 64 16,20 20 0,0 43 15,85-42-31,-21 42 31,85-85-15,-1-42-1,43 21 1,-85-21-16,148-42 31,-63-21-15</inkml:trace>
  <inkml:trace contextRef="#ctx0" brushRef="#br0" timeOffset="3472.81">5080 1185 0,'0'22'0,"-21"-22"15,21 21-15,0 0 16,0 0 0,21-21-1,42 0 16,22-42-15,-43-1 0,-20 43-16,-1-63 15,-21-1 1,-21 43-16,-22 21 16,1 0-1,-22 0 1,-41 106-1,62 0 1,22-43 0,0 1-1,21 63 17,63-85-32,22-42 15,0 0 1,105-63 15,-63-22-15,-21 0-1,-21-20 1,21-149 0,-85 63-1,0 85 1,-21 22-1,0 20 17,-42 64-17,42 21 1,-43 85-16,-41 169 31,41-105-15,1-22-1,42-106-15,0 0 0,0 1 16,0-1-16,0 0 0,42 107 31,1-107-15,41-42 0,-41 0-1,-1 0-15,127-127 16</inkml:trace>
  <inkml:trace contextRef="#ctx0" brushRef="#br0" timeOffset="4271.02">2117 1990 0,'-22'0'16,"1"0"15,42 0 16,1 0-47,-1 0 16,0 0-16,64 0 0,-22 0 15,-21 0-15,339 0 16,-127 0 0,43 0-1,20-21 1,382-1 15,-339 22-15,-22-21-1,43 21-15,-42-21 32,-297 21-32,85 0 15,-42 0 1,-64 0 0,-42 0 30,0 0-30,0 0-16,-1 0 0,1 0 16,0 0-16</inkml:trace>
  <inkml:trace contextRef="#ctx0" brushRef="#br0" timeOffset="4394.95">5863 1947 0,'0'0'0,"21"0"31</inkml:trace>
  <inkml:trace contextRef="#ctx0" brushRef="#br0" timeOffset="5589.49">3090 5525 0,'0'0'0,"21"0"0,-21-22 15,0 1-15,0 0 16,0 0 0,-21 42 30,21 0-30,-21 0-16,21 1 0,0 41 31,0-42-31,-21 85 16,0 21 0,21 0-16,-21 191 31,21-64-16,-22-64 1,1-105-16,0 126 16,0-126-16,-43 338 31,43-63-15,-42-85-1,20-21 1,1 0-1,-21 0-15,63-190 16,0 21-16,-43 232 31,43-190-31,0-42 16,0-43 0,43-105-1,-22-64 1</inkml:trace>
  <inkml:trace contextRef="#ctx0" brushRef="#br0" timeOffset="7292.5">2984 5419 0,'22'0'47,"-1"0"-47,0 0 16,0 0-16,0 0 0,0 0 15,106-21 1,-84 21-16,20 0 0,170-22 31,63 1-15,-232 21-16,21 0 16,20-21-16,192 21 15,359-63 1,-317 63-1,-234-22-15,192 22 16,-107-21 0,297-21 15,-318 42-15,1-21-1,-128 21-15,64 0 31,-85 0-15,-42 0 15,21 21-15,-21 21 0,0 1-1,21 20 1,0 106-1,0-42 1,0-84-16,0 41 16,0 65-1,-22 253 17,22-254-17,0 127 1,0-84-16,0 274 31,22-253-15,-22 63-1,0-63 1,0 211 15,0-254-15,0-42-1,0 43 1,-22-128-16,-20 85 16,42-85-16,-42 1 15,-1-1 1,1-21 0,21 0-16,0-21 15,0 0-15,-85 22 31,85-22-31,-43 0 16,-42 0 0,-169 0-1,190 0 1,43 0-16,-106 0 16,-85 21-1,191-21 1,-22 0-16,-147 0 15,-1 0 1,0 0 0,106 0-1,-253 0 17,189 0-17,43 21 1,-21-21-16,21 21 15,106-21-15,-64 0 16,64 0-16,-191 0 31,191 0-31,-42 0 16,-1 0 0,22 0-16,-22 0 15,22 0 1,-64 21-1,85-21 1,0 0 0,21-21 31</inkml:trace>
  <inkml:trace contextRef="#ctx0" brushRef="#br0" timeOffset="8404.27">3323 3979 0,'0'22'0,"0"-1"0,0 0 15,21-21 1,0 0-16,22-21 15,-22 21-15,21-43 16,64-41 0,-21-1-1,-85 22-15,0 41 0,0-62 16,-21 63 0,-64-1-16,43 22 15,-1 0-15,-168 43 16,41 20-1,107-20 1,42-22-16,-1 21 16,22-21-1,0 0-15,64 22 16,-22-22-16,-21 0 0,106 43 31,-21-1-31,-21 22 16,-64-64-16,0 85 15,-21-22 1,-21-41-16,-191 147 31,64-105-15,0-22 0,21-63-1,0-21-15,85 0 0,-43-21 16,43 21-1,-1-22-15,-41-84 0,63 85 16,-1-43-16,22 22 16,0 42-16,0-22 15,0 1-15,22 21 0,41-22 16,-42 22-16,22 21 0,147 43 31,-126 20-31,-43-21 16,42 64-16,-42 0 15,-21-42 1,22-1 0,-1-63-1,0 0-15</inkml:trace>
  <inkml:trace contextRef="#ctx0" brushRef="#br0" timeOffset="8796.69">3387 4445 0,'21'0'0,"-42"0"0,63-21 16,-21 21-16,0-21 0,0 21 16,1-21-16,-1 21 0,127-106 31,-85 42-16,-41 1 1,-22 42-16,-64 21 16,22 0-16,21 21 15,-128 63 1,128-41-16,-63 63 16,62 21-1,22-64 1,0-42-1,85 0 17,42-42-17,-42-63-15,-22 20 16</inkml:trace>
  <inkml:trace contextRef="#ctx0" brushRef="#br0" timeOffset="9075.65">4064 3471 0,'0'0'0,"-64"-21"15,43 21 1,21 21-16,-42 170 31,42-22-15,-64 85-1,43-63 1,-21 42 15,42-170-31,21-63 32,0-21-32,0-43 15,22 22 1</inkml:trace>
  <inkml:trace contextRef="#ctx0" brushRef="#br0" timeOffset="9471.12">4000 4318 0,'0'42'16,"0"-20"-16,22-1 15,-1-21 1,42 0-16,-42-21 15,1 21-15,-1-22 0,0 1 16,42 0-16,22-85 16,-64 85-16,-21-21 15,0-1 1,-42 43 0,-127 85 15,126 0-16,1 42 1,42-106 0,0 0-16,0 21 15,42 1 1,43-43 0,-64 0-16,21-43 15,-20 43 1,62-63-16,-41 42 15</inkml:trace>
  <inkml:trace contextRef="#ctx0" brushRef="#br0" timeOffset="9938.54">4678 4128 0,'0'21'31,"-21"0"-31,-1 0 16,22 0-16,0 0 0,-42 106 31,0-63-15,21-22-1,-1 1-15,22-65 47,0 1-47,0 0 0,0 0 16,0 0-16,43-85 15,20 21 1,22 22 0,-22 20-1,-41 43-15,62 0 16,1 0 0,-64 22-16,0-1 0,0 42 15,-21 1 1,0-43-16,0 21 0,-21 85 31,21-106-31,-42 1 16,42-1-1,21-85 17,0 43-32,0-21 15</inkml:trace>
  <inkml:trace contextRef="#ctx0" brushRef="#br0" timeOffset="10175.04">5292 4128 0,'0'0'0,"0"21"32,0 0-32,0 0 15,0 0-15,-22 0 0,22 1 0,-21-1 16,0 0-16,21 21 0,0 1 15,-21-22-15,21 0 16,-42 42 0,42-84 15,21 0-15,0 0-16</inkml:trace>
  <inkml:trace contextRef="#ctx0" brushRef="#br0" timeOffset="10553.97">5313 3704 0,'0'0'0,"-21"0"0,-22 0 16,22 0-16,0 21 16,21 22-1,0-22-15,0 21 16,0-21-16,21 1 15,0-22-15,85 21 32,-42-64-17,-22 1 1,-42 21-16,0-43 16,-21 1-16,-170 42 31,128 42-16,-1 64 1,64-22 0,21 128 15,22-107-15,-43-41-16</inkml:trace>
  <inkml:trace contextRef="#ctx0" brushRef="#br0" timeOffset="11069.41">5630 4085 0,'0'0'0,"0"-21"0,0 42 46,0 0-46,-21 1 0,21 20 16,-21 43 0,21-1-1,0-63-15,0 1 0,0 62 32,63-41-32,-20-43 15,20-22 1,64-105 15,-63 22-15,-43 62-16,21-41 15,-42 41-15,21 22 16,-21-21 0,-21 63 15,21 0-31,-21 106 15,21 42 1,42-84 0,1-64-1,-1-21 1,127-84 15,-105 41-31</inkml:trace>
  <inkml:trace contextRef="#ctx0" brushRef="#br0" timeOffset="11675.57">6456 4085 0,'0'-42'16,"-43"42"-1,86 42-15,-86-21 16,22 64 0,21-64-16,-21 170 31,21-149-16,0 0 1,0-63 15,0 0-15,0-64 0,21-20-1,22-1-15,84-21 31,-64 127-15,-42 0-16,43 42 16,-43-21-16,0 22 15,-21-1-15,21-21 0,-21 127 32,0-105-32,0 20 15,-21-21 1,0-42-1,0-42 17,21-64-32,21 22 15,64-43 1,20-43 0,128 86 15,-148 147-16,-43 22 1,-21 84 0,-42 64-1,-42-148 1</inkml:trace>
  <inkml:trace contextRef="#ctx0" brushRef="#br0" timeOffset="12910.81">18902 4572 0,'0'0'16,"0"-21"-16,0 0 0,0 0 16,0-1-16,0 1 15,-21 85 32,21-43-47,0 148 16,-43 149-1,43-43 1,-63 21 0,-22 255 15,43-424-31,-43 254 16,-21 127-1,64-212-15,21-127 16,21 128 15,21-276-15,21-169-1,-21 21 1</inkml:trace>
  <inkml:trace contextRef="#ctx0" brushRef="#br0" timeOffset="13921.3">18817 4445 0,'0'-21'15,"21"21"32,0-21-31,1 21-16,-1 0 0,0 0 0,21 0 16,64 0-16,-21-21 15,-1 21-15,22 0 0,0 0 0,466-22 31,126-20-15,-338 42 0,-170-21-16,297 0 15,339 21 1,-445 0 0,-191 0-1,-147 0 1,84 21-16,-106 0 15,0 0-15,42 64 16,-63 0 0,0 42-1,-42 127 1,-64 84 15,22-20-15,20-43-1,64-127-15,-21 466 32,21-381-17,0 0 1,0-1 0,-85 44-1,43-192 1,21-63-16,0 1 15,-22 20 1,-41 0-16,62-42 16,-20 21-16,-191 22 15,22-22 1,105-21-16,-212 21 16,-63 0-1,-592 43 16,570-43-15,-210-21 0,168 0-1,43 42-15</inkml:trace>
  <inkml:trace contextRef="#ctx0" brushRef="#br0" timeOffset="13993.26">18478 7895 0,'0'0'0,"64"-84"0,-43 41 16</inkml:trace>
  <inkml:trace contextRef="#ctx0" brushRef="#br0" timeOffset="14472.46">19833 4614 0,'0'0'16,"21"-21"-16,-21 0 16,0 0-16,0 0 0,0 0 15,-21 21 1,0 21-16,-21 21 16,20 22-16,1-1 0,-127 445 31,42-63-16,-42 211-15,42-169 16,0-43 0,-21 128 15,127-424-15,0-106-1,22-127 1,20-42-16</inkml:trace>
  <inkml:trace contextRef="#ctx0" brushRef="#br0" timeOffset="14788.41">20637 4593 0,'64'-106'0,"-128"212"0,128-190 15,-64 105 1,-85 275 0,1 85-1,-43 85 1,-43 190 0,107-317-16,-149 571 31,191-699-16,21-62 1,42-149 0,191-360 15</inkml:trace>
  <inkml:trace contextRef="#ctx0" brushRef="#br0" timeOffset="14974.1">21632 4614 0,'64'-84'0,"-128"168"0,149-211 0,-85 170 15,-21-1 1,-22 22-16,-41 211 16,-22 106-1,-21 63 1,42 22-1,43-170-15</inkml:trace>
  <inkml:trace contextRef="#ctx0" brushRef="#br0" timeOffset="15075.05">20997 7535 0,'0'0'0,"0"212"16,-21-127 15,42-22-31,22-84 16,84-191-1</inkml:trace>
  <inkml:trace contextRef="#ctx0" brushRef="#br0" timeOffset="15912.74">22712 4445 0,'21'-85'0,"-381"2012"734</inkml:trace>
  <inkml:trace contextRef="#ctx0" brushRef="#br0" timeOffset="17182.68">21188 6392 0,'0'22'31,"0"-1"-31,0 0 0,0 0 16,0 0-16,-21 0 0,-1 170 31,-20-43-31,42-106 16,-42 107-1,-1 83 1,22-83-16,21-107 16,-21 43-16,0-1 15,21-63-15,21-21 32</inkml:trace>
  <inkml:trace contextRef="#ctx0" brushRef="#br0" timeOffset="17853.12">22373 6181 0,'0'0'0,"21"0"0,-21 21 32,0 21-17,-42 22-15,21-22 0,0 0 16,-64 297-1,21-43 1,22-20 0,21-86-1,0-126-15,0 41 16,21 44 0,0-128-1,-22-106 16,22 43-31</inkml:trace>
  <inkml:trace contextRef="#ctx0" brushRef="#br0" timeOffset="19695.63">18817 5122 0,'0'22'0,"-21"-22"0,0 0 15,21 21 17,21-21-17,42 21 1,170-21 15,127 0-15,-21 0-1,359-21 1,-253 0 0,-1-1-1,530 1 17,-847 21-32,296 0 15,-190-21 1,-64 21-1,-126 0 1,-128 0 31,22 0-16</inkml:trace>
  <inkml:trace contextRef="#ctx0" brushRef="#br0" timeOffset="20278.28">18817 5800 0,'0'0'0,"0"21"47,21-21-32,0 0-15,22 21 16,-22-21-16,42 0 0,657 21 47,-318-21-32,-232 0-15,422 0 16,-295 0 0,-170 0-16,719 0 31,-571 0-15,-84 0-1,-128 0 1,-41 0-1,-255 0 17,-21 21-17</inkml:trace>
  <inkml:trace contextRef="#ctx0" brushRef="#br0" timeOffset="20800.25">18965 6710 0,'0'0'0,"-21"21"16,0-21 0,0 0-16,42 21 47,42-21-32,-41 0-15,20 0 0,106 0 16,85 0-1,-148 0-15,20 0 0,382 0 32,-360 0-32,339 0 15,148 21 1,-191 1-16,254-22 31,-423 0-15,-84 0-1,-22 0 1,-63-22 15,-85 1-15,-85-42-16,64 63 16</inkml:trace>
  <inkml:trace contextRef="#ctx0" brushRef="#br0" timeOffset="22275.06">19897 3154 0,'0'0'0,"0"21"0,0 0 15,0 0 1,21-21 0,21 0-1,43 0 1,-22-21-16,22-21 15,-43 21-15,85-43 32,-106 1-17,-42 20 1,-63 22 0,-128 64-1,64 41 1,127-63-1,-43 85-15,43-21 32,21-64-32,42 43 0,-21-43 15,1 0-15,105 0 16,-64-21 0,64-21-1,-127 0 1,-106 21 15,22 21-15,-107 64-1,64 20 1,85 44 0,84-65-1,0-63 1,1-21-16,41 0 15,128-21 17,-106-42-17</inkml:trace>
  <inkml:trace contextRef="#ctx0" brushRef="#br0" timeOffset="22524.04">20383 3366 0,'22'0'16,"-44"0"-16,65 0 0,-22 0 0,64 63 31,-43 22-15,-21-64-16,0 21 16,22 43-16,-1-22 31,-21-41-16,0-22 1,-21-22 0,43-41-1</inkml:trace>
  <inkml:trace contextRef="#ctx0" brushRef="#br0" timeOffset="22775">20934 3366 0,'0'0'0,"-43"0"31,22 0-31,-127 105 31,21 22-15,42-42 0,1-21-1,41-1 1,65-63-1,41 0 1,1-21 0</inkml:trace>
  <inkml:trace contextRef="#ctx0" brushRef="#br0" timeOffset="23089.92">21378 3429 0,'0'0'0,"-21"0"15,0 0-15,0 0 16,-22 21 0,22 0-16,-85 85 15,64-42 1,-43 42-1,22 42 17,84-85-32,43-63 15,-43 0-15,42 0 16,191-84 15,-148 41-15</inkml:trace>
  <inkml:trace contextRef="#ctx0" brushRef="#br0" timeOffset="23851.66">21696 3683 0,'0'0'15,"0"21"-15,-21-21 0,-1 21 16,44-21 15,-1 0-31,0 0 16,0 0-16,85-42 15,-43 0 1,-63 21 0,0-1-16,0 1 15,-21 0 16,-42 21-15,-1 42 0,-20 22-16,41 42 31,43-22-15,0-62-1,43 20 1,62-21-1,-20-42 1,21-43 0,-43 22-1,107-191 17,-107 85-17,1 21 1,-22 0-16,-21 64 15,-21 20 17,0 64-17,-42 43 1,-22 42-16,1 42 16,-43 148 15,106-169-16,0-42 1,0-64-16,64 43 16,20-64-1,-41 0-15,41 0 16,-41 0-16,84-22 16,-85 1-16,0 0 0,22 0 15,-43 0-15,42-43 31,-63 43-31</inkml:trace>
  <inkml:trace contextRef="#ctx0" brushRef="#br0" timeOffset="26022.14">3175 9419 0,'-21'0'62,"0"0"-62,-1 0 16,22 21-16,-21-21 0,0 0 0,-42 22 31,20-22-15,22 0-16,-21 0 16,-1 0-16,-41 0 31,63 0-16,-1 0 1</inkml:trace>
  <inkml:trace contextRef="#ctx0" brushRef="#br0" timeOffset="33031.72">2349 10329 0,'0'0'0,"22"-21"0,-22 0 15,0 0-15,0 0 16,0 0-16,0-64 16,0 64-1,0 0 1,-22 21 0,1 21-1,21 0-15,-42 169 31,0-20-31,20-107 0,22 64 16,-42 0 0,21-21-1,21-42 17,42-86-17,-21-20 1,1 21-16,20-43 15,-21 43 1,-21 0-16,42-42 0,-20 20 16,20-20-16,-42 42 15,21-1-15,0 1 0,-21 0 16,21 21-16,1 0 16,-1 21-16,0 0 15,0-21-15,-21 22 0,0-1 16,21 0-16,-21 0 0,21 0 0,-21 0 15,0 1-15,0-1 0,0 0 16,22 0-16,-22 0 0,21 0 16,-21 1-16,21-22 15,0 0-15,0 0 16,0 0-16,22 0 16,-22-22-16,0 22 0,64-105 31,-64 62-31,42-41 15,-41-43 1,-1 0 0,-21-22-1,0 86 1,0 84 15,0 0-15,-21 64-1,-1-43-15,22 1 0,-21 211 32,0-106-17,21 0 1,0-106-16,106 1 31,-64-43-15,22-43-1,-22 22-15,43-42 16,-43-1 0,85-190-1,-106 148 1,-21 22 0,-21 84-1,-85 84 16,43 1-15,63 21 0,0-64-16,-21-21 0,21 85 15,0-85-15,63 85 32,1-85-17,20-21 1,43-21-1,43-85 1,-149 85-16,42-85 16,-20-42-1,-1-64 1,-21 22 15,-21 148-15,0 63 15,-21 0-31,21 0 16,-21 106-1,21-85-15,-21 64 16,-1 64 0,1-22-1,-42-21 1,63-148 31,0-43-32,0 43-15,42-64 16,22 1 0,-1 41-1,85 1 16,-84 42-15,-22 63 0,-21 43-1,-63 21 1,21-106-16,-64 43 16,0-22-1,22-42 1,21 0-1,20 0 1,22-21 0,0 0-1,0 0-15,43 0 16</inkml:trace>
  <inkml:trace contextRef="#ctx0" brushRef="#br0" timeOffset="34237.05">5461 10626 0,'0'-21'0,"0"-1"16,0 1-16,0 0 16,21-21-1,0-43 1,-21 22-1,0 20 1,-169-41 0,127 84-1,-1 0-15,-41 0 16,-1 63 0,43-21-1,-64 107 1,106 62 15,0-126-31,21-64 16,42 21-16,1-42 15,21 0 1,126-84 15,-105-1-15,-21-42-1,-85 42 1,0-20 0,0 83-1,-21 44 1,-1 41 0,1 85 15,21-63-16,21 0-15,22-64 16,20-21 0,128-43 15,-107-41-15,1-1-1,-43-21-15,1-42 31,-43 106-15,-21 42 15,-1 63-15,22-20-16,0 84 16,0-85-16,0 21 0,-21 213 15,-21-86 1,42-126-16,-21 105 15,0-42 1,21-21 0,0-64 15,0-127 0,0-20-15,21 62-16,0-41 0,-21 20 15</inkml:trace>
  <inkml:trace contextRef="#ctx0" brushRef="#br0" timeOffset="34593.5">5969 10541 0,'-21'-63'0,"42"126"0,-42-148 0,21 43 16,0-21-1,21 41-15,42-20 16,86 42 15,-65 64-15,-63-22 0,-21 0-16,0 43 15,-84 105 1,-1-126-1,0-22 1,1-42 0,41 0-1,43-21 17,43 21-32,20-42 15,1-1 1</inkml:trace>
  <inkml:trace contextRef="#ctx0" brushRef="#br0" timeOffset="34958.71">6667 10245 0,'0'0'0,"-21"0"0,0 0 15,0 0-15,0-21 0,0 21 16,-1 0-16,1 63 16,21-42-1,0 233 1,0-106 0,-21 1-1,0 41 1,0-126-16,-43 232 31,43-127-15,0-105-1,21-43-15,0-42 32,42-127-17,-21-1 1,1 86-16</inkml:trace>
  <inkml:trace contextRef="#ctx0" brushRef="#br0" timeOffset="35673.58">6562 10478 0,'0'0'0,"0"-22"0,-43-41 16,43-22 15,64 43-16,-22 42-15,22-21 16,-22 21-16,0 0 16,1 0-16,-22 0 0,106 106 31,-106-85-31,-21 63 16,-21 1-1,-85 0 1,-148 21-1,127-85 1,63-21 0,86 0 31,41 0-47,-42 21 15,22-21 1,84 0-16,-43 0 15,128-85 17,-106 1-17,0-43 1,-43-22 0,1 22-16,-43-63 31,-21 148-16,-43 42 17,22 169-1,0-42-15,21-21-1,0-85-15,0 85 16,0-85-16,0 21 15,0-21-15,21 1 0,43-22 32,-22 0-32,-21-22 15,22 1-15,20-63 16,-21-1 0</inkml:trace>
  <inkml:trace contextRef="#ctx0" brushRef="#br0" timeOffset="36193.4">7874 9652 0,'-21'0'0,"0"0"16,-1 42 15,22-20-31,0-1 0,-21 0 0,21 42 16,0-41-16,0 20 0,-21 64 31,0-22-15,21-62-1,-21-22 1,0-43-1,21 1 1,0-43 0,21-63-1,42 85 1,22-43 0,-43 85-16,149-22 15,-128 64 1,-63 85-1,0 0 1,0-42 0,0-22-16,0-21 0,-63 106 31,63-106-15,-21-21-1</inkml:trace>
  <inkml:trace contextRef="#ctx0" brushRef="#br0" timeOffset="41664.51">7451 9504 0,'-22'0'15,"22"21"1,-21-21 0,21 21-1,-21 22 16,21-22-15,21-21 78,-21-21-94,21 21 0,1 0 0,-22-22 15,42 1 1,0 0 0,-21 21-1,22 0 1,20 21 15,-42 0-31,1 22 16,-1-1-1,0 43 17,-21-64-32,0 42 15,0 1 1,0-22 0,0 22-1,0-43 1,0-42 46,0 0-62,0-22 16,0 1 0,85-127 15,-43 105-16,21-21 1,22 64 15,-85 42-15,0 1-16</inkml:trace>
  <inkml:trace contextRef="#ctx0" brushRef="#br0" timeOffset="47248.9">19579 9292 0,'0'-21'0,"0"0"16,0 0-16,0-43 31,-21 64-31,-21 0 16,-64 0-1,42 0 1,-211 148-1,212-63 1</inkml:trace>
  <inkml:trace contextRef="#ctx0" brushRef="#br0" timeOffset="47441.33">19177 9716 0,'0'0'0,"21"0"0,43 42 16,-1 0-1,43 85 17,-106-106-32,21 22 15,-42 41 1,-43-62 0</inkml:trace>
  <inkml:trace contextRef="#ctx0" brushRef="#br0" timeOffset="47557.87">18902 10202 0,'-43'-42'0,"-62"-43"16,41-84 15,43 84-15,21 43 0</inkml:trace>
  <inkml:trace contextRef="#ctx0" brushRef="#br0" timeOffset="47624.02">18775 9821 0,'0'0'0,"21"0"16</inkml:trace>
  <inkml:trace contextRef="#ctx0" brushRef="#br0" timeOffset="47878.99">20002 9208 0,'0'-22'16,"0"44"15,0 20-31,0-21 15,-42 43 1,0 105-16,21-127 0</inkml:trace>
  <inkml:trace contextRef="#ctx0" brushRef="#br0" timeOffset="47964.93">19770 10160 0,'0'-21'16</inkml:trace>
  <inkml:trace contextRef="#ctx0" brushRef="#br0" timeOffset="48028.9">19706 9821 0,'42'0'0,"-20"0"0</inkml:trace>
  <inkml:trace contextRef="#ctx0" brushRef="#br0" timeOffset="48217.79">19727 9694 0,'21'0'16,"1"0"-16,-1 0 16,0-21-16,21 0 0,1 0 15,-22 21-15,0 0 0</inkml:trace>
  <inkml:trace contextRef="#ctx0" brushRef="#br0" timeOffset="48285.75">19981 9800 0,'0'0'0,"21"-106"0</inkml:trace>
  <inkml:trace contextRef="#ctx0" brushRef="#br0" timeOffset="48484.94">20489 9843 0,'-21'0'31</inkml:trace>
  <inkml:trace contextRef="#ctx0" brushRef="#br0" timeOffset="48582.88">20468 9758 0,'0'0'0,"-21"0"16,42-21-1,-106 21 1</inkml:trace>
  <inkml:trace contextRef="#ctx0" brushRef="#br0" timeOffset="57148.9">19473 9229 0,'-21'0'78,"0"0"-62,0 0-1,0 0 1,-1 0 0,22-21-16,-21 21 15,0 0 1,-42 0 15,-22 42-15,0 0-1,22 22-15,-64 42 32,127-85-32,-43 42 15,43 22 1,0-64 0,22 21-1,83-20 16,1-1-15,-85-21-16,64 21 16,-43 0-16,85 85 31,-105-43-15,-22 22-1,0 0 1,0-64-1,-64 21 1,43-21-16,-64 22 16,-63-22-1,63-21 1,-105 0 0,169 0-16,-22 0 15,22 0 1,42-64 31,1 43-47,62-42 15</inkml:trace>
  <inkml:trace contextRef="#ctx0" brushRef="#br0" timeOffset="57577.71">20193 9208 0,'0'0'16,"0"-22"-16,-21 1 0,0 21 15,-1 0 1,1 0-16,0 43 16,0 41-1,-64 191 17,1-42-17,-1-42 1,43-128-16,20 85 31,22-126-15,22-22 15,126-106-15,-127 63-1,0 43 1</inkml:trace>
  <inkml:trace contextRef="#ctx0" brushRef="#br0" timeOffset="57834.56">19643 9864 0,'-22'0'0,"44"0"31,20 0-16,-21 0-15,43 0 16,-43 0-16,21-21 0,106-22 31,-105 43-15,-22 0-16,21-21 16,-21 21-1,0 0-15</inkml:trace>
  <inkml:trace contextRef="#ctx0" brushRef="#br0" timeOffset="61245.95">20532 9948 0,'0'0'15,"21"0"-15,0 0 0,0 0 0,43-21 31,-43-21-15,0-22 0,-21 22-16,-21-21 15,21 41 1,-43 1-16,22 21 0,-21 0 16,21 0-16,0 0 15,-64 21 1,-63 85-16,127-63 15,-22-22-15,-41 127 16,62-127 0,1 64-16,21-43 15,21-21 1,64-21 0,-43 0-16,22-21 15,-43 21-15,21-21 0,22-21 16,-22 20-16,22-41 15,-22 21-15,-21 20 16,0-41-16,22-1 16,-22 43-16,-21 0 15,0 42 17,0 0-32,-21 22 0,0-1 15,21-21-15,0 22 16,0 20-1,63-21 17,43-42-17,-43 0-15,22-84 16,-64-1 15,-21 43-15,0 21-1,-42 126 17,42-62-17,-21 20 1,21-42 0,0 1-16,0-44 46,0-20-46,42 0 16,-42 21-16,42-43 16,1 1 15,-1 63-15,-42 42-1,21 0 1,0 106-1,43-105 1,21-22 0,-64-21-1,63 0-15,149-64 32,-106-20-17,-63-1 1,-43 43-1,-63-43 17,-43 85-17,21 0 1,-20 42-16,-1 107 31,85-65-15,0-41-1,0-22 1,21-21-16,0 0 0,1 0 16,105-21-1,-85-22 1,21-63 0,1 1-1,-64 62-15,42-211 31,1 127-15,-43 64-16,0 20 16,-43 170 31,1 43-32,21-22 1,21-85-16,0 22 0,21 127 31,21-170-15,-21-42-16,64 0 15,0 0 1,-1-21 0,107-148 15,-128 63-16,-63 63 1,-21-20 0,-63 42-1,41 21-15,-105 148 32,127-63-17,21-1 1,0-63-16,0 22 15,0-22-15,21-21 16,21 0 0,22-42-1,-1-22 1,-20 1 0,-43 41-16,63-126 15,-63 106 1,0 63 15,-21 106 0,21-106-31,0 64 16,0-22 0,21-20-16,22-43 15,126 0 16,-63-64-15,-22-42 0,22-63-16,-63 42 15,-1 85-15,-21-22 16,43-105-16,-43 105 16,-21 22-16,0-43 0,0 64 15,0-85 1,-43 106-1,-41 85 1,63-64-16,-22 127 16,22 128 15,21-65-15,0-84-1,64-42 1,-22-43-16,64-42 31,-85 0-31,85-84 16,-22-1-1,-41 0 1,20-84 0,-63 211 30,0 1-46,0 41 16,0-41-16,0-22 16,0 21-16,0 22 0,0 41 31,43-62-15,20-43-16,1 0 15,20-43 1,-63 22-16,1 0 0,20-21 15,-21 21-15,0-22 0,22-190 32,-43 170-17,-22-1 1,-83 22 0,41 42-16,-42 21 31,64 0-31,-22 106 15,64 0 1,0-42 0,64-21-1,-43-43-15,106 21 32,0-42-17,-42-42 1,21-43-16,-1 0 15,-20-20 1,-85 83-16,0 1 16,0 0-1,0 42 1,0 0-16,0 1 0,0-1 16,0 21-1,-42 43-15,42-64 16,0 21-16,0-21 0,-21 22 15,-1-22-15,22 21 16,-21-21-16,21 1 0,0-44 47,0 1-31,0 0-16,0 0 0,43-43 15,20 1 1,1-43-1,-1 64 1,43 42 0,-64 21-1,-21 42 1,-21 1 0,0 84 15,0-84-16,0-43 1,43 0 0,-22-21-16,0 0 0,85-21 31,42-43-31,-42-20 16,-85 62-1,43-41-15,20-22 16,-20-84 15,-64 127-15,-106 42-1,21 42 1,-42 106 0,106-127-16,-21 85 15,42 0 1,0-43-1,63 1 1,149-43 15,-85-21-31,21-63 16,-63-1 0,-22 22-1,-20-1 16,-43 22-15</inkml:trace>
  <inkml:trace contextRef="#ctx0" brushRef="#br0" timeOffset="109827.12">7493 6837 0,'0'0'0,"0"21"0,-21-21 0,0 0 0,21 21 15,-43-21-15,22 21 16,0-21 31,21 22-32,21-22 79,0 0-94,-21-22 16,43 1-16,-22 21 0,0-21 15,0 21-15,21-21 0,22 0 16,-43 0-16,21 21 0,1-22 16,41-20-16,-62 42 15,253-127 1,-148 64 0,42-22-1,-127 43-15,85-1 16,276-126 15,-319 127-15,86-22-1,-43 1-15,211-86 32,-126 65-17,-85 20 1,-64 43-16,107-42 15,84-64 17,-106 63-17,-85 22 1,-20 42-16,-22-21 0,42 21 16,-41-22-16,-1 22 0,63-21 15,-41 0 1,-43 0 15,-21 21 0,-1 0-15,1 0 0,0-21-1</inkml:trace>
  <inkml:trace contextRef="#ctx0" brushRef="#br0" timeOffset="110308.39">10795 5080 0,'0'0'16,"-42"0"15,20 21-15,22 0-1,0 1 1,43-1 0,-22-21-16,106 21 31,-21 0-15,-64-21-16,0 0 15,22 0 16,-85 0 16,-85 85-31,64-43 0,-64 85-1,42-21 1,-20 63 15,62-105-15,22-22-16,0-63 62</inkml:trace>
  <inkml:trace contextRef="#ctx0" brushRef="#br0" timeOffset="111325.75">12298 2794 0,'21'-21'0,"-21"-21"16,0 20-16,21-20 31,-21 0-15,-21 63-1,-43 148 16,43-126-31,-21 62 16,-43 149 0,43-84-1,0 63 1,42-212 0,-22 42-16,22-20 15,0-107 32,0 43-31,0-148-1,22 42-15,105-233 32,-85 275-17,-21 43-15,64-64 16,-64 64-1,-21 84 17,0 64-17,0-64-15,0 64 16,0 317 15,0-296-15,0-21-1,0-85-15,0 43 16,0-43 0,0-42-1,0 0 1,-21-1-16,-22-62 16,22 63-16,-42-64 15</inkml:trace>
  <inkml:trace contextRef="#ctx0" brushRef="#br0" timeOffset="111943.39">11874 3408 0,'0'21'0,"22"-21"16,20 0-1,-21 0-15,43 0 16,147-63 15,-105 20-15,-21 1-1,-43 21 1,0 0 0,-42-1-16,22 1 15,-1 0-15,-21 0 16,42-43-1,-42 22 1,21 21 0,-21 0-1,21 21 1,-21 21 0,0 21-1,0-21-15,0 85 16,0 191 15,0-128-15,0-21-1,0 0-15,0 106 32,-21-148-17,21-42 1,0-43-1,0-21 1,0-43 0,0-84-1,0 0 1,0-127 0</inkml:trace>
  <inkml:trace contextRef="#ctx0" brushRef="#br0" timeOffset="112274.53">12594 3366 0,'0'-64'16,"0"128"-16,0-149 0,0 43 15,21 20-15,0 1 16,1 0-16,-1 0 0,21 0 16,0 0-16,-20 21 0,105-43 31,-43 43-16,-84 43 1,0-22-16,0 21 16,-84 106-1,-1-63 17,43-43-32,20 1 15,1-22 16,42-42 16,1 21-47</inkml:trace>
  <inkml:trace contextRef="#ctx0" brushRef="#br0" timeOffset="112936.4">13398 3281 0,'0'0'0,"0"-21"0,22 21 0,-1-21 16,0-43-1,0 22 1,-21-1-1,0 22-15,0 0 16,-42 0 15,-22 21-15,-42 42 0,22 22-16,-43 63 31,106-21-16,21-43 1,0 22 0,42-85-1,21 21-15,-41-21 16,41-21 0,-21 0-16,-20-1 15,-1 1-15,42-63 16,-42-1-1,1 64-15,-22-127 32,0 126-17,0 44 1,0-1-16,-22 0 16,1 169 15,21-147-16,0-22-15,0 21 16,21 1 0,1-43-16,-1 0 15,42 0 1,-42-43 0,1 22-1</inkml:trace>
  <inkml:trace contextRef="#ctx0" brushRef="#br0" timeOffset="113320.82">13864 3027 0,'0'-21'16,"0"0"-1,-21 21 1,0 0-16,0 0 16,-1 0-16,1 21 15,0 42 1,-21 22 0,42-64-1,0 21-15,-21 85 16,21-63-1,0-43-15,21 0 16,0 0 0,0-21-16,85 0 31,-43-42-15,1-21-1,-43 41-15</inkml:trace>
  <inkml:trace contextRef="#ctx0" brushRef="#br0" timeOffset="114027.78">14330 2540 0,'0'0'0,"-21"0"0,-22-42 16,22 42 0,0 21-1,21 0-15,-21 21 16,0 107 15,21-1-15,0-85-1,0 64 1,0 21 0,-22-63-1,22-43 1,0-20 0,0-44 15,0-41-16,43-22 1,41-21 15,-41 64-15,-22 21 0,0 21-16,0 0 0,0 0 15,1 0-15,-1 0 0,0 0 16,0 21-1,0 0-15,-21 0 0,0 22 16,0-22-16,0 127 31,-21-84-15,0-22 0,21-21-1,-21-21 16,21-21 1,0 0-17</inkml:trace>
  <inkml:trace contextRef="#ctx0" brushRef="#br0" timeOffset="114636.85">14732 3281 0,'-21'0'15,"42"0"17,-21-21-32,21 21 15,0-21-15,43-1 16,-1-20 0,1 0-16,20-22 31,-84 1-16,0 42 1,-21-1 0,-85 22-1,64 0 1,-21 43 0,20-1-1,1 64 16,42-64-31,0 43 16,0-22 0,0 1-1,127-43 1,0-21 0,-42 0-1,-22-42 1,-42 42-16,43-64 31,-64 43-15,0 0-1</inkml:trace>
  <inkml:trace contextRef="#ctx0" brushRef="#br0" timeOffset="114911.2">13356 5038 0,'0'0'0,"-21"0"0,-21 0 0,20 0 0,1 0 15,21-21-15,0-1 0,-21 1 16</inkml:trace>
  <inkml:trace contextRef="#ctx0" brushRef="#br0" timeOffset="115394.38">13229 4509 0,'0'-22'16,"0"1"-16,0 0 0,42-42 31,-42 41-15,0 1-1,0 0-15,0 0 16,0 42 15,0 0-31,0 64 16,0-22-1,0 43 1,0-63-16,0 189 31,-21-83-31,0-1 32,21-127-32,0 0 0,0 85 31,0-127 0,0 0-31,0-43 16,0-84-1</inkml:trace>
  <inkml:trace contextRef="#ctx0" brushRef="#br0" timeOffset="115874.22">13229 4572 0,'0'21'0,"0"-42"0,-21 21 0,21-21 0,-42 0 15,42-22 1,0 1 0,0 21-16,0 0 15,21 0-15,0-22 16,85 1-1,-64 0 1,-21 42-16,85-22 16,0 22-1,21 64 1,-106 42 0,-21-43-1,-85 43 1,-105 21 15,84-85-15,43-20-16,41-22 31,44 0 16,-1-22-47,21 1 15,-42 0-15,21 21 16,0-21-16</inkml:trace>
  <inkml:trace contextRef="#ctx0" brushRef="#br0" timeOffset="116421.01">14012 4339 0,'21'-21'16,"-21"-21"-16,22 42 16,-22-21-1,0-1-15,0 44 32,-43 20-17,1 43 1,-43 42-1,22 0 1,42-43 0,21 43 15,21-84-15,85-43-1,-64-22 1,0 1-16,1 0 0,126-127 15,-127 84 1,-21-63 0,-21 22-1,-21 62 1,21 1-16,-21 21 0,-106-22 31,64 43-15,20 0-1,-20 22-15,42-1 16,21 0-16,-43 42 31,43-20-15</inkml:trace>
  <inkml:trace contextRef="#ctx0" brushRef="#br0" timeOffset="116839.5">14647 4106 0,'0'0'0,"0"-21"0,0 42 62,0 1-62,0-1 0,0 0 16,0 0-16,0 85 16,-42 21-1,21-64 1,21-20-16,0-1 15,-43 127 17,43-147-32,0 20 15,0-63 32,0 0-47,0-22 16,0 22-1</inkml:trace>
  <inkml:trace contextRef="#ctx0" brushRef="#br0" timeOffset="117193.92">14351 4720 0,'0'0'0,"0"21"15,-21 1-15,0 20 16,21-21-16,0 0 0,-22 43 31,86-22-15,-1-21 0,22-21-16,63-42 31,-127 21-31,1 0 15,41-43 1,-42 22 0,0-43 15,-21 43-31,0 21 16,0-1-1,0 1-15</inkml:trace>
  <inkml:trace contextRef="#ctx0" brushRef="#br0" timeOffset="117560.68">14372 4064 0,'-21'0'15,"0"0"1,21-21-16,21 21 16,0-21-16,0 21 15,106-21 1,-42-1 0,-22 22-1,1-21 1,-43 0 15,0 21-15,-21 21-1,0 43 17</inkml:trace>
  <inkml:trace contextRef="#ctx0" brushRef="#br0" timeOffset="118519.15">15981 4403 0,'0'0'0,"21"0"0,-21-21 0,21-1 0,0 22 15,-21-21-15,21 21 16,1 0-16,-22-21 16,42 21-16,-42 21 47,-21 0-32,0 1-15,-1-1 0,-20 21 16,21-21-16,-127 85 15,0-21 1,-1-22 0,107-63-1,-21 0 17,84-21-1,21 21-31,-21 0 15,0 21-15,22-21 16,84 106 0,-43-21-1,1-22 1,-64-42-16,22 22 16,-22 20-1,0-42-15,-21 1 16,21-22-1,-21 21-15,0-42 32,0-1-32,0 1 15</inkml:trace>
  <inkml:trace contextRef="#ctx0" brushRef="#br0" timeOffset="119159.21">15790 4699 0,'-21'0'16,"21"-21"0,0 0-1,21 21 16,0 0-31,1 0 16,-1 0-16,85 84 31,21 1-15,0 0 0,-43-22-1,107 64-15,105 85 31,-127-85-15,85 21 0,-148-63-1,275 169 17,-254-170-32,-63-41 15,84 41 1,-42-20-1,-43-22 1,-20-21-16,-22 1 0,127 62 31,-85-20-31,-20-43 16,-22-21-16,21 21 16,-21-21-1,1 0 16,-1 0-15,-21-21 31</inkml:trace>
  <inkml:trace contextRef="#ctx0" brushRef="#br0" timeOffset="161094.29">9123 12679 0,'0'-21'16,"0"0"0,0-1-16,0 1 15,21 21-15,-21-21 16,0 42 31,0 0-32,0 1-15,0 20 16,0 127 0,0-63-1,-21 21 1,21-85-16,-21 22 15,21-43-15,-22 106 32,22-85-32,0-20 15,0-44 32,0 1-47,0 0 16</inkml:trace>
  <inkml:trace contextRef="#ctx0" brushRef="#br0" timeOffset="161604.31">9461 13166 0,'22'0'46,"-1"-21"-30,-21-1-16,0 1 16,0 42 31,0 1-47,-21-1 15,21 0 1,0 0-1,21-21 1,0-21 0,-21 0-1,0 0 1,-21-1 15</inkml:trace>
  <inkml:trace contextRef="#ctx0" brushRef="#br0" timeOffset="169117.63">11070 12425 0,'0'-21'16,"0"0"-1,0-1 1,0 44 15,-21 20-15,-21 21-16,20-41 15,1 20-15,-63 106 16,41-106-16,22 22 0,-85 126 31,85-147-31,-42 84 16,41-43-1,1-41 1,-21-1 0,0-42-1,42-85 1,0 22 0,21-170 15,42 148-16,-20 85 1,-1 0-16,85 149 31,-85-65-15,43 22 0,-22-42-1,-41-43-15,-1-21 16,106 21-1,-43-42 1,43-85 0,-84 42-1,41-274 17,-84 253-17,0-84-15,-63 63 16,42 85-16,-127-106 31,21 106-15,42 42-1,43 0-15,-43 42 16,64-41-16,-22 168 31,22-126-31,21 20 16,21 128-1,43-106 1,105 42 0,-63-127-1,0-21 1,42-21 0,43-85 15,-64 21-16,-106 64-15,0 0 0,21-42 16,-42 20 0,0 22-1,0 63 17,0-20-32,0 20 15,-21 0-15,21-21 0,-21 22 16,21 63-1,0-85-15,21 42 16,21-20 0,1-43-1,105 0 17,-85-43-32,1-20 15,-22 20 1,-21-147 15,-42 84-15,-63 21-1,-22 64 1,-64 21 0,86 64-1,20 20 1,43 43-1,42 22 1,43-65 0,-1-63-1,43-21 1,127-42 15,-85-43-15,-63 1-1,-64 41-15,21-41 16,-42 63-16,21-1 0,1-20 31,-22 63 1,0 0-32,0 149 31,0-107-16,0 22-15,0 0 32,42-64-17,21-21 1,-20-43 0,41-41-1,1-43 16,-64 63-15,-21 22-16,0 63 47,0 0-47,0 43 16,0-43-16,0 0 15,0 43 1,0-1-16,0 22 31,64-64-15,-1-42-1,1-22 1,-1-105 0,-63 127-16,0-64 15,0 22 1,-63 42-1,-1 21 17,85-21-1,1 21-31,147-22 31,-106 1-15,22 0-1,-43 21 1,22 42 15,-64 22-31,0-43 16,0 85 0,0-43-1,0 64 1,0-105 15,0-44 0,0-20-15,0 21-16,0-43 16,42-20-1,1-1 1,20 0-1,-21 85 1,-20 0 0,-1 22-1,-21 83 17,0 1-32,0-21 31,0-43-31,42 1 31,-21-43-15,0 0-16,64 0 15,-64-43 1,0 22-16,22-21 16,-22 21-16,21-149 15,-21 43 1,-21-42-1,0 105 1,0-63 15,-21 149 1,21-1-32,-21 127 31,0 0-16,21-106-15,0 22 0,0-1 16,0 43 0,0-63-16,0-22 0,63 63 31,22-62-15,-43-22-1,22 0 1,-43 0-16,85-106 15,-64 21 1,-21 0 0,-21 64-1,22-42 17,-22 84-17,0 0-15,-22 0 16,22 0-16,-21 43 15,21 105 17,0-126-17,64-22 1,20-21-16,65 0 31,-65-64-15,-41 22-1,-22-43 1,-21 64-16,0-148 31,-43 63-15,22 85-16,-42-22 16,42 43-16,-1 0 15,-83 64 1,62 42-1,43-22 1,0-41-16,0-1 16,64 106 15,-64-127-31,42 22 16,-21-43-16,22 21 15,62 0 1,128-42-1,-106-21 1,21-1 0,-21-63-1,-63 22 1,-43-64 15,-63 84-15,-43 64-1,22 0 1,-64 85 0,84-64-16,1 85 15,21 0 1,21-43 0,0-42-16,63 43 31,1-64-16,-43 0-15,64-43 16,-43 1 0,21-85-1,-41 21 1,-1 85 0,-21-21-1,21 42 16,-21 42-15,0-21-16,0 22 16,0 41-1,21-63-15,-21 1 0,64 62 32,-43-63-32,42 1 15,43-1 1,-42-21-1,41 0-15,128-85 32,-127 22-17,-85-22 1,0 21 0,-84-84 15,-1 127-31,1 21 15,-22 42 1,-42 85 15,85-63-15,21-43-16,21 43 16,0-1-16,42 43 31,0-85-16,22-21 1,-43 0-16,21-42 16,-20 42-16,83-127 31,-41-43-15,-1 22-1,-20 21-15,-22-63 31,-21 169-31,0-43 16,-21 1 0,-22 41-1,22 22-15,-21 43 32,42-22-32,-21 64 15,-22 63 1,22-42-1,21 169 1,0-254-16,21 85 16,64 0-1,63-43 17,-42-63-17,-21-21 1,-43 0-1,64-85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1T04:33:14.47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2625 3429 0</inkml:trace>
  <inkml:trace contextRef="#ctx0" brushRef="#br0" timeOffset="777.57">2307 1037 0,'0'0'0,"0"-21"0,21 21 16,0 0-1,1 0 1,-1 0 31</inkml:trace>
  <inkml:trace contextRef="#ctx0" brushRef="#br0" timeOffset="2055.1">5757 2032 0,'0'0'0,"0"-21"0,0 0 15,0 0-15,0-1 16,0 1-16,0 0 0,0-42 15,-42 20 1,42 22-16,-42-42 16,20 41-1,1 22 1,21 22 15,0 20-15,43 43-1,-43-22 1,42 43-16,-42 127 31,0-43-15,-21-84 0,21-64-16,-21 64 15,-1 148 1,22-84-1,0 62 1,-21-126 0,21-42-16,-21 84 15,21-85-15,0-20 0,0 190 32,-21-191-32,0 148 15,21-84-15,-21 85 16,-22 190 15,43-233-31,0 42 31,0 22-31,-21-148 0,21 274 32,-21-190-17,0-84-15,0 211 16,-1-106-1,22-105-15,-42 296 16,21-191 0,21 149-1,-21-255-15,21 85 16,-21-63-16,21 0 0,0 296 31,0-318-31,0 149 16,0 21-1,0-64 1,0 85 15,0-212-15,0-84 0,0 0-1,0-43-15,0-106 16</inkml:trace>
  <inkml:trace contextRef="#ctx0" brushRef="#br0" timeOffset="4708.58">5863 1969 0,'0'0'0,"-21"0"0,0-22 32,0 22-1,42 0 0,0 0-15,0 0-16,0 0 0,64 0 15,0 0 1,63 22 0,-85-22-16,22 0 0,0 0 15,-1 0-15,1 0 0,317 0 16,-42 0 0,63 0-1,-296-22-15,21 22 0,149 0 16,-149-21-16,0 21 15,170 0-15,-170-21 0,317 21 16,-147-21 0,-170 21-16,21 0 0,488-42 31,-340 20-31,-148 22 16,318-21-16,-317 0 15,-22 21-15,487-42 16,-339 21-1,-148 21-15,127-22 16,-126 1-16,295 0 16,-317 0-16,21 21 0,403-21 15,-22 0 17,-169 21-32,-1-22 15,276 22 16,-211-21-15,-213 0 0,22 21-1,-21-21 1,-43 21-16,-105 0 16,42-21-1,-22 0 1,-63 21-16,-21-22 31,-21 22 0,0 0-15,21 43 0,-21-1-16,0 43 15,0 126 16,-1-126-15,1 106 0,21-43-1,0 190 1,0-189 0,0 105-16,-21-191 15,0 128-15,0-107 16,21 1-16,-21 0 0,-22 63 15,22-64-15,-21 213 16,21-22 0,21-169-16,-22-22 0,22 22 15,-21 0-15,21-21 0,-21 402 32,21-212-17,0 0-15,-21 0 16,21-190-16,0 359 31,-21-274-15,21-86-16,0 64 15,0 85-15,0-148 0,0-22 16,0 276 0,0-233-1,0 63 1,0-126-16,-43 84 0,43-85 15,0 0-15,-42 85 16,21-63 0,0-22-1,0-21 1,-1-21-16,22 21 0,-42-21 16,21 0-1,-43 22 1,43-22-16,-42 0 15,42 0-15,-1 0 0,-210 21 32,62-21-17,1 21 1,84-21-16,-63 0 16,-508 0-1,338 0 1,-20 0-1,-43 0 1,21 0 0,-42 0-1,254 0-15,-678 0 32,678 0-32,-275-21 15,126 21-15,149 0 16,-296 0-16,-22 0 15,297 0-15,-593 0 32,613 0-32,-295 0 15,317 0-15,-296 0 16,126 0 0,-613 42 15,550-21-31,43 0 15,42 1 1,-1-1 0,22 0-1,191-21-15,-1 21 0,-84-21 16,85 21-16,20-21 0,-62 21 16,62-21-16,-84 0 15,43 22 1,62-22-16,1 0 0,-42 21 15,-22-21 1,64 21-16,0-21 0,-64 0 16,64 0-16,0 21 15,-106-21 1,63 0 0,1 21-1,20-21 1,22 0-16,-42 21 31,63 1 32,0-1-32</inkml:trace>
  <inkml:trace contextRef="#ctx0" brushRef="#br0" timeOffset="29706.62">8911 2096 0,'0'-22'0,"0"1"32,0 0-32,-21 21 15,21-21 1,-21 0-1,0 21 1,-1-21-16,22 42 78,-21 0-62,21 0-16,0 0 0,-21-21 0,21 21 15,0 22-15,-21-1 16,0-21-16,0 0 0,21 1 0,-22 105 31,22-22-15,0 22 0,0 0-16,0-21 15,0-63 1,0-1-16,0 21 0,0-20 15,0-1-15,0 0 0,0-20 16,0 20-16,0 64 0,0-64 16,0 0-16,0 43 15,0 42 1,0-106-16,0 106 16,0-106-16,0 106 15,0 0 1,0-84-16,0-1 0,0 127 15,0-42 1,0 0 0,0-21-1,0-63-15,0-1 0,0 85 32,0 0-32,0-85 0,22 85 15,-22-84-15,0-1 16,0 127-1,0-21 1,-22-105-16,22 20 16,-21-20-16,21 62 0,0-41 15,0-22-15,-21 22 0,21 84 16,0-63 0,0-22-16,0-21 0,0 64 15,0-63-15,0 20 0,0 106 16,0-20-1,0-86-15,0 64 16,0-63-16,0-22 16,0 0-16,-21 22 0,21-22 0,0 106 15,0-42 1,0-64-16,0 1 0,-21 84 16,21 0-1,0-106-15,0 21 16,0 1-16,0 20 15,0-42-15,0 43 16,0-43-16,0 0 0,0 21 16,0-20-16,0-1 15,0 0-15,0 0 16,-21-21 0,-1 0-1,22-21 1,-21 21-16,21-42 0,0-1 15,0 1-15,0-22 16</inkml:trace>
  <inkml:trace contextRef="#ctx0" brushRef="#br0" timeOffset="30956.86">11493 2117 0,'0'0'0,"22"-21"16,-22-1 0,0 1-16,0 0 15,0 0 1,0 42 31,0 0-47,-22 0 0,22 1 15,0-1-15,-21 21 0,21-21 0,0 22 16,0-1-16,0 106 16,0-106-16,-21 22 0,21 126 31,0-20-31,0 20 16,0-126-16,21-1 15,-21 1-15,0-1 0,0 1 16,0-1-16,0 191 15,0-190-15,0 20 16,-21 192 0,0-86-1,21-126-15,0-1 0,0 255 16,0-128 0,0 1-1,0-86 1,0-41-16,-42 169 15,20-43 1,1 43 0,0 0-1,21-170 1,0 191 0,0-63-16,0-85 15,0-43-15,0 107 16,0-107-16,-21-21 15,21 191 1,0-190-16,0 62 16,0-20-16,0-43 15,0 1-15,0 41 16,0-62-16,0-1 0,0 0 16,-21-21-1,21-21 1,0 0-16,0-1 0,0-126 15,21 106 1</inkml:trace>
  <inkml:trace contextRef="#ctx0" brushRef="#br0" timeOffset="32244.8">14774 1630 0,'0'0'0,"0"-21"16,0 42 47,0 0-48,0 21-15,0-20 16,0-1-16,0 21 0,0 0 15,0 85-15,0-42 16,0 84 0,-21-63-1,21-63-15,0 20 0,0 1 16,0 105 0,-21 21-16,21-126 0,0-1 15,0 64-15,-21 64 16,21-128-16,0 1 15,0 126 1,0 1 0,0-128-16,0 149 15,0-148-15,0 63 16,0-43-16,-21-20 0,21 274 31,0-274-31,0-1 0,0 22 0,0 127 16,0 21-1,0-1 1,0-168-16,0 21 0,0 253 31,0-41-15,0-149 0,0-85-16,0 149 15,0 63 1,0 43-1,0-86 1,21-83 0,-21-44-1,0-62-15,0 84 16,0-85-16,0 170 31,0-128-15,0 1-16,0-43 15,0-63 17,0-21-17,-21 21-15,-1-64 0</inkml:trace>
  <inkml:trace contextRef="#ctx0" brushRef="#br0" timeOffset="33748.99">5948 3979 0,'-21'0'0,"-1"0"16,1 22-16,0-22 0,0 0 16,0 21-16,0-21 15,-1 21 1,22 0-1,0 0 1,22-21 0,20 0-1,85 21 1,0-21 0,-85 0-16,22 22 0,105-22 15,43 0 1,-128 0-16,1 0 15,0 0-15,-1 0 0,467 0 32,-361 0-17,-84 0-15,106 0 0,211 0 16,-317-22 0,487 1-1,-191 21 1,42-21-1,1 21 1,296 0 0,-297 0-1,-296 0-15,297 0 16,20 0 0,424-21 15,-317 21-16,-149 0 1,-148 0-16,572 0 31,-445 0-15,-21 0 0,-21 0-16,169 21 31,-190 0-16,-191-21 1,64 21 0,-64-21-1,-85 0 1,1 0 0,-43 0-1,-42 0 16,-43 0-15,43 0-16,0 0 0,-64 0 31,64 0-15</inkml:trace>
  <inkml:trace contextRef="#ctx0" brushRef="#br0" timeOffset="35600.66">5440 6668 0,'0'0'0,"-21"0"0,-1 21 15,1-21-15,0 0 0,-21 0 16,21 21-16,21 0 62,21-21-62,0 0 0,21 21 16,1 0-16,-1-21 0,0 0 16,1 0-16,-1 0 0,127 22 15,-105-22-15,-1 0 16,1 0-16,-1 0 0,1 0 15,169-22 1,42-20 0,21 21-16,-190 21 15,-21 0-15,423-42 16,-170-1 0,-232 43-16,212-21 15,-107 21 1,445-21-1,-338 0 1,-64 21 0,-148 0-16,232 0 15,-211 0-15,466-21 32,-148 21-17,-107 0 1,1 0-1,296 0 1,-423 0 0,84 0-1,64 0 1,148 0 15,-191 0-15,-169 0-16,43 0 15,232 0 17,-317 0-17,-42 0-15,84 0 16,-21 0-16,84 0 31,-62 0-15,-65 0-1,43 0 1,170 0 0,-213 0-1,43 21 1,43-21 0,-65 0-1,-62 0-15,211 21 16,-191-21-1,64 0 1,-63 0 0,-43 0-16,42 0 15,1 21 1,42-21 0,-22 0-16,-20 21 15,-22-21 16,-63 0-15,-21-21-16,-1 0 16,1 21-16</inkml:trace>
  <inkml:trace contextRef="#ctx0" brushRef="#br0" timeOffset="36790.35">11303 7874 0,'-21'21'156,"21"0"-140,-21 1-16,21-1 0,0 0 16,0 0-16,-22 0 0,1 22 15,0 41 1,21-63-16,-21 64 16,21-64-16,-21 43 15,21-43-15,0 0 16,0 0-16,0 0 0,0 22 15,0-22 17,-21-21-17,-1 0 1,1 0 15</inkml:trace>
  <inkml:trace contextRef="#ctx0" brushRef="#br0" timeOffset="38792.21">6032 2921 0,'0'0'0,"0"-21"15,22 21 1,-22-21 0,0 42 30,0 0-46,0 0 0,0 0 0,0 22 16,-22-22-16,1 64 16,21-64-16,-21 127 15,21-106-15,-21 149 32,21-128-17,63-20 1,1-43-16,-43 0 15,85-22 1,-21-41 0,-64 42-16,21-43 15,22-63 1,-43-21 0,0 106-16,-21-85 31,0 84-16,0 22-15,0 42 79,0 1-64</inkml:trace>
  <inkml:trace contextRef="#ctx0" brushRef="#br0" timeOffset="39105.54">6921 2963 0,'-21'0'31,"0"0"-15,0 0-16,21 22 15,0-1-15,-21 0 0,21 0 16,-21 21-16,21 1 0,0-22 0,-22 21 16,1 1-16,0-1 15,-21 64 1,21-22-16,-1-41 15,22 20-15,0-42 16</inkml:trace>
  <inkml:trace contextRef="#ctx0" brushRef="#br0" timeOffset="39617.07">6773 3112 0,'0'0'0,"0"-43"16,0 22-1,21-21-15,43-1 16,-64 22-16,42 0 0,85-21 31,0 21-15,-84 21-1,-22 63 1,0-42-16,-21 43 16,-127 126 15,21-84-15,-42-21-16,42-64 15,64-21 1,42-21 31,21 21-47,21 0 15,1 0 1,41 63 0,-41-20-16,41 20 31,-63-42-16,1-21-15,-1 0 16,0 0 0,0-21-1,-21 0-15</inkml:trace>
  <inkml:trace contextRef="#ctx0" brushRef="#br0" timeOffset="40152.55">7726 2942 0,'0'0'15,"0"-21"-15,0 42 47,0 0-47,-21 1 0,-1 20 0,22-21 16,-21 64-16,0-43 0,0 0 15,0 1-15,0-1 0,21 0 16,-106 170 0,63-148-1,1-22 1,42-21 0,0-42-1,0 0-15,0 0 0,0-1 0,0 1 16,0 0-16,0-21 0,42-85 31,-20 84-15,20 43-16,0 22 15,43 83 17,0-20-17,-43-64 1,21 0-1,86-21 1,-128-21 0,21-21-1,-42 0 1,21 20 0,0-41-1,-21 42-15</inkml:trace>
  <inkml:trace contextRef="#ctx0" brushRef="#br0" timeOffset="40950.24">9567 2815 0,'0'0'0,"0"-21"0,0 0 15,21 21 1,-21 21 15,0 0-31,0 22 16,0-22-16,0 0 0,0 42 16,-21-20-16,21-22 0,-21 21 15,21-21-15,0 22 0,-21 41 16,21-62-16,0 41 15,0-42-15,0 22 0,42 41 32,-21-84-17,43 0-15,21-21 16,-64 0-16,21-21 16,0 20-16,22-83 15,-43 83-15,0-20 16,22-85-1,-22 21 1,0 43 0,-21 42-1,0 42 48,0 0-63,21-21 15,0 21 1</inkml:trace>
  <inkml:trace contextRef="#ctx0" brushRef="#br0" timeOffset="41516.31">10626 2879 0,'0'0'16,"21"0"-16,0-21 0,42-1 0,-41 22 16,-22-21-1,-22 0-15,1 21 16,0 0-16,-64 0 16,43 21-1,0-21-15,21 21 0,-22 1 16,22-1-16,-64 63 15,64-41 1,21-1 0,0-21-16,0 0 15,21 1-15,1-22 0,62 21 32,-20 0-32,-1-21 15,1 21 1,-43 0-16,0-21 15,21 64 1,-20-43-16,-22 0 16,0 0-16,-22 0 15,1-21-15,-63 43 16,-22-22 0,85 0-16,-64-21 15,43 0-15,20 0 0,-62 0 16,63 0-1,-1 0 1,1 0-16,21-21 47,21 21-31,1-21-16,-1 21 0</inkml:trace>
  <inkml:trace contextRef="#ctx0" brushRef="#br0" timeOffset="42065">12192 2667 0,'0'0'0,"0"21"47,0 0-47,0 1 0,0 41 15,0 1 1,0-22-16,0 43 15,0-64-15,0 21 0,0 0 0,-64 149 32,43-106-17,0-1 1,21-105 15,0-42-15,0 41-1</inkml:trace>
  <inkml:trace contextRef="#ctx0" brushRef="#br0" timeOffset="42447.23">12023 2900 0,'-22'-42'15,"1"42"-15,21-22 0,-21-20 16,21 21-16,0 0 15,64-22 1,20 1 0,-41 42-16,126-21 31,-106 21-31,43 42 16,-63 22-1,-43-43-15,0 42 16,0-41-16,0 20 15,-64 21 1,43-41-16,-43 20 16,-20 0-16,63-21 15,-1-21-15,-41 22 16,42-22 0,21-22 15,21 1-16,0 0-15</inkml:trace>
  <inkml:trace contextRef="#ctx0" brushRef="#br0" timeOffset="43181.12">12848 2815 0,'0'-21'0,"0"42"0,0-63 32,0 63-17,0 0 1,-21 22-16,0 41 16,-22 1-1,22-22 1,21-20-16,-42 63 15,42-85-15,-21 0 0,21 0 16,-21 21-16,21 22 31,0-85 1,0 0-32,63-85 31,-21 42-31,-20 22 15,-22 21-15,42-43 0,-21 43 16,21-21-16,-20 21 0,-1-1 16,21 22-1,0 0 1,-42 43 0,0 20-1,0-20-15,0 41 16,0-20-1,43-1 1,-43-42-16,106 1 31,-43-44-15,-42 22-16,0-63 16,1 21-16,-22 20 15,21-105 1,-21 85-16,0 21 0,0-43 15,0 43-15,0 0 0,0 0 16,0-21-16,0 20 16,0 44 15,0-1-15,0 0-16,0 0 15</inkml:trace>
  <inkml:trace contextRef="#ctx0" brushRef="#br0" timeOffset="43568.9">13737 2773 0,'0'-21'0,"0"0"16,-21 21 0,0 0 15,21 42-31,0-21 16,0 0-16,0 0 0,-21 43 15,-22 84 1,43-42-1,0-21 1,0-64-16,0 21 0,0 0 16,0-20-16,0-1 0,0 63 15,0-105 48,0 0-63,0 0 0,0 0 0,0 0 15,0-1-15</inkml:trace>
  <inkml:trace contextRef="#ctx0" brushRef="#br0" timeOffset="44070.61">13568 2773 0,'-21'-21'0,"21"0"15,0-1 1,0 1 0,21 21-1,0 0-15,0 0 0,-21-21 0,21 21 16,0 0-16,22 0 0,-22 0 0,64 0 16,-1 0-1,-41 21-15,41 0 16,-41 1-16,41 20 15,-41-21 1,-22 0-16,21 85 16,-42-85-16,0 0 15,0 1-15,-21 62 16,-106 64 0,106-105-16,-43-1 15,-63 43 1,43-43-1,62-21-15,-20 0 0,-85 43 16,64-43 0,-1 21-1,43-42 1,0-21 31,21 0-32,-21 21-15</inkml:trace>
  <inkml:trace contextRef="#ctx0" brushRef="#br0" timeOffset="49054.04">3302 2265 0,'21'0'16,"0"-21"-16,0 21 16,-21-21-16,22 21 15,-22-22-15,21 22 16,0 0-16,-21-21 0,0 0 15,21 0 1,0 0-16,-21 0 16,0-1-16,0 1 15,0 0 1,-21 0 0,0 21-1,0 0-15,-64 0 31,64 0-31,-43 21 0,43 0 0,-42 22 16,20-43 0,1 42-16,21-42 15,0 21-15,-43 21 16,43-42-16,-21 43 0,21-22 16,-22-21-16,1 42 15,-22 64 1,64-85-1,0 0-15,0 22 16,0-22 0,22-21-16,-1 21 0,85 21 31,-85-42-31,63 43 16,-41-22-16,41 42 15,43 64 16,-42-21-15,-43-63 0,1 41-1,-1 64 1,-21-21 0,-21-63-1,0 21 1,-42 20-1,-127 44 17,105-86-17,-21-21-15,22 1 16,-1-43 0,43 0-16,0 21 0,-42-21 31,63-21 16,84 0-32,-20 21 1,-1 0 0,-42 0-16,1 0 0,-1 0 15,0 0-15,64 63 31,-85-42-31,42 43 16,-42 42-16,0 21 16,0 0-1,0 0 1,0-85-16,0 127 16,-21-105-16,0-1 15,-1 64-15,22-63 16,-42 84-16,21-85 0,0 64 15,0-63-15,-1 21 0,22-22 16,-42 85-16,0 64 16,21-149-16,-1 1 15,1 63 1,0-64-16,21 22 0,-21 42 0,0-63 16,0-1-16,21 64 15,-22-85-15,1 64 16,0-63-16,21 20 0,-21 22 15,0-22-15,0 85 16,-1-84-16,1 105 16,21-105-16,-21-1 15,21 1-15,-21-1 0,21-20 0,0 147 16,0-126-16,0 253 31,21-105-15,0-149-16,0-20 15,22 84 1,-22-85-16,106 106 16,-21-63-1,-85-43-15,106 0 16,21 1 0,85-22-1,-148-21 1,42 0-1,-106-21-15,0 21 0,-21-21 16,21 21-16,-21-22 16,0 1-1,0 0 1,-21 21 0,0 0-16,0 0 15,-1 0-15,22-21 16</inkml:trace>
  <inkml:trace contextRef="#ctx0" brushRef="#br0" timeOffset="50506.72">698 3577 0,'-21'0'0,"0"0"16,0 0-16,0 0 0,0 0 15,-43 0 1,43 0-16,-21 0 0,-85-21 15,105 21 1,-41 0-16,42 0 0,-22 0 16,1 0-1,84 0 17,85 0-17,-63 0-15,63 0 16,85 0-1,211-42 1,-233 21 0,64 21-1,-169-22-15,84 22 16,-126 0-16,-1-21 0,43 21 16,-106-21 46,-1 21-46,1-21-1,-21 0 1,21 21-16</inkml:trace>
  <inkml:trace contextRef="#ctx0" brushRef="#br0" timeOffset="51080.9">1651 3175 0,'-21'0'16,"21"21"46,0 0-62,21-21 0,0 22 16,21-1 0,22 0-16,-1 0 15,-20-21-15,-1 21 16,-21-21-16,22 0 0,-22 0 15,42 0 1,-42 0-16,1 0 16,-22 21 15,-22 1-15,1-22-16,0 21 15,0 0-15,-64 42 16,64-41-16,-42 41 15,20-21-15,1-20 0,-127 126 32,105-85-17,43-20-15,21-22 32</inkml:trace>
  <inkml:trace contextRef="#ctx0" brushRef="#br0" timeOffset="61035.69">466 4318 0,'-22'0'0,"1"0"16,0 0-16,21-42 16,-21 42-1,21-21-15,0-1 0,0 1 16,0 0-1,21 0-15,64-21 32,-22 42-32,1 21 15,-1 42 1,1 22 0,-64-43-16,42 64 15,-42-64-15,0-20 16,0 105-1,-21-64 1,0-42 0,21-42-1,0-21 1,0-43 0,0 22-1,42-86 1,-21 107-1,-21 21-15,21-21 0,22-43 16,-22 64 0,0 21-1,-21 21 1,0 0 0,0 0-1,21 0-15</inkml:trace>
  <inkml:trace contextRef="#ctx0" brushRef="#br0" timeOffset="61548.54">1228 4297 0,'0'-21'16,"-22"21"-1,1 0 1,0 0-16,-21 42 16,-1-21-1,43 22-15,0-22 0,-21 0 0,0 85 32,21-22-17,0-20-15,0-22 16,85-42 15,-64 0-31,42-42 16,1-22-1,-22 22 1,-21-148 0,-42 63-1,-21 84 1,-43 22-1,64 21 1,-64 64 0,85-22-1,0-21-15,0 85 32,0-64-32,22-21 15,-1-21-15</inkml:trace>
  <inkml:trace contextRef="#ctx0" brushRef="#br0" timeOffset="62196.67">1609 4297 0,'0'0'0,"-22"21"47,22 0-47,0 0 0,0 1 16,-21-1-16,0 21 15,21 0-15,-21-20 0,21-1 0,-21 63 16,21-20 0,0-43-16,0 0 15,0 0-15,21-21 31,0-21-31,0 0 0,0-21 16,64-85 15,-64 84-15,0 1-16,1 42 16,-1 0-1,-21 21 1,0 0-16,0 1 15,0-1-15,0 0 0,0 21 16,0-21-16,0 43 16,21-43-1,0-21 1,0 0-16,0 0 16,1 0-16,20-63 31,-21 41-31,-21-20 15,21-64-15,-21 0 32,0 85-17,0 0 1,0 42 31,0 0-32</inkml:trace>
  <inkml:trace contextRef="#ctx0" brushRef="#br0" timeOffset="62792.94">2328 4424 0,'0'0'0,"21"0"0,1-21 16,-1 0-1,-21-1 1,-21 22 15,-22 0-31,22 0 16,0 0-16,0 22 0,-43 20 15,43-21 1,0 0-16,0 43 16,21-43-1,0 0 1,21-21-16,0 0 16,43 21-1,-1 0 1,-21-21-16,1 43 15,-22-22 1,0 0 0,0-21-16,-21 21 15,-42 0 1,-22 1 0,22-1-1,-43-21 1,64 0-16,-21 0 15,21 0-15,0 0 16,-1 0-16,1 0 16,21-21 46</inkml:trace>
  <inkml:trace contextRef="#ctx0" brushRef="#br0" timeOffset="64906.26">7006 1143 0,'0'0'0,"-21"-21"46,21 0-30,0 0 15,0-22-31,0 22 16,0-21 0,42-1-1,85-62 1,-21 62-1,-64 22-15,1 0 16,63 0-16,42 0 16,-106-1-1,85 22-15,-85 0 16,170 43 0,-85-1-1,-63-21 1,-22 0-16,43 22 15,-43-22-15,0 0 0,106 43 16,-84-43-16,42 21 16,-64-42-16,85 42 15,-85-20-15,64 20 16,-42-42-16,-22 21 0,22 0 0,84 0 16,21 1-1,64-1 1,-191-21-1,85 0-15,-63 0 0,-1 0 16,107 0 0,-128 0-16,64 0 15,105-21 1,-105 21-16,-42-22 0,-1 1 16,1 21-16,169-63 15,-106 42 1,105-64-1,-126 43 1,-63 20-16,62 1 0,1-42 16,-21 20-1,0 1 1,-64 42-16,0-21 0,21 0 16,-21 21-16,1-43 31,-1 43-16,-21 22 17,0-1-17,0 0-15,0 0 16,0 0-16,0 22 16,21-1-1,-21-21-15,21-21 16,0 21-16,127 43 31,-84-43-31,126-21 16,1 21-1,-43-21 1,-63 0-16,402 0 31,-170 0-15,-63 0-1,-85-21-15,85 0 16,-169 0-16,0-1 16,317-20-1,-275 21-15,190-21 16,-20-1 0,20 1-1,1 21 1,-191 0-16,444 21 31,-444 0-31,106 0 0,63 0 16,43 42-1,-191-21 1,-105 0-16,126 22 16,-127-22-16,1 0 0,84 42 31,-106-41-31,21 41 15,-21-21 1,0 1 0,-21-22-16,-21-21 31,0 0-31,0 0 0,-43 0 16,1-42-1</inkml:trace>
  <inkml:trace contextRef="#ctx0" brushRef="#br0" timeOffset="65700.89">9821 42 0,'0'0'0,"21"-21"0,1 0 16,-1 21-1,0 0-15,0 0 16,0 0-16,0 0 0,1 0 31,-1 0 32,-21 42-32,0 22-31,0-1 15,0 1-15,0-22 0,0 22 0,0-22 16,0 22-16,0-22 0,-21 43 16,21-64-16,0 21 0,0-21 15,0 64 1,-22-43 0,1-42-1,0 0 1,0 0-16,0 0 15,0 0-15,-22-21 16</inkml:trace>
  <inkml:trace contextRef="#ctx0" brushRef="#br0" timeOffset="66047.69">9419 529 0,'-42'-42'16,"84"84"-16,-84-105 0,42 42 15,0-1 1,21 22 0,0 0-1,0 0-15,43 0 16,20 43 0,43 41-1,-63-41 1,-43-22-16,0 0 0,43 64 31,-64-22-31,0-42 16,21-21-1,0 0 1,0-21 0,0 0-1,1-21-15,-1 21 0</inkml:trace>
  <inkml:trace contextRef="#ctx0" brushRef="#br0" timeOffset="66313.71">10329 360 0,'0'0'0,"-21"0"31,0 21-31,21 0 16,-21-21-16,0 21 0,-64 64 15,64-64 1,-64 64-16,-21 42 16,64-85-1,-22 64 17,64-85-17,22-21 1</inkml:trace>
  <inkml:trace contextRef="#ctx0" brushRef="#br0" timeOffset="67181.14">13483 233 0,'0'-21'0,"0"0"0,0-1 15,21 1-15,-21 0 0,0 0 16,0-43 0,0 43-16,-21 0 15,-21 21 1,21 0-16,-106 21 16,84 0-16,22 22 15,-21-22-15,21 21 0,-64 128 31,85-128-31,0 0 0,0 1 0,0 41 16,0-41-16,85 41 31,-64-63-31,63 1 16,-20-22-16,-43 0 0,21 0 16,-20 0-16,20 0 0,-21-22 15,127-41 1,-127 42-1,22 0-15</inkml:trace>
  <inkml:trace contextRef="#ctx0" brushRef="#br0" timeOffset="69232.03">13822 423 0,'21'-42'0,"-42"84"0,42-105 0,-21 42 0,0-43 31,-21 43-15,-22 63-16,22 1 15,-21 84 1,21-43-1,21-62-15,0 41 16,0-42 0,21 0-16,0-21 15,21 0-15,-20 0 16,20 0-16,0-21 0,1 21 16,-22-21-16,0 0 15,21 0-15,-21 0 0,22-22 16,-22 22-16,0-21 0,-21 21 15,0-22-15,-42-105 32,-22 127-17,-20 21-15,41 21 16,-84 170 15,106-107-15,21 1-1,21-43-15,149-42 32,-65-21-17,1-21 1,21-43 0,21-127-1,-105 107 1,-43 62-16,21-105 15,-42 148 48,0 0-63,-1 64 16,22 63-16,-21-22 15,0 1 1,21-63-16,0-1 0,0 0 15,0 1-15,0-22 16,21 21 0,0-21-16,22-21 0,-22 0 15,0 0 1,43-21-16,-43 0 16,63-85-1,-62 85-15,20-64 16,-42 43-1,21 0 1,-21 20 0,0 65-1,-21-1 1,21 0 0,0-20-16,-21 105 31,21-85-16,0-21 1,21-21-16,0 0 0,43 0 16,-22-21-16,106-85 31,-84 43-15,-43-1-1,-21 22 1,0 21-1,0 63 1,-21 0 0,-1 1-1,22-22-15,0 42 16,0-42-16,43 22 31,20-43-15,-42 0-16,64 0 15,-21-21-15,-43 21 0,63-64 16,-62 43 0,20-43-1,-42 1 1,0 84 15,-21 0-31,21 0 16,-21 1-16,21-1 0,-22 21 15,22 22 1,-21-43 0,21 0-1,0-42 17,0 0-32,21 21 0,-21-22 15,0 1-15,22 0 0,-1 0 16,-21 0-16,21 0 0,0-1 15,0-20-15,0 21 0,-21 0 16,22 21-16,-22-21 16,21 21-16,0 0 0,-21 21 15,0 42 1,21-20 0,-21 20-1,21-21 1,-21-20-1,0-1-15,43-21 16,-22 0 0,21-43-1,0-20 1,-20 21-16,-1 20 0,42-83 16,-20 62-1,-1 22 1,-21 21-1,0 21-15,-21 0 16,0 22 0,0-1-16,0-21 15,0 43-15,0-43 16,0 0 0,0 0-16,0 22 15,43-22 1,20-21-1,43-43 1,-43 1 0,-20 21-16,84-85 31,-85 21-31,-42 64 31,-21 21-31,0 0 16,0 0-16,-1 0 0,-41 64 31,63-22-31,0 22 16,0-43-16,21 0 15,0 0-15,-21 0 16,21-21-16,-21 43 16,0-22-1,0 0-15,-21-21 16,0 0-16,-21 0 15,21 0-15,-22 0 16,1 0 0,21 0-16</inkml:trace>
  <inkml:trace contextRef="#ctx0" brushRef="#br0" timeOffset="74756.44">6075 2096 0,'21'0'16,"0"-22"15,0 22-31,-21-21 15,0 0 1,-21 21 47,0 0-63,0 0 15,0 0-15,-64 0 16,43 0-1,-64 0 1,85 0-16,-1 21 0,-20-21 16,21 0-1,0 0-15,21 21 32,0 1-1,0-1-31,0 0 0,0 0 15,0 0-15,0 0 16,0 1-16,0-1 0,0 0 0,-21 85 31,-1 0-15,1-22-16,0 22 16,21-64-1,0-20-15,0 126 16,0-85-1,0 1 1,0-22-16,0 22 16,0 105 15,0-84-15,0-1-1,0 1-15,0-22 16,0 64 15,0-84-15,0-1-16,21 0 15,0-20 1,-21-1 0,0 0-16,22-21 15,-22 21-15,21-21 16,-21 21-1,21-21 1,0 0 0,0 21-1,0-21 1,1 22 0,-1-22-1,21 21 1,-21-21-16,0 21 0,1-21 15,20 0 1,-21 21-16,21-21 16,-20 0-1,-1 0-15,0 0 16,0 0-16,0 0 0,0 0 16,22 0-16,-1 0 0,-21 0 15,22 0-15,-1 0 16,-21 0-16,21 0 0,43 0 15,-43 0-15,1-21 0,41 21 16,-41 0-16,20 0 0,170-21 31,-64 21-15,-105 0-16,42 0 16,-64 0-16,85 0 15,-21 0 1,-85 0-16,85 0 15,-85 0-15,106 0 32,-42 0-32,-22 0 15,-42 0-15,1 0 16,-1 0-16,0 0 0,0 0 16,21 0-1,1 0 1,-1 0-1,-21 0 1,0 0-16,1 21 16,-1-21-1,-21 21 17,21-21-1,-21 21-31,21-21 31,-21-21 0,0 0-31,0 0 16,0-22 0,0-20-16,0 42 15,21-22-15,-21 1 0,0 0 16,21 21-16,1-64 15,-22-21 1,21 85-16,-21-85 16,0 64-16,0-1 15,0 22-15,0-21 0,0 0 0,0-85 16,0 63 0,-21-63-1,21 0 16,0 64-31,0-1 16,0 43-16,0 0 0,-22 0 16,22-1-16,0 1 0,0-21 15,0-43 1,0 22-16,0 20 16,0 22-1,0 0-15,0-42 16,0 41-1,0 1 1,0 0-16,0 0 16,0 0-16,0 0 15,22 21-15,-22-22 16,0 1 15,0 0 16,-22 21-31,1 0-16,0 0 15,-21 0 1,21-21-16,-22 21 16,-20 0-16,42 0 15,-1 0-15,-41 0 0,42 0 16,-22 0-16,-41 0 15,-43 0 1,63 0-16,22 0 0,-22 0 0,22 0 16,-21 0-16,-128 0 15,64 0 1,-42 0 0,84 0-1,43 0-15,-233 0 31,63 0-15,191 0-16,-85 21 16,21-21-1,-63 0 17,85 21-17,20-21 1,1 0-1,21 0 1,42 0 47,0 0-63,0 0 15,43-21-15,20 0 16,-62 21-16,147-21 15,43 21 1,-149-21-16,22 21 16,148 0-1,-149 0-15,64 0 16,106 0-16,-169 0 16,211 0-16,-211 21 15,0-21-15,148 0 16,-22 21-1,-147-21-15,42 0 16,-64 0-16,43 0 16,-64 0-16,21 0 0,0 0 15,-20 0 1,-44 0 31,22 21-32,-21 0 1,0 0 0,21 1-1,0 20 1,0-21-16,-21 0 16,0 43-16,21-43 15,0 0-15,0 43 16,-21 41-1,-1 1 1,22-85-16,0 22 0,-21-1 16,21-21-16,0 22 0,-21 126 15,0-106 1,21 43 0,0-63-16,-21 62 15,21-62-15,-21 84 31,21-21-31,0-22 16,0 22 15,0-64-15,0-20-16,0-1 16,0 0-1,0 0-15,0 0 16,-22-21 15,22 21-31,0 1 16,-21-22-1,21 21 1,0 0 15,0-42 16,0 0-31,0-1-16,0 1 15,0-21-15,0-22 16,0-20-16,0 41 0,0-20 16,43-297-1,-22 191 1,0 21-1,-21-1 1,0-105 15,0 127-15,0 64 0,0-22-1,0 64 1,0-42-1,0 84 126,0 0-141,-21-21 16,21 21-16,0 0 0,0 0 15,0 1-15,0-1 0,0 0 0,0 21 16,0 43 0,0 42-1,0-85-15,0 1 0,-21 126 31,21-84-31,0-43 0,0 0 16,0 43-16,0-43 0,0 43 16,0-43-16,0 1 15,0-1-15,0 64 16,0-22 0,0-20-16,0-43 0,0 0 15,-22 64 1,22-43-1,-21-42-15,21 21 0,0 1 16,0 20 0,0-21-1,0 0 1,0 0 0,0 1-1,0-1 1,0 0-1,0 0 1,0 0 0,0 0-1,0 1 1,0-1 46,-21-21-30,0 0-32,0 0 31,0 21-31,-1-21 0,1 0 16,-21 21-1,21-21-15,0 0 0,-22 21 16,1-21-1,21 0-15,0 21 0,-1-21 16,1 0 0,21 22-1,21-22 17,1 0-17,20 0-15,-21 0 16,0 0-16,64-22 15,-64 1 1,0 21-16,106-84 31,-106 84-15,-21-22-16,22 22 16,-22-84 15,21 63-16,0-43 1,21-21-16,-21 1 16,1 41-16,-1 1 15,-21-170 1,0 85 0,0 43-1,0 41-15,-21-62 16,-1-65-1,22 149-15,0-64 16,0 64-16,0-85 16,0 85-16,0 0 0,0 0 15,0 0-15,-21 0 0,21-1 16,-21 1-16,21 0 16,-21 0-16,21 0 15,-21 21-15,0 0 16,21-21-16,-22 21 62,22-22-62,-21 22 32,0 0-1,21-21 0</inkml:trace>
  <inkml:trace contextRef="#ctx0" brushRef="#br1" timeOffset="83753.99">4741 2709 0,'0'-21'0,"0"0"47,-21 21-32,0 0 17,0 0-32,0 0 15,-1 0 1,1 0-16,0 0 15,21 21-15,-21-21 0,-21 21 16,-1 22 0,22-43-1,-21 63 1,21-20 0,-22 20-1,22-42-15,21 0 16,-21 1-16,0 41 15,0-42-15,21 22 16,0-1-16,-22-21 16,22 0-16,0 0 0,-21 22 15,21-1-15,0 0 16,0 1 0,0-22-16,0 42 15,0-41-15,64 20 16,20 0 15,1-21-15,-21-21-1,-1 0 1,85-42 0,-84 21-1,-43 21 1,-21-21-16,21 0 0,43-22 15,-1-41 17,1-22-17,-43 21 1,21 22-16,-42-22 31,0 0-15,0 64-1,0-21-15,-21-1 16,21 22-16,-64-42 31,43 63-31,-21-21 16,21-1 0,-43 22-16,43 0 15,-85 0 1,22 0-1,20 22 1,1 20 0,-86 43 15,107-43-15,0 21-1,21-20 1,-1-22-16,22 0 0,0 0 15,0 0-15,0 106 32,0-42-17,22-21 1,-1-22 0,21 0-16,-42-21 0,21 1 15,22-1-15,-1 0 16,-21-21-1,0 0-15,106 21 32,-106-21-32,43 0 0,-22 0 15,1 0-15,20 0 16,1-21 0,41-21 15,-62-1-16,-22 1 1,0 0-16,0-22 16,0-84 15,-21 63-15,0 43-1,0 0 1,0 20-16,-42-20 15,0-43 1,21 43 0,-22 21-1,-20 0 1,-43 21 15,85 0-31,-64 0 16,22 0-1,-1 0-15,-63 21 32,85 0-17,-43 21 1,43 1 0,-1 20-1,22 1 1,0-22-1,21 0 1,0 43 0,0-43-1,0-20-15,21 41 16,0 1 0,1-43-16,-1 0 0,42 21 31,-42 1-31,85-22 15,-21-21 1,-64 21-16,0-21 16,106 0-1,-42 0 1,-22-21 0,1 0-16,-43-1 15,0 22-15,43-63 16,-43 21-1,21-43 1,-21 0 0,-21 64-16,22-106 31,-22 42-15,0 64-16,0-63 15,-43 41 16,-41-20-15,41 63-16,-84 0 16,21 0-1,22 0 1,63 0 0,-22 0-16,22 0 15,-64 63 1,64-20-1,-21-22 1,21 0-16,-43 0 31,64 0-15</inkml:trace>
  <inkml:trace contextRef="#ctx0" brushRef="#br1" timeOffset="85558.52">7705 1101 0,'0'0'0,"0"-21"0,0-1 15,0 1 1,0 0-1,-22 21 1,1 0-16,0-21 16,0 21-16,0 0 15,0 0-15,-1 0 16,1 0-16,0 21 0,-42 0 16,41 0-1,1-21-15,-21 64 16,42-43-16,-21 0 15,21 22-15,-21-22 0,21 63 32,0-20-17,0-43-15,0 43 0,0-1 16,0-42 0,21 64-1,21-43 1,0-21-1,43 1 1,63-22 0,-21-22-1,-84-20 1,41 0 0,-41-1-1,-1-41 1,-21 63-16,-21-22 0,21 22 15,0-85 1,-21 85-16,0-21 0,0-64 31,0 85-31,-42-43 16,-21 22 0,-1 0-1,-42 42 1,64 0-1,-22 0 1,22 0-16,0 21 16,21 0-16,-106 64 15,42 20 17,64-62-17,21-22-15,-21 42 16,21-41-16,0-1 0,0 63 31,0-41-31,0-22 0,21 42 16,21 1-1,-21-43-15,0-21 16,64 64 0,-21-64-1,20 0 1,1 0-16,-64 0 15,21 0-15,43-43 16,0 1 0,-64 21-16,21 0 15,-21-1-15,-21 1 0,22-21 16,-1 21-16,-21 0 0,0-43 16,0-21-1,0 64-15,0-21 16,0 21-16,-21-22 15,-1 22-15,22 0 0,-63-42 16,-1 20 0,22 22-16,0 0 15,-1 21-15,22 0 16,-63-21 0,62 21-16,-41 0 15,-1 21-15,43 0 16,-21 0-16,21 0 0,0-21 15,-1 22-15,-41 20 16,42-21 0,-22 43-1,22-43-15,0 0 16,21 0-16,0 0 0,0 22 16,0-22-1,0 0-15,0 21 16,0-21-16</inkml:trace>
  <inkml:trace contextRef="#ctx0" brushRef="#br1" timeOffset="89991.92">4360 5525 0,'0'0'0,"-21"0"15,0 0-15,21-22 16,0 1-1,0 0 1,0 0-16,0 0 0,85-64 16,-43 43-1,21-43 1,-63 64-16,22 0 0,-1 0 0,-21-1 16,0 1-16,21-21 15,-21 63 16,0 0-31,0 0 16,-21 43 0,21 63-16,0-106 0,0 64 15,0-43-15,0 85 16,0-85-16,0 85 31,-21-42-15,-1 0-1,1-85-15,0 21 0,0 0 16,0-21-16,-43 21 16,-20 0-1,-1-21 1,64 0-16,0 0 0,-1 0 16,-20 22-16,21-22 0,-21 0 15,63 0 16,0 0-15,0 0-16,0 0 16,85 0-16,0-22 15,-64 22 1,1-21-16,-22 21 0,21 0 0,0 0 16,43 0-1,-64 0-15,0 0 16,-42 0 15,0 0-31,21 21 16,-21-21-1,21 22-15</inkml:trace>
  <inkml:trace contextRef="#ctx0" brushRef="#br1" timeOffset="91014.89">4191 7472 0,'-21'0'0,"0"0"31,-1 0-15,1 0-16,21-21 31,0 0-31,-21 21 16,21-64-1,0 22-15,21-1 16,43-41 15,-1 84-15,1 0-1,-22 0 1,-21 63 0,22 1-1,-43-22-15,0-21 0,0 127 32,0-42-32,0-85 15,0 43-15,0-22 0,-22 22 16,-41 84-1,-1-42 1,22-22 0,21-41-16,-21 20 15,20-42-15,22 1 16,-84 41 0,41-63-1,-20 0 1,-1-42-1,22-43 1,21 0 0,21 43-16,0-43 15,0 43-15,0-21 16,21 41-16,-21 1 0,42-21 16,-42 21-16,22 21 0,62-43 15,-41 22 1,20 21-1,1 64 1,-43-43-16,-21 0 0,63 64 31,-20 21-15,-1-64-16,-42-21 0,42 0 16,-21 0-16,1 1 15,62-1 1,-63-21-16,43 0 15,-1 0 1,1-21 0,-43-1-16,64-83 15,-43 41 1</inkml:trace>
  <inkml:trace contextRef="#ctx0" brushRef="#br1" timeOffset="92491.21">11007 1355 0,'0'-21'31,"0"-1"-15,0 1-16,0 0 0,0-21 16,0-1-1,21-41 1,-21 63-16,21-43 16,-21 43-16,0-106 31,0 106-31,0 0 15,0 42 1,0 0-16,0 85 31,0-22-31,0-41 0,-21 41 16,21-41-16,0 41 16,0-41-16,0-1 0,0 43 31,0-43-31,0 0 0,0-20 15,0 41 1,0-42-16,-21-21 16,-1 21-16,-83 1 15,41-22 1,-42 0 0,64 0-16,-43 0 15,64 0-15,0 0 16,42 0 15,0 0-31,22-22 16,-22 22-16,21 0 0,0 0 15,149-21 1,-106 21-16,42 0 16,-106-21-16,21 21 15,-21 0-15,0 0 0,1 0 16,-1 0 15,-21-21-15,21 21-16,-21-21 0,21 0 15,0 21-15</inkml:trace>
  <inkml:trace contextRef="#ctx0" brushRef="#br1" timeOffset="93334.22">13229 1080 0,'0'0'0,"0"-22"31,0 1-31,0 0 16,-21 21-16,21-21 16,-21-21-1,21-1-15,63-20 16,-20 42 0,84-1 15,-64 22-16,-21 43-15,-20 63 16,-22 105 15,0-126-15,0-43-16,-64 85 0,1 0 16,20-106-1,-126 128 1,105-107-1,-63 0 1,85-42-16,21 0 16,0 0-16,-43-84 15,64 20 1,0-63 0,21 42-1,-21 64-15,22 0 0,62-21 16,-41 42-1,62 0 1,-83 0-16,-1 21 0,42 21 16,-20-21-16,-22 1 15,63 62 1,-20-63-16,-1 22 16,-41-43-16,41 0 15,-21 0 1,85-43-1,-42 1 1,-64 0 0,0 21-16,1-22 15,-1 22-15,0-21 16,-42 42 46,0 0-62,-1 0 0,22 21 16,-21-21-16</inkml:trace>
  <inkml:trace contextRef="#ctx0" brushRef="#br1" timeOffset="96948.67">6011 5630 0,'-21'0'31,"21"22"-31,-21-22 0,0 0 0,-22 0 16,22 0 0,0 0-1,-21 21-15,-22-21 32,43 0-32,0 0 15,0 0 16,42 0 63,0 21-94,0-21 16,0 0-16,1 0 0,83 0 15,-83 0-15,62 0 16,-63 0-16,22 0 0,41 0 16,-41 0-16,-1 0 0,170 0 31,42 0-15,-127 0-16,63 0 15,-147 0 1,-1 0-16,106 0 15,-63 0 1,-64 0 0,0 0-1,-42 0 157,0 0-141,0 0-31,-1 0 16</inkml:trace>
  <inkml:trace contextRef="#ctx0" brushRef="#br1" timeOffset="98864.75">9419 5525 0,'-21'0'15,"0"0"-15,0 0 16,-1 0 0,1 0-1,42 0 48,1 0-63,-1 0 15,0 0-15,0 0 0,0 0 16,22 0-16,-1 0 0,43 0 16,-43 0-16,85 0 15,-64 0-15,64 0 0,85 0 16,0-22 0,-149 22-1,85 0 1,-63 0-1,0 0 1,-85-21 140</inkml:trace>
  <inkml:trace contextRef="#ctx0" brushRef="#br1" timeOffset="99942.14">12954 5525 0,'0'0'0,"-21"0"16,0 0-1,-22 0-15,1 0 16,-22 0 0,22 0-16,0 0 15,-22 0 1,22 0-16,21 0 0,-43 0 16,1 0-1,42 0-15,-22 0 16,1 0-1,21 0 1,0 0 0,-1 0-16,44 0 78,-1 0-63,0 0-15,0 0 0,43 0 16,-22 0 0,0 0-16,43 0 0,42 0 15,-42 0-15,169 0 16,-170 0-16,-20 0 0,211 0 16,-127 0-1,-42 0 1,-64 0-1,-21-22-15,1 22 0,-1 0 16,-42 0 47,-1 0-32,1 0-31,0 0 15</inkml:trace>
  <inkml:trace contextRef="#ctx0" brushRef="#br1" timeOffset="116393.18">3471 10097 0,'21'0'16,"1"0"0,-1 0-1,0 0 1,0-22-1,0 1 1,-42 21 15,-21 0-15,21 0-16,-64 0 16,43 21-16,-149 43 31,128-1-31,20 22 15,22 42 1,0 0 0,-21 212 15,42-297-31,0 85 16,0 21-1,84 22 1,-41-107-16,84-21 15,-85-42 1,191 0 0,-149-21-1,-62 21 1,-1-21 0,0 0-1,-21 0 16,0 0 1,0-1-1,-21 1-31</inkml:trace>
  <inkml:trace contextRef="#ctx0" brushRef="#br1" timeOffset="124020.39">4191 10626 0,'0'-21'15,"0"-1"-15,0 1 16,21 0-1,-21 0-15,0-21 16,0 20 0,0 1-16,0-21 15,0 0 1,0 20 0,0 44 15,0 62-31,0 22 15,0-21 1,0 211 15,0-211-15,0-1 0,0-20-16,0-43 15,0-42 32,0 0-47,0 0 0,0-1 16,0 1-16,21-21 0,-21 21 0,21-22 15,1-168 1,-1 63 0,-21 63-1,0 64-15,21-64 16,-21 43-1,0 105 1,0 22 0,0 42-1,0-85-15,-21 170 32,21-127-32,0-22 15,0-42 1,0 0 15,0-42 0,21 0-15,0 21 0</inkml:trace>
  <inkml:trace contextRef="#ctx0" brushRef="#br1" timeOffset="124544.59">4847 11134 0,'21'0'0,"-21"-21"31,21-1-31,1 1 16,-22 0-16,21 0 16,0 0-16,0 21 15,0 0 1,0 0-16,-21 42 16,0-21-16,0 0 15,0 1-15,-42 83 16,42-62-1,-42-22 1,21 0 0,-1-21-1,22-42-15,0 21 16,0-1-16,0-20 16,0 21-16,0 0 0,0 0 0,43-22 31,-1 22-31,-21 21 0,0 0 15,1 0-15,-1 21 0,0 64 32,-21 84-17,-85-42 1,22-21-16,20-64 16,1 22-16,21-22 0,-64 43 15,64-22 1</inkml:trace>
  <inkml:trace contextRef="#ctx0" brushRef="#br1" timeOffset="125552.01">5948 10414 0,'0'0'15,"0"-21"1,0 0-16,0 42 31,-21-21-15,-1 63-16,1 22 15,-21 21 1,21-64-16,21 22 16,0-22-16,0-21 0,0 127 31,0-105-31,21 20 15,-21-42-15,42 1 16,-21-22-16,22 0 0,63 0 31,-22-43-15,22-20 0,-21-22-1,-64 64-15,21-43 0,1-20 16,-43-22-1,0-21 1,-43 21 0,22 85-16,0 0 0,-85-43 15,43 64 1,20 0-16,-41 21 16,-22 22-1,85-22 1,-85 106-1,63 42 1,43-105-16,0-1 16,0-20-16,0-22 0,22 21 15,83 43 1,-62-64 0,20-21-1,-20 0-15,-22 0 0,21 0 16,0 0-16,-20-21 0,62-64 15,-20 43 1,-64-1-16,42-126 16,-42 84-1,0 43-15,-85-148 16,22 126 0,21 22-1,20 42-15,1 0 0,-21 0 16,21 0-16,-85 127 31,64-21-15,-1 42-1,43-85 1,0-42-16,21 64 16,64-85-1</inkml:trace>
  <inkml:trace contextRef="#ctx0" brushRef="#br1" timeOffset="126132.68">6773 10075 0,'0'0'0,"-21"0"16,42 0 31,22 0-47,-22 22 15,0-1-15,21-21 0,22 21 16,-43 0-16,21 0 0,-21-21 0,22 21 15,20 64 1,22 42 0,-64-85-16,0 149 31,-21-64-31,-21 21 16,-42-42-1,41-64 1,-41 43-16,21-43 0,-64 85 15,63-84 1,-84 62-16,85-62 0,-64 20 16,43-20-1,42-22-15,-22 0 16,22 0-16,-42 0 16,41 0-1,22-42 48,0 0-63,0 0 15,0 0-15,0 0 16,0-1-16</inkml:trace>
  <inkml:trace contextRef="#ctx0" brushRef="#br1" timeOffset="127676.03">9356 5419 0,'0'0'0,"-22"0"31,22 21-31,-21-21 0,0 0 47,42 0 0,0 0-47,1 0 16,-1 0-16,21 0 0,64 0 15,84 0 1,-20 0 0,-86 0-16,192 0 15,-213 0-15,170-21 16,-106 21 0,42 0-1,-126 0-15,-1 0 0,85 0 16,-85 0-1,-63 0 17,0 0-17,0 0-15,0 0 0,-43 0 16,43 0-16,-21 21 16,-1-21-16,22 0 0,-127 0 31</inkml:trace>
  <inkml:trace contextRef="#ctx0" brushRef="#br1" timeOffset="128148.76">9080 5694 0,'0'21'32,"22"-21"-17,-1 0-15,21 0 16,-21 0-16,22 0 0,41 0 15,-20 0-15,-1 0 0,191 0 16,-169 0-16,21 0 16,0 0-16,-22-21 0,22 21 15,127-21 1,-43 0-16,-126 21 16,63 0-1,-106 0-15,0 0 0,0 0 16,1 0-16,-1 0 0,0 0 15,-42 0 17,0 0-32,-1 0 15,1 0-15,0 0 0,0 21 0,-85-21 32,64 0-32</inkml:trace>
  <inkml:trace contextRef="#ctx0" brushRef="#br1" timeOffset="128552">9207 5609 0,'0'0'0,"22"0"0,-1 0 0,63 0 16,86 0 0,-107 0-16,276 0 15,63-21 16,-233 0-31,-20 21 16,-107-21 0,-21 21-16,0 0 0,22-21 0,-22 21 15,0 0 1</inkml:trace>
  <inkml:trace contextRef="#ctx0" brushRef="#br1" timeOffset="130186.64">9271 9610 0,'0'0'0,"21"-21"0,0 21 16,-21-22-16,0 1 15,0 0-15,-21 0 16,0 21-16,-43 0 15,-20 0 1,63 21-16,-22 0 16,-168 106-1,105-21 1,-42 42 0,84-84-16,-42 105 15,85-105-15,-21 295 31,42-295-31,21 105 0,64-21 16,-22-63 0,85 0-1,-105-64-15,20-21 0,170 21 16,-148-21 0,-43-21-16,21-21 15,-41-22 1</inkml:trace>
  <inkml:trace contextRef="#ctx0" brushRef="#br1" timeOffset="135620.25">9144 10308 0,'0'0'0,"0"-21"0,21 0 0,-21 0 16,0 0-16,21-1 16,0 1-16,-21 0 15,0-21-15,22-1 16,-22 1 0,21 42-1,-21-21 1,0 42-1,0 0-15,0 22 16,-21 84 0,-22 63-1,22-105 1,-21 63 0,42-42-1,0-85 1,21-42 15,-21 0-15,21 21-16,-21-22 15</inkml:trace>
  <inkml:trace contextRef="#ctx0" brushRef="#br1" timeOffset="135990.74">9694 10583 0,'-42'0'16,"21"0"-16,-22 0 15,22 0-15,21-21 16,0 0-1,0 0 1,43 21-16,20 0 16,1 42-1,-43 22 1,-21-43-16,0 64 16,-85 63 15,-21-85-16,22 1 1,62-43-16,1-21 16,21-21-1</inkml:trace>
  <inkml:trace contextRef="#ctx0" brushRef="#br1" timeOffset="136383.54">10456 10075 0,'0'0'0,"0"-21"0,0 0 16,-21 21-1,21 21 17,0 0-32,0 22 15,0-22-15,0 106 16,0-42 0,-42 42-1,42-85-15,-21 64 16,21-85-16,-22 64 15,22-64 1,0-42 15,0-22-15,22 22-16,-1 0 0</inkml:trace>
  <inkml:trace contextRef="#ctx0" brushRef="#br1" timeOffset="136854.26">10816 9694 0,'0'0'0,"0"-21"31,21 21-15,0 0 0,1 0-16,189 85 31,-84-22-31,0 1 16,-63 21-1,-43-64-15,0 21 0,0 0 0,-21 107 16,0-107-1,0 64-15,-21-43 16,-21 43-16,21-42 0,-22-22 16,-20 64-16,20-64 0,1 22 15,-148 126 1,63-84 0,42-21-1,64-85 1,0 0-1,21-85 17,0 64-32</inkml:trace>
  <inkml:trace contextRef="#ctx0" brushRef="#br1" timeOffset="137724.78">12954 9610 0,'21'0'0,"-42"0"0,63-43 15,-21 43-15,1-21 0,-1 21 16,0-21-1,0 21-15,0-21 16,-21 0 0,-21 21 15,0 0-31,-21 0 16,-64 42-1,-21 43-15,84-43 16,1 0-16,0 1 0,-85 126 15,42 0 1,0-20 0,85-86-16,-42 85 15,42-84-15,0-22 0,106 149 16,-21-107 0,-64-41-16,85 20 15,-43-42 1,-42 0-16,64 1 31,-43-22-31,-21 0 16</inkml:trace>
  <inkml:trace contextRef="#ctx0" brushRef="#br1" timeOffset="142522.74">13525 10118 0,'0'-21'0,"0"-1"32,0 1-32,0 0 15,0 0-15,0 0 16,0 0-16,0-1 16,0 1-16,22 21 0,-22-21 15,21-21-15,-21 21 16,0 42 31,0 0-47,0 0 0,0 0 15,0 0-15,0 22 0,-21-1 0,21 85 16,-22-42 0,1-43-16,21 0 0,-21 64 15,0 0 1,21-85-16,0 0 0,0 22 31,0-64 0,21-1-15,0 1-16,0 0 0,-21 0 16,22 0-16,-1 0 0</inkml:trace>
  <inkml:trace contextRef="#ctx0" brushRef="#br1" timeOffset="143151.38">14055 10456 0,'-64'22'16,"64"-1"-16,-21-21 15,0 0 1,0 0-16,42 0 63,-21-21-63,21 21 0,0-22 15,0 22 1,0 0-1,1 0-15,-1 0 16,-21 22-16,0-1 16,0 0-16,0 42 15,0-41 1,0-1-16,-21-21 16,-22 21-1,43-63 16,43-43 1,-22 43-17,0-1-15,0 43 16,-21 21 15,0 1-31,0 20 16,0-21-16,-63 64 15,41-64-15,-20 42 16,21-41-16,-106 126 16,85-85-1,42-42-15</inkml:trace>
  <inkml:trace contextRef="#ctx0" brushRef="#br1" timeOffset="143986.04">14753 10097 0,'0'0'0,"0"21"15,0 0-15,0-42 32,21 0-17,43-22 1,-1 1-1,1 21 1,-1 0-16,-42 21 0,43 0 16,-43 0-16,21 21 31,-42 42-15,0 1-1,-42 20 1,-106 86-1,106-149-15,-43 85 16,-42 0 0,85-64-1,-22 21 1,43-41-16,0-22 31,21-22-31,84 1 16,-41-63-1,-1 20 1,-21 43-16,43-43 16,-64 86-16,21-22 15,0 0-15,0 0 0,0 42 16,-21-21-16,22 0 0,-22 0 16,21 43-1,0-22-15,0-21 0,-21 1 16,42 20-1,-20-42-15,-1 0 0,21 21 16,-21-21-16,0 0 0,1 0 16,-1 0-16,0 0 0,64-42 15,-64 42-15,0-21 0,0-1 16,0 1-16,-21 0 0,43-64 31,-43 22-15,0 42-1,21 0 1,-21-1-16,21-41 16</inkml:trace>
  <inkml:trace contextRef="#ctx0" brushRef="#br1" timeOffset="144520.74">16087 9821 0,'21'64'16,"0"-43"-16,0 64 15,-21-43-15,0 0 0,0 43 0,0-43 16,0 1-16,-85 105 16,43-42-1,21-64-15,-21 0 0,-1 22 16,1-22-16,21 1 0,-43-1 16,43 0-16,0-21 0,-43 43 15,64-43-15,-42 0 16,21-21-16,0 21 15,0-21 1,21 22 0,-22-22-16,1 0 15,0 0-15,21-22 16,-21 22-16,0-21 16,0 0-16</inkml:trace>
  <inkml:trace contextRef="#ctx0" brushRef="#br1" timeOffset="147827.51">16192 9927 0,'0'21'16,"-21"-21"30,21-21 1,0 0-47,0 0 16,0 0-16,0 0 16,0-22-1,-42-84 1,21 85-1,0 21 1</inkml:trace>
  <inkml:trace contextRef="#ctx0" brushRef="#br1" timeOffset="148168.97">14668 10202 0,'-21'0'0,"0"22"16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C6AAD-8BDE-448E-A444-CA18E365C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0A10C-2664-4275-85CC-58B49910D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ED01C-EFF9-4A37-81BB-941C570BC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E174-00EF-42B9-AFB8-602076EB39DF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C3EA0-9007-4357-A56D-A49E701F7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C1978-87CB-4BBC-BE73-AFFA3836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19D9-DE3E-45AD-BB56-F39EA0323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074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D4B0F-4E07-4C5D-A59A-AEBD46C3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35A40-58D2-4A97-89E6-B98D76449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CAE0A-5399-4BFC-B2D2-3D0FC71E5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E174-00EF-42B9-AFB8-602076EB39DF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C6F5A-0186-4873-8D15-F7F791DEB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492DE-19A9-473E-A9AC-E028D13B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19D9-DE3E-45AD-BB56-F39EA0323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00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692AD0-CAF7-4525-8A3A-45DA420D7F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E5489A-CB5E-42BF-B319-27EA69DDA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DFE51-30FC-48E4-A0B9-F1B957ED9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E174-00EF-42B9-AFB8-602076EB39DF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2C29-19E4-4662-BFDE-EE7DE4306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80D50-9805-4DCF-828D-0719C0C5B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19D9-DE3E-45AD-BB56-F39EA0323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66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AC45-7628-4994-BB53-32E706312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96377-173C-4CE1-B8A4-297FE82CB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B4BC5-B844-4F82-824C-CDAC79816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E174-00EF-42B9-AFB8-602076EB39DF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9664B-1E33-4E76-B4D6-57E071A9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DB3A2-0C54-4FBE-AD70-9D8EEA8C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19D9-DE3E-45AD-BB56-F39EA0323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52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65B21-1B1F-4F20-9623-F57918545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40D0C-66AF-4BFE-AB88-48CCF0E98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169B3-4A76-4204-8F9E-38A9060F3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E174-00EF-42B9-AFB8-602076EB39DF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D3D1C-2629-4442-A9F5-9F0A3E372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A566C-AC46-4F35-88F5-B212C6A9B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19D9-DE3E-45AD-BB56-F39EA0323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945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9C15B-1A7B-4FB8-9390-B1E74772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C5243-2036-4E7B-A632-184674707B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CEE37-CC18-43F1-BF7E-B6A6A4669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1FE66-3559-424C-8795-0E083BDF1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E174-00EF-42B9-AFB8-602076EB39DF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2C994-86D4-4DF7-8813-44F3491EC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006E3-BF78-49FA-9D82-C3CE38A98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19D9-DE3E-45AD-BB56-F39EA0323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41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CFA71-CC80-4C85-BB30-2608046D6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E7386-58DD-4AF3-A769-410F0BE10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80B8E-E6F6-4902-8307-55B28A283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5C7326-FEC5-4761-B189-E35462A4E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C5F78-D36B-416F-91E4-B10F0795F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93B2F0-755B-4727-8361-F0FFB779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E174-00EF-42B9-AFB8-602076EB39DF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FCF562-5FA5-4EEC-B43E-501A80888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F3A7E9-6453-49E8-B3FD-72722037C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19D9-DE3E-45AD-BB56-F39EA0323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83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A6296-1B75-4763-AB39-C6D32285C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FCCEAF-4EF5-4607-A338-297CDE875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E174-00EF-42B9-AFB8-602076EB39DF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3A969F-BD70-42EB-9E6A-F0D9DEFC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261FA-06CE-49BA-8C1B-60844449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19D9-DE3E-45AD-BB56-F39EA0323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237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1ED641-255A-4CC6-A37C-10575D1A5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E174-00EF-42B9-AFB8-602076EB39DF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DAD035-D958-4A4F-B295-AB87D27FA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9AFDC4-FF58-41B5-B29F-FCFAEA6C9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19D9-DE3E-45AD-BB56-F39EA0323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98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1D44-38E6-4F61-AEF3-66F03F623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C6730-A6E8-46C7-9AA3-7EE224550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87798-E253-4F1F-A5D4-E101EBDF2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423DD-FFC0-41DC-A5EB-4941BF292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E174-00EF-42B9-AFB8-602076EB39DF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86D36-BDE1-46C7-9CD1-173D210D6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2191A-04DD-4C9B-9510-5E2BF435B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19D9-DE3E-45AD-BB56-F39EA0323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15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9ABF-3E38-47E6-8C18-1D0830EC4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48F950-43EA-409C-8267-A74D304C4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C7637-382E-43CC-98D1-3C7171BC8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A2AFA-D326-42A0-82B4-EB3E8509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E174-00EF-42B9-AFB8-602076EB39DF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1BD10-DB18-4C8B-AF77-ED5FA93E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B8325-AB71-414A-8AAB-B6D6CD355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19D9-DE3E-45AD-BB56-F39EA0323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11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10F515-8B9D-4AF8-AE5A-F597CF945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0AC9D-3F17-4688-B8F9-62BE1A81C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F3CD0-683A-44EC-8B00-3A771A413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AE174-00EF-42B9-AFB8-602076EB39DF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7A607-E908-4EB0-A1CA-8A2B5506F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B9B26-7E4B-4B6F-B53E-E9DA3F92E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E19D9-DE3E-45AD-BB56-F39EA0323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69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CB50-DFCC-46DC-ABBF-A37B691EEF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188B0-05A0-42B4-8890-1D9956B8A2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AE18B0A-EEC5-4114-B67E-465C783AAF74}"/>
                  </a:ext>
                </a:extLst>
              </p14:cNvPr>
              <p14:cNvContentPartPr/>
              <p14:nvPr/>
            </p14:nvContentPartPr>
            <p14:xfrm>
              <a:off x="945000" y="0"/>
              <a:ext cx="3269160" cy="2819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AE18B0A-EEC5-4114-B67E-465C783AAF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5640" y="-9360"/>
                <a:ext cx="3287880" cy="283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8990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CB50-DFCC-46DC-ABBF-A37B691EEF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188B0-05A0-42B4-8890-1D9956B8A2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B150F0-4A4A-4ABF-A14B-2063F770B4CA}"/>
                  </a:ext>
                </a:extLst>
              </p14:cNvPr>
              <p14:cNvContentPartPr/>
              <p14:nvPr/>
            </p14:nvContentPartPr>
            <p14:xfrm>
              <a:off x="670680" y="221040"/>
              <a:ext cx="8290800" cy="5037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B150F0-4A4A-4ABF-A14B-2063F770B4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320" y="211680"/>
                <a:ext cx="8309520" cy="505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8534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CB50-DFCC-46DC-ABBF-A37B691EEF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188B0-05A0-42B4-8890-1D9956B8A2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7B758C-B4C8-4C7C-896F-56064A6CBAB5}"/>
                  </a:ext>
                </a:extLst>
              </p14:cNvPr>
              <p14:cNvContentPartPr/>
              <p14:nvPr/>
            </p14:nvContentPartPr>
            <p14:xfrm>
              <a:off x="129600" y="221040"/>
              <a:ext cx="5821920" cy="3063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7B758C-B4C8-4C7C-896F-56064A6CBA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211680"/>
                <a:ext cx="5840640" cy="308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1809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CB50-DFCC-46DC-ABBF-A37B691EEF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188B0-05A0-42B4-8890-1D9956B8A2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C39C4F-4EB3-4350-9E4D-47FB7CEDE97A}"/>
                  </a:ext>
                </a:extLst>
              </p14:cNvPr>
              <p14:cNvContentPartPr/>
              <p14:nvPr/>
            </p14:nvContentPartPr>
            <p14:xfrm>
              <a:off x="746640" y="114480"/>
              <a:ext cx="8428320" cy="4709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C39C4F-4EB3-4350-9E4D-47FB7CEDE9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280" y="105120"/>
                <a:ext cx="8447040" cy="472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1006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CB50-DFCC-46DC-ABBF-A37B691EEF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188B0-05A0-42B4-8890-1D9956B8A2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B27BBFD-5AA7-4967-AB24-D5563576B591}"/>
                  </a:ext>
                </a:extLst>
              </p14:cNvPr>
              <p14:cNvContentPartPr/>
              <p14:nvPr/>
            </p14:nvContentPartPr>
            <p14:xfrm>
              <a:off x="53280" y="0"/>
              <a:ext cx="6736320" cy="4267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B27BBFD-5AA7-4967-AB24-D5563576B5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20" y="-9360"/>
                <a:ext cx="6755040" cy="428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4511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5</cp:revision>
  <dcterms:created xsi:type="dcterms:W3CDTF">2021-05-11T03:16:24Z</dcterms:created>
  <dcterms:modified xsi:type="dcterms:W3CDTF">2021-05-11T05:02:45Z</dcterms:modified>
</cp:coreProperties>
</file>