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D6816E-D87D-4D25-B4E6-EB2245F91B6C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Untitled Section" id="{24322182-2801-4109-9398-755EC88380DD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5T03:08:01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3979 360 0,'0'-21'62,"0"0"-30,0-1-17,21 1 16,-21 0-31,0 0 16,0 0 0,0 0-1,0 42 63,0 0-62,-21 21-16,21-21 0,-21 22 0,21-1 16,-21 0-16,21 1 0,-21-1 15,0 0-15,-1 43 16,1-43-16,0 1 0,21-1 0,-21 22 16,0-22-16,0 21 0,-1-20 0,1-1 15,0 0-15,21 22 0,-21-22 16,0 1-16,0-22 0,21 63 15,-22-62-15,22 20 16,-21-21-16,21 0 0,-21 0 0,21 1 16,0-1-16,0 0 0,-21 0 15,21 0 1,0-42 15,0 0-15,0 0-16,0 0 15,0-1-15,21 1 0,-21 0 0</inkml:trace>
  <inkml:trace contextRef="#ctx0" brushRef="#br0" timeOffset="509.7">4000 466 0,'0'0'16,"0"-21"-16,0-43 15,22 43 1,-22 0-16,0 0 0,21-1 15,-21 1 1,0 42 15,0 1-15,21 20-16,-21-21 0,0 21 0,0 1 16,0-1-16,0 64 15,0-64-15,0 22 0,0-22 0,0 22 16,0-1-16,0-21 15,0 22-15,0-1 0,0-20 0,-21-1 16,21 0-16,0 1 0,-21-1 16,21 85-1,0-85-15,0-20 0,0-1 16,0 0-16,0 0 16,0-42 15,0 0-16,0 0-15,0-1 0,0 1 16</inkml:trace>
  <inkml:trace contextRef="#ctx0" brushRef="#br0" timeOffset="779.55">3810 1122 0,'0'0'0,"0"-21"32,21 21-17,0-21-15,0 21 16,22-22-16,-1 1 0,-21 21 16,22-21-16,-1 21 15,-21 0-15,21-21 0,-20 21 0,-1 0 16,0 0-16,0 0 15,-42 0 17,0 0-32</inkml:trace>
  <inkml:trace contextRef="#ctx0" brushRef="#br0" timeOffset="1244.28">4678 1037 0,'0'-21'15,"0"0"1,0 0-16,-21 21 15,21-21-15,-22 21 0,22-22 16,-21 22-16,21-21 0,-21 0 16,0 21-16,0 0 15,0 0-15,-1 0 16,1 0-16,0 21 0,0 0 16,0 1-16,0-1 0,-1 21 0,22-21 15,-21 22-15,0-22 0,0 21 16,0 0-16,21-20 0,0 20 0,-21 0 15,21 1-15,-22 20 16,22-42-16,0 22 0,0-22 16,0 0-16,22 0 15,-1 0-15,0-21 0,21 0 0,-21 0 16,22 0-16,-22 0 16,21 0-16,43 0 0,-64 0 15,21 0-15,1-21 0,-1 0 16,-21 0-16,22 0 0,-1-1 15,-21 1-15,21-21 0</inkml:trace>
  <inkml:trace contextRef="#ctx0" brushRef="#br0" timeOffset="1919.89">5165 487 0,'0'0'16,"0"-21"-16,-22 0 15,22-1-15,-21 22 16,0 0-16,0 22 16,21-1-1,-21 0-15,21 0 0,0 21 16,0-20-16,0 20 0,-21 43 16,21-43-16,-22 0 0,22 1 15,-21 20-15,21-21 0,0 1 0,0-1 16,-21 22-16,21-22 15,0 0-15,0 1 0,-21-22 0,21 21 0,0 0 16,0-20-16,0-1 0,0 42 16,0-20-1,0-22-15,0 0 0,0 0 16,21-21-16,0 0 16,0 0-16,1 0 0,-1 0 15,0-21-15,0 21 16,0-21-16,0 0 0,1-1 0,20-20 15,-21 21 1,0-21-16,0 20 0,1 1 0,-1-21 0,0 21 16,-21 0-16,0-22 0,21 22 15,-21 0-15,21 0 0,-21 0 16,0-1-16,0 1 0,0 0 16,0 0-1,0 42 1,0 0-1,0 0-15,0 1 0,0-1 16,0 0-16,0 0 0,0 21 0,0-20 16,-21-1-16,21 21 0,-21 0 15,21-20-15,0 20 0,0-21 16,0 0-16,0 0 0,0 1 16,0-1-16,21 0 15,0-21-15,0 21 16,1-21-16,-1 0 0,0 0 15,0 0-15,0 0 0,22 0 16,-22-21-16,21 0 0,0 0 16,-20-1-16,-1 1 0,21 0 15,-21-21-15,0 21 0,1-1 0</inkml:trace>
  <inkml:trace contextRef="#ctx0" brushRef="#br0" timeOffset="2361.08">5948 1058 0,'21'-42'15,"-42"84"-15,21-63 32,0 42-32,-21-21 0,21 22 15,0 20-15,0-21 0,-22 0 16,22 0-16,-21 22 0,0-22 0,21 0 16,0 0-16,0 0 0,0 22 15,0-22-15,0 0 0,0 0 0,0 0 16,0 1-16,0-1 15,21-21-15,0 21 0,22-21 16,-22 0-16,0 0 16,0 0-16,0 0 0,1 0 15,-1-21-15,0 0 0,0-1 0,-21 1 16,21 0 0,-21 0-16,21-43 0,-21 43 15,0 0-15,0 0 0,0-21 16,0 20-16,-21 1 0,0 0 0,21 0 15,-21 0-15,0 21 0,0-21 0,-1 21 16,1 0-16,0 0 0,-21 0 16,21 0-16,-1 0 0,1 0 15,21 21-15,0 0 16,0 0-16,0 0 16,21-21-1,1 0-15,-1 0 0,21 0 0,-21 0 16,22 0-16,-22 0 15</inkml:trace>
  <inkml:trace contextRef="#ctx0" brushRef="#br0" timeOffset="2951.74">6583 1016 0,'-21'0'15,"-1"0"-15,1 0 16,0 0-1,0 21 1,21 0-16,0 1 0,0-1 16,-21 0-16,21 0 15,0 0-15,0 0 0,-21 22 0,21-22 16,0 0-16,0 0 0,0 0 16,0 1-16,0-1 0,0 0 0,0 0 15,0 0-15,0 0 0,0 1 16,0-1-1,-22-21 17,22-21-32,-21-1 15,21 1-15,0 0 16,0 0-16,0 0 0,0 0 0,0-1 16,0-20-16,0 21 0,0 0 15,0 0-15,43-43 16,-22 43-16,0-21 0,0 20 0,21 1 15,-20 0-15,41-21 16,-21 42-16,1-21 0,-22 21 0,21 0 16,1 0-16,-22 0 0,0 0 15,21 21-15,-21 0 0,1 21 16,-1 1-16,-21-22 0,21 0 16,-21 21-16,0-21 0,0 22 0,0-22 15,0 0-15,0 0 0,0 22 0,0-22 16,0 0-16,-21 0 0,21 0 15,-21-21-15,21 21 0,0 1 16,-22-1-16,1-21 16,21 21-1,0-42 1,0 0 0,21-1-16,1 1 0</inkml:trace>
  <inkml:trace contextRef="#ctx0" brushRef="#br0" timeOffset="3551.39">7514 1164 0,'0'0'0,"21"-21"15,0 21-15,-21-21 0,22 21 0,-22-21 16,21 0-16,-21-1 15,0 1-15,0 0 0,0 0 16,0 0-16,-21 21 16,-1 0-1,1 0-15,0 0 0,0 0 0,0 0 16,0 21-16,-1 0 0,1 0 16,0 0-16,0 1 0,0-1 0,0 0 15,-1 0-15,1 0 16,0 0-16,21 1 0,0-1 0,0 0 15,0 0-15,0 0 16,21-21 0,0 0-16,1 0 0,-1 0 0,0 0 15,0 0-15,0 0 0,22 0 16,-22 0-16,0 0 0,0 0 0,0 0 16,0 0-16,22 0 0,-22 21 15,0-21-15,0 0 0,-21 22 16,21-22-16,-21 21 15,22-21-15,-22 21 0,0 0 16,0 0 0,0 0-16,-22-21 15,1 22-15,0-22 0,0 21 0,0-21 16,0 0-16,-1 21 0,1-21 0,-21 0 16,21 21-16,0-21 0,-1 21 15,1-21-15,0 0 0,0 0 0,0 0 16,0 0-16,-1 0 15,1 0-15,0 0 0,0 0 32,0-21-17,21 0-15,-21 0 16</inkml:trace>
  <inkml:trace contextRef="#ctx0" brushRef="#br0" timeOffset="4047.11">5990 423 0,'0'0'0,"0"22"15,0-1 1,0 0 15,21-21-31,0 0 16,1 0-16,-1 0 15,0 0-15,-21-21 0,0 0 32,-21 21-17,0 0 1,-1 0-16,1 0 0,0 0 15,0 0 1,21 21-16,-21-21 16,0 21-1,-1-21-15</inkml:trace>
  <inkml:trace contextRef="#ctx0" brushRef="#br0" timeOffset="4443.39">5016 635 0,'22'0'16,"-1"0"-16,0 0 16,0 0-16,0 0 0,0 0 15,1 0-15,-1 0 0,0 0 16,0 0-16,0 0 0,0 0 15,1 0-15,-22-21 16,21 21 0,0 0-1,0 0 1,0 0-16</inkml:trace>
  <inkml:trace contextRef="#ctx0" brushRef="#br0" timeOffset="5266.28">9186 487 0,'0'-21'31,"0"0"-15,0-1 0,-21 22-1,0 0 1,0 0-16,0 0 0,-1 0 16,-20 0-16,21 0 0,-21 0 15,-1 0-15,22 22 0,-21-22 16,21 21-16,-22 0 0,22 0 0,0 0 15,-21 0-15,20 1 0,1-1 16,21 0-16,0 21 0,-21-21 0,21 1 16,0-1-16,0 0 0,0 0 15,0 0-15,21 22 16,22-1-16,-22-42 0,0 21 16,21-21-16,-21 0 0,1 0 15,20 21-15,-21-21 0,0 0 0,22 0 16,-22 0-16,0 0 0,0 0 15,0-21-15,0 21 0,22-21 16,-1-21-16</inkml:trace>
  <inkml:trace contextRef="#ctx0" brushRef="#br0" timeOffset="6035.59">9419 169 0,'0'0'0,"-21"-21"0,-43-21 16,22 21-16,21 21 15,0-21-15,-22 21 0,22-22 0,-21 22 16,0 0-16,20 0 0,-20 0 15,-64 0 1,64 0-16,0 0 0,-22 43 16,22-43-16,21 21 0,-22 0 15,1 0-15,21 0 0,-22 1 0,22 20 16,0-21-16,-42 43 16,41-22-16,22 0 0,-21 1 0,0-22 15,0 21-15,21 0 0,0 1 16,0-22-16,0 21 0,-21 1 0,21-1 15,0 0-15,0 1 0,0-22 16,0 63-16,21-41 0,-21-22 16,21 21-16,-21-21 0,42 43 15,-20-43-15,-1 0 16,0 0-16,0 1 0,0-1 0,22-21 16,-22 21-16,42 0 15,-42-21-15,64 0 0,-64 0 16,22 0-16,-1 0 0,0 0 15,1 0-15,-1 0 0,0 0 16,1-21-16,-1 21 0,0-21 0,1 21 16,-22-21-16,21 21 0,-21-22 0,22 1 15,-22 0-15,0 21 0,21-21 16,-21 0-16,22 0 0,-1-43 16,-21 43-16,0-21 0,1 20 0,-1-20 15,0 21-15,0-21 0,0-1 16,-21 1-16,0 0 0,21-1 15,-21 1-15,0 0 0,0-22 16,0 22-16,0-43 16,0 43-16,-21 21 0,0-22 0,0 1 15,0 21-15,0-22 0,-1 22 0,1 0 16,-21 0-16,21 0 0,0 0 16,-22-1-16,22 1 0,0 21 0,0-21 15,0 21-15,-1 0 0,1 0 0,0 0 16,0 0-16,0 0 0,0 0 15,-1 0-15,1 21 0,-21 0 16,21 22 0,0-22-16,-1 0 0,-20 0 15,21 0-15</inkml:trace>
  <inkml:trace contextRef="#ctx0" brushRef="#br0" timeOffset="25980.06">1397 3429 0,'0'-21'47,"0"0"-32,0 0 1,0-1-16,0 1 15,0 0-15,0 0 16,0 0-16,0 0 16,0-1-1,-21 22-15,21-21 16,0 42 31,0 1-32,0-1-15,0 0 0,0 0 16,0 0-16,-21 0 0,21 1 0,0 20 16,-22-21-16,22 21 0,0-20 15,0 20-15,0-21 16,0 21-16,0-20 0,0 20 0,0-21 0,0 21 16,-21-20-16,21 20 0,0-21 15,0 0-15,0 22 0,0-1 16,0 0-16,0-21 15,0 1-15,0-1 0,0 21 0,0-21 16,0 0-16,0 1 0,0-1 16,0 0-16,0 0 15,0-42 32,0 0-31</inkml:trace>
  <inkml:trace contextRef="#ctx0" brushRef="#br0" timeOffset="26640.28">1714 3874 0,'22'0'78,"-22"-22"-47,0 1-15,-22 21 31,1 21-32,21 1-15,-21-1 16,21 0-16,0 0 15,0 0 1,21-21 0,0 0-1,1 0-15,-22-21 0,0 0 32,0 0-32</inkml:trace>
  <inkml:trace contextRef="#ctx0" brushRef="#br0" timeOffset="27325.88">3154 3217 0,'0'-21'16,"0"0"-16,0 0 15,0 0-15,0 0 16,-21 42 15,21 0-15,0 0-16,-22 0 0,22 22 15,0-1-15,0 0 0,0 1 0,0-1 16,-21 0-16,21 22 0,-21-22 16,21 0-16,0 22 0,0-22 15,-21 1-15,0 41 16,21 1-16,0-43 0,0-21 15,0 22-15,0-22 0,0 21 0,0-21 16,0 1-16,0-1 16,0 0-16,21-21 31,-21-21-31,0 0 16,0-1-16,0-20 0</inkml:trace>
  <inkml:trace contextRef="#ctx0" brushRef="#br0" timeOffset="28063.18">2942 3535 0,'0'0'0,"0"-21"0,0 0 0,0-1 15,0 1-15,-21 0 0,21 0 16,0 0-16,0 0 0,0-1 15,0 1-15,0-21 16,21-22-16,0 43 16,0 0-16,1 0 0,-1 0 0,0 0 15,21-1-15,-21 22 0,22-21 16,-1 0-16,-21 21 0,64 0 16,-43 0-16,-21 0 0,22 0 15,-22 21-15,21 0 0,-21 22 0,1-22 16,-1 21-16,0 1 0,0-1 15,0 21-15,-21-20 0,0-1 0,21 106 16,-21-63 0,0-43-16,0-21 15,0 22-15,0-1 0,-21-21 0,21 0 0,0 22 16,0-22-16,0 0 0,0 0 16,0 0-16,0-42 31,0 0-16,0 0-15,0 0 0,0 0 16,0-1-16,0 1 0,0-21 16,0 21-16,0-22 0,0 1 0,0 0 15,21-1-15,1 1 0,-1 0 16,0-1-16,-21 1 0,42 0 16,-21-1-16,1 1 0,-1 0 0,0 21 0,21-22 15,-21 22-15,22 0 0,-22 0 16,21 0-16,-21-1 0,22 22 0,-1 0 15,-21 0-15,22 0 16,-22 0-16,0 22 0,0 20 16,0-21-16,-21 21 0,0 1 0,0-1 15,0 0-15,0 1 0,0-1 16,0 0-16,0 22 0,-21-22 0,21 1 16,-21-1-16,0 0 0,0 1 15,21-1-15,-22-21 0,22 21 0,-21 1 16,0-22-16,21 21 0,0-21 0,0 1 15,-21-1-15,21 0 0,0 0 16,-21 0-16,21 0 0,0 1 16,0-44 15,0 1-31,0 0 16</inkml:trace>
  <inkml:trace contextRef="#ctx0" brushRef="#br0" timeOffset="28590.88">4487 3641 0,'0'0'0,"0"-21"15,-21 21 16,0 0-31,21 21 16,-21 0-16,0-21 0,21 21 16,-22 21-16,1-20 0,21-1 0,-21 0 15,21 21-15,-21-21 0,0 22 16,21-22-16,0 21 0,0 1 16,0-1-16,0-21 0,0 0 15,0 0-15,21 1 0,0-22 16,0 0-16,0 0 0,1 0 15,-1 0-15,21 0 0,-21 0 0,22 0 16,-22-22-16,21 22 0,-21-21 16,22 0-16,-22 0 0,21-21 0,-21 20 15,0-20-15,-21 0 0,0 21 16,0-1-16,0-20 0,0 21 16,-21-64-1,-21 1-15,21 62 16,0 22-16,-1-21 0,1 21 0,0 0 15,0 0-15,-21 0 0,20 0 16,1 0-16,0 0 0,0 21 16,0 1-16,0-22 0,21 42 15,0-21 1,0 0-16,0 0 0,0 1 16,0-1-16,21-21 15,0 0-15,0 0 0</inkml:trace>
  <inkml:trace contextRef="#ctx0" brushRef="#br0" timeOffset="29081.59">4995 3598 0,'21'0'16,"-21"-21"-16,0 42 31,0 1-31,0-1 0,-21 0 16,21 0-16,0 0 0,0 22 15,-21-22-15,21 0 0,0 0 16,0 21-16,0-20 0,0-1 16,0 21-16,0-21 0,0 0 0,0 1 15,0-1-15,0 0 0,0 0 16,0 0-16,0 0 0,21 1 0,0-22 15,1 0 1,-1 0-16,0 0 0,0 0 16,0-22-16,0 22 0,1-21 0,-1 0 15,0 0-15,0-21 0,0 20 16,-21 1-16,21-21 0,1 0 0,-1 20 16,-21-20-16,0 21 0,21-21 0,-21 20 15,0 1-15,0 0 0,0 0 16,0 0-16,0-22 15,0 22 1,0 42 31,0 1-47,21-22 16,-21 21-16</inkml:trace>
  <inkml:trace contextRef="#ctx0" brushRef="#br0" timeOffset="29595.33">5694 3725 0,'0'0'0,"21"0"0,0 0 0,0 0 16,0-21-16,-21 0 0,22 21 15,-22-21-15,21 21 0,-21-21 16,0 0-16,0-1 15,-21 22 17,-1 0-32,1 0 0,0 0 0,0 0 15,-21 22-15,20-1 0,1-21 16,0 21-16,0 0 0,0 0 0,0 0 16,-1 1-16,22-1 15,0 0-15,0 0 0,0 0 0,22 0 16,-1 1-1,0-22-15,0 0 0,0 21 16,0-21-16,22 0 0,-22 21 0,0-21 16,0 21-16,0-21 0,1 21 15,-1-21-15,-21 21 0,21-21 16,-21 22-16,0-1 0,0 0 16,-21-21-16,0 0 15,-1 21-15,1-21 0,-21 0 0,21 21 16,-22-21-16,22 21 0,-21-21 0,21 0 15,-22 0-15,22 0 0,0 0 16,-21 0-16,21 0 16,-1 0-16,1 0 15,21-21-15,0 0 16,0 0 0,0 0-16,21 21 15,1-21-15,-1 21 0,0-22 16</inkml:trace>
  <inkml:trace contextRef="#ctx0" brushRef="#br0" timeOffset="30016.08">6075 3852 0,'42'0'15,"-21"0"-15,0-21 0,1 21 16,-1-21-16,0 21 16,0-21-16,0 0 0,0 21 15,1-21-15,-22-1 0,21 1 16,-21 0-16,0 0 16,0 0-16,0 0 0,-21 21 15,-1 0-15,1 0 16,0 0-16,-21 0 0,21 0 15,-22 0-15,22 21 0,-21 21 16,21-21-16,-1 0 16,1 1-16,21-1 0,0 0 0,-21 21 15,21-21-15,0 1 0,0 20 0,0-21 16,0 0-16,0 0 0,0 1 16,0-1-16,21 0 0,-21 0 0,21 0 15,64-21 1,-64 0-16,0 0 0,22 0 15,-22 0-15,0-21 0,21 21 0,-20-21 16,20 0-16,-21 0 0,21-1 0</inkml:trace>
  <inkml:trace contextRef="#ctx0" brushRef="#br0" timeOffset="30665.81">7662 2879 0,'0'0'0,"0"-21"0,-21-1 0,21 1 16,-21 0-16,21 0 0,0 0 15,-21 0 1,0 21-16,21 21 15,-22 0 1,22 0-16,-21 21 0,0 1 0,21-1 16,0 0-16,0 22 0,-21-1 15,0 1-15,21-1 16,-21 1-16,21-1 0,0 22 0,-22-21 0,1-1 16,21 1-16,-21-22 0,21 21 0,0-20 15,0 20-15,0-20 0,-21-1 16,21 0-16,0-21 0,0 22 0,0-22 15,0 0-15,0 0 0,0 0 0,21-21 32,0 0-32,-21-21 0,21 0 15,1-21-15</inkml:trace>
  <inkml:trace contextRef="#ctx0" brushRef="#br0" timeOffset="31024.19">8128 2752 0,'0'21'15,"0"0"-15,-21 21 0,0-20 0,-1 20 16,22 0-16,0 1 0,-21-1 15,0 21-15,21-20 0,0 20 16,-21 1-16,0-1 0,21 1 0,-21-1 16,-1 1-16,22-22 0,-21 64 15,0-43-15,0-20 0,21-1 16,0 0-16,0-20 0,-21 20 0,21-21 16,0 21-16,0-20 0,0-1 15,0 0-15,-21 0 0,21 0 16,0-42 15,0 0-31,-22 0 0,22 0 16</inkml:trace>
  <inkml:trace contextRef="#ctx0" brushRef="#br0" timeOffset="31248.06">7451 3789 0,'0'0'0,"21"0"47,0 0-47,0 0 0,0 0 0,22-21 16,20 21-16,-21-21 0,22-1 16,-22 22-1,43-21-15,-43 0 0,-21 21 16,22 0-16,-22-21 0,0 21 0,0 0 15,0-21-15,1 21 0</inkml:trace>
  <inkml:trace contextRef="#ctx0" brushRef="#br0" timeOffset="31699.8">8318 3535 0,'-21'21'46,"0"-21"-30,0 21-16,0 0 0,21 1 16,-21 20-16,-1-21 0,22 0 0,0 0 15,-21 22-15,21-22 0,-21 0 16,21 21-16,0-20 0,0-1 0,0 0 16,0 0-16,0 0 0,0 0 0,21 1 15,0-22-15,1 0 16,-1 0-16,0 0 0,0 0 15,64 0-15,-64-22 0,0 22 16,21-21-16,-20 0 0,-1 0 16,21 0-16,-21 0 0,0-1 15,1 1-15,-1 0 0,-21-42 16,0 41-16,0-20 0,0 21 16,0-21-16,0 20 0,-21-41 15,21 42-15,-22 21 0,1-21 0,0-1 16,0 22-16,0 0 0,0 0 15,-1 0-15,1 0 0,0 0 0,0 0 16,0 0-16,0 22 0,21-1 16,-22-21-16,22 21 0,0 0 15,0 0-15,0 0 16,22-21-16,-1 0 16,0 0-16</inkml:trace>
  <inkml:trace contextRef="#ctx0" brushRef="#br0" timeOffset="32193.25">8805 3556 0,'0'-21'15,"21"21"1,1 0-1,-1 0 1,0 0-16,0 0 0,-21 21 16,21-21-16,0 21 0,1 0 0,-22 1 15,21-1-15,-21 0 0,21 21 16,-21-21-16,0 1 0,0-1 16,21 0-16,-21 0 0,0 0 0,0 0 15,0 22 1,0-22-16,0 21 0,0-21 15,21-42 17,-21 0-32,0 0 15,0 0-15,21-22 16,-21 22-16,22 0 0,-1 0 0,-21-21 16,0 20-16,21-20 0,0-21 15,0 41-15,-21 1 0,0 0 16,21 0-16,1 21 0,-22-21 15,21 21 1,0 0 0,0 0 15</inkml:trace>
  <inkml:trace contextRef="#ctx0" brushRef="#br0" timeOffset="32617.52">9398 3768 0,'42'0'15,"-21"0"-15,1 0 16,-22-21-16,21-1 15,0 22-15,0-21 0,0 21 0,22-42 16,-22 21-16,0 21 0,0-21 16,-21-1-16,0 1 0,0 0 15,0 0-15,0 0 0,0 0 0,0-1 16,-21 22-16,0 0 16,0 0-16,-1 0 0,1 0 15,0 0-15,0 22 0,21-1 0,-21 0 16,0-21-16,-1 21 0,22 21 0,0-20 15,0-1-15,0 21 16,0 0-16,0-20 0,0-1 16,0 0-16,0 0 0,0 0 15,0 0-15,0 1 0,22-1 16,-1 0-16,0-21 0,0 21 16,0-21-16,0 0 0,1 0 15,-1 0-15,0 0 0,0 0 16,0 0-16,0 0 0,1-21 15,-1 21-15</inkml:trace>
  <inkml:trace contextRef="#ctx0" brushRef="#br0" timeOffset="33092.26">9969 3620 0,'0'0'0,"0"-22"0,0 1 16,22 21-16,-22-21 0,0 0 15,21 21-15,-21-21 0,21 21 0,0-21 16,0 21-16,0 0 16,1 0-16,20 0 15,-21 0-15,0 0 0,0 21 16,1 0-16,-22 0 0,21-21 16,0 21-16,0 0 0,-21 1 0,0-1 0,21 0 15,-21 0-15,21 0 0,-21 0 16,0 1-16,0-1 0,0 0 0,0 0 15,0 0-15,0 22 16,-21-22-16,0 0 0,21 0 16,-21-21-16,21 21 0,-21-21 15,0 0-15,-1 0 16,22-21 0,0 0-1,0 0-15,0 0 16,0-1-16,0 1 0,22 0 0,-22-21 15,21 21-15,21-43 16,0-21-16,-20 64 16,-1-21-16,0 21 0,0 0 0,21-1 15,-20 1-15,-1 0 0,0 0 0,0 21 16,21 0-16,-20-21 0,-1 21 16,0 0-16,0 0 0,0 0 15</inkml:trace>
  <inkml:trace contextRef="#ctx0" brushRef="#br0" timeOffset="34531.62">1058 5503 0,'0'0'0,"-21"-21"32,0 21-32,21-21 15,0 0-15,0 0 16,0 0 0,0-1-16,21 22 0,0-21 15,0 0-15,1 21 0,-1-21 0,0 21 16,0 0-16,0-21 0,0 21 15,1 0-15,20 0 0,-21 0 0,21 21 16,1 21 0,-22-21-16,-21 22 0,0-22 15,21 21-15,-21 1 0,0-1 0,0 0 16,0 1-16,0-1 0,-21 0 16,0 1-16,21-1 0,-21-21 15,-22 21-15,22 1 0,0-1 0,0-21 16,-22 22-16,22-22 0,0 0 15,-21 0-15,21 0 0,-1 0 16,1-21-16,-21 0 0,21 22 0,0-22 16,-1 0-16,1 0 0,0 0 15,0-22-15,0 1 0,21-21 16,-21 21-16,21 0 16,-22-1-16,22-20 0,0 21 15,0-21-15,0 20 0,0-20 0,0 21 16,0 0-16,22-22 0,-1 22 15,0 0-15,0 0 0,0 21 16,0 0-16,22 0 0,-22 0 0,0 0 16,0 0-16,22 21 0,-22 0 15,0 22-15,0-22 0,0 21 0,0-21 16,1 22-16,-22-22 0,21 21 16,0 43-16,0-64 15,0 0-15,-21 0 0,21-21 16,-21 21-16,22-21 0,-1 0 15,0 0-15,0 0 16,0 0 0,0-21-16</inkml:trace>
  <inkml:trace contextRef="#ctx0" brushRef="#br0" timeOffset="34910.68">1863 5800 0,'0'-21'47,"0"-1"-31,0 44 31,0-1-32,-22 0 1,22 0-1</inkml:trace>
  <inkml:trace contextRef="#ctx0" brushRef="#br0" timeOffset="35840.39">3895 5059 0,'21'-21'0,"-21"0"15,0-1-15,0 1 0,0 0 16,0 0-16,0 42 47,0 0-47,0 22 16,0-22-16,-21 21 0,21 0 0,0 22 15,-22-22-15,1 22 16,0-1-16,21 1 0,-21-1 0,21-20 15,-21 20-15,0 1 0,21-1 16,0-21-16,0 1 0,0-1 0,-22 0 16,22-20-16,0 20 0,0 0 15,-21-21-15,21 1 16,0-44 15</inkml:trace>
  <inkml:trace contextRef="#ctx0" brushRef="#br0" timeOffset="36656.92">3598 5355 0,'0'-21'0,"-21"-21"15,0 21-15,21-1 16,0 1-16,0 0 0,0 0 15,0 0-15,0 0 0,21-1 16,0 1-16,0 0 0,1-21 16,20 21-16,-21-1 0,21-20 15,1 21-15,20-21 0,-20 20 16,-1 1-16,0 0 0,1 21 16,-1 0-16,-21 0 0,43 21 15,-22 22-15,-21-22 0,-21 21 0,0 0 16,0 22-16,0-22 0,0 1 15,0 20-15,0-21 0,-21 1 0,-43 63 16,1-22 0,42-41-16,-22-22 0,22 21 0,-21-21 15,21 22-15,0-22 0,-22 0 16,22 0-16,0-21 0,0 21 16,0-21-16,-1 0 0,1 0 15,21-21 1,0 0-16,0 0 15,0 0-15,0-1 16,21 22 0,1 0-16,-1 0 15,0 0-15,0 43 16,0-22-16,-21 0 0,21 0 0,1 0 16,-1 1-16,-21 20 0,21-21 0,0 0 15,-21 0-15,21 1 16,-21 20-16,21-21 0,-21 0 0,22 0 15,-22 1-15,21-1 0,0 0 16,0 0-16,0-21 0,0 21 16,1-21-16,-1 0 0,0 0 15,0 0-15,0 0 0,0 0 0,1-21 16,-1 0-16,21 0 0,-21 0 16,0-1-16,22 1 0,-22 0 0,0 0 15,0 0-15,22-22 16,-43-20-16,21 42 0,-21 0 15,0-1-15,0 1 0,21 0 0,-21 0 16,0 42 15,0 0-15,0 0-16,-21 1 0,21-1 16,-21 21-16,21-21 0,0 0 0,-22 22 15,1-1 1,21-21-16,-21-21 0,21 21 0,0 1 15,0-44 17,0 1-32</inkml:trace>
  <inkml:trace contextRef="#ctx0" brushRef="#br0" timeOffset="36867.8">4657 5461 0,'0'0'0,"0"21"78,21 0-63</inkml:trace>
  <inkml:trace contextRef="#ctx0" brushRef="#br0" timeOffset="37707.32">5228 5863 0,'0'0'0,"0"-21"0,21 0 16,0 21-16,-21-21 0,0 0 0,22-1 16,-22 1-16,0 0 0,21 0 15,-21 0-15,0 0 0,0-1 16,0 1-16,-21 0 0,-1 21 15,1 0-15,0 0 16,0 0-16,0 0 0,0 0 0,-1 0 16,1 21-16,0 0 0,0 1 0,0-1 15,0 0-15,-22 42 16,22-41-16,0 20 0,0-21 0,21 0 16,0 22-16,0-22 0,0 0 0,0 0 15,0 0 1,21-21-1,0 0-15,0 0 0,0 0 16,1-21-16,-1 21 0,0-21 16,21 0-16,-21 0 0,1-1 0,-1 22 15,-21-21-15,21 0 0,21-42 16,-42 41 0,21 1-16,-21 0 15,0 42 16,0 0-31,0 1 16,0-1-16,0 0 0,0 0 16,0 21-16,0-20 0,0-1 15,0 21-15,0 0 0,22-20 0,-22 20 16,0 0-16,0 64 0,21-64 16,-21 22-16,0-1 0,0 1 15,0-1-15,0 1 0,0-1 0,0 1 16,0-1-16,0 1 0,0-1 0,0 1 15,0-1-15,-21-20 0,-1 20 16,22-20-16,-21 20 0,-21 22 16,0-22-16,20-42 15,1 22-15,0-22 0,0 0 0,-21-21 16,20 21-16,-20-21 0,0 0 16,-1 0-16,1 0 0,-21 0 0,-43-21 15,63 0-15,-62-21 16,62-1-16,1 22 0,-22-64 15,22 64-15,21-21 0,0 0 16,0-1-16,-1 1 0,22 0 0,0-1 16,0-41-16,0 41 15,0 1-15,0 21 0,22-22 0,20-20 16,-21 21-16,0-1 16,22 22-16,-22-21 0,21-1 0,0 1 15,-20 21-15</inkml:trace>
  <inkml:trace contextRef="#ctx0" brushRef="#br0" timeOffset="38555.24">5651 5271 0,'0'0'16,"-21"0"-16,0 0 16,0 0-16,0 21 15,21 0-15,0 0 0,-21 21 0,21-20 16,-22 20-16,22 0 0,0 1 16,0-1-16,0 0 0,0 1 0,0-1 15,-21 0-15,21 1 0,0-1 0,0-21 16,-21 21-16,21-20 15,0 20-15,0-21 0,0 0 0,0 0 16,0-42 15,0 0-15,0 0-16,0 0 0,0-22 16,0 22-16,0 0 0,21-21 15,0 21-15,1-1 0,-22-20 0,21 21 16,0 0-16,0 0 0,0-1 0,0 1 15,1 0-15,20 21 0,-21 0 16,0 0-16,0 0 0,1 0 0,-1 0 16,0 0-16,0 21 0,-21 0 15,0 1-15,21 20 0,-21-21 16,21 0-16,-21 0 0,0 1 16,0 20-16,0-21 0,0 0 0,0 0 0,0 1 15,22-1-15,-1 0 16,0-21-1,0 0-15,0 0 0,0 0 16,1 0-16,-1 0 16,0-21-16,0 0 0,0-22 15,0 22-15,1-42 0,-1 20 16,-21 1-16,21 0 16,-21-1-16,21 1 0,-21-43 15,0 43-15,0 0 0,0-1 0,21 1 16,-21 0-16,0-1 0,0 1 15,21 0-15,-21 20 0,0-20 16,0 21-16,0 0 0,0 42 31,0 0-31,0 21 16,0-20-16,0 20 0,0 0 0,0 1 16,0-1-16,0 0 0,0 1 15,0-1-15,0 0 0,0 1 0,0 20 16,0-21-16,0 1 0,-21-22 0,21 21 15,0 1-15,-21-22 0,21 0 16,0 21-16,0-21 0,0 1 16,0-1-16</inkml:trace>
  <inkml:trace contextRef="#ctx0" brushRef="#br0" timeOffset="38805.1">6117 5567 0,'21'0'0,"0"0"15,1 0-15,-1-21 16,0 21-16,0 0 0,21-21 15,-20 21-15,-1 0 0,0-22 0,0 1 16,0 21-16,0 0 0,1 0 16,-1-21-16,0 21 0,0 0 0,0-21 15</inkml:trace>
  <inkml:trace contextRef="#ctx0" brushRef="#br0" timeOffset="39507.82">7916 5017 0,'0'-22'0,"0"44"0,0-65 15,-21 22-15,0 21 16,0 0-16,-22-21 0,22 21 0,0 0 16,-21 0-16,21 0 0,-22 0 15,22 0-15,-42 0 16,20 21-16,22 0 0,0 0 0,-21 1 15,20 20-15,1-21 0,0 21 16,0 1-16,0 20 0,21-20 0,-21 62 16,21-41-16,0-22 0,0 22 15,0-22-15,0 22 0,0-22 16,0 0-16,21-21 0,0 22 0,0-22 16,43 42-1,-1-20-15,-42-43 0,22 0 16,-1 0-16,0 0 0,-21 0 0,22 0 15,-1-21-15,-21-1 0,22 1 0,-1 0 16,0 0-16</inkml:trace>
  <inkml:trace contextRef="#ctx0" brushRef="#br0" timeOffset="40068.05">8361 4890 0,'0'0'0,"0"-22"0,0 1 0,0 0 16,0 0-16,-21 21 31,-1 21-31,22 0 0,-21 0 16,21 22-16,-21-1 0,21 0 0,-21 1 16,21-1-16,0 22 15,-21-22-15,21 0 0,-43 64 16,22 0-16,21-64 0,-21 1 15,0-1-15,21 0 0,0 1 0,0-1 16,0 0-16,0-21 0,0 1 16,0-1-16,0 0 0,0 0 0,0 0 15,21-21-15,21 0 0,-20 0 16,-1 0-16,0 0 16,0 0-16,21-21 0,22-21 15,-22-1 1,-21 22-16,22 0 0,-22-21 15,0 21-15,0-1 0,0-20 0,1 21 16,-1-21-16,0 20 0,-21 1 0,21-21 16,-21 21-16,21 21 15,-21-21-15,0 42 32,0 0-32,0 0 0,0 0 0,-21 0 15,21 1-15,0-1 0,0 0 16,0 21-16,-21-21 0,21 1 0,0-1 15,0 0-15,0 0 0,0 0 0,0 0 16,0 1-16,0-1 16,0-42 31</inkml:trace>
  <inkml:trace contextRef="#ctx0" brushRef="#br0" timeOffset="40423.85">8805 5228 0,'0'0'0,"-21"21"0,21 1 16,21-22 15,0 0-31,1 0 16,-1 0-16,0-22 15,-21 1-15,0 0 16,0 0-16,-21 0 16,0 21-1,-1 0-15,1 0 0,0 0 16,0 0-16,0 0 0,0 0 15,21 21-15,-22 0 16,22 0-16,0 0 0,0 1 0,0-1 16,0 0-16,0 0 15,0 0-15,22-21 0,-1 21 0</inkml:trace>
  <inkml:trace contextRef="#ctx0" brushRef="#br0" timeOffset="40772.65">9377 5271 0,'0'0'0,"-21"-43"15,-1 22-15,1 21 0,0 0 16,0 0-16,0 0 15,0 0-15,-1 21 16,1 0-16,0 1 0,21-1 0,-21 0 16,0 0-16,0 21 0,21-20 15,-22 62-15,1-63 0,21 22 16,0-1-16,0-21 0,0 22 16,0-1-16,0-21 0,0 0 15,21 0-15,1 1 0,-1-1 16,0-21-16,0 0 0,0 0 15,0 0-15,1 0 0,-1 0 0,0 0 16,0-21-16,21 21 0,-20-22 16</inkml:trace>
  <inkml:trace contextRef="#ctx0" brushRef="#br0" timeOffset="41622.67">9779 4720 0,'0'0'0,"0"-21"0,0-21 15,0 21-15,0 42 32,0 0-32,0 0 0,0 0 0,0 22 15,0-1-15,0 0 0,0 64 16,0-42-16,0-22 0,0 21 15,0-20-15,0 20 0,0-20 0,-21-1 16,0 0-16,21 1 0,-22-1 16,22 0-16,-21 1 0,21-22 15,-21 21-15,0 0 0,21-20 16,0-1-16,0 0 0,-21 0 16,0-21-16,21-21 31,0 0-16,0 0-15,0-1 0,21 1 16,0-21-16,0 21 0,-21-22 0,21 22 16,0-21-16,1 21 0,41-43 15,-42 22-15,0 21 0,22 0 16,-22-1-16,0 1 0,0 21 0,22-21 16,-22 21-16,0 0 0,0 0 15,21 0-15,-20 0 16,-1 0-16,-21 21 0,0 0 15,0 1-15,0-1 16,0 0-16,0 0 0,-21 0 16,-1-21-16,1 21 15,0-21-15,0 0 0,0 22 0,-22-22 16,22 0-16,0 0 0,0 0 16,-21 0-16,20 0 0,1 0 0,0 0 15,0 0-15,0 0 16,42 0 31,-21 21-47,0 0 15,21-21-15,0 21 0,-21 0 0,0 0 16,21 1-16,1-1 0,-22 0 0,0 0 16,42 43-1,-21-22-15,0-42 0,-21 21 16,43 0-16,-22-21 0,0 0 0,0 21 15,21-21-15,-20 0 16,20 0-16,0 0 0,-21 0 0,22 0 0,-22-21 16,21 21-16,-21-21 0,43 0 15,-22-21-15,-21 20 16,-21 1-16,0 0 16,22 21-16,-22-21 0,0 0 0,0 0 15,21 21-15,-21-22 16</inkml:trace>
  <inkml:trace contextRef="#ctx0" brushRef="#br0" timeOffset="43107.39">804 7599 0,'0'-21'63,"0"0"-47,0-1-16,21 22 15,1-21-15,-1 21 0,0-21 16,0 21-16,0-21 15,0 21-15,1 0 0,-1 0 0,0 0 16,0 0-16,0 21 0,-21 0 16,21-21-16,1 21 0,-22 1 15,21 20-15,-21 43 16,0-64-16,-21 21 0,-22 0 16,22-20-16,-42 20 15,41-21-15,1 0 16,0 0-16,0-21 0,0 22 15,0-22-15,-1 0 0,1 0 16,42-22 15,1 22-15,-22-21-16,21 21 0,0 0 0,0-21 16,21 21-16,-20 0 0,-1 0 15,0-21-15,21 21 0,-21 0 0,22 0 16,-22 0-16,0 0 0,21 0 15,-20 21-15,-1 0 0,0 0 0,-21 1 16,0-1-16,0 0 0,0 0 16,0 21-16,0-20 0,0 20 15,-21-21-15,0 21 0,-1-20 0,1-1 16,0 21-16,-21-21 0,21 0 16,-1 1-16,1-1 0,-21-21 0,21 0 15,0 0-15,-1 0 0,1 0 16,0 0-16,-21 0 0,21 0 0,-1 0 15,1-21-15,-21 21 16,-22-64-16,22 43 16,21 0-16,0 21 0,0-21 15,-1-1-15,1 1 0,21 0 0,0 0 32,0 0-17,21 21-15,1-21 16,-1 21-16,0-22 0,21 22 0</inkml:trace>
  <inkml:trace contextRef="#ctx0" brushRef="#br0" timeOffset="43405.22">1841 7874 0,'0'0'0,"22"0"16,-44 0 15,1 0-31,0 0 31,21 21 16,21-21-31</inkml:trace>
  <inkml:trace contextRef="#ctx0" brushRef="#br0" timeOffset="43964.65">3535 7281 0,'0'0'0,"0"-21"16,0 42 0,0 1-16,0-1 15,0 0-15,-21 21 0,21 1 0,0-1 16,0 0-16,0 22 0,-22-22 15,22 22-15,0-1 0,-21 1 16,21-22-16,0 21 0,-21 1 0,21-22 16,0 22-16,0 63 15,0-85-15,0-21 0,0 0 16,0 1-16,0-1 0</inkml:trace>
  <inkml:trace contextRef="#ctx0" brushRef="#br0" timeOffset="44449.89">2921 7557 0,'-21'-22'0,"42"44"0,-85-65 0,43 22 16,-21 21-16,21-21 0,0 0 15,-1 0-15,1-1 0,21 1 16,0 0-16,0 0 16,0 0-16,21 21 15,1-21-15,20-1 0,0 22 16,1-21-16,-1 0 0,0 21 0,22 0 16,-1 0-16,1 0 0,-1 0 0,22 21 15,-22 0-15,22 1 16,-21 20-16,84 21 0,-85-20 15,-20-1-15,20 22 0,-21-22 0,-20 0 16,-1 1-16,0 20 0,-21-21 16,0 1-16,0 20 0,0-20 0,-21-1 15,0 0-15,-1 22 0,-62 20 16,-22 1-16,64-64 16,-22 22-16,1-1 0,20-21 15,-20 21-15,20-20 0,-20-1 0,21 0 0,-1 0 16,22-21-16,-21 0 15,21 21-15,-1-21 0,1 0 0,0 0 16,21-21 0,0 0-16,0 0 15,0 0-15,21-1 16,0 22-16,1-21 0,-1 0 0,0 0 16</inkml:trace>
  <inkml:trace contextRef="#ctx0" brushRef="#br0" timeOffset="44960.59">4149 7959 0,'-22'0'15,"22"21"1,-21-21-16,0 21 0,0 0 0,0 0 15,0 1-15,-1 20 0,1-21 16,0 21-16,0-20 0,21 20 0,-21 0 16,21-21-16,-21 22 0,21-22 15,0 42-15,0-41 0,0-1 16,0 0-16,21 0 0,21 21 16,-21-42-16,0 0 0,1 22 15,-1-22-15,21 0 0,-21 0 16,22 0-16,-22-22 0,21 1 0,0 21 15,1-21-15,-22 0 0,21 0 0,1-22 16,-22 22-16,0 0 0,21-21 0,-21-1 16,-21 22-16,0-21 0,0 0 15,0-1-15,0-84 16,-84 21-16,63 64 16,-22 21-16,1 21 15,21-21-15,-22 21 0,22 0 0,-21 0 16,21 0-16,0 21 0,-22-21 0,22 42 15,-21 22 1,42-43-16,-21 21 0,21 1 0,0-22 16,0 21-16,0 0 0,0-20 0,0 20 15,0-21-15,21 0 0,0 22 16,0-22-16,-21 0 0,21 0 0,0 0 16,1-21-16,-1 21 0,0-21 0,21 0 15</inkml:trace>
  <inkml:trace contextRef="#ctx0" brushRef="#br0" timeOffset="45478.39">4974 7916 0,'0'-21'15,"0"42"-15,-21-42 31,21 42-31,0 1 0,-21-1 16,0 42-16,21-20 0,0-22 16,0 21-16,0 0 0,0-20 0,-22 20 15,22-21-15,0 21 0,0-20 16,0 20-16,0-21 0,0 0 0,0 0 16,0 1-16,22-1 15,-1-21-15,0 0 16,0 0-16,0 0 0,0 0 0,1 0 15,-1-21-15,0 21 0,42-43 16,-20 1-16,-22 21 0,0 0 16,0-22-16,0 22 0,1-21 15,-1 21-15,-21-22 0,0 1 0,21 0 16,-21 20-16,21-41 0,-21 21 16,0 20-16,0 1 0,0 0 15,0 42 1,-21 0-1,21 1-15,-21-1 0,21 0 0,0 21 16,0-21-16,0 22 0,-21-22 16,21 64-16,0-22 15,0-42-15,0 0 0,0 1 16,0-1-16,21 0 0,0-21 16,0 0-16,0 0 0,0 0 15,1 0-15,-1-21 0,21 0 16</inkml:trace>
  <inkml:trace contextRef="#ctx0" brushRef="#br0" timeOffset="46079.05">5778 7557 0,'0'-22'0,"0"44"0,0-65 0,-21 22 15,0 21-15,21-21 16,-21 21-16,0 0 15,21 21-15,0 0 0,0 0 16,0 1-16,0 20 0,0-21 16,0 21-16,0 1 0,0-22 0,0 21 15,0 22-15,0-22 0,0 0 0,0 1 16,0-1-16,0 0 16,0 1-16,0 20 0,0-20 15,0-22-15,-21 0 0,21 0 0,0 0 16,0 0-16,0 1 0,0-44 47,0 1-47,0 0 0,0 0 15,0 0-15,21 0 0,-21-1 0,21 1 16,-21 0-16,21 0 0,0 0 16,0 0-16,1-22 15,-1 43-15,0-21 0,0 21 0,0 0 16,0 0-16,1 0 0,-1 0 15,0 0-15,0 0 0,0 0 0,22 42 16,20 22 0,-42-64-16,-21 21 0,0 0 15,0 0-15,21 1 0,-21-1 16,0 0-16,0 0 0,0 0 0,-21 0 16,-21 22-16,21-22 0,-43 21 15,43-42-15,0 21 0,-21 1 16,20-22-16,1 0 0,0 21 15,0-21-15,0 0 0,21 21 16,-21-21-16,-1 0 0,1 0 16,42-21 31,-21 0-47,22 21 0,-1-22 15</inkml:trace>
  <inkml:trace contextRef="#ctx0" brushRef="#br0" timeOffset="46399.35">6413 7472 0,'0'-21'0,"0"42"0,0-63 0,0 20 0,0 1 15,0 0 1,0 42-1,0 0-15,0 1 16,0-1-16,-21 21 0,21-21 16,0 22-16,0-1 0,-21 43 15,21 63-15,-21-106 16,21 0-16,0 1 0,-21 20 16,21-20-16,0-1 0,0-21 0,0 21 15,0 1-15,0-22 0,0 0 0,0 0 16,0 22-16,0-22 15,0 0-15,21-21 16,0 0 0,0 0-16</inkml:trace>
  <inkml:trace contextRef="#ctx0" brushRef="#br0" timeOffset="46810.11">6646 8149 0,'0'0'0,"21"0"16,1 0-16,-1 0 0,0 0 0,0 0 16,0-21-16,0 0 0,1 21 15,20-21-15,-21 0 0,0-1 16,0 1-16,1 0 0,-22 0 15,0 0-15,0 0 0,0-1 16,0 1-16,-22 21 16,1 0-16,0 0 0,0 0 15,0 0-15,0 21 0,-22 1 16,22-1-16,21 0 0,-21 21 16,0-21-16,0 1 0,21 20 0,0-21 15,0 21-15,-22-20 0,22-1 16,0 21-16,0-21 0,0 0 15,0 1-15,0-1 0,22 0 0,-1-21 16,0 0-16,0 0 0,0 0 0,0 0 16,1 0-16,20 0 0,-21 0 15,0 0-15,0-21 0,43 0 16,-43-1-16</inkml:trace>
  <inkml:trace contextRef="#ctx0" brushRef="#br0" timeOffset="47479.73">8403 7493 0,'0'0'16,"0"-21"-16,0 0 0,0 0 0,0-1 0,0 1 15,-21 21-15,0-21 0,0 21 0,-1 0 16,1 0-16,0 0 0,-21 0 16,21 0-16,-1 21 0,-20-21 15,21 21-15,-21 1 0,20 20 0,-20-21 0,21 0 16,0 22-16,-22-1 15,22 0-15,0 1 0,0-1 0,21 0 16,0 22-16,0-22 0,0 22 0,0-22 16,0 0-16,0 22 0,0-22 15,21 0-15,-21-20 0,21 20 0,22 0 16,-1 1-16,0-22 0,22 0 16,-22-21-16,0 0 15,1 0-15,-1 0 0,0 0 0,1-21 16,-1 0-16,22-1 0</inkml:trace>
  <inkml:trace contextRef="#ctx0" brushRef="#br0" timeOffset="47839.27">9080 7408 0,'0'0'0,"0"-105"16,0 62-16,0 22 0,0-21 15,0 21-15,0-1 0,0 1 0,-21 0 0,0 0 16,0 21 0,0 0-16,21 21 15,-21 0-15,21 0 0,0 22 0,0-1 16,0 0-16,-22 1 16,22 20-16,-21-20 0,21 20 0,-21 1 0,21-22 15,0 21-15,0-20 0,-21 20 16,0 43-16,21-64 0,0 1 15,-21-1-15,21 0 0,0 1 16,0-1-16,0 0 16,0 1-16,0-22 0,21 0 0,0 0 15,0-21-15,0 0 16,0 0-16,1 0 0,-22-21 16,21 0-16,0 21 0,21-42 15,-21-1-15</inkml:trace>
  <inkml:trace contextRef="#ctx0" brushRef="#br0" timeOffset="48060.14">9356 7768 0,'0'0'0,"0"21"16,0 1-16,0-1 0,0 0 15,0 0-15,0 0 0,0 0 16,0 1-16,0-1 0,0 21 0,0-21 15,0 0-15,0 1 0,0-1 16,0 0-16,0 0 0,0 0 0,0 0 0,0 1 16,0-1-1,21-21 1,-21-21-16</inkml:trace>
  <inkml:trace contextRef="#ctx0" brushRef="#br0" timeOffset="48407.94">9546 7493 0,'0'0'0,"-21"21"16,0 0-16,21 1 15,21-22 17,0 0-32,0 0 15,0 0-15,1 0 16,-1-22-16,-21 1 16,0 0-1,-21 0-15,-1 21 16,1 0-16,0 0 15,21 21 1,0 0-16,0 0 16,0 1-16,0-1 15</inkml:trace>
  <inkml:trace contextRef="#ctx0" brushRef="#br0" timeOffset="48754.74">10096 7684 0,'0'-43'15,"-21"43"1,0 0-16,0 0 0,0 0 15,0 0-15,-1 0 0,1 21 0,0 1 16,0-1-16,0 0 0,0 0 16,-1 0-16,1 22 0,21-22 0,-21 21 15,0 0-15,21-20 0,0 20 0,0 0 16,0-21-16,0 22 0,0-22 16,0 64-16,21-64 15,0 0-15,0-21 0,1 21 16,20-21-16,-21 0 0,21 0 0,-20 0 15,20 0-15,-21 0 0,21-21 0,1 0 16,-22 0-16</inkml:trace>
  <inkml:trace contextRef="#ctx0" brushRef="#br0" timeOffset="49560.8">10583 7218 0,'0'-21'15,"0"42"-15,0-85 0,0 43 16,-21 0-16,21 0 0,0 0 0,0 0 16,-21 21-16,0 0 0,0 21 31,21 0-31,-22 0 0,22 21 0,-21 1 16,21-1-16,0 0 0,0 1 0,0 20 15,0 1-15,0-22 0,0 22 0,0-22 16,-21 21-16,21-20 0,0-1 15,-21 64-15,21-64 16,-21 1-16,21-1 0,0-21 0,0 21 16,-21-20-16,21 20 0,-22-21 0,22 0 0,0 0 15,0 1-15,0-1 16,0-42 0,0-1-1,0 1-15,0 0 0,0 0 16,0 0-16,0-22 0,22-20 15,-1 21-15,0 20 0,0-20 16,-21 21-16,21-21 0,0 20 0,22 1 16,-22 0-16,0 0 0,0 0 15,0 0-15,1 21 0,-1 0 0,0-22 16,0 22-16,0 0 16,0 0-16,1 0 0,-22 22 15,0-1-15,0 0 16,0 0-16,-22 0 15,1 0-15,0-21 16,0 0-16,0 22 0,0-22 16,-1 0-16,1 0 0,0 0 15,-21 0-15,21 0 16,-1 0 0,22 21 30,0 0-46,0 0 0,0 0 16,0 0-16,0 1 16,0-1-16,0 0 0,0 21 0,0-21 15,0 1-15,22 20 0,-1-21 0,-21 21 16,21-20-16,0-1 0,-21 0 0,21 0 16,0 0-16,1 0 0,-1-21 15,63 22-15,-20-22 16,-43 0-16,21 0 0,-20 0 15,20 0-15,-21 0 0,21-22 16,-20 1-16,-1 21 0,0-21 0,0 0 16,-21 0-16,21 0 0,0-1 15,-21 1-15,0-21 16,0 21-16</inkml:trace>
  <inkml:trace contextRef="#ctx0" brushRef="#br0" timeOffset="51223.32">1016 9970 0,'0'0'0,"0"-22"0,0 1 0,0 0 16,0 0-1,0 0-15,0 0 0,0-1 16,0 1-16,0 42 31,0 1-15,0-1-16,0 21 0,0 0 15,0-20-15,-21 62 0,21-41 16,0-1-16,-21 0 0,-1 1 16,22-1-16,-21 0 0,0-21 0,21 22 15,0-22-15,-21 0 0,21 0 16,-21 0-16,21-42 31,0 0-31,0 0 16,0 0-16,0 0 0,0-1 15,0 1-15,21 0 16,0 0-16,0 21 0,0-21 16,1 21-16,-1-21 0,21 21 0,-21 0 15,22 0-15,-22-22 0,21 22 16,-21 0-16,22 0 0,-22 0 0,21-21 16,0 21-16,1 0 0,-22-21 15,21 0-15,-21 21 0,22-21 16,-22 0-16,-21-1 15,0 1-15,0 0 16,0 0-16,-21 0 0,0 21 0,-1-21 16,1-1-16,0 22 15,0-21-15,0 21 0,0 0 16,21 21 0,-22 1-16,22 20 0,0-21 15,0 0-15,0 0 0,-21 64 16,21 0-1,0-43-15,0 0 0,0-20 0,0 20 16,0-21-16,0 0 0,0 22 16,0-22-16,0 0 0,0 0 15,0 0-15,21-21 0,-21 21 16,22-21 15,-22-21-31,21 21 16</inkml:trace>
  <inkml:trace contextRef="#ctx0" brushRef="#br0" timeOffset="51444.2">2011 10224 0,'0'0'16,"21"0"-16</inkml:trace>
  <inkml:trace contextRef="#ctx0" brushRef="#br0" timeOffset="52031.38">4022 9927 0,'0'0'0,"0"-21"16,-22 21-16,22-21 0,-21 21 0,21-21 16,-21 0-16,21-1 15,-21-20-15,21 21 16,-21 0-16,21 0 0,0-1 16,0 1-16,0 0 0,0 0 15,0 0-15,0 0 16,0 42 15,-21-21-31,21 42 16,0-21-16,0 22 0,0-1 0,0 0 15,0 1-15,0-1 0,0 21 16,-22 1-16,22-22 0,0 22 0,0-1 16,-21 43-16,0-42 0,21-22 15,0 0-15,0 1 0,0-1 16,0 0-16,0-21 0,0 22 0,0-22 15,0 0-15,0 0 0,21-21 32,-21-21-32,0 0 15</inkml:trace>
  <inkml:trace contextRef="#ctx0" brushRef="#br0" timeOffset="52523.09">3514 9864 0,'0'0'16,"-22"0"-16,1-21 0,0-1 0,-21-20 15,21 21-15,-1 0 0,22 0 16,0-1-16,0 1 0,0 0 16,0 0-16,0 0 0,0 0 15,22-1-15,-1 1 0,0 0 0,0 21 16,21-21-16,1 0 0,-1 0 0,0-1 15,22 22-15,-1-21 0,-20 21 16,20 0-16,1 0 0,-22 0 0,22 0 16,-22 0-16,21 0 0,-20 21 0,20 1 15,1 20-15,-22-21 0,0 21 16,1 22-16,41 21 16,-62-22-16,20-21 0,-21 22 0,-21-22 0,0 22 15,0-22-15,0 22 16,0-22-16,0 21 0,0-20 0,-21-1 15,-21 22-15,20-22 0,-20 0 0,-85 85 16,85-106 0,-1 22-16,-20-22 0,21 21 0,-64 1 15,63-43-15,-20 21 0,-1-21 16,22 0-16,-21 0 0,-1 0 0,22 0 16,-22 0-16,22 0 0,0 0 15,20 0-15,1-21 0,0 21 0,21-22 16,0 1-16,0 0 0,21 0 15,0 0-15,1 0 0,20 21 16,-21-22-16,64-20 0,-22 21 16,-20 0-16</inkml:trace>
  <inkml:trace contextRef="#ctx0" brushRef="#br0" timeOffset="53047.42">4953 10287 0,'0'0'0,"0"-21"0,-21 21 0,21-21 0,-21 0 15,21-22 1,0 22-16,0 0 0,0 0 15,21 21-15,-21-21 16,21 21-16,0 0 0,0 0 0,0 0 16,1 0-16,20 0 0,-21 0 0,0 21 15,22 0-15,-22 0 0,0 21 16,21-20-16,-21 20 0,1-21 0,-1 21 16,0 1-16,-21-1 0,0 0 0,0-20 15,0 20-15,0 0 0,0-21 16,-21 22-16,0-22 0,-1 0 0,-20 21 15,42-20 1,-21-22-16,0 0 0,21-22 31,0 1-31,0 0 0,0 0 16,0-21-16,21 20 0,0-20 0,-21 0 16,42-43-16,-20 0 15,-1 43-15,0 21 0,0-21 16,0-1-16,0 22 0,22 0 15,-22 0-15,0 21 0,0-21 0,0 21 0,1 0 16,20 0 0,-21 0-16,0 0 0,0 0 0,1 0 15,-1 0-15,0 21 16</inkml:trace>
  <inkml:trace contextRef="#ctx0" brushRef="#br0" timeOffset="54439.62">6265 10351 0,'0'0'0,"21"-64"15,-21 43-15,22 0 0,-22 0 16,0-1-16,0 1 15,0 0-15,-22 0 0,1 0 0,0 21 16,0-21-16,0 21 0,0 0 0,-1 0 16,-20 0-16,21 0 15,-21 0-15,-1 21 0,22-21 0,-21 21 0,21 0 16,-22 0-16,22 22 0,0-22 0,-21 21 16,20-21-16,1 22 0,0-1 15,0 0-15,0 1 0,0-22 0,21 21 16,0-21-16,0 22 0,0-1 15,0-21-15,21 0 0,0 0 16,0-21-16,0 0 0,0 0 16,1 0-16,20 0 0,-21 0 0,21 0 15,-20 0-15,20-21 0,-21 21 0,85-63 16,-21-1 0,-64 43-16,0 0 15,0 0-15,0-22 0,0 22 16,-21-21-16,0 21 0,0-22 0,22 22 0,-22 0 15,0-42 1,0 41-16,0 1 0,-22 21 31,22 21-31,0 1 0,0-1 16,0 0-16,-21 0 0,21 0 0,0 0 16,-21 1-16,21 20 0,0-21 15,0 21-15,0-20 0,0-1 0,0 0 16,0 0-16,0 21 0,0-20 0,21-1 15,0-21-15,1 21 0,-1 0 16,21-21-16,-21 21 0,22-21 16,-22 0-16,21 0 0,0 0 0,1 0 0,-1 0 15,0 0-15,1 0 0,-1 0 0,22-21 16,-22 0-16,0 0 0,1 0 16,-1-1-16,0 1 0,1 0 15,-1 0-15,-21 0 0,21-22 0,-20 22 16,-22-21-16,0 21 0,0-22 0,0 22 15,0-21-15,0 21 0,0-22 16,-22 22-16,1 0 0,0 0 0,0 0 16,-21 21-16,20 0 0,-20 0 15,21 0-15,-21 0 0,-1 0 0,22 0 0,-21 0 16,-22 21-16,22 0 16,21 0-16,0 0 0,-1 1 0,1-1 15,0 0-15,21 0 0,0 21 16,0-20-16,0-1 0,0 0 15,21 0-15,0-21 16,1 0-16,-1 0 0,0 0 0,0 0 16,21 0-16,-20 0 0,20 0 0,21 0 15,43-42 1,-85 21-16,1-1 0,20 1 16,-42 0-16,21 21 15,-21-21-15,21 0 16,-21 42 15,0 0-15,0 0-16,0 0 0,0 1 15,0-1-15,0 21 0,0-21 16,0 22-16,0-22 0,0 21 0,0 0 16,0 1-16,0-1 0,0 0 0,0 1 15,0-1-15,0 22 0,43 20 16,-22-20-16,-21-1 0,21-20 15,0 20-15,-21 1 0,21-22 0,0 21 16,-21 1-16,22-1 0,-1 1 0,0-22 16,-21 22-16,21-1 0,0 107 15,0-107-15,-21-21 16,22 22-16,-22-22 0,0 22 16,0-22-16,0 0 0,0 1 0,0-22 15,0 21-15,-22-21 0,1 22 0,0-22 16,0 0-16,0-21 0,-22 21 15,22-21-15,-42 0 0,42 0 16,-22 0-16,22 0 0,0-21 0,0 0 16,-22 0-16,22-22 0,0 22 0,0-21 15,0 0-15,-22-22 0,22 22 0,0-22 16,-21 1-16,-22-64 16,-20-85-16,62 149 15,1-1-15,21-21 0,0 22 16,0-1-16,0 1 0,0-1 0,21 1 15,1 21-15,-1-22 0,0 22 16,0-1-16,0-20 0,22 21 0,-22-1 16,42-20-16,-20-1 15,-22 22-15,21 21 0,-21-22 16,0 22-16,1 0 0,-1-21 0</inkml:trace>
  <inkml:trace contextRef="#ctx0" brushRef="#br0" timeOffset="55280.19">8572 10329 0,'22'0'16,"-1"0"-16,0-21 16,0 21-16,0 0 15,0-21-15,-21 0 0,22 21 0,-1-21 16,0 21-16,0-21 0,0 21 0,-21-22 16,21 1-16,1 0 15,-22 0-15,0 0 0,0 0 16,-22 21-16,1-22 0,-21-20 15,21 21-15,0 21 0,-22-21 0,22 21 16,-21 0-16,21 0 16,-22 0-16,1 0 0,21 0 0,-22 0 15,1 0-15,21 0 0,-21 21 0,20 0 16,-20 21-16,21-20 0,-21-1 0,20 21 16,1 0-16,0-20 0,21 20 15,0 43-15,0-43 16,0 0-16,0-21 0,0 22 0,0-22 0,21 0 15,0 0-15,1 0 0,-1 1 16,0-1-16,0-21 0,21 0 16,-20 0-16,20 0 0,21 0 15,-20 0-15,20 0 0,-20-21 16,-1-1-16,0 1 0,1 0 16,-1 0-16,0 0 0,1 0 0,-1-22 15,-21 22-15,21-21 0,43-43 16,-64 22-16,-21 41 15,0 1-15,0 0 0,0 0 16,-21 21 0,0 0-16,0 21 15,21 0-15,0 0 0,0 1 16,-21-1-16,21 0 0,0 0 16,0 21-16,0-20 0,0-1 0,0 21 15,0-21-15,0 0 0,0 1 0,0-1 16,0 0-16,21 0 0,0 0 15,0-21-15,0 0 16,0 0-16,1 0 0,-1 0 16,0 0-16,0 0 0</inkml:trace>
  <inkml:trace contextRef="#ctx0" brushRef="#br0" timeOffset="55794.89">9461 10118 0,'0'0'0,"0"21"31,0 0-31,0 0 0,0 0 16,0 1-16,0-1 0,0 0 0,0 0 16,0 0-16,0 0 0,0 22 15,0-22-15,0 0 0,-21 0 0,21 0 16,-21 1-16,21-1 0,-21 0 15,21 0-15,0-42 63,0 0-63,0 0 0,0-1 16,0 1-16,0 0 0,0 0 15,0-21-15,0 20 0,0 1 0,0-42 16,42-1-16,-21 43 15,1 0-15,-1 0 0,21 0 16,-21-1-16,0 22 0,22 0 0,-1-21 16,-21 21-16,22 0 0,-22 0 0,21 21 15,-21-21-15,22 22 0,-22-1 0,42 42 16,-63-20 0,0-22-16,0 0 0,0 0 15,0 43-15,0-43 0,0 0 16,0 0-16,-21 0 0,0 0 0,0 1 15,21-1 1,-21-21-16,21-21 31,0-1-31</inkml:trace>
  <inkml:trace contextRef="#ctx0" brushRef="#br0" timeOffset="56428.29">10753 10118 0,'-22'0'16,"44"0"-16,-65-21 0,22-1 0,0 22 0,0-21 15,-22 21-15,1 0 16,21 0-16,0 0 16,-22 0-16,22 0 0,0 21 0,-21-21 15,21 22-15,-22-1 0,22 0 0,-21 0 16,21 0-16,-22 0 0,22 22 16,-21-22-16,21 0 0,-1 21 0,22 1 15,0 20 1,0-42-16,0 1 0,0-1 0,22 0 15,-1-21-15,0 0 0,0 0 16,21 0-16,-20 0 0,20 0 0,0 0 16,1-21-16,-22 0 0,21 21 0,0-22 15,-20 1-15,20 0 0,0-21 0,-21 21 16,22-1-16,-22-20 16,21 0-16,-21 21 0,1-22 0,-1 1 0,0 0 15,0-43-15,0 0 16,-21 22-16,21 20 0,-21 1 15,0 0-15,0-1 0,0 1 16,0 0-16,0 21 0,0-22 0,0 22 16,0 0-16,-21 21 0,0 0 15,0 0-15,0 21 16,21 21-16,-21-20 0,21 20 16,-22 106-16,22-106 15,0 22-15,0-22 0,0 1 16,0-1-16,0 43 0,0-43 15,22-21-15,-1 21 0,-21-20 16,21-1-16,-21 0 0,21 0 0,0 0 16,22 0-1,-22-21-15,0 0 0,0 0 16</inkml:trace>
  <inkml:trace contextRef="#ctx0" brushRef="#br0" timeOffset="56943.08">12679 9610 0,'0'0'0,"0"-21"0,0-1 0,-21 1 0,21 0 16,0 0-16,-22 0 0,22 0 16,0-1-16,0 1 0,0 0 0,-21 21 15,21 21 1,0 0 0,0 22-16,0-1 0,0 0 15,0 22-15,0-1 0,-21 64 16,21-63-16,0-22 0,0 22 15,0-22-15,0 22 0,0-22 16,0 0-16,0 1 0,0-1 0,0-21 16,0 21-16,0-20 0,0-1 0,0 21 15,0-21-15,21-21 16</inkml:trace>
  <inkml:trace contextRef="#ctx0" brushRef="#br0" timeOffset="57437.79">12192 9694 0,'0'0'0,"0"-21"0,-21 0 0,21 0 0,0 0 16,0-64-1,0 64-15,21 0 0,0 0 16,0-1-16,0 1 0,1 21 0,20-21 16,-21 0-16,21 21 0,1 0 0,20-21 15,-20 21-15,20 0 0,1 0 16,-1 0-16,22 0 0,-1 0 0,1 21 16,0 0-16,-22 0 0,22 0 15,-22 1-15,1 20 0,-1-21 16,1 21-16,-22 1 0,1 20 0,-22-20 15,0-1-15,0 43 16,-21-43-16,-21 43 0,0-43 0,-22 0 16,1 1-16,0-1 0,-1-21 15,1 21-15,-21 1 0,-1-22 0,1 21 16,-1-21-16,1 22 0,-1-22 0,22 0 16,-22 21-16,-105 1 15,127-22-15,-1 0 16,1-21-16,21 0 0,-22 0 0,22 0 15,0 0-15,0 0 0,0 0 0,0 0 16,21-21 0,0 0-16,0 0 15,21 21-15,0-22 16,21 22-16,-21-21 0</inkml:trace>
  <inkml:trace contextRef="#ctx0" brushRef="#br0" timeOffset="57943.77">13695 10075 0,'0'0'0,"0"-21"16,0 0-16,0 0 0,21 21 15,0-21-15,0 0 0,0 21 16,1 0-16,-1 0 0,0 0 16,0 0-16,0 0 0,22 0 0,20 21 15,-21 0 1,-20 0-16,-22 0 0,21 22 16,-21-22-16,21 0 0,-21 21 0,0-21 15,0 22-15,0-22 0,0 0 16,0 21-16,0-20 0,-21-1 0,0 0 15,21 21-15,0-21 0,-22-21 16,1 22-16,21-1 16,-21-21-16,0 0 15,21-21-15,0-1 16,0 1-16,0 0 16,0 0-16,21-21 0,-21 20 0,21 1 15,0-21-15,1 21 0,-22-22 0,21 22 16,0-21-16,0 21 0,21-43 15,1 22 1,-22 21-16,0 0 0,0 21 0,0-22 16,1 22-16,-1 0 0,0 0 15,0 0 1,0 0-16,0 0 16,1 0-16</inkml:trace>
  <inkml:trace contextRef="#ctx0" brushRef="#br0" timeOffset="58427.55">14817 9970 0,'-22'0'15,"1"0"1,0 0-16,0 0 0,0 21 15,0-21-15,-22 21 0,22 0 0,-42 21 16,20 1 0,22-1-16,0-21 0,21 0 0,0 22 15,0-22-15,0 0 0,0 0 0,0 22 16,0-22-16,21 0 0,0 0 0,0-21 16,22 42-16,-22-42 15,0 0-15,21 22 0,-20-22 16,41 0-16,-42 0 0,22 0 15,-22 0-15,0-22 0,0 22 0,0-21 16,22-21-16,-22 21 16,0 0-16,0-22 0,0 22 0,-21 0 15,0-21-15,0-1 0,0 22 0,0-21 16,0-1-16,0 22 0,-21-21 0,0 21 16,0 0-16,-43-22 15,-20 43 1,62 0-16,1 0 0,0 0 0,0 0 15,0 0-15,21 21 0,-21 1 16,21-1-16,0 0 16,0 0-16,0 0 0,0 0 15,21-21-15,0 0 0,0 22 16,0-22-16</inkml:trace>
  <inkml:trace contextRef="#ctx0" brushRef="#br0" timeOffset="58831.32">15473 10012 0,'0'0'0,"0"-21"16,0 42 15,0 0-15,0 0-16,0 0 15,0 22-15,-21-22 0,21 21 0,-22-21 16,22 22-16,-21 20 0,21-20 0,0-1 16,-21 21-16,0 1 0,21-1 0,-21 64 15,0 0 1,21-63-16,0 21 0,-22-22 0,22 22 16,0-22-16,0 22 0,0-22 0,0 1 15,0 21-15,0-22 0,0 1 16,0-1-16,22 1 0,-1-1 15,-21 1-15,21 63 0,21 0 16,-21-85-16,-21 0 16,0-21-16,0 1 0,0-1 0,0 0 15,0-42 17,0-22-32,0 22 0,0 0 15</inkml:trace>
  <inkml:trace contextRef="#ctx0" brushRef="#br0" timeOffset="59219.62">15261 10202 0,'0'0'16,"0"-21"-16,0-21 0,0 21 0,0 0 16,0-22-16,0 22 0,0 0 0,21 0 15,0 0-15,-21-1 0,22 22 16,-1-21-16,21 21 0,-21-21 0,0 21 16,22 0-16,-1 0 0,-21 0 15,22 0-15,-1 21 0,0 0 0,-21 1 16,22-1-16,-22 0 0,21 0 0,-42 0 15,21 0-15,-21 22 16,0-22-16,0 21 0,0 1 0,-21 20 16,0-42-16,-21 0 0,-1 22 15,1-22-15,0 0 0,-1 0 0,-105 22 16,85-22 0,42 0-16,-1-21 0,1 0 0,0 0 15,0 0-15,21 21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5T04:57:46.1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2921 508 0,'0'0'0,"0"-21"16,0 0-16,0 0 16,0-1-1,0 44 16,0 20-15,0 85 0,0 148-1,0-190-15,-64 148 16,1 21 0,42-106-1,0-21 1,21-64-1,21-84 1,0-64 0,-21 22-1</inkml:trace>
  <inkml:trace contextRef="#ctx0" brushRef="#br0" timeOffset="299.67">2900 529 0,'0'0'0,"0"-21"15,63-21 1,-42 21-16,106-22 15,22 1 1,83-22 0,-83 64-1,-65 0 1,-190 85 15</inkml:trace>
  <inkml:trace contextRef="#ctx0" brushRef="#br0" timeOffset="518.54">2900 1164 0,'0'0'0,"0"21"0,-21 22 15,42-43 1,21 0-1,85-43 1,-85 43-16,64-42 16,42 0-1,-84 42 1</inkml:trace>
  <inkml:trace contextRef="#ctx0" brushRef="#br0" timeOffset="736.42">3577 1312 0,'0'22'0,"0"-44"0,-21 65 15,0-22-15,-22 64 16,1-22 0,42-21-16,-63 107 31,63-128-31,0 21 31,0-63-15,0 0-16</inkml:trace>
  <inkml:trace contextRef="#ctx0" brushRef="#br0" timeOffset="901.32">3577 1185 0,'0'-21'15,"0"42"-15,0-63 16,21 42 31,-21 21-31</inkml:trace>
  <inkml:trace contextRef="#ctx0" brushRef="#br0" timeOffset="1800.81">3789 1566 0,'0'0'0,"-21"85"16,-22 0-1,43-64 1,0-42 15,43-43-15,-22 43-16,127-169 31,-85 105-15,-20 85-1,-22 21 1,-21 0-16,0 170 31,0-85-15,0-64-16,106 85 31,-64-127-31,149 0 16,211-127 15,-254 42 0,-106 43-31,22-149 31,-64 170-31,-43-63 16,22 62-16,-190 44 31,84 41-15,21 64-1,63-63-15,43 105 32,43-127-17,-22-42 1,169-63 0,-41-64-1,-107 106 1,-21-22-16,148-295 31,-105 147-15,-43 128-16,-21-255 31,-21 255-15,0 63-16,-22 275 31,43-21-16,0-191-15,43 339 32,-22-338-32,21 84 15,-21-127-15,128 64 32,-128-85-32,0 0 15,64-21-15</inkml:trace>
  <inkml:trace contextRef="#ctx0" brushRef="#br0" timeOffset="2566.36">6159 910 0,'0'21'0,"0"1"16,22-22-1,20 0 1,43-22 0,63-62-1,-85 63-15,191-149 31,-254 86-15,-63-1 0,-64 85-1,-64 63 1,128-20-16,-85 84 16,42 63-1,106-63 1,63-21 15,22-64-15,42-20-1,-85-22-15,43 0 16,-64 0 0,-63 0-1,-128 63 1,22 22-1,0 63 1,127-106-16,0 233 31,84-211-15,85-64 0,43-64-1,-1-20 1</inkml:trace>
  <inkml:trace contextRef="#ctx0" brushRef="#br0" timeOffset="2850.2">7345 275 0,'0'-42'15,"0"84"-15,0-126 0,0 62 0,-85 107 31,22 211-15,20 1 0,-41 63-1,41-128 1,-20 22 0,63-211-16,0 63 15,21-64 1,42-42 15,1-127-31</inkml:trace>
  <inkml:trace contextRef="#ctx0" brushRef="#br0" timeOffset="3216.06">7260 1439 0,'0'22'0,"-21"41"15,0-21 1,21-20-16,84-22 31,43-85-15,-84 64-16,147-127 31,-169 63-15,-21 64 15,-21 21-31,-85 42 16,1 64-1,-1 42 1,85-42 0,21-64-16,105 85 31,65-127-16,-22-63 1</inkml:trace>
  <inkml:trace contextRef="#ctx0" brushRef="#br0" timeOffset="4066.63">8340 1228 0,'0'-21'0,"-43"42"31,1 85 0,0-22-15,-1 64-1,22-126-15,21 126 32,0-169-1,21-1-31,0-41 15,22-64 1,20-21 0,-20 21-1,-1 127 1,0 21 0,-21 85-1,-21-64 1,43 149 15,-43-170-31,42 42 16,-21-20-1,0-43 1,43-64 0,-43 43-16,85-191 31,21 43-16,-106 127 1,0 63 0,-21 42-1,0 43 1,0 42 0,106 85 15,0-212-16,-64-21 1,191-42 15,-191 21-31,107-106 16,-86 21 0,-63-21-1,0 85-15,-148-1 31,106 43-31,-64 148 32,106 22-17,42-107 1,64-42 0,42-21-1,-63-21 1</inkml:trace>
  <inkml:trace contextRef="#ctx0" brushRef="#br0" timeOffset="4716.26">10223 1270 0,'0'0'0,"0"21"16,-63 43-1,-1 63 1,1-21-1,63-64 1,0 0 15,42-84-15,-21 21-16,22-64 16,-1 64-16,22-85 15,20-21 16,-84 148 1,0 149-1,0-149-31,21 85 16,22-64-1,63-42 1,-22-21-1,43-64 1,21-84 0,-21-85-1,-21-43 1,-85 128 0,-21 42-1,-63 148 1,42 0-1,-149 403 17,170-149-17,0-106 1,64-21 0,63-105-1,-21-43 1,-85 0-16,106-106 15</inkml:trace>
  <inkml:trace contextRef="#ctx0" brushRef="#br0" timeOffset="4870.72">10901 1037 0,'0'0'0,"63"0"16,64-21-1,64-21 17,-64-1-17,-85 22-15</inkml:trace>
  <inkml:trace contextRef="#ctx0" brushRef="#br0" timeOffset="5565.55">19431 275 0,'-21'21'31,"0"64"-15,-43 190-1,1 106 1,20-127 0,-63 85-1,85-191 1,21-63 0,21-85-1,1-64 1</inkml:trace>
  <inkml:trace contextRef="#ctx0" brushRef="#br0" timeOffset="5782.43">19219 656 0,'0'0'0,"0"-42"0,0-43 15,0 43-15,275-149 31,212 149 1,-360 127-17,-127-22 1,-84 22 0</inkml:trace>
  <inkml:trace contextRef="#ctx0" brushRef="#br0" timeOffset="5949.62">19050 1249 0,'0'0'0,"0"21"0,0 21 31,42-42-15,297-63 15,-149 21-15,-41-22-1</inkml:trace>
  <inkml:trace contextRef="#ctx0" brushRef="#br0" timeOffset="6132.51">20024 1228 0,'0'63'16,"0"-126"-16,0 169 16,-64 105-1,43-168 1,-64 147-1,85-169 17,21-63-17,22 0-15</inkml:trace>
  <inkml:trace contextRef="#ctx0" brushRef="#br0" timeOffset="6299.41">20129 1080 0,'0'0'0,"0"-43"15,0-84 1,0 106 0,22 85-1,20 41 1,0-20 0,-21-64-16</inkml:trace>
  <inkml:trace contextRef="#ctx0" brushRef="#br0" timeOffset="7118.94">20532 1334 0,'0'0'16,"0"21"-16,0 106 31,-22-85-31,-20 43 16,-21 84 15,63-148-31,0-42 31,84-42-15,-63 41-16,106-83 15,-63 20 1,21 0 0,-64 85-1,-21 64 1,0 20 15,0-62-31,21 83 16,21-41-1,85-22 1,0-42 0,64-84-1,-22-22 1,-63-21-1,-127-106 17,0 212-32,-191 84 31,85 43-15,106-64-16,0 64 15,21 0 1,0-85-1,127 0 17,-43-42-17,-41 0-15,232-212 32,-127 22-17,-127 147-15,148-359 31,-169 275-15,0 126-16,-127 65 31,22 232-15,20 254 15,85-338-15,0-149-1,42 43 17,-21-85-32,64-22 15</inkml:trace>
  <inkml:trace contextRef="#ctx0" brushRef="#br0" timeOffset="7699.61">22585 910 0,'0'-42'0,"21"42"31,0 0-31,21 0 16,1 0 0,126-42-1,-127 20-15,64-41 16,-148-43 31,-64 106-32,64 21-15,-255 254 32,255-105-17,42-128-15,127 106 31,0-148-15,-106 0-16,43-21 31,-107-21-15,22 21-16,-190 63 31,62 85-15,44 0-1,20 42 17,85-148-32,0 85 15,317-42 17,-126-128-17,42-63 1,-127 21-16</inkml:trace>
  <inkml:trace contextRef="#ctx0" brushRef="#br0" timeOffset="7949.54">23622 445 0,'0'0'0,"0"-64"0,0-42 16,-85 254-1,-63 149 1,42-22-1,22 0 17,41-106-17,22 1 1,21-149-16,0 42 16,21-41-1,43-22 1,-22-43-16</inkml:trace>
  <inkml:trace contextRef="#ctx0" brushRef="#br0" timeOffset="8316.33">23453 1524 0,'-22'0'16,"22"21"0,0 0-1,85-21 1,42 0-1,0-21 17,-85 0-32,85-42 15,-105-22 17,-65 85-17,-63 42 1,22 22-1,63-22-15,-43 64 16,64-64 0,42 1-1,-20-43-15,147 0 32,-127-22-32,149-83 31</inkml:trace>
  <inkml:trace contextRef="#ctx0" brushRef="#br0" timeOffset="9098.93">24320 1355 0,'0'0'0,"0"-21"31,0 63-15,0-21-16,0 0 0,-63 106 31,63-42-15,0-43-1,0-63 17,63-21-17,-63 21-15,22-1 0,83-126 32,-41 64-17,-43 105 16,-21 0-15,0 64 0,42 105 15,1-169-15,-22-21-16,85 0 31,-43-84-16,-42 62-15,85-168 32,-42 148-17,-64 20-15,0 65 32,0-22-32,0 85 15,0 42 16,84-106 1,-41-42-32,126-21 31,-84-21-15,-64 21-16,42-191 31,-63 148-16,-42 64 1,-21 85 0,63-64-16,0 43 15,-22-43-15,22 85 16,106 0 15,21-106-15,-21-22-1,-42 1 1</inkml:trace>
  <inkml:trace contextRef="#ctx0" brushRef="#br0" timeOffset="9517.2">25971 1397 0,'22'-42'16,"-44"105"15,22-42-31,-63 149 31,63-128-31,0 43 16,0-43-1,0-21 1,0-105 15,0 62-31,42-83 31,85-44-31,64 1 32,-64 85-17,0 84 1,-127 106 0,-64 148 15,43-148-16,21-85 1,21-42 15,43-105-15</inkml:trace>
  <inkml:trace contextRef="#ctx0" brushRef="#br0" timeOffset="9799">27093 593 0,'0'0'0,"0"-43"0,0 1 15,-42 63 17,-22 170-17,43-107-15,0 65 16,-42 210-1,20-189 1,22-1 0,21-105-1,21-43 1,22-42 0,84-64-1</inkml:trace>
  <inkml:trace contextRef="#ctx0" brushRef="#br0" timeOffset="10132.81">27559 1164 0,'21'-21'15,"-42"42"-15,21-42 16,-106 63 0,85-20-16,-85 41 15,64 22 1,169 21 15,-106-85-31,148 21 31,-148-21-31,-21 22 16,-21 20 0,-63-42-1,-107 0 16,170-21 1,21-42-17,0 21-15</inkml:trace>
  <inkml:trace contextRef="#ctx0" brushRef="#br0" timeOffset="10365.68">27072 783 0,'0'0'0,"0"-21"15,191 0 1,-128 21-16,318 0 31,-339 0-31,149-21 16,-22 21-1,-84-43 17,-64 1-32</inkml:trace>
  <inkml:trace contextRef="#ctx0" brushRef="#br0" timeOffset="62476.55">2921 3810 0,'0'-21'16,"0"0"-16,0 0 16,0-1-1,21 22 16,0 0-15,0 0 0,-21 22-1,22-22-15,126-22 32,-42-20-17,-64 42-15,0-21 0,212-170 31,-190 86-15,-64 83-16,0-126 31,-64 148-15,-42 170 15,85 20 0,21-148-31,-84 339 32,84-169-17,-22-127-15,1 275 32,-21-212-17,42-127-15,-106 42 31,21-126-15,64 42-16,-169-127 31,169 105-15,-1 43 0,22 21-1,43 106 1,-43-105-1,148 189 17,-42-168-17,-64-43-15,297-85 32,-85-63-17,-212 105-15,106-62 16,-42-22-1,-64 21 17,-42 127-17,0 64 1,0-43-16,-21 43 16,21 42 15,0-43-16,0 1 1,0-64-16,21-42 31,-21 0-31,85-170 32,-43 85-17,-42 85-15,43-63 31,-22 84-31,0 105 32,-21-83-32,21 83 15,43-20 1,63-43 0,0-42-1,84-63 16,-41-43-15,-64 0 0,-85 43-1,0 20 1,-21 107 15,-21-43-31,0 170 31,21-170-31,169 85 32,43-106-17,-22-43 1,-126 22-16,126-85 16,-42-105 15,-127 105 0,-21 42-15,0 85-1,0 64 1,0-43-16,0 149 16,0 84-1,0-42 1,0 148-1,-21-21 1,-42-22 0,-22-62-1,64-107 17,21-190-17,85-149 1,-1-20 15,-63 105-31,22 22 0</inkml:trace>
  <inkml:trace contextRef="#ctx0" brushRef="#br0" timeOffset="62759.51">6265 4466 0,'0'0'0,"21"-84"15,1 62-15,210-41 32,-189 63-32,253 85 31,-254 84-15,-105-21-1,-149 21 16,170-126-31,-233 105 32,232-106-17,65-63-15</inkml:trace>
  <inkml:trace contextRef="#ctx0" brushRef="#br0" timeOffset="63909.37">21399 4043 0,'0'0'15,"-21"-21"-15,0-22 0,21 22 0,-106-63 32,64 84-17,42 21 17,21-21-17,148 0 1,85-21 15,-190 21-31,253-127 31,-295 63-15,-65 1 0,-126 41-1,105 22-15,-444 127 31,318 43-15,169-107 0,-22 212-1,107-169 1,-22-85-16,318 43 31,-296-64-15,63 0 15,-276-21-15,86 21-16,-297 63 31,297-20-31,-43 41 16,148 128 15,106-106-16,-105-85-15,359 21 32,-339-42-32,128-21 15,-1-127 17</inkml:trace>
  <inkml:trace contextRef="#ctx0" brushRef="#br0" timeOffset="64125.24">22077 4466 0,'21'-42'31,"-42"84"-31,84-84 16,-42 63-16,1 0 0,168 170 31,-84-107-15,-64-41-16,106 84 31,-126-127-31,-22-21 31,-22-85-15,22 85-16</inkml:trace>
  <inkml:trace contextRef="#ctx0" brushRef="#br0" timeOffset="64309.32">22669 4593 0,'0'-21'0,"0"-42"16,0 211-16,-21-318 0,0 170 15,63 106-15,-105-190 16,42 105-16,-127 148 31,21-42-15,-22 64-1,44-43 1,83-127-16,44 42 31,83-84-15</inkml:trace>
  <inkml:trace contextRef="#ctx0" brushRef="#br0" timeOffset="64642.13">23114 4551 0,'0'0'0,"0"21"15,-64 127 16,43-105-31,-21 168 16,-43 107 0,1 42-1,20-85 1,43-212-16,-170 424 31,170-360-15,21-106-16,64-84 31,-1-85-15,-42 84-16,43-63 15</inkml:trace>
  <inkml:trace contextRef="#ctx0" brushRef="#br0" timeOffset="64925.97">23008 4953 0,'64'-190'16,"-22"84"0,-148 402-16,233-635 0,21 276 31,-105 63-31,84 21 16,-106-21-16,21 191 31,-105-86-16,20-62-15,-190 126 32,191-148-32,-64 22 15,64-22 17,0-42-17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5T03:11:12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2773 2942 0,'0'0'0,"21"-21"16,-21 0-16,0 0 16,0 0 15,0-1-15,0 1 15,-21 21 0,21 21-15,-21 1-16,21-1 0,0 0 15,0 0-15,-22 21 0,1-20 0,0 20 16,21 0-16,-21 1 16,0 20-16,0-21 0,-1 1 0,1 20 15,0-20-15,0 20 16,0 1-16,-43 41 0,22-62 0,0 20 15,20-20-15,-20 20 0,0 1 16,21-22-16,-22 21 0,22-20 0,-21 20 16,21-20-16,-1-1 0,1 0 15,0 1-15,-21 41 16,42-41-16,0-22 16,0-42 15,0-1-16,0 1-15,0 0 16,21-21-16,0 21 0,0-22 16,-21 1-16</inkml:trace>
  <inkml:trace contextRef="#ctx0" brushRef="#br0" timeOffset="506.44">2625 3048 0,'0'0'0,"0"-21"15,21 21 1,-21-21-1,21 42 32,-21 0-47,0 21 0,0-20 16,0-1-16,21 21 16,-21 0-16,0 1 0,0 20 0,0-20 15,0 20-15,0 22 16,0 21-16,0-64 0,0 21 15,0-20-15,-21-1 0,21 0 16,0 22-16,-21-22 0,21 1 0,0-1 16,0 0-16,0 1 0,0-1 0,0-21 15,-21 21-15,21-20 0,0 20 16,0 0-16,0-21 16,0 1-16,-22-22 46,22-22-46,0 1 0,0 0 16,-21 0-16,21 0 16,0 0-16</inkml:trace>
  <inkml:trace contextRef="#ctx0" brushRef="#br0" timeOffset="846.28">2307 3937 0,'0'-21'32,"21"0"-17,0 21-15,22 0 16,-22-21-16,0 21 0,21-22 0,1 22 15,-1-21 1,-21 21-16,22 0 0,-22-21 0,42 21 16,-42 0-16,1 0 0,-1-21 0</inkml:trace>
  <inkml:trace contextRef="#ctx0" brushRef="#br0" timeOffset="1298.53">3302 3789 0,'21'-21'31,"-21"0"-31,0-1 16,0 1-1,-21 21 1,0 0-1,0 0-15,-1 0 16,1 21-16,0 1 16,0-1-16,0 0 15,21 0-15,-21 0 0,-1 0 0,22 22 16,0-1-16,-42 22 16,21 41-16,21-62 15,0-22-15,0 21 0,0-21 16,0 1-16,0-1 0,21 21 15,0-21-15,0-21 0,1 21 0,-1-21 16,42 0 0,-42 0-16,1 0 0,-1 0 0,21 0 15,-21-21-15,0 0 0,1 21 16,20-21-16,-21 0 0,0-22 16,0 22-16,22-21 0</inkml:trace>
  <inkml:trace contextRef="#ctx0" brushRef="#br0" timeOffset="2926.14">3895 3112 0,'0'0'16,"0"-22"-16,0 1 0,0 0 0,0 0 0,0 0 15,-22 21 1,1 0-1,0 0-15,21 21 16,-21 0-16,21 0 0,-21 0 16,21 1-16,-21 20 0,21 0 0,0 1 15,0 20-15,-22-21 0,22 1 16,0 20-16,-21-20 0,21 20 0,0-21 16,0 64-16,0-63 0,-21-1 15,21 21-15,0-20 0,0-1 16,0 0-16,0 1 0,0-1 0,0-21 15,0 22-15,0-1 0,0-21 16,0 0-16,0 22 0,0-22 0,21 0 16,-21 0-16,21 0 0,-21 0 15,22-21-15,-1 0 16,-21 22-16,21-22 0,0 0 0,0 0 16,0 0-16,1 0 0,-22-22 15,21 22-15,0-21 0,0 0 16,0 0-16,0 0 0,1 0 0,-1-1 15,-21 1-15,21-21 0,0 21 16,-21-22-16,0 1 0,21 0 0,0-22 16,1 43-16,-22 0 15,0-21-15,0 20 0,21 1 0,-21 0 16,0 0-16,0 42 47,0 0-47,0 0 15,0 1-15,0 20 0,0-21 16,0 0-16,0 22 0,0-22 0,0 21 16,0-21-16,0 22 0,0-22 0,0 0 15,0 21-15,0-21 0,0 1 16,0-1-16,21 0 0,0-21 0,-21 21 16,21 0-16,0-21 0,1 0 15,-1 0-15,0 0 0,0 0 16,21 0-16,-20 0 0,-1-21 15,0 21-15,0-21 0,21 0 16,-20 0-16,-1-1 0,0-20 0,42-43 16,-41 43-1,-1 0-15,-21 21 0,21-1 16,-21 1-16,21 0 0,-21 0 16,0 0-16,0 0 15,0 42 16,0 0-31,0 0 0,0 0 16,0 0-16,0 22 0,0-22 16,0 21-16,0-21 0,0 1 0,0-1 15,0 21-15,0-21 0,0 0 16,0 1-16,0-1 16,0 0-16,21-21 0,0 21 15,1-21-15,-1 0 0,0 0 16,0 0-16,0 0 0,0 0 15,1-21-15,-1 0 0,0 21 0,0-21 16,-21-1-16,21 1 0,-21 0 16,21-42-16,-21 20 15,0 1-15,0 21 0,0 0 0,0-1 16,0 1-16,-21 0 0,0 0 16,0 21-16,0-21 0,0 21 15,-1 0-15,1 0 16,42 0 31,1 0-47,20-21 15,-21 21-15,0 0 0,43-22 16,-1 1-16,-42 21 0,22 0 16,-22 0-16,0 0 15,0 0-15,0 0 0,1 0 0,-1 0 0,0 0 16,0 0-16,0 0 15,-21 21-15,0 1 16,0-1-16,21 0 0,-21 0 16,0 0-16,0 0 15,0 1-15,0-1 0,0 0 0,0 0 16,0 43-16,0-1 16,0-42-16,0 0 15,0 1-15,0-1 0,0 0 16,0 0-16,0 0 15,0-42 32,0 0-47,0 0 16,0 0-16,0-1 0,0-20 0,0 21 16,22-21-16,-22-1 0,21 22 0,0-21 15,21-22-15,-21 43 16,1-21-16,-1 21 0,21-1 0,-21 1 15,22 0-15,-22 0 0,21 0 16,-21 21-16,22 0 0,-22 0 0,42 0 16,-42 0-16,1 0 0,-1 21 15,0 0-15,0 0 0,-21 0 16,0 1-16,0 20 0,0-21 0,0 21 16,0-20-16,0 20 0,-21 0 15,21-21-15,-21 22 0,0-22 0,21 0 16,-43 43-16,43-43 15,-21 0-15,21 0 0,-21 0 16,21 0 0,0-42 15,21 0-31,0 0 0,-21 0 16,21 0-16</inkml:trace>
  <inkml:trace contextRef="#ctx0" brushRef="#br0" timeOffset="3627.73">6540 4001 0,'22'0'15,"-1"-22"-15,0 1 16,0 0-16,0 21 0,-21-21 0,21 0 16,1 21-16,-22-21 0,0-1 15,21 22-15,-21-21 0,21 0 0,-21 0 16,-21 21 0,0 0-16,-1 0 15,1 0-15,0 0 0,0 0 16,-21 21-16,20-21 0,1 21 0,-21 0 15,21 1-15,-22-1 0,-20 42 16,42-20 0,0-22-16,21 0 0,0 0 15,0 0-15,21-21 16,0 0-16,0 0 0,0 0 16,0 0-16,1 0 0,-1 0 0,21 21 15,0-21-15,22 0 16,-43 0-1,0 22-15,0-22 0,1 0 16,-22 21-16,0 0 0,21-21 16,-21 21-16,21 0 15,-21 0-15,0 1 0,0-1 16,0 0-16,0 0 16,0 0-16,-21 0 15,0-21-15,-1 22 16,1-22-16,0 21 0,-42 0 15,20 0 1,22-21-16,0 0 0,0 21 16,0-21-16,-1 0 0,1 0 0,0 0 15,0 0-15,0 0 0,0 0 0,-1 0 16,1 0-16,0 0 16,0 0-16,0 0 15,21-21-15,0 0 16,0 0-1,0 0 1,0-1-16,0 1 16,0-21-16</inkml:trace>
  <inkml:trace contextRef="#ctx0" brushRef="#br0" timeOffset="3939.21">5101 3260 0,'0'0'0,"0"-21"16,-21 21 15,0 0 0,21 21-15,-21-21 0,-1 0-16,1 21 0,0-21 15,0 0-15</inkml:trace>
  <inkml:trace contextRef="#ctx0" brushRef="#br0" timeOffset="4260.03">3937 3598 0,'0'0'0,"21"0"15,0 0-15,0 0 16,22 0-16,-22 0 0,21 0 0,-21 0 16,22 0-16,-1 0 0,0 0 15,1 0-15,-1 0 0,-21 0 0,22-21 16,-1 21-16,0 0 0,-21-21 0,1 21 15,-1 0-15,0 0 0,0 0 16,0 0-16</inkml:trace>
  <inkml:trace contextRef="#ctx0" brushRef="#br0" timeOffset="5410.37">8594 3852 0,'0'0'0,"42"0"16,-42-21-1,0 0-15,21 21 0,-21-21 0,21 0 16,-21 0-1,0-1-15,0 1 16,-21 0-16,0 0 0,0 0 0,0 0 16,-1-1-16,-20 1 0,21 0 15,0 21-15,0 0 0,-1 0 16,-20 0-16,21 0 0,0 0 16,0 0-16,-1 0 0,-20 0 0,21 21 15,0-21-15,0 21 0,-1 1 0,1-1 16,0 0-16,0 0 0,-21 43 15,20-43-15,22 21 0,-21 0 16,21-20-16,-21 20 0,21 0 16,-21 1-16,21-1 0,0-21 0,0 21 15,0 1-15,0-22 0,0 21 16,0 1-16,0-1 16,21-21-16,-21 0 0,21 0 0,0-21 15,1 0-15,-22 22 0,21-22 16,0 0-16,0 0 0,0 0 0,0 0 15,1 0-15,-1-22 0,21 1 0,-21 21 16,0-21-16,1 0 0,-1-21 16,21 20-16,-21 1 0,0-21 15,1 21-15,-1-22 0,0 22 0,21-21 16,-42 0-16,21-1 0,1 22 16,-1-21-16,0-1 0,21-41 15,-42 20-15,21 43 16,1 0-16,-22 0 15,0 0-15,0 42 32,0 0-32,0 21 15,0 1-15,0 20 16,0-21-16,0 1 0,0-1 16,-22 0-16,22 1 0,-21-1 15,21 0-15,0 1 0,0-1 0,0-21 16,0 22-16,0-22 0,21 0 0,1 0 15,-1 0-15,0 0 0,0-21 16,0 0-16,64 0 16,0 0-16,-64 0 0,21-21 15,-21 0-15,22 0 0,-22 0 16,0 0-16,0-22 0</inkml:trace>
  <inkml:trace contextRef="#ctx0" brushRef="#br0" timeOffset="5910.08">9991 3768 0,'0'0'0,"-22"0"0,22 21 16,22-21 15,-1 0-31,0 0 0,0 0 16,0 0-16,0 0 15,1 0-15,-1 0 0,21 0 0,-21 0 16,22 0-16,-1 0 0,21 0 15,-41 0-15,-1 0 16,0 0-16,0 0 0,0 0 0,0 0 16,-42 0 15</inkml:trace>
  <inkml:trace contextRef="#ctx0" brushRef="#br0" timeOffset="6129.96">9991 4043 0,'0'0'0,"0"21"31,21-21-31,0 0 16,0 0-16,0 0 0,0 0 0,22 0 15,-22 0-15,0 0 0,21 0 16,-20 0-16,20 0 0,-21 0 0,21 0 15,-20 0-15,20-21 0,-21 21 0,0-21 16,43 0 0,-1-1-16,-42 22 0</inkml:trace>
  <inkml:trace contextRef="#ctx0" brushRef="#br0" timeOffset="6981.98">11451 3874 0,'0'-22'0,"0"44"0,0-65 0,0 22 0,0 0 15,0 0-15,0 0 0,0-1 16,0 1-16,0 0 0,0-21 16,0 21-16,0-1 0,21-20 0,22 0 15,-22-1-15,21 22 16,-21 0-16,22 0 0,-1 0 0,-21 21 16,64-21-16,-43 21 0,-21 0 15,22 21-15,-1 0 0,-21 0 16,21 0-16,-20 22 0,-1-1 0,-21 0 15,0 1-15,21-1 0,-21 0 0,0 1 16,0-1-16,0 0 16,0 1-16,0-1 0,-21 0 0,21 1 0,0-1 15,-21-21-15,21 21 0,-22-20 16,22-1-16,-21 0 0,21 0 16,0 0-16,-21 0 15,0-21 1,21-21-16,0 0 15,0 0-15,0-21 0,0 20 16,0-20-16,0 21 0,0-21 0,42-43 16,1 0-1,-22 43-15,0 0 0,21 20 0,-21-20 16,22 0-16,-1 21 0,0-22 0,1 22 16,-1 0-16,0 21 0,-20-21 15,20 21-15,0 0 0,-21 0 16,22 21-16,20 21 15,-42-21-15,1 1 0,-1 20 16,0 0-16,-21 22 0,0-22 0,0 0 16,0 1-16,0-1 0,-21-21 0,0 22 15,21-1-15,-22-21 0,1 0 16,21 0-16,-21 22 16,21-22-16,0 0 0,0-42 31,0 0-16,0 0-15,0-1 0,21 1 16</inkml:trace>
  <inkml:trace contextRef="#ctx0" brushRef="#br0" timeOffset="7406.74">13017 3789 0,'0'21'16,"22"-21"-16,-1 0 0,0 0 15,21-21 1,-21 21-16,22-21 0,-22 0 16,21-1-16,22 1 0,-22 0 15,-21 0-15,0 0 0,1 0 16,-1-1-16,-21-20 0,0 21 0,0 0 15,0 0-15,0-1 0,-21 22 16,-1 0-16,1 0 0,-63 0 16,20 22-1,22-1-15,-1 0 0,22 0 16,0 21-16,-21-20 0,21 20 0,21 0 16,-22-21-16,22 22 0,0-1 15,-21 0-15,21 1 0,0-1 0,0-21 16,0 64-16,43 0 15,-22-64-15,0 0 16,0-21-16,0 21 0,0 0 0,1-21 16,-1 0-16,21 0 0,-21 0 15,0 0-15,1-21 0,-1 0 0,0 0 16</inkml:trace>
  <inkml:trace contextRef="#ctx0" brushRef="#br0" timeOffset="8045.37">13885 3577 0,'0'0'16,"0"-21"-16,0 0 0,0 0 15,-21 21 1,0 0-16,21 21 0,0 0 16,-21 0-16,21 0 0,-21 1 15,-1 20-15,22 0 0,0-21 0,-21 22 16,0-1-16,0 0 0,21 1 0,0-22 15,-42 64-15,42-43 16,0-21-16,0 0 0,0 0 16,0 1-16,21-22 15,0 0 1,0-22-16,0 22 16,0-21-16,1 0 0,-1-21 0,21 21 15,-21-1-15,0-20 0,1 21 16,-1-21-16,0 20 0,0 1 0,0-21 15,-21 21-15,21 21 0,1-21 0,-22-1 16,21 22-16,0 0 16,-21 22-16,0-1 15,0 0-15,0 0 0,0 0 0,0 22 16,0-1-16,0-21 16,0 0-16,0 22 0,0-22 15,0 0-15,0 21 0,21-21 0,-21 1 16,21-1-16,0-21 0,1 21 0,-1 0 15,0-21-15,21 0 0,-21 0 16,1 0-16,41 0 16,-42 0-16,43-42 0,-22 21 0,-21-22 15,22 22-15,-22-21 0,0-1 16,0 1-16,21 0 0,-42-22 0,22 22 16,-22 0-16,21-107 15,-21 107-15,0 21 0,0-21 16,0 20-16,-21 1 0,-1 0 15,1 0-15,0 21 16,0 0-16,0 0 16,21 21-1</inkml:trace>
  <inkml:trace contextRef="#ctx0" brushRef="#br0" timeOffset="8605.78">16573 2561 0,'0'0'0,"0"-21"0,0-21 0,0 21 16,0-22-16,0 22 0,0 0 15,0 0-15,0 0 0,0-1 16,0 1-16,-21 21 0,0 0 16,0 0-16,0 0 15,0 21-15,21 1 0,-22-1 0,1 21 16,0 0-16,0 22 15,0-1-15,21 1 0,-21-1 0,-1 1 16,1 21-16,-21-1 0,21-20 16,0 20-16,-22 1 0,22 0 0,0-1 15,-21 1-15,20-21 0,-20 20 0,21-20 16,-43 63-16,1-21 16,42-64-16,21 0 0,0 1 15,-21-1-15,21-21 0,0 0 0,0 0 16,0 1-16,0-1 0,0-42 31</inkml:trace>
  <inkml:trace contextRef="#ctx0" brushRef="#br0" timeOffset="8966.09">16552 2604 0,'0'0'16,"0"-43"-16,0-63 16,21 85-16,-21 0 0,0 0 15,22 0-15,-22 0 0,21 21 16,0 21-16,-21 0 16,0 0-16,0 21 0,0 1 0,0 20 15,0-20-15,0 20 0,0 1 16,0 20-16,0-20 0,0 20 15,0-20-15,0 21 0,0-1 0,0 1 16,0-22-16,-21 22 0,0-21 0,21-1 16,-22 1-16,22-1 15,0 1-15,-21 20 0,21-20 0,-21-22 16,21-21-16,-21 22 0,21-22 16,0 0-16,0 0 0,0 0 0,-21-42 31,21 0-31,-21 0 15</inkml:trace>
  <inkml:trace contextRef="#ctx0" brushRef="#br0" timeOffset="9185.95">15938 3704 0,'-21'0'0,"42"0"0,-63 0 16,63 0-1,0 0 1,1 0-16,-1 0 0,0 0 0,21 0 16,43-21-16,-43 21 0,1 0 15,-1 0-15,0-21 16,1 21-16,-1 0 0,0-21 0,1 21 16,-1 0-16,-21-21 0</inkml:trace>
  <inkml:trace contextRef="#ctx0" brushRef="#br0" timeOffset="9499.78">17314 3408 0,'0'-21'0,"0"42"0,0-63 16,0 20-1,-21 22-15,0 0 16,-21 0-16,20 0 0,1 0 15,-21 0-15,21 0 0,0 22 0,-22-1 16,22 0-16,0 0 0,0 0 0,0 22 16,-1-1-16,1-21 0,21 21 15,-21 1-15,21 20 16,0-20-16,0 20 0,0-42 0,0 22 16,0-22-16,0 0 0,0 0 15,0 0-15,21 0 0,0 1 0,1-22 16,-1 0-16,42 21 15,1-21-15,-22-21 0,0-1 16,1 22-16,-1-21 0,0 0 16,1 0-16</inkml:trace>
  <inkml:trace contextRef="#ctx0" brushRef="#br0" timeOffset="9882.56">17992 2223 0,'0'0'0,"-22"0"0,1 0 16,0 0 0,0 21-16,0 0 0,-22 42 15,22-20-15,0-1 0,0 22 0,0-1 16,0 1-16,21-1 0,0 22 15,-22-22-15,1 22 0,21 0 0,-21-1 16,0-20-16,21 20 0,-21 1 16,21-21-16,-21-1 0,21 22 15,-22-43-15,22 22 0,0-22 0,-21 64 16,21-64-16,0-21 0,0 22 16,0 20-16,0-21 15,0-20-15,0-1 16,21-21-16,1 0 15,-1 0-15,0 0 0,0 0 0,0-21 16,0-1-16,22-20 0,-22 21 16,0 0-16,0-22 0</inkml:trace>
  <inkml:trace contextRef="#ctx0" brushRef="#br0" timeOffset="10940.47">18288 3471 0,'0'0'0,"0"-21"0,0 0 16,-21 21 0,0 0-16,21 21 0,-22-21 15,1 21-15,0 1 0,21-1 16,-21 21-16,0-21 0,0 0 16,21 1-16,-22 20 0,22-21 0,-21 21 0,21-20 15,0-1-15,0 0 0,0 21 16,-21 1-16,21-22 0,0 0 15,0 0-15,21-21 16,0 0-16,1 0 0,-1 0 16,21 0-16,-21 0 0,0 0 15,22 0-15,-22-21 0,21 0 0,-21 21 16,22-21-16,20-22 16,-42 22-16,22-21 0,-22 21 0,21-22 15,-21 22-15,1-21 0,-1 21 0,0-1 16,0 1-16,0 0 0,0 0 15,-21 0-15,0 42 32,0 0-17,-21 0-15,0 0 0,21 1 0,-42 62 16,21-63 0,21 1-16,0-1 0,0 0 15,0 21-15,0-21 0,0 1 16,0-1-16,0 0 0,21-21 15,0 0-15,0 0 16,0 0-16,0 0 0,1 0 16,-1 0-16,0 0 0,0-21 0,-21 0 15,21-1 1,-21 1-16,0 0 0,0-21 0,0 21 0,0-1 16,0-20-16,0 21 0,0 0 15,0-22-15,-21 22 0,21 0 0,-21 0 16,21 0-16,0 0 15,0-1 1,21 22 0,0 0-16,0 0 0,1 0 0,20 0 15,-21 0-15,21 0 0,-20 0 16,62 0-16,-20 22 16,-22-1-16,-21-21 0,0 21 15,1 21-15,-1-21 0,0 1 0,-21-1 16,0 0-16,0 0 0,0 21 0,0 22 15,-21-43 1,21 0-16,-21 0 0,21 1 0,0-1 16,-22-21-16,22 21 0,-21-21 0,0 21 15,21-42 32,0 0-47,0 0 16,0-1-16,0-20 0,42 0 15,-20-1-15,20 22 0,-21-21 16,21 0-16,1 20 0,-22-20 16,21 21-16,1 0 0,-1 0 0,0-1 15,22 1-15,-22 0 0,43 21 16,-43 0-16,0 21 16,-20 0-16,20-21 0,-21 43 0,0-22 15,-21 0-15,0 21 0,0-20 0,0-1 16,0 21-16,0-21 0,0 22 15,-21-1-15,0-21 0,0 0 16,0 0-16,21 1 0,0-1 0,-22-21 16,22 21-16,-21-21 0,21 21 15,-21-21-15,21-21 32,21 0-32,0 21 15,1-21-15</inkml:trace>
  <inkml:trace contextRef="#ctx0" brushRef="#br0" timeOffset="11388.21">20532 3514 0,'0'0'0,"0"-21"0,21-1 0,0 1 16,-21 0-16,0 0 15,-21 21 1,-22 0-16,22 0 0,0 0 15,0 0-15,0 21 0,-22 0 0,22 0 16,0-21-16,0 22 0,0-1 0,0 0 16,21 0-16,-22 0 15,22 0-15,0 1 16,0-1-16,22 0 16,-1-21-16,0 21 0,0-21 15,0 21-15,0-21 0,1 21 0,20-21 16,-21 0-16,21 22 0,-20-1 15,-1 0-15,0 0 16,-21 0-16,0 0 16,0 1-1,-21-22-15,0 21 0,-1-21 16,-20 21-16,-21-21 16,41 0-16,1 21 0,-21-21 15,21 0-15,0 0 0,-1 0 16,1 0-16,0 0 0,0 0 0,0 0 15,0 0-15,-1 0 16,22-21 0,0 0-16,0 0 15</inkml:trace>
  <inkml:trace contextRef="#ctx0" brushRef="#br0" timeOffset="11657.06">19537 2921 0,'-21'0'0,"-1"0"31,1 0-15,0 0 15,0 0-15</inkml:trace>
  <inkml:trace contextRef="#ctx0" brushRef="#br0" timeOffset="11973.82">17843 3048 0,'22'0'31,"-1"0"-15,0 0-16,0 0 0,0 0 0,0 0 16,22 0-16,-22 0 0,21 0 15,-21 0-15,22 0 0,-22 0 0,21 0 16,-21 0-16,1 0 0,20 0 16,-21 0-16,0 0 0,0-21 15,1 21-15,-1 0 31,-21-21-31,21 21 0,0 0 0</inkml:trace>
  <inkml:trace contextRef="#ctx0" brushRef="#br0" timeOffset="12648.44">21992 2265 0,'0'0'0,"21"0"0,0-21 0,-21 0 15,22 21-15,-22-22 16,-22 22 0,1 0-16,0 0 0,0 0 15,0 0-15,0 0 0,-22 22 16,22-1-16,-21 0 0,-1 0 15,22 21-15,-21 1 0,0 20 16,-1-20-16,1 41 0,0-20 0,-43 84 16,21-63-16,22-22 0,0 43 15,-1-21-15,22-1 0,-21 22 16,21-21-16,0 21 0,-1-22 0,1 22 16,21-21-16,0 21 0,0-22 0,0 1 15,21 0-15,1-1 0,20-20 16,-21-1-16,21-20 0,1 20 0,-1-21 15,0-20-15,22 20 0,-22-21 0,22 0 16,-22-21-16,0 0 0,22 0 16,21 0-16,-43-21 15,21 0-15,-41 0 0,20 0 0</inkml:trace>
  <inkml:trace contextRef="#ctx0" brushRef="#br0" timeOffset="16273.4">22183 3725 0,'21'-21'31,"0"0"-31,-21 0 0,21 21 15,-21-21-15,0 0 0,0-1 16,0 1-16,0 0 0,0 0 16,0 0-16,0-22 0,0 22 0,0 0 15,-21 0-15,0 0 0,0 21 16,-1 0-16,1 0 0,0 0 0,0 0 16,0 21-16,0-21 0,-1 21 15,1 0-15,0 0 0,0 22 16,0-22-16,0 21 0,-1-21 0,22 22 15,0-22-15,-21 21 0,21-21 16,0 22-16,0-22 0,0 0 0,0 0 16,0 22-1,0-22-15,43 0 0,-22 0 16,0-21-16,0 0 0,0 0 0,0 0 16,1 0-16,-1-21 15,0 21-15,0-21 0,21 0 0,-20-1 0,-1 1 16,0 0-16,42-42 15,-41 20-15,-1 1 0,21-22 16,-21 22-16,0-21 0,43-64 16,-22 63-16,-21 1 0,1-1 15,-1 22-15,0-22 0,0 22 0,-21-22 16,0 22-16,0 21 0,0-21 0,0-22 16,0 43-1,0 0-15,-21 21 16,0 0-16,0 21 0,21 0 15,-22 0-15,1 0 0,0 22 0,21-1 16,0 0-16,-21 22 0,0-1 0,0 1 16,-1 63-1,1 42-15,21-105 16,-21-22-16,21 22 0,0-22 0,0 0 16,0-21-16,0 22 0,0-1 15,0-21-15,0 0 0,0 22 0,0-22 16,0 0-16,21 0 15,22-21 1,-22 0-16,0 0 16,0 0-16,-21-21 0,0 0 15,21 0-15,0 0 0</inkml:trace>
  <inkml:trace contextRef="#ctx0" brushRef="#br0" timeOffset="16724.82">22733 3598 0,'0'0'0,"0"-21"31,21 0-15,0 0-16,0 21 15,1 0-15,-1-21 0,0 21 16,21 0-16,-21 0 15,1 0-15,-1 21 0,-21 0 16,21 0-16,0-21 0,0 21 0,-21 1 16,21 20-16,-21-21 0,22 0 15,-22 0-15,0 1 0,0-1 0,0 0 16,0 0-16,-22 0 0,1 0 0,0 1 16,0-1-16,0 0 15,0-21-15,21-21 31,0 0-31,0-1 16,0 1-16,21-21 0,0 21 16,0 0-16,-21-22 15,64-41-15,-43 41 16,0 22-16,0 0 0,0 0 0,0 0 16,-21-1-16,22 22 0,-1 0 15,-21-21-15,21 21 0,0 0 16,0 0-16</inkml:trace>
  <inkml:trace contextRef="#ctx0" brushRef="#br0" timeOffset="16970.28">23431 3493 0,'0'0'0,"0"21"15,0 0-15,0 0 0,0 0 16,0 0-16,0 1 16,0-1-16,0 0 0,0 0 0,0 0 15,-21 0-15,21 1 0,-21-22 16,21 21-16,-21 0 0,21 0 16,-21-21-16,21 21 15,0-42 16</inkml:trace>
  <inkml:trace contextRef="#ctx0" brushRef="#br0" timeOffset="17195.16">23410 3281 0,'0'0'0,"0"-21"15,0 0-15,0-1 32,0 44 15,0-1-47,21 0 0,-21 0 15</inkml:trace>
  <inkml:trace contextRef="#ctx0" brushRef="#br0" timeOffset="17634.93">23749 3450 0,'0'0'0,"0"21"0,0 1 15,0-1-15,0 0 16,0 0-16,0 0 0,0 0 16,21 22-16,-21-22 0,0 0 15,0 0-15,0 0 0,0 1 16,0-1-16,0 0 16,0 0-16,0 0 0,0 0 0,0 1 31,0-44 0,0 1-31,21 0 16,0 0-16,-21 0 0,22 0 15,-22-1-15,21 1 0,0 0 0,0-21 16,0 21-16,0-1 0,1 1 16,-1 0-16,0 0 0,0 0 0,-21 0 15,21 21-15,0 0 0,-21-22 16,22 22-16,-1 0 15</inkml:trace>
  <inkml:trace contextRef="#ctx0" brushRef="#br0" timeOffset="18005.14">24130 3620 0,'42'0'16,"-21"0"0,1 0-16,-1 0 0,0 0 15,0 0-15,0-22 0,22 1 16,-22 0 0,0 0-16,0 0 0,-21 0 15,0-1-15,0 1 16,-21 21-1,0 0-15,0 0 16,-1 0-16,1 21 0,0 1 0,0-1 16,0 0-16,21 0 0,-21 0 15,-1 0-15,1 1 0,21-1 0,0 0 16,0 0-16,0 0 16,-21 0-16,21 1 0,0-1 0,0 0 0,0 0 15,0 0-15,0 0 0,21-21 16,-21 22-16,21-22 15,1 0-15,-1 0 16,0 0-16,0 0 0,0 0 16,0-22-16,1 22 0</inkml:trace>
  <inkml:trace contextRef="#ctx0" brushRef="#br0" timeOffset="18425.41">24617 3556 0,'0'0'0,"0"-21"0,0 0 0,0 0 16,21-1 0,-21 1-16,21 21 0,0-21 15,0 21-15,1 0 0,-1 0 16,0 0-16,0 0 16,21 0-16,-20 0 0,-1 0 0,0 0 15,0 21-15,0 0 0,0 1 0,-21-1 16,0 21-16,0-21 15,0 0-15,0 1 0,0 20 0,0-21 16,0 0-16,-21-21 0,21 43 16,-21-22-1,0 0-15,0-21 0,21-21 47,0 0-47,0-1 16,21 1-16,-21 0 0,21 0 15,0 0-15,-21-22 0,21 22 16,1 0-16,-1-42 0,0 41 16,0 1-16,0 0 0,0 0 15,1 0-15,-22 0 0,21 21 16,0-22-16,-21 1 0,21 21 0,0-21 16,-21 0-16</inkml:trace>
  <inkml:trace contextRef="#ctx0" brushRef="#br0" timeOffset="18898.14">25209 2455 0,'0'-42'0,"0"84"0,0-105 0,0 42 16,0 0-16,0-1 0,0 1 15,22 0-15,-1 0 16,0 21-16,0 0 0,0 0 16,0 0-16,1 21 15,20 0-15,-21 0 0,21 22 0,-20-22 16,20 21-16,-21 1 0,21 20 16,-20-21-16,62 128 15,-41 20-15,-43-105 16,0-22-16,0 22 0,0-21 15,-22 20-15,1-20 0,0-1 0,0 22 16,0-22-16,0 1 0,-1-22 16,-20 22-16,21-22 0,0 0 15,-22 22-15,22-22 0,-21 1 0,0-1 16,20 0-16,-20-21 0,0 22 0,-1-1 0,1-21 16,21 0-16,-21 1 15,20-1-15,-20 0 0,21 0 0,0-21 16,0 21-16,-1-21 0,1 0 0,0 0 15,21-21 17,0 0-32,0 0 15,0 0-15,21-1 0</inkml:trace>
  <inkml:trace contextRef="#ctx0" brushRef="#br0" timeOffset="19255.91">26162 3556 0,'0'-21'63,"0"42"-1,21-21-62,-21 21 0,0 0 16</inkml:trace>
  <inkml:trace contextRef="#ctx0" brushRef="#br0" timeOffset="19598.23">26183 4043 0,'0'0'0,"-21"0"16,42 0 31,0 0-32,0 0-15,-21 42 16,22-42-16,-22 21 0,21 1 16,-21-1-16,0 0 0,0 0 15,0 21-15,0-20 0,0-1 0,-21 21 16,-1-21-16,-20 22 0,21-22 0,-85 42 16,43-20-16,-1-22 0,1 0 15,-1 21-15,1-21 0,-1 1 16,22-22-16,-22 21 0,22-21 0,21 0 15,-22 0-15,22 0 0</inkml:trace>
  <inkml:trace contextRef="#ctx0" brushRef="#br0" timeOffset="20497.73">26225 3598 0,'-21'0'47,"21"22"-31,0-1 15,21-21-16,1 0 1,-1 0 0,-21-21-16,21 21 0,-21-22 15,0 1-15,0 0 16,0 0 0,0 0-16,-21 0 15,0 21-15,-1 0 0,1 0 16,0 21-1,0 0-15,21 0 0,0 0 16,0 0-16,0 1 16,0-1-1,0 0-15,21-21 16,0 0 0,0 0-16,1 0 0,-1 0 15,0-21 1,-21 0-16,21 21 15,-21-22-15,0 1 0,0 0 16,0 0-16,0 0 0,0 0 16,-21 21-1,0 0-15,0 0 0,-1 21 16,1 0-16,21 0 16,-21-21-16,21 21 0,0 0 15,0 1-15,0-1 0,0 0 16,21-21 15,0 0-15</inkml:trace>
  <inkml:trace contextRef="#ctx0" brushRef="#br0" timeOffset="21502.91">26183 4064 0,'0'21'47,"-21"-21"-32,21 21-15,0 1 16,0-1-1,21-21 17,0 0-17,0 0-15,1 0 16,-22-21 0,0-1-16,0 1 0,0 0 15,0 0 1,-22 21-16,1 0 15,0 0-15,0 0 16,0 21-16,0 0 0,21 0 16,0 1-1,0-1-15,0 0 16,0 0-16,21-21 16,0 0-16,0 0 15,0 0-15,0 0 16,1 0-16,-1 0 15,-21-21 1,0 0-16,0 0 0,0-1 16,0 1-16,0 0 15,0 0 1,-21 21-16,-1 0 16,22 21-1,-21 0-15,21 0 16,0 1-16,0-1 15,0 0 1,21-21 0,1 0-16,-1 0 15,0 0-15,0-21 16,-21 0-16,0-1 16,0 1-1,-21 21 32</inkml:trace>
  <inkml:trace contextRef="#ctx0" brushRef="#br0" timeOffset="61261.32">4043 6054 0,'0'21'16,"21"-21"-16,0 0 62,-21-21-46,0 0-16,0-1 0,0 1 15,0 0-15,0-21 16,0 21-16,0-1 16,-21 1-16,21 0 0,-21-21 0,0 21 15,-1-1-15,1 1 0,64 0 0,-43 0 16,-22 0-16,1 0 0,-21 21 0,21-22 15,0 22-15,-22 0 0,22 0 16,0 0-16,-64 0 16,64 0-16,-21 0 15,21 0-15,-1 0 0,1 22 0,-21-1 0,21 0 16,0 0-16,-1 0 0,1 0 16,0 22-16,-21-22 0,21 21 0,-1 1 15,1-1-15,0 0 0,0 22 16,21 20-1,-21-62-15,21 20 0,0 0 0,0-21 16,0 22-16,0-22 0,0 0 16,0 21-16,0-20 0,21-1 0,0 0 15,-21 0-15,21 0 0,0 0 16,22-21-16,-22 0 0,21 0 16,-21 0-16,1 0 0,20 0 15,-21-21-15,21 0 0,-20 0 16,20 0-16,-21 0 0,21-22 15,1 22-15,-22-21 0,21-1 0,-21 1 0,22 21 16,-1-64 0,0 1-16,-20 41 0,-1 1 15,-21 21-15,0-22 0,0 1 16,0 21-16,21 0 0,-21 0 0,0-1 16,0 1-16,0 0 0,0 0 15,0 42 16,0 0-31,0 0 16,-21 1-16,21 20 0,0-21 0,0 106 16,-21-63-1,21-22-15,0 0 16,0 1-16,0-22 0,0 21 0,0-21 16,0 22-16,0-22 0,0 0 0,0 0 15,0 0-15,21 0 0,21 22 16,-21-43-16,0 0 15,1 0-15,20 0 0,-21 0 16,0 0-16,0-21 0,1 21 16,-1-22-16,21 1 15</inkml:trace>
  <inkml:trace contextRef="#ctx0" brushRef="#br0" timeOffset="62066.37">4868 5969 0,'0'21'0,"0"0"0,0 1 15,-21-22-15,21 21 0,0 0 16,0 0-16,0 0 16,21-21-1,0 0 1,1 0-16,-1 0 15,0 0-15,0 0 0,0-21 16,-21 0-16,0 0 0,0 0 16,0-1-16,0 1 15,-21 0 1,0 21-16,0 0 16,0 0-16,-1 0 15,1 0-15,21 21 0,0 0 0,-21 1 16,21-1-16,-21 0 15,21 0-15,0 0 16,21 0 0,0-21-16,0 0 15,1 0-15,-1 0 0,0 0 16,-21-21-16,21 21 16,-21-21-16,21 0 0,-21 0 15,0 0 1,0-1-16,-21 1 15,0 21 1,0 0 0,0 0-16,21 21 0,0 1 15,0-1 1,0 0 0,21-21-16,0 0 15,0 0-15,0 0 16,-21-21-1,21 21-15,-21-21 16,-21 21 31,0 0-31</inkml:trace>
  <inkml:trace contextRef="#ctx0" brushRef="#br0" timeOffset="69241.67">6244 5884 0,'0'0'0,"0"-21"15,0 0-15,0 0 16,0 0-16,0 0 16,0-1-16,0 1 15,0 0-15,0 0 16,-21 21 15,21 21-15,0 0-16,0 22 15,0-22-15,0 0 0,0 0 16,0 21-16,0-20 0,0 20 0,0 0 16,0-21-16,0 22 0,0-1 15,0-21-15,0 22 0,0-22 0,0 21 16,0-21-16,0 64 16,0-43-16,-21-21 0,21 1 15,0 20-15,0-21 0,0 0 16,0 0-16,0 1 0,0-44 47,0 1-47,0 0 0,0 0 15,0-21-15,0 20 16,0-20-16,0 0 0,0 21 0,21-22 16,-21 1-16,21 0 0,0-1 0,-21 1 15,0 21-15,21-22 0,1 1 16,-22 0-16,21 21 0,0-22 0,-21 22 15,42-21 1,-21-1-16,-21 22 0,22 21 0,-1 0 16,0 0-16,0 0 15,21 0-15,-20 0 0,-1 0 0,0 21 16,0 1-16,43 20 16,-43-21-16,0 0 0,0 22 0,0-22 15,-21 0-15,0 21 0,21-21 16,-21 1-16,0 20 0,0-21 0,0 21 15,0-20-15,0-1 0,0 42 16,0-42-16,0 1 0,0-1 16,0 0-16,0 0 0,0 0 0,0 0 15,0 1-15,0-1 16,0-42 15,0-1-31,0 1 16,0 0-16,0 0 0,0-21 0,0 20 15,22-41-15,-1-22 16,0 64-16,-21-21 16,21-1-16,21-20 0,-20 21 15,-1 20-15,0-20 0,0 21 16,0 0-16,0 0 0,43-22 16,-43 22-16,0 21 0,0 0 0,1 0 15,-1 0-15,0 0 16,0 0-16,0 0 0,0 21 0,-21 0 0,22 22 15,-22-22-15,21 21 0,-21-21 16,0 22-16,0-22 0,0 21 16,0 1-16,0-22 0,0 21 0,0 0 15,0 1-15,-21-22 0,21 0 16,0 0-16,0 0 0,-22 1 16,22-1-16,0 0 0,-21 0 0,21 0 15,0 0 1,0-42 15,0 0-31,0 0 0</inkml:trace>
  <inkml:trace contextRef="#ctx0" brushRef="#br0" timeOffset="69808.35">7959 5736 0,'0'0'0,"-22"0"0,1 0 16,0 0-16,0 0 16,0 0-16,0 0 0,21 21 0,-22-21 15,1 22-15,0-1 0,0 21 16,0-21-16,0 0 0,21 22 15,-22-22-15,1 21 0,0 1 0,21-22 0,0 21 16,-21 0-16,21-20 16,-21 41-16,21-21 0,0-20 15,0 20-15,0 0 0,21-21 16,0 1-16,0-1 0,0 0 16,22-21-16,-22 0 0,42 0 15,-20 0-15,-22 0 0,21 0 0,1-21 16,-22 21-16,21-21 0,-21-1 15,22 1-15,-22-21 0,21 0 16,-21-1-16,0 22 0,1-21 0,-1-1 16,-21 1-16,0 0 15,0 21-15,0-22 0,0 1 0,0 0 16,-21-1-16,-1 1 0,1 21 0,0 0 0,-21-22 16,-22 1-1,22 42-15,0 0 0,20 0 16,-20 0-16,0 0 0,21 0 0,-22 21 15,22 0-15,0 0 0,0 1 16,0-1-16,21 21 0,0-21 16,0 22-16,0-22 0,0 0 15,0 0-15,0 0 0,0 22 0,0-22 16,21 0-16,0 0 0,0-21 16,0 0-16</inkml:trace>
  <inkml:trace contextRef="#ctx0" brushRef="#br0" timeOffset="70297.58">8340 5884 0,'0'0'0,"0"-21"0,0 0 15,0 0-15,21 21 16,0 0-1,0 0 1,0 21-16,-21 0 16,0 0-16,0 1 0,21 20 15,1 0-15,-22 1 0,0-22 16,0 21-16,0-21 0,0 22 0,0-22 16,21 0-16,-21 21 0,0-21 15,0 1-15,0 20 0,0 0 16,0-21-16,21 22 0,-21-22 15,21-21 1,0-21 0,-21 0-16,21-1 0,-21 1 15,0 0-15,22-21 0,-1 21 16,-21-1-16,21-20 0,0 21 16,-21-21-16,21-1 0,0 22 0,1 0 15,-22-21-15,21 20 0,0 1 16,-21 0-16,21 0 0,0 21 15,-21-21-15,21 21 47,1 0-31</inkml:trace>
  <inkml:trace contextRef="#ctx0" brushRef="#br0" timeOffset="70710.03">9017 6202 0,'85'-21'15,"-170"42"-15,191-42 0,-85 0 0,0 21 16,21-43-16,-20 22 0,-1 21 15,0-21-15,0 0 0,-21-22 16,0 22-16,21 0 0,-21 0 0,0-21 16,0 20-16,0 1 0,0 0 15,0 0-15,0 0 0,0 0 16,-21 21-16,0-22 0,0 22 16,0 0-16,-1 0 0,1 22 15,0-22-15,0 21 0,-21 21 16,20 0-16,1-20 0,0 20 15,0-21-15,0 21 0,21-20 0,0 20 16,0-21-16,-21 21 0,21-20 16,0-1-16,0 21 0,0-21 0,0 0 0,21 1 15,0-1-15,-21 0 16,21-21-16,0 21 0,0 0 0,1-21 16,-1 0-16,0 0 0,0 0 0,0 0 15,0 0-15,22-21 0,-1 0 16,0 0-16,1 0 0</inkml:trace>
  <inkml:trace contextRef="#ctx0" brushRef="#br0" timeOffset="71232.75">10012 5271 0,'21'0'16,"21"0"-16,-21 0 0,22-22 16,-1 22-16,22 0 0,-1 0 15,-21 0-15,22-21 0,-1 21 0,22 0 16,-21 0-16,-1 0 16,1 0-16,-1 0 0,-21 0 0,22 0 15,-1 0-15,-20 0 0,-22 0 0,21 0 16,1 0-16,-65 21 15,1 1 1</inkml:trace>
  <inkml:trace contextRef="#ctx0" brushRef="#br0" timeOffset="71552.57">10583 5334 0,'0'0'0,"-21"0"15,0 0-15,0 21 16,21 0-16,0 1 0,0-1 0,-21 0 16,-1 42-16,1 22 15,21-21-15,0-22 0,-21 21 16,0-20-16,0 20 0,0 1 0,-1 20 15,1-20-15,0-22 0,21 1 16,0-1-16,-21-21 16,21 21-16,-21 1 0,21-22 0,0 0 15,0 0-15,0 0 0,21-21 16,0 0-16,0 0 16,0-21-16,1 21 0</inkml:trace>
  <inkml:trace contextRef="#ctx0" brushRef="#br0" timeOffset="72031.31">11028 5779 0,'-21'0'15,"-1"0"1,1 21-16,0 0 0,0 0 0,0 0 15,-22 22-15,22-22 0,0 21 0,0-21 16,0 22-16,0-22 0,-1 63 16,1-62-16,21 20 15,-21-21-15,21 0 0,0 22 0,0-22 0,0 0 16,0 0-16,21 0 0,0 0 16,22-21-16,-22 0 0,42 0 15,22 0-15,-43 0 0,1-21 16,-1 0-16,0 0 0,1 0 15,-1 0-15,0-1 0,-20-20 16,20 21-16,-21-21 0,21-1 0,1-20 16,-22-1-16,-21 22 15,0 0-15,0-1 0,0 1 0,0-22 16,0 43-16,-21 0 0,-22 0 16,22 0-16,-21 21 0,0 0 15,-1 0-15,1 0 0,0 21 16,-43 21-16,43-42 0,-1 21 15,1 22-15,21-22 16,21 0-16,-21-21 0,21 21 0,0 0 16,21-21-16,0 0 15,0 0-15,0 0 0,0 0 16</inkml:trace>
  <inkml:trace contextRef="#ctx0" brushRef="#br0" timeOffset="72953.46">12192 5546 0,'0'0'0,"0"21"0,-21-21 16,21 21-1,21-21 1,0 0-16,21 0 0,-20 0 15,20 0-15,0-21 16,-21 21-16,22-21 0,-22 0 16,0 21-16,21-22 0,-20 1 0,20 0 15,-21 0-15,21 0 16,-20-43-16,-22 43 16,0 0-16,0 0 0,0 0 15,-22-1-15,22 1 0,-21 21 16,0 0-16,-21-21 0,21 21 15,-1 0-15,1 0 0,0 0 0,-21 0 0,21 21 16,-22 0-16,22 1 0,-64 20 16,64-21-16,-42 43 15,42-22-15,-1 21 16,22-20-16,0-1 0,0 43 16,0-43-16,0 0 0,22-20 15,-1 20-15,0-21 0,21 21 16,-21-20-16,1-1 0,20 0 0,-21 0 15,0-21-15,22 21 0,-22-21 0,0 0 16,0 0-16,0 0 0,0 0 16,1 0-16,-22-21 15,0 0 1,-22 0-16,1 21 16,-21 0-16,21 0 0,0 0 0,-22 0 15,1 0-15,21 0 0,-22 21 0,1 0 16,21 0-16,-21 0 15,20 1-15,-20 20 0,21-21 0,0 0 16,0 22-16,-1-22 0,1 42 16,21-20-16,0-22 0,0 21 15,0-21-15,0 0 0,21 1 0,1-1 16,41 21-16,1-42 16,-22 0-16,0 0 0,1 0 15,-1 0-15,0-21 0,1 0 0,-1 0 16,0-1-16</inkml:trace>
  <inkml:trace contextRef="#ctx0" brushRef="#br0" timeOffset="73290.24">13271 4995 0,'0'0'0,"0"-21"0,-21 0 16,21 0-16,-21 0 0,0 21 16,0 0-16,0 21 15,21 0-15,-22 21 0,1 1 16,0-1-16,0 22 0,21-1 0,-21 1 16,0-1-16,21 1 0,-22 20 15,-20 64-15,42-84 0,0 21 16,-21-22-16,0 1 0,21-1 0,0-21 15,-21 22-15,21-22 0,0 1 16,0-22-16,0 21 0,0-21 0,0 22 16,21-22-16,0 0 15,0 0-15,0-21 0,0 0 0,1 0 16,-1-21-16</inkml:trace>
  <inkml:trace contextRef="#ctx0" brushRef="#br0" timeOffset="73707.8">13335 6117 0,'0'0'0,"-21"0"0,21 21 16,21-21-1,0 0 1,0 0-16,0-21 15,1 21-15,-1-21 0,21 0 16,-21 21-16,0-21 0,1 0 0,-1-1 16,0 1-16,0 0 0,0 0 15,0 0-15,1 0 0,-22-1 0,0 1 16,0 0-16,0 0 16,-22 21-16,1 0 15,0 0-15,-21 0 0,21 0 0,-1 21 16,1-21-16,0 21 0,-42 43 15,41-43-15,22 21 0,-21-21 16,21 22-16,-21 41 16,21-62-16,0-1 0,0 0 15,0 0-15,0 0 0,21 0 16,22 1-16,-1-22 16,-21 0-16,0 0 0,0 0 15,22 0-15,-22 0 0,0 0 16,21-22-16,-20 22 0</inkml:trace>
  <inkml:trace contextRef="#ctx0" brushRef="#br0" timeOffset="74465.75">14076 5863 0,'0'21'31,"-21"1"-31,21-1 0,0 0 15,0 0-15,-22 0 0,1 43 16,21-43-16,0 0 0,0 0 16,-21 0-16,21 1 0,-21 20 15,21-21-15,0 0 0,0 0 16,-21-21-16,21 22 0,0-44 62,0 1-62,0 0 0,0 0 16,0 0-16,0 0 0,0-1 16,0-20-16,21 21 0,0 0 15,0-22-15,0 22 0,1 0 0,-1 0 16,0 0-16,21 0 0,-21-1 16,43 1-16,-43 21 0,0 0 15,22 0-15,-22 0 0,0 0 16,0 0-16,0 21 0,-21 1 15,0-1-15,0 0 0,21 42 16,-21-41-16,22-1 0,-22 21 16,0-21-16,0 0 0,0 1 0,0-1 15,0 0-15,0 0 0,0 0 0,0 0 16,0 1-16,0-44 62,0 1-62,0 0 0,0 0 16,0 0-16,0 0 0,0-22 16,21 22-16,-21 0 0,21-21 0,0 20 15,0-20-15,0 21 0,1-21 16,20 20-16,-21 1 0,0-21 0,22 42 16,-22-21-16,21 0 0,-21 21 15,0 0-15,22 0 0,-22 0 0,0 21 16,0 0-16,0 0 0,1 0 15,-1 0-15,0 1 0,-21 20 0,0-21 16,0 21-16,0-20 0,0-1 0,0 0 16,0 42-1,0-41-15,-21-1 0,21 0 0,-21-21 0,21 21 16,0 0-16,-22-21 0,22 21 16,0-42 15,0 0-31,22 0 0</inkml:trace>
  <inkml:trace contextRef="#ctx0" brushRef="#br0" timeOffset="74877.52">15219 6075 0,'0'0'0,"21"0"15,0 0 1,0 0-16,0 0 0,22 0 0,-22 0 16,21 0-16,-21 0 0,22-21 0,-1 0 15,0-1-15,-20 1 16,20 0-16,-21 0 0,21 0 0,-20 0 16,-1-22-16,0 22 0,0 0 0,-21 0 15,0 0-15,0-1 0,-21 1 16,-21 21-16,20 0 0,-20 0 15,0 0-15,-1 0 0,-20 0 0,21 0 16,-22 0-16,22 21 0,-22 1 16,43-1-16,-21 21 0,21-21 0,-1 22 15,22-1-15,0 21 16,0-20-16,0-22 0,0 21 16,0 1-16,43-1 0,-22-21 15,0 21-15,0-20 0,22-22 0,-22 21 16,21 0-16,0-21 0,1 0 15,-1 0-15,22 0 0,-22 0 0,0-21 16,1 21-16,-1-21 0,0-1 0</inkml:trace>
  <inkml:trace contextRef="#ctx0" brushRef="#br0" timeOffset="75381.5">16108 5821 0,'0'0'15,"0"-64"1,0 43-16,-21 21 0,-1 0 15,22 21 1,-21-21-16,21 22 0,-21-1 16,21 21-16,0-21 0,0 22 15,0-22-15,0 0 0,0 21 0,0-21 16,0 1-16,0-1 0,0 0 16,0 21-16,0-21 0,0 1 15,0-1-15,0 0 0,0 0 0,-21-21 16,21 21-16,-21-21 15,0 0-15,21-21 32,0 0-32,0 0 15,0 0-15,0-1 0,0 1 0,21-42 16,42-43 0,-42 64-16,1 20 15,20-20-15,0 21 0,-21-21 0,43-1 16,-22 43-16,1-21 0,-22 0 15,21 21-15,-21 0 0,22 0 16,-22 0-16,42 21 0,1 21 16,-43-20-16,0 20 0,-21-21 15,0 21-15,0 1 0,0-22 16,0 21-16,0-21 0,0 22 0,0-22 16,-63 64-1,41-64-15,1 0 0,0 0 16,0-21-16,21 21 0,21-42 31,-21 0-15,42 0-16,-20 0 0</inkml:trace>
  <inkml:trace contextRef="#ctx0" brushRef="#br0" timeOffset="75733.46">17272 4995 0,'0'0'0,"-21"0"15,21-42 1,-21 42-16,21 21 16,-22 0-16,22 1 0,-21 20 15,21 0-15,-21 1 0,21-1 16,0 0-16,-42 64 15,21-42-15,21-1 0,-22 1 0,1-1 16,0 1-16,21-1 0,-21 1 16,0-22-16,0 21 0,21-20 0,-22 84 15,22-43 1,0-62-16,0-1 0,0 0 16,0 0-16,0 0 0,0 0 0,22-21 15,-1 0-15,0 0 16,21 0-16,1-21 15,-1 0-15,-21 0 0</inkml:trace>
  <inkml:trace contextRef="#ctx0" brushRef="#br0" timeOffset="75971.32">16891 5567 0,'0'0'0,"-21"0"0,0 0 16,42 0 0,0 0-16,0 0 15,21 0-15,1 0 0,-1 0 16,0 0-16,1 0 0,-1 0 0,0 0 16,22 0-16,-22 0 0,1 0 15,-1 0-15,0 0 0,1 0 0,-1-21 16,21 0-16,-20-1 15</inkml:trace>
  <inkml:trace contextRef="#ctx0" brushRef="#br0" timeOffset="87819.7">18965 4932 0,'0'-21'0,"0"0"15,21-1-15,1 1 0,-22 0 16,0 0 0,21 0-16,-21 0 0,21-1 0,-21 1 15,0 0-15,21 21 0,-21-21 16,0 0-16,-21 21 47,0 0-47,0 21 0,-1 0 15,1 0-15,0 0 0,-21 22 16,21-1-16,-22 0 0,22 1 16,-21-1-16,21 22 0,-1-22 0,-20 21 15,21-20-15,-21 20 0,20 1 16,-20-1-16,21 1 0,-21-1 0,20 22 15,1-22-15,0 1 0,0 21 0,21-22 16,0 1-16,0-1 0,0 1 16,0-1-16,21 1 0,0-1 0,22-21 15,-22 22-15,21-22 0,0 1 0,1-1 16,-1-21-16,0 0 16,1 0-16,63 1 0,-64-22 15,21 0-15,64-22 0</inkml:trace>
  <inkml:trace contextRef="#ctx0" brushRef="#br0" timeOffset="88668.39">19706 5757 0,'21'0'0,"-42"0"0,63-21 0,-42 0 16,0 0-16,22 0 16,-22 0-16,0-1 0,0 1 0,0 0 15,0 0-15,0 0 0,0 0 16,-22-1-16,22 1 0,-21 21 16,0 0-16,0 0 0,-21 0 0,20 0 15,-20 0-15,-21 21 16,-22 43-16,43-22 15,-1 1-15,1-1 0,-22 64 16,22-64-16,21 0 0,0 22 16,0-22-16,21-21 0,0 64 15,0-64-15,21 0 0,0 1 16,0-22-16,21 0 0,-20 0 16,20 0-16,0 0 0,1 0 0,-1 0 15,0-22-15,1 1 0,-1 0 0,0 0 16,1 0-16,-1-22 0,-21 22 15,21-21-15,-20 21 0,-1-22 16,21 1-16,-42 0 0,21-1 0,-21 22 16,21-21-16,-21 21 0,0 0 15,0-1-15,0 44 16,0 20 0,-21-21-16,21 0 0,-21 22 15,21-22-15,-21 21 0,21 0 16,0 22-16,0-22 0,0-21 15,0 1-15,0-1 0,21 0 16,0 0-16,0-21 0,1 21 16,-1-21-16,0 0 0,0 0 0,0 0 15,0 0-15,43 0 16,-43 0-16,21 0 0,-20-21 0,20 21 16</inkml:trace>
  <inkml:trace contextRef="#ctx0" brushRef="#br0" timeOffset="89200.98">20722 5736 0,'0'0'16,"0"-42"-16,0 21 0,0 0 0,0-1 0,0 1 15,-21 0-15,0 21 0,0-21 16,-1 0-16,-20 21 0,0 0 0,-1 0 16,-41 0-16,41 0 15,1 21-15,0 0 0,-1 21 16,1-20-16,21 20 0,-21-21 0,20 21 15,1 1-15,0-1 0,0 0 0,21-20 16,0 20-16,0-21 0,0 43 16,0-43-16,0 0 0,0 0 15,21-21-15,0 21 0,22-21 16,-22 0-16,0 0 0,21 0 16,-21 0-16,22 0 0,-22-21 0,21 0 15,1 0-15,-1 0 0,0-1 16,-21-20-16,22 0 0,-1-1 15,-21 1-15,22-21 0,-22 20 0,0-20 16,0 20-16,0-20 0,0-1 0,1 22 16,-1 0-16,0-22 0,-21-42 15,0 64-15,0 21 16,0 0-16,0 0 0,0-1 16,0 1-16,-21 21 0,0 0 15,21 21-15,-22 22 0,1-22 16,21 21-16,-21 1 0,21-1 15,-21 21-15,21-20 0,0 20 0,0 1 16,0-22-16,0 22 0,0-22 16,0 0-16,0 1 0,0-1 0,0 0 15,0 1-15,21-22 0,-21 0 16,21 0-16,0 0 0,-21 0 0,22 1 16,-1-22-16,0 0 0,64 0 15,-64 0 1</inkml:trace>
  <inkml:trace contextRef="#ctx0" brushRef="#br0" timeOffset="89784.65">21463 5800 0,'21'-21'0,"-42"42"0,42-64 16,0 22-16,-21 0 0,0 0 0,0 0 0,0 0 15,0-1-15,0 1 16,-42-21-1,21 42-15,0 0 0,-1 0 0,1 0 0,0 0 16,0 0-16,-21 0 0,20 21 16,1 0-16,-21 0 0,21 1 0,-43 41 15,43-21-15,0 1 16,0-1-16,0-21 0,-1 22 0,22-22 16,-21 21-16,21-21 0,0 22 0,0-22 15,0 0-15,0 0 0,21 0 16,1-21-16,-1 21 15,0-21-15,0 0 0,0 0 0,22 0 16,-22 0-16,0-21 16,21 0-16,-21 0 0,1 0 0,20 0 15,-21-22-15,21-41 0,1 41 16,-22-20-16,0-1 0,0 1 16,22-1-16,-22 22 0,0-22 0,0 1 15,0-1-15,0 22 0,-21-21 0,0 20 16,22 1-16,-22 21 15,0-22-15,0 22 0,0 0 0,-22 21 32,1 0-32,21 21 0,0 22 15,-21-22-15,0 21 0,21 22 0,-21-22 16,21 0-16,0 22 0,0-1 16,0-20-16,0 20 0,-21-21 0,21 22 15,0-22-15,0 1 0,0-1 0,0 43 16,0-64-16,0 0 15,0 0-15,0 0 0,21 0 0,0 1 16,0-22-16,0 0 0,0 0 16,1 0-16,-1 0 0,0 0 15,0 0-15,21-22 0,-20 1 16,-1 0-16</inkml:trace>
  <inkml:trace contextRef="#ctx0" brushRef="#br0" timeOffset="90248.38">22056 5736 0,'0'-21'16,"0"0"-1,0 0-15,21 0 16,-21-1-16,21 1 16,0 0-16,0 21 0,-21-21 0,21 21 15,1 0-15,-1-21 0,0 21 16,0 0-16,0 0 0,0 0 15,1 21-15,-1-21 0,-21 21 16,21 0-16,0 22 0,0-22 0,-21 0 16,21 21-16,-21-21 0,22 22 15,-22-22-15,21 21 0,-21-21 0,0 1 16,0 20-16,0 0 16,0-21-16,-21 1 0,-1-22 15,1 0-15,21 21 0,-21-21 0,0 0 16,0 0-16,21-21 15,0-1 1,0 1-16,0 0 0,0 0 0,0-21 16,21 20-16,0-20 0,0 21 15,0-21-15,1-1 0,-1 22 0,42-42 16,-42 20-16,22 22 16,-1 0-16,-21 0 15,22 21-15,-22 0 0,0 0 0,0 0 16,0 0-16,0 0 0,1 0 15,-22 21-15,21-21 16,-21 21-16</inkml:trace>
  <inkml:trace contextRef="#ctx0" brushRef="#br0" timeOffset="90605.18">22923 5906 0,'0'0'0,"22"0"0,-1 0 16,0 0-16,0 0 16,0-22-16,0 22 0,1-21 15,-1 0-15,0 21 0,0-21 0,-21 0 16,21 0-16,0-1 0,-21 1 16,22-21-16,-22 21 0,0 0 0,0-1 15,0 1-15,0 0 0,-22 21 16,1 0-1,0 0-15,0 0 0,0 21 0,0 0 16,-1 1-16,1-1 0,0 0 0,0 21 16,0-21-16,0 22 0,-1-1 15,1-21-15,21 43 0,0-43 16,0 0-16,0 0 0,0 0 0,0 1 16,0-1-16,0 0 15,21-21-15,1 0 0,-1 21 16,21-21-16,-21 0 0,0 0 15,1 0-15,-1 0 0,0-21 16</inkml:trace>
  <inkml:trace contextRef="#ctx0" brushRef="#br0" timeOffset="91062.92">23685 5694 0,'0'0'0,"64"-64"16,-64 43-16,21 0 15,-21 0-15,0 0 16,0 0-16,-21 21 16,0 0-16,0 0 0,-1 0 15,1 0-15,0 0 0,0 21 0,-21 0 16,20 0-16,1 0 0,0 0 16,0 22-16,-21-1 15,42 22-15,0-43 0,0 0 16,0 0-16,0 0 15,0 0-15,21-21 0,-21 22 0,21-22 16,0 0-16,0 0 0,22 21 16,-22-21-16,0 0 0,0 0 15,0 0-15,0 0 0,1 21 0,-1-21 16,0 0-16,-21 21 16,0 0-1,-21-21-15,0 0 16,-22 0-16,22 0 0,0 0 0,-21 0 15,20 0-15,-20 0 16,21 0-16,-21 0 0,20 0 0,-20 21 16,21-21-16,0 0 0,0 0 15,-1 0-15,44 0 32,-1 0-17,21 0-15</inkml:trace>
  <inkml:trace contextRef="#ctx0" brushRef="#br0" timeOffset="91529.17">24236 5694 0,'0'0'0,"0"-21"0,21 0 0,0-22 15,-21 22-15,0 0 0,0 0 16,0 0-16,0-1 15,0 1-15,0 0 0,-21 21 32,0 0-32,0 0 0,-1 0 15,1 0-15,-21 21 0,21 0 0,0 1 16,-1-1-16,1 0 0,0 0 0,0 0 16,21 0-16,-21 1 15,21-1-15,0 21 0,0-21 0,0 0 16,0 1-16,42-1 0,-21 0 15,0 0-15,1-21 0,20 21 16,-21 0-16,21-21 0,43 43 16,-64-22-16,0-21 15,1 0-15,-22 21 0,0 0 16,-22 0 0,1-21-16,0 0 0,0 0 15,0 0-15,-22 0 0,22 0 16,-21 0-16,21 0 0,-22 0 15,22 0-15,0 0 0,0 0 0,0 0 16,-22 0-16,43-21 31,22 0-15,-1 21-16</inkml:trace>
  <inkml:trace contextRef="#ctx0" brushRef="#br0" timeOffset="91966.24">24828 4995 0,'0'0'0,"-42"-21"15,21 21-15,21-21 16,0 0-16,21 21 31,0 0-31,0 0 16,1 0-16,-1 21 0,21 0 15,0 0-15,-20 1 0,20-1 0,0 0 16,1 21-16,-22 1 0,21-22 0,0 21 16,-20 0-16,20 22 15,-21-22-15,0 1 0,0 62 16,-21 65-16,0-128 15,-21 22-15,21-22 0,-21 0 16,-21 1-16,21-1 0,-1 0 0,-20 1 16,21-22-16,-21 21 0,-64 22 15,21-43-15,64 0 16,-21-21-16,20 21 0,1-21 16,0 0-16,0 0 0,21 21 0,-21-21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5T03:31:47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4403 9271 0,'0'-21'62,"0"0"-62,0 0 0,0-1 16,0 1-16,0 0 0,-22-21 15,22 21-15,-21-22 0,0 22 16,21-21-16,-21 21 0,0-22 0,-22 22 16,22-21-16,0 21 0,0-1 15,0 1-15,-22 21 0,22 0 0,0 0 16,-21 0-16,-22 0 15,43 21-15,-64 22 16,43-1-16,-21 22 0,20-22 16,1 21-16,21-20 0,-22-1 0,22 22 15,0-22-15,-21 106 16,42 0 0,0-105-16,0-1 0,0 0 15,0-21-15,21 1 0,0-1 16,0 0-16,0 0 0,1 0 0,20-21 15,-21 0-15,0 0 0,22 0 16,-22 0-16,0 0 0,21-21 0,-21 0 16,1 0-16,-1-22 0,63-41 15,-62 41-15,-1 1 16,21-43-16,-21 43 16,0 0-16,1 21 0,-22-22 0,21 1 15,0 21-15,0-22 0,-21 22 0,0 0 16,0 0-16,21-21 15,-21 20-15,0 44 32,0-1-32,0 0 0,0 0 15,0 21-15,-21-20 0,21 20 16,0 43-16,-21-22 16,21-21-16,0 1 0,0-1 0,0-21 15,0 22-15,0-22 0,0 21 16,0-21-16,21 0 0,-21 1 0,21-1 15,0-21-15,1 21 0,-1-21 16,0 0-16,0 0 0,0 0 16,0 0-16,1 0 0,20-21 15,-21 21-15,0-21 0</inkml:trace>
  <inkml:trace contextRef="#ctx0" brushRef="#br0" timeOffset="351.9">5101 9356 0,'0'21'16,"0"0"-16,0 0 16,21-21 30,0 0-46,-21-21 16,0 0-16,0 0 16,0 0-1,-21 21 17,0 0-32,0 0 15,21 21-15,-21-21 0,21 21 16,0 0-1,21-21 1,0 0-16,0 0 16</inkml:trace>
  <inkml:trace contextRef="#ctx0" brushRef="#br0" timeOffset="929.57">6921 8763 0,'0'0'0,"0"-42"15,0 21-15,0-1 0,0 1 0,0 0 16,0 0-16,0 0 0,-21 0 16,0-1-16,0 22 0,0 0 15,0 0-15,-22 0 0,22 0 0,0 0 16,-21 0-16,-1 22 0,22-22 16,-21 21-16,21 21 0,-22-21 15,22 22-15,0-1 0,-43 64 16,43-64-16,-21 64 15,21 0-15,0-43 0,21-20 16,-22-1-16,22 0 0,0 1 16,0-22-16,0 21 0,0-21 0,0 0 15,22 1-15,-1-1 0,0 0 16,0 0-16,21-21 0,-20 0 0,105 0 16,-85 0-1,0-21-15,1 21 0,20-21 0,-21 0 16</inkml:trace>
  <inkml:trace contextRef="#ctx0" brushRef="#br0" timeOffset="1432.59">7472 8827 0,'0'-22'16,"0"44"-16,0-65 0,0 22 0,0 0 0,-21 21 15,-1 0 1,1 0-16,0 21 0,-21 43 15,-1 20-15,22-63 16,0 22-16,0-1 0,21 0 16,-21 1-16,0-1 0,21 0 15,0 1-15,-22-1 0,22-21 0,0 22 16,0-22-16,0 0 0,0 21 0,0 1 16,22-22-16,-1 0 15,0 0-15,0-21 16,21 0-16,-20 0 0,-1 0 0,0 0 15,0-21-15,21 21 0,-20-21 0,20 0 16,-21-1-16,21-20 0,-20 21 16,20-21-16,0-22 0,1-42 15,-43 64-15,0 0 0,0-22 16,0 22-16,0-22 0,-22 22 16,-20 0-16,21 20 0,0-20 0,0 21 15,-22 21-15,22 0 16,-21 0-16,21 0 0,-22 0 0,22 0 0,-21 21 15,21 0-15,-43 43 16,43-43-16,0 21 0,0 1 16,21-1-16,0-21 0,0 21 0,0 1 15,0-1-15,0-21 0,0 22 16,0-1-16,42 0 16,-21-21-16,0 1 0,0-22 0,1 0 15,20 0-15,0 0 0,-21 0 16,22 0-16</inkml:trace>
  <inkml:trace contextRef="#ctx0" brushRef="#br0" timeOffset="3224.56">8128 8805 0,'-21'22'0,"21"-1"15,0 0-15,0 0 0,0 21 0,-21-20 16,21 20-16,0-21 0,-22 21 0,22 1 16,-21-22-16,21 21 15,0 1-15,-21-22 0,21 21 0,-21-21 16,21 0-16,0 1 0,0-1 0,-21 21 16,21-21-1,0-42 16,0 0-31,21 21 0,-21-21 16,0-22-16,42 1 0,-42-21 16,21 20-16,1 1 0,-1 0 15,-21 20-15,21-20 0,0 21 16,21-43-16,-20 43 16,-1 21-16,0 0 15,0 21-15,-21 1 0,0-1 16,0 0-16,0 64 15,21-43-15,-21-21 16,0 21-16,0-20 0,0-1 0,21 21 16,1-21-16,-22 0 0,21 1 15,0-1-15,-21 0 0,85 0 16,-43-21 0,-21 0-16,0 0 0,22-21 0,-22 0 15,21 21-15,-21-43 0,22 22 16,-22 0-16,21-21 0,-21-1 0,0 1 15,1-21-15,-1 20 0,0-20 16,21-1-16,-21 1 0,1-1 16,20-84-16,-42 106 15,21-22-15,-21 43 16,0 0-16,0 0 0,0 0 0,-21 21 16,0-22-16,0 22 15,-1 0-15,1 22 16,21-1-16,-21 0 0,21 42 15,0-20-15,-21-1 16,21 0-16,0 1 0,-21-1 0,21 0 0,0 22 16,0-22-16,0 1 0,0-1 0,0 0 15,0 1-15,0-1 0,0 21 16,0 1 0,21-43-16,-21 0 0,21 0 0,21-21 15,-20 22-15,20-22 16,-21 0-16,0 0 0,0 0 0,22 0 15,41-64-15,-20 22 16,-43 21-16,21-22 16,-20 22-16,-1-21 0,21 21 0,-21-22 15,0 22-15,-21-21 0,22 21 0,-1-22 16,-21 22-16,21 0 0,-21 0 16,0 0-16,0-1 0,0 1 0,-21 42 31,21 1-16,-21-1-15,21 21 0,-22-21 0,22 22 16,0-1-16,0-21 0,0 21 16,0 1-16,0-1 0,0 22 15,0-43-15,0 0 0,0 0 16,0 0-16,0 0 0,22 1 0,-1-22 16,-21 21-16,21-21 0,0 0 0,0 0 15,0 0-15,1 0 16,-1-21-16,0-22 15,0 22-15,0 0 0,0 0 0,-21-22 16,22 22-16,-1-21 0,0 0 0,0-1 16,21 22-16,-20-21 15,-1 21-15,42-43 16,-20 43-16,20-21 0,-21 42 16,-20 0-16,41-22 0,-42 22 15,0 0-15,1 22 0,-1-22 0,0 21 16,0 0-16,-21 0 0,0 21 15,0-20-15,0-1 0,0 42 16,0 22 0,-21-64-16,0 0 0,21 0 0,-21 1 15,-1-1-15,22 0 16,-21-21-16,21 21 0,0-42 31,0 0-15,0 0-16,21-1 0,1 1 15,-22-21-15,21 21 0,-21-22 16,21 22-16,0-21 0,-21 0 0,21 20 16,-21-20-16,21 21 0,-21 0 0,0 0 15,22-1-15,-22 1 0,21 21 16,-21 21 15,0 1-31,0-1 0,0 21 0,0-21 16,-21 22-16,21-22 0,0 21 0,0-21 15,0 22-15,0-22 0,0 21 16,0-21-16,0 0 0,0 22 16,0-22-16,0 0 0,42 0 15,0 0 1,-21-21-16,1 0 16,-1 0-16,0 0 0,0-21 0,0 21 0,22-21 15,-22 0-15,0 0 0,0 0 16,0-22-16,0 1 0,1 0 0,-1-1 15,0-63-15,0 43 16,21-43-16,-20 43 0,-22 20 16,21 1-16,-21 0 0,21-1 15,-21-41-15,21 62 0,-21-20 16,0 21-16,21 21 0,-21-21 16,0 0-16,0 42 15,0 0-15,0 21 16,0-21-16,0 22 0,0-1 15,0 0-15,0 1 0,0-1 0,0 0 16,0 22-16,0-22 0,0 1 0,0 20 16,0-21-16,0 43 15,0-64-15,0 22 0,0-22 16,0 21-16,0-21 0,0 0 0,0 1 16,0-1-16,21-21 15,1 0-15,-1 0 0,0 0 0,0 0 16,0 0-16,0 0 0,1 0 0,-1-21 15,42-22-15,-20 1 16,-1 0-16,-42-1 16</inkml:trace>
  <inkml:trace contextRef="#ctx0" brushRef="#br0" timeOffset="3483.43">10710 8615 0,'0'0'16,"21"0"-1,1 0-15,20 0 0,-21 0 0,21 0 16,1 0-16,-22 0 0,64-21 16,-43 21-16,0 0 0,1-21 0,-1-1 15,0 22-15,-21 0 0,22-21 16,20 21-16,-42-21 0,22 21 15,-22 0-15,-21-21 0,-21 0 32,0 21-32,-22 0 0</inkml:trace>
  <inkml:trace contextRef="#ctx0" brushRef="#br0" timeOffset="3724.8">8636 8742 0,'0'0'0,"-21"0"16,42 0 0,21 0-16,-21-21 15,22 0-15,-1 21 0,0-22 0,22 1 16,-22 21-16,1-21 0,20 0 0,-21 21 15,1-21-15,-1 21 0,0-21 16,1-1-16,-1 22 0,-21-21 0,0 21 16</inkml:trace>
  <inkml:trace contextRef="#ctx0" brushRef="#br0" timeOffset="4409.41">12213 8424 0,'0'0'0,"21"-21"0,-21 0 0,0 0 0,0 0 15,0 0-15,-21-22 16,21 22-16,-21 21 0,0-21 15,0 21-15,-1 0 0,1 0 16,-42 0-16,-1 63 16,22-20-1,21-22-15,0 21 0,-1 1 0,1-1 16,0 21-16,0-20 0,0 20 16,0-20-16,21 20 0,0-21 0,0 22 15,0-22-15,0 85 16,21-21-1,0-85-15,21 0 0,-21 1 0,1-1 16,20-21-16,0 0 0,1 0 16,-1 0-16,21 0 0,-20 0 0,-1-21 15,22-1-15,-22 1 0,127-85 16,-84 22 0,-43 41-16,22-20 0</inkml:trace>
  <inkml:trace contextRef="#ctx0" brushRef="#br0" timeOffset="4909.12">12912 7980 0,'0'0'0,"0"-21"0,0 0 15,-22 21 1,1 21-16,21 0 0,0 0 16,0 21-16,-21 22 0,21-22 15,-21 22-15,0-22 0,21 22 0,-21-1 16,-1 1-16,22-1 0,-21-21 0,0 22 15,21-1-15,-21 1 0,21-22 16,0 22-16,0-22 0,-21 43 16,21-43-16,0 0 0,0-20 15,0-1-15,0 0 0,21 0 16,-21 0-16,21-21 0,0 0 0,0 0 16,1 0-16,-1 0 15,42-21-15,22-21 16,-64-1-16,0 22 0,22-21 15,-22 21-15,0-22 0,21 1 16,-21 0-16,1-1 0,-1 1 0,0 21 16,0-21-16,-21 20 0,0 1 0,21 0 15,0 0 1,-21 0-16,0 42 16,0 0-1,0 0-15,0 22 0,0-22 0,0 21 16,0-21-16,0 22 0,-21-1 15,21-21-15,0 21 0,0-20 16,0 20-16,0-21 0,0 21 16,0-20-16,0-1 0,21-21 15,1 0-15,-1 0 16,0 0-16,-21-21 16,21-1-16,0 1 0</inkml:trace>
  <inkml:trace contextRef="#ctx0" brushRef="#br0" timeOffset="5244.93">13483 8403 0,'0'0'0,"-21"0"0,0 0 16,0 0-16,-1 0 16,22 21-16,-21-21 0,21 22 15,0-1 1,21-21-1,1 0-15,-1 0 0,0 0 16,-21-21-16,21-1 16,0 1-16,-21 0 15,0 0-15,0 0 16,-21 21 0,0 0-16,0 0 0,0 0 15,-1 0-15,1 0 0,0 0 16,0 21-16,21 0 0,-21-21 0,0 21 15,21 0-15,-22 1 0,22-1 0,0 0 16,0 0-16,0 0 0,0 0 16,0 1-16,43-1 0,-22-21 15</inkml:trace>
  <inkml:trace contextRef="#ctx0" brushRef="#br0" timeOffset="6311.38">14139 8509 0,'-21'-21'15,"42"42"-15,-63-42 0,42 0 0,-21 0 16,0 21-16,-1 0 0,1 0 16,0 0-16,0 0 0,0 21 15,0 0-15,-1 0 0,1 0 16,21 0-16,-21 22 0,0-1 0,0 0 15,0 1-15,21-1 0,0 0 16,0 43-16,0-21 16,0-22-16,21-21 0,0 0 15,0 22-15,0-43 0,0 21 16,22 0-16,-22-21 0,21 0 0,1 0 16,-1 0-16,0 0 0,1 0 0,-1 0 15,0-21-15,22 0 0,-22-1 16,0-20-16,64-64 15,-42 0-15,-22 64 0,-21-21 16,22-64 0,-22 63-16,-21 1 0,0-1 0,0 1 0,21-1 15,-21 1-15,0-1 0,0 1 16,0 20-16,0 22 0,0-21 16,0 21-16,0-1 0,0 44 31,0-1-31,0 0 0,0 21 0,0 1 15,0-1-15,-21 21 0,21 1 16,-21-22-16,-1 22 0,22-1 0,-21 1 16,0-22-16,21 22 0,0-1 0,-21-21 15,0 22-15,21-22 0,-21 1 16,21-1-16,0 0 0,0-21 0,-22 22 16,1 20-16,21-42 15,0-42 16,0 0-15,21 0-16,1 0 0,-1-43 16,42-63-1,-42 85-15,-21 0 0,43 20 16,-22-20-16,0 0 0,21-22 16,-20 43-16,20 0 0,-21 0 0,21 0 15,-20 21 1,-1 0-16,0 21 0,-21 0 15,0 0-15,0 0 0,0 0 0,0 1 16,0-1-16,0 0 0,-21 0 16,-22 43-16,1-22 15,21-21-15,0 0 16,0-21-16,-1 21 0,1-21 0,0 0 16,0 0-16,0 0 0,0 0 15,-1 0 1,22-21-16,0 0 15,0 0-15,0 0 16,0 42 0,0 0-16,0 0 15,0 0-15,0 1 0,0 20 16,0-21-16,0 21 0,22-20 16,-22 20-16,21-21 0,0 0 0,0 22 0,21-1 15,-20-21 1,-1-21-16,21 21 0,-21-21 0,43 0 15,-22 0-15,-21 0 0,22 0 16,-22 0-16,21 0 0,-21 0 16,0 0-16,43-21 0,-43-21 15,0 42-15,-21-21 0,21-1 16,-21 1-16,0 0 0,0 0 16,0 0-16,0 0 0,0-1 0,0 1 15,0 0-15,0-21 16,0 21-16</inkml:trace>
  <inkml:trace contextRef="#ctx0" brushRef="#br0" timeOffset="11783.86">16827 7684 0,'0'0'0,"22"-22"0,-22 1 0,0 0 0,0 0 16,0 0-16,0 0 15,-22 21 1,1 0-16,0 0 16,0 0-16,0 21 0,0 0 0,-22 0 15,22 0-15,-21 22 0,-1-1 16,1 0-16,-21 22 0,-43 84 16,63-85-16,-20 22 0,21 0 15,-22-1-15,22 22 0,-1-21 16,1 0-16,21-1 0,-21 1 0,20 0 15,22-1-15,0 1 0,0-22 0,0 1 16,0-22-16,22 22 0,-1-22 16,21 0-16,43 22 0,21-22 15,-64-21-15,21-21 0,-20 0 16,20 0-16,-20 0 0,20 0 16,-21 0-16,1-21 0,-1 0 0</inkml:trace>
  <inkml:trace contextRef="#ctx0" brushRef="#br0" timeOffset="12344.05">17378 8509 0,'0'0'0,"0"-21"0,0 0 0,0 0 0,0-1 15,0 1-15,0 0 16,-43 21-16,1-21 16,21 21-16,-21 0 0,20 0 15,1 21-15,-21 0 0,21 0 16,0 22-16,-22-22 0,22 21 0,0 1 16,0-1-16,0 21 0,-1-20 15,1-1-15,21 0 0,0 1 0,0-1 16,0 0-16,0 1 0,0-22 15,0 0-15,0 0 0,0 0 0,21 1 16,1-22-16,20 0 16,0 0-1,-21 0-15,1-22 0,-1 1 0,21 0 16,-21 0-16,0 0 0,1-22 0,20 22 16,-21-21-16,0 0 0,0-1 15,1 1-15,-1 0 0,0-1 0,0 22 16,-21-21-16,0 21 0,0-1 15,21 22-15,-21 22 16,0-1-16,-21 0 16,21 21-16,0 22 15,0-22-15,0-21 0,0 22 16,0-22-16,0 0 0,0 21 16,0-21-16,21 1 0,0-1 0,1-21 15,-1 21-15,0-21 0,21 0 0,-21 21 16,22-21-16,-1 0 15,-21 0-15,22 0 0,-1 0 0,0-21 16,-21 0-16,22 21 0</inkml:trace>
  <inkml:trace contextRef="#ctx0" brushRef="#br0" timeOffset="12861.18">18246 8573 0,'0'-22'15,"0"44"-15,0-65 0,0 22 0,0 0 0,-22 0 16,1 0-16,0 21 0,0 0 15,0 0-15,0 0 0,-22 0 16,-41 21-16,41 21 16,22-21-16,-21 22 15,-1 20-15,43-21 0,-21 1 16,21-1-16,-21 0 0,21-20 16,0 20-16,0 0 0,0-21 15,0 22-15,21-1 0,0-21 0,1-21 16,-1 21-16,0-21 0,0 0 15,0 0-15,22 0 0,-22 0 0,21 0 16,-21-21-16,0 0 0,22 0 16,-22-21-16,42-22 15,-20 22-15,-22-22 0,0 22 0,21 0 16,-20-22-16,-1 1 0,21-1 16,-21 1-16,0-1 0,22 1 0,-1-107 15,-42 128-15,21 0 16,-21 20-16,0 1 0,0 0 15,-21 21-15,0 0 0,0 21 16,0 0-16,-1 1 0,1 20 16,-42 64-16,20-43 0,1 64 15,21-63-15,0-22 16,21 85-16,0-85 0,0 22 16,0-22-16,0 22 0,0-22 15,21-21-15,0 22 0,0-1 0,0-21 16,1 0-16,62 22 15,-20-22-15,-22-21 0,0 0 16,1 0-16,-1 0 0,0-21 16,1 21-16,-1-22 0</inkml:trace>
  <inkml:trace contextRef="#ctx0" brushRef="#br0" timeOffset="14399.08">19240 8657 0,'0'0'0,"0"-21"0,0-21 0,0 21 16,0-1-16,0 1 0,0 0 0,0-21 15,-21 21-15,0 21 0,0 0 16,0 0-16,0 0 16,-1 0-16,1 0 0,0 0 0,0 21 15,0 0-15,0 0 0,-1 0 0,1 22 16,-21 41 0,21 1-16,0-64 0,21 21 15,0-20-15,0 20 0,0-21 16,0 0-16,0 0 0,0 1 0,0-1 15,21 0-15,0-21 0,0 0 0,0 0 16,0 0-16,1 0 0,-1 0 16,21 0-16,-21-21 0,43-43 15,-22 43-15,-21-21 16,22-1-16,-22 1 0,0-21 0,21 20 16,-21-20-16,1-1 0,-1 22 0,0-22 15,0 1-15,-21-1 0,21-41 16,0 62-16,-21 1 0,0-22 15,0 43-15,0 0 16,0 0-16,-21 21 0,0 0 16,0 42-16,0-21 0,0 22 15,-1-1-15,1 0 0,0 22 0,0-22 16,21 22-16,0-1 0,0-20 0,-21 20 16,21-21-16,0 22 0,0-22 15,0 1-15,0 20 0,0-21 0,21 1 16,-21-22-16,21 21 15,0-21-15,22 22 0,-22-22 16,0 0-16,21-21 0,-21 0 0,1 0 16,20 0-16,-21 0 0,21-21 15,-20 0-15,20 0 0,-21-1 0,64-41 16,-64 42-16,21-22 16,-21 1-16,22 0 0,-22 21 0,0-22 15,21 22-15,-20 0 0,-22 0 0,21 21 16,-21-21-16,21 21 0,-21 21 15,0 0 1,0 0-16,0 0 0,0 22 0,0-22 16,0 21-16,0-21 15,0 22-15,0-22 0,0 0 0,21 21 16,-21-21-16,21 1 0,0-1 0,-21 0 16,22-21-16,-1 21 0,0-21 15,0 0-15,0 0 0,22 0 16,-1 0-16,-21 0 15,21-21-15,-20 0 0,20 0 0,-21-1 16,21-20-16,-20 0 0,20 21 0,-21-22 16,21 1-16,1-22 15,-22 43-15,0 0 0,0 0 0,-21 0 16,21 0-16,-21-1 16,-21 22-1,-21 22-15,21-1 16,-22 21-16,22 0 15,21-20-15,-21 20 0,21-21 0,-21 43 16,21-22-16,0-21 0,0 0 16,0 22-16,21-22 15,0 0-15,0-21 0,22 0 16,-22 0-16,0 0 0,0 0 16,22 0-16,-22 0 0,21 0 0,-21-21 15,22 0-15,41-64 16,-41 43-16,-22 20 15,21-20-15,-21 21 0,0-21 0,1 20 16,-1 1-16,0 0 0,-21 0 0,0 42 31,0 0-15,0 0-16,0 1 16,0 20-16,0-21 0,0 0 0,0 0 15,0 1-15,0-1 0,0 0 0,0 0 16,0 0-16,0 0 15,0 1-15,-21-22 47,0-22-47,-1 22 0,22-21 16,-21 0-16,0 0 0,0 0 16,0 21-1,21 21-15,0 0 16,0 0-16,0 0 15,0 1-15,0-1 0,0 0 16,21-21-16,21 21 0,-21-21 16,64 21-1,-64-21-15,22 0 0,-1 0 0,-21 0 16,21 0-16,1-21 0,-1 0 16,-21 21-16,22-21 0,-1 0 0,0-1 15,22-41-15,-43 42 16,0-22-16,0 22 0,0-21 0,1 21 15,-22-22-15,0 22 0,0 0 0,0-21 16,-22 42 0,1 0-16,0 0 0,0 21 15,0 0-15,21 0 0,-21 22 16,21 20 0,0 1-16,0-22 0,0 0 15,0-21-15,21 1 0,-21 20 0,21-21 16,-21 0-16,21-21 0,-21 21 15,0 1-15,0-44 47,0 1-47,0 0 16,0 0-16,0 0 0,0-22 16,0 22-16</inkml:trace>
  <inkml:trace contextRef="#ctx0" brushRef="#br0" timeOffset="14746.88">22331 7938 0,'21'-22'0,"-42"44"0,63-65 16,-21 43-16,0 0 15,1 0-15,-1 0 0,0 0 16,21 21-16,-21 1 0,1-1 15,20 21-15,-21 0 0,21 1 0,-20-1 16,-1 0-16,21 22 0,-21-22 16,0 22-16,1-22 0,-1 22 0,-21-22 15,0 21-15,0 1 0,-21 42 16,-43 21 0,22-64-16,21-20 0,-22-1 0,1 21 15,21-20-15,-22-22 0,1 21 0,21-21 16,-21 22-16,20-22 0,1 0 15,0 0-15,-21-21 0,21 21 0,-1-21 16,1 0-16,0 0 16,0 0-16,0 0 15</inkml:trace>
  <inkml:trace contextRef="#ctx0" brushRef="#br0" timeOffset="16171.78">7429 9885 0,'0'0'0,"-21"0"0,0 0 0,-21 0 0,21 0 15,-1 0-15,1 0 0,0 0 16,-21 0-16,-1 0 15,22 0-15,0 0 0,0 0 16,42 0 15,0 0-15,0 0-16,1 0 16,-1 0-16,21 0 0,-21 0 0,22 0 15,-22 0-15,21 0 0,22 0 0,-22 0 16,21 0-16,1 0 0,-1 0 15,1 21-15,21-21 0,63 0 16,-64 0-16,1 0 0,0 0 0,21 0 16,-22 0-16,1 0 0,21 0 15,0 0-15,-1 0 0,1 0 0,0 0 16,212 0-16,-213 0 16,22 0-16,0 0 0,0 0 15,127 0-15,-148 0 0,21 0 16,21 0-16,-21 0 0,0 0 15,22 0-15,-1 0 0,-21 0 16,0 0-16,148 0 0,-148 0 16,21 0-16,-21 0 0,21 0 15,-21 0-15,0 0 0,21 0 0,-21 0 16,22 0-16,-1 0 0,254-21 16,-148 21-1,-148 0-15,0 0 0,21 0 0,-43 0 16,22 0-16,0 0 0,-21 0 15,-22 0-15,22-21 0,-22 21 0,1 0 16,-22 0-16,22 0 0,-43 0 0,42 0 16,-20 0-1,-22 0-15,0 0 16,-21-21 15,-21 21 79,0 0-95,-1 0-15</inkml:trace>
  <inkml:trace contextRef="#ctx0" brushRef="#br0" timeOffset="17456.05">7070 10732 0,'21'-22'16,"-21"1"-16,0 42 47,0 1-31,-21-1-16,21 21 0,-22-21 0,1 22 15,21-1-15,-21 0 0,0 1 16,21-1-16,-21 0 0,0 22 15,-1-1-15,1-20 0,0 20 16,0 1-16,-21 20 0,20-20 16,1-22-16,21 0 0,-21-20 0,0 20 15,0-21-15,21 0 0,0 22 16,-21-22-16,21 0 0,0-42 47,0 0-47,0-1 0,0 1 15,0 0-15,0-21 0</inkml:trace>
  <inkml:trace contextRef="#ctx0" brushRef="#br0" timeOffset="18231.16">6773 11070 0,'0'-42'0,"0"84"0,0-105 0,0 42 0,-21-1 15,21 1-15,-21-42 16,21 42-16,0-1 0,0 1 15,0 0-15,0-21 0,21 21 16,0-1-16,22 1 0,-22 0 0,21 0 16,0 0-16,1 0 0,63 21 15,-64 0-15,43 0 16,-43 0-16,0 0 0,1 21 0,-1 21 16,0-21-16,1 0 0,-22 22 15,0-1-15,0-21 0,-21 22 0,0-1 16,0-21-16,0 21 0,-21 1 15,-21 20-15,-85 64 16,105-106-16,-20 22 16,0-22-16,-1 21 0,1-21 0,0 1 15,-1-1-15,1 0 0,0-21 0,-1 0 16,1 21-16,21-21 0,-21 0 16,20 0-16,-41 0 15,42-42-15,0 21 0,21-1 16,0 1-16,0 0 15,21 21 1,0 0-16,0 0 0,0 0 0,0 0 16,1 21-16,-1 0 0,21 1 15,22 62 1,-43-63-16,0 1 0,-21-1 16,21 21-16,0-21 0,-21 0 0,21 22 15,-21-22-15,22 0 0,-1 0 0,0 22 16,21-1-1,-21-21-15,1-21 0,-1 0 0,21 0 16,-21 21-16,0-21 0,1 0 16,20 0-16,-21 0 0,0-21 15,64 0-15,-64 0 0,21 0 16,85-64 0,-84 21-16,-22 43 15,-21 0-15,0-21 0,21 21 0,-21-1 16,0 1-16,0 0 0,0 42 31,0 0-15,-21 1-16,21-1 15,0 0-15,0 0 0,0 0 16,-21 0-16,21 1 0,0-1 0,-21 0 16,21 0-16,0 0 0,0 0 15,-22-21 16,1 0-15,21-21-16,0 0 16,0 0-16,0 0 0</inkml:trace>
  <inkml:trace contextRef="#ctx0" brushRef="#br0" timeOffset="18411.06">7726 11176 0,'0'0'0,"0"-21"0,0 0 0,0 42 62,21 0-46,0 0-16,0 0 16,0 1-1</inkml:trace>
  <inkml:trace contextRef="#ctx0" brushRef="#br0" timeOffset="19239.27">8445 11599 0,'0'0'0,"64"-42"15,-43 21-15,-21 0 0,21 0 16,0-1-16,-21 1 0,0 0 16,0 0-16,0-21 0,0 20 15,0 1-15,-21 21 0,0-21 16,0 21-16,-21 0 0,-22 0 16,1 21-1,41 0-15,-20 1 0,0-1 0,-22 0 16,43 0-16,0 0 15,0 0-15,0 22 0,21-22 0,0 0 16,0 0-16,0 0 0,0 1 16,21-22-1,0 0-15,21 0 0,1 0 16,-1 0-16,-21 0 0,0-22 16,22 1-16,-22 0 0,0 21 15,21-21-15,-21 0 0,1 21 0,-1-21 16,0 21-16,-21-22 0,21 22 15,0 0 1,-21 22 15,0-1-15,0 0-16,0 0 0,-21 0 0,21 22 16,0-22-16,0 21 0,0-21 0,0 22 15,0-1-15,0 21 0,0 43 16,-21-42-16,21 84 15,0-85-15,-21 22 0,21-21 16,-21 20-16,-1 1 0,22 0 16,-21-22-16,0 22 0,21-1 0,0 1 0,0 148 15,-42-43 1,21-126 0,21-22-16,-22 22 0,1-22 0,0 0 15,0-20-15,-21 20 0,20-21 0,-20 0 16,0-21-16,-106 0 15,105-21-15,-20 0 0,-1 0 16,1-22-16,20 1 0,-20-21 0,21 20 16,-22-20-16,22-22 0,21 22 0,-22-22 15,22 0-15,-21-148 16,21 85 0,21 85-16,0 20 0,0-20 0,0 21 15,21-22-15,0 22 0,21-1 0,-21-20 16,22 21-16,-1-1 0,106-105 15,43 21 1,-149 85-16,22-1 0,-1 1 16,1 0-16,-22-1 0</inkml:trace>
  <inkml:trace contextRef="#ctx0" brushRef="#br0" timeOffset="20022.61">8911 10880 0,'0'0'0,"-21"0"0,0 21 16,0 0-16,21 0 15,-22 0-15,1 22 0,21-1 0,-21 0 16,21 22-16,-21-22 0,0 64 15,21-42-15,-21-22 16,-1 21-16,22-20 0,0-22 0,0 21 0,0-21 16,0 22-16,0-22 0,0 0 15,22-21 1,-1 0 0,0 0-16,0-21 15,-21 0-15,21 0 0,0-22 0,1 22 16,-1-21-16,0-1 0,0 22 0,0-21 15,0 21-15,1-22 0,-1 22 16,-21 0-16,21 0 0,0 21 16,0 21-16,-21 0 15,0 0-15,0 1 16,0 20-16,0-21 0,0 0 0,0 0 16,0 22-16,0-22 0,0 0 0,21 0 15,-21 0-15,22 1 0,-22-1 16,21-21-16,0 0 0,0 21 15,0-21-15,0 0 16,1 0-16,-1 0 0,21-42 16,-21 42-16,0-22 0,1 1 15,20-42-15,-21 42 0,0-22 16,0 1-16,1 0 0,-1-22 16,-21 1-16,21 20 0,-21-20 0,21 20 15,-21 1-15,0 0 0,0-22 0,0 43 16,21-21-16,-21-1 15,0 22-15,0 0 0,0 0 0,0 42 32,0 0-17,0 22-15,0-1 0,-21 0 0,21 1 16,0 20-16,-21 1 0,21-22 16,-21 21-16,21 1 0,0-22 0,0 1 15,0 20-15,0-42 0,0 22 0,0 20 16,0-21-1,0-20-15,21-22 16,0 0 0,0 0-16,-21-22 0,21 22 15,-21-21-15,22 0 0,-22 0 16,0-21-16,0 20 0,0-20 0,0 21 16</inkml:trace>
  <inkml:trace contextRef="#ctx0" brushRef="#br0" timeOffset="20193.62">9440 11155 0,'0'21'0,"21"-21"16,1 0-16,-1 0 0,0 0 16,0 0-16,0 0 0,0 0 0,64 0 15,-21 0 1,-22-21-16,-21 0 0,21 21 15</inkml:trace>
  <inkml:trace contextRef="#ctx0" brushRef="#br0" timeOffset="20973.9">10710 10901 0,'0'0'0,"-21"0"0,-21-21 0,21 21 16,-1 0-16,1 0 0,-42 0 16,42 0-16,-22 0 0,22 0 15,-21 21-15,21-21 0,-1 21 0,-20 0 16,21 22-16,0-22 0,0 21 0,-1 0 16,1 1-16,21-1 0,-21 64 15,21 21 1,0-85-16,0-21 0,0 22 0,0-22 15,21 21-15,0-21 0,1 1 16,-1-22-16,21 21 0,0-21 0,-20 0 16,20 0-16,0 0 0,1 0 15,105-43-15,-106 22 16,22 0-16,-22-21 0,0 21 16,1-22-16,-1 22 0,0-21 0,1-1 15,-1-20-15,0 21 0,-21-22 0,22 22 16,41-128-1,-41 65-15,-22 62 16,0 1-16,0-22 0,-21 22 0,21 21 16,-21-21-16,22-1 0,-22 22 15,0 0-15,0 42 16,0 0 0,-22 0-16,1 22 0,0-1 15,0 22-15,21-22 0,-21 0 0,0 22 16,-1-1-16,22-20 0,-21 20 0,21 1 15,-21-22-15,21 21 0,0 86 16,0-107-16,0 21 16,21-41-16,0 20 0,-21-21 15,22 0-15,-1-21 0,0 21 16,0-21-16,0 0 0,0 0 0,1 0 16,-1 0-16,0 0 0,21-21 0,-21 0 15,22-21 1,-22 21-16,21-43 0,-21 43 15,1 0-15,-22-22 0,21 22 0,-21 0 16,21 0-16,-21 0 0,21 21 16,-21 21-1,0 0-15,0 0 16,0 0-16,0 1 16,0-1-16,0 0 0,0 0 0,0 0 15,0 0 1,21-21-1,0 0-15,-21-21 16,22 21-16,-22-21 0</inkml:trace>
  <inkml:trace contextRef="#ctx0" brushRef="#br0" timeOffset="21157.78">11811 11028 0,'0'0'15,"0"-21"-15,-21 21 0,21-21 16,-21 21 0,42 0 15,0 0-15,0 0-16</inkml:trace>
  <inkml:trace contextRef="#ctx0" brushRef="#br0" timeOffset="22076.62">12382 10964 0,'-21'0'16,"0"0"-16,0 0 15,0 0-15,0 0 0,-1 0 0,1 22 16,0-1-16,0 0 15,-21 42-15,20-20 16,1-22-16,21 21 0,0 1 0,-21-22 16,21 21-16,0-21 0,0 22 0,0-22 15,0 0-15,21 42 16,43-41 0,-43-22-16,21 0 0,-21 0 0,64 0 15,-43 0-15,1 0 0,-1 0 16,0-22-16,-20 1 0,105-42 15,-43-43 1,-41 64-16,-22-1 0,21-20 16,-21 20-16,0-20 0,22 21 15,-22-22-15,0 1 0,0-1 0,-21 22 16,21-22-16,1-42 16,-1 22-16,-21 63 0,0-22 15,0 22-15,-21 42 16,-1 0-1,22 1-15,-21 20 0,21 0 0,0 1 16,-21 20-16,21-21 0,-21 85 16,21-21-1,0-42-15,-21-22 0,21 22 0,-21-1 16,-1-21-16,22 1 0,0-1 0,-21 0 16,0-20-16,21-1 0,-21 0 15,21 0-15,0 0 0,0 0 0,0-42 31,0 0-15,0 0-16,0 0 0,21-22 0,0 22 16,22-21-16,-22 0 0,0-1 15,21 1-15,1 0 0,-1-1 0,0 22 16,85-64-16,0 64 16,-106 0-1,1 21-15,-1 0 0,0 0 0,0 0 16,-21 21-1,-21-21-15,0 0 16,0 21-16,-22-21 0,-20 22 16,-1-1-16,22-21 15,0 21-15,-1-21 0,-20 0 16,42 0-16,-1 21 0,1-21 0,0 0 16,0 0-16,21 21 0,-21-21 15,21 21-15,0 1 0,0-1 16,0 0-16,21 21 0,0-21 0,0 1 15,0-1-15,1 21 0,-1-21 16,42 22-16,22-1 16,-64-42-16,21 21 0,-20-21 15,-1 0-15,21 21 0,-21-21 16,0 0-16,1 0 0,-1 0 0,0 0 16,0 0-16,0 0 15,-21-21-15,21 0 0,-21 0 16,22 21-16,-1-21 0,-21-1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5T03:42:24.8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3979 1355 0</inkml:trace>
  <inkml:trace contextRef="#ctx0" brushRef="#br0" timeOffset="235.86">4022 1334 0,'0'-22'16,"21"22"0,-21-21-16,0 0 31,21 21-31,-21-21 0,0 0 31,0 0-31,0-1 16,-21 22 31,0 22-32,-1-22-15,22 21 16,-21-21-16</inkml:trace>
  <inkml:trace contextRef="#ctx0" brushRef="#br0" timeOffset="337.81">2963 2244 0,'-21'21'0,"42"-42"0,-63 63 16</inkml:trace>
  <inkml:trace contextRef="#ctx0" brushRef="#br0" timeOffset="1296.42">4127 1397 0,'-21'0'31,"0"0"-31,0 0 16,0 0-16,0 0 0,-1 0 15,1 21-15,0-21 0,0 0 16,0 21-16,0 1 16,-1-1-16,1-21 0,21 21 0,0 0 15,-21-21-15,21 21 0,0 0 16,-21 1-16,21-1 15,-21 0-15,21 21 0,-21-21 16,-22 1-16</inkml:trace>
  <inkml:trace contextRef="#ctx0" brushRef="#br0" timeOffset="2932.56">4000 1651 0,'0'0'0,"22"0"32,-1 0-17,-21-21 1,0 0-16,0 0 16,21 21-16,-21-22 0,0 1 15,0 0-15,0 0 16,0 0-1,0 0-15,-21 21 0,0 0 16,-1 0-16,1 0 16,-21 0-16,-22 21 15,43-21-15,0 21 0,-21 21 16,21-21-16,-22 1 0,22-1 16,0 21-16,0 0 0,-22-20 15,22 20-15,0 0 0,0 1 0,0-1 16,0 43-1,21-22-15,0-21 0,0 1 16,0-22-16,0 0 0,21 21 16,-21-20-16,42 20 0,0-42 15,-20 21-15,-1 0 0,21-21 16,0 0-16,-20 0 0,83 0 16,-20 0-1,-64-21-15,22 0 0,-22 0 16,21 0-16,-21-1 0,0 1 0,43-42 15,-22 20-15,-21 1 16,22 0-16,-1-1 0,-21-20 0,64-106 16,-43 63-1,-21 42-15,1 22 0,-1 0 16,-21-1-16,0 1 0,0 0 16,0 20-16,0-20 0,0 21 0,0 0 15,0 0-15,0-1 0,0 1 16,-21 21-1,-1 0-15,1 21 0,0 1 16,0 20-16,0-21 16,0 0-16,-1 22 0,22-1 0,-21 0 15,0 1-15,0 20 0,0-21 16,21 22-16,0-1 0,0-20 16,-21 20-16,21-20 0,0 105 15,0-106-15,0-21 16,0 22-16,0-22 0,21 0 0,0 21 15,0-21-15,0 1 16,0-22-16,1 0 0,-1 0 16,0 0-16,21 0 0,-21 0 0,1 0 15,-1-22-15,21 1 0,-21 0 0,0 0 16,1 0-16,20 0 0,-21-22 16,0 22-16,0-21 0,1 21 0,-1-22 15,0 1-15,-21 21 0,0 0 0,21-1 16,-21 1-16,21 21 15,-21 21 1,0 1-16,0-1 16,0 0-16,0 0 0,-21 21 15,0 22-15,21-43 16,0 0-16,0 0 0,0 1 16,0-1-16,0 0 0,21-21 46,-21-21-46,21 0 16,-21-1-16,0 1 0,0 0 16</inkml:trace>
  <inkml:trace contextRef="#ctx0" brushRef="#br0" timeOffset="3134.95">5016 1439 0,'0'-21'16,"0"42"62,0 1-78</inkml:trace>
  <inkml:trace contextRef="#ctx0" brushRef="#br0" timeOffset="4194.39">5419 1778 0,'0'0'0,"21"0"0,-21-21 0,21 21 0,-21-21 16,0 0-16,0-1 0,0 1 16,0 0-16,0 0 15,-21 21-15,0 0 0,-1 0 16,1 0-16,0 0 16,0 0-16,0 21 0,0 0 0,-1 0 15,-20 43 1,21-43-16,21 21 0,-21-20 0,0 20 15,21 0-15,-22-21 0,22 22 0,0-22 16,0 21-16,0-21 0,0 1 16,0-1-16,0 0 0,0 0 0,0 0 15,22-21-15,-1 0 16,0 0-16,21 0 0,1 0 16,-22 0-16,21-21 0,0 0 15,1 0-15,-1-22 0,22 1 0,-22 0 16,21-1-16,-20 1 0,-1-21 15,0-1-15,1 1 0,-22-1 0,0 22 16,0-85-16,0 84 16,-21-20-16,0 21 0,0-1 0,0 1 15,0 21-15,0-22 0,0 22 0,0 0 16,0 0-16,-21 21 16,21 21-1,0 0-15,-21 22 16,21-22-16,0 21 0,0 0 0,0-20 15,-21 41-15,21-21 0,-21 1 16,21-1-16,0 22 0,0-22 0,-43 106 16,43-106-1,0 1-15,0-1 0,-21 0 0,21-20 16,0 20-16,0-21 0,0 0 0,0 0 16,0 1-16,0-1 15,0-42 16,0-1-15,0 1-16,0 0 0,0 0 0,0-21 16,21 20-16,-21-20 0,22 21 15,-1 0-15,0-22 0,0 22 0,-21-21 16,21 21-16,0 0 0,1-1 16,-1 22-16,0-21 0,0 21 15,0-21-15,0 21 16,-21 21-1,0 0 1,0 1-16,-21-22 0,0 21 16,0 0-16,0 0 0,0 0 15,-22 0-15,22-21 0,0 22 16,-21-1-16,20-21 0,1 0 0,0 21 16,0-21-16,0 0 15,21 21 32,0 0-47,21-21 0,-21 21 16,21-21-16,0 22 0,-21-1 15,21 0-15,1 0 0,-22 0 16,21 0-16,0 1 0,0-1 16,0 0-16,0 0 15,1-21-15,-22 21 0,21-21 16,0 0-16,0 0 0,0 0 15,0 0-15,1 0 0,-1 0 16,0 0-16,-21-21 16,21 0-16</inkml:trace>
  <inkml:trace contextRef="#ctx0" brushRef="#br0" timeOffset="4560.7">6858 1376 0,'0'0'0,"0"-21"0,0 0 16,-21 21 15,0 0-31,-1 0 0,1 21 15,21 0-15,-21 0 0,0 0 0,0 0 16,0 1-16,21 20 0,-22 0 0,-20 43 16,21 21-1,21-64-15,-21 0 0,21 43 16,0-43-16,0 1 0,0-22 16,0 21-16,0-21 0,21 1 15,0-1-15,0 21 0,43-21 16,-43-21-16,0 0 15,0 0-15,0 0 0,22-21 16,-22 0-16,0 0 0,21 21 0,-20-43 16</inkml:trace>
  <inkml:trace contextRef="#ctx0" brushRef="#br0" timeOffset="4949.47">7345 1355 0,'0'0'0,"0"-21"0,21 21 15,-21-22-15,21 22 16,0 0-16,0 0 16,1 0-16,-1 0 0,0 0 0,0 0 15,0 0-15,22 0 0,-22 22 0,21-1 16,-21 0-16,0 0 15,22 0-15,-22 0 0,0 1 0,0 20 16,0 0-16,1 1 0,-22-1 16,0 0-16,0 1 0,0-1 0,0 0 15,0 1-15,0-1 0,-22-21 0,1 21 16,0 1-16,0-22 0,21 0 16,-21 21-16,0-20 0,-1-1 0,1 0 15,21 0-15,0 0 0,-21-21 16,0 21-16,21 1 0,0-1 15,-21-21-15,0 0 32,21-21-17,-22 21-15</inkml:trace>
  <inkml:trace contextRef="#ctx0" brushRef="#br0" timeOffset="10644.06">5122 4191 0,'0'-21'47,"0"0"-47,0 0 16,0-1-16,0 1 15,0 0-15,0 0 16,0 0-16,-21 0 15,0 21-15,0 0 16,0 0-16,-1 0 0,1 0 0,-21 0 16,21 21-16,0-21 0,-22 21 15,-20 42-15,-43 22 16,85-43-16,0 1 16,-1-1-16,1-21 0,0 22 0,21-1 15,-21-21-15,21 21 0,0-20 16,0-1-16,0 21 0,0-21 0,0 0 15,63 22 1,1-43-16,-43 0 0,0 0 16,22 0-16,-22 0 0,21 0 15,-21 0-15,0 0 0,22-21 0,-22-1 16,21 1-16,-21 0 0,22-21 16,-1 21-16,-21-22 0,43-41 15,-22 41-15,-21-20 0,0 20 0,22-20 16,-22-1-16,0 1 0,0-1 15,0 22-15,-21-21 0,22 20 16,-22-20-16,21 20 0,-21 1 0,0 21 16,0-21-16,0 20 0,0 1 15,0-21-15,-21 42 32,-1 0-32,22 21 0,-21 0 15,21 22-15,-21-22 0,0 21 0,21 0 16,0 22-16,0-22 15,-21 85-15,0-63 0,21-1 0,-22 1 16,22-22-16,0 22 0,0-1 16,0 22-16,0-43 0,0 0 15,0-20-15,0 20 0,22-21 0,-1 0 16,0 0-16,0 1 16,0-22-16,0 0 0,85 0 15,-85 0-15,43-22 16,-22 22-16,1-21 0,-22 0 15,21-21-15,-21 21 0,0-1 0,1-20 16,-1 21-16,0-21 0,0 20 0,-21-20 16,0 21-16,21 0 0,-21 0 15,0-22-15,0 22 16,0 0-16,0 42 31,0 0-31,0 0 0,0 1 0,0-1 16,-21 0-16,21 0 0,0 21 15,0 43 1,0-21-16,0-43 0,0 0 16,0 21-16,0-21 0,0 1 15,42-1-15,-20-21 16,-1 0-16,0 21 0,0-21 0,21 0 16,-20 0-16,-1 0 0,21 0 0,-21-21 15,22 21-15,-22-21 0,42-1 16,1-20-1,-43 21-15,0-21 0,0 20 0,0 1 16,1-21-16,-22 21 0,0-22 0,0 22 16,0-21-16,0 0 0,-22 20 15,1-20-15,0 21 0,-21-21 0,21 20 16,-1 1-16,-20 0 0,21 0 16,-21 21-16,20 0 0,1 0 0,-21 0 15,21 0-15,0 0 0,-1 21 16,1 0-16,0 0 0,0 1 0,0 20 15,0 21-15,21-20 0,-22-1 16,22 0-16,0 22 16,0 21-16,0-64 15,0 21-15,0 0 0,22-20 0,-1-1 16,0 0-16,0-21 0,0 0 16,22 0-16,-22 0 0,21 0 15,0 0-15,-20 0 0,20 0 0,0-21 16,1 0-16,-1-1 0,85-41 15,-64-1 1,-20 22-16,-1 0 0,-21-1 16,0 1-16,22 0 0,-22 21 15,0-22-15,0 1 0,0 21 0,-21-22 16,0 22-16,22 0 0,-1 0 0,-21 42 31,0 0-15,0 0-16,0 22 0,0-22 0,-21 21 15,21 1-15,-22-22 0,22 21 16,0 0-16,0 64 16,0-85-16,0 22 0,0-22 15,0 0-15,0 0 0,0 0 16,22-21-16,-1 0 0,21 0 16,0 0-16,-20 0 0,-1 0 15,21 0-15,-21-21 0,22 0 16,-1 0-16,-21 0 0,0 0 0,22-1 0,-22 1 15,0-21-15,0 21 0,0-22 16,0-20-16,22-1 16,-22 43-16,-21 0 15,0 42 17,0 0-32,0 22 15,0-22-15,0 0 16,0 0-16,0 22 0,0-22 0,0 21 0,0-21 15,0 22-15,0-22 0,0 0 16,42 21-16,-21-42 0,1 21 16,-1-21-16,0 0 0,0 0 15,21 0-15,-20 0 0,20 0 0,-21 0 16,21-21-16,1 0 0,20-21 16,1-22-1,-43 43-15,0-21 0,0-1 0,0 1 16,1 0-16,-22-1 0,0-20 0,0 21 15,0-1-15,0-20 0,0 20 16,0 1-16,0 0 0,0 21 16,0-43-16,0 43 0,0 0 15,0 0-15,-22 21 16,22 21-16,-21-21 0,21 42 16,0-21-16,-21 106 15,21-84-15,0-1 16,-21 21-16,21-20 0,0 20 0,0-20 15,-21-1-15,21 0 0,-21 1 16,21-1-16,-22 0 0,22 1 16,0-1-16,0-21 0,0 0 15,0-42 17,0 0-17,22 0-15,-1 0 0,-21-1 16,21-20-16,0 21 0,0 0 0,0-22 15,22 22-15,-22-21 0,0 21 0,43-22 16,-22 22 0,-21 0-16,21 0 0,-20 21 0,20 0 15,-21 0-15,0 0 0,22 0 0,-22 21 16,0 0-16,0 0 0,0 1 16,0 62-16,-21-20 15,0-22-15,0-21 0,0 22 16,-21-22-16,0 21 0,0-21 0,-21 0 15,-1 1-15,1 20 16,0-21-16,-43 0 0,43 0 0,-1 1 16,1-1-16,-22-21 15,1 21-15,42-21 16,0 0-16,21-21 16,0 0-1,21-1-15,0 22 16,0-21-16,0 0 0,22 0 0</inkml:trace>
  <inkml:trace contextRef="#ctx0" brushRef="#br0" timeOffset="10960.38">8869 3683 0,'0'0'0,"21"-21"0,-21 0 0,0 0 0,0-22 31,0 64-15,-21 1-16,0 20 0,21 0 16,0 1-16,-22-1 0,1 21 0,21 1 15,-21-1-15,21 1 0,0-1 16,0 1-16,-21-22 0,21 22 0,-21-1 16,21-20-16,0-1 0,0 0 0,-21-21 15,21 22-15,-22-22 0,22 0 16,0 0-16,-21 0 0,21 1 0,0-1 15,0 0 1,21-42 0,1 0-1,-1-1-15,0 1 0,0 0 0</inkml:trace>
  <inkml:trace contextRef="#ctx0" brushRef="#br0" timeOffset="11326.12">8996 4360 0,'21'0'16,"0"0"0,0 0-16,0 0 15,1 0-15,-1 0 0,21-21 16,-21 0-16,0 21 16,1-21-16,-1 21 0,0-21 15,0 21-15,-21-21 0,21-1 16,-21 1-16,0 0 0,0 0 15,-21 21 1,0 0-16,0 0 16,0 21-16,-1-21 0,1 21 0,-21 43 15,0-22 1,20 0-16,1-20 0,21-1 0,0 21 16,0-21-16,0 0 0,0 1 15,0-1-15,0 0 0,0 0 0,0 0 16,0 0-16,21-21 0,1 0 15,-1 0-15,21 0 0,-21 0 16,0 0-16,22 0 16,20-21-16,-42 0 0,1 0 15</inkml:trace>
  <inkml:trace contextRef="#ctx0" brushRef="#br0" timeOffset="12436.39">10414 3874 0,'0'0'0,"0"-22"0,0 1 0,0 0 16,0-21-1,-21 21-15,0 21 0,-1-22 16,1 22-16,0 0 0,0 0 16,-21 0-16,20 22 0,-20-1 0,0 0 15,-1 0-15,-62 106 16,20 0-16,64-63 16,-22-1-16,1 43 0,21-43 15,21-20-15,0-1 0,0 0 16,0 1-16,0-1 0,21-21 0,0 22 15,22-22-15,-22 0 0,21 0 0,43-21 16,-22 21-16,-20-21 16,-1 0-16,21 0 0,-20-21 0,20 21 15,-20-21-15,20 0 0,22-43 16,-43 43-16,0-21 0,1 21 16,-1-22-16,0 1 0,1-22 0,-22 22 15,21-21-15,-21-1 0,1 1 16,41-128-1,-42 64-15,-21 64 0,0 20 16,0-20-16,0 20 0,0-20 0,0 21 16,0-1-16,0 1 0,0 21 0,0 0 15,0-1-15,0 1 0,-21 21 16,0 21 0,21 1-16,-21 20 0,21 0 0,0 22 15,0-22-15,0 22 0,0 63 16,-21-64-16,21 85 15,0-84-15,0-1 0,0 1 0,0-22 16,0 22-16,0-22 0,0 0 16,0 1-16,0-1 0,0-21 0,21 0 15,0 0-15,-21 1 0,21-1 0,0 0 16,0-21-16,1 0 0,-1 0 16,21 0-16,-21 0 0,0 0 15,1-21-15,-1 0 0,0-1 0,0 1 16,0 0-16,0 0 0,1-21 15,-1 20-15,0 1 0,-21 0 16,0 0-16,0 0 0,0 0 0,21 21 16,-21 21-1,0 0-15,0 0 0,0 0 16,0 0-16,-21 22 16,21-22-16,0 0 0,0 21 0,0-20 15,0-1-15,0 0 16,0-42 15,21 0-15,-21-1-16</inkml:trace>
  <inkml:trace contextRef="#ctx0" brushRef="#br0" timeOffset="12636.28">11451 3810 0,'-21'0'0,"0"0"0,0 0 31,21 21 1,0 0-17,0 1-15,21-22 0,-21 21 16,21-21-16</inkml:trace>
  <inkml:trace contextRef="#ctx0" brushRef="#br0" timeOffset="12997.24">12023 3958 0,'0'0'0,"0"-42"16,-22 21-16,1 21 15,0-21-15,0 21 0,0 0 16,0 0-16,-1 0 0,1 0 16,0 0-16,0 0 15,0 21-15,0 0 0,-1 21 0,1 1 16,21-22-16,-42 85 16,42-64-16,-21 43 0,21-43 15,0 21-15,0 1 0,0-22 16,0-21-16,0 22 0,21-22 0,0 0 15,0 0-15,0-21 0,22 21 16,-22-21-16,21 0 0,-21 0 16,22 0-16,-1 0 0,-21 0 0,22 0 15,-22 0-15,21-21 0,-21 0 16,22 0-16,-1-21 0,-21 20 0,21-20 16,22-64-16,-43 43 0,43-64 15</inkml:trace>
  <inkml:trace contextRef="#ctx0" brushRef="#br0" timeOffset="13717.39">12552 3387 0,'0'-64'15,"0"128"-15,0-149 0,0 106 16,0 0-16,0 1 16,0 20-16,-21 0 0,-1 43 15,1 21 1,21-43-16,-21 1 0,0-22 0,21 22 15,-21-1-15,0 1 0,-1-22 0,1 21 16,21-20-16,-21-1 0,21 0 16,-21 1-16,21-1 0,-21-21 0,21 0 15,0 1-15,0-1 0,0 0 16,0-42 15,0 0-15,0-1-16,0 1 0,0 0 15,0 0-15,0 0 0,21 0 0,0-1 16,0 22-16,-21-21 0,21 0 0,1 0 16,-22 0-16,21 0 0,0-1 15,-21 1-15,21 21 0,0-21 0,-21 0 16,21 0-16,1 0 0,-1 21 16,21-22-1,-21 22-15,0 0 0,-21 22 16,22-22-16,-22 21 0,0 0 15,0 0-15,0 0 0,0 22 16,0-22-16,0 0 0,-22 0 16,1 0-16,0 0 0,0-21 0,-21 22 15,20-1-15,1-21 0,0 0 16,-42 21-16,-1-21 16,43 0-1,21-21 1,-21 21-16,21 21 31,0 0-15,0 0-16,21 0 0,0 1 15,0 20-15,-21-21 0,21 0 16,1-21-16,-1 21 0,0 1 16,0-1-16,0-21 15,0 0-15,1 21 0,-1-21 0,0 0 16,0 0-16,0 0 15,0 0-15,1 0 0,-1 0 16,21-21-16,0 0 16,-42-1-16,43 1 15,-43 0-15,21 0 0,0-21 16</inkml:trace>
  <inkml:trace contextRef="#ctx0" brushRef="#br0" timeOffset="14075.7">13610 3641 0,'0'0'0,"0"-21"0,0-1 15,0 1 1,-21 21-16,0 0 15,21 21-15,-21-21 16,-1 22-16,22 20 0,-21-21 16,0 0-16,21 22 0,-42 41 15,21-20-15,21-22 0,-22 22 16,1-22-16,21 0 0,-21 22 0,21-22 16,0 0-16,0-20 0,0 20 15,0 0-15,0-21 0,0 1 0,0-1 16,0 0-16,42 0 15,-20-21-15,-1 0 0,0 0 16,0 0-16,0 0 0,0 0 0,1-21 16,-1 0-16,0 21 0,0-21 0,0-1 15</inkml:trace>
  <inkml:trace contextRef="#ctx0" brushRef="#br0" timeOffset="14413.08">14182 3535 0,'0'0'0,"0"-21"0,0 0 0,21 21 16,0 0-16,0-22 16,0 22-16,0 0 15,1 0-15,-1 22 0,0-1 0,0 0 16,21 0-16,1 64 15,-22-43-15,-21 0 16,21 1-16,-21-22 0,0 21 0,0 1 16,0-1-16,0 0 0,0 1 15,0-1-15,0 0 0,0 1 0,0-1 16,-21 0-16,0-21 0,0 43 16,-1-43-16,1 0 15,0 0-15,0 1 0,-21 20 0,20-42 16,1 21-16,-21-21 15,21 0-15,0 0 0</inkml:trace>
  <inkml:trace contextRef="#ctx0" brushRef="#br0" timeOffset="21875.87">2561 4868 0,'0'0'0,"-21"0"16,0 0-16,0 0 0,-1 0 31,1 0-31,0 0 0,42 0 63,0 0-63,22 0 15,-1 0-15,0 0 0,1 0 16,-1 0-16,22 0 0,-1 0 0,1-21 16,-1 21-16,1-21 0,-1 21 15,22-21-15,-22 21 0,22-21 16,-22 0-16,22 21 0,0-22 0,-22 22 15,22 0-15,-22-21 0,1 21 0,-22 0 16,22 0-16,-22-21 16,0 21-16,-20 0 0,20 0 0,-21 0 15,0 0-15,0-21 16,-21 0 0,-21 0-1</inkml:trace>
  <inkml:trace contextRef="#ctx0" brushRef="#br0" timeOffset="22355.59">3619 4424 0,'22'0'0,"-1"21"16,0-21-16,-21 21 0,21 0 15,0 1-15,0-1 16,1-21-16,-22 21 0,21-21 16,21 0-16,-21 21 15,22-21-15,-22 0 0,0 0 0,0 0 16,21 0-16,-20 0 0,-1 0 15,21 0-15,-21 0 0,0 0 0,1 0 16,-1 0-16,0 0 0,21 0 16,-42 21-1,0 0-15,0 1 0,0-1 16,-21 0-16,0 21 0,0 1 0,-22-1 16,22 0-16,-21 22 0,21-22 0,-22 22 15,1-22-15,-64 106 16,85-106-16,-21 1 15,21-22-15,-1 0 0,1 21 16,0-20-16,0-22 0,21 21 0,-21-21 16,21 21-16,21-21 47</inkml:trace>
  <inkml:trace contextRef="#ctx0" brushRef="#br0" timeOffset="23158.09">5673 5228 0,'-22'0'0,"44"0"0,-65 0 0,22 0 16,0 0-16,0 0 16,0 0-16,-1 0 0,1 0 15,0 0-15,0 0 16,0 0-16,0 21 0,-1-21 15,1 0-15,0 22 16,42-22 31,0 0-31,1 0-16,-1 0 0,21 0 15,-21 0-15,22-22 0,-1 22 0,0-21 16,1 21-16,20-21 0,85 0 15,-84 21-15,20-21 16,1 21-16,21-21 0,0-1 0,127 1 16,-106 21-16,21-21 0,0 0 15,-21 21-15,42-21 0,297 0 16,-106 21 0,-191-22-16,43 1 0,-22 21 0,191-21 15,-190 21-15,-1-21 0,1 21 16,-1 0-16,1-21 0,-22 0 15,149-1-15,-149 22 0,-21-21 16,0 21-16,0-21 0,-21 21 16,-21 0-16,21-21 0,-21 0 0,-21 21 15,-1 0-15,1 0 0,-21-21 16,-1 21-16,1 0 0,-22 0 16,0-22-16,1 22 0,-22 0 15,-21-21-15,-21 21 16,-1 0-16,-20-21 15,0 21-15</inkml:trace>
  <inkml:trace contextRef="#ctx0" brushRef="#br0" timeOffset="23833.71">6350 5292 0,'21'0'15,"0"0"-15,0 0 0,1 0 16,-1 0-16,0 0 0,21 0 16,1 0-16,-1 0 0,21 0 0,1-21 15,-1 21-15,22-22 0,0 22 16,-1-21-16,22 21 0,0-21 16,-21 21-16,42-21 0,0 21 0,0-21 15,21 0-15,0 21 0,0-22 16,0 22-16,22-21 0,20 0 0,-20 21 15,-1-21-15,0 21 0,22-21 0,-1 0 16,-20-1-16,20 22 0,128-42 16,-149 42-16,127-21 15,-169 21-15,0-21 0,0 21 16,0 0-16,-21 0 0,-21 0 16,84 0-16,-84 0 0,-22 0 15,-20 0-15,20 0 0,-42 0 0,22 0 16,-22 0-16,0 0 0,-21-21 31,-21 21-31,0-22 16,-1 22-16,1-21 0,-21 21 15,21-21-15,0 21 0,-22-21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5T04:05:55.0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 7049 0,'21'0'47,"-21"21"-31,0 0 0,21-21-16,1 21 15,-1-21-15,21 0 16,-21 0-16</inkml:trace>
  <inkml:trace contextRef="#ctx0" brushRef="#br0" timeOffset="925.7">2286 7112 0,'0'0'0,"0"-21"16,-21 0-16,21 0 0,0-1 15,-21 1-15,21 0 0,0 0 16,0 0-16,0 0 16,0-1-16,-22 22 0,22 22 31,0 20-16,0-21-15,0 21 16,0 85-16,0-63 0,0-1 16,0 1-16,0 21 0,22 42 15,-22-64-15,0 1 0,0-1 16,0 1-16,0-22 0,0 21 16,0-20-16,0 20 0,0-20 0,0-22 15,0 42 1,0 1-16,0-85 31,0-22-31,0 22 0,0-21 16</inkml:trace>
  <inkml:trace contextRef="#ctx0" brushRef="#br0" timeOffset="1439.53">1841 7281 0,'0'0'0,"-21"-21"0,0 0 15,0-21-15,0 21 16,0-1-16,21-20 16,0 21-16,0 0 0,0 0 15,21-1-15,0 22 0,0-21 16,21 0-16,-20 0 0,20 0 0,0 21 15,64-43-15,-42 43 16,-1 0-16,1 0 0,20 0 0,-20 0 16,-1 0-16,149 64 15,-106-1 1,-64-20-16,0-1 0,1 22 16,-22-1-16,0 1 0,0-1 0,-21 1 15,0-1-15,0 1 0,-21-1 0,0 1 16,0-1-16,-22 1 0,-20-1 0,21 1 15,-22-22-15,1 21 0,-1-20 16,1 20-16,-22-20 0,21-1 16,1-21-16,-1 21 0,1-20 0,-1-1 15,-20 0-15,-1-21 16,43 0-16,-1 0 0,22 0 16,-21-21-16,21 21 0,0-21 15,21-1-15,0 1 0,0 0 16,0 0-16,0 0 0,21 0 15,0-1-15,0 1 0,0 0 16,22 0-16,-22 0 0,21 0 16,0-1-16,43-20 0</inkml:trace>
  <inkml:trace contextRef="#ctx0" brushRef="#br0" timeOffset="1930.96">3048 7768 0,'0'-21'0,"0"0"0,21 0 16,-21 0-16,21-1 0,0 1 15,1 0-15,-1 0 16,0 21-16,0 0 0,0 0 0,0 0 15,1 0-15,20 0 0,-21 0 16,21 21-16,-20 0 0,-1 0 0,21 1 16,-21-1-16,22 42 15,-43-20-15,0 41 16,0-41-16,0-1 0,0 43 0,-22-64 16,22 21-16,0 0 15,-21-20-15,21-1 0,-21 0 0,21-42 31,0 0-15,0-1-16,0 1 0,0-21 0,0 0 16,0-1-16,0 1 0,0-22 15,0 22-15,0 0 0,0-1 0,0 1 16,21 0-16,0-1 0,1 1 0,-22 21 16,21 0-16,0 0 0,42-43 15,-41 64-15,20 0 16,-21 0-16,0-21 0,0 21 15,22 0-15,-22 0 16,0 0-16,0 21 0,0 0 16,1 0-16,-22 1 15</inkml:trace>
  <inkml:trace contextRef="#ctx0" brushRef="#br0" timeOffset="3241.48">4487 7938 0,'0'0'15,"21"-22"-15,22-41 16,-43 21-16,21-1 0,-21 1 0,0-22 16,-21 43-1,0-21-15,-1 21 0,1 0 0,0-1 16,0 1-16,-21 0 0,20 21 0,-20 0 15,21 0-15,-21 0 0,-1 0 16,22 21-16,-21 0 0,-1 1 0,22 20 16,-21-21-16,0 64 15,20-43-15,-20 64 16,42-64-16,0 1 0,0 84 16,0-85-16,0-21 0,0 21 15,0-20-15,21-1 0,0-21 16,1 0-16,-1 0 0,0 0 0,42 0 15,22-43 1,-64 22-16,22-21 0,-22 21 16,21-22-16,-21 1 0,0 0 0,1-1 15,-1 1-15,0 0 0,0-1 16,0 1-16,0 0 0,-21-1 0,22 22 16,-22 0-16,21 0 0,-21 0 15,0 42 16,0 0-31,-21 0 0,21 22 16,-22-22-16,22 21 0,0-21 0,0 22 16,0-1-16,0 0 0,0-21 0,0 22 15,22-1-15,-1 0 16,-21-20-16,21-1 0,21 21 0,-21-21 16,22 0-16,-22 1 0,64-22 15,-43 0-15,43 0 16,-43 0-16,21 0 0,22-43 15,-43 22-15,1 0 0,-1 0 0,0-22 16,1 1-16,-22 21 0,21-21 16,-21-1-16,1 1 0,-1 0 15,0-43-15,-21 43 0,0 20 16,0 1-16,0 0 16,-21 21-16,-22-21 0,22 0 0,0 21 15,-21 0-15,21 0 0,-22 0 0,22 0 16,0 21-16,0 0 0,-22 0 15,22 22-15,21-22 0,-21 0 0,21 21 16,-21 1-16,21-22 0,-21 21 0,21-21 16,0 85-1,42-85 1,-21-21-16,0 0 0,1 0 0,20 0 0,-21 0 16,0 0-16,22-21 0,-1 0 15,-21 0-15,21 0 0,-20-1 16,-1 1-16,0 0 0,0 0 0,0 0 15,0 0-15,1-22 0,-22 22 16,21 0-16,-21 0 0,21 21 16,-21-21-16,0 42 31,0 0-31,0 0 16,0 0-16,0 0 0,0 1 0,0 20 15,0-21-15,0 21 0,0 1 16,0-1-16,-21 22 0,21-22 0,-21 21 15,21 1-15,0-1 0,0 1 0,0-1 16,0 1-16,0-1 0,0 1 16,0-1-16,21 22 0,0 0 0,-21-22 15,0 22-15,21 0 0,-21-22 16,21 22-16,-21-1 0,0 1 0,0-21 16,21 20-16,-21 1 0,0-22 15,0 22-15,0-21 0,0-1 0,0 1 16,0-22-16,-21 21 0,-21 22 15,21-43-15,0 1 0,-22-22 0,1 21 16,-22 1 0,43-43-16,0 0 0,-21 0 0,21 0 15,-22-22-15,1 1 0,21 0 16,-22 0-16,1-21 0,0-1 0,-22-20 0,22-1 16,0 1-16,-22-22 15,-21-105-15,43 105 0,0 0 16,-1-21-16,1-148 15,42 170-15,0-1 0,0 22 16,0-22-16,0 21 0,21 1 0,0-1 16,1 22-16,20-64 0,0 43 15,1 20-15,-22 1 0,21-21 16,0 20-16,-20 1 0,20 0 0,0-1 16,1 1-16,-1 0 0,0 20 15,22-20-15,-1 21 0</inkml:trace>
  <inkml:trace contextRef="#ctx0" brushRef="#br0" timeOffset="4844.24">6625 8022 0,'0'-21'46,"0"0"-46,0 0 0,0 0 16,0-1-16,0 1 0,0 0 0,0 0 16,0 0-16,0 0 0,0-1 15,0 1-15,-21 0 0,0 0 0,0 0 16,-1 0-16,-20-1 0,21 22 16,-21 0-16,-1-21 0,22 21 15,-21 0-15,21 0 0,-22 21 0,22 1 16,-21-1-16,21 0 0,-22 42 15,22-20-15,0-1 0,0 0 16,0 1-16,21-1 0,0 22 0,0-22 16,0-21-16,0 21 0,0 1 0,0-22 15,0 0-15,42 21 16,21-42-16,-41 0 16,-1 0-16,21 0 0,-21 0 15,0-21-15,22 0 0,-1 0 0,-21-21 16,22 20-16,-22-20 0,21 0 15,22-43-15,-43 43 0,21-1 16,-21 1-16,-21 0 0,21-1 16,-21 22-16,0 0 0,0 0 0,0 0 15,0 42 1,0 0 0,0 0-16,0 0 0,0 1 0,0 20 15,0-21-15,0 0 0,0 22 0,0-22 16,0 0-16,22 0 0,-1 0 15,0 0-15,21 22 16,43-43-16,-64 0 0,21 0 16,-20 0-16,-1 0 15,21 0-15,-21-21 0,22-1 0,-22 1 16,21 0-16,-21-21 0,0 21 0,22-43 16,-1 1-1,-42 20-15,0 1 0,0 21 0,0 0 16,0-1-16,0 1 0,0 0 0,0 42 31,0 0-31,0 1 0,0-1 16,0 0-16,-21 21 0,21-21 0,-21 22 15,21-22-15,-21 21 16,21-21-16,0 22 0,0-22 0,-22 0 0,22 0 16,-21 22-16,21-22 15,0 0 1,0-42-1,0 0-15,0-1 16,0 1-16,21 0 0,1 0 16,-22-21-16,21-1 0,-21 22 0,21-21 15,0 21-15,0-22 0,0 22 0,-21 0 16,22 0-16,-1 21 0,0 0 16,21 0-1,-21 21-15,1 0 0,-22 0 0,21 0 16,-21 1-16,21 20 0,-21-21 0,21 0 15,-21 22-15,0-22 0,0 0 16,42 42-16,1-20 16,-22-22-16,0 0 15,0-21-15,22 0 0,-1 0 0,-21 0 16,21 0-16,1 0 0,-1 0 0,0-21 16,1 0-16,-1 0 0,0 21 0,1-22 15,-1 1-15,-21 0 0,22-21 16,-22 21-16,21-1 0,-21 1 0,0-21 15,-21 21-15,0 0 0,22-22 0,-22 22 16,0-64 0,-22 43-16,1 42 15,0 0-15,-21 0 0,21 0 0,-1 0 16,1 0-16,-21 21 0,21-21 16,0 21-16,-1 22 0,1-22 0,0 0 15,0 0-15,0 22 0,-22 20 16,43-21-16,0-20 0,0-1 15,0 21-15,0-21 0,0 0 0,0 1 16,22-1-16,-1-21 16,0 0-16,21 0 0,-21 0 15,1 0-15,-1 0 0,21-21 0,-21-1 16,0 1-16,22-21 0,-22 21 16,0-22-16,0 1 0,0 0 15,1-22-15,-1 22 0,0-22 0,0-84 16,0 85-16,-21-1 0,21-20 15,-21 20-15,22 1 0,-22-1 16,0 22-16,0-43 0,0 64 16,0-21-16,0 20 0,0 44 31,0-1-31,0 21 0,-22 0 0,22 22 16,-21-1-16,21 22 0,-21-21 15,21 20-15,0 1 0,0 0 0,0-22 16,-21 22-16,21-22 0,0 22 15,0-22-15,0-20 0,0 20 16,0-20-16,0-1 0,21 0 0,0 1 16,0-22-16,1 0 0,-1-21 0,21 0 15,64 0-15,-64 0 16,1-42-16,-1 20 0,0 1 16</inkml:trace>
  <inkml:trace contextRef="#ctx0" brushRef="#br0" timeOffset="6809.3">9694 6964 0,'0'0'0,"0"-42"16,21 20-16,-21-20 0,0 0 15,0 21-15,0-1 0,0 44 31,0-1-31,0 21 0,-21 0 0,21 1 16,-21 20-16,0 1 0,0-1 0,0 1 16,-1 20-16,1 1 0,0-21 15,0 20-15,0-20 0,-22-1 0,22 1 16,0-1-16,-21-20 0,21 20 16,-1-21-16,-20 1 0,21-1 0,0-21 15,0 22-15,-1-22 0,1 0 16,0-21-16,0-21 15,21 0 1,0-1-16,0-20 0,0 0 0,0-1 16,0-20-16,0 21 0,0-22 0,0 22 15,21-85-15,0 42 16,0 43-16,-21 21 0,0-1 16,22 1-16,-1 21 0,0 21 15,-21 22-15,21-22 16,0 21-16,-21 1 0,21-1 0,-21 0 15,22 1-15,-22-1 0,21 0 0,0-21 16,-21 22-16,21 20 16,21 1-16,-20-43 15,-1 0-15,0 0 0,0 0 0,0-21 16,22 0-16,-22 0 0,21 0 0,-21 0 16,22-21-16,-1 21 0,-21-21 15,21-21-15,1 21 0,-1-22 0,0 1 16,1 0-16,-1-1 0,0-20 15,-20-1-15,20 1 0,-21-22 0,0 0 16,0 1-16,-21-1 0,0 22 0,0-22 16,0 21-16,-21 1 0,0-1 15,-21 1-15,21 21 0,-22-1 0,1 1 16,-22 0-16,22 20 0,0 1 16,-22 0-16,22 21 0,0 0 0,-1 0 15,1 21-15,21 22 0,-22-1 16,22 0-16,0 1 0,0 20 0,21 22 15,0-22-15,-21 22 0,21 0 16,0-1-16,0 1 0,0 0 0,0-1 16,0-20-16,0 63 15,21-64-15,21 43 16,-21-64-16,1-20 0,62 41 0,-63-42 16,22 0-16,41 1 15,-41-22-15,20 0 0,-20 0 16,-1-22-16,0 1 0,22 21 0,-22-42 15,22 21-15,-22-22 0,21 1 0,22-43 16,42-63 0,-85 106-16,1-22 0,-22 22 15,0 0-15,0 21 0,-21-22 0,0 22 16,-21 21 0,0 0-16,-21 0 0,20 21 15,1 0-15,-21 22 16,0 20-16,42-42 0,-22 22 15,22-22-15,0 0 0,0 0 0,0 22 16,0-22-16,0 0 0,0 0 16,22 21-16,-1-20 0,-21-1 0,21 0 15,0 0-15,0 0 0,0 0 16,1 1-16,-1-1 0,0 0 16,0-21-16,0 21 0,0-21 15,1 0-15,-1 0 0,42 0 16,-42 0-16,22-21 15,-1 0-15,-21 0 0,43-43 16,-22 43-16,-21-21 0,0 20 0,22-20 16,-22 0-16,0 21 0,0-22 15,-21 22-15,0-21 0,21 21 16,-21-1-16,22 1 0,-22 0 0,0 0 16,0 42-1,0 0-15,-22 0 16,1 1-16,21-1 0,-21 21 0,0-21 15,21 22-15,-21-22 0,21 21 16,-21 0-16,21-20 0,-22 20 0,22-21 16,0 21-16,0-20 0,0-1 0,0 0 15,0 0-15,22 0 0,-1-21 16,0 0-16,42 0 0,-41 0 16,20 0-16,0 0 0,1 0 0,-22-21 15,21 0-15,0-21 0,1 20 16,-22 1-16,21-21 0,-21 0 0,1 20 15,-1-20-15,-21-21 0,0 20 16,0 1-16,0 0 0,0-1 0,0 1 16,-43-22-16,-20 22 15,42 21-15,-22 21 0,1 0 16,0 0-16,-1 21 0,1 0 0,0 22 16,21-22-16,-22 21 0,22 0 15,0 1-15,0-1 0,0 0 16,21 1-16,0-1 0,0 0 0,0 1 0,0-22 15,63 85 1,1-64-16,-43-21 16,21 0-16,0 1 0,1-22 0,-1 0 15,0 0-15,1 0 0,-1 0 0,22-22 16,-22 1-16,0 0 0,1 0 16,-1 0-16,0-22 0,1 22 0,-22-21 15,21 0-15,-21-1 0,22-41 16,-22 41-16,-21 1 0,0 0 15,0-1-15,0 1 0,21 21 0,-21-22 16,0 65 15,0-1-31,0 21 0,0-21 16,0 22-16,0-1 0,0-21 0,0 21 16,0 107-1,-21-86-15,21-21 0,0 22 16,-21-1-16,-1 1 0,1-1 0,21 1 15,-21-1-15,0 1 0,0-1 0,0 1 16,-1 21-16,1-22 0,0 22 0,0-22 16,21 22-16,-21 0 0,0-22 15,-1 22-15,22-1 0,-21-20 0,21-1 16,-21 1-16,21-1 0,0 107 16,0-86-1,0-62-15,0 20 0,0-21 16,21-21-1,0-21-15,1 0 0,-22-22 16,21 22-16,-21-21 0,21-22 0,0 22 16,0-21-16,0-1 0,1-21 0,-1 1 15</inkml:trace>
  <inkml:trace contextRef="#ctx0" brushRef="#br0" timeOffset="7127.25">11980 7789 0,'0'-42'0,"0"84"0,-21-126 0,21 41 0,-21 1 16,21 21-16,0-21 0,0-1 16,0 22-16,21-21 0,0 21 0,0-1 15,22 1-15,-1 0 0,-21 0 16,22 21-16,-1 0 0,0 0 16,1 0-16,-1 0 0,-21 0 0,21 21 15,-20 0-15,-1 0 0,21 22 0,-42-22 16,21 21-16,-21-21 0,0 22 15,0-1-15,0 0 0,0 1 0,-21-22 16,-21 21-16,-1 1 0,1-22 0,-106 63 16,84-41-1,1-22-15,21 0 0,-22 0 16,22-21-16,-22 43 0,22-43 16,21 0-16,0 0 0,-1 0 0,22-22 15,0 1-15,0 0 0,0-21 16,0 21-16</inkml:trace>
  <inkml:trace contextRef="#ctx0" brushRef="#br0" timeOffset="7626.92">13652 6181 0,'0'0'0,"0"-21"0,0-1 0,0 1 16,0 0 0,-21 21-16,0 0 15,0 0-15,0 0 0,0 0 16,-22 0-16,22 21 0,-21 0 0,-1 22 16,-20-1-16,21 22 0,-22-1 0,1 22 15,-1-1-15,1 22 0,-1 0 16,22 0-16,-22 0 0,22 21 0,0-21 15,-1 21-15,22-22 0,0 1 0,0 127 16,0 63 0,21-211-16,0 0 0,0-22 15,21 1-15,0-1 0,21 1 16,-21-22-16,22-21 0,-22 22 0,21-22 16,1 0-16,20-21 0,-21 0 15,22 0-15,42-21 0,42-64 16</inkml:trace>
  <inkml:trace contextRef="#ctx0" brushRef="#br0" timeOffset="8232.1">13885 7049 0,'0'0'0,"0"21"31,21-21 1,1 0-32,-1-21 0,0 21 15,0-22-15,0 22 0,0-21 16,1 21-16,-22-21 0,0 0 0,0 0 15,-43 21 1,22 0-16,0 0 0,-21 0 16,-1 0-16,-63 42 15,64-21-15,0 22 0,-1-22 16,22 0-16,0 21 0,0-21 0,21 1 16,0 20-16,0-21 0,0 0 15,0 0-15,0 1 0,106 83 16,-43-62-1,-20-22-15,-22 21 0,21-21 0,-21 1 16,0-1-16,1 21 0,-1-21 16,-21 0-16,0 1 0,0 20 15,-21 0-15,-1-21 0,1-21 0,-127 64 32,63-64-32,22 21 0,21-21 15,-1 0-15,1 0 0,0 0 0,-1 0 16,-20-42-16,42 21 15,-1-1-15,1 1 0,0 0 0,21 0 16,0 0-16,0 0 0,0-1 0,0 1 16,21 21-16,22-42 15,-22 42-15,63 0 16,-41 0-16,20 0 0,-20 0 16,-1 0-16,-21 0 0,21 0 15</inkml:trace>
  <inkml:trace contextRef="#ctx0" brushRef="#br0" timeOffset="9072.94">14012 7916 0,'21'0'0,"-42"0"0,64 0 16,-22 0-16,0-21 0,0 0 15,21 0-15,-20 21 0,20-42 0,-21 20 16,21 1-16,1-21 0,-1 0 15,-21-1-15,22 1 0,-22 0 16,21-1-16,0-41 0,-42 62 16,0-20-16,0 21 0,0 0 15,-21 21-15,0 0 16,0 21-16,0-21 0,-22 21 0,22 0 16,0 0-16,0 22 0,21-1 15,0 22 1,0-43-16,0 0 0,21 0 0,0 0 15,-21 0-15,21 1 0,1-1 0,-1 0 16,21 0-16,-42 0 0,64 22 16,-22-1-1,-21-42-15,0 21 16,0-21-16,1 21 16,-1-21-16,0 0 15,0 0-15,0 0 0,0-21 16,1 0-16,-1 21 0,-21-21 15,63-64 1,-20 22-16,-43 41 0,42-20 16,-21 0-16,0-22 0,0 22 0,22 0 15,-22-1-15,0 22 0,21 0 16,-20-21-16,-1 42 0,21-22 16,-21 22-16,0 0 0,1 0 0,-1 0 15,-21 22-15,0-1 16,0 0-16,0 0 15,0 0-15,0-42 63,0 0-63,0 0 0,0 0 16,0-1-16,0 1 0,0 0 15,0 0-15,0 0 16,0-22-16,-21 43 15,-1 0-15,1 0 0,0 22 16,0-1-16,0 0 16,21 21-16,-21-21 0,-1 22 0,1-1 15,0 0-15,0 85 16,0-105-16,21 20 16,0 0-16,0 1 0,0-1 15,0-21-15,0 0 0,21-21 0,0 21 16,0-21-16,0 0 0,1 22 15,-1-22-15,21 0 0,22-22 16,-1 1 0,-21 0-16,-20 21 0,-1-21 0,21 0 15,-21 21-15</inkml:trace>
  <inkml:trace contextRef="#ctx0" brushRef="#br0" timeOffset="9273.87">16002 7557 0,'0'0'0,"0"21"16,0 0-16,0 0 0,0 0 15,0 0-15,-21 1 0,0 41 16,-22 1 0,22-43-16,0 21 0,-21 22 0,20-43 15,1 21-15,0-21 0,-21 0 16,21 1-16,-1-1 0,1-21 0,0 0 15</inkml:trace>
  <inkml:trace contextRef="#ctx0" brushRef="#br0" timeOffset="10095.54">17462 7451 0,'22'0'32,"-22"-21"-32,0-1 15,0 1-15,0 0 0,0 0 16,0 0-16,0 0 0,0-1 15,0 1-15,0 0 0,0 0 0,0 0 16,0-22-16,-22 22 0,1 0 16,0 0-16,-85 0 15,85 21-15,-21 0 0,-1 0 0,1 0 16,21 0-16,-21 21 0,-1 0 16,1 21-16,0 1 0,20-1 0,-20 0 15,21 1-15,0 20 0,0 22 16,21 0-1,0-43-15,0 0 0,0-21 0,21 22 16,0-22-16,0-21 0,21 0 16,-20 21-16,20-21 0,-21 0 15,64 0-15,-43-21 0,64-21 16,-64 20-16,1 1 16,20-21-16,-21 0 0,22-1 0,-22-20 15,1-1-15,-1 1 0,0-1 0,1-20 16,-1-65-1,21-83-15,-63 147 0,22 0 16,-22-42-16,0 64 16,0 20-16,0 22 0,0-21 15,-22 63 1,1 0-16,21 22 0,-21 20 16,0 1-16,0 20 0,21 1 0,-21 84 15,-1-21 1,1-63-16,21 0 0,0-22 0,-21 1 15,21-1-15,0-20 0,-21 20 0,21-21 16,0-20-16,0 20 0,0-21 0,0 0 16,21 0-16,0-21 0,0 0 15,1 0-15,-1 0 0,0 0 16,0-21-16,0 0 16,-21 0-16</inkml:trace>
  <inkml:trace contextRef="#ctx0" brushRef="#br0" timeOffset="10444.34">17928 7408 0,'0'22'16,"0"-1"0,21-21-1,0 0 1,1 0-16,-1 0 0,0 0 16,0-21-16,21 21 0,-20-22 15,20 1-15,-21 0 0,21 21 16,-20-21-16,20 0 0,-21 0 0,0-1 15,-21 1-15,0 0 0,21-21 16,-21 21-16,-21 21 16,0 0-16,0 0 0,0 21 15,0 0-15,-22 21 0,-20 22 16,42-22-16,-22 0 0,1 43 16,21-43-16,21 1 15,0-22-15,0 21 0,0-21 16,0 1-16,0-1 0,0 0 0,0 0 15,21-21-15,0 0 0,21 0 16,-20 0-16,83-21 16,-20-21-16,-21 20 15,-22 1-15,0 0 0</inkml:trace>
  <inkml:trace contextRef="#ctx0" brushRef="#br0" timeOffset="10794.14">18986 7218 0,'22'-21'0,"-1"0"0,-21-1 15,-21 22 1,-1 0 0,1 0-16,0 22 0,-21-1 0,21-21 15,-43 42-15,43-21 16,0 0-16,0 1 0,21-1 16,-22 0-16,22 0 0,0 0 15,0 0-15,22 1 0,-1-1 0,0-21 16,0 21-16,21 0 0,-20 0 15,-1 0-15,0-21 0,0 22 0,21-1 16,-42 0-16,22 0 0,-22 0 16,21 0-16,-21 1 0,0-1 15,-21 0-15,-1 0 0,-20-21 16,21 0-16,0 21 0,-22-21 16,1 0-16,-21 0 15,41 0-15,1 0 0,0 0 0,0 0 0,0-21 16,21 0-16,0 0 0,0 0 15,0-22-15,0 22 0,42-21 16,0-64-16,43-21 16</inkml:trace>
  <inkml:trace contextRef="#ctx0" brushRef="#br0" timeOffset="11084.98">19706 6456 0,'0'0'0,"64"-64"16,-64 43-16,21 21 15,-21 21 1,0 22-16,-21-22 0,-1 21 16,-20 64-16,21-42 15,0-1-15,0 1 0,-1-1 0,1 1 16,21-1-16,-21 22 0,0-22 16,0 1-16,21 20 0,-21-20 0,-1-22 15,22 22-15,-21-22 0,21 0 16,0 1-16,0-1 0,0-21 0,0 0 15,0 1-15,21-1 0,1 0 0,-1-21 16,0 0-16,0 0 0,0 0 16,0 0-16,22 0 0,-22-21 0,0 0 15,0-1-15,0-20 0,1 21 0,-1-21 16</inkml:trace>
  <inkml:trace contextRef="#ctx0" brushRef="#br0" timeOffset="11250.88">19325 7112 0,'0'0'0,"-42"0"0,21 0 16,-22 0-16,22-21 0,63 21 31,-20 0-31,20 0 0,0 0 16,1 0-16,62 0 16,-41 0-16,-1 0 0,1-21 0,-1 21 15,22-21-15,-21 21 0,-1-22 16,22 22-16</inkml:trace>
  <inkml:trace contextRef="#ctx0" brushRef="#br0" timeOffset="11579.69">20807 5927 0,'0'0'0,"-21"-43"0,-1-84 15,22 106-15,0 0 16,22 0-16,-1 21 0,21 0 16,22 21-16,-22 0 15,21 22-15,43 41 16,-63-41-16,20 20 0,1 1 0,-22 20 16,0 1-16,1 0 0,-22-1 15,0 22-15,0-21 0,-21-1 16,0 1-16,0-21 0,-21 20 0,0 1 15,-22 0-15,22-22 0,-21 1 0,-85 126 16,-21-42 0,84-105-16,1-22 0,20 21 15,-20-21-15,-1 0 0,1 1 16,-1-22-16</inkml:trace>
  <inkml:trace contextRef="#ctx0" brushRef="#br0" timeOffset="12327.8">13441 8721 0,'0'0'0,"-21"0"0,-1 0 15,1 0-15,0 0 16,0 0-16,0 0 16,42 0 15,0 0-16,21 0-15,1 0 0,-1 0 0,43 0 16,-22 0-16,22 0 0,0 0 16,20 0-16,1 0 0,0-21 0,0 21 15,0 0-15,0 0 0,-1 0 0,-20 0 16,0 0-16,21 0 0,-22 0 16,1 0-16,-22 0 0,1 0 15,-1 0-15,1 0 0,-22 0 0,1 0 16,-22 0-16,21 0 0,-21 0 0,-42 0 47,0 0-47,-21 0 0,-1 0 0,1 21 15,-43-21-15,22 0 0,-1 0 16,1 0-16</inkml:trace>
  <inkml:trace contextRef="#ctx0" brushRef="#br0" timeOffset="12706.65">13271 8954 0,'0'0'0,"-21"0"0,0 21 16,0-21-16,21 21 15,42-21-15,1 0 16,-1 0-16,0 0 0,43 0 0,-22 0 16,22 0-16,0 0 0,21 0 15,-1-21-15,1 21 0,21-21 0,-21 21 16,0-22-16,0 1 0,0 21 0,-22-21 16,22 21-16,-21 0 15,-22-21-15,85 21 0,-42 0 16,-63-21-16,-22 21 0,0 0 15,0 0-15,0 0 0,0 0 32,1 0-17,-1 0 1</inkml:trace>
  <inkml:trace contextRef="#ctx0" brushRef="#br0" timeOffset="13372.79">17865 8594 0,'-22'0'0,"44"0"0,-65 0 16,22 0-16,0 21 0,0-21 0,63 0 47,-21 0-47,22 0 0,-1 0 0,21 0 16,22 0-16,0 0 0,21 0 15,21 0-15,-22 0 0,22 0 16,0 0-16,0-21 0,0 21 0,0-21 15,0 21-15,0 0 0,-21 0 16,21 0-16,-21-22 0,-21 22 0,84 0 16,-84 0-16,21 0 15,-43 0-15,-42 0 0,43 0 16,-43 0-16,-42 0 16,0 0-1,-1 0-15,-20 0 0,0 0 0</inkml:trace>
  <inkml:trace contextRef="#ctx0" brushRef="#br0" timeOffset="13707.77">18034 8742 0,'0'0'0,"-21"0"0,0 0 16,-1 0 0,44 0-1,-1 0-15,21 0 16,0 0-16,1 0 0,20 0 0,22 0 16,63 0-16,-42 0 15,-21 0-15,20-21 0,-20 21 16,21 0-16,0 0 0,0 0 0,-22 0 15,22 0-15,-21 0 0,21 0 0,-22 0 16,-20 0-16,20 0 0,-41 0 16,20 0-16,22 21 15,-64-21-15,0 0 0,0 0 0,-21 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5T04:21:50.8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 1355 0,'0'0'0,"21"0"0,-21-21 0,21-1 16,-21 1-16,0 0 0,0 0 16,0 0-1,0 42 32,0 0-47,-21 0 0,0 0 0,21 1 16,-21 20-16,21-21 0,0 21 15,-21 1-15,0 20 16,-22 107-16,1-43 16,21-85-16,0 21 15,-1 1-15,1-22 0,21 22 0,-21-22 16,-21 0-16,21 22 0,21-22 15,-22 1-15,1-22 0,21 21 0,-21-21 16,21 0-16,-21 1 0,21-1 16,0-42-1,0-1 1,21-20-16,0 21 0,-21-21 16,21-1-16,22-41 15,-22 41-15,0-84 16,0 64-16,0-1 0,1 1 0,-1-1 15,0 1-15,0-1 0,0 1 16,22-1-16,-22 22 0,0 0 16,0-1-16,0 1 0,0 21 0,1-22 15,-1 22-15,0 0 0,0 0 16,-21 0-16,21 21 16,-21-21-16,0 42 15,0 0-15,0 0 16,0 0-16,0 22 0,0-1 0,0 0 15,0 1-15,0 20 16,0 1-16,0 63 0,0-64 16,0 1-16,0-1 0,0 1 15,0-22-15,0 21 0,0 22 16,0 21-16,0-85 16,0 21-16,0 1 0,0-1 15,0-21-15,0 22 0,0-22 16,0 0-16,21-21 0,-21 21 15,0-42 17,0 0-32,0 0 0,0-1 15,-21 1-15,21 0 0,-21 0 0</inkml:trace>
  <inkml:trace contextRef="#ctx0" brushRef="#br0" timeOffset="188.46">1968 2265 0,'0'0'0,"-21"0"16,21-21 0,21 21-1,1 0-15,20-21 0,-21 21 16,0-22-16,0 22 0,43-21 16,-1 0-1,-41 0-15,20 21 0,-21 0 0,0 0 16,-21-21-16,21 21 0,1 0 15,-1 0-15</inkml:trace>
  <inkml:trace contextRef="#ctx0" brushRef="#br0" timeOffset="529.89">3006 1969 0,'21'-43'16,"-21"22"-16,0 0 16,-21 0-1,-1 21-15,1 0 0,0 0 16,0 21-16,0-21 16,0 21-16,-43 43 15,43-43-15,-21 21 0,-1 22 16,22-22-16,0-21 0,21 21 15,-21 1-15,21-22 0,0 21 0,0-21 16,0 22-16,0-22 0,21 21 16,0-21-16,0 1 0,43-1 15,20-21 1,-62 0-16,20 0 0,0-21 16,43-43-16,-43 43 0</inkml:trace>
  <inkml:trace contextRef="#ctx0" brushRef="#br0" timeOffset="2243.03">3598 1185 0,'0'0'0,"0"-21"0,-21 21 16,0 0-16,21 21 15,-21 1-15,0-1 0,-1 0 16,1 0-16,21 21 0,-21 1 0,0-1 16,0 22-16,0-22 0,-1 21 15,22 1-15,-21 21 0,0-22 0,-21 64 16,21-63-16,-1 63 16,22-64-16,-21 22 15,21-43-15,0 0 16,0 43-16,0-64 15,0 0-15,21 1 0,-21-1 0,22-21 16,-1 0-16,0 0 0,0 0 16,43-21-16,-43 21 0,21-22 15,-21-20-15,22 21 0,-1-21 16,21-22-16,-41 22 16,-1-1-16,0 22 0,0-21 15,0 21-15,0 0 0,1-22 0,-22 22 16,0 0-16,0 0 0,21 0 15,-21-1-15,0 44 32,0-1-17,0 0-15,-21 0 0,21 21 16,0-20-16,0 20 0,-22-21 16,22 21-16,0-20 0,0 20 0,0-21 15,0 0-15,0 22 0,0-22 16,0 0-16,0 0 0,22 0 0,-1 0 15,0-21-15,0 0 16,0 0-16,0 0 0,1 0 0,-1-21 16,21 0-16,0-21 15,-20 21-15,20-22 16,-21 1-16,0 21 0,0 0 16,1-22-16,-1 22 0,-21-42 15,21 41-15,-21 1 0,21 0 16,-21 0-16,0 42 31,-21 0-31,21 0 16,-21 1-16,0-1 0,-1 21 15,22 0-15,0-20 0,0-1 16,0 0-16,0 21 0,0-21 16,0 43-1,0-43-15,22-21 0,-1 0 16,21 0-16,-21 0 15,0 0-15,1-21 0,-1 21 0,0-21 16,21-22-16,-21 22 16,1 0-16,-22 0 0,0 0 0,0 0 15,0-1-15,0 1 0,0 0 16,0 0-16,-22 0 0,22 0 0,0-1 16,-21 1-16,0 21 0,21-42 15,0 21 1,0 0-16,21 21 15,0-22-15,22 22 0,-22 0 0,21-21 16,-21 21-16,22-21 0,63 21 16,-43 0-1,-21 0-15,1 0 16,-22 21-16,0 0 0,21 1 0,-20-1 16,-1 0-16,0 0 0,-21 0 15,0 22-15,0-22 0,0 0 0,0 21 16,0-21-16,0 1 0,0 20 15,0-21-15,-21 43 16,0-22-16,-1-21 16,22 0-16,0 0 15,-21-21 1,21-21-16,0 0 16,0 0-16,0 0 0,0-43 15,21 1 1,1 42-16,-1-22 0,0 1 0,0 21 15,0-22-15,22 22 0,-22-21 16,0 21-16,0 0 0,21-1 0,-20 22 16,-1-21-16,0 21 0,0 0 15,43 0-15,-1 64 16,-42-43-16,0 0 16,1 21-16,-22-20 0,0 20 15,0-21-15,0 21 0,0-20 0,0 20 16,0-21-16,0 0 0,0 22 0,0-22 15,0 21 1,0 22-16,21-43 16,0-21-16,0 0 0,0 0 15,22 0-15,-22-21 16,0-1-16,21 1 0,1 0 0,-22 0 16,21 0-16,85-85 15,-21 0 1,-85 85-16,21 0 0,-20 0 15,-22-1-15,21 1 0,-21-21 16,0 21-16,-21 21 16,-1 0-16,1 21 15,0 0-15,0 0 16,0-21-16,0 43 0,21-1 16,0-21-16,0 0 15,0 0-15,0 1 0,21-1 16,0 0-16,0-21 0,0 21 0,0 0 15,1-21-15,20 43 16,0-22-16,-21-21 16,1 21-16,-22 0 0,0 0 15,0 0-15,0 1 16,-22-22-16,1 0 0,-21 21 16,21-21-16,0 0 0,-1 21 15,1-21-15,-21 0 16,21 0-16,0 0 0,-1 0 15,1 0-15,21-21 16,-21 0-16,21-1 16,-21 1-16,21 0 0,0 0 15</inkml:trace>
  <inkml:trace contextRef="#ctx0" brushRef="#br0" timeOffset="2452.91">5249 1503 0,'0'0'0,"-21"0"16,21-21 0,-21 21 30,0 0-30</inkml:trace>
  <inkml:trace contextRef="#ctx0" brushRef="#br0" timeOffset="2715.76">3365 1863 0,'-42'21'0,"84"-42"0,-126 42 16,63 0-16,-1-21 0,44 0 31,-1 0-31,0 0 0,0 0 0,21-21 16,1 21-16,-1 0 0,0-21 16,1 21-16,20-21 0,-20 21 0,20-22 15,-21 1-15,128 0 16,-86 0-1,-62 0-15,-1 21 0,0 0 16,0-21-16</inkml:trace>
  <inkml:trace contextRef="#ctx0" brushRef="#br0" timeOffset="3747.44">7832 2117 0,'21'0'0,"-42"0"0,63 0 16,-21 0-1,0-21 1,-21-1-16,0 1 0,21 21 16,1-21-16,-22 0 0,0-21 0,0 20 15,0 1-15,0 0 0,0-21 16,0 21-16,0-22 0,-22 22 0,1 0 15,0 0-15,0 0 0,0-1 16,0 1-16,-43 21 16,22 0-16,-1 21 15,22 1-15,-21 20 0,0-21 0,20 21 16,-20 1-16,0 20 0,21-20 16,-1-1-16,-20 21 0,21-20 0,0 20 15,0-20-15,21 105 16,0-21-1,0-106-15,0 0 0,21 0 16,0 0-16,0-21 0,21 0 0,-20 0 16,-1 0-16,21-21 0,0 0 15,1 0-15,-1 0 0,0 0 0,1-22 16,-1 1-16,0 21 0,1-22 16,20-41-16,22-64 15,-64 105-15,0 1 16,-21 0-16,21-1 0,-21 1 15,22 0-15,-22 20 0,0 1 0,0 42 32,0 1-32,0 20 15,0-21-15,0 21 0,0 1 16,0-1-16,0 0 0,0 1 0,0-22 16,0 21-16,0 1 0,0-1 15,0 0-15,0-21 0,21 22 0,0-22 16,-21 0-16,21 21 15,21-20-15,1-22 16,-1 0-16,-21 0 0,0 0 0,1 0 16,-1-22-16,21 1 0,-21 0 15,22-21-15,-22 21 0</inkml:trace>
  <inkml:trace contextRef="#ctx0" brushRef="#br0" timeOffset="4021.31">9483 1820 0,'0'0'0,"0"22"0,0-1 31,21-21-15,0 0-1,0 0-15,0 0 0,0 0 16,1 0-16,20 0 0,-21 0 16,0 0-16,0 0 0,22 0 0,-1 0 15,-63 0 17,0 21-32</inkml:trace>
  <inkml:trace contextRef="#ctx0" brushRef="#br0" timeOffset="4185.22">9377 2096 0,'0'0'16,"0"21"0,21-21-1,0 0-15,0 0 0,0 0 16,1 0-16,-1 0 0,42 0 16,1 0-1,-43-21-15,21 21 0,1-22 0,-1 1 16,-21 21-16,21-21 0,-20 0 0</inkml:trace>
  <inkml:trace contextRef="#ctx0" brushRef="#br0" timeOffset="4864.35">11007 1757 0,'0'0'16,"-22"0"-16,1-21 0,0 0 15,0 21-15,21-22 0,0 1 0,-21 0 16,21 0-16,0 0 0,0-22 15,0 22-15,21 0 0,21 0 16,-21 21-16,1-21 0,41 21 16,-42 0-16,43 21 15,-22 0-15,-21 0 16,22 22-16,-22-22 0,0 21 0,0 0 16,0 1-16,-21-1 0,21 0 0,-21 22 15,0-22-15,0-21 0,0 22 16,0-1-16,-21 0 0,0-20 0,0 20 15,21-21-15,-42 21 16,42-20-16,-22-22 0,1 0 16,21-22-1,0 1-15,0-21 16,0 21-16,0 0 0,21-22 16,1 1-16,-1 0 0,0-1 15,0 1-15,0 0 0,64-107 16,-22 86-1,-20 42-15,-1 0 0,-21-1 16,22 22-16,-22 0 0,21 22 0,-21-1 16,0 0-16,1 0 15,-1 21-15,0 1 0,-21-1 0,0 0 0,0 107 32,0-65-32,-21-41 0,21-22 15,-21 42-15,21-42 0,-22 1 16,22-1-16,0 0 15,22-21 1,-1-21-16,0 0 16,0-1-16,0 1 0,22-21 15,-22 21-15</inkml:trace>
  <inkml:trace contextRef="#ctx0" brushRef="#br0" timeOffset="5237.34">12213 1863 0,'0'0'0,"21"0"16,0 0-16,1 0 15,-1 0-15,0 0 0,0 0 16,0 0-16,0-21 0,22-1 0,-22 22 16,21-21-16,-21 0 0,22 0 0,-22 0 15,21 0-15,-21-1 0,1-62 16,-22 63-16,0-1 15,0 1-15,0 0 0,-22 21 16,1 0-16,0 0 0,-21 0 16,21 21-16,-1 0 0,-20 22 15,21-22-15,0 21 0,-43 43 16,64 0-16,-21-43 16,21-21-16,0 21 0,0-20 15,0 20-15,0-21 0,0 21 16,21-20-16,0-1 0,1-21 15,-1 0-15,0 21 0,0-21 0,43 0 16,-1 0 0,-21-21-16,1 0 0,-22-1 0,21 1 15,1 0-15</inkml:trace>
  <inkml:trace contextRef="#ctx0" brushRef="#br0" timeOffset="5780.64">13166 1609 0,'0'0'0,"21"-21"0,0-1 0,-21 1 0,21 0 15,-21 42 1,-21 0-16,0 1 16,21-1-16,-43 63 15,22 1-15,0-64 16,0 22-16,0-1 0,21 0 0,0-21 16,0 22-16,-21-22 0,21 0 15,0 0-15,0 0 0,0 1 0,21-22 16,0 0-1,0 0-15,0 0 0,0 0 16,22-22-16,-22 1 0,0 0 0,0-21 16,0 21-16,1-22 0,41-41 15,-21 20 1,-20 43-16,-1 0 16,-21 0-16,21 21 0,-21 21 15,0 0 1,0 0-16,0 21 0,0-20 15,0 20-15,0 43 16,0-64-16,0 21 0,0-21 16,0 0-16,0 1 0,21-1 0,0 0 15,0-21-15,1 21 0,-1-21 0,0 0 16,0 0-16,0 0 16,0 0-16,1-21 0,62-21 15,-41-22 1,-22 22-16,0-1 0,-21 1 0,21-21 15,0 20-15,0-20 0,1 20 16,-22 1-16,0 0 0,0-1 0,0 22 16,0-21-16,0 21 15,0 0-15,-22 21 16,1 0-16,42 0 31</inkml:trace>
  <inkml:trace contextRef="#ctx0" brushRef="#br0" timeOffset="6664.64">16065 931 0,'0'0'16,"64"-84"-16,-64 41 15,21 22-15,-21 0 0,21 0 0,-21 42 32,-21 0-32,0 43 15,0-22-15,-22 85 16,22-42-16,-21-22 0,21 22 0,-22 0 16,22-1-16,-21-20 0,0 20 15,-1 1-15,22 0 0,-21-22 0,-1 1 16,-20 63-1,-1-21-15,43-85 0,0 21 16,21-21-16,-21 0 0,42-21 31,0-42-31,0 21 0,1 0 16,-1-22-16,0 1 0,0-21 16,0 20-16,22-105 15,-1 85-15,-21-1 0,0-21 16,0 22-16,1-22 0,-1 22 0,0-22 15,0 22-15,0-22 0,-21 21 16,21 1-16,1-1 0,-1 22 0,-21 0 0,0 21 16,21-1-16,0 1 15,-21 42-15,0 64 16,21-21-16,-21-1 16,21 1-16,1 20 0,-22-20 0,0 20 15,0 1-15,21-21 0,-21 20 16,0-20-16,21 84 0,-21 0 15,0-106 1,0 1-16,0-1 0,0-21 0,21 0 16,-21 22-16,-21-64 31,0 21-15,-22-22-16,22 1 0,-21-21 15,21 21-15</inkml:trace>
  <inkml:trace contextRef="#ctx0" brushRef="#br0" timeOffset="6830.55">15600 1863 0,'0'0'0,"-21"0"0,42 0 31,0 0-15,21 0-16,-21 0 0,22 0 16,-22 0-16,64 0 0,20-21 15,-62 21-15,20-22 16,1 22-16,-22-21 0,22 0 0,-22 0 15,0 0-15,1 0 0,20-1 16</inkml:trace>
  <inkml:trace contextRef="#ctx0" brushRef="#br0" timeOffset="7064.41">16679 1503 0,'0'0'0,"0"-21"0,-21 21 31,0 0-31,0 0 0,0 21 0,-1 0 16,1 0-16,0 22 0,0-22 15,0 21-15,0 85 16,-1-85-16,22 1 0,0-22 16,0 21-16,0 1 0,0-22 15,0 21-15,0-21 0,0 0 0,22 1 16,-1-1-16,21 0 0,-21-21 0,64 0 16,42 0-1,-85-21 1,1 0-16,-1-1 0,0-20 0,1 21 15,-1-43-15</inkml:trace>
  <inkml:trace contextRef="#ctx0" brushRef="#br0" timeOffset="8581.84">17399 847 0,'0'0'16,"0"-148"-1,0 126-15,0-20 0,0 21 0,-21 42 31,0 21-31,-1 1 0,1 84 16,0 127 0,0-191-16,0 22 0,21 0 15,-21-1-15,-1-20 0,22 20 16,0-20-16,-21-1 0,21 1 16,0-1-16,0 1 0,0-22 0,0 1 15,0 20-15,0-42 16,21 0-16,1 1 0,-1-22 15,0 0-15,0 0 0,0 0 16,22-22-16,-22 22 0,0-21 0,21 0 16,-21-21-16,22 21 0,-1-22 15,0 1-15,-20 0 0,41-64 16,1 21-16,-43 43 16,0-1-16,0 22 0,0-21 0,-21 21 15,21 21-15,-21-21 0,0 42 31,0 0-31,0 0 16,0 21-16,0-20 0,0 20 0,0-21 16,-21 21-16,21 1 0,-21-22 15,21 21-15,0-21 0,0 22 0,0 20 16,0-42 0,0 1-16,21-22 15,22 0-15,-22 0 0,0 0 16,0 0-16,0 0 0,0-22 15,43-20-15,-43 21 0,0 0 16,22-22-16,-1-20 16,0-1-16,-21 22 0,1 0 15,-1 21-15,-21-1 0,0 1 16,21 21-16,-21-21 0,0 42 16,0 0-1,0 22-15,-21-22 16,0 0-16,21 21 0,-22 1 0,1 20 15,0-20 1,21-1-16,0-21 0,0 0 0,0 0 16,0 1-16,21-22 15,22 0-15,-22 0 0,0 0 16,0 0-16,0 0 0,0 0 16,22-43-16,-22 22 0,0 0 15,0-21-15,-21 20 0,0-41 16,0 21-16,0 20 15,0-20-15,0 21 0,-21-21 0,0 20 16,0 1-16,0 21 0,21-21 16,0 0-16,0 0 15,0 0 1,42-1-16,-21 22 0,0 0 16,22 0-16,-1-21 0,85 21 15,-64 0 1,-20 21-16,-1 1 0,-21-1 0,0 0 15,22 0-15,-22 0 0,-21 22 16,21-22-16,-21 21 0,21 0 0,-21-20 16,0 20-16,0 0 0,0-21 15,0 22-15,0-22 0,0 0 16,0 0-16,0 0 0,0 1 0,0-1 16,0 21-16,-21-42 15,21-21 16,0 0-31,0 0 16,0-22-16,0 22 0,0-21 0,21-1 16,0 1-16,-21 0 0,22-1 15,-1 1-15,42-64 16,1 64 0,-43 21-16,0 0 0,0 21 0,0 0 15,1 0-15,-1 21 16,0 0-16,-21 0 0,0 21 15,0-20-15,0 20 0,0 0 0,0-21 16,0 22-16,0-1 0,0 0 16,0 22-16,0-43 0,0 0 15,0 0-15,0 1 0,0-1 16,0 0-16,21-21 16,0 0-16,22 0 0,-22 0 15,0 0-15,21 0 0,1-21 0,-22 21 16,21-21-16,0-1 0,1-20 15,-22 21-15,21-21 0,1 20 16,-22-20-16,21 0 0,0-1 0,-20 1 16,-1 0-16,0 21 0,0-1 15,-21 1-15,0-21 0,0 21 16,-21 21 0,0 0-16,0 42 15,21 0-15,0 1 16,0-22-16,0 21 0,0-21 15,0 22-15,0-1 0,21-21 0,-21 22 16,21-22-16,0 0 0,-21 21 0,0-21 16,0 1-16,0-1 15,0 0-15,0 0 0,-21 0 16,0-21 0,0 0-16,-1 0 15,1 0-15,0 0 0,0-21 16,0 21-16,21-21 0,-21 0 15,-1 0-15,-20-1 0,21 1 0,0 0 16</inkml:trace>
  <inkml:trace contextRef="#ctx0" brushRef="#br0" timeOffset="8796.26">18817 1080 0,'0'0'0,"-21"-22"0,0 22 16,0 0-1,-1 0 1,22 22 0,-21-22-1</inkml:trace>
  <inkml:trace contextRef="#ctx0" brushRef="#br0" timeOffset="8996.14">17526 1376 0,'-21'21'15,"42"-42"-15,-63 42 0,20 0 0,44 0 31,-1-21-31,0 0 0,21 0 0,1 0 16,-1 0-16,21 0 0,-20 0 16,41 0-16,-20-21 0,21 0 0,-1 21 15,22-21-15,-21 0 0</inkml:trace>
  <inkml:trace contextRef="#ctx0" brushRef="#br0" timeOffset="9464.87">21061 1122 0,'0'0'0,"0"-21"0,-21 21 31,-1 0-31,1 0 0,0 0 0,21 21 15,-42 21 1,-22 64-16,43-42 16,-21-22-16,21 0 0,-1 22 15,1-22-15,0 22 0,0-22 0,21 21 16,0-20-16,0 20 0,0-20 16,0-1-16,0-21 0,21 21 0,0-20 15,22-1-15,-22 0 0,21 0 0,0 0 16,-20-21-16,20 0 0,43 0 15,-1 0 1,-41-21-16,-22 21 0,21-21 0</inkml:trace>
  <inkml:trace contextRef="#ctx0" brushRef="#br0" timeOffset="9796.69">21780 1101 0,'22'0'16,"-44"0"-16,65 0 0,-22-21 0,0 21 16,0 0-16,0 0 0,22 0 0,-22 0 15,0 0-15,0 21 0,0 0 16,1 0-16,-1 0 0,0 0 16,-21 1-16,0 20 0,21 0 0,-21-21 15,0 22-15,0 41 16,0-41-16,0 20 0,-21-20 15,21-1-15,-21 0 0,0 1 0,-1-1 16,1-21-16,0 21 0,0-20 16,-21-1-16,20 0 0,1 0 0,0-21 15,0 21-15,0-21 16,42 0 15,-21-21-31,21 0 0,21 0 0,-20 0 16</inkml:trace>
  <inkml:trace contextRef="#ctx0" brushRef="#br0" timeOffset="10032.73">23008 1334 0,'-21'0'16,"0"0"-16,0 0 16,21 21 15,0 0-15,21 0-16,-21 0 15</inkml:trace>
  <inkml:trace contextRef="#ctx0" brushRef="#br0" timeOffset="10272.59">23050 1905 0,'0'0'0,"22"21"0,-22 0 15,0 1-15,21-1 16,-21 0-16,0 0 15,0 0-15,0 0 0,0 1 16,0-1-16,0 0 0,0 0 0,-21 21 16,-1-20-16,1-1 0,0 0 15,0 0-15,0 0 0,-64 43 16,43-43-16,-1 0 0,-62 21 16,41-20-16</inkml:trace>
  <inkml:trace contextRef="#ctx0" brushRef="#br0" timeOffset="15612.1">1884 5588 0,'0'0'0,"0"-21"16,0 0-16,0 0 15,0-1-15,0 1 16,0 0-16,0 0 0,0 0 16,0 42 30,0 0-30,0 21-16,0-20 0,0 20 0,0 21 16,0-20-16,0-1 0,0 22 15,0-22-15,0 0 0,0 1 16,-21 20-16,21-21 0,-22-20 16,22 20-16,0 21 0,0-41 15,-21-1-15,21 0 0,0 0 16,0 0-16,-21-21 0,21 21 0,0-42 47,0 0-32,21 0-15</inkml:trace>
  <inkml:trace contextRef="#ctx0" brushRef="#br0" timeOffset="16528.25">2117 6033 0,'0'0'0,"0"21"16,0 0-1,21-21 32,-21-21-31,0 0-1,0-1-15,-21 22 47,-1 0-31,22 22-16,-21-22 0,21 21 15,0 0-15,0 0 16,21-21 0,1 0-1,-1 0-15,0 0 16,0 0 0,-21-21-16,21 21 15,-21-21-15,0 0 16,0-1-16,0 1 15,-21 21 1,0 0 0,0 0-16,0 0 15,21 21-15,0 1 16,0-1-16,0 0 16,0 0-1,21-21 1,0 0-16,0 0 15,0 0-15,0 0 16,-21-21-16,22 21 16,-22-21-16,0 0 0,0-1 15,-22 1 1,1 21-16,21-21 16,-21 21-16,0 0 15,0 0 1,21 21-16,0 0 0,0 1 15,0-1 1,0 0 0,21-21-16,0 0 15,0 0-15,0-21 16,1 0 0,-22-1-16,0 1 15,0 0 1,-22 0-16,1 0 15,0 21 1,0 0 0,21 21-1,0 0-15,21-21 32,0 0-32,22 0 15</inkml:trace>
  <inkml:trace contextRef="#ctx0" brushRef="#br0" timeOffset="17497.07">3365 4826 0,'0'0'0,"0"-21"0,0 0 16,0 0-16,0-1 0,0 1 16,0 0-16,0 0 0,0 0 15,0 0-15,0 42 47,0 0-47,0 21 0,0 22 16,0-1-16,0 1 0,0-1 15,0 22-15,0-22 0,0 22 0,0-21 16,0 20-16,0-20 0,-21 20 16,0-20-16,0-1 0,21 1 0,0-22 15,-21 22-15,21-22 0,-21 0 16,21-20-16,0 20 0,0-21 0,-22 0 15,22 0-15,0-42 32,0 0-32,0 0 15,0 0-15,0-22 0,0 1 16</inkml:trace>
  <inkml:trace contextRef="#ctx0" brushRef="#br0" timeOffset="18229.48">2942 5122 0,'0'-21'15,"-42"-21"1,42 21-16,-21-43 0,21 22 0,0 21 16,0-22-16,0 22 0,0-21 15,21 0-15,0 20 0,0-20 16,0 21-16,0-21 0,22 20 15,-22 1-15,21 0 0,1 0 16,-1 0-16,0 0 0,1-1 0,-1 22 16,0 0-16,22 0 0,-22 0 0,0 22 15,1-1-15,-1 0 0,-21 21 16,22 1-16,-1 20 0,-21 1 0,21-1 16,-20 1-16,-1-1 0,0 149 15,0-106 1,-21-43-16,0-21 0,0 1 15,0 20-15,0-20 0,0-22 16,0 21-16,0-21 0,0 0 0,0 1 16,0-1-16,0 0 0,-21-21 15,21-21 1,0 0 0,0-22-16,-21 22 0,21-21 0,0 21 15,0-22-15,0-20 0,0 20 16,0-20-16,0-1 0,0 1 15,21-22-15,-21 1 0,21 20 0,0 1 16,0-1-16,1 1 0,-1-1 0,0 22 16,0-1-16,21 1 0,-20 21 15,20-21-15,-21 42 0,21 0 16,22 0-16,-1 42 16,22 21-16,-43 43 15,-20-21-15,-1-22 16,-21 1-16,0 21 0,0-22 0,0 22 15,0-22-15,-21 1 0,-1-1 16,1-20-16,0 20 0,0-21 0,0 1 16,0-1-16,21 0 0,0 1 15,-22-22-15,22 0 0,-21 0 0,21 0 16,0 1-16,0-1 16,0-42 15,0-1-16,0 1-15,0 0 0,0 0 16,0 0-16,0 0 16,21-1-16</inkml:trace>
  <inkml:trace contextRef="#ctx0" brushRef="#br0" timeOffset="26546.65">4318 5652 0,'0'21'0,"0"0"16,0 0-16,0 0 16,-21 0-16,21 1 15,0-1-15,0 0 0,0 0 16,-21 0-16,21 0 0,0 43 15,0-43 1,0 0-16,0-42 63,21 21-48,-21-21-15,0 0 0,21 0 0</inkml:trace>
  <inkml:trace contextRef="#ctx0" brushRef="#br0" timeOffset="28421.82">4995 5249 0,'-21'-42'16,"0"21"-16,21 0 15,-21 21 1,0 0-16,-1 0 16,1 0-16,0 21 0,0 0 15,0 0-15,21 0 0,-21 1 0,-1-1 16,1 21-16,21-21 0,-21 22 15,0-1-15,0 0 0,0 1 16,21 20-16,-22-21 0,1 1 16,21-1-16,-21 0 0,21-20 0,0 20 15,0-21-15,0 21 0,0-20 16,21-1-16,0-21 0,1 21 0,-1-21 16,42 0-16,-42 0 0,22 0 15,-1 0-15,-21 0 0,22-21 16,-1 0-16,-21-1 0,21 1 0,1 0 15,-22 0-15,21-21 0,-21 20 16,1-20-16,-1 0 0,0 21 0,0-22 16,-21 1-16,0 0 0,0-1 15,0 22-15,0-21 0,0-1 0,0 1 16,-42 21-16,21-21 0,-1 20 0,1 1 16,-21 0-16,21 0 0,-22 21 15,1 0-15,21 0 0,-21 0 0,-1 0 16,22 0-16,-21 21 15,21 0-15,-1 0 0,1 22 0,0-22 16,0 21-16,21 1 0,-21-1 16,21 0-16,0 1 0,0-1 0,0 0 15,0 1-15,0-1 0,0-21 16,0 21-16,21 1 0,0-22 0,43 42 16,-43-63-1,21 0-15,-21 0 0,22 0 0,-22 0 16,0 0-16,21 0 0,-21 0 0,22-21 15,-22 0-15,21 0 16,-21-21-16,1 20 0,20-20 0,-21 21 16,21-64-16,-20 43 15,-1 21-15,0-22 0,-21 22 0,0-21 16,21 21-16,-21 0 0,21-1 0,-21 1 16,21 21-1,-21 21 1,0 1-1,0 20-15,0-21 0,0 0 0,0 22 16,0-22-16,0 21 0,0-21 16,0 22-16,0-1 0,0-21 0,0 0 15,0 22-15,0-22 0,0 0 16,22 0-16,-1 0 16,0-21-16,0 21 0,0-21 0,0 0 15,1 0-15,-1 0 0,0-21 16,21 0-16,-21 0 0,1 0 0,-1 0 15,0-1-15,21-20 0,-21 0 16,1 21-16,-1-22 0,-21 1 0,21 0 16,0 20-16,-21-20 0,21 21 0,-21-21 15,0 20-15,0 1 0,0 0 16,0 0-16,0 42 31,0 0-31,0 0 16,0 22-16,0-22 0,-21 0 0,21 21 15,0-20-15,-21 20 0,21 0 16,0-21-16,0 22 0,0-1 0,0-21 16,0 0-16,0 1 0,0-1 15,0 0-15,21 0 0,0-21 0,0 0 16,1 0-16,20 0 0,-21 0 0,0 0 16,22 0-16,-22-21 0,21 0 15,0 0-15,-20-1 0,20 1 0,21-42 16,1-22-1,-43 43-15,0 21 0,0-22 16,1 22-16,-22 0 0,0 0 0,0 0 16,0-1-16,-22 22 15,1 0 1,0 22-16,21-1 16,-21 0-16,21 0 0,0 0 0,0 22 15,0-22-15,0 0 0,0 0 16,21 21-16,0-20 0,22 20 15,-22-21-15,21 21 0,-21-20 16,0-1-16,1-21 0,-1 21 16,-21 0-1,-21-21 1,-22 0 0,22-21-16,0 21 0,-21-21 0,20 21 15,1-21-15,0 21 0,-21 0 16,42-22-16,-21 22 0,-1 0 15,1 0 1,21 22 0,21-1-16,1-21 15,-22 21-15,21-21 0,0 0 16,0 21-16,43-21 0,-43 0 0,21 0 16,0 0-16,-20 0 0,20 0 15,0 0-15,1 0 0,-1-21 16,0 0-16,1 0 0,-1 21 0,0-22 15,-21 1-15,1 0 0,-1-21 16,0 21-16,0-1 0,0-20 0,0 21 16,-21-21-16,22 20 0,-22-20 15,0 21-15,0-21 0,0 20 0,0 1 16,0 0-16,-22 21 16,1 0-16,0 0 0,0 0 15,0 21-15,0 0 0,-1 1 0,1-1 16,21 21-16,0-21 0,-21 22 15,21-22-15,0 21 0,0 0 0,0-20 16,0 20-16,0-21 0,21 0 0,0 0 16,1 1-16,-1-1 15,0 0-15,0 0 0,21-21 0,-20 0 16,-1 0-16,0 0 0,21 0 0,-21 0 16,1 0-16,20 0 0,-21-21 15,0 0-15,22-22 0,-22 22 0,0-21 16</inkml:trace>
  <inkml:trace contextRef="#ctx0" brushRef="#br0" timeOffset="28716.29">7959 4487 0,'-22'0'0,"44"0"0,-65 0 16,22 0-1,0 22-15,21-1 0,0 0 0,-21 21 16,0 1-16,21-1 0,0 21 16,0 1-16,-22 21 0,22-22 0,-21 22 15,21-1-15,-21-20 0,21-1 16,0 22-16,0-21 0,-21-22 0,21 21 16,0 1-16,0-22 0,0 1 15,0-1-15,0 0 0,0-21 16,0 22-16,0-22 0,0 0 15,21-21-15,-21-21 16,21 0-16,0 0 16</inkml:trace>
  <inkml:trace contextRef="#ctx0" brushRef="#br0" timeOffset="29017.75">8297 4593 0,'0'0'0,"21"-21"0,-21-21 15,0 21-15,22-1 0,-22 1 16,0 0-16,0 42 16,0 0-16,0 1 0,0 20 15,0 0-15,0 22 0,0-1 0,0 1 16,0 20-16,0 1 0,0-21 16,-22 20-16,-20 128 15,21-106-15,21-43 0,-21-20 16,0 20-16,21-42 0,0 22 15,-22-1-15,22-21 0,0 0 0,0 0 16,0 1-16,0-44 31,0 1-31,0 0 16,-21 0-16,0 0 0,0-22 0,0 22 16</inkml:trace>
  <inkml:trace contextRef="#ctx0" brushRef="#br0" timeOffset="29193.71">7832 5482 0,'0'0'0,"-22"0"15,-20 0-15,63 0 47,22 0-47,-22 0 0,0 0 16,21 0-16,-21 0 0,22-21 0,-1 21 16,-21 0-16,22 0 15,-1-21-15,0 0 0,22 0 16,-22 21-16,0-22 0,-20 1 0,20 0 15</inkml:trace>
  <inkml:trace contextRef="#ctx0" brushRef="#br0" timeOffset="29581.18">8594 5249 0,'-22'0'31,"1"0"-31,0 22 0,0-1 0,0-21 16,0 21-16,-1 0 0,22 0 15,-21 0-15,0 22 0,21-22 0,-21 0 16,21 0-16,0 22 0,-21-22 15,21 63 1,0-41-16,0-22 0,21 0 16,0 0-16,0-21 15,22 0-15,-22 0 0,0 0 0,21 0 16,-21 0-16,22 0 0,-22-21 0,21 21 16,-21-21-16,1 0 0,20-22 15,-21 22-15,0 0 0,0-42 16,-21 41-16,0-83 15,0 83-15,-21 1 0,0 0 16,0 0-16,0 21 0,0 0 16,-1-21-16,1 21 0,0 0 0,-21 0 15,21 0-15,-1 21 0,1 0 16,0 0-16,0 0 0,0 22 16,21-22-16,0 21 15,0-21-15,0 1 0,0-1 16,0 0-16,21-21 0,0 0 15,0 0-15,0 21 0,1-21 16</inkml:trace>
  <inkml:trace contextRef="#ctx0" brushRef="#br0" timeOffset="30481.14">9017 5461 0,'0'-21'0,"0"42"0,21-63 0,0 21 0,-21-1 15,0 1-15,21 0 16,-21 42 15,0 0-31,0 1 16,0 20-16,0-21 0,0 21 15,0 1 1,0-22-16,0 0 0,0 0 0,0 22 0,0-22 16,0 0-16,22-21 0,-22 21 0,0 0 15,21-21 1,0 0-16,0 0 0,0 0 0,0 0 15,1 0-15,-1 0 0,0-21 16,-21 0-16,21 0 0,0 0 16,-21-22-16,21 22 0,-21-21 0,22 21 15,-1-22-15,-21 1 16,42-22-16,-42 43 16,0 42 15,0 1-31,0-1 0,0 0 15,0 0-15,0 21 0,0 1 16,0-1 0,0 0-16,0-20 0,0-1 0,0 0 15,21 0-15,0-21 0,1 21 16,-1-21-16,0 0 16,0 0-16,0 0 0,0 0 0,1-21 15,41 0-15,-21-21 16,-20 20-16,20 1 0,0-42 15,-21 42-15,-21-22 0,22 22 16,-22 0-16,21-21 0,-21 20 16,0 1-16,0 0 0,-21 42 47,-1-21-47,1 21 0,21 1 15,0 20-15,-21-21 0,0 0 0,21 22 16,-21-22-16,21 63 15,0-20 1,0-43-16,21 0 0,0 0 16,0-21-16,0 0 0,22 0 15,-22 0-15,0 0 0,21 0 0,-20 0 16,-1 0-16,21-21 0,43-42 16,-43-1-1,-21 43-15,0 0 0,22-85 16,-43 85-16,21 0 15,-21 0-15,0-1 0,0 44 32,0-1-17,0 21-15,0-21 0,0 0 16,0 1-16,0 20 0,0-21 0,0 0 16,21 0-16,-21 1 0,0-1 15,0 0-15,21 0 0,0 0 16,1-21-1,-1 0-15,0 0 0,0 0 16,0 0-16,-21-21 16,21 0-16,1 21 0,-1-21 0</inkml:trace>
  <inkml:trace contextRef="#ctx0" brushRef="#br0" timeOffset="30993.9">10985 5503 0,'-21'0'16,"42"0"-1,1 0 1,-1 0-16,21 0 0,-21 0 0,22 0 16,-1 0-16,0 0 15,1 0-15,-1 0 0,0 0 0,1-21 16,-1 21-16,0 0 0,22 0 15,-1 0 1,-42 0-16,1 0 0,-1 0 0,-21-21 16,0 0-16,0 0 15,-21 0-15,-1 21 16,-20 0-16,21 0 0,0-22 0,-43 22 16,64-21 15,21 21-16,1 0-15,-1 0 16,21 0-16,-21 0 0,0 0 0,1 0 16,-1 0-16,0 0 0,0 0 15,-21 21 1,0 1-16,0-1 0,0 0 16,0 0-16,0 0 0,0 0 0,-21 1 15,21 20-15,0-21 0,-21 21 16,0 1-16,-1-22 15,22 0-15,0 0 16,-21 0-16,0 1 16</inkml:trace>
  <inkml:trace contextRef="#ctx0" brushRef="#br0" timeOffset="32111.36">12636 5419 0,'0'0'15,"-21"-21"-15,0-43 16,21 43-16,0 0 15,0 0-15,0-1 0,0-62 16,0 41-16,21 22 16,0 21-16,1-21 0,-1 21 15,0 0-15,0 0 16,0 21-16,22 0 0,-22 1 16,0 20-16,-21 0 0,21 1 0,0-22 15,-21 21-15,21 22 0,-21-22 0,0 0 16,0 1-16,0-1 0,0-21 15,0 21-15,0 1 0,0-22 0,0 0 16,0 0-16,0 0 0,0 1 0,0-1 16,0-42-1,0-1 1,0 1-16,0 0 0,0 0 16,0 0-16,0-22 0,0 1 15,0 0-15,22-1 0,-1 1 0,0 0 16,0-1-16,0 1 0,22-43 15,41 1 1,-63 63-16,1-1 0,20 22 16,-21 0-16,0 0 0,0 0 0,1 0 15,-1 22-15,0-1 0,0 0 0,0 21 16,-21 1-16,21-22 0,-21 21 16,22 0-16,-22-20 0,0 20 0,0 0 15,0 1-15,0-22 0,0 21 0,0 0 16,0 1-1,0-22-15,-22-21 16,1 0 0,21-21-1,0 0-15,0-1 0,0-41 16,0-1-16,21 22 16,1 0-16,-1-1 0,-21 1 0,21 0 15,0-1-15,21 1 0,-20 0 0,-1-1 16,0 22-16,21 0 0,-21 0 15,22 0-15,-22 21 0,64 21 16,-64 0 0,0 21-16,0 1 0,0-1 0,0 0 15,1 1-15,-22-1 0,0 43 16,0-43-16,0 0 0,0 1 16,0-1-16,-22-21 0,1 22 0,-21 62 15,21-83 1,21-1-16,21-42 31,0-1-31,0 1 0,0 0 16,1 0-16,-1-21 0</inkml:trace>
  <inkml:trace contextRef="#ctx0" brushRef="#br0" timeOffset="32538.34">14330 5228 0,'0'-21'0,"0"42"0,21-63 16,-21 21-16,0 0 15,0-1-15,-21 22 16,0 0-16,-1 22 0,1-1 16,0 0-16,0 0 0,0 21 15,0-20-15,21 20 0,-22 0 0,1 43 16,21-43-16,0 1 16,0-1-16,0-21 0,0 21 0,0-20 15,21 20-15,1-21 0,-1 0 0,21 0 16,-21-21-16,0 22 0,22-22 15,-22 0-15,21 0 0,-21 0 16,64-22-16,-64 1 0,22 0 16,-22 0-16,21-21 0,-21 20 15,0-20-15,1 0 0,-1-1 0,-21 1 16,0-64-16,0 64 0,0 0 16,0-1-16,-64-41 15,-20 20-15,41 64 16,1 0-16,0 0 0,20 21 15,-20 0-15,-21 22 0,41-22 16,1 21-16,0-21 0,21 22 16,0-1-16,0-21 0,0 64 15,0-22 1,21-41-16,0-1 0,22 21 16,-22-42-16,21 0 0,1 21 15,-1-21-15</inkml:trace>
  <inkml:trace contextRef="#ctx0" brushRef="#br0" timeOffset="32945.36">14901 5249 0,'0'-21'0,"0"42"0,0-63 16,21 21-16,-21 0 0,0 0 0,0-1 16,22 1-16,-1 21 15,0 21 1,0-21-16,0 22 0,0 41 15,1 1 1,-22-22-16,21 0 0,-21-21 0,0 22 16,0-1-16,0 0 0,0-20 0,0 20 15,0-21-15,0 0 0,0 0 0,0 1 16,0-1-16,21-21 31,0-21-31,-21-1 16,21 1-16,-21 0 0,21-21 15,22-22-15,-43 22 0,21 0 0,0-1 16,0 1-16,0 0 16,1-1-16,-1 22 0,-21-21 0,21 21 15,42-43 1,-41 43-16,-1 21 0,0 0 16,0 0-16,0 0 0,0 0 15,-21 21-15,22 0 0,-22 0 16,21-21-16,-21 22 0,0-1 0,0 0 15,0 0-15</inkml:trace>
  <inkml:trace contextRef="#ctx0" brushRef="#br0" timeOffset="33277.68">15600 5440 0,'21'21'0,"0"-21"0,0 0 16,43 0-1,-43-21-15,0 0 0,0 0 16,43-1-16,-43 1 0,21-42 15,1 42-15,-22-1 16,0-20-16,0 21 0,0 0 16,0-22-16,-21 22 0,0 0 0,0 0 0,0 0 15,-21 21 1,0 0-16,0 0 0,0 21 16,0 0-16,-43 43 0,22-43 15,-1 63-15,22-41 16,0-22-16,21 21 0,0 1 0,0-22 15,0 21-15,0-21 0,0 22 0,0-22 16,0 0-16,0 0 0,42 0 16,43 0-1,-64-21-15,0 0 0,22 0 16,-22-21-16,21 21 0,1-21 0,-1 0 16,0-21-16,1 20 0,-1 1 0</inkml:trace>
  <inkml:trace contextRef="#ctx0" brushRef="#br0" timeOffset="33531.64">16552 4403 0,'0'0'0,"-42"0"0,21 0 0,0 0 0,-1-21 16,44 21-1,20 0-15,-21 0 0,21 0 16,1 0-16,20 0 0,-20 0 15,20 0-15,1 0 0,-1 21 0,1-21 16,20 0-16,-20 0 0,-1 0 16,22 0-16,-43 0 0,22 21 0,-43-21 15,21 0-15,-21 0 0,-42 0 32,-21 0-32,21 0 0,-22 0 0,1 0 15</inkml:trace>
  <inkml:trace contextRef="#ctx0" brushRef="#br0" timeOffset="33776.62">16933 4424 0,'-21'21'16,"42"-42"-16,-63 42 0,21 0 0,0 0 15,21 1-15,0-1 0,-22 21 0,22 0 16,-21 1-16,21 63 16,-21 21-16,21-64 15,-21 1-15,21-1 0,-21-21 0,21 22 0,0-22 16,0 22-16,-21-22 0,21 0 15,0-20-15,-22 20 0,22 21 16,0-20 0,0-22-16,0 0 0,22-21 31,-1-21-31,-21 0 0,42 0 0,-21-22 16,0 22-16</inkml:trace>
  <inkml:trace contextRef="#ctx0" brushRef="#br0" timeOffset="34093.44">17060 5122 0,'0'22'0,"0"-44"0,0 44 16,-21-1-16,21 0 15,-42 42 1,42-41-16,-21 62 0,21-41 16,0 20-16,0-42 15,0 0-15,21 1 0,0-1 0,0 0 16,0-21-16,22 21 0,-1-21 0,-21 0 15,21 0-15,85-21 16,-63-21 0,-22 20-16,-21 1 0,1 0 0,-1-21 15,0-1-15,-21 22 0,0-21 16,0 0-16,0 20 0,0-20 0,0 21 16,-21 0-16,0 0 0,-64 21 15,64 0-15,0 0 16,-1 0-16,-20 0 0,21 0 0,0 0 15,0 21-15,-1-21 16,1 0-16</inkml:trace>
  <inkml:trace contextRef="#ctx0" brushRef="#br0" timeOffset="34931.53">18119 4784 0,'0'0'0,"21"0"47,0 0-32,21 0-15,-21-21 0,22-1 16,20 1-16,-20 0 0,20 0 16,1 0-16,-1 0 0,1-1 0,-1 1 15,1-21-15,-22 21 0,64-64 16,-85 22 0,-21 20-16,0 1 0,-21 21 15,0-22-15,-1 22 0,-20 0 0,0 0 16,-1 21-16,-20 0 0,21 0 15,-22 0-15,1 21 0,20 0 0,-20 22 16,-22 41-16,22 22 16,63-64-16,0 22 0,0-22 15,0 22-15,0-22 0,0 0 16,21 1-16,21-1 0,-21 0 16,22 1-16,-1-22 0,0 0 0,1 0 15,-1 0-15,0-21 0,1 22 16,-1-22-16,-21 0 0,21 0 0,-20 0 15,-22-22 1,-22 22-16,1 0 16,-21 0-16,21 0 0,-22 0 15,1 0-15,0 22 0,-64 20 16,64-21-16,-1 0 0,22 22 16,-21-1-16,21 0 0,-22 1 0,22-1 15,0 0-15,0 1 0,21 20 16,0-21-16,0 1 0,0 20 0,21 43 15,85-21 1,-64-64-16,0-21 16,1 0-16,-1 0 0,22 0 15,-22 0-15,21 0 0,-20-21 0,20-22 16,-20 22-16,20-21 0,1 0 16,-22-22-16,127-105 15,1-85-15,-107 169 16</inkml:trace>
  <inkml:trace contextRef="#ctx0" brushRef="#br0" timeOffset="35182.39">19516 4720 0,'105'-275'16,"-210"550"-16,232-656 0,-106 148 16,-21 106-1,0 106-15,0-21 0,-21 21 16,-1 21-16,1 0 0,0 0 0,0 21 16,0 21-16,0 22 0,-1-1 15,1 22-15,21 0 0,0 20 0,-21-20 16,21 21-16,-21 0 0,0-22 0,-22 213 15,22-149 1,0-85-16,21 22 0,-21-43 16,21 64-16,0-42 15,0-22-15,0-21 0,0 22 16,0-22-16,0 0 0,21-21 16,21-21-1,-20 21-15,41-64 0,-42 43 16,0-21-16,22-22 0</inkml:trace>
  <inkml:trace contextRef="#ctx0" brushRef="#br0" timeOffset="36998.01">19643 5228 0,'0'21'15,"0"1"1,0-1-16,0 0 0,0 0 16,0 0-16,0 0 0,0 1 15,21-22-15,0 0 0,0 0 16,0 0-16,0 0 0,1 0 0,-1 0 15,0 0-15,64-22 16,-43 1-16,-21 0 16,0 0-16,0 0 0,22 0 0,-43-1 15,21-20-15,-21 21 0,0 0 16,0-22-16,0 22 0,0 0 0,0 0 16,-21 21-16,0 0 0,-1 0 15,-20 0-15,-43 42 16,1 43-16,63-43 15,-1-21-15,22 22 0,0-1 16,0-21-16,0 22 0,0-22 0,0 0 16,0 21-16,22-21 15,41 22-15,-21-22 16,1-21-16,-22 0 0,64 0 16,-43 0-16,0-21 0,1 0 15,20-1-15,-21 1 0,22 0 0,-22 0 16,43-43-16,-43 22 0,-21 0 15,1-1-15,20 1 0,-42 0 16,21 21-16,-21-22 0,21 22 0,-21-21 16,0 63-1,-21 0 1,0 0-16,21 0 0,-21 1 16,21 20-16,0-21 0,0 21 15,-21-20-15,21 20 0,0-21 0,-22 21 16,22-20-16,0-1 0,0 0 15,0 0-15,0 0 0,0 0 0,0 1 16,0-44 15,0 1-31,0 0 16,0 0-16,22 0 0,-22-22 16,21 22-16,0-21 0,-21 21 0,21-22 15,0 1-15,-21 21 0,21 0 0,22-22 16,-22 22-1,0 21-15,-21 21 16,21 1-16,0-1 0,-21 0 16,0 0-16,0 21 0,22-20 15,-22 41-15,21-21 0,-21-20 16,0-1-16,0 0 0,21 0 16,-21 0-16,21 0 0,-21 1 0,21-22 15,0 0-15,1 0 0,-1 0 16,0 0-16,0 0 0,0-22 15,-21 1-15,21 21 0,1-21 0,-1-21 16,0 21-16,-21-1 0,21-20 16,0 0-16,0 21 0,22-85 15,-22 42 1,-21 43-16,21 0 0,-21 42 31,0 0-31,0 0 16,0 1-16,0 20 0,0-21 0,0 21 15,0-20-15,0 20 0,0-21 0,21 0 16,0 43-16,1-43 16,-1 0-16,0 0 0,0-21 15,0 21-15,0-21 0,1 0 0,20 0 16,-21 0-16,21 0 0,1 0 0,-22-21 16,21 21-16,-21-21 0,43-21 15,-43 21-15,43-85 16,-43 63-16,-21 1 15,0 0-15,0 21 0,0-22 16,0 1-16,0 21 0,0 0 0,-21 21 16,-1 0-16,1 0 15,0 0-15,0 42 0,0-21 0,0 0 16,21 22-16,-22-22 0,22 21 16,0-21-16,0 22 0,0-22 0,0 0 15,0 21-15,22-21 0,-1 1 16,0-1-16,0 0 0,0 0 0,22-21 15,-1 21-15,0-21 16,22 0-16,-43 0 0,21-21 16,-21 0-16,22 0 0,-22 21 15,0-21-15,21-22 0,-20 22 16,-1 0-16,0 0 0,0-22 0,0 22 16,-21-42-16,21 42 0,-21-1 15,-21 44 16,0-1-31,21 0 0,0 21 0,-21-21 16,21 1-16,-21 20 0,21-21 16,-21 0-16,21 0 0,0 1 15,0-1-15,0 0 0,0 0 16,0-42 15,0 0-31,21 0 16,0-22-16,0 22 0,0-21 15,0 21-15,1-22 0,-1 1 0,0 21 16,21-43-16,-21 43 16,1 21-16,-1 0 15,-21 42 1,0 1-16,0-1 0,0-21 16,21 0-16,-21 22 0,0-22 15,0 0-15,42 21 0,-42-20 16,21-1-16,1 0 0,-1-21 15,0 0-15,0 0 0,43 0 16,-22-21 0,-21 21-16,21-21 0,-20-1 0,-1 1 15,0-21-15,0 0 0,21-43 16,-20 43-16,-1-22 0,0 1 16,0-1-16,0 1 0,0-1 15,22-148-15,-43 107 16,0 62-16,0 1 0,0 0 15,0 20-15,0 44 16,0 20 0,-21-21-16,-1 21 0,1 22 15,0-22-15,0 106 16,0-84-16,0 21 0,21 42 16,-22-43-16,22-41 0,0 20 15,0 1-15,0-22 0,0 0 0,0-21 16,0 22-16,0-22 0,22 0 0,-1 0 15,-21 0-15,21-21 0,21 0 16,1 0 0,-22 0-16,0 0 0,-21-21 0,21 0 15,0 0-15,-21 0 0,0-22 0,0 22 16</inkml:trace>
  <inkml:trace contextRef="#ctx0" brushRef="#br0" timeOffset="37159.47">22923 4995 0,'-21'0'16,"0"0"-16,42 0 16,0 0-16,1 0 15,-1 0-15,0 0 0,21 0 16,1 0-16,-22 0 0,21 0 0,0-21 16,22 0-16,-22 21 0,1-21 15</inkml:trace>
  <inkml:trace contextRef="#ctx0" brushRef="#br0" timeOffset="37400.91">24088 4678 0,'0'-21'16,"-22"21"0,1 0-16,0 21 15,0-21-15,0 42 0,0-21 0,-1 22 16,1-1-16,0 0 0,0 1 15,0-1-15,0 22 0,-1-22 16,22 0-16,0 1 0,0-1 0,0-21 16,0 21-16,0-20 0,0 20 0,0-21 15,85 43 1,0-43-16,-64-21 0,21 0 16,1 0-16,-1 0 0,0 0 0</inkml:trace>
  <inkml:trace contextRef="#ctx0" brushRef="#br0" timeOffset="37646.91">24659 4636 0,'0'-43'0,"0"86"0,21-128 16,0 64-16,-21 0 0,22-1 0,-1 22 16,21 0-16,-21 0 0,22 0 15,-22 22-15,21-1 0,-21 0 0,22 0 16,-22 21-16,0 1 0,0-1 0,0 22 15,0-1-15,-21 1 0,0-22 16,0 21-16,0 1 0,0-1 0,-21-20 16,0 20-16,0-20 0,0-1 15,-22 0-15,22 1 0,-21-22 0,21 21 16,-22-21-16,-41 22 16,41-43-16</inkml:trace>
  <inkml:trace contextRef="#ctx0" brushRef="#br0" timeOffset="38841.72">1630 7324 0,'0'0'0,"0"-21"15,0-1-15,-21 22 0,21-21 0,-22 0 16,22-21-16,0 21 0,0-1 15,0 1-15,0 0 0,22 0 0,-1 0 16,0 0-16,0 21 0,21 0 16,-20 0-16,20 0 0,-21 0 15,0 0-15,22 21 0,-22 0 0,42 64 16,-42 20 0,-21-41-16,22-22 0,-22 22 15,0-1-15,0 1 0,-22-1 0,1-20 16,0 20-16,-21-21 0,-43 64 15,22-63-15,20-1 0,-20 0 16,-1-21-16,1 22 0,20-43 16,-20 21-16,21-21 0,-1 0 0,1 0 15,-22-21 1,22-43-16,42 43 0,0-21 16,0-43-16,0 43 15,0-1-15,21 1 0,0 0 16,22-1-16,-22 1 0,0 0 0,21 21 15,1-1-15,-22 22 0,21 0 16,-21 0-16,22 0 0,41 85 16,-20 0-1,-43-43-15,0 0 0,22 1 0,-22-1 16,0 0-16,-21 1 0,21-1 16,0 0-16,0 1 0,1-22 0,-22 21 15,21-21-15,-21 1 0,0-1 16,21 0-16,0-21 0,0 0 15,0 0-15,1 0 0,-1 0 16,0-21-16,0 0 0</inkml:trace>
  <inkml:trace contextRef="#ctx0" brushRef="#br0" timeOffset="39116.68">2667 7705 0,'0'21'0,"0"0"15,0 0-15,0 0 16,0 1 0,21-22-16,0 0 15,0 0-15,22 0 16,-22 0-16,0 0 0,0-22 16,-21 1-16,0 0 15,0 0-15,0 0 0,0 0 16,0-1-16,-21 22 15,0 0-15</inkml:trace>
  <inkml:trace contextRef="#ctx0" brushRef="#br0" timeOffset="40094.99">4043 6943 0,'0'0'0,"0"-21"16,0-1-16,0 1 15,0 0 1,0 42-1,0 22 1,-21-1-16,21 0 0,-22 170 16,1-43-1,21-84-15,-21 0 0,21-22 16,-21 1-16,21-1 0,0 1 0,0-1 16,0-21-16,0 1 0,0-1 0,0-21 15,0 0-15,0 1 0,0-1 16,0-42-1,0-1-15,0 1 16,0 0-16,0 0 0,0-21 0</inkml:trace>
  <inkml:trace contextRef="#ctx0" brushRef="#br0" timeOffset="40759.37">3768 7239 0,'-22'-42'0,"44"84"0,-44-127 0,22 43 0,0 0 16,0-1-16,0 1 0,0 0 15,0 21-15,0-22 0,43 1 0,-22 21 16,0-22-16,21 22 0,1 0 0,-1 0 16,22 0-16,-22 21 0,21 0 15,-20 0-15,20 21 0,64 42 16,-63-41-16,20 83 16,-41-62-16,-22 20 0,-21 64 15,0-63-15,-21-1 0,-22 1 16,1-22-16,0 22 0,-22-22 15,22 0-15,0 1 0,-1-1 0,1-21 16,0 0-16,-1 0 0,1 1 16,0-22-16,20 0 0,1 0 0,-21 0 15,21 0-15,0 0 16,21-22-16,-22 1 0,22 0 0,0 0 16,0 0-16,0-43 15,43 22-15,-22 42 16,0 0-16,21 0 0,-20 0 0,-1 21 15,0 0-15,21 0 0,-21 1 16,1 20-16,-1-21 0,0 21 0,0 1 16,0-22-16,0 21 0,1 1 15,-1-22-15,-21 0 0,21 21 16,0-21-16,0 1 0,0-1 0,1-21 16,-1 21-16,21-21 0,-21 0 15,0 0-15,22 0 0,-1 0 0,-21-21 16,22 0-16,-22-1 0,21 1 15,0 0-15,-20 0 0,20-21 0,-21 20 16,0-20-16,0 21 0,1 0 0,-1-22 16,-21 22-16,0 0 0,0 0 15,0 42 1,0 0 0,0 0-16,0 1 0,0-1 15,0 0-15,0 0 0,-21 0 16,21 0-16,0 1 0,0-1 0,-22 0 15,22 0-15,0 0 16,0-42 15,0 0-15,0-21-16</inkml:trace>
  <inkml:trace contextRef="#ctx0" brushRef="#br0" timeOffset="40908.85">4932 7324 0,'0'-21'16,"0"42"-16,0-64 0,0 22 0,21 21 31,0 0-15,-21 21-16,0 1 16,21-22-16,-21 21 0,21 0 15</inkml:trace>
  <inkml:trace contextRef="#ctx0" brushRef="#br0" timeOffset="41638.28">5588 7768 0,'0'0'0,"21"0"0,0 0 0,22-42 15,-22 0 1,0 20-16,0 1 0,-21 0 0,21 0 15,-21 0-15,21-22 0,-21 22 16,0 0-16,0 0 0,0-21 0,-21 20 16,0 1-16,0 21 0,0 0 15,-22 0-15,22 21 0,-21-21 16,0 22-16,20 20 0,-20-21 0,21 21 16,-21-20-16,20 20 15,1-21-15,0 21 0,0 1 0,0-22 16,21 21-16,0 22 15,0-22-15,21-42 16,0 0-16,21 0 0,-20 0 16,20 0-16,-21 0 0,21-21 15,1 21-15,-22-21 0,64-22 16,-64 22-16,21 0 0,-21 0 16,0 0-16,1 0 0,-1-1 0,-21 1 15,21 0-15,-21 42 31,0 0-31,0 1 16,-21-1-16,21 21 0,0 0 16,0 1-16,0-1 0,0 0 0,0 22 15,0-22-15,0 22 0,0-1 16,21 212 0,-21-126-16,0-65 0,0-20 15,0 20-15,0-20 0,0 21 16,0-22-16,0 22 0,0-22 0,-21 1 15,0-1-15,-1-20 0,-20 20 0,21-21 16,-21 1-16,-1-1 0,-20 0 16,-1-20-16,-63 41 15,64-63-15,-1 0 0,-84 0 16,63 0-16,22-21 0,-1 0 0,-20-22 16,20 22-16,1-21 0,20 0 15,1-1-15,0-20 0,21 20 0,-1-126 16,22 106-1,22-1-15,20 1 0,0-1 0,43-63 16,-43 64-16,22-1 0,-1 1 16,-20-1-16,20-21 0,22 1 15,-22 20-15,22-20 0,-22-1 16,22 0-16,21 1 0</inkml:trace>
  <inkml:trace contextRef="#ctx0" brushRef="#br0" timeOffset="42343.23">6181 7070 0,'0'0'16,"0"-43"-16,0 22 0,0 0 0,0-21 16,-22 42-1,1 21-15,21 0 16,0 0-16,0 22 0,-21-1 0,0 21 16,21-20-16,-21 20 0,21-20 0,0 84 15,-21-22 1,-1-62-16,22-1 0,0 0 0,0 1 15,0-22-15,-21 21 0,21-21 16,0 1-16,0-1 0,0-42 47,21 21-47,-21-43 0,0 22 0,22 0 16,-1-21-16,0 20 0,-21-20 0,21 21 15,0-21-15,0 20 0,-21-20 16,22 21-16,-1 0 0,0 21 15,0 21 1,0 0-16,-21 21 16,0-20-16,0-1 0,0 21 15,21-21-15,-21 22 0,0-22 0,0 21 16,0-21-16,22 0 0,-1 1 16,0-1-16,-21 0 0,21 0 0,43-21 15,-22 0 1,0 0-16,-21 0 0,1 0 15,20-21-15,-21 0 0,21 0 0,1-43 16,-1 22-16,-21-1 16,0-20-16,1-1 0,20 1 0,-21-1 15,0 1-15,22-64 0,-22 63 16,0 1-16,-21-1 0,42-20 16,-42 41-16,0 22 15,0 0-15,0 0 0,0 42 16,0 0-1,0 0-15,0 1 0,-21 126 16,0-106-16,21 22 16,-21-1-16,21 1 0,0-1 0,0 1 15,0-1-15,-21 1 0,21-22 0,0 0 16,0 1-16,0-1 16,0-21-16,0 0 0,0 0 0,0 1 0,42-1 15,-21-21 1,0 0-16,0 0 0,1 0 0,-1-21 15,-21-1-15,21 1 0,0-21 16,-21 21-16,0 0 0</inkml:trace>
  <inkml:trace contextRef="#ctx0" brushRef="#br0" timeOffset="42516.22">6816 7430 0,'0'0'15,"-22"0"1,22-22-16,22 1 15,41 21-15,-42-21 0,22 21 16,-1 0-16,0-21 0,1 0 16,20 21-16,-21-21 0,22 21 0,-22-22 15,22 22-15,-22-21 0,22 21 16,-22-21-16,0 0 0,22 21 16,-22-21-16</inkml:trace>
  <inkml:trace contextRef="#ctx0" brushRef="#br0" timeOffset="43168.13">7959 7027 0,'0'-21'0,"0"42"0,0-63 0,0 21 16,-22 0-16,-20-22 16,21 43-16,0 0 0,-22 0 15,1 0-15,21 0 0,0 22 16,0-1-16,-22 0 0,22 21 16,0 1-16,21-1 0,0 0 15,-21 22-15,21-22 0,0 22 0,0-1 16,0-21-16,21 107 15,21-65-15,-21-63 16,1 1-16,20 20 0,0-42 16,1 21-16,-1 0 0,0-21 0,1 0 15,-1 0-15,0 0 0,1-21 16,-1 21-16,0-21 0,1-21 0,-22 20 16,21-20-16,0 21 0,1-43 15,-22 22-15,0-21 0,21-1 0,-20 1 16,-1-22-16,0 21 0,0 1 0,0-1 15,-21 1-15,0-1 0,21 1 0,-21 21 16,0-1-16,0 1 16,0 21-16,0 0 0,0 42 15,-21 0 1,21 21-16,-21 1 0,0-1 0,21 21 16,0 1-16,-21-1 0,21 1 0,-21-1 15,21 1-15,0 63 16,0 42-16,0-126 15,0-22-15,21 21 0,0-21 0,0 0 16,0-21-16,0 0 16,1 0-16,-1 0 0,21 0 0,-21 0 0,0 0 15,22-21-15,-22 0 0,0 0 16,0-21-16,0 20 0,1-20 16,-22 0-16,0-1 0,21 1 0,-21 21 15,0-43-15,0 43 16,0 0-16,0 0 0,0 42 15,0 0-15,0 0 0,0 1 16,0-1-16,0 21 0,0-21 16,0 22-16,0-22 0,0 0 0,0 21 15,0-21-15,0 1 0,0-1 0,0 0 16,21-21 15,0-21-15</inkml:trace>
  <inkml:trace contextRef="#ctx0" brushRef="#br0" timeOffset="43334.09">8975 7176 0,'0'0'0,"-43"-43"16,22 43-16,21-21 16,-21 21-16,42 0 31,0 0-16,0 0-15,1 21 0,-1-21 16,21 21-16</inkml:trace>
  <inkml:trace contextRef="#ctx0" brushRef="#br0" timeOffset="44145.47">9525 7176 0,'21'0'0,"-42"0"0,42-22 0,-21 1 0,0 0 16,0 0-16,0 0 15,-21 21-15,0 0 16,0 0-16,-1 0 0,1 0 16,-21 63-1,21-42-15,21 22 0,-21 41 16,21-41-16,0-1 0,-22 0 16,22 1-16,0-1 0,0 0 0,0 1 15,0-1-15,22-21 0,-1 0 0,0 1 16,0-1-16,0 0 0,22-21 15,62 0-15,-20 0 16,-21 0-16,-22-21 0,43-22 16,-64 1-16,21 0 0,-21-1 15,22 1-15,-1-85 16,-21 64-16,-21-1 0,21-21 16,0 22-16,1-22 0,-1 22 0,-21-1 15,0-20-15,0 20 0,0 22 16,0-22-16,0 43 0,0-21 0,0 21 15,0-1-15,0 44 16,-21 20-16,-1 0 16,22 1-16,0-1 0,-21 21 0,21-20 15,-21 84-15,0-64 16,21-20-16,0 20 0,0 1 0,-21-1 16,21-21-16,0 1 0,0-1 15,-21 0-15,21-20 0,0 20 0,0-21 16,0 0-16,0-42 31,21 21-31,0-21 0,0-21 0,-21 20 16,21 1-16,0-21 0,1 0 15,-1-1-15,0 1 0,0 21 0,0-22 16,22 1-16,-22 21 0,21-21 16,-21 20-16,22 1 0,-22 21 0,0-21 15,0 21-15,0 0 0,0 0 16,1 0-16,-1 0 0,-21 21 15,0 0-15,0 1 16,-21-1-16,-1-21 16,1 21-16,0 0 0,0-21 0,0 21 15,-22 0-15,22-21 0,0 22 16,0-1-16,0 0 0,0 0 16,-1 21-16,22 22 15,0-43-15,0 0 0,0 0 16,0 1-16,22-1 0,-22 0 15,21 0-15,0-21 0,0 21 0,0 0 16,0-21-16,1 22 0,-1-1 16,0-21-16,0 0 0,0 0 15,22 0 1,-1 0-16,0-21 0,-21-1 16,1 22-16</inkml:trace>
  <inkml:trace contextRef="#ctx0" brushRef="#br0" timeOffset="44666.41">11409 7197 0,'-21'0'0,"42"0"0,-42-21 15,42 21 1,0 0-16,0 0 0,21 0 15,1 0-15,-22 0 0,21 0 0,106 0 16,-63 0 0,-21 0-16,-22 0 15,43 0-15,-22 0 0,-21 0 16,-20-22-16,20 22 0,0-21 0,-21 21 16,22-21-16,-1 0 15,-42-21-15,0 20 0,0 1 16,0 0-16,-21 0 0,0 0 15,-22 21-15,1-21 0,0 21 16,-1 0-16,1 0 0,0 0 0,21 0 16,-1 0-16,-20 0 15,42 21 1,21-21-16,0 0 16,1 0-16,20 0 0,0 0 0,-21 0 15,22 0-15,-1 0 0,-21 0 16,43 0-16,-22 42 15,-42-21-15,0 0 16,0 1-16,0-1 0,-21 0 16,0 21-16,0-21 0,-1 22 0,1-1 15,0-21-15,-21 22 0,21-1 16,-22-21-16,22 0 0,0 22 16,0-22-16,-43 42 15,64-42-15</inkml:trace>
  <inkml:trace contextRef="#ctx0" brushRef="#br0" timeOffset="47613.54">14033 6731 0,'0'0'0,"22"0"16,-1 0-16,0 0 31,-21-21-31,21 21 31,-21-21-31,0 0 16,21-1 0,-21 1-1,21 0-15,-21 0 0,0 0 16,0 0 0,0-1-1,-21 22-15,0-21 16,21 0-1,-21 21-15,0-21 16,0 21 0,-1 0-16,22-21 0,-21 21 15,0 0-15,-21 0 16,21 0-16,-22 0 0,22 21 0,-85 42 16,64-41-1,0 20-15,-1 0 0,1 22 0,0-22 16,-22 22-16,22-1 0,-1 1 0,1-1 15,0 1-15,21-1 0,-1 1 16,1-1-16,21 1 0,0-1 0,21 64 16,1-85-16,20 1 0,-21-1 15,43 0-15,-22-20 0,0-1 16,22 0-16,-1-21 0,-20 0 0,20 0 16,1 0-16,-1 0 0,-21 0 0,22-21 15,-22 0-15,22-1 0,-22 1 16,0 0-16,1 0 0,-22-21 15,21 20-15,1-20 0,-22 0 0,0 21 16,0-22-16,0 1 0,0 0 16,-21-1-16,0 1 0,0 0 0,0 20 15,0-20-15,0 21 0,0 0 16,0 0-16,0-1 0,0 1 16,-21 21-1,0 0-15,21 21 0,-21 1 16,0 20-16,21-21 0,-21 21 0,-1 1 15,22-1-15,-21 0 0,21 1 0,0-1 16,-21 0-16,21 1 16,0-22-16,0 21 0,-21 1 0,21-22 15,0 0-15,0 0 0,0 0 0,0 0 16,21-21-16,0 0 0,0 0 16,1 0-16,-1 0 0,0 0 0,0 0 15,0 0-15,0-21 0,1 0 0,-1 0 16,21 0-16,-21-22 0,0 22 15,-21 0-15,0-21 0,0-1 0,0 22 16,0-21-16,0 0 0,0 20 16,-21-20-16,0 21 0,-21 0 15,-1 0-15,22-1 0,-21 1 0,0 21 16,-1 0-16,22 0 0,-21 0 16,21 0-16,42 0 15,0 0 1,21 0-16,1 0 0,-1-21 15,0 21-15,22 0 0,-22 0 0,0-21 16,22 21-16,-22 0 0,22 0 0,-22 0 16,22 0-16,-22 0 0,0 0 15,85 63 1,-84-20-16,-22-22 0,-21 0 16,0 21-16,0-20 0,0-1 0,0 21 15,0-21-15,-21 22 0,21-22 16,-22 0-16,1 21 0,0-21 15,21 1-15,-21-1 0,21 0 0,-21 0 16,21 0-16,-21-21 0,21 21 16,0-42 15,0 0-31,0 0 0,0 0 0,0 0 16,21-22-16,0 22 0,0-21 15,0-1-15,0-20 0,128-106 16,-65 105-1,-41 43-15,-1 21 16,0-21-16,-21 21 0,22 0 0,-22 0 16,0 21-16,0 0 0,-21 0 0,0 0 15,0 22-15,0-1 0,0-21 16,0 22-16,0-1 0,0 0 0,0 1 16,0-1-16,0-21 0,0 21 0,0-20 15,0-1-15,0 0 0,0 0 16,0 0-16,21-21 0,1 0 15,-1 0-15,0 0 0,0 0 0,0 0 16,22 0-16,-22-21 0,0 0 16,0-21-16,21 20 0,-20-20 0,-1 21 15,0-21-15,0-22 0,0 22 16,0-1-16,22-20 0,-22 21 16,-21-22-16,21 22 0,0-22 0,0 22 15,1-22-15,-22 22 0,21 0 0,-21-1 16,0 1-16,0 21 0,0 0 15,0 0-15,0 42 16,0 0-16,-21 0 16,-1 21-16,1-20 0,21 20 0,-21 0 15,0 1-15,0 20 0,21-21 0,-21 22 16,21-1-16,-22-20 0,22 20 16,0 85-1,0-63-15,22-64 0,-1 22 16,0-22-16,0 0 0,21-21 15,1 0-15,-22 0 0,21 0 0,22 0 16,-22 0-16,0 0 0,1-21 0,20 0 16,-20-1-16,-1 1 0,0 0 15,1 0-15,-22-21 0,21-1 16,-21 22-16,0-21 0,-21-1 0,0 22 0,0-21 16,0 21-16,0-22 15,-21 43-15,0 0 16,0 0-16,0 22 0,0-1 0,-1 0 15,22 21-15,0-21 16,0 22-16,0-1 0,0-21 0,0 22 16,0-22-16,0 21 0,0-21 0,0 0 15,0 1-15,0-1 0,22 0 16,-1-21-16,0 0 0,0 0 16,21 0-16,-20 0 0,-1 0 15,0-21-15,0 0 16,0-1-16,0-20 0,1 21 15,20-43-15,-21 22 0,0 0 16,0 21-16,1-22 0,20 1 16,-21 21-16,0 0 0,22-1 0,-22 1 15,0 21-15,42 0 0,-41 0 16,-1 0-16,0 21 0,-21 1 16,0-1-16,0 0 0,0 21 0,0-21 15,0 22-15,0-1 0,0-21 0,-21 22 16,21-22-16,-21 0 0,-43 64 15,43-43 1,21-63 15,21 0-31,0-1 16,0 1-16,1 0 0,-1 0 16,0-21-16,0 20 0,0-20 0,0 0 15,1-1-15,-1 22 0,0-21 16,0 21-16,0-22 0,0 22 15,-21 0-15,0 0 0,0 42 32,0 0-32,0 0 0,0 1 15,0-1-15,-21 21 0,21 0 0,-21-20 16,21 20-16,0-21 0,0 43 16,0-43-16,0 21 0,21-21 15,0 0-15,1 1 0,-1-22 16,0 0-16,0 21 0,21-21 0,-20 0 15,-1 0-15,21 0 16,-21-21-16,22 21 0,-22-22 0,0 1 0,0 0 16,0-21-16,22-1 0,-22 1 15,0 0-15,0-1 0,0-20 16,0 21-16,-21-22 0,22 22 0,-1-22 16,0 1-16,0-43 0,-21 64 15,0-22-15,0 22 0,0-1 16,0 1-16,0 21 0,0 0 0,0 0 15,0 42 1,0 21-16,0 0 0,-21 1 16,0-1-16,21 22 0,-21-1 0,21 1 15,-22-1-15,22 1 0,-21-1 16,21 1-16,0-1 0,0-21 16,0 22-16,0-22 0,0 1 0,21-1 15,1-21-15,-1 0 0,0 0 16,21 1-16,-21-1 0,1 0 0,20-21 15,-21 0-15,0 0 0,0 0 16,1 0-16,-1-21 0,0 0 0,0-1 16,0 1-16,-21 0 0,0-21 15,0 21-15,0-22 0</inkml:trace>
  <inkml:trace contextRef="#ctx0" brushRef="#br0" timeOffset="47800.5">18097 6964 0,'22'0'47,"-1"0"-47,0-21 0,21 21 15,1 0-15,-1 0 0,0 0 16,1-21-16,-1 21 0,0 0 0,22 0 16,-22-22-16,-21 22 0,22-21 15,-22 21-15,-21-21 0,-21 0 16</inkml:trace>
  <inkml:trace contextRef="#ctx0" brushRef="#br0" timeOffset="48012.98">16383 6943 0,'0'0'0,"-64"21"0,22-21 16,21 21-16,0 0 0,21 0 15,21-21-15,0 0 0,0 0 16,22 0-16,-1 0 0,0 0 16,1 0-16,20 0 0,-21-21 15,22 0-15,-22 21 0,22-21 0,-22 21 16,22-21-16,-1 0 0,-21-1 0,22 1 16</inkml:trace>
  <inkml:trace contextRef="#ctx0" brushRef="#br0" timeOffset="48906.9">19346 6922 0,'0'0'16,"0"-22"-16,0 1 0,0-21 16,0 21-16,0 0 0,0-1 15,0 1-15,0 0 16,-21 21-16,0 21 15,0-21-15,0 43 0,-22-22 16,22 0-16,0 21 0,-21 1 16,20-1-16,1 0 0,-21 22 0,21-22 15,0 22-15,21-22 0,-22 21 0,22-20 16,0 84 0,22-64-16,-1-20 0,0-22 15,21 0-15,-21 0 0,22-21 16,-1 0-16,0 0 0,22 0 0,-22 0 15,22 0-15,-22 0 0,22-21 0,-1 0 16,-21 0-16,22-22 0,-1 22 16,-20-21-16,-1-22 0,0 22 0,1-22 15,-1 1-15,0-1 0,-20 1 16,20-1-16,-21 1 0,0-1 16,0 1-16,-21-1 0,0 1 0,0-1 15,22 1-15,-22 21 0,0 20 16,0-20-16,0 21 0,0 0 0,-22 42 15,1 21 1,0 1-16,21-1 0,-21 0 16,0 22-16,0-1 0,21 1 0,0-1 15,-22 1-15,22-1 0,0 1 16,0-1-16,0 1 0,0-22 0,0 0 16,43 85-1,-22-84-15,21-22 0,1 0 16,-1-21-16,-21 0 0,21 0 15,-20 0-15,-1 0 0,21 0 0,-21-21 16,0 0-16,22-22 0,-22 22 16,0-21-16,0 0 0,0-1 0,-21 1 15,22 0-15,-22-1 0,21 1 16,-21 21-16,0 0 0,0-1 0,0 1 16,0 42-1,0 22-15,0-22 16,0 0-16,0 21 0,0 1 0,0-22 15,0 21-15,0 1 0,0-22 16,0 0-16,0 0 0,0 0 16,0 0-16,21 1 0,-21-1 0,21-21 15,0 0 1,0 0 0,-21-21-16,0-1 0,0-20 0,22 21 15</inkml:trace>
  <inkml:trace contextRef="#ctx0" brushRef="#br0" timeOffset="49075.39">20786 6858 0,'0'-21'0,"0"0"0,-22 0 0,-20 21 15,42-22 1,-21 22-16,42 0 31,0 22-15,0-1-16,1-21 0,-1 21 0,-21 0 15,21-21-15,0 21 0</inkml:trace>
  <inkml:trace contextRef="#ctx0" brushRef="#br0" timeOffset="49880.3">21209 7006 0,'0'0'0,"0"-21"0,0 0 16,0 0-16,0 0 0,0-1 15,0 1-15,0 0 0,-21 21 16,0 0 0,-1 21-16,22 0 15,-21 22-15,0-22 0,21 21 16,0 1-16,-21-1 0,21 0 0,0 1 16,0-1-16,0 0 0,0 1 15,0-1-15,0 0 0,21 1 0,64 41 16,-22-63-1,-42 1-15,22-22 0,-1 0 16,0 0-16,-20 0 0,20 0 16,0-22-16,-21 1 0,22 0 0,-22-21 15,21-1-15,-21 1 0,1 0 16,-1-22-16,0 1 0,0 20 0,0-20 16,0-1-16,1 1 0,-1-1 0,0 1 15,0-1-15,0 1 0,0-1 16,22 22-16,-22-21 0,0 20 0,-21 22 15,0 0-15,21 0 0,-21 42 16,0 0 0,0 21-16,-21 22 0,0-22 15,0 22-15,21-22 0,-43 22 0,22-1 16,0 1-16,0-1 0,0-21 16,0 22-16,-1-1 0,1-20 15,0-1-15,0 0 0,0-20 0,0 20 16,21-21-16,-22 0 0,22 0 15,0-42 1,0 0 0,22 0-16,-1-21 0,0 20 15,0 1-15,21-21 0,1 21 0,-22-22 16,21 22-16,1 0 0,-22 0 0,21 0 16,0 0-16,-20 21 0,-1 0 15,0 0-15,0 0 0,0 0 16,0 0-16,1 0 0,-22 21 31,-22 0-31,-20-21 16,21 0-16,0 0 0,-22 21 15,1-21-15,0 21 0,-1-21 0,22 21 16,-21-21-16,21 22 0,0-1 0,-1-21 16,22 21-16,0 0 0,0 0 15,0 0-15,0 1 0,22-1 0,-1 0 16,0 0-16,21 0 0,-21 0 15,1 1-15,20-22 0,-21 21 0,21 0 16,1-21-16,-22 21 0,21-21 0,1 0 16,-1 0-16,0 0 15,1 0-15,-1 0 0,0 0 0,1 0 16,-1 0-16,0-21 0</inkml:trace>
  <inkml:trace contextRef="#ctx0" brushRef="#br0" timeOffset="50157.25">23664 6646 0,'0'0'0,"0"-21"0,0 0 0,-21 0 16,0 0-16,0 21 16,0 0-16,-22 0 0,22 21 0,0 21 15,0-21-15,-22 22 0,22-22 16,0 21-16,0 22 0,0-22 0,21 0 15,-21 1-15,21-1 0,0 22 0,-22-22 16,22 0-16,0 22 0,0-22 16,0 0-16,22-20 0,-1 20 0,0-21 15,0 21-15,0-20 0,22-22 0,-22 21 16,21-21-16,-21 0 0,22 0 16,-1 0-16,0-21 0,1-1 0</inkml:trace>
  <inkml:trace contextRef="#ctx0" brushRef="#br0" timeOffset="50373.73">24384 6625 0,'0'0'0,"21"-42"0,0 21 0,-21 0 0,0-1 16,21 1-16,1 21 0,-1 0 16,0 0-16,0 0 0,21 0 15,-20 21-15,-1 22 0,0-22 0,0 21 16,0 1-16,0-1 0,1 0 15,-1 1-15,-21-1 0,0 21 0,0-20 16,0-1-16,0 0 0,0 22 0,-21-22 16,-1 1-16,1-1 15,0 0-15,0-21 0,-21 22 0,20-22 16</inkml:trace>
  <inkml:trace contextRef="#ctx0" brushRef="#br0" timeOffset="51630.61">1249 10160 0,'0'-21'0,"0"0"0,21 0 16,0 21-16,-21-22 0,21 22 15,0 0-15,1-21 0,-1 21 0,0 0 16,21 0-16,-21 0 0,22 0 16,-22 0-16,0 0 0,21 21 0,-20 1 15,-1-1-15,-21 21 0,0-21 16,0 0-16,0 22 0,-21-1 0,-22 0 15,22-20-15,-21 20 0,-1 0 16,1-21-16,21 22 0,-21-22 16,20 0-16,1-21 0,0 0 15,0 0-15,21-21 16,0 0 0,21 0-16,0-1 0,0 1 0,22 0 15,-22 0-15,21 21 0,1 0 16,-1 0-16,0 0 0,1 0 0,-1 0 15,-21 21-15,21 0 0,1 0 16,-22 1-16,0 20 0,-21-21 0,0 21 16,0 1-16,-21-22 0,0 21 15,-22 1-15,1-1 0,0-21 16,-22 21-16,22-20 0,-22-1 16,1 0-16,-1 0 0,22 0 0,0-21 15,-22 0-15,43 0 0,-21 0 16,-1 0-16,22 0 0,0 0 0,-21-42 15,-1 0 1,22 42-16,21-22 0,0 1 0,0 0 16,0 0-16,0 0 0,0 0 15,21-1-15,22 1 0,-22 0 16,21 21-16</inkml:trace>
  <inkml:trace contextRef="#ctx0" brushRef="#br0" timeOffset="51793.05">2159 10520 0,'0'0'0,"21"0"0,0 0 15,0 0 32,1 0-47</inkml:trace>
  <inkml:trace contextRef="#ctx0" brushRef="#br0" timeOffset="52394.47">3662 10499 0,'0'-21'0,"0"-22"15,0 22-15,0 0 16,-21-21-16,-1 20 0,1 1 0,21 0 16,-21 0-16,0 0 0,-21 21 15,20-21-15,1-1 0,-21 22 16,21 0-16,-22 0 0,1 0 0,21 0 16,-21 0-16,-1 43 0,22-22 15,-21 21-15,-1 1 0,22-1 0,0 21 16,0-20-16,0 20 0,0-20 15,-1 20-15,22-21 0,0 1 0,0-1 16,0 0-16,0-20 0,0 20 0,22-21 16,-1-21-16,0 21 0,0-21 15,0 0-15,0 0 0,22-21 0,-1 0 16,0 0-16,-20-22 16,20 22-16,0-21 0,1 0 15,-22-1-15,21-20 0,0-1 0,-20 1 16,20-1-16,-21-20 0,21 20 15,-20 1-15,-1-22 0,0 21 0,-21-20 16,0 20-16,0-20 0,0 20 16,0 1-16,0-1 0,0 22 0,-21-1 15,21 22-15,-21 0 0,-1 21 0,1 0 16,0 21-16,0 22 16,0 20-16,21-21 0,0 22 0,0-1 15,0 22-15,0-21 0,-21 20 16,21-20-16,0 20 0,0-20 0,0 21 15,0-22-15,0 22 0,0-22 16,0-20-16,0 20 0,21-21 0,0 1 16,0-22-16,0 0 0,0 0 15,22-21-15,-22 0 0,21 0 16,22 0-16,-22-21 0,0-21 16</inkml:trace>
  <inkml:trace contextRef="#ctx0" brushRef="#br0" timeOffset="53207.78">4149 10202 0,'0'0'16,"0"-21"0,0 42-16,-22 1 15,1-1-15,0 0 0,21 21 16,0 1-16,-21-1 0,21 0 16,-21 1-16,21-1 0,0 0 0,0 1 15,0-1-15,0-21 0,0 21 16,21-20-16,0-1 0,-21 0 0,21 0 15,0-21-15,22 0 0,-22 0 0,0 0 16,21 0-16,-20 0 0,20 0 16,-21-21-16,21 0 0,-20 0 0,20-22 15,-21 22-15,21-21 0,-20-1 0,-22 1 16,0 0-16,0-1 0,0 1 16,0-21-16,0 20 0,-22 1 0,1 0 15,0 20-15,-21 1 0,21 0 16,-22 0-16,1 21 0,21 0 15,-22 0-15,22 21 0,0 0 0,-21 0 16,21 1-16,-1 20 0,22 0 16,0 1-16,-21 41 0,21-41 15,0-1-15,0 0 0,0 1 0,21-22 16,1 21-16,-1-21 0,21 0 16,-21-21-16,22 22 0,-1-22 0,0 0 15,1 0-15,-1 0 0,0-22 16,1 1-16,-1 0 0,0 0 0,1 0 15,-22-22-15,21 1 0,-21 0 0,22 21 16,-22-43-16,0 22 0,0-1 16,-21 22-16,21-21 0,-21 0 15,21 20-15,-21 22 32,0 22-32,0 20 15,0-21-15,0 21 0,0 1 0,0-1 16,0-21-16,0 22 0,0-1 15,0 0-15,0-21 0,0 1 0,22 20 16,-1-21-16,0 0 0,0-21 16,0 0-16,0 0 0,1 0 15,-1 0-15,0 0 0,0-21 0,21 0 16,-20 21-16,-1-42 0,0 20 16,0-20-16,-21 21 0,21-21 15,0-1-15,-21 1 0,22 0 0,-22-1 16,0 1-16,0 21 0,21 0 15,-21-1-15,0 1 0,0 42 32,0 1-32,0 20 0,0-21 15,0 21-15,0-20 0,0 20 0,0 0 16,0-21-16,0 22 0,0-22 0,21 0 16,0 21-16,-21-20 0,21-22 15,0 21-15,1 0 0,20-21 0,-21 0 16,21 0-16,-20 0 0,20 0 15,0-21-15,-21 0 0,22-1 16,-22-20-16</inkml:trace>
  <inkml:trace contextRef="#ctx0" brushRef="#br0" timeOffset="53678.2">5905 9737 0,'0'0'0,"0"-64"0,0 22 0,0 21 15,0 0-15,0-1 0,0 44 16,-21-1-16,0 21 15,21 0-15,0 1 0,-21 20 0,0 107 32,21-107-32,0-21 0,0 22 0,0-1 15,0-20-15,0 20 0,0-20 0,0-1 16,0 0-16,0-21 0,0 22 16,0-22-16,0 0 0,-21-21 15,-1 0 1,22-21-16,0 0 0,0 0 15,0-1-15,0-20 0,0 21 0,22-21 16,-1-1-16,0 1 0,21 0 16,-21 20-16,22-20 0,-1 0 15,0 21-15,1-22 0,-1 22 0,0 21 0,1 0 16,-1 0-16,0 0 16,1 0-16,-1 21 0,-21 0 0,22 1 15,-22-1-15,0 21 0,-21-21 0,0 22 16,0-1-16,0-21 0,-21 21 15,0 1-15,-22-1 0,1-21 0,0 22 16,-1-22-16,1 0 0,-22 21 0,22-21 16,0 1-16,-22-22 0,22 21 15,21-21-15,-22 0 0,22 0 0,0 0 16,21-21 0,21-1-16,0 1 0,1 0 15,-1-21-15,21 21 0,-21-22 16,22 1-16,-1-22 0</inkml:trace>
  <inkml:trace contextRef="#ctx0" brushRef="#br0" timeOffset="53916.63">6625 9567 0,'0'0'15,"42"-42"-15,-20-21 0,20 20 0,-21 22 16,0 0-16,-21 0 0,0 42 16,0 0-16,0 0 0,-21 22 15,0 20-15,0 1 0,0-1 16,-1 22-16,1-1 0,0-20 15,0 21-15,21-22 0,0 1 0,-21-1 0,21 1 16,0-1-16,0-21 16,0 22-16,0-22 0,0 1 0,0-22 15,0 0-15,0 21 0,21-42 0,0 21 16,0-21-16,0 0 16,1 0-16,-1 0 0,0-21 0,-21 0 15,21 0-15,0 0 0,0 0 0</inkml:trace>
  <inkml:trace contextRef="#ctx0" brushRef="#br0" timeOffset="54258.58">6900 10160 0,'0'21'31,"21"-21"-31,1 0 16,-1 0-16,0 0 0,0 0 0,21 0 15,-20 0-15,20 0 0,-21 0 16,21 0-16,1 0 0,-1 0 0,-21-21 15,22 0-15,-22 21 0,21-21 0,-21 0 16,-21-1-16,0-62 16,0 63-16,0-1 0,0 1 15,-21 21-15,0 0 0,0 0 16,-22 0-16,22 0 0,-21 21 0,21 1 16,-22 20-16,1-21 0,21 21 0,-21-20 15,20 20-15,1 0 16,0 1-16,21-22 0,0 21 0,0 0 15,0-20-15,0 41 0,0-42 16,21 0-16,0 1 0,1-1 16,20-21-16,-21 0 0,0 0 0,22 0 15,-22 0-15,21 0 0,0 0 0,1-21 16,-1 21-16</inkml:trace>
  <inkml:trace contextRef="#ctx0" brushRef="#br0" timeOffset="54948.5">8361 9292 0,'-21'-42'0,"42"84"0,-64-105 0,22 63 16,-42 0-16,42 0 0,-22 0 16,1 21-16,0 0 0,20 21 0,-20 1 15,0 20-15,-1-20 0,1 41 16,-21 64-16,41-84 15,1 21-15,0-22 0,21 22 0,0-22 0,0 1 16,0-22-16,0 22 0,21-1 16,0-21-16,22 1 0,-22-1 0,21 0 15,1-20-15,-1-1 0,0 0 16,1 0-16,20 0 0,-21-21 16,1 0-16,20 0 0,-20-21 0,-1 0 15,0 0-15,1 0 0,-1-22 0,0 1 16,22 0-16,-22-1 0,22-63 15,-22 43-15,-21-1 16,21 1-16,-20-22 0,-1 22 0,0-22 16,-21 0-16,0 22 0,0-1 0,0 22 15,0 0-15,0-1 0,0 22 0,0 0 16,-21 21-16,0 0 16,-1 0-16,1 21 0,0 22 0,0-22 15,0 42-15,0-20 0,-1 20 16,1 1-16,21-1 0,-21 1 15,21-1-15,0 1 0,0-22 0,0 21 16,0-20-16,21 20 0,0-20 0,1-1 16,-22-21-16,21 21 0,0-20 15,0-1-15,0 0 0,22 0 16,-22-21-16,0 0 0,0 0 0,0 0 0,22-21 16,-22 0-16,0 0 0,0-1 15,21 1-15,-20 0 0,-1-21 0,0 21 16,0-22-16,0 22 0,0 0 0,1 0 15,-1 0-15,-21-1 16,0 44 0,0-1-16,0 0 15,0 0-15,0 21 0,0-20 16,0-1-16,0 0 0,0 21 0,0-21 16,0 1-16,0-1 0,0 0 0,0 0 15,21-42 16</inkml:trace>
  <inkml:trace contextRef="#ctx0" brushRef="#br0" timeOffset="55114.97">9440 9906 0,'-21'-21'0,"42"42"0,-63-63 0,21 21 15,0-1-15,-1 1 0,1 21 0,21-21 16,0 42 15,21 0-15,1-21-16,-1 22 0,21-1 15</inkml:trace>
  <inkml:trace contextRef="#ctx0" brushRef="#br0" timeOffset="55918.35">9906 9864 0,'0'-21'0,"0"42"0,0-64 16,0 22-16,-21 0 0,0 0 0,-1 21 15,1 0-15,0 21 16,0 0-16,21 0 0,-42 43 16,20-1-1,22-20-15,0-1 0,0 0 16,0 1-16,0-22 0,0 21 0,0 22 15,0-22-15,22-21 0,-22 22 0,21-22 16,21 0-16,-21 0 0,85 0 16,-21-21-1,-22 0-15,-20-21 0,-1 0 16,0 0-16,1-22 0,-1 1 16,0 21-16,1-43 0,-1 22 0,-21-21 15,21-1-15,-20-21 0,-1 1 0,21-1 16,0-63-1,-42 63-15,0-42 0,0 64 0,0 20 16,0 1-16,0 21 0,0 0 16,0 0-16,-21 21 15,0 21-15,21 0 0,-21 21 16,21 1-16,-21-1 0,0 0 16,21 22-16,0-1 0,0 85 15,-22-84-15,1-1 0,21 1 16,-21-1-16,21-20 0,0 20 0,-21-20 15,21-1-15,0 0 0,0-21 0,0 22 16,0-22-16,0 0 0,0 0 16,0-42-1,21 0-15,-21 0 16,0-22-16,21 22 0,0-21 16,-21 0-16,22-1 0,-1 1 15,0 0-15,42-107 16,1 86-16,-43 21 15,21 20-15,-20 1 0,20 21 0,-21 0 16,21 0-16,22 0 0,-43 21 16,21 1-16,-20-22 0,-1 21 15,-21 0-15,0 0 0,0 0 0,0 0 16,-21 1-16,-1-1 16,1 0-16,-63 21 15,41-21-15,1 1 0,0-1 0,-1 0 16,1 0-16,21 0 0,0 22 15,-1-22-15,1 0 0,21 0 0,0 0 0,0 64 16,43-43 0,-22-42-16,0 21 15,21 1-15,1-22 0,-22 0 0,21 0 16,0 0-16,1 0 0,-22 0 0,21 0 16,-21 0-16,22-22 0,-22 1 15,21 0-15,-42 0 0</inkml:trace>
  <inkml:trace contextRef="#ctx0" brushRef="#br0" timeOffset="56594">11832 9927 0,'0'21'16,"21"-21"-1,0 0-15,1 0 0,20 0 0,0 0 16,1 0-16,20-21 0,1 21 15,-1-21-15,1 21 0,-1-21 16,128-21-16,-86 20 16,-62 1-16,-22 21 15,0-21-15,0 0 0,-21 0 16,0 0-16,-42-1 0,21 1 0,-64 0 16,43-21-16,-22 21 15,22-1-15,-106-20 16,84 42-16,43-21 0,42 21 31,0 0-31,22 21 0,-1 0 0,0-21 16,1 21-16,20 22 0,1-22 15,-22 0-15,106 64 16,-63 21 0,-85-85-16,0 21 0,0 22 15,-21-43-15,0 0 0,-22 0 16,22 21-16,-21-20 0,-1-1 0,-62 21 15,41-21 1,43-21-16,21 21 0</inkml:trace>
  <inkml:trace contextRef="#ctx0" brushRef="#br0" timeOffset="57394.24">14647 9779 0,'0'0'0,"21"-21"0,1 0 0,-22 0 0,21-1 15,0 1-15,-21 0 0,21 0 16,0-21-16,0 20 0,-21 1 0,0-21 15,22 21-15,-22-43 16,0 22-16,-22 21 16,1 0-16,0-1 0,-21 1 0,-1 21 15,1 0-15,-21 0 0,20 0 0,-20 0 16,-1 0-16,1 21 16,-1 1-16,1 20 0,-1 0 0,22 1 0,-43 62 15,64-62-15,0 20 16,21 1-16,0-22 0,0 22 0,0-22 15,21 0-15,0 1 0,22-1 0,-1-21 16,-21 21-16,43-20 0,-22-22 0,0 0 16,1 0-16,20 0 0,43-22 15,-64 1-15,22-21 0,20-22 16,-41 1-16,-1 21 0,64-149 31,-64 64-31,-21 64 0,1-22 16,-22 21-16,0-20 0,0-1 0,0 0 15,0 22-15,0-22 0,0 22 16,-22-1-16,1 22 0,0 0 0,21 20 16,-21 1-16,0 0 0,0 21 15,21 21-15,0 0 0,-22 22 0,22-1 16,-21 22-16,21-1 0,0 1 0,0 20 16,0-20-16,0 20 0,0 1 15,0-21-15,0 20 0,0 1 0,0-22 16,0 1-16,0-1 0,0 1 15,0-22-15,21 1 0,1-1 0,-1-21 16,0 21-16,21-42 0,-21 22 0,85-22 16,-85 0-1,1-22-15,20 1 0,-21 0 16,43-42-16,-43 41 0,0-41 16,0 21-16</inkml:trace>
  <inkml:trace contextRef="#ctx0" brushRef="#br0" timeOffset="58158.04">15388 9335 0,'0'-22'0,"0"44"0,0-65 15,0 22-15,0 42 16,0 0-16,0 22 16,0-22-16,0 64 0,0-43 15,0 0-15,0 1 16,-21-1-16,21 0 0,0 1 0,0-22 0,0 21 16,0-21-16,0 0 0,21 1 15,0-1-15,-21 0 0,85-21 16,-43 0-1,1 0-15,-22-21 0,0 0 0,0-1 16,0 1-16,0-21 0,-21 21 16,0-22-16,0 1 0,0 0 0,0-1 15,0 1-15,0 0 0,0-1 16,-42-41-16,21 63 0,-43-22 16,43 43-16,-21 0 15,-22 21-15,43 1 16,0-1-16,-21 0 0,21 0 0,-1 21 15,1 1-15,21-1 0,0-21 0,0 22 16,0-1-16,0 0 0,0-21 16,43 22-16,-22-22 0,0 0 0,21 0 15,-21-21-15,22 0 0,41 0 16,1 0 0,-43 0-16,1-21 0,-22 0 0,21 0 15,1 0-15,-1-22 0,0 22 0,1-21 16,-22 21-16,21-22 0,-21 22 15,-21-21-15,21 21 0,-21-1 0,0 1 16,0 0-16,0 42 16,0 0-1,0 1-15,0-1 0,0 21 0,0 0 16,0-20-16,0 62 16,0-20-16,0-43 0,0 0 15,0 0-15,0 0 0,0 1 0,22-22 16,-1 0-16,0 0 0,0 0 15,0 0-15,0 0 0,1 0 0,-1-22 16,0 22-16,21-21 0,-21 0 16,1-21-16,-1 21 0,0-1 0,0-20 15,-21 0-15,0-1 0,21 1 0,-21 0 16,21-1-16,-21 1 16,0 0-16,0 63 31,0 21-31,0-21 0,0 22 0,0-1 15,0 22-15,0-22 0,0 0 16,0 1-16,0-1 0,22-21 0,-1 43 16,0-43-16,0 0 15,21 0-15,-20 0 0,20-21 0,-21 0 16,21 0-16,1 0 0,-1-21 0,0 0 16,-20 0-16,20 0 0,0-1 0</inkml:trace>
  <inkml:trace contextRef="#ctx0" brushRef="#br0" timeOffset="58624.05">17166 8911 0,'0'0'0,"0"-42"0,0 0 0,0-1 15,0 22-15,0 0 0,-21 21 16,0 0-16,0 21 0,21 21 0,-22 1 16,1 20-16,0-20 0,0 20 15,21 1-15,0-1 0,-21 1 16,21-22-16,-21 21 0,21 1 0,0-1 0,0 1 15,-22-1-15,22-20 0,0-1 16,0 0-16,0 1 0,0-1 16,0 43-16,0-64 15,-21-21-15,21-21 32,0 0-32,0-1 0,0 1 0,0-21 15,0 0-15,21-1 0,1 1 0,20 0 16,-21-1-16,21 1 0,1 0 15,-1-1-15,0 22 0,1 0 0,-1 0 16,0 21-16,1 0 0,-22 0 0,21 0 16,-21 21-16,1 0 15,-1 0-15,0 22 0,-21-1 0,21-21 16,-21 21-16,0 1 0,0-1 0,-42-21 16,21 22-16,-1-22 0,-20 21 15,0-21-15,-1 0 0,1-21 0,0 22 16,-1-22-16,22 0 0,-21 0 0,21 0 15,0 0-15,-1 0 0,22-22 16,0 1-16,0 0 16,22-21-16,-1 21 0,0-22 0,21 1 15,1 0-15,-1-1 0</inkml:trace>
  <inkml:trace contextRef="#ctx0" brushRef="#br0" timeOffset="58848.53">17780 8911 0,'63'-84'0,"-41"41"0,-107 170 0,191-275 15,-106 169 1,0 0-16,0 22 0,0 20 16,0 1-16,-21-1 0,-1 64 15,1-63-15,0-1 0,0 1 16,0-1-16,0 128 16,-1-149-16,22 0 0,0 1 15,0-1-15,0-21 0,0 22 16,0-22-16,0 0 0,0 0 0,22-21 15,20-21 1,-21 0-16,-21 0 16,21-1-16,0 1 0</inkml:trace>
  <inkml:trace contextRef="#ctx0" brushRef="#br0" timeOffset="59180.42">17949 9483 0,'0'-21'0,"21"21"16,1 0-1,-1 0 1,0 0-16,0 0 0,0-22 16,0 22-16,22-21 0,-22 21 15,0-21-15,21 21 0,1-21 16,-22-21 0,-42 20-16,-22 22 15,22 0-15,-21 0 0,0 0 16,20 0-16,-20 0 0,21 22 0,-21-1 15,20 0-15,1 0 0,0 0 16,0 0-16,0 22 0,21-22 0,0 64 16,0-22-1,21-42-15,0-21 16,0 21-16,0-21 0,1 0 0,20 0 16,-21 0-16,0 0 0,22 0 0,-1 0 15,-21 0-15,21 0 0,1-21 16,-1 0-16,0 0 0</inkml:trace>
  <inkml:trace contextRef="#ctx0" brushRef="#br0" timeOffset="59813.17">18732 9208 0,'0'-22'0,"0"44"0,0-86 0,0 43 16,0 0-16,-21 21 16,0 0-16,0 42 15,0-21-15,0 43 16,21-22-16,-22 0 15,22 22-15,0-22 0,0 1 0,0 41 16,0-41-16,0-1 0,22 0 16,-1 1-16,0-22 0,21 21 15,64 0-15,-42-20 16,-22-22-16,0 0 0,1 0 16,-1-22-16,0 1 0,1 0 15,20-42-15,-42 20 0,22 1 16,-1-64-16,-42 43 0,21-1 15,21-148 1,-42 43-16,22 106 16,-22-22-16,0 21 0,0 22 0,0-21 15,0 41-15,0-20 0,0 21 16,-22 42 0,1 21-16,0 1 0,0 20 15,-21-20-15,20 41 0,1-20 0,0-1 16,0 22-16,21-22 0,0 1 0,-21 21 15,21-22-15,0 1 0,0-22 16,0 21-16,0-20 0,21-1 0,64 85 31,-43-106-31,0-21 0,-21 0 16,1 0-16,20 0 0,-21-21 0,0 21 16,0-21-16,1 0 0,-1 0 0,0-22 15,0 22-15,-21-21 16,21 21-16,22-43 0,-22 22 15,-21 21-15,21-1 0,-21 44 32,0-1-32,0 0 0,0 0 0,-21 0 15,21 22-15,0-22 0,-21 0 0,21 21 16,0-21-16,0 1 0,0-1 16,0 0-16,0 0 15,21-21 1,0-21-1</inkml:trace>
  <inkml:trace contextRef="#ctx0" brushRef="#br0" timeOffset="59962.23">19875 9271 0,'0'-21'0,"0"42"0,0-63 0,0 21 0,-21 21 15,0 0-15,21 21 31,0 0-31,21-21 0,0 21 16,1-21-16,-1 21 0</inkml:trace>
  <inkml:trace contextRef="#ctx0" brushRef="#br0" timeOffset="60712.18">20510 9271 0,'0'-21'16,"0"42"-16,-21-63 0,0 21 0,0-1 15,0 22-15,0-21 0,-1 21 0,-41 21 16,-1 1 0,43 20-16,0-21 15,0 21-15,0 1 0,0-1 0,21 0 16,0 1-16,0-1 0,0 22 0,0-22 0,0 0 16,0-21-16,21 22 15,0-1-15,42 0 0,-20-20 16,-22-1-16,127-21 15,-106 0-15,1 0 0,-1 0 16,0-21-16,43-22 0,-43 22 16,1-21-16,-22-1 0,21 1 0,-21-21 15,1 20-15,20-20 16,-21-1-16,0 1 0,0-22 0,22 0 0,-22 22 16,0-22-16,0 22 15,0-1-15,1 1 0,-22 20 0,0-20 16,0 84-1,0 0-15,-22 0 0,1 64 16,0-21-16,0-1 0,0-21 16,0 22-16,21-1 0,0 1 0,-22-1 15,22-20-15,0 20 0,0 1 16,0-22-16,0 0 0,0 1 0,0-1 16,0-21-16,0 0 0,0 1 15,43 20 1,-22-42-16,-21-21 15,0 0-15,0-1 0,0 1 16,0 0-16,0-21 0,0 21 16,0-1-16,0-20 0,0 21 0,0 0 0,0 0 15,0-1 1,21 22-16,0 0 16,0 0-16,1 0 0,41 22 15,-42-1-15,43 21 16,-43-21-16,21-21 0,-21 21 0,1 1 15,-1-22-15,0 21 0,-21 0 16,0 0 0,-21 0-16,0-21 15,-22 21-15,22 1 0,0-22 16,0 21-16,0 0 0,-1-21 0,1 21 16,21 0-16,0 0 15,0 1-15,21-22 0,1 0 0,-1 0 16,21 0-16,-21 0 15,22 0-15,-1 0 0,21-22 0,-20 22 16,20-21-16</inkml:trace>
  <inkml:trace contextRef="#ctx0" brushRef="#br0" timeOffset="60936.7">22796 8975 0,'0'0'16,"0"-43"-16,-42 22 0,-85 0 15,42 42 1,43 0-16,-43 85 16,64-63-16,0-1 15,0 0-15,21 1 0,0 20 0,0 22 16,0-43-16,21-21 16,0 22-16,0-1 0,1-21 0,20 21 15,-21-20-15,21-1 0,1-21 16,20 21-16,22-21 0</inkml:trace>
  <inkml:trace contextRef="#ctx0" brushRef="#br0" timeOffset="61166.72">23453 8827 0,'0'-22'0,"0"44"0,0-86 0,21 43 16,0 21-16,0 21 15,0-21-15,0 21 0,22 22 0,-22-1 16,0 0-16,21 1 0,-20-1 0,20 21 16,-21 1-16,21 42 15,-42-43-15,0-20 0,0 20 16,-42 43-16,21-64 0,0 1 0,-22-1 16,1 0-16,0-21 15,-1 22-15,1-22 0,-21 0 0</inkml:trace>
  <inkml:trace contextRef="#ctx0" brushRef="#br0" timeOffset="62277.67">1058 12615 0,'0'-21'15,"0"42"-15,-21-63 0,21 21 0,-21 21 16,21 21 0,0 21-1,0 1-15,-21-1 0,21 22 16,-21-1-16,21 1 0,-43 41 15,1 1 1,-22 42-16,64-105 16,-21-1-16,21-21 0,-21 22 15,21-22-15,0 0 0,21-21 32,0-21-32,1 0 0,-1 21 15,0-22-15,21 1 0,-21 0 16,22 21-16,-22-21 0,21 21 0,1-21 15,-22 21-15,21 0 0,-21 0 0,22-21 16,-22-1-16,0 22 0,0 0 16,0-21-16,0 21 0,-21-21 15,0 0-15,0 0 0,0 0 16,-21 21-16,-21-22 16,21 22-16,0 0 0,-1 0 15,1 22-15,0-22 0,0 42 16,0-21-16,21 21 0,0-20 15,0 20-15,0 0 0,0 1 16,0-1-16,0 0 0,0 1 16,0-1-16,0 0 0,0 1 15,0 20-15,0-42 0,21 0 16,0-21-16,0 0 0,0 0 16,1 0-16,-1 0 0,0 0 0</inkml:trace>
  <inkml:trace contextRef="#ctx0" brushRef="#br0" timeOffset="62449.65">1863 13272 0,'0'0'0,"42"0"0,-21 0 0,0 0 16,0 0-16,1 0 16,-22-22-1,0 1 1,21 21-16,0 0 0,0-21 0,-21 0 15,21 0-15,0 21 0</inkml:trace>
  <inkml:trace contextRef="#ctx0" brushRef="#br0" timeOffset="64290.17">3514 12361 0,'0'-21'0,"-22"21"32,1 0-17,0 43-15,0-22 0,0 21 0,0 0 16,-1 22-16,1-1 15,-21 64-15,21-42 0,0-21 16,-1-1-16,-20 64 0,21-85 16,0 1-16,21-1 0,0 0 15,0-20-15,0-1 0,0 0 16,21-21 0,0-21-16,0 0 0,-21-1 15,0 1-15</inkml:trace>
  <inkml:trace contextRef="#ctx0" brushRef="#br0" timeOffset="64627.98">3027 12721 0,'-21'-42'0,"42"84"0,-85-105 0,43 20 15,0 22-15,0-21 0,0 21 16,21 0-16,0-1 0,0 1 0,0 0 16,0-42-16,84 20 15,-41 43-15,-1 0 16,0 0-16,22 0 0,20 21 15,65 1-15,-65 20 0,-20-21 16,-1 21-16,1 1 0,-22-1 16,0 0-16,-42 22 0,0-22 15,0 22-15,-21-1 0,-21 1 0,-22-22 16,22 22-16,-21-22 0,-64 43 16,63-43-16,1 0 15,20-21-15,-20 1 0,-1 20 16,22-21-16,21-21 0,-22 0 15,22 0-15,0-21 16,21 0-16,0 0 0,21-1 16,0-20-16,1 21 0,-1 0 15,21 0-15,22-1 0</inkml:trace>
  <inkml:trace contextRef="#ctx0" brushRef="#br0" timeOffset="64980.78">3831 13039 0,'-21'21'0,"0"-21"16,-22 0-16,22 0 0,21-21 16,0 0-16,-21-1 0,21 1 15,0 0-15,0 0 0,21-21 16,0 20-16,1 1 0,20 0 16,0 0-16,1 21 0,84 0 15,-85 0-15,-21 21 16,21 21-16,-20-20 0,-1 20 15,0 0-15,-21 1 0,0-1 0,0 0 16,0 1-16,-21-1 0,-22 21 16,1-20-16,21-22 0,0 0 15,0 0-15,-1-21 0,1 0 0,0 0 16,0 0-16,21-21 16,0 0-16,0-43 15,0 22-15,21 0 0,0-1 16,0 1-16,1 0 0,-1-22 0,0 22 15,0 0-15,21-22 0,1 22 16,-1 21-16,-21-22 0,22 22 0,-1 0 16,0 21-16,1 0 0,-1 0 0</inkml:trace>
  <inkml:trace contextRef="#ctx0" brushRef="#br0" timeOffset="65805.91">4826 13123 0,'0'22'0,"0"-44"0,21 44 0,0-22 16,0 0-16,1 0 16,-1 0-16,0-22 0,0 1 15,0 0-15,0 0 0,1 0 16,-1 0-16,21-1 0,-42 1 16,21 0-16,-21-21 0,0 21 0,0-1 0,0-20 15,0 0 1,-63 21-16,42 21 0,-22 0 15,1 0-15,-43 42 0,43-21 16,0 0-16,-1 22 0,1-1 16,-22 21-16,43-41 0,21 20 15,0-21-15,0 21 0,0-20 16,0-1-16,0 0 0,21-21 16,1 0-16,-1 0 0,0 0 15,21 0-15,1 0 0,-22-21 16,21 21-16,0-21 0,1-1 0,-22 1 15,21 0-15,-21 0 0,64-64 16,-85 43 0,0 21-16,0 42 31,0 0-31,0 0 0,0 0 16,0 22-16,0-22 0,0 0 15,0 21-15,0 1 16,0-22-16,42 21 0,-20-42 0,-1 0 15,0 0-15,0 0 0,21 0 16,1 0-16,-1 0 0,0-21 16,22 0-16,-1 0 0,-20 0 15,20-1-15,1 1 0,-1-21 0,-20 21 16,20-22-16,-42 1 0,22 0 0,-22 21 0,0-22 16,-21 1-16,0 21 15,-21 0-15,0-22 0,-85 22 16,42 21-16,22 0 15,0 0-15,-22 21 0,-21 22 16,43-22-16,21 0 0,0 0 0,0 0 16,21 0-16,0 22 15,0-22-15,0 21 0,21 1 0,0-1 0,21 0 16,22 43-16,-43-43 16,0 22-16,21-1 0,-20-20 15,-1 41-15,0-20 0,0 20 0,-21 1 16,0-21-16,0 20 0,0 1 0,0 0 15,-21-1-15,0 1 0,-22-22 16,22 22-16,0-21 0,0-1 0,-21 1 16,20-22-16,1 21 0,0-20 15,0-22-15,0 0 0,0 0 0,21-42 32,0 0-32,0-21 0,0-1 15,0 1-15,0-22 0,21 1 0,0-22 16,21 22-16</inkml:trace>
  <inkml:trace contextRef="#ctx0" brushRef="#br0" timeOffset="67125.5">6964 12827 0,'0'0'0,"0"-21"0,0 0 16,-21 21-16,-1-21 15,1 21-15,0-22 0,0 1 0,0 0 16,0 21-16,-85-42 16,85 21-16,-22 21 0,1 0 15,0 0-15,-22 0 0,22 21 16,-1 0-16,1 21 0,21-21 16,-21 22-16,20-1 0,-20 0 15,21 22-15,0-22 0,0 106 16,21-105-16,0-22 15,0 21-15,0-21 0,42 22 16,-21-22-16,0-21 0,0 0 0,22 0 16,-22 0-16,21-21 0,1 21 15,-22-21-15,21-1 0,0 1 0,64-85 16,-63 85-16,-1-63 16,-21 41-1,0 1-15,0 0 0,-21 20 0,0-20 16,22 21-16,-22 42 31,-22 0-31,22 22 0,-21-22 0,21 21 16,0 0-16,0-20 0,0 20 15,0 0-15,0-21 0,0 1 0,0-1 16,21 0-16,1-21 0,-1 0 0,21 0 16,-21 0-16,0 0 0,64 0 15,-21-21 1,-22 0-16,-21-1 0,21 1 0,-20-21 15,20 21-15,-21-22 0,0 22 16,-21-21-16,0 21 0,0-22 0,21 22 16,-21-21-16,0 21 0,0 42 31,0 0-31,0 21 0,-21-20 16,21-1-16,0 0 0,0 21 0,-21-21 15,0 22 1,21 20-16,-21-63 15,21-21 17,0 0-32,0 0 0,21 0 15,0-1-15,-21 1 16,21 0-16,0-21 0,-21 21 0,22-1 16,-1 1-16,0 0 0,0 0 15,0 21-15,0 21 16,1 21-1,-22-20-15,0-1 0,21 0 16,0 21-16,-21-21 0,21 22 0,0-1 16,0 0-16,22-20 0,-22-22 15,0 21-15,21 0 0,1-21 16,-22 0-16,21 0 0,1 0 0,126-21 31,-84 0-31,-43-1 0,-21 1 16,0 0-16,0 0 0,1-21 15,-1 20-15,0-20 0,-21 21 0,0-21 16,0-1-16,0 1 0,0 21 16,0-22-16,-21-20 15,-43 42-15,43 21 16,-21 0-16,21 21 0,-22 0 16,22 0-16,-21 22 0,21-22 15,-22 21-15,22 0 0,0 1 0,0 20 16,21 43-1,0-64-15,0-20 0,0-1 16,0 0-16,21-21 0,0 0 16,0 0-16,0 0 0,1 0 15,20-21-15,-21 21 0,0-21 0,0-1 16,22-20-16,-22 21 0,0-21 0,0 20 16,22-41-16,-22 21 0,0-22 15,0 22-15,21-85 16,-42 63-16,43-63 0,-43 64 15,21-1-15,-21 1 0,21-1 0,-21 1 16,0 20-16,0 1 0,0 21 0,0 0 16,0 0-16,0 42 15,0 0-15,0 21 0,0 1 16,-21-1-16,0 21 0,0 1 0,21-1 16,-22 1-16,22-1 0,-42 86 15,42 41 1,0-126-16,0-22 0,0 21 15,0-20-15,0-1 0,0-21 0,0 22 16,21-22-16,0-21 0,1 21 0,20-21 16,43-21-1,-64 0-15,21-1 0</inkml:trace>
  <inkml:trace contextRef="#ctx0" brushRef="#br0" timeOffset="68394.46">9102 12361 0,'0'-42'0,"0"84"0,21-126 0,-21 63 0,21-1 16,-21 44 0,0 20-16,-21-21 0,0 21 15,21 1-15,-22 20 0,1-20 0,0 20 16,0-21-16,-21 22 0,-1 63 16,-41 42-1,62-126-15,1-1 0,0 0 16,0 1-16,0-22 0,0 0 0,21 0 15,-22 0-15,22-42 32,0 0-32,0-21 15,22 20-15,-1-20 0,-21 0 0,42-22 16,-21 22-16,0 0 0,1 20 16,-22-20-16,21 21 0,0 21 15,0 0-15,0 0 16,-21 21-16,21-21 0,-21 42 15,0 1-15,22-1 0,-22-21 16,21 22-16,0-22 0,-21 0 16,21 21-16,0-21 0,0 1 15,22-1-15,-22 0 0,85 0 16,-22-21-16,-41 0 16,-1 0-16,0-21 15,1 0-15,-1 0 0,0-1 0,-20-20 16,20 0-16,-21-1 0,21 1 0,-20-21 0,-1 20 15,0-20-15,0-1 0,0 1 16,0-1-16,-21 1 0,0-1 0,0 1 16,0-1-16,0 1 0,-21 20 15,-42-62-15,-43 20 16,64 64-16,-1 21 16,-20 0-16,20 21 0,1 0 0,0 21 15,-1 1-15,1 20 0,0-20 16,-1 20-16,1 1 0,21-1 0,-21 1 15,20 20-15,22-20 0,0 20 16,0-20-16,22 105 16,41-63-16,-42-64 15,43-20-15,-22-1 0,0 0 0,22 0 16,-1 0-16,-20-21 0,20 0 16,1 0-16,-1 0 0,1-21 0,-22 0 15,22 21-15,-22-21 0,106-85 16,-42 0-1,-85 64-15,0-64 16,-21 85-16,0-22 0,0 1 16,0 21-16,-21 21 0,0 0 15,-21 0-15,20 21 0,1 0 16,0 64-16,21-22 16,0-20-16,21-1 0,-21 0 15,21 1-15,1-22 0,-1 21 16,0-21-16,0 1 0,0-1 0,0 0 15,1 0-15,-1 0 0,0-21 16,0 0-16,43 21 16,-22-21-16,0 0 0,-21-21 15,22-21-15,-22 21 16,21 0-16,-21-1 0,1 1 16,-1-21-16,21 21 0,-21-22 0,0 22 15,1-21-15,-22 0 0,0 20 16,21 1-16,-21-21 0,0 21 0,0 0 15,0 42 1,0 0-16,-21 0 16,21 0-16,-22 0 0,22 22 0,-21-22 15,0 21-15,21-21 0,0 22 16,0-22-16,0 21 0,0-21 0,0 22 16,0-22-16,0 0 0,21-21 15,-21 21-15,21-21 0,1 0 16,-1 0-16,21 0 15,22 0-15,-43-21 0,0 0 16,21 21-16,-21-21 0,1-22 16,-1 22-16,21 0 0,-21-21 0,-21-1 15,21 1-15,-21 0 0,0-1 0,0 22 16,0-21-16,-42-43 16,-21 43-1,41 42-15,-20 0 0,21 0 16,0 0-16,0 0 0,-22 21 0,22 0 15,0 0-15,0 22 0,21 20 16,-21-20-16,21-22 0,0 21 0,0-21 16,0 22-16,0-22 0,21 0 15,21 21 1,-21-21-16,22-21 0,-22 0 0,21 0 0</inkml:trace>
  <inkml:trace contextRef="#ctx0" brushRef="#br0" timeOffset="68724.66">11536 12764 0,'0'0'0,"0"-22"15,0 1-15,0 42 16,0 1 0,-21 62-16,-1-41 15,22-1-15,0 21 0,-21-20 0,21 20 16,-21-20-16,21 20 0,0 1 0,0-1 15,0 1-15,0-1 0,0 22 16,-21-22-16,21 22 0,-21-22 0,-22 170 16,22-169-16,-21 84 15,21-85-15,0 1 16,-1-1-16,1 1 0,21-22 16,0 1-16,-21-22 0,21 21 0,-21-21 15,21-42-15,0 0 16,0 0-16,0 0 15,0-22-15,0-20 0,0-43 16,0 42-16,0 1 0,21-1 0,0-20 16</inkml:trace>
  <inkml:trace contextRef="#ctx0" brushRef="#br0" timeOffset="68972.55">11366 13166 0,'0'0'16,"22"-64"-16,-1-84 0,0 85 15,-21-1-15,21 22 0,43-64 16,-1 42-1,-42 43-15,0 0 16,22 21-16,-22 0 0,21 0 0,-21 0 16,22 0-16,-1 21 0,-21 0 0,22 1 15,-22 20-15,0-21 0,0 21 16,-21 85-16,-42-42 16,21-43-16,-22-20 15,1-1-15,0 0 0,-1 0 16,22-21-16,-21 21 0,-1-21 0,22 0 15,0 0-15,63 0 32,-20-21-32</inkml:trace>
  <inkml:trace contextRef="#ctx0" brushRef="#br0" timeOffset="69441.67">12488 12594 0,'0'0'0,"43"-21"16,-22 21-16,42 0 16,1-21-1,-22 21-15,0 0 0,22 0 0,63-21 16,-64 21-16,22 0 16,-21 0-16,-1 0 0,1 0 0,-22-21 15,21 21-15,-41 0 0,20 0 0,-21 0 16,-21-22-1,0 1-15,0 0 0,-21 0 16,0 0-16,0 21 0,-1-21 16,-41-22-16,42 43 15,0-21-15,-1 0 0,1 21 0,21-21 16,21 21 15,1 0-31,-1 0 0,21 0 16,43 0-1,-64 0-15,0 21 0,0 0 16,0 0-16,-21 0 16,0 22-16,0-22 0,0 0 0,0 21 15,0-20-15,-21 20 0,0-21 0,21 21 16,-42 22-16,-1-1 16,22-41-16,0-1 0,0 21 15,21-21-15,-21-21 0,0 21 0,21 1 16,-22-22-16,22 21 15,-21-21-15</inkml:trace>
  <inkml:trace contextRef="#ctx0" brushRef="#br0" timeOffset="71409.21">15917 12510 0,'0'0'0,"0"-22"32,0 1-17,0 0-15,0 0 16,0 0-16,21 0 0,-21-1 0,0-20 15,0 21-15,0 0 16,0 0-16,-21-22 0,21 22 0,-42 0 16,21-21-16,0 20 0,-22 1 0,1 21 15,21 0-15,-64 0 16,0 21-16,64 22 16,-21-22-16,21 21 0,-22 1 15,22-1-15,0 21 0,0-20 0,0 20 16,0-20-16,21 20 0,0-21 0,0 1 15,0-1-15,0 0 0,21 1 16,0-22-16,0 0 0,0 0 0,22 0 16,-22-21-16,21 0 0,0 0 0,1-21 15,-1 0-15,0 0 16,-20 0-16,20-22 0,0 22 0,1-21 0,-1 0 16,-21-1-16,21-20 0,1-43 15,-22 21-15,0 22 16,0-22-16,0 0 0,1 1 0,-22 20 15,0-20-15,21 20 0,-21 1 16,21-43-16,-21 63 0,0 1 16,0 21-16,0 0 15,-21 21-15,0 42 16,-1-21-16,1 22 0,0-1 0,0 21 16,0 1-16,0-1 0,21 22 15,0-21-15,0 20 0,0 43 16,0-63-16,0-1 15,21-20-15,0-1 0,0 0 0,0-21 16,22 22-16,-1-22 0,-21 0 0,21-21 16,1 0-16,-1 0 0,106 0 15,-105-21-15,41-21 16,-41 20-16,-1 1 0,0-21 16,1 0-16,-22-1 0,0-20 15,0 20-15,-21 1 0,0-21 0,0 20 16,0 22-16,-21-21 0,0 21 15,0 21-15,-1 0 0,-20 0 0,21 0 16,0 0-16,0 21 0,-1 0 0,22 0 16,0 0-16,0 43 15,22-1-15,-1-42 0,21 1 16,-21-1-16,0 0 0,22 21 16,-22-21-16,0 1 0,0-1 15,0 0-15,1 0 0,-22 0 16,0 0-16,0 1 0,0-1 15,21-21 1,0 0 0,0 0-1,21 0-15,43-21 16,-43 21-16,22-22 0,-22 22 16,1-21-16,20 0 0,-21 21 15,22-21-15,-22 0 0,1 0 0,-1 21 16,21-43-16,1-20 15,-64 42-15,0-1 16,0-20-16,0 21 0,0 0 0,-21 0 16,0-1-16,-22 22 0,22 0 15,-21 0-15,-1 0 0,-41 22 16,-43 62-16,84-41 16,1-22-16,21 21 0,0-21 15,0 22-15,21 20 0,0-42 16,0 0-16,0 1 0,21-1 15,0 0-15,0-21 0,0 21 0,43-21 16,20 0 0,-41 0-16,-1-21 0,-21 21 15,22-21-15,-22 0 0,0-1 16,21-20-16,-21 21 0,1-21 0,-22-1 16,21 1-16,-21 0 0,21-1 15,0-41-15,-21 62 0,0 1 16,0 0-16,0 42 15,0 0-15,0 1 16,-21 20-16,0-21 0,21 21 0,-21 1 16,21-22-16,0 42 15,0-20-15,0-22 0,0 0 0,21 0 16,0 0-16,0 1 0,21-22 16,-20 0-16,20 21 0,0-21 0,1 0 15,20 0-15,-21 0 0,85-21 16,-63-1-16,42-20 15,-64 21-15,0-21 0,1 20 16,-22-20-16,21 0 0,-42-22 0,0 22 16,0 0-16,0-22 0,0 22 0,0-1 15,-21 1-15,-21 21 0,21 0 16,-64 0-16,-21 42 16,64 0-16,-1 21 15,22 1-15,-21-1 0,21 0 16,0 22-16,-22-22 0,22 22 0,21-22 15,0 0-15,0 1 0,0-1 16,0 0-16,42 43 16,1-22-16,-1-20 0,-21-1 15,22 0-15,-22 1 0,21-1 16,-21 22-16,22-22 0,-22 21 16,21 43-16,-21-42 0,-21-1 15,0 1-15,0-1 0,0 43 16,-21-42-16,-21 20 15,21-20-15,-1-22 0,1-21 0,-21 43 16,0-43-16,20 0 16,1-21-16,0 0 0,-21-21 15,42-64 1,0 43-16,0 0 16,0-1-16,21-20 0,21-1 0,-21 1 15</inkml:trace>
  <inkml:trace contextRef="#ctx0" brushRef="#br0" timeOffset="72698.17">18965 12404 0,'0'0'0,"43"-43"0,-1 1 0,0 0 0,1 21 15,-1-22-15,-21 22 16,0 0-16,0-21 0,43-22 16,-64-21-1,0 64-15,0 0 0,-21 0 16,0 0-16,-1 21 0,-20 0 0,21 0 15,-21 0-15,20 0 0,-20 0 16,0 42-16,-1-21 0,22 22 0,-21 20 16,0-21-16,-1 1 0,22 20 0,0-20 15,0 20-15,0-21 16,21 1-16,0-1 0,0-21 0,0 0 0,0 43 16,21-64-16,-21 21 0,42-21 15,-21 0-15,0 0 0,1 0 16,83-42-1,-62-1-15,-22 22 0,0-21 16,0 21-16,0-22 0,22-62 16,-22 62-16,-21 1 15,0 0-15,0-1 0,21 22 0,-21 0 16,0 0-16,0 42 16,0 21-16,0-21 15,0 22-15,0-22 0,-21 21 16,21-21-16,0 22 0,0 20 15,0-42-15,0 1 0,21-1 0,0 0 16,0 0-16,1-21 0,-1 0 0,21 21 16,-21-21-16,22 0 0,-1 0 15,43 0-15,-1-42 16,-63 21-16,22 0 0,20-22 16,-42 1-16,1 0 0,-1-1 15,-21 22-15,0-21 16,21-1-16,-21 1 0,-21 42 31,21 21-31,-21 0 0,-1 1 0,1 20 16,0-21-16,0 21 0,0-20 15,21-1-15,-21 0 0,-1 21 16,22-21-16,-21-21 0,21 22 0,0-1 0,21-21 47,-21-21-47,22-1 15,-1 1-15,0 0 0,21 0 16,-21 0-16,1-22 0,-1 22 0,0-21 16,0 21-16,0 0 0,0-1 15,22 22-15,-43 22 16,0 20 0,0-21-16,21 0 0,-21 0 15,0 22-15,21-22 0,-21 0 16,21 0-16,0 0 0,1 1 0,20-1 15,-21-21-15,43 21 16,20-21-16,-20 0 0,-22 0 16,0 0-16,22 0 0,-22 0 0,1 0 15,-1-21-15,21 0 0,-20-1 16,-1 1-16,-21-21 0,22 21 0,-22-22 16,21-41-16,-21 41 15,-21 1-15,0 0 0,0-1 16,0 1-16,0 21 0,0 0 0,-42 0 15,21 21-15,-22 0 16,22 21-16,-21 0 0,21 0 0,-22 0 16,1 22-16,0-1 0,21 0 0,-22 1 15,22-1-15,0 0 0,0 1 16,21 41-16,0-41 16,21-22-16,0-21 15,0 0-15,22 0 0,-22 0 16,0 0-16,0 0 0,0 0 15,22-21-15,-22-1 0,0 1 0,0 0 16,21-85-16,-42 43 16,22 20-16,-1-20 0,-21 21 15,0-22-15,21 1 0,0-1 16,-21 1-16,21-1 0,0 22 0,-21-22 16,22 22-16,-1-22 0,0 1 15,0 21-15,-21 63 16,0 0-16,0 0 15,0 21-15,0 1 0,0-1 16,-21 22-16,0-1 0,0 1 0,-22 63 16,43-43-16,0 64 15,0-84-15,0-1 0,0-20 16,0 20-16,21-20 0,1-1 16,-1-21-16,0 0 0,0 0 0,0 1 15,0-1-15,1-21 16,20 0-16,-21 0 0,0-21 15,0-1-15,1-20 0,-1 21 0</inkml:trace>
  <inkml:trace contextRef="#ctx0" brushRef="#br0" timeOffset="74221.42">21653 12361 0,'0'0'0,"22"0"31,-1 0-31,0 0 0,0-21 16,0 21-16,0-21 0,1 0 16,-1 0-16,0 0 0,-21-1 15,0-20-15,21-21 0,-21 20 16,0 22-16,0-21 0,0-1 15,0 22-15,0-21 0,-21 21 0,0 0 16,0 21-16,-1 0 0,1 0 16,0 0-16,-21 0 0,21 0 0,-22 42 15,1-21-15,-22 43 16,22-22-16,21 0 0,-21 1 0,20-1 16,22 0-16,0 1 0,-21-1 15,21 0-15,0-21 0,0 1 0,0-1 0,21 0 16,1 0-16,20-21 15,-21 0-15,21 0 16,-20 0-16,20 0 0,-21 0 0,21-21 16,1 0-16,-22 0 0,42-43 15,-20 22-15,-22-1 0,0-20 16,21 21-16,-20-22 0,-1 1 16,0-64-16,0 63 0,-21 1 15,0-1-15,21 1 0,-21-1 0,21 1 16,-21-1-16,0 1 0,0 20 15,0 1-15,0 21 0,0 0 0,0-1 16,0 44 0,0-1-16,0 21 0,-21 0 15,21 22-15,-21-22 0,21 22 16,0-1-16,-21 1 0,21-1 0,-21 1 16,21-1-16,0 64 15,0-84-15,0 20 0,0-21 0,0 1 16,0-1-16,21-21 0,0 22 15,-21-22-15,21-21 0,0 21 0,1-21 16,-1 0-16,0 0 0,64 0 16,-1-64-1,-41 43-15,-22-21 0,0 21 16,21-22-16,-21 1 0,1 0 16,-22 21-16,0-22 0,0 1 0,0 21 15,0-22-15,0 1 16,-22 42-16,1 0 15,0 0-15,0 0 0,21 21 0,0 0 16,0 1-16,0-1 0,0 0 16,0 0-16,0 0 0,21 43 15,21-1-15,-20-42 16,-1 1-16,0 20 0,-21-21 16,0 0-16,21-21 0,0 21 0,-21 1 15,0-1-15,21 0 0,1-21 16,-1 21-16,0-21 0,0 0 15,0 0-15,0 0 0,22 0 16,-22 0-16,0 0 16,0-21-16,22 0 0,-22 0 0,42-22 15,-20 22-15,-22-21 0,0 21 16,0-22-16,0 1 0,0 21 16,1-22-16,-1 22 0,-21-21 0,0 21 15,0 0-15,0 42 31,0 0-31,-21 21 0,21-21 16,-22 22-16,22 20 16,-21 1-16,21-43 15,0 0-15,0 21 0,0-20 0,0-1 16,21 0-16,-21 0 0,22-21 16,-1 0-16,21 0 0,-21 0 15,0 0-15,22 0 0,-22 0 0,42-21 16,1-21-1,-43 20-15,0-20 0,0 21 16,-21-21-16,22-1 0,-22 1 0,0 0 0,0-1 16,0 1-16,-22 0 0,-41-43 15,21 64 1,20 21-16,1 0 0,0 0 16,-21 21-16,21-21 0,-1 21 0,1 0 15,0 0-15,21 22 0,0-22 0,0 0 16,0 43-16,21-22 15,0-21-15,1 0 16,20-21-16,-21 0 0,21 21 0,-20-21 16</inkml:trace>
  <inkml:trace contextRef="#ctx0" brushRef="#br0" timeOffset="74488.27">23855 11875 0,'0'0'0,"21"-22"0,0 1 0,-21 64 31,0-22-31,0 21 16,-21 0-16,0 1 0,0 20 0,21 1 16,-22-1-16,1 1 0,21-1 15,0 1-15,-21 147 16,0-126-16,21-21 0,-21 20 16,0 1-16,21-22 0,-22 1 0,1 21 15,21-22-15,-21-21 0,0 22 16,21 21-16,0-43 0,-21-21 15,21 0-15,0 0 0,21-21 16,-21-21-16,21 0 16,0-21-16,0 21 0,1-22 15,-1 1-15</inkml:trace>
  <inkml:trace contextRef="#ctx0" brushRef="#br0" timeOffset="74756.12">23897 12256 0,'0'0'0,"0"-85"0,0 21 15,0 1-15,21-1 0,0 22 16,-21 0-16,22-1 0,20 1 16,-21 21-16,21 0 0,-20 0 0,20 21 15,-21 0-15,21 0 0,-20 21 16,41 21-16,1 43 16,-64-43-16,0 22 0,0-22 15,0 21-15,0-20 0,0-1 16,-22 0-16,1 1 0,-21-22 0,21 21 0,-22-21 15,-41 22-15,20-22 16,43-21-16,0 0 16,0 0-16,0 0 0,21-21 15,21 21 1,0-21-16,0-1 0</inkml:trace>
  <inkml:trace contextRef="#ctx0" brushRef="#br0" timeOffset="75003.98">25040 11536 0,'21'0'16,"-42"0"-16,63-21 0,-42 0 0,-21 42 31,0 0-31,-21 21 0,21-21 0,-22 22 16,1-1-16,0 0 0,-1 1 0,22-1 15,-21 22-15,21-22 0,-1 21 16,1-20-16,21-1 0,0 0 0,0 1 15,0 20 1,85 1-16,-64-43 0,0-21 16,22 0-16,-22 0 0,21 0 15,0 0-15,1 0 0,-22-21 16,21 0-16</inkml:trace>
  <inkml:trace contextRef="#ctx0" brushRef="#br0" timeOffset="75220.85">25590 11515 0,'22'-21'16,"-44"42"-16,65-64 0,-22 22 0,-21 0 0,21 21 16,-21 21-1,21 0-15,-21 1 0,0-1 0,0 21 16,21-21-16,1 22 0,-22-1 0,21-21 16,-21 21-16,0 1 15,21-1-15,-21 43 0,0-64 16,-21 64-16,-22-43 0,22 0 15,-21 1-15,21-22 0,-22 0 16,1 0-16,0 0 0,21 0 0,-22 1 16</inkml:trace>
  <inkml:trace contextRef="#ctx0" brushRef="#br0" timeOffset="169734.25">20235 17187 0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5T04:36:37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2646 0,'0'21'15,"-21"-21"1,21 21-16,-21-21 0</inkml:trace>
  <inkml:trace contextRef="#ctx0" brushRef="#br0" timeOffset="944.45">3408 1863 0,'0'0'0,"-21"0"0,-1 0 16,1 0-1,21-21 79</inkml:trace>
  <inkml:trace contextRef="#ctx0" brushRef="#br0" timeOffset="1879.8">4064 593 0,'21'0'16,"-21"-21"0,21 21-16,-21-22 0,21 1 0,-21 0 15,0 0-15,0 0 16,0 0-16,0-1 0,0 1 16,0 0-16,0 0 15,-21 21-15,0-21 0,0 21 0,0 0 16,0-21-16,-1 21 0,-20 0 15,21 0-15,0 0 0,-22 0 0,1 21 16,0 0-16,-1 0 16,-105 43-16,106-22 15,-22 0-15,22 1 0,0-1 16,-1 0-16,1 22 0,0-1 16,21 1-16,-22-1 0,22 1 0,0-22 15,0 22-15,0 63 0,-1-85 16,22 0-16,0 1 0,0-1 15,0 0-15,22 1 0,-1-1 16,21-21-16,-21 0 0,0 0 16,22 1-16,-22-1 0,21 0 0,1 0 15,-1-21-15,-21 0 0,21 0 0,1 0 16,-1 0-16,0 0 0,1-21 16,-22 0-16,21 21 0,1-21 15,-1-1-15,-21 1 0,21-21 0,1 21 16,-1 0-16,-21-22 0,22 22 15,-1-21-15</inkml:trace>
  <inkml:trace contextRef="#ctx0" brushRef="#br0" timeOffset="2361.19">4403 953 0,'0'0'0,"0"-22"0,0 1 16,-22 21-1,1 0 1,0 0-16,0 21 0,0 1 15,0-1-15,-1 0 0,1 0 16,0 21-16,0 1 0,0-22 16,0 21-16,21 1 0,-22-1 0,22 0 15,-21-21-15,21 22 0,0-1 16,0-21-16,0 0 0,0 22 0,0-22 16,0 21-16,21-21 15,1 1-15,-1-1 0,0-21 0,0 0 16,21 0-16,-20 0 0,20 0 15,0 0-15,1-21 0,-1-1 0,0 1 16,1 0-16,-1-21 0,21-22 16,-41 22-16,-1 0 15,0-1-15,-21 1 0,0 0 0,0-1 16,0 22-16,0-21 0,0 21 16,-21-1-16,-22 1 0,22 0 0,0 21 15,-21 0-15,-1 0 0,22 0 16,-21 0-16,0 0 0,20 0 15,-20 21-15,21 0 0,-21 1 16,20-1-16,1 0 0,21 0 0,-21 0 0,21 0 16,0 1-16,0-1 0,0 0 15,0 0-15,0 0 0,21-21 16,0 21-16,1 1 0,-1-22 0,21 0 16,0 0-16,1 0 0,63 0 15,-64 0-15</inkml:trace>
  <inkml:trace contextRef="#ctx0" brushRef="#br0" timeOffset="2883.9">5122 1101 0,'0'0'0,"0"-21"16,-21 21 0,0 0-16,0 0 31,21 21-31,-21 0 0,21 0 15,-22 0-15,22 0 0,0 1 16,0 20-16,0-21 0,0 0 0,0 0 16,0 22-16,0-22 0,0 0 15,-21 21-15,21-20 0,0-1 0,0 0 16,-21 0-16,21 0 0,0 0 16,0 1-16,0-1 0,0 0 15,0-42 1,0 0-1,0-1-15,0 1 0,0-21 0,0 0 16,0-1-16,21 1 16,0 0-16,1-1 0,-1 1 0,0 0 15,0-1-15,21 22 0,-20-21 16,20 21-16,-21-1 0,21 1 0,-20 0 16,-1 0-16,21 21 0,-21 0 15,0 0-15,1 0 0,-1 21 0,0 0 16,-21 0-16,0 1 0,0-1 0,0 21 15,0-21-15,0 22 0,0-22 16,0 21-16,0 0 0,0-20 0,0 20 16,0-21-16,0 21 15,0-20-15,0-1 0,0 0 0,0 21 16,0-21-16,0 1 16,21-22-16,-21 21 0,21-21 0,0 0 15,1 0-15,-1-21 16,-21-1-16,21 1 0,0 0 15,0 0-15,-21-21 0</inkml:trace>
  <inkml:trace contextRef="#ctx0" brushRef="#br0" timeOffset="3202.96">6011 508 0,'0'0'0,"21"-21"0,-21 0 0,0 0 0,0-1 16,0 1-1,0 42 1,0 1-16,0-1 0,-21 0 16,0 21-16,21 1 0,-21-1 15,0 0-15,21 22 0,-21-1 0,-1 22 16,1-22-16,0 1 0,0-1 16,0 1-16,0-1 0,21 1 0,0-22 15,-22 1-15,22-1 0,0 0 16,0-21-16,0 22 0,0-22 15,0 0-15,0 0 0,0-42 47,22 0-47,-22 0 0,0 0 16,0-22-16,0 22 0,0-21 0</inkml:trace>
  <inkml:trace contextRef="#ctx0" brushRef="#br0" timeOffset="3443.88">5651 1080 0,'0'0'0,"-21"0"0,42 0 31,1 0-15,-1 0-16,0 0 0,21 0 16,-21 0-16,22 0 0,-22 0 15,21-22-15,-21 22 0,22-21 0,-22 21 16,0 0-16,21 0 0,-20 0 15,-1 0-15,0 0 32,0 0-17</inkml:trace>
  <inkml:trace contextRef="#ctx0" brushRef="#br0" timeOffset="3845.65">6159 1334 0,'0'0'0,"22"0"16,-1 0-16,0 0 16,0-22-16,0 22 0,0-21 15,1 0-15,-1 0 0,21 0 16,22-43-1,-43 43-15,0 0 0,-21 0 16,0 0-16,0-1 0,0 1 0,0 0 16,-21 21-1,0 0-15,-1 0 0,-20 0 0,21 0 16,0 21-16,0-21 0,-1 21 0,1 1 16,0 20-16,0-21 0,0 21 15,21 1-15,0-22 0,0 21 0,0 1 16,0-22-16,0 21 0,0-21 15,0 22-15,0-22 0,0 0 0,0 0 16,21 0-16,0 0 0,-21 1 16,21-22-16,0 0 0,1 21 0,20-21 15,-21 0-15,0 0 0,22 0 16,-22-21-16,0-1 0,21 1 0,-21 0 16,1 0-16,20 0 0,-21 0 15</inkml:trace>
  <inkml:trace contextRef="#ctx0" brushRef="#br0" timeOffset="4694.82">6731 1037 0,'0'-21'15,"21"21"-15,0 0 16,0-21-16,1 21 0,-1 0 16,0 0-16,21 0 0,-21 0 15,1 0-15,20 0 0,-21 21 16,0 0-16,0 0 0,1 1 0,-22-1 0,0 21 15,0-21-15,0 22 16,0-1-16,0-21 0,-22 21 0,1-20 16,0 20-16,0 0 0,0-21 0,0 1 15,-1-1-15,1 21 0,0-21 16,0-21-16,21 21 0,-21 1 0,42-44 47,0 1-47,0 0 0,0 0 15,1-21-15,-1 20 0,21-20 16,-21 0-16,0-1 0,1 1 0,20 0 16,-21-1-16,0 22 15,0-21-15,1 21 0,-1 0 0,0-1 16,0 1-16,-21 0 0,0 42 31,0 0-15,0 1-16,-21-1 0,0 21 15,21 0-15,0-20 0,-21 20 0,21 0 16,-22-21-16,22 22 0,0-1 16,0-21-16,0 0 0,0 1 15,0-1-15,0 0 0,22 0 0,-1 0 16,0 0-16,0-21 0,0 0 0,22 0 16,-22 0-16,0 0 0,0 0 15,0-21-15,22 0 16,-22 0-16,0 0 0,0 0 0,0-1 15,22-20-15,-22 0 0,0-1 16,0 1-16,21-64 0,-20 43 16,-1-1-16,0 1 0,0-1 0,0 1 15,0-1-15,-21 1 0,0-1 16,22 22-16,-22 0 0,0-1 0,0 1 16,0 0-16,0 20 0,0 1 15,0 0-15,-22 21 0,1 0 16,0 0-16,0 21 15,0 0-15,21 1 0,0-1 16,0 21-16,-21 0 0,21 1 0,0 20 16,0 1-16,0-1 0,0 1 15,-22-1-15,22 1 0,0-1 0,0 1 16,0-22-16,0 22 0,0-22 16,0 0-16,0 1 0,0-22 0,0 21 15,0-21-15,0 0 0,0 1 0,0-1 16,22 0-16,-1-21 15,0 0-15,0 0 0,0 0 16,0 0-16,1-21 0,-1 0 16,0-1-16,0 1 0,0 0 0,0 0 15,1-21-15,-22-1 0,0 22 16,21-21-16</inkml:trace>
  <inkml:trace contextRef="#ctx0" brushRef="#br0" timeOffset="4911.68">7620 931 0,'0'0'16,"21"0"-1,0 0-15,0 0 16,22 0-16,-1 0 0,0 0 16,1 0-16,-1 0 0,0 0 15,1 0-15,-1-21 0,0 21 16,1 0-16,-22 0 0,21-21 0,-21 21 15,22 0-15,-22 0 0,-21-21 0,21 0 16,-21 0-16,21 21 16,-21-22-16</inkml:trace>
  <inkml:trace contextRef="#ctx0" brushRef="#br0" timeOffset="5536.13">9271 572 0,'0'0'0,"21"-43"16,-21 22-16,0 42 47,0 0-47,0 22 15,0-22-15,0 21 0,0 1 0,0 20 16,0-21-16,-21 22 0,21-1 16,-21 1-16,0-22 0,21 22 0,-22-22 15,1 22-15,21-22 16,-21 0-16,21 1 0,-21-1 0,21-21 0,0 21 16,-21 1-16,0-43 0,21 21 15,0 0-15,0-42 31,0 0-15,0 0-16,0-1 0,0-20 16,0 21-16</inkml:trace>
  <inkml:trace contextRef="#ctx0" brushRef="#br0" timeOffset="6219.74">9017 974 0,'0'0'0,"-21"-21"0,0-1 0,-1 1 15,22 0-15,0 0 16,0 0-16,0-22 0,0 22 16,0 0-16,0 0 0,0 0 0,0 0 15,0-22-15,22 22 0,-1 0 16,0 0-16,0 0 0,0-1 0,0 1 16,43-21-16,-43 21 15,21 0-15,1 21 0,-22 0 0,21-22 16,1 22-16,-22 0 0,21 0 15,-21 0-15,0 22 0,22-1 0,-22 0 16,0 0-16,0 21 0,0-20 16,1 20-16,-22 0 0,21 1 15,-21-1-15,21 0 0,-21 22 0,0-22 0,21 22 16,0-22-16,-21 0 16,0 1-16,0-1 0,0 0 0,21 1 15,-21-1-15,0-21 0,0 0 16,0 22-16,0-22 0,0 0 15,0-42 17,0 0-32,0-1 15,0 1-15,0-21 0,0 0 16,22-1-16,-1 1 0,0-22 0,0 1 16,0-1-16,0 1 0,1-1 15,20 1-15,-21 21 0,21-22 0,-20 22 16,20-22-16,0 22 0,1 0 15,-1 20-15,0-20 0,-21 21 16,22 0-16,-1 21 0,-21-21 0,43 21 16,-43 0-16,0 0 15,0 21-15,0 0 0,-21 21 0,22-21 16,-22 22-16,0-1 0,0 22 0,0-22 16,0 21-16,-22-20 0,22 20 15,-21 1-15,0-1 0,0 1 0,21-22 16,-21 22-16,0-22 0,-1 0 15,22 1-15,0-1 0,-21-21 0,21 21 16,0-20-16,-21-1 0,21 0 0,0 0 16,0 0-1,21-21 1,-21-21 0,21 0-16,1 0 15</inkml:trace>
  <inkml:trace contextRef="#ctx0" brushRef="#br0" timeOffset="6669">10541 1312 0,'0'0'0,"21"0"0,0 0 16,0 0-16,1 0 15,-1 0-15,0 0 0,0-21 16,0 21-16,0-21 0,22 0 0,-22 21 16,0-21-16,21 0 0,-20-1 15,-1 1-15,0-21 0,0 21 0,0 0 16,0-22-16,-21 22 0,0 0 0,0-21 16,0 20-16,0 1 15,-21 0-15,0 21 0,0 0 0,0 0 16,0 0-16,-22 0 0,22 0 15,-21 21-15,21 0 0,-43 43 16,43-43-16,0 21 0,0 1 16,21-22-16,0 21 0,-22 1 15,22-1-15,0-21 0,0 21 0,0-20 16,0 20-16,0-21 0,0 0 16,22 0-16,-1 1 0,0-22 0,0 21 15,0-21-15,0 0 0,1 0 0,20 0 16,-21 0-16,21 0 15,-20 0-15,20 0 0,0-21 0,-21-1 0,22 1 16,-1 0-16,0-21 0,-20 21 16,20-22-16</inkml:trace>
  <inkml:trace contextRef="#ctx0" brushRef="#br0" timeOffset="7692.89">11388 889 0,'0'0'0,"0"21"31,0 0-31,0 1 16,0-1-16,-22 21 0,22-21 16,-21 22-16,21-22 0,-21 21 0,21 22 15,0-43-15,-21 21 16,21-21-16,-21 0 0,0 43 16,21-43-16,0 0 15,0 0-15,-22 1 16,22-44 15,0 1-15,0 0-16,0 0 0,0 0 0,22-22 15,-1 22-15,0-21 0,0 0 0,-21 20 16,42-20-16,-20 0 0,-1 21 16,0-22-16,0 22 0,43-21 15,-43 42-15,21-21 16,-21 21-16,0 0 0,1 0 15,-1 21-15,0 0 0,-21 0 16,0 0-16,21 22 0,-21-22 16,0 21-16,0-21 0,0 0 0,0 22 15,0-22-15,0 0 0,0 21 16,21 1-16,-21-22 16,0 0-16,21 0 0,1-21 15,-1 21-15,0-21 16,0 0-16,0 0 0,0 0 15,1 0-15,-1 0 0,21-21 0,-21 21 0,0-21 16,1 0-16,20 0 16,-21-22-16,0 22 0,0 0 0,1-21 15,-1-1-15,0 22 0,0-21 16,0 21-16,0-22 0,-21 22 0,0 0 16,22 0-16,-22 0 0,0 0 15,0 42 1,0 0-16,0 0 15,0 0-15,0 0 0,-22 1 16,1 20-16,21-21 0,0 21 16,0-20-16,-21 20 0,21-21 0,-21 21 15,21-20-15,0-1 0,0 21 0,0 0 16,0-20-16,0-1 16,21 0-16,0-21 15,0 21-15,1-21 0,-1 0 16,0 0-16,0 0 0,21 0 15,-42-21-15,43 0 0,-43 0 0,21-1 16,0 1-16,0 0 0,0-21 16,1 21-16,-1-22 0,0 1 0,-21 0 15,21-1-15,0 1 0,-21 0 16,21-1-16,1 1 0,-22 21 16,0-22-16,0 22 0,0 0 0,21 0 0,-21 42 31,0 0-31,0 0 15,0 22-15,0-22 0,0 21 16,0 1-16,0-1 0,0-21 0,-21 21 16,21 1-16,0-1 0,0-21 0,0 22 15,0-22-15,0 0 0,21 0 16,0 0-16,0 0 0,0 1 0,0-1 16,1-21-16,20 0 0,-21 0 0,0 0 15,22 0-15,-22 0 0,21 0 16,-21-21-16,22 21 0,-1-22 0,21-20 15,-41 21-15,20 0 0,-21 0 16,0-22-16,0 22 16,1 0-16,-1 0 0,-21 0 15,0-1-15,0 1 16</inkml:trace>
  <inkml:trace contextRef="#ctx0" brushRef="#br0" timeOffset="8923.65">3302 2074 0,'0'0'0,"-21"0"16,-64 22-16,64-22 16,0 0-16,0 0 0,-1 0 15,1 0-15,42 0 47,1 0-47,-1 0 0,21 0 16,-21 0-16,64 0 0,0-22 15,-22 22-15,-21 0 16,22 0-16,-1 0 0,1 0 0,21-21 16,-22 21-16,22 0 0,-22 0 15,22 0-15,0 0 0,-1 0 16,22 0-16,0 0 0,-21 0 0,126 0 15,-84 0-15,-21 0 16,0 0-16,0 0 0,0 0 16,-1 0-16,1 0 0,0 0 0,21 0 0,-21 0 15,0 0-15,0 0 0,126 0 16,-105 0-16,0 0 0,0 0 16,22 0-16,-22 0 0,0 0 0,21 0 15,0 0-15,0 0 0,0 0 16,22 0-16,-22 0 0,0 0 0,21 0 15,-21 0-15,22 0 0,-1 0 16,-21 0-16,22 0 0,-22 0 0,21 0 16,0-21-16,-20 21 0,20 0 15,0 0-15,-21 0 0,22 0 16,-1 0-16,-21 0 0,22-21 0,-22 21 16,21 0-16,-21 0 0,0 0 0,22 0 15,-22 0-15,0 0 0,0 0 16,-21 0-16,0 0 0,127 21 15,-127-21-15,106 0 0,-127 21 16,0-21-16,-22 21 0,1-21 16,0 0-16,-22 0 0,64 22 15,-84-22-15,-1 0 0,-21 21 0,0-21 16,0 0-16,1 0 0,-1 0 16,-21 21-16,-21-21 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5T04:40:07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2984 4128 0,'0'0'0,"0"-22"0,0 1 16,0 0-16,0 0 0,0 0 15,0 0-15,0-1 16,0 1-16,0 0 16,-21 0-1,0 21 16,21 21-15,0 0-16,0 22 16,0-22-16,0 21 0,0 0 0,0 1 15,0 20-15,0-20 0,-21 20 16,21-21-16,0 22 0,0-22 0,0 22 16,0-1-16,0 1 0,0-1 15,-21 22-15,21-22 0,0 22 16,-21-21-16,21 20 0,-22-20 0,22-1 0,0 1 15,-21 105 1,0-105-16,21-22 0,0 0 16,0 1-16,0-1 0,0-21 15,0 43-15,0-22 16,0-21-16,0-42 31,0 0-31,0 0 16,0-22-16,0 22 0</inkml:trace>
  <inkml:trace contextRef="#ctx0" brushRef="#br0" timeOffset="690.63">2625 4741 0,'0'0'0,"-22"-21"0,1 21 0,0-21 0,21 0 16,-21 0-16,0 21 0,21-43 15,0 22-15,0 0 0,0 0 0,0-21 16,21-1-16,0 22 0,0-21 16,22-1-16,-1 1 0,21 0 15,-20-1-15,20 1 0,1 21 16,-22-21-16,22 20 0,-1 1 0,1 0 15,-1 21-15,1 0 0,-1 0 16,43 42-16,-43-20 0,1 20 16,-22-21-16,1 21 0,-1 22 15,0-22-15,-21 1 0,1-1 0,-22 21 16,0-20-16,0 20 0,-22 1 16,1-1-16,-21 1 0,0-1 0,-1 1 15,-20 20-15,-1-20 0,1-1 16,-1-20-16,-20 20 0,20-20 0,22 20 15,-22-21-15,22-20 0,0 20 16,-1-21-16,1 0 0,0 0 0,-1 1 16,22-22-16,0 0 0,0 0 15,0 0-15,-1 0 0,1 0 16,21-22-16,0 1 0,0 0 16,0 0-16,0 0 15,21 0-15,1-1 0,-1 1 0,0 21 16,0-21-16,21 21 0,-20 0 15,20 0-15,-21 0 0,0 0 0,22 0 16,-22 0-16,21 0 0,-21 21 16,22 0-16,-22 1 0,0-1 0,21 0 15,-21 0-15,1 0 16,-1 22-16,0-22 0,-21 21 0,21-21 16,0 0-16,0 22 0,1-22 0,-22 0 15,21 0-15,0 0 0,0 1 16,0-1-16,0-21 0,1 21 15,-1-21-15,0 0 0,0 0 16,0 0-16,0-21 0,1 0 16,-1-1-16,0 1 0,0-21 15,0 21-15,22-22 0,-22 22 0</inkml:trace>
  <inkml:trace contextRef="#ctx0" brushRef="#br0" timeOffset="1160.5">4127 5144 0,'0'0'0,"0"-43"16,0 22-16,-21 21 31,21 21-31,-21 0 16,0 1-16,21-1 0,-21 21 0,0-21 16,21 22-16,0-22 0,-22 21 15,1-21-15,21 22 0,-21-1 16,21-21-16,0 21 0,0-20 0,0 20 15,0-21-15,0 21 0,0-20 0,0-1 16,21 0-16,0-21 0,22 0 16,-22 0-16,0 0 15,0 0-15,22 0 0,-1-21 0,-21 0 16,21-1-16,1 1 0,-1-21 0,-21 21 16,22 0-16,-22-22 0,21 1 15,-42 21-15,21-22 0,-21 1 0,0 0 16,0-22-16,0 22 0,-21 0 15,0-1-15,0 1 0,-22 0 0,1 20 16,21 1-16,-21 0 0,-1 21 16,22 0-16,-21 0 0,21 0 0,-22 0 15,22 0-15,-21 21 0,21-21 16,-22 21-16,22 1 0,0-1 0,0 0 16,-22 21-16,22-21 15,21 1-15,-21-1 0,21 0 16,0 0-16,0 0 0,0 0 0,21-21 15,0 0-15,1 0 0,-1 0 16,21 0-16,-21 0 0,22-21 0</inkml:trace>
  <inkml:trace contextRef="#ctx0" brushRef="#br0" timeOffset="1809.78">5059 4466 0,'0'0'0,"0"-42"0,0 0 16,0 20-16,0-20 16,0 21-16,0 0 0,-21 0 0,21-1 15,-22 22-15,22-21 0,0 0 16,-21 21-16,0 0 16,21 21-16,0 0 15,0 22-15,0-22 0,0 21 0,0 1 16,0 20-16,0-21 0,0 22 0,0-1 15,0 1-15,0 21 0,0-22 16,0 1-16,0 20 0,-21-20 0,0-1 16,21 1-16,-21-1 15,21 1-15,0-22 0,-22 22 0,1-22 16,21 0-16,-21 1 0,21-1 0,0-21 16,0 0-16,-21 22 0,21-22 15,-21 0-15,21-42 31,0 0-31,0-22 16,0 22-16,0 0 0,21-21 0,0-1 16,0 22-16,-21-21 0,21-1 15,1 1-15,-1 0 0,0-1 0,21 22 16,-21-21-16,1 0 0,-1 20 16,21 1-16,-21-21 0,22 42 15,-22-21-15,21 0 0,0 21 0,-20 0 0,20 0 16,0 0-16,-21 21 15,22 0-15,-22 0 0,0 0 0,21 0 16,-42 1-16,22 20 0,-22-21 0,0 0 16,0 22-16,0-22 0,0 21 15,-22-21-15,-20 22 0,21-22 0,-21 21 16,-1-21-16,1 22 0,-22-22 0,22 21 16,0-21-16,-1 0 0,1 1 15,21-1-15,-21 0 0,20 0 0,-20 0 16,21-21-16,0 0 0,21 21 15,-21-21-15,21-21 16,0 0 0,21 0-16,0 0 15,0 0-15,0-22 0</inkml:trace>
  <inkml:trace contextRef="#ctx0" brushRef="#br0" timeOffset="2305.48">5863 4847 0,'0'-21'0,"0"42"0,0-63 16,0 63 15,-21 0-31,0 0 0,21 1 15,-21-1-15,-1 21 0,1 0 16,21-20-16,-21 20 0,0 0 0,0 1 16,21-1-16,0 0 0,-21 1 15,21-1-15,0-21 0,0 21 0,0-20 16,0 41-16,0-42 16,21-21-16,0 21 0,0-21 15,0 0-15,0 0 0,22 0 0,-22 0 16,21 0-16,-21 0 0,22-21 0,-22 21 15,21-21-15,-21 0 0,1 0 16,20 0-16,-21-22 0,0 22 0,0-64 16,-21 43-16,0 0 0,0-1 15,0 1-15,0 0 0,0-1 16,-21 1-16,0 21 0,-21-43 16,21 43-16,-1 21 0,-20 0 0,21 0 15,0 0-15,-22 0 0,1 0 16,21 0-16,0 0 0,0 0 15,-1 21-15,22 1 16,0-1 0,22-21-16,-1 0 15,0 0-15</inkml:trace>
  <inkml:trace contextRef="#ctx0" brushRef="#br0" timeOffset="2674.82">6625 4149 0,'0'0'0,"0"-21"0,0-1 0,0 1 16,0 42 15,0 22-31,0-22 0,-21 21 0,0 1 16,21 20-16,-21-21 0,-1 22 15,22-22-15,-21 22 0,21-1 0,-21 1 16,0-1-16,21 1 0,0-1 0,-21 1 16,21-1-16,-21-20 0,21 20 15,0-21-15,0 1 0,0-1 0,0 0 16,0-20-16,0 41 16,0-42-16,0 0 0,21-21 0,0 22 15,0-1-15,0-21 16,0 0-16,1 0 0,-1 0 15,0 0-15,0-21 0,-21-1 16,21 1-16,0 0 0,1 0 0,-1-21 16,-21 20-16,21-20 0,0 21 0</inkml:trace>
  <inkml:trace contextRef="#ctx0" brushRef="#br0" timeOffset="2930.79">6350 4763 0,'0'0'0,"-21"0"0,21-22 31,21 22-31,0 0 0,21 0 0,-20 0 16,20 0-16,-21-21 0,21 21 16,1 0-16,-1 0 0,22-21 15,20 0-15,-63 21 0,22 0 16,-22-21-16,0 21 0,0 0 15,0 0-15,1 0 0</inkml:trace>
  <inkml:trace contextRef="#ctx0" brushRef="#br0" timeOffset="3580.74">8911 4593 0,'0'0'0,"21"-21"16,-21 0-16,21 0 15,-21 0-15,22 21 0,-22-22 16,0 1-16,0 0 16,0 0-16,-22 0 15,1 21-15,0 0 0,0 0 16,0 0-16,0 0 0,-1 0 15,-20 0-15,21 21 0,0 0 16,-22 0-16,22 0 0,-21 1 16,21 20-16,0 0 0,-1-21 0,1 43 15,0-22-15,0 1 0,21 20 0,-21-21 16,0 22-16,21-22 0,-22 22 16,22 20-16,0 22 15,0-63-15,22-22 0,-1 0 16,0 0-16,0 0 0,21-21 15,-20 0-15,20 0 0,0 0 0,1 0 16,62 0 0,-62-21-16,-1 0 0,0 0 0,-20 0 15,20-1-15,-21 1 0,21-21 16,-20 0-16,20 20 0,-21-41 0</inkml:trace>
  <inkml:trace contextRef="#ctx0" brushRef="#br0" timeOffset="3889.72">9567 3831 0,'0'-21'0,"0"42"0,0-63 0,-21 42 16,21-21-16,-21 21 0,0 0 16,21 21-16,0 0 15,0 0-15,0 22 0,0-1 0,0 21 16,0 86-16,0-1 15,-21-64-15,21-20 16,0 21-16,-22-22 0,22 22 0,-21-1 16,21-20-16,0-1 0,0 1 15,-21-1-15,21 1 0,-21-22 0,21 1 16,0-1-16,0 0 0,0-21 0,0 1 16,0-1-16,0 0 0,21-21 15,0 0 1,0 0-16,-21-21 0,22 0 15,-1-1-15,0 1 0</inkml:trace>
  <inkml:trace contextRef="#ctx0" brushRef="#br0" timeOffset="5305.02">10499 4741 0,'0'0'0,"0"-21"0,0 0 0,0 0 15,0 0-15,0 0 0,0-1 0,0 1 16,-22 0-16,1 21 0,0-21 0,0 0 0,0 21 16,0 0-16,-1 0 0,1 0 15,-21 0-15,21 0 0,-22 0 16,22 21-16,-21 0 0,0 0 0,20 0 15,-20 22-15,0-22 0,21 21 16,-22 1-16,22 20 0,0-21 0,0 22 16,0-22-16,21 22 0,0-22 0,0 0 15,0 1-15,0-1 0,0-21 16,0 22-16,21-22 0,0 0 0,0 0 16,0 0-16,22-21 0,-22 0 0,0 0 15,21 0-15,1 0 0,-1 0 16,-21-21-16,21 21 0,1-21 15,-1-21-15,-21 20 0,22 1 0,-22-21 16,21 0-16,-21-1 0,43-105 16,-43 106-16,0-1 15,0 1-15,-21 0 0,0 21 0,21-22 16,-21 22-16,0 0 0,0 0 16,0 0-16,0 42 31,-21 0-31,0 0 0,21 0 15,0 22-15,0-22 0,-21 21 0,21 0 16,-21 1-16,21-1 0,0 0 16,0 1-16,0-22 0,0 21 0,0 1 15,0-22-15,0 0 0,0 0 16,21 0-16,0 0 0,0 1 0,0-1 16,1-21-16,-1 0 0,0 0 15,21 0-15,-21 0 0,22 0 0,-1-21 16,-21 21-16,22-22 0,-1 1 0,0 0 15,1-21-15,-1 21 0,0-22 16,1 1-16,-22 0 0,21-1 0,0-20 16,-20 20-16,20 1 0,-21 0 15,43-43-15,-64 64 16,0 0-16,-22 21 16,1 0-1,0 21-15,0 0 0,0 0 16,0 0-16,-1 1 0,1-1 0,0 21 15,21 0 1,0-20-16,0-1 0,0 0 0,0 21 0,0-21 16,21 1-16,0 20 0,-21-21 15,22 0-15,-1 22 0,0-22 0,-21 0 16,21 0-16,-21 0 0,21 0 0,-21 1 16,0-1-16,0 0 0,21-21 15,-21 21-15,-21-42 31,21 0-15,-21 0-16,0-1 0,0 1 16,21 0-16,0 0 15,-21 21-15,21-21 0,-22 21 16,1 0 0,0 0-16,21 21 15,-21-21-15,21 21 0,0 0 16,0 0-16,0 1 15,21-22-15,0 21 0,0-21 16,1 0-16,20 21 16,-21-21-16,0 0 0,43 0 0,-43 0 15,21 0-15,-21 0 16,22-21-16,-22 0 0,21 21 0,85-64 16,-84 22-16,-1 21 15,0-1-15,1-20 0,20-43 16,-21 43-16,1 0 0,-22-1 15,21 1-15,-21 0 0,1 21 0,-1-22 16,0 22-16,0 0 0,0 0 16,-21 0-16,0-1 15,-21 22-15,0 0 0,0 0 0,0 22 16,-1-22-16,-20 21 0,21 21 16,21-21-16,-21 85 15,21-21-15,0-43 16,0-21-16,0 22 0,0-22 15,21 21-15,0-21 0,0 22 0,-21-22 16,21 0-16,1 0 0,-22 0 0,21 0 16,-21 1-16,21-22 15,-21 21-15,0 0 16,-21-21-16,0 0 16,21 21-16,-22-21 0,1 0 15,0 0-15,0 0 0,0 21 16,0-21-16,-1 0 0,1 0 15,0 0 1,0 0-16,0 0 16,0 0-16,-1 0 0</inkml:trace>
  <inkml:trace contextRef="#ctx0" brushRef="#br0" timeOffset="56807.03">3048 6287 0,'0'0'0,"-21"0"16,42 0 15,0 0-15,0 0-16,0 0 0,1 0 0,-1 0 0,21 0 16,0 0-16,22 0 15,-1 0-15,22 0 0,0 0 0,-1 0 16,107 0-16,-106 0 15,20 0-15,1 0 0,21 0 0,0 0 16,148 0-16,-126-22 16,-22 22-16,21 0 0,-21 0 0,21 0 15,-21 0-15,0 0 0,0 0 16,-21 0-16,-22 0 0,1 0 0,-21 0 16,-1 0-16,1 0 0,-22 0 0,0 0 15,-21 0-15,1 0 0,-1 0 16,0 0-16,0 0 0,-42 0 47,0 0-47,-22 0 0,22 0 15,-21 0-15</inkml:trace>
  <inkml:trace contextRef="#ctx0" brushRef="#br0" timeOffset="57221.82">3556 6541 0,'0'0'0,"63"0"0,1 0 16,21 0-16,20 0 0,1 0 15,0 0-15,42 0 0,-21-22 16,43 22-16,-22-21 0,0 21 0,0-21 16,0 21-16,0 0 0,-21-21 15,22 21-15,-22 0 0,-22-21 0,1 21 16,-21-21-16,0 21 0,-1 0 15,-20-22-15,-1 22 0,1 0 16,-22-21-16,0 21 0,1 0 16,-22 0-16,0 0 0,0 0 0,0 0 15,-21-21-15,22 21 16,-22-21-16,21 0 16,0 0-16</inkml:trace>
  <inkml:trace contextRef="#ctx0" brushRef="#br0" timeOffset="57950.87">9313 5906 0,'0'0'0,"21"0"47,22 0-47,-1 0 0,22 0 15,-1 0-15,22 0 0,21 0 16,-1 0-16,22 0 0,0 0 16,-21 0-16,21 0 0,0 0 0,0 0 15,0 0-15,0 0 0,21 0 16,-21 0-16,0 0 0,-21 0 0,21 0 16,-21 0-16,0 0 0,-21 0 15,-1 0-15,1 0 0,0 0 0,-43 0 16,21 0-16,-20 0 0,-1 0 15,-21 0-15,0 0 0,1 0 0,-44 0 32,-20 0-32,21 0 0,0 0 15,-22 0-15,1 0 0,-21 0 16,20 0-16</inkml:trace>
  <inkml:trace contextRef="#ctx0" brushRef="#br0" timeOffset="58411.61">8953 6096 0,'0'0'0,"43"0"0,-1 0 0,0 0 15,22 0-15,-1 0 0,22 0 0,0 0 16,21 0-16,21 0 0,0 0 16,21 0-16,0 0 0,-21 0 0,21 0 15,0 0-15,0 0 0,1 0 16,-1 0-16,0 0 0,-21 0 15,0 0-15,-21 0 0,0 0 16,-22 0-16,22 0 0,-42 0 0,20 0 16,-20 0-16,-1 0 0,-20 0 15,-1 0-15,0 0 0,-21 0 0,1 0 16,-44 0 62</inkml:trace>
  <inkml:trace contextRef="#ctx0" brushRef="#br0" timeOffset="58570.52">11832 6138 0,'0'0'0,"-21"0"15</inkml:trace>
  <inkml:trace contextRef="#ctx0" brushRef="#br0" timeOffset="84598.08">14414 381 0,'22'0'0,"-22"-21"16,21 21-16,-21-21 15,21 0 1,-21-1 0,21 22-16,-21-21 0,0 0 15,21 0-15,0 0 16,-21 0-16,0-1 15,0 1-15,22 0 16,-22 0-16,0 0 16,0 0-16,21-1 15,-21 1-15,0 0 16,0 42 31,0 0-32,0 1-15,0-1 16,0 21-16,0-21 0,-21 22 16,21-1-16,-22 0 0,1 1 0,0 41 15,21-41-15,-21 20 16,0-21-16,21 1 0,-21 20 0,-1 1 16,1-1-16,0 1 0,-21-1 0,21 1 15,-1-1-15,1 1 0,0-1 16,0 1-16,0-1 0,0-20 0,-22 84 15,43-85-15,-21 21 16,0-20-16,21-1 0,0 22 16,-21-22-16,0 0 0,21 1 0,-22-1 15,1 0-15,21 1 0,0-1 16,-21 0-16,0-21 0,0 22 0,21-22 16,0 21-16,-21-21 0,-1 22 0,22-22 15,-21 0-15,21 0 0,0 0 16,0 1-16,0-1 0,-21 0 0,21 0 15,0-42 48,0 0-47,0 0-16</inkml:trace>
  <inkml:trace contextRef="#ctx0" brushRef="#br0" timeOffset="86196.35">15452 762 0,'0'0'0,"0"-21"15,0 0 1,21 0-16,-21-1 16,0 1-1,0 0-15,0 0 0,0 0 16,0 0-1,21-1-15,-21 1 0,0 0 16,0 0 0,0 0-1,0 0-15,0 42 63,0 0-63,0 0 0,0 0 15,0 22-15,0-1 0,0 0 16,0 1-16,-21 20 0,21 1 0,-21-1 16,-1 1-16,22-1 0,0 1 15,-21-1-15,0 1 0,0-1 0,0 1 16,0-1-16,-1-21 0,1 22 16,0-22-16,0 1 0,21-1 15,-21 0-15,21-21 0,0 22 0,0-22 16,0 0-16,0 0 0,0 0 15,0-42 17,0 0-32,0 0 0,21-21 15,-21 20-15,21-20 0,0 0 0</inkml:trace>
  <inkml:trace contextRef="#ctx0" brushRef="#br0" timeOffset="86654.08">16108 720 0,'-21'0'16,"-1"0"-16,1 21 0,-21 0 15,21 21-15,-22-20 0,1-1 0,0 21 16,-1 0-16,1-20 0,-21 20 15,20-21-15,1 21 0,-22-20 16,22-1-16,0 21 0,-1-21 0,1 0 16,21-21-16,-21 22 0,20-1 15,1-21-15,21 21 16,21-21 0,1 0-1,-1 0-15,0 0 0,0 0 16,21 21-16,-20-21 0,-1 21 0,0 0 15,21-21-15,-21 22 0,1-1 16,20 0-16,-21 21 0,0-21 0,0 1 16,1 20-16,-1-21 0,0 21 15,-21-20-15,21 20 0,0-21 0,-21 0 16,0 0-16,0 1 0,21-1 16,-21 0-16,22-21 15,-22 21-15,21-42 31,-21 0-31,21 0 16,-21-1-16,21 1 0</inkml:trace>
  <inkml:trace contextRef="#ctx0" brushRef="#br0" timeOffset="87054.86">16108 1524 0,'21'0'16,"0"0"-1,0 0-15,0-21 16,1 21-16,-1-21 0,0 0 0,0 21 16,0-22-16,0 1 0,1 0 15,-1 21-15,-21-21 0,21 0 0,-21 0 16,0-1-16,0 1 15,-21 21-15,0 0 16,-22 0-16,22 0 0,-21 21 16,-1 1-16,22-1 0,-21 0 15,21 0-15,-22 21 0,22-20 0,0 20 0,-21-21 16,21 21-16,21 1 16,0-22-16,-22 21 0,22-21 0,0 22 15,0-22-15,0 0 0,0 0 0,0 0 16,22 1-16,-1-1 0,0 0 15,0-21-15,43 0 16,-22 0-16,-21 0 0,21-21 16,-20 21-16,20-21 0,0-1 0,-21 1 15</inkml:trace>
  <inkml:trace contextRef="#ctx0" brushRef="#br0" timeOffset="87773.31">16743 1418 0,'0'0'0,"21"0"0,-42 0 32,0 0-32,-1 21 15,22 1-15,-21-1 0,21 0 16,-21 0-16,21 0 0,-21 0 0,21 1 16,0-1-16,0 0 0,0 0 15,0 0-15,0 0 0,21-21 16,0 22-16,0-22 15,1 0-15,-1 0 0,0 0 16,0 0-16,0-22 0,0 1 0,22 21 16,-22-21-16,0 0 0,0 0 0,0 0 15,1 21-15,-1-22 0,0 1 16,-21 0-16,21 0 0,0-21 16,-21 20-16,0 1 0,0 0 15,21 21-15,-21 21 47,0 0-47,0 1 16,-21-1-16,21 0 0,0 21 15,0-21-15,0 22 0,-21-1 0,21 0 16,-21 22-16,0-22 16,21 22-16,-21-1 0,21 1 0,0-1 15,-22 22-15,22-22 0,-21 22 0,21 0 16,0-1-16,0 1 0,0 0 15,0 21-15,0-22 0,0 1 0,0 0 16,0-22-16,0 22 0,0-22 0,0 1 16,0-1-16,0 43 15,0-42-15,0-22 0,-21-21 16,21 21-16,-21-20 0,-21 41 16,-1-63-16,22 21 0,-21 0 15,-1-21-15,1 0 0,0 0 0,-22 0 16,1 0-16,20 0 0,-20-21 0,-64-85 15,85 85-15,-1-21 16,22-22-16,21 22 0,0-21 16,0-1-16,0 1 0,0-1 0,0 1 15,0-22-15,21 21 0,0-20 16,22 20-16,-22 1 0,21-22 0,1 22 16,-1-1-16,0 1 0,1-1 0,-1 22 15,0-22-15,22 22 16,-22-22-16,0 22 0,1 0 0,-1-22 0,0 22 15,-20-22-15</inkml:trace>
  <inkml:trace contextRef="#ctx0" brushRef="#br0" timeOffset="88378.2">17462 699 0,'0'0'0,"0"-22"0,0 1 16,-21 21-16,0 0 15,0 21 1,21 1-16,-21-1 16,21 0-16,0 21 0,-21 1 15,21 20-15,0-21 0,0 22 0,-22-1 16,22-20-16,-21 20 0,21-20 15,0-1-15,-21 0 0,21 1 0,-21-1 16,21 0-16,0 1 0,0-22 16,0 0-16,-21 0 0,21 0 0,0 0 15,-21 1-15,21-1 16,0-42 15,0-1-31,0 1 16,0 0-16,0 0 0,0 0 15,21 0-15,0-1 0,0 1 16,0 0-16,22 0 0,-22 0 0,0 21 16,21-21-16,-21-1 0,22 22 0,-22 0 15,0 0-15,21 0 0,-20 0 16,-1 0-16,0 0 0,0 22 0,0-22 16,-21 21-16,0 0 0,0 21 15,0-21-15,0 1 0,0-1 0,0 0 16,0 21-16,-21-21 0,0 1 15,0-1-15,-22 0 0,22 0 16,-21 0-16,21 0 0,-22-21 0,1 22 16,21-1-16,0-21 0,-22 0 15,22 0-15,0 0 0,0 0 0,0 0 16,21-21 15,0-1-31,21 22 0,-21-21 0,21 0 16,0 21-16,0-21 0</inkml:trace>
  <inkml:trace contextRef="#ctx0" brushRef="#br0" timeOffset="88844.45">18055 1228 0,'0'0'0,"-21"21"15,0-21 1,0 21-16,-1 0 0,1 0 16,0 1-16,0-1 0,0 21 15,0-21-15,-1 0 0,1 22 0,0-22 0,21 21 16,0 1-16,-21-22 0,21 0 16,0 21-16,0-21 0,0 1 15,0-1-15,0 0 0,21-21 16,0 21-16,0-21 0,1 0 0,-1 0 15,21 0-15,-21 0 0,22-21 0,-1 21 16,0-21-16,1 0 0,-1-1 16,0 1-16,-21-21 0,22 21 0,-22 0 15,0-22-15,0 22 0,-21-21 16,0 21-16,0-22 0,0 22 0,0 0 16,0 0-16,-21 0 0,0-1 15,-21 22-15,20 0 0,1-21 0,-21 21 16,21 0-16,-22 0 0,22 0 15,-21 0-15,21 0 0,0 21 16,-22 1-16,22-22 0,21 21 0,-21 0 16,0 0-16,21 0 15,0 0-15,0 1 0,0-1 16,0 0-16,21-21 16,0 0-16</inkml:trace>
  <inkml:trace contextRef="#ctx0" brushRef="#br0" timeOffset="89655.5">18796 1270 0,'0'0'0,"0"-21"0,0 0 0,-21 0 15,0 21 1,-1 0-16,1 0 0,0 0 15,0 21-15,0 0 0,-22 0 0,22 0 16,0 0-16,0 1 0,0 20 0,-22-21 16,22 21-16,21 1 0,-21-22 15,0 21-15,21 1 0,-21-22 0,21 21 16,0-21-16,0 0 16,0 1-16,0-1 0,0 0 0,21 0 15,0-21-15,0 0 0,0 0 0,1 0 16,-1 0-16,0 0 15,0 0-15,21 0 0,-20-21 0,-1 0 16,0 0-16,21-22 0,-21 22 16,1 0-16,-1-21 0,0 20 0,0-20 15,0 21-15,-21-21 0,21 20 0,-21 1 16,22 0-16,-22 0 0,0 0 16,0 0-16,0 42 31,0 0-31,-22 0 15,22 0-15,-21 0 0,0 1 0,21-1 16,0 21-16,-21-21 0,0 22 16,21-22-16,-21 0 0,21 21 0,0-21 15,0 1-15,0-1 0,0 0 16,0 0-16,21-21 16,0 0-16,0 0 0,0 0 15,0 0-15,22 0 0,-22 0 0,0-21 16,127-64-1,-127 64-15,43-42 16,-22 41-16,-21-20 0,1 0 0,-1 21 16,0-1-16,0-20 0,-21 21 15,0 0-15,0 0 0,0-1 16,-21 22 0,0 0-16,0 0 0,-1 22 15,22-1-15,0 0 16,0 0-16,0 0 0,0 0 15,0 1-15,0-1 0,0 0 16,22 0-16,-1-21 0,-21 21 0,21 0 16,-21 1-16,21-1 15,-21 0-15,0 0 16,21-21-16,0 21 16,1-21-1,-1 0-15,0 0 0,0 0 16,0 0-16,0 0 0,1 0 15,20 0-15,-21-21 0,0 21 0,22-21 16,-1 0-16</inkml:trace>
  <inkml:trace contextRef="#ctx0" brushRef="#br0" timeOffset="90203.18">20193 1376 0,'0'0'0,"21"-21"15,0 0-15,0 21 0,-21-22 0,0-20 16,0 21-16,0 0 0,0 0 0,0-1 15,-21 1-15,0 0 0,0 21 16,0 0-16,-22 0 0,22 0 16,0 0-16,-21 0 0,21 0 0,-1 21 15,-20 0-15,0 1 0,21 20 16,-22-21-16,1 21 0,21 1 0,0-22 16,-22 21-16,22 1 0,21-22 15,0 21-15,0-21 0,0 0 0,0 1 16,0 20-16,21-42 0,0 21 15,1 0-15,-1-21 0,0 0 0,21 0 16,-21 0-16,22 0 0,-22 0 0,21 0 16,-21 0-16,22-21 0,-22 0 15,21 0-15,-21 0 0,22-22 16,-22 22-16,21-21 0,-21-1 16,22-20-16,-22 21 0,21-22 0,-21 1 15,22-22-15,-22 21 0,0-20 16,0 20-16,0-20 0,1 20 0,-1 1 15,-21-1-15,0 22 0,21-22 0,-21 22 16,0 21-16,0-22 0,0 22 16,0 0-16,0 42 15,-21 22 1,0-22-16,-1 42 0,1-20 0,-21 20 16,21 1-16,-22 20 0,22-20 15,-21 20-15,21-20 0,0 21 16,21-22-16,0 1 0,0-1 15,0-21-15,0 1 0,0-1 0,21 0 16,0 1-16,0-22 0,0 0 0,0 0 16,1 0-16,-1-21 0,0 0 15,21 0-15,-21 0 0,22 0 0,-1 0 16,-21 0-16,22-21 0</inkml:trace>
  <inkml:trace contextRef="#ctx0" brushRef="#br0" timeOffset="91014.72">21357 550 0,'0'0'0,"21"-21"16,0 0-16,1 0 0,-22-21 15,0 20-15,0 1 0,0 0 0,21 0 16,-21 0-16,-21 42 31,-1 0-31,1 21 0,0 1 16,0-1-16,0 0 0,0 22 0,-1 21 16,1-22-16,-21 22 0,21-1 0,-22 1 15,1 0-15,21-1 0,-21-20 16,-1 21-16,1-22 0,0 1 15,20-22-15,-20 21 0,21-20 16,0-1-16,21-21 0,0 22 0,0-22 16,0 0-16,21-21 15,0 0-15,0 0 16,0-21-16,1-22 0,-1 22 0,21-21 16,-21 0-16,0-22 0,22 22 15,-22-43-15,21 22 0,1-22 0,-22 0 16,21-21-16,0 22 0,1-1 15,-1 0-15,0 22 0,-20-1 0,20 1 16,-21-1-16,-21 22 16,21 0-16,-21 21 0,21-22 0,-21 22 15,0 42 1,0 0-16,0 22 16,0-1-16,0 0 0,0 22 15,0-1-15,0 22 0,-21-21 0,21 20 16,-21 1-16,21 0 0,0-22 0,-21 22 15,0-22-15,0 22 0,21-22 16,-22 1-16,1-1 0,21-20 0,-21 20 16,21-20-16,0-1 15,-21-21-15,21 21 0,0-20 0,0-1 16,0 0-16,0 0 0,0-42 31,0 0-31,0 0 16,0-1-16,0-20 0,0 0 15,0 21-15,0-22 0</inkml:trace>
  <inkml:trace contextRef="#ctx0" brushRef="#br0" timeOffset="91199.61">21103 1397 0,'-21'0'0,"42"0"31,0 0-16,0 0-15,1 0 0,20 0 16,21-21-16,-20 21 0,-1 0 16,22 0-16,-22-21 0,21 21 15,1-21-15,-1 21 0,-20-22 0,20 22 16,-20-21-16</inkml:trace>
  <inkml:trace contextRef="#ctx0" brushRef="#br0" timeOffset="92954.33">22161 1143 0,'0'0'15,"0"-21"-15,-21 21 16,0 0 0,0 0-16,0 0 0,0 0 15,-1 21-15,1 0 0,0 0 0,0 1 16,0 20-16,-22-21 0,22 21 0,21 1 16,-21-22-16,0 21 0,21 1 15,-21-22-15,21 21 0,0 0 0,0-20 16,0-1-16,0 21 0,21-21 15,0 0-15,0 1 0,0-22 0,1 21 16,20-21-16,-21 0 0,21 0 16,1 0-16,-1 0 0,0 0 0,1-21 15,41-22-15,-20 1 16,-22 21-16,1-22 0,20 1 16,22-85-16,-43 64 0,0-1 15,1-21-15,-1 1 0,0-1 16,1 0-16,-22 1 0,0 20 0,0-20 15,-21 20-15,0-84 16,0 106-16,0-43 0,0 43 16,0 20-16,0 1 0,-21 0 15,0 21-15,0 0 0,0 0 16,-1 21-16,1 0 0,0 22 16,0-1-16,0 0 0,0 1 0,-43 168 15,22-62 1,42-65-16,-21 1 0,-1 0 15,1-1-15,21-20 0,0 20 0,0-20 16,0-1-16,0-20 0,0-1 16,0 0-16,21 1 0,1-1 0,-1-21 15,0 0-15,0 1 0,21-1 16,-20-21-16,20 0 0,-21 0 0,21 0 16,1 0-16,-1-21 0,0-1 15,-20 1-15,20 0 0,0-21 0,-21-1 16,22 22-16,-22-21 0,0 0 15,0-1-15,0 22 0,1-21 16,-22 21-16,0-1 0,0 1 0,0 0 0,-22 21 31,1 21-15,21 0-16,-21 1 0,0-1 16,0 21-16,21-21 0,0 0 0,-21 1 15,21-1-15,0 21 0,0-21 16,0 0-16,0 1 0,0-1 0,0 0 15,21 0-15,0 0 0,0-21 16,0 0-16,0 0 0,1 0 16,-1 0-16,0 0 0,0 0 15,0 0-15,0-21 0,1 0 16,20 0-16,-21 0 0,0-1 0,0-20 16,1 21-16,-1 0 0,0 0 0,-21-1 15,0 1-15,21 0 0,-42 21 47,21 21-47,-21 0 0,21 1 0,0-1 16,-21-21-16,21 21 0,0 0 15,-22 0-15,22 0 0,0 1 16,0-1-16,22 0 16,-1-21-16,0 0 15,0 0-15,0 0 0,0 0 0,1 0 16,-1-21-16,0 21 15,0-21-15,0-1 0,0 1 0,-21 0 16,0 0-16,0 0 0,0 0 16,0-1-16,0 1 0,0 0 0,-21 0 15,0 0-15,0 0 0,0 21 16,0 0-16,-1 0 0,1-22 16,21 1 15,21 21-31,1 0 0,-1 0 0,0-21 15,0 21-15,21 0 0,-20 0 16,-1 0-16,21 0 0,-21 0 16,0 0-16,1 0 0,-1 0 0,0 0 15,0 21-15,-21 0 0,0 1 16,0-1-16,0 0 0,0 42 16,0-41-16,0-1 15,0 0-15,0 0 0,0 0 0,0 0 16,-21 1-16,21-1 0,-21 0 15,0 0-15,21 0 16,0-42 15,0 0-31,0 0 16,21 0-16,0-1 16,0 1-16,0-21 0,0 21 0,1 0 15,-1-22-15,21 22 0,-21-21 0,0 21 16,43-22-16,-43 22 15,0 0-15,0 21 0,1 0 0,-1 0 16,-21 21 0,0 0-16,0 0 15,0 1-15,0-1 0,0 0 16,0 0-16,0 21 0,0-20 0,-21-1 16,21 0-16,0 0 0,0 0 15,0 0-15,0 1 16,0-1-16,0 0 0,21-21 15,0 0-15,0 0 0,0 0 16,22 0-16,-22 0 0,0 0 0,21-21 16,-21 0-16,22-1 0,-1 1 15,-21 0-15,22 0 0,-22 0 0,21-22 16,-21 22-16,0-21 0,22-22 16,-22 22-16,-21 21 0,0 0 15,0 0-15,0-1 0,-21 22 16,0 0-16,-22 0 15,22 22-15,0-22 0,0 21 16,0 0-16,-1 0 0,1 0 16,21 0-16,0 1 0,0 20 0,0-21 15,0 0-15,0 0 0,0 1 0,0 20 16,0-21-16,21 21 16,-21-20-16,0-1 0,0 0 0,0 0 15,0 0-15,0 0 16,-21-21 15,21-21-15,-21 21-16,21-21 0,-21 0 0,21 0 15,-21 0 1,21-22-16,0 22 0,0 0 0</inkml:trace>
  <inkml:trace contextRef="#ctx0" brushRef="#br0" timeOffset="93162.21">24236 868 0,'0'0'0,"-21"0"0,-22-21 16,22 21-1,0 0 1,21-21 15,-21 21-31,0 0 0,-1 0 16</inkml:trace>
  <inkml:trace contextRef="#ctx0" brushRef="#br0" timeOffset="93382.09">22966 995 0,'0'21'0,"0"-42"0,-21 42 16,21 0-16,21-21 16,0 0-16,0 0 0,21 0 15,1 0-15,-1 0 16,0 0-16,1 0 0,-1 0 0,0 0 16,1 0-16,20-21 0,-20 21 0,41 0 15,-63 0-15,1 0 0,-1 0 16</inkml:trace>
  <inkml:trace contextRef="#ctx0" brushRef="#br0" timeOffset="94359.35">15409 2561 0,'0'0'0,"-21"0"0,0 0 0,0 0 0,-22 0 16,22 0-16,0 0 16,42 0 31,0 0-47,1 0 0,20 0 15,-21 0-15,21 0 0,1-21 0,20 21 16,-20 0-16,20 0 0,1 0 15,-1 0-15,1-21 0,20 21 0,1 0 16,0 0-16,20-21 0,1 21 16,0-21-16,21 21 0,-21 0 0,21 0 15,0-22-15,21 22 0,0 0 16,0-21-16,1 21 0,20-21 0,-21 21 16,43 0-16,-22-21 0,0 21 15,1-21-15,-1 21 0,0-21 16,1 21-16,-1 0 0,0-22 0,1 22 15,-1 0-15,-21 0 0,21-21 0,-20 21 16,-1 0-16,21 0 0,-21-21 16,0 21-16,-21 0 0,22 0 0,-22 0 15,21 0-15,0-21 0,-21 21 16,0 0-16,-21-21 0,0 21 0,-1 0 16,1 0-16,-21 0 0,0 0 15,-1 0-15,1 0 0,-22 0 0,1 0 16,-22-21-16,1 21 0,-1 0 0,0 0 15,-21 0-15,1 0 16,-1 0-16,0 0 0,-42 0 78,21-22-78</inkml:trace>
  <inkml:trace contextRef="#ctx0" brushRef="#br0" timeOffset="94498.14">22754 2223 0,'0'0'0,"-21"0"0,21 21 16,-21-21 31,0 0-47</inkml:trace>
  <inkml:trace contextRef="#ctx0" brushRef="#br0" timeOffset="117764.01">14478 5059 0,'0'0'0,"0"21"15,0 0-15,0 0 0,0 1 16,0-1 0,0-42 30,21-1-46,0 22 0,-21-21 0,0 0 16,21 0-16,-21 0 0,22-43 16,-22 43-16,0-21 0,0 21 15,0-22-15,0 1 0,-22 21 16,1-22-16,0 22 0,0 0 0,0 0 16,-22 0-16,22 0 0,-21-1 0,21 22 15,-22 0-15,1 0 16,21 0-16,-21 0 0,-1 0 0,1 22 0,0-1 15,-1 0-15,1 0 16,0 21-16,-1 1 0,1-1 0,21 22 16,-22-22-16,1 85 15,42-85-15,0 1 0,0 20 0,0-21 16,0 1-16,0-1 0,0-21 0,0 22 16,21-22-16,0 0 0,1 21 15,20-42-15,0 21 0,1 1 16,-1-22-16,0 0 0,1 0 0,-1 0 15,0 0-15,1-22 0,-1 1 16,0 21-16,1-21 0,-1 0 0,0-21 16,1 20-16,-22 1 0,21-21 0,-21 0 15,0 20-15,1-20 0,-1 0 16,-21-1-16,0-20 0,21 21 0,-21-1 16,0 22-16,0-21 0,0-1 15,0 22-15,0 42 31,-21 1-31,21 20 16,0-21-16,0 21 0,0 1 0,0-1 16,-21-21-16,21 22 0,0-1 15,0-21-15,0 21 0,0-20 0,0-1 16,0 0-16,0 0 0,21-21 16,0 21-16,0-21 0,21 0 15,-20 0-15,-1 0 0,0 0 16,0-21-16,0 0 0,22 21 15,-22-21-15,0 0 0,21-1 0,-21-20 16,1 21-16,-1-21 0,-21 20 0,21-20 16,-21 0-16,21 21 0,-21-22 15,0 22-15,0 0 0,0 0 0,0 0 16,0 42 0,0 0-1,0 21-15,-21-21 0,21 22 0,0-1 16,0-21-16,-21 22 0,21-1 15,-21-21-15,21 21 0,0-20 0,-22-1 16,22 0-16,0 0 0,0 0 16,0 0-16,22-21 31,-1 0-15,0-21-16,-21 0 0,21 0 15,0 0-15,-21 0 0,0-22 0,21 22 16,-21-21-16,22 21 0,-1-1 15,-21-20-15,21 21 0,0 21 16,0-21-16,0 0 0,1 21 16,-1 0-16,0 21 0,0 0 15,0 0-15,-21 0 0,21 0 0,1 1 16,-1-1-16,0 0 16,0 0-16,0 0 0,0 0 0,1 1 15,-1-1-15,0-21 0,0 21 0,0-21 16,0 0-16,1 0 0,-1 0 15,0 0-15,21 0 0,-21-21 16,1 21-16,-1-21 0,0-1 0,0 1 16,0 0-16,0 0 0,1 0 15,-22-22-15,21 22 0,0-21 0,0 0 16,0-1-16,0 1 0,1 21 16,-1-22-16,21 22 0,-21-21 15,0 42-15,22-21 0,-22 0 0,0 21 16,0 0-16,22 0 0,-22 21 15,0 0-15,0 0 0,-21 0 0,21 0 16,0 1-16,1-1 0,-22 21 16,21-21-16,-21 0 0,21 1 0,-21 20 15,21-42-15,-21 21 0,0-42 63,0 0-63,0 0 15,-21-1-15,21 1 0,-21 0 0,0 0 0,-1 0 16,1-22-16,21 22 16,-21 0-16,0 0 0,-21 0 0,20 0 15,1 21-15,0 0 0,0 0 0,0 0 16,0 0-16,-22 0 0,22 0 16,0 21-16,0 0 0,0 0 0,-1 21 15,1-20-15,0 20 0,0 0 16,0-21-16,21 22 0,0-1 15,0 0-15,0-20 0,0-1 0,0 21 16,0-21-16,0 0 0,0 1 0,21-1 16,0 0-16,0-21 0,0 0 15,1 0-15,-1 0 0,21 0 16,-21 0-16,0 0 0,43-21 16,-22 0-16,-21-1 0,22 1 15,-22-21-15,0 21 0,21-22 16,-20 1-16,-1-64 0,0 64 15,0-22-15,-21 22 0,21-21 0,-21 20 16,0-20-16,0 20 0,0-20 16,0 21-16,0-1 0,0 1 0,0 0 15,0 20-15,0 1 0,0 0 16,0 0-16,0 0 0,-21 21 16,0 0-16,21 21 15,-21 0-15,21 21 0,-21 1 16,21-1-16,-22 0 0,1 1 0,21 20 15,0 1-15,0-1 0,-21 1 16,21-1-16,0 1 0,-21-1 0,21 1 16,0-22-16,0 0 0,0 1 0,0-1 15,21-21-15,0 22 0,-21-22 16,21-21-16,1 21 0,-1-21 0,21 0 16,0 0-16,1 0 15,-22 0-15,0 0 0,21-21 0,-20 0 16,-1-22-16,21 22 0,-21-21 0,0 21 15,1-22-15</inkml:trace>
  <inkml:trace contextRef="#ctx0" brushRef="#br0" timeOffset="119026.95">17484 4741 0,'42'0'15,"-21"0"1,0 0-16,0 0 0,1-21 15,-1 0-15,0 21 0,-21-21 16,21 21-16,0-21 0,0 0 16,1 21-16,-1-22 0,0 22 15,0 0-15,0 0 0,0 0 16,1 0-16,-22 22 16,0-1-16,0 21 0,21-21 15,-21 22-15,0-22 0,0 21 16,0 0-16,0 1 0,0-1 0,0-21 15,0 22-15,0 41 16,0-63-16,-21 1 16,21-1-16,0-42 47,21-1-47,-21 1 0,21 0 15,0-21-15,-21-1 0,21 22 16,0-21-16,-21 0 0,22-1 15,-1 1-15,0 0 0,0-1 0,0 1 16,-21 21-16,21 0 0,1-1 16,-22 1-16,21 21 0,0 0 15,-21 21-15,0 1 16,0-1-16,0 0 0,0 21 0,0-21 16,0 22-16,0-22 0,21 21 15,-21 1-15,0-22 0,0 21 0,0-21 16,0 22-16,0-1 0,0-21 15,21 0-15,-21 0 16,21-21 0,1 0-16,-1 0 0,-21-21 15,21 0-15,0 21 0,0-21 16,0-21-16,1 20 0,-1 1 0,0-21 16,0 21-16,0-22 0,0 1 15,1 0-15,-22 21 0,21-1 16,-21-20-16,21 42 0,-21-21 0,0 0 15,0 42 1,0 0 0,0 0-16,0 22 0,0-22 15,0 21-15,0 0 0,0-20 0,0 20 16,0-21-16,0 21 0,0-20 0,0 20 16,0-21-16,0 0 0,21 0 15,0-21-15,0 22 0,1-1 0,-1-21 16,42 0-16,-42 0 15,22 0-15,-22 0 0,21-21 16,-21-1-16,22 1 0,-22 0 0,21 0 16,-21 0-16,1 0 0,-1-22 0,0 22 15,0-21-15,0-1 0,-21 1 16,0 0-16,0 21 0,0-22 0,0 22 16,0 0-16,0 0 0,0 0 15,-21 21 1,0 0-16,0 21 0,0 21 15,-1-21-15,22 22 16,0-1-16,0-21 0,-21 21 0,21 1 16,0-22-16,0 21 0,0-21 0,0 22 15,0-22-15,21 0 0,-21 0 16,22-21-16,-1 0 0,0 21 16,0-21-16,0 0 0,0 0 15,22 0-15,-22 0 0,21-21 0,-21 0 16,85-42-16,-63 20 15,-1 1-15,-21 0 0,21-1 16</inkml:trace>
  <inkml:trace contextRef="#ctx0" brushRef="#br0" timeOffset="119313.78">19918 3916 0,'0'0'0,"0"-21"0,0-22 16,-21 43-1,-1 0-15,1 0 0,0 0 0,21 22 16,-21 20-16,0-21 0,0 21 16,21 1-16,0 20 0,-22 1 0,1 42 15,21-43-15,0 1 0,-21-1 16,21 1-16,0-1 0,0 1 16,0 41-16,0 44 15,0-128-15,0 21 16,0 0-16,0-20 0,0-1 15,0 0-15,0 0 0,21-21 16,0-21 0,1 21-16,-1-42 0,0 20 15,0-20-15</inkml:trace>
  <inkml:trace contextRef="#ctx0" brushRef="#br0" timeOffset="120994.58">20320 3874 0,'0'-43'16,"0"86"-16,-21-86 16,0 43-16,-1 21 15,1 1-15,21 20 0,-21 0 16,0 1-16,21 20 0,-21 1 0,21-1 16,0 1-16,0 20 0,-43 86 15,43-107-15,0 1 16,0-1-16,0-21 0,-21 1 15,21-1-15,0 0 0,0 1 0,0-22 16,0 0-16,0 0 0,0 0 0,0 1 16,21-22-1,-21-22 1,22 1-16,-1 0 0,-21-21 16,21 21-16,0-22 0,0 22 15,-21-21-15,21 21 0,1-1 0,-1 1 16,-21 0-16,0 0 0,21 21 0,0 0 15,-21 21 1,0 0-16,0 0 16,0 22-16,0-22 15,0 21-15,0-21 0,21 1 0,-21-1 16,0 0-16,21 0 0,-21 0 0,22 0 16,-1-21-16,0 0 15,0 0-15,0 0 0,0 0 16,1 0-16,-1 0 0,21 0 0,-21-21 15,0 21-15,22-21 16,-22-21-16,21 21 0,-21-1 0,1 1 16,-1 0-16,21-42 0,-21 41 15,0 22-15,-21-21 0,22 21 16,-22 21 15,0 1-31,0-1 0,-22 0 0,1 0 16,21 21-16,0-20 0,0-1 0,0 21 15,-21-21-15,21 0 0,0 1 16,0-1-16,0 0 0,0 0 0,0 0 16,21-21-16,-21 21 0,21-21 15,1 0-15,-1 0 0,0 0 16,0 0-16,0 0 0,22-21 16,-22 0-16,0 21 0,0-21 0,0 0 15,0 0-15,1-1 0,-1-20 16,0 21-16,-21-21 0,0 20 0,0-20 15,0 21-15,0 0 0,-21-22 0,0 22 16,-1 0-16,1 0 0,0 0 16,-21 21-16,-1-21 15,22 21-15,0 0 0,0 0 0,21-22 16,-21 22-16,42 0 16,0 0-16,0 0 15,0 0-15,22 0 16,-22 0-16,21 0 0,1 0 0,-1-21 15,21 21-15,-20 0 0,-1 0 0,22 0 16,-22 0-16,0 0 0,1-21 16,-1 21-16,0 0 0,1-21 0,-1 21 15,-21 0-15,0 0 0,0 0 0,1 0 16,-44 0 0,1 0-1,0 0-15,0 0 0,-21 21 16,20 0-16,-20 0 0,21 1 15,-21-1-15,20 0 0,1 0 0,-21 21 16,21-20-16,0 20 0,-1-21 16,1 21-16,0-20 0,21-1 0,-21 21 15,21-21-15,0 22 0,0-22 16,0 0-16,21-21 0,0 21 16,0-21-16,1 0 0,-1 0 0,0 0 15,0 0-15,0 0 0,22 0 0,-22 0 16,0 0-16,0-21 0,0 0 15,22 0-15,-22-22 0,0 22 0,0-21 16,0-1-16,0-20 0,1 21 16,-1-22-16,0 22 0,0-22 15,0 1-15,0-1 0,1-20 0,-22 20 16,21 1-16,0-1 0,-21 1 16,0-1-16,21 22 0,-21-1 0,0 22 15,21-21-15,-21 21 0,0 0 16,0 42-1,-21 0-15,0 21 16,21 1-16,-21-1 0,0 21 16,21 1-16,-22-1 0,1-20 0,21 20 15,-21 1-15,0-1 16,21 1-16,0-1 0,-21-20 0,21 20 0,0-21 16,0 22-16,0-22 0,0 1 15,0-1-15,0-21 0,0 21 16,0-20-16,21-1 0,0 0 0,0 0 15,-21 0-15,21-21 0,22 0 16,-22 0-16,0 0 0,21 0 16,-20 0-16,-1 0 0,42-42 15,-20 21-15,-1 0 0,0-1 16,-21-20-16,22 0 0,-1-1 0,-21 22 16,22-21-16,-22 0 0,0-1 0,0 22 15,-21-21-15,0 21 0,0-1 16,0 1-16,0 0 0,0 0 15,-21 21-15,0 0 16,0 0-16,-1 0 0,22 21 16,0 0-16,-21 0 0,21 1 0,0-1 15,0 0-15,0 0 0,0 0 0,0 0 16,21 1-16,-21 20 0,22-21 16,-1 0-16,-21 0 0,21 22 15,-21-22-15,21 0 0,-21 0 16,0 0-16,0 1 0,0-1 0,0 0 15,0 0-15,-21-21 0,21 21 16,-21-21-16,0 0 0,-1 21 16,1-21-16,0 0 15,0 0-15,0 0 0,0 0 16,-1 0-16,1-21 0,0 21 16,0-21-16,0 21 0,0-21 0,-1 0 15,-20 0-15,21-1 0,-21-20 16,20 21-16</inkml:trace>
  <inkml:trace contextRef="#ctx0" brushRef="#br0" timeOffset="121330.91">19579 4424 0,'0'-21'0,"0"0"16,21 21-16,0-22 0,22 1 0,-1 21 15,0-21-15,1 0 0,-1 21 16,0-21-16,22 21 0,-22 0 15,1-21-15,20 21 0,-21 0 16,1 0-16,20 0 0,-42 0 0,22 0 16,-1 0-16,-21 0 0,0 0 0,-21-22 15,-21 22 1</inkml:trace>
  <inkml:trace contextRef="#ctx0" brushRef="#br0" timeOffset="126798.93">18648 5694 0,'-21'0'0,"-1"0"0,1 0 16,0 0-16,0 0 16,0 0-16,0 0 0,-1 0 0,1 0 15,0 0-15,0 0 16,0 0-16,0 0 0,-1 0 0,1 0 15,21 21 17,21-21-32,1 0 15,20 0-15,0 0 0,1 0 16,62 0-16,-41 0 0,-1 0 16,22 0-16,0-21 0,-1 21 15,22 0-15,0 0 0,0-21 16,0 0-16,0 21 0,-1 0 0,107-22 15,-106 22-15,106-21 16,-128 0-16,22 21 0,0 0 16,-21-21-16,-1 21 0,1 0 0,-22-21 15,1 21-15,-1-21 0,1 21 16,-22 0-16,-21 0 0,22 0 16,20 0-16,-84 0 31,0 0-16,0 0-15,-22 0 0,22 0 16,-21 0-16,0 0 0,-1 0 16,-20 0-16,-1 0 0,1 21 0</inkml:trace>
  <inkml:trace contextRef="#ctx0" brushRef="#br0" timeOffset="128523.36">18373 5800 0,'0'0'0,"0"21"15,21-21-15,0 0 16,21 0-16,-21 0 0,22 0 16,-1 0-16,22 0 0,-22 0 0,21 0 15,1 0-15,21 0 0,-22-21 0,43 21 16,-21 0-16,-1 0 16,22-21-16,-21 21 0,21 0 0,-22 0 15,1 0-15,0-22 0,-1 22 0,-20 0 16,20 0-16,-20 0 0,-1 0 15,1-21-15,-1 21 0,1 0 0,-22 0 16,1 0-16,-1 0 0,0 0 16,1 0-16,-22-21 0,0 21 0,0 0 15,0 0-15,0 0 0,-21-21 188,22 21-173,-22-21 32,0 0 328,0-1-312,21 22-48,-21-21 626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5T04:55:59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2561 0,'21'0'63</inkml:trace>
  <inkml:trace contextRef="#ctx0" brushRef="#br0" timeOffset="1200.58">1736 1355 0,'0'-21'15,"0"-1"1,0 1-1,0-21 1,-22 21 0,1 0-1,21 42 17,0 85-17,0-85-15,0 106 16,-42 254 15,42-339-15,-42 212 15,42-169-15,0-64-16,0 0 31,0-63-16,0 21-15,0-64 16</inkml:trace>
  <inkml:trace contextRef="#ctx0" brushRef="#br0" timeOffset="1717.3">1228 1503 0,'0'0'0,"-22"-21"0,1 0 16,-21-43-1,63 1 17,64-1-17,63 1 1,0 20-1,21 43 1,-105 0-16,148 21 16,-64 64-1,-42 21 1,-85 106 0,-42-22-1,-170 149 1,-190-43 15,127-169-15,106-106-1,-21-21 17,147 0-32,-62-106 31,63 106-31,63-84 31,43 41-15,-64 43-16,21-21 0</inkml:trace>
  <inkml:trace contextRef="#ctx0" brushRef="#br0" timeOffset="2184.04">2011 2138 0,'0'0'0,"0"-21"0,0 0 16,0-1 0,0 1-16,63-63 31,-20 84-16,84 21 1,-106 0-16,63 42 16,-20 64-1,-64-21 1,-64-21 0,22-43-16,-64 43 31,106-191 0,0 0-15,43-42-1,20 63 17,-42 64-32,43-21 15,-43 42 1,42 0-1,-63 21-15</inkml:trace>
  <inkml:trace contextRef="#ctx0" brushRef="#br0" timeOffset="2633.87">2815 2074 0,'0'0'15,"0"-21"-15,-21-21 32,-43 42-1,64 21-31,-63 21 16,-1 85-1,22 64 16,63-128-15,0-63-16,43 0 16,42 0-1,-43-63 1,1-43 0,-64 0-1,0 64-15,-106-64 31,64 106-15,-85 21 0,127 22 15,0-22-15,63 0-16</inkml:trace>
  <inkml:trace contextRef="#ctx0" brushRef="#br0" timeOffset="3000.65">3196 2032 0,'0'0'0,"0"-42"32,-21 42-17,21 21 1,0 85-1,0-64-15,0 276 32,0-255-32,-42 149 31,-1 84-15,-20-63-1,63 21 1,0-148-1,0-43 1,21-126 15,0 20-31,43-211 32</inkml:trace>
  <inkml:trace contextRef="#ctx0" brushRef="#br0" timeOffset="3316.83">3111 2180 0,'0'0'0,"-21"-21"0,21-42 0,-21 41 16,21-20 0,0 21-16,106-85 31,63 106-16,-126 21-15,126 149 32,-211-43-17,20-85-15,-253 148 32,191-168-17,62-65 16,44-20-15</inkml:trace>
  <inkml:trace contextRef="#ctx0" brushRef="#br0" timeOffset="4250.35">4233 1270 0,'0'0'0,"0"42"31,0-20-31,-21 105 16,-42 127-1,-22-64 1,-21 43 0,21-85-1,64-106 17,21-105-17,0-64 1,0 0-1,0 85-15,0-85 32,21 148-17,1 106 17,20 0-17,0-43 1,22 22-1,-43-85-15,21 1 16,85-1 0,0-64-1,43-84 1,-65-21 0,1-127-1,-85 63 1,-105-84-1,-213 127 17,255 169-17,-233 106 17,169 84-17,106-148-15,64 339 31,20-296-15,22 0 0,0-43-1,21-42 1,-106 0-16,21-21 16</inkml:trace>
  <inkml:trace contextRef="#ctx0" brushRef="#br0" timeOffset="4734.09">4889 1715 0,'0'0'15,"0"-22"-15,0 44 16,-84 41 15,20 64-15,43-85-16,0 149 31,21-170-31,42 43 16,191-64 15,-127-43-15,-64 22-16,43-64 15,-64-20 1,-21 62-16,0-105 15,-85 63 1,-63 43 0,42 63-1,1 85 17,83-64-32,-20 170 31,42-191-31,21 64 15,127-22 17,-105-63-32,-22 0 0</inkml:trace>
  <inkml:trace contextRef="#ctx0" brushRef="#br0" timeOffset="5749.45">5440 1842 0,'0'-43'0,"0"86"0,0-65 63,-21 107-47,-1 0-1,22-43-15,0 106 31,0-84-15,64-64 0,-1-21-1,-41-1-15,62-105 32,-41 22-17,-43 62-15,42-41 31,-42 105 1,0 42-32,0 22 15,-21 21 17,21-85-32,0 42 15,42-41 1,127-22 15,-105-64-15,-22-21-1,-42-63 1,0 127-16,-42-64 16,-43 22-1,85 42 1,21 21 15,85-21-15,-85 21-16,43 0 31,21 42-15,-64 21-1,21 43 1,-42 0-1,0-21 1,0-1 0,0-41-1,0-22 1,0-63 15,-21-43-15,21-42-1,0 85-15,21-107 16,43 44 0,63 20-1,-22 85 17,22 63-17,-105-20-15,20 232 31,-42-254-31,0 148 32,0-105-17,0-43 1</inkml:trace>
  <inkml:trace contextRef="#ctx0" brushRef="#br0" timeOffset="6583.4">8615 1905 0,'0'0'0,"-21"0"0,-22 21 0,-63-21 15,1 21 16,83-21-15,65 0 15,-1 0-15,191 0 0,465-21 15,-359 21-16,-212 0-15,508 0 32,-423 0-17,-191 0-15,64 0 32,-107 0-1,1 0-31,-42-42 15,42 21 1,-22 0 0</inkml:trace>
  <inkml:trace contextRef="#ctx0" brushRef="#br0" timeOffset="7050.13">10329 1588 0,'0'0'0,"-21"0"0,0-22 16,0 22 0,21 22-1,0-1 1,0 0-16,106 42 16,-85-63-16,212 64 31,-85-64-16,-106 0 1,149 0 0,-170 0-1,-64 21 17,1-21-32,-170 148 31,128-63-16,63-43-15,-149 170 32,128-127-17,42-64-15,-21 0 32,42-42-17,21 0 1</inkml:trace>
  <inkml:trace contextRef="#ctx0" brushRef="#br0" timeOffset="8183.48">14309 1334 0,'0'0'0,"21"0"31,85 0-15,21-64 0,63-21-1,-63 1 17,-42-64-17,-85 105-15,-297-126 31,234 148-31,-424 42 32,275 42-17,64 43 1,127 21 0,21-106-16,106 149 15,42-86 1,106 65-1,-106-65 1,-21 86 0,-148-22 15,-487 127 0,445-254-31,-424 21 31,275-84-15,-21-85 0,191 64-16,-64-107 15,64-84 1,63 85 0,148 21-1,1 105 1,20 128-1,-169-43-15,64 107 16,-43 295 15,-42-402-15,43 128 15,-1-149-15,-21-21-16,64-21 15,-64 0-15</inkml:trace>
  <inkml:trace contextRef="#ctx0" brushRef="#br0" timeOffset="8583.29">14436 1969 0,'0'0'0,"21"0"15,0 0 1,42-43 0,22-20-1,-64 42 1,149-212 15,-170 169-15,-22 64-16,-126 21 31,-21 106-15,148-84-16,-85 253 31,106-211-15,106-1-1,21-84 1,0 0-1,-64-21-15,128-85 16,-128 64 0</inkml:trace>
  <inkml:trace contextRef="#ctx0" brushRef="#br0" timeOffset="8933.11">15515 720 0,'0'0'0,"0"-85"16,0 64-16,0 42 31,0 0-31,-63 339 32,-43 21-17,-42 106 16,126-360-15,1 0 0,21-85-1,43-42 1,20-42 15,-21-22-15,22-41-1,-43 62-15</inkml:trace>
  <inkml:trace contextRef="#ctx0" brushRef="#br0" timeOffset="9267.92">15473 1863 0,'0'0'0,"0"21"0,0-42 109,0 0 1,21 21-95</inkml:trace>
  <inkml:trace contextRef="#ctx0" brushRef="#br0" timeOffset="9866.99">15600 1863 0,'0'0'0,"-43"21"16,22 0-1,21 0 1,21-21 0,43 0-1,63-42 1,-42-22 15,-64 43-31,42-63 16,-63 20-1,-42 1 1,-43 63 0,-21 21-1,85 0-15,-106 191 32,127-170-32,0-21 0,0 170 31,64-149-16,-1-21 1,43-21 0,21-42-1,-63-1 1</inkml:trace>
  <inkml:trace contextRef="#ctx0" brushRef="#br0" timeOffset="10533.12">16425 1672 0,'0'-21'16,"0"42"-16,0-63 0,0-22 31,-21 64-15,-42 22 0,-22 105-1,21 21 1,43-42-1,21-85-15,0 85 16,21-43 0,1-63-1,147 21 17,-21-63-17,-106 21-15,212-276 31,-148 43-15,-21-232 15,-85 337-15,0 107-16,-21-85 31,-22 127-15,43 42-16,-84 212 31,63-21-15,-1-190-1,22 20-15,-21 297 32,21-233-17,0-85-15,106 128 31,-64-170-15,-20 21-16,147-64 31,-84-20-15,-1-149 15,-84 149-15</inkml:trace>
  <inkml:trace contextRef="#ctx0" brushRef="#br0" timeOffset="10883.13">16679 1355 0,'0'0'0,"-21"0"16,63 0 15,43 0-15,106-43-1,-128 43-15,276-63 32,-170 42-17,-105 21 1,-43 0-1,-42 0 17,-1 0-17,1 0 1,-21 0-16,21 21 16</inkml:trace>
  <inkml:trace contextRef="#ctx0" brushRef="#br0" timeOffset="12749.84">783 4318 0,'0'0'0,"0"-21"0,0-43 16,0 1-1,0-1 1,0 43-1,0 0 1,0 42-16,0 85 16,-42 106-1,-22-1 17,-63 86-17,43-107 1,41 1-1,43-128 1,21-105 15,1 21-31,-1-22 16</inkml:trace>
  <inkml:trace contextRef="#ctx0" brushRef="#br0" timeOffset="13032.29">762 4128 0,'0'0'0,"0"-43"16,21 107 15,-21-22-15,21 106-1,22 43 1,-22 105-1,-21-84 1,21-1 0,0-84-1,0-105 1,-21-86 15,-21 22-31</inkml:trace>
  <inkml:trace contextRef="#ctx0" brushRef="#br0" timeOffset="13933.25">275 5017 0,'0'0'0,"-21"21"0,-21-21 16,63 21 15,63-21-15,65-21-1,-107 21-15,170-85 16,-43-21 0,21 0-1,-84 22 1,-85 41 0,-42 65 15,21 62-16,0 86 1,0-22 0,0 0-1,0-63 1,21-85 0,22 21-1,41-42 1,1-64-1,21-84 1,-43 20 0,-20-41-1,-22 84 1,-21 85 0,0 63-1,0 64 1,0-64-16,-21 107 15,21-1 1,0-106-16,21 64 16,42-43-1,22-63 17,-64 0-32,149-148 31,-86-169-16,-41 105 1,-43 149-16,42-297 31,-42 254-15,0 127 0,0 0-16,-21 276 31,21-107-16,0 85 1,0-105 0,0-128-1,42 106 17,43-169-17,-1-43 1,-41 43-16,20-106 15</inkml:trace>
  <inkml:trace contextRef="#ctx0" brushRef="#br0" timeOffset="14283.05">2646 4720 0,'21'-63'15,"-42"126"-15,42-147 0,-21 62 32,0 86-17,-42 42 1,42-85-16,-43 212 31,43-191-31,0 22 16,64-43-1,20-42 1,1-64 15,0-63-15,-128-106 15,22 233-31,-42-1 16,-43 22-1,64 22 1,42-1-16,-22 0 16,1-21-1,0 0 1</inkml:trace>
  <inkml:trace contextRef="#ctx0" brushRef="#br0" timeOffset="14495.82">2053 4509 0,'-21'0'0,"42"0"0,-63 0 16,42-22-1,21 1 1,127-21-1,0 21 1,64 0 0,-85 21-1,-42-22 1,-64 1 0</inkml:trace>
  <inkml:trace contextRef="#ctx0" brushRef="#br0" timeOffset="16482.36">3958 4487 0,'21'0'15,"0"0"-15,85-42 47,-85 21-47,191-148 31,-148 63-15,-64-21 0,-22 106-16,-62-22 15,-149 1 1,169 42-16,-232 127 31,211 106 0,149-127-15,-43-64-16,106 85 16,-21-21-1,42 169 32,-148-148-31,-85-42-1,43-64-15,-148 0 16,20-21 0,128-21-16,-191-212 31,148 42-15,85 86-1,43 20 1,-1 85-1,64 85 1,-21 42 0,20 42-1,-41-42 1,63 21 15,63-127 0,-147-42-31,105-148 32,-106 21-17,-21 105-15,-21-41 16,22-1 0,-1 127 15,-21 22-16,0-22-15,21 43 16,-21-43-16,42 43 16,22-22-1,-1-63 17,22-21-17,42-85 1,-42 22-1,-64 41-15,63-84 16,-84 21 15,0 128-15,0-1 0,-42 85-1,42-85-15,21 212 31,43-170-15,63-63 0,0 0-1,-106-21 1,106-64-16,0-42 31,-64-42-15,-63 21-1,-63 84 1,-43 43 0,21 63-1,64-42-15,-106 233 32,127-106-17,21-63 1,22-43-1,-22-21-15,148-106 32,-126 21-17,-22 43 1,-21 0 15,0 63 0,0 0-31,0 85 16,0-85-16,0 127 16,-21 85-1,-1-21 1,22 84 0,-21-42-1,0-85 1,-21-63-1,-22-106 1,-63-169 15,127 105-15,0-274 15,21 274-31,85-147 16,0 84-1,63-22 1,-126 107-16,274-170 31,-274 191-31</inkml:trace>
  <inkml:trace contextRef="#ctx0" brushRef="#br0" timeOffset="17165.97">6181 4636 0,'0'-22'16,"0"44"-16,0-65 0,0 22 15,0-85 1,-64 85 0,1 21-1,-22 64 1,0 41 15,64 1-15,21 0-1,127-85 17,-21-84-17,-43-1 1,-20-20 0,-22 62-16,0-41 31,-21 84-16,0 43 1,0 84 0,0 85-1,-42-22 1,42-126 0,-64 232-1,64 22 1,43-106-1,-43-170-15,42 297 32,-42-339-32,-85-63 31,-42-170-15,106 149-16,-106-424 31,127 402-31,64-359 31,84 211-15,85-42 15,-128 169 0,-83 85-31,-1 0 0</inkml:trace>
  <inkml:trace contextRef="#ctx0" brushRef="#br0" timeOffset="17732.65">6456 4636 0,'0'0'0,"-21"0"0,-1 0 31,44-22-15,105-62 15,-43 20-15,-63 64-16,1-21 0,-1-64 31,-85 85-15,43 22-1,-127 126 1,106-42 15,42-64-31,0-21 0,63 43 31,1-64-15,-22 0-16,212-106 31,-127 0-15,-85 85-16,43-127 31,-106 148-15,-64 42 15,85 43-15,0-64-16,85 106 31,-64-64-15,-21-42-1,-64 1 16,1-22-15,42 0-16,21-170 31,42 107-15</inkml:trace>
  <inkml:trace contextRef="#ctx0" brushRef="#br0" timeOffset="17998.49">7514 3874 0,'0'-22'0,"0"44"0,0-65 16,0 64 0,0 1-1,-42 210 1,-22-20 0,64-170-1,-42 234 16,42-255-31,106 42 32,-43-84-17,-42 0-15,-21-21 0</inkml:trace>
  <inkml:trace contextRef="#ctx0" brushRef="#br0" timeOffset="18165.4">7345 4360 0,'0'0'0,"-21"0"0,-1-21 16,107 0 15,42 21-15,-85-21 0,255-21 15,-234 42-31</inkml:trace>
  <inkml:trace contextRef="#ctx0" brushRef="#br0" timeOffset="18751.15">8848 4318 0,'0'0'0,"-106"0"15,190 0 17,-41 0-32,401 0 31,-338 0-15,169 0-1,85-42 1,-106 21-1,-127-1 1,-85-20 0,-84-21-1,-127-22 1,-64 43 0,127 20-1,85 22-15,-21 0 31,105 0-15,106 0 0,-126 0-16,105 0 15,0 22 32,-127-1-47,-84 212 31,-43-128-15,85-62-16,-191 147 31,191-147-15,21-65 0</inkml:trace>
  <inkml:trace contextRef="#ctx0" brushRef="#br0" timeOffset="19998.29">12806 4233 0,'0'0'0,"-21"0"0,-1 22 15,-83-1 16,126-21-15,21 0 0,0-21-16,339-191 31,-127 21-15,-127 43-1,-84-42 1,-43 147-16,-127-232 31,21 254-15,64 63-1,-22 191 1,22 21 0,21-169-1,21 338 1,0 43-1,0-85 1,0 85 0,-85-64-1,43-169 1,42-1 0,127-295 15,63-128-16,22-147 1,-43-22 0,-169 64-1,0 211-15,-212-360 32,43 340-1,148 83-31,-64-20 31,106 21-15,1 21-16,62-21 15,43-22 1,-84 22-16,189-148 31,-126 42-15,-85 85-16,1-22 15,-22 22 1,0 21 0,0 84 15,0-42-15,0 170 15,21-170-31,0 127 31,-21-169 0,0-21-15,0 20-16</inkml:trace>
  <inkml:trace contextRef="#ctx0" brushRef="#br0" timeOffset="20248.82">14012 3747 0,'0'0'0,"-21"-22"16,-21 22 15,21 0-15,21 22-1,0-1 1,0 0 0,21-21-16,42 21 15,-42-21-15</inkml:trace>
  <inkml:trace contextRef="#ctx0" brushRef="#br0" timeOffset="21431.65">14436 3831 0,'0'21'16,"0"1"-16,-22 20 15,1 43 1,0 20 0,21-20 15,0-64-31,0 85 15,-21-64 1,0-42 15,21-42-15,0-64 0,0 85-16,0-85 15,63-42 1,1 85-1,-43 41-15,106 44 32,-106 126-17,0 0 1,22-42 15,-43-85-31,105 64 31,-41-85-15,63-85 0,127-169 15,-148 106-15,-106 127-16,84-22 31,-62 43-31,-22 21 15,63 85 17,-63-63-17,0-22 1,0-42 15,0-1-15,0 1-16,-63-85 31,20 85-15,22 21-16,-85-21 31,106 42-31,-63 22 16,42-22-16,-85 169 31,85-42-16,21-126-15,0 105 32,105-106-17,65-85 17,-86-84-1,-20 0-16,21-64 1,-64 149-16,106-318 31,-106 275-15,0 85 0,-21 42-1,-42 148 1,21-105-16,-22 105 15,22-127-15,21 128 16,-21 105 15,42-254-15,64 64 0,-64-85 15,0 0-31,0-21 0,43-106 15</inkml:trace>
  <inkml:trace contextRef="#ctx0" brushRef="#br0" timeOffset="24214.72">16214 3471 0,'21'22'16,"0"-22"-1,0 0-15,0 0 16,22-22 0,-22 1-16,85-63 15,-64 62-15,127-147 31,-126 84-15,-43 64-16,-43-42 31,-211 211 1,106 64-1,127-170-31,0 191 31,42-212-31,106 42 16,106-63 15,-212 0-31,21-42 31,-148 42-15,85 0-16,-212 169 31,170-42-15,42 43-1,42-64 1,85-22 0,42-84 15,-106-21-31,106-42 15,43-86 1,-64 1 0,-85 85-16,106-339 31,-84 126-15,-64 234-16,0-170 31,-21 255-16,-43 84 1,-20 127 0,20-43-1,43-147-15,0 211 16,21-106 15,0-105-31,169 105 31,22-169-15,-22-84 0,-127 62-16,64-83 15,-64 62-15,1-190 32,-64 149-17,-22 84 1,-41 42-1,20 212 17,85-127-17,43-63 1,42-64 0,21-22 15,-22-62-16,-20-64 1,-21 42 0,-43 0-1,0 106 1,-21 21 0,0 43-1,0-22-15,-42 64 16,20 21-1,1-85-15,21 64 32,0-85-17,0-63 1,43-64 0,62-169 30,-62 190-30,-22 64-16,42 21 31,-63 85-15,22-43-16,-1 170 31,-21-107-15,21-83-16,42-1 31,-41-21-31,83-148 31,-20-22-15,-64 128 0,106-127-1,-106 147 1,22 22-1,-1 149 17,-42-44-17,0-83-15,21 168 32,0-169-32,43 22 15,126-65 16,-63-62-15,-105 41 0,41-168-1,-63 168-15,0-20 16,-106 63 31,22 63-32,84-20-15,0 126 32,21-127-32,63 22 15,170-64 17,-148-64-17,-85 43-15,64-212 31,-85 212-31,0-42 16,0 84 15,0 64-15,0 42 0,0-43 15,-21-63-31,21 64 15,0-106 17,0-21-17,42-64 1,43-42 0,-64 105-16,212-105 31,-212 148-31,148 85 31,-147 42-15,-22-21-1,0-85-15,0 85 16,-43-64 0,43-21-1,0-42 32,0 0-47,43-64 16</inkml:trace>
  <inkml:trace contextRef="#ctx0" brushRef="#br0" timeOffset="24481.83">20934 3112 0,'21'-64'0,"-42"128"0,42-191 31,-42 127-31,-43 84 16,1 107-1,42-128 1,-43 339 0,22-190 15,42-170-31,-43 149 31,65-191 0,62-64-15</inkml:trace>
  <inkml:trace contextRef="#ctx0" brushRef="#br0" timeOffset="24899.11">21357 3810 0,'0'0'16,"21"-21"-16,22 0 0,-22-22 16,-21 22-1,-127 21 17,21 106-1,64-21-16,42 21 1,0-64-16,105 43 31,-83-64-31,126 21 16,-127-42-16,64 85 31,-107-64-15,-41 0-1,-106 0 1,84-21 0,21 0-1,43 0 1,21-42 15,0-22-31</inkml:trace>
  <inkml:trace contextRef="#ctx0" brushRef="#br0" timeOffset="25230.79">20680 3323 0,'0'0'16,"0"-21"-16,211-21 31,65-1-15,-44 22-1,-147 21-15,211-21 16,-253 0 0,105 21 15,-127-21-16,-42 21 32,0 0-47,0 0 0</inkml:trace>
  <inkml:trace contextRef="#ctx0" brushRef="#br0" timeOffset="28431.45">804 7662 0,'0'0'0,"0"-21"16,0 0 0,0-21-1,0-22 16,0 43-31,-21-42 32,21 41-17,0 44 17,-21 20-17,21 148 1,-21 22-1,0-148-15,-64 444 32,64-360-17,-22-21 1,43-106 0,0-63-1,0 20 1,22-62-1,-22-43-15</inkml:trace>
  <inkml:trace contextRef="#ctx0" brushRef="#br0" timeOffset="28864.82">254 7811 0,'0'0'0,"-64"-43"15,43 22-15,-85-106 31,106 106-31,149-148 32,41 105-17,43 64 1,-170 0-16,318 85 16,-127 63 15,-42 106-16,-191 0 1,-148-21 0,-169 42-1,232-212-15,-147 86 16,147-128-16,-190 0 31,212-42-31,-64-127 31,106 42-15,212-85 15,-43 85-15</inkml:trace>
  <inkml:trace contextRef="#ctx0" brushRef="#br0" timeOffset="29347.55">1630 8382 0,'-21'0'0,"-22"-42"15,43 21-15,21-149 31,85 64-15,-85 85 0,170 42-1,-170 1-15,64 83 16,-106 171 15,-22-149 0,22-106-31,0 0 32,21-42-17,0 0-15,21-233 32,43 84-17,-43 128-15,127-85 31,-85 148-15,-41 0-16,20 64 16</inkml:trace>
  <inkml:trace contextRef="#ctx0" brushRef="#br0" timeOffset="30297">2561 8551 0,'0'0'0,"21"0"0,22 0 16,62-63 0,65-149 15,-170 170-31,0-43 16,0 43-16,-127-127 31,-21 190-16,105 0-15,-147 212 32,169-191-32,-1 212 31,22-233-31,64 64 16,21-85-1,42 0 16,-22-64-15,22-41 0,-63-65-1,-64 22 1,0 63 0,-21 85-1,-64 127 16,85-84-31,0 105 16,0-42 0,64 21-1,-22-127 1,170 42 0,-170-42-1,233-127 16,-233 85-31,85-106 16,-105-1 0,-65-20-1,22 148-15,-212-43 32,106 170-17,21 42 1,106 22-1,0-86 1,64 65 0,42-1-1,-43 0 1,-42-85-16,22 149 16,-43-64 15,0-105-31,-191 316 31,149-316-31,-170 105 31,170-148-31,-22-21 16,107-254 15,-22 211-31,42-63 16</inkml:trace>
  <inkml:trace contextRef="#ctx0" brushRef="#br0" timeOffset="31980.94">4297 7916 0,'0'0'0,"0"-21"0,0-42 15,-21-1 1,-22 43 0,-105 21 15,63 85-15,22 63-1,63-106-15,-21 85 16,21-21-1,127-64 17,-43-42-17,-62 0-15,20 0 16,0-42 0,-21 42 15,-21-42-16,0 21 17,0-1-17,22 1 1,-22 0-16,63-42 16,1-22-1,-64 21 1,0 1-1,0 42 1,-43 84 0,43 170 15,0-85-15,21-84-1,85-22 16,-85-42-31,212-42 32,-127-85-17,-21-21 1,-85 42 0,0 21-1,0 106 1,-43 43-1,43-43-15,-42 169 32,42-168-32,-21 83 31,42-126 0,43-42 0,-1-64-15,-42 106-16,64-106 31,-64 127-31,0 0 16,-21 21-16,43 106 31,-1-43-15,-21-62-16,43 20 31,-1-63-15,-42 0-1,106-149 1,-21 43 0,106 0 30,-191 127-46,42 0 16,-20 64 0,-22 20-1,-21-20 1,21-43-16,21 21 31,-20-42-15,-22-63-1,0 42-15,-85-85 32,0 64-17,64 42-15,-106 42 32,64 64-1,-1 0-16,64 21 1,21-64 0,-21-42-16,64-21 15,63 0 1,84-190 15,-105-22-15,-21-63-1,-64 42 1,-21 170-16,0-170 31,-63 296-15,63 149 0,0-22-1,0 64 1,0-211-1,105 190 17,-83-212-32,20-21 0</inkml:trace>
  <inkml:trace contextRef="#ctx0" brushRef="#br0" timeOffset="32264.78">7302 7493 0,'0'0'16,"0"-21"-16,22 0 0,-1-22 0,0-62 16</inkml:trace>
  <inkml:trace contextRef="#ctx0" brushRef="#br0" timeOffset="34063.87">7387 7070 0,'0'-21'15,"0"42"-15,-42 148 32,42-127-32,-64 170 15,-20 63 1,-43-21 0,21-106 15,21-42-16,64-106 1,21-63 0,0-107-1,21 22 1,0-42 0,22 84-1,-43 85-15,84 148 31,-20 21-15,-43-106 0,106 170-1,-42-149 1,-43-63-16,106 0 16,21-63 15,-42-43-16,22-106 1,-107-42 0,-42 170-16,-169-382 31,20 360-15,-83 64-1,105 84 1,0 170-1,105 84 1,44-21 0,105-63-1,42-64 1,0-105 0,64-43-1,-85-64 16,-84 43-31,126-254 32,-190 190-17,-63 43 1,-22 63 0,22 85-1,41 21 1,107 0-1,0-64 1,42-20 0,-21-43-1,42-22 1,0-83 0,-127 20-1,-21-21 16,-21 64-15,-64 105 15,64-42-31,21 85 16,0-21 0,42 0-1,85-43 1,-21-42-1,64-42 1,20-128 15,-169 149-15,22-64 0,-43 64-1,0 0 63,0 0-62,0 0-16,0 0 16,0-22-1,0 22-15,-43-42 31,22 63-31,-106 42 32,42 21-17,-20 22 1,62-64-16,1 43 16,21 20-1,63 43 32,64-127-31,-64 0-16,43 0 15,63-84 1,-21-1 0,-21-21-1,-21 22 1,-22-1-1,-42 43 1,-21 20-16,21 22 16,-21 22-1,0 62 1,0 22 0,0 106-1,-21-149 1,0 424 15,-42-212-15,-1-21-1,64-84 1,0-128 0,42-63-1,22-106 1,-43 63-16,21-105 15</inkml:trace>
  <inkml:trace contextRef="#ctx0" brushRef="#br0" timeOffset="34329.72">9631 7768 0,'0'0'0,"-43"-42"0,1-127 31,127 105-15,-43 64-1,233 21 17,-232 0-32,20 212 31,-84-190-31,-85 41 16,-21 22-1,85-64 1,63-42-1,127-63 1,-63 21-16</inkml:trace>
  <inkml:trace contextRef="#ctx0" brushRef="#br0" timeOffset="34752.48">10604 7684 0,'43'0'0,"-22"0"15,148 42 17,-126-42-32,232 0 15,21 0 1,-105 0 0,-149 0-16,106-106 31,-211 43-16,-213 41 17,255 22-32,42-21 31,128 21-15,-107 0-1,85 43 16,-127 62-15,-21-20 0,0-64-16,-149 149 31,149-149-31,-21 21 16</inkml:trace>
  <inkml:trace contextRef="#ctx0" brushRef="#br0" timeOffset="35563.51">14605 6795 0,'21'-43'0,"21"-41"16,-20 41-16,20-168 31,-42 168-31,0-41 31,-127 189-15,63 86 15,-63 126-15,22-20-1,20-86 1,64-168-16,-64 126 16,64-148-1,42-42 1,85-254 15,-64 211-31,43-168 16,-43 147-16,85-254 15,-42 128 1,-22 84 15,-63 148-15,0 21-16,64 318 31,-43-85-15,-21-190-16,21 275 31,-21-318-31,0 127 31,-21-169-15,-42-63-1,-1 20 1</inkml:trace>
  <inkml:trace contextRef="#ctx0" brushRef="#br0" timeOffset="37446.5">14309 7345 0,'-43'-21'16,"255"127"0,-381-191-16,147 21 15,44 64-15,-1-21 16,233-63 15,0 20-15,-191 64-16,64-42 15,85-22 1,-85-20 0,-127 62-1,-42 22 16,-22 85-15,22 42 0,42-106-16,-21 106 15,21 0 1,0-84 0,84 41-1,43-84 16,-63-21-31,20-21 16,-41 21-16,126-149 16,22-232 15,-149 106-15,-42 211-16,21-84 15,0 84 1,-21 64-1,-63 106 1,42 169 0,-22 21-1,22-85 1,21-126-16,-21 105 16,21-127-16,0 64 15,42-21 16,191-170 1,-191 64-32,234-254 31,-255 233-31,42-43 16,-42 43-1,-21 105 16,0 43-15,-42 21 0,42-21-1,0-85-15,0 42 16,191-63 15,-64-84-15,-43-1 15,-63 43-31,64-64 16,-85 64-1,0 20 1,0 65 0,0 41-1,-21-62-15,0 126 31,21-106-15,63-42 0,1 0-1,-1-63 1,-42 41 0,-21-83-1,-42-44 16,21 149-31,-64-21 32,128-21-1,-1 42-31,64-42 16,0 20-1,21 22 1,-43 127 15,-63-21-15,-21-63-16,0 41 15,-21 1 1,0-43 0,21-63 30,64-127-14,-43 127-32,63-127 15,65 21 17,-107 127-17,-42 63 1,0-42-16,0 85 15,0 0 1,0 0 0,0-43-1,42-42 1,43-21 0,-64 0-16,127-84 15,-42-22 16,63-63-15,-126 147-16,84-168 31,-148 169-15,-1 21-16,-83 21 16,41 85-1,64 0 1,21-22-1,64 1 1,-64-22 0,-21 1-1,-42-43 1,-1-21 0,-20 0-1,42 0 1,-43-63 15,43 41-31,-21-62 0</inkml:trace>
  <inkml:trace contextRef="#ctx0" brushRef="#br0" timeOffset="37680.05">17399 6371 0,'0'0'0,"-21"0"0,0-21 15,-1 21 1,1 0 31,0 0-32,0 0 1</inkml:trace>
  <inkml:trace contextRef="#ctx0" brushRef="#br0" timeOffset="37959.89">15833 6816 0,'-22'21'0,"44"-42"0,-65 42 0,22 0 16,42-21 0,64-21-1,-43 21-15,85-42 16,85 20 0,-43 1-1,-148 0 16,-42 21 1</inkml:trace>
  <inkml:trace contextRef="#ctx0" brushRef="#br0" timeOffset="38862.89">12531 6879 0,'0'0'0,"21"0"16,-21 21 15,0 1-16,0 147 17,0-127-32,-43 233 31,22-148-15,21-84-16,0 20 15,0-20 1,0-65 31,0 1-47,43-21 15</inkml:trace>
  <inkml:trace contextRef="#ctx0" brushRef="#br0" timeOffset="39196.69">12933 7324 0,'0'21'15,"0"0"-15,21-21 32,42 0-17,-41-21 1,-1-21-1,-21 20-15,-21 1 16,-43 21 0,22 21-1,-1 22 1,43 20 15,0-42-31,64-21 47,-43 0-47</inkml:trace>
  <inkml:trace contextRef="#ctx0" brushRef="#br0" timeOffset="40229.44">19240 6964 0,'0'0'0,"-21"21"0,0-21 16,0 21-16,0 22 31,42-43-31,254 21 31,-211-21-31,401-21 32,-232-1-17,-85 1 1,-84 21 0,-64-21-16,-64 0 31,43 21-16,-42-42 1,-1-22 15</inkml:trace>
  <inkml:trace contextRef="#ctx0" brushRef="#br0" timeOffset="40563.26">20087 6795 0,'-21'0'0,"21"-22"15,0 44 48,0-1-63,21-21 0,85 63 16,-85-63-1,191 64 1,-149-22-1,-63-21 1,-106 85 15,64-64-31,-106 43 16,-127 148 15,232-191-15,65-63-1,-1 0 1</inkml:trace>
  <inkml:trace contextRef="#ctx0" brushRef="#br0" timeOffset="42345.37">21653 6985 0,'22'-21'0,"-44"42"0,107-106 16,-21 1-1,-64-1 1,0 22-1,-106 63 17,21 63-17,43-42-15,-85 127 16,42-21 0,43 43-1,42-43 1,42-106-1,-21-21-15,233-106 32,-211 64-32,168-233 31,-105 21-15,-106 190-1,42-275 1,-42 297-1,0-64 17,-42 212-17,21-64-15,-64 339 32,64-317-32,-21 169 15,42-106 1,84 0-1,-20-127 1,84-43 0,-21-41-1,-85 41-15,64-62 16,-85-1 0,-42 42-1,-63 43 16,41 42-15,43 43 0,0-43-16,43 64 15,20 105 17,1-84-17,-64-85-15,169 21 31,-127-42-31,85-42 16,85-43 0,-85-20-1,-64-86 17,-84 128-17,0 41-15,-64 22 31,-20 22-15,20 41 0,43 43-1,20-85-15,44 127 32,-1-148-32,85 21 15,105-84 16,-147-1-15,-43 43-16,0-169 31,-21 169-15,-21 21 0,-21 63-1,20 43 1,22-85-1,43 127 17,-22-127-32,85 22 15,-64-43-15,212-21 32,-63-85-17,-1-127 16,-190 191-31,0-43 16,-21 64-16,-233-22 31,127 107-15,106-43-16,-43 85 31,64-85-15,85 64-16,84 126 47,-126 1-32,-43-148-15,-64 295 32,43-295-32,-191 253 31,212-295-16,0-86 1,85-105 0,-22 63-1</inkml:trace>
  <inkml:trace contextRef="#ctx0" brushRef="#br0" timeOffset="44012.23">24596 6604 0,'0'0'0,"21"-21"0,0 21 0,-21-21 0,-64-64 31,22 85-15,-170 85 15,85 63-15,43-21 0,84-85-16,0 22 15,106-43 16,-1-63-15,22-43 0,-42 0-1,-64 43-15,64-149 32,-85 213-1,-21 41-31,0 43 15,21 0 17,21-85-32,42 42 15,43-41 1,127-65 15,-212 22-31,85-169 31,-106 168-31,0-41 16,-42 126 15,42-41-31,-85 168 32,64-148-17,21-20-15,-21-22 16,42-43 31,42-41-32,1-1 1,-43 64-16,42-64 31,-20 127-15,-1 43-1,0 0 1,22-22 0,-43-42-1,0-21-15,22-63 32,20-1-17,43-84 1,0 42-1,63 22 17,-127 84-32,43 0 15,21 84 1,-64 22 0,-42-42-1,0-22 1,0-63 31,0-64-32,-42-21 1,21 85-16,-106-21 31,84 42-15,-126 190-1,127-63 17,42-63-17,42 21 1,85-64 0,-42-21-1,-43-21-15,64-43 16,-43-42-1,22-105 1,-43 20 0,-20 128-16,20-276 31,-84 487 0,-1 21-15,43-105-1,0 253 17,0-274-32,106 126 31,-21-169-15,42-21-16</inkml:trace>
  <inkml:trace contextRef="#ctx0" brushRef="#br0" timeOffset="45328.54">27157 6583 0,'42'-85'16,"-84"170"-16,84-191 0,-42 85 15,-42-64 1,-64 85 0,85 0-1,-64 43-15,-63 105 31,84 0-15,64-63 0,0-1-1,0-63-15,170-42 32,41-169-1,-126-64-16,-43 190-15,43-317 32,-85 339-32,21-64 31,-42 127-31,-64 85 16,1 106-1,41 21 1,43-64 15,22-21-15,83-63-1,22-85 1,0-64 0,-42 1-1,0-64 1,-43 42-1,-42 64-15,-21 42 32,-21 85-17,42 63 17,0-148-17,84-21 1,-63 0-16,64-42 31,0-85-15,-1 42-1,-41-20 1,-22 105 0,-42 84-1,-22 22 1,43 0-1,0-43 1,64-20 0,63-22-1,-106-21-15,148-148 32,-105 42-17,-64-63 1,-21 105 15,-106 43-15,84 21-16,-41 148 31,105-63-15,85-64-1,42-21 1,-21-21-1,63-64 1,-105 43 0,-64 42-1,-42 106 17,-42 84-17,63-42 1,0-84-1,-43 211 1,1-63 0,21-149-16,-22 297 31,43-275-15,0-43-16,0-63 31,0-43-16,22 43-15,62-275 32</inkml:trace>
  <inkml:trace contextRef="#ctx0" brushRef="#br0" timeOffset="45579.41">28871 6541 0,'0'0'0,"0"-43"0,-21 22 16,0-85-1,63 85 17,-21 21-32,255 42 31,-213 64-15,-63-63-16,-106 147 31,64-169-31,-22 0 15,22 1-15,-254 20 32</inkml:trace>
  <inkml:trace contextRef="#ctx0" brushRef="#br0" timeOffset="46628.53">698 10710 0,'0'0'0,"22"-21"0,20-42 0,0-107 47,-42 192-32,0 253 17,0-64-17,-21-147-15,-21 338 31,42-360-31,-21 64 16,21-85-16,0 1 16,0-44-1,-64-189 17</inkml:trace>
  <inkml:trace contextRef="#ctx0" brushRef="#br0" timeOffset="47178.46">360 10880 0,'-21'-43'16,"42"86"-16,-169-297 31,148 190-15,0 22-16,84 0 16,43-1-1,-84 43-15,126 85 16,21 105-1,-105-41 1,-21 62 0,-64-63-1,0-42 1,0-85-16,0-63 31,0-85-15,0 85-1,42-382 17,-21 340-32,43-64 15,168-128 1,-105 234 0,22 127-1,-86 105 1,-63-126-16,0 401 31,-42-105-15,42-233-1,0-21 1,21-106 0,0 0-1,43-212 1,-43 170-1</inkml:trace>
  <inkml:trace contextRef="#ctx0" brushRef="#br0" timeOffset="48612.6">1926 10901 0,'21'-21'15,"-42"42"-15,42-63 0,-21-22 32,-21 85-17,-21 85 1,21 63-1,21-20 1,21-1 0,42-64-1,-42-84-15,128-21 32,-107 0-32,-21 0 15,127-191 1,-148 43 15,-63 0-15,-22 105-1,43 43-15,-43 21 16,-42 106 0,85 63-1,63 127 16,64-211-15,-64-85-16,127 0 16,0-42-1,-106 21-15,191-170 32,-212 149-32,43-212 31,-43 211-16,-21 149 32,0-85-47,0 85 16,42 0 0,1 0-1,-22-85-15,42 0 16,22-21-1,0-84 1,-22-1 0,-20-42-1,-22 21 1,-21 85-16,0-64 16,0 64-1,0 63 1,0 43 15,0 0-15,0 42-1,42-21 1,43-85 0,21-21-1,-1-43 1,44-62-1,-22-22 1,-43-127 15,-105 275 1,21 21-32,-21 64 15,21-21 1,42 20-1,-42-62 1,21-1 0,-21 22-1,0-43 1,-42-21 0,-43-43-1,-20 1 1,62 63 15,43 0-15,106 43-1,21-43 1,-21-21 0,-64 0-16,128-63 15,62-128 16,-147 64 1,-85 85-32,0-22 15,-42-42 1,-22 106 0,64 64-1,0 42 1,0-64-16,43 106 31,-22-148-31,169 43 31,-105-65-15</inkml:trace>
  <inkml:trace contextRef="#ctx0" brushRef="#br0" timeOffset="49178.27">5397 10478 0,'-21'-22'0,"42"44"0,-42-65 0,0-20 0,21-64 31,0 42-15,0 64-16,0-85 31,0 148-15,-21 1-16,0 295 31,21-41-16,0-213-15,-43 276 32,43-317-32,-42 62 15,42-62-15,0-43 32,0-43-32,42-20 15,-20 21 1,-1-64-16</inkml:trace>
  <inkml:trace contextRef="#ctx0" brushRef="#br0" timeOffset="49410.98">5715 10202 0,'85'-127'16,"-170"254"-16,191-275 0,-106 127 16,0 63-1,0 234 1,-21-65-1,-1 64 1,22-105 0,-21-128-16,21 170 31,-21-191-15,0-63-1,-21-1 1</inkml:trace>
  <inkml:trace contextRef="#ctx0" brushRef="#br0" timeOffset="50849.13">5228 10986 0,'-21'63'16,"42"-126"-16,-21 168 15,85-105 1,42 0-1,84-42 1,-168 21-16,380-148 31,-275 84-15,-84 21 0,-64 86 15,-21-1-31,-22 85 15,43-64 1,0 43 0,0 42-1,0-43 1,106-63 15,-64-21-31,43-42 16,42-64-1,-21-21 1,-85 106-16,-63-191 31,21 191-31,-149-21 32,128 42-32,-85 106 15,63 42 1,64-42-1,43 21 17,-22-85-32,212 0 31,-85-84-15,148-148 15,-253 147-31,84-147 31,-127 169-15,0 42-1,0 85 1,0-85-16,-22 127 31,22-106-15,22-42-1,-1 0-15,42 0 32,1-84-17,-1 20 1,1-42 0,-22 64 15,-42 63-16,0 64 1,0 21 0,0-85-16,85 85 31,21-106-15,-85 0-16,212-85 31,-128 0-16,-41-21 1,-64-21 15,0 22-15,0 83-16,-42 86 31,-1 63-15,43-42-1,0-43-15,43 106 32,-22-148-32,21 21 15,43-21 1,-22-63 0,-42 42-16,85-170 31,21 22 0,-84 126-15,-1 65-1,-42 83 1,-21 22 0,21-63-1,0-22-15,21 64 31,21-106-15,43-21 0,21-64-1,-85 64-15</inkml:trace>
  <inkml:trace contextRef="#ctx0" brushRef="#br0" timeOffset="51378.76">9842 10626 0,'0'0'0,"-21"0"0,-42 0 16,42 0-1,63 0 1,-21 0-16,318 0 31,126 0 0,-401-21-31,105-22 16,-126 22-16,147-85 31,-232 43-15,-85 42-1,84 21 1,-126 0 0,106 0-1,168 0 17,-83 0-32,210 21 31,-189 0-31,41 42 15,-62 1 1,-22 21 0,-22-64-16,-126 42 31,127-63-15</inkml:trace>
  <inkml:trace contextRef="#ctx0" brushRef="#br0" timeOffset="52144.59">13525 9716 0,'0'0'0,"0"-106"15,-42-21 17,-21 148-17,41 0-15,-105 318 31,106-276-31,-42 212 16,-64 170 15,84-360-15,43-107 15,0-20-31,22 21 0,20-127 16,127-339 15,-148 402-15,128-253 15,-128 338-31,-21 42 16,63 360 15,-63-211-16,0-128-15,43 255 32,-43-297-32,0 42 15,0-42-15,-22-42 32,-20 0-17</inkml:trace>
  <inkml:trace contextRef="#ctx0" brushRef="#br0" timeOffset="53928">13060 10393 0,'0'-21'16,"0"42"-1,21-63-15,254-1 32,-233 22-32,85 0 15,-84 0-15,444-106 31,-339 63-15,-127 43-16,42-64 31,-126 85-15,21 22-16,-107 210 31,128-105-15,21-84-1,43 147 17,41-169-17,-41-21-15,338-127 32,-276 0-17,-62 85-15,63-318 31,-85 85-15,-21 85 0,0 253 15,-43 149-15,43-149-1,-42 276 1,42-212-1,0-85-15,64 85 32,41-84-17,1-43 1,42-85 0,-21-42-1,-63 21 1,-43 85-16,21-106 15,-42 85 1,-21 126 15,21-63-31,-21 149 32,21-149-32,42 42 15,22-41 1,63-22-1,-85 0 1,106-127 15,-84 21-15,-43 85-16,-21-43 16,0 43-1,0 42 1,0 85-1,-21-43 1,21-41-16,42 126 31,43-148-15,21-21 0,-43-22-1,-20 22-15,-1-169 31,-127 84 1,-42 42-17,43 64 1,84 21 15,21-21-31,63 22 16,-41-22-16,63 0 15,42 0 1,-64 0 0,-62 0-16,-1 169 31,-21-148-31,-21 106 31,-1-106-15,1-21-1,21-21 17,0 0-32,85-127 31,42-22-15,-42 65-1,-43 83 1,-21 171 15,-21-44-15,0-83-16,0 83 15,21-20 1,43-64 0,190-84 15,-127-1-16,-106 43 1,106-127 0,-106 42-1,0-21 1,-63 106 0,-22 63-1,64 64 1,-42 63-1,21-84 1,-21 0 0,20-43-1,-20-42 17,42-21-32,-21-64 15,-21 22 1</inkml:trace>
  <inkml:trace contextRef="#ctx0" brushRef="#br0" timeOffset="54064.92">16658 9525 0,'-63'-21'16,"126"42"-16,-148-42 0,-42 21 31,85 0-15,21 0-1,-21 0 1,20 0-16</inkml:trace>
  <inkml:trace contextRef="#ctx0" brushRef="#br0" timeOffset="54244.63">14965 9906 0,'0'0'0,"-43"21"0,-62 22 15,105-22 1,127-21 15,127-43-15,21 1 0</inkml:trace>
  <inkml:trace contextRef="#ctx0" brushRef="#br0" timeOffset="54711.36">17886 9970 0,'0'21'16,"21"-21"-1,0 0-15,43 0 16,105 21-1,43-21 17,-43 0-17,0-42 1,-148 20-16,-42-62 31,-21 63-31,-170 21 31,233 0 1,22 0-32,41 0 15,22 63 1,-85 1 0,-21 41-1,-63-41 1,-85 42-1,-22-22 1,128-84-16,0 22 16</inkml:trace>
  <inkml:trace contextRef="#ctx0" brushRef="#br0" timeOffset="56643.86">20172 9483 0,'0'0'0,"0"-21"0,-21 21 16,-1 0-16,-41 21 16,-22 148-1,1 22 1,41-22 0,43-84-1,0-43 1,0-106 15,21 64-15,1-127-1,-1-42 1,0 127-16,42-85 31,-20 233 0,-43-85-31,21 127 16,21-63 0,-21-1-1,1-63-15,83-21 32,1-63-17,0-43 1,-21 0-1,-43-42 1,-21 127 0,-21-43 15,0 170-15,0 21-1,0-21 1,43 106 15,20-212-15,-21 0-16,107 0 15,-22-85 1,21-148 15,-127 127-15,-21 43-1,0 105 1,0-21 0,-42 64-1,42-43-15,-22 170 32,22-170-17,22-20-15,168-22 31,-105-64-15,-64 43-16,42-212 31,-84 106-15,-21 85-16,-254-64 31,190 169-15,85-20-1,-22 211 17,128-170-17,-64-62-15,21-22 0,234 42 32,-234-42-32,127-42 15,-126 20-15,189-168 31,-189 105-15,-43 43-16,0 0 31,-21 147-15,21-83-16,-43 168 31,43-84-15,21-106-1,106 42 1,-105-42 0,83-42-1,-62 42-15,105-169 32,-85 20-17,-41 22 1,-22 85-1,0 169 17,0-21-17,0-85-15,0 0 16,21 127 0,42-126-1,-42-22-15,233-85 31,-169 0-15,-21-63 0,-64 42 15,-22 0-15,1 106-16,-106 106 31,127 42-16,-21-21 1,42-63 0,0-43-16,191 0 31,-106-63-15,21-43-1</inkml:trace>
  <inkml:trace contextRef="#ctx0" brushRef="#br0" timeOffset="57560.31">23558 8848 0,'0'0'0,"-21"0"16,-21 63 0,42 22-1,0-64-15,127 148 31,21-169-15,0-21 0,-42-42-1,-85 20-15,64-232 32,-85 191-17,0 62-15,-21 44 16,-43 83-1,64-62 1,-127 359 15,127-254-15,-21 43 0,21-149-16,0 64 15,0-22 1,-42-105 15,21 0-31,-43-64 16,1-63-1,41 169 17,22 43-17,22-43 1,126 85-1,-127-106-15,191 21 47,-170-42-47,106-64 16,43-126 15,-170 126-15,-21 106-1,-21 64 1,-1 42 0,1-106-16,21 127 31,85-127-15,-64-21-16,170-42 31,-170 21-31,106-106 15,-106 84 1,21-168 15,-169 190-15,85 21-16,-276 127 31,170-43-15,127-63-16,0 1 15</inkml:trace>
  <inkml:trace contextRef="#ctx0" brushRef="#br0" timeOffset="60027.44">25612 9123 0,'0'0'16,"0"21"-16,42-21 31,85-63-15,21-1-1,-106 43-15,149-106 16,-43 0-1,-148 21 17,-85 64-17,-63 42 1,85 21-16,-297 275 31,360-169-15,63 0-1,43-42 1,42-43 0,-42-21-1,-233 1 17,-63 41-17,42 22 1,-1 84-1,128 22 1,42-86 15,1-62-31,126 41 16,63-84 0,-41-42-1,84-85 1,0-127-1,-43-42 1,-62-85 0,-107 148-1,-42 169-15,-42-63 32,-85 318-17,-22 317 16,128-254-15,21-64 15,64-84-15,84-21 0,-106-85-16,85 0 15,64-85 1,-43-42-1,-85-148 17,-63 254-32,-105 21 31,83 21-31,-41 85 16,42 42-1,42-63 1,85-1-1,-85-84 1,233-21 15,-127-85-15,-42 1 0,-64 62-16,0-84 31,-21 148-16,0 1-15,-64 189 32,43-126-17,21-64-15,-21 43 32,21-86-17,21 22-15,43-105 16,-1-1-1,22-64 1,21 65 31,-85 105-47,-21 63 16,21-42-16,-21 212 31,0-106-16,0-63 1,0-86 15,21 1-31,22-42 16,41-85 0,43-22-1,-84 128-15,105-43 31,-148 128-15,0-22 0,-21 190 15,21-126-15,0-64-16,127 64 31,-43-85-16,-63 0-15,22 0 0,147-148 32,-105 21-17,-85 84-15,-21-62 32,-43 147-17,43-21 1,-64 191-1,85-106 1,0-85 0,85 21 15,21-84-15,63-128 15,-84 43-16,-64 106-15,0 0 32,-21 85-17,0-43-15,-42 169 32,42-126-17,21-43-15,106 0 31,-42-63-15,-64 21 0,148-233 15,-42 21-15,-42 21-1,21-63 1,-106 127-1,0 127-15,0-43 16,-64 64 0,-42 85-1,1 148 1,62-22 0,43-147-16,43 380 31,168-253 0,-126-191-15,-64 0-1,106-127 17,-127 84-32,0 1 0</inkml:trace>
  <inkml:trace contextRef="#ctx0" brushRef="#br0" timeOffset="60211.33">29612 9186 0,'0'0'0,"0"22"15,21-22-15,191 21 32,-149-21-32,318 0 31,-148-43-16,-127 43 1,-85 0-16,-84 0 31</inkml:trace>
  <inkml:trace contextRef="#ctx0" brushRef="#br0" timeOffset="60943.84">1778 12785 0,'-64'0'16,"43"0"-16,0 0 0</inkml:trace>
  <inkml:trace contextRef="#ctx0" brushRef="#br0" timeOffset="61343.64">1228 12912 0,'0'0'0,"0"-21"31,0-1-15,0 1-16,-22-85 31,1 106-31,-148-42 32,-22 106-17,22 63 1,-85 63-1,106 1 1,106-128 0,-22 149-1,64-22 1,169-20 0,1-128-1,126-42 1,85-169 15,-317 126-31,84-126 16</inkml:trace>
  <inkml:trace contextRef="#ctx0" brushRef="#br0" timeOffset="63226.53">1524 13293 0,'21'-21'16,"-42"42"-16,42-64 15,-84 43 1,41 0-16,1 0 15,-127 191 1,127 63 31,63-127-31,-21-106-16,43 0 15,-43-21-15,127-21 16,-21-64-1,0-42 1,-106 0 0,-42 22-1,-63 41 1,41 64-16,-84 0 16,0 0-1,106 21 1,106-21 15,-43 0-15,191-63 15,-191 63-31,85 0 16,-84 0-16,105 127 31,-127-106-31,-21 64 15,0 20 1,0-83-16,0 20 16,0-21 15,0-127-15,0 85-16,85-212 31,-64 212-31,63-64 15,22 43 1,-63 42 15,20 85-15,-63-64-16,21 212 31,0-149-15,64-20-1,-21-64 1,-43 0-16,169-106 31,-169 64-31,149-233 32,-149 42-17,-21 190 1,-21-189-1,0 210 1,-1 86 15,22-43-31,0 106 16,0 85 0,43-85-1,-1 42 1,0-84-1,43-43 1,-64-42-16,170-85 31,-107 1-15,-62 63-16,20-64 16,-42 0-1,0 43 1,-64 63-1,22 64 1,21-1 0,21 1 15,42 21-15,1-64-1,-22-42-15,42 0 16,43-148 15,-85 127-31,22-21 16,62-64-1,44 63 1,-107 43 0,-42 43-1,0 105 16,-42-85-15,20-41 0,22-1 15,0-64-15,22 22-16,41-148 31,-21 63-16,-20 64-15,-22 21 32,-22 84-17,22-42 1,-21 170 0,21-107-1,0-62-15,21-1 16,128 21-1,-1-84 1,-106 21 0,170-191 15,-85-63-15,-106 211-16,0-232 31,-21 211-16,-21 85 1,-21 212 15,42 0-15,0-149-16,0-21 0,42 191 31,0-127-15,43-106 15,-43-106-15,-42 0-1</inkml:trace>
  <inkml:trace contextRef="#ctx0" brushRef="#br0" timeOffset="63427.41">4826 12975 0,'0'0'0,"-21"0"0,42 0 32,0 0-32,0-21 0,233-42 31,-84-1-15,-128 64-16,170-106 31,-212 85-31,-22 21 15</inkml:trace>
  <inkml:trace contextRef="#ctx0" brushRef="#br0" timeOffset="63627.7">3365 13102 0,'0'0'0,"-63"21"0,-106 43 15,190-64 1,106-42 0,63-22-1,107-42 1,-234 85-16,128-64 16</inkml:trace>
  <inkml:trace contextRef="#ctx0" brushRef="#br0" timeOffset="64176.39">6562 12806 0,'0'0'0,"-22"-21"0,1 0 0,0-128 32,21 128-17,-42-63 17,21 84-32,-22 0 31,43 21-31,-42 106 15,-22 296 17,64-359-32,-42 190 31,42-212-31,0 0 16,0-84 15,-21-22-16</inkml:trace>
  <inkml:trace contextRef="#ctx0" brushRef="#br0" timeOffset="65759.99">5905 12891 0,'0'0'0,"-105"-149"31,105 65-15,42-1-1,106 22 1,233 147 15,-233 43-15,0 85 0,-105-85-1,-43-85-15,0 64 16,0-42-1,0-107 17,0-63-1,21-105-15,64-43-1,-1 106 1,-41 105-16,105-41 15,-64 84 1,-62 21-16,83 212 31,-105-1-15,0 86 15,0-276-31,64 106 31,-1-148-15,43-42 0,-63 21-1,84-85 1,-43 0 0,-41-42-1,-43 42 1,-64 43-1,-21 84 1,-20 85 0,83 42-1,22-21 1,0-85-16,170 128 31,-128-170-31,191-22 31,-191 1-31,149-85 16,-85-21 0,-22-21 15,-63 21-15,-21 106-1,-42 63 1,21 43-1,-21 42 1,42-85-16,0 128 31,0-128-15,0-63 15,63-64-15,-21-42-1,1 21 1,-43 85 0,63-42 15,-42 126-15,-21 43-1,22-21 1,41-1-1,22-41 1,-64-43-16,85 0 16,21-43-1,-43-20 1,1-43 0,-43-42-1,-42 84 1,0 43-1,0 106 1,0 0 15,-21 20-15,21-20 0,21-43-1,85-42 1,-21-42-1,0-64 1,-22-63 0,-21 42-1,-42 85-15,22-64 32,-22 169-17,-22 85 1,22-21-1,85 43 17,42-170-1,64-21-15,-107-22-16</inkml:trace>
  <inkml:trace contextRef="#ctx0" brushRef="#br0" timeOffset="66226.37">10774 12721 0,'0'0'0,"-43"0"0,22 0 0,-21 21 31,169-21-15,-85 0-16,128-21 15,62 0 1,-20-21 0,-106 21 15,-43-22-15,-126-20 15,21 42-31,-107 21 15,65 0 17,126 0-17,43 21 1,-1 0 0,-62-21-16,62 212 31,-105-128-16,-85 43 1,22-42 0,84-64-1</inkml:trace>
  <inkml:trace contextRef="#ctx0" brushRef="#br0" timeOffset="66726.08">13568 12150 0,'0'0'0,"0"-43"0,0 22 16,42-169 15,-21 169-31,0-1 15,-21 213 17,0 63-17,0-191-15,-42 361 32,42-361-32,-63 128 15,-1-1 16,22-190-15,-1-63 0,22 20-1</inkml:trace>
  <inkml:trace contextRef="#ctx0" brushRef="#br0" timeOffset="67626.19">13144 12742 0,'85'149'0,"-170"-298"0,64 107 0,0-21 15,0-128 1,42 1-1,85 84 1,169-64 0,191 192 15,-255 168-15,-147-42-1,-170 43 1,-63-43-1,105-127-15,-147 106 16,62-106 15,107-21-31,-21-127 32,63 21-17,84 43 1,-20 84-1,-43 43 1,42 63 0,-20 42-1,-1-63 1,43-22 0,-64-62-16,85-1 15,21-21 1,63-85-1,-63 0 1,43-63 0,-65-21 15,-83 127-15,-22 20-1,-43 65 16,22-1-31,21-21 0,0 149 32,0-65-17,85-41 17,-1-64-17,22-85 1,-21-21-1,-64 85-15,-21-148 16,-42 42 0,-64 63 15,85 64-31,-212 64 31,212-43-31,0 64 16,21 63-1,42-21 1,212-85 15,-212-63-31,22 0 0,63-21 16</inkml:trace>
  <inkml:trace contextRef="#ctx0" brushRef="#br0" timeOffset="68958.92">15684 12192 0,'0'0'0,"0"-148"16,-21 127 0,-106 42 15,106 0-31,0 170 16,0-43-1,21 63 1,0-20-1,0-170-15,0 106 32,0-190-1,21-64-15,0 105-16,106-168 31,-106 169-31,127 0 31,-84 84-15,-22 43-1,-42-21 17,-21 20-17,-64-20 1,64-85-16,-42 21 15,-43-42 17,85 0-17,21 42 17,21 21-17,0-42-15,64 64 16,-1-64-1,65 21 1,41-63 0,-42-22 15,-105 43-31,105-127 16,-21-85 15,-106 191-16,-21 63 1,-21 21 0,0-21-16,-22 85 15,43 85 17,43-149-17,-22-42-15,148-42 31,-127 42-31,128-212 32,-170 85-17,0 106 1,-148-85 15,-1 106-15,128 21-16,-127 149 31,148-43-15,42-106-16,128 106 31,-128-127-31,85 0 16,-85 0-16,234-170 31,-128 1-16,-106 106 1,127-297 0,-147 296-1,20-63 1,-42 85-16,-64-43 31,-20 191-15,63-64-16,-43 382 31,64-276-15,0-85-16,42 213 31,22-255-15,-43-21-16,148-106 31,-84 21-16,-64 43-15,0-43 16</inkml:trace>
  <inkml:trace contextRef="#ctx0" brushRef="#br0" timeOffset="69208.61">17145 12256 0,'0'0'0,"-42"0"0,-43 21 16,85 0-16,212 0 31,63-21-15,-212 0-16,361-63 31,-149-1-15,-106 43 15,-211 21-16,-1 0-15,-84 21 32</inkml:trace>
  <inkml:trace contextRef="#ctx0" brushRef="#br0" timeOffset="70408.89">2180 14732 0,'0'-21'0,"0"0"16,0 0 0,-21 42 15,21 42-15,-64 128-1,43 20 1,-42 65-1,-1-107 1,1-21 0,63-106-16,-21 1 15,21-86 17,0-41-17,-22-43 1</inkml:trace>
  <inkml:trace contextRef="#ctx0" brushRef="#br0" timeOffset="71042.64">1778 15050 0,'0'0'16,"0"-149"-16,42 1 31,85 0-15,21 63-1,64 128 1,-148-22-16,41 106 15,-147 63 1,-212 107 15,85-170-15,84-85 0,64-42-16,-21-85 15,42 1 1,21-22-1,21 64 1,22 84 0,-1 106 15,1 43-15,63 84 15,-106-254-31,233 21 31,-64-126-15,-147 62-16,211-274 31,-233 254-15,0-85-1,-21 148 1,-64 64-1,22-1 1,42-41-16,0 41 16,0-41 31,42-43-32,-20-22-15,-1-62 16</inkml:trace>
  <inkml:trace contextRef="#ctx0" brushRef="#br0" timeOffset="71191.57">3090 15071 0,'0'0'0,"0"-21"0,0-64 31,0 64-15,-21 21-16,42 21 46,0-21-46,1 0 0</inkml:trace>
  <inkml:trace contextRef="#ctx0" brushRef="#br0" timeOffset="71875.95">3831 15346 0,'21'0'0,"-42"0"0,85 0 15,-43-21-15,42-43 16,-20-20 0,-43 62-16,0-83 15,-22 62-15,-168 1 32,-1 105-17,64 1 1,22 63-1,105-21 1,42-85 0,106-21 15,21-42-15,43-43 15,-212 106-16,0 21 1,0 64 0,0 64-1,-21-22 1,21-106-16,0 381 31,0-359-31,0 190 16,-85 42 15,-63-232-15,-21-85-1,105-1 1,-296-295 15,297 21-15,63 105-1,106-42 1,42 106 0,85-84-1,42-1 1,-212 170-16</inkml:trace>
  <inkml:trace contextRef="#ctx0" brushRef="#br0" timeOffset="72542.33">4297 14711 0,'0'0'0,"0"63"31,-21 64 1,-1 64-17,1-43 1,21-84-16,0 41 15,0-83-15,0 41 16,43-105 15,20-85-15,-21 21 0,22-42-1,-64 127-15,21-1 16,-21 65-1,21 105 1,0-42 0,43 21-1,-64-106 1,169 42 15,-84-84-15,42-85-1,-21-63 1,-43 0 0,-63 105-16,21-253 31,-21 274-15,-21 192 15,21-1-16,0 42 1,0-126-16,43 42 16,-22-1-1,0-105 1,42 0 15,-63-84-15,0 20-16</inkml:trace>
  <inkml:trace contextRef="#ctx0" brushRef="#br0" timeOffset="72708.8">4995 14986 0,'0'0'0,"-42"-21"16,42 0 0,21 0-1,0-1-15,106 1 16,21-21-1,106-22 1,-190 43 0</inkml:trace>
  <inkml:trace contextRef="#ctx0" brushRef="#br0" timeOffset="73424.72">6371 14711 0,'-21'-42'16,"-21"20"0,20 22-16,-62-21 15,-22 85 1,42 20 0,22 65-1,42-1 1,0-106-1,85 254 1,63-190 0,64-106 15,-43-42-15,-127 21-16,297-297 31,-254 128-16,-64 126-15,63-211 16,-62 106 0,-1 42-1,-21 169 1,-43 64 0,1 190-1,21-126 1,21 20-1,21-63 1,43-85 0,20-42 15,-20-63-15,-43 42-16,64-106 15,-43 21 1,-21 42-1,-42 149 17,0 0-17,21-64-15,-43 64 16,43-64-16,0 21 31,43-63-15,-1-43-1</inkml:trace>
  <inkml:trace contextRef="#ctx0" brushRef="#br0" timeOffset="73625.7">7705 14647 0,'0'-21'16,"0"42"-16,0-63 0,-43 42 15,1 0 1,21 0-16,21 42 31,84 1-15,1-22-1,-43 0-15,-20-21 0</inkml:trace>
  <inkml:trace contextRef="#ctx0" brushRef="#br0" timeOffset="74458.23">8445 14732 0,'0'-21'0,"0"42"0,0-63 16,-84-1 0,-1 65-1,43-1 1,-22 85 0,22 126 15,63-105-16,64-63 1,105-64 0,43-64-1,-169 43-15,84-63 16,0-107 0,-85 1-1,-63-64 1,-21 105-1,-21 107 1,-22 169 15,64 42-15,0 64 0,0-42-1,0-64 1,0-106-16,0 42 15,0-84 17,64-106-17,21 21 1,42-21 0,-43 64-1,-63 63-15,-21-21 16,-21 63-1,-63 22 1,20-22 0,43 0-1,21-21-15,0 106 32,0-84-32,42 41 15,64-62 1,-21-22-1,-43 0-15,191-85 32,-170 43-17,-41 20-15,20 1 16,-42 64 15,0 20-15,21-42-1,0-21 1,127-21 0</inkml:trace>
  <inkml:trace contextRef="#ctx0" brushRef="#br0" timeOffset="75058.86">12171 14859 0,'0'0'0,"-43"0"0,1 0 0,-21 21 32,84-21-32,339 21 31,-1 1-16,-105-22 1,-169 0-16,190-22 31,-275 1-15,-21 21-16,-85-63 31,106 42-15,0-1-1,64 22 1,-43 0-16,42 64 16,-63 42-1,-63 0 17,-85 42-17,42-42 1,64-43-1</inkml:trace>
  <inkml:trace contextRef="#ctx0" brushRef="#br0" timeOffset="75741.98">14859 14626 0,'0'0'0,"0"-21"0,0-21 16,21-128 15,-21 128-15,0 84 0,-21 43-1,-43 84 1,43 22-1,0-64 1,21-85-16,0 85 16,0-84-1,21-43 17,22-212-1,-22-42-16,21 21 1,-21 170-16,43-107 16,-43 128-1,0 42-15,85 212 32,0 20-17,-85-189-15,64 105 16,42 21-1,-64-63 1,-42-42 0,-42-64-1,0 0 1</inkml:trace>
  <inkml:trace contextRef="#ctx0" brushRef="#br0" timeOffset="77390.85">14944 14965 0,'0'0'16,"21"0"0,0 0-16,85 0 15,148-21 1,-64-22 0,43-20-1,-85 21 1,-105 42-16,41-43 31,-147 86-15,-1 20-1,43 22 17,21-64-32,64 191 31,-1-170-16,-42-21-15,106 0 16,0-42 0,21-85-1,-42-42 1,-85 85-16,22-255 31,-43 149-15,0 105-1,0 107 1,-21 84 0,-1 42-1,22-42 17,0-85-32,106 149 31,-21-170-16,127-85 17,-191 43-32,63-63 15,-62 41-15,20-105 32,-63 212-1,0 20-16,21-63-15,0 43 16,0-43-16,63 21 16,43 1-1,148-86 32,-233 22-47,64-21 16,-22-22-1,-42 1 1,-21 105 15,0-21-31,0 85 32,22-85-17,-1-21-15,42 0 16,-20 0-1,20-63 1,-63-22 0,-42 1-1,21 62 1,-191-83 15,170 105-15,105-22 15,43-20-15,-64 42-16,149 0 31,-170 21-31,85 64 16,-85-64-16,21 148 31,-42-84-16,-21-64 17,21-42-1,0 0-31,85-127 31,-22 42-15,-42 64-16,85-43 31,-106 106-31,43 64 16,-22-64-16,21 148 31,22-84-15,-43-85-16,127 0 31,-42-64-16,-85 43 1,85-190 0,-85 84 15,-21 105-31,0 86 31,0 21-15,0 126 15,0-190-15,0 1-1,0-44 1,-42-41 0,42 42-16</inkml:trace>
  <inkml:trace contextRef="#ctx0" brushRef="#br0" timeOffset="77575.05">18330 14288 0,'0'0'0,"-42"0"0,0-22 15,-128 1 17,128 21-17,42-21 1,-21 21-1,0-21-15,-22 21 16</inkml:trace>
  <inkml:trace contextRef="#ctx0" brushRef="#br0" timeOffset="77741.57">16658 14478 0,'0'0'0,"-42"21"0,-149 85 31,255-85-15,84-21 0,127-84-1,-190 62 1</inkml:trace>
  <inkml:trace contextRef="#ctx0" brushRef="#br0" timeOffset="78325.28">19960 14647 0,'-63'0'0,"126"0"0,-190-21 0,85 21 0,-64-21 32,127 21-17,85 0 1,127 0-1,84 0 1,-232-21-16,148 21 16,-22-21-1,-168-22 1,-43 22 0,-85-42-1,0 20 1,85-20-1,0 21 1,85 42 0,0 42-1,-85 43 17,0-43-32,-170 212 31,107-233-31,-212 191 31,275-170-15</inkml:trace>
  <inkml:trace contextRef="#ctx0" brushRef="#br0" timeOffset="79174.85">22521 13801 0,'0'0'0,"0"-21"0,-42-85 31,42 85 0,-21 21-31,0 0 78,21-22-15,0 1-48,0 0 1,-22 42 47,22 0-63,-21 1 15,0 126 1,-21 21-1,21-105-15,-22 147 16,22-147-16,-42 169 16,41-106-1,1-43 1,21-63 0,0-42-1,0-63 1,0 41-16</inkml:trace>
  <inkml:trace contextRef="#ctx0" brushRef="#br0" timeOffset="80394.52">22161 13864 0,'0'0'0,"-21"-21"0,21-21 15,0 21-15,0-106 31,21 105-31,212-126 32,-21 106-17,-149 42-15,255 148 32,-339 43-17,-149-22 1,-20-63-1,148-64-15,-234 64 32,255-106-32,-42 0 15,63-21 17,0-22-17,0 22 16,0 0-15,0 0 812</inkml:trace>
  <inkml:trace contextRef="#ctx0" brushRef="#br0" timeOffset="82741.53">22458 13991 0,'0'-42'16,"21"0"-1,-21 20-15,169-126 32,-84 85-17,-43 63-15,128-21 32,-128 63-17,-42-21-15,0 64 31,-42-64-15,20-21 0,1-42-1,-21-1 1,21 22 0,-85-64 15,85 85-31,-85 0 15,0 43 1,0 105 0,22 0-1,-1 85 1,64 0 0,42-43-1,106-84 1,21-106-1,85-21 1,-85-64 0,64-105-1,-106 20 17,-64 86-17,-42 63 1,-42 42-1,20 0-15,-83 212 32,105-85-17,190-42 17,-148-106-32,212-64 31,-169-20-16,-64 41-15,0-126 16,-63 42 0,0 85-1,-212-43 17,84 127-17,128 1 1,42-22-1,127 21 1,0-42 0,85-42-1,-149 42-15,107-21 16,-22 21 0,-106 0-16,0 127 31,-42-22-16,-42-20 1,0-64 0,42 0-1,0-42 1,63-63 15,1-43-15,-22 42-1,22 0 1,-22 85 0,-42 85-1,0 42 1,0-42 0,63-1-1,1-63 1,84-42-1,21-63 1,-63-22 0,-85 63-1,128-274 1,-128 105 15,-21 170-31,-85 21 31,-42 190-15,64-21 0,41 64-1,44-43 1,62-63 0,-63-85-16,128 22 15,-22-43 1,21-85-1,-42-42 1,-106 21 0,0 21-1,-43 128 32,43-22-47,-21 64 31,21-64-15,21-21-16,43 0 16,20-43-1,107-126 17,-43 84-17,-63 85 1,-64 43-1,-21-1-15,-64 64 16,-63 63 15,106-126-15,42-43 15,43-22-15,-43 1-16,43-63 15,41-43 1,-83 105-16,83-147 31,-168 233 1,42-43-32,-64 127 15,85 85 16,106-170-15,0-63 0,21-42-1,-85 21 1,64-106 0,-64 0-1,22-85 1,-22 0-1,43 1 1,-64 168-16,-63 107 31,-22 126-15,22-20 0,42 63-1,21-85 1,21-64-1,-21-62-15,43-1 16,-1-42 0,1-64-1,-22-21 1</inkml:trace>
  <inkml:trace contextRef="#ctx0" brushRef="#br0" timeOffset="82908.46">26437 13885 0,'21'0'16,"0"0"-16,212-21 31,-85 0-15,-84 21-16,148-63 15,-128 20 1</inkml:trace>
  <inkml:trace contextRef="#ctx0" brushRef="#br0" timeOffset="83141.3">24511 13843 0,'0'0'0,"-85"21"0,43-21 15,0 21-15,84-21 32,0 0-32,445-63 31,-381 42-31,296-43 16</inkml:trace>
  <inkml:trace contextRef="#ctx0" brushRef="#br0" timeOffset="83923.85">27749 13737 0,'0'0'15,"0"-42"-15,0-43 16,-42 1 0,21 84-16,-148 84 31,84 64-15,43-105-16,-22 317 31,64-318-31,191 148 31,-64-168-15,-85-22-16,85-22 15,-64 1-15,64-63 16,22-86 15,-22-63-15,-64 1-1,-42 168-15,-21-211 32,-63 296-17,-22 106 1,43 106 0,21 0-1,21-85 1,21-106-16,148 106 31,-84-148-15,-22-42-1,22-64 1,-85 85 0,42-85 15,-42 149-16,0 84 17,0-64-17,0-42-15,21-21 32,1 0-17,-22-21 1,21 0-16</inkml:trace>
  <inkml:trace contextRef="#ctx0" brushRef="#br0" timeOffset="84090.27">28829 13822 0,'-64'-42'16,"128"84"-16,-149-84 0,85 20 31,21 22 0,22 22-15,-1-1-16,-21-21 0</inkml:trace>
  <inkml:trace contextRef="#ctx0" brushRef="#br0" timeOffset="85023.73">29464 13843 0,'0'-21'16,"0"42"-16,0-63 0,-21 21 0,0-1 16,-43 22-1,1 85 1,41-64 0,-41 170 15,63-149-31,21 64 15,0-85-15,149 21 32,-86-42-17,43-42 1,-84 21-16,105-297 31,-64 22-15,-41 127-1,-1 42 1,-42 106-16,-63 126 31,-86 361 16,107-275-31,21-86-1,21-20 1,-21-85-16,21-21 31,21-21-15,64-85 0,84-22-1,-21 86 1,-106 42-16,43 21 15,-64 0-15,0 21 16,-63 64 0,-21-43-1,-64 0 1,42-21 15,0-21-15,64 0-1,21-21 1,0 64 15,0-22-31,0 63 16,0-20 0,21-43-16,64 64 15,190-22 16,-106-63-15,-63-42 0,0-22-1,-85 43-15,22-42 16,-22-1 15</inkml:trace>
  <inkml:trace contextRef="#ctx0" brushRef="#br0" timeOffset="87906.65">5630 16785 0,'0'0'0,"-21"0"0,0 0 16,-43 0 0,43 21-16,-63 85 15,-276 381 17,85-148-17,211-276-15,-232 212 31,253-232-31,-84-22 16,64-190 15,63-64-15,0 42 0,85 22 15,-85 148-31,148 63 31,-127 0-31,191 234 31,-43-107-15,-21-84 0,0-43-1,-105-42-15,189-42 16,-41-64-1,-22-42 1,-21-106 0,-126 63-1,-44 106-15,-147-190 16,-43 127 15,-63 63-15,212 85-16,-318 191 31,296 21-15,85-149-16,21 149 15,127 42 1,22-127 0,105-64-1,0-63 1,43-84-1,-86-86 1,-147 64 0,-64 1-1,-84 147 17,42-21-17,-22 43 1,22-43-16,0 106 15,21 0 1,63-64 0,43-42-1,0-21 1,-64-21-16,212-190 31,-211 84-15,-64-22-1,-106 65 1,-43 84 0,43 42-1,-42 106 1,169-42 0,21 21 15,43-85-16,41-42 1,65-21 0,-128 0-16,233-169 31,-254 126-15,-21 22-1,0 63 1,0 0-16,-21 148 31,21-126-31,0 41 16,170-41 15,-149-64-15,127-85 15,-42-42-16,-106 105-15,21-41 32,-21 105-17,-21 127 17,21 0-17,0-127-15,169 43 31,-42-85-15,-85-1-16,191-189 31,-127-1-15,-106 149 0,0-361 15,0 361-16,-21 63-15,0 148 32,21 64-17,0-170-15,0 297 32,0-255-17,0-63-15,0 1 31,0-44-31,21-41 16,127-170 15,-21 148-15,-106 64 0,127 85 15,-148 42-16,0-64-15,-232 170 32,83-128-17,86-63 1,63-42 0,0-21-16,42-43 15,22-21 1</inkml:trace>
  <inkml:trace contextRef="#ctx0" brushRef="#br0" timeOffset="88140.51">8403 16616 0,'0'0'0,"21"-42"0,43-43 31,-64 106-31,0 85 16,0 127 15,0-43-16,-21-126-15,-1 253 32,22-253-32,22 105 31,62-190-15,-20-64-1</inkml:trace>
  <inkml:trace contextRef="#ctx0" brushRef="#br0" timeOffset="88490.45">8678 17251 0,'-21'0'0,"42"0"0,-42 21 15,21 21 1,42-42 0,43 0 15,-64 0-31,64-63 15,21-1 1,-64-20 0,-63 20-1,-85 64 1,0 43 0,-21 126-1,85 85 16,42-233-15,190 21 0,-63-84-1,-63 0-15,42-22 16</inkml:trace>
  <inkml:trace contextRef="#ctx0" brushRef="#br0" timeOffset="89140.26">9631 16955 0,'0'0'0,"0"-106"16,0 85-16,-148 105 31,42 191 1,85-148-17,21 22 1,21-128-16,169 42 31,-126-63-31,317-127 31,-170-63-15,-84 20 0,-42-126 15,-64 233-31,0-107 15,-21 43 1,-42 275 15,-21 22-15,41-107-16,-20 149 16,-21-43-1,63-126-15,0 126 16,84-106 15,-63-63-31,22-21 16,63-85-1,-43 43 1,-42 21-16,43-22 31,-64 85-15,0 85 15,-21-42-15,21-43-16,-22 21 15,22-63 17,43-21-17</inkml:trace>
  <inkml:trace contextRef="#ctx0" brushRef="#br0" timeOffset="89323.16">10795 16870 0,'0'0'0,"0"-21"15,-64 0 1,43 21 15,21 42-15,21 0-1,85-21 1</inkml:trace>
  <inkml:trace contextRef="#ctx0" brushRef="#br0" timeOffset="89991.71">11155 16891 0,'-21'-21'31,"-64"42"-15,21 43-1,22 63 1,42-85-16,0 170 31,21-191-31,170 106 32,-149-127-17,149-43 1,41-126 15,-210 106-31,20-276 31,-42 254-31,0-84 16,0 21 0,-21 127-1,0 42-15,-64 296 31,64-147-15,21-107-16,-21 212 31,21-232-15,21-65 15,21-20-15,-21 21-16,127-148 31,-126 147-31,41-41 16,-42 42-1,-84 42 1,-107 169 15,149-105-15,85-21-1,42-43 1,63-21 0,-42 0-1,0-64 1,-106 64-16</inkml:trace>
  <inkml:trace contextRef="#ctx0" brushRef="#br0" timeOffset="90506.51">12869 16828 0,'0'0'0,"21"42"16,1-21-16,126 21 31,-21-20-16,-85-22-15,127 0 16,-126 0-16,211-43 16,-106-20-1,21-43 1,-126 42 15,-43 43-31,-212-42 31,64 63-15,105 0 0,149-21 15,0-1-15,-21 22-1,-85 64 1,0-43-16,-64 85 15,-338 127 17,233-127-17,169-85 1,106-21-16</inkml:trace>
  <inkml:trace contextRef="#ctx0" brushRef="#br0" timeOffset="91107.16">15981 16404 0,'0'0'0,"-21"0"0,-22-127 31,22 127 1,0 43-32,-21 126 15,20 0 16,22-105-31,-63 190 16,42-191-16,-22 128 31,43-212 1,85-128-17,-43-41 1,-20 105-16,83-423 31,-105 381-15,0 148-1,0 149 1,0-107-16,-42 149 31,42 211 0,42-275-15,-42-126-16,22-1 31,-22-42-31</inkml:trace>
  <inkml:trace contextRef="#ctx0" brushRef="#br0" timeOffset="92739.41">15811 16997 0,'-21'-21'0,"0"0"16,148 190-16,-212-296 0,43 63 31,63 64-15,22 0-16,-22-21 15,275-85 1,-105 22 0,-149 63-1,191-128 16,-254 149-15,-128 170 15,107 20-15,42-147-16,42 168 31,-20-190-31,62 1 16,213-107 15,-107-63-15,-148 84-16,107-338 31,-149 339-31,0-234 31,0 86 0,-43 274-15,22-21-16,-64 339 31,85-317-31,0 190 16,149 21 15,-1-211-15,-127-64-16,169-85 31,-147 64-31,63-212 31,-85 191-15,-21 63 0,0 42 15,-21-20-31,21 41 15,0-63-15,0 106 32,63-127-17,149-84 17,-128-1-17,-62 64-15,41-64 16,-63 64-1,0 63 1,-85 107 15,85-128-31,0 42 32,22-63-17,41 0 1,-42 0-16,64-127 31,-85 106-31,-42-191 31,-64 107-15,85 83 0,21 1-1,63 21 1,43 0-1,21 21 1,-21 64 0,-64 42-1,-42-21 1,0 0 0,0-64 15,-21-42 0,42-85-15,64-63-1,-1 21 1,1 0 0,-43 85-1,-20 42-15,-22 169 31,0-21-15,0-21 0,21-84-1,-21-22-15,148-42 32,-127 0-17,85-64 1,-43-42-1,-20-64 1,-22 43 0,-21 127-1,0 106 1,0 21 0,-21 42-1,0-64 1,21-20-1,0-43 1,0-106 15,-43 22-15</inkml:trace>
  <inkml:trace contextRef="#ctx0" brushRef="#br0" timeOffset="92939.29">18563 16129 0,'0'0'0,"-21"0"0,0 0 15,-22 0-15,-84 0 32,106 0-32,-85 0 31,85-21-31,0 21 0,-42-21 15</inkml:trace>
  <inkml:trace contextRef="#ctx0" brushRef="#br0" timeOffset="93122.7">16827 16425 0,'-42'22'0,"84"-44"0,-147 86 16,83-22-1,44-42 1,-1 0-16,254-42 31,-190 21-31,401-106 16</inkml:trace>
  <inkml:trace contextRef="#ctx0" brushRef="#br0" timeOffset="93689.84">20997 16447 0,'0'0'0,"-21"0"0,-106 0 15,106 0-15,-106 0 32,212 0-17,-22 0-15,43 0 16,-43-22-16,234 1 15,-86 0 1,-20 0 0,-170 0-16,0 0 31,-127-43 0,85 43-15,21-64-1,21 43 1,85 21 0,-21 84-1,-22 64 1,-84 43 0,-63-65-1,-43 44 1,63-86-1,43-42 1</inkml:trace>
  <inkml:trace contextRef="#ctx0" brushRef="#br0" timeOffset="95772.87">23855 16404 0,'42'-42'15,"0"-22"-15,85-84 16,-84 85-16,84-276 47,-148 276-32,-1 63-15,-232 169 32,22 85-17,189-191-15,-105 128 16,0 21 0,63-64 15,85-169-16,21 21-15,85-191 32,-85 149-32,22-106 15,20-1 1,-20 149 0,41 233 30,-63-190-46,128 147 32,-107-169-32,64 22 15,-64-43-15,212-64 32,-85-63-17,-126 64-15,20-403 31,-190 170-15,-211 126 15,189 255-15,107-43 0,-21 382-1,190-213 16,-85-190-31,275 106 32,-63-148-17,-211 0-15,168-127 32,-189 127-32,-1-43 15,-85 149 16,22 42-15,21-85-16,42 106 31,0-126-31,85-1 16,-64-21 0,149-64-1,-107 1 16,-62 20-31,20-105 16,-63 0 0,-43 63-1,-42 64 1,1 85 0,20 63-1,64-21 1,21-64-16,42 43 15,106-43 1,-42-42 0,21-42-1,-42-22 1,21-63 0,-85 64 15,-21 41-16,0 107 1,0 0 0,-21-1-1,21-41 1,0-22-16,148-21 31,-42-85-15,-85 64-16,0 0 0,42-148 31,-20 84-15,-43 191 15,0 0-15,42-1-1,43-41 16,21-64-15,-85 0-16,127-42 16,-63-43-1,-1-63 1,-84-85 0,0 42-1,0 43 1,0 127-16,0 42 15,-42 106 1,0 43 0,-1 62-1,22-105 1,21 22 0,0-128 30,21-64-30,43-41 0,42-64-1,-64 126-15,191-20 32,-212 63-32,21 0 0,1 149 31,-128-64-16,43-85-15,-22 0 16,-63 21 0,106-42-16,-21-21 31,126-64-15,-41 43-1</inkml:trace>
  <inkml:trace contextRef="#ctx0" brushRef="#br0" timeOffset="96005.74">27114 15727 0,'22'-42'16,"-44"84"-16,128-211 15,-106 190 1,0 0-16,-106 275 31,22-21-15,63-211-16,-1 211 31,22-211-15,22-64-1,41-43 1,1 1 0</inkml:trace>
  <inkml:trace contextRef="#ctx0" brushRef="#br0" timeOffset="96355.96">27326 16341 0,'21'0'63,"0"0"-63,43 0 16,-43 0-16,148-64 15,-20-20 1,-44-22-1,-83 85-15,-65-106 32,-126 232-17,84 22 1,-21 64 0,64-106 15,42-43-31,64 21 31,126-84-15,22-85-1</inkml:trace>
  <inkml:trace contextRef="#ctx0" brushRef="#br0" timeOffset="97005.58">28511 16002 0,'22'-106'16,"-44"212"-16,44-296 15,-44 190 1,-62 105 0,20 22-1,64-84-15,-21 190 32,21-191-32,64 43 31,126-43 0,-105-84-15,42-85-1,0-127 1,-64 42 0,-42 127-16,1-148 15,-1 22 1,-21 190-16,-43 42 31,-62 233-15,62-64-1,43 64 1,0-190 0,43 147 15,-1-147-16,21-64 1,-41 0-16,41-64 16,128-190 15,-128 191-15,-63 84-1,-21 85 1,21-64-16,-21 22 15,0 20 17,42-84-17,0 0-15,21-63 32</inkml:trace>
  <inkml:trace contextRef="#ctx0" brushRef="#br0" timeOffset="97205.47">29464 15769 0,'-21'-21'16,"42"42"-16,-63-42 0,-1 0 31,22 21-31,21 21 16,64 0 15,-1 0-16,-42-21-15,22 0 0</inkml:trace>
  <inkml:trace contextRef="#ctx0" brushRef="#br0" timeOffset="97988.53">29951 15790 0,'-21'0'0,"-64"0"15,64 0 1,-85 149 15,106-44-15,0-62-16,42 126 31,43-148-15,-43-21-16,149-84 31,-170 41-31,64-84 15,105-360 17,-169 403-32,43-234 31,-64 318-15,-21 21-16,-128 339 46,86-169-30,42-128-16,0 234 31,21-276-31,0 63 16,21-126 15,-21 21-31,148-212 31,-106 191-31,170-85 32,-170 127-32,22 0 15,-64 63 17,-21-63-17,-106 43 16,42-22-15,85 0-16,-42 106 31,20-21-15,22-85-16,43 106 31,20-106-15,-42-21-16,106 0 31,-84 0-15,-22 0-16,21 0 15</inkml:trace>
  <inkml:trace contextRef="#ctx0" brushRef="#br0" timeOffset="98155.43">31094 16383 0,'21'0'63,"0"0"-63,-21-21 0,42-21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D7EC-4A83-44BA-9C00-9317DC321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828D7-D597-4F79-8D47-665D3D8B5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BA039-BA08-4940-A912-68F4C958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4D94-F5FF-45A8-93D4-9457BFE05860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72CC9-BFB2-43C1-81D5-3CC77D56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7EFDC-1F49-47B8-AEBC-1D96DA43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347-89B0-4A40-90B3-4DFEBF298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69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FD7E-D6D4-4B7F-94CF-E1293774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47361-33B7-40A8-90FF-FDEE1720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8DAC1-CE4B-4F88-B644-DA269424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4D94-F5FF-45A8-93D4-9457BFE05860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B509F-8335-4E4F-9966-AE1A97A0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D9EA-65CC-4BC7-8F4A-2F0F84ED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347-89B0-4A40-90B3-4DFEBF298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69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81160F-9CB5-480B-B7FB-BD1E8355B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44AB4-19D0-4A68-B65B-510E47B98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B8135-B5A6-430C-BD9B-FC03350A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4D94-F5FF-45A8-93D4-9457BFE05860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5668B-BD37-45BB-9C69-F5172121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86DCE-2DDF-4EDD-8189-E07F5D71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347-89B0-4A40-90B3-4DFEBF298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57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4C2F-E257-41DC-B220-1E3CF53E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4DA02-D614-4904-9505-C96B6C32C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5559B-FFB9-407B-8C3B-02299E8C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4D94-F5FF-45A8-93D4-9457BFE05860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A13FF-5872-4A04-9676-AC07BD21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83C27-ACF4-481C-A6EA-DA5E7021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347-89B0-4A40-90B3-4DFEBF298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9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DE02-C70E-40FD-BC1C-D22AD93A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76EF5-A687-4AA1-9DE3-B9FE794E9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B1468-F862-44D9-8A33-7989B38E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4D94-F5FF-45A8-93D4-9457BFE05860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6182A-2FBD-4C6A-BD30-4D3DA2D0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2166E-387D-4519-9BC8-6470C335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347-89B0-4A40-90B3-4DFEBF298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95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D432-A579-4542-A65E-8D838072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B9E-D222-415D-9C12-2D48B6AEF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F4668-0DFA-40D6-A9AC-7584D89C8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C0476-ED34-4BCA-BAC6-52CDBC4F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4D94-F5FF-45A8-93D4-9457BFE05860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392A5-30CB-4C9D-B102-6C5DAA6C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E49D7-1C40-4CA5-986E-74590288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347-89B0-4A40-90B3-4DFEBF298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13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FC54-39BC-4697-84A2-2328F0520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BE4AE-19DD-48EE-A26A-70B758A68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957B2-9BD3-4CEB-8000-C09020EA6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0790F-6679-4C61-9041-9E3E774E6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1A5EA-1BA9-4CB9-8348-46539C0E3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CBE3C5-E7B6-4CCE-B574-CEEF0F94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4D94-F5FF-45A8-93D4-9457BFE05860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FA1B36-90C4-4BF7-98D3-73803349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D4D0D-BB80-4E45-B1DE-079E1E61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347-89B0-4A40-90B3-4DFEBF298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49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89BC-EFE7-4F59-AA56-13FF3088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2CE75-B716-42D5-8375-5165BCCF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4D94-F5FF-45A8-93D4-9457BFE05860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0083F-A63D-4851-88E9-EFBFB8AC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13E8B-58C2-4702-A8E8-DD9F8742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347-89B0-4A40-90B3-4DFEBF298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76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2F8E1-9E4B-40C4-952F-1DE168EB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4D94-F5FF-45A8-93D4-9457BFE05860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0887D-CC30-4178-AFBB-8BB88AB1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23A8C-55C7-41D2-A44E-8BF12753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347-89B0-4A40-90B3-4DFEBF298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32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65CA-770B-48B5-AF79-3F8ADC666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C21D8-B9A8-443A-B8A5-E35D98C3E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15F8B-CFA7-4D30-B79B-E2D727BF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89EBA-8D5A-43F5-89F9-7030D96F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4D94-F5FF-45A8-93D4-9457BFE05860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59AC3-2674-4680-92B0-351EF9C3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14B59-EC08-4FEB-838E-1A9805A9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347-89B0-4A40-90B3-4DFEBF298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7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28C9-D462-4234-92E2-4FA2E1ED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134CE-98A3-46C6-BCB8-B65423560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69C63-B9BC-49D1-B14F-70E44F95C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2DCF4-60B7-4C68-80CC-E7C78F4C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4D94-F5FF-45A8-93D4-9457BFE05860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3775F-B935-4A90-BFB7-3FD733B1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B5886-D436-40F3-A5F1-A8BABF60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347-89B0-4A40-90B3-4DFEBF298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41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B06EA-4E6F-41AD-B565-3E8F8B18F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ECDE5-1B55-46FD-BBB4-90F9FD991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04D6A-634D-4EE7-9E12-3BC97E5A9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14D94-F5FF-45A8-93D4-9457BFE05860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10164-D808-42C5-B84D-1B3AC2F85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75802-9D93-4CCA-BEA6-6A3F243E0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8C347-89B0-4A40-90B3-4DFEBF298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18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A206-A8D0-42CD-B86A-FC8110694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93918-5F90-485A-9129-C65199E12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B1BD8F-6BAC-42DF-A3D6-CA3A1D711BBC}"/>
                  </a:ext>
                </a:extLst>
              </p14:cNvPr>
              <p14:cNvContentPartPr/>
              <p14:nvPr/>
            </p14:nvContentPartPr>
            <p14:xfrm>
              <a:off x="198000" y="0"/>
              <a:ext cx="5494320" cy="448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B1BD8F-6BAC-42DF-A3D6-CA3A1D711B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-9360"/>
                <a:ext cx="5513040" cy="450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577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A206-A8D0-42CD-B86A-FC8110694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93918-5F90-485A-9129-C65199E12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64A2E9-A00A-4849-8567-58E4D1B45D77}"/>
                  </a:ext>
                </a:extLst>
              </p14:cNvPr>
              <p14:cNvContentPartPr/>
              <p14:nvPr/>
            </p14:nvContentPartPr>
            <p14:xfrm>
              <a:off x="723960" y="792360"/>
              <a:ext cx="8748000" cy="156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64A2E9-A00A-4849-8567-58E4D1B45D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783000"/>
                <a:ext cx="8766720" cy="15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7E6F7BF-17FD-418B-A9C3-1C4D35BC7B56}"/>
                  </a:ext>
                </a:extLst>
              </p14:cNvPr>
              <p14:cNvContentPartPr/>
              <p14:nvPr/>
            </p14:nvContentPartPr>
            <p14:xfrm>
              <a:off x="1272600" y="2720520"/>
              <a:ext cx="6949800" cy="2225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7E6F7BF-17FD-418B-A9C3-1C4D35BC7B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3240" y="2711160"/>
                <a:ext cx="6968520" cy="224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892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A206-A8D0-42CD-B86A-FC8110694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93918-5F90-485A-9129-C65199E12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3F7AD4-5F26-46CD-AAA1-E4EE9C77DD04}"/>
                  </a:ext>
                </a:extLst>
              </p14:cNvPr>
              <p14:cNvContentPartPr/>
              <p14:nvPr/>
            </p14:nvContentPartPr>
            <p14:xfrm>
              <a:off x="876240" y="403920"/>
              <a:ext cx="4343760" cy="155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3F7AD4-5F26-46CD-AAA1-E4EE9C77DD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880" y="394560"/>
                <a:ext cx="4362480" cy="15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F04DAB6-87D4-44AB-9E0F-F3F73172FC65}"/>
                  </a:ext>
                </a:extLst>
              </p14:cNvPr>
              <p14:cNvContentPartPr/>
              <p14:nvPr/>
            </p14:nvContentPartPr>
            <p14:xfrm>
              <a:off x="144720" y="2049840"/>
              <a:ext cx="7589880" cy="1676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F04DAB6-87D4-44AB-9E0F-F3F73172FC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360" y="2040480"/>
                <a:ext cx="7608600" cy="169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768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A206-A8D0-42CD-B86A-FC8110694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93918-5F90-485A-9129-C65199E12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274CC7-75E1-444B-BF2D-3460AEDD2985}"/>
                  </a:ext>
                </a:extLst>
              </p14:cNvPr>
              <p14:cNvContentPartPr/>
              <p14:nvPr/>
            </p14:nvContentPartPr>
            <p14:xfrm>
              <a:off x="281880" y="221040"/>
              <a:ext cx="8999640" cy="596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274CC7-75E1-444B-BF2D-3460AEDD29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211680"/>
                <a:ext cx="9018360" cy="598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708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A206-A8D0-42CD-B86A-FC8110694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93918-5F90-485A-9129-C65199E12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1C3CBB-1332-4D2C-B5EB-1D6BD8FD7D9D}"/>
                  </a:ext>
                </a:extLst>
              </p14:cNvPr>
              <p14:cNvContentPartPr/>
              <p14:nvPr/>
            </p14:nvContentPartPr>
            <p14:xfrm>
              <a:off x="830520" y="114480"/>
              <a:ext cx="4145760" cy="85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1C3CBB-1332-4D2C-B5EB-1D6BD8FD7D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105120"/>
                <a:ext cx="4164480" cy="87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778B173-8B73-4C9D-9111-D8FA18E64499}"/>
                  </a:ext>
                </a:extLst>
              </p14:cNvPr>
              <p14:cNvContentPartPr/>
              <p14:nvPr/>
            </p14:nvContentPartPr>
            <p14:xfrm>
              <a:off x="906840" y="0"/>
              <a:ext cx="8008920" cy="2355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778B173-8B73-4C9D-9111-D8FA18E644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7480" y="-9360"/>
                <a:ext cx="8027640" cy="237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316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A206-A8D0-42CD-B86A-FC8110694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93918-5F90-485A-9129-C65199E12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DE55FE-9B38-4FCC-ACED-6270D6D7D875}"/>
                  </a:ext>
                </a:extLst>
              </p14:cNvPr>
              <p14:cNvContentPartPr/>
              <p14:nvPr/>
            </p14:nvContentPartPr>
            <p14:xfrm>
              <a:off x="22680" y="221040"/>
              <a:ext cx="11201760" cy="630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DE55FE-9B38-4FCC-ACED-6270D6D7D8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211680"/>
                <a:ext cx="11220480" cy="63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903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A206-A8D0-42CD-B86A-FC8110694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93918-5F90-485A-9129-C65199E12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B8DA66-D09F-455D-B4B9-C1F4A705D018}"/>
                  </a:ext>
                </a:extLst>
              </p14:cNvPr>
              <p14:cNvContentPartPr/>
              <p14:nvPr/>
            </p14:nvContentPartPr>
            <p14:xfrm>
              <a:off x="990720" y="60840"/>
              <a:ext cx="9167040" cy="235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B8DA66-D09F-455D-B4B9-C1F4A705D0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360" y="51480"/>
                <a:ext cx="9185760" cy="237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112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7</cp:revision>
  <dcterms:created xsi:type="dcterms:W3CDTF">2021-05-05T03:14:15Z</dcterms:created>
  <dcterms:modified xsi:type="dcterms:W3CDTF">2021-05-05T04:59:35Z</dcterms:modified>
</cp:coreProperties>
</file>