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3:14:32.0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 423 0,'21'0'62,"1"0"79</inkml:trace>
  <inkml:trace contextRef="#ctx0" brushRef="#br0" timeOffset="623.15">1863 466 0,'21'0'31,"-21"-21"-15,0-1 15,21 22 0,-21 22 94</inkml:trace>
  <inkml:trace contextRef="#ctx0" brushRef="#br0" timeOffset="2123.87">1905 466 0,'0'-21'78,"0"-1"-63,21 1 1,-21 0 0,0 0-16,0 0 31,0 42 47,0 0-78,0 0 16,-21 22-16,21-22 0,0 0 15,-21 21-15,21 1 0,-21-22 16,21 42-16,-22-20 0,1-1 15,0 0-15,21 22 0,-21-22 0,0 22 16,0-22-16,-1 0 16,22 22-16,-21-22 0,0 0 0,0 1 15,0-1-15,0 0 0,-1 1 16,1-22-16,21 21 0,-21-21 0,0 1 16,0-1-16,21 0 0,0 0 15,-21-21-15,-1 0 16,1 0-16,21-21 15,-21 0 1,21 0-16,0-1 0,0 1 0,0 0 16,0 0-16,0 0 0,0 0 15,0-1-15,0-20 0,0 21 16,0 0-16,0-22 0,0 22 0,21 0 16,-21 0-16,0 0 15,21 0-15,-21-1 0,22 22 0,-22-21 16,21 21-1,0 0 1,0 21-16,-21 1 0,21-1 0,-21 0 16,0 0-16,21 0 0,1 0 15,-22 1-15,0 20 0,0-21 0,21 0 16,0 0-16,-21 1 0,21-1 16,-21 0-16,0 0 0,21 0 15,0-21-15,1 21 0,-22 1 0,21-22 16,0 0-16,-21 21 0,21-21 15,0 0-15,0 0 0,1 0 16,-1 0-16,0 0 0,0 0 16,-21-21-16,21-1 0,0 22 0,1-21 15,-1 0-15,-21 0 0,21 0 16,0 0-16,0-1 0,-21 1 0,21 0 16,1-21-16,-22 21 0,21-1 15,-21 1-15,0 0 0,21 0 16,0 0-16,-21 0 0,21-1 0,-21 1 15,0 0 1,0 42 15,0 0-15,0 1-16,0-1 16,0 21-16,-21-21 0,21 0 15,0 1-15,0-1 0,-21 0 0,21 0 16,0 0-16,0 0 0,0 1 15,0-1-15,0 0 0,0 0 16,0 0-16,21 0 16,0-21-16,0 0 0,1 22 15,-1-22-15,0 0 16,0 0-16,0 0 0,0 0 16,1-22-16,-1 1 0,0 21 15,21-21-15,-21 0 0,-21 0 0,22 0 16,-1-1-16,0 1 0,0 0 15,-21 0-15,0-21 0,0 20 0,0-20 16,0 0-16,0 21 0,0-22 16,0 1-16,0 21 0,0-22 15,-21 22-15,0 0 0,0 0 0,21 0 16,-22 21-16,1 0 0,0 0 16,0 0-16,0 0 0,0 0 15,-1 21-15,1 0 0,0 0 0,0 0 16,0 1-16,0-1 15,21 0-15,0 0 0,-22 0 0,22 0 16,-21 1-16,21-1 0,0 0 16,0 0-16,0 0 0,0 0 15,0 1 1</inkml:trace>
  <inkml:trace contextRef="#ctx0" brushRef="#br0" timeOffset="2844.97">3471 1016 0,'21'-21'0,"-21"0"16,0 0-1,0-1-15,0 1 16,0 0-16,-21 0 16,0 21-16,0-21 15,-21 21-15,20 0 0,1 0 16,-21 0-16,21 0 0,-22 0 16,22 21-16,-21 0 0,0 0 0,20-21 15,-20 21-15,21 22 0,-21-22 16,20 0-16,1 21 0,0-20 0,0 20 15,0-21-15,0 21 0,-1 1 16,22-22-16,0 21 0,0-21 16,0 22-16,0-22 0,0 21 0,0-21 15,0 1-15,0-1 0,0 0 16,22 0-16,-1 0 0,0 0 16,0 1-16,0-1 0,0 0 15,1-21-15,20 0 0,-21 21 0,21-21 16,-20 0-16,20 0 0,0 0 15,1 0-15,-1-21 0,0 0 0,22 0 16,-22-1-16,0 22 0,1-21 16,20 0-16,-20 0 0</inkml:trace>
  <inkml:trace contextRef="#ctx0" brushRef="#br0" timeOffset="3440.38">4106 1101 0,'0'-21'15,"0"42"-15,0-64 0,-21 22 0,0 0 16,0 0-16,0 21 16,-1 0-16,1 0 0,0 0 0,0 0 15,0 0-15,0 0 0,-1 21 16,1-21-16,0 21 0,0 0 0,0 1 16,0 20-16,-1-21 0,1 21 15,0-20-15,0-1 0,21 21 16,0-21-16,0 0 0,-21 22 15,21-22-15,0 0 0,0 0 0,0 0 16,0 1-16,0-1 0,0 0 16,0 0-16,21-21 0,0 21 15,0-21-15,22 0 16,-22 0-16,0 0 0,0 0 0,0-21 16,22 0-16,-22 21 0,0-21 15,21 0-15,-21-1 0,22 1 0,-22-21 16,0 21-16,21 0 0,-20-22 15,-1 22-15,0-21 0,-21-1 16,21 22-16,0-21 0,0 0 0,-21 20 16,0-20-16,0 21 0,0 0 15,0 0-15,0-1 0,0 1 16,-21 21 15,21 21-31,-21 1 0,21-1 16,-21 0-16,21 21 0,-21-21 0,21 22 15,0-1-15,0 0 0,0-20 16,0 20-16,0-21 0,0 21 0,0-20 16,0-1-16,0 0 0,0 0 15,0 0-15,0 0 0,0 1 0,21-22 16,-21 21-16,21-21 0,0 0 16,0 21-16,1-21 0,-1 0 15,0 0-15,0 0 0,0 0 16,0 0-16,1 0 0,-1-21 0,0 0 15,21 21-15,-21-22 0</inkml:trace>
  <inkml:trace contextRef="#ctx0" brushRef="#br0" timeOffset="3824.15">4974 296 0,'0'0'0,"-21"-42"16,0 42-16,0 0 0,-1 21 31,22 0-31,-21 22 0,21-22 0,0 0 16,0 21-16,-21 1 0,21-1 15,-21 0-15,21 1 0,0-1 0,-21 22 16,0-1-16,21-21 0,-22 22 15,22-1-15,-21 1 0,0-22 0,0 22 16,21-22-16,-21 0 0,0 1 16,21-1-16,-22 0 0,1-20 15,21 20-15,0-21 0,-21 21 16,21-20-16,0-1 0,-21-21 0,21 21 16,0 0-16,21-21 31,0 0-31,0 0 15,1-21-15,-1 0 0,0 0 16,0-1-16</inkml:trace>
  <inkml:trace contextRef="#ctx0" brushRef="#br0" timeOffset="4376.32">5038 1058 0,'0'0'0,"0"22"62,0-1-62,-22 0 16,22 0-16,-21 0 0,21 0 16,0 1-16,-21-1 0,21 0 0,0 0 15,0 0-15,0 0 0,0 1 0,0-1 16,0 0-16,0 0 15,0 0-15,0 0 0,0 1 16,21-1 0,0-21-16,1 0 0,-1 0 15,0 0-15,0 0 0,0 0 16,0 0-16,1-21 0,-1 21 16,0-22-16,0 22 0,0-21 15,-21 0-15,21 0 0,1 0 0,-22-22 16,21 22-16,-21 0 0,0-21 15,0 21-15,0-22 0,0 1 0,0 21 16,0-22-16,-21 22 0,-1 0 16,22 0-16,-21 0 0,0 0 15,0 21-15,0 0 0,0 0 16,-1 0-16,1 0 0,0 0 16,0 21-1,21 0-15,-21 0 0,21 0 16,0 0-16,0 1 0,0-1 15,0 0-15,0 0 0,0 0 0,0 0 16,0 1-16,0-1 0,0 0 16,21-21-16,0 21 15,0-21-15,0 0 16,1 0-16</inkml:trace>
  <inkml:trace contextRef="#ctx0" brushRef="#br0" timeOffset="4945">5673 1058 0,'0'0'0,"0"-21"0,0 0 16,0 0 0,0 0-16,0 0 15,0-1-15,21 22 16,0-21-16,0 21 0,0-21 15,0 21-15,1 0 0,20 0 16,-21-21-16,0 21 0,22 0 16,-22 0-16,0 0 0,0 0 0,0 0 15,0 21-15,1-21 0,-1 21 16,0 0-16,-21 1 0,0-1 0,0 0 16,0 0-16,0 21 0,0-20 15,0-1-15,0 21 0,0-21 0,0 0 16,0 1-16,0 20 0,-21-21 15,0 0-15,21 0 0,-22-21 16,22 22-16,0-1 0,0 0 0,-21-21 16,21 21-16,-21-21 0,21-21 47,0 0-47,21 21 15,-21-21-15,21-1 0,1 1 16,-22 0-16,21 0 0,0-21 0,-21 20 15,21 1-15,0-21 0,0 21 16,1-22-16,-22 22 0,21 0 0,0 0 16,0-21-16,0 42 0,0-22 15,-21 1-15,22 0 0,-1 21 16,-21-21-16,0 42 47,0 0-32</inkml:trace>
  <inkml:trace contextRef="#ctx0" brushRef="#br0" timeOffset="5616.53">6837 1016 0,'0'0'0,"21"0"0,0 0 0,0-21 0,0 21 15,-21-21-15,22 21 0,-1-21 16,0-1-16,0 22 0,-21-21 0,21 0 16,0 0-16,-21 0 15,-21 21 1,0 0-1,0 0-15,0 0 0,0 0 0,-1 0 16,-20 21-16,21 0 16,0-21-16,0 21 0,-1 0 0,1 1 15,-21-1-15,21 0 0,21 0 16,-21 0-16,-1 0 0,22 1 16,0-1-16,0 0 15,0 0-15,22-21 0,-1 0 16,0 21-16,0-21 15,0 0-15,22 21 0,-22-21 0,0 22 16,0-22-16,0 0 0,0 0 16,1 21-16,-1-21 0,0 0 15,0 0-15,-21 21 0,21-21 16,0 0-16,-21 21 16,0 0-16,0 0 15,0 1 1,0-1-1,-21-21-15,0 21 0,0-21 0,0 21 16,0-21-16,-1 0 0,1 21 16,0-21-16,-21 0 0,21 0 0,-22 0 15,22 0-15,0 0 0,0 0 16,0 0-16,-1 0 0,1 0 0,0 0 16,0 0-16,0 0 0,0 0 15,-1 0 1,22-21 31,0 0-32,0 0 1</inkml:trace>
  <inkml:trace contextRef="#ctx0" brushRef="#br0" timeOffset="6164.27">4487 445 0,'21'0'32,"1"0"-17,-1 0-15,21 0 0,0 0 0,1 0 16,-1 0-16,22 0 0,-1 0 16,-21 0-16,22 0 0,-22 0 0,22-22 15,-22 22-15,0 0 0,1 0 16,20-21-16,-20 21 0,-22 0 0,21-21 15,0 21-15,-20 0 16,-1 0-16,0 0 0,0 0 0,-42 0 78,0 0-78,21 21 0,-21 0 16</inkml:trace>
  <inkml:trace contextRef="#ctx0" brushRef="#br0" timeOffset="7255.65">1333 2032 0,'-42'0'15,"21"0"-15,0 0 16,0 0-16,-1 0 16,65 0 46,-22 0-62,0 0 0,0 0 16,22 0-16,-1 0 0,0 21 0,1-21 15,-1 0-15,0 0 0,22 0 16,-22 0-16,0 0 0,22 0 0,-1 0 16,-20 0-16,20 0 0,1 0 15,-1 0-15,22 0 0,0 0 16,-1 0-16,1 0 0,0 0 0,20 0 16,1 0-16,-21 0 0,21-21 15,0 21-15,-1-21 0,1 21 0,21 0 16,-21 0-16,21-21 0,0 21 15,0 0-15,0 0 0,0-21 0,0 21 16,21 0-16,-21-22 0,21 22 16,1 0-16,-22-21 0,0 21 0,21 0 15,-21-21-15,0 21 0,0 0 16,0-21-16,0 21 0,-21-21 0,-1 21 16,1 0-16,0 0 0,0-21 0,0 21 15,-22 0-15,22 0 16,-21-22-16,0 22 0,-1 0 0,1 0 15,-22 0-15,1-21 0,-1 21 16,-20 0-16,-1 0 0,0 0 0,1 0 16,-1-21-16,-21 21 0,0 0 15,1 0-15,-1 0 0,0 0 16,-21-21-16,0 0 16,0 0-1,21 21 1,-21-22-1,21 22 1</inkml:trace>
  <inkml:trace contextRef="#ctx0" brushRef="#br0" timeOffset="19648.33">889 2879 0,'0'-21'0,"0"-1"16,0 1-16,0 0 16,0 0-16,0 0 15,0 0 17,0 42 14,0 0-46,0 0 16,0 0-16,0 0 0,0 1 16,0-1-16,0 21 0,0-21 0,0 0 15,0 22-15,0-22 0,0 21 16,0-21-16,0 22 0,0-1 16,0 0-16,0-20 0,0 20 0,0 0 15,-21 1-15,21-22 0,0 21 16,0-21-16,-21 22 0,21-22 15,0 0-15,0 21 0,0-21 16,0 1-16,0-1 0,0-42 47,0-1-31,0 1-16,0 0 15</inkml:trace>
  <inkml:trace contextRef="#ctx0" brushRef="#br0" timeOffset="20244.31">1228 3217 0,'0'22'47,"0"-1"-31,0 0-16,0 0 15,0 0-15,0 0 16,0 1 0,21-22 15,0 0 0,-21-22-31,0 1 0,0 0 16,0 0-16,0 0 15,0 0-15,0-1 16,-21 22-16,21-21 0,-21 21 31,-1 0-15,22 21-1,0 1-15,0-1 16,0 0 0</inkml:trace>
  <inkml:trace contextRef="#ctx0" brushRef="#br0" timeOffset="22956.05">2963 3154 0,'0'0'0,"0"-21"0,0 0 16,0-1 0,0 1-16,0 0 15,0 42 32,0 0-31,0 1-16,0-1 0,0 0 15,0 21-15,0-21 0,0 22 16,0-1-16,0-21 0,0 22 0,0-22 16,0 21-16,0-21 0,0 0 15,0 22-15,0-22 0,0 0 16,0 0-16,0 0 0,0 1 16,0-44 30,0 1-46,0 0 16,0 0-16,0 0 0,0 0 0</inkml:trace>
  <inkml:trace contextRef="#ctx0" brushRef="#br0" timeOffset="23439.99">3006 2709 0,'0'-21'0,"-22"21"16,1 0 0,0 0-1,21 21-15,0 1 16,0-1-16,0 0 15,0 0-15,0 0 0,0 0 16,21-21 0,0 0-16,-21 22 15,22-22-15,-1 0 0,0 0 16,0 0-16,-21-22 16,21 1-16,-21 0 15,21 21-15,-21-21 0,0 0 16,0 0-16,0-1 15,0 1-15,0 0 0,-21 0 32,0 21-32,0 0 15,21 21 1,0 0-16,-21 0 0,21 1 16,0-1-1,0 0-15,0 0 0,0 0 16,0 0-16,21 1 15,0-1-15,-21 0 0</inkml:trace>
  <inkml:trace contextRef="#ctx0" brushRef="#br0" timeOffset="24471.82">3916 3133 0,'0'-21'16,"0"-1"-16,0 1 15,-21 21-15,-1 0 0,1 0 16,21-21-16,-21 21 0,0 0 15,0 0-15,0 0 0,-1 0 16,1 0-16,0 0 16,0 0-16,0 21 0,0-21 0,-1 21 15,1 1-15,0-1 0,0 0 16,-43 42-16,22 1 16,42-43-16,0 21 15,-21-20-15,21 20 0,0-21 0,0 0 16,0 22-16,0-22 0,0 0 15,0 0-15,0 0 0,0 0 0,21 1 16,-21-1-16,21-21 16,-21 21-16,21-21 0,1 0 15,-1 0-15,0 0 0,0 0 16,0 0-16,0 0 16,1 0-16,-1-21 0,0 21 0,0-21 15,0-1-15,0 1 0,1 0 16,-1 0-16,0 0 0,0 0 0,0-22 15,-21 22-15,21-21 0,1-1 16,-1 1-16,0 0 0,-21-1 0,21 1 16,0 0-16,-21-1 0,21 1 15,1 21-15,-22-21 0,21-1 0,0 1 16,-21 21-16,21-22 0,-21 22 0,0-21 16,21 21-16,-21-22 0,21 22 15,-21 0-15,0 0 0,0 0 16,0 0-16,0-1 0,0 1 15,0 0-15,-21 21 32,0 21-17,21 0 1,-21 1-16,21-1 16,-21 0-16,21 0 0,0 0 15,-21 0-15,21 1 0,0-1 16,0 0-16,0 0 15,0 21-15,0-20 0,-22-1 0,22 0 16,0 21-16,0-21 0,-21 1 16,21 20-16,0-21 0,0 21 0,0-20 15,0 20-15,0-21 0,0 21 0,0-20 16,0 20-16,0-21 0,0 0 16,0 22-16,0-22 0,0 0 0,0 0 15,0 0-15,0 0 0,21 1 16,-21-1-16,22-21 15,-1 21-15,0-21 16,0 21-16,0-21 0,0 0 16,1 0-16,-1 0 15,0 0-15,0 0 0,0 0 0,0-21 16,1 21-16,-1-21 0,0 21 16,-21-21-1,21 21-15,-21-22 0,21 22 16,-21-21-1,21 21-15,-21-21 16,0 0 0</inkml:trace>
  <inkml:trace contextRef="#ctx0" brushRef="#br0" timeOffset="26208.2">931 4593 0,'-21'0'0,"0"0"32,21-21-1,0 0-31,0 0 16,0 0-1,21-1-15,0 22 16,-21-21-16,21 21 15,1 0-15,-1 0 16,0 0 0,0 21-1,0 1-15,-21-1 16,0 0-16,21 0 0,-21 0 16,22 0-16,-22 1 0,0-1 15,0 21-15,0-21 0,0 22 0,0-22 16,0 21-16,0 0 0,0-20 15,0 20-15,-22 0 0,1-21 0,0 22 16,0-22-16,0 21 0,0-21 16,-1 22-16,1-22 0,-21 21 0,21-21 15,-22 1-15,22-1 16,-21 0-16,21 0 0,-22 0 0,1-21 16,21 21-16,0-21 0,-22 0 15,22 0-15,0 0 0,0 0 16,0 0-16,0-21 0,-1 0 0,1 21 15,21-21-15,0 0 0,-21 0 16,21-22-16,0 22 0,0 0 0,0-21 16,0 20-16,0-20 0,0 21 15,0 0-15,21-22 0,0 22 16,1 0-16,-1 0 0,0 0 16,0 0-16,0 21 0,0 0 15,1 0-15,-1 0 0,0 21 0,0 0 16,-21 0-16,21 0 0,0 22 15,1-22-15,-1 21 0,-21-21 16,21 22-16,-21-22 0,21 0 16,-21 21-16,0-21 0,21 1 15,-21-1-15,21 21 0,-21-21 0,0 0 16,22 1-16,-22-1 16,21-21-16,-21 21 0,21-21 15,0 0 1,-21-21 15,21 21-31,-21-21 0,21-1 0</inkml:trace>
  <inkml:trace contextRef="#ctx0" brushRef="#br0" timeOffset="26569.99">1397 5059 0,'0'0'0,"0"21"0,0 0 16,21-21 31,0 0-32,-21-21-15,0 0 16,0 0-16,0 0 16,-21 21-1,0 0 1,0 0-16,0 0 16,-1 21-1,22 0-15</inkml:trace>
  <inkml:trace contextRef="#ctx0" brushRef="#br0" timeOffset="29354.96">2709 4657 0,'0'0'0,"0"21"47,0 0-47,0 0 0,0 22 16,0-22-16,0 21 0,0 0 15,0 1-15,0-1 0,0 0 0,0 1 16,0-1-16,0 0 0,-21 1 15,21-22-15,0 21 0,0-21 16,0 1-16,0-1 0,-21 0 0,21 0 16,0-42 31,0 0-47,0 0 15,0-1-15,0 1 0,0-21 16,0 21-16,0-22 0,0 1 0,0 0 15,0-1-15,0 1 16,21 0-16,0-1 0,-21 1 0,21 0 0,22 21 16,-22-1-16,0 1 0,0 0 15,0 0-15,1 21 0,-1 0 16,0 0-16,0 0 0,21 0 16,-20 21-16,-1-21 0,0 42 0,0-20 15,21-1-15,-20 21 0,-1-21 16,0 22-16,0-1 0,0 0 0,0 1 15,1-22-15,-1 21 0,-21-21 16,0 22-16,21-22 0,-21 0 0,21 0 16,-21 0-16,0 0 0,21-21 15,0 0 1,1 0 0,-1-21-16,0 0 0,-21 0 15,21 0-15,0 0 0,-21-1 0,21-20 16,1 21-16,-1-21 0,0-1 15,0 1-15,0-22 0,0 22 0,1 0 16,20 21-16,-21-22 0,0 22 0,22-21 16,-22 21-16,21 21 0,-21-22 15,0 22-15,1 0 0,-1 0 0,0 0 16,0 0-16,0 0 0,0 0 16,1 22-16,-22-1 0,21 0 15,0 0-15,-21 0 0,0 0 16,0 1-16,21-1 0,-21 0 0,21 0 15,-21 0-15,0 0 0,0 1 16,0-1-16,0 0 16,0-42 15,0 0-15,0-1-16,0 1 15,0 0-15,0 0 0,0 0 0,-21-22 16,0 22-16,21 0 0,-21 0 0,0 0 15,21 0-15,-22-1 0,1 22 16,21-21-16,-21 21 0,0 0 16,0 0-16,0 0 15,-1 0-15,1 0 0,0 0 0,0 0 16,-21 21-16,20 1 0,1-1 16,0 0-16,0 0 0,0 21 0,0 1 15,-1-22-15,1 21 0,21 1 0,-21-1 16,21 0-16,0 1 0,0-1 15,0 0-15,0 1 0,0-22 0,0 0 16,0 21-16,0-21 0,21 1 16,0-22-16,1 21 0,-1 0 0,0-21 15,0 0-15,0 0 0,0 0 16,1 0-16,-1 0 0,0 0 16,0 0-16,0 0 0,0-21 0,1 0 15,-1 21-15,0-22 0,0 1 16,0 0-16,-21-21 0,21 21 0,1-1 15,-1-20-15,-21 21 0,0-21 16,0-1-16,21 1 0,-21 21 0,21-43 16,-21 22-16,0 21 0,0 0 15,0-1-15,0 1 0,0 0 16,0 42 15,0 0-31,0 22 16,0-22-16,0 0 0,0 21 15,0 1-15,0-22 0,0 21 16,0-21-16,0 22 0,0-22 0,0 21 16,0-21-16,0 1 0,21-1 15,-21 0-15,21 0 0,1 0 16,-1-21-16,0 0 0,0 0 16,0 0-16,0 0 0,1 0 15,-1 0-15,0 0 0,0 0 0,-21-21 16,21 21-16,0-21 0,1 0 15,-1 0-15,-21-1 0,21 1 0,0 0 16,-21-21-16,21 21 0,0-22 16,-21 22-16,0-21 0,22-1 15,-22 22-15,21-21 0,-21 21 0,0 0 16,0-1-16,0 1 0,0 0 16,21 21-16,-21-21 0,0 42 31,0 0-31,0 0 15,0 1-15,0 20 0,0-21 0,0 21 16,0-20-16,0 20 0,0 0 16,-21 1-16,21-22 0,0 21 0,0-21 15,0 22-15,0-22 0,0 0 16,0 0-16,0 0 0,-21 0 16,21 1-16,0-1 0,0 0 15,0-42 16,0 0-15,0-1-16,0 1 16,0 0-16,21 0 0,-21 0 0,21 0 15,-21-22-15,0 22 0,21-21 16,0 21-16,-21-22 0,21 22 0,1-21 16,-22 21-16,21-22 0,0 22 15,0 0-15,0 0 0,0 0 0,1-1 16,-1 22-16,-21-21 0,21 21 15,0 0-15,0 0 0,0 0 16,1 0-16,-22 21 0,21-21 16,0 22-16,-21-1 0,0 0 0,21 21 15,0-21-15,-21 1 0,0 20 16,0-21-16,0 0 0,0 22 16,21-22-16,-21 0 0,0 0 0,0 0 15,0 0-15,0 1 0,0-1 16,0 0-16,22-21 31,-1 0-15,-21-21-16,0 0 15,21 21-15,0-22 0,-21 1 16,21 0-16,0 0 0,-21 0 0,22 0 16,-1-22-16,-21 22 0,21-21 0,0 21 15,0-1-15,0-20 0,1 21 16,-1 0-16,0 0 0,0 21 0,0-22 15,-21 1-15,21 21 0,1 0 16,-1-21-16,0 21 0,0 0 16,0 0-16,-21 21 15,21 0-15,-21 1 16,0-1-16,0 0 0,0 0 0,0 21 16,0-20-16,22 20 15,-22-21-15,0 21 0,21-20 0,-21-1 16,0 21-16,0-21 0,0 0 0,21 1 15,0-1-15,-21 0 0,21 0 16,0 0-16,1-21 0,-22 21 16,21-21-16,0 0 0,0 0 15,0 0-15,0 0 16,1 0-16,-1 0 0,0 0 0,0 0 16,0 0-16,0 0 0,1-21 0,-1 21 15,0-21-15,0 21 0,0-21 16,0 0-16,1 21 0,-1-21 15,0-1-15,0 1 0,0-21 0,0 21 16,1-22-16,-1 22 0,0-21 16,0 21-16,0-22 0,0 1 0,-21 21 15,22 0-15,-1-22 0,-21 22 0,0 0 16,0 0-16,0 0 16,-21 21-1,-1 0-15,1 0 16,21 21-16,-21-21 0,0 21 0,0 0 15,0 0-15,21 1 0,-22-1 16,1 21-16,21-21 0,0 0 16,0 22-16,-21-22 0,21 21 0,0-21 15,0 1-15,-21 20 0,21-21 0,0 0 16,0 0-16,0 1 0,0-1 16,0 0-16,21 0 0,0 0 0,0-21 15,1 0-15,-1 21 0,0-21 0,0 0 16,0 0-16,0 0 0,1 0 15,-1 0-15,21 0 0,-21 0 0,0 0 16,1 0-16,-1-21 0,0 0 0,0 21 16,0-21-16,0 0 0,1 0 15</inkml:trace>
  <inkml:trace contextRef="#ctx0" brushRef="#br0" timeOffset="30643.87">804 6414 0,'0'0'0,"0"-22"15,0 1 1,0 0-16,21 21 16,1-21-16,-1 21 0,0-21 15,0 21-15,0 0 0,0 0 16,1 0-16,-1 0 0,0 0 16,0 0-16,0 0 0,0 21 15,-21 0-15,0 0 0,22 0 16,-22 1-16,0 20 0,0-21 0,0 0 15,0 22-15,0-22 0,-22 0 16,1 21-16,0-21 0,0 1 0,0-1 16,0 0-16,-1 0 0,22 0 15,-21-21-15,0 21 0,0-21 16,0 0 0,21-21 15,21 0-31,0 21 15,0-21-15,0 0 0,1 21 16,-1-21-16,0-1 0,0 22 16,0-21-16,0 21 0,1 0 0,20 0 15,-21 0-15,0 0 16,0 0-16,1 0 0,-1 0 0,0 0 16,0 21-16,0-21 0,0 22 0,1-1 15,-22 0-15,21 0 0,-21 0 16,21 0-16,-21 1 0,0 20 15,0-21-15,0 0 0,0 0 0,0 1 16,-21-1-16,0 0 0,-1 0 16,1 0-16,0 0 0,-21-21 0,21 22 15,-22-22-15,22 21 0,-21-21 16,-1 0-16,1 21 0,21-21 16,-21 0-16,-1 0 0,22 0 0,-21 0 15,21 0-15,-22 0 16,22 0-16,0-21 0,0 21 0,-22-21 15,22-1-15,0 22 0,21-21 16,-21 0-16,0 0 0,21 0 16,0 0-1,0-1 17,21 22-32,0-21 0</inkml:trace>
  <inkml:trace contextRef="#ctx0" brushRef="#br0" timeOffset="31007.68">1990 6646 0,'0'-21'63</inkml:trace>
  <inkml:trace contextRef="#ctx0" brushRef="#br0" timeOffset="33404.82">3768 6075 0,'0'-21'16,"0"0"-1,-22 21 1,1 0-1,0 21-15,0-21 0,21 21 0,0 21 16,-21-21-16,21 22 0,-21-1 16,21 0-16,-22 1 0,22 20 0,-21 1 15,0-1-15,0-20 0,0 20 16,0 1-16,-1-1 0,1-21 0,-21 22 16,21-22-16,-22 1 0,22-1 0,-21-21 15,21 21-15,0-20 0,-22-1 16,22-21-16,0 0 0,21 21 15,-21-21-15,0 0 16,-1 0-16,22-21 0,0 0 16,-21-1-16,21 1 0,-21 0 0,21 0 15,-21 0-15,21-22 0,0 22 16,0-21-16,0 0 0,0 20 0,0-20 16,0 0-16,0-1 0,0 1 15,0 0-15,0-1 0,0 22 0,0 0 16,0 0-16,0 0 0,21 21 15,0 0-15,0 0 16,-21 21-16,22 21 16,-1-21-16,0 22 0,0-22 15,-21 21-15,21 1 0,0-22 16,1 21-16,-1 0 0,0-20 0,-21 20 16,21-21-16,0 0 0,0 0 0,1 22 15,-1-22-15,0-21 0,0 21 16,0 0-16,0-21 0,1 0 0,-1 21 15,0-21-15,0 0 0,0 0 16,0 0-16,1 0 0,20 0 0,-21-21 16,0 21-16,22-21 0,-22 0 0,0 0 15,0 0-15,21-1 16,-20 1-16,-1 0 0,0 0 0,0 0 0,0-22 16,-21 22-16,21-21 15,-21 21-15,22 0 0,-22-22 0,0 22 16,0 0-16,0 0 0,0 0 15,0 42 1,0 0 0,0 21-16,0-21 15,0 1-15,0-1 0,-22 21 0,22-21 16,0 22-16,0-22 0,0 0 0,0 21 16,0-21-16,0 1 15,0-1-15,0 0 0,22 0 0,-1 0 16,0-21-16,-21 21 0,21-21 15,0 0-15,0 0 0,22 0 16,-22 0-16,0 0 0,0-21 16,0 0-16,1 21 0,20-21 15,-21 0-15,21 0 0,-20-1 0,-1 1 16,0 0-16,21 0 0,-21 0 0,-21-22 16,22 22-16,-1-21 15,-21 21-15,21 0 0,-21-22 0,0 22 0,0 0 16,0 0-16,0 0 15,0 42 1,0 0-16,0 21 16,0-21-1,-21 1-15,21-1 0,-21 21 0,21-21 16,-22 22-16,22-22 0,0 21 0,0-21 16,-21 0-16,21 1 0,-21-1 15,21 0-15,0 0 0,0 0 0,-21-21 16,21 21-16,0-42 31,0 0-15,0 0-16,0 0 15,0-22-15,21 22 0,-21 0 16,21 0-16,0-21 0,1 20 16,-1-20-16,0 0 0,0 21 15,0-22-15,22 22 0,-22 0 0,0 0 16,21 0-16,-21-1 0,43 22 15,-43 0-15,0 0 0,0 0 16,-21 22-16,22-1 0,-22 0 0,21 0 16,-21 0-16,0 0 0,0 22 15,21-22-15,-21 0 0,0 21 0,21-20 16,-21 20-16,0-21 0,0 21 0,0-20 16,21-1-16,-21 0 0,21 0 15,-21 0-15,22 0 0,-22 1 16,21-22-16,0 0 15,0 0-15,0 0 0,0 0 16,1-22-16,-1 22 16,0-21-16,-21 0 0,21 0 0,0 0 15,0 0-15,-21-1 0,22 1 16,-1-21-16,-21 0 0,21-1 0,0 1 16,-21 0-16,21-1 0,0 1 15,-21-22-15,0 22 0,22 0 0,-22-1 16,21 1-16,-21 0 0,0-1 0,0 1 15,0 21-15,0 0 0,0 0 16,0-1-16,0 44 31,0 20-31,0-21 16,-21 21-16,21-20 0,0 41 0,-22-21 16,22 1-16,-21 20 0,21-20 0,0-1 15,0 0-15,-21 1 0,21-1 16,-21 0-16,21 1 0,-21-22 0,21 0 15,0 0-15,0 0 0,0 0 0,0 1 16,0-1 0,0-42 15,0-1-31,0 1 16,0 0-16,0 0 0,0 0 15,0-22-15,0 22 0,21 0 0,-21-21 16,21 21-16,0-22 0,-21 22 15,21 0-15,1-21 0,-1 20 0,0 1 16,0 0-16,0 0 0,0 21 16,1-21-16,-1 21 0,0 0 15,0 0-15,0 0 16,-21 21-16,21-21 0,-21 21 16,0 0-16,0 0 0,0 1 15,0-1-15,0 0 0,-21 0 16,0 0-16,0 0 15,0-21-15,0 22 0,-1-22 0,1 0 16,0 21-16,0-21 0,0 0 0,0 0 16,-1 0-16,-20 0 0,21 0 15,0 0-15,0 0 0,-1 0 16,1 0-16,21 21 47,0 0-47,21-21 15,-21 21-15,22 0 0,-1 1 0,0-1 16,0 0-16,0 0 0,0 0 0,-21 0 16,22 1-16,-1-1 0,0 0 15,0-21-15,0 21 0,0 0 16,1-21-16,-1 21 0,0-21 0,0 0 16,0 0-16,0 0 0,1 0 0,-1 0 15,0 0-15,0 0 0,0 0 16,0 0-16,1-21 0,-1 21 0,0-21 15,0 21-15,-21-21 0,21 0 0,0 0 16,1-1-16,-22 1 0,21 0 16,-21 0-16,0 0 0,21 0 15,-21-1-15,0 1 16,0 0-16,0 0 16,0 0-16,-21 21 0,0-21 15</inkml:trace>
  <inkml:trace contextRef="#ctx0" brushRef="#br0" timeOffset="33672.67">4212 6308 0,'-21'0'0,"0"0"15</inkml:trace>
  <inkml:trace contextRef="#ctx0" brushRef="#br0" timeOffset="34291.56">6392 6117 0,'0'0'0,"21"0"47,1 0-47,-1 0 0,21 0 0,0 0 15,1 0-15,-1 0 0,0 0 16,22 0-16,-22 0 0,22 0 16,-22 0-16,22 0 0,-22 0 0,0 0 15,-21 0-15,22 0 0,-22 0 16,0 0-16,0 0 0,0 0 16,-42 0-1,0 0-15,0 0 0,-21 0 16,20 0-16</inkml:trace>
  <inkml:trace contextRef="#ctx0" brushRef="#br0" timeOffset="34619.37">6731 6138 0,'0'22'0,"0"-1"15,0 0-15,0 0 0,0 0 16,0 0-16,0 1 0,0-1 16,0 21-16,0 0 0,0 1 0,0-22 15,-21 21-15,21 22 0,-21-22 0,-1 0 16,22 1-16,-21-1 0,0 0 16,21 22-16,-21-22 0,0 1 0,0-1 15,21-21-15,-22 21 0,22-20 0,-21 20 16,21-21-16,0 0 15,0-42 17,0 0-17,0 0-15,21 0 0,1-1 0,-1 1 16</inkml:trace>
  <inkml:trace contextRef="#ctx0" brushRef="#br0" timeOffset="35072.99">7197 6773 0,'21'0'0,"0"0"15,0-21 1,0 0-16,0 0 15,1 0-15,-1 0 0,-21-1 16,21 22-16,-21-21 0,21 0 16,-21 0-16,0 0 0,0 0 0,0-1 15,0 1-15,0 0 16,0 0-16,0 0 0,-21 21 16,0 0-16,0 0 0,-1 0 15,1 0-15,0 21 0,0-21 16,0 21-16,0 0 0,-1 0 0,1 22 15,0-22-15,0 21 0,21 1 0,0-1 16,-21-21-16,21 21 0,0 1 16,0-1-16,0-21 0,0 22 0,0-22 15,21 0-15,0 0 0,0 0 0,-21 0 16,21 1-16,1-22 0,-1 0 16,0 21-16,0-21 0,0 0 0,0 0 15,1 0-15,-1 0 0,21 0 0,-21 0 16,0-21-16,1 21 0,-1-22 15,0 1-15,0 0 0,0 0 16,0 0-16</inkml:trace>
  <inkml:trace contextRef="#ctx0" brushRef="#br0" timeOffset="35359.56">7959 6414 0,'0'0'0,"0"21"31,0 0-31,0 0 16,21 0-16,-21 22 0,21-22 0,0 21 15,0-21-15,0 22 0,1-22 0,20 21 16,-21-21-16,0 0 0,0 1 16,1-1-16,-1 0 0,0 0 0,0 0 15,0-21-15,-21 21 0,21-21 16,-21 22-16,22-22 15,-22-22 17,0 1-17,0 0-15,0 0 0</inkml:trace>
  <inkml:trace contextRef="#ctx0" brushRef="#br0" timeOffset="35638.4">8340 6371 0,'0'0'16,"-22"0"0,1 0-16,0 21 15,21 1-15,-21-1 0,0 0 16,-22 21-16,22-21 0,0 22 0,0-1 16,0 0-16,-22 1 0,22-22 0,0 21 15,0 1-15,-21-1 0,20-21 16,1 0-16,0 22 0,0-22 15,0 0-15,0-21 0,21 21 0,-22 0 16,44-42 31,-1 0-47,0 0 16,0-22-16</inkml:trace>
  <inkml:trace contextRef="#ctx0" brushRef="#br0" timeOffset="36028.18">8763 5990 0,'0'0'0,"0"-21"0,21 0 16,-21 0-16,21 21 0,-21-21 0,0 42 46,0 0-46,0 0 16,0 0-16,-21 22 0,0-1 16,0 0-16,21 1 0,-21-1 0,-1 21 15,1 1-15,0-1 0,21 1 16,-21-1-16,0-20 0,0 20 0,21-20 16,0-1-16,0 0 0,0 1 15,0-1-15,0-21 0,0 0 0,0 0 16,0 1-16,0-1 0,0 0 0,21 0 15,0-21-15,0 21 0,0-21 16,0 0-16,1 0 0,-1 0 16,0 0-16,0 0 0,0 0 15,0 0-15,1-21 0,-1 21 16,0-21-16,0 0 0,0 0 16,0-1-16,-21 1 0,22 0 0,-22 0 15,0 0-15</inkml:trace>
  <inkml:trace contextRef="#ctx0" brushRef="#br0" timeOffset="36320.94">8551 6287 0,'21'0'16,"1"0"-1,-1 0-15,0 0 0,21-22 16,-21 22-16,22 0 0,-1 0 0,22-21 16,-22 21-16,0 0 0,22 0 0,-22-21 15,22 21-15,-22 0 16,0 0-16,-21 0 0,22 0 0,-22-21 16,0 21-16,0 0 0,0 0 15,-42 0 16,0 21-31</inkml:trace>
  <inkml:trace contextRef="#ctx0" brushRef="#br0" timeOffset="37456.14">889 8065 0,'0'0'0,"0"21"31,0 0-31,0 0 16,0 21-16,0 1 0,0-1 0,-21-21 16,0 22-16,-1-1 0,1 0 15,0 1-15,0-1 0,0 0 0,-22-21 16,22 22-16,0-22 15,0 0-15,0 0 0,0 0 16,21 1-16,-22-22 0,1 0 16,42 0 15,1-22-31,-1 22 16,0-21-16,0 21 15,21 0-15,-20-21 0,-1 21 0,0-21 16,21 21-16,-21-21 0,22 21 15,-22 0-15,0-21 0,21 21 0,-20-22 16,-1 22-16,0-21 0,0 21 16,0-21-16,0 0 0,1 21 15,-22-21-15,0 0 0,21 21 16,-21-22-16,0 1 0,0 0 0,0 0 16,0 0-16,0 0 15,0-1-15,-21 22 0,21-21 16,-22 21-16,1 0 15,0 21-15,21 1 16,0-1-16,0 0 0,0 0 0,-21 21 16,21-20-16,0 20 0,0-21 15,0 21-15,-21 1 0,21-22 0,0 21 16,0 1-16,0-22 0,0 21 16,0-21-16,0 0 0,0 1 15,0-1-15,-21 0 0,21 0 16,0-42 15</inkml:trace>
  <inkml:trace contextRef="#ctx0" brushRef="#br0" timeOffset="37656.03">1672 8467 0,'-21'0'47</inkml:trace>
  <inkml:trace contextRef="#ctx0" brushRef="#br0" timeOffset="38180.75">3429 7705 0,'0'21'32,"-21"0"-32,21 0 15,0 22-15,0-22 0,0 21 16,0 22-16,0-22 0,0 21 0,0-20 15,0 20-15,0 1 0,0-22 16,0 22-16,-21-1 0,21-21 0,0 1 16,-22-1-16,22 22 0,-21-43 15,0 21-15,21 0 0,0-20 0,0-1 16,-21 0-16,21 0 0,-21-42 47,21 0-47,0 0 0,0-1 15</inkml:trace>
  <inkml:trace contextRef="#ctx0" brushRef="#br0" timeOffset="38603.82">3196 7938 0,'0'-22'0,"0"44"0,0-65 16,0 22-16,0 0 0,0 0 15,0 0-15,0-1 16,21 22-16,0-21 0,1 0 0,-1 0 16,21 21-16,0-21 0,1 0 15,-1 21-15,0-22 0,22 22 0,-22 0 16,22 0-16,-22 0 0,0 0 16,1 0-16,20 0 0,-20 0 15,-22 22-15,21-1 0,-21 0 0,22 0 16,-22 21-16,-21-20 0,0-1 15,0 21-15,0-21 0,0 22 0,0-22 16,-21 21-16,-1-21 0,1 22 0,0-1 16,0-21-16,-21 0 0,20 22 15,-20-22-15,21 0 0,-21 0 0,20 0 16,-20 0-16,0-21 0,21 22 16,-22-22-16,22 21 0,0-21 0,-21 21 15,20-21-15,1 0 0,0 0 16,21-21 15,21 0-15,0-1-1</inkml:trace>
  <inkml:trace contextRef="#ctx0" brushRef="#br0" timeOffset="39219.58">4614 7789 0,'-21'0'15,"0"0"-15,0 0 16,0 0-16,21 22 0,0-1 15,-22 0-15,1 0 0,21 21 0,0-20 16,0 20-16,-21 0 0,21 1 16,-21 20-16,0-21 0,21 1 0,-21 20 15,-1-20-15,1-1 0,0 0 0,0 1 16,0-1-16,0 0 16,-1 1-16,-20-1 0,42-21 15,-21 21-15,0-42 0,0 22 0,21-1 16,-22-21-16,1 0 15,0 0-15,0-21 16,21-1-16,0 1 16,0 0-16,0 0 15,0 0-15,0-22 0,0 22 0,0 0 16,21 0-16,-21-21 0,21 20 16,0 1-16,-21 0 0,22 0 0,-1 21 15,0-21-15,0 21 0,0 0 0,0 0 16,1 0-16,-1 0 15,0 21-15,21 0 0,-21-21 0,1 21 16,-1 0-16,0 22 0,21-22 0,-21 0 16,1 0-16,-1 0 0,0 1 15,0-1-15,0 0 0,0-21 0,1 21 16,-1 0-16,0-21 0,0 0 0,-21 21 16,21-21-16,0 0 0,1 0 15,-1 0-15,0 0 16,0 0-16,0-21 15,0 21-15,-21-21 0,22 0 16,-1 0-16,0 0 16,-21-1-16,21 1 0,0 0 0</inkml:trace>
  <inkml:trace contextRef="#ctx0" brushRef="#br0" timeOffset="39540.4">5376 7853 0,'0'0'0,"-21"0"0,0 0 15,42 0 17,0 0-32,0 0 15,1 0-15,20-21 0,-21 21 0,21 0 16,1 0-16,-1 0 0,0 0 15,1 0-15,-1 0 0,0-21 0,1 21 16,-1 0-16,0 0 0,-20 0 0,-1 0 16,0 0-16,0 0 0,-42 0 62,0 0-62,0 0 0,-1 0 0,1 21 16</inkml:trace>
  <inkml:trace contextRef="#ctx0" brushRef="#br0" timeOffset="39820.24">5715 7832 0,'-21'0'0,"0"21"16,21 0-1,0 0-15,-22 0 16,22 22-16,-21-22 0,21 21 0,0 1 15,0-1-15,0 0 0,0 1 0,0-1 16,-21 0-16,21 22 0,0-22 16,-21 0-16,21-20 0,0 20 15,0 0-15,0-21 0,0 1 0,0 20 16,0-21-16,-21-21 0,21 21 16,-21-21 15,-1 0-16,1-21-15</inkml:trace>
  <inkml:trace contextRef="#ctx0" brushRef="#br0" timeOffset="40469.87">85 10139 0,'0'0'0,"21"0"0,21 0 0,-21 0 16,0 0-16,22 0 0,-1 0 16,0 0-16,1-21 0,-1 21 15,0 0-15,1 0 0,-1 0 16,0 0-16,1 0 0,-1 0 0,0 0 16,-20 0-16,-1 0 0,0 0 15,0 0-15,0 0 0,0 0 0,-42 0 47,0 0-31,0 0-16,0 0 0</inkml:trace>
  <inkml:trace contextRef="#ctx0" brushRef="#br0" timeOffset="41011.56">275 10181 0,'0'0'0,"-21"21"0,21 1 0,-21-1 15,21 0-15,0 21 0,-21-21 0,-1 1 16,22-1-16,-21 0 0,21 0 16,0 0-16,0 0 0,-21-21 0,21 22 15,-21-22-15,42-22 47,0 1-31,0 21-16,1-21 0,-1 21 15,21-21-15,-21 0 0,22 21 16,-1 0-16,-21-21 0,21 21 0,1 0 16,-22 0-16,21 0 0,1 0 15,-22 21-15,0 0 0,21 0 0,-21 0 16,1 0-16,-1 1 0,0-1 15,0 21-15,0-21 0,-21 0 0,21 22 16,-21-22-16,0 0 0,0 21 16,0-20-16,0-1 0,-21 0 0,0 0 15,0 0-15,-21 0 0,20 1 16,-20-1-16,21-21 0,-21 21 16,-1-21-16,1 0 0,0 0 0,-1 0 15,1 0-15,0 0 0,20 0 16,-20 0-16,21 0 0,0 0 0,0 0 15,-1 0-15,1-21 0,21 0 16,0-1 15,21 22-31,1 0 0,-1 0 0,0-21 16,0 0-16,0 21 0,22-21 16,-22 21-16</inkml:trace>
  <inkml:trace contextRef="#ctx0" brushRef="#br0" timeOffset="41236.44">1524 10541 0,'0'0'0</inkml:trace>
  <inkml:trace contextRef="#ctx0" brushRef="#br0" timeOffset="41851.58">3662 9948 0,'21'-42'16,"-21"21"-16,0 0 15,0 0-15,0-1 16,-21 22-16,0 0 0,-1-21 16,1 21-16,0 0 0,0 0 0,-21 0 15,20 0-15,-20 0 0,0 0 16,21 0-16,-22 21 0,1-21 15,0 22-15,20-1 0,-20 0 0,0 21 16,21-21-16,-1 22 0,1-1 16,0-21-16,0 22 0,21 20 0,0-21 15,0 1-15,0 20 0,0-20 16,0 20-16,0-21 0,0 22 0,21-22 16,-21 1-16,21-1 0,0-21 15,1 0-15,-1 22 0,0-43 0,0 21 16,0 0-16,0-21 0,1 0 0,20 0 15,-21 0-15,21 0 0,-20 0 16,20-21-16,0 21 0,-21-21 0,22-1 16,-1 1-16,-21 0 0,22 0 0</inkml:trace>
  <inkml:trace contextRef="#ctx0" brushRef="#br0" timeOffset="42364.3">4487 10075 0,'0'0'0,"0"-42"16,0 21-16,0 0 15,-21 21-15,0-21 16,0 21-16,0 0 0,-1 0 0,1 0 16,0 0-16,-21 0 0,21 21 15,-22-21-15,22 21 0,0 0 0,-21 0 16,20 0-16,1-21 0,0 22 15,0-1-15,0 0 0,0 0 16,21 0-16,-22 0 0,22 1 0,0-1 16,0 0-16,0 0 15,22-21-15,-1 21 0,0-21 16,0 0-16,0 0 0,0 21 0,22-21 16,-22 22-16,21-22 0,1 21 15,-1 0-15,-21-21 0,21 21 16,1 0-16,-1 0 0,-21-21 0,0 22 0,1-1 15,-22 0-15,0 0 16,0 0-16,0 0 0,0 1 0,-22-1 16,1 0-16,0 0 0,-21-21 15,21 21-15,-22 0 0,1-21 16,21 0-16,-22 22 0,1-22 0,0 0 16,21 0-16,-22 0 0,1 0 0,21 0 15,-22 0-15,22 0 0,0 0 16,0-22-16,0 22 0,0-21 0,21 0 15,0 0 1,0 0 0,21 21-16,0-21 0,0-1 15,0 22-15,0-21 0</inkml:trace>
  <inkml:trace contextRef="#ctx0" brushRef="#br0" timeOffset="42971.95">5461 10012 0,'0'0'16,"0"-42"-1,0 20-15,-21 22 0,0 0 16,-1 0-16,1 0 0,0 0 16,0 0-16,0 0 0,-22 0 0,22 22 15,0-1-15,-21 0 0,21-21 16,-22 21-16,22 0 0,0 0 0,-21 1 16,20-1-16,1 0 0,21 0 0,-21 0 15,21 0-15,0 1 16,0-1-16,0 0 0,0 0 15,21-21-15,0 0 0,1 21 16,-1-21-16,21 0 0,-21 21 16,22-21-16,-22 0 0,21 22 0,-21-22 15,22 0-15,-1 21 0,0-21 16,-21 21-16,1-21 0,20 21 0,-21-21 16,-21 21-16,21-21 0,-21 21 15,0 1-15,0-1 0,0 0 16,-21 0-16,0 0 0,0-21 15,0 21-15,-1 1 0,1-22 16,-21 21-16,21 0 0,-22-21 0,1 0 16,21 21-16,-21-21 0,-1 0 0,22 0 15,-21 0-15,21 0 0,-22 0 16,22 0-16,0 0 0,0 0 0,0 0 16,-1 0-16,1 0 0,0 0 0,0 0 31,21-21 0,0 0-31,21 21 16,0-21-16</inkml:trace>
  <inkml:trace contextRef="#ctx0" brushRef="#br0" timeOffset="44019.75">6879 9970 0,'21'0'16,"0"0"-1,1-22-15,-1 1 0,0 21 16,0-21-16,0 0 0,0 0 16,1 0-16,-1-1 0,0 1 15,0 0-15,0 0 0,0 0 0,1-22 16,-22 22-16,21 0 0,-21-21 15,21 21-15,-21-22 0,0 22 0,0 0 16,0 0-16,0 0 0,-21-22 16,0 22-16,-1 21 15,-20 0-15,21 0 0,0 0 0,-22 0 16,1 0-16,21 0 0,-21 21 0,-1 0 16,1 1-16,0-1 0,-1 0 15,1 0-15,0 21 0,20-20 0,-20 20 16,21 0-16,0-21 0,21 22 15,0-1-15,0 0 0,0 1 16,0-22-16,0 21 0,21-21 0,0 22 16,0-22-16,0 0 0,22 0 0,-22 22 15,21-22-15,-21 0 0,22 0 16,-22 0-16,21 0 0,-21 1 0,1-1 16,-1 0-16,0 0 0,0 21 0,0-20 15,-21-1-15,21 0 0,-21 21 16,0-21-16,0 1 0,0 20 0,0-21 15,-21 0-15,-21 22 0,21-22 0,0 0 16,-22 0-16,22 0 0,-21 0 16,-1 1-16,1-1 0,-21 0 15,20-21-15,-20 21 0,20-21 0,-20 0 16,-1 0-16,22 0 0,-21 0 16,20 0-16,1 0 0,0-21 0,-43-21 15,43 20-15,20-20 0,1 21 16,0-21-16,0-1 0,0 1 15,0 0-15,21-22 0,0 22 0,0-1 16,0 1-16,0 21 0,0-21 0,21 20 16,0 1-16,0 0 0,0 0 15,0 21-15,1 0 0,-1 0 16,0 0-16,0 0 0,0 0 0,0 21 16,1 0-16,-1 0 0,0 22 15,0-1-15,-21-21 0,21 22 16,0 20-16,-21-21 0,22 1 0,-22-1 0,0 22 15,0-22-15,0-21 0,0 21 16,0 1-16,21-22 0,-21 0 0,0 0 16,0 0-16,21-21 0,-21 22 0,21-22 15,0 0 1,0 0-16,1-22 16,-1 1-16</inkml:trace>
  <inkml:trace contextRef="#ctx0" brushRef="#br0" timeOffset="44463.5">7197 10393 0,'21'0'15,"0"0"-15,0 0 16,-21-21-16,21 0 16,0-1-16,1 1 0,-1 21 0,-21-21 15,21 0-15,0 0 0,0 0 16,0-1-16,1 1 0,-22 0 16,0 0-16,0 0 0,0 0 15,0-1 1,-22 22-16,1 0 0,0 0 0,0 0 15,0 22-15,0-1 0,-1 0 16,1 0-16,0 21 0,21-20 16,0 20-16,-21 0 0,21 1 0,0-1 15,0 0-15,0 1 0,0-1 0,0 0 16,0 1-16,0-22 16,0 21-16,0-21 0,0 0 0,0 1 15,21-1-15,0-21 0,0 0 16,1 0-16,-1 0 0,0 0 15,0 0-15,0 0 0,0 0 0,1-21 16,-1-1-16,21 1 0,-21-21 0,0 21 16,22-22-16</inkml:trace>
  <inkml:trace contextRef="#ctx0" brushRef="#br0" timeOffset="44804.3">8170 9335 0,'0'0'0,"0"-22"16,0 1-1,0 42 1,0 1-16,0 20 0,0 0 16,0 1-16,0-1 0,0 21 15,0-20-15,0 20 0,0 1 0,-21-1 16,21 1-16,-21-1 0,0 1 0,21-22 15,-21 22-15,-1-1 0,1 1 16,0-1-16,0 1 0,0-1 0,0-21 16,21 22-16,-22-22 0,1 1 15,0-22-15,0 21 0,21-21 0,0 0 16,0 1-16,0-44 31,21 22-31,-21-21 16,21 0-16,0-21 0,-21 21 15</inkml:trace>
  <inkml:trace contextRef="#ctx0" brushRef="#br0" timeOffset="45224.06">8255 10351 0,'21'0'0,"0"0"0,22 0 16,-22 0-16,0 0 15,-21-22-15,21 1 0,0 21 16,0-21-16,1 21 0,-1-21 0,0 0 16,0 0-16,0 21 0,-21-22 0,0 1 15,0 0-15,0 0 16,0 0-16,0 0 15,-21 21-15,0 0 0,0 0 16,0 0-16,-1 0 0,1 21 16,0 0-16,0 0 0,0 0 0,0 0 15,-1 1-15,-20-1 0,42 21 0,-21-21 16,0 22-16,21-22 0,0 21 16,0 0-16,0-20 0,0-1 0,0 0 15,0 0-15,0 0 0,21 0 0,0 1 16,0-22-16,0 0 0,-21 21 0,22-21 15,-1 0-15,0 0 0,0 0 16,0 0-16,22 0 0,-22 0 0,0-21 16,0-1-16,21 22 0,-20-21 0</inkml:trace>
  <inkml:trace contextRef="#ctx0" brushRef="#br0" timeOffset="45551.88">9123 10033 0,'0'0'16,"-21"0"-16,-1 0 0,1 0 15,0 0-15,0 21 16,-21-21-16,20 21 0,1 1 16,0-1-16,0 0 0,0 0 0,0 0 0,-1 22 15,1-22-15,0 21 0,21 0 16,-21-20-16,21 20 0,0 0 15,0 1-15,0-1 0,0 0 0,0-21 16,0 22-16,21-22 0,0 21 0,0-21 16,1 1-16,20-1 0,-21-21 0,0 21 15,0-21-15,22 0 0,-22 0 16,0 0-16,0 0 0,0 0 0,1 0 16,-1-21-16,0 0 0,21-1 0,-21 1 15,1 0-15,-1 0 16,0 0-16,0-22 0,21 1 0</inkml:trace>
  <inkml:trace contextRef="#ctx0" brushRef="#br0" timeOffset="45907.67">9694 9356 0,'0'0'0,"0"-43"0,0-62 15,0 62 1,0 22-16,0 0 0,0 0 0,0 0 15,0-1-15,-21 22 16,21 22 0,-21-1-16,21 0 0,0 0 0,-21 21 15,21 1-15,-21-1 0,-1 0 0,22 22 16,-21-1-16,21 1 0,-21-1 16,0 1-16,0 21 0,21-22 0,-21 1 15,-1 20-15,22-20 0,-21-1 0,21 1 16,-21-1-16,21 1 0,0-22 15,-21 64-15,0-64 0,21 1 16,0-22-16,0 21 0,0-21 0,0 0 16,0 1-16,21-22 31,0 0-31,0 0 16,0 0-16,-21-22 0,22 1 15,-1 0-15,0 0 0</inkml:trace>
  <inkml:trace contextRef="#ctx0" brushRef="#br0" timeOffset="46364.41">9779 10181 0,'0'21'16,"0"1"-16,0-1 15,0 0-15,0 0 0,0 0 0,0 0 16,0 1-16,0-1 0,0 0 15,0 0-15,0 0 0,0 0 0,0 1 16,0-1-16,21 0 16,0 0-16,0-21 0,1 0 15,-1 0-15,0 0 0,0 0 16,0 0-16,0 0 0,1-21 16,-1 0-16,0 21 0,0-21 0,0-1 15,0-20-15,1 21 0,-1 0 16,-21-22-16,0 22 0,0-21 0,0 21 15,0-22-15,0 1 0,0 0 0,0 21 16,0-22-16,0 22 0,0 0 0,-21 0 16,-1 0-16,22-1 0,-21 22 15,0 0-15,0 0 0,0 0 16,0 0-16,-1 22 0,1-1 16,0 0-16,0-21 0,21 21 0,0 0 15,-21 0-15,21 1 0,0-1 16,0 0-16,0 0 0,0 0 0,0 0 15,0 1-15,21-22 0,-21 21 0,21 0 16,0-21-16,0 21 0,1-21 16,-1 21-16,0-21 0,0 0 15,0 0-15,0 0 0,1 0 0</inkml:trace>
  <inkml:trace contextRef="#ctx0" brushRef="#br0" timeOffset="46836.18">10414 10118 0,'0'0'0,"0"-21"16,21-1-16,0 22 15,0-21-15,1 21 16,-1-21-16,0 21 0,0 0 16,0 0-16,0 0 0,1 0 0,-1 21 15,0 0-15,0-21 16,-21 22-16,21-1 0,-21 0 15,21 0-15,-21 0 0,0 22 0,0-22 16,0 0-16,0 0 0,0 0 0,0 22 16,0-22-16,0 0 0,0 0 15,0 0-15,-21 0 0,0 1 16,0-1-16,21 0 16,-21-21-16,0 0 15,21-21 1,0 0-16,0-1 15,0 1 1,0 0-16,0 0 0,0 0 0,21 0 0,0-1 16,-21-20-16,21 21 0,-21 0 15,21-22-15,0 22 0,1 0 0,-1-21 16,0 21-16,0-1 0,0-20 16,0 21-16,1 0 0,-1 21 0,21-21 15,-21-1-15,0 22 0,1 0 0,-1 0 16,0 0-1</inkml:trace>
  <inkml:trace contextRef="#ctx0" brushRef="#br0" timeOffset="47224.42">9165 9504 0,'21'0'0,"0"0"0,1 0 15,-1 0-15,21-21 0,-21 21 16,22 0-16,-1 0 0,0-21 16,22 21-16,-22 0 0,22 0 0,-22 0 15,21-22-15,-20 22 0,20 0 0,-20 0 16,20 0-16,-21 0 0,-20 0 16,20 0-16,-21 0 0,0 0 0,0 0 15,-21 22 16,-21-1-15,0 0-16,0 0 16,-21-21-16,20 21 15</inkml:trace>
  <inkml:trace contextRef="#ctx0" brushRef="#br0" timeOffset="48376.27">804 11832 0,'0'-21'31,"-21"21"1,0 0-17,0 21-15,0 0 0,-1 1 16,1 20-16,0-21 15,0 21-15,0 1 0,0-1 0,-1 22 16,22-22-16,0 21 0,-21-20 16,21 20-16,0 1 0,0-22 0,0 22 15,0-22-15,21 0 0,1 22 16,-1-22-16,0 0 0,0 1 16,0-22-16,0 21 0,22-21 0,-22 1 15,0-22-15,0 0 0,0 0 16,1 0-16,20 0 0,-21-22 0,0 1 15,0 0-15,1 0 0,-1-21 16,-21 20-16,21 1 0,-21-21 0,21 21 16,-21 0-16,0-22 15,0 22-15,0 0 0,-21 0 0,0 0 16,0-1-16,-1 1 0,1 0 16,0 21-16,-21 0 0,21 0 0,-1 0 15,1 0-15,0 0 0,-21 0 16,21 21-16,-1 0 0,1-21 0,0 22 15,21-1-15,0 0 0,-21 0 16,21 0-16,0 0 0,0 1 16,0-1-16,0 0 0,21-21 15,0 0-15,0 0 16,1 0-16,-1 0 0</inkml:trace>
  <inkml:trace contextRef="#ctx0" brushRef="#br0" timeOffset="48576.16">1693 12340 0,'0'0'0,"21"0"0,1 0 0,-1 0 78</inkml:trace>
  <inkml:trace contextRef="#ctx0" brushRef="#br0" timeOffset="49171.82">3895 11832 0,'0'0'0,"0"-42"16,0 21 0,21 42 15,0 0-31,0 0 0,0 22 16,0-22-16,22 42 0,-22-20 0,21 20 15,1-21-15,-1 22 16,0-1-16,1-20 0,-1 20 0,21-20 15,-41 20-15,20-21 0,0 1 16,-21-1-16,22-21 0,-22 22 0,0-22 16,-21 21-16,0-21 0,21-21 0,-21 21 15,0 1-15,21-22 0,-42-22 32,0 1-17,0 0-15,21 0 0,0 0 16,-21-22-16,21 22 0</inkml:trace>
  <inkml:trace contextRef="#ctx0" brushRef="#br0" timeOffset="49468.65">4720 11811 0,'0'0'0,"0"-21"0,21 21 15,-42 21 16,0 0-31,-21 0 0,-1 1 0,22 20 16,-21 0-16,-22 1 0,22-1 16,0 21-16,-1-20 0,1 20 0,-22-20 15,22 20-15,0-21 0,21 1 16,-22 20-16,22-20 0,0-1 16,0 0-16,0-21 0,-1 22 0,22-22 15,-21 0-15,21 0 0,0 0 16,0 1-16,21-22 15,1 0-15,-22-22 16,21 1-16,0 21 0,21-21 16,-21 21-16</inkml:trace>
  <inkml:trace contextRef="#ctx0" brushRef="#br0" timeOffset="49824.12">5122 12319 0,'0'21'0,"0"0"0,0 1 16,0-1-16,-21 21 0,21-21 16,0 0-16,0 22 0,0-1 0,0 0 15,0 1-15,0-1 0,0 22 0,0-1 16,0 1-16,0-1 0,0 22 15,0-22-15,0 1 0,0 20 0,0 1 16,0-21-16,0 20 0,0-20 16,0 20-16,-21-20 0,21-1 0,0 1 15,0-1-15,0 1 0,0-22 16,0 1-16,0-1 0,0-21 0,0 0 16,21 0-16,-21 1 0,21-22 15,0 0-15,-21-22 16,22 1-16,-22 0 0,21 0 15,-21-21-15,0-1 0,21 22 0,-21-42 16,21 20-16</inkml:trace>
  <inkml:trace contextRef="#ctx0" brushRef="#br0" timeOffset="50188.98">5143 12552 0,'0'0'0,"0"-21"0,0-22 15,0 22-15,0-21 0,22 21 16,-1-22-16,0 22 0,0 0 0,21-21 16,1 21-16,-1-1 0,0 1 0,1 0 15,-1 0-15,0 0 0,22 21 16,-22 0-16,1 0 0,-1 0 0,0 0 16,1 0-16,-1 21 0,-21 0 0,0 21 15,0-20-15,1-1 0,-22 0 16,0 21-16,0-21 0,0 1 0,0 20 15,-22-21-15,1 0 0,0 22 16,0-22-16,-21 0 0,20 0 16,-20 0-16,21 0 0,-21-21 0,20 22 15,1-22-15,-21 0 0,21 21 0,0-21 16,-1 0 0,44 0 15,-1 0-31,0 0 0,0-21 15,0 21-15,0 0 0</inkml:trace>
  <inkml:trace contextRef="#ctx0" brushRef="#br0" timeOffset="50768.16">6604 12340 0,'0'0'15,"21"-21"-15,0 0 0,-21 0 0,0 0 16,21-22-16,-21 22 0,0 0 0,0 0 16,0 0-16,0-1 0,0 1 0,-21 21 15,0-21 1,0 21-16,0 0 0,0 0 0,-1 21 16,1 0-16,0 1 0,-21-1 0,21 21 15,-1-21-15,1 22 0,-21-1 16,21 0-16,0 1 0,-1-1 0,1 21 15,0-20-15,21-1 0,0 0 0,0 1 16,0-22-16,0 21 0,0-21 0,0 1 16,0-1-16,0 0 0,21-21 15,0 0-15,1 0 16,-1-21-16,0 0 0,0-1 0,0 1 16,0 0-16,22 0 0,-22 0 15,0-22-15,21 22 0,-20-21 0,-1 21 16,21-22-16,-21 1 0,22 21 0,-22-21 15,0-1-15,0 1 0,0 0 16,0 20-16,1-20 0,-22 21 16,0 0-16,21 0 0,-21-1 0,0 44 31,0-1-31,0 0 16,0 0-16,-21 21 0,21-20 0,0 20 15,0 0-15,0 1 0,0-1 0,0 0 16,0-21-16,0 22 0,0-1 15,0-21-15,0 22 0,21-22 16,0 0-16,0 0 0,0 0 0,-21 0 0,21-21 16,1 0-16,-1 0 0,0 0 15,0 0-15,0 0 0,0-21 16,1 21-16,-1-21 0,21 0 0,-21 0 16,0 0-16,1-1 0,-1 1 0</inkml:trace>
  <inkml:trace contextRef="#ctx0" brushRef="#br0" timeOffset="51079.98">7683 11578 0,'0'0'0,"0"-21"0,0 0 0,-21 21 16,0 0-16,0 0 15,0 0-15,0 0 0,21 21 16,-22 0-16,22 22 0,0-22 0,0 21 15,-21 0-15,21 1 0,0-1 16,0 22-16,0-22 0,0 21 0,0 1 16,0-22-16,0 22 0,0-1 0,0 1 15,21-22-15,-21 22 0,0-22 16,0 0-16,0 1 0,0-1 0,0 0 16,0-21-16,0 22 0,22-22 0,-22 0 15,21-21 1,0 0-16,0-21 15,0 0-15,0 0 16,-21-1-16,22 1 0,-1-21 0</inkml:trace>
  <inkml:trace contextRef="#ctx0" brushRef="#br0" timeOffset="51623.67">8213 11494 0,'21'-22'0,"-42"44"0,42-65 0,-21 22 15,0 0-15,0 42 32,0 0-17,0 0-15,0 1 0,0 20 0,0 0 16,0 1-16,0-1 0,0 0 16,0 1-16,0 20 0,0-21 0,0 22 15,0-1-15,0 1 0,0-1 0,0 1 16,0-22-16,0 22 0,0-22 15,-21 0-15,21 1 0,0-1 0,-22-21 16,22 0-16,0 1 0,0-1 0,0 0 16,0-42 31,0 0-47,0-1 0,0 1 0,0 0 15,0 0-15,22 0 0,-22-22 16,21 22-16,0-21 0,0 21 0,0-22 15,0 1-15,1 0 0,-1 21 0,21-22 16,-21 22-16,22 0 0,-1 0 0,-21 0 16,21 21-16,1 0 0,-22 0 15,21 21-15,1-21 0,-22 21 0,21 21 16,-21-21-16,0 22 0,1-22 0,-1 21 16,-21 1-16,21-22 0,-21 21 15,0 0-15,0-20 0,0 20 16,0 0-16,-21-21 0,0 1 0,-1-1 15,1 0-15,21 0 0,-21 0 0,0-21 16,21 21-16,-21-21 16,0 0-1,-1 0-15,1-21 16</inkml:trace>
  <inkml:trace contextRef="#ctx0" brushRef="#br0" timeOffset="51888.04">7302 12086 0,'0'0'0,"-42"0"0,21 0 15,21-21 1,0 0-16,21 21 15,0 0-15,0-21 0,1 21 16,-1-21-16,0 21 0,21 0 0,-21 0 16,1 0-16,-1 0 0,0 0 0,0 0 15,0 0-15,0 0 0,-21-22 16</inkml:trace>
  <inkml:trace contextRef="#ctx0" brushRef="#br0" timeOffset="53195.67">762 13864 0,'0'-21'0,"-21"21"15,21-21-15,-21 21 0,-1-21 16,1 21-16,21 21 31,0 0-31,0 0 16,0 22-16,21-22 0,1 0 0,-1 0 15,0 0-15,0 0 16,0 1-16,22-1 0,-22-21 0,0 21 16,21-21-16,1 0 0,-22 0 15,21 0-15,0 0 0,1 0 0,-22 0 16,21 0-16,1-21 0,-1 21 15,-21-21-15,21-1 0,-20 1 0,20 21 16,-21-21-16,0 0 0,0 0 16,1 0-16,-1-1 0,-21 1 0,0 0 15,0 0-15,0 0 16,0 0 0,-21 21-16,-1 0 0,1 21 15,0-21-15,0 21 16,0 0-16,0 21 0,-1-20 0,1 20 15,21 0-15,-21 1 0,21-1 16,-21 0-16,21 22 0,0-22 0,-21 22 16,21-22-16,-21 21 0,-1 1 15,22-22-15,0 1 0,0-1 0,-21 0 16,21 1-16,0-22 0,-21 0 16,21 0-16,0 0 0,0 0 15,-21-21 1,0-21-1,21 0-15,0 0 16</inkml:trace>
  <inkml:trace contextRef="#ctx0" brushRef="#br0" timeOffset="53460.53">783 14584 0,'0'0'0,"21"0"16,22 0-16,-22 0 0,21 0 16,-21 0-16,22 0 0,-1 0 0,0 0 15,1 0-15,20-21 0,-21 0 16,1 21-16,-1 0 0,22 0 16,-22-22-16,0 1 0,-21 21 15,22 0-15,-22 0 0,0-21 0,0 21 16,0 0-16</inkml:trace>
  <inkml:trace contextRef="#ctx0" brushRef="#br0" timeOffset="53643.42">2138 14330 0,'0'0'0,"21"0"0,0 0 16,-21-21-1</inkml:trace>
  <inkml:trace contextRef="#ctx0" brushRef="#br0" timeOffset="54218.92">3831 13631 0,'0'0'16,"21"0"-16,-42 0 31,0 22-31,0-1 0,0 21 15,-1-21-15,1 22 0,0-22 0,0 21 16,0 0-16,0 1 0,-1 20 16,1-20-16,21-1 0,0 21 0,-21-20 15,21 20-15,0-20 0,0 20 16,0-21-16,0 1 0,0-1 0,0 0 16,0 1-16,0-22 0,21 21 0,0-21 15,1 1-15,-1-22 16,0 0-16,0 0 0,0 0 0,0 0 15,1 0-15,-1-22 0,0 1 16,-21 0-16,21 0 16,-21 0-16,21 0 0</inkml:trace>
  <inkml:trace contextRef="#ctx0" brushRef="#br0" timeOffset="54417.47">3281 14288 0,'0'0'0,"21"0"16,0 0-16,0 0 15,22 0-15,-22-22 0,21 22 16,0-21-16,22 0 0,-22 21 16,22-21-16,-22 21 0,64-42 15,-64 42-15,1 0 0,-1-22 16,-21 22-16</inkml:trace>
  <inkml:trace contextRef="#ctx0" brushRef="#br0" timeOffset="55560.33">4784 14605 0,'0'0'0,"21"0"16,0 0-16,-21-21 0,21 21 16,-21-21-16,0 0 0,21-1 15,0 1-15,1 0 0,-22 0 0,0 0 16,0-22-16,21 22 0,-21 0 0,0-21 16,0 21-16,0-1 0,0-20 15,0 21-15,-21 0 0,-1-22 0,1 22 16,0 0-16,-21 21 0,21-21 0,-22 0 15,22 21-15,-21 0 0,21 0 16,-22 0-16,22 21 0,-21 0 16,21 0-16,-22 0 0,22 1 0,0 20 15,0-21-15,0 21 0,-1 1 16,1-1-16,0 22 0,21-22 0,-21 0 16,21 1-16,0-22 0,0 21 15,0 0-15,0-20 0,0-1 0,0 0 16,0 0-16,21-21 0,0 0 15,0 0-15,1 0 0,-1 0 16,21-21-16,-21 21 0,22-21 0,-22 0 16,21-1-16,-21 1 0,22 0 0,-1 0 15,-21-21-15,21 20 0,1-20 16,-22 21-16,21-21 0,-21 20 16,1-20-16,-1 21 0,0 0 0,0 0 15,0-1-15,0 1 0,-21 0 16,0 42 15,0 0-31,0 1 0,0-1 16,0 0-16,0 21 0,0-21 0,0 22 15,0-22-15,0 21 0,0 1 16,0-22-16,0 21 0,0-21 0,0 0 16,0 1-16,0-1 0,22 0 0,-1 0 15,-21 0-15,21-21 0,0 0 0,0 21 16,0-21-1,1 0-15,20 0 0,-21 0 0,0-21 16,22 21-16,-22-21 0,21 0 0,-21 0 16,22 0-16,-1-1 0,0 1 15,1 0-15,-22 0 0,21-21 0,0 20 16,-20-20-16,20 21 0,-21-21 0,0 20 16,-21-20-16,0 0 0,0 21 15,0-22-15,0 22 0,0 0 0,0-21 16,-21 20-16,-21 1 0,21 21 0,-22-21 15,22 21-15,-21 0 0,-1 0 16,22 0-16,-21 0 0,0 0 0,20 0 16,-20 21-16,21-21 0,-21 21 15,20 1-15,1-1 0,0-21 16,0 21-16,21 0 0,0 0 0,0 0 16,0 1-16,0-1 0,0 0 15,0 0-15,21 0 16,0 0-16,0-21 0,1 22 15,-1-1-15,0 0 0,0 0 0,0 0 16,0 0-16,1 22 0,-1-22 16,0 21-16,0-21 0,0 22 0,-21-22 15,0 21-15,21 1 0,-21-1 0,0 0 16,0-21-16,0 22 0,0-1 0,0 0 16,0 22-16,-21-22 15,0 1-15,21-1 0,-21 0 0,0 1 16,0-1-16,-1 0 0,1 1 0,-21-22 15,21 21-15,0 0 0,-1-20 16,-20 20-16,21-21 0,-21 0 0,-1 22 16,1-22-16,0 0 0,-1-21 0,1 21 15,-22 0-15,22-21 0,0 0 0,-22 0 16,22 0-16,0 0 0,20 0 16,1 0-16,0 0 0,0-21 0,0 21 15,21-42-15,0 21 0,0-1 0,-21-20 16,21 21-16,0-21 15,0-1-15,0-20 0</inkml:trace>
  <inkml:trace contextRef="#ctx0" brushRef="#br0" timeOffset="57967.57">6435 14118 0,'-22'0'15,"1"0"1,0 0-16,0 0 16,0 0-16,0 21 0,21 1 0,-22-22 15,1 21-15,21 0 0,0 21 16,-21-21-16,0 1 0,21-1 0,-21 21 16,21-21-16,-21 0 0,21 1 0,0-1 15,0 0-15,-22-21 0,22 21 16,-21-21-16,0 0 15,21-21 1,0 0 0,0 0-16,0-1 0,0 1 15,0 0-15,0 0 0,0 0 0,0-22 16,21 22-16,0 0 0,1 21 16,-22-21-16,0 0 0,21 21 0,0 0 15,0 0 1,0 0-16,0 0 0,1 0 15,-1 21-15,0 0 0,0 0 0,0 22 16,0-22-16,22 21 0,-22-21 16,0 22-16,0-22 0,0 21 15,1-21-15,-1 0 0,0 1 0,0-1 16,-21 0-16,21 0 0,0-21 0,1 0 16,-1 0-1,0 0-15,-21-21 0,21 21 16,0-21-16,0 0 0,1-1 0,-22 1 15,21 0-15,0 0 0,21-21 16,-21-1-16,1 1 0,-1 21 0,21-22 16,-21 1-16,22 0 0,-22 21 0,21-22 15,-21 22-15,22-21 0,-1 21 16,-21-1-16,21 1 0,1 21 16,20 0-16,-42 0 0,1 0 15,-1 0-15,21 0 0,-21 21 16,-21 1-16,21-1 0,-21 0 0,22 0 15,-22 0-15,0 22 0,0-22 0,0 0 16,0 0-16,0 0 0,0 0 16,0 1-16,0-1 0,0 0 0,0-42 47,0 0-47,0-1 15,0 1-15,0 0 0,0 0 16,0 0-16,0 0 0,0-1 0,0 1 15,0 0-15,-22 0 0,1 0 16,21-22-16,-21 22 0,0 0 0,0 0 16,0 21-16,-1 0 15,1 0-15,0 0 0,0 0 0,0 21 16,0 0-16,-1-21 0,1 43 0,0-22 16,21 0-16,-21 0 0,0 21 15,21 1-15,-21-22 0,21 21 0,0 1 16,0-1-16,0 0 0,0 1 0,0-22 15,0 21-15,0 0 0,0-20 0,0-1 16,0 0-16,0 0 0,21-21 16,0 21-16,0-21 15,0 0-15,0 0 16,1-21-16,-1 0 0,0 0 16,0 0-16,0-1 0,0 1 0,1 0 15,-1 0-15,0-21 0,0 20 0,21-62 16,-20 63-16,-1-22 15,0 22-15,-21-21 0,21 21 0,-21-1 16,21 1-16,-21 0 0,0 0 0,0 42 47,0 0-47,0 0 0,0 1 0,0-1 16,0 21-16,0-21 0,21 0 15,-21 1-15,22-1 0,-22 0 16,0 0-16,21 0 0,0 0 0,0 1 15,0-1-15,0-21 0,1 0 0,-1 0 16,0 0-16,0 0 0,0 0 16,0 0-16,1 0 0,-1 0 0,0-21 15,21-1-15,-21 22 0,1-21 16,-1 0-16,0 0 0,0-21 0,-21 20 16,21 1-16,-21 0 0,21-21 15,-21 21-15,0-1 0,0 1 0,0 0 16,0 0-16,0 0 0,0 0 0,-21 21 15,0 0 1,0 21 0,21 0-16,0 0 0,0 0 0,-21 0 15,21 1-15,0-1 0,0 0 16,-21 0-16,21 0 0,-22 0 0,22 1 16,0-1-16,0 0 0,0 0 0,-21-21 15,21 21-15,0-42 31,0 0-15,0 0-16,0 0 16,0-1-16,0 1 0,21 0 15,-21 0-15,0 0 0,0 0 0,22-1 16,-1 1-16,0-21 0,-21 21 0,21 0 16,0 21-16,0-22 0,22 1 15,-22 21-15,0 0 0,0 0 16,0 0-16,1 21 0,-1 1 15,-21-1-15,0 0 16,21 0-16,0 0 0,-21 0 0,0 1 16,21-1-16,-21 0 0,0 0 15,0 0-15,0 0 0,0 1 16,0-1 0,0-42 15,0-1-31,0 1 15,21 0-15,1 0 0,-22 0 16,21 0-16,0-1 0,-21 1 0,21 0 16,0 0-16,22 0 0,-22 0 15,0-1-15,21 1 0,-21 0 0,1 21 16,-1-21-16,21 21 0,-21 0 16,0 0-16,1 0 0,-22 21 15,21-21 1,-21 21-16,0 0 0,0 1 0,21-1 15,-21 0-15,0 21 0,0-21 16,0 1-16,0 20 0,0-21 0,0 0 16,0 22-16,21-22 0,-21 0 0,21 0 15,-21 0-15,0 0 0,0 1 0,21-22 16,1 21-16,-1-21 0,0 0 16,0 0-16,0 0 0,0 0 15,1 0-15,-1 0 0,0 0 0,21-21 16,-21-1-16,1 22 0,20-21 15,-21 0-15,21 0 0,-20 0 0,20 0 16,-21-1-16,0 1 0,22-21 16,-22 21-16,0 0 0,0-1 0,0-20 15,0 21-15,1 0 0,-22-22 16,21 22-16,-21 0 0,0-21 0,0 21 16,0-1-16,0 1 0,0 0 0,-21 21 15,-1-21-15,1 21 0,0 0 16,0 0-16,0 21 0,0-21 15,-1 21-15,1 22 0,0-22 0,21 21 16,0-21-16,0 22 0,-21-1 16,21-21-16,0 21 0,0-20 0,0 20 15,0-21-15,21 0 0,-21 0 0,21 1 16,0-1-16,1 0 0,-22 0 16,21 0-16,0-21 0,0 0 15,21 21-15,-20-21 0,-1 0 0,0 0 16,0 0-16,0 0 0,22 0 0,-22-21 15,0 0-15,0 21 0,0-21 16,0 0-16,1 0 0,-1-1 16,-21 1-16,0 0 0</inkml:trace>
  <inkml:trace contextRef="#ctx0" brushRef="#br0" timeOffset="58984.39">1185 15875 0,'-42'0'0,"84"0"0,-105-21 0,42 21 15,-1 0-15,-20-21 0,21 0 16,0 21-16,21-22 0,-21 22 0,21-21 16,-22 21-16,22-21 0,0 0 15,0 0-15,0 0 0,0-1 16,22 1-16,-1 0 0,21-21 15,-21 42-15,0-21 16,1-1-16,-1 22 0,0 0 16,21 0-16,-21 0 0,1 0 0,20 0 15,-21 0-15,0 0 0,0 22 16,22-1-16,-22 0 0,0 0 0,-21 0 16,21 0-16,-21 22 0,0-22 15,0 0-15,0 21 0,0-20 16,0 20-16,0 0 0,-21 1 0,0-1 15,0 0-15,0 1 0,-1-1 16,1 0-16,-21 1 0,21-1 16,0 0-16,-1 1 0,1-1 0,21-21 15,0 0-15,0 22 0,0-22 16,0 0-16,0 0 16,21-21-16,1 0 0,-1 0 0,0 0 15,0 0-15,0 0 0,0 0 16,1 0-16,-1 0 0,21-21 0,-21 0 15,0 0-15,1-1 0,20 1 16,-21 0-16,0 0 0,-21 0 0,21 0 16,-21-1-16,0 1 15,0 0-15,0 0 0,0 0 0,-21 21 16,0-21-16,0 21 16,-21-22-16,20 22 0,-20-21 0,21 21 15,0-21-15,-22 21 0,22 0 16,0 0-16,-21 0 0,21 0 0,-1 0 15,1 0-15,0 21 16,21 0 0,0 1-1,21-22-15,0 0 0</inkml:trace>
  <inkml:trace contextRef="#ctx0" brushRef="#br0" timeOffset="59200.27">2265 16023 0,'0'0'0,"0"21"31,21-21 16</inkml:trace>
  <inkml:trace contextRef="#ctx0" brushRef="#br0" timeOffset="61268.42">3937 15748 0,'0'0'0,"0"-21"0,21-43 16,-21 43-16,0 0 16,0 0-16,0 0 0,0 0 0,0-1 0,-21 22 31,0 0-31,0 0 15,-1 22-15,1-1 0,0 0 16,0 21-16,-21-21 0,20 22 16,1-1-16,0 0 0,0 1 0,0-1 15,21 0-15,0 1 0,0 20 16,0-20-16,0-1 0,0 21 0,21-20 16,0-1-16,0 0 0,0 1 0,1-22 15,-1 21-15,21-21 0,-21 1 16,22-1-16,-22 0 0,21-21 0,-21 0 15,22 0-15,-1 0 0,-21 0 0,21 0 16,43-21 0,-43 0-16,-20-1 0,20 1 0,0-21 15,1 0-15,20 20 0,-21-20 0,1 0 16,-1-1-16,0-20 0,-20 21 16,20-1-16,0 1 0,-21-22 0,1 22 15,-1 0-15,0-1 0,0 1 0,-21 0 16,0 21-16,21-22 0,-21 22 15,0-21-15,0 21 0,0-1 0,-21 22 16,0 0 0,21 22-1,-21 20-15,0-21 0,21 0 16,-22 22-16,1-1 0,21 0 0,0 1 16,-21-1-16,21 21 0,-21-20 0,21 20 15,0-20-15,0-1 0,0 21 16,0-20-16,0-1 0,0 0 0,0 1 15,0-22-15,0 21 0,21-21 16,0 1-16,0-1 0,1-21 0,-1 21 16,0-21-16,0 0 0,21 0 0,-20 0 15,20 0-15,0 0 0,-21 0 16,22 0-16,-1 0 0,0 0 0,-20 0 16,20-21-16,0 21 0,1-21 0,-1-1 15,-21 1-15,21 0 16,1 0-16,-22 0 0,21 0 0,-21-1 15,22-20-15,-22 21 0,0 0 0,0-22 16,-21 22-16,0 0 0,0-21 0,0 21 16,0-22-16,0 22 0,0 0 15,0 0-15,-21 0 0,0-1 0,0 22 16,0 0-16,-1 0 0,1 0 0,0 0 16,-21 0-16,21 22 0,-1-1 15,1 0-15,0 0 0,0 0 0,0 22 16,0-22-16,21 21 0,-22-21 0,22 22 15,-21-1-15,21-21 0,-21 21 16,21 1-16,0-22 0,0 21 16,0-21-16,0 1 0,0 20 15,0-21 1,21-21 0,0-21-16,1 0 0,-1 0 15,0-1-15,0 1 0,0 0 16,22 0-16,-22 0 0,0-22 0,0 22 15,0-21-15,0 21 0,1-22 0,-1 22 16,0 0-16,0 0 0,0 0 0,-21 0 16,21 21-16,1 0 15,-22 21 1,0 0 0,0 0-16,0 0 0,0 0 15,0 22-15,0-22 0,0 0 0,0 0 16,0 0-16,21 22 0,-21-22 0,0 0 15,0 0-15,21 0 0,0 1 16,0-22-16,0 21 16,1-21-16,-1 0 0,0 0 0,0 0 15,0 0-15,0-21 0,22 21 0,-22-22 16,0 1-16,21 21 0,-20-21 16,20 0-16,-21-21 0,0 20 0,22 1 15,-22 0-15,0-21 0,0 21 16,0-22-16,0 22 0,1-21 0,-1 21 15,0-1-15,-21 1 0,0 0 16,0 0-16,0 0 0,-21 21 31,21 21-31,-21 0 16,-1 0-16,22 22 0,0-22 0,0 0 16,-21 0-16,21 21 0,0-20 0,0-1 15,0 0-15,0 0 0,0 0 16,0 0-16,0 1 0,0-1 15,21 0-15,-21 0 16,22-21-16,-1 21 0,-42-21 63,-1 0-63,1 0 15,0 0-15,0 0 0,21-21 16,-21 0-16,0 21 0,21-21 15,-22 21-15,1 0 0,0 0 16,21 21 15,0 0-31,21 0 16,0-21-16,1 21 16,-22 1-16,21-22 0,0 21 0,0-21 15,0 21-15,0-21 0,1 0 16,-1 0-16,0 0 0,0 0 15,0 0-15,0 0 0,1 0 16,-1-21-16,21 21 0,-21-21 0,0-1 16,1 1-16,-1 0 0,0 0 0,0 0 15,0 0-15,0-1 0,1-20 16,-1 21-16,0 0 0,0-22 0,0 22 16,-21 0-16,0-21 0,21 21 0,-21-1 15,22 1-15,-22 0 0,0 0 0,-22 21 31,1 0-15,21 21-16,-21 0 0,21 0 16,-21 22-16,21-22 0,0 0 0,0 21 15,0-20-15,0-1 0,0 0 16,0 21-16,21-21 0,0 1 0,0-1 16,1 0-16,-1-21 0,0 21 15,0-21-15,0 0 16,-42 0 31,0 21-47,0-21 15,0 0-15,-1 0 0,-20 21 0,21-21 16,-21 22-16,20-22 0,1 0 0,-21 0 16,21 0-16</inkml:trace>
  <inkml:trace contextRef="#ctx0" brushRef="#br0" timeOffset="61776.12">7535 15790 0,'0'22'15,"-21"-1"-15,21 0 0,-21 0 16,21 0-16,-21 22 0,21-1 0,0 0 15,0 1-15,-21-1 0,21 0 0,-22 1 16,22-1-16,-21 0 0,21-21 16,0 22-16,-21-1 0,0-21 0,0 0 15,21 22-15,0-22 16,-21 0-16,-1-21 16</inkml:trace>
  <inkml:trace contextRef="#ctx0" brushRef="#br0" timeOffset="62287.53">7048 16150 0,'0'0'0,"-21"-21"0,0 0 15,21 0-15,0 0 0,0-1 0,0 1 16,0 0-16,0 0 0,0 0 15,21 0-15,0-1 0,1 1 0,-1 0 16,0 0-16,0 0 0,0 21 0,22 0 16,-22-21-16,21 21 0,0 0 0,1 0 15,-1 21-15,0 0 0,22 0 16,-22 0-16,1 22 0,-1-1 0,0 0 16,1 1-16,-1 20 0,0-21 0,-21 1 15,1-1-15,-1 0 0,-21 1 16,0-1-16,0 0 0,0-20 15,0 20-15,0-21 0,0 0 0,0 22 16,0-22-16,0 0 0,0-42 31,0 0-15,0-1-16,21 1 0,-21 0 16,21-21-16,-21 21 0,21-22 0,-21 22 15,0-21-15,21-1 0,1-20 16,-1 21-16,-21-22 0,21 22 0,0-22 15,0 1-15,-21 20 0,21 1 0,1 0 16,-1-1-16,0 22 0,-21-21 16,21 21-16,0 0 0,0 21 15,-21-22-15,22 22 0,-1 0 16,0 0-16,0 0 16,0 22-1,0-1-15,-21 0 0,22 0 0</inkml:trace>
  <inkml:trace contextRef="#ctx0" brushRef="#br0" timeOffset="63998.25">8721 16362 0,'0'0'0,"21"-21"0,0 0 0,0-22 16,0 22-1,-21 0-15,21 0 0,-21 0 16,0-1-16,0 1 0,-21 0 16,0 0-16,0 21 0,0-21 15,0 21-15,-1 0 0,1 0 16,0-21-16,0 21 0,0 0 15,0 0-15,-1 0 0,1 0 0,0 21 16,0-21-16,0 21 0,0 0 0,-1 0 16,1 0-16,21 1 0,-21 20 15,21-21-15,-21 0 0,21 22 0,0-22 16,0 42-16,0-42 0,0 1 16,0-1-16,0 0 0,0 0 0,0 0 15,0 0-15,21-21 16,0 0-16,0 0 0,1 0 15,-1 0-15,0 0 0,0-21 16,-21 0-16,21 21 0,0-21 0,1 0 16,-1 0-16,0-1 0,0 1 15,0 0-15,0-21 0,1 21 0,-1-22 16,0 22-16,0-21 0,0 21 0,-21-22 16,21 22-16,1 0 0,-22 0 0,21 0 15,0 21 1,0 21-1,-21 0-15,0 0 0,0 21 16,0-20-16,0-1 0,0 0 0,0 0 16,21 21-16,-21-20 0,0-1 15,0 0-15,0 0 0,0 0 16,21-21-16,1 0 0,-1 0 16,0 0-1,0 0-15,0 0 16,0-21-16,1 0 0,-1 0 0,0 0 15,0-1-15,0 1 0,0-21 16,-21 21-16,22 0 0,-1-43 16,0 43-16,-21 0 0,21 0 15,-21-1-15,21 1 0,-21 0 16,21 21 0,-21 21-16,0 0 0,0 1 15,0-1 1,0 0-16,0 0 0,0 21 0,0-20 0,0-1 15,0 0-15,0 0 0,0 0 16,-21 0-16,21 1 0,0-1 16,0 0-16,0 0 15,0-42 32,0 0-47,0 0 16,0-1-16,0 1 0,0 0 0,0 0 15,0 0-15,0 0 0,21-22 16,-21 22-16,22-21 0,-1 21 0,-21-1 0,21 1 16,0 0-16,0 0 15,0 21-15,1 0 16,-1 0-16,0 0 0,0 0 0,0 21 16,0 0-16,1 0 0,-1 1 15,-21-1-15,21-21 0,-21 21 16,21 0-16,-21 0 0,0 0 0,0 1 15,0-1-15,21-21 0,-21 21 0,0 0 16,0 0-16,0 0 0,0 1 31,0-44 1,0 1-32,0 0 15,0 0-15,21 0 16,1 0-16,-22-1 0,21 1 0,-21 0 15,21 0-15,0-21 0,0 20 0,0 1 16,1-21-16,-1 21 0,0 0 16,0 21-16,21-22 0,-20 1 0,-1 21 0,0 0 15,0 0-15,-21-21 0,21 21 16,0 0-16,1 0 0,-22 21 16,0 0-16,21 1 15,-21-1-15,0 0 16,0 0-16,0 0 0,0 0 15,0 22-15,0-22 0,0 0 0,0 0 16,-21 0-16,21 1 0,-22-1 16,22 0-16,0 0 0,0 0 15,22-21 1,-1 0 0,0 0-16,0 0 15,0 0-15,0-21 0,1 21 16,-22-21-16,21 0 0,0 21 15,0-21-15,0-1 0,0 1 16,1 0-16,-22 0 0,21 0 16,-21 0-16,21-1 0,-21 1 0,0 0 0,0 0 15,0 0-15,0 0 16,0-22-16,0 22 0,0 0 0,0 0 16,0 0-16,0-1 0,0 1 15,-21 21-15,0 0 16,21 21-1,0 1-15,0-1 0,0 0 0,-22 0 16,22 0-16,0 22 0,-21-22 0,21 0 16,0 0-16,0 21 0,0-20 0,0-1 15,0 0-15,0 0 0,0 0 16,21 0-16,-21 1 16,22-22-16,-1 0 0,0 0 15,0 0-15,0 0 16,0 0-1,-21-22-15,22 22 16,-22-21-16,0 0 16,0 0-1</inkml:trace>
  <inkml:trace contextRef="#ctx0" brushRef="#br1" timeOffset="72587.72">423 3133 0,'0'0'0,"-21"-21"16,0 21-16,0 0 0,0-22 16,-1 22-16,22-21 15,-21 21 1,0 0-16,42 0 47,-21 21-47,21-21 15,1 22-15,-22-1 0,21 0 16,0 21-16,0-21 0,-21 22 16,21-22-16,0 21 0,-21 1 0,22-1 15,-1-21-15,-21 21 0,21-20 16,-21 20-16,21-21 0,0 0 15,-21 0-15,0 1 0,21-1 16,1-21-16,-22 21 16,21-21-1,0 0 1,0-21 0,0 21-16,0-21 0,1-1 0,-1 1 15,0 0-15,0 0 0,0-21 16,22 20-16,-22-20 0,21 21 15,0-21-15,1-1 0,20 1 0,1 0 16,-22-1-16,43 1 0,-22 0 16,1-1-16,-1 1 0,1 0 15,-1 20-15,-20-20 0,20 21 16,-21-21-16,1 20 0,-1 1 16,0 0-16,1-21 0,-1 21 15,-21-1-15,0 22 16,-21-21-16,22 21 0,-22 21 156,0 1-140</inkml:trace>
  <inkml:trace contextRef="#ctx0" brushRef="#br1" timeOffset="73904.75">233 4741 0,'0'-21'0,"0"0"16,0 0-1,0 42 64,0 0-79,0 0 15,0 1-15,0-1 16,0 0-16,21 21 0,-21-21 0,21 22 15,-21-22-15,0 21 0,21-21 16,0 22-16,-21-22 0,0 21 16,22-21-16,-1 22 0,0-22 0,-21 0 15,21 0-15,0 0 0,-21 1 16,0-1-16,21 0 0,1 0 16,-1-21-16,-21 21 0,21-21 15,-21 21-15,21-21 16,0 0-16,0-21 15,1 21-15,-1 0 16,0-21-16,0 21 0,21-21 16,-20 0-16,20-22 0,0 22 0,1-21 15,-1 0-15,21-1 0,1-20 16,-1 20-16,22-20 0,-21 21 16,20-22-16,-20 22 0,-1-1 0,1 1 15,-1 0-15,1-1 0,-1 1 16,1 0-16,-22 21 0,0-22 15,1 22-15,-1-21 0,-21 21 0,22-1 16,-22 1-16,21 0 16,-21 0-16,0 0 0,1 21 0,-22-21 15,21 21-15,0 0 16,-21-22 0,21 22 77,0 0-77,-21 22 0,0-1-16,0 0 15,-21-21-15</inkml:trace>
  <inkml:trace contextRef="#ctx0" brushRef="#br1" timeOffset="76003.72">10414 6011 0,'0'0'0,"-21"0"15,0 0 1,-1 0 0,1 0 15,0-21-15,21 0 15,0 0-16,0 0 1,21 21-16,0-21 16,1-1-16,-1 1 0,0 21 15,0-21-15,0 21 16,0 0-16,1-21 0,-1 21 0,21 0 16,-21 0-16,0 0 0,1 0 15,20 0-15,-21 0 0,0 0 0,22 0 16,-22 0-16,0 21 0,0-21 15,0 21-15,0 0 0,-21 1 16,22-1-16,-22 0 0,0 0 16,0 0-16,0 0 15,0 1-15,0-1 0,0 0 0,0 0 16,0 0-16,-22 0 0,22 1 16,-21-1-16,0 21 0,0-21 0,21 0 15,-21 22-15,0-22 0,-1 21 16,1 1-16,0-22 0,0 21 0,-21 43 15,20-64-15,1 21 16,0 1-16,21-22 0,-21 42 16,0-20-16,0-22 0,21 21 0,0-21 15,0 0-15,-22 22 0,22-22 16,-21 0-16,21 0 0,0 0 0,0 1 16,-21 20-16,21-21 0,0 0 15,0 0-15,0 1 0,0-1 16,0 0-16,0 0 0,21-21 15,0 21-15,-21 0 16,22-21-16,-1 0 0,0 0 0,0 0 0,0 0 16,0 0-16,1 0 0,20 0 0,-21 0 15,0 0-15,22 0 0,-22 0 16,21-21-16,-21 0 0,0 21 0,1-21 16,-1 21-16,0-21 0,0 21 15,0-21-15,-42 21 47,0 0-47,0 0 0,0 0 0,-1 0 16,1 21-16,21 0 0,-21-21 15,0 21-15,0 0 0,21 0 0,0 1 16,-21-1-16,-1 0 0,22 0 0,0 0 16,0 0-16,-21 1 0,21-1 15,-21 0-15,21 0 0,-21 21 0,21-20 16,0-1-16,0 0 0,0 0 15,0 21-15,0-20 0,0-1 0,0 0 16,0 0-16,0 0 0,0 0 0,0 1 16,0-1-1,0 0-15,0 0 0,0 0 16,0 0-16,21 1 0,0-1 16,-21 0-16,21 0 15,-21 0-15,0 0 0,0 1 16,0-1-16,0 0 0,0 0 15,0 0-15,0 0 0,0 1 16,-21-1-16,0 0 0,0 0 16,0 0-16,0 0 0,-1 1 0,1-1 15,0-21-15,-21 21 0,21 0 16,-1 0-16,-20-21 0,21 21 16,-21-21-16,-1 0 0,22 0 0,0 0 15,0 0-15,0 22 0,-1-22 16,1 0-16,0-22 78</inkml:trace>
  <inkml:trace contextRef="#ctx0" brushRef="#br1" timeOffset="78572.14">296 6625 0,'21'21'78,"-21"1"-62,22-22-16,-1 21 0,-21 0 16,21 0-16,0 0 0,-21 0 15,21 1-15,-21-1 0,21 0 0,-21 0 16,0 0-16,22-21 0,-22 21 15,21 1-15,-21-1 0,21-21 16,-21 21-16,21-21 0,0 21 16,0-21-1,1 0-15,-1 0 0,0 0 16,0-21-16,21 21 0,-20-21 16,20 0-16,0-1 0,1-20 15,-1 21-15,0-21 0,22 20 16,-1-20-16,1 0 0,-1-1 15,1 1-15,20 0 0,-20-1 0,-1 1 16,-20 0-16,20-1 0,-20 22 16,-1 0-16,0-21 0,1 21 0,-22 21 15,0-22-15,0 1 0,0 21 16,0 0-16,-21 21 62,-21 1-62,0-22 0,0 21 16</inkml:trace>
  <inkml:trace contextRef="#ctx0" brushRef="#br1" timeOffset="79451.8">487 8043 0,'0'-21'15,"-21"21"1,21 21 31,0 1-32,0-1-15,0 0 0,21 21 16,-21-21-16,0 1 0,0-1 16,21 21-16,-21-21 0,21 0 15,-21 1-15,21 20 0,-21-21 0,21 0 16,-21 0-16,0 1 15,22-22-15,-22 21 0,21-21 0,0 0 32,0 0-32,0 0 0,0 0 15,1-21-15,-1-1 16,21 1-16,-21 0 0,22-21 0,-1-1 16,21 1-16,-20 0 0,20-1 15,1 1-15,-1 0 0,1-22 0,-1 22 16,1 21-16,-1-22 0,1 1 15,-22 0-15,22 21 0,-22-1 16,0 1-16,1-21 0,-22 42 0,21-21 16,-21 0-16,0 21 15,1 0-15,-22-22 16,21 22 46,0-21-46,0 21-16</inkml:trace>
  <inkml:trace contextRef="#ctx0" brushRef="#br1" timeOffset="82571.75">12827 6202 0,'0'0'0,"21"0"15,-21-21-15,21 21 16,-21-21 0,21 21-16,-21-22 15,22 22 1,-22-21-16,0 0 15,0 0 1,0 0-16,0 0 16,0-1-1,0 1 1,0 0-16,0 0 16,0 0-1,-22 21 16,22 21-31,0 0 16,0 0-16,0 0 0,0 22 16,-21-1-16,21 0 0,0 1 0,0-1 15,-21 0-15,0 22 0,0-1 16,21-20-16,-21 20 0,-1 1 0,22-22 16,-21 22-16,0-22 0,0 0 0,0 22 15,0-43-15,-1 21 0,1 1 16,0-22-16,0 0 0,0 0 15,21 0-15,0 0 0,-21-21 0,-1 0 16,22-21 0,0 0-1,0 0-15,0 0 0,0 0 16,0-22-16,0 22 0,0 0 0,0-21 16,0-1-16,0 22 0,0-21 0,0-1 15,0 22-15,0-21 0,0 0 16,0 20-16,22 1 0,-22 0 0,0 0 15,21 21 1,-21 21-16,21 0 16,0 0-16,-21 1 15,21 20-15,0-21 0,-21 0 16,22 0-16,-1 22 0,0-22 0,0 0 16,0 0-16,0 0 0,1 1 15,-1-1-15,0 0 0,0-21 0,0 21 16,0-21-16,1 21 0,-1-21 0,0 0 15,0 0-15,0 0 0,0 0 16,22-21-16,-22 0 0,0 0 0,0 21 16,0-21-16,1-1 0,-1 1 15,0 0-15,0 0 0,-21 0 0,21 0 16,-21-1-16,21 1 0,-21-21 16,22 21-16,-22 0 0,0-22 15,0 22-15,0 0 0,0-21 0,0 20 16,0 1-16,0 42 31,0 1-31,0-1 0,0 21 16,0-21-16,-22 0 0,22 22 15,0-22-15,0 0 0,0 21 0,0-20 16,0-1-16,0 0 0,0 0 16,0 0-16,0 0 0,0-42 46,0 0-30,0 0-16</inkml:trace>
  <inkml:trace contextRef="#ctx0" brushRef="#br1" timeOffset="82965.67">13293 6075 0,'0'0'15,"-22"0"-15,22 21 0,0 0 0,0 0 16,0 1-16,22-22 16,-1 0-1,0 0-15,0 0 16,0 0-16,0 0 0,-21-22 0,22 22 15,-1-21-15,0 0 0,-21 0 16,0 0 0,0 0-16,0-1 15,-21 22-15,0 0 16,-1 0-16,1 0 16,0 0-16,0 0 15,0 0-15,0 22 16,21-1-16,0 0 15,0 0-15,0 0 16,0 0-16,21-21 16,0 22-16</inkml:trace>
  <inkml:trace contextRef="#ctx0" brushRef="#br1" timeOffset="83576.11">13716 6392 0,'0'22'16,"-21"-22"-1,21 21-15,-21 0 0,21 0 16,-22 0-16,22 22 0,0-22 15,0 0-15,0 0 0,0 0 16,0 0-16,0 1 0,0 20 16,0-21-16,-21 0 0,21 0 0,0 1 15,-21-1-15,21 0 0,0 0 16,0 0-16,-21-21 16,21-21 15,0 0-16,0 0-15,0 0 0,0-1 16,0 1-16,21-21 0,-21 21 0,21-22 16,-21 22-16,21-21 0,1 21 0,-1-22 15,-21 1-15,21 21 0,21 0 16,-21-22-16,1 43 0,-1-21 16,0 0-16,21 0 0,-21 21 15,1 0-15,-1 0 0,0 0 0,21 0 16,-21 0-16,1 21 0,-1 0 0,0-21 15,-21 21-15,21 1 0,-21 20 16,21-21-16,-21 0 0,0 22 0,0-22 16,0 0-16,0 21 0,0-21 15,0 1-15,0-1 0,0 0 0,0 21 16,0-21-16,0 1 0,0-1 0,0 0 16,0 0-16,-21 0 15,21-42 32,0 0-47</inkml:trace>
  <inkml:trace contextRef="#ctx0" brushRef="#br1" timeOffset="84839.82">14711 5757 0,'0'0'0,"-21"0"32,-1 0-32,22 22 15,0-1-15,-21 0 0,21 0 0,0 0 16,0 0-16,0 22 0,0-22 15,0 21-15,0 1 0,0-1 0,0-21 16,-21 21-16,21 1 0,0-1 0,-21 0 16,21 1-16,0-1 0,0 0 15,0 1-15,-21-22 0,21 21 0,-21-21 16,21 22-16,0-22 0,0 0 16,0 0-16,-22-21 0,22 21 0,0 1 15,-21-22-15,21 21 16,0-42 15,0-1-31,0 1 16,0 0-16,0 0 0,0 0 15,0 0-15,0-22 0,0 22 0,0-21 16,21 21-16,1-22 0,-22 22 16,21 0-16,0-21 0,0 20 0,-21 1 15,21 0-15,0 0 0,1 21 0,-1-21 16,0 0-16,0 21 0,0 0 15,0 0-15,1 0 16,-1 0-16,0 0 0,-21 21 16,21 0-16,-21 0 15,0 0-15,0 0 0,0 1 0,0-1 16,-21 0-16,0 0 0,21 0 0,-21 0 16,-1 1-16,1-1 0,0 0 15,0-21-15,0 21 0,0-21 16,-1 0-16,1 0 0,0 0 15,0 0-15,0 0 16,21-21-16,-21 0 0,-1 0 16,22-1-1,0 1-15,-21 21 0,21 21 32,21 1-17,1-1-15,-22 0 0,21 0 16,-21 0-16,0 0 0,21 1 15,0-1-15,-21 0 0,21 0 0,-21 0 16,21 0-16,1-21 0,-22 22 0,21-1 16,0-21-16,0 0 0,0 21 15,0-21-15,1 0 0,-1 0 0,0 0 16,21 0-16,-21 0 0,22 0 16,-22-21-16,21 0 0,1 21 15,-22-22-15,21 1 0,-21 21 0,22-21 16,-22 0-16,21 0 0,-21 0 0,22-1 15,-22-20-15,21 21 0,-21-21 16,0 20-16,1 1 0,-1-21 0,0 21 16,0 0-16,-21-22 0,0 22 15,21 0-15,-21 0 0,0 0 16,-21 21 0,0 0-1,0 0-15,0 21 0,-1-21 0,1 21 16,0 0-16,0-21 0,21 21 15,-21 0-15,21 1 0,-21-22 16,21 21-16,-22 0 0,22 0 0,0 0 16,0 0-16,0 1 0,0-1 15,22-21-15,-1 21 16,0-21-16,0 0 0,0 0 0,0 0 16,1 21-16,-1-21 0,0 0 15,0 21-15,0-21 0,0 0 16,-21 21-16,22 1 0,-1-1 15,-21 0 1,0 0-16,0 0 16,0 0-16,-21 1 15,-1-22-15,1 21 0,0-21 16,0 21-16,0-21 0,0 0 0,-1 0 16,1 21-16,0-21 0,0 0 0,0 0 15,0 0-15,-1 0 0,1 0 16,0 0-16,0 0 15,0-21 1,0 21-16</inkml:trace>
  <inkml:trace contextRef="#ctx0" brushRef="#br1" timeOffset="88052.16">127 10414 0,'-21'0'15,"21"21"17,0 0-17,0 1-15,0-1 16,0 0-16,21 21 0,-21-21 15,0 1-15,21-1 0,0 0 16,-21 21-16,0-21 0,21 1 0,1-1 16,-22 0-16,0 0 0,21 0 0,0 0 15,-21 1-15,21-22 16,-21 21-16,21-21 0,-21 21 16,21-21-16,1 0 0,-1 0 15,0 0-15,0 0 16,21-21-16,-20 0 0,-1-1 15,21 1-15,0 0 0,-20 0 0,41-21 16,-21-1-16,1 1 0,20 0 16,-20-1-16,20 1 0,1-22 0,-1 22 15,1 0-15,20-1 0,-20 1 16,-1 0-16,1-1 0,-1 1 0,-20 21 16,20-21-16,-21 20 15,1 1-15,-1-21 0,0 21 0,-20 0 16,20 21-16,-21-22 0,0 1 15,0 21-15,-21-21 0,22 21 16,-1 0 0,0 0 31,0 0-32,0 0 16</inkml:trace>
  <inkml:trace contextRef="#ctx0" brushRef="#br1" timeOffset="89429.93">11811 9991 0,'-21'0'16,"0"0"-16,-1 0 15,1 0 1,0 0-16,0 0 16,0 0-1,42 0 48,0 0-63,0 0 0,0 0 0,1 0 15,20 0-15,0 0 0,-21 0 16,22 0-16,-1 0 0,0 0 0,22-21 16,-22 21-16,1 0 0,20 0 15,-21 0-15,1-22 0,20 22 16,-20 0-16,-1-21 0,0 21 0,22 0 16,-22 0-16,0 0 0,1-21 0,-1 21 15,22 0-15,-22 0 0,0-21 16,-21 21-16,22 0 0,-1 0 0,-21 0 15,0-21-15,1 21 0,-1 0 0,0 0 16,-42 0 47,0 0-48,-1-21 1,1 21-1</inkml:trace>
  <inkml:trace contextRef="#ctx0" brushRef="#br1" timeOffset="89956.63">12763 9546 0,'0'21'15,"0"1"1,22-22-16,-22 21 16,21-21-16,0 21 0,0 0 0,0 0 15,0-21-15,1 21 0,-1-21 16,0 22-16,21-22 0,-21 21 15,1-21-15,-1 0 0,0 21 0,21-21 16,-21 0-16,1 0 0,-1 0 16,0 0-16,0 0 0,0 0 15,0 0-15,1 0 16,-1 0-16,-21 21 16,0 0-1,0 0 1,-21-21-16,-1 22 0,1-1 15,0 0-15,0 0 0,0 0 16,0 0-16,-1 1 0,-20-1 16,21 0-16,0 0 0,-22 0 0,22 22 15,-21-22-15,21 0 0,-22 0 0,22 0 16,-21 0-16,21 1 0,0-1 16,-1 0-16,1 0 0,0-21 0,21 21 15,0 0 1,-21-21-16</inkml:trace>
  <inkml:trace contextRef="#ctx0" brushRef="#br1" timeOffset="94139.91">14139 8954 0,'0'-22'0,"0"1"16,0 0-16,21 0 15,-21 0-15,0 0 16,0-1 0,0 1-1,0 42 32,0 1-47,0 20 0,0-21 0,-21 21 16,21 22-16,-21-22 0,21 1 15,-21 20-15,21-21 0,0 22 0,0-22 16,-21 22-16,21-22 0,-21 0 16,21 1-16,0-1 0,0 0 0,0 1 15,0-1-15,0-21 0,0 0 16,0 22-16,0-22 0,0 0 15,0 0-15,0 0 16,21-21 0,0 0-16,0 0 15,0-21-15,-21 0 0,21 21 0,1-21 16,-1 0-16,-21 0 0,0-22 0,21 22 16,0 0-16</inkml:trace>
  <inkml:trace contextRef="#ctx0" brushRef="#br1" timeOffset="94395.76">13991 9313 0,'21'0'16,"0"0"-16,1 0 15,-1 0-15,0 0 0,21 0 16,-21-21-16,1 21 0,20-21 0,-21 21 16,0-21-16,22 21 0,-22 0 15,0-21-15,0 21 0,0 0 0,0 0 16,1 0-16,-22-21 0,21 21 16,0 0-1</inkml:trace>
  <inkml:trace contextRef="#ctx0" brushRef="#br1" timeOffset="95716.39">14838 9546 0,'0'0'15,"21"0"-15,0-21 0,-21 0 0,0 0 16,21 0-16,-21-1 16,0 1-16,0 0 15,0 0-15,0 0 16,-21 0-16,0-1 0,0 1 16,0 0-16,-1 0 15,1 0 1,0 21-16,0 0 0,0 0 15,0 0-15,-1 21 16,1-21-16,21 21 0,-21 0 16,0 0-16,21 1 0,-21-1 0,21 0 15,-21 0-15,-1 21 0,22-20 16,0-1-16,0 0 0,0 21 0,0-21 16,-21 1-16,21-1 0,0 0 0,0 0 15,0 0-15,0 0 16,21-21-16,1 0 15,-1 0-15,0 0 0,0-21 16,0 21-16,0-21 16,1 0-16,-1 0 0,0 21 15,0-21-15,0-1 0,0 1 16,-21 0-16,22 0 0,-1 0 16,0 0-16,0 21 0,0-22 0,-21 1 15,0 0-15,21 0 0,-21 0 16,22 21-16,-22-21 0,0-1 15,0 44 17,0-1-17,0 0-15,0 0 16,0 0-16,0 0 0,0 1 16,0-1-16,0 0 0,21 0 0,-21 0 0,21 0 15,-21 22-15,0-22 0,21 0 16,-21 0-16,21 0 0,-21 1 15,21-1-15,1 0 0,-1-21 16,-21 21-16,21-21 0,0 0 0,0 0 16,0 0-16,1 0 0,20 0 0,-21 0 15,0 0-15,22 0 0,-1 0 16,-21-21-16,21 0 0,1 0 0,-22-1 16,21 1-16,1 0 0,-22 0 0,21 0 15,-21 0-15,0-22 0,22 22 16,-22 0-16,0 0 0,-21-22 0,21 22 15,-21 0-15,0 0 0,0-21 16,0 20-16,0 1 0,0 0 0,-21-21 16,0 42-16,0-21 15,0 21-15,-1 0 0,1 0 16,0 0-16,0 0 0,-21 21 0,20-21 16,-20 21-16,21 0 0,0 0 0,0 0 15,-1 1-15,1-22 0,0 21 16,21 0-16,0 0 0,0 0 0,0 0 15,0 1-15,21-1 16,0-21-16,1 0 16,-1 0-16,0 0 0,0 0 15,0 0-15,0 0 0,1 0 16,-1 0-16,0-21 0,0 21 16,0 0-16,0-22 0,-21 1 15,22 21 1,-1 0-16,0 0 31,-21 21-31,21 1 16,-21-1-16,0 0 0,0 0 0,0 21 15,0-20-15,0-1 0,0 21 16,0 0-16,0 1 0,0-1 0,0 0 16,0 1-16,0-1 0,0 0 0,0 1 15,0-1-15,0 22 16,-21-22-16,21 0 0,-21 1 0,21-1 15,-21 21-15,21-20 0,0-1 0,-22 0 16,1 1-16,21-1 0,-21 0 16,0-20-16,0 20 0,21-21 0,-21 21 15,-1-20-15,1-1 0,0 0 0,0 0 16,0-21-16,0 0 16,-1 0-16,-20 0 0,21 0 0,0 0 15,0 0-15,-22 0 0,22-21 0,0 21 16,21-21-16,-21 21 0,21-21 15,-21 21-15,21-22 0,0 1 0,0 0 16,0 0-16,0-21 0,21 20 16,0 1-16</inkml:trace>
  <inkml:trace contextRef="#ctx0" brushRef="#br1" timeOffset="96279.77">16087 8594 0,'0'0'0,"-22"0"16,44 0 15,-1 0-31,0 0 0,0 0 0,21 0 16,-20 0-16,20 0 0,0 0 15,1 0-15,20 0 0,-21 0 0,1-21 16,-1 21-16,0 0 0,1 0 16,-22 0-16,21 0 0,-21-22 15,1 22-15,-1 0 0,-21 22 32,-21-22-32,-1 0 15,1 0-15,-21 21 0</inkml:trace>
  <inkml:trace contextRef="#ctx0" brushRef="#br1" timeOffset="96640.07">16192 8615 0,'0'21'16,"0"0"-16,0 0 15,-21 1-15,21-1 0,0 0 0,0 21 16,-21 1-16,21-1 0,-21 21 0,21-20 16,-21 20-16,21 1 0,0-22 15,-21 22-15,21-1 0,-22 1 0,22-22 16,-21 21-16,21 1 0,0-1 16,0-20-16,0-1 0,0 0 15,0 1-15,0-1 0,0-21 0,0 0 16,0 22-16,21-22 0,1 0 15,-1-21-15,0 21 16,0-21-16,0 0 16,0 0-16,22 0 0,-22 0 0,0 0 15,0-21-15,0 21 0,22-21 0,-22 21 16,0-21-16,0 0 0,0-1 16,1 1-16,20 0 0</inkml:trace>
  <inkml:trace contextRef="#ctx0" brushRef="#br1" timeOffset="96923.91">16912 9017 0,'0'0'0,"0"21"31,-21 0-31,21 22 0,-21-22 15,21 0-15,-21 21 0,21 1 16,0-22-16,0 21 0,-22-21 0,22 22 16,-21-22-16,21 0 0,-21 21 0,21-20 15,0 20-15,-21-21 16,21 21-16,-21-20 16,21-1-16,0 0 0</inkml:trace>
  <inkml:trace contextRef="#ctx0" brushRef="#br1" timeOffset="97262.56">16891 9081 0,'0'0'0,"21"-22"0,-21 1 16,21 0-16,0 21 0,1-21 0,-22 0 15,21 21-15,0-21 0,21 21 0,-21 0 16,1 0-16,-1 0 16,0 0-16,21 0 0,-21 0 0,1 21 15,-1 0-15,0 0 0,0 0 16,0 22-16,0-22 0,1 21 0,-22-21 16,0 22-16,21-1 0,-21-21 0,0 21 15,0-20-15,0 20 0,0-21 16,0 21-16,0-20 0,0-1 0,0 0 15,0 0-15,0 0 0,0 0 0,-21 1 16,21-1 0,-22-21-16,1 0 15,0 0 1,0 0-16,0-21 16,0 21-16</inkml:trace>
  <inkml:trace contextRef="#ctx0" brushRef="#br1" timeOffset="97488.44">16679 9462 0,'21'0'16,"1"0"-16,-1 0 0,0 0 0,0 0 15,21 0-15,-20 0 0,20-22 16,-21 22-16,21-21 0,1 21 0,-1-21 15,0 21-15,1-21 0,-1 21 0,0-21 16,1 21-16,-22-21 0,21 21 16,1 0-16,-22-22 0,21 22 0,-21-21 15,0 21-15,1 0 0,-1-21 0</inkml:trace>
  <inkml:trace contextRef="#ctx0" brushRef="#br1" timeOffset="97762.28">17801 8996 0,'0'0'0,"0"21"16,0 0-16,0 22 15,0-22-15,0 0 0,0 0 0,0 21 16,0-20-16,-21 20 0,21-21 0,-21 21 15,21 1-15,0-22 0,-21 0 16,-1 21-16,22-20 0,0-1 16,0 21-16,-21 0 0,0-42 15,21 22-15,-21-22 16</inkml:trace>
  <inkml:trace contextRef="#ctx0" brushRef="#br1" timeOffset="98052.43">17759 8996 0,'0'0'0,"21"0"0,0 0 0,-21 21 15,0 0-15,21-21 16,0 21-16,-21 1 0,22 20 0,-1-21 15,0 0-15,-21 0 0,21 22 0,0-22 16,0 0-16,1 0 0,-22 22 16,42-1-16,-42-21 15,21 0-15,0 0 0,0 1 16,-21-1 0,22-21-16,-1 0 15,-21-21 1</inkml:trace>
  <inkml:trace contextRef="#ctx0" brushRef="#br1" timeOffset="98329.27">18351 8827 0,'0'0'0,"-21"21"0,21 21 0,-21 0 16,0-20-16,21 20 15,-21 0-15,0 22 0,21-22 0,-22 0 16,1 1-16,0-1 0,0 0 0,0 1 16,0-22-16,21 21 0,0-21 15,-22 1-15,22-1 0,-21 0 0,21 0 16,0 0-16,21-21 31,1-21-31</inkml:trace>
  <inkml:trace contextRef="#ctx0" brushRef="#br1" timeOffset="98639.73">18732 9102 0,'64'0'0,"-43"0"0,0 0 15,0 0-15,1 0 16,-1 0-16,0 0 0,0 0 0,0 0 16,0 0-16,1 0 0,-1 0 0,0 0 15</inkml:trace>
  <inkml:trace contextRef="#ctx0" brushRef="#br1" timeOffset="98823.63">18669 9377 0,'21'0'0,"-42"0"0,42 21 0,0-21 0,0 0 16,1 0-16,-1 0 0,0 0 15,0 0-15,0 0 0,0 0 16</inkml:trace>
  <inkml:trace contextRef="#ctx0" brushRef="#br1" timeOffset="99467.78">19854 8763 0,'-21'21'15,"21"0"-15,-21-21 0,21 22 0,-21-22 16,21 21-16,0 0 16,21-21 15,0 0-31,-21-21 15,21 0-15,0 21 0,-21-22 0,22 22 16,-22-21-16,0 0 0,0 0 16,0 0-16,0 0 15,0-1 1,-22 22-16,1 0 0,0 0 16,0 22-1,21-1-15,-21 0 0,21 0 16,0 21-16,0 1 0,0-22 0,0 21 15,0 1-15,0-1 0,0-21 0,0 21 16,21-20-16,0-1 0,0 0 16,0 0-16,1-21 0</inkml:trace>
  <inkml:trace contextRef="#ctx0" brushRef="#br1" timeOffset="99783.59">20659 8848 0,'0'0'0,"0"-21"0,0-1 16,-22 22-16,1 0 15,0 0-15,21 22 0,-21-22 16,21 21-16,-21 0 0,21 21 0,-21-21 15,21 1-15,0 20 0,0 0 0,-22-21 16,22 22-16,-21-1 16,21-21-16,-21 22 0,21-22 0,0 0 15,-21 21-15,0-21 0,21 1 0,0-1 16,0 0-16,-21 0 0,21 0 16,-22-21-1</inkml:trace>
  <inkml:trace contextRef="#ctx0" brushRef="#br1" timeOffset="100095.83">20510 8911 0,'0'0'0,"22"-42"0,-22 21 15,21 0-15,0-1 0,21-20 16,-21 21-16,1 21 15,-1 0-15,0 0 0,0 21 16,0 0-16,0 0 0,-21 22 16,22-22-16,-22 21 0,21 1 15,-21-22-15,0 21 0,21 0 0,-21 1 16,0-22-16,0 21 0,21-21 0,-21 22 16,0-22-16,0 0 0,0 21 15,0-20-15,0-1 16,0 0-16,0 0 0,-21-21 47,0 0-47</inkml:trace>
  <inkml:trace contextRef="#ctx0" brushRef="#br1" timeOffset="100315.7">20172 9271 0,'21'0'15,"0"0"-15,0 0 0,0 0 16,22 0-16,-22 0 0,21-21 0,1 21 16,-1-21-16,0 21 0,1-21 15,-1 21-15,0-22 0,1 22 0,-1-21 16,0 0-16,1 21 0,-22-21 0,21 21 15,-21-21-15,22 21 0</inkml:trace>
  <inkml:trace contextRef="#ctx0" brushRef="#br1" timeOffset="100636.03">21188 8784 0,'0'21'15,"21"1"-15,0-1 16,-21 0-16,21 0 0,0 21 16,-21-20-16,22-1 0,-22 21 15,21-21-15,0 22 0,-21-22 16,0 21-16,21-21 0,0 0 0,-21 1 15,21 20-15,-21-21 0,0 0 16,22 0-16,-22 1 0,21-22 16,-21 21-16,21-21 15,0 0 1,0 0-16,-21-21 16</inkml:trace>
  <inkml:trace contextRef="#ctx0" brushRef="#br1" timeOffset="100915.87">21844 8700 0,'-21'0'0,"0"21"0,21 0 0,-22 0 16,1 0-16,0 0 0,0 22 0,0-22 15,0 21-15,21 1 0,-22-1 16,1 0-16,0 1 0,0-22 0,0 21 16,0 0-16,-1-20 0,1 20 15,0-21-15,0 0 0,0 22 16,21-22-16,-21 0 0,21 0 16,21-42 15</inkml:trace>
  <inkml:trace contextRef="#ctx0" brushRef="#br1" timeOffset="101528.9">22140 8678 0,'0'-21'31,"0"0"-15,0 0 0,21 21 15,1 0-31,-1 0 16,0 0-1,-21 21-15,0 0 16,0 0-1,0 1 1,-21-22-16,0 0 16,-1 0-16,1 0 31,21-22-15,0 1-16,0 0 15,0 0 1,0 0-16,21 21 15,1 0 17,-22 21-32,0 0 0,21-21 0,-21 21 15,0 0-15,0 1 0,0 20 16,0-21-16,0 0 0,0 22 0,0-22 16,-21 0-16,-1 21 0,1-21 15,0 1-15</inkml:trace>
  <inkml:trace contextRef="#ctx0" brushRef="#br1" timeOffset="102240.27">22437 8107 0,'21'0'15,"0"0"1,0 0-16,0-21 0,0 21 15,1-21-15,-1 21 0,21 0 0,-21 0 16,22-22-16,-22 22 0,21 0 16,-21 0-16,0 0 0,1-21 0,-1 21 15,0 0-15,0 0 0,-21 21 32,0 1-32,0-1 0,0 0 15,0 0-15,0 0 16,0 0-16,0 22 0,0-22 0,-21 0 15,21 0-15,0 22 0,0-22 0,-21 0 16,21 21-16,0-21 0,0 22 16,0-22-16,0 21 0,0-21 0,-21 22 15,21-1-15,0-21 0,0 22 0,0-1 16,0 0-16,0-21 0,0 22 16,0-1-16,0 0 0,0 1 15,0-22-15,0 21 0,0 1 0,0-22 0,0 21 16,0-21-16,0 22 15,-22-22-15,1 0 0,0 0 0,21 0 16,-21 0-16,0 1 0,0-1 0,-1 0 16,1 0-16,0-21 0,0 21 15,-21 0-15,20-21 0,1 22 0,0-22 16,0 0-16,0 0 0,0 21 0,-1-21 16,-20 0-16,21 0 0,0 0 15,0 0-15,-22 0 0,22 0 0,0 0 16,0 0-16,0 0 0,-1 0 0,1 0 15,0 0 1,0 0-16,21-21 16</inkml:trace>
  <inkml:trace contextRef="#ctx0" brushRef="#br1" timeOffset="108032.73">18034 10541 0,'0'0'0,"0"-21"15,0 0-15,0 0 16,21 21-16,-21-22 0,0 1 16,0 0-16,0 0 0,0 0 15,-21 0-15,0-1 16,0 1-16,-1 0 15,1 21-15,0 0 0,0 0 0,0 0 16,0 0-16,-1 0 16,1 0-16,0 0 0,-21 21 0,21 0 15,-1 1-15,1-1 0,0 21 0,0-21 16,0 22-16,0-22 0,-1 21 16,1 0-16,21 1 0,0-22 0,0 21 15,0-21-15,0 22 0,0-22 16,0 21-16,0-21 0,0 1 0,0-1 15,0 0-15,21 0 0,1-21 0,-1 21 16,0-21-16,0 0 16,0 0-16,0 0 0,1 0 15,-1 0-15,0 0 0,0-21 0,0 0 16,0 21-16,1-21 0,-1 0 16,0-22-16,21 22 0,-21 0 0,1-21 15,-1-1-15,0 1 0,21 0 0,-21-1 16,1 1-16,-22-22 0,21 22 15,0 0-15,-21-22 0,0 22 0,0 0 16,0 20-16,0-20 0,0 21 16,0-21-16,0-1 0,-21 43 31,0 0-15,-1 21-16,22 1 0,0 20 0,-21-21 15,0 21-15,21 1 0,0-1 0,0 22 16,0-22-16,0 0 0,0 22 15,0-22-15,0 0 0,0 1 0,0-1 16,0 0-16,0-20 0,0-1 16,0 21-16,0-21 0,21 0 15,0 1-15,1-22 0,-1 0 16,0 0-16,0 0 16,0 0-16,0 0 0,1-22 0,-1 22 15,0-21-15</inkml:trace>
  <inkml:trace contextRef="#ctx0" brushRef="#br1" timeOffset="108471.48">18584 10372 0,'0'0'16,"0"21"-1,-21-21-15,0 21 16,21 0-16,-21 0 0,0 1 15,21-1-15,-22 21 0,22-21 0,-21 22 16,21-22-16,-21 21 0,0-21 16,21 22-16,0-22 0,0 0 15,0 0-15,0 0 0,0 0 0,0 1 16,0-1-16,21-21 0,0 0 16,0 0-16,1 0 15,-1 0-15,0 0 0,0 0 16,0 0-16,0-21 0,1 21 0,-1-22 15,0 1-15,0 0 0,0 0 16,-21 0-16,0 0 0,0-1 0,21 1 16,-21-21-16,0 21 0,0-22 15,0 22-15,0-21 0,0 21 0,0-22 16,-21 22-16,0-21 0,21 21 16,-21 0-16,0-1 0,0 22 15,-1 0-15,1 0 16,0 22-16,21-1 15,0 0-15,0 0 16,0 0-16,0 0 0,0 1 16,21-1-16</inkml:trace>
  <inkml:trace contextRef="#ctx0" brushRef="#br1" timeOffset="108852.26">18986 10668 0,'43'0'0,"-43"-21"16,21 21-16,-21-21 0,21 21 15,0-21-15,-21-1 0,0 1 0,21 0 16,1 0-16,-22 0 15,0 0-15,0-1 16,0 1-16,-22 21 16,1 0-1,0 0-15,0 0 16,0 21-16,0 1 0,-1-1 0,22 0 16,-21 0-16,0 21 0,0-20 15,21-1-15,0 21 0,0-21 0,-21 0 16,21 1-16,0-1 0,0 0 0,0 0 15,0 0-15,0 0 0,21-21 16,0 0-16,0 0 16,0 0-16,1 0 0,-1 0 0,0 0 15</inkml:trace>
  <inkml:trace contextRef="#ctx0" brushRef="#br1" timeOffset="109281.01">19579 10541 0,'0'0'0,"0"-21"0,21-21 16,-21 20-16,0 1 0,-21 21 31,0 0-31,0 0 0,0 21 16,-1-21-16,1 22 0,0-1 15,0 0-15,0-21 0,0 21 0,21 0 16,0 0-16,-22 1 0,22-1 0,0 0 15,0 0 1,22-21-16,-1 21 16,0-21-16,0 0 0,0 21 0,0-21 15,1 22-15,-1-22 0,0 21 16,0-21-16,0 21 0,-21 0 16,0 0-1,0 0-15,-21-21 16,0 22-16,-21-22 0,20 0 15,1 21-15,0-21 0,0 0 16,0 0-16,0 0 0,-22 0 0,22 0 16,0 0-16,42 0 47,0 0-47,0 0 0,1-21 15,-1 21-15,21-22 0</inkml:trace>
  <inkml:trace contextRef="#ctx0" brushRef="#br1" timeOffset="109864.19">20553 10372 0,'0'0'0,"0"21"47,0 0-47,0 0 0,0 0 0,-21 1 16,21-1-16,0 0 0,0 0 0,0 21 16,-22-20-16,22-1 0,-21 0 15,21 0-15,0 0 0,0 0 16,-21 1-16,21-1 0,-21 0 0,21 0 15,-21-21 1,21 21-16,-21-21 16,21-21-1,0 0-15,0 0 16,0 0-16,0-1 16,0 1-16,0 0 0,21-21 0,0 21 15,0-1-15,0-20 0,0 21 0,1 0 16,-1-22-16,21 22 0,-21 0 15,22 0-15,-22 0 0,21 0 0,0-1 16,1 1-16,-22 21 0,21 0 0,-21 0 16,22 0-16,-22 0 15,0 21-15,-21 1 0,0-1 0,21 0 16,-21 0-16,0 0 0,0 22 0,0-22 16,0 0-16,-21 0 0,21 0 15,-21 22-15,0-22 0,0 0 0,-1-21 16,1 21-16,0 21 15,0-42-15,21 22 0,21-44 32,0 1-17,0 0-15,1 0 0</inkml:trace>
  <inkml:trace contextRef="#ctx0" brushRef="#br1" timeOffset="110279.95">21272 10329 0,'-21'0'0,"0"0"15,0 0-15,21 22 16,-21-1-16,0-21 0,-1 21 0,22 0 16,0 0-16,-21 0 0,21 1 0,-21-1 15,21 0-15,0 0 0,0 0 16,0 0-16,0 1 0,0-1 15,0 0-15,0 0 0,0 0 16,21-21-16,0 0 16,1 0-16,-1 0 0,0 0 15,0-21-15,0 21 0,0-21 16,1 21-16,-1-21 0,-21 0 16,21-1-16,0 1 0,-21 0 0,21 0 15,-21 0-15,0 0 0,0-22 0,0 22 16,0 0-16,0-21 0,0 20 15,0 1-15,0 0 0,0 0 0,0 0 16,-21 21-16,0 0 0,0 0 0,0 0 16,-1 0-1,1 0-15,0 0 16,21 21-16,0 0 16,21-21-1</inkml:trace>
  <inkml:trace contextRef="#ctx0" brushRef="#br1" timeOffset="110596.77">21907 9927 0,'-21'21'31,"0"-21"-31,0 22 0,21 20 0,-21-21 16,0 0-16,-1 22 0,22-22 16,-21 21-16,0-21 0,21 22 0,-21-22 15,21 21-15,0 0 0,-21 1 0,21-22 16,0 21-16,0-21 0,0 1 16,0-1-16,0 0 0,0 0 0,0 0 15,0 0-15,0 1 16,21-22-1,0 0-15,0 0 16,0 0-16,1 0 0,-1-22 16,0 1-16</inkml:trace>
  <inkml:trace contextRef="#ctx0" brushRef="#br1" timeOffset="110811.64">21611 10245 0,'0'21'16,"21"-21"-1,0 0 1,1 0-16,-1 0 0,21 0 0,-21 0 16,0 0-16,22 0 0,-22 0 0,0 0 15,21 0-15,-20-21 0,-1 21 16,0 0-16,0 0 0,0-21 15,0-1-15</inkml:trace>
  <inkml:trace contextRef="#ctx0" brushRef="#br1" timeOffset="111379.95">23283 9885 0,'0'0'0,"0"-21"0,0 0 0,0-1 16,0 1-16,0 42 47,-21 22-47,21-22 0,-21 21 0,0 1 15,21-1-15,-21 0 0,21 1 16,-22-1-16,1 0 0,21 1 16,-21-1-16,21 0 0,0 1 0,0-1 15,-21 0-15,21 1 0,0-22 16,0 0-16,0 21 0,0-21 15,0 1-15,21-22 16,0 0 0,0 0-16,1-22 15,-22 1-15,0 0 0,21 0 16,0 0-16,-21 0 0,0-1 16</inkml:trace>
  <inkml:trace contextRef="#ctx0" brushRef="#br1" timeOffset="111567.84">23008 10224 0,'-21'21'15,"21"0"1,21-21 0,0 0-16,22 0 0,-1 0 15,-21 0-15,0 0 0,22 0 16,-22 0-16,21 0 0,-21 0 15,22-21-15,-1 21 0,-21-21 0,21 21 16</inkml:trace>
  <inkml:trace contextRef="#ctx0" brushRef="#br1" timeOffset="111978.12">23580 10287 0,'0'0'0,"0"21"0,21-42 47,0 21-47,0-21 0,0 21 0,0-21 16,22 21-16,-22-21 0,0-1 0,0 22 16,0-21-16,1 21 0,-1-21 15,0 21-15,-21-21 0,0 0 16,0 0-16,-21 21 15,0 0 1,-1 0-16,1 0 0,-21 0 0,21 0 16,-22 21-16,22-21 0,-21 21 15,21 0-15,0 0 0,-1 0 0,1 1 16,0-1-16,21 0 0,-21 0 16,21 21-16,0-20 0,0-1 0,0 0 15,21 0-15,0 21 0,-21-20 16,21-22-16,1 21 0,20 0 0,-21-21 15,21 21-15,1-21 16,-22 0-16,21 0 0,-21 0 0,22 0 16,-22 0-16,0 0 0,21-21 0,-20 0 15</inkml:trace>
  <inkml:trace contextRef="#ctx0" brushRef="#br1" timeOffset="112260.9">24172 10075 0,'0'22'15,"21"-1"1,-21 0-16,22 0 0,-1 0 16,-21 0-16,21 1 0,-21-1 0,21 0 15,0 0-15,-21 0 0,21 0 16,1 1-16,-22-1 0,0 0 0,0 0 15,21 0-15,0 0 16,-21 1-16,21-22 16,0-22 15,-21 1-31,21 0 16</inkml:trace>
  <inkml:trace contextRef="#ctx0" brushRef="#br1" timeOffset="112487.77">24574 10033 0,'-21'0'16,"0"0"-1,0 21-15,0-21 0,0 21 0,-1 1 16,1-1-16,-21 0 0,21 21 16,0-21-16,-22 1 0,22 20 15,0-21-15,-21 21 0,20-20 0,1 20 16,0-21-16,0 0 0,0 22 0,0-22 15,21 0-15,0 0 16,21-21 0,0 0-1,0-21-15,0 21 0</inkml:trace>
  <inkml:trace contextRef="#ctx0" brushRef="#br1" timeOffset="112835.57">24977 9652 0,'0'0'0,"0"-21"0,0 0 16,0 42 15,-22 0-31,22 21 0,-21-20 16,0 20-16,21 0 0,0 1 0,-21 20 15,21-21-15,-21 1 0,21-1 16,0 22-16,0-22 0,-21 0 16,21 1-16,0-1 0,-22 0 0,22 1 15,0-1-15,0 0 0,0-21 16,0 1-16,0-1 0,0 0 0,0 0 16,0 0-16,22-21 15,-1 0-15,0 0 16,0 0-16,0-21 0,0 0 15,1 21-15,-1-21 0,0 0 0,0-1 16,-21 1-16,21-21 0,0 21 16</inkml:trace>
  <inkml:trace contextRef="#ctx0" brushRef="#br1" timeOffset="113061.04">24701 10097 0,'0'0'0,"22"0"16,-1 0-16,21 0 15,-21 0-15,22 0 0,-1 0 16,0-22-16,1 22 0,-1 0 0,0-21 16,1 21-16,-22 0 0,21 0 0,0-21 15,-20 21-15,20 0 0,-21 0 16,-21-21-16</inkml:trace>
  <inkml:trace contextRef="#ctx0" brushRef="#br1" timeOffset="113984.51">19494 11494 0,'22'0'0,"-1"-22"0,-21 1 16,21 0-16,0 21 0,-21-21 0,21 0 16,0 0-16,-21-1 0,22 1 15,-1 0-15,-21 0 0,0 0 16,21 0-16,-21-1 0,0 1 0,0 0 16,0 0-16,0 0 15,-21 0-15,0 21 0,-22 0 16,22 0-16,0 0 0,-21 0 0,-1 0 15,22 0-15,-21 21 0,21-21 16,-22 21-16,22 0 0,0 0 16,0-21-16,0 21 0,21 1 0,-22-1 15,22 0-15,0 0 0,0 0 16,0 0-16,22 1 0,-1-1 0,0 0 16,0 0-16,0 0 0,0 0 15,1 1-15,20-1 0,-21 0 0,0-21 16,0 21-16,-21 0 0,22 0 0,-22 1 15,0-1-15,0 0 16,0 0-16,-22 0 0,1-21 16,-21 21-16,21-21 0,-22 0 0,1 0 15,0 0-15,-1 0 0,1 0 16,21 0-16,-21 0 0,-1 0 16,1 0-16,21 0 0,0-21 0,-1 21 15,-20-21-15,42 0 0,-21 0 16,0 21-16,21-21 0,0-1 0,0 1 15,0 0-15,0 0 0,0 0 0,0 0 16,0-1-16,21 1 0,0 0 16,21 21-16,-20-21 0,20 0 0,-21 0 15,21-1-15,1 22 0</inkml:trace>
  <inkml:trace contextRef="#ctx0" brushRef="#br1" timeOffset="114383.29">19854 11324 0,'0'21'15,"0"1"-15,0-1 0,0 0 16,-21 0-16,21 0 0,0 0 16,0 1-16,0-1 15,0 0-15,0 0 0,0 0 0,0 0 16,0 1-16,0-1 0,21 0 15,0-21 1,1 0-16,-1 0 16,0 0-16,0 0 0,0 0 15,0-21-15,1 21 16,-22-21-16,21-1 0,0 1 0,0 0 16,0 0-16,0 0 0,1 0 0,-22-1 15,21 1-15,-21 0 0,21 0 16,-21 0-16,0 0 0,0-1 15,0 44 17,0-1-32,0 0 15,0 0 1</inkml:trace>
  <inkml:trace contextRef="#ctx0" brushRef="#br1" timeOffset="114676.11">20616 11303 0,'-21'0'16,"0"21"-16,21 0 15,-21-21-15,21 22 0,0 20 0,-21-21 16,-1 0-16,22 22 0,0-1 0,-21 0 15,21-21-15,-21 22 16,0-1-16,21 0 0,0 22 0,-21-22 16,21 1-16,-21-1 0,21 0 0,-22 1 15,22-1-15,0-21 0,0 21 0,0-20 16,0-1-16,0 0 0,0 0 16,0 0-16,0-42 31,0 0-31</inkml:trace>
  <inkml:trace contextRef="#ctx0" brushRef="#br1" timeOffset="114980.94">20426 11472 0,'0'0'0,"0"-21"15,21 0-15,-21 0 0,21 0 0,0 0 16,0-1-16,1 22 0,-1-21 0,21 0 15,-21 21-15,0-21 0,22 21 16,-22 0-16,0 0 0,21 0 0,-20 21 16,-1 0-16,-21 0 0,0 1 0,21-1 15,-21 0-15,0 0 16,0 21-16,0-20 0,-21-1 0,0 0 16,-1 0-16,1 0 0,0-21 0,0 21 15,0 1-15,0-22 0,-1 0 16,1 21-16,0-21 0,0 0 0,0 0 15,21-21 17,0-1-32,21 22 0,-21-21 15,21 0-15</inkml:trace>
  <inkml:trace contextRef="#ctx0" brushRef="#br1" timeOffset="115295.75">21018 11303 0,'0'0'0,"0"21"31,0 0-31,0 1 16,0-1-16,0 0 0,0 0 15,0 0-15,0 22 0,0-22 0,0 21 16,0-21-16,0 22 0,0-1 0,0-21 15,0 21-15,0 1 0,0-1 16,0-21-16,-21 22 0,21-1 16,0-21-16,-21 21 0,21-20 0,0 20 15,0-21-15,0 0 0,0 0 16,0 1-16,0-44 31,0 1-31,0 0 16,0 0-16</inkml:trace>
  <inkml:trace contextRef="#ctx0" brushRef="#br1" timeOffset="115625.57">20976 11472 0,'0'-21'0,"0"-21"16,0 21-16,0 0 15,0-1-15,0 1 0,21 0 16,0 21-16,1-21 0,-1 21 0,0 0 15,0-21-15,0 21 16,22 0-16,-22 0 0,0 0 0,0 0 16,0 21-16,0 0 0,1 0 15,-22 0-15,0 1 0,0-1 16,0 0-16,0 0 0,0 0 0,-22 0 16,1 1-16,0-1 15,0-21-15,0 21 0,0-21 0,-1 0 16,1 21-16,0-21 15,0 0-15,42 0 47,-21-21-47,21 21 0,0-21 0,1 21 16,-1-21-16</inkml:trace>
  <inkml:trace contextRef="#ctx0" brushRef="#br1" timeOffset="116044.34">21526 11261 0,'0'-21'0,"-21"21"31,0 21-31,0 0 16,21 0-16,-21 0 15,21 0-15,-21 1 0,21-1 16,0 0-16,0 0 0,0 0 0,0 22 15,0-22-15,0 0 16,0 0-16,0 0 0,21 0 16,0-21-16,0 0 0,0 0 15,0 0-15,1 0 0,-1 0 0,0 0 16,0 0-16,0 0 16,0 0-16,-21-21 0,22 0 15,-1 0-15,-21 0 0,0 0 16,0-1-16,0 1 0,0 0 15,0 0-15,0 0 0,0-22 0,0 22 16,0 0-16,0 0 0,0 0 16,-21 0-16,-1 21 15,1 0-15,0 0 16,21 21 15</inkml:trace>
  <inkml:trace contextRef="#ctx0" brushRef="#br1" timeOffset="116504.08">21802 11303 0,'21'0'15,"0"0"-15,-21-21 16,21 21-16,0 0 0,0 0 16,1 0-16,-1 0 15,0 0-15,0 0 0,0 0 16,0 0-16,-21 21 0,22 0 16,-1 0-16,0 1 0,-21-1 15,0 0-15,0 0 16,0 0-16,0 0 0,0 1 15,0-1-15,0 0 0,0 0 0,0 0 16,-21-21-16,21 21 0,-21-21 31,-1 0-31,22-21 32,0 0-17,0 0-15,0 0 16,0 0-16,0-22 0,0 22 15,0 0-15,0 0 0,22 0 0,-22-22 16,0 22-16,21 0 0,0 0 0,-21 0 16,21 21-16,-21-22 0,21 1 15,0 21-15,-21-21 0,22 0 16,-1 21-16,0-21 0</inkml:trace>
  <inkml:trace contextRef="#ctx0" brushRef="#br1" timeOffset="116877.86">22585 10922 0,'0'21'31,"0"0"-31,0 1 15,0-1-15,0 21 0,0-21 16,-21 0-16,21 22 0,-22-22 16,22 21-16,0-21 0,0 22 0,0-22 15,-21 21-15,21 1 0,0-22 16,0 21-16,0-21 0,0 0 16,0 1-16,0 20 0,0-21 0,0 0 15,0 0-15,0 1 0,0-1 16,21-21-1,1 0 1,-1 0-16,0-21 16,0 21-16,0-22 0,0 1 15,1 0-15,-1 0 16,-21 0-16,21 0 0,0-1 0</inkml:trace>
  <inkml:trace contextRef="#ctx0" brushRef="#br1" timeOffset="117200.67">22712 11218 0,'0'0'0,"21"-21"0,0 21 0,21 0 16,-20-21-16,-1 21 0,0-21 0,0 21 15,0-21-15,0 21 0,1 0 0,-1 0 16,0-21-16,0 21 0,0 0 16,-21-22-1,21 22-15,-42 0 31,21 22-15,-21-22-16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4:42:01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7239 15219 0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3:48:50.8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995 1524 0,'0'-21'31,"0"0"-31,0 0 16,0-1-1,0 1-15,0 0 16,0 0 0,0 0-1,0 42 48,0 0-63,0 0 15,0 0-15,-21 1 0,21-1 16,-22 0-16,1 0 0,21 0 16,0 0-16,-21 22 0,21-22 0,-21 21 15,21-21-15,-21 22 16,21-22-16,0 0 0,0 21 0,0-20 0,0-1 16,0 21-16,0-21 15,0 0-15,0 1 0,0-1 0,0 0 16,0 0-16,0 0 0,0 0 15,0 1-15,0-1 16,0 0-16,0 0 16,21-21 15,0 0-31,0 0 16,0 0-16,-21-21 15,22 21-15,-1-21 0,0 0 16,-21-1-16,21-20 0,-21 21 15,0-21-15,21 20 0</inkml:trace>
  <inkml:trace contextRef="#ctx0" brushRef="#br0" timeOffset="593.17">1101 868 0,'-22'0'16,"22"21"0,0 0-1,-21-21-15,21 21 0,0 1 16,0-1-16,-21 0 0,21 0 16,0 0-16,0 0 15,0 1-15,0-1 16,21-21-1,0 0-15,1 0 16,-1 0-16,0-21 0,0-1 16,0 1-16,0 21 0,-21-21 15,0 0-15,0 0 0,0 0 16,0-1-16,0 1 0,0 0 16,0 0-16,-21 21 15,0-21-15,0 21 16,0 0-16,0 0 0,-1 21 15,1-21-15,21 21 16,0 0-16,-21-21 0,21 21 16,-21 1-16,21-1 0,-21-21 15,21 21-15,0 0 0,0 0 16,0 0-16,0 1 16,0-1-16,0 0 15</inkml:trace>
  <inkml:trace contextRef="#ctx0" brushRef="#br0" timeOffset="2103.98">1778 1588 0,'0'-22'16,"0"1"-16,0 0 16,0 0-1,0 0-15,0 0 16,-21 21-16,21-22 16,-21 22-16,-1 0 0,1 0 15,0 0-15,21-21 0,-21 21 16,0 0-16,0 0 15,-1 0-15,1 0 16,0 0-16,0 21 0,0 1 16,0-1-16,-1-21 0,1 21 15,0 0-15,21 0 0,-21-21 16,21 21-16,-21 1 0,0-1 0,21 0 16,0 21-16,0-21 0,-22 1 15,22-1-15,0 0 0,-21 0 16,21 0-16,0 0 0,-21 1 0,21-1 15,0 0-15,0 0 0,0 0 16,0 0-16,0 1 0,0-1 16,0 0-16,0 0 15,0 0 1,21-21-16,0 0 16,1 0-16,-22 21 0,21-21 15,0 0-15,0 0 16,0 0-16,0 0 15,1 0-15,-1 0 0,0 0 16,0-21-16,0 21 16,0-21-16,1 0 15,-1 0-15,0 21 0,-21-21 16,21-1-16,0 1 16,-21 0-16,21 0 0,1-21 0,-22 20 15,21 1-15,0 0 0,0-21 16,-21 21-16,21-22 0,0 22 0,1 0 15,-22-21-15,21 20 0,0 1 16,-21 0-16,21-21 0,0 21 0,0-1 16,-21 1-16,0-21 0,22 21 15,-22 0-15,21-1 0,-21-20 16,21 21-16,-21 0 0,0 0 0,21-43 16,-21 43-16,0 0 15,21 0-15,-21-1 0,0 1 0,0 0 16,0 0-1,0 0-15,0 0 0,0-1 16,0 1-16,0 0 16,0 0-1,0 0 1,-21 21 0,0 0-1,0 0-15,0 0 16,-1 21-1,1 0 1,21 0-16,-21 0 0,0-21 16,21 22-16,-21-1 15,21 0-15,-21 0 0,21 0 16,-22 0-16,22 1 0,0-1 16,-21 0-16,21 0 0,-21-21 15,21 21-15,0 0 0,0 1 0,0-1 16,0 0-16,-21 0 0,21 0 15,0 0-15,-21 1 0,21 20 0,0-21 16,0 0-16,0 0 0,0 1 16,0 20-16,0-21 0,0 0 15,0 22-15,0-22 0,0 0 16,0 21-16,0-21 0,0 1 16,0 20-16,0-21 0,0 0 0,0 0 15,0 1-15,0-1 0,0 0 16,0 0-16,0 0 0,0 0 0,0 1 15,0-1-15,0 0 16,0 0-16,0 0 16,21-21-16,0 21 15,0-21-15,0 0 16,1 0-16,-1 0 16,0 0-1,0 0-15,0-21 0,0 21 16,1-21-16,-1 21 0,-21-21 15,21 21-15,0-21 0,0 0 16,0-1-16,1 22 16,-22-21-16,21 0 0,0 0 15,0 21 1</inkml:trace>
  <inkml:trace contextRef="#ctx0" brushRef="#br0" timeOffset="12675.96">1566 2498 0,'0'-21'15,"0"-1"-15,0 1 16,0 0-1,0 0-15,0 0 16,0 0 0,0 42 77,0 0-93,-21 0 16,21 0-16,0 0 0,-21-21 16,21 22-16,0-1 0,0 0 15,0 0-15,0 0 0,-21 22 16,21-22-16,0 0 0,0 0 0,0 21 16,0-20-16,0-1 0,0 0 15,0 21-15,0-21 0,0 1 16,0 20-16,0-21 0,0 0 0,0 22 15,0-22-15,0 0 0,0 21 16,0-21-16,0 22 0,0-22 16,0 21-16,0-21 0,0 22 15,0-22-15,0 21 0,0 1 0,0-22 16,0 0-16,0 21 0,0-21 16,0 1-16,0 20 0,0-21 15,0 0-15,0 0 0,0 1 0,0-1 16,0 0-16,0 0 15,0 0-15,0 0 0,21 1 0,-21-1 16,21 0-16,0 0 16,0 0-16,-21 0 0,0 1 15,22-1-15,-1 0 16,-21 0-16,0 0 16,21 0-16,0 1 15,-21-1-15,21 0 16,-21 0-16,21 0 0,-21 0 15,22 1-15,-1-1 16,-21 0-16,21-21 16,-21 21-16,21-21 0,0 0 0,-21 21 15,21-21-15,1 21 16,-1-21-16,0 0 0,0 0 16,0 0-16,0 0 15,1 0-15,-1 0 0,0 0 16,0 0-16,0 0 15,0 0-15,1 0 16,-1 0 0,0 0-16,0 0 0,0 0 15,0-21-15,1 21 0,-1 0 16,0-21-16,0 21 16,0 0-16,0 0 15,1-21-15,-1 21 16,0-21-16,0 21 0,0 0 15,0 0-15,1-21 0,-1 21 16,0-22-16,0 22 0,0 0 16,-21-21-16,21 21 0,1 0 15,-1-21-15,-21 0 0,21 21 0,0-21 16,0 0-16,0-1 16,1 22-16,-22-21 15,21 21-15,0-21 0,0 0 16,0 0-16,0 0 15,1-1-15,-1 1 0,0 0 16,-21 0-16,21 0 0,0 21 16,-21-21-16,21-1 0,-21 1 15,22 0-15,-1 0 16,-21 0-16,21 0 0,-21-1 16,21 1-16,-21 0 0,21 0 15,-21 0-15,0 0 16,21-1-16,1 1 0,-22 0 15,0 0-15,0 0 0,21 0 0,-21-1 16,21 1-16,-21 0 0,21 0 16,-21 0-16,0 0 0,0-1 15,21 22-15,-21-21 0,21 0 0,-21 0 16,0 0-16,0 0 0,0-1 16,22 1-16,-22 0 0,21 0 15,-21 0-15,0 0 0,0-1 0,21 1 16,0 21-16,-21-21 0,21 0 15,-21 0-15,0 0 0,0-1 0,21 22 16,-21-21-16,22 0 0,-1 21 16,-21-21-16,0 0 0,21 0 15,0-1-15,-21 1 16,0 0-16,21 0 0,0 0 0,-21 0 16,22-1-16,-22 1 0,21 0 15,0 0-15,-21 0 0,0 0 0,21-1 16,-21 1-16,21 0 0,-21 0 15,0 0-15,21 0 0,-21-1 0,22 22 16,-1-21-16,-21 0 0,0 0 0,21 21 16,0-21-16,-21 0 0,21-1 15,0 1-15,1 0 0,-22 0 16,21 0 0,0 0-16,-21-1 15,0 1 1,21 0-16,0 21 15,-21-21-15,0 0 0,0 0 16,21 21 0,-21-22-1,-21 22 48,0 0-63,0 22 15,0-22-15,0 0 16,-1 21-16,1 0 0,0-21 0,0 21 16,0-21-16,0 21 0,-22-21 0,22 21 15,0-21-15,0 22 0,0-1 16,-22-21-16,22 21 0,0-21 0,0 21 16,0-21-16,-1 0 15,1 21-15,0-21 0,21 21 16,-21-21-16,0 0 15,42 0 48,0 0-47,0 0-16,0 0 0,-21-21 15,22 21-15,-1-21 0,0 21 0,0-21 16,0 21-16,22-21 0,-22 21 15,0-21-15,0 21 0,0-22 0,0 22 16,1-21-16,-1 21 0,0-21 16,0 21-16,-21-21 0,21 0 0,0 21 15,-21-21-15,22 21 16,-22-22-16,21 22 0,-21-21 0,21 21 16,-21-21-1,21 21-15,0 21 63,-21 0-48,0 1 1,0-1-16,0 0 0,0 0 0,0 0 16,21 0-16,-21 1 0,0-1 15,0 0-15,0 0 0,0 0 0,0 22 16,0-22-16,0 0 0,0 0 0,22 21 15,-22-20-15,0-1 16,0 21-16,0-21 0,0 22 0,0-22 16,21 0-16,-21 21 0,0-21 15,0 1-15,0-1 0,0 0 0,0 0 16,0 0-16,21 0 0,-21 1 16,0-1-16,21 0 0,-21 0 15</inkml:trace>
  <inkml:trace contextRef="#ctx0" brushRef="#br0" timeOffset="13659.91">1630 4657 0,'0'-21'15,"-21"42"17,21 0-17,-22 0-15,22 0 16,-21 0-16,21 22 0,0-22 0,-21 21 0,0 1 15,21-1-15,0 0 16,-21 1-16,0-1 0,21 0 0,-22 1 16,22-1-16,0-21 0,-21 21 15,21-20-15,-21 20 0,21-21 0,0 0 16,0 0-16,0 1 16,0-1-16,0 0 15,0-42 32,0 0-47,0-1 0,0 1 16,0 0-16,0 0 0</inkml:trace>
  <inkml:trace contextRef="#ctx0" brushRef="#br0" timeOffset="14060.17">1524 4805 0,'0'0'0,"0"-21"0,0 0 16,21-1-16,-21 1 0,0 0 16,0 0-1,21 21-15,0 0 32,1 0-32,-1 21 15,0-21-15,-21 21 0,21 0 0,0 1 16,-21 20-16,21-21 0,1 0 15,-22 22-15,21-22 0,0 21 0,-21-21 16,21 22-16,0-22 0,-21 21 16,21-21-16,-21 0 0,22 22 0,-1-22 15,-21 0-15,0 0 0,0 0 16,21 1-16,-21-1 0,0 0 16,0 0-16,0 0 15,21-21 1,-21 21-16,0-42 47,0 0-47,0 0 15,0 0-15,0 0 0,0-1 0,0 1 16</inkml:trace>
  <inkml:trace contextRef="#ctx0" brushRef="#br0" timeOffset="14463.94">2095 4551 0,'0'0'0,"0"-42"15,0 20-15,0 1 16,0 42 31,0 1-47,0-1 15,0 0-15,0 0 0,0 0 16,0 22-16,0-22 0,0 21 0,0 0 16,0 1-16,-21-1 0,21 0 15,-21 1-15,21-1 0,-21 0 16,21 1-16,0-22 0,0 21 0,-21-21 16,21 22-16,-21-22 0,21 21 15,0-21-15,0 1 0,0-1 16,0 0-16,0 0 0,0 0 15,0-42 32,0 0-31,0 0 0,21 0-16,0-1 0,0 22 15</inkml:trace>
  <inkml:trace contextRef="#ctx0" brushRef="#br0" timeOffset="14920.45">2646 4636 0,'0'0'0,"0"-22"0,-21 22 16,21-21-16,-22 21 16,22 21 15,0 1-31,0-1 16,0 21-16,0-21 0,0 22 15,0-1-15,0-21 0,0 21 16,0 1-16,0-1 0,0 0 0,0 1 15,0-22-15,-21 21 0,21-21 16,0 22-16,-21-22 0,21 0 0,0 0 16,0 0-16,0 1 0,0-1 15,0 0-15,0 0 0,0 0 16,0 0 0,0 1-16,0-44 62,0 1-62,21 0 16,-21 0-16,0 0 0,0 0 15</inkml:trace>
  <inkml:trace contextRef="#ctx0" brushRef="#br0" timeOffset="15491.43">2561 4763 0,'0'0'0,"-21"-22"0,21 1 16,-21 21-16,21-21 16,0 0-16,0 0 15,0 0-15,0-1 16,0 1-16,21 0 15,0 0-15,0 21 16,0-21-16,1 0 0,-1 21 16,0 0-1,0-22-15,0 22 0,0 0 16,1 0-16,-1 0 0,0 0 16,0 0-16,0 0 0,0 0 15,1 0-15,-1 22 16,-21-1-16,21-21 0,-21 21 0,21 0 15,-21 0-15,0 0 0,0 1 16,0-1-16,0 0 16,0 0-16,0 0 0,0 0 15,-21 1-15,0-1 0,0 0 16,21 0-16,-22-21 0,-20 21 0,21 0 16,0 1-16,0-1 15,-1-21-15,-20 21 0,21 0 0,0-21 16,0 0-16,21 21 0,-22-21 15,1 0-15,0 0 16,21 21-16,-21-21 63,0 0-63,0 22 15,-1-22 1,1 0-16</inkml:trace>
  <inkml:trace contextRef="#ctx0" brushRef="#br0" timeOffset="21208.04">3979 1228 0,'-21'0'15,"21"-21"48,0-1-48,0 1-15,21 0 16,0 0-16,1 21 16,-1 0-16,0-21 0,-21 0 15,21 21-15,0 0 0,0 0 0,1 0 16,-1-22-16,0 22 15,0 0-15,0 0 0,-21 22 16,0-1-16,21-21 0,-21 21 16,22 21-16,-22-21 0,0 1 0,0 20 15,0 0-15,0-21 0,0 22 16,0-22-16,0 21 0,0 1 16,0-22-16,0 21 0,0-21 15,0 0-15,0 22 0,0-22 0,0 0 16,0 0-16,0 0 0,0 1 15,0-1-15,0 0 0,0 0 16,-22-21 15,22-21-15,0 0-16,0 0 16,0-1-16,0 1 15,0 0-15,0 0 0,0 0 0,0-22 16,22 22-16,-1 0 15,-21 0-15,21 0 0,-21 0 0,21-1 16,0-20-16,0 21 0,1 0 16,-1 0-16,0-1 0,0 22 0,0-21 15,0 0-15,1 0 0,20 21 16,-21-21-16,0 21 0,0 0 0,-21-21 16,22 21-16,-1 0 0,0 0 15,0 0-15,0 21 16,0 0-16,-21 0 15,0 0-15,0 22 0,0-22 0,22 0 16,-22 0-16,0 0 0,0 22 16,0-22-16,0 0 0,0 0 15,0 0-15,0 22 0,0-22 0,0 0 16,21 0-16,-21 0 0,0 0 16,0 1-16,0-1 0,21 0 0,-21 0 15,21-21-15,-21 21 0,0 0 16,21-21-16,0 0 15,1 0 1,-1 0 0,-21-21-16,21 0 0,-21 0 15,21 0-15,-21-22 0,0 22 16,21 0-16,0-21 0,1 21 16,-22-22-16,21 22 0,0 0 15,0-21-15,0 20 0,-21-20 0,21 21 16,1 0-16,-1 0 0,0-1 15,0 1-15,21 0 0,-20 0 0,-1 21 16,21 0-16,-21-21 0,0 21 16,1 0-16,-1 0 0,0 0 0,0 0 15,0 21-15,0 0 0,-21 0 16,0 0-16,22-21 0,-22 22 16,0-1-16,0 0 0,0 0 0,0 21 0,0-20 15,0-1-15,0 0 16,0 0-16,0 0 15,0 0 1,21-21 15,-21-21-15,0 0-16,0 0 16,0 0-16,0 0 15,0-1-15,0 1 0,0 0 0,0 0 16,0 0-16,0 0 0,0-1 15,-21 1-15,-1 0 0,1 0 16,0 21-16,0 0 0,0 0 16,0 0-16,-1 0 15,1 0-15,0 0 0,0 0 0,0 21 16,0-21-16,-1 21 0,1 0 16,0 1-16,0-1 0,0 0 0,0 21 15,-1-21-15,1 1 0,0 20 16,0-21-16,21 21 0,0-20 0,0 20 15,0-21-15,0 0 0,0 0 16,0 22-16,0-22 0,0 0 0,0 0 16,0 0-16,0 1 15,21-1-15,0-21 0,0 0 0,1 21 16,-1-21-16,0 0 0,0 0 16,0 0-16,0 0 0,1 0 15,-1 0-15,0-21 0,0 21 0,0-21 16,0-1-16,1 22 0,-1-21 15,0 0-15,0 0 0,0-21 0,0 20 16,1 1-16,-1-21 0,0 0 16,-21 20-16,21-20 0,0 21 0,0-21 15,-21 20-15,0 1 0,0 0 0,22 0 16,-22 0-16,0 0 0,21-1 16,-21 1-1,0 42 16,0 1-15,0-1-16,0 0 0,0 0 16,0 21-16,-21-20 0,21-1 0,0 0 15,-22 21-15,22-21 0,0 1 16,0-1-16,0 21 0,0-21 0,0 0 16,0 1-16,0-1 0,0 0 15,0 0-15,22 0 0,-1-21 16,0 21-16,0-21 15,0 0-15,0 0 0,1 0 16,-1 0-16,0 0 0,0-21 16,0 21-16,0-21 0,1 0 15,-1 0-15,0 0 0,0-1 0,0 1 16,-21 0-16,0 0 0,21-21 16,-21 20-16,0 1 0,22 0 0,-22-21 15,0 21-15,0-1 0,0 1 16,0 0-16,0 0 0,0 0 15,0 42 32,-22-21-47,22 21 0,0 0 16,0 0-16,0 1 0,0-1 16,0 0-16,0 0 0,-21 0 15,21 0-15,0 1 0,0-1 0,0 0 16,0 0-16,0 0 0,0 0 0,-21 1 15,21-1-15,0 0 0,0 0 16,0 0-16,0 0 0,0 1 16,0-1-1,0-42 48,0-1-48,0 1-15,0 0 0,0 0 16,0-21-16,0 20 0,0 1 0,0 0 16,0 0-16,0-21 0,0 20 15,21 1-15,-21 0 0,21 0 0,-21 0 16,22 21-16,-1-21 0,-21-1 16,21 1-16,0 0 0,0 21 0,0-21 15,1 0-15,-1 21 0,0-21 16,0 21-16,0 0 0,0-22 0,1 22 15,-1 0-15,0 0 0,0 0 16,0 0-16,0 22 16,-21-1-16,22-21 0,-22 21 15,0 0-15,0 0 0,0 0 16,21 1-16,0-1 0,-21 0 16,0 0-16,0 0 0,0 0 15,0 1-15,0-1 0,0 0 0,0 0 16,21 0-16,-21 0 0,0 1 15,0-1-15,0 0 0,0 0 16,0 0-16,0 0 16,0 1-1,0-44 32,0 1-47,0 0 16,0 0-16,0 0 0,0 0 15,21-1-15,0 1 0,-21-21 0,22 21 16,-22 0-16,21-22 0,0 22 16,0 0-16,0 0 0,0 0 0,1-1 15,-1 1-15,0 0 0,0 0 0,0 21 16,22-21-16,-22 21 0,0-21 16,21 21-16,-21 0 0,22-22 0,-22 22 15,0 0-15,0 0 0,0 0 16,1 0-16,-1 22 15,-21-1-15,0 0 16,21 0-16,-21 0 0,0 0 16,0 1-16,0-1 0,0 0 0,0 0 15,0 0-15,0 0 0,0 1 16,0-1-16,0 0 0,0 0 0,0 0 16,0 0-16,0 1 0,0-1 15,0 0-15,-21 0 0,21 0 0,0 0 16,0 1-16,0-1 0,0 0 15,0 0 1,0-42 31,21 0-47,-21 0 0,21-1 16,0 1-16</inkml:trace>
  <inkml:trace contextRef="#ctx0" brushRef="#br0" timeOffset="21983.6">7387 1609 0,'21'0'16,"0"0"0,1 0-16,-1-21 0,0 21 15,0-22-15,0 22 0,0-21 16,1 21-16,-1-21 0,-21 0 0,21 21 16,0-21-16,0 21 0,-21-21 15,21-1-15,1 22 0,-22-21 16,0 0-16,21 0 0,-21 0 15,0 0 1,0-1-16,0 1 31,0 0-31,-21 21 16,-1 0 0,1 0-16,0 0 15,0 0-15,0 0 0,21 21 16,0 0-16,-21-21 0,-1 22 15,1-1-15,0 0 16,0 0-16,0 0 16,21 0-16,-21 1 15,21-1-15,-22 0 0,22 0 16,0 0-16,0 0 0,0 1 16,-21-1-16,21 0 0,0 0 0,0 0 15,-21 0-15,21 1 0,0-1 16,0 0-16,0 0 0,0 0 15,0 0-15,0 1 0,0-1 16,0 0-16,21 0 0,0 0 16,1 0-16,-1-21 15,0 0-15,0 22 16,0-22-16,0 0 0,1 0 16,-1 0-16,0 0 0,0 0 0,0 0 15,22 0-15,-22-22 0,0 22 16,0 0-16,0-21 0,0 21 0,1-21 15,-1 0-15,0 21 0,-21-21 16,21 21-16,0 0 0,0-21 0,1 21 16</inkml:trace>
  <inkml:trace contextRef="#ctx0" brushRef="#br0" timeOffset="27043.88">6075 2328 0,'0'-21'15,"0"0"1,0 0-16,0 0 16,0 0-1,0-1 1,0 1 0,0 0-1,0 42 126,0 0-126,0 1-15,0-1 16,0 0 0,0 0-16,0 0 0,0 0 15,0 1-15,0-1 0,0 0 16,0 0-16,0 0 0,0 0 0,0 22 16,0-22-16,0 21 0,0-21 15,0 22-15,21-22 0,-21 21 0,0-21 16,0 22-16,0-22 0,0 0 0,0 21 15,21-20-15,-21-1 0,0 21 16,21-21-16,-21 0 0,0 1 0,0-1 16,0 0-16,0 0 0,0 21 15,21-20-15,-21-1 0,0 0 0,0 0 16,0 0-16,0 22 0,22-22 16,-22 21-16,0-21 0,0 22 15,21-22-15,-21 0 0,0 21 0,0-21 16,0 22-16,0-22 0,0 21 0,0-21 15,21 1-15,-21-1 0,21 0 16,-21 21-16,21-21 0,-21 1 0,0-1 16,21 0-16,1 0 0,-22 0 15,21 0-15,-21 1 0,21-1 0,0 0 16,-21 0-16,0 0 0,21 0 0,-21 1 16,21-1-16,-21 0 0,0 0 15,22 0-15,-1 0 0,-21 1 0,21-22 16,0 21-16,-21 0 0,21 0 15,0-21-15,1 21 0,-1 0 16,0-21-16,0 0 0,0 22 16,0-22-16,1 0 0,-1 21 0,0-21 15,0 0-15,0 21 0,0-21 0,1 0 16,-22 21-16,21-21 0,0 21 16,0-21-16,0 0 0,0 0 0,1 21 15,-1-21-15,0 0 0,0 0 16,0 0-16,0 0 0,1 0 15,-1 0-15,0 0 0,0 0 0,0 0 16,0 0-16,1 0 0,-1 0 0,0 0 16,0 0-16,0 0 15,0 0-15,1 0 0,-1 0 16,0 0-16,0 0 0,0 0 0,0 0 16,1-21-16,-1 21 0,0-21 0,0 21 15,0-21-15,0 21 0,1-21 16,-1 0-16,0 21 0,0-22 0,0 22 15,0-21-15,1 0 0,20 0 0,-21 0 16,0 0-16,0-1 0,1 1 16,-1 0-16,21 0 0,-21 0 0,0 0 15,1-1-15,20 1 0,-21 0 0,0-21 16,22-1-16,-43 22 0,21 0 16,0 0-16,0 0 15,0 0-15,-21-1 0,21 1 0,1 0 16,-22 0-16,0 0 0,21-22 0,0 22 15,-21 0-15,21 0 0,-21 0 16,0 0-16,0-1 0,21 1 0,-21-21 16,21 21-16,-21 0 0,0-1 0,0-20 15,22 21-15,-22 0 0,21-22 16,0 22-16,-21-21 0,21 21 0,-21 0 16,21-1-16,-21-20 0,21 21 15,-21 0-15,22 0 0,-1-1 0,-21 1 16,21 0-16,-21 0 0,21-21 0,-21 20 15,21 1-15,0-21 16,-21 21-16,22-22 0,-1 22 0,0-21 16,-21 0-16,21-1 0,0 1 0,0 0 15,1-1-15,-1 1 0,-21 21 16,21-22-16,0 1 0,0 21 0,-21-21 16,21 20-16,1-20 0,-22 21 15,21 0-15,-21-22 0,21 22 0,-21-21 16,21 21-16,-21 0 0,21-22 0,0 22 15,-21-21-15,0 21 0,22-1 16,-22-20-16,21 21 0,-21 0 0,0 0 16,0-1-16,0 1 0,21 0 15,-21 0-15,21 0 16,-21 0-16,0-1 16,0 1-16,21 21 0,-21-21 15,21 21-15,-21-21 0,0 0 16,0 0-1,0-1 32,-21 22 0,0 0-31,0 22-16,0-22 0,0 21 15,-1 0-15,1-21 16,0 0-16,0 21 0,0-21 0,0 21 16,-1 0-16,1 1 15,0-22-15,0 21 0,0 0 16,0-21-16,21 21 0,-22 0 16,1-21-16,21 21 0,-21-21 0,21 22 15,-21-22-15,21 21 16,-21 0-16,42-21 78,0-21-78,-21 0 0,21 21 0,0-22 16,1 22-16,-1-21 0,0 0 15,0 21-15,0-21 0,0 21 0,1-21 16,-1 0-16,0 21 0,0-22 0,0 22 15,0 0-15,1-21 0,-22 0 16,21 21-16,0-21 16,0 0-1,0 21-15,0-21 16,1 21 62,-22 21-62,21 0-16,-21 0 15,0 0-15,0 0 16,0 1-16,21-1 0,-21 0 16,0 21-16,0-21 0,0 1 0,21-1 15,-21 0-15,21 21 0,-21-21 16,21 1-16,-21-1 0,0 0 0,22 21 15,-1-21-15,-21 1 0,21-22 16,-21 21-16,0 0 0,0 0 16,21-21-16,-21 21 0,21-21 15</inkml:trace>
  <inkml:trace contextRef="#ctx0" brushRef="#br0" timeOffset="28276.4">7514 4699 0,'0'-21'16,"0"0"0,0 0-1,0-1 1,0 1 0,-21 42 46,21 1-46,-21-1-16,21 0 15,0 0-15,0 0 0,-21 22 16,21-22-16,-22 0 0,22 21 0,0-21 16,0 22-16,-21-22 0,21 0 15,-21 21-15,21-20 0,-21 20 0,21-21 16,0 0-16,0 0 0,0 1 0,0-1 15,-21 0-15,21 0 0,0 0 16,-21 0-16,21 1 0,0-1 16,0 0-16,-22 0 15,22 0 1,-21-21-16,21-21 62,0 0-62,0 0 16,0 0-16,0-1 16</inkml:trace>
  <inkml:trace contextRef="#ctx0" brushRef="#br0" timeOffset="28752.13">7408 4614 0,'21'0'15,"-21"-21"-15,22 21 16,-1 0-16,0 0 15,0 0 1,0 0-16,-21 21 0,21 1 0,1-22 16,-1 21-16,0 0 0,0 0 15,0 0-15,0 0 0,1 22 0,-1-22 16,0 21-16,-21-21 0,21 22 0,0-22 16,0 21-16,1-21 0,-22 22 15,21-22-15,-21 0 0,21 0 0,-21 0 16,21 22-16,0-22 0,-21 0 15,0 0-15,21 0 16,1 1-16,-22-1 31,21-21-15,-21-21 0,0-1-16,21 22 15,-21-21-15,0 0 0,0 0 16,0 0-16,0 0 15,0-1-15,0 1 0</inkml:trace>
  <inkml:trace contextRef="#ctx0" brushRef="#br0" timeOffset="29173.73">8064 4382 0,'0'-22'16,"0"44"31,0-1-47,0 0 0,0 0 0,0 0 15,0 0-15,0 1 16,0 20-16,0-21 0,0 21 0,-21-20 15,21 20-15,-21 0 0,21 1 0,0-1 16,0-21-16,-21 21 0,21 1 16,-21-1-16,21-21 0,-21 22 0,21-22 15,0 21-15,0-21 0,0 0 0,-22 1 16,22-1-16,0 0 0,0 0 16,0 0-16,0 0 15,22-42 48,-22 0-63,21 0 15,0 0-15</inkml:trace>
  <inkml:trace contextRef="#ctx0" brushRef="#br0" timeOffset="29660.89">8424 4466 0,'0'0'0,"0"-21"0,0 42 32,0 0-17,0 1-15,0-1 0,0 0 0,0 0 16,0 21-16,0-20 0,0 20 0,0-21 16,0 21-16,0 1 0,0-22 15,0 21-15,0-21 0,0 22 16,0-22-16,0 21 0,0-21 0,0 1 15,0-1-15,0 0 0,0 0 16,0 0-16,0 0 0,0 1 16,21-22-16,-21 21 0,0 0 15,22-21 1,-22-21 46,0 0-46,0-1-16,0 1 0,0 0 16,0 0-16</inkml:trace>
  <inkml:trace contextRef="#ctx0" brushRef="#br0" timeOffset="30199.88">8403 4487 0,'0'0'0,"0"-21"0,0 0 16,0 0 0,0 0-16,0 0 15,21-1-15,0 22 16,1-21-16,-22 0 15,21 21-15,0 0 0,-21-21 0,21 21 16,0 0-16,0 0 0,1-21 0,-1 21 16,0-21-16,21 21 0,-21 0 15,1 0-15,-1 0 0,0 0 0,0 0 16,0 0-16,0 0 0,-21 21 0,22 0 16,-1 0-16,-21 0 15,0 0-15,0 1 16,21-1-16,-21 0 0,0 0 15,0 0-15,0 0 16,0 1-16,0-1 0,-21-21 16,21 21-16,-21 0 0,-1-21 0,1 21 15,0 0-15,0-21 0,0 22 16,0-22-16,-1 21 0,1 0 0,0-21 16,0 21-16,0-21 0,0 0 0,-1 21 15,1-21-15,0 0 0,21 21 16,-21-21-16,0 0 15,21-21 64</inkml:trace>
  <inkml:trace contextRef="#ctx0" brushRef="#br0" timeOffset="31668.04">10012 423 0,'0'0'16,"0"-21"-1,0 42 17,-21 1-32,21-1 15,-22 0-15,22 0 0,-21 21 0,21-20 16,-21 20-16,0 0 15,0 1-15,21 20 0,-21-21 0,-1 22 16,22-22-16,-21 22 0,0-22 16,0 22-16,0-22 0,21 0 0,-21 22 15,-1-43-15,1 21 0,21 1 0,-21-1 16,0-21-16,21 21 0,0-20 16,-21-1-16,0 0 0,21 0 0,-22 0 15,22 0-15,-21-21 16,0 22-1,21-44 1,0 1 0,0 0-16,0 0 15,0 0-15,0 0 0,0-1 16,0 1-16,21-21 0,0 21 0,-21 0 16,22-1-16,-1 1 0,-21 0 0,21 0 15,0 0-15,-21 0 0,21 21 16,0-22-16,1 22 15,-1 22 1,-21-1-16,21-21 16,-21 21-16,0 0 0,0 0 15,21 0-15,-21 1 0,21-1 0,-21 0 16,21 0-16,1 0 0,-22 0 0,0 1 16,21-22-16,0 21 15,0-21-15,0 21 0,0-21 0,1 0 16,-1 0-16,0 0 0,0 0 0,0 0 15,22 0-15,-22 0 0,0 0 16,0 0-16,0 0 0,0-21 0,1 0 16,-1 21-16,0-22 0,0 1 0,0 0 15,0 0-15,-21 0 0,22 0 16,-1-1-16,-21 1 0,0-21 0,21 21 16,0 0-16,-21-22 0,0 22 15,21 0-15,-21 0 0,0 0 16,0 42 15,0 0-15,0 0-16,-21 0 0,21 0 15,-21 1-15,21 20 0,0-21 0,-21 0 16,21 0-16,0 1 0,0-1 16,0 0-16,0 0 0,0 0 15,-21-21-15,21 21 0,-22-21 47,22-21-31,0 0-16,0 0 15</inkml:trace>
  <inkml:trace contextRef="#ctx0" brushRef="#br0" timeOffset="31948.88">10477 783 0,'0'-21'0,"0"42"78,0 0-78,22 1 16,-1-1 0</inkml:trace>
  <inkml:trace contextRef="#ctx0" brushRef="#br0" timeOffset="32624.22">10858 953 0,'0'0'0,"-21"0"0,21 21 31,0 0-15,-21 0-16,21 0 0,0 0 16,0 1-16,0-1 0,0 0 15,0 0-15,0 0 0,0 22 0,0-22 16,-21 0-16,21 0 0,0 21 0,0-20 15,0-1-15,-21 0 0,0 0 16,21 0-16,0 0 0,-22-21 16,22-21 46,0 0-62,0 0 0,0 0 16,0 0-16,0-22 15,0 22-15,22 0 0,-1-21 0,0 20 16,-21-20-16,21 0 0,0 21 0,0-22 16,22 22-16,-22-21 0,0 21 15,21-1-15,-20 1 0,20 0 0,-21 0 16,21 0-16,1 21 0,-22 0 16,21 0-16,-21 0 0,1 0 0,-1 21 15,0-21-15,0 21 16,-21 21-16,21-20 0,-21 20 0,0-21 15,0 21-15,0-20 0,0 20 0,0-21 16,0 21-16,-21-20 0,0-1 16,0 21-16,21-21 0,-21 0 0,-1-21 15,22 22-15,-21-1 0,21 0 16,-21-21 0,21-21 15,21 0-16,-21-1-15</inkml:trace>
  <inkml:trace contextRef="#ctx0" brushRef="#br0" timeOffset="33413.41">11790 550 0,'0'0'0,"0"22"16,-21-1-16,21 0 0,-22 21 0,22-21 15,-21 22-15,0-1 0,21 0 0,0 1 16,-21-1-16,21 0 0,-21 1 15,0-1-15,21 0 0,0 1 0,0-1 16,-22-21-16,1 22 0,21-22 16,0 0-16,0 0 0,-21 0 0,21 0 15,-21 1-15,21-1 0,-21 0 16,21 0-16,0 0 31,0-42 0,0 0-31,0 0 0,0 0 16,0-1-16,0 1 0,21 0 16,0 0-16,-21 0 0,21 0 0,0-22 15,1 22-15,-1 0 0,0-21 16,0 20-16,0 1 0,0-21 0,1 21 16,20 0-16,-21-1 0,0 22 15,0-21-15,1 21 0,-1 0 0,0 0 16,0 0-16,0 0 0,0 0 15,-21 21-15,0 1 0,0-1 16,0 0-16,0 0 0,-21 0 16,0 0-16,0 1 15,0-1-15,-22-21 0,22 21 0,-21 0 16,21-21-16,-22 21 0,22 0 0,0-21 16,0 0-16,0 0 0,0 0 15,21 22 1,0-1-1,0 0 1,0 0-16,21 0 16,-21 0-16,0 1 15,21-1-15,0-21 0,-21 21 0,21 0 16,0 0 0,1-21-16,-22 21 0,21-21 0,0 0 15,-21 22-15,21-22 16,0 0-16,0 0 31,1 0-31,-1-22 16,-21 1-16,21 21 0</inkml:trace>
  <inkml:trace contextRef="#ctx0" brushRef="#br0" timeOffset="33731.74">12382 529 0,'0'0'0,"22"0"0,-1-21 15,0 21-15,0 0 0,0 0 16,22 0-16,-22 0 0,0-21 0,21 21 16,-21 0-16,22-21 0,-22 21 15,0 0-15,0 0 0,0 0 0,1 0 16,-1 0-16,-42 0 47</inkml:trace>
  <inkml:trace contextRef="#ctx0" brushRef="#br0" timeOffset="34023.57">12467 572 0,'0'0'0,"0"21"0,-21 21 15,21-21-15,0 0 16,-21 1-16,0 41 0,21-21 16,0 1-16,-22-1 0,22 0 15,0 1-15,0-22 0,-21 21 0,21 1 16,-21-1-16,21-21 0,0 0 0,0 22 16,0-22-16,0 0 0,-21 0 15,21 0-15,0 0 0,0-42 63</inkml:trace>
  <inkml:trace contextRef="#ctx0" brushRef="#br0" timeOffset="34573.32">12636 1080 0,'22'0'0,"-1"0"0,0 0 16,0 0-16,0-22 16,0 22-16,1-21 0,-1 0 0,0 0 15,0 21-15,0-21 0,0 0 0,1-1 16,-1 1-16,-21 0 0,21 0 15,-21 0-15,0 0 0,0-1 0,0 1 16,-21 21 0,0 0-16,-1 0 0,1 0 15,0 0-15,0 21 0,0-21 16,0 22-16,-1-1 0,1 0 0,0 0 16,0 0-16,0 22 0,21-22 0,0 21 15,-21-21-15,21 0 0,0 22 16,0-22-16,0 0 0,0 21 15,0-20-15,0-1 0,0 0 16,21 0-16,-21 0 0,21-21 16,0 21-16,0-21 0,0 0 15,1 0-15,-1 0 0,0 0 16,0 0-16,0 0 0,22 0 0,-22-21 16</inkml:trace>
  <inkml:trace contextRef="#ctx0" brushRef="#br0" timeOffset="34876.44">13335 762 0,'0'21'0,"0"0"16,0 1-16,0-1 0,0 21 15,0-21-15,21 22 0,0-22 0,-21 21 16,0-21-16,21 0 0,-21 22 16,22-22-16,-22 0 0,0 0 0,21 0 15,0 1-15,-21-1 0,0 0 0,21-21 16,-21 21-16,0 0 16,0 0-1,0-42 16,0 0-31</inkml:trace>
  <inkml:trace contextRef="#ctx0" brushRef="#br0" timeOffset="35192.91">13652 741 0,'-21'0'16,"21"21"0,-21 0-16,0 0 0,0 1 0,0-1 15,-1 21-15,1-21 0,-21 22 16,21-1-16,0 0 0,-22 1 0,22-22 16,0 21-16,0-21 0,0 22 0,-1-22 15,1 0-15,0 0 0,21 0 16,-21 0-16,21 1 0,0-1 15,21-42 48,0-1-63,0 1 0</inkml:trace>
  <inkml:trace contextRef="#ctx0" brushRef="#br0" timeOffset="35676.64">14012 360 0,'0'0'0,"0"21"47,0 0-32,0 0-15,-21 22 0,21-22 16,-21 0-16,21 0 0,0 22 0,-21-22 16,21 21-16,-21 0 0,21 1 15,-22-22-15,22 21 0,-21 1 16,21-1-16,0 0 0,0 1 0,-21-1 15,21 0-15,0-21 0,-21 22 16,21-1-16,0-21 0,0 0 0,0 1 16,0-1-16,0 21 0,0-21 15,0 0-15,0 1 0,0-1 16,21-21-16,0 21 16,0-21-16,1 0 15,-1 0-15,0 0 16,0 0-16,0-21 0,0 21 15,1 0-15,-1-21 0,-21-1 16,21 22-16,0 0 0,0-21 16,0 0-16,1 0 15,-1 21-15,-21-21 0,21 0 0</inkml:trace>
  <inkml:trace contextRef="#ctx0" brushRef="#br0" timeOffset="36008.46">13758 847 0,'21'0'31,"1"0"-31,-1 0 15,21 0-15,-21 0 0,22 0 16,-1 0-16,0 0 0,1 0 0,-1-21 16,0 21-16,-21 0 0,22 0 0,-1 0 15,-21 0-15,0 0 0,1 0 16,-1 0-16,0 0 31,-21 21 0</inkml:trace>
  <inkml:trace contextRef="#ctx0" brushRef="#br0" timeOffset="37144.17">11599 1863 0,'0'0'0,"0"-21"0,21-1 15,-21 1-15,0 0 16,0 42 47,-21 0-63,21 1 0,-21-1 15,21 0-15,0 0 0,0 0 0,0 0 16,0 22-16,0-22 0,-21 0 15,21 21-15,0-20 0,0 20 0,0 0 16,0-21-16,-21 22 0,21-1 0,0 22 16,0-22-16,0 21 0,0 1 15,0-1-15,0 1 0,0-1 16,-21 1-16,21-1 0,0 1 0,-22-1 0,22-20 16,0 20-16,0 1 15,-21-1-15,0 64 0,0-84 16,21 20-16,0 1 0,-21-1 0,21-21 15,-21 22-15,21-1 0,-22 1 16,22-1-16,0 1 0,0-1 0,0 1 16,0-1-16,0 1 0,0 21 0,0-22 15,0 1-15,-21-1 0,21 1 16,0 20-16,0-20 0,-21 20 0,21-20 16,0 21-16,0-1 0,0 1 0,-21-22 15,21 22-15,-21 0 0,21-1 16,0-20-16,-21 21 0,21-1 15,-22 1-15,1 0 0,21-22 0,-21 22 16,0-1-16,21-20 0,-21 21 0,0-1 16,21-20-16,0 20 0,-22-20 0,1-1 15,21 1-15,-21-1 0,21-20 16,0 63-16,0-64 0,0-21 16,0 21-16,0-20 0,0-1 0,0 0 15,0-42 1,0 0-1,0-1-15,21-20 16,-21 21-16,21-21 0,-21-1 0</inkml:trace>
  <inkml:trace contextRef="#ctx0" brushRef="#br0" timeOffset="39199.73">11747 2201 0,'0'0'0,"0"-21"16,0 0-16,22 0 16,-1 0-16,-21 0 15,0-1-15,0 1 16,0 0-16,0 0 0,0 0 16,0 0-1,0-1 1,0 44 31,-21-1-32,21 0-15,-22 0 0,1 0 16,21 0-16,-21 1 16,21 20-16,-21-21 0,21 21 0,0-20 15,-21 20-15,21 0 0,0-21 0,-21 22 16,21 20-16,0-20 0,0-1 15,0 0-15,0 1 0,0-1 0,0 21 16,0-20-16,0-1 0,0 0 16,0 1-16,0-1 0,0 0 0,0 1 15,0-1-15,-22 0 0,22 1 0,0-1 16,-21 0-16,21 1 16,0-1-16,0 0 0,0 1 0,-21-1 0,21 0 15,0 1-15,-21-1 0,21-21 0,0 22 16,0-1-16,0 0 15,0 1-15,0-1 0,0 0 0,-21 1 16,21-1-16,0 0 0,0 1 0,0-1 16,0 0-16,0 1 0,0-1 15,-21 0-15,21 1 0,0-1 0,0 0 16,0 1-16,0-1 0,0-21 0,0 21 16,0 1-16,0-22 0,0 21 15,0-21-15,0 22 0,0-22 0,-22 21 16,22 1-16,0-1 0,-21 0 0,21 1 15,0-22-15,0 21 0,-21 0 16,21 1-16,-21-1 0,0 0 0,21 1 16,0-1-16,-21 0 0,21 1 15,-22-1-15,1 0 0,21 1 0,0-1 16,-21-21-16,0 22 0,0-1 16,21 0-16,-21 1 0,21-1 0,0 0 15,-22 1-15,22-22 0,-21 21 0,21 0 16,-21-20-16,21 20 0,0-21 15,0 0-15,0 0 0,0 22 0,-21-22 16,21 0-16,0 0 0,-21 0 16,21 1-16,0-1 0,0 0 15,0 0 1,0 0-16,0 0 31,0 1-15,0-1-1,0 0-15,0 0 16,-21 0-16,21 0 16,0 1-16,-22-22 0,22 21 15,0 0-15,0 0 0,0 0 16,0 0-16,0 1 0,0-1 16,0 0-16,-21 0 0,21 0 0,0 0 15,0 1-15,0-1 16,-21 0-16,21 0 15,0 0-15,0 0 0,0 1 16,0-1-16,-21 0 16,21 0-16,0 0 31,-21-21-31,21 21 16,-21-21 30,-1 0-30,22-21 0,-21 0-1,21 0-15,-21 0 16,0 0-16,21-1 16,-21 22-16,0-21 0,-1 21 0,22-21 15,-21 0-15,0 21 0,0-21 0,0 21 16,0-21-16,-1-1 0,1 1 15,0 21-15,21-21 0,-21 0 0,0 0 16,21 0-16,-21 21 0,21-22 16,0 44 15,0-1-15,0 0-16,0 0 0,21 0 15,0 0-15,0 1 0,-21-1 0,21 21 16,-21-21-16,0 0 0,21 1 15,1-1-15,-1 21 0,-21-21 0,0 0 16,0 1-16,21-1 0,-21 0 0,21-21 16,-21 21-16,0 0 0,0 0 15,21-21-15,0 0 16,1 0 0,-1 0-16,0 0 15,0 0-15,-21-21 16,21 21-16,0-21 0,1 0 0,-1 21 15,21-21-15,-21 0 0,0-1 16,1 1-16,20 0 0,-21 0 0,21 0 16,-20 0-16,20 21 0,-21-22 0,43-20 15,-43 42-15,0-21 0,0 0 16,0 21-16,0 0 0,-21-21 16,22 21-16,-1 0 15,0 0-15,-21-22 16</inkml:trace>
  <inkml:trace contextRef="#ctx0" brushRef="#br0" timeOffset="41964.76">9673 7768 0,'0'-21'0,"21"0"16,0 0 0,-21 0-16,22 21 0,-22-22 0,0 1 15,0 0-15,21 0 0,-21 0 16,21 0-16,-21-1 0,0 1 15,0 42 17,-21 22-17,21-22-15,-21 21 0,-1 1 16,22-1-16,0 0 0,-21 22 0,0-22 16,0 22-16,21-1 0,-21-21 0,0 22 15,-1-1-15,1-20 0,0-1 16,0 22-16,21-22 0,-21-21 15,0 21-15,-1-20 0,1 20 0,21-21 16,-21 0-16,0 0 16,21 1-16,-21-22 0,0 0 15,-1 0-15,22-22 16,-21 1-16,0 21 0,21-21 16,-21 0-16,21-21 0,0 20 15,-21 1-15,21-21 0,-21 0 0,21 20 16,0-20-16,0 0 0,0-1 0,0 22 15,0-21-15,0 21 16,0-22-16,21 22 0,0 0 0,-21 0 16,0 0-16,21 21 0,0 0 15,0 0-15,1 0 16,-1 21-16,-21 0 0,21 21 0,0-20 16,-21 20-16,0-21 0,21 21 0,0-20 15,-21 20-15,0 0 0,0 1 16,22-22-16,-22 21 0,21-21 0,-21 0 15,21 22-15,-21-22 0,21 0 0,0 0 16,0 0-16,1 1 16,-1-1-16,0-21 0,0 0 0,0 21 15,0-21-15,1 0 0,-1 0 16,0 0-16,0 0 0,0 0 0,22-21 16,-22 21-16,0-21 0,0-1 15,0 22-15,0-21 0,1 0 0,-1 0 16,0 0-16,-21 0 0,21-22 0,0 22 15,0 0-15,-21-21 0,0 20 16,0 1-16,0 0 0,0 0 0,22 0 16,-22 0-16,0-1 15,0 44 1,0-1 0,0 0-16,0 0 0,-22 0 15,22 0-15,0 1 0,0-1 16,0 21-16,0-21 0,0 0 15,0 1-15,0-1 0,0 0 0,0 0 16,0 0-16,0 0 0,0 1 16,22-22-16,-1 0 0,0 0 15,0 0-15,0 0 0,0 0 16,1 0-16,20 0 0,-21-22 0,21 1 16,-20 0-16,-1 0 0,0 0 15,0 0-15,0-1 0,-21 1 16,21-21-16,-21 21 0,22 0 0,-22-22 15,0 22-15,0 0 0,0 0 0,0 0 16,0-1-16,0 1 0,0 42 31,0 1-15,0-1-16,0 0 0,0 0 16,0 0-16,-22 0 0,22 1 15,0 20-15,0-21 0,-21 0 0,21 0 16,-21 1-16,21-1 0,0 0 0,0 0 15,0 0-15,-21 0 0,21 1 16,0-44 31,0 1-47,0 0 16,0 0-16,0 0 0,21 0 15,-21-1-15,21 1 0,-21-21 0,21 21 16,1-22-16,-1 22 0,-21-21 0,21 21 15,0 0-15,0-1 0,0 1 0,22 0 16,-22 0-16,0 21 0,0 0 16,22 0-16,-22 0 0,0 0 15,0 0-15,0 0 0,0 21 0,1 0 0,-1 0 16,-21 22-16,21-22 0,-21 0 16,0 0-16,0 22 0,0-22 0,0 0 15,0 21-15,0 1 16,0-22-16,0 0 0,0 0 0,0 0 15,0 0-15,0 1 16,21-22-16,0 0 16,0 0-16,1 0 0,-1 0 0,-21-22 15,21 22-15,0-21 0,0 0 0,0 0 16,1 0-16,-1 0 0,0-1 16,21-41-16,-21 42 0,1-22 15,-22 1-15,21 0 0,0-1 0,0-20 16,0 21-16,0-22 0,1 22 15,-1-22-15,0 22 0,0 0 16,-21-1-16,0 1 0,0 0 0,0 20 16,0 1-16,0 0 0,0 0 0,0 42 47,-21 0-47,21 0 0,-21 1 0,21 20 15,-21-21-15,21 21 0,0 1 16,-22-1-16,1 0 0,21 1 0,-21 20 15,21-20-15,-21-1 0,0 0 0,0 1 16,21-1-16,-22-21 0,1 21 16,21-20-16,0-1 0,0 21 0,-21-21 15,21 0-15,0 1 0,0-1 16,0 0-16,0-42 47,0 0-32,0-1-15,0 1 0,0 0 16,21 0-16,-21 0 0,0 0 16,21-1-16,-21 1 0,22-21 0,-1 21 15,-21 0-15,21-1 0,0 1 0,0-21 16,0 42-16,1-21 0,-1 0 16,0-1-16,0 1 0,0 21 0,0 0 15,1 0-15,-1 0 0,0 0 16,0 0-16,0 0 15,0 0 1,-21 21-16,0 1 0,0-1 16,0 0-16,0 0 0,-21-21 15,0 21-15,0 0 0,0-21 16,0 22-16,-1-1 0,1-21 16,0 0-16,0 0 0,0 21 15,0-21-15,-1 0 16,1 0-16,0 0 15,21-21-15,-21 21 0,21-21 16,-21 21 0,21 21 31,0 0-47,0 0 15,0 0-15,0 0 16,21-21-16,-21 22 0,0-1 0,0 0 15,21 0-15,0 0 0,0 0 16,-21 1-16,22-22 0,-1 21 0,0-21 16,0 21-16,0-21 0,0 0 15,1 21-15,-1-21 0,21 0 16,0 0-16,-20 0 0,-1 0 16,0 0-16,0 0 0,0 0 0,0-21 15,1 21-15,20-21 0,0 0 16,-42-1-16,21 22 0,1-21 15,-1 0-15,0 0 0,0 0 0,0 0 16,0-1-16,-21 1 0,22-21 0,-1 21 16,-21 0-16,0-1 15,0 1-15,0 0 0,0 0 16,0 0-16,-21 0 16,21-1-16,-22 22 0,1-21 15</inkml:trace>
  <inkml:trace contextRef="#ctx0" brushRef="#br0" timeOffset="42624.43">10160 7726 0,'0'21'15,"0"0"1,0 0-16,0 1 15,21-22 1,0 0 0,0-22-1,-21 1-15,22 21 16,-22-21-16,0 0 16,0 0-1,-22 21 1,1 0-1,0 0 1,0 21-16,21 0 16,0 0-16,0 0 15,0 1-15,0-1 16,0 0 0,21-21-1,0 0 1,0 0-16,1 0 15</inkml:trace>
  <inkml:trace contextRef="#ctx0" brushRef="#br0" timeOffset="50204.19">12488 1630 0,'0'21'16,"0"0"-16,0 0 15,0 1 1,0-1-1,0 0-15,-21 0 0,21 0 16,0 0 0,0 1-16,0-1 15,0 0 1,21-42 31,0 0-47,-21-1 15,22 22-15,-22-21 0,0 0 16,0 0-16,0 0 0,0 0 0,21-1 16,-21 1-16,0 0 15,0 0-15,0 0 16,0 42 15,0 0-31,-21 0 16,21 22-16,0-22 0,0 0 15,-22 21-15,22-21 0,0 1 0,-21-1 16,21 0-16,0 0 0,0 0 16,0 0-16,0 1 15,0-44 17,0 1-17,0 0 1,21 21-16,-21-21 0,0 0 0,0 0 15,0-1-15,0 1 0,0 0 16,0 0-16,0 0 0,0 0 0,0-1 16,0 1-16,0 0 15,0 0-15,0 0 0,0 42 63,0 0-63,0 0 0,0 0 15,0 1-15,0-1 0,0 0 0,0 0 16,0 0-16,0 22 16,0-22-16,0 0 0,0 21 0,0-21 15,0 22-15,0-22 0,0 21 0,0-21 16,0 22-16,0-22 0,0 21 16,0 1-16,0-22 0,0 21 0,0-21 15,0 22-15,0-1 0,0-21 16,22 21-16,-22 1 0,21-22 0,0 21 15,-21-21-15,0 22 0,42 20 16,-21-42-16,-21 22 0,0-22 16,22 21-16,-22-21 0,21 22 0,-21-22 15,21 21-15,-21 1 0,0-22 16,0 21-16,0 0 0,21 1 16,-21-22-16,0 21 0,0 1 0,0-1 15,0 0-15,21-21 0,-21 22 0,21-1 16,-21 0-16,22-20 0,20 83 15,-42-62-15,21-22 16,0 0-16,-21 21 0,21-20 0,1 20 16,-1-21-16,-21 21 0,21-20 15,0-1-15,0 21 0,0-21 0,1 0 16,-22 22-16,21-22 0,0 0 0,0 0 16,0 0-16,0 1 0,1-1 15,20 0-15,-21 0 0,0 0 16,0 0-16,1-21 0,20 43 15,-21-43-15,0 21 0,0 0 0,1-21 16,-1 21-16,0-21 0,0 0 16,0 21-16,0-21 0,22 0 0,-22 22 15,0-22-15,0 0 0,0 0 0,1 0 16,20 0-16,-21 0 0,0 0 16,22 0-16,-22 0 0,21 0 0,-21 0 15,0 0-15,22 0 0,-1 0 0,-21 0 16,22-22-16,-1 1 0,-21 21 0,21 0 15,1-21-15,-22 0 0,21 21 16,1-21-16,-22 21 0,21-21 16,-21 21-16,22-22 0,-22 22 0,21-21 15,-21 0-15,0 21 0,1-21 0,20 21 16,-21-21-16,0 0 0,0-1 16,22 1-16,-22 21 0,42-63 15,-20 42-15,-22-1 0,21 1 16,1 0-16,-22 0 0,21 0 0,0 0 0,1-1 15,-22 1-15,21 0 0,1 0 16,-22 0-16,21 0 0,-21-1 0,22 1 16,-1-21-16,0 21 0,-21 0 15,22-1-15,-22-20 0,21 21 16,-21 0-16,22-22 0,-22 22 16,21-21-16,-21 0 0,22 20 0,-1-20 15,-21 0-15,22 21 0,-1-22 16,-21 22-16,0-21 0,22 21 0,-22-22 15,0 22-15,0 0 0,0-21 0,0 20 16,1-20-16,-1 21 0,0-21 16,0 20-16,0-20 0,0 0 0,1 21 15,-1-22-15,21-20 0,-21 20 0,0 1 16,22 0-16,-1-1 0,-21 1 16,22 0-16,-1-1 0,-21 1 0,21 0 15,1-1-15,-22 22 0,21-21 16,-21 21-16,1-22 0,-1 22 15,0 0-15,0 0 0,0 0 0,0 0 16,1-1-16,-1 1 0,-21 0 16,21 0-16,0 0 0,0 0 0,0-1 15,-21 1-15,22 0 0,-1 0 16,0 0-16,0 0 0,0-1 0,-21 1 16,21 21-16,-21-21 0,0 0 15,0 0 1,-21 21 15,0 0-15,0 0-16,0 0 15,0 0-15,-1 21 0,1-21 0,0 0 16,-21 21-16,21 0 0,-1-21 16,-20 21-16,21-21 0,0 22 0,0-1 15,-22-21-15,22 21 0,0 0 16,0-21-16,0 21 0,-1-21 0,1 0 15,0 21-15,0-21 16,21 22-16,-21-22 0,42 0 63,0 0-63,0-22 15,0 22-15,1-21 0,-1 21 0,0-21 16,21 0-16,-21 21 0,1-21 0,20 0 15,-21 21-15,0-22 0,22 1 16,-22 0-16,0 21 0,0-21 0,0 21 16,0-21-16,1 21 0,-1-21 15,0 21-15,0 0 0,0 0 16,-21-22-16,21 22 16,-21 22-1,0-1 1,0 0-16,0 0 15,0 0-15,0 0 0,0 1 0,0 20 16,0-21-16,0 21 0,0 1 16,0-22-16,0 21 0,0 1 0,0-1 15,0 0-15,0 1 0,0-22 16,0 21-16,0-21 0,0 22 0,0-22 16,0 0-16,0 21 0,0-21 0,0 1 15,0-1-15,0 0 0,0 0 16,0 0-16,-21 0 0,21 1 15,0-1 1,-21-21 15,21-21-31,0-1 16,0 1-16,0 0 16,0 0-16,0 0 0</inkml:trace>
  <inkml:trace contextRef="#ctx0" brushRef="#br0" timeOffset="50908.66">18690 466 0,'21'0'32,"0"21"-17,-21 0-15,22 0 0,-1 0 0,0 22 16,0-1-16,21 0 0,-20 22 15,-1-22-15,0 22 0,21-1 0,-21 1 16,1-1-16,-1 1 0,0-1 16,0 1-16,0-22 0,0 0 0,1 1 15,-22-1-15,0 0 0,21 1 0,-21-22 16,0 21-16,21-21 16,-21 1-16,0-1 0,0 0 0,0 0 15,21-21 1,0 0-1,-21-21 1,0 0-16,0 0 0,0-1 16,21 1-16,-21 0 0</inkml:trace>
  <inkml:trace contextRef="#ctx0" brushRef="#br0" timeOffset="51332.36">19664 529 0,'0'0'0,"-21"0"15,-1 0-15,-41 0 16,42 0-16,-22 0 0,22 21 0,-21-21 15,0 22-15,-1 20 0,1-21 16,0 0-16,-1 22 0,1-1 16,0 21-16,-22-20 0,22 20 15,-1 1-15,-20-1 0,21-20 0,-1 20 16,1 1-16,0-22 0,-1 0 0,1 1 16,21-1-16,-22 0 0,22-21 15,0 22-15,0-22 0,0 21 0,0-21 16,-1 1-16,22-1 0,0 0 15,-21-21-15,21 21 0,0 0 0,-21-21 16,21 21 0,21-21 15,0-21-31,1 0 0,-1 0 16,21 21-16,-21-21 0</inkml:trace>
  <inkml:trace contextRef="#ctx0" brushRef="#br0" timeOffset="51765.13">19537 1270 0,'0'21'47,"-21"0"-47,21 1 0,0-1 15,-22 0-15,22 21 0,0-21 16,-21 22-16,21-1 0,0 22 0,0-22 16,-21 0-16,0 22 0,0-22 15,21 22-15,-21-22 0,-1 21 0,22 1 16,-21-22-16,0 22 0,0-1 0,21-20 15,-21 20-15,0 1 0,21-1 16,-22 1-16,1-1 0,21 1 16,-21-1-16,0 1 0,21-1 0,-21-21 15,0 22-15,21-22 0,-22 1 16,22-1-16,0 0 0,-21 1 0,21-22 16,-21 21-16,21-21 0,0 0 0,0 1 15,0-1-15,0-42 31,0-1-31,0 1 0,21 0 16,0 0-16</inkml:trace>
  <inkml:trace contextRef="#ctx0" brushRef="#br0" timeOffset="52254.85">19473 1736 0,'0'0'15,"0"-43"-15,-21 22 0,21 0 16,0-21-16,-21 21 0,21-1 0,-21-20 0,21 21 16,-21 0-16,21-22 15,0 22-15,0 0 0,0 0 0,0 0 16,0 0-16,0-1 0,21 1 15,0 21-15,0-21 0,0 0 16,0 0-16,22 21 0,-22-21 0,21 21 16,1-22-16,-22 22 0,21 0 0,0-21 15,1 21-15,-1 0 0,0 0 16,-20 0-16,-1 0 0,21 0 0,-21 0 16,0 21-16,-21 1 15,0-1-15,0 0 0,0 0 0,0 0 16,0 0-16,0 1 0,-21-1 15,0 0-15,0 0 0,0 0 16,-22 0-16,22 1 0,-21-1 16,21 0-16,-22 0 0,22 0 0,-21-21 15,21 21-15,-22 1 0,22-22 0,0 21 16,0 0-16,0-21 0,0 0 16,42 0 15,0 0-31,0 0 15,0-21-15,0 21 0</inkml:trace>
  <inkml:trace contextRef="#ctx0" brushRef="#br0" timeOffset="52838.03">20426 1334 0,'0'0'0,"0"-22"0,21 22 16,-21-21-16,0 0 16,0 0-16,0 0 0,0 0 15,-21 21-15,0-22 16,-1 22-16,1 0 0,0 0 16,0 0-16,0 22 0,0-1 15,-1 0-15,1 0 16,0 0-16,0 22 0,-21-22 0,42 0 15,-22 21-15,1-21 0,0 1 16,21 20-16,-21-21 0,21 0 0,0 0 16,0 1-16,0-1 0,0 0 15,21-21 1,0 0-16,0 0 0,1 0 16,-1 0-16,0 0 0,0 0 15,0-21-15,0 0 0,1 21 0,-1-22 16,-21 1-16,21 0 0,0-21 15,0 21-15,0-22 0,1 22 0,-1-21 16,-21 21-16,21-22 0,0 22 16,-21 0-16,21 0 0,-21 0 0,0 42 47,0 0-47,0 0 0,0 0 0,0 22 15,0-22-15,0 0 0,0 21 16,0-21-16,0 1 0,0-1 0,0 21 15,0-21-15,0 0 0,0 1 16,0-1-16,0 0 0,21-21 16,1 0-1,-1 0-15,0 0 16,0 0-16,0-21 0,0 0 0,1-1 16,-1 1-16,0 0 15</inkml:trace>
  <inkml:trace contextRef="#ctx0" brushRef="#br0" timeOffset="53227.97">21061 508 0,'0'0'0,"21"-21"16,-21 42 15,0 0-31,0 0 0,0 1 16,0-1-16,-21 21 0,0-21 15,21 43-15,-22-22 0,1 0 0,21 22 16,-21-22-16,21 22 0,-21-1 16,0-20-16,21 20 0,0-21 0,0 22 15,-21-22-15,21 1 0,-22-1 0,1-21 16,21 21-16,0 1 0,0-22 15,-21 21-15,21-21 0,-21 1 0,21-1 16,0 0-16,0 0 0,0 0 16,0-42 31,21 0-47,0 0 0,-21 0 0,21-1 15,1-20-15,-1 21 0,0-21 16</inkml:trace>
  <inkml:trace contextRef="#ctx0" brushRef="#br0" timeOffset="53891.59">21463 529 0,'0'21'0,"0"1"16,0 20-16,-21-21 0,0 0 16,21 22-16,0-22 0,-22 21 0,1 0 15,0 1-15,21-1 0,-21 22 16,21-22-16,0 0 0,-21 1 0,21-1 16,-21 0-16,21 1 0,-22-1 0,22 0 15,0-21-15,0 22 16,-21-1-16,21-21 0,-21 0 0,21 1 15,-21 20-15,21-21 0,0 0 16,0 0-16,0 1 0,-21-22 16,21 21-16,0-42 47,0-1-47,0 1 15,0 0-15,0 0 0,0 0 0,21 0 16,-21-1-16,21-20 0,0 21 15,-21 0-15,21-22 0,1 22 0,-1 0 16,0 0-16,0 0 16,0 0-16,0-1 0,1 1 0,-1 0 15,21 0-15,-21 21 0,0 0 0,1 0 16,20 0-16,-21 0 0,0 0 16,0 0-16,1 0 0,-1 21 0,0-21 15,-21 21-15,0 0 0,0 1 16,21 20-16,-21-21 0,0 0 0,0 0 15,0 1-15,0-1 0,-21 21 16,0-21-16,21 0 0,-21 1 0,-1-1 16,1 0-16,21 0 15,0 0-15,-21 0 0,0 1 16,21-1 0,-21-21-1,0 0 1,21-21-1,0-1 1,-22 22-16,22-21 0</inkml:trace>
  <inkml:trace contextRef="#ctx0" brushRef="#br0" timeOffset="54220.4">20828 1058 0,'0'0'0,"21"0"31,0 0-31,0-21 15,1 21-15,-1 0 0,21 0 16,-21 0-16,0 0 0,1 0 0,20 0 16,-21 0-16,0 0 0,0 0 15,1 0-15,-1 0 16,0 0 0</inkml:trace>
  <inkml:trace contextRef="#ctx0" brushRef="#br0" timeOffset="55456.5">22373 1143 0,'0'0'0,"21"0"63,0 0-63,1 0 0,-1-21 16,0 21-16,0-21 0,21 21 0,1-21 15,-1 21-15,0-22 16,22 1-16,-22 0 0,22 0 0,20 0 15,-20 0-15,-1-1 0,22-20 16,-21 21-16,20 0 0,-20-22 0,20 22 16,-20 0-16,21 0 0,-22 0 15,1-22-15,-1 43 0,1-21 0,-1 0 16,-21 0-16,1 21 0,-22-21 16,21 21-16,-21-21 0,1 21 0,-1 0 15,-21-22-15,21 22 16,-21-21-16,0 0 15,-21 21 1,0 0-16,-1 0 0,1 0 16,0 0-16,0 0 15,0 0-15,0 0 0,-1 0 16,1 0-16,0 0 0,0 0 0,0 0 16,0 0-1,42 0 16,0 0-15,0 0-16,0-21 0,0 21 16,1 0-16,20 0 0,-21-21 0,0 21 15,0 0-15,22 0 0,-22-21 16,0 21-16,0 0 0,0 0 16,-21 21 15,-21 0-31,0-21 15,0 21-15,21 0 0,-21 0 16,0 1-16,21-1 0,-22 0 16,1 0-16,0 0 15,21 0-15,0 1 16,-21-22-16,0 21 16,0 0-16</inkml:trace>
  <inkml:trace contextRef="#ctx0" brushRef="#br0" timeOffset="56204.07">22564 1291 0,'0'0'0,"0"21"0,21 1 16,0-1-16,0-21 0,0 21 16,0 0-16,22-21 0,-1 21 15,-21 0-15,22-21 0,-1 22 0,21-22 16,-20 21-16,-1 0 0,22-21 0,-22 21 16,21 0-16,-20-21 15,20 21-15,1 1 0,-22-22 0,22 21 16,-1 0-16,-21-21 0,1 21 15,-1 0-15,0-21 0,1 0 0,-1 21 16,-21-21-16,0 0 0,1 0 0,-1 0 31,-21-21 1,-21 21-32,-1-21 0,1 21 0,0-21 15,0 21-15,0-21 0,0 21 16,-1-21-16,1 21 0,21-22 15,-21 22-15,42 0 63,0 0-63,1 0 0,-1 0 16,0 0-16,0 0 0,0 22 0,0-22 15,1 21-15,-22 0 0,21 0 16,-21 0-16,0 0 15,0 1-15,-21-1 16,21 0-16,-22-21 0,-20 21 0,21 0 16,0-21-16,0 21 0,-22-21 15,22 0-15,0 22 0,-21-22 16,20 0-16,1 0 0,0 0 0</inkml:trace>
  <inkml:trace contextRef="#ctx0" brushRef="#br0" timeOffset="56893.12">24807 233 0,'0'-21'15,"0"0"1,0 42 0,0 0-1,-21 0-15,0 21 0,0-20 0,0 20 16,21 0-16,-22 1 0,1-1 15,0 0-15,0 1 0,0-1 0,0 0 16,-1 1-16,1-1 0,-21-21 16,21 21-16,0-20 0,21-1 0,-22 21 15,1-21-15,21 0 16,0 1-16,0-44 47,0 1-47,0 0 0,21 0 0,1 0 15,-22 0-15,21-1 0,0-20 16,0 21-16,0-21 0</inkml:trace>
  <inkml:trace contextRef="#ctx0" brushRef="#br0" timeOffset="57138.5">24786 339 0,'0'0'0,"21"-43"0,0 1 16,-21 21-1,0 42 1,0 0-16,0 0 0,0 1 15,0 20-15,0-21 0,0 21 16,0 1-16,0-1 0,0 0 16,0 1-16,0-1 0,0 0 0,0-20 15,0 62-15,0-63 16,0 1-16,0 20 0,0-21 0,0 0 16,0 0-16,0 1 15,0-44 16,-21 1-31</inkml:trace>
  <inkml:trace contextRef="#ctx0" brushRef="#br0" timeOffset="57332.39">24574 699 0,'0'0'0,"22"0"16,-1 0-16,0 0 0,0 0 0,0 0 16,0 0-16,1 0 0,-1 0 15,21 0-15,-21 0 0,0 0 0,1 0 16,20-22-16,-21 22 0,0-21 16,22 21-16,-22-21 0</inkml:trace>
  <inkml:trace contextRef="#ctx0" brushRef="#br0" timeOffset="57872.08">25336 169 0,'0'0'16,"0"22"0,-21-1-16,21 0 0,-21 0 15,21 21-15,0-20 0,-21 20 16,21-21-16,-21 21 0,21-20 15,0 20-15,-21 0 0,21-21 16,-22 22-16,22-22 0,-21 21 0,21-21 16,0 22-16,-21-22 0,21 0 15,-21 21-15,0-20 0,21-1 0,-21 0 16,21 0-16,-22 0 0,1 0 16,21-42 15,0 0-16,0 0-15,0 0 0,0 0 16,21-1-16,1 1 0,-1 0 16,-21 0-16,21 0 0,0 0 15,0-1-15,0 1 0,1 0 16,-1 0-16,21 21 0,-21-21 0,0 21 16,1 0-16,20 0 0,-21 0 15,0 0-15,0 0 0,1 0 0,-1 21 16,0 0-16,0 0 0,-21 0 15,0 1-15,0-1 0,0 21 16,0-21-16,-21 0 0,0-21 0,0 22 16,-22-1-16,22 0 0,0 0 15,-21-21-15,20 21 0,-20-21 0,21 0 16,0 21-16,0-21 0,21-21 47,21 21-47,-21-21 15,42 0-15</inkml:trace>
  <inkml:trace contextRef="#ctx0" brushRef="#br0" timeOffset="58348.21">26098 593 0,'0'0'0,"0"-21"16,-21 21-1,0 0-15,0 0 0,-21 0 16,20 0-16,-20 0 0,21 21 16,-21-21-16,-1 21 0,22-21 0,-21 21 15,21-21-15,-1 0 0,1 21 16,21 0-16,0 1 15,0-1 1,21-21-16,1 21 0,-1-21 0,0 21 16,21-21-16,-21 21 0,1-21 15,-1 21-15,21-21 0,-21 22 16,0-22-16,1 21 0,-1 0 0,-21 0 16,0 0-16,0 0 15,0 1-15,-21-22 16,-1 0-16,1 21 0,0 0 15,-21-21-15,21 0 0,-22 0 0,22 0 16,-21 0-16,21 0 0,-1 0 16,1 0-16,0 0 0,0 0 0,0 0 15,21-21 1,0 0-16,0-1 16,0 1-16,21 0 15,0 0-15,0-21 0</inkml:trace>
  <inkml:trace contextRef="#ctx0" brushRef="#br0" timeOffset="58660.53">26395 191 0,'0'21'0,"0"0"15,0 0-15,0 0 0,0 0 16,0 22-16,0-1 0,0 0 0,-21-20 16,-1 20-16,22 0 0,-21 1 15,21-1-15,0 0 0,-21-21 0,0 22 16,21-1-16,-21 0 0,21-20 16,0 20-16,0-21 0,-21 0 0,21 0 15,-22 1-15,22-1 0,0 0 16,0 0-16,0-42 47,22 0-47,-1 0 0</inkml:trace>
  <inkml:trace contextRef="#ctx0" brushRef="#br0" timeOffset="59064.5">26543 677 0,'-21'22'16,"0"-22"-16,21 21 16,-22 0-16,1 0 0,21 0 15,0 0-15,-21 1 0,0-1 16,21 0-16,-21 0 0,21 0 0,0 0 16,0 1-16,0-1 0,0 0 15,0 0-15,21-21 16,0 0-1,0 0-15,0 0 0,1 0 16,-1 0-16,0-21 0,0 21 0,-21-21 16,21 0-16,0-1 0,1 1 15,-1 0-15,-21 0 0,0-21 0,21 20 16,-21 1-16,0-21 0,0 21 0,0 0 16,0-22-16,0 22 15,0 0-15,-21 21 16,0 0-16,-1 0 0,1 0 15,0 0-15,0 0 0,21 21 16,-21 0-16,21 0 16,0 1-16,0-1 0,21-21 31,0 0-31</inkml:trace>
  <inkml:trace contextRef="#ctx0" brushRef="#br0" timeOffset="59561.44">27051 550 0,'-21'0'0,"21"22"16,-21-22-16,-1 21 15,22 0-15,0 0 0,-21 0 0,21 0 16,-21 22-16,21-22 0,-21 0 15,21 0-15,0 22 0,-21-22 0,21 0 16,0 0-16,0 0 0,0 0 16,0 1-16,0-1 0,21-21 15,0 0 1,0 0 0,0 0-16,1 0 0,-1 0 0,0-21 15,0 21-15,0-22 0,0 1 16,-21 0-16,22 0 0,-1-21 0,0 20 15,0 1-15,-21-21 0,21 21 16,-21 0-16,21-1 0,-21 1 0,0 0 16,0 0-1,0 42 1,0 0-16,0 22 16,-21-22-16,21 0 0,-21 0 15,21 21-15,0-20 0,-21-1 0,21 0 16,0 0-16,0 0 0,0 0 15,0 1-15,0-1 0,21 0 16,0-21 0,0 0-16,1 0 0,-1 0 0,0 0 15,0-21-15,0 0 0,0 21 16,1-22-16</inkml:trace>
  <inkml:trace contextRef="#ctx0" brushRef="#br0" timeOffset="59863.92">27728 191 0,'0'63'16,"-21"-21"-16,0-20 15,21 20-15,-21 0 0,21 1 0,-21-1 16,-1 0-16,22 1 0,0-1 0,-21 0 15,0 1-15,0-1 0,21 0 16,0-21-16,0 22 0,-21-22 0,21 21 16,0-21-16,0 1 0,0-1 15,0 0-15,0 0 16,0 0 0,21-21-1,0 0-15,0-21 16,0 21-16,1-21 0,-1 0 0</inkml:trace>
  <inkml:trace contextRef="#ctx0" brushRef="#br0" timeOffset="60302.67">27876 783 0,'0'21'16,"0"1"15,22-22-16,-1 0-15,0 0 16,0 0-16,0 0 0,0 0 0,1 0 16,-1 0-16,0-22 0,0 22 15,0-21-15,0 21 0,1-21 0,-22 0 16,21 21-16,-21-21 0,0 0 16,21-1-16,-21 1 0,-21 21 15,0 0 1,-1 0-16,1 0 0,0 0 0,-21 0 15,21 21-15,-22 1 0,22-1 16,-21 0-16,21 0 0,-1 21 16,1-20-16,0-1 0,0 21 15,21-21-15,-21 0 0,21 1 0,0-1 16,0 0-16,0 0 0,0 0 0,21 0 16,0-21-16,0 22 15,0-22-15,22 0 0,-22 0 16,0 0-16,0 0 0,0 0 15,22 0-15,-22-22 0,21 22 0,-21-21 16,22 0-16,-22 0 0,0 0 16,21 0-16,-20-1 0,-1-20 0,0 21 15,0 0-15</inkml:trace>
  <inkml:trace contextRef="#ctx0" brushRef="#br0" timeOffset="60596.01">27517 381 0,'21'0'31,"0"0"-31,21 0 0,-21 0 15,22 0-15,-1 0 0,0 0 16,22 0-16,-22 0 0,22 0 0,-1 0 16,-20 0-16,-1 0 0,21 0 15,-20 0-15,-22 0 0,21 0 0,-21 0 16,1 0-16,-1 0 0</inkml:trace>
  <inkml:trace contextRef="#ctx0" brushRef="#br0" timeOffset="61191.87">24553 1482 0,'0'0'0,"-21"21"0,0 21 0,21 1 0,-42 20 16,20 1-16,1-22 16,0 0-16,0 1 0,0-1 0,0 0 15,-1-21-15,1 22 0,0-22 0,0 0 16,0 0-16,0 0 0,-1 1 15,22-1-15,0 0 0,0-42 47,0 0-31,0-1-16,0 1 0</inkml:trace>
  <inkml:trace contextRef="#ctx0" brushRef="#br0" timeOffset="61652.37">24384 1461 0,'0'0'15,"21"0"-15,43-22 16,-22 22-16,-21 0 0,21 0 16,1 0-16,-22 0 0,21 0 15,1 0-15,-1 0 0,-21 22 0,21-1 16,-20 0-16,-1 0 0,-21 21 0,0-20 15,0 20-15,0-21 0,-21 21 16,-22-20-16,22 20 0,-21-21 0,-1 0 16,-20 0-16,21 1 0,-1-1 15,1 0-15,-22 0 0,22-21 16,21 21-16,-21-21 0,20 0 0,1 0 16,0 0-16,21-21 15,0 0 1,21 21 15,0 0-31,1 0 16,-22 21-16,21 0 0,0-21 0,-21 21 15,0 1-15,21-1 0,0 0 0,-21 0 16,21 0-16,-21 0 0,0 1 16,0-1-16,22 0 0,-22 0 0,21 0 15,-21 0-15,21-21 16,-21 22-16,21-22 0,0 0 15,0 0-15,1 0 16,-1-22-16,0 22 16</inkml:trace>
  <inkml:trace contextRef="#ctx0" brushRef="#br0" timeOffset="62037.15">24765 2053 0,'0'21'16,"21"-21"-16,0 0 15,0 0-15,1 0 0,-1 0 0,0-21 16,21 21-16,-21-21 0,1 21 16,-1-21-16,0 21 0,0-21 15,0 0-15,0 21 0,-21-22 0,0 1 16,0 0-16,0 0 15,0 0-15,-21 21 0,0 0 16,0 0-16,0 0 16,0 0-16,-1 21 0,-20 0 0,21 0 15,0 0-15,0 1 0,-1 20 0,1-21 16,0 0-16,21 0 0,0 22 16,-21-22-16,21 0 0,-21 0 15,21 0-15,0 1 0,0-1 16,21-21-16,0 21 0,0-21 15,0 0-15,1 0 16,-1 0-16,0 0 0,21 0 16,-21-21-16,1 0 0,-1 21 0</inkml:trace>
  <inkml:trace contextRef="#ctx0" brushRef="#br0" timeOffset="62335.97">25463 1461 0,'0'0'0,"0"21"15,0 0-15,0 0 16,-21 0-16,0 22 0,21-1 0,-21 0 16,21 1-16,-21-1 0,0 0 15,21 22-15,-22-22 0,1 0 0,21 1 16,-21-1-16,0-21 0,0 22 0,0-22 15,21 21-15,-22-21 0,22 0 16,-21 1-16,21-1 0,0 0 16,0 0-1,21-21 1,1-21-16,-1 21 16,0-21-16</inkml:trace>
  <inkml:trace contextRef="#ctx0" brushRef="#br0" timeOffset="62838.69">25760 2032 0,'0'0'0,"21"-63"16,-21 41-16,0 1 15,0 0-15,-21 21 16,0 0-16,-1 0 0,1 0 15,0 0-15,0 21 0,0 0 0,0 1 16,-1-1-16,1 0 0,-21 21 0,21-21 16,0 1-16,-1-1 0,1 21 15,21-21-15,-21 0 0,21 1 0,-21 20 16,21-21 0,0 0-16,21-21 15,0 0-15,0 0 0,1 0 0,-1 0 16,0 0-16,0-21 15,0 21-15,0-21 0,1 21 16,-1-21-16,-21 0 0,21-1 0,0 1 16,0-21-16,0 21 0,1-43 15,-1 43-15,-21 0 0,0 0 16,0 42 15,0 0-31,0 0 0,0 0 0,-21 1 16,21-1-16,0 0 0,-22 0 15,22 0-15,0 0 0,0 1 0,0-1 16,0 0-16,0 0 16,0 0-16,22-21 0,-1 0 15,0 0-15,0 0 0,0 0 16,0 0-16,1 0 16,-1 0-16,0-21 0,0 21 0</inkml:trace>
  <inkml:trace contextRef="#ctx0" brushRef="#br0" timeOffset="64037.12">26395 1503 0,'0'0'0,"0"-21"0,0 0 16,-21 21 15,21 21-31,0 0 16,-22 21-16,1-21 0,0 22 0,21-1 15,-21 0-15,0 1 0,21 20 0,-21-20 16,-1-1-16,22 0 0,-21 1 16,0-1-16,21-21 0,-21 21 0,21 1 15,-21-22-15,21 0 0,-21 0 16,21 0-16,0 1 0,0-1 0,0 0 16,21-21-1,0 0-15,0 0 16,0 0-16,0 0 0,1-21 15,-1 0-15,0 21 0,0-22 16,0 1-16,22-21 16,-22 0-16,0 20 0,0 1 15,0 0-15,-21 0 0,21 0 16,-21 42 0,0 0-1,0 0-15,-21-21 0,0 43 0,0-22 16,21 0-16,0 0 0,0 0 15,-21 0-15,21 1 0,0-1 16,0 0-16,0 0 0,21-21 16,0 0-1,0 0-15,0 0 16,1 0-16,-1 0 0,0 0 16,0-21-16,0 0 15,0 0-15,1-1 0,-22 1 0,21 0 16,0 0-16,0 0 0,0 0 15,0-1-15,22-20 16,-43 63 15,0 0-31,0 1 0,-21-1 16,21 0-16,0 0 0,-22 0 16,22 0-16,-21 1 0,21-1 15,0 0-15,0 0 16,0 0-1,21-21 1,1 0-16,-1 0 16,0-21-16,0 21 0,0-21 15,0 0-15,1 0 0,-1 21 0,0-22 16,0 1-16,0 0 0,0 0 16,1 0-16,-1 21 0,0-21 0,0-1 15,-21 44 16,0-1-15,0 0-16,0 0 0,0 0 16,-21 0-16,21 1 0,-21-1 15,21 0-15,0 0 16,0 0-16,0 0 0,21 1 16,0-22-16,0 0 0,0 0 15,1 21-15,-1-21 0,0 0 16,0 0-16,21 0 0,-20 0 0,20 0 15,-21-21-15,21 21 0,-20-22 16,-1 22-16,21-21 0,-21 0 0,0 0 16,1 0-16,20-22 0,-21 22 15,0-21-15,0 21 0,1-22 0,-22 22 16,0-21-16,0 21 0,0 0 16,0-1-16,0 1 0,-22 21 15,1 0 1,0 0-16,0 21 0,0 1 15,0-1-15,-1 0 0,1 0 0,0 21 16,0-20-16,21-1 0,0 0 16,-21 0-16,21 0 0,0 0 0,0 1 15,0-1-15,0 0 0,0 0 0,0 0 16,21-21-16,0 21 0,0-21 16,0 0-16,1 0 0,20 0 15,-21 0-15,0 0 0,0 0 16,1 0-16,-1-21 0,42 0 15,-42 0-15,1 0 0,-1 21 16,0-43-16,0 22 0,-21 0 16,21 0-16,0-21 0</inkml:trace>
  <inkml:trace contextRef="#ctx0" brushRef="#br0" timeOffset="64275.59">27390 1503 0,'-22'0'16,"1"0"-16,0 0 16,0 0 46,0 0-62,0 0 16</inkml:trace>
  <inkml:trace contextRef="#ctx0" brushRef="#br0" timeOffset="64548.04">25993 1736 0,'0'0'0,"-22"21"0,1-21 15,42 0 1,1 0 0,-1 0-16,0 0 15,0 0-15,0 0 0,0 0 0,22 0 0,-22 0 16,21 0-16,-21 0 0,1 0 15,-1 0-15,0 0 0,0 0 16,0 0-16,0 0 0,1 0 0,-1 0 16,-21-21-1,21 21-15</inkml:trace>
  <inkml:trace contextRef="#ctx0" brushRef="#br0" timeOffset="65354.38">29866 148 0,'0'0'0,"0"-21"15,0 0 1,-21 21-16,0 0 16,0 0-16,-1 0 0,1 0 15,-21 21-15,21 0 0,-22 0 16,1 1-16,21 20 0,-21-21 0,-1 21 16,1 1-16,0-1 0,-1 0 15,1 1-15,21-1 0,-22 0 0,22-20 16,0 20-16,0 0 0,21 1 15,0-1-15,0-21 0,0 21 0,0-20 16,21 20-16,0-21 0,0 0 16,1 22-16,-1-22 0,0 0 0,21-21 15,-21 21-15,1-21 16,-1 0-16,0 21 0,0-21 0,0 0 16,22 0-16,-22 0 0,0 0 15,0-21-15,0 21 0,22-21 0,-22 0 16</inkml:trace>
  <inkml:trace contextRef="#ctx0" brushRef="#br0" timeOffset="65696.53">30268 402 0,'0'0'0,"-21"0"32,0 0-17,0 0-15,0 21 16,-1 1-16,1 20 0,0-21 0,0 0 16,0 0-16,0 22 0,-1-22 15,-41 42-15,42-41 0,0-1 16,-43 42-1,43-42-15,21 1 0,-21-22 16,21 21-16,21-42 47,0-1-47,0 22 0,0-21 16</inkml:trace>
  <inkml:trace contextRef="#ctx0" brushRef="#br0" timeOffset="66060">30670 42 0,'0'0'0,"22"0"16,-1 0-16,0 0 15,0 0-15,0 0 0,0 22 0,1-22 16,-1 21-16,0 0 0,0 21 16,21-21-16,-20 1 0,-1 20 0,0 0 15,-21-21-15,0 22 0,0-1 16,0 22-16,0-22 0,0 0 16,0 1-16,0-1 0,-21 0 15,0 22-15,-1-22 0,1-21 0,-21 22 16,-43 62-1,43-83-15,21-1 0,-22 0 0,22 0 16,-21 0-16,21-21 0,0 21 16,-22-21-16,22 22 0,0-22 0,0 0 15,0 21 1</inkml:trace>
  <inkml:trace contextRef="#ctx0" brushRef="#br0" timeOffset="66695.92">29379 1693 0,'-21'0'31,"0"0"-31,0 0 16,-22 0-16,22 22 0,-21-22 15,0 21-15,-1 21 0,1-21 0,0 22 16,-1-1-16,-20 0 0,20 1 16,1-22-16,0 21 0,-1 0 0,22 1 15,0-1-15,0-21 0,0 22 0,21-22 16,0 21-16,0-21 0,0 0 15,0 1-15,0-1 0,21 0 0,0 0 16,0 0-16,0-21 0,1 21 16,-1-21-16,42 22 15,-42-22-15,22 0 0,-22 0 0,21 0 16,-21 0-16,22-22 0,-1 22 16</inkml:trace>
  <inkml:trace contextRef="#ctx0" brushRef="#br0" timeOffset="66980.05">29633 1969 0,'0'21'31,"-21"-21"-31,0 21 16,0 0-16,-22 21 0,1 22 15,0-43-15,21 0 16,-1 22-16,1-22 0,-21 0 0,21 0 16,0 0-16,-1 0 0,1-21 15,0 22-15,21-1 0,-21-21 16,21 21-16,21-21 31,0 0-31,0-21 16,1 0-16</inkml:trace>
  <inkml:trace contextRef="#ctx0" brushRef="#br0" timeOffset="67223.91">29824 2011 0,'-21'0'15,"-1"0"-15,22 21 16,-21 0-16,0 0 0,0 1 15,0-1-15,0 0 0,-1 0 16,1 0-16,0 0 0,0 1 16,0-1-16,21 0 0,-21 0 0,-1 0 15,1-21-15,0 21 0,21 1 0,-21-22 16,21 21-16,21-21 31</inkml:trace>
  <inkml:trace contextRef="#ctx0" brushRef="#br0" timeOffset="67596.21">30141 1566 0,'0'-21'15,"21"21"-15,1 0 0,-1 0 16,0 0-16,0 0 0,0 0 16,0 0-16,22 0 0,-22 0 0,21 21 15,-21 1-15,1-1 0,-1 0 16,0 21-16,0 1 0,-21-1 0,0 0 16,0 22-16,0-22 0,0 0 15,-21 22-15,0-22 0,0 1 16,-1-1-16,-20 0 0,0 1 15,-1-1-15,1-21 0,0 21 0,-1 1 16,1-22-16,0 0 0,-1 0 0,1 0 16,0 1-16,-1-1 0,22 0 15,-21-21-15,21 21 0,-22 0 0,22-21 16,0 0-16,0 0 0,21 21 16,-21-21-16,0 0 15,-1 0-15</inkml:trace>
  <inkml:trace contextRef="#ctx0" brushRef="#br0" timeOffset="68408.02">24299 2731 0,'0'21'0,"-21"-21"15,0 0 1,0 0-16,42 0 47,0 0-32,0 0-15,0 0 0,22 0 16,-22 21-16,21-21 0,1 0 0,-1 0 16,21 0-16,1 0 0,21 21 15,-1-21-15,1 0 0,0 0 0,20 0 16,-20 0-16,21 21 0,0-21 0,0 0 15,21 0-15,0 21 16,0-21-16,0 0 0,0 0 0,0 22 0,0-22 16,-22 0-16,22 0 0,0 21 15,-21-21-15,0 0 0,0 0 0,0 21 16,-22-21-16,-20 0 0,-1 0 0,1 0 16,-1 0-16,-20 0 15,-22 0-15,21 21 0,-21-21 0,1 0 16,-44 0 15,1 0-31,0 0 0,0 0 0,-21-21 16,20 21-16,-20 0 0</inkml:trace>
  <inkml:trace contextRef="#ctx0" brushRef="#br0" timeOffset="69018.67">24236 2921 0,'0'21'15,"21"-21"1,0 0-16,0 0 15,22 0-15,-22 0 16,21 0-16,0 0 0,22 0 0,-1 0 0,1 0 16,21 0-16,-1 0 0,1 0 15,21 0-15,0 0 0,-1 0 16,1 0-16,21 0 0,-21 21 0,21-21 16,21 0-16,-21 0 0,0 0 15,0 0-15,-21 0 0,21 0 0,0 0 16,-21 0-16,0 0 0,21 0 0,-21 0 15,-22 0-15,22 0 0,-21 0 16,-22 0-16,1 0 0,-1 0 0,1 0 16,-22 0-16,0 0 0,1 0 15,-22 0-15,0 0 0,0 0 0,0 0 16,1 0-16,-44 0 62,1 0-46,0 0-16</inkml:trace>
  <inkml:trace contextRef="#ctx0" brushRef="#br0" timeOffset="71051.66">16912 3090 0,'0'0'0,"0"-21"31,0 0-15,0 0-16,0 0 31,0 42 0,0 0-15,0 0-16,0 22 0,0-22 16,0 21-16,0 0 0,0 22 0,-21-22 15,21 1-15,-21 20 0,0-21 16,21 1-16,0-1 0,-22 0 16,1 1-16,0-1 0,21 0 0,0-20 15,0 20-15,0-21 0,-21 0 16,21 0-16,0 1 0,0-1 0,0 0 15,0 0-15,0 0 0,0 0 16,21-21-16,-21 22 16,21-22-16,0 21 15,1-21-15,-1 0 16,0 0-16,0 0 0,0 0 16,0 0-16,1 0 0,-1 0 0,0 0 15,0 0-15,0 0 16,0 0-16,1 0 0,-1 0 0,0 0 15,0 0-15,0 0 16,-21-21 15,21 21-31</inkml:trace>
  <inkml:trace contextRef="#ctx0" brushRef="#br0" timeOffset="71451.32">16912 3937 0,'0'0'0,"-42"0"16,63 0 46,0 0-62,0 0 0,0 21 0,1-21 16,20 0-16,0 21 0,1-21 15,-1 0-15,0 22 0,1-22 0,-1 0 16,0 0-16,1 21 0,-1-21 16,0 0-16,1 0 0,-22 0 15,21 0-15,0 0 0,-20 0 0,-1 21 16,0-21-16,0 0 15,-42 0 32,21-21-31,0 0-16</inkml:trace>
  <inkml:trace contextRef="#ctx0" brushRef="#br0" timeOffset="71950.03">17589 3747 0,'0'0'0,"-21"-22"16,21 44 31,0-1-47,0 0 0,0 0 15,21-21-15,1 21 0,-1 0 16,0 1-16,0-1 0,0-21 16,0 21-16,1-21 0,-1 21 15,21-21-15,-21 21 0,0-21 16,1 21-16,-1-21 0,0 0 0,0 22 16,0-22-16,0 0 0,1 0 15,-22 21 1,0 0-1,-22 0 1,1 0-16,0-21 0,0 21 16,-21 1-16,20-22 0,1 21 15,0 0-15,-21 0 0,21 0 0,-22 0 16,22 1-16,-21-1 0,21 0 16,-22 0-16,22 0 0,-21 0 15,21 1-15,-1-1 0,1 0 0,0 0 16,0-21-16,0 21 0,0 0 0,21 1 15,-22-22-15,1 0 16,21 21-16,-21-21 0,21-21 47</inkml:trace>
  <inkml:trace contextRef="#ctx0" brushRef="#br0" timeOffset="73512.21">19092 3493 0,'0'0'0,"0"-22"15,0 1 1,0 0-1,21 21-15,1 0 16,-1-21-16,21 21 16,-21-21-16,22 21 0,-1 0 0,0 0 15,1 0-15,-1 0 0,0 0 16,1 21-16,-1 0 0,-21 0 0,21 22 16,-20-22-16,-1 0 0,-21 21 0,0 1 15,0-1-15,0-21 0,-21 21 16,-1 1-16,1-1 0,-21-21 0,0 22 15,-1-1-15,1 0 0,21-21 16,-22 22-16,1-22 0,21 21 0,-21-21 16,20 1-16,1-1 0,0 0 15,0 0-15,42-21 32,0-21-32,0 0 15,1 0-15,-1-1 0,21 1 16,-21 0-16,22-21 0,-1 21 0,0-22 15,1 22-15,20-21 0,-21-1 16,1 1-16,20 0 0,-20-1 0,-1 1 16,0 0-16,1-1 0,-22 1 15,21 0-15,-21-1 0,0 22 16,-21 0-16,0 0 0,22 0 0,-22 0 16,0-1-16,-22 44 31,1-1-31,0 0 0,0 21 0,0-21 15,0 22-15,-1-1 0,22 0 16,-21-20-16,0 20 0,0 0 0,0 1 16,21-1-16,0-21 0,-21 21 15,21-20-15,0 20 0,0-21 0,0 0 16,0 0-16,0 1 0,0-1 0,21 0 16,-21 0-16,21-21 15,0 21-15,0-21 0,0 0 0,1 0 0,-1 0 16,0 0-16,0 0 0,0 0 15,0-21-15,1 21 0,-1-21 16,21 0-16</inkml:trace>
  <inkml:trace contextRef="#ctx0" brushRef="#br0" timeOffset="73868.44">20383 3683 0,'-21'0'16,"21"21"0,0 0-16,-21 1 15,21-1-15,-21 0 0,21 0 16,-21 21-16,21-20 0,0 20 0,-21 0 16,-1 1-16,1-1 0,21 21 15,-21-20-15,21 20 0,-21 1 0,0-22 16,0 22-16,-1 41 0,1-41 15,21-1-15,-21 1 0,0-1 16,0-20-16,0 20 0,21 1 0,-22-22 16,1 0-16,21 1 0,0-1 15,0 0-15,0-20 0,0-1 0,0 0 16,0 0-16,21-21 16,1-21-1,-1 0-15,-21 0 0,21-1 16,0-20-16,0 21 0,0-21 0</inkml:trace>
  <inkml:trace contextRef="#ctx0" brushRef="#br0" timeOffset="74220.24">20299 3874 0,'0'0'15,"-21"-22"-15,21 1 0,-22 0 0,22 0 0,0 0 16,0 0-16,0-1 15,0 1-15,0 0 0,22 0 16,-1 21-16,0-21 0,21 0 16,-21 21-16,22 0 0,-22 0 0,21-22 15,1 22-15,-1 0 0,-21 0 0,21 0 16,-20 22-16,20-1 0,-21-21 16,-21 21-16,0 0 0,0 0 0,0 0 15,0 22-15,0-22 0,0 0 16,-21 0-16,0 0 0,0 1 0,-22-1 15,22 0-15,-21 0 0,21 0 0,-22 0 16,1 1-16,21-22 16,0 21-16,-1-21 0,1 0 0,0 21 15,0-21-15,42 0 32,0 0-17,0 0-15,1 0 0</inkml:trace>
  <inkml:trace contextRef="#ctx0" brushRef="#br0" timeOffset="74737.5">21103 3683 0,'0'0'0,"-21"-21"16,0 21-16,0 0 15,-1 0-15,1 0 16,0 0-16,0 0 0,0 21 16,0 0-16,-1 0 0,1 1 15,0-1-15,0 21 0,0-21 0,0 22 16,-1-22-16,1 21 0,21-21 0,0 0 16,0 22-16,0-22 15,0 0-15,0 0 0,0 0 0,21-21 16,1 0-16,-1 0 15,0 0-15,0 0 0,0 0 16,0-21-16,1 0 0,20 0 0,-21 0 16,0 0-16,0-1 0,1 1 15,-1-21-15,-21 21 0,21-22 0,-21 22 16,21-21-16,-21 21 0,21 0 0,-21-1 16,0 1-16,0 0 0,0 0 15,0 42 16,0 0-31,0 0 0,-21 1 0,21 20 16,0-21-16,0 0 0,0 22 16,0-22-16,0 0 0,0 21 15,0-21-15,0 22 0,0-22 0,0 0 16,0 0-16,0 0 0,21-21 0,-21 22 16,21-22-16,1 0 0,-1 0 15,0 0-15,0 0 16,0-22-16</inkml:trace>
  <inkml:trace contextRef="#ctx0" brushRef="#br0" timeOffset="75044.31">21696 3112 0,'0'0'0,"-21"0"0,21 21 16,-22 0-16,1 0 0,0 21 0,21-20 16,-21 20-16,21 21 0,0-20 15,-21-1-15,0 22 0,21-22 0,-22 21 16,22-20-16,0 20 0,-21-20 16,21-1-16,-21 0 0,21 1 0,-21-22 15,21 21-15,0-21 0,0 0 0,0 1 16,0-1-16,0 0 15,0 0-15,21-42 32,0 0-32,0 0 0,1-1 15,-1 1-15</inkml:trace>
  <inkml:trace contextRef="#ctx0" brushRef="#br0" timeOffset="75572.06">21992 3112 0,'0'0'0,"0"21"31,0 0-31,0 0 0,-21 21 0,21 1 16,0-1-16,-21 0 0,21 1 15,-21 20-15,-1-20 0,1-1 0,21 21 16,-21-20-16,0-1 0,0 0 0,21 1 15,-21-1-15,-1 0 0,22-20 16,0-1-16,-21 21 0,0 0 16,21-20-16,0-1 15,0-42 17,0-1-32,0 1 15,0 0-15,0 0 0,21 0 0,0 0 16,-21-1-16,22-20 0,-1 21 15,0-21-15,0 20 0,0-20 0,0 21 16,1 0-16,-1 0 0,0-1 0,21 1 16,-21 0-16,1 21 0,-1 0 15,0 0-15,0 0 0,0 0 0,0 21 16,1-21-16,-22 21 0,0 1 16,0 20-16,0-21 0,0 0 0,0 22 15,0-22-15,0 0 0,0 21 16,0-21-16,0 1 0,0-1 15,0 21-15,-22-21 0,22 0 0,-21 1 16,21-1-16,-21 0 16,0-21 15,21-21-31,-21 0 0,21-1 16</inkml:trace>
  <inkml:trace contextRef="#ctx0" brushRef="#br0" timeOffset="75779.71">21336 3577 0,'0'0'0,"-21"0"0,42 0 31,0 0-31,0 0 0,22 0 0,-1 0 16,-21 0-16,21 0 0,1 0 0,-1 0 15,0 0-15,1 0 0,-1-21 16,0 21-16,-20 0 0,-1 0 0,0-21 16,0 21-16</inkml:trace>
  <inkml:trace contextRef="#ctx0" brushRef="#br0" timeOffset="76650.64">23622 3260 0,'0'0'0,"0"-21"15,0-1-15,21 1 16,-21 42 0,0 1-1,0-1-15,0 0 0,0 21 0,0 1 16,0 20-16,0-21 0,0 1 15,0 20-15,0-20 0,-21 20 0,0-21 16,21 1-16,-21 20 0,21-20 16,-22-1-16,22 0 0,-21 1 0,21-22 15,-21 21-15,21-21 0,0 0 16,0 1-16,-21-1 0,21 0 16,-21-21-1,21-21 1,0 0-16,0-1 15,0 1-15,0 0 0,0 0 0,0 0 16,0-22-16,0 22 0,0 0 16,21 0-16,0-21 0,0 20 0,0 1 15,1 0-15,20 0 0,-21 0 0,21 0 16,1 21-16,-1-22 0,0 22 16,1 0-16,-1 0 0,-21 0 15,22 0-15,-22 0 0,21 22 0,-21-1 16,0-21-16,1 42 0,-22-21 15,0 0-15,0 1 0,0 20 0,0-21 16,0 0-16,-43 22 0,22-22 16,-21 0-16,21 0 0,-22 0 0,1 0 15,0 1-15,-1-22 0,1 21 0,0-21 16,20 0-16,1 21 0,-21-21 16,21 0-16,0 0 15,42-21 1,0 21-16,0-21 15,0 21-15,0-22 0,1 22 0,20-21 16,0 0-16,-21 0 16</inkml:trace>
  <inkml:trace contextRef="#ctx0" brushRef="#br0" timeOffset="77368.13">24363 3768 0,'0'21'15,"0"0"-15,0 0 0,-21 0 16,21 1-16,-22-1 0,1 0 16,21 21-16,0-21 0,-21 1 0,0 20 15,21-21-15,-21 0 0,21 0 0,0 1 16,0-1-16,0 0 16,21-21-16,0 0 0,0 0 15,0 0-15,1 0 0,20 0 0,-21 0 16,21 0-16,1 0 0,-22-21 15,21 0-15,-21-1 0,22 22 0,-22-21 16,0 0-16,0-21 0,-21 21 16,21-1-16,1 1 0,-22 0 0,21 0 15,-21 0-15,0 0 0,0-1 16,21 22-16,-21-21 16,0 42 15,0 1-31,-21-1 15,21 0-15,-21 21 0,21-21 16,0 22-16,-22-1 0,1 0 0,21 1 16,0 20-16,0-20 0,0 20 15,0-21-15,0 1 0,0 20 0,0-20 16,0 20-16,0 1 0,0-22 0,0 21 16,0 1-16,0-1 0,0 1 15,0-22-15,0 22 0,0-1 0,0-20 16,0 20-16,0 1 0,0-22 0,0 21 15,0-20-15,-21-1 0,21 22 16,0-22-16,0 0 0,-21 1 16,21-22-16,-21 21 0,21-21 0,-21 0 15,-1 22-15,1-22 0,0-21 0,0 21 16,-21 0-16,20-21 0,1 0 16,0 0-16,0 0 0,0 0 0,0 0 15,-1-21-15,1 0 0,0 0 0,0 0 16,0-22-16,0 22 0,21-21 15,0-22-15,0 22 0,-22 0 0,22-22 16,0 1-16,0-1 0,0 1 0,0-1 16,22 1-16,-22-22 0,21 0 0,0 22 15,0-22-15,0 22 16,0-1-16,22 1 0,-22 20 0,0-20 0,21 20 16,-20 1-16,20-21 0,0 20 15,-21 22-15,22-21 0,-22-1 16,0 1-16,21 21 0,-20-21 0,-1 20 15</inkml:trace>
  <inkml:trace contextRef="#ctx0" brushRef="#br0" timeOffset="78088.37">26098 4085 0,'0'0'0,"0"-21"15,0 0 1,0 0-16,0 0 16,0-1-16,22 1 15,-22 0-15,21 0 0,-21 0 16,0 0-16,0-1 0,0 1 16,0 0-16,0 0 0,0 0 15,-21 0 1,-1 21-16,-20 0 0,21 0 0,0 0 15,-22 21-15,1-21 0,0 21 0,-1 0 16,1 21-16,0-20 0,-1 20 16,1 0-16,0 22 0,21-22 0,-22 0 15,22 1-15,0-1 0,21 0 16,0-20-16,0 20 0,0-21 16,0 0-16,21 0 0,21 1 0,-20-22 15,-1 0-15,21 0 0,-21 0 0,22 0 16,-1 0-16,0 0 0,1 0 15,-22-22-15,21 1 0,0 0 0,1 0 16,-1-21-16,-21 20 0,0-20 16,22 21-16,-22-21 0,0-1 0,-21 1 15,42-43-15,-42 64 0,0-21 16,0 21-16,0-1 0,0 1 16,0 42-1,0 22 1,0-22-16,0 0 15,-21 21-15,21-20 0,0 20 0,-21-21 16,21 21-16,0-20 0,0 20 16,0-21-16,0 0 0,0 0 0,0 1 15,0-1-15,21 0 0,0-21 16,1 0-16,-1 0 16,0 0-16,0 0 0,0-21 0,0 21 15</inkml:trace>
  <inkml:trace contextRef="#ctx0" brushRef="#br0" timeOffset="78368.2">26712 3514 0,'0'0'0,"0"-21"0,0-1 0,0 1 16,0 0-16,0 42 15,0 0-15,-21 1 16,21 20-16,0 0 0,-21 1 15,0-1-15,0 21 0,21-20 0,-22 20 16,1-20-16,21 20 0,-21-21 0,0 22 16,21-22-16,0 1 0,-21-1 15,0 0-15,21-21 0,0 1 0,0 20 16,0-21-16,0 0 16,21-21-1,0 0-15,0-21 16,-21 0-16,21 0 0,0 0 15</inkml:trace>
  <inkml:trace contextRef="#ctx0" brushRef="#br0" timeOffset="78628.41">27009 3429 0,'0'0'0,"0"-21"15,0 42 1,-22 0-16,22 22 0,-21-1 15,0 0-15,0 1 0,0-1 16,0 21-16,-1-20 0,1 20 0,21-20 16,-21 20-16,21-21 0,-21 22 15,21-22-15,-21 1 0,21-1 0,0-21 16,0 21-16,0-20 0,0-1 0,0 0 16,0 0-16,21-21 31,0-21-16,-21 0-15,0 0 0</inkml:trace>
  <inkml:trace contextRef="#ctx0" brushRef="#br0" timeOffset="78836.28">26479 3895 0,'0'0'16,"22"0"-1,-1 0 1,0 0-16,21 0 0,-21 0 0,22 0 16,-1 0-16,0 0 0,-20 0 15,20 0-15,0 0 0,1 0 16,-22 0-16,21 0 0,-21 0 0,0 0 0,1 0 16,-1 0-16,0 0 15</inkml:trace>
  <inkml:trace contextRef="#ctx0" brushRef="#br0" timeOffset="79267.64">27136 3979 0,'0'0'0,"21"-21"0,0 0 16,0 21-16,0-21 0,0 21 31,1 0-31,-22 21 16,21-21-16,-21 42 15,21-20-15,-21-1 0,0 21 16,0-21-16,0 22 0,0-1 0,0 0 16,0-21-16,0 22 0,0-22 0,0 21 15,0-21-15,0 1 0,-21-1 16,21 0-16,-21-21 0,21 21 0,-22-21 15,22-21 17,0 0-32,22 0 15,-1-1 1,0-20-16,-21 21 0,21 0 0,0-22 16,0 22-16,1-21 0,-22 0 0,21 20 15,0 1-15,0-21 0,0 21 16,0 0-16,1-1 0,-1 22 15,0-21-15,0 21 16</inkml:trace>
  <inkml:trace contextRef="#ctx0" brushRef="#br0" timeOffset="79496.03">27792 3958 0,'0'0'0,"0"21"0,0 1 0,-21-1 15,-1 21-15,22-21 0,-21 0 16,21 1-16,0-1 0,0 0 16,0 0-16,0 0 0,0 0 0,0 1 15,0-1-15,-21-21 0,21 21 16,0-42 31,0 0-47,0-1 15</inkml:trace>
  <inkml:trace contextRef="#ctx0" brushRef="#br0" timeOffset="79672.92">27855 3704 0,'-21'0'16,"21"-21"-16,-21 21 0,0 0 15,42 0 17,0 0-17,0 0-15</inkml:trace>
  <inkml:trace contextRef="#ctx0" brushRef="#br0" timeOffset="80243.78">28300 3556 0,'-21'-21'15,"-1"21"1,1 21 0,21 0-16,0 22 0,0-22 15,-21 0-15,21 21 0,-21-21 16,21 22-16,0-1 0,0 0 0,-21-20 15,21 20-15,-21 0 0,21 1 16,-22-1-16,22-21 0,0 21 0,-21-20 16,21 20-16,-21-21 0,21 0 0,-21 0 15,21 22-15,0-22 16,-21-21 0,21-21 15,0 0-31,0-1 15,0 1-15,0 0 0,21 0 16,0 0-16,-21 0 0,21-1 0,0 1 16,22 21-16,-22-21 0,0 0 0,0 0 15,22 21-15,-22 0 0,21-21 16,-21 21-16,22 0 0,-22 0 0,21 0 16,-21 21-16,0 0 0,1 0 15,-1 0-15,-21 0 0,0 1 0,0-1 16,0 0-16,0 0 0,0 0 15,0 0-15,-21 1 0,-1-1 0,1 0 16,-21-21-16,21 21 0,-22 0 16,1-21-16,21 0 0,-21 0 15,20 0-15,1 21 0,-21-21 0,21 0 16,0 0-16,42 0 47,0 0-47,0-21 0,0 21 15</inkml:trace>
  <inkml:trace contextRef="#ctx0" brushRef="#br0" timeOffset="80768.64">28723 3916 0,'0'0'0,"0"-21"0,21 21 0,-21-21 16,0 42-1,0 0-15,0 0 16,0 0-16,-21 0 0,21 1 0,0-1 16,-21 21-16,21-21 0,0 0 15,0 22-15,0-22 0,0 0 0,0 0 16,0 0-16,0 1 0,0-1 16,0 0-16,21-21 0,0 0 15,0 0-15,1 0 16,-1 0-16,0 0 0,0 0 15,0 0-15,-21-21 0,21 0 16,1-1-16,-22 1 0,21 0 16,0-21-16,-21 21 0,0-22 0,21 1 15,0 21-15,-21-22 0,21 22 0,-21-21 16,0 21-16,0 0 0,0-1 16,0 1-16,0 42 31,0 1-31,0-1 0,0 0 0,0 0 15,-21 21-15,21-20 0,0 20 16,0-21-16,0 21 0,0-20 16,-21 20-16,21-21 0,0 0 0,0 0 15,0 1-15,21-1 0,-21 0 16,21 0-16,1-21 0,-1 0 0,0 21 16,0-21-16,0 0 0,0 0 15,1 0-15,-1 0 0,0-21 0,0 0 16,0 0-16,0 0 0,1-1 0,-1 1 15,0 0-15,-21-21 0,21-1 16,0 1-16,-21 0 0</inkml:trace>
  <inkml:trace contextRef="#ctx0" brushRef="#br0" timeOffset="81055.48">29506 3556 0,'0'0'0,"0"-85"16,0 64-16,0-21 15,0 63 16,0 0-31,0 0 0,0 1 16,0 20-16,-21 0 0,21-21 16,0 22-16,-21-1 0,21 22 0,0-22 15,0 0-15,-21 1 0,21-1 16,-21 0-16,21 1 0,-22-1 0,22 0 16,0 1-16,0-22 0,0 21 15,0-21-15,0 0 0,0 1 0,0-1 16,0 0-16,0 0 15,22-21 17,-1-21-32,0 0 0,0 0 15,-21-1-15,21 1 0,0 0 16</inkml:trace>
  <inkml:trace contextRef="#ctx0" brushRef="#br0" timeOffset="81475.89">29718 3958 0,'0'21'16,"21"-21"0,0 0-16,0 0 0,1 0 15,-1 0-15,0 0 16,0 0-16,0 0 0,0-21 0,1 0 15,-22 0-15,21 21 0,-21-21 0,21 0 16,-21-1-16,0 1 0,0 0 16,0 0-16,0 0 15,-21 21 1,0 0-16,-1 0 16,1 21-16,0 0 0,21 0 15,-21 0-15,0 1 0,21-1 16,0 21-16,-21-21 0,-1 22 0,22-22 15,-21 21-15,21-21 0,0 22 16,0-22-16,0 0 0,0 0 0,0 0 16,0 0-16,0 1 0,0-1 15,21 0-15,1-21 16,-1 0-16,0 0 0,0 0 0,0 0 16,0 0-16,1-21 0,-1 0 15,0 21-15,21-22 0,-21 1 16</inkml:trace>
  <inkml:trace contextRef="#ctx0" brushRef="#br0" timeOffset="81912.64">30438 3852 0,'0'0'16,"21"0"-16,-21-21 16,-21 21-1,-1 0-15,1 0 0,0 0 16,0 0-16,0 0 0,0 21 15,-1-21-15,1 22 0,0-1 16,0 0-16,0-21 0,21 21 16,-21 0-16,21 0 0,0 1 15,0-1-15,0 0 0,0 0 16,21-21-16,0 0 0,0 21 16,0-21-16,0 0 0,1 0 15,20 0-15,-21 0 0,0 0 0,22 0 16,-22 0-16,0 0 0,21 0 15,-21 0-15,-21 21 0,0 1 16,0-1 0,-21 0-16,0-21 15,-21 21-15,21-21 0,-1 21 16,-20-21-16,21 0 0,-21 21 16,20 1-16,-20-22 0,21 0 15,0 0-15,0 0 0,-1 0 0,1 0 16,0 0-1,21-22 1,0 1-16,0 0 16,0 0-16</inkml:trace>
  <inkml:trace contextRef="#ctx0" brushRef="#br0" timeOffset="82268.44">29464 3514 0,'21'0'31,"0"0"-31,0 0 15,1 0-15,-1 0 0,21 0 0,0-21 16,-20 21-16,20 0 0,0 0 16,1-22-16,-1 22 0,0 0 15,-21 0-15,22 0 0,-1 0 0,-21 0 16,0 0-16,1-21 0,-1 21 16,0 0-16,0 0 31,-21 21-16</inkml:trace>
  <inkml:trace contextRef="#ctx0" brushRef="#br1" timeOffset="90889.66">16849 5249 0,'0'0'0,"0"-21"0,21 0 16,-21 0 0,21 21-16,-21-21 15,0 0-15,21-1 0,-21 1 16,21 21-16,-21-21 0,0 0 15,0 0-15,21 0 0,-21-1 0,0 1 16,0 0-16,22 21 0,-22-21 16,0 0-1,0 42 1,0 0 0,-22 0-16,1 22 0,0-22 0,0 21 15,0 0-15,0-20 0,-22 20 16,22 0-16,-21 22 0,-1-22 0,22 0 15,-21 1-15,0-1 0,20 0 0,-20 1 16,0-1-16,21 0 0,-1 1 16,-20-22-16,21 21 0,0-21 0,0 1 15,21-1-15,0 0 0,-22 0 0,22 0 16,-21-21 0,42-21 15,1 0-31,-1 0 15,0 0-15,0-1 0,0 1 0,0 0 16,22-21-16</inkml:trace>
  <inkml:trace contextRef="#ctx0" brushRef="#br1" timeOffset="91272.45">17251 5059 0,'0'0'0,"0"-21"0,0 0 15,0-1-15,-21 22 47,21 22-47,-22-1 0,1 0 16,21 0-16,-21 21 0,21-20 0,-21 20 15,0 0-15,0-21 0,-1 22 0,-20-1 16,21 0-16,0 1 16,-22-1-16,22 0 0,-21 1 0,21-1 15,-22 0-15,22 1 0,0-22 0,0 21 16,0-21-16,0 1 0,-1-1 16,1 0-16,0 21 0,21-21 15,21-42 32,0 0-47,-21 0 0,22 21 0</inkml:trace>
  <inkml:trace contextRef="#ctx0" brushRef="#br1" timeOffset="91671.88">17759 5144 0,'0'0'0,"0"-22"16,-21 22 15,21 22-31,-22-22 0,22 21 15,0 0-15,0 0 0,-21 21 16,0-20-16,0-1 0,21 21 0,-21 0 16,0-20-16,-22 62 15,22-41-15,0-22 0,0 21 0,0 0 16,-1 1-16,22-22 0,-21 21 16,21-21-16,0 22 0,0-22 0,0 0 15,0 0-15,0 0 0,21-21 16,1 0-16,-1 0 0,0 0 15,0 0-15,21 0 0,-20 0 16,-1 0-16,0 0 0,0-21 16,0 0-16,0 0 0,1 21 0,-1-21 15,-21 0-15</inkml:trace>
  <inkml:trace contextRef="#ctx0" brushRef="#br1" timeOffset="91915.74">17399 5546 0,'21'0'16,"0"0"0,0 0-16,22 0 0,-22-21 15,0 21-15,21 0 0,-20 0 0,-1 0 16,0-22-16,21 22 0,-21 0 0,1 0 15,-1 0-15,0 0 16,-21-21 0,21 21-16,0 0 0</inkml:trace>
  <inkml:trace contextRef="#ctx0" brushRef="#br1" timeOffset="93204.89">18309 5715 0,'0'0'0,"21"-21"16,-21 0-16,0 0 0,21 21 15,-21-22-15,0 1 0,22 0 0,-22 0 16,0 0-16,0 0 15,0-1-15,0 1 0,0 0 0,0 0 16,0 0-16,0 0 0,0-1 16,0 1-16,0 0 15,-22 21-15,1 0 0,0 0 16,0 0-16,0 0 0,0 21 16,-1 0-16,1 1 0,0-1 15,0 0-15,0 0 0,-22 0 0,22 22 16,0-1-16,0-21 0,0 21 15,21 1-15,-21-22 0,-1 21 0,22-21 16,0 1-16,0-1 0,0 0 16,0 0-16,0 0 0,0 0 0,22-21 15,-1 0 1,0 0-16,0 0 0,21-21 16,-20 21-16,-1-21 0,21 0 15,-21 0-15,22 0 0,-22-1 0,21 1 16,-21 0-16,0 0 0,1 0 0,-1-22 15,-21 22-15,0 0 0,21 0 16,-21 0-16,0 0 0,0-1 0,0 1 16,0 42 15,0 1-15,-21-1-16,21 21 15,-21-21-15,21 0 0,-22 1 16,22 20-16,0-21 0,0 0 0,0 0 15,0 1-15,0-1 0,0 0 0,0 0 16,0 0-16,0 0 0,22 1 16,-1-22-16,0 0 0,0 0 15,21 0-15,-20 0 0,20 0 16,-21 0-16,21 0 0,1-22 0,-1 22 16,0-21-16,1 0 0,-1 21 0,0-21 15,1 0-15,-22 0 0,0-1 16,21-20-16,-20 21 0,-22 0 0,21-22 15,-21 22-15,0-21 0,21 21 0,-21 0 16,0-22-16,0 22 16,-21 0-16,0 0 0,-1 21 15,1 0-15,0 0 0,0 0 16,0 0-16,0 0 0,-1 0 16,1 21-16,0 0 0,0 0 0,0 0 15,0 1-15,-1-1 0,1 0 0,0 21 16,21-21-16,0 1 0,-21-1 15,21 0-15,0 0 0,0 0 0,0 0 16,0 1-16,21-1 16,0-21-16,0 0 0,1 0 15,-1 0-15,0 0 0,0 0 16,0-21-16,0 21 0,22-22 0,-22 1 16,0 21-16,0-21 0,0 0 15,1 21-15,-22-21 16,0 0-16,0 42 47,0 0-47,0 0 15,0 0-15,0 0 0,-22 1 0,1-1 16,21 21-16,-21-21 0,21 22 0,0-22 16,-21 21-16,21 0 0,0 1 15,0-1-15,0 0 0,0 1 16,0 20-16,0-20 0,0 20 0,0 1 15,0-1-15,0 1 0,0-1 0,0 1 16,0-1-16,0-21 0,0 22 16,0-1-16,-21-20 0,0 20 0,-1-20 15,1-1-15,0 0 0,-21 1 0,21-1 16,-43-21-16,22 21 0,-1-20 16,-20 20-16,-1-21 0,1 0 0,-22 0 15,22 1-15,-1-1 0,-20-21 0,20 0 16,1 0-16,20 0 0,-20 0 0,20 0 15,22 0-15,-21-21 0,21-1 16,0 1-16,21 0 0,0 0 16,0 0-16,0-22 0,0 1 0,0 21 15,21-21-15,0-22 0,0 22 0,0-1 16,22-20-16,-22-1 0,21 1 16,0-1-16</inkml:trace>
  <inkml:trace contextRef="#ctx0" brushRef="#br1" timeOffset="93767.63">19452 5419 0,'0'0'0,"0"-21"16,-21 21-16,21-22 0,-21 22 15,21 22 1,-21-22-16,21 21 16,-22 0-16,22 0 0,0 0 0,0 22 15,0-22-15,-21 21 0,21-21 16,-21 22-16,21-22 0,0 21 0,0-21 16,0 0-16,0 1 0,-21-1 0,21 0 15,-21-21 16,21-21-15,0 0 0,0-1-16,0 1 0,0 0 0,0 0 15,0 0-15,0 0 0,0-1 0,21-20 16,0 21-16,0 0 0,0 0 16,1-1-16,-1 1 0,0 0 0,21 0 15,-21 0-15,22 0 0,-1-1 16,0 22-16,-20 0 0,20 0 0,0 0 15,-21 0-15,22 22 0,-22-22 0,0 21 16,0 0-16,0 21 16,-21-21-16,0 1 0,0 20 0,0 0 15,0-21-15,0 22 0,0-22 0,-21 21 16,0-21-16,0 1 0,0-1 16,0 0-16,-1 0 0,1-21 0,21 21 15,-21-21-15,0 0 16,42-21 15,0 0-31,0 0 0</inkml:trace>
  <inkml:trace contextRef="#ctx0" brushRef="#br1" timeOffset="94315.84">20553 5482 0,'0'0'0,"0"-21"0,0 0 0,0 0 15,0 0-15,-21 21 0,-1-22 16,1 1-16,0 21 16,0 0-16,-21 0 0,20 0 0,1 0 15,-21 0-15,21 0 0,-22 21 16,22 1-16,-21-1 0,0 0 0,20 0 15,1 21-15,-21-20 0,21 20 16,0-21-16,-1 21 0,1-20 16,0 20-16,21-21 0,0 0 0,0 0 15,0 1-15,0-1 0,0 0 0,21 0 16,0-21-16,1 0 16,-1 0-16,0 0 0,21 0 0,-21 0 15,22-21-15,-22 21 0,21-21 0,1 0 16,-22-1-16,21 1 0,-21 0 15,0 0-15,22 0 0,-22-22 0,-21 22 16,21 0-16,-21-21 0,21 21 16,-21-1-16,0 1 0,0 0 15,-21 42 17,21 0-32,-21 1 0,21-1 15,0 21-15,0-21 0,-21 22 0,21-22 16,0 21-16,0-21 0,0 0 15,0 1-15,0-1 0,0 0 16,0 0-16,0 0 0,21-21 16,0 0-16,0 0 15,0 0-15,1 0 0,-1 0 16,0-21-16,0 0 0</inkml:trace>
  <inkml:trace contextRef="#ctx0" brushRef="#br1" timeOffset="95044.53">20913 5419 0,'-22'21'15,"22"0"-15,0 0 16,-21 0-16,21 1 0,-21-1 16,21 0-16,0 21 0,0-21 0,0 1 15,0 20-15,-21-21 0,21 0 16,0 0-16,-21 1 0,21-1 15,0 0-15,0 0 0,-21 0 16,-1-21-16,22 21 16,0-42 15,0 0-31,0 0 0,0 0 16,0-22-16,0 22 0,0 0 15,22-21-15,-22 21 0,21-22 0,0 22 16,-21 0-16,21-21 0,-21 20 0,21 1 15,0 0-15,1 21 0,-1-21 16,0 21-16,0 0 0,0-21 16,0 21-16,1 0 0,-1 0 0,0 0 15,0 21-15,-21 0 16,21 0-16,-21 22 0,21-22 0,-21 0 16,0 21-16,0-21 0,0 22 15,0-22-15,0 21 0,0-21 0,0 1 16,0-1-16,0 0 0,0 0 0,0 0 15,-21 0-15,21 1 0,-21-1 16,0-21 0,0 0-1,21-21-15,0-1 16,0 1-16,0 0 16,0-21-16,0 21 0,0-1 0,0-20 15,21 21-15,0-21 0,0-1 16,22 22-16,-22-21 0,21 21 0,-21-1 15,22 1-15,-1 0 0,-21 0 0,21 21 16,1 0-16,-1 0 0,-21 0 16,22 0-16,-22 0 0,0 21 0,0 0 15,0 22-15,0-22 0,-21 0 0,0 21 16,0-21-16,0 22 0,0-22 16,0 0-16,0 21 0,-21-20 0,0-1 15,-21 21-15,21-21 16,-1 0-16,1-21 15,21 22-15,-21-22 0,21-22 32,0 1-17,21 21-15</inkml:trace>
  <inkml:trace contextRef="#ctx0" brushRef="#br1" timeOffset="95436.38">21950 5630 0,'0'0'0,"21"0"31,0 0-15,0 0-16,0 0 0,1-21 15,-1 21-15,0-21 0,21 21 16,-21-21-16,1 21 0,-1-21 0,0 0 15,0-1-15,0 22 0,0-21 0,-21 0 16,0 0-16,0 0 0,0 0 16,0-1-16,0 1 0,-21 21 15,-21 0-15,21 0 16,0 0-16,-1 0 0,-20 21 16,21 1-16,0 20 0,-22-21 0,22 21 15,0-20-15,0 20 0,0 0 0,0 1 16,21-22-16,0 21 0,0 0 15,0-20-15,0 20 0,0-21 0,0 0 16,21 0-16,0 1 0,0-22 0,21 0 16,-20 21-16,-1-21 0,21 0 15,-21 0-15,0 0 0,22-21 0,-22-1 16,21 22-16</inkml:trace>
  <inkml:trace contextRef="#ctx0" brushRef="#br1" timeOffset="96340.16">23516 4890 0,'0'0'0,"-21"0"16,0 0-16,0 0 15,42 0 16,0 0-31,21 0 0,1 0 0,-22 0 16,42 0-16,-20 0 0,-1 0 0,21 0 16,1 0-16,-22 21 0,22-21 15,-22 0-15,0 0 0,-20 0 0,-1 0 16,0 0-16,0 0 0,-42 0 31,0 0-31,-22 0 0,1 0 0,0 0 16,-1 0-16,-20 0 15,21-21-15,-1 21 0,1 0 0,21-22 16,-22 22-16,22-21 0,0 21 16,0 0-16,0 0 0,0-21 0,-1 21 15,1 0 1,0 0 0,0 0-16,0 21 15,0 0-15,21 1 0,-22-1 16,1 21-16,0-21 0,0 22 0,21-1 15,-21 0-15,0 1 0,21-1 0,-22 0 16,1 1-16,0 20 0,21-21 16,-21 22-16,0-22 0,0 22 15,-1-1-15,1 1 0,0-1 0,0 1 16,0-1-16,0 1 0,-1-1 16,22 1-16,0-22 0,-21 22 0,21-22 15,0 0-15,0 1 0,0-1 0,21 0 16,1 1-16,-1-22 0,0 21 15,21-21-15,-21 0 0,22 1 0,-22-1 16,21-21-16,1 0 0,-1 0 0,0 0 16,1 0-16,-1 0 15,-21 0-15,21 0 0,1-21 0,-1-1 16,-21 1-16,22 0 0,-1 0 0,-21 0 16,21-22-16,-20 22 0,20-21 15,0 0-15</inkml:trace>
  <inkml:trace contextRef="#ctx0" brushRef="#br1" timeOffset="97265.14">24680 5652 0,'0'0'0,"0"-22"15,0-41-15,0 42 16,0 0-16,0-1 0,-21 22 15,0-21-15,0 0 0,0 0 0,-1 21 16,1-21-16,0 21 0,0 0 16,0 0-16,0 0 0,-1 0 0,1 0 15,0 0-15,0 21 0,-21 0 16,20 0-16,22 0 0,-21 22 0,0-22 16,0 21-16,21-21 0,0 22 0,-21-22 15,21 21-15,0-21 0,0 1 0,0-1 16,0 0-16,0 0 0,0 0 15,21-21-15,-21 21 0,21-21 16,0 0-16,0 0 0,1 0 16,-1 0-16,0 0 0,0-21 0,0 0 15,0 0-15,1 0 0,-1 0 16,0-1-16,-21 1 0,21-21 0,0 21 16,0 0-16,-21-22 0,22 22 15,-22 0-15,21 0 0,-21 0 0,0-1 16,21 22-16,-21 22 31,0-1-31,0 0 16,0 0-16,0 0 0,0 0 15,0 1-15,0-1 0,0 0 16,0 21-16,0-21 0,0 1 0,0-1 16,0 0-16,21-21 15,0 21-15,0-21 0,1 0 0,-1 0 16,0 0-16,0 0 0,0 0 0,0 0 15,1 0-15,-1-21 0,21 21 16,-21-21-16,0 0 0,1-1 0,-1 1 16,0-21-16,-21 21 0,0-22 0,21 1 15,-21 21-15,0-21 0,0-1 16,0 1-16,0 0 0,0-1 0,0 1 16,-21 21-16,0-22 0,0 22 0,-1-21 15,-20 21-15,21 0 0,-21-1 16,20 1-16,-62 0 15,63 21-15,-22 0 0,1 0 0,0 0 16,-1 0-16,1 21 0,0 0 16,-1 1-16,22-1 0,-21 0 0,-1 21 15,1 1-15,0-1 0,21 0 16,-22 1-16,22-1 0,-21 0 0,21 22 16,-1-22-16,1 0 0,0 1 0,21 20 15,0-20-15,0-1 0,0 0 16,0-21-16,0 22 0,21-1 0,0-21 15,1 22-15,20-22 0,-21 0 0,21 0 16,-20 0-16,20 0 16,0-21-16,1 22 0,-1-22 0,-21 0 15,64 0-15,-43 0 0,-21 0 16,22 0-16,-22 0 0,21 0 16,-21 0-16,0-22 0,1 22 0,-1-21 15,0 0-15,0 21 0,0-21 0,0 0 16,22 0-16,-22-1 0,0 22 15,0-21-15,22-21 0,-22 21 0,21 0 16,0-1-16</inkml:trace>
  <inkml:trace contextRef="#ctx0" brushRef="#br1" timeOffset="97868.39">25633 5376 0,'0'0'0,"0"-21"0,0-21 16,-21 42-16,21-21 16,-22 21-16,1 0 15,21 21-15,-21 0 16,0 0-16,21 0 0,0 1 16,-21-1-16,0 21 0,-1-21 0,1 22 15,21-1-15,-21 0 0,0 1 0,0-1 16,0-21-16,21 21 15,0 1-15,-22-22 0,22 21 0,-21-21 16,21 1-16,0-1 0,0 0 0,0 0 16,0-42 15,21 0-15,1 0-16,-22-22 15,0 22-15,0 0 0,21-21 0,0-1 16,0 1-16,-21 0 0,21-1 0,0 1 15,1 21-15,-1-22 0,0 22 16,0-21-16,0 21 0,0 0 0,1-1 16,-1 1-16,0 0 0,0 21 15,21-21-15,-20 21 0,20 0 16,-21 0-16,0 0 0,22 0 0,-22 0 16,0 0-16,0 21 0,0 0 0,0 22 15,-21-22-15,22 21 0,-22-21 16,0 22-16,0-1 0,0 0 0,0 1 15,0-1-15,-22-21 0,1 21 0,0 1 16,0-22-16,21 0 0,-21 21 16,0-20-16,-1-1 0,22 0 15,0 0-15,-21-21 0,21-21 63,0 0-63,0 0 15</inkml:trace>
  <inkml:trace contextRef="#ctx0" brushRef="#br1" timeOffset="98092.25">25273 5757 0,'0'0'0,"21"0"31,0 0-31,0 0 0,1-21 16,-1 21-16,0 0 0,0 0 0,21 0 16,-20 0-16,-1 0 0,21 0 0,-21 0 15,22 0-15,-22-21 0,21 21 16,-21 0-16,0 0 0,1 0 0,-1-21 16,0 21-16,0-21 0,0 21 0,0 0 15,1-21-15</inkml:trace>
  <inkml:trace contextRef="#ctx0" brushRef="#br1" timeOffset="98400.34">26395 5419 0,'0'0'0,"0"-21"0,0-1 15,0 44 32,0-1-47,0 0 16,-21 0-16,21 0 0,-22 22 0,1-1 15,0-21-15,21 21 0,-21 1 0,0-22 16,21 21-16,-21 1 0,21-22 16,-22 0-16,1 0 0,21 0 15,0 0-15,0 1 0,-21-1 16,21 0-16,0-42 31,0 0-15</inkml:trace>
  <inkml:trace contextRef="#ctx0" brushRef="#br1" timeOffset="98703.64">26352 5398 0,'0'0'16,"0"-22"-16,0 1 15,22 21 1,-1 21-16,0 1 16,-21-1-16,21 0 0,0 0 15,0 0-15,1 22 0,-1-22 16,0 21-16,0-21 0,21 22 0,-20-1 16,-1-21-16,0 21 0,0-20 0,-21-1 15,0 21-15,21-21 0,-21 0 16,0 1-16,0-1 0,0 0 15,0-42 32,0 0-47,0-1 16,21 1-16,-21-21 0,22 21 16,-22-22-16,21 22 0</inkml:trace>
  <inkml:trace contextRef="#ctx0" brushRef="#br1" timeOffset="98972.49">27009 5292 0,'0'0'16,"21"-21"-16,-21-1 16,0 1-16,0 42 31,-21 1-15,-1-1-16,1 0 0,0 0 0,21 21 15,-21 1-15,0-1 0,0 0 0,-22 43 16,22-43-16,0 22 15,0-22-15,0-21 0,-1 22 0,1-1 16,21-21-16,0 0 0,0 1 0,-21 20 16,21-21-16,21-21 47,0-21-47,-21 0 0,22 0 15,-1-1-15,0 1 0</inkml:trace>
  <inkml:trace contextRef="#ctx0" brushRef="#br1" timeOffset="99299.82">27453 5440 0,'-21'0'16,"42"0"15,0 0-15,0 0-16,1 0 16,-1 0-16,0 0 0,0 0 0,0 0 15,0 0-15,1 0 0,-1 0 16,0 0-1,0 0 1,-42 0 15</inkml:trace>
  <inkml:trace contextRef="#ctx0" brushRef="#br1" timeOffset="99547.67">27347 5609 0,'0'0'0,"0"21"16,0 1-16,0-1 15,0 0 1,21-21-16,1 0 0,-1 0 16,0 0-16,0 0 0,0 0 15,0 0 1,1 0-16,-1 0 0,0 0 15,0 0-15,0 0 16,0 0-16,1 0 16,-1 0-16,0-21 15</inkml:trace>
  <inkml:trace contextRef="#ctx0" brushRef="#br1" timeOffset="100448.06">28406 5059 0,'0'21'0,"0"0"15,0 0 1,0 1 0,21-22-1,0 0 1,0 0-16,0 0 16,0 0-16,-21-22 15,22 1-15,-22 0 16,0 0-1,0 0-15,-22 21 16,1 0 0,0 0-16,21 21 15,-21 0-15,0 0 16,0 0-16,21 1 16,0-1-1,21-21 1,0 0-16,0 0 15,0-21-15,0 21 0,-21-22 16,0 1-16,22 21 16,-22-21-16,0 0 0,0 0 15,0 0-15,-22 21 32,1 0-17,21 21-15,-21 0 0,0 0 16,21 0-16,-21 22 0,0-22 0,21 0 15,-22 21-15,22-21 0,0 1 0,0 20 16,0-21-16,0 0 0,0 0 16,0 1-16,0-1 0,0 0 0,22-21 15,-1 21-15,0-21 0,21 0 16,-21 0-16,1 0 0,20 0 0</inkml:trace>
  <inkml:trace contextRef="#ctx0" brushRef="#br1" timeOffset="101039.72">29125 5228 0,'0'0'0,"21"0"15,-21-21-15,0 0 16,-21 21 0,21 21-16,-21 0 15,21 0-15,-21 1 0,0-1 0,0 0 16,21 21-16,-22-21 0,1 1 15,21 20-15,-21 0 0,0-21 16,21 22-16,-21-1 0,21 0 0,-21 1 16,-1-22-16,22 21 0,0 1 0,-21-22 15,21 0-15,-21 21 0,21-21 16,0 1-16,0-1 0,0-42 47,0-1-47,0 1 15,0 0-15,21 0 0,0-21 16,-21 20-16,22-20 0,-1 0 0,0-1 16,0 1-16,21-21 0,-20 20 15,-1 1-15,21 21 0,-21-22 16,0 1-16,22 21 0,-22-21 0,0 20 16,0 1-16,0 21 0,-21-21 15,22 21-15,-1 0 0,0 0 16,0 0-16,-21 21 15,21 0-15,-21 1 0,0-1 0,0 21 16,0-21-16,0 22 0,0-1 0,0 0 16,0-21-16,0 22 0,0-1 15,0 0-15,0-20 0,-21 20 0,21-21 16,0 21-16,-21-20 0,21-1 0,0 0 16,0 0-16,0 0 0,0 0 15,0 1 1,0-44 15,-21 1-15,0 0-16,-1 21 15</inkml:trace>
  <inkml:trace contextRef="#ctx0" brushRef="#br1" timeOffset="101252.6">28829 5715 0,'0'0'15,"-21"0"-15,42 0 32,0 0-32,21 0 0,-20 0 15,-1 0-15,21 0 0,-21 0 0,22 0 16,-22 0-16,21 0 0,-21 0 16,22 0-16,-22 0 0,21-21 0,-21 21 15,0 0-15,1 0 0,-1 0 0,0-21 16,0 0-16,0 21 0,-21-22 15,21 22-15,1-21 0</inkml:trace>
  <inkml:trace contextRef="#ctx0" brushRef="#br1" timeOffset="101556.42">29697 5376 0,'0'0'0,"0"-21"16,0 0-16,21 21 15,0 0 1,-21 21-16,0 0 16,21-21-16,-21 22 0,0-1 0,21 0 15,-21 21-15,0-21 0,0 1 16,0 20-16,0-21 0,22 21 0,-22-20 16,0 20-16,21-21 0,-21 21 15,0-20-15,0-1 0,0 0 0,0 0 16,0 0-16,0 0 0,0 1 15,21-22 1,0 0 0,-21-22-1,0 1-15,21 0 16</inkml:trace>
  <inkml:trace contextRef="#ctx0" brushRef="#br1" timeOffset="101831.26">30226 5313 0,'0'0'0,"0"21"47,0 0-47,-21 0 16,0 1-16,-1 20 0,22-21 15,-21 21-15,0 1 0,0-22 0,0 21 16,0 1-16,-1-22 0,1 21 0,0-21 15,0 0-15,0 22 0,0-22 16,21 0-16,-22-21 0,22 21 16,-21-21-16,21 21 0,21-21 31,1-21-31,-1 0 0,-21 0 16,42 0-16</inkml:trace>
  <inkml:trace contextRef="#ctx0" brushRef="#br1" timeOffset="102386.45">30670 5313 0,'0'-21'93,"0"0"-77,22 21-16,-1 0 16,0 0-1,0 0 1,-21 21-16,0 0 0,0 0 15,0 0-15,-21 0 16,0 1-16,0-1 0,21 0 16,-22-21-16,1 21 0,0-21 15,0 0-15,0 0 16,0 0-16,21-21 31,0 0-31,0 0 0,21 21 16,-21-22-16,21 1 0,0 0 15,0 0-15,0 0 0,1 21 0,-22-21 16,21 21-16,0-22 0,0 22 16,-21 22-1,21-1-15,-21 0 0,0 21 0,0-21 16,0 1-16,-21-1 16,0 21-16,0-21 0,0 22 0,-1-22 15,1 21-15,0-21 0,0 0 16,0 1-16,0-1 0,-1-21 15</inkml:trace>
  <inkml:trace contextRef="#ctx0" brushRef="#br1" timeOffset="103188.52">30967 4847 0,'0'0'16,"0"-21"-16,0 0 16,21 21-1,0 0 1,0 0-16,22 0 0,-1 0 0,-21 0 15,21 0-15,1 0 0,-1 0 16,0 0-16,1 0 0,-1 0 0,-21 0 16,22 0-16,-1 0 15,-21 0-15,0 0 0,0 0 0,1 0 16,-1 0-16,0 0 0,-21 21 16,21-21-16,-21 21 15,0 0-15,0 1 0,0-1 16,0 0-16,0 0 15,0 0-15,0 0 0,0 1 0,0-1 16,0 0-16,0 0 0,0 0 16,-21 22-16,0-22 0,0 21 15,-1 0-15,1 1 0,21-22 0,0 21 16,-21 1-16,21 20 0,-21-21 16,21 22-16,-21-22 0,21 22 0,0-22 0,0 22 15,0-22-15,0 0 16,0 22-16,-21-22 0,21 0 0,0 1 15,-22-1-15,22 0 0,0-20 16,-21 20-16,0-21 0,21 21 0,-21-20 16,0-1-16,21 0 0,-21 21 0,21-21 15,-22-21-15,1 22 0,21-1 16,0 0-16,-21-21 0,0 21 0,0-21 16,0 21-16,-1-21 15,1 0-15,0 0 0,0 0 0,0 0 16,-22 0-16,22 0 0,-21 0 15,0 0-15,-1 0 0,22 0 16,-21-21-16,-1 21 0,1 0 0,21 0 16,-21 0-16,20 0 0,1-21 0,0 21 15,0 0-15,0 0 0,0 0 16,-1 0-16,1 0 0,0 0 0,0 0 16,0 0-1,0 0-15,21 21 31,-22-21 16,1 0-31,0 0-16,0 0 0</inkml:trace>
  <inkml:trace contextRef="#ctx0" brushRef="#br0" timeOffset="111412.39">16129 6837 0,'0'-21'16,"0"0"-16,0-1 16,0 1-1,0 0 1,0 42 31,0 0-47,-21 1 15,21-1-15,-21 0 0,21 0 0,0 21 16,-22 1-16,1-22 0,0 21 0,0 1 16,21-1-16,-21 0 0,21 1 15,0-1-15,-21 0 0,-1 1 0,22-1 16,-21 21-16,21-20 0,-21-1 16,21 0-16,-21 1 0,21-1 0,-21 0 15,0 1-15,21-1 0,0-21 0,-22 22 16,22-22-16,-21 21 0,21-21 15,0 0-15,0 1 0,0-1 16,0 0-16,0 0 0,0 0 16,0 0-16,0 1 0,0-1 15,21-21-15,1 21 16,-1-21-16,0 0 16,21 21-16,-21-21 0,22 0 0,-1 0 15,0 0-15,1 0 0,20 0 0,1 0 16,-1 0-16,1 0 0,-1 0 15,22 0-15,-22 0 0,22 0 0,-21 0 16,-1 0-16,1 0 0,-1 0 16,1 0-16,-1 0 0,-21 0 0,1 0 15,-1 0-15,0 0 0,-20 0 0,-1 21 16,0-21-16,0 0 16,-21-21 30,-21 21-30,21-21-16,-21 0 0,0 21 16,21-21-16</inkml:trace>
  <inkml:trace contextRef="#ctx0" brushRef="#br0" timeOffset="111824.15">17081 7811 0,'-42'-22'16,"42"44"31,21-22-47,-21 21 16,21-21-16,1 0 0,20 21 15,-21-21-15,0 0 0,22 0 0,-22 21 16,21-21-16,-21 0 0,22 0 0,-1 21 15,-21-21-15,0 0 16,22 0-16,-22 0 0,0 21 0,0-21 0,0 0 16,-21 22-1,0-1-15,0 0 0,-21 0 16,0 0-16,0 0 0,0 1 16,-22-1-16,1 0 0,0 21 15,-1-21-15,1 22 0,0-22 0,-1 21 16,1 1-16,-22-22 0,22 21 0,0-21 15,21 22-15,-22-22 0,1 0 16,21 0-16,0 0 0,-1 0 0,1 1 16,0-1-16,21-42 31,21-1-31,-21 1 0,21 0 16</inkml:trace>
  <inkml:trace contextRef="#ctx0" brushRef="#br0" timeOffset="112680.2">18754 7662 0,'-22'0'16,"22"-21"-16,0 0 15,0 0-15,0 0 16,22 21-16,-1-21 0,0-1 15,0 22-15,0-21 16,0 0-16,1 21 0,-1 0 0,21 0 16,-21 0-16,0 0 0,1 0 15,-1 0-15,0 21 0,0 0 0,-21 1 16,0 20-16,0-21 0,0 21 16,0-20-16,0 20 0,-21 0 15,0 1-15,0-22 0,-1 21 0,1 0 16,0-20-16,-21 20 0,21-21 15,-1 0-15,1 0 0,0 1 0,0-1 16,21-42 15,0-1-31,21 1 0,0 0 16,0-21-16,1 21 0,20-1 0,-21-20 16,21 21-16,1-21 0,-22-1 15,21 1-15,1 21 0,-1-22 0,-21 1 16,21 21-16,-20 0 15,-1 0-15,-21-1 0,0 1 0,0 0 16,-21 21 0,21 21-16,-22 0 15,1 1-15,0 20 0,0-21 0,21 21 16,-21-20-16,0 20 0,-1-21 16,22 21-16,0 1 0,0-22 0,0 0 15,0 21-15,0-20 0,0-1 16,0 0-16,0 0 0,22 0 15,-1-21-15,21 0 0,-21 0 16,22 0-16,-22 0 0,21 0 0,0 0 16,1 0-16,-1 0 0,-21-21 15,22 0-15,-1 0 0,-21 0 0,21-1 16</inkml:trace>
  <inkml:trace contextRef="#ctx0" brushRef="#br0" timeOffset="113024.16">19875 7535 0,'0'-21'16,"-21"21"-1,21 21 1,0 1-16,0-1 0,0 0 16,-21 21-16,21-21 0,0 22 0,-21-1 15,21 0-15,0 1 0,0-1 16,-21 22-16,21-22 0,-21 21 0,21 1 15,0-1-15,0 1 0,-22-1 0,22 1 16,-21-1-16,0 22 0,21-21 16,-21 20-16,0 1 0,0-22 0,21 1 15,-22 21-15,22-22 0,0 1 16,-42-22-16,21 0 0,0 1 0,0-22 0,21 0 16,-22 0-16,22-42 31,0-21-31,22 20 0,-1-20 0,-21 0 15,21-1-15,0 1 0,0-21 16,0-1-16,1 1 0,-1-1 16</inkml:trace>
  <inkml:trace contextRef="#ctx0" brushRef="#br0" timeOffset="113363.97">19854 7747 0,'0'0'0,"0"-21"0,0 0 15,0-22-15,0 1 16,0 21-16,0 0 0,0 0 0,0-1 0,21 1 16,1 21-16,-1-21 0,0 0 0,21 0 15,-21 21-15,22-21 16,-22 21-16,21 0 0,-21 0 0,22 0 16,-22 0-16,0 21 0,0 0 15,0 0-15,-21 0 0,0 0 0,0 22 16,-21-1-16,0-21 0,0 22 0,0-22 15,-22 21-15,22-21 0,-21 0 16,0 1-16,20 20 0,-20-21 0,21-21 16,0 21-16,0 0 0,-1-21 0,1 0 15,21 22-15,21-22 47,1 0-47,-1-22 0,0 1 16,0 21-16,21 0 0,-20-21 0</inkml:trace>
  <inkml:trace contextRef="#ctx0" brushRef="#br0" timeOffset="113867.68">20828 7599 0,'0'0'15,"0"-21"-15,0 0 0,21-1 0,-21 1 0,0 0 16,0 0-16,0 0 15,-21 0-15,0-1 0,0 22 16,-1 0-16,1 0 0,0 0 0,0 0 16,0 22-16,0-1 0,-1 0 15,1 0-15,-21 0 0,21 22 0,0-1 16,-1-21-16,1 21 0,0 1 0,0-22 16,21 21-16,0-21 0,-21 22 15,21-22-15,0 0 0,0 0 0,0 0 16,0 1-16,21-22 15,0 0-15,0 0 0,0 0 16,1 0-16,-1 0 0,0-22 0,21 22 16,-21-21-16,1 0 0,20 0 15,-21 0-15,0 0 0,0-1 0,1 1 16,-1-21-16,-21 21 0,0-22 0,21 22 16,-21-21-16,0 21 0,0 0 15,0-1-15,0 1 0,0 42 31,0 1-31,-21 20 0,21-21 16,0 0-16,0 22 0,-21-22 0,21 21 16,0-21-16,0 22 0,0-22 15,0 0-15,0 0 0,0 0 0,0 0 16,0 1-16,21-1 0,0-21 16,0 0-16,0 0 15,0 0-15,1 0 0,-1 0 0,0 0 16,0-21-16,0-1 0,0 1 0,-21 0 15</inkml:trace>
  <inkml:trace contextRef="#ctx0" brushRef="#br0" timeOffset="114171.5">21399 6943 0,'0'0'0,"-21"0"16,0 0-16,-42 42 15,41-21-15,22 22 16,0-22-16,0 21 0,0 0 0,0 22 16,0-22-16,0 22 0,0-22 15,0 22-15,0-22 0,0 21 0,-21-20 16,21-1-16,0 0 0,0 1 16,0-22-16,0 21 0,0-21 0,-21 22 15,21-22-15,0 0 0,0 0 16,0 0-16,0-42 31,21 0-31,0 0 16,-21 0-16,22 0 0,-1-22 15,0 1-15,0 0 0</inkml:trace>
  <inkml:trace contextRef="#ctx0" brushRef="#br0" timeOffset="114646.23">21696 7006 0,'0'0'0,"0"-21"0,0 0 0,0 0 15,0 42 1,0 0 0,0 0-16,0 22 0,0-1 15,0 0-15,0 1 0,0-1 0,0 21 16,0-20-16,0 20 0,-21-20 16,-1 20-16,1-21 0,21 1 15,-21-1-15,0 0 0,21-20 0,-21 20 16,21-21-16,-21 0 0,21 0 15,0 1-15,-22-1 16,1-21 0,21-21-1,0-1-15,0 1 0,0 0 0,0 0 16,0 0-16,0-22 0,21 22 0,1-21 16,-1 21-16,0-22 0,0 1 15,0 21-15,22-21 0,-22 20 0,21 1 16,-21 0-16,22 0 0,-22 0 15,21 21-15,-21 0 0,0 0 16,1 21-16,-1 0 0,0 0 0,0 0 16,-21 22-16,0-1 0,0-21 15,21 22-15,-21-1 0,0-21 0,0 21 16,0-20-16,0 20 0,-21-21 0,0 0 16,21 0-16,-21 1 0,0-1 15,21 0-15,-22-21 0,22 21 0,-21-21 16,0 0-1,21-21 1,-21 0-16</inkml:trace>
  <inkml:trace contextRef="#ctx0" brushRef="#br0" timeOffset="114864.11">21145 7430 0,'0'0'0,"-21"0"15,0 0-15,0 0 0,42 0 32,0 0-32,0 0 15,1 0-15,20-22 0,0 22 16,1-21-16,-1 21 0,0 0 16,1 0-16,-1-21 0,-21 21 0,21 0 15,-20 0-15,20 0 0,-21-21 0,0 21 16,0 0-16</inkml:trace>
  <inkml:trace contextRef="#ctx0" brushRef="#br0" timeOffset="115668.99">23749 7027 0,'0'0'0,"21"-63"16,-21 42-16,0 0 0,0-1 16,0 44 15,0-1-31,0 21 0,0-21 15,0 22-15,-21-22 0,21 42 16,0-20-16,0-1 0,-21 21 0,0-20 16,-1 20-16,22-20 0,-21-1 15,0 21-15,0-20 0,0-1 0,21-21 16,-21 22-16,-1-22 0,1 21 0,21-21 16,0 0-16,-21-21 15,21 22-15,-21-22 0,21-22 47,0 1-47,0 0 0,21 0 0,0 0 16,-21 0-16,21-1 0,1-20 0,-1 21 15,0 0-15,0-22 0,21 22 16,-20-21-16,20 21 0,-21 0 0,21-1 16,1 1-16,-1 0 0,0 0 15,1 21-15,-1 0 0,-21 0 0,22 0 16,-22 0-16,0 21 0,0 0 15,0-21-15,0 43 0,-21-22 16,22 0-16,-22 21 0,0-21 0,0 1 16,0 20-16,-22-21 0,-20 0 0,21 0 15,0 1-15,-22-1 0,1 0 16,0 0-16,-1 0 0,1-21 0,0 21 16,-1-21-16,22 0 0,-21 0 0,21 0 15,-22 0-15,22 0 0,0 0 16,21-21 15,21 21-31,0-21 0,1 21 16,20-21-16,-21 0 0,21 21 0,1-21 15</inkml:trace>
  <inkml:trace contextRef="#ctx0" brushRef="#br0" timeOffset="116384.78">24426 7324 0,'0'0'0,"21"0"16,-21 21 0,0 0-16,0 0 15,0 0-15,0 1 0,-21 20 0,0-21 16,0 21-16,21-20 16,-21-1-16,21 21 0,0-21 0,0 0 15,0 1-15,0-1 0,0 0 0,0 0 16,0 0-16,21 0 0,0-21 15,0 0-15,0 22 0,22-22 0,-22 0 16,21 0-16,1 0 0,-1 0 0,-21-22 16,21 1-16,-20 0 0,20 21 15,-21-21-15,0 0 0,0 0 0,1-22 16,-1 22-16,0 0 0,-21-21 16,0 20-16,21-20 0,-21 21 0,21 0 15,-21 0-15,0-1 0,0 1 16,0 0-1,0 42 1,0 0-16,0 1 0,0-1 16,0 21-16,-21 0 0,21-20 15,0 20-15,0 0 0,-21 1 0,21-22 16,-21 21-16,21 0 0,0 22 0,0-22 16,0 1-16,-21-1 0,21 21 15,0-20-15,-22 20 0,22-20 0,0 20 16,-21-21-16,21 22 0,0-22 0,-21 22 15,0-22-15,0 0 16,21 22-16,-21-1 0,21-20 0,-22 20 16,22 1-16,0-22 0,0 22 0,-21-22 15,21 21-15,0-20 0,-21-1 0,21 0 16,0 1-16,-21-1 0,21-21 16,0 22-16,0-22 0,0 0 0,-21-21 15,0 21-15,-1-21 0,1 0 0,0 0 16,0 0-16,0-21 0,0 21 15,-1-21-15,1-22 0,0 22 16,0-21-16,0 0 0,0-22 0,21 1 16,0-1-16,0 1 0,0-1 15,0 1-15,0-1 0,0 1 0,21-1 16,0 1-16,0-1 0,21 1 16,-20-1-16,20 22 0,-21-22 0,21 22 15,1-22-15,-1 22 0,0 0 16,-20-1-16,20 1 0,-21 0 0,21-1 15,-20 1-15,-1 21 0,21-21 0,-21-1 16</inkml:trace>
  <inkml:trace contextRef="#ctx0" brushRef="#br0" timeOffset="116823.83">25887 6964 0,'0'0'0,"-21"0"0,-22 0 15,43-21 17,21 21-32,1 0 0,-1 0 0,21 0 15,0 0-15,1 0 0,-1 0 16,0 0-16,22 0 0,-22 0 0,1-21 15,20 21-15,-21 0 0,1 0 16,-1 0-16,0 0 0,1 0 0,-22 0 16,0 0-16,0 0 0,0 0 15,-42 0 1,0 0-16,0 0 16,0 0-16</inkml:trace>
  <inkml:trace contextRef="#ctx0" brushRef="#br0" timeOffset="117096.17">26225 6922 0,'0'21'31,"0"0"-31,0 0 16,-21 21-16,0-20 15,21-1-15,-21 21 0,0 0 16,21 1-16,-21-1 0,-1 22 0,1-22 15,21 0-15,-21 22 0,0-22 16,0 0-16,21 1 0,0-22 0,-21 21 16,21-21-16,-22 22 0,22-22 0,0 0 15,0 0-15,0 0 16,0 1-16,22-22 16,-1 0-1,-21-22-15,21 1 0</inkml:trace>
  <inkml:trace contextRef="#ctx0" brushRef="#br0" timeOffset="117463.96">26352 7493 0,'0'21'15,"22"-21"1,-1 0-16,0 0 15,0-21-15,0 21 0,0-21 16,1 0-16,-1 21 0,0-21 16,0 21-16,-21-22 0,21 1 15,0 0-15,-21 0 0,0 0 16,0 0 0,-21 21-16,0 0 0,0 0 15,-21 0-15,20 0 0,1 21 16,0 0-16,-21 0 0,21 21 0,-1-20 15,1 20-15,0-21 0,0 21 0,21-20 16,0 20-16,-21-21 0,21 0 16,0 0-16,0 1 0,0-1 0,0 0 15,21 0-15,0-21 0,0 0 16,0 0-16,1 0 0,-1 0 16,21 0-16,-21 0 0,22 0 0,-22 0 15</inkml:trace>
  <inkml:trace contextRef="#ctx0" brushRef="#br0" timeOffset="118320.47">26797 7493 0,'0'0'16,"0"-21"-16,0 0 0,21 0 16,0-1-16,0 1 0,1 0 15,-1 21-15,0 0 0,0-21 16,0 21-16,0 0 0,1 0 0,-1 0 15,0 0-15,0 21 0,0 0 16,0 0-16,-21 1 0,0 20 16,0-21-16,0 21 0,0-20 0,0-1 15,0 21-15,0-21 0,-21 0 16,0 1-16,0-1 0,-21 0 0,20 0 16,1 0-16,0 0 0,0-21 0,0 22 15,0-22-15,-1 0 16,44-22 15,-1 22-31,0-21 0,0 0 16,0 0-16,0 0 0,1 0 0,20-22 15,-21 22-15,0-21 0,22-1 16,-22 22-16,21-21 0,-21 0 16,0 20-16,1 1 0,-1 0 0,0 0 15,-21 0-15,-21 42 31,0 0-31,-1 0 0,22 0 16,-21 22-16,0-22 0,0 21 16,0 1-16,0-22 0,-1 21 0,22-21 15,0 22-15,-21-22 0,21 0 0,0 21 16,0-21-16,0 1 16,21-1-16,1-21 0,-1 21 0,0-21 15,21 0-15,-21 0 0,22 0 16,-22 0-16,21 0 0,-21 0 0,22 0 15,-22 0-15,0-21 0,21 21 16,-20-21-16,-1-1 0,21 1 0,-21-21 16,0 21-16,1-22 0,-1 1 15,0 0-15,0-1 0,0-20 0,0-1 16,1 1-16,-1 21 0,0-22 0,0 1 16,21 20-16,-20-20 0,-1 20 15,-21 22-15,21-21 0,-21 21 0,0 0 16,21-1-16,-42 22 15,0 0 1,0 22-16,-1-1 0,1 21 16,0-21-16,0 22 0,0-1 15,0 21-15,-1-20 0,1 20 0,0 1 16,0-22-16,0 22 0,21-22 16,0 0-16,0 1 0,-21-1 0,21 0 15,0 1-15,0-22 0,0 0 0,0 0 16,0 0-16,0 0 0,0 1 15,21-1-15,0 0 16,0-21-16,0 0 0,0 0 0,1 0 16,-1 0-16,21 0 15,-21-21-15,0 0 0,1-1 0,-1 1 16,0 21-16,0-42 0,-21 21 16</inkml:trace>
  <inkml:trace contextRef="#ctx0" brushRef="#br0" timeOffset="118532.35">27622 7430 0,'0'0'0,"22"0"47,-1 0-47,0 0 0,21 0 0,-21 0 15,1 0-15,20 0 0,-21 0 0,21 0 16,1 0-16,-22 0 15,21 0-15,1-22 0,-1 22 0,-21 0 16,21-21-16,-20 0 0,20 21 0,-21-21 16,0 21-16</inkml:trace>
  <inkml:trace contextRef="#ctx0" brushRef="#br0" timeOffset="118889.14">28787 7070 0,'0'0'0,"0"-21"0,-22 21 15,1 0 1,0 0-16,0 0 15,0 21-15,0 0 0,-1 0 0,22 0 16,-21 22-16,0-1 0,0 0 16,0 1-16,21-1 0,-21 0 0,21 22 15,-22-43-15,22 21 0,0 1 16,0-1-16,0-21 0,0 0 16,0 0-16,0 22 0,22-22 15,-1 0-15,0-21 0,0 0 0,0 21 16,0-21-16,1 0 0,-1 0 15,21 0-15,-21 0 0,0 0 0,1-21 16,-1 21-16</inkml:trace>
  <inkml:trace contextRef="#ctx0" brushRef="#br0" timeOffset="119239.96">29422 6985 0,'21'0'16,"0"21"0,0-21-16,-21 21 0,21-21 15,0 22-15,1-1 0,-1 0 16,-21 0-16,21 21 0,0-20 0,-21 20 15,21 0-15,-21 1 16,0 20-16,0-21 0,0 1 0,0-1 16,-21 0-16,0 1 0,-21-1 0,20 0 15,1-20-15,-21 20 0,21-21 16,-22 0-16,22 0 0,-21 1 0,21-1 16,0 0-16,-1-21 0,1 21 15,0-21-15,0 0 16,0 0-16</inkml:trace>
  <inkml:trace contextRef="#ctx0" brushRef="#br1" timeOffset="126811.8">16150 9123 0,'0'0'0,"0"-21"0,0 0 15,0-1-15,21 1 0,-21 0 16,21 0-16,-21 0 0,0 0 16,0-1-16,0 1 15,0 42 16,-21 1-15,0-1-16,0 0 0,21 21 0,-21-21 16,0 22-16,-1-1 0,1 0 0,0 1 15,0-1-15,0 0 0,0 1 16,-1-1-16,1 0 0,0 1 0,0-1 16,0 0-16,0 1 0,-1-1 15,1-21-15,0 0 0,21 1 0,0-1 16,0 0-16,-21 0 0,21-42 47,0 0-47,21 0 15,-21-1-15,21-20 16,0 21-16</inkml:trace>
  <inkml:trace contextRef="#ctx0" brushRef="#br1" timeOffset="127147.46">16573 8975 0,'0'0'0,"0"-21"16,0-1-16,-21 22 31,0 22-31,21-1 15,-21 0-15,0 0 0,0 0 0,21 22 16,-22-1-16,1 0 0,0 1 0,0-1 16,0 0-16,0 1 0,-1-1 15,-20 0-15,21 1 0,0-1 0,0 21 16,-22-20-16,22-22 0,0 21 16,0 1-16,0-22 0,-1 0 0,1 21 15,21-21-15,0 1 0,-21-22 16,21-22 15,21 22-31</inkml:trace>
  <inkml:trace contextRef="#ctx0" brushRef="#br1" timeOffset="127536.64">17187 8996 0,'0'0'0,"-21"0"16,0 0-1,0 0-15,0 21 16,21 0-16,-22 0 0,1 1 15,21-1-15,-21 21 0,0 0 0,21-20 16,-21 20-16,0 0 0,21 1 0,0-1 16,-22 0-16,1 1 0,0-1 15,21 0-15,-21-21 0,21 22 0,0-1 16,0-21-16,0 0 0,0 22 0,0-22 16,0 0-16,0 0 0,21-21 31,0 0-31,0 0 15,1 0-15,-1 0 0,0 0 0,-21-21 16,21 21-16,0-21 0,0 0 16,1 0-16,-1-1 0,-21 1 0</inkml:trace>
  <inkml:trace contextRef="#ctx0" brushRef="#br1" timeOffset="127735.97">16806 9504 0,'0'0'15,"-21"0"-15,-21 0 0,21 0 0,-1 0 16,22-21 0,22 21-1,-1 0-15,0-21 0,0 21 16,21 0-16,-20 0 0,20-22 16,0 1-16,1 21 0,-22-21 0,21 21 15,0 0-15,1-21 0,-22 21 0,21 0 16,-21-21-16,1 21 0</inkml:trace>
  <inkml:trace contextRef="#ctx0" brushRef="#br1" timeOffset="128863.9">17653 9589 0,'21'0'0,"0"0"16,0-22-16,1 22 16,-1-21-16,-21 0 0,21 21 15,0-21-15,-21 0 0,0 0 0,21 21 16,-21-22-16,0 1 0,0 0 0,0 0 16,0 0-16,0 0 0,0-1 15,-21 1-15,0 0 16,0 21-16,0 0 0,-1 0 0,1 0 15,-21 0-15,21 0 0,-22 21 16,22 0-16,0 1 0,-21-1 0,21 0 16,-1 0-16,1 21 0,0 1 0,21-1 15,-21 0-15,0 1 0,21-22 0,-21 21 16,21 1-16,0-22 0,0 21 16,0-21-16,0 0 0,0 1 0,0-1 15,21-21-15,0 0 0,0 0 16,0 0-16,0 0 0,1 0 15,-1-21-15,0-1 0,21 22 0,-21-21 16,22 0-16,-22 0 0,0 0 16,21-22-16,-20 22 0,20 0 15,-21-21-15,0 21 0,0-22 0,-21 22 16,22 0-16,-22-21 0,21 20 0,-21 1 16,0 0-16,0 0 0,0 42 46,-21 0-46,21 0 0,-22 1 0,22-1 16,0 0-16,0 21 0,0-21 16,-21 22-16,21-22 0,0 21 0,-21-21 15,21 1-15,0 20 0,0-21 0,0 0 16,0 0-16,21 1 16,0-22-16,1 21 15,-1-21-15,21 0 0,-21 0 0,0 0 16,22 0-16,-1 0 0,0-21 0,1-1 15,-1 22-15,0-21 0,1 0 16,-1 0-16,-21 0 0,22 0 0,-1-22 16,-21 22-16,0 0 0,0-21 0,1 20 15,-22-20-15,0 21 0,0 0 16,0 0-16,0-1 0,0 1 0,-22 0 16,1 0-16,0 21 0,-21 0 15,21 0-15,-22 0 0,22 0 0,-21 0 16,-1 21-16,22 0 0,-21 0 0,21 1 15,0-1-15,-1 0 0,1 0 16,0 0-16,21 0 0,0 1 0,0-1 16,0 0-16,0 0 15,21-21-15,0 0 16,1 0-16,20 0 0,-21 0 0,0 0 16,0 0-16,1 0 0,20 0 15,-21 0-15,0 21 0,0-21 0,1 21 16,-22 1-16,21-1 0,-21 0 0,21 0 15,-21 0-15,0 0 0,0 1 16,0 20-16,0-21 0,0 21 16,0-20-16,0 20 0,0 0 0,0 1 15,-21-1-15,21 0 0,-21 1 0,-1-1 16,22 0-16,-21 1 0,0 20 0,0-21 16,0 1-16,0 20 0,-1-20 15,1-1-15,0 0 0,0-21 0,0 22 16,0-22-16,-1 0 0,-20 0 0,21 0 15,0 1-15,-22-22 0,22 0 0,0 21 16,-21-21-16,21 0 0,-22 0 16,22 0-16,-21 0 0,-1-21 0,1 21 15,0-22-15,-1 1 0,1 21 0,21-21 16,0 0-16,0 0 0,21 0 16,0-1-16,0 1 15,0 0-15,21-21 0,0 21 0,0-22 16,21 22-16,-20-21 0,20-1 0</inkml:trace>
  <inkml:trace contextRef="#ctx0" brushRef="#br1" timeOffset="129409.58">18965 9440 0,'0'0'0,"-21"-21"0,0 21 16,21 21 15,-21 1-31,21-1 16,-21 0-16,21 21 0,-22-21 16,22 22-16,-21-22 0,0 0 0,21 21 15,-21-20-15,21-1 0,-21 0 0,0 0 16,21 0-16,0 0 0,-22-21 0,1 22 15,21-44 17,0 1-17,0 0-15,0 0 16,0 0-16,21 0 0,1-22 0,-1 22 16,0 0-16,0-21 0,0-1 0,0 22 15,22-21-15,-22 21 0,21-1 16,1 1-16,-1 0 0,0 0 0,1 0 15,-22 21-15,21 0 0,0 0 0,-20 0 16,20 21-16,-21 0 0,0 0 0,0 0 16,1 22-16,-22-1 0,0 0 15,0 1-15,0-22 0,0 21 0,-22 1 16,1-1-16,0-21 0,0 0 16,0 0-16,0 1 0,-1-1 15,22 0-15,-21-21 0,21 21 0,-21-21 16,21-21 15,0 0-15,21 0-16,0-1 0</inkml:trace>
  <inkml:trace contextRef="#ctx0" brushRef="#br1" timeOffset="129927.16">20045 9462 0,'0'-64'16,"0"43"-1,-21 0-15,21 0 0,-22-1 16,1 22-16,0 0 0,21-21 0,-21 21 16,0 0-16,-22 0 0,22 0 0,0 21 15,-21-21-15,21 22 0,-1-1 16,-20 21-16,21-21 0,0 22 0,-22-1 15,22 0-15,0 1 0,0-22 0,21 21 16,0 0-16,-21-20 0,21 20 16,0-21-16,0 0 0,0 0 15,0 1-15,21-22 0,0 21 0,0-21 16,0 0-16,1 0 0,20 0 0,-21 0 16,0 0-16,22-21 0,-22 21 15,0-22-15,21 1 0,-21 0 0,1 0 16,-1 0-16,0-22 0,0 22 0,0-21 15,0 0-15,1 20 0,-1-20 16,-21 21-16,0-21 0,0 20 0,0 1 16,0 0-16,21 21 0,-21 21 31,-21 0-31,21 1 0,-21-1 16,21 21-16,0-21 0,0 22 15,-22-1-15,22-21 0,0 21 0,0-20 16,0-1-16,0 0 0,0 0 15,0 0-15,22 0 0,-1 1 0,0-22 16,0 0-16,0 0 0,0 0 0,1 0 16,-1 0-16,0 0 0,21 0 15,-21-22-15,1 1 0</inkml:trace>
  <inkml:trace contextRef="#ctx0" brushRef="#br1" timeOffset="130613.77">20468 9398 0,'0'0'0,"0"-42"16,0 63 0,0 0-1,0 0-15,0 0 0,0 1 0,0 20 16,0-21-16,-21 21 0,21-20 0,0-1 16,0 21-16,0-21 0,-21 0 15,21 1-15,-21-1 0,21 0 0,0 0 16,0 0-16,-22-21 15,22-21 17,0 0-32,0 0 0,0 0 15,0-1-15,0 1 0,0-21 16,0 21-16,22 0 0,-1-22 16,-21 22-16,21 0 0,0-21 0,0 20 15,22 1-15,-22 0 0,0 21 0,21-21 16,-21 21-16,22 0 0,-22 0 0,0 0 15,21 0-15,-20 0 0,-1 0 16,0 21-16,0 0 0,-21 0 0,0 1 16,21-1-16,-21 0 0,0 0 0,0 21 15,0-20-15,0-1 0,0 0 16,0 21-16,-21-21 0,21 1 16,-21-1-16,21 0 0,-21-21 0,21 21 15,-21-21 1,-1 0-1,22-21-15,0 0 16,0 0-16,0-1 0,0 1 16,0 0-16,0 0 0,22 0 15,-1-22-15,0 22 0,0-21 0,0 21 16,0-22-16,22 22 0,-1 0 0,-21 0 16,22 0-16,-22 0 0,21-1 0,-21 22 15,22 0-15,-22 0 16,0 0-16,0 22 0,0-1 0,-21 0 15,0 0-15,21 0 0,-21 0 0,0 22 16,0-22-16,0 21 0,0-21 16,-21 1-16,21-1 0,-21 0 0,21 0 15,-21 0-15,21 0 0,-21 1 16,0-22-16,21 21 0,0-42 31,21-1-15,0 22-16</inkml:trace>
  <inkml:trace contextRef="#ctx0" brushRef="#br1" timeOffset="130996.56">21569 9419 0,'21'0'31,"0"0"-31,0 0 0,0 0 16,1 0-16,-1-21 0,21 21 0,-21-21 16,0 21-16,1-21 0,-1 21 15,0-21-15,0 21 0,0-22 0,0 1 16,-21 0-16,22 21 16,-22-21-16,0 0 0,0 0 15,-22 21 1,1 0-16,-21 0 15,21 0-15,0 21 0,-1 0 0,1 0 16,0 0-16,0 0 0,0 22 16,0-22-16,21 0 0,-22 21 0,22-20 15,-21-1-15,21 21 0,0-21 0,0 0 16,0 1-16,0-1 0,0 0 16,0 0-16,0 0 0,21-21 15,1 21-15,-1-21 0,0 0 16,0 0-16,-21-21 15,21 21-15</inkml:trace>
  <inkml:trace contextRef="#ctx0" brushRef="#br1" timeOffset="131963.7">22691 8382 0,'0'0'0,"-43"0"16,22-21-1,42 21 16,0 0-31,1 0 0,20 0 0,-21 0 16,21 0-16,1 0 0,-1 0 0,0 0 16,1-21-16,-22 21 0,21 0 15,1 0-15,-22 0 0,0 0 0,-21-21 16,-21 21 15,-22 0-31,22-22 0,-21 22 0,0 0 16,-1 0-16,22 0 0,-21 0 15,21 0-15,-22 0 0,22 0 0,0 0 16,0 0-16,0 0 16,-1 0-16,1 0 15,0 0 1,0 0-16,21 22 31,0-1-31,0 0 0,0 0 16,0 21-16,0-20 0,21-1 15,-21 21-15,0-21 0,0 22 16,0-1-16,0 0 0,-21 22 0,0-22 16,0 22-16,-1-1 0,1-21 0,0 22 15,0-1-15,0-20 16,0 20-16,-1 1 0,1-22 0,0 22 16,0-1-16,0-21 0,0 22 0,-1-1 15,1-20-15,21 20 0,0-20 16,-21 20-16,21-21 0,0 1 0,0-22 15,0 21-15,0-21 0,0 1 0,21-1 16,-21 0-16,21-21 0,22 0 0,-22 0 16,0 0-16,21 0 0,-20 0 15,20-21-15,0 21 0,-21-21 0,22-1 16,-1 1-16,0 0 0,1 0 0,-22-21 16,21 20-16,1 1 0</inkml:trace>
  <inkml:trace contextRef="#ctx0" brushRef="#br1" timeOffset="132279.24">23304 8911 0,'0'0'0,"0"-21"0,0 0 0,0 42 31,-21 21-16,21-20-15,-21-1 16,0 21-16,21 0 0,-21 1 0,0-1 0,-1 0 16,22 1-16,-21-1 15,0-21-15,0 22 0,0-1 0,0 0 16,21-21-16,0 22 0,-22-22 0,22 21 16,0-21-16,0 1 0,0-1 15,22-21 1,-1 0-16,0 0 15,0 0-15,0 0 0,0-21 0,-21-1 16,22 1-16,-1 0 0,0 0 16</inkml:trace>
  <inkml:trace contextRef="#ctx0" brushRef="#br1" timeOffset="132480.1">22945 9292 0,'0'21'16,"21"1"0,0-22-1,0 0-15,0 0 0,0 0 16,22 0-16,-22 0 0,0 0 0,0 0 16,0 0-16,22 0 0,-22 0 0,0-22 15,0 22-15,0 0 0,1 0 16</inkml:trace>
  <inkml:trace contextRef="#ctx0" brushRef="#br1" timeOffset="132872.13">23537 9377 0,'21'0'16,"1"0"-1,-1 0-15,0 0 0,0-21 0,0 21 16,22-21-16,-22-1 0,0 22 16,0-21-16,21 0 0,-20 0 15,-1 21-15,-21-21 0,21 0 0,-21-1 16,0 1-16,0 0 16,-21 21-16,0 0 15,-1 0-15,1 0 0,-21 0 0,21 21 16,0-21-16,-1 21 0,1 1 0,0 20 15,0-21-15,0 0 0,0 22 16,-1-22-16,22 21 0,0-21 0,0 22 16,0-22-16,-21 0 0,21 21 0,0-21 15,0 1-15,0-1 0,0 0 16,21 0-16,1-21 0,-1 21 16,21-21-16,-21 0 15,0 0-15,22 0 0,-22 0 0,0 0 16,21-21-16,-20 21 0,-1-21 15,21 0-15</inkml:trace>
  <inkml:trace contextRef="#ctx0" brushRef="#br1" timeOffset="133728.17">24130 9313 0,'0'-42'15,"0"21"-15,21 21 0,-21-21 0,21 21 16,-21-21-16,21 21 0,1 0 0,-22-22 15,21 22-15,0 0 16,0 0-16,0 0 0,0 0 0,1 0 16,-1 0-16,0 22 0,0-22 15,0 21-15,0 0 0,1 21 0,-22-21 16,0 1-16,0 20 0,0-21 16,0 0-16,0 22 0,-43-22 0,22 0 15,0 0-15,0 21 0,0-20 0,-22-1 16,22-21-16,0 21 0,0 0 15,21 0-15,-21-21 16,21-21 0,21 0-1,0 0-15,0 0 16,0-1-16,0 1 0,1 0 0,-1-21 16,0 21-16,21-22 0,-21 22 0,22-21 15,-1 21-15,-21-22 0,22 22 16,-22 0-16,0 0 0,0 0 0,0-1 15,-42 22 17,0 22-32,0-22 0,21 21 15,-21 0-15,-1 0 0,1 21 0,0-20 16,21-1-16,0 0 0,-21 21 0,21-21 16,0 1-16,0-1 15,0 0-15,0 21 0,0-21 0,21 1 16,0-1-16,22-21 15,-22 21-15,0-21 0,0 0 0,21 0 16,-20 0-16,20 0 0,-21 0 16,21-21-16,-20 0 0,20 21 0,-21-22 15,21 1-15,-20 0 0,-1 0 0,0-21 16,0 20-16,21-20 0,-20 0 16,-1 21-16,0-22 0,0-20 15,-21 20-15,21 1 0,0 0 0,1-22 16,-1-42-16,0 64 15,-21 0-15,21-1 0,0 1 0,-21 0 16,0 21-16,0-1 0,0 1 0,21 0 16,-21 0-16,0 42 31,0 21-31,0-20 0,-21 20 16,21 0-16,-21 22 0,0-22 15,21 22-15,-21-22 0,0 21 0,-1-20 16,1 20-16,21-20 0,-21-1 0,0 0 15,0 1-15,21-1 0,-21 0 0,21-21 16,0 1-16,0 20 0,0-21 16,0 0-16,0 0 0,0 1 15,21-1 1,0-21-16,0 0 0,0 0 16,0 0-16,1 0 0,-1-21 15,0-1-15,0 22 0,0-21 0,-21 0 16</inkml:trace>
  <inkml:trace contextRef="#ctx0" brushRef="#br1" timeOffset="133961.04">24934 9229 0,'0'21'16,"21"-21"-16,1 0 0,-1 0 15,0 0-15,0 0 0,21 0 16,-20 0-16,-1 0 0,21 0 0,-21 0 16,0 0-16,22 0 0,-22-21 0,0 21 15,21-21-15,-20 21 0,-1 0 16,0-22-16,0 1 16,-21 0-16,21 21 0</inkml:trace>
  <inkml:trace contextRef="#ctx0" brushRef="#br1" timeOffset="134288.87">26120 8911 0,'0'0'0,"0"-21"0,-22 21 31,1 0-31,0 0 0,0 21 16,0-21-16,-22 21 0,22 1 0,0 20 0,0-21 15,0 21-15,-22 1 0,22-1 16,0 0-16,0 1 0,0-1 16,0-21-16,-1 22 0,22-1 0,0 0 15,0-21-15,0 22 0,0-22 0,0 0 16,0 21-16,0-20 0,22-22 0,-22 21 15,21 0-15,0-21 0,21 0 16,-21 0-16,1 0 0,20 0 0,-21 0 16,21-21-16,-20 21 0,20-21 0</inkml:trace>
  <inkml:trace contextRef="#ctx0" brushRef="#br1" timeOffset="134645.34">26395 8932 0,'0'0'15,"21"-21"-15,21 0 16,-21 21-16,1 0 0,-1 0 16,0 0-16,0 0 0,0 0 15,0 0-15,1 21 0,-1-21 0,0 43 16,-21-22-16,21 0 0,-21 21 15,0-21-15,21 22 0,-21-1 16,0 0-16,0 1 0,0-1 0,0 0 16,-21-20-16,0 20 0,0 0 0,0-21 15,-1 22-15,1-22 0,0 0 0,0 21 16,0-20-16,0-1 0,-1-21 16,1 21-16,21 0 0,-21-21 0,0 0 15,21 21-15,-21-21 0,21-21 31,0 0-31,0 0 16,21 21-16</inkml:trace>
  <inkml:trace contextRef="#ctx0" brushRef="#br1" timeOffset="134919.69">27305 9208 0,'21'0'16,"0"0"0,0 0-1,1 0-15,-1 0 0,0 0 16,0 0-16,0 0 0,0 0 15,1 0-15,-1 0 16,0 0-16,0 0 16,-21-22-16</inkml:trace>
  <inkml:trace contextRef="#ctx0" brushRef="#br1" timeOffset="135117.57">27263 9335 0,'0'0'0,"0"21"0,0 0 16,0 0-16,21-21 15,0 21 1,0-21-16,0 0 16,0 0-16,1 0 15,-1 0-15,-21-21 16,21 21-16</inkml:trace>
  <inkml:trace contextRef="#ctx0" brushRef="#br1" timeOffset="135780.2">28596 8636 0,'-21'0'16,"0"0"0,42 0 31,0 0-32,0 0-15,0 0 0,-21-21 16,22 0-16,-1 0 15,-21-1-15,0 1 16,0 0 0,-21 21-16,-1 0 0,1 0 15,0 21-15,0-21 16,0 21-16,0 1 0,-1-1 0,1 21 16,0-21-16,0 22 0,0-22 0,21 0 15,0 21-15,0-21 0,0 1 16,0-1-16,0 0 0,0 0 0,21 0 15,0-21-15,0 0 0,22 0 16,-22 0-16,21 0 0,0 0 16,1 0-16</inkml:trace>
  <inkml:trace contextRef="#ctx0" brushRef="#br1" timeOffset="136111.13">29316 8678 0,'0'-21'16,"-21"21"-1,-1 0 1,1 0-16,21 21 0,-21 1 0,0-1 16,0 21-16,0-21 0,-1 22 15,1-1-15,0-21 0,-21 21 0,21 1 16,-1-1-16,1 0 0,0 1 0,0-1 15,0 0-15,0-20 16,21 20-16,0 0 0,0-21 0,0 22 16,0-22-16,0 0 0,0 0 0,0 0 15,0 1-15,21-22 0,0 21 16,0-21-16,0 0 0,0 0 0,1 0 16,-1 0-16,21 0 0,-21 0 0,22 0 15,-22 0-15,21 0 0,-21-21 16,22-1-16</inkml:trace>
  <inkml:trace contextRef="#ctx0" brushRef="#br1" timeOffset="136312.01">28829 9123 0,'0'0'0,"-21"0"0,0 0 15,42 0 1,0 0-16,0 0 15,0 0-15,22 0 0,-22 0 0,21 0 16,0 0-16,1 0 0,20 0 16,-20 0-16,-1 0 0,0 0 0,1-21 15,-1 21-15,0 0 0,-21 0 0,22-21 16</inkml:trace>
  <inkml:trace contextRef="#ctx0" brushRef="#br1" timeOffset="136559.88">29570 8869 0,'0'0'0,"0"-21"15,21 21-15,0 21 16,-21 0-16,0 0 16,21 22-16,-21-22 0,21 21 0,1-21 15,-22 22-15,21-22 0,0 21 16,-21-21-16,0 22 0,21-22 0,0 0 15,-21 21-15,0-21 0,0 1 16,21-1-16,1 0 0,-22 0 16,21-21-1,0 0-15,0 0 16</inkml:trace>
  <inkml:trace contextRef="#ctx0" brushRef="#br1" timeOffset="136811.73">30205 8742 0,'0'0'0,"0"-21"16,-21 21-16,-1 0 16,1 21-16,21 0 0,-21 0 15,0 22-15,0-22 0,0 21 0,-1 0 16,1 1-16,21-1 0,-21 0 0,0-20 15,0 20-15,0 0 0,-1-21 16,1 1-16,21-1 0,-21 0 0,0 0 16,0 0-16,21 0 0</inkml:trace>
  <inkml:trace contextRef="#ctx0" brushRef="#br1" timeOffset="137379.9">30713 8636 0,'21'0'15,"-21"-21"-15,0 0 32,0 0-1,0-1 0,21 22-31,0 0 16,0 0-1,-21 22 1,0-1 0,0 0-1,0 0-15,0 0 16,-21-21 0,0 0-16,0 0 15,0 0-15,0 0 16,21-21-16,0 0 15,0 0-15,0 0 16,21-1 0,0 22-16,0 0 0,0-21 0,0 21 15,1 0 1,-1 0-16,0 0 0,0 21 16,-21 1-16,0-1 0,0 0 0,0 21 15,0-21-15,-21 22 16,0-1-16,0 0 0,-22-20 0,22 20 15,0-21-15,-21 0 0,20 0 0</inkml:trace>
  <inkml:trace contextRef="#ctx0" brushRef="#br1" timeOffset="138099.49">31094 8128 0,'0'0'16,"0"-21"-16,0 0 15,21 21 1,0 0-1,0 0-15,22 0 0,-22 0 16,21 0-16,-21 0 0,22 0 16,-22 0-16,21 0 0,0 0 0,-20 0 15,20 0-15,-21 0 0,0 0 16,0 0-16,1 0 0,-1 0 0,0 0 16,-21 21-16,0 0 15,21 0-15,-21 0 16,0 1-16,0-1 15,0 0-15,0 0 0,0 0 0,0 0 16,0 1-16,0-1 0,0 0 16,0 0-16,0 0 0,0 0 0,-21 1 15,21 20-15,-21-21 0,21 0 16,0 22-16,-21-1 0,-1-21 16,22 21-16,-21 1 0,21-1 0,0 22 15,-21-22-15,0 0 0,21 1 16,-21-1-16,21 0 0,0 1 0,0-1 15,-21 0-15,21 1 0,0-1 16,0 0-16,-22 1 0,22-22 0,0 21 16,0-21-16,0 22 0,0-22 0,0 21 15,-21-21-15,21 0 0,0 22 16,-21-22-16,21 0 0,0 0 16,0 0-16,0 1 0,-21-22 15,0 0-15,0 21 0,-1-21 16,1 0-16,0 0 15,0 0-15,0 21 16,0-21-16,-1 0 0,1 0 0,0 0 16,0 0-16,0 0 0,0 0 15,-1 0-15,1 0 16,0 0-16,0 0 16,0 0-16,0 0 15</inkml:trace>
  <inkml:trace contextRef="#ctx0" brushRef="#br0" timeOffset="148483.87">14965 10287 0,'0'0'0,"0"-21"16,0 0-16,0 0 0,0-1 16,0 1-16,0 0 15,0 0 1,0 0-16,0 0 16,21 21-1,-21 21 32,21-21-47,-21 21 0,0 0 0,0 0 16,0 0-16,0 1 0,0-1 15,0 21-15,0 0 0,0 1 16,0-1-16,0 22 0,0-22 0,0 0 16,0 22-16,0-22 0,0 22 0,-21-22 15,21 0-15,0 1 0,0-1 16,-21 0-16,21 1 0,-21-1 0,21 0 15,0 22-15,0-22 0,-22 0 0,22 1 16,0-1-16,-21 0 0,21 1 16,0-1-16,0 0 0,0 1 15,0-22-15,0 21 0,-21-21 0,21 1 0,0-1 16,-21 0-16,21 0 0,0 0 16,0 0-1,21-21 16,0 0-15,0 0-16,1 0 0,-1 0 16,0 0-16,0 0 0,0 0 15,0 0-15,1 0 0,20 0 0,0 0 16,1 0-16,-1 0 0,0 0 0,1 0 16,20 0-16,-21 0 0,22 0 15,-1 0-15,-20 0 0,20 0 0,1 0 16,-1 0-16,1 0 0,-22 0 0,22 0 15,-1 0-15,1 0 0,-22 0 16,21 0-16,-20 0 0,-1 0 16,0 0-16,1 0 0,-1 0 0,-21 0 15,0 0-15,22 0 0,-43-21 0,21 21 16,0 0-16,-21-21 16,0 0-1,-21 21-15,0-21 16,0 0-16,-1 21 0,1-22 15,-21 22-15,21-21 0,-22 21 16,22-21-16,-21 0 0,21 21 0,-22-21 16,22 0-16,0 21 0,-21-22 0,21 22 15,-1 0-15,1-21 16,42 21 31,1 0-47,-1 0 0,0 0 0,0 0 15,0 0-15,22 0 0,-22 0 0,0 0 16,21 21-16,-21-21 0,22 0 16,-22 0-16,0 0 0,21 0 0,-20 22 15,-1-22-15,-21 21 0,21-21 16,-21 21-16,0 0 16,0 0-16,-21 0 0,0 1 15,-1-1-15,1 0 0,0 0 0,-21 0 16,21 22-16,-1-22 0,-20 0 0,21 21 15,-21 1-15,20-22 0,-20 21 16,21 0-16,-21-20 0,20 20 0,1-21 16,-21 21-16,21-20 0,0-1 15,-1 0-15,1 0 0,21 0 0,-21-21 16,21-21 0,0 0-1,21-21-15,0 20 0,1 1 16,-1-21-16</inkml:trace>
  <inkml:trace contextRef="#ctx0" brushRef="#br0" timeOffset="149342.38">17547 11430 0,'-42'0'16,"84"0"-16,-105 0 0,41 0 15,1-21-15,0 21 0,0 0 0,0 0 16,0-21-16,21 0 15,0-1-15,0 1 16,0 0-16,21 0 0,0 21 16,0-21-16,0 21 0,0 0 0,22 0 15,-22 0-15,0 0 0,21 0 16,-20 0-16,-1 0 0,21 21 0,-21 0 16,0 0-16,1 0 0,-22 22 0,0-22 15,21 21-15,-21-21 0,0 22 16,0-1-16,0-21 0,-21 22 15,-1-1-15,1-21 0,0 0 0,0 22 16,-21-22-16,20 0 0,1 0 16,0 0-16,0 0 0,0-21 0,0 0 15,21 22-15,-22-22 0,22-22 32,0 1-32,22 0 0,-1 0 15,0 0-15,0 0 0,0-22 0,0 22 16,1-21-16,20 21 0,-21-22 15,21 1-15,1 21 0,-22-22 0,21 22 16,-21 0-16,1 0 0,-1 0 0,0 0 16,0-1-16,-42 22 31,0 22-31,0-1 16,-1 0-16,22 0 0,-42 0 15,42 22-15,-21-1 0,0-21 0,0 21 16,-1 1-16,1-22 0,21 21 0,-21-21 15,21 22-15,0-22 0,0 0 0,0 0 16,0 0-16,0 1 0,0-1 16,21-21-16,0 0 0,1 21 0,-1-21 15,21 0-15,-21 0 0,0 0 0,22-21 16,-22 21-16,21-21 16,-21-1-16,22 1 0,-1 0 0,0 0 15,-20 0-15</inkml:trace>
  <inkml:trace contextRef="#ctx0" brushRef="#br0" timeOffset="149694.46">18521 11324 0,'0'21'15,"-21"64"1,21-64-1,-22 22-15,1-1 0,21 0 16,0 1-16,-21-1 0,21 0 0,-21 1 16,21 20-16,-21-21 0,21 22 0,0-1 15,-21 1-15,-1-1 0,22 1 16,-21 21-16,21-22 0,0 1 0,-21-1 16,0 22-16,21-22 0,0 1 0,0-1 15,-21 1-15,0-22 0,21 22 16,-22-22-16,22 0 0,-21-21 0,21 22 15,0-22-15,0 0 0,0 0 16,-21 0-16,21-42 16,0 0-1,0 0-15,21 0 0,-21-22 0,0 1 16,21 0-16,1-22 0,-1 1 0</inkml:trace>
  <inkml:trace contextRef="#ctx0" brushRef="#br0" timeOffset="150031.85">18394 11663 0,'0'0'0,"0"-85"15,0 43-15,0 21 0,21 0 0,0-22 16,0 22-16,0-21 0,22 21 16,-22-1-16,21 1 0,1 0 15,20 0-15,-21 0 0,1 0 0,-1 21 16,0 0-16,1 0 0,-22 0 0,0 0 15,21 21-15,-42 0 0,0 0 16,22 0-16,-22 0 0,0 1 0,0 20 16,-22-21-16,1 0 0,0 22 0,-21-22 15,21 0-15,-22 0 0,1 0 16,21 0-16,-22 1 0,1-1 0,0 0 16,21-21-16,-22 21 0,22-21 0,0 0 15,0 0-15,0 0 16,-1 21-16,44-42 31,-1 21-31,0-21 16,0 21-16,0-21 0</inkml:trace>
  <inkml:trace contextRef="#ctx0" brushRef="#br0" timeOffset="150559.07">19600 11367 0,'0'0'0,"0"-22"0,0 1 0,0-21 16,0 21-1,-21 0-15,0-1 0,0 22 0,0-21 16,-1 21-16,1 0 0,-21 0 0,21 0 16,0 0-16,-22 0 0,22 0 15,-21 21-15,21 1 0,-1-1 0,-20 0 16,21 21-16,0 1 0,-22-22 0,22 21 15,0 0-15,21 1 0,-21-1 16,21-21-16,-21 22 0,21-22 0,0 21 16,0-21-16,0 0 0,21 1 15,0-22-15,0 0 0,0 0 16,1 0-16,-1 0 0,0 0 0,21 0 16,-21 0-16,1-22 0,20 1 15,-21 0-15,21 0 0,-20 0 16,20 0-16,-21-22 0,0 22 0,0-21 15,1-1-15,-1 22 0,0-21 0,0 0 16,0-1-16,-21 22 0,0-21 16,0 21-16,0-1 0,0 44 31,0-1-31,0 0 0,0 21 16,-21-21-16,21 22 0,0-1 0,0 0 15,0-20-15,-21 20 0,21 0 0,0-21 16,0 1-16,0-1 0,0 21 15,0-21-15,21 0 16,0-21-16,0 0 0,1 0 16,-1 0-16,0 0 0,0 0 15,0 0-15,0-21 0,22 0 16</inkml:trace>
  <inkml:trace contextRef="#ctx0" brushRef="#br0" timeOffset="150831.91">20087 10901 0,'0'0'0,"0"-42"16,0 63 15,0 0-31,0 0 0,-21 0 0,21 22 16,0-1-16,0 0 0,0 1 0,-21 20 15,21-21-15,0 22 0,0-22 16,0 22-16,-21-22 0,-1 22 0,22-22 15,-21 0-15,21-21 0,0 22 0,-21-22 16,21 0-16,-21 0 0,21 0 16,0 1-16,21-44 31,0 1-31,0 0 0,-21 0 16,22 0-16,-1-22 0</inkml:trace>
  <inkml:trace contextRef="#ctx0" brushRef="#br0" timeOffset="151332.4">20553 10816 0,'0'21'16,"0"1"0,0-1-16,-21 0 0,21 0 0,0 21 15,0 1-15,-22-1 0,22 22 0,-21-22 16,21 21-16,-21 1 15,21-22-15,0 22 0,-21-22 0,21 0 16,-21 1-16,0-1 0,21-21 0,0 22 16,0-22-16,-22 0 0,22 0 0,-21-21 15,21 21-15,-21-21 16,21-21 0,0 0-1,0 0-15,0 0 0,0-1 16,0 1-16,21-21 0,0 21 15,1-22-15,-1 1 0,0 21 0,0-21 16,0-1-16,0 1 0,22 21 0,-22-22 16,21 22-16,22-21 15,-22 42-15,-21 0 0,22 0 0,-22 0 16,0 21-16,21 0 0,-21 0 16,1 22-16,-1-22 0,-21 21 0,0 1 15,21-1-15,-21 0 0,0-21 0,0 22 16,0-1-16,-21-21 0,21 22 15,-21-22-15,-1 0 0,1 0 0,0 0 16,21 0-16,-21 1 0,0-22 0,0 21 16,-1-21-1,1 0 1,21-21-16,0-1 16,0 1-16,-21 0 0</inkml:trace>
  <inkml:trace contextRef="#ctx0" brushRef="#br0" timeOffset="151541.28">19918 11218 0,'0'0'0,"-21"0"0,-1 0 16,44 0 15,-1 0-31,0 0 0,0 0 0,21 0 16,-20 0-16,20 0 0,0 0 15,1 0-15,-1 0 0,-21 0 0,21 0 16,1 0-16,-22 0 0,21-21 16,-21 21-16,1 0 0,-1-21 0,0 21 15</inkml:trace>
  <inkml:trace contextRef="#ctx0" brushRef="#br0" timeOffset="152368.13">22458 10837 0,'0'0'0,"0"-21"0,0 0 15,0 0-15,0 42 32,0 0-32,0 0 0,0 22 15,0-22-15,0 21 0,0 1 0,0-1 16,-21 21-16,-1 1 0,22-22 15,-21 22-15,0-22 0,21 22 16,-21-22-16,0 0 0,21 1 0,-21-1 16,21-21-16,0 0 0,-22 22 15,22-22-15,-21 0 0,21-42 47,0 0-47,0-1 0,0 1 16,0 0-16,0 0 0,0 0 0,0 0 15,0-22-15,21 22 0,1-21 16,-1 21-16,0-22 0,0 22 0,0 0 16,22 0-16,-22 0 0,21-1 15,0 22-15,1 0 0,-1 0 16,22 0-16,-22 0 0,0 0 0,1 0 16,-22 22-16,21-1 0,-21 0 0,0 21 15,-21-21-15,0 22 0,0-22 16,0 21-16,-21-21 0,0 1 0,-21 20 15,-1-21-15,1 0 0,0 0 0,-1 1 16,-20-1-16,21 0 0,-1-21 16,1 21-16,0-21 0,-1 0 0,22 0 15,0 0-15,0 0 0,0 0 16,21-21 0,21 21-1,0-21-15,0 21 0,0-21 0,22 21 16,-22-22-16,21 1 0,0 21 15</inkml:trace>
  <inkml:trace contextRef="#ctx0" brushRef="#br0" timeOffset="153017.99">23199 11261 0,'21'0'15,"-21"21"1,0 0-16,0 0 0,0 0 15,0 1-15,-21 20 0,21-21 16,0 21-16,-22-20 0,22-1 0,-21 21 16,21-21-16,0 0 0,0 1 15,0-1-15,0 0 0,0 0 16,21-21-16,1 0 0,20 0 0,-21 0 16,21 0-16,-20 0 0,20 0 15,0 0-15,1-21 0,-1 0 0,0 21 16,1-21-16,-1-1 0,-21 1 0,21 0 15,-20-21-15,-1 21 16,0-1-16,0 1 0,0 0 0,-21-21 0,0 21 16,21 21-16,-21-22 0,0 1 15,0 42 17,0 1-32,0-1 0,-21 0 15,21 0-15,0 21 0,0-20 16,-21 20-16,21 0 0,-21 1 0,21-1 15,0 0-15,0 1 0,0-1 0,0 21 16,0 1-16,0-1 0,0 1 16,0-1-16,0 1 0,0-1 0,0 1 15,0-1-15,0 1 0,0-1 16,0 1-16,-21 21 0,0-22 0,-1 1 0,1-1 16,0 1-16,21-1 15,-21 1-15,0-22 0,0 21 0,-22-20 16,22-22-16,0 21 0,-21-21 0,20 1 15,-20-1-15,21 0 0,-21 0 16,-1-21-16,1 0 0,0 0 0,-1 0 16,22 0-16,-21-21 0,-1 0 0,22-22 15,0 22-15,0-21 0,21-22 0,0 1 16,0-1-16,0 1 0,21-22 16,0 1-16,0-1 0,22-21 15,-1 21-15,0 1 0,1-22 0,20 21 16,-20 1-16,-1 20 0,21-21 0,-20 22 15,20-1-15,-20 22 0,-1-21 16,21 20-16,-20 1 0</inkml:trace>
  <inkml:trace contextRef="#ctx0" brushRef="#br0" timeOffset="153535.72">25802 11007 0,'0'0'0,"21"-21"0,0 21 0,1-22 16,-22 1-16,0 0 0,21 21 0,-21-21 15,0 0-15,0 0 0,0-1 0,0 1 16,-21 0-16,-1 0 15,1 21-15,-21 0 0,21-21 0,-22 21 16,1 0-16,0 0 0,-1 0 16,1 21-16,-21 0 0,20 0 0,1 22 15,0-22-15,-1 21 0,1 0 0,21 1 16,0 20-16,-22-20 16,43 20-16,0-21 0,-21 22 0,21-22 0,0 1 15,0-1-15,21-21 0,0 21 16,-21-20-16,43-1 0,-22 21 15,0-42-15,0 21 0,22 0 0,-22-21 16,21 0-16,-21 0 0,22 0 0,-1 0 16,0 0-16,1 0 0</inkml:trace>
  <inkml:trace contextRef="#ctx0" brushRef="#br0" timeOffset="153936.32">26162 11218 0,'0'0'16,"0"-42"-16,0 21 0,0 0 0,0 0 15,-21 21 1,0 21-16,-1 0 0,22 0 16,-21 21-16,0 1 0,0-22 15,0 21-15,0 1 0,-1-1 16,22 0-16,-21 1 0,0-22 0,21 21 16,0-21-16,0 0 0,0 1 0,0-1 15,0 0-15,21-21 16,0 0-16,22 0 0,-22 0 0,0 0 15,21 0-15,-20 0 0,20-21 0,-21 21 16,21-21-16,-20-1 0,-1 1 16,0-21-16,0 21 0,0-22 0,-21 22 15,21-21-15,-21 0 0,0-1 0,0 1 16,0 0-16,-21 20 0,0-20 16,0 21-16,0 0 0,0 0 15,-1 21-15,1 0 0,-21 0 0,21 0 16,0 0-16,-22 21 0,22 0 15,0 0-15,0 21 0,21-20 0,0-1 16,-21 21-16,21-21 0,0 43 16,0-43-16,0 0 15,21 0-15,0 0 0,0-21 0,21 0 0,1 0 16,-22 0-16</inkml:trace>
  <inkml:trace contextRef="#ctx0" brushRef="#br0" timeOffset="154412.17">26776 11197 0,'0'0'0,"-21"0"15,-1 21 1,1 1-16,21-1 0,-21 0 16,21 0-16,0 0 0,0 22 0,-21-22 15,21 21-15,0-21 0,-21 0 0,21 1 16,-21 20-16,21-21 0,0 0 15,-22 0-15,22 1 16,-21-22-16,21-22 31,0 1-15,0 0-16,0 0 0,21 0 0,1 0 16,-1-22-16,0 22 0,0-21 15,0-1-15,22 1 0,-22 21 0,21-21 16,-21-1-16,22 22 0,-1-21 0,0 21 15,-21 21-15,22 0 0,-22 0 16,0 0-16,21 0 0,-20 21 0,-22 0 16,0 0-16,0 21 0,0 1 0,0-1 15,0 0-15,0-20 0,0 20 16,0 0-16,0 1 0,-22-22 0,22 0 16,-21 21-16,0-21 15,21 1-15,0-1 0,-21-21 16,21-21 15,21 21-31,0-22 16,0 1-16,1 0 0,-1 0 0</inkml:trace>
  <inkml:trace contextRef="#ctx0" brushRef="#br0" timeOffset="154691.53">27813 10816 0,'0'0'0,"0"-42"15,0 63 17,-21 0-32,21 0 0,-21 22 15,-1-22-15,1 21 0,0 1 0,0-1 16,0 21-16,0-20 0,-1 20 0,1-20 16,0 20-16,0-21 0,0 1 15,0-1-15,-1 0 0,22 1 0,0-22 16,0 0-16,0 0 0,0 0 0,0 1 15,0-1-15,22-21 16,20 0 0,-21 0-16,0 0 0,22 0 0,-22-21 15,21-1-15,0 1 0,-20 0 16,20 0-16,0-21 0</inkml:trace>
  <inkml:trace contextRef="#ctx0" brushRef="#br0" timeOffset="154879.42">27495 11261 0,'0'0'0,"-21"0"0,-21 0 15,63 0 17,0 0-32,0 0 0,22 0 15,-22-21-15,21 21 0,1 0 16,-1-22-16,0 22 0,1-21 0,-1 21 15,-21 0-15,21-21 0,1 21 0</inkml:trace>
  <inkml:trace contextRef="#ctx0" brushRef="#br0" timeOffset="155641.16">28363 11451 0,'0'0'0,"21"0"31,1 0-15,-1 0-16,-21-21 16,0 0-16,21 21 0,-21-21 0,21 0 15,-21-1-15,21 1 0,-21 0 16,0-21-16,0 21 0,0-1 0,0-20 16,0 21-16,0 0 0,0 0 0,-21-1 15,0 22-15,0 0 0,-22 0 16,22 0-16,0 22 0,-21-22 0,-1 42 15,22-21-15,-21 21 0,0 1 16,20-1-16,-20 0 0,21 1 16,0-1-16,-22-21 0,22 22 0,21-1 15,0-21-15,0 0 0,0 22 0,0-22 16,0 0-16,21-21 16,1 0-16,-1 0 0,0 0 0,0 0 15,0 0-15,22 0 0,-22 0 0,0-21 16,21 0-16,-21-1 0,22 1 15,-22 0-15,0 0 0,0 0 0,0-22 16,1 22-16,-1-21 0,0 0 0,-21-1 16,0 22-16,21-21 0,-21 21 15,0-1-15,21 1 0,-21 0 16,0 42 0,0 0-16,0 1 0,-21-1 15,21 21-15,-21 0 0,21-20 0,0 20 16,0 0-16,0-21 0,0 22 15,0-22-15,0 0 0,0 0 0,0 0 16,21 1-16,0-22 0,0 0 0,1 0 16,20 0-16,-21 0 0,0 0 15,0 0-15,22 0 0,-22 0 0,21-22 16,-21 1-16,1 0 0,-1 0 0,21 0 16,-21 0-16,0-22 0,1 1 15,-22 21-15,21-22 0,-21 1 0,21 21 16,-21 0-16,0 0 0,0-1 0,0 44 31,0-1-31,-21 21 0,0-21 16,-1 22-16,22-22 0,0 21 0,0-21 15,-21 0-15,21 22 0,0-22 16,-21 0-16,21 0 0,0 0 0,0 1 16,21-22 15,0-22-16,-21 1-15,0 0 16,0 0-16</inkml:trace>
  <inkml:trace contextRef="#ctx0" brushRef="#br0" timeOffset="155812.22">28998 11049 0,'0'0'0,"0"-21"0,-21 0 15,0 21 1,0 0-1,0 0 1,21 21-16,0 0 16,0 0-1,21-21-15,0 21 16,0-21-16</inkml:trace>
  <inkml:trace contextRef="#ctx0" brushRef="#br0" timeOffset="156293.93">29379 11176 0,'0'0'0,"0"21"15,0 0-15,0 1 16,0-1-16,0 0 16,-21 0-16,21 0 0,-21 22 0,21-22 15,0 0-15,0 0 0,0 21 0,-21-20 16,21-1-16,-21 0 0,21 0 15,0 0-15,0 0 0,0 1 16,-22-22-16,22 21 0,-21-21 0,21 21 16,-21-21-1,21-21 1,0 0 0,0-1-16,0 1 0,21 0 15,22-42-15,-43 41 0,21-20 16,0 0-16,21-1 0,-21 22 15,1-21-15,20 21 0,-21-22 16,21 22-16,-20 21 0,41-21 16,-42 21-16,0 0 0,1 21 15,-1 0-15,-21 1 0,0 20 0,0-21 16,0 21-16,0-20 0,0 20 0,0-21 16,-21 21-16,-1-20 0,22-1 15,-21 0-15,0 0 0,21 0 0,0 0 16,-21-21-16,21 22 0,-21-22 0,21 21 15,21-42 17,0 21-17</inkml:trace>
  <inkml:trace contextRef="#ctx0" brushRef="#br0" timeOffset="156692.23">30332 11155 0,'0'0'0,"0"-21"16,-21 21-16,-22-21 0,22 21 15,-21 0-15,21 0 0,-22 0 0,1 0 16,21 21-16,0-21 0,-22 21 16,22 0-16,0-21 0,21 21 0,0 0 15,0 1-15,0-1 0,0 0 16,0 0-16,0 0 15,21 0-15,0 1 0,0-22 16,22 21-16,-22-21 0,0 21 0,0 0 16,0-21-16,1 21 0,-22 0 15,0 1-15,0-1 0,0 0 16,0 0-16,-22-21 16,1 0-16,0 21 0,-21-21 15,21 0-15,-1 0 0,1 0 0,-21 0 16,21 0-16,0 0 0,-1 0 15,1 0-15,0 0 0,0 0 16,21-21-16,0 0 16,0 0-1,21 0 1,0-1-16,22 22 0</inkml:trace>
  <inkml:trace contextRef="#ctx0" brushRef="#br0" timeOffset="156991.93">31009 10837 0,'0'0'0,"0"-21"16,-21 21-1,0 0-15,0 21 0,-1 1 16,1-22-16,0 42 0,0-21 15,0 0-15,0 22 0,-1-1 0,1 0 16,0 1-16,21-1 0,-21 21 16,21-20-16,0-1 0,0 0 0,0 1 15,0-22-15,0 21 0,0-21 16,0 1-16,0 20 0,21-21 0,0-21 16,22 21-16,-22 0 0,0-21 0,21 0 15,-21 0-15,22 0 0,-1 0 16,-21 0-16,22 0 0,-22 0 15</inkml:trace>
  <inkml:trace contextRef="#ctx0" brushRef="#br0" timeOffset="157280.76">31644 10816 0,'0'0'0,"21"-21"0,0 0 0,1 21 15,-1 0-15,0 0 0,0 0 16,0 21-16,0 0 0,1-21 16,-1 43-16,-21-22 0,21 0 15,0 21-15,-21 1 0,0-22 0,0 42 16,0-20-16,0-1 0,0 0 16,0 1-16,-21 20 0,0-21 0,0 1 15,-1-22-15,1 21 0,0 1 0,0-22 16,-21 21-16,20-21 0,1 0 15,0 1-15,-21-1 0,21-21 0,-1 21 16,1-21-16,-21 0 0,21 21 16,0-21-16</inkml:trace>
  <inkml:trace contextRef="#ctx0" brushRef="#br1" timeOffset="163896.66">15346 12954 0,'0'0'0,"0"-21"0,21 0 0,-21-22 16,21 22-16,-21 0 15,0 0-15,0 0 0,0 0 16,21-1-16,-21 1 16,-21 64 15,0-22-31,0 21 15,0 0-15,-22 1 0,22-1 16,-21 0-16,21 22 0,-22-22 0,1 1 16,0 20-16,-1-21 0,-20 22 0,20-22 15,1 1-15,21-1 0,-21 21 16,-1-20-16,22-1 0,-21 0 16,21-20-16,-1 20 0,22-21 15,0 0-15,-21-21 0,21 21 0,0-42 31,21 0-31,1 0 16,-22 0-16,21-22 0,0 22 0</inkml:trace>
  <inkml:trace contextRef="#ctx0" brushRef="#br1" timeOffset="164247.45">15727 12721 0,'-43'0'16,"22"0"-16,0 43 0,0-22 0,0 21 15,0 0-15,-1 1 0,-20-1 16,21 0-16,0 22 0,-22-22 0,1 22 15,21-22-15,-21 0 0,-1 22 16,1-22-16,21 22 0,-22-1 16,22-20-16,-21-1 0,21 21 0,0-20 15,-1-1-15,1-21 0,0 22 16,21-22-16,0 0 0,0 0 0,-21-21 16,21-21 15,21 0-31,0 0 0,0-1 15</inkml:trace>
  <inkml:trace contextRef="#ctx0" brushRef="#br1" timeOffset="164632.74">16362 12869 0,'0'0'16,"0"-21"-16,0 0 0,-21 21 16,-1 21-1,1 0-15,0 1 16,21 20-16,-21-21 0,0 21 15,0 1-15,-1 20 0,1-20 0,-21-1 16,21 21-16,0-20 0,-22-1 0,22 22 16,0-22-16,0 21 0,0-20 15,-1-1-15,22 0 0,0-20 0,0 20 16,0-21-16,0 0 0,0 0 16,0 1-16,22-22 0,-1 0 0,0 0 15,0 0-15,21 0 0,-20 0 0,-1-22 16,0 22-16,21-21 0,-21 0 15,1 0-15,-1 0 0,0 0 0</inkml:trace>
  <inkml:trace contextRef="#ctx0" brushRef="#br1" timeOffset="164852.73">15896 13420 0,'0'0'16,"0"-21"-16,21 21 16,0 0-16,1 0 0,-1 0 15,0-22-15,21 22 0,-21-21 16,22 21-16,-1 0 0,0-21 16,1 21-16,-1 0 0,0-21 0,22 21 15,-22 0-15,1-21 0,-22 0 0,21 21 16</inkml:trace>
  <inkml:trace contextRef="#ctx0" brushRef="#br1" timeOffset="165992.07">16954 13483 0,'0'-21'31,"22"0"-31,-22 0 16,21 0-16,-21-1 15,21 22-15,-21-21 0,0 0 0,0 0 16,0 0-16,0 0 0,0-1 16,0 1-16,-21 0 15,0 21-15,-1 0 0,1 0 16,0 0-16,0 0 0,0 0 15,0 0-15,-1 21 0,1 0 0,0 1 16,0-1-16,0 0 0,0 21 16,-1-21-16,1 22 0,0-1 15,21 0-15,-21 1 0,0-22 0,0 21 16,21 1-16,0-22 0,0 0 16,0 21-16,0-21 0,0 1 15,21-22-15,0 0 0,0 0 16,0 0-16,0 0 0,1-22 15,20 22-15,-21-21 0,0 0 0,0 0 16,22 0-16,-22-22 0,0 22 16,0 0-16,22-21 0,-22 21 0,0-22 15,0 22-15,-21 0 0,21 0 0,-21 0 16,21-1-16,-21 1 16,22 0-16,-22 0 15,0 42 16,0 0-31,0 0 0,-22 1 16,22-1-16,-21 0 0,21 21 16,-21-21-16,21 1 0,0 20 0,0-21 15,-21 0-15,21 22 0,0-22 16,0 0-16,0 0 0,0 0 0,0 0 16,0 1-16,21-22 0,0 0 0,0 21 15,43-21 1,-22 0-16,1 0 0,-1 0 0,0-21 15,1 21-15,-1-22 0,0 1 0,1 0 16,-1 0-16,0 0 0,1 0 16,-1-1-16,-21-20 0,21 21 0,-20-21 15,-1 20-15,0-20 0,0 21 16,-21-21-16,21 20 0,-21 1 0,0-21 16,0 21-16,0 0 0,-21-1 15,0 22-15,0 0 0,0 0 16,-1 0-16,1 0 0,0 0 0,0 0 15,-21 0-15,20 0 0,1 22 16,0-1-16,0-21 0,0 21 0,0 0 16,-1 0-16,1 0 0,0 1 15,21-1-15,-21 0 0,21 0 16,0 0-16,0 0 0,0 1 16,0-1-16,0 0 0,21-21 0,0 21 15,0 0-15,-21 0 0,0 1 16,22-22-16,-22 21 0,21 0 0,-21 21 15,0-21-15,0 1 0,0-1 16,0 21-16,0 0 0,0-20 0,0 20 16,0 0-16,0 1 0,0-1 0,-21 0 15,-1 1-15,1-1 0,0 0 16,21 1-16,-21-1 0,0 21 0,0-20 16,-1-1-16,1 0 0,0-20 15,0 20-15,0-21 0,-22 21 16,22-20-16,0-1 0,-21-21 0,21 21 15,-22 0-15,-20-21 0,20 0 16,1 0-16,0 0 0,-1 0 16,-20 0-16,21 0 0,-1 0 0,-20-21 15,20 0-15,1 0 0,21-1 0,0 1 16,0 0-16,21-21 0,0 21 16,0-22-16,0 22 0,21-21 0,0 21 15,0-22-15,0 1 0,22 0 0,-22-1 16,21 1-16</inkml:trace>
  <inkml:trace contextRef="#ctx0" brushRef="#br1" timeOffset="166561.76">18161 13272 0,'0'0'0,"0"-22"0,0 44 31,0-1-15,0 0-16,0 0 0,-21 0 0,21 0 15,-21 22-15,21-22 0,-22 0 16,1 21-16,21-20 0,-21 20 0,0-21 15,21 0-15,0 0 0,-21 1 0,21-1 16,-21-21-16,21 21 0,0-42 47,0 0-47,0-1 0,0 1 16,0 0-16,0 0 0,21-21 0,0 20 15,0 1-15,0-21 0,0 21 16,1 0-16,-1-22 0,0 22 0,21 0 15,-21 0-15,22 0 0,-1-1 16,-21 1-16,22 21 0,-1 0 16,-21 0-16,21 0 0,-20 0 0,20 21 0,-21 1 15,0-1-15,0 0 0,-21 0 16,0 21-16,0-20 0,0 20 0,0-21 16,0 21-16,0-20 0,0-1 15,-21 21-15,0-21 0,21 0 16,-21 1-16,0-1 0,0 0 0,-1 0 15,22 0-15,-21-21 16,42-21 15,1 0-31,-1 0 16</inkml:trace>
  <inkml:trace contextRef="#ctx0" brushRef="#br1" timeOffset="167131.95">19389 13314 0,'0'0'0,"0"-42"15,-22 42-15,1-22 0,0 1 16,0 21-16,0-21 0,0 21 0,-1 0 15,1 0-15,-21 0 0,21 0 16,0 0-16,-1 0 0,1 0 0,-21 21 16,21 0-16,0 1 0,-1-1 0,1 0 15,0 21-15,0-21 0,0 22 16,0-1-16,-1-21 0,22 22 0,0-1 16,0-21-16,0 21 0,0-20 15,0-1-15,0 0 0,0 0 16,0 0-16,22-21 0,-1 0 0,0 0 15,0 0-15,0 0 0,0 0 16,22 0-16,-22 0 0,0-21 0,21 0 16,-20 0-16,-1 0 0,21-1 0,-21-20 15,0 21-15,1-21 0,-1 20 16,0-20-16,0 21 0,0-21 16,-21 20-16,21 1 0,-21 0 0,22 0 15,-22 0-15,0 0 0,0 42 16,0 0-1,0 0-15,0 0 16,0 0-16,0 22 0,0-22 16,0 0-16,0 21 0,0-20 0,0-1 15,0 0-15,0 0 0,0 0 16,0 0-16,21 1 0,0-1 0,0-21 16,0 0-16,0 0 0,1 0 0,-1 0 15,0 0-15,0 0 0,21 0 16,-20 0-16,-1-21 0,21-1 0,-21 22 15,0-21-15,1 0 0,20 0 16</inkml:trace>
  <inkml:trace contextRef="#ctx0" brushRef="#br1" timeOffset="167852.06">19918 13335 0,'0'-21'0,"-21"127"0,42-191 16,-21 43-16,0 21 0,0-1 16,0 44 15,0-1-31,0 0 15,0 21-15,0-21 0,-21 1 0,21-1 16,0 0-16,-22 21 0,22-21 16,0 1-16,-21-1 0,21 0 0,0 0 15,0 0-15,0 0 0,0 1 16,-21-22 0,0 0-1,21-22 1,0 1-16,0 0 15,0 0-15,0-21 0,0 20 16,0 1-16,0 0 0,0-21 16,0 21-16,0-1 0,21 1 0,0 0 15,0 0-15,-21 0 0,43 0 0,-22-1 16,0 1-16,0 21 0,22 0 16,-22 0-16,0 0 0,21 0 15,-21 0-15,1 0 0,20 21 0,-21 1 16,0-1-16,-21 0 15,21 21-15,-21-21 0,0 1 0,0-1 16,0 0-16,0 21 0,0-21 0,0 1 16,0-1-16,-21 0 0,21 0 15,-21-21-15,21 21 0,0 0 16,-21-21 0,21-21-1,0 0 1,0 0-16,0 0 0,0 0 15,0-1-15,21 1 0,0 0 0,0 0 16,1 0-16,-22-22 0,42 22 0,-21 0 16,0 0-16,22 0 15,-22 0-15,21-1 0,-21 1 0,22 21 16,-22 0-16,21 0 0,-21 0 0,0 0 16,1 0-16,-1 21 0,0 1 15,0-1-15,-21 0 0,0 0 0,0 0 16,0 22-16,0-22 0,0 0 0,0 0 15,0 21-15,0-20 0,0-1 16,-21 0-16,0 0 0,21 0 16,-21 0-16,-1-21 0,1 22 15,21-44 32,21 1-47,1 21 0,-1-21 16</inkml:trace>
  <inkml:trace contextRef="#ctx0" brushRef="#br1" timeOffset="168463.79">21230 13314 0,'0'0'0,"21"0"0,0 0 0,1 0 15,-1 0-15,0-21 16,0 21-16,0 0 0,0-21 15,1 21-15,-1 0 0,0-22 16,-21 1-16,21 0 0,-21 0 16,0 0-16,0 0 15,-21 21 1,0 0-16,0 0 0,-1 0 0,1 0 16,0 0-16,0 0 0,0 21 0,0 0 15,-22 0-15,22 21 0,0-20 16,0-1-16,0 21 0,-1-21 0,22 22 15,-21-22-15,21 21 0,-21-21 16,21 0-16,0 1 0,0-1 0,0 0 16,0 0-16,0 0 0,0 0 0,21-21 15,0 22-15,1-22 16,-1 0-16,0 0 0,0 0 0,0 0 16,22-22-16,-22 1 0,0 0 0,0 0 15</inkml:trace>
  <inkml:trace contextRef="#ctx0" brushRef="#br1" timeOffset="169240.86">22288 12425 0,'0'0'16,"-21"0"0,42 0-1,22 0 1,-22 0-16,21 0 0,1 0 15,-1-21-15,21 21 0,-20 0 0,20 0 16,-20 0-16,-1-21 0,0 21 16,1 0-16,-22 0 0,0 0 0,-42 0 31,0 0-31,-1-22 0,-20 22 16,0 0-16,-1 0 0,1 0 15,0 0-15,-1-21 0,1 21 16,21 0-16,-21 0 0,20 0 0,1 0 0,-21 0 15,21 0-15,0 0 16,-1 0-16,1 0 0,0 0 0,0 0 16,21 21-16,-21 1 0,0-1 0,-1 0 15,1 0-15,0 21 0,0-20 16,21 20-16,-21 21 0,0-20 0,-1 20 16,1 1-16,0-1 0,0 1 15,0-1-15,21 1 0,-21-1 0,-1 1 16,1-1-16,0 1 0,0-1 0,0 1 15,0-1-15,21 1 16,-22-1-16,1-20 0,0 20 0,21-21 0,0 1 16,0-1-16,0 0 0,0 1 15,0-22-15,0 0 0,21 0 16,0 0-16,1-21 0,-1 0 0,21 0 16,-21 0-16,22 0 0,-22 0 15,21 0-15,0-21 0,-20 0 0,20 0 16,0 0-16,1-22 0</inkml:trace>
  <inkml:trace contextRef="#ctx0" brushRef="#br1" timeOffset="169516.38">22945 12954 0,'-64'-21'15,"128"42"-15,-149-42 0,43 21 0,20 0 0,-20 21 0,0 0 16,21 0-16,-22 1 0,22-1 16,-21 21-16,21 0 0,-22-20 0,22 20 15,0 0-15,0 1 0,0-1 16,21-21-16,0 21 0,0 1 0,0-22 16,0 21-16,0-21 0,0 1 0,0-1 15,21 0-15,0 0 0,21-21 16,-21 0-16,22 0 0,-1 0 15,-21 0-15,22 0 0,20-21 0,-21 21 16,1-21-16</inkml:trace>
  <inkml:trace contextRef="#ctx0" brushRef="#br1" timeOffset="169892.16">23241 13187 0,'0'0'15,"-21"-21"-15,0 21 16,-1 0-16,1 21 15,0-21-15,0 21 0,0 0 0,0 0 16,-1 22-16,1-22 0,0 0 16,21 0-16,0 22 0,-21-22 15,21 0-15,0 21 0,0-21 0,0 1 16,0-1-16,21 0 16,0-21-16,0 21 0,1-21 0,-1 0 15,0 0-15,21 0 0,-21 0 16,1-21-16,20 0 0,0 0 0,-21-1 15,1 1-15,20 0 0,-21 0 0,0 0 16,-21 0-16,0-1 0,0-20 16,0 21-16,0 0 0,0 0 0,-21-1 15,0 1-15,0 0 0,0 0 16,-22 21-16,22 0 0,0 0 0,0 0 16,0 0-16,-1 0 0,1 0 15,0 0-15,0 0 16,21 21-16,21-21 15,21 0-15,-20 0 16,-1 0-16,21 0 0</inkml:trace>
  <inkml:trace contextRef="#ctx0" brushRef="#br1" timeOffset="170360.27">23685 13102 0,'0'21'31,"0"1"-31,0-1 0,0 0 0,0 0 16,-21 0-16,21 0 0,0 22 16,-21-22-16,21 0 0,-21 0 0,0 22 15,0-22-15,21 0 0,-22 0 16,1 0-16,21 0 0,0 1 0,-21-1 16,0 0-16,21-42 31,0 0-16,0-1-15,21 1 0,-21 0 16,21 0-16,0-21 0,1 20 0,-1-20 16,0 21-16,21-21 0,-21-1 15,22 22-15,-1-21 0,0 21 16,1-1-16,-1 1 0,0 0 0,1 0 16,-22 21-16,21 0 0,-21 0 15,22 21-15,-22 0 0,0 0 16,0 1-16,-21-1 0,0 21 0,0-21 0,0 22 15,0-22-15,0 21 0,0 0 16,0-20-16,-21 20 0,21-21 0,-21 21 16,0-20-16,0-1 0,-1 0 15,1 0-15,0-21 0,0 21 0,21 0 16,21-21 15,0-21-31,0 0 0,1 0 16,-1 0-16,21 0 0</inkml:trace>
  <inkml:trace contextRef="#ctx0" brushRef="#br1" timeOffset="170627.75">24680 12764 0,'0'0'0,"21"-22"16,1-20-1,-22 63-15,0 0 16,-22 1-16,22 20 0,-21 0 15,0 22-15,0-22 0,0 22 16,0-22-16,-1 21 0,-20-20 0,21 20 16,0-20-16,0-1 0,-1 0 0,1 1 15,0-1-15,21 0 0,0-21 16,0 1-16,0 20 0,0-21 0,21 0 16,0-21-16,1 0 15,-1 0-15,0 0 0,0 0 0,21 0 16,-20-21-16,20 21 0,-21-21 0,21 0 15,-20 0-15</inkml:trace>
  <inkml:trace contextRef="#ctx0" brushRef="#br1" timeOffset="170815.83">24384 13208 0,'0'0'0,"-21"0"0,0 0 0,-1-21 16,44 21-1,-1 0-15,0 0 16,0 0-16,0 0 0,0 0 0,22 0 16,-1 0-16,-21 0 0,22 0 15,-1 0-15,0-21 0,1 21 16,-1 0-16,0 0 0,1 0 0</inkml:trace>
  <inkml:trace contextRef="#ctx0" brushRef="#br1" timeOffset="171580.8">25294 13483 0,'0'-21'16,"21"0"-16,0 0 15,1 21-15,-22-21 16,0-1-16,21 1 0,-21 0 0,21 0 15,-21 0-15,0-22 0,0 22 0,0-21 16,0 21-16,0 0 0,-21-1 16,0 1-16,-1 0 0,1 0 0,-21 21 15,21 0-15,-22 0 0,1 21 16,0 0-16,21 0 0,-22 1 0,1-1 16,0 21-16,-1 0 0,22-20 0,-21 20 15,21-21-15,-1 21 0,22 1 16,0-22-16,0 0 0,0 21 0,0-20 15,0-1-15,22 0 0,20-21 16,-21 21-16,0-21 0,22 0 16,-22 0-16,21 0 0,-21 0 0,22 0 15,-22-21-15,21 21 0,-21-21 16,0 0-16,1-1 0,-1 1 0,0 0 16,0 0-16,0-21 0,0 20 15,-21-20-15,0 21 0,0 0 0,0 0 16,22-1-16,-22 1 0,0 0 0,0 42 31,0 0-15,-22 1-16,1-1 0,21 0 15,0 21-15,0-21 0,0 1 0,0-1 16,0 0-16,0 0 0,0 0 0,0 0 16,0 1-16,0-1 15,21-21-15,1 0 0,-1 21 0,0-21 16,0 0-16,0 0 0,0 0 0,1-21 15,-1 21-15,0-21 0,21-1 16,-21 1-16,1 0 0,-1 0 0,0 0 16,0 0-16,-21-1 0,21-20 15,0 21-15,-21 0 0,22 0 0,-22-1 16,0 1-16,0 42 31,0 1-31,-22-1 0,22 0 0,0 0 16,-21 0-16,21 0 0,-21 1 15,21-1-15,0 0 0,0 0 16,0 0-16,0 0 0,0 1 16,0-44 15,0 1-15,21 21-16</inkml:trace>
  <inkml:trace contextRef="#ctx0" brushRef="#br1" timeOffset="171747.7">25760 13060 0,'0'0'0,"-21"-21"15,-1 21-15,1 0 16,0 0 0,21 21-1,0 0 1,21 0-16,0-21 15,1 0-15</inkml:trace>
  <inkml:trace contextRef="#ctx0" brushRef="#br1" timeOffset="172472.2">26183 13166 0,'-21'21'16,"21"0"-16,0 0 0,-21-21 15,0 21-15,21 1 0,-22-1 16,1 0-16,21 0 0,0 0 0,-21 0 16,21 1-16,-21-1 0,0 0 15,21 0-15,-21 0 0,21 0 16,-22-21-16,22 22 0,-21-22 0,21-22 62,0 1-62,0 0 0,21 21 0,1-21 16,-1 0-16,0 0 0,0-22 0,0 22 16,0 0-16,22 0 0,-22 0 15,21-1-15,-21 1 0,22 0 0,-22 0 16,0 21-16,21 0 0,-20 0 0,-1 0 16,0 0-16,-21 21 15,21 0-15,-21 0 0,0 1 16,0 20-16,0-21 0,0 0 15,0 0-15,0 1 0,0-1 0,0 0 16,0 0-16,0 0 0,0 0 0,0 1 16,0-1-16,0 0 15,21-21 1,0 0-16,1 0 16,-1 0-16,21-21 0,-21 21 15,22-21-15,-22-1 0,21 1 0,-21 0 16,22 0-16,-22 0 0,21 0 15,-21-1-15,0-20 0,1 21 0,-1 0 16,-21-22-16,0 22 0,0 0 0,0 0 16,0 0-16,0 0 0,-21 21 15,-1 0-15,1 0 0,0 0 16,21 21-16,-21 0 0,21 0 16,-21 0-16,21 0 0,0 22 15,0-22-15,0 0 0,0 0 0,21 0 16,-21 1-16,21-1 0,0 0 15,0 0-15,1-21 0,-1 21 0,-21 0 16,0 1-16,0-1 0,-21 0 31,-1-21-31,1 0 0,-21 0 0,21 0 16,-22 0-16,22 0 0,-21 0 16,21 0-16,0 0 0,-1 0 0</inkml:trace>
  <inkml:trace contextRef="#ctx0" brushRef="#br1" timeOffset="173106.84">28194 12594 0,'42'-21'0,"-84"42"0,105-42 15,-41 0-15,-1 0 0,0 0 16,0-1-16,-21 1 0,0 0 16,0 0-16,-21 0 15,0 21-15,0 0 0,-1 0 16,-20 0-16,0 21 0,21 0 16,-22 0-16,1 22 0,0-22 0,-1 21 15,1 22-15,-22-1 0,22-21 0,0 43 16,-1-21-16,1-1 0,0 1 15,-1-1-15,1 1 0,21-1 16,0 1-16,0-1 0,21 1 16,0-22-16,0 21 0,0-20 0,0-1 15,21 0-15,0-20 0,0 20 0,21-21 16,-20 0-16,20 0 0,-21 1 16,21-22-16,1 0 0,-1 0 0,0 0 15,1 0-15,-1-22 0,0 1 0,1 0 16</inkml:trace>
  <inkml:trace contextRef="#ctx0" brushRef="#br1" timeOffset="173822.94">28554 13123 0,'0'0'0,"0"-21"0,0 0 15,0 0-15,-21 21 0,-1-21 16,1 21-16,-21 0 0,21 0 15,0 21-15,-22 0 0,22 0 16,-21-21-16,21 43 0,-22-22 0,22 0 16,0 0-16,0 0 0,0 0 15,21 22-15,0-22 0,0 0 16,0 0-16,21-21 16,0 0-16,0 0 15,21 0-15,-20 0 0,-1 0 0,0-21 16,21 21-16,-21-21 0,1 0 0,-1 21 15,0-21-15,0-1 0,0 1 16,-21 0-16,0 0 0,0 0 0,0 0 16,0-1-16,0 1 15,0 42 1,0 1 0,0-1-16,-21 0 0,21 0 15,-21 0-15,21 0 0,0 1 16,0-1-16,0 0 0,0 0 0,0 0 15,0 0-15,21 1 16,0-22-16,0 0 0,1 0 16,-1 0-16,0 0 0,0 0 15,0 0-15,22 0 0,-22 0 0,0-22 16,0 1-16,21 0 0,-20 0 0,-1 0 16,-21 0-16,21-1 0,-21-20 15,0 0-15,0 21 0,0-22 0,0 1 16,0 0-16,0-1 0,-21 1 15,0 0-15,-22-1 0,22 1 16,-21 0-16,21 20 0,-22 1 0,1 21 16,0 0-16,-1 0 0,1 0 0,0 0 15,-22 21-15,22 22 0,-1-22 16,1 21-16,0 22 0,21-22 16,-22 0-16,22 22 0,-21-22 0,21 22 15,-1-22-15,1 22 0,21-22 16,0 0-16,0 1 0,0-1 0,0 0 15,0-21-15,0 22 0,0-22 0,21 0 16,1 0-16,-1-21 0,21 21 16,0-21-16,-20 0 0,20 0 0,0 0 15,1-21-15,-1 21 0,21-21 16,-20 0-16,-1-21 0,22 20 16</inkml:trace>
  <inkml:trace contextRef="#ctx0" brushRef="#br1" timeOffset="174340.23">29400 12891 0,'0'0'0,"22"-22"15,-44 22 17,1 22-32,0-1 0,0 21 15,0-21-15,0 22 0,-1-22 0,1 21 16,0 0-16,0 1 15,0-22-15,0 21 0,-1 1 0,1-22 16,0 0-16,0 0 0,0 0 0,21 0 16,0 1-16,0-1 0,21-21 47,0 0-47,-21-21 0,21-1 0,0 1 15,-21 0-15,22 0 0,-1 0 0,0-22 16,-21 22-16,21-21 0,0 21 15,0-22-15,-21 1 0,22 21 0,-1-21 16,-21 20-16,21-20 0,0 21 16,-21 0-16,21 0 0,0-1 15,1 22-15,-1 0 0,0 0 16,0 0-16,0 22 16,-21-1-16,0 0 0,21 0 0,-21 21 15,22 1-15,-22-1 0,0-21 16,0 22-16,0-1 0,0-21 0,0 21 15,0-20-15,0-1 0,0 0 16,0 0-16,0 0 0,0 0 0,0 1 16,-22-22 15,1 0-15,21-22-16,-21 22 15,21-21-15</inkml:trace>
  <inkml:trace contextRef="#ctx0" brushRef="#br1" timeOffset="174506.13">29062 13229 0,'-21'0'0,"42"0"0,-64 0 0,65 0 31,-1 0-31,21 0 0,-21 0 16,0 0-16,22 0 0,-1-21 15,0 21-15,1 0 0,-1-21 16,0 21-16,1 0 0,-22-21 0,21 0 0,1 21 15,-22-22-15</inkml:trace>
  <inkml:trace contextRef="#ctx0" brushRef="#br1" timeOffset="174740">29951 12848 0,'0'0'16,"0"-21"-16,-21 42 31,-1 0-31,1 1 0,21 20 15,-21-21-15,0 21 16,21-20-16,0 20 0,-21-21 0,21 21 0,-21-20 16,21 20-16,0-21 0,0 0 15,0 0-15,0 1 0,0-1 16,0 0-16,21-21 47,-21-21-47</inkml:trace>
  <inkml:trace contextRef="#ctx0" brushRef="#br1" timeOffset="174967.86">29866 12891 0,'0'-22'16,"0"44"-16,0-65 0,21 43 0,0 0 16,1 0-16,-22 21 15,0 1-15,0 20 16,0-21-16,21 0 0,-21 22 0,21-22 15,-21 21-15,21-21 0,-21 0 0,21 22 16,0-22-16,1 0 0,-1 0 16,0 0-16,0 1 0,0-22 0,0 21 15,1-21-15,-1 0 16,0 0-16,0 0 0,0 0 16,-21-21-16,0-1 15,21 1-15</inkml:trace>
  <inkml:trace contextRef="#ctx0" brushRef="#br1" timeOffset="175176.75">30459 12742 0,'0'0'0,"0"-21"15,0 42 1,-21 1 0,21-1-16,-22 21 0,1-21 0,0 22 15,21-1-15,-21 0 0,0 1 16,21-22-16,-21 21 0,-1-21 0,22 22 15,0-22-15,-21 0 0,0 0 0,21 0 16,-21 0-16,21 1 16,0-1-16,21-21 15</inkml:trace>
  <inkml:trace contextRef="#ctx0" brushRef="#br1" timeOffset="175495.56">30819 13293 0,'0'21'16,"-22"-21"0,22-21-1,22 0 1,-1 21 15,0 0-31,-21 21 16,0 0-16,0 0 15,0 0-15,0 0 0,0 1 0,-21-1 16,0 0-16,-1 0 0,-20 0 0,21 0 16,-21-21-16,20 22 0,-20-1 15,21-21-15,0 0 0,0 0 0,-1 0 16</inkml:trace>
  <inkml:trace contextRef="#ctx0" brushRef="#br1" timeOffset="175860.06">31390 12552 0,'0'0'16,"-21"0"-16,0 0 16,0 0-16,-1 0 0,1 0 15,21 21-15,21-21 47,1 0-47,-1 0 16,0-21-16,-21 0 15,-21 21 17,0 0-32,-1 0 15,1 21-15,0 0 0,21 0 16,-21 0-16,0 22 0,0-1 16,-1-21-16,22 22 0,0-1 15,-21-21-15,21 21 0,0-20 16,0-1-16,0 0 0</inkml:trace>
  <inkml:trace contextRef="#ctx0" brushRef="#br1" timeOffset="176408.74">31813 12848 0,'0'0'0,"-42"0"16,21 21-16,0 1 16,21 20-16,-21-21 0,-1 0 15,22 22-15,0-22 0,-21 21 0,21-21 16,-21 22-16,0-22 0,21 21 16,0-21-16,-21 0 0,21 1 0,-21-1 15,21 0-15,0 0 16,0-42 31,0 0-47,0 0 15,21-22-15,0 22 0,0-21 16,-21 21-16,21-22 0,0 1 16,1 0-16,-1-1 0,-21 1 0,21 21 15,0-22-15,-21 22 0,0 0 16,21 0-16,-21 0 0,21 21 0,1 0 15,-1 21 1,-21 0-16,0 21 16,21-20-16,-21 20 0,0 0 15,0 1-15,0-22 0,0 21 16,0 0-16,0 1 0,0-22 16,0 21-16,0-21 0,0 1 0,0-1 15,0 0-15,0 0 0,0 0 16,0 0-16,21-21 15,-21-21 17,0 0-32</inkml:trace>
  <inkml:trace contextRef="#ctx0" brushRef="#br1" timeOffset="176583.64">31623 13166 0,'21'0'31,"0"0"-15,0 0-16,1 0 0,-1 0 0,21 0 15,-21 0-15,22 0 0,-22 0 16,21 0-16,-21 0 0,22 0 0,-22 0 16,21-21-16,-21 21 0</inkml:trace>
  <inkml:trace contextRef="#ctx0" brushRef="#br1" timeOffset="176828.5">32152 12891 0,'0'21'31,"0"0"-31,0 0 0,0 0 16,0 22-16,21-22 0,-21 0 15,0 21-15,21-21 0,1 1 0,-22-1 16,21 21-16,-21-21 0,0 0 16,21-21-16,-21 22 0,0-1 0,21 0 15,0-21 17</inkml:trace>
  <inkml:trace contextRef="#ctx0" brushRef="#br1" timeOffset="177064.94">32533 12891 0,'0'-22'15,"0"44"-15,0-65 0,0 22 0,0 42 32,-21 0-32,21 1 0,-21 20 15,0-21-15,21 21 0,-22 1 0,1-22 16,0 21-16,0-21 15,0 22-15,0-22 0,-1 0 0,1 0 16,0 0-16,21 1 0,-21-1 16,42-21 15</inkml:trace>
  <inkml:trace contextRef="#ctx0" brushRef="#br1" timeOffset="177400.74">32766 12742 0,'-21'22'16,"0"-22"-1,21-22 17,0 1-32,0 0 0,21 21 15,-21-21 1,21 21-16,0 0 0,0 0 0,0 0 31,-21 21-31,0 21 16,0-20-16,0-1 0,0 21 15,-21-21-15,21 0 0,-21 22 0,0-22 16,-21 0-16,20 0 0,22 0 16</inkml:trace>
  <inkml:trace contextRef="#ctx0" brushRef="#br1" timeOffset="177772.62">33020 12446 0,'0'0'0,"21"0"0,0 21 15,0 0-15,-21 1 16,22 41-16,-22-21 0,21-20 15,-21 41-15,0-21 0,0 1 16,0 20-16,0-20 0,0 20 16,-21-21-16,-1 1 0,1-1 15,0 0-15,0 1 0,0-1 0,0-21 16,-1 22-16,1-22 0,-21 0 16,21 0-16,0 0 0,-1 0 15,1-21-15,-21 0 0,21 22 0,0-22 16,-1 0-16,1 0 15,21-22 1,0 1-16</inkml:trace>
  <inkml:trace contextRef="#ctx0" brushRef="#br1" timeOffset="178344.3">32872 12107 0,'0'0'0,"21"0"0,0 0 16,21 0-16,1 0 0,-22-21 0,42 21 15,-20 0-15,-1 0 0,22 0 16,-22 0-16,21 0 0,-20 0 15,20 0-15,-42 0 0,22 0 16,-1 0-16,-21 0 0,0 0 16,-21 21-16,22 1 15,-22-1-15,0 0 16,0 0-16,0 0 0,0 22 16,0-22-16,0 0 0,0 21 0,0 1 15,0-1-15,0-21 0,0 21 16,0 22-16,0-22 0,0 1 0,0 20 15,0 1-15,0-1 0,0 1 16,0-1-16,0-21 0,0 22 16,-22-1-16,22-20 0,-21 20 15,21-20-15,-21-1 0,21 21 16,-21-20-16,0-1 0,21 0 0,-21-20 16,-1 20-16,1 0 0,0-21 15,0 22-15,0-22 0,0 0 0,-1 0 16,1 0-16,-21-21 0,21 22 15,-22-1-15,1-21 0,0 21 16,-1-21-16,22 0 0,-21 0 0,21 21 16,-22-21-16,22 0 0,0 0 15,0 0-15,0 0 0,0 0 16,-1 0 0,1 0-16,0 0 15,0 0-15,0 0 0</inkml:trace>
  <inkml:trace contextRef="#ctx0" brushRef="#br1" timeOffset="179299.98">14012 14711 0,'0'0'16,"21"-21"-16,1 21 0,-1-43 0,0 22 0,21 0 15,-21 0-15,1 0 0,-1 0 16,-21-1-16,21 1 0,-21 0 15,-21 21 1,0 21-16,-1 0 16,1 1-16,0-1 0,-21 0 0,21 21 15,-22 1-15,1-1 16,21 0-16,-22 1 0,22-1 0,-21 21 16,0-20-16,20-1 0,1 22 0,-21-22 15,21 0-15,0 1 0,-1-1 16,1 0-16,0 1 0,0-22 0,0 0 15,21 0-15,0 0 0,0 0 0,0-42 47,21 0-47</inkml:trace>
  <inkml:trace contextRef="#ctx0" brushRef="#br1" timeOffset="179595.81">14563 14436 0,'0'0'15,"21"-21"-15,-21-1 0,-21 22 32,-1 22-32,1-1 0,0 21 0,-21-21 15,21 22-15,-1-1 0,-20 0 0,21 1 16,-21-1-16,20 21 0,-20-20 15,0-1-15,21 22 0,-22-22 16,22 21-16,0-20 0,-21-1 0,20 0 16,1 1-16,0-1 0,0 0 15,0-20-15,21-1 0,-21 21 0,21-21 16,0 0-16,0-42 31</inkml:trace>
  <inkml:trace contextRef="#ctx0" brushRef="#br1" timeOffset="179912.63">15049 14605 0,'0'0'0,"-21"0"31,0 21-31,0 0 0,0 1 16,0 20-16,-1-21 0,1 21 0,0 1 16,0-1-16,0 0 0,0 1 15,21-1-15,-22 22 0,22-22 0,-21 0 16,21 1-16,-21-1 0,21 0 16,0 1-16,0-1 0,0-21 15,0 0-15,0 0 0,0 1 0,0-1 16,21-21-16,0 0 0,1 0 15,-1-21-15,0-1 16,0 22-16,0-21 0,-21 0 0,21-21 16,-21 21-16,22-1 0,-22 1 0</inkml:trace>
  <inkml:trace contextRef="#ctx0" brushRef="#br1" timeOffset="180107.52">14584 15113 0,'0'0'0,"0"-21"16,21 0-16,0 21 15,0-21-15,22 21 0,-22 0 16,0-22-16,0 22 0,21-21 0,1 21 16,-22-21-16,21 21 0,1 0 15,-1-21-15,-21 21 0,21 0 0,-20 0 16,20 0-16</inkml:trace>
  <inkml:trace contextRef="#ctx0" brushRef="#br1" timeOffset="181115.85">15621 15261 0,'0'0'0,"21"0"0,21 0 16,-20 0-1,-1 0-15,0-21 0,0 0 0,0 0 16,0 21-16,1-21 0,-1-1 0,0 1 16,0 0-16,-21 0 0,0 0 15,0 0-15,0-1 0,0 1 0,0 0 16,0 0-16,0 0 0,-21 0 16,0-1-16,0 22 0,-1-21 15,1 21-15,0 0 0,0 0 0,0 0 16,0 0-16,-1 0 0,1 21 0,0 1 15,0-1-15,0 0 0,0 0 16,-1 21-16,1-20 0,0 20 0,0-21 16,0 21-16,0-20 0,21 20 0,0-21 15,0 0-15,0 0 0,0 1 16,0-1-16,21-21 16,0 0-16,0 0 15,21 0-15,-20-21 0,-1-1 16,0 1-16,0 0 0,21 0 0,-20 0 15,-1 0-15,0-1 0,0 1 16,-21-21-16,21 21 0,0 0 0,1-1 16,-22 1-16,21 0 0,-21 0 15,0 0-15,21 21 16,-21 21 0,0 0-16,0 0 0,0 22 15,0-22-15,0 0 16,0 0-16,0 0 0,0 22 0,21-22 15,-21 0-15,21 0 0,0 21 16,1-20-16,-1-1 0,0 0 0,21-21 16,-21 21-16,22-21 0,-1 0 15,0 0-15,1 0 0,-1 0 16,22 0-16,-22 0 0,0 0 0,22 0 16,-22-21-16,0 0 0,1 0 0,-1-1 15,0 1-15,-20 0 0,20 0 16,-21-21-16,0 20 0,-21-20 0,0 0 15,0 21-15,0-22 0,0 22 0,0-21 16,0 21-16,-21-1 0,0 1 16,-21 21-16,20 0 0,1 0 0,-21 0 15,0 0-15,20 0 0,-20 0 16,21 0-16,-21 21 0,20-21 0,1 22 16,0-1-16,0 0 0,21 0 15,0 0-15,0 0 0,0 1 16,21-1-16,0-21 15,0 21-15,1 0 0,-1-21 0,21 21 16,-21 0-16,0-21 0,1 22 0,-1-1 16,0 0-16,0 0 0,0 21 15,0-20-15,-21-1 0,0 21 16,0-21-16,0 22 0,22-22 0,-22 21 16,0 0-16,0 1 0,0-1 0,0 0 15,-22 1-15,1-1 0,0 0 0,0 22 16,0-22-16,0 22 0,-22-22 15,22 22-15,-21-22 0,-1 0 16,22 1-16,-21-1 0,0 0 0,-1-21 16,1 22-16,21-22 0,-22 0 0,1 0 15,21 0-15,-21-21 0,20 0 16,-20 0-16,0 0 0,21 0 0,-22 0 16,1 0-16,21 0 0,0-21 0,-1-21 15,1 21-15,21-22 0,0 22 16,0-42-16,0 20 0,21-20 0</inkml:trace>
  <inkml:trace contextRef="#ctx0" brushRef="#br1" timeOffset="181836.48">17378 14796 0,'-21'63'16,"-1"-42"-16,22 0 0,0 22 16,-21-22-16,0 21 0,21-21 15,-21 22-15,0-22 0,0 21 0,21-21 16,-22 1-16,1-1 0,21 0 16,-21-21-16,21 21 0,0-42 31,0 0-16,0 0-15,0-1 0,0 1 0,0 0 16,0-21-16,0 21 16,21-1-16,-21-20 0,21 21 0,1 0 15,20-22-15,-21 22 0,0 0 0,0 0 16,1 0-16,20 21 0,-21 0 16,0 0-16,0 0 0,22 0 0,-22 0 15,0 21-15,-21 0 0,21 0 16,-21 0-16,21 22 0,-21-22 15,0 21-15,0 1 0,0-22 0,0 21 0,-21 0 16,0-20-16,21 20 0,0-21 16,-21 0-16,21 0 0,-21 1 0,21-1 15,0-42 17,21-1-17</inkml:trace>
  <inkml:trace contextRef="#ctx0" brushRef="#br1" timeOffset="183228.49">18267 14838 0,'0'-21'16,"-21"0"-16,-1 21 0,1-22 15,0 22-15,0 0 0,-21 0 0,20 0 16,1 0-16,-21 22 0,21-1 16,0 0-16,-22 0 0,22 0 0,0 22 15,0-22-15,0 21 0,-1 0 0,1 1 16,0-1-16,21 0 0,0-20 16,0 20-16,0 0 0,0-21 0,0 1 15,0-1-15,21 0 0,0 0 16,1-21-16,-1 0 0,0 0 0,21 0 15,-21 0-15,22-21 0,-22 0 0,21 21 16,-21-21-16,22-1 0,-22-20 16,0 21-16,0 0 0,22-22 15,-43 1-15,21 21 0,0-21 0,-21 20 16,0-20-16,0 21 0,0-21 16,0 20-16,0 1 0,0 0 0,0 0 15,0 42 1,0 0-1,0 0-15,-21 1 0,21-1 0,0 0 16,-21 21-16,21-21 0,0 22 16,0-1-16,0-21 0,0 22 0,21-22 15,0 0-15,0 0 0,-21 0 0,21 0 16,22-21-16,-22 0 0,0 0 16,21 0-16,-21 0 0,22 0 15,-22 0-15,21 0 0,-21-21 0,22 0 16,-22 0-16,21 0 0,-21 0 15,1-1-15,-22-20 0,0 21 0,21 0 16,-21-22-16,0 22 0,0 0 16,0 0-16,0 0 0,0 0 15,-21 21 1,21 21 0,0 0-16,0 0 0,0 0 0,-22 22 15,22-22-15,0 21 0,-21-21 0,21 0 16,0 1-16,0 20 0,0-21 15,-21-21-15,21 21 0,0 0 16,0-42 15,0 0-15,0 0-16,0 0 0,21 0 16,-21-22-16,21 22 0,1-21 0,-22 21 15,21-22-15,0 22 0,0-21 0,-21 21 16,21-1-16,0 1 0,1 0 15,-1 21-15,0-21 0,0 21 16,0 0-16,0 0 0,1 21 16,-1-21-16,-21 21 0,0 0 15,21 1-15,-21-1 0,21 0 0,-21 0 16,0 0-16,0 0 0,0 1 16,0 20-16,0-21 0,0 0 0,0 0 15,0 1-15,0-1 0,21 0 0,-21 0 16,21-21 15,-21-21-31,0 0 16,22 0-16,-22-22 0,21 22 15,0 0-15,-21 0 0,21-22 0,0 22 16,0 0-16,1-21 0,-1 21 16,42-43-16,-42 43 15,1 0-15,20 0 0,-21 21 0,0-22 16,0 22-16,1 0 0,-1 0 15,-21 22-15,0-1 16,0 0-16,0 0 0,0 0 16,0 22-16,-21-22 0,21 0 15,-22 21-15,1-21 0,21 22 16,0-1-16,0-21 0,0 22 0,0-22 0,0 0 16,0 0-16,21 0 0,1 0 15,-1 1-15,0-22 0,21 0 0,-21 0 16,22 0-16,-22 0 0,21 0 15,1-22-15,-1 1 0,-21 21 16,21-21-16,1-21 0,-1 21 0,-21-1 16,22 1-16,-22-21 0,0 21 15,0-22-15,0 1 0,-21 21 0,0-21 16,0-22-16,0 22 0,0 21 16,0-1-16,-21 22 15,0 0-15,0 0 0,0 0 0,-1 0 16,1 22-16,0-1 0,21 21 15,-21-21-15,21 22 0,-21-22 0,21 21 16,-21 0-16,21 1 0,0-22 16,0 21-16,0-21 0,0 1 15,21-1-15,0 0 0,0 0 0,0 0 16,0-21-16,22 0 0,-22 0 0,21 0 16,-21 0-16,22 0 0,-1-21 15,-21 0-15,22 21 0,-1-42 0,0 20 16</inkml:trace>
  <inkml:trace contextRef="#ctx0" brushRef="#br1" timeOffset="183780.89">21018 14266 0,'0'0'0,"-42"0"0,21-21 16,0 21-16,42 0 31,0-21-15,0 21-16,0 0 0,1 0 15,-1 0-15,21 0 0,-21 0 0,22-21 16,-1 21-16,-21 0 0,0 0 16,22-21-16,-22 21 0,-21-21 15,-21 21 1,-1 0-1,1 0-15,-21-22 0,0 22 0,20 0 16,-20 0-16,0 0 0,21 0 0,-22 0 16,22 0-16,-21 0 0,21 22 15,-1-22-15,1 0 0,21 21 0,-21-21 16,21 21-16,-21-21 0,21 21 16,-21 0-16,21 0 0,0 22 0,0-22 15,0 21-15,-21-21 0,21 22 0,-22-1 16,22 0-16,-21 1 0,21 20 15,-21-20-15,0-1 0,21 0 0,-21 1 16,0 20-16,21-21 0,-22 1 16,22 20-16,-21-20 0,21 20 15,0-21-15,0 1 0,0 20 0,0-20 16,0-1-16,0-21 0,0 21 16,0 1-16,21-22 0,1 0 0,-1 0 15,0 0-15,0-21 0,0 22 0,22-22 16,-22 0-16,21 0 0,0 0 15,1-22-15,20 1 0,-20 0 0,-1 0 16,21 0-16,-20-22 0</inkml:trace>
  <inkml:trace contextRef="#ctx0" brushRef="#br1" timeOffset="184289.84">21844 14520 0,'0'0'16,"0"-21"-16,21 21 0,-21-21 0,0 0 15,0 0-15,-21 21 16,0 0-16,0 0 0,-1 0 16,-20 0-16,21 0 0,-21 21 0,20 0 15,-20 0-15,21 22 0,0-22 16,0 21-16,-1 0 0,1 1 0,0-1 16,21 22-16,0-43 0,0 21 0,0 0 15,0 1-15,0-1 0,0-21 16,0 0-16,21 22 0,0-22 0,1-21 15,20 21-15,-21 0 0,0-21 16,22 0-16,-22 0 0,21 0 0,-21-21 16,22 0-16,-22 21 0,21-21 0</inkml:trace>
  <inkml:trace contextRef="#ctx0" brushRef="#br1" timeOffset="185007.24">22225 14690 0,'0'0'0,"-21"0"31,0 0-31,-1 21 0,1 0 0,21 21 16,-21-20-16,0-1 0,0 0 15,21 21-15,0-21 0,-21 22 0,21-22 16,-22 0-16,22 0 0,0 0 0,0 1 16,0-1-16,0 0 0,0 0 15,22-21-15,-1 0 0,0 0 16,0 0-16,0 0 0,0 0 15,1 0-15,-1-21 0,0 0 16,-21 0-16,21-1 0,-21 1 16,0 0-16,0 0 0,0 0 15,-21 0-15,0-1 0,21 1 0,-21 0 16,-1 21-16,1-21 0,0 0 0,0 0 16,21-1-1,0 1 1,21 21-16,0 0 0,0-21 15,1 21-15,-1 0 0,21 0 0,-21 0 16,22 0-16,-1 0 0,0 0 16,-21 0-16,22 0 0,-1 0 15,-21 21-15,22 0 0,-22 1 0,0-1 16,0 0-16,0 0 0,0 0 16,-21 0-16,0 22 0,0-22 0,0 0 15,0 0-15,0 0 0,-21 1 0,0-1 16,0 0-16,0 0 0,0 0 15,-1-21-15,1 21 0,0-21 16,21-21 15,0 0-31,0 0 0,21 0 0,0-22 16,1 22-16,-1 0 0,0-21 16,21-1-16,1 1 15,-22 21-15,21-21 0,-21 20 0,22 1 16,-1 0-16,-21 0 0,21 21 15,-20 0-15,20 0 0,-21 0 0,0 21 16,0 0-16,-21 0 0,0 1 16,0-1-16,0 21 0,0-21 0,0 22 15,0-22-15,-21 0 0,0 21 0,21-21 16,-21 1-16,0-1 0,21 0 16,-21-21-16,21 21 0,21-21 31,0-21-16,0 0-15,0 0 0,0-1 0</inkml:trace>
  <inkml:trace contextRef="#ctx0" brushRef="#br1" timeOffset="185272.21">23601 14330 0,'21'-21'0,"-42"42"0,42-85 15,-21 43-15,0 0 0,-21 21 31,0 0-31,-1 21 0,1 22 0,0-1 16,0 0-16,0 1 0,0-1 16,-1 21-16,-20 1 0,21-22 15,0 22-15,0-22 0,21 0 0,-22 1 16,22-1-16,0 0 0,0-20 16,0 20-16,0-21 0,0 0 0,0 0 15,22 1-15,-1-22 0,0 21 16,0-21-16,0 0 0,0 0 15,1 0-15,-1-21 0,0-1 0,-21 1 16,21 0-16</inkml:trace>
  <inkml:trace contextRef="#ctx0" brushRef="#br1" timeOffset="185431.68">23220 14732 0,'-21'0'0,"275"106"0,-487-212 0,190 106 0,43-21 16,22 21-1,-1 0-15,0 0 0,0 0 16,21 0-16,-20 0 0,20 0 0,0 0 16,1-21-16,-1 21 0,0 0 15,1-21-15,-1 21 0,21 0 0,-20-22 16</inkml:trace>
  <inkml:trace contextRef="#ctx0" brushRef="#br1" timeOffset="186849.48">24193 14817 0,'22'0'16,"-1"0"0,-21-21-16,0-1 0,21 1 15,0 0-15,-21 0 16,0 0-16,0 0 0,0-22 15,0 22-15,-21 0 0,0 0 0,-22 0 0,22-1 16,-21 1-16,21 21 16,-22 0-16,1 0 0,0 0 0,-1 21 15,1 1-15,0-1 0,-1 0 16,22 21-16,0 1 0,-21-1 0,21-21 16,21 21-16,0 1 0,0 20 15,0-20-15,0-22 0,0 21 16,21-21-16,0 0 0,21 1 0,-21-22 15,22 0-15,-22 21 0,21-21 0,1 0 16,-1 0-16,-21 0 0,21-21 16,-20-1-16,20 22 0,-21-21 0,43-42 15,-43 42 1,0-22-16,-21 22 0,0-21 16,0 21-16,0-22 0,21 1 0,-21 21 15,0-22-15,0 22 0,0 0 16,0 0-16,0 42 15,0 0 1,0 0-16,0 1 0,0 20 16,0-21-16,0 0 0,0 22 0,0-22 15,0 21-15,0-21 0,0 0 16,0 1-16,21-1 0,0 0 0,1 0 16,-1 0-16,0-21 0,0 0 0,21 21 15,-20-21-15,20 0 16,-21 0-16,21 0 0,1 0 0,-22-21 15,64-21-15,-43 42 0,-21-21 16,21 0-16,-20-1 0,20-20 16,-21 21-16,0 0 0,0-22 0,-21 22 15,22-21-15,-22 21 0,21 0 0,-21-1 16,0 1-16,0 0 0,0 42 31,0 0-31,0 1 0,0-1 16,0 21-16,-21-21 0,21 22 0,0-22 15,0 0-15,0 0 0,0 0 0,21 0 16,0 1-16,0-1 0,0 0 16,0-21-16,1 0 0,-1 0 15,21 0-15,-21 0 0,0 0 0,1 0 16,-1 0-16,0 0 0,0 0 16,0-21-16,0 0 0,1-1 0,-22 1 15,21 0-15,-21 0 0,0 0 16,0 0-16,21-1 0,-21 1 0,0 0 15,21 21-15,-21 21 32,0 0-32,-21 1 15,0-1-15,21 0 0,-21 0 0,21 0 16,0 0-16,-22-21 0,1 22 16,0 20-16,21-21 15,0-42 16,21 21-15,-21-21-16,21 0 0,1-1 16,-1 1-16,0 0 0,0 0 0,21 0 15,-20-22-15,-1 22 0,21 0 16,0-21-16,22-1 0,-22 43 16,-21-21-16,1 21 0,-1 0 0,0 0 15,0 0-15,-21 21 0,0 1 16,0-1-16,0 21 0,0-21 15,0 22-15,0-22 0,0 21 0,-21 22 16,0-43-16,21 0 16,0 0-16,0 0 0,0 0 0,0 1 15,0-1-15,0 0 0,21-21 0,0 0 16,0 0-16,0 0 0,1 0 16,-1 0-16,21 0 0,-21 0 0,0-21 15,22 21-15,-22-21 0,21-1 16,-21 1-16,22 0 0,-22 0 15,21 0-15,43-85 0,-64 85 16,0-22-16,0 1 16,-21 0-16,0 21 0,0-1 0,0-20 15,0 21-15,-21 42 32,0 0-32,0 0 0,21 1 0,0 20 15,-21-21-15,21 21 0,0-20 16,-21 20-16,21-21 0,0 0 0,0 22 15,0-22-15,0 0 0,0 0 0,0 0 16,0 0-16,21-21 16,-21 22-16,-21-22 31,-1 0-15,1-22-16,0 1 0,0 0 15,-21 0-15,20 0 0</inkml:trace>
  <inkml:trace contextRef="#ctx0" brushRef="#br1" timeOffset="187052.37">25231 14372 0,'0'0'15,"-22"0"-15,1 0 0,0 0 0,0 0 16,0 0-1,21-21 32</inkml:trace>
  <inkml:trace contextRef="#ctx0" brushRef="#br1" timeOffset="187644.39">27432 14097 0,'0'0'0,"21"-21"0,0 21 16,-21-21-16,21 0 0,-21-1 16,0 1-16,-21 21 15,0 0-15,0 0 16,-21 21-16,-1-21 0,1 43 0,0-22 15,-1 0-15,-20 21 0,20 22 16,1-22-16,-21 22 0,20-1 16,1 1-16,0 20 0,20-20 0,-20-1 15,21 1-15,0-1 0,0 1 16,21-1-16,0 1 0,0-22 0,0 1 16,0-1-16,21 0 0,0-21 0,21 22 15,-21-22-15,22-21 0,-1 21 16,0-21-16,1 0 0,-1 0 0,22 0 15,-22-21-15,0 0 0,1 0 0,-1-1 16,0 1-16</inkml:trace>
  <inkml:trace contextRef="#ctx0" brushRef="#br1" timeOffset="187896.19">27792 14372 0,'0'0'0,"0"-21"0,0-21 16,0 21-16,0-1 0,-21 44 31,-1-1-31,1 21 0,0-21 0,0 22 16,0-1-16,0 21 0,-1-20 15,1-1-15,21 0 0,-21 1 0,0-1 16,21 0-16,0 1 0,0-1 16,0-21-16,0 0 0,0 22 15,0-22-15,0 0 0,21-21 16,0 0-16,0 0 15,1 0-15,-1 0 0,0 0 0,0-21 16,0 0-16,-21 0 0</inkml:trace>
  <inkml:trace contextRef="#ctx0" brushRef="#br1" timeOffset="188076.4">27517 14690 0,'0'0'0,"-22"0"15,-83 0-15,83 0 16,44 0 15,-1 0-31,21 0 16,-21 0-16,22 0 0,-22 0 15,21 0-15,0 0 0,1-21 0,-1 21 16,0 0-16,1-22 0,-22 22 16,21-21-16</inkml:trace>
  <inkml:trace contextRef="#ctx0" brushRef="#br1" timeOffset="189138.38">28003 14669 0,'-21'21'15,"0"0"-15,42-21 16,0 0 0,1 0-16,-1 0 15,21 0-15,-21 0 0,0 0 0,1-21 16,20 21-16,-21-21 0,0 21 15,-21-22-15,21 1 0,1 0 16,-22 0-16,0 0 0,0 0 16,-22 21-16,1 0 15,0 0-15,-21 0 0,21 0 0,-1 21 16,1-21-16,0 21 0,0 21 16,0-21-16,21 1 0,0 20 15,0-21-15,0 0 0,0 22 0,0-22 16,0 0-16,0 0 0,21 0 15,0 0-15,0-21 0,0 22 0,22-22 16,-22 0-16,0 0 0,21 0 16,1 0-16,-22 0 0,21 0 0,-21 0 15,1 0-15,-1 0 0,0-22 0,0 1 16,0 21-16,0-21 0,1 0 16,-1 0-16,-21 0 0,21-1 0,0 1 15,0-21-15,-21 21 0,21 0 16,1-1-16,-1 1 0,0 0 0,0 21 15,0-21-15,22 21 0,-22 0 16,0 0-16,21 0 0,-21 21 16,22-21-16,-22 21 0,0 22 0,-21-22 15,0 0-15,0 21 0,0-21 16,0 1-16,0 20 0,0-21 0,-21 0 16,0 22-16,-22-22 0,22 0 0,0 0 15,0-21-15,0 21 0,0-21 16,-1 0-16,22 21 0,-21-21 0,42-21 47,1 21-47,-1-21 0,0 21 0,0-21 15,0 0-15,0 0 0,1-1 16,20 1-16,-21 0 0,0-21 0,22 21 16,-22-22-16,21 22 0,-21-21 15,0 21-15,1-1 0,-1 1 0,-21 0 16,21 0-16,-42 42 15,0 0 1,-1 0-16,22 1 0,-21-1 0,0 21 16,0-21-16,0 0 0,0 22 15,-1-22-15,22 0 0,0 21 0,0-20 16,0-1-16,0 0 0,0 0 16,22 0-16,-1-21 15,21 0-15,-21 0 0,0 0 0,22 0 16,-22 0-16,21 0 0,-21 0 15,22 0-15,-22-21 0,0 0 0,0 21 16,0-21-16,1-22 0,-1 22 0,-21 0 16,21-21-16,0-1 0,-21 1 15,21 0-15,0-1 0,1-20 0,-22 21 16,21-22-16,0 22 0,0-22 16,-21 22-16,21 21 0,0-22 0,1 22 15,-22 0-15,0 42 31,0 0-31,0 1 0,-22 20 16,22 0-16,0 1 0,-21-1 0,0 0 16,21 22-16,-21-22 0,21 0 0,0 1 15,0-1-15,0 0 0,-21 1 16,21-22-16,0 21 0,0-21 0,0 1 16,0-1-16,0 0 15,0 0-15,0-42 31,0 0-31,0 0 16</inkml:trace>
  <inkml:trace contextRef="#ctx0" brushRef="#br1" timeOffset="189323.27">29422 14690 0,'127'106'0,"-254"-212"0,105 106 0,1 0 15,42 0 16,1 0-31,-1 0 16,0 0-16,0 0 0,21 0 0,-20-21 16,-1 21-16,21 0 0,-21 0 15,22-22-15,-1 22 0,0-21 0,-21 21 16,22-21-16,-1 21 0</inkml:trace>
  <inkml:trace contextRef="#ctx0" brushRef="#br1" timeOffset="189587.12">30247 14351 0,'0'0'0,"-21"21"31,0 0-31,0 22 0,21-22 16,-22 0-16,1 21 0,21-20 15,-21 20-15,0 0 0,0 1 0,21-22 16,-21 21-16,21-21 0,-22 22 15,22-22-15,0 0 0,0 21 16,0-21-16,0 1 0,0-1 0,22 0 16,-1-21-16,0 21 15,0-21-15,0 0 0,0 0 16,22 0-16,-22 0 0,0 0 0,0-21 16,0 21-16,1-21 0</inkml:trace>
  <inkml:trace contextRef="#ctx0" brushRef="#br1" timeOffset="189870.47">30543 14457 0,'0'0'0,"22"-21"0,-22-22 0,0 22 15,21 21-15,-21-21 0,0 0 16,21 21-16,0 0 16,0 0-16,0 0 15,1 21-15,-22 0 0,21 0 16,0 22-16,0-22 0,0 21 0,0 1 15,1-1-15,-1 0 0,-21 1 16,0-1-16,0-21 0,0 21 0,0 1 16,0-22-16,0 0 0,-21 0 15,-1 0-15,1 1 0,0-1 16,0-21-16,0 21 0,0-21 0,-1 0 16,1 0-16,0 0 15</inkml:trace>
  <inkml:trace contextRef="#ctx0" brushRef="#br1" timeOffset="190115.33">31009 14923 0,'21'0'16,"-21"21"15,0 0-15,0 0-16,0 0 15,0 0-15,-21 1 0,0-1 0,21 0 16,-21 0-16,0 0 0,-1-21 16,-20 21-16,21 1 0,0-22 0,0 21 15,-1-21-15,1 0 0,0 0 16</inkml:trace>
  <inkml:trace contextRef="#ctx0" brushRef="#br1" timeOffset="190524.1">31559 14182 0,'0'0'16,"-21"-21"0,21-1 77,0 1-77,21 21-16,-21-21 16,22 21-16,-44 0 31,1 21-31,0 0 16,0 1-16,0 20 0,0-21 15,-1 21-15,1 1 0,0-22 0,21 21 16,0 1-16,-21-22 0,21 0 15,0 0-15,0 0 0,0 0 16,21 1-16,0-22 0,0 0 16</inkml:trace>
  <inkml:trace contextRef="#ctx0" brushRef="#br1" timeOffset="190815.93">31919 14266 0,'0'0'0,"0"-21"0,0 42 31,-21 22-15,21-22-16,-21 0 0,0 21 0,0 1 16,21-1-16,-22 0 0,1 1 15,21-22-15,0 21 0,-21 1 0,21-22 16,0 21-16,-21-21 0,21 0 15,0 22-15,0-22 0,0 0 16,0 0-16,0 0 16,21-21-16,0 0 15,0 0-15,1 0 16,-22-21-16</inkml:trace>
  <inkml:trace contextRef="#ctx0" brushRef="#br1" timeOffset="191016">31517 14669 0,'21'0'31,"0"0"-15,1 0-16,-1 0 0,0 0 15,0 0-15,0 0 0,22 0 0,-22 0 16,0 0-16,21 0 0,1 0 15,-22 0-15,21 0 0,0 0 16,-20 0-16,20 0 0</inkml:trace>
  <inkml:trace contextRef="#ctx0" brushRef="#br1" timeOffset="191291.84">32279 14499 0,'0'0'16,"0"-21"-1,0 0-15,0 42 32,21 0-17,-21 0-15,0 22 16,21-22-16,-21 21 0,22-21 16,-22 22-16,0-1 0,21-21 0,-21 0 15,0 22-15,0-22 0,0 0 16,0 0-16,0 0 0,0 1 15,0-1-15,0-42 32,0-1-17</inkml:trace>
  <inkml:trace contextRef="#ctx0" brushRef="#br1" timeOffset="191523.71">32660 14372 0,'0'0'0,"0"21"16,0 1-1,0-1-15,-21 0 0,0 21 16,0 1-16,21-1 0,-22 0 0,1-21 16,0 22-16,0-1 0,-21-21 15,20 0-15,1 22 0,0-22 16,0-21-16,0 21 0,0 0 15</inkml:trace>
  <inkml:trace contextRef="#ctx0" brushRef="#br1" timeOffset="191907.48">32956 14309 0,'0'21'16,"22"-21"93,-22 21-78,0 0-31,0 0 0,0 1 0,0-1 16,-22 0-16,22 0 0,-21 21 15,0-20-15,21-1 0,-21 0 0,0-21 16,0 21-16,21 0 0,-22-21 16</inkml:trace>
  <inkml:trace contextRef="#ctx0" brushRef="#br1" timeOffset="192248.29">33083 14203 0,'22'-21'0,"-44"42"0,44-63 15,-1 42-15,0 0 16,0 0-16,0 0 16,0 0-16,1 21 15,-1 0-15,-21 0 0,21 21 0,0 1 16,-21-1-16,21 22 0,-21-22 15,0 21-15,0 1 0,0-22 0,0 22 16,-21-22-16,0 22 0,0-22 16,-22 0-16,1 22 15,21-22-15,-21 0 0,-1 1 0,22-22 16,-21 21-16,21-21 0,-1 1 16,1-1-16,0 0 0,21 0 0,-21-21 15,21-21 16</inkml:trace>
  <inkml:trace contextRef="#ctx0" brushRef="#br1" timeOffset="192808.52">33422 14245 0,'0'-21'0,"21"21"16,0 0-1,1-21-15,-1 21 0,21 0 16,-21 0-16,0 0 0,22 0 16,-22-21-16,0 21 0,0 0 0,0 0 15,1 0-15,-1 0 16,-21 21-1,0 0 1,0 0-16,0 0 0,0 1 16,0 20-16,-21 0 0,21 1 0,-22-1 15,22 0-15,-21 1 0,21-1 16,0 0-16,-21-21 0,21 22 16,-21-1-16,0 0 0,21 1 0,0-1 15,-21 0-15,21 1 0,-22-1 16,1 22-16,21-22 0,-21 0 0,0 1 15,21-1-15,-21-21 0,21 21 16,-21 1-16,-1-22 0,1 21 16,0-21-16,21 1 0,-21-1 15,0 0-15,0 0 0,-1 0 16,1 0-16,0 1 0,0-22 16,0 21-16,0-21 0,-1 0 15,1 21-15,0-21 16,0 0-16,0 0 0,0 0 15,-1 0-15,1 0 0,0 0 16,0 21-16,0-21 16,0 0-16,-1 0 0,1 0 15,0 0-15,0 0 16</inkml:trace>
  <inkml:trace contextRef="#ctx0" brushRef="#br0" timeOffset="207828.07">13166 16976 0,'0'21'0,"-22"-21"16,1 0-16,21 21 15,-21-21 1,0 0-16,0 0 16,0 0-1,-1 0 1,22 21-16,-21-21 15,21 21 1,0 1 0,21-22-1,1 21-15,20-21 16,0 21-16,1-21 0,20 0 0,1 0 16,-1 0-16,22 0 0,-22 0 15,22 0-15,-22 0 0,22 0 0,0 0 16,21 0-16,-22 0 0,22 0 15,0 0-15,0-21 0,-22 21 0,22 0 16,0 0-16,-21-21 0,21 21 16,-22 0-16,22 0 0,-21 0 0,-1 0 15,1 0-15,-21 0 16,-1 0-16,1 0 0,-22 0 0,0 0 16,-21 0-16,1 0 0,-1 0 0,0 0 15,-42 0 16,0 0-15,-1 0-16,1 0 0,0-22 16,0 22-16,0 0 0,0 0 0,-22-21 15,22 21-15,-21 0 0,-1-21 16,1 0-16,0 21 0,21-21 0,-22 21 16,1-21-16,0 21 0,-1-22 15,1 22-15,0-21 0,20 21 16,1-21-16,0 21 0,0 0 15,0 0-15,21-21 0,-21 21 0,42 0 47,0 21-47,0-21 0,0 21 16,22-21-16,-22 21 0,21-21 0,0 22 16,1-22-16,-1 0 0,22 21 15,-22-21-15,0 0 0,1 0 0,20 0 16,-21 0-16,1 0 0,-1 0 15,-21 0-15,22 0 0,-22 0 0,0 0 16,0 0 0,-21 21-1,-21 0-15,0 0 16,-22-21-16,22 21 0,-21 1 16,0 20-16,-1-21 0,1 0 0,0 22 15,-1-22-15,1 21 0,0 0 16,-1-20-16,1 20 0,0 0 0,-1 1 15,1-22-15,21 21 0,0-21 16,-1 0-16,1 1 0,21-1 0,-21 0 16,42-42 15,22 0-31,-22-1 16,0 1-16</inkml:trace>
  <inkml:trace contextRef="#ctx0" brushRef="#br0" timeOffset="208591.83">16806 16870 0,'0'-21'15,"0"0"-15,0-1 16,0 1-16,0 0 16,0 0-16,21 21 0,1-21 15,-1 0-15,0 21 0,0 0 0,0-22 16,0 22-16,22 0 0,-22 0 16,0 0-16,0 22 0,0-1 0,1 0 15,-1 0-15,-21 0 0,0 22 16,0-1-16,0 0 0,0-21 0,-21 22 15,-1-1-15,1 0 0,-21 1 16,21-22-16,-22 21 0,22 1 0,-21-22 16,21 0-16,0 0 0,-1 0 15,1 0-15,21 1 0,-21-22 0,42 0 32,0-22-32,22 1 15,-22 0-15,21 0 0,1-21 0,-1-1 16,21 1-16,-20 21 0,-1-43 15,0 22-15,22 0 0,-22-1 0,-21 1 16,22 0-16,-22-1 0,0 22 16,-21 0-16,0 0 0,-21 21 15,-21 0 1,20 42-16,1-21 0,-21 0 0,21 22 16,-22-1-16,22 0 0,-21 1 15,21-1-15,0 0 0,-1 1 0,1-1 16,21-21-16,-21 22 15,21-1-15,0-21 0,0 0 0,0 22 0,0-22 16,42 0-16,-20 0 16,-1-21-16,21 21 0,-21 0 0,22-21 15,20 0-15,-21 0 0,22 0 16,-22 0-16,22 0 0,-22 0 0,22-21 16,-22 0-16,0 0 0,1 0 0,-1 0 15</inkml:trace>
  <inkml:trace contextRef="#ctx0" brushRef="#br0" timeOffset="208940.63">17992 16891 0,'0'0'0,"0"-21"15,0 0-15,-22 21 32,22 21-17,0 0-15,0 0 0,0 22 0,0-22 16,0 21-16,-21 0 0,21 1 15,0-1-15,0 0 0,-21 22 0,21-22 16,0 22-16,0 20 0,-21-20 16,21 21-16,-21-1 0,0 1 0,-1 0 15,1 20-15,0 1 0,-21 0 16,21-21-16,-1 21 0,-20-1 16,21-20-16,-21 0 0,20-1 0,-20 1 15,21-21-15,0 20 0,-22-20 16,43-43-16,-21-21 0,0 0 0,0 0 15,42 0 17,0 0-32,0 0 0,1-21 15,-1-22-15,0-20 0,21 21 16,-21-43-16,1 21 0</inkml:trace>
  <inkml:trace contextRef="#ctx0" brushRef="#br0" timeOffset="209296.42">17780 16997 0,'0'0'0,"0"-21"0,0-22 0,0 22 16,0 0-16,21-21 0,0 21 0,22-1 15,-22 1-15,21 0 0,0 0 16,1 0-16,-1 0 0,0 21 0,22 0 15,-22 0-15,1 0 0,-1 0 16,0 0-16,1 21 0,-1 0 0,-21 0 16,0 21-16,-21-20 0,0 20 15,0-21-15,-21 21 0,0-20 16,0 20-16,-22-21 0,1 21 0,0-20 16,21-1-16,-22 0 0,1 0 15,0-21-15,20 21 0,-20-21 0,21 0 16,0 0-16,0 0 0,-1 21 15,1-21-15,42 0 32,1 0-32,20 0 0,-21 0 15,21 0-15</inkml:trace>
  <inkml:trace contextRef="#ctx0" brushRef="#br0" timeOffset="209804.14">19050 16933 0,'0'-21'0,"0"42"0,0-63 0,-21 21 15,0-21-15,-1 20 0,1 1 16,0 0-16,-21 21 0,21-21 0,-1 21 16,-20 0-16,21 0 0,-21 0 15,-1 0-15,22 21 0,-21 0 16,21 0-16,-22 22 0,22-1 15,-21-21-15,21 22 0,-1-1 0,1 0 16,0 1-16,0-1 0,21 0 16,0-21-16,0 22 0,0-22 0,0 0 15,0 0-15,21 0 0,0-21 16,22 0-16,-1 0 0,-21 0 0,21 0 16,1 0-16,-1 0 0,0-21 0,1 0 15,-1 0-15,0 0 0,-20 0 16,20-22-16,-21 22 0,0-21 0,0-1 15,1 1-15,-1 0 0,0-1 16,-21 1-16,0 0 0,0 21 0,0-1 16,0 1-16,0 42 31,0 1-31,0 20 0,-21-21 16,0 21-16,21-20 0,0 20 0,0 0 15,0 1-15,0-22 0,0 21 16,0-21-16,0 22 0,0-22 0,0 0 15,21 0-15,0 0 0,-21 0 16,21 1-16,0-1 0,0-21 0,1 0 16,20 0-16,-21 0 0,0 0 0,0 0 15,22 0-15,-22-21 16</inkml:trace>
  <inkml:trace contextRef="#ctx0" brushRef="#br0" timeOffset="210095.97">19833 16298 0,'0'0'0,"0"-42"15,0 63 1,-21 0-16,0 1 0,21-1 16,-21 21-16,-1 0 0,22 1 15,0 20-15,-21-20 0,21 20 16,-21 1-16,21-1 0,-21 1 0,21-1 15,0 1-15,0-1 0,0-21 0,0 1 16,-21-1-16,21 0 0,0-20 16,0 20-16,0-21 0,0 0 0,0 0 15,0 1-15,21-22 32,0-22-32,-21 1 15,21 0-15,22-21 0</inkml:trace>
  <inkml:trace contextRef="#ctx0" brushRef="#br0" timeOffset="210604.2">20256 16341 0,'0'0'0,"0"-43"0,0 22 0,0 0 16,-21 21 0,0 0-16,0 21 15,21 0-15,-21 22 0,21-22 16,-21 21-16,21 1 0,0-1 15,0 0-15,0 22 0,0-1 0,0 1 16,0-22-16,0 22 0,0-1 16,0-21-16,0 1 0,0 20 0,0-42 15,0 22-15,0-22 0,0 21 16,0-21-16,0 1 0,0-1 16,-22-21 15,22-21-31,0-1 15,0-20-15,0 21 0,0-21 16,22 20-16,-22-20 0,21 0 0,0-1 16,0 1-16,0 0 0,22-1 15,-22 22-15,21 0 0,0-21 0,-20 42 16,20-21-16,0 21 0,1 0 16,-1 0-16,0 21 0,-21 0 0,22 0 15,-22 21-15,21 1 0,-21-1 16,1 0-16,-1 1 0,0-1 15,-21 0-15,0 1 0,0-1 0,0-21 16,0 22-16,0-22 0,0 21 16,-21-21-16,0 0 0,-1-21 0,1 22 15,0-1-15,0-21 0,0 0 16,0 0-16,-1 0 16,22-21-1,0-1-15,0 1 0,0 0 16</inkml:trace>
  <inkml:trace contextRef="#ctx0" brushRef="#br0" timeOffset="210825.08">19494 16722 0,'0'0'16,"0"-21"-16,22 21 15,-1-22-15,21 22 0,-21-21 16,22 21-16,-1 0 0,0-21 0,1 21 16,-1 0-16,0 0 0,22-21 0,-22 21 15,0 0-15,1 0 0,-1-21 16,-21 21-16,22 0 0,-1 0 16,-21-21-16</inkml:trace>
  <inkml:trace contextRef="#ctx0" brushRef="#br0" timeOffset="211587.64">22246 16425 0,'0'0'15,"0"-42"-15,0-64 16,0 64-16,0 21 0,0 0 0,0-1 16,0 1-16,0 0 15,0 42 1,0 22 0,0-22-16,0 21 0,0 0 0,-21 1 15,21 20-15,0-20 0,-21 20 16,21 1-16,0-1 0,0 1 0,-21-1 15,21 1-15,0-1 0,-22-21 16,22 1-16,0 20 0,-21-42 0,21 22 16,0-22-16,0 21 0,0-21 0,0 1 15,0-44 17,0 1-32,0 0 15,0 0-15,0 0 0,0-22 0,0 22 16,21-21-16,-21 0 0,22 20 15,-1-20-15,0 0 0,0-1 0,0 22 16,0 0-16,22-21 0,-22 21 16,21 21-16,1-22 0,-1 22 0,-21 0 15,21 0-15,1 0 0,-22 22 16,21-22-16,-21 21 0,1 0 0,-1 21 16,-21-21-16,0 1 0,0 20 15,0-21-15,-43 21 0,22-20 16,-21-1-16,21 21 0,-22-21 0,1 0 15,0 1-15,21-1 0,-22 0 16,1 0-16,21-21 0,0 21 0,-1-21 16,1 0-16,64 0 31,-22-21-15,0 0-16,21 21 0,-21-21 0,22 0 15</inkml:trace>
  <inkml:trace contextRef="#ctx0" brushRef="#br0" timeOffset="212308.22">23093 16679 0,'0'0'0,"-21"0"32,-1 0-32,1 22 0,0-1 15,21 0-15,-21 21 0,21-21 16,-21 1-16,21 20 0,-21-21 0,21 0 15,0 0-15,0 1 0,0-1 16,0 0-16,0 0 0,21 0 16,21-21-16,-21 0 0,0 0 15,22 0-15,-22 0 0,21 0 0,1 0 16,-22-21-16,21 0 16,0 0-16,-20 0 0,20-1 0,-21 1 15,0 0-15,0 0 0,-21 0 0,0 0 16,22-1-16,-22 1 0,0 0 15,0 0-15,0 42 32,0 0-17,0 0-15,-22 22 0,22-22 16,0 21-16,0 1 0,0-1 0,-21 0 16,21 1-16,0-1 0,0 21 15,0-20-15,0 20 0,0 1 0,0-1 16,0 1-16,0 20 15,0-20-15,0 21 0,0-22 0,-21 22 16,0-22-16,21 22 0,-21 0 16,21-22-16,-21 22 0,-1-1 0,1 1 15,21 0-15,0-22 0,0 22 16,-21-22-16,0 1 0,21 21 0,-21-22 16,21 1-16,-21-22 0,-1-42 0,1 0 15,0 0-15,-21 0 16,21 0-16,-1 0 0,1 0 0,0 0 15,-21 0-15,21 0 0,-22 0 16,22 0-16,-21 0 0,-1-21 0,22-43 16,0-20-16,-21-1 15,21 0-15,21 1 0,0-1 0,0 0 16,0 1-16,42-1 0,-21 0 16,0 1-16,22 20 0,-1 1 0,-21-22 15,21 21-15,1 1 0,-1-1 16,-21 1-16,22-1 0,-1 22 0,-21-21 15,21 20-15,-20-20 0,20 20 16,-21 1-16,0 21 0,22-21 0,-22-1 16,0 1-16,0 21 0,0-22 15,22 1-15,-22 0 0,0 21 0,0-22 16</inkml:trace>
  <inkml:trace contextRef="#ctx0" brushRef="#br0" timeOffset="213168.17">25781 15939 0,'0'0'0,"0"-85"16,0 64-16,0 0 0,-21-1 15,0 1-15,-1 21 0,-20 0 16,0 0-16,-1 0 0,1 0 0,0 0 15,-1 21-15,-20-21 0,21 43 0,-22-22 16,22 21-16,-22 1 16,22 20-16,-22-21 0,22 22 0,0-1 0,-1 1 15,22-1-15,-21 1 16,21-1-16,21 1 0,0-1 0,0 1 16,0-1-16,0 1 0,42-22 15,-21 1-15,0-1 0,22 0 0,-1 1 16,22-22-16,-22 0 0,0 0 15,22 0-15,-22-21 0,0 0 0,1 0 16,20 0-16,-42-21 0,22 0 16,-1 21-16,-21-21 0,0-22 0,1 22 15,-22 0-15,0-21 0,0-1 0,0 1 16,-22 21-16,1-21 0,0-1 16,-21 1-16,21 21 0,-22 0 15,22-22-15,-21 43 0,21-21 16,-22 0-16,22 21 0,0 0 0,0 0 15,0 0-15,42 0 32,0 0-17,0 0-15,0 0 0,22 0 16,-22 0-16,0 0 0,0 0 0,0 0 16,0 21-16,1-21 0,-1 21 15,0 0-15,-21 22 0,21-22 0,-21 21 16,0 1-16,0-1 0,0 21 15,0-20-15,0 20 0,-21-20 16,0 20-16,0 1 0,21-1 0,-22 1 16,1-1-16,0 1 0,0 20 15,0-20-15,0-1 0,-1 22 0,22-22 16,0 1-16,-21-22 0,21 22 16,0-22-16,0 0 0,0 1 0,-21-1 15,21-21-15,0 22 0,0-22 16,0 0-16,0 0 0,21-42 31,0-21-31,1 20 16,-1-20-16,0 0 15</inkml:trace>
  <inkml:trace contextRef="#ctx0" brushRef="#br0" timeOffset="213616.98">25844 16637 0,'0'0'0,"-21"-21"0,21 0 15,0 0-15,0-22 0,0 22 16,0 0-16,0 0 0,0 0 0,21-1 16,1 1-16,-1 0 0,0 0 15,21 0-15,-21 21 0,22 0 16,-22 0-16,21 0 0,-21 0 0,22 0 15,-22 21-15,0 0 0,0 0 16,0 22-16,-21-22 0,0 21 0,0 0 16,0-20-16,0 20 0,-21 0 15,0 1-15,0-1 0,0-21 0,0 21 16,-1-20-16,1-1 0,0 0 16,21 0-16,-21-21 0,0 0 15,21-21 1,0 0-16,0 0 15,0-22-15,0 22 0,21-21 16,-21 21-16,21-22 0,0 1 16,0 21-16,1-22 0,-1 22 0,0 0 15,0 0-15,0 0 0,0 0 16,1-1-16,-22 1 0,21 21 0,0 0 16,-21-21-16,21 21 0,0 0 15,0 0 1,1 0-16</inkml:trace>
  <inkml:trace contextRef="#ctx0" brushRef="#br0" timeOffset="214066.76">26797 16341 0,'0'0'0,"0"-21"0,0-1 16,-21 22-16,0 0 15,-1 0-15,1 0 16,0 0-16,0 22 0,-21-1 0,20 0 16,1 0-16,0 0 0,0 22 15,-21-22-15,20 21 0,22-21 16,-21 22-16,21-1 0,0 0 0,0-21 16,0 22-16,0-22 0,0 0 15,21 0-15,1 0 0,-1 1 0,21-1 16,-21-21-16,22 0 0,-1 0 15,0 0-15,1 0 0,-1 0 0,0-21 16,-21-1-16,22 1 0,-22 0 16,21-21-16,-21 21 0,-21-22 0,0 1 15,0 0-15,0 20 0,0-41 16,0 21-16,-21-1 0,0 1 0,0 21 16,-21-22-16,20 22 0,-20 0 15,21 0-15,-21 0 0,20 21 16,-20 0-16,21 0 0,-21 0 0,20 21 15,1 0-15,0-21 0,0 21 16,21 22-16,0-22 0,-21 0 0,21 0 16,0 0-16,0 0 0,0 1 15,0-1-15,21 0 0,0 0 0,0-21 16,0 21-16,22-21 0</inkml:trace>
  <inkml:trace contextRef="#ctx0" brushRef="#br0" timeOffset="214455.54">27305 16298 0,'0'0'0,"0"-21"15,-21 42 17,0-21-32,-1 43 0,1-22 15,0 0-15,21 21 0,-21-20 0,0 20 16,21-21-16,0 21 0,0 1 0,0-22 15,0 21-15,0-21 0,0 22 16,42-22-16,-21 0 0,0 0 0,22 0 16,-22-21-16,21 0 0,1 0 15,-1 0-15,-21 0 0,21 0 0,-20 0 16,20-21-16,-21 0 16,0-21-16,0 21 0,1-1 0,-22-20 15,0 0-15,21 21 0,-21-22 16,0 1-16,0 21 0,0 0 0,0-1 15,0 1-15,0 0 0,0 0 16,0 42 15,0 0-31,0 0 16,0 1-16,21-1 16,0-21-16</inkml:trace>
  <inkml:trace contextRef="#ctx0" brushRef="#br0" timeOffset="-214657.2">28088 16404 0,'0'-21'15,"0"0"-15,0 0 16,0 42 15,0 0-15,0 21-16,0-20 15,0 20-15,-21 0 0,21 1 0,-21 20 16,0 1-16,21-1 16,-22 22-16,1-22 0,0 22 0,21-22 15,-21 22-15,0-21 0,0 20 0,21-20 16,-22 20-16,22 1 0,0-21 16,0 20-16,0-20 0,0 20 0,0-20 15,0-1-15,0 1 0,22 21 16,-1-22-16,-21-21 0,21 22 15,-21-1-15,0-20 0,0-1 0,0 0 16,0-20-16,0 20 0,0-21 16,-21 0-16,0-21 15,21-21 1,0-21-16,0 21 16,0-22-16,0 1 0,0-22 0,21 22 15</inkml:trace>
  <inkml:trace contextRef="#ctx0" brushRef="#br0" timeOffset="-214362.37">27919 16870 0,'0'0'0,"-21"-42"0,21-1 16,0 1-16,0 0 0,0 20 16,0-41-16,0 21 0,21 20 15,0 1-15,21 0 0,-21 0 16,22 0-16,-1 0 0,0-1 15,1 1-15,-1 21 0,-21 0 16,22 0-16,-22 0 0,21 0 0,-21 0 16,0 0-16,-21 21 0,0 1 15,0-1-15,0 0 0,0 21 0,-21-21 16,0 22-16,-21-22 0,21 0 16,-22 21-16,1-20 0,0-1 0,-1 21 15,1-21-15,0 0 0,-1-21 0,22 22 16,-21-22-16,21 0 0,-1 0 15</inkml:trace>
  <inkml:trace contextRef="#ctx0" brushRef="#br0" timeOffset="-212240.78">29041 16214 0,'0'0'0,"0"21"0,0 0 0,0 0 16,0 0-16,42-21 0,-21 0 0,21 0 15,1 0-15,-1 0 0,22 0 16,-1-21-16,-21 0 0,22 0 0,-1-21 16,1 20-16,-1-20 0,-20 21 15,20-21-15,-42-1 0,1 1 0,-1-22 16,-21 22-16,0 0 0,0-1 16,-21 1-16,-1 0 0,-20-1 0,21 22 15,-21 0-15,-1 0 0,1 21 16,0 0-16,-1 0 0,1 21 15,0 0-15,20 0 0,-20 22 16,21-1-16,0 22 0,21-1 0,0 1 16,0 20-16,0-20 0,0-1 15,21 1-15,0 20 0,0-41 0,0 20 16,1 1-16,-1-1 0,0-20 16,0-1-16,-21 21 0,0-20 0,0-1 15,0 0-15,0 1 0,0-22 16,-21 0-16,0 21 0,0-42 0,-22 22 15,22-1-15,-21-21 0,-1 0 16,1 0-16,0 0 0,-22-21 0,1-1 16,20 1-16,-20 0 0,21 0 15,-22-21-15,22-1 0,-1-20 16,1 20-16,0 1 0,21 0 0,-1-1 16,1 1-16,21 0 0,-21 21 15,42 42 1,0 0-16,1 0 15,-1 21-15,-21 1 0,21-1 0,0 0 16,0 1-16,0-1 0,1-21 16,20 22-16,-21-1 0,0-21 0,22 0 15,-22 0-15,21 1 0,-21-1 16,22-21-16,-1 0 0,0 0 16,-21 0-16,22 0 0,-1 0 15,-21-21-15,0-1 0,22 1 0,-22 0 16,0-21-16,0 21 0,0-22 15,1 1-15,-1 0 0,-21-1 0,21 22 16,-21-21-16,21 21 0,-21-1 16,0 1-16,0 42 15,0 1 1,-21-1-16,0 21 0,21-21 0,-21 22 16,-1-22-16,22 0 0,0 21 15,0-21-15,0 1 0,0-1 0,0 0 16,0 0-16,22-21 15,-1 0 1,0 0-16,0 0 0,0-21 0,0 0 16,1 0-16,-1-1 0,0 1 15,21 0-15,-21 0 0,1 0 0,-1 0 16,0-1-16,-21 1 0,21 21 16,0 0-16,-21 21 15,21 1 1,-21-1-16,22 0 0,-22 0 0,21 0 15,-21 0-15,21 1 0,0-22 16,0 21-16,-21 0 0,43-21 0,-22 0 16,0 0-16,21 0 15,-21 0-15,22 0 0,-1 0 0,0-21 16,1 21-16,-1-21 0,-21-1 16,22 1-16,-22 0 0,0-21 0,0 21 15,-21-22-15,0 22 0,0-21 16,0-1-16,0 22 0,-21-21 0,0 21 15,0 0-15,-22-1 0,22 1 16,-21 21-16,21 0 0,-22 0 0,22 21 16,-21 1-16,21-1 0,-1 0 15,1 21-15,0-21 0,0 22 16,21-22-16,0 21 0,0 1 16,0-22-16,0 0 0,21 0 0,0 0 15,22 0-15,-22 1 0,21-22 16,-21 0-16,22 0 0,-1 0 0,-21 0 15,21 0-15,-20-22 0,20 1 16,-21 0-16,21 0 0,-20-21 0,-1 20 16,0-20-16,-21 0 0,0-1 15,21-20-15,-21 21 0,21-22 0,-21 1 16,0-22-16,21 21 0,-21 1 16,0-43-16,0 64 0,0-1 15,0 22-15,0 0 0,0 0 16,0 42-1,0 0-15,-21 0 0,21 22 16,0-1-16,-21 22 0,0-22 0,21 21 16,-21 1-16,21-22 0,0 22 15,0-22-15,0 0 0,0 22 0,0-22 16,0 1-16,0-1 0,0-21 16,21 21-16,0-20 0,0 20 0,0-21 15,22 0-15,-1-21 0,-21 21 16,22-21-16,-1 0 0,0 0 0,1 0 15,-22-21-15,21 0 0,0 0 16,-20 0-16,-1 0 0,0-1 0,0-20 16,-21 21-16,0-21 15,0 20-15,0 1 0,0 0 0,0 0 16,0 0-16,-21 21 0,0 0 16,0 0-16,-1 0 0,1 21 0,0 0 15,0 0-15,21 0 0,0 1 16,-21 20-16,21-21 0,0 21 0,0-20 15,0-1-15,0 21 0,0-21 16,0 0-16,21-21 0,0 22 0,0-22 16,0 0-16,1 0 15,-1 0-15,0 0 0,0-22 16,-21 1-16,21 0 0,0 0 16,-21 0-16,22 0 0,-1-22 15,0 22-15,21-21 0,-21 21 16,22-22-16,-1 22 0,0 0 0,1 0 15,-1 0-15,-21 21 0,22 0 16,-1 0-16,-21 0 0,0 21 0,0-21 16,1 21-16,-22 0 0,0 21 15,0-20-15,0-1 0,0 21 16,-22-21-16,1 22 0,0-22 0,-21 21 16,21-21-16,-22 0 0,22 1 15,0-1-15,-21 0 0,20 0 16,1-21-16,21 21 0,21-21 31,1-21-15,-1 0-16,0 0 0,0 0 0,21-1 15,-20-20-15,20 21 0,-21-21 16,21-1-16,1 1 0,-22 0 0,21 20 16,-21-20-16,1 21 0,-1 0 15,0 0-15,-21-1 0,-21 44 16,0-1-1,-1 0-15,-20 21 0,21-21 16,-21 22-16,-1-1 0,22 0 0,0-20 16,0 20-16,0 0 0,21 1 15,0-22-15,0 21 0,21-21 16,0 22-16,0-22 0,21 0 16,22 0-16,-22 0 0,22-21 0,-1 21 15,22-21-15,-22 0 0,22 0 16,0 0-16,-22-21 0,22 21 15,-22-21-15,22-42 0</inkml:trace>
  <inkml:trace contextRef="#ctx0" brushRef="#br0" timeOffset="-211280.11">24701 17505 0,'0'0'0,"0"-21"0,22-22 0,-1 22 15,0 0-15,-21 0 0,21 0 0,-21 0 16,0-1-16,-21 22 31,-21 0-31,20 22 0,-20-1 16,0 0-16,-1 21 0,-20 1 16,21-1-16,-1 21 0,1 1 0,0-1 15,-1 1-15,1-1 0,0 22 16,-1-21-16,22-1 0,0 1 0,0-1 15,21 1-15,0-1 0,0-21 16,0 22-16,21-22 0,0 1 16,21-1-16,-20 0 0,20 1 15,0-22-15,22 21 0,-22-21 16,22 0-16,-22-21 0,21 22 0,1-22 16,-22 0-16,22 0 0,-22-22 15,22 22-15</inkml:trace>
  <inkml:trace contextRef="#ctx0" brushRef="#br0" timeOffset="-210452.17">25294 17822 0,'0'-21'15,"0"0"-15,0 0 0,0 0 16,0 0-1,0 42 1,0 0-16,0 0 0,0 0 16,0 22-16,0-1 0,0-21 15,21 21-15,-21 1 0,0-1 0,21 0 16,-21 1-16,22-1 0,-22 0 16,0-20-16,0 20 0,21-21 15,-21 0-15,0 22 0,0-22 0,0 0 16,0 0-1,0-42 1,0 0 0,0 0-16,21-1 0,-21-20 15,21 21-15</inkml:trace>
  <inkml:trace contextRef="#ctx0" brushRef="#br0" timeOffset="-210204.76">25612 17844 0,'0'-22'16,"-64"192"-16,128-318 0,-64 105 0,0 22 0,-43 42 31,22 0-15,0 1-16,0-1 0,-22 21 15,1-21-15,21 22 0,-21-1 16,-1 0-16,1 1 0,0-22 0,-1 21 16,22 0-16,-21 1 0,-1-1 15,22-21-15,0 22 0,0-22 16,0 0-16,21 0 0,-21 0 0,21 0 15,21-21 1,0-21-16,0 21 16,21-21-16,-20 0 0,20 0 15</inkml:trace>
  <inkml:trace contextRef="#ctx0" brushRef="#br0" timeOffset="-209920.92">25802 17928 0,'0'0'0,"21"0"0,-21-21 16,0 42 0,0 0-16,0 1 0,-21-1 15,0 0-15,21 21 0,0 1 0,-21-1 16,0 0-16,-1 22 0,1-1 16,0-20-16,21 20 0,-21 1 15,0-1-15,0 22 0,-1-22 0,1 1 16,21-1-16,0 1 15,0-1-15,0 1 0,0-43 0,21-21 32,1 0-32,-1 0 0,0 0 15,0 0-15,0 0 0,0 0 16,1 0-16,-1 0 16,0 0-16</inkml:trace>
  <inkml:trace contextRef="#ctx0" brushRef="#br0" timeOffset="-209608.14">25950 18203 0,'0'-42'0,"0"84"0,0-126 0,0 63 15,21-1-15,1 1 0,-22-21 16,21 21-16,0 0 0,0-1 0,0 1 16,0 0-16,1 21 0,-1-21 15,21 21-15,-21 0 0,0 0 16,1 0-16,-1 0 0,0 0 0,0 21 15,0 0-15,-21 0 0,0 1 16,0-1-16,0 21 0,0-21 16,-21 0-16,0 1 0,-21 20 0,20-21 15,-20 0-15,0 0 0,-1 1 16,22-22-16,-21 21 0,21 0 0,-22-21 16,22 21-16,42-21 31,1 0-31,-1 0 15,0 0-15,21 0 0,-21-21 0,22 0 16</inkml:trace>
  <inkml:trace contextRef="#ctx0" brushRef="#br0" timeOffset="-209172.38">26691 17971 0,'0'0'0,"21"-22"0,43-41 15,-64 42-15,0 0 16,-21 21-1,-1 0-15,1 0 16,0 0-16,0 21 0,-21 0 0,20 0 16,-20 0-16,21 22 0,0-22 15,0 21-15,-1-21 0,1 0 16,0 22-16,21-22 0,0 0 0,0 0 16,0 0-16,0 1 15,21-22-15,0 0 0,1 0 0,-1 0 16,0 0-16,21 0 0,-21-22 15,1 1-15,20 21 0,-21-21 16,0-21-16,22 21 0,-22-1 0,0-20 16,-21 21-16,21-21 15,-21 20-15,0-20 0,21 21 0,-21 0 16,-21 42 15,0 0-31,21 0 0,-21 0 16,21 22-16,0-22 0,0 0 0,0 21 15,0-20-15,0-1 0,0 0 16,0 0-16,0 0 0,0 0 16,21-21-16,0 22 0,0-1 0,0-21 15,1 0-15,-1 0 16,21 0-16,-21-21 0,0-1 0,1 22 16</inkml:trace>
  <inkml:trace contextRef="#ctx0" brushRef="#br0" timeOffset="-208904.08">27432 17547 0,'0'0'0,"21"-42"0,0 21 0,-21-22 0,0 22 15,0 42 1,0 1-16,0-1 16,0 21-16,-21 0 0,0 1 15,0-1-15,0 0 0,-1 22 16,1-22-16,21 1 0,-21-1 0,0 0 15,0 1-15,21-1 16,0 0-16,0-21 0,0 1 0,-21-1 16,21 21-16,0-21 0,0 0 15,0 1-15,21-22 32,-21-22-32,0 1 15,0 0-15</inkml:trace>
  <inkml:trace contextRef="#ctx0" brushRef="#br0" timeOffset="-208256.45">27030 17907 0,'21'0'31,"0"0"-31,0 0 16,22 0-16,-1 0 0,0 0 15,1 0-15,-1-21 0,0 21 0,22-21 16,-22 21-16,22-21 0,-1 21 15,-21-22-15,22 1 0,-22 0 16,1 0-16,-1 0 0,-21-22 0,0 22 16,0-21-16,-21 21 0,0-22 15,0 22-15,0-21 0,0 21 16,0 0-16,-21-1 0,0 22 16,0-21-16,0 42 15,0 22 1,21-22-16,0 21 0,0 1 15,0-1-15,-22 0 0,22 1 16,-21-1-16,21 0 0,0 1 0,-21-1 16,0 0-16,21-21 0,-21 22 15,21-1-15,0-21 0,-21 0 16,21 22-16,0-22 0,-22 0 0,22 0 16,0 0-16,0-42 46,0 0-46,0 0 0,22 0 16,-1 0-16,-21-1 0,21 1 16,0 0-16,0 0 0,0-21 15,22 20-15,-22 1 0,21 0 0,22-21 16,-43 21-16,21 21 16,-21 0-16,22 0 0,-22 0 0,0 0 15,0 21-15,0 0 0,1 0 16,-1 0-16,-21 0 15,0 64-15,0-64 0,0 0 16,0 1-16,-21-1 0,-1 0 16,22 0-16,-21 0 0,0 0 15,0-21-15,21 22 0,-21-22 16,0 0-16,21 21 0,0-42 31,21-1-15,0 22-16,0-21 0</inkml:trace>
  <inkml:trace contextRef="#ctx0" brushRef="#br0" timeOffset="-207868.57">28554 17187 0,'21'0'32,"0"0"-32,0 0 0,22 0 15,-22 22-15,0-1 0,21 0 0,-21 0 16,22 21-16,-22-20 0,21 20 16,-21 21-16,1-20 0,-22 20 15,0 1-15,0-1 0,0 1 0,-22-1 16,-20 1-16,21-1 0,-21-20 0,20 20 15,-20 1-15,0-22 16,-1 21-16,1-20 0,0 20 16,-1-20-16,1-1 0,21 0 0,-21 1 15,20-22-15,-20 21 0,21-21 16,0 0-16,0 1 0,-1-1 0,22 0 16,-21-21-1,21-21 1,0 0-16,21-1 15,1 1-15,-1 0 0</inkml:trace>
  <inkml:trace contextRef="#ctx0" brushRef="#br0" timeOffset="-207068.91">29549 17590 0,'0'0'15,"0"-22"-15,0 1 16,21 21 0,0 0-16,0 0 0,0-21 15,0 21-15,1 0 0,20 0 0,-21-21 16,0 21-16,22-21 0,-22 21 16,0 0-16,0 0 0,-21-21 15,0-1 1,-21 22-16,0 0 15,0 0-15,-22 0 0,22 0 0,0 0 16,-21 0-16,20 0 0,1 0 16,0 0-16,0 0 0,0 0 15,0 0 1,-1 0 0,22 22-1,0-1-15,0 0 16,0 0-16,0 0 0,0 0 15,0 22-15,-21-22 0,0 21 0,21 1 16,-21-1-16,0 0 0,0 1 16,-1-1-16,1 0 0,0 1 0,0-1 15,0 0-15,0 1 0,-1-1 16,22 0-16,0 1 0,0-1 16,0 0-16,0 1 0,0-22 15,0 21-15,22-21 0,20 22 16,-21-22-16,0 0 0,22 0 15,-22-21-15,21 21 0,-21-21 0,22 0 16,-1 0-16,-21 0 0,21-21 16,1 0-16,-1 0 0,0 0 0,1-1 15,-1-20-15,0 0 0</inkml:trace>
  <inkml:trace contextRef="#ctx0" brushRef="#br0" timeOffset="-206388.67">30120 17738 0,'0'0'0,"0"-21"16,-21 42 15,21 0-15,-21 0-16,21 21 0,-21-20 0,-1 20 15,22 0-15,-21 22 0,0-22 16,21 0-16,-21 22 0,0-1 0,0-20 15,21 20-15,-22-20 16,22 20-16,-21-21 0,21 1 16,0-1-16,0-21 0,0 0 0,0 1 15,0-1-15,0 0 0,21-21 32,1 0-32,-1-21 0,0 21 0,-21-43 15,21 22-15,0 0 0,0-21 16,1-1-16</inkml:trace>
  <inkml:trace contextRef="#ctx0" brushRef="#br0" timeOffset="-206088.85">30184 17801 0,'0'0'0,"-22"-21"0,22-21 16,0 21-16,0-1 15,0 1-15,22 0 16,-1 0-16,0 21 0,21 0 0,-21-21 15,22 21-15,-22 0 0,21 0 16,-21 0-16,1 0 0,-1 21 0,0 0 16,-21 0-16,0 0 0,0 1 15,0 20-15,-21-21 0,0 0 16,-22 22-16,22-22 0,-21 0 0,-1 0 16,1 0-16,0 0 0,-1 1 15,1-22-15,21 21 0,-21-21 16,20 0-16,22 21 0,22-21 31,-1 0-31,21 0 16,-21 0-16</inkml:trace>
  <inkml:trace contextRef="#ctx0" brushRef="#br0" timeOffset="-205597.12">30755 17632 0,'0'21'31,"-21"0"-31,0 0 16,0 22-16,-1-22 0,1 0 16,0 21-16,0-20 0,21-1 15,-21 21-15,21-21 0,-21 0 0,21 1 16,0-1-16,0 0 0,0 0 16,21 0-16,0-21 15,0 0-15,0 0 0,0 0 0,1 0 16,20 0-16,-21 0 0,0-21 15,0 0-15,1 0 0,-1 0 16,0-1-16,-21 1 0,0-21 0,0 21 16,0-22-16,0 22 0,0-21 15,0 21-15,-21 0 0,0-1 16,-1 1-16,1 0 0,0 21 16,0 0-16,0 0 0,0 0 15,-22 0-15,22 21 0,21 0 16,0 1-16,0-1 15,21-21-15,0 0 16,1 0-16,20 0 0,-21 0 0</inkml:trace>
  <inkml:trace contextRef="#ctx0" brushRef="#br0" timeOffset="-205268.33">31178 17717 0,'22'-22'15,"-171"65"-15,276-64 0,-105-22 0,-44 43 16,1 0-16,0 0 15,0 0-15,0 0 0,0 0 16,-1 21-16,-20 1 0,21-1 0,21 0 16,-21 0-16,21 0 15,0 0-15,0 1 0,0-1 16,21 0-16,0 0 0,0-21 0,0 21 16,1 0-16,-1-21 0,0 22 15,-21-1-15,21-21 0,-21 21 16,0 0-1,-21-21-15,0 0 0,0 0 16,-1 0-16,1 0 0,-21 21 0,21-21 16,0 0-16,-1 0 15,1 0-15,0 0 0,0 0 16,42-21 0,0 0-1,0 21-15,1-21 0,20 0 16</inkml:trace>
  <inkml:trace contextRef="#ctx0" brushRef="#br0" timeOffset="-205060.45">31369 17738 0,'0'21'16,"0"0"-16,0 0 16,0 0-16,0 1 0,0-1 15,0 0-15,-21 0 0,21 0 16,-21 0-16,21 1 0,0-1 15,0 0-15,-22-21 0,22 21 0,0 0 16,-21-21-16,42-21 47</inkml:trace>
  <inkml:trace contextRef="#ctx0" brushRef="#br0" timeOffset="-204888.55">31454 17463 0,'0'0'0,"0"-43"16,0 22-1,-22 21-15,1 0 16,42 0 15,1 0-15,20 0-16</inkml:trace>
  <inkml:trace contextRef="#ctx0" brushRef="#br0" timeOffset="-203860.24">31835 17336 0,'0'21'15,"0"0"-15,-22 21 16,1 1-16,0-1 0,0 0 15,21 1-15,-21 20 0,0-21 16,-1 1-16,1 20 0,21-20 16,-21-1-16,21-21 0,0 21 0,0-20 15,0 20-15,0-21 0,0 0 16,0 0-16,21 1 0,0-22 16,1 0-16,-1 0 15,0 0-15,0 0 16,0-22-16,0 1 0,1 0 15,-1 0-15,0 0 0,0 0 0,0-1 16,0-20-16,1 21 0,-1 0 16,-21 0-16,21-1 15,-21 44 17,-21-1-32,21 0 0,0 0 15,-21 0-15,21 0 0,-22-21 0,22 22 16,0-1-16,0 0 0,0 0 15,0 0 1,22-21-16,-1 0 16,0 0-16,0 0 0,0 0 15,0 0-15,1 0 16,-1-21-16,0 0 0,21 0 0,-21 21 16,-21-21-16,22-1 0,-1 1 15,0 21-15,-21-21 16,-21 21-1,0 21-15,21 0 16,-22-21-16,22 22 16,-21-22-16,21 21 0,0 0 15,0-42 32,0 0-47,0-1 16,0 1-16,0 0 15,0 0-15,0 0 16,0 0-16,21 21 0,1-22 0,-1 1 16,0 21-16,0 0 0,0 0 15,0 0-15,1 0 16,-1 0-16,-21 21 16,0 1-16,0-1 15,0 0-15,0 0 0,0 0 16,0 0-16,0 1 0,0-1 15,-21 0-15,21 0 16,-22-21 0,22-21 15,0 0-15,22 0-16,-1-1 0,0 1 15,0 0-15,0 0 0,22 0 0,-22 0 16,0-1-16,0 1 15,0 0-15,0 21 0,1 0 16,-22 21-16,0 0 16,0 22-16,0-22 0,0 0 15,-22 0-15,1 0 0,0 1 16,21-1-16,-21 0 0,21 0 16,0 0-16,-21-21 0,21 21 0,-21-21 15,21-21 16,0 0-31,0 0 16</inkml:trace>
  <inkml:trace contextRef="#ctx0" brushRef="#br0" timeOffset="-203681.14">32427 17420 0,'0'0'0,"-21"0"0,0 0 15,0 0 1,0 0 15,-1 0-15</inkml:trace>
  <inkml:trace contextRef="#ctx0" brushRef="#br0" timeOffset="-203514.02">31475 17674 0,'0'0'0,"0"21"0,21 1 16,0-22-16,0 0 16,0 0-16,22 0 0,-1 0 15,0 0-15,1-22 0,20 22 16</inkml:trace>
  <inkml:trace contextRef="#ctx0" brushRef="#br0" timeOffset="-203129.37">32660 17420 0,'21'0'0,"0"21"15,-21 1-15,0-1 0,22 0 16,-1 0-16,0 21 16,0 1-16,0-22 0,0 21 0,1 1 15,-1-1-15,-21 0 0,0 1 16,0-22-16,0 21 0,0-21 16,0 0-16,0 1 0,-21-1 15,21 0-15,-22 0 0,1-21 0,21 21 16,0-42 15,0 0-31,0 0 16,21 0-16,1-22 0,-1 22 0,0-21 15,21-1-15,-21 1 16,22 0-16,-22-1 0,0 1 16,0 21-16,22-21 0,-22 20 0,-21 1 15,21 21-15,0-21 0,0 21 16</inkml:trace>
  <inkml:trace contextRef="#ctx0" brushRef="#br0" timeOffset="-202332.35">33295 17844 0,'0'-22'15,"0"1"-15,0 0 16,-21 21-16,0 0 16,0 0-16,-1 0 0,-20 0 15,21 21-15,0 0 0,0-21 16,-1 22-16,1-1 0,21 0 16,-21 0-16,21 0 0,-21 0 15,21 1-15,0-1 0,21-21 31,0 0-31,0 0 16,1 0-16,-1 0 0,0-21 16,0-1-16,-21 1 15,21 21-15,-21-21 0,0 0 16,0 42 15,0 0-15,0 0-1,21-21 17,1 0-17,-1 0-15,0-21 16,-21 0-16,21 21 0,0-21 0,-21-21 16,21 20-16,1-20 15,-1 0-15,-21-1 0,21 1 16,0 0-16,0-1 0,0 1 0,1 0 15,-22 21-15,0-1 0,0 1 16,-22 21 0,1 21-16,0 1 15,0-1-15,0 21 0,-22-21 0,22 22 16,0-1-16,0 0 0,0-21 16,21 22-16,0-22 0,-21 21 15,21-21-15,0 1 0,0-1 0,0 0 16,0 0-1,21-21 1,0 0-16,0 0 0,0 0 16,0 0-16,1 0 15,-1 0 1,-21-21 0,0 42 46</inkml:trace>
  <inkml:trace contextRef="#ctx0" brushRef="#br0" timeOffset="-201869.4">33570 17272 0,'0'0'0,"-21"0"0,-42 0 16,41 0-16,1 0 0,21-21 31,21 21-15,1 0-16,-1 0 0,0 0 0,0 0 15,21-21-15,-20 21 0,20 0 16,-21 0-16,0 0 0,0 0 16,1 0-16,-1 0 0,0 0 0,-21 21 31,0 0-31,0 0 16,0 22-16,-21-22 0,0 21 15,21 22-15,0-22 0,-22 21 0,22-20 16,0 20-16,0 1 15,0-1-15,0 1 0,0-1 16,0-20-16,0 20 0,0 1 0,0-22 16,-21 21-16,0 1 0,0-22 15,-21 1-15,-1 20 0,1-21 16,-22-20-16,22 20 0,0 0 0,-1-21 16,-20 1-16,21-1 0,-1 0 15,22-21-15,-21 0 0,-1 0 16,1 0-16,21 0 0,-21 0 0,-1-21 15,1 21-15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3:59:10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2773 0,'0'0'0,"0"-21"0,21 21 16,-21-21-1,0-1 1,0 1 0,21 21-1,-21-21-15,0 0 16,0 0 15,0 42 16,0 0-31,0 0-16,21 0 15,-21 1-15,0-1 0,0 21 0,0-21 16,0 0-16,0 22 0,0-22 15,0 21-15,0-21 0,0 1 0,0 20 16,0-21-16,0 21 0,21 1 16,-21-1-16,0-21 0,0 22 0,0-1 15,0 0-15,0 1 0,0-1 16,0 0-16,0 1 0,0-1 0,0 0 16,0 1-16,0-1 0,0 0 0,0 1 15,0-1-15,0 0 0,0 22 16,0-22-16,0 0 0,0 1 15,0 20-15,0-20 0,0-1 16,0 0-16,0 1 0,0-1 0,0 0 16,0 1-16,0-1 0,0 0 0,0 1 15,0-1-15,0 0 0,0 1 16,0-1-16,0 0 0,0 1 0,0-1 16,0 0-16,0 1 0,0 20 15,0-21-15,0 1 0,0-1 0,0 0 16,0 22-16,0-22 0,0 1 0,0-1 15,0 0-15,0 1 0,0-1 16,0 0-16,0 22 0,0-22 16,0 0-16,0 22 0,0-22 0,0 1 0,0 20 15,0-21-15,0 1 16,0 20-16,0-20 0,0-1 0,0 21 16,0-20-16,0-1 0,0 22 0,0-22 15,0 21-15,0-20 0,0-1 16,0 22-16,0-22 0,0 0 0,0 1 15,22 20-15,-22-21 0,0 1 0,0-1 16,0 0-16,0 1 0,0-1 0,0 0 16,0 85-16,0-63 0</inkml:trace>
  <inkml:trace contextRef="#ctx0" brushRef="#br0" timeOffset="760.07">4551 4995 0,'0'0'0,"21"22"0,0 20 16</inkml:trace>
  <inkml:trace contextRef="#ctx0" brushRef="#br0" timeOffset="1964.21">4127 2561 0,'0'0'0,"0"-21"0,-21 21 0,0 0 16,0 0-16,0 0 16,0 0 15,21 21-15,0 0-16,0 1 15,21-22 1,0 0-16,0 21 0,0-21 15,0 0 1,1 21-16,20-21 0,-21 0 0,21 0 16,-20 0-16,20 21 0,0-21 15,1 0-15,20 0 0,-21 0 0,22 0 16,-1 21-16,-20-21 0,41 0 16,-20 0-16,21 0 0,-22 0 0,22 0 15,-1 0-15,1 0 0,0 0 16,-1 0-16,22 0 0,-21 0 0,21 0 15,-22 0-15,1 0 0,0 0 16,21 0-16,-22 0 0,22 0 0,-21 0 16,42 0-16,-21 0 0,-1 0 0,22 0 15,-21 0-15,21 0 16,-21 0-16,21 0 0,-21 0 0,21 0 16,0 0-16,0 0 0,0 0 15,-21 0-15,21 0 0,-21 0 0,21 0 16,-22 0-16,22 0 0,0 0 0,-21 0 15,21 0-15,-21 0 0,0 0 16,-21 0-16,42-21 0</inkml:trace>
  <inkml:trace contextRef="#ctx0" brushRef="#br0" timeOffset="2269.03">10604 4403 0</inkml:trace>
  <inkml:trace contextRef="#ctx0" brushRef="#br0" timeOffset="2405.96">10223 5842 0,'0'0'0,"0"21"15,-42 85-15,42-64 16,0 1-16,0 41 0,0-41 16,0 20-16,0-42 0,0 43 0,-42-22 15</inkml:trace>
  <inkml:trace contextRef="#ctx0" brushRef="#br0" timeOffset="2423.94">10181 6773 0</inkml:trace>
  <inkml:trace contextRef="#ctx0" brushRef="#br0" timeOffset="2448.92">10096 6964 0</inkml:trace>
  <inkml:trace contextRef="#ctx0" brushRef="#br0" timeOffset="2511.89">10096 6858 0,'0'0'0,"0"-21"0,0 0 16,0-22-16</inkml:trace>
  <inkml:trace contextRef="#ctx0" brushRef="#br0" timeOffset="5520.45">9186 2709 0,'0'0'0,"-21"0"32,42 0 77,0 0-109,1 0 0,-1 0 16,0 0-16,0 0 0,21 0 0,-20 0 15,20 0-15,-21 0 0,21 0 16,1 0-16,-1 0 0,0 0 0,1 0 15,20 0-15,-20 0 0,20 0 0,-21 0 16,22 0-16,-22 0 0,22 0 16,-22 0-16,22 0 0,-22 0 0,0 0 15,1 0-15,-1 0 0,0 0 16,-21 0-16,22 0 0,-22 0 0,0 0 16,0 22-16,0-22 0,1 21 15,-1 0 1,0-21-16,0 21 15,-21 0 1,0 0-16,0 1 16,0-1-16,0 0 0,0 0 0,0 0 15,0 0-15,0 1 0,0-1 16,0 21-16,-21 0 0,21-20 0,-21 20 16,21 21-16,-21-20 0,21 20 15,0-20-15,-22 20 0,1 1 0,21-1 16,-21 1-16,21-1 0,0 1 0,-21-1 15,21 1-15,-21 20 0,21-20 16,0 20-16,0-20 0,0-1 16,-21 1-16,21 21 0,0-22 0,0 1 15,0-1-15,-22 1 0,22 20 0,0-20 16,0-1-16,0 22 0,0-22 16,-21 1-16,21 21 0,0-22 0,0 1 15,0-1-15,-21 1 0,21-1 0,-21 1 16,21-1-16,0 1 0,0-1 0,0-21 15,-21 22-15,21-1 0,0-20 16,-21-1-16,21 22 0,0-22 0,0 0 16,0 1-16,-22-22 0,22 21 0,-21-21 15,21 22-15,0-22 0,0 0 16,0 0-16,0 0 0,0 0 16,0 1-16,-21-1 0,21 0 15,0 0 1,-21-21 15,0 0-15,0 0-16,-1 0 0,1 21 15,0-21-15,0 0 0,0 0 0,0 0 16,-1 21-16,-20-21 0,21 0 0,-21 22 16,20-22-16,-20 21 15,0-21-15,-1 21 0,1-21 0,0 21 16,-1-21-16,1 21 0,-21-21 0,20 21 15,1-21-15,0 0 0,-107 43 16,107-43-16,-21 0 16,-1 21-16,1-21 0,-1 0 0,1 0 15,-22 21-15,21-21 0,-20 0 0,20 0 16,-20 21-16,-1-21 0,0 0 0,22 21 16,-22-21-16,0 0 0,1 22 15,-1-22-15,0 0 0,22 21 0,-22-21 16,1 0-16,20 21 0,-21-21 15,1 21-15,-1-21 0,22 0 0,-43 21 16,21-21-16,0 0 0,-20 21 16,20-21-16,-21 0 0,21 0 0,-20 22 15,20-22-15,0 0 0,1 0 0,-1 0 16,0 0-16,1 0 0,-1 0 0,-21 21 16,21-21-16,1 0 0,-22 0 15,21 0-15,1 0 0,-22 21 0,21-21 16,0 0-16,-20 0 0,20 21 0,0-21 15,-21 0-15,22 0 0,20 21 0,-20-21 16,20 0-16,1 0 0,-1 0 16,1 0-16,20 0 0,1 0 15,0 0-15,-1 0 0,1 21 0,0-21 16,-1 0-16,1 0 0,0 0 16,-1 0-16,1 0 0,0 22 0,-1-22 15,1 0-15,0 0 0,20 0 0,-20 0 16,21 0-16,0 0 0,-22 21 15,22-21-15,0 0 0,0 0 16,0 0 15,0 0-15</inkml:trace>
  <inkml:trace contextRef="#ctx0" brushRef="#br0" timeOffset="9105.71">4868 3260 0,'0'0'0,"0"-21"0,21 21 0,1-22 15,-22 1-15,21 0 0,0 0 0,-21-21 16,21 20-16,-21 1 0,0 0 16,21 0-16,-21 0 0,21 0 0,-21-1 15,0 1-15,0 64 47,0-22-47,0 21 0,0 0 16,-21 1-16,21 20 0,-42 1 0,21-1 15,0 1-15,-1-1 0,-20 1 16,21-22-16,-21 22 0,20-22 0,-20 0 16,21-21-16,0 22 0,0-22 15,-1 0-15,22 0 0,-21-21 0,0 0 16,0 0 0,21-21-1,0 0-15,0 0 0,0 0 0,0-22 16,0 22-16,0-21 0,0-1 15,0 22-15,0-21 0,0 0 0,0 20 16,0 1-16,0 0 0,0 0 16,0 0-16,21 21 0,0 0 15,0 21-15,-21 0 16,22 0-16,-22 0 0,21 22 0,0-22 16,-21 0-16,0 21 0,0-20 15,21-1-15,0 0 0,-21 0 0,0 0 16,21-21-16,1 21 0,-1-21 15,0 0-15,0 0 16,0 0-16,0 0 0,1 0 16,-1 0-16,0-21 0,0 0 15,0 0-15,0 0 0,-21 0 0,22-1 16,-1 1-16,0 0 0,0 0 16,-21 0-16,0 0 0,21-1 0,-21 1 15,21 0-15,-21 42 31,0 0-31,0 1 16,0-1-16,0 0 0,0 0 16,0 21-16,0-20 0,0-1 15,0 0-15,0 0 0,0 0 16,0 0-16,0 1 0,0-1 16,22-21-1,-1 0-15,0 0 16,0-21-16,0 21 0,0-22 15,-21 1-15,22 0 0,-1 0 16,-21 0-16,0 0 0,21-22 0,-21 22 16,0 0-16,0-21 0,0 20 15,0 1-15,0 0 0,0 0 16,0 0-16,-21 0 0,0 21 0,-1 0 16,1 0-16,0 0 15,0 0-15,0 21 0,0 0 0,-1 0 16,22 0-16,0 0 15,-21 1-15,21-1 0,0 0 0,0 0 16,21-21-16,1 21 16,-1-21-16,0 0 0,21 0 15</inkml:trace>
  <inkml:trace contextRef="#ctx0" brushRef="#br0" timeOffset="9712.37">5800 3408 0,'0'0'0,"-43"0"15,22 0-15,0 21 16,0 0-16,0-21 0,-1 21 0,1 1 16,0-1-16,0 0 0,0 0 0,21 0 15,0 0-15,-21 1 0,21-1 16,21-21 15,0 0-31,0 0 0,0 0 0,0-21 16,1 21-16,20-22 15,-21 1-15,0 21 0,0-21 0,1 0 0,-1 0 16,-21 0-16,21 21 16,-21 21 15,0 0-16,0 0-15,0 0 0,0 0 0,0 22 16,0-22-16,0 21 0,-21 1 0,21-1 16,0 21-16,0-20 0,0 20 15,0 1-15,-21-22 0,21 22 0,0-1 16,0 1-16,0-1 0,-22-21 16,1 22-16,0-22 0,0 1 15,21-1-15,-21 0 0,0-21 0,-1 22 16,-20-22-16,21 0 0,0 0 15,-22-21-15,22 0 0,-21 0 0,21 0 16,-22 0-16,1 0 0,0-21 0,21 0 16,-22 0-16,22 0 0,0-22 15,0 22-15,0-21 0,-1-1 0,22-20 16,0 21-16,0-1 0,0 1 16,0 0-16,0-1 0,0 1 0,22 0 15,-1-1-15,0 22 0,0-21 0,21 21 16,-20-22-16,20 22 0,0 0 15,1 0-15,-1 0 0,-21-22 16,21 22-16,1 0 0,-1 0 16</inkml:trace>
  <inkml:trace contextRef="#ctx0" brushRef="#br0" timeOffset="9928.25">6075 3514 0,'0'21'31,"0"0"-31,0 0 0,0 0 16,-21-21-16,21 22 0,0-1 0,-22 0 15,22 0-15,0 0 0,0 0 16,-21 1-16,21-44 47</inkml:trace>
  <inkml:trace contextRef="#ctx0" brushRef="#br0" timeOffset="10264.06">6011 3196 0,'0'0'0,"-21"21"0,21 1 16,0-1-16,0 0 16,21-21-1,0 0-15,1 0 16,-1 0 0,-21-21-16,-21 21 31,-1 0-16,1 0 1,21 21-16,-21-21 0,21 21 0,0 0 16,-21 0-16,21 1 15,0-1-15,21-21 16,-21 21-16,21-21 0,0 0 0,1 0 16,-1 0-16</inkml:trace>
  <inkml:trace contextRef="#ctx0" brushRef="#br0" timeOffset="10732.06">6456 3471 0,'-21'22'0,"-1"-1"15,22 0-15,-21-21 0,21 21 16,0 0-16,0 22 0,-21-22 15,21 0-15,0 0 16,-21 0-16,21 0 0,0 1 16,-21-22 15,21-22 0,0 1-31,0 0 16,0 0-16,0 0 0,21 0 15,-21-1-15,21 1 0,0-21 0,0 21 16,22 0-16,-22-1 0,21 1 0,-21 0 16,22 21-16,-22-21 0,21 21 15,-21 0-15,22 0 0,-22 0 0,21 0 16,-21 21-16,1 0 0,-1-21 16,0 43-16,-21-22 0,0 0 0,0 0 15,0 21-15,0-20 0,0-1 16,0 0-16,0 0 0,0 0 0,-21 0 15,21 1-15,0-1 0,-21-21 16,-1 21-16,1-21 16,0 0-16,0 0 0,0 0 15</inkml:trace>
  <inkml:trace contextRef="#ctx0" brushRef="#br0" timeOffset="11221.31">4424 3958 0,'0'0'16,"-21"0"-16,-22 0 16,43 21-16,0 1 15,21-22 1,22 0-16,-22 0 0,42 0 16,-20 0-16,20 0 0,1 0 15,20 0-15,-20 0 0,21 0 0,-1 0 16,1-22-16,21 22 0,-22 0 15,22 0-15,0-21 0,0 21 0,-21 0 16,20 0-16,-20 0 0,0-21 0,-1 21 16,1 0-16,-21 0 0,-1 0 15,1 0-15,-1-21 0,-21 21 0,1 0 16,-1 0-16,-21 0 0,22 0 16,-22 0-16,0 0 15,-21-21 1,-21 21-1,0 0 1,-1 0-16,1 0 0,21-21 16</inkml:trace>
  <inkml:trace contextRef="#ctx0" brushRef="#br0" timeOffset="11372.22">6477 3895 0,'-21'0'0,"0"21"16</inkml:trace>
  <inkml:trace contextRef="#ctx0" brushRef="#br0" timeOffset="14940.48">8086 5482 0,'0'0'0,"0"-21"31,0 0 63</inkml:trace>
  <inkml:trace contextRef="#ctx0" brushRef="#br0" timeOffset="15263.29">8170 5376 0,'0'-21'63</inkml:trace>
  <inkml:trace contextRef="#ctx0" brushRef="#br0" timeOffset="16527.95">7112 4826 0,'21'21'16,"-21"0"-16,0 1 0,0-1 0,0 0 16,0 0-16,0 21 15,0-20-15,0 20 0,0-21 0,0 21 16,0 1-16,-21-1 0,0 0 0,21 1 16,-21-22-16,-1 21 0,-20 1 15,21-22-15,0 21 0,0-21 0,-1 0 16,1 1-16,0-1 0,0 0 15,0-21-15,0 0 16,21-21 0,0 0-16,0-1 15,0 1-15,0 0 0,21 0 0,0 0 16,-21 0-16,21-1 16,0 1-16,0 0 0,-21 0 0,22 21 15,-1 0-15,0 0 0,0 0 16,0 0-16,-21 21 0,21 0 15,-21 0-15,22 1 0,-22-1 16,0 0-16,0 0 0,21-21 16,-21 21-16,0 0 0,21-21 0,-21 22 15,21-22-15,0 0 16,0 0-16,1 0 16,-1-22-16,0 1 15,0 21-15,-21-21 0,21 21 16,0-21-16,-21 0 0,22 21 0,-1-21 15,0-1-15,0 22 16,-21-21-16,21 21 16,-21 21 15,0 1-31,0-1 16,0 0-16,0 0 15,0 0-15,0 0 16,21-21-16,1 0 31,-1 0-31,-21-21 16,0 0-16,21 21 0,-21-21 0,21 21 15,-21-21-15,0 0 16,0-1-16,0 1 0,0 0 16,0 0-16,0 0 15,-21 21-15,0 0 16,0 0-1,21 21-15,-22-21 16,22 21-16,-21-21 0,21 21 0,0 0 16,0 1-1,21-22-15,1 0 16,-1 0-16,0 0 0,0 0 0,0 0 16,0-22-16,22 22 0,-22-21 15</inkml:trace>
  <inkml:trace contextRef="#ctx0" brushRef="#br0" timeOffset="16887.78">7768 5355 0,'0'0'0,"-21"21"0,0 1 0,21-1 15,0 0-15,0-42 47,21 0-47,0 21 16,0-22-16,0 22 15,-21-21-15,22 21 0,-1 0 16,-21 21 0,0 1-16,0-1 15,0 21-15,0-21 0,0 22 0,0-22 16,-21 21-16,21-21 0,-22 22 15,1-22-15,21 21 0,0-21 0,-21 0 16,0 1-16,21-1 16,0-42-1,0-1 1,-21 1-16,21 0 16</inkml:trace>
  <inkml:trace contextRef="#ctx0" brushRef="#br0" timeOffset="17031.7">7747 5144 0,'0'-22'0</inkml:trace>
  <inkml:trace contextRef="#ctx0" brushRef="#br0" timeOffset="17419.43">8022 5461 0,'0'0'0,"0"21"0,0-42 47,0 0-47,0 0 0,0 0 15,21-1-15,0 22 0,-21-21 16,0 0-16,22 0 0,-1 0 0,0 0 15,0-1-15,0 22 0,0 0 16,1 0-16,-1 22 16,0-1-16,-21 0 15,0 0-15,0 0 0,0 0 16,0 1-16,0-1 0,0 0 0,0 21 16,0-21-16,-21 1 0,0-1 0,-1 0 15,1 0-15,0 0 0,0 0 16,0-21-16</inkml:trace>
  <inkml:trace contextRef="#ctx0" brushRef="#br0" timeOffset="17707.27">7154 5779 0,'21'0'15,"1"0"-15,20 0 16,-21 0-16,21 0 0,1 0 0,-1 0 16,22 0-16,-1 0 0,1 0 15,20 0-15,-20-22 0,-1 22 0,22 0 16,-22 0-16,22 0 0,-21-21 0,-1 21 16,1 0-16,-22 0 0,0 0 15,1 0-15,-1 0 0,0 0 0,-21 0 16,1 0-16,-1 0 0,-21 21 15,21-21-15,-21 22 16</inkml:trace>
  <inkml:trace contextRef="#ctx0" brushRef="#br0" timeOffset="18791.87">9250 6922 0,'-21'0'31,"21"21"-15,-22 0-1,1 0-15,0 0 0,21 0 0,-21 1 16,0 20-16,0-21 16,-1 21-16,1-20 0,0-1 0,0 21 15,0-21-15,0 0 0,-1 1 0,1-1 16,0 0-16,21 0 0,-21-21 16,21-21-1,0 0-15,0 0 16,0-1-16,0 1 0,21 0 15,0-21-15,-21 21 0,21-1 0,1 1 16,-1 21-16,-21-21 0,0 0 0,21 21 16,0 0-16,0 0 15,0 0 1,-21 21-16,0 0 0,0 0 16,0 1-16,0-1 0,22 0 15,-22 0-15,0 0 0,0 0 16,21-21-16,-21 22 0,21-22 15,0 0-15,0 0 16,0 0 0,1 0-16,-22-22 0,21 22 0,0-21 15,-21 0-15,21 0 0,0 21 0,-21-21 16,0 0-16,21 21 0,-21-22 16,22 22-16,-22 22 46,0-1-46,0 0 16,0 0-16,-22-21 0,22 21 16,0 0-1,22-42 32,-22 0-31,0 0-16,21 0 0,-21 0 15,0-1 1,-21 22 15,21 22-15,0-1 0,0 0-16,21-21 31</inkml:trace>
  <inkml:trace contextRef="#ctx0" brushRef="#br0" timeOffset="19228.16">9631 7133 0,'0'21'62,"0"1"-46,0-1-16,0 0 15,0 0 48,21-21-48,-21 21-15,21 0 0,-21 1 16,0-1-16,0 0 0,0 0 16,0 0-16,0 22 15,0-22-15,0 0 0,0 0 0,0 21 16,0-20-16,0-1 0,0 21 0,-21-21 16,0 0-16,21 1 0,0 20 15,-21-21-15,-1 0 0,1 0 16,21 1-16,0-44 47,0 1-47,0 0 15</inkml:trace>
  <inkml:trace contextRef="#ctx0" brushRef="#br0" timeOffset="19407.58">9800 7197 0,'21'0'32,"0"0"30</inkml:trace>
  <inkml:trace contextRef="#ctx0" brushRef="#br0" timeOffset="19591.25">9969 6964 0,'-21'0'15,"21"21"-15,-21-21 0,0 0 16</inkml:trace>
  <inkml:trace contextRef="#ctx0" brushRef="#br0" timeOffset="19947.4">10096 6964 0,'0'0'0,"0"21"0,0 0 0,0 0 0,0 1 16,0-1-16,0 0 0,0 0 0,0 0 15,0 0-15,0 1 0,0-1 0,0 0 16,0 0-16,-21-21 16,0 0-1,21-21 1,0 0-16,0 0 15,0-1-15,0 1 0,0 0 16,0 0-16,0 0 0,0 0 0,21-1 16,0 1-16,1 21 15,-1-21-15,0 21 16,0 0-16,0 0 0,0 21 16,1 0-16,-22 1 0,0-1 15,0 0-15,0 0 16,0 0-16,0 0 0,0 1 0,-22-1 15,1 0-15,-21 0 0,21 0 0,-22 0 16</inkml:trace>
  <inkml:trace contextRef="#ctx0" brushRef="#br0" timeOffset="20263.22">8382 7705 0,'0'0'0,"0"21"15,21-21-15,0 0 0,0 0 16,22 0-16,-1 0 0,0 0 0,22 0 16,-1-21-16,22 0 0,0 21 15,-1-22-15,1 22 0,0-21 0,21 0 16,-22 21-16,22-21 0,-21 0 0,21 21 15,-1-21-15,-20-1 0,21 22 16,-21-21-16,-22 21 0,22-21 16,-22 21-16,1-21 0,-22 21 0,0-21 15,1 21-15,-1 0 0,-21-21 0,0 21 16,-21-22-16,0 1 0,0 0 16</inkml:trace>
  <inkml:trace contextRef="#ctx0" brushRef="#br0" timeOffset="25467.18">16976 4784 0,'0'21'0,"0"0"31,0 0 0,21-21 32,-21-21-47,21 0-16,-21 0 0,21 0 15,-21-1-15,0 1 0,0 0 0,0 0 16,0 0-16,0 0 0,-21-1 15,0 22-15,0-21 0,21 0 0,-22 21 16,1 0-16,0 0 0,0 0 16,0 0-16,-22 0 0,22 0 15,-21 21-15,21 0 0,-22 1 0,1-1 16,0 21-16,21-21 0,-22 22 16,1-1-16,21 0 0,-22 22 0,22-43 15,0 21-15,0 1 0,21-22 16,0 21-16,0-21 0,0 0 0,0 1 15,0-1-15,21-21 16,0 0-16,0 0 16,1 0-16,-1 0 0,0 0 0,0 0 15,0-21-15,0-1 0,1 1 16,20 0-16,-21 0 0,0 0 16,0 0-16,22-22 0,-22 1 0,0 21 15,0-22-15,0 1 0,1 21 16,-1-21-16,0 20 0,0 1 0,0 0 15,-21 0-15,21 21 0,-21 21 32,0 0-17,0 0-15,0 1 0,0-1 0,0 21 16,0-21-16,0 0 0,0 22 0,0-22 16,0 0-16,0 0 0,0 0 15,0 1-15,0-1 0,0 0 0,0 0 16,22-21-1,-22 21-15,21-21 0,0 0 0,0 0 16,0 0-16,0 0 0,1 0 0,-1 0 16,21-21-16,-21 0 0,0 0 15,22 21-15,-22-21 0,21-1 0,1 1 16,-22-21-16,21 21 0,-21 0 16,0-22-16,22 1 0,-1-22 15,-21 22-15,-21 0 0,0 21 16,0-22-16,0 1 0,0 0 15,0-1-15,0 1 0,0 21 0,0-22 0,-21 1 16,0 21-16,0-21 0,0-1 16,-1 22-16,1 0 0,-21-21 15,21 20-15,-22 1 0,22 0 16,-21 0-16,21 0 0,-22 0 0,1-1 16,21 22-16,-21-21 0,-1 0 15,22 21-15,-21 0 0,21 0 0,-22 0 16,22 0-16,-21 0 0,-1 0 0,1 0 15,21 0-15,-21 21 0,-1-21 16,1 21-16,0 1 0,-1-1 0,1 0 16,0 0-16,-1 0 0,22 0 15,-21 1-15,21-1 0,-22 21 0,22-21 16,-21 0-16,21 22 0,-1-1 16,1-21-16,0 22 0,0-22 15,0 21-15,0 0 0,-1-20 16,22 20-16,-21-21 0,0 21 0,21 1 15,-21-1-15,21 0 0,-21 1 0,21-1 16,-21 0-16,21 22 0,0-22 16,0 43-16,0-43 0,0 1 15,0-1-15,0 0 0,0 1 16,0-1-16,0 0 0,0-21 0,0 22 16,0-1-16,0-21 0,0 22 15,0-22-15,0 21 0,0-21 0,0 22 16,0-22-16,21 21 0,0-21 0,0 0 15,-21 1-15,21-1 16,0 0-16,1 0 0,-1 0 0,0 0 16,0-21-16,0 22 0,22-22 0,-22 0 15,21 21-15,0-21 0,1 0 16,-22 0-16,21 0 0,22 0 0,-22 0 16,0 0-16,1 0 0,-1-21 0,0 21 15,1-22-15,-1 22 0,-21-21 16,22 21-16,-22-21 0,21 21 0,-21-21 15,0 21-15,1-21 0,-1 21 16,0 0-16,-21-21 0,21 21 16,0 0-1,-21-22-15,-21 22 110,0 0-110</inkml:trace>
  <inkml:trace contextRef="#ctx0" brushRef="#br0" timeOffset="30891.39">3768 2942 0,'0'0'0,"-22"0"15,1 0-15,0 0 16,0 0-16,0 0 16,0 21-16,-1-21 15,1 0-15,0 0 0,0 0 16,21 22-16,-21-22 0,0 0 15,-1 0-15,1 0 0,0 21 16,0-21-16,0 0 16,42 0 31,0 0-32,0 0-15,0 0 0,1 0 16,-1 0-16,0 0 15,0 0-15,0 0 0,22 0 0,-22 0 16,21 0-16,0 0 0,1 0 16,-22-21-16,21 21 0,1 0 0,-1 0 15,-21 0-15,0-22 0,22 22 16,-22 0-16,0 0 0,0 0 0,0 0 16,0 0-1,-42 0 79</inkml:trace>
  <inkml:trace contextRef="#ctx0" brushRef="#br0" timeOffset="31403.78">4445 2942 0,'21'0'0,"-21"21"15,21-21 1,0 0-1,1 0 17,-1 0-32,0 0 0,0 0 15,0 0-15,0 0 0,1 0 16,-1 0-16,0 0 0,0 0 16,0 0-16,0 0 0,1 0 0,-1 0 15,21 0-15,-21 0 0,0 0 16,1 0-16,-1 0 0,0 0 0,0 0 15,0 0-15,0 0 0,1 0 16,-1 0-16,0 0 0,0 0 0,0 0 16,0 0-16,1 0 0,-1 0 15,0 0-15,0 0 0,0 0 16,0 0-16,1 0 0,-1 0 16,0-21-16,0 21 0,0 0 15,0 0-15</inkml:trace>
  <inkml:trace contextRef="#ctx0" brushRef="#br0" timeOffset="32143.36">7514 2773 0,'0'0'15,"42"0"-15,-20 0 0,-1 0 0,21 0 16,-21 0-16,22 0 0,-22 0 15,21 0-15,0 0 0,-20-21 0,20 21 16,0 0-16,1 0 0,-22 0 0,21 0 16,0 0-16,-20 0 0,20 0 15,-21 0-15,21 0 0,-20 0 16,20 0-16,-21 0 0,21 0 0,-20-21 16,20 21-16,-21 0 0,21 0 0,-20 0 15,-1 0-15,21 0 0,-21 0 16,22 0-16,-22 0 0,21 0 0,0 0 15,1-22-15,-1 22 0,0 0 16,1 0-16,-1 0 0,22 0 0,-22 0 16,0 0-16,1 0 0,-1 0 15,-21-21-15,21 21 0,1 0 0,-22 0 16,21 0-16,-21 0 0,1 0 0,-1 0 16,21 0-16,-21 0 15,0 0-15,1 0 0,-1 0 0,0 0 16,0 0-16,0-21 0,0 21 15,1 0-15,-1 0 0,0 0 0,0 0 16,0 0-16,0 0 0,1 0 0,-1 0 16,0 0-16,-21-21 31,-21 21-15,0-21-16,-1 21 0</inkml:trace>
  <inkml:trace contextRef="#ctx0" brushRef="#br0" timeOffset="33079.97">5736 2900 0,'0'21'15,"-21"-21"-15,0 21 16,0-21-16,21 21 16,21-21 15,0 0-15,0 0-16,21 0 0,-20 0 0,20 0 15,0 0-15,-21 0 0,22 0 16,-1 0-16,0 0 0,1 0 0,-1 0 15,0-21-15,1 21 0,-1 0 16,22 0-16,-22-21 0,21 21 16,1 0-16,-1 0 0,1 0 0,-1 0 15,1-21-15,-1 21 0,1 0 16,-1 0-16,1 0 0,-22 0 0,22 0 16,-1 0-16,-20 0 0,20 0 15,-21 0-15,22 0 0,-1-21 0,1 21 16,-22 0-16,22 0 0,-1 0 0,1 0 15,-1 0-15,-20 0 0,20 0 16,1 0-16,-22 0 0,21 0 0,-20 0 16,20 0-16,-20 0 0,20 0 15,1 0-15,-1 0 0,22 0 16,-1 0-16,1 0 0,0 0 0,-1 0 16,1 0-16,0 0 0,-1 0 15,1 0-15,-21 0 0,20 0 0,-20 0 16,20 0-16,-20 0 0,-1 0 15,1 0-15,-1 0 0,1 0 0,-1 0 16,1 0-16,-1-21 0,1 21 0,-1 0 16,1 0-16,-1 0 0,1 0 15,-22 0-15,22 0 0,-1 0 0,-20 0 16,20 0-16,-21 0 0,1 0 16,-1 0-16,0-22 0,1 22 0,-22 0 15,0 0-15,0 0 0,-21-21 16,0 0-1,-21 0-15,-21 21 0,-1-21 16,1 21-16,0 0 0</inkml:trace>
  <inkml:trace contextRef="#ctx0" brushRef="#br0" timeOffset="33617.93">5609 3429 0,'0'0'0,"21"0"0,64 0 16,-64 0-16,21-21 0,1 21 0,20 0 15,1 0-15,20-21 0,1 21 16,42 0-16,-21-21 0,42 21 0,0 0 16,0-22-16,22 22 0,-22 0 15,0 0-15,21 0 0,-20 0 0,-1 0 16,-21 0-16,0 0 0,-21 22 16,-1-22-16,-20 0 0,-21 21 0,-1-21 15,1 0-15,-22 21 0,0-21 16,1 0-16,-22 0 0,0 0 15,0 0-15,0 0 0,-42 0 32,0-21-17,0 21-15,0 0 0,-1-21 0</inkml:trace>
  <inkml:trace contextRef="#ctx0" brushRef="#br0" timeOffset="34108.14">4784 4022 0,'0'0'16,"42"0"-16,106-21 16,-84 21-16,-1-22 0,1 22 0,20-21 15,1 0-15,0 21 0,-1-21 0,22 0 16,-21 21-16,21-21 0,-22-1 16,1 22-16,0-21 0,-22 21 15,22 0-15,-22 0 0,43-21 16,-64 21-16,-20 0 0,20 0 15,-21 0-15,-42 0 32,0 0-32,-22 0 0,1 21 15,0-21-15</inkml:trace>
  <inkml:trace contextRef="#ctx0" brushRef="#br0" timeOffset="34603.08">4847 4297 0,'0'0'16,"21"0"-16,-21 21 62,-21-21-46,42 0 31,-21 21-47</inkml:trace>
  <inkml:trace contextRef="#ctx0" brushRef="#br0" timeOffset="35927.62">3789 3895 0,'21'21'0,"0"-21"16,21 0-16,-20 0 0,20 0 16,21 0-16,1 0 0,-1 0 0,22 0 15,21 0-15,0 0 0,21 0 16,0 0-16,21 0 0,-21 0 15,21 0-15,-21 0 0,21 21 0,0-21 16,1 0-16,20 0 0,-21 0 16,0 0-16,22 0 0,-22 0 0,21 0 15,-21 0-15,0 0 0,1 0 16,-1 0-16,21 0 0,-21 0 0,-21 0 16,21 0-16,-21 0 0,22 0 15,-22 0-15,-22 0 0,22 0 0,0 0 16,-21 0-16,0 0 0,0 0 0,0 0 15,-22 0-15,-20 0 0,21 0 16,-22 0-16,-21-21 0,1 21 0,-1 0 16,-21 0-16,0 0 0,1 0 15,-44 0 1,1 0-16,0 0 16,-21 0-16,-1 0 0,1 0 0,-21 0 15,20 0-15,-20 0 0,-22 0 16,22 0-16,-22 0 0,0 0 0</inkml:trace>
  <inkml:trace contextRef="#ctx0" brushRef="#br0" timeOffset="36467.83">4212 4826 0,'42'0'0,"-84"0"0,127 0 0,-22 0 16,1 0-16,-1 0 0,22 0 15,0 0-15,20 0 0,1 0 0,-21-21 16,42 21-16,-21-21 0,21 21 16,0 0-16,21 0 0,-21 0 0,21-21 15,0 21-15,-21 0 0,21 0 16,1 0-16,20 0 0,-21-22 0,0 22 15,-21 0-15,21 0 0,1-21 0,-22 21 16,0 0-16,0 0 0,0 0 16,0-21-16,-22 21 0,1 0 0,0 0 15,-21 0-15,-1-21 0,1 21 0,-21 0 16,20 0-16,-20 0 16,-1 0-16,-20 0 0,-1 0 0,0 0 15,1 0-15,-22 0 0,0 0 0,0 0 16,-42 0-1,0 0-15,0 0 0,-22 0 16,22 0-16,-21 0 0,-1 0 0,1 0 16,-21 0-16</inkml:trace>
  <inkml:trace contextRef="#ctx0" brushRef="#br0" timeOffset="38535.44">4530 3027 0,'0'0'0,"127"-21"0,-22 0 0,22 21 16,22-22-16,-22 1 0,42 0 0,-21 0 15,0 0-15,0 0 0,1-1 16,-1 22-16,0-21 0,-21 0 0,0 0 16,0 21-16,0-21 15,-21 0-15,-22 21 0,1-22 0</inkml:trace>
  <inkml:trace contextRef="#ctx0" brushRef="#br0" timeOffset="39156.08">8911 2879 0,'21'0'15,"0"0"1,22 0-16,-1 0 0,0 21 0,22-21 16,-1 21-16,1 0 0,-1 0 15,1-21-15,21 22 0,-1 20 0,1-21 16,21 0-16,-22 0 0,22 1 16,-21-1-16,0 0 0,-1 0 0,1 0 15,-22 0-15</inkml:trace>
  <inkml:trace contextRef="#ctx0" brushRef="#br0" timeOffset="45427.5">7281 5715 0,'21'0'15</inkml:trace>
  <inkml:trace contextRef="#ctx0" brushRef="#br0" timeOffset="46027.28">7556 5990 0,'0'0'0,"-21"0"0,0 21 16,21 1 15,-21-22-15</inkml:trace>
  <inkml:trace contextRef="#ctx0" brushRef="#br0" timeOffset="138201.66">11642 9038 0</inkml:trace>
  <inkml:trace contextRef="#ctx0" brushRef="#br0" timeOffset="143697.76">11007 10097 0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4:18:38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3831 2815 0,'21'-21'78,"0"-21"-78,-21 21 16</inkml:trace>
  <inkml:trace contextRef="#ctx0" brushRef="#br0" timeOffset="734.85">2498 1418 0,'0'0'0,"0"-21"0,0 0 15,0 0-15,0 0 0,0-1 16,0 44 31,0-1-47,0 0 0,0 21 0,0-21 15,0 43-15,0-22 0,0 43 16,0-22-16,0 22 0,0 0 16,0-1-16,0 22 0,0-21 0,-22 42 15,1-21-15,21 0 16,-21-1-16,0 22 0,0-21 0,0 0 15,-1 0-15,1 21 0,0-21 16,0 0-16,0-22 0,0 1 0,21 0 16,0-22-16,0 1 0,-22-1 15,22-21-15,0 1 0,0-1 0,0-21 16,0 0-16,0-42 16,22 0-16,-22 0 15,21-21-15,0-22 0,0 22 16</inkml:trace>
  <inkml:trace contextRef="#ctx0" brushRef="#br0" timeOffset="1423.53">2646 1249 0,'0'0'0,"-21"0"16,42-21-1,0 21-15,0 0 16,21 0-16,22 0 16,-1-21-16,22 21 0,0-22 0,21 22 15,-1-21-15,22 21 0,22-21 16,-1 0-16,0 0 0,0 21 0,21-21 15,1-1-15,-1 1 0,-21 21 16,0-21-16,1 21 0,-22 0 16,0 0-16,-22 0 0,1-21 0,0 21 15,-21 0-15,-22 0 0,1 0 16,-22 21-16,0-21 0,1 21 0,-22 0 16,0-21-16,0 22 0,0-1 15,-21 0-15,0 21 0,0-21 16,0 22-16,0-22 0,0 21 0,0 1 15,0-1-15,-21 21 0,21-20 16,0 20-16,-21 22 0,21-22 0,-21 22 16,21-21-16,0 20 0,-21-20 15,21 20-15,0 1 0,0 0 0,0-1 16,-21-20-16,21 21 0,0-1 16,-22 1-16,22 0 0,0-22 0,0 1 15,0 20-15,0-20 0,0-1 0,0 1 16,0-1-16,-21 1 0,21-22 15,0 22-15,-21-22 0,-21 0 16,21 22-16,-22-43 0,1 21 0,0 1 16,-1-22-16,-20 21 0,-1-21 15,-20 0-15,-1 1 0,-21-1 0,0 0 16,-42 0-16,0 0 0,-21-21 0,-1 21 16,-20-21-16,-22 0 0,0 22 15,-20-22-15,-1 0 0,0 21 0,21 0 16,1-21-16,41 0 0,22 0 15,0 0-15,42-21 0,21 0 0,22 21 16,-1-22-16,43-20 0,21 21 16,0-21-16,0-1 0,21 1 0,22 0 15,-1-22-15</inkml:trace>
  <inkml:trace contextRef="#ctx0" brushRef="#br0" timeOffset="1928.1">3090 1736 0,'0'21'31,"-21"-21"-31,21 42 0,-21-21 0,21 1 16,0 20-16,-21 0 0,0 1 15,21-22-15,0 21 0,-22 0 0,22-20 16,0 20-16,0-21 0,0 0 16,22 0-16,-1-21 15,0 0-15,0 0 0,0 0 0,0 0 16,1-21-16,-1 21 0,0-21 16,0 0-16,0 0 0,0-22 0,1 22 15,-1 0-15,-21-21 0,0 21 16,0-22-16,0 1 0,0 21 0,0-22 15,0 22-15,0 0 0,0 0 16,0 0-16</inkml:trace>
  <inkml:trace contextRef="#ctx0" brushRef="#br0" timeOffset="2285.46">3683 1715 0,'0'0'0,"0"-22"0,0 1 16,-21 21-1,0 0-15,-22 0 16,22 21-16,0 1 0,0-22 16,0 21-16,-1 0 0,22 0 0,0 0 15,0 0-15,0 1 0,0-1 16,22 0-16,-1 0 15,21-21-15,-21 21 0,22-21 0,-1 21 16,-21-21-16,21 22 0,-20-22 16,-1 21-16,0-21 0,0 21 0,-21 0 15,0 0-15,-21-21 16,-21 21-16,-1 1 0,1-22 0,0 21 16,-1-21-16,1 0 0,0 21 15,20-21-15,1 0 0,0 0 0,0 0 16,21-21-1,21 0 1,0-1-16,0 1 0,1 0 16,20 0-16</inkml:trace>
  <inkml:trace contextRef="#ctx0" brushRef="#br0" timeOffset="2450.36">4127 1693 0,'0'0'16,"0"-21"-16,-21 21 31,21 21 0,0 1-31,0-1 16,0 0-16,0 0 0,0 0 16</inkml:trace>
  <inkml:trace contextRef="#ctx0" brushRef="#br0" timeOffset="2603.79">4170 2096 0,'0'0'16,"-21"21"-1,-1-21 1,1 0-16,0 0 16,21 21-1,-21-21-15,0 0 16</inkml:trace>
  <inkml:trace contextRef="#ctx0" brushRef="#br0" timeOffset="2884.23">3006 2582 0,'0'0'0,"-22"-21"0,1 0 15,0 21-15,0-21 0,0 0 16,21 42 0,0 0-1,0 0-15,0 0 0,0 22 0,0-22 16,0 21-16,0-21 0,0 22 16,0-22-16,0 21 0,0-21 0,0 1 15,21-1-15,-21 0 0,0 0 16,21-21-16,0 0 15</inkml:trace>
  <inkml:trace contextRef="#ctx0" brushRef="#br0" timeOffset="3150.08">2942 2561 0,'0'0'0,"0"-21"0,0-21 15,0 21-15,0-1 0,0 1 16,21 0-16,0 0 15,1 21-15,-1 0 0,0 0 0,21 0 16,-21 0-16,22 0 0,-22 21 16,21 0-16,-21 0 0,1 1 0,-22-1 15,0 0-15,0 0 0,0 21 16,-22-20-16,-20-1 0,21 21 0,0-21 16,-22 0-16,22 1 0,0-22 15,0 21-15,0-21 0,21-21 31,0-1-15,21 1-16,0 21 0,0-21 0</inkml:trace>
  <inkml:trace contextRef="#ctx0" brushRef="#br0" timeOffset="3570.84">3387 2667 0,'0'0'0,"0"21"0,-22 22 15,1-22-15,21 0 0,-21 0 16,21 0-16,-21-21 0,21 21 16,-21 1-16,42-44 31,0 22-31,0-21 16,-21 0-16,21 0 0,1 0 15,-22 0-15,21 21 0,0-22 0,-21 1 16,21 21-16,0 0 15,0 0-15,1 0 16,-1 0 0,-21 21-16,21 1 0,0-22 15,0 0-15,-21 21 16,21-21-16,1 0 0,-1 0 16,0-21-1,-21-1-15,0 1 16,0 0-16,0 0 15,-21 0-15,21 0 0,0-1 16,-21 22-16,21-21 0,-22 21 16,44 0 15,-1 0-31</inkml:trace>
  <inkml:trace contextRef="#ctx0" brushRef="#br0" timeOffset="3772.72">3937 2540 0,'-21'0'0,"21"21"16,-21-21-16,21 21 0,-22-21 16,22 22-16,0-1 15,0 0 1,0 0-16,22-21 15,-1 0 1</inkml:trace>
  <inkml:trace contextRef="#ctx0" brushRef="#br0" timeOffset="4171.82">3958 2646 0,'0'0'0,"0"-21"16,0 0-16,-21-1 16,0 22-16,0 0 15,-1 0-15,1 0 0,0 0 16,0 0-16,0 0 0,0 22 15,21-1-15,-22-21 0,22 21 0,-21 0 16,21 21-16,0-20 0,0-1 0,0 0 16,0 0-16,0 0 0,0 0 15,0 1-15,0-1 0,0 0 16,21-21 0,1 0-16,-1 0 0,0-21 15,0 0-15,0 21 0,0-22 0,1 1 16,-1-21-16,0 21 0,0 0 15,0-22-15,0 1 0,1 0 0,-1-1 16,-21 1-16,21 0 0,0-1 16,-21 22-16,0 0 0,0 0 0,0 0 15,0 42 1,-21 0-16,0 0 16,0 0-16,-1 22 15,22-1-15,0-21 0,-21 21 0,21 1 0,0-1 16,0-21-16,0 0 0,0 22 15,0-22-15,0 0 0,0 0 16,21-21-16,1 21 0,-1-21 0,0 0 16,0 0-16,0 0 0,0 0 15,1-21-15</inkml:trace>
  <inkml:trace contextRef="#ctx0" brushRef="#br0" timeOffset="4334.76">4593 2561 0,'0'0'0,"0"-21"16,-21 21 0,0 0-16,21 21 31,0 0-15,0 1-16</inkml:trace>
  <inkml:trace contextRef="#ctx0" brushRef="#br0" timeOffset="4503.66">4530 2794 0,'-22'0'47,"1"0"-32,0 21 1,0 0-16,0-21 15,21 22-15,-21-1 0</inkml:trace>
  <inkml:trace contextRef="#ctx0" brushRef="#br0" timeOffset="4819.75">3471 3260 0,'0'0'0,"-21"0"15,0 0 1,21 21-16,0 0 0,-21 0 16,21 0-16,0 1 0,0 20 0,0-21 15,0 21-15,0 1 0,0-22 0,0 21 16,-21 1-16,21-22 0,0 0 15,0 21-15,0-21 0,-22 1 0,22-1 16,0 0 0,22-42-1,-1 0-15,0 21 16,-21-22-16,0-20 0</inkml:trace>
  <inkml:trace contextRef="#ctx0" brushRef="#br0" timeOffset="5303.45">3471 3239 0,'-21'0'0,"42"0"0,-42-22 16,21 1-16,-21 21 0,42 0 31,0 0-15,0 0-16,22 0 0,-1 0 16,0 0-16,22 0 0,21-21 15,-22 21-15,22 0 0,-1 0 0,22-21 16,0 21-16,0-21 0,0 21 0,0 0 15,-1-21-15,1 21 0,-21 0 16,0-22-16,-1 22 0,-20-21 0,-1 21 16,-20 0-16,-22 0 0,21 0 15,-21 0-15,0 0 0,-21 21 16,0 1 0,0-1-16,0 0 15,0 0-15,-21 21 0,21-20 0,-21-1 16,0 0-16,21 21 0,0-21 15,0 22-15,-21-22 0,21 0 16,0 21-16,-21-20 0,21-1 0,0 0 16,-22 0-16,22 0 0,0 0 0,0 22 15,-21-22-15,0-21 0,0 21 16,-21 0-16,-1 0 0,1 1 0,-22-22 16,1 21-16,-22 0 0,1-21 15,-1 21-15,-21 0 0,0-21 0,22 21 16,-22-21-16,21 0 0,22 0 0,-22 0 15,21 0-15,22 0 0,0 0 16,-1 0-16,1 0 0,21 0 16,-21 0-16,20-21 0,22 0 15,0 0-15</inkml:trace>
  <inkml:trace contextRef="#ctx0" brushRef="#br0" timeOffset="5583.79">3641 3323 0,'0'0'0,"-22"0"0,1 0 0,0 0 15,21 21 1,-21 1-16,21-1 0,0 0 15,0 21-15,0-21 0,0 1 16,0-1-16,0 0 0,0 21 0,-21-21 16,21 1-16,0-1 0,0 0 0,0 0 15,0 0-15,21-21 32,0 0-32</inkml:trace>
  <inkml:trace contextRef="#ctx0" brushRef="#br0" timeOffset="5927.59">3810 3556 0,'0'21'32,"-21"0"-32,21 1 0,-21-22 0,21 21 15,0 0-15,0 0 0,0 0 16,0 0-16,21 1 15,0-22 1,0 0-16,0 0 16,0 0-16,1 0 0,-1-22 15,0 22-15,0-21 0,-21 0 0,21 0 16,-21 0-16,0 0 16,0-1-16,0 1 0,-21 0 15,0 0-15,0 21 0,0 0 16,-1 0-16,1 0 15,0 0-15,21 21 16,0 0 0,0 0-1,21-21-15</inkml:trace>
  <inkml:trace contextRef="#ctx0" brushRef="#br0" timeOffset="6403.56">4127 3556 0,'0'0'0,"0"-21"16,0 0 0,0 0-1,-21 21 1,0 0-16,21 21 16,0 0-1,0 0 1,21-21 46,0 0-46,1 0-16,-1 21 16,-21 0-1,21 1-15,-21-1 0,0 0 16,0 0-16,0 0 15,0 0-15,0 1 0,0-1 0,0 21 0,0-21 16,0 0-16,0 22 0,0-22 16,0 0-16,0 21 0,0-20 15,0-1-15,-21 21 0,21-21 0,-21 0 16,21 1-16,0-1 0,-22-21 16,1 0-16,0 0 15,0-21 1,21-1-16,0 1 0,-21 0 15,21 0-15,0 0 0,0 0 16,0-1-16,0 1 0,0 0 0</inkml:trace>
  <inkml:trace contextRef="#ctx0" brushRef="#br0" timeOffset="6603.42">4445 3556 0,'0'21'31,"0"0"-15,0 1-16,0-1 15,0 0 1</inkml:trace>
  <inkml:trace contextRef="#ctx0" brushRef="#br0" timeOffset="6771.33">4530 3429 0,'0'0'0,"0"21"62,0 0-46,21-21-16,0 0 0,0 0 0</inkml:trace>
  <inkml:trace contextRef="#ctx0" brushRef="#br0" timeOffset="7107.13">4805 3514 0,'0'0'0,"0"21"0,0 0 15,0 0-15,0 0 16,0 1-16,0-1 16,0 0-1,0-42 32,0 0-47,0-1 16,0 1-16,0 0 0,0 0 15,21 0-15,0 0 0,-21-1 0,21 22 16,0-21-16,-21 0 0,22 21 0,-1 0 16,0 0-16,0 0 15,0 0-15,-21 21 0,21 0 0,1 1 16,-22-1-16,0 0 0,0 0 16,0 21-16,0-20 0,0-1 15,0 0-15,0 0 0,-22-21 0,22 21 16,0 0-16</inkml:trace>
  <inkml:trace contextRef="#ctx0" brushRef="#br0" timeOffset="8020.13">5207 953 0,'-21'0'15,"-22"21"1,43 0 0,-21-21-1,21-21 16,0 0-15,0-1-16,0 1 0,0 0 16,0 0-16,21 0 0,1 0 0,-1-22 15,0 22-15,21 0 0,-21-21 16,43 20-16,-22 1 0,22-21 0,-1 21 16,22 0-16,0-22 0,-1 22 15,43-21-15,-21 21 0,42-22 0,0 22 16,1 0-16,20-21 0,21 20 0,1 1 15,21 0-15,-1 0 0,1 0 16,21 0-16,0 21 0,-1 0 16,22 0-16,0 0 0,0 0 15,0 21-15,0-21 0,0 21 0,22 21 16,-22-21-16,0 22 0,0-1 0,21 0 16,-21 1-16,0-1 0,0 0 15,-21 22-15,-1-1 0,1 1 0,0-1 16,-42 1-16,20-1 0,-20 1 15,-1-1-15,-20-20 0,-22 20 0,0-20 16,0 20-16,-21-21 0,-21-20 0,0 20 16,-22 0-16,1-21 0,0 1 15,-43-1-15,22-21 0,-22 21 0,-21-21 16,0 0-16,-42 0 31,0 0-31,0 0 0,0-21 16,-22 0-16,22 21 0,0-22 0,0 1 15,0 21-15,-1-21 0,1 0 16,0 0-16,0 0 0</inkml:trace>
  <inkml:trace contextRef="#ctx0" brushRef="#br0" timeOffset="8332.84">14711 1143 0,'0'0'0,"-21"0"31,21 21-15,0 0-16,0 1 16,0-1-16,21 0 0,-21 0 0,21 0 15,0-21-15,0 21 0,22 1 16,-22-1-16,0 0 0,21 0 0,-21 0 16,1-21-16,-1 21 0,0 1 15,21-1-15,-21 0 0,-21 0 16,0 0-16,0 0 0,-21 1 15,0-1-15,-21 0 0,21 0 16,-43 0-16,22 0 0,-22 1 16,1-1-16,20 0 0,-20 0 0,-1 0 15,1-21-15,-1 21 0,22 1 0,0-1 16,21 0-16,-22-21 0,43 21 16</inkml:trace>
  <inkml:trace contextRef="#ctx0" brushRef="#br0" timeOffset="8908.19">15706 1715 0,'0'0'0,"-22"0"15,1 0-15,0 21 16,21 21-16,0 0 0,-21 1 15,0-1-15,21 22 0,0-1 0,-21 22 16,21-22-16,-22 22 0,1 0 16,0 20-16,21-20 0,-21 0 0,0-1 15,0 22-15,-1-21 0,1 0 0,0 20 16,0-20-16,0 0 0,0-1 16,-1 1-16,1 0 0,0-22 0,0 1 15,21-22-15,0 22 0,-21-22 0,21-21 16,0 21-16,-21-20 0,21-1 15,0-42 1,0-1-16,21 1 0,0-21 16,-21 0-16</inkml:trace>
  <inkml:trace contextRef="#ctx0" brushRef="#br0" timeOffset="9603.31">15642 2032 0,'0'0'0,"-21"-21"0,-43-21 15,64 20-15,-21 1 16,42 21 31,1 0-47,20 0 0,-21 0 15,21 0-15,1 0 0,20 0 0,1 0 16,20 0-16,1 0 0,0 0 16,42 0-16,-21 0 0,21 0 0,0 0 15,0 0-15,0-21 0,0 21 16,21-21-16,0 0 0,0 21 0,-21-21 16,21 21-16,-21 0 0,0-22 15,0 22-15,0-21 0,-21 21 0,21 0 16,-42 0-16,21-21 0,-22 21 15,1 0-15,0 0 0,-22 0 0,1 0 16,-22 0-16,0 21 0,1-21 0,-22 21 16,21 1-16,-42-1 15,21 0-15,-21 0 0,0 21 0,0-20 16,0 20-16,0 0 0,0 22 16,0-22-16,0 22 0,-21-1 0,21 1 15,0 20-15,-21 1 0,0-22 0,0 43 16,21-42-16,-22 20 0,1 1 15,0 0-15,21-1 0,-21-20 0,21-1 16,-21 22-16,0-21 0,21-1 16,0 1-16,0-1 0,0-21 0,-22 22 15,22-22-15,0 1 0,0-1 16,0 0-16,0-21 0,0 22 16,0-22-16,-21 21 0,21-21 0,-21 1 15,-21-22-15,21 21 0,-43-21 0,22 0 16,-22 0-16,-20 0 0,-1 0 15,-21 0-15,0 0 0,0 0 0,-21 0 16,0-21-16,0 21 0,-21-22 16,0 1-16,0 21 0,0-21 0,0 21 15,-1 0-15,1-21 0,21 21 0,21 0 16,1 0-16,20 0 0,0-21 0,22 21 16,-1-21-16,1 21 0,20-22 15,1 1-15,0 0 0,21 0 16</inkml:trace>
  <inkml:trace contextRef="#ctx0" brushRef="#br0" timeOffset="10091.24">16171 847 0,'0'0'0,"0"-21"16,-42 21-1,21 21-15,21 21 16,-21-21-16,21 22 0,0-1 0,0 21 15,0-20-15,0-1 0,0 22 16,0-22-16,0 0 0,0 1 0,0-1 16,0 0-16,0 1 0,0-1 15,0 0-15,0 1 0,0-22 0,0 21 16,0-21-16,0 0 0,0 1 0,21-1 16,0-21-1</inkml:trace>
  <inkml:trace contextRef="#ctx0" brushRef="#br0" timeOffset="10375.01">15833 1185 0,'0'0'0,"-22"-21"0,-20-21 0,21 0 0,0-1 16,21 1-16,0 0 0,0-1 15,0 1-15,21 0 0,21-1 0,1 22 16,-1-21-16,0 21 0,22-22 15,-22 43-15,22-21 0,20 0 16,-20 21-16,-1 0 0,1 0 0,-22 0 16,0 21-16,1 0 0,-22 22 15,0-1-15,-21 0 0,0 1 0,0 20 16,0-21-16,-21 1 0,0-1 16,-22 0-16,1 1 0,0-1 0,-1-21 15,22 22-15,-21-22 0,0 0 16,20 0-16,1 0 0,0-21 0,21 21 15</inkml:trace>
  <inkml:trace contextRef="#ctx0" brushRef="#br0" timeOffset="11359.81">16595 1397 0,'0'0'0,"21"0"0,0-21 16,0 21-16,-21-21 15,0 0-15,0-1 0,0 1 0,0 0 16,0 0-16,0 0 0,0 0 16,-21-1-16,0 22 15,0 0-15,-1 0 0,1 0 16,0 0-16,0 22 0,0-1 0,0 0 16,-22 0-16,22 0 0,-21 22 15,21-22-15,-1 21 0,1-21 16,0 22-16,-21 20 15,42-42-15,0 0 0,0 1 16,0-1-16,21-21 0,0 0 16,0 0-16,0 0 0,1 0 15,-1-21-15,0 21 0,21-22 0,-21 1 16,22 0-16,-22 0 0,0 0 0,21 0 16,-20-1-16,-1 1 0,-21-21 15,21 21-15,0 0 0,-21-1 0,0 1 16,0 42 15,0 1-31,0 20 16,0-21-16,0 0 0,0 0 15,0 1-15,-21-1 0,21 0 0,0 0 16,0 0-16,0 0 16,21-21-16,0 0 15,0 0-15,1 0 0,20 0 16,-21 0-16,0-21 0,22 21 0,-22-21 15,21 0-15,-21 0 0,22 0 16,-22-1-16,0 1 0,0 0 0,0 0 16,0-21-16,1 20 0,-1 1 15,-42 42 17,-1 1-32,1-1 15,0 0-15,0 0 0,21 0 0,0 22 16,-21-22-16,21 0 15,0 0-15,0 0 0,21-21 16,0 0-16,21 0 0,-20 0 16,20 0-16,-21 0 0,21 0 15,1 0-15,-22-21 0,21 0 0,-21 21 16,22-21-16,-22 0 0,0-1 16,0-20-16,-21 21 0,0 0 0,21 0 15,-21-22-15,0 22 0,0 0 16,0 0-16,-21 42 31,21 0-31,0 0 0,-21 0 16,21 22-16,-21-1 0,0 0 0,21 1 15,-21-1-15,21 22 0,0-1 16,-22 1-16,22-1 0,-21 1 0,0-1 16,21 1-16,-21-1 0,21 1 0,-21-1 15,0 1-15,-1-1 0,1 1 16,0-22-16,0 21 0,-21-20 0,20-22 15,1 21-15,-21-21 0,21 1 0,-22-1 16,22-21-16,-21 0 16,21 0-16,-22 0 0,22-21 0,-21-1 15,21 1-15,-22 0 0,22 0 0,0-21 16,0-1-16,21 1 0,0 0 16,0-1-16,0 1 0,0-22 0,21 22 15,0-21-15,22-1 0,-1 22 0,0-22 16</inkml:trace>
  <inkml:trace contextRef="#ctx0" brushRef="#br0" timeOffset="11965.47">17568 1228 0,'0'0'0,"-21"21"31,21 0-15,0 0-16,0 0 0,0 1 15,0-1-15,0 0 0,0 0 0,0 0 16,0 0-16,0 1 16,0-1-16,0 0 0,0 0 15,0-42 17,0 0-17,0 0 1,0-1-16,0 1 0,0 0 0,0-21 15,21 21-15,-21-1 0,21 1 0,1-21 16,-1 21-16,0 0 0,-21-1 16,21 22-16,0-21 0,0 21 0,1 0 15,-1 0-15,0 21 16,-21 22-16,21-22 0,-21 0 16,0 0-16,0 22 0,0-22 15,0 0-15,0 21 0,0-21 0,0 1 16,0-1-16,0 0 15,-21-21 1,21-21 0,0 0-1,0-1-15,0-20 0,0 21 16,21 0-16,0 0 0,0-22 16,1 1-16,-1 21 0,0-22 0,0 22 15,0 0-15,0 0 0,1 21 16,-1 0-16,0 0 0,0 0 0,0 21 15,0 0-15,1 0 0,-22 1 16,0-1-16,0 21 0,0-21 0,0 22 16,0-22-16,0 0 0,0 21 0,0-21 15,-22-21-15,22 22 0,0-1 16</inkml:trace>
  <inkml:trace contextRef="#ctx0" brushRef="#br0" timeOffset="12275.29">18288 1334 0,'0'-22'15,"21"1"-15,0 0 0,-21 0 16,21 21-16,1-21 0,-1 21 16,-21-21-16,21 21 0,0-22 15,0 1-15,0 21 0,1-21 0,-1 21 16,0-21-16,-21 0 0,-21 21 31,0 0-31,-22 21 16,1-21-16,21 21 0,-22 0 0,1 0 15,0 22-15,-1-22 0,22 0 16,0 0-16,0 0 0,21 1 0,0-1 16,0 0-16,0 0 0,21-21 15,0 0-15,0 0 0,22 0 16,-22 0-16,21 0 0,1 0 15,-1 0-15,0 0 0,22-21 16,-22 21-16,0-21 0,1 0 0,-22 21 16</inkml:trace>
  <inkml:trace contextRef="#ctx0" brushRef="#br0" timeOffset="12649.18">18775 1249 0,'-21'0'16,"-1"0"-1,1 0-15,21 21 0,-21-21 16,0 21-16,21 0 0,0 1 15,0-1-15,-21 0 0,21 0 16,0 0-16,0 0 16,0-42 31,0 0-47,0 0 15,21 0-15,0 0 16,0-22-16,0 22 0,1 0 0,-1-21 15,21 20-15,-21 1 0,0 0 0,22 0 16,-22 0-16,0 21 0,0 0 16,0 0-16,1 0 0,-22 21 0,0 0 15,0 0-15,0 0 0,0 1 16,0 20-16,0-21 0,0 21 0,0-20 16,0-1-16,0 0 15,0 0-15,-22 0 0,22 0 0,-21-21 16,21 22-16,21-44 31,1 1-31,-22 0 0</inkml:trace>
  <inkml:trace contextRef="#ctx0" brushRef="#br0" timeOffset="12891.04">19516 783 0,'0'0'0,"0"-21"0,0 0 0,21 0 16,-21 0-16,0 42 15,-21 0 1,-1 0-16,1 21 0,21-20 16,-21 41-16,0-21 0,-21 1 0,42-1 15,-43 22-15,43-22 0,-21 0 0,0 1 16,0-1-16,21-21 0,0 21 16,0-20-16,0-1 0,0 0 0,0 0 15,0 0-15,21-21 16,0 0-16,0 0 0,0 0 15,1 0-15,-1 0 0,-21-21 16</inkml:trace>
  <inkml:trace contextRef="#ctx0" brushRef="#br0" timeOffset="13099.24">19135 953 0,'0'0'0,"0"-22"16,21 1-16,0 21 15,21 0-15,-21-21 0,22 21 16,-1 0-16,22 0 0,-22 0 0,0-21 16,22 21-16,-1 0 0,1 0 15,-1-21-15,1 21 0,-22 0 0,22 0 16,-22 0-16,-21 0 0,21 0 16,-63 0-1</inkml:trace>
  <inkml:trace contextRef="#ctx0" brushRef="#br0" timeOffset="13735.78">8234 1630 0,'0'0'0,"0"-21"0,-21-22 16,21 22-16,0 0 0,0 0 16,0 0-16,0 0 0,0-1 15,-22 22-15,22-21 0,-21 21 16,0 21-16,0 1 16,0 20-16,21 0 0,-21 22 15,-1 20-15,1 1 0,0 0 16,0 21-16,-21-1 0,20 1 15,1 21-15,0 0 0,0-21 0,0 21 16,0-21-16,-1 0 0,22 0 16,0-1-16,0 1 0,0 0 0,0-21 15,0-22-15,22 1 0,-1-1 0,0 1 16,0-22-16,0-21 0,-21 0 16,21 1-16,1-1 0,-1 0 0,0-21 15,0 0-15,-21-21 0,21 0 16,-21-1-16</inkml:trace>
  <inkml:trace contextRef="#ctx0" brushRef="#br0" timeOffset="14352.42">8276 1757 0,'0'0'0,"-21"0"0,0-21 16,21 0-16,0-1 0,0 1 15,0 0-15,21 0 16,21 21-16,-21-21 16,43 0-16,-1 21 0,1-22 0,42 1 15,0 0-15,-1 21 0,1-21 16,21 0-16,0 21 0,21-21 0,-21 21 15,22 0-15,-22-22 0,21 22 16,-21 0-16,0 0 0,0 0 16,-21 0-16,-1 0 0,-20 0 0,0 0 15,-1 0-15,-20 0 0,-22 0 0,22 22 16,-22-1-16,-21 0 0,0 21 16,1-21-16,-1 22 0,-21 20 0,0-20 15,0 41-15,0-20 0,0-1 0,0 22 16,0-22-16,0 22 15,0 0-15,0-1 0,0 1 0,0 0 16,0-22-16,0 22 0,21-22 0,-21 1 16,21-1-16,-21 1 0,21-1 15,-21 1-15,0-1 0,0-20 0,0 20 16,0-20-16,0 20 0,0-21 16,0 1-16,-42-1 0,0 0 0,-1 1 15,-20-1-15,-1-21 0,1 22 0,-22-1 16,-21-21-16,0 0 0,-21 0 15,-21 1-15,0-1 0,0-21 16,0 0-16,-22 21 0,1-21 0,21 0 0,-21 0 16,20 0-16,1-21 0,21 0 15,21-1-15,1 1 0,20-21 16,21 0-16,1-22 0,42 22 0,-22-22 16,22 1-16,21-22 0,0 22 0,0-22 15,21 21-15,22-20 0</inkml:trace>
  <inkml:trace contextRef="#ctx0" brushRef="#br0" timeOffset="14932.7">9017 995 0,'0'0'0,"0"-21"0,-21 0 16,0 42 31,21 0-47,0 0 0,0 0 0,-22 22 15,1-22-15,21 21 0,0-21 16,-21 0-16,21 22 0,-21-22 0,21 0 16,0 0-16,0 0 0,0 1 15,21-22 16,0 0-31,-21-22 0,21 22 16,1-21-16,-1 0 16,0 0-16,0 0 0,0 0 0,0-1 15,1 1-15,-1 0 16,0 21-16,0 0 16,-21 21-1,0 0-15,0 1 16,0-1-16,0 0 0,0 0 15,0 0-15,0 0 0,21 1 16,0-22 0,1 0-1,-1 0-15</inkml:trace>
  <inkml:trace contextRef="#ctx0" brushRef="#br0" timeOffset="15727.71">9419 1164 0,'0'0'0,"-21"0"0,0 21 0,0 1 0,-1-1 16,1-21-16,21 21 0,-21 0 16,21 0-16,0 0 15,21-21 16,0 0-31,1 0 16,-1 0-16,0-21 16,-21 0-16,21 21 0,-21-21 0,21 0 15,-21 0-15,0-1 0,21 22 16,-21-21-16,22 0 0,-22 0 16,21 21 15,0 0-16,0 0-15,-21 21 16,21 0-16,0-21 0,-21 21 16,0 1-16,22-1 0,-1 0 15,-21 0-15,0 0 16,0 0 0,0-42 30,0 0-46,21 0 16,-21 0-16,21 0 16,0-1-16,-21 1 0,21 0 15,1 21-15,-1-21 0,0 0 16,0 21-16,0 0 16,0 0-16,1 0 15,-22 21-15,0 0 0,0 0 16,0 0-16,0 1 15,0-1-15,0 0 0,21-21 32,0 0-32,0 0 15,0 0-15,0 0 16,-21-21-16,22 0 0,-1 21 0,0-22 16,0 1-16,0 21 15,-21-21-15,21 21 0,-21 21 47,0 0-47,0 1 0,0-1 16,0 0-16,0 0 15,-21 0-15,21 0 0,21-21 32,1 0-17,-1 0-15,0 0 0</inkml:trace>
  <inkml:trace contextRef="#ctx0" brushRef="#br0" timeOffset="16050.16">10350 1228 0,'0'-21'16,"22"-1"-1,-22 1-15,21 21 0,-21-21 16,21 21-16,-21-21 16,-21 21 15,0 0-15,-1 21-16,1 0 0,0 0 0,0 1 15,0-1-15,0 0 0,-1 0 16,22 0-16,0 0 0,0 1 15,0-1-15,22-21 16,-1 0-16,0 0 0,21 0 16,-21 0-16,1-21 0,-1-1 15,21 22-15</inkml:trace>
  <inkml:trace contextRef="#ctx0" brushRef="#br0" timeOffset="16287.12">10626 931 0,'0'0'0,"-22"22"31,22-1-31,-21 0 0,21 0 0,0 0 16,-21 22-16,21-22 0,0 0 16,0 21-16,0-21 0,0 22 0,0-22 15,0 0-15,0 21 0,0-20 16,0-1-16,0 0 0,0 0 15,0 0-15,0-42 32</inkml:trace>
  <inkml:trace contextRef="#ctx0" brushRef="#br0" timeOffset="16559.62">10880 910 0,'0'0'0,"0"43"16,-22-22-1,1-21-15,-21 21 0,21 0 0,-22 0 16,22 0-16,-21-21 0,0 22 15,20-1-15,1-21 0,0 21 0,0-21 16,0 0-16,21 21 0,0 0 16,21-21-1,0 0 1</inkml:trace>
  <inkml:trace contextRef="#ctx0" brushRef="#br0" timeOffset="17335.57">10880 1185 0,'0'-21'0,"0"0"15,0 0 1,0 0-16,-22 21 31,1 0-31,0 0 0,0 0 16,0 21-16,0-21 15,-1 21-15,1 0 0,0 0 16,0 1-16,21-1 16,21-21 15,0 0-31,0 0 16,1 0-16,-1 0 15,0 0-15,-21-21 47,0 42-16,0 0-15,0 0-16,0 0 16,0 0-16,0 1 15,21-1-15,0-21 16,0 0-16,1 0 15,-1 0-15,0 0 0,21 0 0,-21 0 16,1-21-16,-1-1 0,0 22 16,21-21-16,-21 21 0,1-21 0,-1 0 15,0 21-15,0-21 0,-21 0 16,21-1-16,-21 1 0,0 0 16,-21 21-1,0 0-15,0 0 0,0 0 0,-1 0 16,-20 21-16,21-21 15,0 21-15,0-21 0,-1 22 0,22-1 16,-21 0-16,21 0 16,0 0-1,21 0 1,1-21-16,-22 22 16,21-1-16,-21 0 0,21-21 15,-21 21-15,0 0 0,0 0 16,0 1-16,0-1 0,0 0 0,0 21 15,0-21-15,0 1 16,0-1-16,0 0 0,0 0 0,0 0 16,0 0-16,0 1 0,21-22 31,0 0-31,0 0 0,1-22 16,-1 1-16,0 0 0</inkml:trace>
  <inkml:trace contextRef="#ctx0" brushRef="#br0" timeOffset="17701.05">11430 1355 0,'0'-21'31,"21"-1"-31,0 1 16,0 0-16,-21 0 16,0 0-16,0 0 15,0-1-15,-21 22 16,0 0 0,0 0-16,0 0 15,0 22-15,-1-22 0,22 21 0,-21 0 16,21 0-16,0 0 0,0 0 15,0 1-15,0-1 0,0 0 16,21-21-16,-21 21 16,22-21-16,-1 0 0,0 0 15,0 0-15,0 0 16,0 0-16,1 0 16</inkml:trace>
  <inkml:trace contextRef="#ctx0" brushRef="#br0" timeOffset="17847.54">11515 1376 0</inkml:trace>
  <inkml:trace contextRef="#ctx0" brushRef="#br0" timeOffset="18944.08">15748 6456 0,'0'0'0,"-42"0"0,20 0 0,1 0 16,0 0-16,0 21 0,21 0 16,21-21-1,21 21-15,1-21 16,-1 0-16,22 0 0,-1 0 16,1 0-16,20 0 0,22 0 0,-21 0 15,-1 0-15,22 0 0,-21 0 0,0 0 16,-1 0-16,-20 0 0,-1 0 15,1 0-15,-22 0 0,0-21 0,-20 21 16,-1 0-16,-21-21 16,-21 0-1,-1 0-15,1 21 0,0-21 16,0 21-16,0-22 0</inkml:trace>
  <inkml:trace contextRef="#ctx0" brushRef="#br0" timeOffset="19181.93">16785 6265 0,'42'0'0,"-84"0"0,106 0 0,-43 0 0,21 0 15,-21 0-15,22 22 0,-22-1 0,0-21 16,0 21-16,0 21 0,-21-21 16,0 22-16,0-1 0,0-21 0,-21 22 15,-21-1-15,21 0 16,-43 1-16,22-1 0,-22 0 0,1 1 15,-1-22-15,22 21 0,-22-21 0,22 0 16,0 1-16,-1-1 0,22-21 16,42 0-1,1 0-15,20 0 0</inkml:trace>
  <inkml:trace contextRef="#ctx0" brushRef="#br0" timeOffset="19943.37">17801 5800 0,'0'-21'47,"21"21"31,0 0-63,1 0 1,-22-22-16,21 22 0,-21-21 0</inkml:trace>
  <inkml:trace contextRef="#ctx0" brushRef="#br0" timeOffset="20232.2">18034 5588 0,'0'-21'0,"21"-21"15,-21 20-15,0 1 16,0 0-16,0 0 0,0 0 16,-21 21-1,0 0-15,21 21 0,-21 0 16,21 21-16,0 1 0,0-1 16,0 0-16,0 22 0,0-1 15,0 1-15,0-1 0,0-20 0,0 20 16,-22 1-16,22-1 0,0 1 15,0-1-15,0 1 0,-21-1 0,21-20 16,0 20-16,0-21 0,0 1 0,0-1 16,-21 0-16,21-20 0,-21-1 15,21 0-15,0 0 0,-21-21 16,21-21 0,0-21-16,0 20 15,0-20-15,0 0 0,0-1 0</inkml:trace>
  <inkml:trace contextRef="#ctx0" brushRef="#br0" timeOffset="20535.03">17907 5779 0,'0'0'0,"0"-43"0,0 1 0,0 0 16,0-1-16,0 1 0,0 0 0,0-1 16,0 22-16,0 0 0,21-21 15,0 20-15,0 1 0,1 0 0,20 0 16,0 0-16,1 21 0,-1-21 15,0 21-15,22 0 0,-1 0 0,1 0 16,-22 21-16,22 0 0,-22 21 0,0-21 16,1 22-16,-22-1 0,0 0 15,-21 22-15,0-22 0,0 22 16,-42-22-16,20 22 0,-20-22 16,0 0-16,-1 1 0,-20-22 0,21 21 15,-1-21-15,1 0 0,0 1 0,-1-1 16,22 0-16,0-21 0,0 0 15,0 21-15,42-21 32</inkml:trace>
  <inkml:trace contextRef="#ctx0" brushRef="#br0" timeOffset="22165.62">18965 6160 0,'21'-43'16,"-21"22"-16,0 0 0,0 0 16,0 0-16,0-1 0,0 1 0,0 0 15,0 0-15,-21 0 0,21 0 16,-21 21-16,0 0 0,0 0 0,0 0 15,-1 0-15,1 0 0,-21 21 0,21 0 16,-22 0-16,1 0 16,21 22-16,-21-22 0,20 21 15,-20 0-15,21 1 0,-21-22 0,20 21 0,1 1 16,21-1-16,0-21 0,0 21 16,0-20-16,0 20 0,0-21 0,21 0 15,1-21-15,20 0 16,-21 0-16,21 0 0,-20 0 0,20 0 15,-21-21-15,21 0 0,-20 0 0,20 0 16,-21-1-16,0 1 0,0-21 16,1 21-16,-1-22 0,0 22 15,-21-21-15,21 21 0,-21-22 0,0 1 16,0 21-16,0-21 0,21 20 16,-21 1-16,0 0 0,0 0 15,0 42 1,0 0-1,0 0-15,0 1 0,0 20 0,0-21 16,-21 85 0,21-85-16,-21 21 0,21 1 0,-21-22 15,21 21-15,0-21 0,0 22 16,0-22-16,0 0 0,0 0 0,0 0 16,21-21-16,0 0 15,0 0-15,0 0 0,1-21 16,20 21-16,-21-21 0,21 0 0,-20 0 15,20-22-15,0 22 0,1 0 0,-1-21 16,0-1-16,1 22 0,-1-21 16,0 0-16,-21-1 0,22 1 0,-22 21 15,0-22-15,0 1 0,-21 21 16,0 0-16,0 0 0,0-1 16,-21 22-16,0 0 15,0 22-15,0-1 0,-1-21 16,22 21-16,0 21 0,0-21 0,0 1 15,0-1-15,0 0 0,0 0 16,22 21-16,-1-20 0,0-1 16,0 0-16,0 0 0,0 0 0,1 0 15,-1 1-15,0-1 0,0 0 16,0 0-16,-21 0 0,0 0 0,0 1 16,-21-22-1,0 0-15,0 0 0,0 0 16,-1 0-16,-20 0 0,21-22 0,0 1 15,-22 21-15,22-21 0,0 0 16,0 0-16,0 21 0,0-21 0,-1 21 16,1-22-16,21 44 31,0-1-15,0 0-16,0 0 0,21 0 0,-21 0 15,22-21-15,-1 22 0,-21-1 16,21 0-16,0 0 0,0-21 0,0 21 15,1-21-15,20 0 0,-21 0 0,21 0 16,1 0-16,-22 0 0,21 0 16,1 0-16,-1-21 0,0 0 0,1 0 15,-1 0-15,0-1 0,1 1 16,-1 0-16,0-21 0,1 21 0,-1-22 16,0 1-16,1 21 0,-22-22 0,0 22 15,-21-21-15,0 21 16,0 0-16,0-1 0,0 1 0,-21 21 15,0 0-15,-1 0 0,1 0 0,0 0 16,0 0-16,0 21 0,21 1 16,0-1-16,0 0 0,0 0 0,0 0 15,0 0-15,0 1 0,0 20 16,21-21-16,-21 0 0,21 22 0,0-22 16,-21 0-16,0 0 0,0 0 0,21 0 15,-21 1-15,0-1 16,0 0-16,-21-21 15,0 0-15,0 0 16,0 0-16,0 0 0,-1 0 16,1-21-16,0 21 0,0-21 0,0 21 15,21-22-15,-21 22 16,42 22 15,0-22-15,0 0-16,0 21 0,22-21 15,-22 0-15,0 0 0,21 0 16,-21 0-16,22 0 0,-22 0 0,21 0 16,1-21-16,-22 21 0,21-22 0,-21 1 15,22 21-15,-22-21 0,0 0 16,0 0-16,0 0 0,-21-1 16,21 1-16,-21 0 0,22-21 0,-22 21 15,0-1-15,0 1 0,0 0 16,0 0-16,0 0 0,-22 21 31,1 21-31,0 0 16,0 0-16,0 0 0,21 1 15,0 20-15,0-21 0,0 0 16,0 0-16,0 1 0,0-1 0,0 0 16,0 0-16,21 0 15,0 0-15,0-21 0,-21 22 16,21-22-16,1 21 0,-1-21 0,21 0 15,-21 0-15,0 0 0,1 0 16,20 0-16,-21 0 0,21-21 0,-20-1 16,20 22-16,-21-21 0,21 0 0</inkml:trace>
  <inkml:trace contextRef="#ctx0" brushRef="#br0" timeOffset="22751.27">21505 6075 0,'0'0'0,"-21"-42"15,0 20-15,0 1 0,0 21 16,-1-21-16,1 0 0,0 21 0,0 0 16,0 0-16,-22 0 0,22 0 15,0 0-15,0 0 0,0 21 0,0 0 16,-22 0-16,22 1 0,0-1 16,0 0-16,0 0 0,-1 21 0,22-20 15,-21-1-15,21 21 0,-21-21 0,21 0 16,0 22-16,0-22 0,0 0 15,0 0-15,0 0 0,0 1 0,0-1 16,21 0-16,0-21 0,1 0 16,-1 0-16,0 0 0,0 0 15,0 0-15,0-21 0,1 0 16,20-1-16,-21 1 0,0 0 16,0 0-16,1-21 0,-1-1 0,0 1 15,0 0-15,0-1 0,-21 1 0,21-22 16,1 1-16,-1-1 0,-21 1 15,0-1-15,21 1 0,0-1 0,0 1 16,-21-1-16,0 22 0,21 0 16,1-1-16,-22 1 0,0 21 0,0 0 15,0 42 1,0 0-16,0 0 16,-22 22-16,1-1 0,21 21 0,-21 1 15,0-1-15,21 1 16,-21-1-16,21 1 0,0-1 0,0 1 15,0-22-15,0 22 0,0-22 16,0 0-16,0 1 0,0-22 0,0 21 16,0-21-16,21 22 0,0-22 0,0 0 15,0 0-15,1-21 0,20 21 16,-21-21-16,0 0 0,22 0 0,-22 0 16,21 0-16,0 0 0,1 0 15,-22-21-15,21 0 0,1 21 0,-22-21 16,21 0-16,-21 0 0,0-1 0,-21 1 15</inkml:trace>
  <inkml:trace contextRef="#ctx0" brushRef="#br0" timeOffset="22947.16">21929 6350 0,'0'21'15,"-22"-21"1,22 21-16,-21-21 15,0 0 17,0 0-17,21 22-15,-21-22 0,0 0 0,-1 21 16,1-21-16,0 21 0,0-21 16</inkml:trace>
  <inkml:trace contextRef="#ctx0" brushRef="#br0" timeOffset="46560.87">5863 826 0,'0'0'0,"-21"0"15,21-22 48,21 22-63,0 0 15,0 0-15,1-21 0,-1 21 16,0 0-16,21 0 0,1-21 16,-22 21-16,21 0 0,0 0 15,1 0-15,20 0 0,-20 0 0,20 0 16,22 0-16,-1 0 0,1 0 16,0 0-16,21 21 0,-22 0 0,22 1 15,-21-22-15,21 21 0,-22 0 16,1 0-16,0 0 0,20 22 0,-20-22 15,0 0-15,-1 0 0,1 21 16,0-20-16,-22-1 0,22 0 0,-22 0 16,-20 21-16,20-20 0,-20-1 0,-22 0 15,21 0-15,0 0 16,-20-21-16,-1 21 0,0 1 0,0-1 16,0 0-1,0-21-15,-21-21 63,0 0-63,-21 21 15,21-22-15,-21 1 0,21 0 16</inkml:trace>
  <inkml:trace contextRef="#ctx0" brushRef="#br0" timeOffset="48115.77">8424 868 0,'0'0'0,"-21"-42"16,21 20-16,0 44 62,0-1-62,0 0 16,0 0-16,21 0 0,-21 0 16,0 1-16,21-1 0,1 0 15,-1 0-15,-21 21 0,21-20 0,0-1 16,-21 0-16,21 0 0,0 0 16,1 0-16,-1 1 0,-21-1 0,21 0 15,0 0-15,0-21 0,-21 21 16,0 0-16,21-21 0,-21 22 0,22-1 15,-22 0-15,0 0 16,-22-21 0,1 0-16,0 21 0,0-21 15,-21 21-15,20-21 0,-20 0 0,0 0 16,-1 22-16,1-22 0,-21 0 16,20 0-16,-20 0 0,-1 21 0,1-21 15,20 0-15,-20 0 0,21 21 0,-1-21 16,1 0-16,0 0 0,-1 21 15,1-21-15,21 0 0,0 0 0,-1 0 16,1 21-16,0-21 0,0 0 16,0 0-16,42 0 47,0 0-47,0 0 15,22 0-15,-1 0 16,-21 0-16,21 0 0,1 0 0,20 0 15,-20 0-15,-1 0 0,21 0 0,1 0 16,-22 0-16,22 0 0,-22 0 16,0 0-16,1 0 0,-1 0 0,0 0 15,-20 0-15,20 0 0,-21 0 16,0 0-16,0-21 0,1 21 0,-1 0 16,0 0-16,0 0 15,-21-21 1,21 21-1,-21-21-15,21 21 16,-21-21-16,0-1 16,0 1-16,0 0 0,0 0 15,0 0-15,-21-22 0,0 22 16,21 0-16,-21-21 0,0-1 0,0 22 16,21-21-16,0 0 0,-22-1 15,1 1-15,21 0 0,-21-1 0,21 22 16,-21-21-16,21 21 0,0-1 0,0 1 15,0 0-15,-21 0 16,21 0-16,0 0 0,-21 21 0,21-22 47,0 44 0,0-1-47,21 0 15,-21 0-15,21 21 0,0-20 16,-21-1-16,21 21 0,0 0 16,1 1-16,-22-22 0,21 21 0,0 1 15,0-1-15,0-21 0,-21 21 16,21 1-16,22 20 0,-22-42 16,-21 22-16,21-22 0,0 0 15,0 0-15,-21 0 0,0 1 16,22-1-16,-22 0 0,21 0 0,-21 0 15,0 0-15,0 1 16,-21-22 0,-1 21-1,1-21-15,-21 0 0,21 0 16,-22 0-16,22 0 0,-21 0 0,0 0 16,-22 0-16,22 0 0,-22 0 15,1 0-15,-1-21 0,1 21 0,-1 0 16,1 0-16,-1 0 0,1-22 0,-1 22 15,1 0-15,-1 0 16,22 0-16,-22 0 0,22 0 0,0 0 16,-1 0-16,1 0 0,21 0 15,0 0-15,0 0 0,-1 0 0,1 0 16,42 22 15,1-22-31,-1 0 0,21 0 16,-21 0-16,22 0 0,-1 21 15,21-21-15,-20 0 0,20 0 0,1 0 16,-22 0-16,22 0 0,-1 0 16,1 0-16,-1-21 0,1-1 0,-22 22 15,21-21-15,-20 21 0,-1-21 16,0 0-16,1 0 0,-1 0 16,-21 21-16,22-22 0,-22 1 0,0 21 15,0-21-15,0 21 0,0 0 16,-21-21-16,22 21 15,-1 0 48,0-21-16,-21 0-47,21 21 0,-21-22 0</inkml:trace>
  <inkml:trace contextRef="#ctx0" brushRef="#br0" timeOffset="50347.31">14393 804 0,'21'0'16,"-21"-21"-16,0 0 0,0 0 15,0 0 1,0 0 0,22 21-1,-1 0 1,0 0 0,0 21-16,0 0 0,0 0 0,1 0 15,-1 0-15,21 22 0,-21-22 16,0 21-16,1 1 0,-1-22 15,21 21-15,-21 0 0,0 1 0,1-1 16,20 0-16,-21 1 0,0-22 16,0 21-16,22 1 0,-22-22 0,0 21 15,0-21-15,0 22 0,1-22 16,-1 0-16,0 21 0,-21-21 16,21 1-16,0-1 0,-21 0 0,0 0 15,0 0-15,0 0 16,0 1-1,-21-22 1,0 0-16,0 0 16,0 0-16,-1 0 0,1 0 0,0 21 15,0-21-15,0 0 0,-22 0 16,22 0-16,-21 0 0,-22 0 16,1 0-16,-1 0 0,-20 0 0,20 0 15,-20 0-15,-1 0 0,0 0 16,1 21-16,20-21 0,-21 21 15,22 0-15,21-21 0,-1 21 0,1 1 16,0-22-16,-1 21 0,22-21 0,0 0 16,0 21-16,0-21 15,42 0 32,0 0-31,0 0-16,0 0 0,0 0 15,1 0-15,-1 0 16,0 0-16,0 0 0,0 0 16,0 0-16,1 0 0,-1 0 0,0-21 15,0 21-15,0 0 16,0 0-16,1-21 0,-22-1 16,21 1-1</inkml:trace>
  <inkml:trace contextRef="#ctx0" brushRef="#br0" timeOffset="51932.44">17992 6943 0,'0'0'0,"-22"0"16,1 0-16,0 0 16,0 0-1,0 0-15,0 0 63,42 0-16,0 0-47,21 0 15,-21 0-15,22 0 0,20 0 16,-20 0-16,41 0 0,-20 0 0,20 0 16,22 0-16,-21 0 0,21 0 0,0 0 15,21 0-15,-22 21 0,22-21 16,-21 0-16,21 0 0,-21 0 0,21 0 15,-21 0-15,0 0 0,-22 0 0,1 0 16,0 0-16,-1 0 0,-20 0 16,21 0-16,-22 0 0,1 0 15,-22 0-15,21 0 0,-20 0 0,-1 0 16,0 0-16,1 0 0,-22-21 16,21 21-16,-21 0 0,1 0 0,-1 0 15,0 0-15,0 0 0,-21-21 0,21 21 16,-21-22-1,-21 22 17,0 0-32,0-21 15,0 21-15,-1 0 0,-20 0 16</inkml:trace>
  <inkml:trace contextRef="#ctx0" brushRef="#br0" timeOffset="52877.56">17907 7112 0,'0'0'0,"-21"0"16,0 0 47,21 21-63,-22-21 15,1 0 1,0 0-1,21-21 48,0 0-32,21 21-31,0 0 16,1 0-16,-1-21 0,21 21 0,0 0 15,22 0-15,-1 0 0,22 0 0,21 0 16,0 0-16,0 21 0,-1-21 16,22 0-16,0 0 0,0 21 0,0-21 15,0 0-15,0 0 0,-21 0 0,21 0 16,-21 0-16,0 0 16,0 0-16,-22 0 0,1 0 0,-21 0 0,20 0 15,-41 0-15,20 0 0,-21 0 16,1 0-16,-22 0 0,21 0 15,-21 0-15,1 0 0,-1 0 16,0 0 0,-42 0 171,0 0-187,-1 0 16,1-21-16,0 21 15,0 0-15</inkml:trace>
  <inkml:trace contextRef="#ctx0" brushRef="#br0" timeOffset="63856.6">11769 2328 0,'0'-21'0,"0"0"32,0 0-1,0 0-31,21 0 15,0-1-15,0 1 16,0 21-16,-21-21 16,21 0-16,1 0 0,-1 21 0,0-21 15,0-1-15,0 1 0,0 0 16,1 0-16,-22 0 0,21-22 16,0 22-16,0 0 0,0 0 0,0-21 15,1 20-15,-1-20 0,0 0 0,-21 21 16,21-22-16,0 22 0,0-21 15,1 21-15,-1-22 0,-21 22 16,21 0-16,-21-21 0,0 20 0,21 1 16,-21 0-16,21 0 0,-21 0 15,0 0-15,0-1 0,0 1 16,0 0-16,-21 0 0,0 0 16,0 0-16,0 21 0,-1-22 15,1 1-15,21 0 0,-21 21 16,0-21-16,0 0 0,0 21 0,-22-21 15,22-1-15,0 1 0,0 0 16,-22 0-16,22 0 0,-21 0 16,21-1-16,0-20 0,-1 21 15,-20 0-15,21-22 0,0 22 0,0 0 16,21 0-16,-22 0 0,1-22 16,0 22-16,21 0 0,0 0 0,-21 0 15,0 0-15,0-1 0,-1-20 16,1 21-16,0 0 0,0 0 0,0-1 15,0 1-15,-22 21 0,1-21 16,0 0-16,-1 0 0,1 0 16,0-1-16,-22 22 0,22-21 15,-1 0-15,1 21 0,0-21 0,-1 0 16,1 21-16,0-21 0,-1 21 16,1-22-16,0 22 0,21-21 0,-22 21 15,1-21-15,0 21 0,-1-21 16,1 21-16,0 0 0,-1 0 15,1-21-15,0 21 0,-22-21 0,22 21 16,-22 0-16,22 0 0,-22 0 16,22-22-16,-21 22 0,20 0 0,-20 0 15,20 0-15,1 0 0,-21 0 16,20 0-16,1 0 0,0 0 16,-1 0-16,-20 0 0,20 0 0,1 0 15,-21-21-15,20 21 16,-20 0-16,20 0 0,-20 0 0,-1 0 15,22 0-15,-21 0 0,20 0 16,1 0-16,0 0 0,-22 0 0,43 0 16,-21 0-16,-1 0 0,1 0 15,0 0-15,-1 0 0,1 0 16,0 21-16,-1 1 0,1-22 0,-22 21 16,22-21-16,-21 21 0,20 0 15,-20 0-15,20-21 0,1 21 0,-21 1 16,20-1-16,1 0 0,-22 0 15,22 21-15,0-20 0,-1-1 16,-20 21-16,21-21 0,-1 0 16,-20 22-16,20-22 0,-20 21 15,21-21-15,-22 22 0,22-22 0,-1 21 16,1 1-16,-21-22 0,20 21 16,22 0-16,-21 1 0,-1-22 0,22 21 15,0 1-15,0-1 0,-21 0 16,20 1-16,1-22 0,0 21 0,0 0 15,0 1-15,0-1 0,-1 0 16,-20 1-16,21-1 0,0 0 0,0 1 16,-1 20-16,1-20 0,0 20 15,0 1-15,0-22 0,21 21 16,-21 1-16,21-22 0,-22 22 16,22-22-16,0 0 0,-21 1 0,21 20 15,0-20-15,-21-1 0,21 21 16,0-20-16,0 20 0,0-20 0,0 20 15,0-21-15,0 22 0,21-22 16,0 22-16,-21-22 0,22 0 0,-1 22 16,-21-22-16,21 1 0,0-1 15,-21 21-15,21-20 0,0-1 0,-21 0 16,22 1-16,-1-1 0,-21 0 16,21 1-16,0-1 0,0 0 15,0-20-15,1 20 0,20-21 0,-21 21 16,21-20-16,-20 20 0,20-21 15,0 21-15,-21-20 0,22-1 0,-1 21 16,-21-21-16,22 0 0,-1 1 16,-21 20-16,21-21 0,-20 0 0,20 0 15,-21 1-15,0-1 0,0 0 0,22 0 16,-22 0-16,21 0 0,-21 1 16,22-22-16,-1 21 0,0 0 0,22 0 15,-22-21-15,1 21 16,-1 0-16,0-21 0,1 22 0,-1-22 15,0 21-15,1 0 0,-22-21 16,21 21-16,-21 0 0,22-21 16,-22 21-16,21 1 0,-21-22 0,22 21 15,-22 0-15,21-21 0,-21 21 0,22-21 16,-1 21-16,0-21 0,1 0 16,-1 21-16,0-21 0,22 0 0,-22 0 15,0 22-15,22-22 0,-22 0 16,1 0-16,20 0 0,-21 0 0,1 0 15,20 0-15,-20 0 0,-1 0 0,21 0 16,-20 0-16,-1 0 0,0 0 16,22 0-16,-22 0 0,1 0 0,-1 0 15,21-22-15,-20 22 0,-1 0 16,0-21-16,1 21 0,20-21 16,-20 21-16,-1-21 0,0 21 0,22-21 15,-22 21-15,22-21 0,-22 21 0,0-22 16,22 1-16,-22 0 0,0 21 15,1-21-15,-1 0 0,22 0 0,-22-1 16,-21 1-16,21 0 0,1 0 16,-22 0-16,21 0 0,-21-1 0,22 1 15,-22 0-15,0-21 0,21 21 16,-20-1-16,20-20 0,-21 21 0,0 0 16,22-22-16,-22 22 0,0 0 0,21-21 15,-21 21-15,22-1 0,-22-20 16,0 21-16,21-21 0,-20 20 15,20-20-15,-21 21 0,0 0 0,22-22 16,-22 1-16,0 21 0,0-21 0,0-1 16,0 1-16,-21 21 0,22-22 15,-1 1-15,0 0 0,0-1 0,-21 22 16,21-21-16,0 0 0,1-1 16,-22 1-16,0 0 0,21 20 0,0-20 15,-21 0-15,0 21 0,0-22 16,0 1-16,21 21 0,-21-22 0,0 1 15,0 0-15,0 21 0,21-22 16,-21 1-16,0 21 0,0-22 16,21 22-16,1 0 0,-22-21 0,21 21 15,0-1-15,-21-20 0,169-445 78,-169 487-78,-127-889 157</inkml:trace>
  <inkml:trace contextRef="#ctx0" brushRef="#br0" timeOffset="63864.6">11536 593 0</inkml:trace>
  <inkml:trace contextRef="#ctx0" brushRef="#br0" timeOffset="70703.22">4911 5228 0,'0'0'0,"0"-21"0,-22 0 16,22 0-16,0 0 0,0-1 15,0 1-15,0 0 0,0 0 0,0 0 16,22 0-16,-1 21 15,0 0-15,0 0 0,0 0 0,0 0 16,22 0-16,-22 0 0,21 21 0,-21 0 16,22 21-16,-1-21 0,0 22 15,-20-1-15,20 0 0,-21 1 16,0-1-16,0 0 0,1 1 0,-22 20 16,0-20-16,0-1 0,0 21 15,0-20-15,0-1 0,-22 0 0,1 1 16,0-22-16,0 21 0,0-21 0,0 1 15,21-1-15,0 0 0,-22-21 16,22-21 0,0 0-1,0-1-15,0-20 0,22 21 0,-22-21 16,21-1-16,0-20 0,0 20 0,0 1 16,22-21-16,-22 20 15,0-20-15,0 20 0,21-20 0,-20 21 16,-1-1-16,42-20 0,-42 20 15,1 22-15,-22 0 0,21 0 16,0 21-16,-21-21 0,21 21 31,-21 21-15,0 0-16,0 0 0,0 0 16,0 1-16</inkml:trace>
  <inkml:trace contextRef="#ctx0" brushRef="#br0" timeOffset="71083.89">5673 5652 0,'0'0'16,"21"0"-16,0 0 16,0 0-16,0 0 15,0-22-15,22 1 0,-22 21 0,0-21 16,0 0-16,0 0 0,22 0 0,-22 21 15,-21-22-15,21 1 0,-21 0 16,21 0-16,-21 0 0,0 0 16,0-1-16,-21 22 15,0 0-15,0 0 16,0 0-16,-1 22 0,-20-1 0,21 0 16,0 0-16,0 0 0,-1 22 0,1-22 15,0 21-15,0-21 0,0 22 16,21-22-16,-21 21 0,21-21 0,0 0 15,0 22-15,0-22 0,0 0 16,0 0-16,21-21 0,0 21 0,0 1 16,0-22-16,0 0 0,1 0 0,20 0 15,-21 0-15,21 0 0,-20 0 16,-1 0-16,0 0 0,21-22 0,-21 22 16,-21-21-16,22 21 0</inkml:trace>
  <inkml:trace contextRef="#ctx0" brushRef="#br0" timeOffset="71499.66">6159 5567 0,'0'0'0,"0"-21"0,0 0 0,0-1 15,0 1-15,0 0 0,22 0 16,-1 0-16,0 0 0,0 21 16,0 0-16,0 0 15,1 0-15,-1 0 0,0 0 0,0 0 16,0 0-16,0 21 0,1 0 0,-22 0 15,21 0-15,-21 22 0,21-22 16,-21 21-16,0 0 0,0-20 16,0 20-16,0 0 0,0-21 0,-21 22 15,0-22-15,21 0 0,-22 0 16,22 0-16,-21-21 0,0 22 0,0-22 31,21-22-31,0 1 16,0 0-16,0-21 0,0 21 15,21-22-15,0 22 0,-21-21 16,21-1-16,1 1 0,-1 0 0,-21 21 16,21-22-16,0 22 0,0-21 15,0 21-15,-21-1 0,22 1 0,-1 21 16,0-21-16,0 21 0,0 0 16,0 0-1,1 0-15,-22 21 16,21-21-1,-21 21-15</inkml:trace>
  <inkml:trace contextRef="#ctx0" brushRef="#br0" timeOffset="71744.52">6879 5419 0,'0'21'15,"0"0"1,0 0-16,0 0 15,-21 1-15,21-1 0,-21 21 0,21-21 16,-21 0-16,21 22 0,0-22 0,0 0 16,-22 0-16,22 0 0,0 1 15,0-1-15,-21 0 0,21 0 16,0-42 15,0 0-15,21 0-16,-21-1 0,22 1 15</inkml:trace>
  <inkml:trace contextRef="#ctx0" brushRef="#br0" timeOffset="71919.42">6879 5292 0,'0'0'0,"0"-21"0,0-1 0,0 1 16,0 0 15,21 21 16</inkml:trace>
  <inkml:trace contextRef="#ctx0" brushRef="#br0" timeOffset="72911.57">7048 5736 0,'22'0'16,"-1"0"-1,0-21-15,0 0 16,0 0-16,22 0 0,-22-1 0,0 1 15,0 0-15,21 0 0,-20-21 16,-1 20-16,0 1 0,0-21 0,0 21 16,0-22-16,1 1 0,-22 21 0,21-21 15,-21-1-15,21 22 0,-21-21 16,0 21-16,0-22 0,0 22 0,0 0 16,0 0-16,0 0 0,0-1 0,-21 22 31,0 22-31,-1-1 0,1 21 15,21-21-15,0 22 0,-21 20 16,21-21-16,-21 22 0,21-22 16,-21 22-16,21 20 0,0-20 0,-21-1 15,-1 22-15,22 0 0,-21-22 0,0 22 16,0 0-16,0-1 0,0 1 16,-1 0-16,1-1 0,-21 1 0,21 21 15,0-22-15,-22 1 0,22 0 0,-21-1 16,-1 1-16,22 0 0,-21-22 15,21 22-15,-22 0 0,22-22 0,0 1 16,21-1-16,0 1 0,0-22 16,0 0-16,0 1 0,0-1 0,0-21 0,0 0 15,0 0-15,21-21 0,0 0 16,1 0-16,20 0 0,-21-21 16,21 21-16,1-21 0,-1-21 0,0 21 15,1-22-15,-1 1 0,0-22 0,1 22 16,-1-21-16,0-1 0,1 1 0,-1-22 15,-21 21-15,0-20 0,1 20 16,-22-20-16,0 20 0,0-21 0,0 1 16,-22 20-16,1-20 0,0 20 0,-21-21 15,21 43-15,-1-21 0,-20 20 16,21 1-16,-21 0 0,20 20 0,1 1 16,0 0-16,0 0 0,0 0 0,21 0 31,0-1-16,21 1 1,0 0-16,0 21 16,0-21-16,1 0 0,-1 0 0,0-1 15,21 1-15,-21 0 0,22-21 0,-22 21 16,21-22-16,-21 22 0,1-21 16,20 21-16,-21-22 0,0 1 15,0 21-15,-21-22 0,0 22 0,22 0 0,-22 0 16,0 0-16,0 0 0,0-1 15,0 44 17,0-1-17,0 0-15,0 0 0,-22 0 0,22 0 16,0 22-16,0-22 0,-21 0 0,21 0 16,-21 0-16,21 1 0,0-1 15,0 0-15,0 0 0,0 0 16,0-42 31,0 0-47,0 0 0,0 0 0</inkml:trace>
  <inkml:trace contextRef="#ctx0" brushRef="#br0" timeOffset="73083.5">7620 5292 0,'0'-21'15,"21"21"32,0 0-31,0 0 0,-21 21-16,0 0 0</inkml:trace>
  <inkml:trace contextRef="#ctx0" brushRef="#br0" timeOffset="73375.64">8128 5398 0,'0'0'0,"0"-22"16,0 1-16,-21 21 31,0 0-31,-1 0 0,1 0 15,0 0-15,0 0 0,0 21 16,0-21-16,-1 22 0,1-1 0,0 21 16,0-21-16,0 0 0,0 22 15,-1-22-15,22 21 0,-21-21 0,21 1 16,0 20-16,0-21 0,0 0 0,0 0 16,21 1-16,1-1 0,-1-21 15,0 21-15,21-21 0,1 0 0,-22 0 16,21 0-16,0 0 0,1 0 0,-1 0 15,0-21-15</inkml:trace>
  <inkml:trace contextRef="#ctx0" brushRef="#br0" timeOffset="75093.47">8848 5440 0,'0'0'0,"0"-21"15,0 0-15,0-1 0,-22 22 0,1-21 16,0 21-16,0 0 0,0 0 15,0 0-15,-1 0 0,1 0 0,-21 0 16,21 0-16,0 0 0,-22 21 0,22 1 16,0-1-16,-21 21 0,20-21 15,1 22-15,0-22 0,21 21 0,-21-21 16,21 22-16,0-22 0,0 0 0,0 0 16,0 0-16,0 0 0,0 1 15,21-22-15,0 21 0,0-21 16,1 0-16,-1 0 0,0 0 0,21 0 15,-21-21-15,22 21 0,-22-22 16,21 1-16,-21 0 0,1-21 0,20 21 16,-21-22-16,0 22 0,0-21 0,1-1 15,-1 22-15,-21-21 0,0 21 16,21-22-16,-21 22 0,21 0 0,-21 0 16,0 42 15,-21 0-31,0 0 0,21 1 0,0-1 15,0 0-15,-21 21 0,21-21 0,0 1 16,0 20-16,0-21 16,0 0-16,0 0 0,0 1 0,21-1 15,-21 0-15,21 0 0,0 0 0,0-21 16,0 0-16,22 0 0,-22 0 16,0 0-16,21 0 0,-20 0 0,20 0 15,-21-21-15,43-21 0,-43 21 16,0-22-16,0 22 0,0-21 15,0-1-15,1 1 0,-22-21 0,0 20 16,21 1-16,-21-22 0,21 1 16,-21 21-16,0-22 0,21 1 0,-21 20 15,21 1-15,-21 0 0,21-1 16,-21 1-16,0 21 0,0 0 16,0 63-1,0-21 1,-21 21-16,21 1 0,-21 20 0,21 1 15,-21-22-15,21 22 0,-21-22 0,21 21 16,0-20-16,-21 20 0,21-20 16,-22-1-16,22 0 0,0 1 0,0-1 15,0-21-15,0 21 0,0-20 0,0-1 16,0 0-16,0 0 0,22 0 16,-1-21-16,0 0 0,0 0 15,0 0-15,0 0 16,22 0-16,-22-21 0,0 0 15,21 0-15,-20 0 0,20-1 0,0 1 16,1-21-16,-1 0 0,-21 20 0,21-20 16,-20 21-16,20 0 0,-21 0 15,0-1-15,0 1 0,-21 0 0,22 21 16,-22 21 0,-22 0-1,1 1-15,0-1 0,21 0 0,-21 21 16,0-21-16,21 1 0,0-1 15,-21 21-15,21-21 0,0 0 0,0 1 16,0-1-16,0 0 0,0 0 16,0 0-16,21-21 15,0 0-15,0 0 16,0 0-16,22 0 0,-22-21 0,21 21 16,-21-21-16,22 0 0,-1 0 15,-21-1-15,21-20 0,1 21 0,-1-21 16,0 20-16,-20 1 0,-1-21 0,0 21 15,0 0-15,0 21 0,-21-22 16,21 22-16,-21-21 0,0 42 31,-21 1-31,0-1 0,0 0 16,0 0-16,21 0 0,0 0 0,-21 1 16,21 20-16,-22-21 0,22 0 0,0 0 15,0 1-15,0-1 0,0 0 16,0 0-16,0 0 0,22-21 15,-1 0 1,0-21 0,-21 0-16,0 0 15,0 0-15,0-1 0,0 1 0,0 0 16,0-21-16,0 21 0,0-1 16,0 1-16,-21 0 0,21 0 15,0 0-15,0 0 0,0-1 0,0 1 16,0 0-1,21 0 1,0 21 0,0 0-16,0-21 0,1 21 0,20 0 15,-21 0-15,0 0 0,0 0 0,22 0 16,-22 0-16,0 0 0,0 0 16,0 21-16,1 0 0,-1-21 0,-21 21 15,21 0-15,-21 1 0,0-1 0,0 0 16,0 21-16,0-21 0,0 1 15,0 20-15,0-21 0,0 0 0,0 0 16,0 1-16,-21-1 0,21 0 16,0 0-16,-21-21 15,21 21-15,-22-42 32,22 0-32,0 0 15,0 0-15,0-22 0,0 22 16,0 0-16,0 0 0,0-22 0,22 22 15,-1 0-15,0-21 0,0 21 16,0-1-16,0-20 0,22 21 16,-22 0-16,0-22 0,21 22 0,1 21 15,-22-21-15,21 0 0,1 21 0,-22 0 16,21 0-16,-21 0 0,0 0 16,1 21-16,-1 0 0,-21 0 15,0 1-15,0 20 0,0-21 0,0 0 16,0 22-16,0-1 0,-21-21 0,-1 21 15,1-20-15,0 20 0,0-21 16,0 21-16,0-20 0,21-1 0,-22 0 16,1-21-16,21 21 15,-21-21 1,21-21 0,0 0-16,-21 0 15,21-1-15</inkml:trace>
  <inkml:trace contextRef="#ctx0" brushRef="#br0" timeOffset="75303.35">10753 5017 0,'0'0'0,"-43"0"15,43-22-15,-21 22 16,0 0 15,0 0 0,0 0-31</inkml:trace>
  <inkml:trace contextRef="#ctx0" brushRef="#br0" timeOffset="75547.88">9144 5186 0,'0'0'0,"-42"21"0,20-21 15,-20 0-15,21 0 0,0 0 16,42 0 0,0 0-1,0 0-15,0 0 0,22 0 16,-1 0-16,-21 0 0,22 0 0,-1 0 15,0 0-15,1 0 0,-1 0 16,0 0-16,1 0 0,-22 0 0,21 0 16,-21-21-16,0 0 0,1 21 0,-1-21 15,0 21-15</inkml:trace>
  <inkml:trace contextRef="#ctx0" brushRef="#br0" timeOffset="76235.8">9165 1270 0,'0'0'16,"-21"-21"-16,21 0 0,-21 0 0,0-1 0,-1 1 16,22 0-16,0 0 0,-21 0 15,0 21-15,21-21 16,-21 21 0,21 21-16,0 0 15,0 21-15,21-21 0,0 22 0,0-1 16,1 22-16,20-22 0,0 21 15,1 22-15,20 0 0,-21-1 0,22 22 16,-1-21-16,1 21 0,21 0 16,-22-1-16,22 22 0,-1-21 0,1 21 15,0-21-15,21 21 0,-22-21 0,1 0 16,0 21-16,-22-21 0,22-1 16,-1 1-16,-20 0 0,-1 0 15,1 0-15,-1-22 0,1 22 0,-22-21 16,1 0-16,-1-22 0,0 22 0,-21-22 15,1-20-15,-1 20 0,0-21 16,-21 1-16,0-22 0,0 21 0,0-21 16,0 1-16,0-1 0,0-42 31,0-1-31,0 1 16,0-21-16,0 21 0,0 0 0,0-22 15,0 1-15,0 0 0,0-1 0,0-20 16,0 20-16</inkml:trace>
  <inkml:trace contextRef="#ctx0" brushRef="#br0" timeOffset="77292.12">5143 6308 0,'0'0'0,"-21"21"0,0-21 16,-21 0-16,21 0 0,-1 21 16,1-21-16,0 0 0,0 0 0,0 0 15,0 21-15,-1-21 0,1 0 16,21 21-1,21-21 1,1 0-16,20 0 0,0 0 16,1 0-16,20 0 0,1 0 15,-1 0-15,22 0 0,21 0 0,-1 0 16,22 0-16,0 0 0,22 0 0,-1 0 16,21 22-16,0-22 15,22 0-15,-1 0 0,1 0 0,21 0 16,-22 0-16,22 0 0,-1 21 0,1-21 15,-21 21-15,20-21 0,-20 21 16,-1-21-16,1 21 0,-1-21 0,-20 21 16,-1 1-16,0-22 0,1 21 0,-22-21 15,-21 21-15,0 0 0,-21-21 16,-22 0-16,1 0 0,0 0 0,-22 21 16,1-21-16,-22 0 0,-21 0 15,21 0-15,-20 0 0,-22-21 16,-22 0-1,1 21-15,-21-21 0,0 21 16,-22 0-16,22-21 16,-43 21-16,0-22 0,1 22 0</inkml:trace>
  <inkml:trace contextRef="#ctx0" brushRef="#br0" timeOffset="77899.58">5609 6773 0,'0'0'0,"-21"0"16,63 0 47,-21 0-63,22 0 0,-1 0 15,22 0-15,-1 0 0,22 0 16,-22 0-16,22 0 0,21 0 15,0 0-15,-1 0 0,149 0 16,-127 0-16,22 0 0,-22 0 0,21 0 16,21 0-16,-21 0 0,22 0 15,-1 0-15,21 0 0,-20 0 0,41 0 16,-20 0-16,-1 0 0,22 0 16,-21 0-16,20 0 0,1 0 0,-22 0 15,1 22-15,-22-22 0,-21 0 0,1 0 16,-1 0-16,-21 0 0,-21 0 15,-22 0-15,1 0 0,0 0 0,-22 0 16,-21 0-16,1 0 0,-1 0 16,0 0-16,-20 0 0,-1 0 15,0 0-15,-42 0 63,0 0-63,-1 0 0,1 0 15,0 0-15,0 0 0,0-22 0,0 22 16,-1 0-16,1-21 0,0 21 16</inkml:trace>
  <inkml:trace contextRef="#ctx0" brushRef="#br0" timeOffset="83725.53">5800 6138 0,'0'0'0,"0"22"0,0-1 16,0 0 0,-22 0-16,1 0 15,21 0-15,-21 1 0,0-1 16,21 0-16,-21 0 0,0-21 16,-1 21-16,1 0 0,0 1 0,-21-1 15,21 0-15,-22 0 0,22 0 0,-21 0 16,-1-21-16,-20 22 0,21-22 15,-22 21-15,1-21 0,-1 0 0,-21 0 16,22 0-16,-22 0 0,1-21 0,-1-1 16,0 1-16,1 0 0,20 0 15,-21-21-15,22 20 0,-1-20 0,22 0 16,0 21-16,-22-22 0,22 1 16,0 0-16,20 20 0,-20-20 15,0 0-15,21-1 0,-1 1 0,1 0 16,0-1-16,21 1 0,0 0 0,0-1 15,0 1-15,0 21 0,21-21 16,0 20-16,1-20 0,-1 21 0,0 0 16,21 0-16,-21-1 0,1 22 15,20-21-15,-21 21 0,0 0 0,0 0 16,1 0 0,-22-21-16,0 0 15,0 0 1,0 0-16,0-1 15,-22 1-15,22-21 0,0 0 0,0-1 16,0 1-16,0-22 0,0 1 16,0-1-16,22 1 0,-1-1 0,0 1 15,0-1-15,21 1 0,1-1 0,-1 22 16,0-21-16,43 20 0,-21 1 16,20 0-16,1-1 0,0 1 0,20 21 15,-20 0-15,0 21 0,21 0 16,-22 0-16,1 0 0,0 0 0,20 21 15,-20 0-15,0 21 0,-22-21 16,22 1-16,-22 20 0,1-21 16,-22 0-16,22 22 0,-22-22 0,-21 0 15,22 0-15,-22 0 0,0-21 16,0 21-16,0-21 0,0 0 0,1 0 16,-1 0-16,-21-21 15,21 0-15,0 0 0,0 0 0,0 0 16,22-1-16,-22-20 0,21 0 15,1 21-15,20-22 0,1 1 0,20 0 16,1-1-16,0 22 0,-1-21 0,22 21 16,-21-1-16,21 22 0,-1 0 15,22 0-15,-21 0 0,0 0 16,0 22-16,0-1 0,0 0 16,-22 21-16,1-21 0,-22 22 0,1-1 15,-1 0-15,-20 1 0,20-22 0,-20 21 16,-1 1-16,-21-22 15,43 21-15,-43-21 0,0 0 0,0-21 16,0 0 0,0 0-16,1 0 15,-1-21-15,0 0 0,21 0 0,1 0 16,-1 0-16,21-1 0,1 1 16,21-21-16,-22 21 0,22 0 0,21-1 15,-22 1-15,22 0 16,0 0-16,21 21 0,0 0 0,-21 0 15,21 0-15,-43 0 0,22 21 16,-21 0-16,0 0 0,-22 1 0,1-1 16,-1 21-16,-21-21 0,1 22 0,-22-22 15,0 21-15,0-21 0,-21 22 16,0-22-16,0 21 0,0-21 0,0 22 16,0-22-16,-21 0 0,21 0 15,-21 0-15,21 0 0,21-21 31,0-21-31,22 0 0,-22 0 16,42 21-16,-20-21 0,20 0 16,1 21-16,20-22 0,-20 1 15,20 21-15,-20 0 0,21 0 0,-22 0 16,22 0-16,-22 0 0,1 0 16,-22 0-16,22 21 0,-22 1 0,0 20 15,1-21-15,-22 21 0,21 1 0,-42-1 16,0 0-16,0 1 0,0-1 15,0 0-15,0 1 0,0 20 0,-21-20 16,0-1-16,0 21 0,-22-20 16,22-1-16,0 0 0,0 22 0,0-43 15,-1 21-15,-20 22 16,21-43-16,21 0 0,-21 0 16,0-21-16,-1 0 0,1 22 0,0-22 15,0 0-15,21-22 16,21 22-1,0 0 1,0 0-16,1 0 0,20 22 16,-21-22-16,0 21 0,22 0 0,-22 0 15,0 0-15,0 0 0,0 22 0,0-22 16,-21 21-16,0-21 0,0 22 16,0-22-16,0 21 0,0 1 0,0-1 15,-21 21-15,21-20 0,-21-1 16,0 22-16,0-22 0,-22 0 15,22 1-15,-21-1 0,21 0 0,-22-21 16,1 1-16,0-1 0,-22 0 16,1 0-16,20-21 0,-20 0 0,-1 0 15,1 0-15,-1 0 0,22 0 0,0 0 16,-1 0-16,1 0 0,21 0 16,0 0-16,0 0 0,-1-21 0,22 0 15,0 0-15</inkml:trace>
  <inkml:trace contextRef="#ctx0" brushRef="#br0" timeOffset="86379.78">10223 5863 0,'0'0'0,"-21"-21"0,0 0 0,21 0 0,0 0 16,-21-1-16,21 1 0,0 0 0,0-21 15,0 21-15,0-1 0,0 1 16,0 0-16,0 0 0,0 0 0,0 0 16,21-1-16,-21 1 15,0 0-15,21 21 0,-21-21 16,0 0-1,21 21 1,1 0-16,-1 21 16,0 0-16,21 0 0,-21 22 15,22-1-15,-1 0 0,0 22 16,1-1-16,-1-20 0,22 41 0,-22-20 0,0-1 16,22 22-16,-1 0 0,22-1 15,-22 1-15,43 21 0,85 105 16,-85-126-16,-22 21 0,22 0 15,0-22-15,-21 22 0,20-21 0,1 0 16,-21-1-16,21-20 0,-22-1 16,1 1-16,-21-22 0,20 22 0,-20-22 15,-1-21-15,-20 21 0,-1-20 16,0-1-16,1 0 0,-22 0 0,21-21 16,-21 0-16,0 0 0,1 0 0,-1 0 15,0 0-15,0 0 16,-21-21-16,0-21 0,21 20 15,-21-20-15,0 21 0</inkml:trace>
  <inkml:trace contextRef="#ctx0" brushRef="#br0" timeOffset="86931.46">13377 5884 0,'0'0'0,"21"-42"0,1 0 16,-22 21-16,0-22 0,21 22 0,-21 0 16,21 0-16,-21 0 0,0-1 15,0 1-15,0 0 0,0 0 16,0 0-16,-21 21 15,0-21-15,-1 21 0,1 0 16,0 0-16,-21 0 0,-1 0 0,1 0 16,0 0-16,-22 21 0,1 0 15,-1 0-15,-20 21 0,-1 1 0,0-1 16,-21 22-16,-21 20 0,0-20 0,0-1 16,0 22-16,-21 0 0,0-1 15,0 1-15,-21 0 0,-1 20 0,1-20 16,0 0-16,-1-1 0,-20 1 0,20 0 15,-20 21-15,21-22 0,-1-20 16,1 20-16,0 1 0,-1 0 16,1-22-16,21 1 0,-22-1 0,22 22 15,21-22-15,0-20 0,0 20 0,0 1 16,-63 42-16,84-64 0,42 0 16,-20 1-16,20-1 0,22 0 15,-22-21-15,43 22 0,-21-22 0,0 0 16,20-21-16,1 21 0,0-21 15,21-21 1,0 0 0,21-21-16,-21 20 0,21 1 15,22-21-15,-22 21 0,0-22 16</inkml:trace>
  <inkml:trace contextRef="#ctx0" brushRef="#br0" timeOffset="91531.29">5842 5884 0,'0'0'0,"85"0"0,20 0 0,65 0 16,63-21-16,42 0 0,63 0 0,65 0 16,41 0-16</inkml:trace>
  <inkml:trace contextRef="#ctx0" brushRef="#br0" timeOffset="103039.12">7810 6371 0,'0'21'15,"0"1"-15,22-1 16,-22 0-16,0 0 16,0 0-1,0 0 1,0 1 0,0-1-16,-22 0 15,1 0-15,0 0 0,21 0 0,-21 1 16,0-1-16,-22 0 0,22 0 15,0 0-15,0 0 0,-21 1 0,20-1 16,-20 0-16,21 0 0,-21-21 16,-1 21-16,1 0 0,0 1 0,-1-22 15,1 21-15,0-21 0,-1 0 16,-20 21-16,20-21 0,-20 21 0,-1-21 16,1 0-16,-1 0 0,1 0 0,-1 0 15,1 0-15,-1 0 0,1 0 0,-22 0 16,22 0-16,-22 0 0,22-21 15,-22 21-15,0 0 0,1-21 0,-22 21 16,21-21-16,-21 21 0,22-22 0,-22 1 16,0 21-16,0-21 0,0 0 0,0 0 15,1 0-15,-1-1 0,21 1 16,-21-21-16,22 21 0,-1-22 16,0 22-16,1-21 0,-1 0 0,21-1 15,-20-20-15,20 20 0,-20 1 16,20 0-16,1-22 0,-1 22 0,1-22 15,-1 1-15,1-1 0,-43-63 16,42 64-16,1-1 0,20 1 16,1-22-16,0 22 0,-64-85 15,85 63-15,-22 0 0,1 22 0,21-22 16,0 0-16,0 1 0,21 20 16,0-20-16,0 20 0,0-21 0,0 22 15,0-22-15,21 22 0,0-1 16,0-20-16,0 20 0,22-21 15,-22 22-15,21-1 0,0 1 0,1-1 16,-1 1-16,22-1 0,-1 22 16,1-21-16,-1-1 0,22 1 0,-1 20 15,1-20-15,0 20 0,-1 1 0,22-21 16,-21 20-16,21 1 0,0 0 16,-1 20-16,22-20 0,0 21 0,-21-21 15,21 20-15,0 1 0,127-21 16,-127 21-16,-21 0 0,21 21 15,0 0-15,0-22 0,0 22 0,0 0 16,0 0-16,0 0 0,21 0 0,-21 0 16,0 22-16,21-1 15,-21-21-15,22 21 0,-22 0 0,0 0 16,21 0-16,0 1 0,-21-1 0,21 0 16,-21 0-16,0 0 0,0 22 15,21-22-15,-21 0 0,0 21 0,0 1 16,0-22-16,0 21 0,0 0 0,-21 1 15,21-1-15,0 0 0,0 1 16,0-22-16,0 42 0,0-20 0,0-1 16,-21 0-16,21 1 0,-21-1 15,0 0-15,21 22 0,-22-22 16,1 22-16,0-22 0,0 22 0,-21-1 16,20-21-16,-20 22 0,0-1 0,-1 1 15,1-22-15,-21 22 0,20-1 16,1 1-16,-22-1 0,1 1 0,-1-1 15,-20 1-15,-1 20 0,22-20 0,-43-1 16,21 22-16,-21-21 0,0-1 16,1 1-16,-1 20 0,-21-20 0,0 20 15,0-20-15,0 21 0,0-22 0,0 1 16,-21 20-16,-1-20 0,1-1 0,0 22 16,-21-22-16,21 1 15,-22 21-15,1-22 0,0 1 0,-22 20 16,1-20-16,20-1 0,-20 1 0,-1-1 15,-84 43-15,63-42 0,1-1 16,-1 1-16,0-22 0,1 21 16,-22-20-16,0-1 0,0 0 0,22 1 15,-22-1-15,0 0 0,0 1 0,0-22 16,-21 21-16,21-21 0,-21 1 0,0-1 16,0 0-16,22 0 0,-22 0 15,-22 0-15,22 1 0,0-22 16,-21 21-16,21-21 0,-21 0 0,0 21 0,0-21 15,21 0-15,-21 0 0,-22 0 16,22 0-16,0 0 0,0 0 0,0 0 16,-1 0-16,1-21 0,0 21 15,0-21-15,0-1 0,0 22 0,-1-21 16,1 0-16,21 0 0,-21 0 0,0 0 16,21-1-16,-21 1 0,21-21 15,0 21-15,0 0 0,0-22 0,0 22 16,0-21-16,21-1 0,-21 22 0,21-21 15,0 0-15,0-1 0,1 1 16,-1 0-16,21-1 0,-21 1 0,22 0 16,-1-22-16,0 22 0,1-1 0,-1 1 15,21-21-15,-20 20 0,20 1 16,1-22-16,20 22 0,-20-21 0,-1-1 16,22 22-16,0-22 0,-1 22 15,1-22-15,21 22 0,-21-21 0,20-1 16,1 22-16,21-22 0,0 1 15,-21 20-15,21-20 0,0-1 0,0 1 16,0-1-16,21 1 0,0 21 0,1-22 16,-1 1-16,0-1 0,21 1 15,-21-1-15,22 1 0,-1-1 0,0 1 16,1-1-16,-1 1 0,0-1 16,1 22-16,-1-22 0,22 1 0,-22-1 15,21 22-15,1-22 0,-1 1 16,22 21-16,-21-22 0,-1 1 15,22 20-15,-22-20 0,22-1 0,0 22 16,-22-22-16,22 22 0,21 0 0,-22-1 16,1 1-16,21 0 15,0-1-15,-1 1 0,107-43 16,-106 64-16,0-21 0,0 21 0,21-22 0,-22 22 16,22 0-16,0-21 0,-21 21 15,21-1-15,0 1 0,0 0 16,0 0-16,0 21 0,127-42 15,-106 42-15,-21 0 0,0-22 16,22 22-16,-22 0 0,21 0 0,0 0 16,-21 0-16,21 0 0,-21 0 15,0 0-15,0 0 0,0 22 0,0-22 16,0 21-16,0 0 0,0-21 16,0 21-16,-21 0 0,21 0 0,-21 22 15,21-22-15,-21 0 0,21 21 0,-22-20 16,1 20-16,0-21 0,0 21 15,-21-20-15,-1 20 0,22 0 16,-21-21-16,-1 22 0,1-1 0,0-21 0,-1 22 16,-20-1-16,21 0 15,-22 1-15,22-1 0,-22 21 0,1-20 16,-1-1-16,-20 0 0,20 1 16,-21 20-16,1-20 0,-1-1 0,0 0 15,1 1-15,-1-1 0,22 43 16,-22-43-16,-21 21 0,0-20 15,0-1-15,-21 0 0,0 22 0,0-22 16,0 1-16,0-1 0,0 0 0,-21 1 16,21-1-16,-21 0 0</inkml:trace>
  <inkml:trace contextRef="#ctx0" brushRef="#br0" timeOffset="105921.3">4064 10837 0,'0'0'0,"0"-21"16,0 0-16,0 0 0,0 0 16,0 0-16,21 21 15,-21-22-15,0 1 16,0 42 15,-21 1-31,0-1 0,0 0 16,21 21-16,-22-21 0,-20 43 15,21-22-15,0 22 0,0-1 16,-22 22-16,22 0 0,0 20 0,-21-20 0,20 21 16,-20 0-16,21 0 15,0-1-15,-22 22 0,22-21 0,0 0 16,0 21-16,0-21 0,-22 0 0,22 21 16,0-21-16,21-1 0,-21 1 15,0-21-15,0 21 0,-1-22 0,1 1 16,0 0-16,0-1 0,0-20 0,0-1 15,21 1-15,0-22 0,-22 1 16,22-1-16,-21-21 0,21-42 31,0-21-31</inkml:trace>
  <inkml:trace contextRef="#ctx0" brushRef="#br0" timeOffset="106631.41">4127 11007 0,'0'-21'0,"0"42"0,22-64 0,-22 22 15,0 0-15,21 21 0,0-21 0,0 21 16,0-21-16,0 21 0,1-21 16,20 21-16,-21-22 0,21 22 0,22-21 15,-22 21-15,22-21 0,-1 21 0,22-21 16,0 21-16,-1 0 0,22 0 16,0 0-16,0 0 0,21 0 0,-21 0 15,42 0-15,-21 0 0,0 0 16,-21 0-16,21 0 0,-22 0 0,-20 0 15,0 0-15,-1 0 0,-20 0 16,-1 21-16,1-21 0,-22 21 16,1 0-16,-1 1 0,0-1 0,1 0 15,-22 0-15,21 21 0,-21 1 0,22-1 16,-22 22-16,0-1 0,0 1 16,0-1-16,0 1 0,-21-1 0,0 22 15,0-22-15,22 1 0,-22 20 0,0-20 16,0 21-16,0-1 0,0 1 15,0 0-15,0-1 0,0 1 0,0 0 16,0-22-16,0 22 0,0-1 0,0 1 16,0 0-16,0-22 0,0 22 15,0-22-15,0 22 0,0-21 16,0-1-16,-22 1 0,1-1 0,0-21 16,-21 22-16,-22-22 0,22 22 0,-43-22 15,22 0-15,-22 22 0,0-22 16,1-21-16,-22 22 0,0-1 0,0-21 15,-21 22-15,21-22 0,-42 0 0,21 0 16,-21 0-16,0 0 0,0-21 16,0 22-16,-1-22 0,1 0 0,21 0 15,0 0-15,0 0 0,43 0 0,-22 0 16,42-22-16,1 1 0,-1 0 0,1-21 16,20-1-16,-20 1 0,21 0 15,-1-22-15,22 22 0,-21-22 0,21 1 16,-1-1-16,1 1 0,21-22 15,0 22-15,0-1 0</inkml:trace>
  <inkml:trace contextRef="#ctx0" brushRef="#br0" timeOffset="107007.07">4868 11345 0,'0'22'16,"-21"-1"0,21 0-16,-21 0 0,0 21 0,21-20 15,0 20-15,0-21 0,-21 21 0,21-20 16,0 20-16,-22-21 0,22 0 15,0 0-15,0 1 0,22-22 16,-1 0-16,0 0 0,21 0 16,-21 0-16,22-22 0,-22 1 15,21 21-15,1-21 0,-1 0 0,-21 0 16,0-22-16,22 22 0,-22 0 16,0 0-16,-21 0 0,0-22 0,0 22 15,21 0-15,-21 0 0,0 0 16,0 0-16,0-1 15,21 22-15</inkml:trace>
  <inkml:trace contextRef="#ctx0" brushRef="#br0" timeOffset="107339.88">5863 11345 0,'-21'0'31,"0"0"-31,0 0 16,-22 0-16,22 22 0,-21-22 0,-1 21 15,22-21-15,-21 21 0,21-21 16,0 21-16,21 0 0,0 0 16,21-21-16,0 22 15,0-1-15,21-21 0,-20 0 16,20 0-16,0 21 0,1-21 0,-22 0 15,21 21-15,-21-21 0,0 21 16,1-21-16,-22 21 0,0 1 16,0-1-16,-22 0 0,1 0 15,-21-21-15,0 21 0,-1 0 0,1 1 16,0-1-16,-22 0 0,22 0 16,-1-21-16,1 21 0,-21 0 0,20 1 15</inkml:trace>
  <inkml:trace contextRef="#ctx0" brushRef="#br0" timeOffset="107639.71">4403 12446 0,'21'0'31,"0"0"-31,21 0 0,1 0 16,-1 0-16,21 0 0,-20 0 0,20 0 15,1 0-15,-1 0 0,1 0 0,-1 0 16,1 0-16,-22 0 0,22 0 16,-22 0-16,0 0 0,-21 0 0,1 0 15,-1 0-15,-21 21 16,-21-21-16,-1 21 0,-20-21 0,21 22 15,-43-1-15,22-21 0,-21 21 16,-1 0-16</inkml:trace>
  <inkml:trace contextRef="#ctx0" brushRef="#br0" timeOffset="107815.61">4297 13081 0,'0'0'0,"21"21"0,21 0 16,1 1-16,-22-22 0,42 21 0,-20 0 15,-1-21-15,0 21 0,22-21 16,-22 0-16,0 0 0,1 0 16,-1 0-16,-21 0 0,22 0 0,-22 0 15,0 0-15</inkml:trace>
  <inkml:trace contextRef="#ctx0" brushRef="#br0" timeOffset="108020.49">4889 13293 0,'0'0'0,"22"0"0,-1 0 15,0 0-15,0 0 16,-21-21-16,21 21 16,0 0-1,1 0 1,-1 0-1,0 0-15,0 0 16,0-22-16,0 22 0</inkml:trace>
  <inkml:trace contextRef="#ctx0" brushRef="#br0" timeOffset="109027.65">6392 10710 0,'0'22'16,"-21"-22"-1,0 0 1,21-22 15,0 1-15,0 0-16,0 0 16,0 0-1,0 0-15,0-1 16,0 1-16,21 0 0,0 0 0,-21 0 15,21 0-15,1-1 0,-22 1 0,21-21 16,0 21-16,0 0 0,0-22 16,0 22-16,1-21 0,-1 21 0,0-1 15,21-20-15,-21 21 0,1 0 0,20-22 16,-21 22-16,21 0 0,1-21 16,-22 21-16,21-1 0,22 1 0,-22-21 15,0 21-15,22 0 0,-22-1 16,22-20-16,-1 21 0,1 0 0,-1 0 15,22-1-15,0-20 0,-1 21 16,1 0-16,21 0 0,0 21 16,-1-22-16,-20 1 0,21 21 0,0 0 15,21 0-15,-21 0 0,-1 0 0,22 21 16,-21 1-16,0-22 0,0 21 16,-21 21-16,-1-21 0,1 22 0,0-22 15,-1 21-15,-20 0 0,-1-20 0,1 20 16,-1 0-16,1 1 0,-22-1 15,0-21-15,1 21 0,-1 1 0,-21-1 16,0-21-16,22 22 0,-22-22 0,0 21 16,-21-21-16,21 22 0,-21-22 15,21 0-15,-21 0 0,0 0 16,0 0-16,0 1 0,0-44 47,0 1-47,0 0 15,0 0-15,0-21 16,0 20-16,0 1 0,22 0 0,-1 0 16</inkml:trace>
  <inkml:trace contextRef="#ctx0" brushRef="#br0" timeOffset="109479.4">10223 9991 0,'22'0'32,"-1"0"-17,0 0 1,0 0 0,-21 21-16,21 0 0,0 0 15,1 0-15,-1-21 0,-21 22 0,21-1 16,0 0-16,0 0 0,0 0 15,1-21-15,-22 21 0,21 1 16,0-1-16,0 0 0,0-21 0,0 42 16,-21-21-16,22-21 15,-22 22-15,0-1 0,0 0 0,0 0 16,0 0-16,0 0 16,-22-21-16,1 22 0,-21-1 15,21-21-15,-22 21 0,1-21 0,0 21 16,-1-21-16,-20 21 0,21 0 0,-22-21 15,1 22-15,-1-22 0,1 21 16,20 0-16,-20-21 0,-1 21 0,22 0 16,0-21-16,-1 21 0,1-21 0,21 0 15,0 22-15,-1-22 0,1 0 16,42 0 15,1 0-15</inkml:trace>
  <inkml:trace contextRef="#ctx0" brushRef="#br0" timeOffset="110244.42">10731 11091 0,'0'0'0,"0"-21"0,-21 0 16,0 42 15,21 22-15,-21-22-16,21 21 0,0 0 0,0 1 15,0 20-15,0 1 0,0-1 16,0 1-16,0 20 0,0-20 0,0 21 16,0-22-16,0 22 0,0-1 0,0 1 15,0 0-15,-21-22 0,21 22 16,-21 0-16,-1-1 0,22-20 15,-21 20-15,0-20 0,0 21 0,21-22 16,-21 1-16,0-1 0,-1 1 0,1-22 16,0 21-16,0-20 0,0-22 15,21 21-15,0-21 0,-21 1 0,21-1 16,0-64 0,0 22-1,21-21-15,-21 21 0,21-43 16,0 22-16,0-22 0,0 22 0,1-21 15</inkml:trace>
  <inkml:trace contextRef="#ctx0" brushRef="#br0" timeOffset="111075.19">10710 11430 0,'0'0'0,"0"-42"0,0-22 15,0 43-15,0 0 16,0 0-16,0 0 0,0-1 16,0 1-16,0 0 0,21 0 15,1 21-15,-1-21 16,0 21-16,21 0 0,-21 0 16,22 0-16,-1-21 0,0 21 0,1 0 15,20 0-15,1 0 0,-1 0 16,22 0-16,-22 0 0,22-22 0,0 22 15,21 0-15,-1 0 0,1 0 16,21 0-16,0 0 0,0 0 0,-21 0 16,21 0-16,0 0 0,-21 0 0,21 0 15,-21 0-15,0 0 0,-1 0 16,1 0-16,-21 0 0,0 0 0,-1 0 16,-20 0-16,-22 0 0,0 0 15,1 22-15,-1-22 0,-21 0 16,0 21-16,1 0 0,-1-21 0,0 21 15,-21 0-15,0 0 0,0 1 0,0-1 16,21 21-16,-21-21 0,0 22 16,0-1-16,0 0 0,0 1 0,0-1 15,0 21-15,0-20 0,0-1 0,0 0 16,0 22-16,-21-1 0,21-20 16,0 20-16,0 1 0,0-1 0,0 22 15,0-22-15,0 1 0,0-1 16,0 1-16,0-1 0,-21 1 0,21-1 15,0 1-15,0-1 0,0 1 16,0-1-16,-21 1 0,21-1 0,0-20 16,0 20-16,0-20 0,-22 20 15,22-21-15,-21 1 0,0-1 0,21 0 16,-21 1-16,0-1 0,0 0 0,-1 1 16,1-22-16,-21 21 0,21-21 15,0 22-15,-1-22 0,-20 0 0,21 0 16,0 0-16,0-21 0,-1 22 0,-20-1 15,21-21-15,0 21 0,-22-21 16,1 0-16,0 0 0,-1 0 0,1 0 16,-21 0-16,20 0 0,-20 0 15,-1 0-15,-20 0 0,-1 0 0,0 0 16,1 0-16,-22-21 0,21 21 0,-21-21 16,-21 21-16,21 0 0,1 0 15,-1 0-15,-21-22 0,21 22 0,0 0 16,21 0-16,-20 0 0,20 0 15,21 0-15,-20-21 0,20 21 0,22 0 16,-22-21-16,22 21 0,0 0 0,21-21 16,-22 0-16,22 21 0,0-21 15,0 21-15,21-22 0,0 1 0,0 0 16,-21 0-16,21 0 0,0 0 16</inkml:trace>
  <inkml:trace contextRef="#ctx0" brushRef="#br0" timeOffset="111462.96">11176 11536 0,'0'-21'0,"-21"0"16,0-1-16,-1 22 16,1 22-1,0-1-15,21 0 0,-21 21 0,21-21 16,0 22-16,-21-1 0,21 0 0,0 1 15,0-1-15,0 22 0,0-22 16,0 0-16,0 1 0,0-1 0,0 0 16,0 1-16,0-22 0,0 0 0,0 0 15,0 0-15,0 0 16,21 1-16,0-44 31</inkml:trace>
  <inkml:trace contextRef="#ctx0" brushRef="#br0" timeOffset="111723.84">11324 11557 0,'0'0'16,"21"-21"-16,-21-21 16,0 20-16,0 44 31,0-1-31,0 0 15,-21 21-15,21-21 0,-21 22 0,0-1 16,21 0-16,0 1 0,-21-1 0,21 0 16,-22 1-16,22-1 0,0-21 15,0 22-15,0-1 0,0-21 0,0 21 16,0-20-16,0-1 0,0 0 0,0 0 16,-21-21-1,0 0-15</inkml:trace>
  <inkml:trace contextRef="#ctx0" brushRef="#br0" timeOffset="113059.43">10626 11875 0,'-22'0'0,"44"0"46,-1 0-46,0 0 0,0 0 16,21 0-16,-20 0 0,20 0 0,21 0 16,-20 0-16,20-22 0,1 22 15,-1 0-15,1 0 0,-1 0 0,1 0 16,-1-21-16,-20 21 0,-1 0 16,0 0-16,1 0 0,-22 0 15,0 0-15,0 0 0,-21 21 31,-21-21-31,21 22 16,-21-22-16,0 21 0,-1 0 0,1 0 16,21 0-16,-21-21 0,21 21 15,0 1-15,0-1 16,0 0-16,0 0 16,21-21-16,0 0 15,1 0-15,-1 0 16,0 0-16,0 0 15,-21-21-15,0 0 0,21 21 0,-21-21 16,0-1-16,0 1 16,0 0-16,0 0 0,0 0 0,0 0 15,0-1-15,-21 1 0,21 0 16,-21 21-16,21-21 0,0 0 16,0 0-16,0-1 15,21 22 1,0 0-16,0 0 15,1 0-15,-1 0 0,0 0 16,0 0-16,0 22 16,0-22-16,1 21 0,-22 0 15,21 0-15,-21 0 16,21 0-16,-21 1 0,0-1 16,0 0-1,0 0-15,0-42 78,0 0-78,0 0 0,21 21 16,0-22-16,-21 1 0,21 0 16,1 21-16,-22-21 0,21 0 15,0 21-15,-21-21 0,21 21 0,0 0 16,0-22-16,1 22 0,-1 0 0,0 0 15,0 0-15,0 0 0,0 0 0,1 22 16,-22-1 0,0 0-16,0 0 15,0 0-15,0 0 16,-22-21 0,22 22-16,-21-22 15,21-22 32,0 1-47,21 21 16,-21-21-16,22 21 0,-1-21 15,0 0-15,0 0 0,0-1 16,0 22-16,1 0 0,-1-21 0,0 21 31,-21 21-15,21-21-1,-21 22-15,0-1 0,0 0 16,0 0-16,0 0 0,0 0 16,0 1-16,0-1 0,0 0 15,0 0-15,21-21 0,-21 21 16,21 0-16,1-21 0,-1 22 16,0-22-16,0 0 0,0 0 15,0 0-15,1 0 0,-1 0 0,0 0 16,0 0-16,0 0 0,0-22 0,1 22 15,-1-21-15,0 0 16,-21 0-16,21 21 0,-21-21 0,0 0 16,0-1-16,0 1 0,0 0 15,0 0-15,-21 21 32,0 0-32,21 21 15,-21-21-15,21 21 16,0 0-16,-22-21 0,22 22 0,0-1 15,0 0-15,0 0 16,0 0 0,22-21-16,-1 0 15</inkml:trace>
  <inkml:trace contextRef="#ctx0" brushRef="#br0" timeOffset="113370.25">12954 11642 0,'0'0'15,"0"-21"-15,0 42 32,0 0-32,0 0 15,0 0-15,-21 0 0,21 1 16,-21-1-16,-1 21 0,22-21 0,-21 0 15,21 22-15,0-22 0,0 0 16,-21 0-16,21 0 0,0 1 16,0-1-16,-21 0 0,21 0 0,0 0 15,0-42 17,0 0-32,0 0 15,0 0-15,0-1 0,0 1 16,21 0-16,-21 0 0</inkml:trace>
  <inkml:trace contextRef="#ctx0" brushRef="#br0" timeOffset="113623.62">12869 11578 0,'0'0'0,"0"-21"0,21 21 16,-21-21-16,22 0 15,-1 21-15,0 0 0,0 0 16,0 0-16,0 0 0,1 0 15,-1 0-15,0 0 0,0 21 16,-21 0-16,0 0 0,0 0 16,0 1-16,0-1 15,-21 0-15,21 0 0,-21 0 0,0 0 16,-22 1-16,22-22 0,0 21 16,0 0-16,-22-21 0,22 21 0,0-21 15,0 0-15,0 21 0,0-21 0</inkml:trace>
  <inkml:trace contextRef="#ctx0" brushRef="#br0" timeOffset="114675.29">13271 11980 0,'0'-21'31,"0"0"-15,0 0-16,0 0 31,-21 21-31,0 0 0,0 0 15,0 0-15,0 0 0,-1 0 0,1 21 16,0 0-16,0-21 0,0 21 16,0-21-16,-1 21 0,1 1 0,21-1 15,-21-21-15,0 21 16,21 0 0,21-21 15,0 0-31,0 0 15,1-21-15,-1 21 0,0-21 16,21 21-16,-42-21 0,21 21 0,1-22 16,-1 22-16,0-21 0,0 21 15,-21 21 32,0 1-47,0-1 16,0 0-1,0 0-15,0 0 16,21-21 0,0 0-16,1 0 0,-1 21 15,0-21-15,0 0 0,0 0 0,0 0 16,1 0-16,-1 0 0,0 0 0,21 0 16,-21 0-16,1-21 0,-1 21 15,0-21-15,0 21 0,0-21 0,0 0 16,-21 0-16,0-1 15,0 1-15,0 0 0,0 0 16,0 0-16,0 0 16,-21 21-16,0 0 15,0 0-15,0 0 0,0 0 0,-1 0 16,1 21-16,0-21 0,21 21 0,-21 0 16,0 0-16,0-21 0,21 21 15,0 1-15,0-1 0,0 0 16,0 0-16,0 0 15,21-21 1,0 21-16,0-21 0,0 0 16,0 22-16,-21-1 15,0 0 1,0 0-16,0 0 0,0 0 16,0 1-16,0-1 0,0 0 15,0 0-15,0 21 0,0-20 0,0-1 16,-21 21-16,21-21 0,-21 22 0,0-22 15,0 0-15,21 0 0,-21 21 16,-1-20-16,1-1 0,0-21 0,0 21 16,0 0-16,0-21 0,-1 0 0,1 21 15,0-21-15,0 0 0,0 0 16,0 0-16,-1 0 0,1-21 16,0 21-16,21-21 0,-21 0 0,21 0 15,0-1 1,0 1-16,0 0 0,0 0 0,0 0 15,21 0-15,0-1 0,22 1 16,-22 0-16,0 0 0,21 0 16,-21 21-16,22-21 0,-1-1 0,0 1 15,1 0-15,-22 0 0</inkml:trace>
  <inkml:trace contextRef="#ctx0" brushRef="#br0" timeOffset="115143.02">13843 12129 0,'0'0'0,"0"-22"47,21 22-47,-21-21 15,21 0-15,0 21 0,1-21 16,-1 0-16,0 21 15,0-21-15,-21-1 0,21 1 16,-21 0-16,21 0 0,-21 0 16,0 0-16,-21 21 31,0 0-31,0 0 0,0 0 16,0 21-16,-1 0 15,1 0-15,0 21 0,0-20 0,21-1 16,0 0-16,0 0 0,0 21 15,0-20-15,0-1 0,0 0 0,0 0 16,0 0-16,0 0 0,21-21 16,0 22-16,0-22 15,1 0-15,-1 0 0,0 0 16,0 0-16,0-22 0,0 22 16,-21-21-16,22 21 15,-22-21-15,21 21 0,-21-21 16,21 21-16,-21-21 0,21 21 15,-21-21-15,21 21 16</inkml:trace>
  <inkml:trace contextRef="#ctx0" brushRef="#br0" timeOffset="117903.23">6096 11028 0,'21'0'0,"-21"-21"31,21 0-31,-21-1 16,21 22-16,-21-21 15,0 0-15,0 0 0,0 0 16,0 0-1,22-1-15,-1 1 16,-21 0-16,0 0 0,21 0 0,-21 0 16,21-1-16,0 1 0,-21 0 0,21-21 15,1 21-15,-1-22 0,-21 22 16,21-21-16,0 21 0,0-22 0,0 1 16,1 21-16,-22-22 0,21 22 15,0-21-15,0 21 0,0 0 0,0-22 16,1 22-16,-1 0 15,0-21-15,21 20 0,-21 1 0,1-21 0,20 21 16,0-22-16,1 22 0,-22-21 16,42 0-16,-20 20 0,-1-20 15,0 0-15,22 21 0,-22-22 0,0 22 16,22-21-16,-1-1 0,-20 22 16,20 0-16,1-21 0,-1 21 0,1-1 15,20 1-15,-20-21 0,-1 21 16,22 0-16,-21-22 0,20 22 0,-20 0 15,105-64-15,-84 64 0,-1-21 16,22 21-16,0-22 0,0 1 16,0 21-16,0-22 0,-1 22 15,1 0-15,-21-21 0,21 21 0,21-1 16,-21 1-16,-1 0 0,22 0 16,-21 0-16,0 0 0,0-1 15,21 1-15,-21 21 0,21-21 0,0 0 16,0 21-16,21-21 0,-21 21 0,21 0 15,-21 0-15,0-21 0,21 21 16,-21 0-16,21 0 0,1 0 0,-1 0 16,0 0-16,0 0 0,0 0 0,0 0 15,22 21-15,-22-21 0,21 21 16,-21-21-16,22 21 0,-22-21 0,21 21 16,1 0-16,-1 1 15,-21-1-15,21 21 0,-20-21 0,20 22 16,0-22-16,-21 21 0,1 0 0,-1-20 15,-21 20-15,0 0 0,0-21 16,-21 22-16,-1-22 0,1 21 0,0-21 16,0 22-16,-21-22 0,-1 0 15,22 0-15,-42 22 0,20-22 0,1 0 16,-22 0-16,86 21 0,-65-20 16,-20-1-16,20 0 0,-20 21 15,-1-21-15,1 1 0,-1-1 16,-20 0-16,-1 0 0,0-21 0,1 21 15,-22 0-15,0-21 0,21 22 16,-20-22-16,-1 0 16,0 21-16,0-21 15,0 0-15,0 0 16,-21-21 0,0-1-1,0 1-15,0 0 16,0 0-16,-21 0 15,21 0-15,-21 21 16,21-22-16,0 1 0,-21 0 0</inkml:trace>
  <inkml:trace contextRef="#ctx0" brushRef="#br0" timeOffset="118351.98">17907 9186 0,'0'22'31,"0"-1"-31,0 0 16,0 0-16,0 0 15,0 0-15,21 1 16,0-1-16,0-21 0,-21 21 15,22 0-15,20 0 0,-21-21 0,0 21 16,22 1-16,-22-1 0,21-21 16,0 21-16,-20 0 0,20-21 0,0 21 15,-21 0-15,22-21 0,-22 22 0,21-22 16,-21 0-16,1 21 0,-1-21 16,-21 21-16,0 0 31,-21-21-31,-1 0 0,-20 21 15,21-21-15,-21 21 0,-1 1 16,1-22-16,21 21 0,-43 0 16,22 0-16,0 21 0,-1-20 0,-20-1 15,20 0-15,-20 0 0,-1 0 16,22 0-16,-21 1 0,20-1 0,-20 0 16,42 0-16,-22-21 0,22 21 0,0-21 15,0 0-15</inkml:trace>
  <inkml:trace contextRef="#ctx0" brushRef="#br0" timeOffset="118719.82">19452 10266 0,'0'0'0,"0"-21"16,0 0 0</inkml:trace>
  <inkml:trace contextRef="#ctx0" brushRef="#br0" timeOffset="119171.67">19198 9927 0,'0'-21'15,"0"42"-15,0-63 0,-21 42 32,21 21-17,-21 0-15,0 22 0,-1-22 16,1 21-16,21 0 0,0 1 15,-21 20-15,0 1 0,21 63 16,0-43-16,-21-20 0,21 21 0,0-1 16,-21-20-16,21 20 0,0-20 15,-22 21-15,22-1 0,0-20 0,0 20 16,0-20-16,0 21 0,0-43 0,0 21 16,-21 1-16,21-22 0,0 1 15,0-1-15,0-21 0,-21 21 0,21-20 16,0-1-16,21-42 31,0-1-31,1 1 16,-1-21-16,0 0 0,0-1 0,-21 1 15,21-22-15</inkml:trace>
  <inkml:trace contextRef="#ctx0" brushRef="#br0" timeOffset="120011.68">19304 10097 0,'0'-43'0,"0"86"0,0-107 0,0 43 15,-21-21-15,21 20 0,0 1 16,-21 0-16,21 0 0,0 0 0,-22 21 16,22-21-16,0-1 0,0 1 15,22 0 1,-1 21-16,0-21 0,0 21 15,21-21-15,-20 21 0,20-21 16,21 21-16,1-22 0,-1 1 0,1 21 16,-1-21-16,22 0 15,0 21-15,-1 0 0,22-21 0,-21 21 0,21 0 16,0 0-16,-1 0 16,1 0-16,0 0 0,-21 0 0,21 0 15,-22 0-15,-20 0 0,20 0 16,-20 0-16,-1 0 0,1 0 0,-1 0 15,1 0-15,-1 0 0,-20 21 16,-1-21-16,0 0 0,1 0 0,-1 0 16,-21 21-16,0-21 0,1 21 15,-1-21-15,-21 21 0,0 1 0,0-1 16,0 0-16,0 0 0,0 21 16,0 1-16,0-22 0,0 21 15,0-21-15,0 22 0,0-22 16,-21 21-16,21 1 0,0-1 0,0-21 15,0 43-15,-22-22 0,22 0 16,-21 1-16,21 20 0,0 1 0,0-22 16,-21 21-16,21-20 0,-21 20 15,21-20-15,0 20 0,0-21 0,0 1 16,0 20-16,0-20 0,0 20 0,0-21 16,0 22-16,0-22 0,0 22 15,0-22-15,0 0 0,0 22 0,0-22 16,0 1-16,-21-1 0,0-21 0,-1 21 15,1 1-15,0-22 0,0 21 16,-21-21-16,-1 1 0,22-1 16,-21 0-16,-1 0 0,1 0 0,0 0 15,-22 1-15,22-22 0,-22 21 16,1-21-16,-22 0 0,1 0 0,-1 0 16,0 0-16,-21 0 0,1 0 0,20-21 15,-21-1-15,0 22 0,22-21 16,-22 0-16,21 0 0,0 21 0,1-21 15,-1 0-15,0 21 0,22-22 0,-1 1 16,22 21-16,-21-21 0,20 21 16,1-21-16,21 21 0,-22 0 0,22-21 15,0 0-15,0 21 0,-21 0 0,20-22 16,1 22-16,0 0 16,0-21-1,0 21-15,0 0 0,21-21 16,0 0-16,0 0 15,0 0-15,0-1 0,0 1 16</inkml:trace>
  <inkml:trace contextRef="#ctx0" brushRef="#br0" timeOffset="120453.37">19600 10118 0,'0'0'0,"-21"0"0,-21 0 0,-1 0 15,22 0-15,-21-21 0,21 21 0,0 0 16,-1 0-16,44 0 31,20 0-31,-21-22 0,21 22 0,1 0 16,-1 0-16,22 0 0,-1 0 15,1 0-15,-1 0 0,22 0 16,-22 0-16,22 0 0,-22 0 0,22 0 16,-21 0-16,20 0 0,1 0 15,-22 0-15,1 0 0,-1 0 0,1 0 16,-22 0-16,1 0 0,-1 0 0,0 0 15,-21 0-15,1 0 0,-1 0 32,-42 0-17,-1 0 1,1 0-16,-21 0 0,21 0 16,-22 0-16</inkml:trace>
  <inkml:trace contextRef="#ctx0" brushRef="#br0" timeOffset="120789.28">19367 10626 0,'0'0'0,"43"0"0,-22 0 16,42 0-16,-20 0 0,-1 0 0,22 0 16,-1 0-16,1 0 0,-1-21 15,-21 21-15,43 0 0,-21 0 0,-1 0 16,1-22-16,-1 22 0,1 0 16,-1 0-16,-21 0 0,22 0 0,-22 0 15,1 0-15,-1 0 0,0 0 0,-21 0 16,1 0-16,-1 0 15,-42 0 17,-1 22-32,1-22 0</inkml:trace>
  <inkml:trace contextRef="#ctx0" brushRef="#br0" timeOffset="121137.51">19791 11240 0,'21'0'0,"-42"0"0,63 0 0,-21 0 0,0 0 15,1 0-15,20 0 0,-21 0 16,21 0-16,1-22 0,20 22 0,-20 0 16,20 0-16,1 0 0,-22 0 0,21 0 15,1 0-15,-1 0 0,1 0 16,-1 0-16,-20 0 0,-1 0 0,0 0 16,1 0-16,-22 0 0,0 0 0,0 0 15,-21 22 16,-21-22-31,0 0 16</inkml:trace>
  <inkml:trace contextRef="#ctx0" brushRef="#br0" timeOffset="122227.96">19198 14097 0,'21'0'0</inkml:trace>
  <inkml:trace contextRef="#ctx0" brushRef="#br0" timeOffset="122438.84">19198 14097 0,'-21'0'16,"21"-21"-1,0 0 1</inkml:trace>
  <inkml:trace contextRef="#ctx0" brushRef="#br0" timeOffset="122756.19">19177 14012 0,'0'22'16,"0"-1"-16,0 0 15,-21 0-15,21 0 16,-21 0-16,21 1 0,0-1 15,0 0-15,-22 0 0,22 0 16,0 0-16,-21 1 0,21-1 0,0 0 16,0 0-16,0 0 15,-21-21-15,21 21 16,0-42 15,0 0-15,21 0-16,-21 0 15,0 0-15</inkml:trace>
  <inkml:trace contextRef="#ctx0" brushRef="#br0" timeOffset="123043.32">19156 13949 0,'21'0'16,"0"0"-16,0 0 15,0 0-15,1 0 16,-1 0-16,0 0 16,0 0-16,0 0 15,-21 21-15,0 0 16,0 0-16,0 1 15,-21-1-15,0-21 16,0 21-16,0-21 0,-1 21 16,1-21-16,0 0 0</inkml:trace>
  <inkml:trace contextRef="#ctx0" brushRef="#br0" timeOffset="127967.74">7197 11028 0,'0'0'0,"-22"0"0,1 21 0,-21-21 0,21 0 16,0 0-16,-1 0 0,-20 0 0,21 0 15,0 21-15,0-21 0,-1 0 16,1 0-16,0 0 0,0 0 16,0 0-16,21-21 31,0 0-16,21 21-15,0 0 0,21 0 16,-20 0-16,20 0 0,0 0 16,1 0-16,20 0 0,1 0 15,20 0-15,1 0 0,21 0 0,0 0 16,21 21-16,0 0 0,0-21 0,0 21 16,21-21-16,-21 22 0,0-22 15,0 21-15,0 0 0,-21-21 0,-1 21 16,1-21-16,-21 21 0,0-21 15,-22 0-15,-21 0 0,1 21 0,-1-21 16,-21 0-16,0 0 0,1 0 0,-1 22 31,-21-1-15,-21 0 0,-1-21-16,1 0 15</inkml:trace>
  <inkml:trace contextRef="#ctx0" brushRef="#br0" timeOffset="128419.01">7324 11472 0,'0'0'16,"-22"-21"-16,-20 21 0,21-21 0,0 21 16,0 0-16,-1 0 0,22-21 0,43 21 46,-22 0-46,21 0 0,1 0 0,20 0 16,22 0-16,-1 0 0,1 21 16,42-21-16,-21 21 0,21-21 15,0 21-15,0-21 0,0 22 0,0-22 16,0 21-16,0-21 0,-21 0 0,0 0 16,-1 0-16,-20 21 0,-21-21 15,-1 0-15,1 0 0,-1 0 0,-21 0 16,-20 0-16,20 0 0,-21 0 15,0-21-15,0 21 0,1 0 0,-1-21 16,-21-1-16,21 1 16,-21 0-16,0 0 15</inkml:trace>
  <inkml:trace contextRef="#ctx0" brushRef="#br0" timeOffset="128971.28">9483 10753 0,'0'21'16,"0"0"-16,21 0 16,0 0-16,0 1 0,0-1 0,22 0 15,-22 0-15,21 21 0,0-20 16,1 20-16,-1-21 0,0 21 0,22-20 16,-22 20-16,22-21 0,-22 0 15,22 0-15,-22 1 0,0-1 0,1 0 16,-1-21-16,0 21 0,1-21 0,-22 21 15,21-21-15,-21 0 0,0 0 16,1 0-16,-1 21 0,-21 1 47,-21-1-47,-1-21 0,1 21 16,-21 0-16,21-21 0,-22 21 15,22 0-15,-21 22 0,0-22 0,-1 0 16,-20 0-16,20 22 0,1-22 15,-21 0-15,20 21 0,-20-21 0,20 1 16,1-1-16,0 0 0,-1 0 0,22 0 16,-21 0-16,21 1 0,0-22 15,-1 21-15,1-21 0,21 21 16,-21-21 0,21-21-16,0 0 15,-21-1-15</inkml:trace>
  <inkml:trace contextRef="#ctx0" brushRef="#br0" timeOffset="129649.89">8191 10583 0,'22'0'0,"-22"-21"15,0 42 17,-22 1-32,1-1 15,0 0-15,-21 21 0,21-21 0,-22 22 16,1-1-16,0-21 0,-1 22 16,1-1-16,0 0 0,-22 1 0,22-1 15,-22 0-15,22 22 0,-22-22 0,1 0 16,-1-20-16,1 20 0,-1 0 15,1-21-15,-1 1 0,22-1 0,-21-21 16,20 21-16,1-21 0,21 0 0,0 0 16,-22 0-16,22 0 15,21-21-15,0 0 16,0-1-16,0 1 16,21 21-1,0 0-15,1 0 0,20 21 16,-21 1-16,21-1 0,-20 0 0,20 0 15,0 21-15,1-20 0,-1-1 16,0 21-16,22-21 0,-22 22 0,0-22 16,1 0-16,-1 21 0,0-21 0,1 1 15,-22-1-15,21 0 0,-21 0 16,22 0-16,-22 0 0,0 1 16,0-1-16,-21 0 0,21 0 0,1-21 15,-22 21 1,21-21-16,-21 21 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4:26:09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1291 0,'0'0'0,"21"0"15,-21-21-15,21 21 0,1 0 0,-22-21 16,21 0-16,0 0 15,0 21-15,-21-22 16,0 1-16,0 0 0,21 21 16,-21-21-16,0 0 15,-21 21-15,0 0 0,0 0 16,0 0-16,-1 0 0,-20 0 16,0 21-16,-1 0 0,1 0 0,21 0 15,-21 1-15,-1-1 0,22 21 16,-21-21-16,21 22 0,-1-1 15,22 0-15,0 1 0,-21 20 0,21-21 16,0 22-16,0-22 16,0 22-16,0-22 0,0 22 0,21-22 15,-21 0-15,22 1 0,-1-22 16,0 21-16,21-21 0,-21 0 0,22 1 16,-22-1-16,21-21 0,1 0 15,-1 0-15,-21 0 0,21 0 0,1 0 16,-1 0-16,0-21 0,-20-1 15,20 1-15,0 0 0,1-21 0</inkml:trace>
  <inkml:trace contextRef="#ctx0" brushRef="#br0" timeOffset="331.34">3090 931 0,'0'0'0,"0"-21"0,0-21 16,-21 42 0,0 21-16,21 0 15,-21 0-15,21 22 0,0-1 16,0 0-16,0 1 0,0 20 16,-21-20-16,21 20 0,0 1 0,-22-1 15,22 1-15,0-1 0,0 22 16,-21-22-16,0 22 0,21-22 15,0 1-15,0-1 0,-21-20 0,21 20 16,0-20-16,-21-1 0,21-21 16,0 21-16,0-20 0,0-1 0,21-21 31,0 0-31,0-21 0,0-1 16,1 1-16,-1 0 15</inkml:trace>
  <inkml:trace contextRef="#ctx0" brushRef="#br0" timeOffset="1655.49">3746 1715 0,'0'0'0,"22"-22"0,-22-20 15,0 21-15,0 0 16,0 0-16,0-1 0,0 1 0,0 0 16,-22 0-16,1 21 0,0-21 15,0 0-15,0 21 16,0 0-16,-1 0 0,1 0 0,0 0 16,0 0-16,-21 21 0,20 0 15,-20 0-15,21 21 0,0-20 0,0 20 16,-1 0-16,1 1 0,0-1 15,0 0-15,21 1 0,-21-1 0,21 0 16,0-21-16,0 22 0,0-22 16,0 0-16,0 0 0,21 0 0,0-21 15,0 0-15,0 0 0,22 0 16,-22 0-16,0 0 0,0 0 0,22 0 16,-22-21-16,0 0 0,21 0 15,-21 0-15,22 0 0,-22-22 16,0 22-16,0-21 0,0-1 15,1 1-15,-1 0 0,0-1 0,-21-20 16,21 21-16,-21 20 0,0-20 16,0 0-16,0 21 0,0-1 0,21 22 15,-21-21-15,0 42 16,0 1 0,0-1-16,-21 0 0,21 0 0,0 21 15,0 1-15,0-1 0,0 0 16,-21 1-16,21-22 0,0 21 0,0 1 15,0-22-15,0 21 0,0-21 16,0 0-16,0 1 0,21-1 16,0-21-16,0 0 0,1 0 15,-1 0-15,21 0 0,-21 0 0,22-21 16,-1-1-16,-21 1 0,21 0 16,1-21-16,-1 21 0,0-22 0,1 1 15,-1 0-15,0-1 0,1 1 16,-22 0-16,0-1 0,0 22 0,0-21 15,-21 21-15,22-1 0,-22 1 0,0 0 16,-22 21 0,1 0-16,0 21 0,0 0 0,0 1 15,0-1-15,-1 0 0,22 0 16,0 21-16,0-20 0,0 20 16,0-21-16,0 21 0,0-20 0,22-1 15,-22 0-15,21 0 0,0 0 16,0 0-16,0 1 0,0-1 15,-21 0-15,22-21 0,-1 0 0,-21 21 16,-21-42 15,-1 0-15,1 0-16,0 21 0,0-22 16,0 22-16,0 0 0,-1-21 15,1 21-15,0 0 0,0 0 16,0 0-16,0 0 0,-1 21 15,22 1-15,0-1 16,0 0-16,0 0 0,0 0 16,22 0-16,20-21 15,-21 22-15,0-22 0,22 0 0,-22 0 16,21 0-16,0 0 0,1 0 0,-1-22 16,0 1-16,1 0 0,20 21 15,-20-21-15,-1 0 0,0-22 0,1 22 16,-22 0-16,42-42 15,-20 20-15,-22 22 0,0-21 16,-21-1-16,0 22 0,0 0 0,0-21 16,0 21-16,0-1 15,-21 22-15,0 0 0,-1 0 16,1 0-16,0 22 0,21-1 16,-21 0-16,21 0 0,0 21 0,0-20 15,0 20-15,0-21 0,0 21 16,0-20-16,21-1 0,0 21 0,-21-21 15,21 0-15,1 1 0,-22-1 16,21-21-16,-21 21 0,21 0 0,-21 0 16,0 0-1,-21-21-15,0 0 16,-1 0-16,1 0 0,0 0 0,0 0 16,0 0-16,0 0 15,-1 0-15,1 0 0,0 0 0,0 0 16,21-21 15,0 0-31,21 0 0,0 0 16,0 0-16</inkml:trace>
  <inkml:trace contextRef="#ctx0" brushRef="#br0" timeOffset="3696.51">5609 1566 0,'0'0'0,"0"-42"15,-21 21-15,21 0 16,-21 21-16,21 21 31,0 0-15,0 0-16,0 0 0,0 1 0,0 20 15,0-21-15,0 0 0,0 22 16,0-22-16,-21 21 0,21-21 0,0 0 16,0 22-16,0-22 0,0 0 15,0 0-15,0-42 31,0 0-15,0 0-16,0 0 0,0-1 0,21-20 16,0 21-16,-21-21 0,21-1 15,-21 1-15,21 0 0,0 20 16,-21-20-16,22 21 0,-1 0 0,-21 0 16,0-1-16,21 22 0,0 0 15,0 0-15,0 0 0,1 0 16,-22 22-16,21-1 0,0 21 15,0-21-15,0 22 0,-21-22 0,21 21 16,1 0-16,-1 1 0,-21-22 16,21 21-16,0-21 0,-21 1 0,21-1 15,0 0-15,-21 0 0,22-21 16,-1 0-16,0 0 0,0 0 16,-21-21-16,21 21 0,-21-21 15,21 0-15,1-1 16,-22 1-16,0-21 0,21 0 0,0 20 15,0-20-15,-21 0 0,21-1 0,0 1 16,1 0-16,-1-1 0,21 1 16,-21 21-16,0-21 0,1 20 0,-1 22 15,21-21-15,-21 21 0,0 0 16,1 0-16,-1 21 0,0 1 0,0-22 16,0 21-16,-21 21 0,21-21 15,1 0-15,-22 1 0,0-1 0,21 0 16,-21 21-16,21-42 0,-21 21 0,0 1 15,0-1-15,0 0 16,0-42 15,0 0-31,0-1 16,0 1-16,0 0 0,0 0 0,0 0 16,-21 0-16,0-1 0,-1-20 15,1 21-15,0 0 0,0 0 0,0-22 16,0 22-16,-22 21 0,22-21 15,0 0-15,0 21 0,0 0 0,-1 0 16,1 0-16,0 21 0,0 0 16,0 0-16,0 0 0,-1 1 0,1 20 15,21-21-15,-21 21 0,0 1 16,21-1-16,0 0 0,0 1 0,0-1 16,0 0-16,0-20 0,0 20 15,0-21-15,21 0 0,0 0 16,0 1-16,1-1 0,-1-21 0,21 0 15,-21 0-15,22 0 0,-22 0 0,21 0 16,-21-21-16,22-1 0,-22 1 16,21 0-16,-21 0 0,0-21 0,1 20 15,-1-20-15,-21 21 0,0-21 16,21-1-16,-21 1 0,0 21 0,0-22 16,21 22-16,-21-21 0,0 21 15,0 0-15,0 42 16,0 0-1,0 0-15,0 0 16,0 0-16,0 22 0,0-22 0,0 0 16,21 21-16,0-20 0,-21-1 15,22 0-15,-1 0 0,0-21 0,0 21 16,0 0-16,0-21 0,22 0 0,-22 0 16,0 0-16,0 0 0,22-21 15,-22 0-15,0 21 0,0-21 0,0 0 16,0 0-16,1-1 0,-22 1 15,0-21-15,0 21 0,21 0 0,-21-22 16,0 1-16,0 21 0,0 0 16,0-22-16,0 22 0,0 0 15,0 0-15,0 42 32,0 0-32,0 0 0,0 22 0,0-22 15,0 21-15,-21-21 0,21 22 16,0-22-16,0 21 0,0-21 0,0 22 15,0-22-15,0 0 0,0 0 16,0 0-16,0 0 0,0-42 47,0 0-47,0 0 16,0 0-16,0 0 0,0-1 0,0-20 15,21 21-15,-21-21 0,21 20 16,-21 1-16,21 0 0,-21 0 0,21 0 15,-21 0-15,21 21 0,1 0 16,-22 21 0,21 0-16,-21 0 0,21 21 15,-21-20-15,0 20 0,0-21 0,0 21 16,21-20-16,-21 20 0,21-21 16,-21 21-16,0-20 0,0-1 15,21 0-15,1 0 0,-1-21 0,-21 21 16,21-21-16,0 0 15,0 0-15,0-21 0,1 0 16,-1 0-16,-21 0 0,21-1 16,0 1-16,0 0 0,0-21 15,1-1-15,-1 22 0,0-21 0,42-22 16,-41 22-16,20 21 16,-21 0-16,0 0 0,0 21 0,1 0 15,-22 21 1,0 0-16,0 21 15,0-21-15,0 1 0,0 20 0,-22-21 16,22 21-16,0 1 0,0-22 16,0 21-16,0-21 0,0 22 15,0-22-15,0 0 0,0 0 0,22 0 16,-1 1-16,21-22 0,-21 21 16,0-21-16,22 0 0,-22 0 0,21 0 15,-21 0-15,22 0 0,-22 0 0,0 0 16,21-21-16,-20-1 0,-1 1 15,21 0-15,-21 0 0,0-21 0,1 20 16,-22-20-16,21 21 0,-21-21 16,21 20-16,-21 1 0,0 0 15,0 0-15,0 0 0,-21 21 16,0 21-16,-1 0 0,1 0 16,0 0-16,21 22 0,-21-22 15,0 21-15,0 1 0,-1-1 16,22-21-16,0 21 0,0-20 0,0-1 15,0 0-15,0 0 0,0 0 0,22 0 16,-1-21-16,0 0 0,21 0 16,-21 0-16,1 0 0,-1 0 0,21 0 15,-21 0-15,0 0 0,22-21 0,-22 0 16,0 21-16,21-21 0,-20 0 16</inkml:trace>
  <inkml:trace contextRef="#ctx0" brushRef="#br0" timeOffset="4553.13">10520 1439 0,'0'-21'15,"0"0"1,21 0-16,0 0 0,-21 0 15,21 21-15,-21-22 0,0 1 16,21 0-16,-21 0 0,0 0 0,0 0 16,0-1-16,0 1 0,-21 0 15,0 21-15,0 0 16,-21 0-16,-1 0 0,22 0 0,-21 21 16,-1 0-16,1 1 0,0-1 15,-1 0-15,1 0 0,0 21 0,21-20 16,-22 20-16,22 0 0,-21 1 15,21-22-15,21 21 0,0-21 0,0 22 16,0-22-16,0 0 0,0 0 0,42 0 16,-21 0-16,21-21 0,1 0 15,-1 0-15,0 0 0,22 0 0,-22 0 16,1 0-16,-1 0 0,-21 0 16,21 0-16,-20-21 0,-1 21 0,-21-21 15,-21 21 1,-1 0-16,-20 0 15,21 0-15,-21 0 0,-1 0 0,1 21 16,0 0-16,-1-21 0,1 22 0,21-22 16,-22 21-16,22 0 0,-21 0 15,21 0-15,0-21 0,-1 21 0,1 1 16,21-1-16,0 0 0,0 0 16,0 0-16,0 0 0,0 1 15,0-1-15,21-21 0,1 0 16,-1 0-16,21 0 0,-21 0 15,22 0-15,-22 0 0,21 0 0,-21 0 16,22 0-16,-22 0 0,0 0 16,0 0-16,0 0 0,0 0 15,-21 21-15,0 0 16,0 21-16,0-20 0,-21 20 16,0-21-16,0 21 0,0 1 15,0-1-15,-22 0 0,22 1 0,0-1 16,0 0-16,-22-20 0,22 20 0,0-21 15,0 21-15,21-20 0,0-1 16,0 0-16,21-21 16,0-21-1,-21 0-15,21-1 0,1 1 0,-1 0 16</inkml:trace>
  <inkml:trace contextRef="#ctx0" brushRef="#br0" timeOffset="4980.1">11620 1164 0,'0'0'0,"-21"-21"0,0 21 16,21-21-16,21 21 31,0 0-31,22-21 0,-1 21 16,0 0-16,1 0 0,20 0 15,1 0-15,-1-21 0,1 21 0,-1 0 16,1 0-16,-1 0 16,-20-22-16,20 22 0,-21 0 0,1 0 15,-1 0-15,-21 0 0,0 0 0,1 0 16,-1 0-16,-21 22 16,-21-22-16,-1 0 15,-20 0-15,21 0 0,-21 21 16,-1-21-16,22 0 0</inkml:trace>
  <inkml:trace contextRef="#ctx0" brushRef="#br0" timeOffset="5214.97">11980 1185 0,'0'22'32,"0"-1"-32,0 0 15,0 0-15,0 21 16,0-20-16,0-1 0,0 21 0,-21 0 15,21 1-15,-21-1 0,21 22 0,0-22 16,-21 21-16,0-20 0,-1 20 16,22-20-16,-21-1 0,0 0 0,21 1 15,0-1-15,-21-21 0,21 21 0,-21-20 16,21-1-16,0 0 0,0 0 16,21-21-1,0 0-15</inkml:trace>
  <inkml:trace contextRef="#ctx0" brushRef="#br0" timeOffset="6387.8">12594 1926 0,'0'0'15,"0"-21"-15,21 21 0,0-21 0,1 0 0,-1 0 16,-21-1-16,0 1 15,0 0-15,0 0 0,0 0 0,0 0 16,-21 21-16,-1-22 0,1 1 16,0 21-16,0 0 0,0 0 15,-22 0-15,22 0 0,0 0 0,-21 21 16,-1 1-16,22 20 0,-21-21 16,21 0-16,-22 22 0,22-1 0,0 0 15,-21-21-15,21 64 0,21-64 16,0 0-16,0 22 0,0-22 15,21 0-15,0 0 0,0-21 16,0 0-16,0 0 0,1 0 0,20 0 16,-21 0-16,21 0 0,-20 0 15,20-21-15,-21 0 0,0 0 0,22 21 16,-22-21-16,0-22 0,0 22 16,0 0-16,0 0 0,-21-22 15,0 22-15,22 0 0,-22 0 0,0 0 16,0 0-16,21-1 0,-21 44 31,0-1-31,0 0 16,-21 0-16,21 0 0,0 0 15,0 22-15,0-22 0,0 0 0,0 0 16,0 0-16,0 1 0,0-1 0,21 0 16,0-21-16,0 21 0,21-21 15,-20 0-15,-1 21 0,21-21 0,0 0 16,1 0-16,-1 0 0,0 0 15,1 0-15,-1-21 0,0 21 16,1-21-16,-1 21 0,0-21 0,1 0 16,-1-1-16,-21 1 0,0 0 0,22-21 15,-22 21-15,-21-22 0,0 22 16,21-21-16,-21-1 0,0 22 0,0-21 16,-21 21-16,0 0 0,0-1 15,-1 1-15,1 21 0,0 0 0,-21 0 16,21 0-16,-22 21 0,1 1 0,21-1 15,-22 21-15,22-21 0,-21 22 16,21-22-16,0 21 0,-1-21 0,1 22 16,21-22-16,0 0 0,0 0 15,0 0-15,21-21 16,1 0-16,20 0 0,-21 0 0,0 0 16,22 0-16,-22 0 0,21 0 0,-21 0 15,22 0-15,-22-21 0,21 21 16,-21-21-16,0 0 0,1 21 0,-22-21 15,21 21-15,0 0 16,-21 21 0,0 0-1,0 21-15,0-21 16,-21 1-16,0 20 0,-1 0 16,1 1-16,0-1 0,0 21 0,-21-20 15,20 20-15,1 1 0,0 20 0,-21-20 16,21-1-16,21 22 0,-22-21 15,1-1-15,0 1 0,0 20 0,21 1 16,-21-22-16,0 22 0,-1-21 0,1 20 16,21-20-16,-21-1 0,0 1 15,0 20-15,0-41 0,21 20 0,-22 1 16,1-22-16,0 0 0,0 1 0,0-1 16,0-21-16,-1 22 0,1-43 0,0 21 15,0-21-15,0 0 0,0 0 16,-22-21-16,22-1 0,0-20 15,-21 21-15,20-21 0,1-22 0,-21 22 16,21-22-16,0 1 0,-1-1 0,22 1 16,0-22-16,0 0 0,0 22 15,0-22-15,0 1 0,0-1 0,0 21 16,0-20-16,22 20 0,-1 1 0,0-1 16,0 22-16,0-22 0,0 22 15,1-21-15,-1 20 0,0 1 0,0 0 16,21-1-16,-20 1 0,20 21 0,-21-22 15,21 1-15,1 21 0,-1-21 16,-21 20-16,22-20 0</inkml:trace>
  <inkml:trace contextRef="#ctx0" brushRef="#br0" timeOffset="8547.96">13695 1715 0,'0'21'31,"0"0"-31,0 0 0,-21 0 16,21 0-16,0 1 0,-22-1 0,22 21 15,-21-21-15,21 22 0,0-22 16,-21 0-16,21 21 0,-21-21 0,0 1 15,21-1-15,0-42 47,0-1-31,0 1-16,21 0 16,-21-21-16,21 21 0,0-1 0,-21 1 15,0-21-15,21 21 0,1 0 0,-22-22 16,21 22-16,0 21 0,-21-21 15,21 21-15,0 0 16,0 0-16,1 21 0,-1 0 16,0 0-16,-21 1 0,21 20 15,0-21-15,0 0 0,-21 22 0,22-22 16,-1 0-16,0 0 0,-21 0 16,21 0-16,0 1 0,0-1 15,1-21-15,-1 0 0,0 0 16,0 0-16,0 0 15,0-21-15,-21-1 0,22 22 0,-1-21 16,0 0-16,0 0 0,0 0 0,-21 0 16,21-22-16,1 22 0,-1-21 15,0 21-15,0-22 0,0 1 16,0 21-16,1-22 0,-1 22 16,0 0-16,0 0 0,21 21 0,-20-21 15,-1 21-15,0 0 0,0 0 16,0 21-16,-21 0 0,0 0 15,0 0-15,21 1 0,-21 20 0,0-21 16,0 21-16,0-20 0,0-1 16,0 0-16,22 0 0,-22 0 0,0 0 15,0 1-15,0-44 47,0 1-31,0 0-16,0 0 0,0 0 15,0 0-15,0-1 0,0 1 0,-22-21 16,1 21-16,21 0 0,-21-1 16,0-20-16,21 21 0,0 0 0,-21 21 15,0-21-15,-1 21 0,1 0 16,0 0-16,0 0 0,0 21 16,0 0-16,-1 0 0,1 21 0,-21 1 15,21-22-15,0 21 0,-1 1 16,1-1-16,0 0 0,0 1 0,21-22 15,-21 21-15,21-21 0,0 0 16,0 22-16,0-22 0,21 0 16,0-21-16,0 0 0,0 0 15,22 0-15,-22 0 0,0 0 0,21 0 16,-20 0-16,-1 0 0,21-21 16,-21 0-16,22 0 0,-22-1 0,0 1 15,21 0-15,1-42 0,-22 20 16,0 22-16,0-21 0,-21-1 15,0 22-15,0-21 0,21 21 0,-21 0 16,0 42 15,0 0-31,0 0 0,0 21 0,0-20 16,0 20-16,0-21 0,0 21 16,0-20-16,0 20 0,0-21 15,0 0-15,0 0 0,21 1 0,1-1 16,-1 0-16,0-21 0,0 0 15,0 21-15,0-21 0,1 0 0,-1 0 16,0 0-16,21 0 0,-21 0 16,1-21-16,20 21 0,-21-21 0,0 0 15,0-1-15,1 1 0,-1 0 16,-21 0-16,0 0 0,0-22 0,0 22 16,0-21-16,0 21 0,0-22 0,0 22 15,0 0-15,0 0 0,0 0 16,0 42-1,-21 0 1,-1 0-16,22 0 0,-21 1 16,21 20-16,0-21 0,0 21 0,0-20 15,0 20-15,-21-21 0,21 0 0,0 0 16,0 1-16,0-1 0,0 0 16,0 0-16,0-42 46,21 0-30,0 0-16,-21-22 0,22 22 16,-1 0-16,0 0 0,0-22 15,0 1-15,0 21 0,1-21 0,-1 20 16,0-20-16,0 21 0,0 0 0,0 0 16,1-1-16,-1 22 15,0 0-15,0 0 0,-21 22 16,0-1-16,0 0 0,21 0 15,-21 0-15,0 22 0,0-22 0,0 0 16,0 21-16,0-21 0,0 1 0,0-1 16,21 0-16,-21 0 0,0 0 15,22 0-15,-1-21 0,0 22 16,0-22-16,0 0 0,0 0 16,1 0-1,-1 0-15,-21-22 0,21 1 0,0 21 16,0-21-16,0 0 0,-21 0 15,22 0-15,-1-22 0,0 22 0,-21 0 16,21-21-16,0 20 0,0 1 0,-21 0 16,22 0-16,-22 0 0,21 0 15,-21-1-15,21 22 16,-21 22 0,0-1-16,0 0 0,0 0 15,0 0-15,0 0 0,0 22 16,0-22-16,0 21 0,0-21 15,-21 1-15,21-1 0,0 21 0,0-21 16,0 0-16,0 1 0,0-1 16,21 0-16,0-21 0,0 0 15,0 21-15,1-21 0,-1 0 16,0 0-16,21 0 0,-21 0 0,22 0 16,-22 0-16,21 0 0,1-21 0,-22 0 15,21 21-15,-21-21 0,22-1 0,-22 1 16,21 0-16,-21-21 0,0 21 15,1-22-15,-1 22 0,0-21 0,0-1 16,-21 22-16,0 0 0,0 0 16,0 0-16,-21 21 15,0 21-15,0 0 16,-1 0-16,-20 0 0,21 22 16,0-22-16,0 21 0,-1 1 0,1-22 15,21 21-15,0-21 0,0 0 0,0 1 16,0 20-16,0-21 15,21 0-15,1-21 0,-1 0 0,21 0 16,-21 0-16,43 0 0,-22 0 0,0 0 16,22 0-16,-1-21 0,-20 0 15,20 0-15,1 21 0</inkml:trace>
  <inkml:trace contextRef="#ctx0" brushRef="#br0" timeOffset="9435.99">3746 2159 0,'0'0'16,"-63"0"-16,21 0 0,-1 21 0,1-21 16,21 0-16,0 0 0,-22 0 0,64 0 31,1 21-16,20-21-15,21 0 0,1 0 0,21 0 16,-1 0-16,1 0 0,21 0 16,21 0-16,-21 0 0,21 0 0,21 0 15,-21 0-15,21 0 0,-21 0 16,21 0-16,0 0 0,0 0 0,1 0 16,-22 0-16,21 0 0,-21 0 15,0 0-15,0 0 0,0 0 0,0 0 16,-21 0-16,21 0 0,0 0 0,-22 0 15,1 0-15,-21 0 0,21 0 16,-22 0-16,-20 0 0,-1 0 16,1 0-16,-22 0 0,1 0 0,-22 0 15,0 0-15,0 0 0,0 0 16,-21 22-16</inkml:trace>
  <inkml:trace contextRef="#ctx0" brushRef="#br0" timeOffset="10279.48">11599 2625 0,'-21'0'16,"0"0"-16,21 21 47,21 0-32,0-21-15,22 0 16,-22 21-16,21 0 0,0-21 16,22 0-16,-1 22 0,1-22 0,-1 0 15,22 0-15,-21 21 0,20-21 16,-20 0-16,20 0 0,1 0 16,-21 0-16,20 0 0,1 0 0,0 0 15,-1 0-15,22 0 0,-21 0 16,21 0-16,-1 0 0,1 0 0,0 0 15,0 0-15,0 0 0,0 0 0,-1 0 16,22 0-16,-21 0 0,0 0 16,0 0-16,0 0 0,0-21 0,-22 21 15,1 0-15,-22 0 0,22 0 16,-21-22-16,-1 22 0,1 0 0,-22 0 16,0 0-16,1 0 0,-22 0 0,0 0 15,0 0-15,0 0 16,-21-21-1,-21 21 1,0 0-16,0 0 16,0-21-16,-1 21 0,-20 0 0</inkml:trace>
  <inkml:trace contextRef="#ctx0" brushRef="#br0" timeOffset="14391.6">4000 4191 0,'0'-21'203,"22"21"-187,-22-21 0,21 21-1</inkml:trace>
  <inkml:trace contextRef="#ctx0" brushRef="#br0" timeOffset="15831.25">4127 4191 0,'0'0'0,"22"0"0,-22-21 16,0 0-16,21 21 0,-21-21 16,0-1-16,0 44 46,0-1-46,-21 0 16,-1 21-16,1-21 0,0 22 0,-21-1 16,-1 0-16,1 1 0,0-1 15,-22 0-15,1 1 0,-1-1 16,1 0-16,-1 1 0,1-1 0,-1 0 16,22-20-16,0-1 0,-1 0 15,1 0-15,21 0 0,0-21 0,-1 0 16,1 0-16,0 0 15,21-21-15,0 0 0,0 0 0,0 0 16,0-1-16,0 1 16,64 0-1,-22 0-15,-21 21 0,0 0 16,0 0-16,22 21 0,-1 0 0,0 0 16,1 1-16,-1 20 0,0 0 0,22 1 15,-22-1-15,1 0 16,-1 1-16,-21-1 0,21 0 0,-20 1 15,-1-1-15,21-21 0,-21 21 0,-21-20 16,21-1-16,1 0 0,-1 0 16,0 0-16,0-21 0,-21 21 15,21-21-15,0 0 16,1 0-16,-1-21 0,0 0 16,0 21-16,0-21 0,0 0 0,1 0 15</inkml:trace>
  <inkml:trace contextRef="#ctx0" brushRef="#br0" timeOffset="16435.02">5101 4805 0,'0'0'0,"0"-21"16,0 0-16,21-1 0,-21-20 15,0 21-15,21 0 0,-21 0 0,0-1 16,0 1-16,0-21 0,0 21 16,0 0-16,0-1 0,-21 22 0,0-21 15,0 21-15,0 0 0,0 0 16,-1 0-16,-20 0 0,21 0 16,-21 21-16,-1 1 0,22-1 0,-21 21 15,-1-21-15,1 22 0,21-1 16,-21 0-16,20 22 0,1-22 0,0 22 15,21-22-15,0 0 0,0 1 0,0-1 16,0-21-16,0 21 0,0-20 16,0-1-16,21 0 0,0 0 0,1 0 15,-1-21-15,0 0 0,21 0 16,-21 0-16,22 0 0,-22 0 0,21-21 16,-21 0-16,22 0 0,-22 0 0,0-1 15,21-20-15,-20 21 16,-1-21-16,0-1 0,0 1 0,0 0 15,0-1-15,-21 1 0,0-22 0,0 22 16,0 0-16,0-1 0,0 1 16,22 21-16,-22-21 0,0 20 15,0 1-15,0 42 16,0 1-16,0 20 16,0-21-16,0 21 0,0 1 0,0-1 15,21 0-15,-21 1 0,0-1 16,0 0-16,21 1 0,0-1 0,-21-21 15,21 22-15,0-22 0,-21 0 0,22 0 16,-1-21-16,-21 21 16,21-21-16,0 0 0,0 0 0,0 0 15,1 0-15,-1-21 0,0 0 16,0 0-16,0 0 0</inkml:trace>
  <inkml:trace contextRef="#ctx0" brushRef="#br0" timeOffset="16911.75">5863 4043 0,'-42'0'16,"21"0"0,21 21-1,0 0-15,0 0 0,0 1 16,0-1-16,0 0 0,21 0 15,-21 21-15,21-20 0,0-1 0,0 21 16,22-21-16,-22 22 0,0-22 0,21 21 16,-21-21-16,1 0 0,20 1 15,-21 20-15,21-42 0,-20 21 0,20 0 16,-21 0-16,21-21 0,1 0 16,-22 0-16,21 0 0,-21 0 0,1 0 15,20 0-15,-21 0 0,0 0 0,0-21 16,1 21-16,-22-21 15,21 21-15,-21-21 0,0 0 16,-21 21 0,-1 0-16,1 21 15,-21 0-15,21 0 0,-22 0 0,1 22 16,21-22-16,-21 21 0,-22 22 0,22-22 16,-1 0-16,1 22 0,0-22 15,21 1-15,-22-1 0,1 0 0,21 1 16,0-22-16,-1 21 0,1-21 0,21 0 15,0 1-15,0-1 16,21-21 0,1 0-1,-22-21-15</inkml:trace>
  <inkml:trace contextRef="#ctx0" brushRef="#br0" timeOffset="17519.2">7959 4720 0,'0'0'0,"-22"0"0,1 0 16,0 0-16,0-21 0,0 21 31,42 0 1,0 0-32,0 0 15,22 0-15,20 0 0,-21 0 0,22 0 16,-1 0-16,1 0 0,-1 0 0,22 21 15,-21-21-15,-1 0 0,22 0 16,-22 0-16,22 0 0,-22 0 16,1 0-16,21 0 0,-22 0 0,1 0 15,-22 0-15,21 0 0,-20 0 16,-1 0-16,0 21 0,-20-21 0,-1 0 16,0 0-16,0 0 0,-21 22 15,-21-22 16,0 0-31,0 0 0,-1 0 16,-20 0-16,21 0 0,0 0 0,-22 0 16</inkml:trace>
  <inkml:trace contextRef="#ctx0" brushRef="#br0" timeOffset="17865">8043 4847 0,'-21'0'0,"42"0"0,-63 0 0,42 21 15,21-21 17,21 0-32,-20 22 0,20-22 0,21 0 15,-20 0-15,20 0 0,1 0 16,-1 0-16,1 0 0,-1 0 15,22 0-15,-22 0 0,22 0 0,-21 0 16,20 0-16,-20 0 0,-1 0 16,1 0-16,-1 0 0,1 0 0,-22 0 15,0 0-15,1 0 0,-1 0 0,0 0 16,-20 0-16,-1 0 0,0 0 16,0-22-16,-21 1 31,-21 0-16</inkml:trace>
  <inkml:trace contextRef="#ctx0" brushRef="#br0" timeOffset="18379.48">9207 4339 0,'0'21'0,"0"1"0,22-1 16,-1 0-16,0 0 0,0-21 15,0 21-15,22 0 0,-22 1 16,0-1-16,21-21 0,-21 21 0,22 0 15,-1-21-15,-21 21 0,22-21 0,-1 21 16,-21-21-16,21 0 0,1 0 16,-22 22-16,0-22 0,21 0 0,-20 0 15,-1 0-15,0 0 0,0 0 16,-21 21-16,21-21 0,-42 21 31,0-21-31,0 0 16,0 21-16,-22-21 15,22 21-15,0 0 0,-21 1 0,20-1 16,-20 0-16,21 21 0,-21 1 0,-1-22 16,22 21-16,-21 0 0,-1 1 15,-20-1-15,21 0 0,-1 1 0,1-1 16,0-21-16,-1 22 0,1-22 0,21 0 16,-22 0-16,22 0 0,0 0 0,0-21 15,21 22-15</inkml:trace>
  <inkml:trace contextRef="#ctx0" brushRef="#br0" timeOffset="33679.33">11430 4551 0,'21'0'0,"-21"-21"16,21 0-16,0-1 15,1 1 1,-22 0-16,0 0 16,21 0-16,-21 0 15,0-22-15,0 22 0,0 0 0,0 0 16,0 0-16,0-22 0,0 22 0,0 0 16,0 0-1,-21 21 1,21 21-1,-22 0-15,22 0 0,0 22 0,-21-22 16,0 21-16,0 22 0,0-22 0,0 0 16,-1 22-16,1-22 0,0 22 15,-21-1-15,21 1 0,-22-1 0,1 1 16,0-1-16,-1 1 0,1-1 0,0-21 16,20 1-16,-20-1 0,21-21 15,0 0-15,0 1 0,-1-1 16,1 0-16,0-21 15,21-21-15,-21 0 16,21-22-16,0 22 0,0-21 16,0 21-16,0-22 0,0 1 15,0-22-15,0 22 0,0-21 0,0 20 16,21 1-16,-21 0 0,21 20 0,-21-20 16,0 21-16,21 0 0,1 0 15,-1 21-15,0 0 16,0 21-16,-21 0 0,21 0 15,0 0-15,-21 22 0,22-1 0,-22 0 16,21 1-16,0-1 0,-21 0 0,0 1 16,0-1-16,21-21 0,0 21 15,-21-20-15,21-1 0,-21 0 16,22 0-16,-1 0 0,0-21 0,0 0 16,0 0-16,0 0 0,1 0 15,20-21-15,-21 0 0,0 21 0,0-21 16,22 0-16,-22-1 0,0 1 0,0-21 15,0 21-15,1-22 0,-1 22 16,0-21-16,0 0 0,0 20 16,-21-20-16,0 21 0,21 0 0,-21 0 15,0 42 1,0 0-16,0 21 16,0-21-16,0 22 0,0-22 15,0 21-15,-21-21 0,21 22 0,0-22 16,0 0-16,-21 0 0,21 0 0,0 1 15,-21-1-15,21 0 0,0-42 47,0-22-47,0 22 16,0 0-16</inkml:trace>
  <inkml:trace contextRef="#ctx0" brushRef="#br0" timeOffset="33991.16">11747 4509 0,'0'21'31,"0"0"-31,0 0 16,0 0-16,0 0 16,22-21-16,-1 0 0,0 0 15,0 0 1,0-21-16,-21 0 15,0 0-15,0 0 16,0 0 0,-21 21-16,0 0 0,0 0 0,0-22 15,-1 22-15,1 0 16,0 0-16,21 22 0,-21-22 16,21 21-16,0 0 0,0 0 15,0 0-15,0 0 0,0 1 16,21-1-16,0 0 15</inkml:trace>
  <inkml:trace contextRef="#ctx0" brushRef="#br0" timeOffset="34479.87">12107 4699 0,'0'21'31,"0"0"-31,0 1 15,-21-22-15,21 21 0,0 0 0,-21 0 16,21 43-16,0-43 0,-21 0 16,21 0-16,-21 0 0,21 0 15,-22 1-15,22-1 0,0 0 0,0 0 16,-21-21-16,21 21 0,-21-21 16,0 0-1,21-21 16,0 0-31,0 0 0,0 0 0,0-1 16,0-20-16,21 21 0,-21-21 0,21-1 16,0 1-16,22 0 0,-22 20 15,0-20-15,21 21 0,1-21 0,-22 20 16,21 1-16,1 21 0,-22-21 0,21 21 16,-21 0-16,22 0 0,-22 0 15,0 21-15,0 0 0,-21 1 0,21-1 16,-21 0-16,21 21 0,-21 1 15,0-22-15,0 21 0,0 0 0,0 1 16,0-1-16,-21 0 0,0-20 0,0 20 16,21-21-16,-21 0 15,21 0-15,-21 1 0,21-1 0,21-21 47,0-21-47,-21-1 0,21-20 16,0 21-16,0-21 0</inkml:trace>
  <inkml:trace contextRef="#ctx0" brushRef="#br0" timeOffset="35235.47">13250 4128 0,'0'0'0,"0"21"31,0 0-31,-21 0 0,21 21 16,-21 1-16,0-1 0,21 0 16,-21 1-16,-1-1 0,1 0 0,21 1 15,-21 20-15,0-20 0,0-1 16,21 0-16,-21 1 0,-1 20 0,22-42 16,0 22-16,-21-1 0,0-21 0,21 21 15,-21-20-15,21-1 16,0 0-16,0 0 0,0-42 31,0 0-15,0 0-16,0-1 0,0-20 15,0 21-15,0-21 0,21-1 0,-21 1 16,21 21-16,0-22 0,1 22 16,-1-21-16,0 21 0,21 0 0,-21-22 15,22 22-15,-1 0 0,0 21 16,-20-21-16,20 0 0,0 21 0,-21 0 15,1 0-15,-1 0 0,21 0 16,-42 21-16,21 0 0,-21 0 16,0 0-16,0 0 0,0 1 15,-21-1-15,0 0 0,0 21 0,0-21 16,-22 1-16,22-1 0,-21 0 16,-1 0-16,1 0 0,0 0 0,-1-21 15,1 0-15,21 0 0,0 0 0,0 0 16,-22 0-16,43-21 15,0 0-15,0 0 0,0 0 0,0 0 16,21 21 0,1 0-1,-22 21-15,0 0 16,21 21-16,-21-21 0,21 22 0,-21-22 16,21 21-16,-21-21 0,21 22 15,-21-22-15,21 0 0,1 0 0,20 0 16,-21 1-16,0-1 0,22-21 15,-1 21-15,-21-21 0,21 0 0,1 0 16,-1 0-16,0 0 0,1 0 0,-1-21 16,-21 21-16,22-21 0,-22 21 15,0-22-15,0 1 0,0 0 0,0 0 16,1 21-16,-22-21 0,0 0 16,0-1-16,0 1 0,0 0 15,-22 21 1,1 0-1</inkml:trace>
  <inkml:trace contextRef="#ctx0" brushRef="#br0" timeOffset="36273.61">2984 6541 0,'0'0'0,"43"-22"0,-22 22 16,0-21-16,21-21 15,-20 21-15,-22 42 32,0 0-32,-22 0 0,1 22 15,0-22-15,-21 21 0,-1 0 16,-20 1-16,-1-1 0,1 0 0,-22 1 15,1 20-15,-1-20 0,21-1 16,-20 0-16,-1-21 0,22 22 16,20-22-16,1 0 0,0 0 0,-1-21 15,22 0-15,0 0 0,21-21 32,0 0-32,0 0 0,21 0 15,0-1-15,22 22 0,-22-21 16,21 21-16,-21 0 0,22 0 15,-1 0-15,0 21 0,1-21 0,20 22 16,-21-1-16,1 21 0,-1 0 16,-21-20-16,22 20 0,-1 0 0,-21 1 15,0-22-15,22 21 0,-22-21 16,0 0-16,-21 1 0,21-1 0,0 0 16,-21 0-16,21-21 0,-21 21 15,22-21 1,-1-21-1,-21 0-15,0 0 16,0 0-16,21-1 0,0-20 0,-21 21 16,21-21-16</inkml:trace>
  <inkml:trace contextRef="#ctx0" brushRef="#br0" timeOffset="36490.61">3217 6943 0,'0'21'15,"-21"0"-15,21 0 0,-21 0 16,0 1-16,21 20 0,-21-21 16,21 0-16,0 0 0,-22 22 0,22-22 15,-21 0-15,21 0 16,-21 0-16,21 1 0,0-1 16,0-42 15,0-1-31,0 1 0,21-21 15</inkml:trace>
  <inkml:trace contextRef="#ctx0" brushRef="#br0" timeOffset="36679.5">3217 6752 0,'0'0'0,"0"-21"16,-21 21-1,0-21-15,0 21 31,21 21 1,21-21-32,0 0 15,-21 21-15,21-21 0,0 0 0,1 0 16</inkml:trace>
  <inkml:trace contextRef="#ctx0" brushRef="#br0" timeOffset="37159.93">3535 6879 0,'0'43'15,"0"-22"-15,-21-21 16,21 21-16,0 0 0,0 0 0,0 0 16,-22 1-16,22-1 0,0 0 15,0 0-15,0 0 0,0 22 0,0-22 16,0 0-16,0 0 0,-21 0 0,21 0 15,0 1-15,-21-1 16,21 0-16,0-42 31,0 0-15,0-1-16,0-20 0,0 21 0,0 0 16,0-22-16,21 1 0,0 21 15,1-21-15,-1 20 0,0-20 0,21 21 16,-21-21-16,1 20 0,20 1 15,0 0-15,-21 21 0,22 0 0,-22 0 16,21 0-16,-21 0 0,1 0 16,-1 21-16,0 0 0,0 1 0,0-1 15,0 0-15,1 21 0,-22 1 16,0-22-16,0 21 0,0-21 16,0 22-16,0-22 0,0 21 15,-22-21-15,1 0 0,21 1 0,-21-1 16,21 0-16,0 0 0,-21 0 15,21 0-15,21-42 32,0 0-32,0 0 0,1 0 15</inkml:trace>
  <inkml:trace contextRef="#ctx0" brushRef="#br0" timeOffset="37491.25">4466 6773 0,'-21'0'16,"0"0"-16,0 0 16,-1 22-1,22-1-15,0 0 0,-21 0 16,21 21-16,-21 1 0,0 20 16,21-20-16,0 41 0,-21-20 0,21 20 15,-21 1-15,-1 0 0,22-1 16,0 1-16,-21 0 0,0-1 0,21 1 15,-21 0-15,21-1 0,0 1 0,0 0 16,0-1-16,0-20 0,0 21 0,-21-22 16,21 1-16,-21-22 15,21 0-15,-22 22 0,22-43 0,0 21 16,0-21-16,0 1 0,0-44 31,0 1-31,0 0 0,0 0 0,0-21 16,0-1-16,0-20 0,22-1 0,-22 1 15,21-1-15</inkml:trace>
  <inkml:trace contextRef="#ctx0" brushRef="#br0" timeOffset="37796.08">4297 7493 0,'0'0'0,"21"-63"16,-21-1-16,0 1 0,0 20 16,0-20-16,0-1 0,0 22 0,21 0 15,0-22-15,0 43 0,1-21 0,-1-1 16,0 22-16,0 0 0,0 0 15,0 0-15,22 21 0,-22 0 0,0 0 16,21 0-16,-20 0 0,-1 21 16,0 0-16,0 0 0,-21 0 0,0 22 15,0 20-15,-21-21 0,0-20 16,0 20-16,-1 0 0,-20 1 16,21-1-16,-21-21 0,20 21 0,1-20 15,-21-1-15,21 0 0,21 0 16,-21 0-16,-1-21 15,22 21-15,22-42 32,-1 21-32,0-21 0,0 0 0,0 0 15,0-22-15,22 22 0,-22-21 0</inkml:trace>
  <inkml:trace contextRef="#ctx0" brushRef="#br0" timeOffset="38507.71">5016 6816 0,'0'-21'16,"0"42"0,0 0-16,0 0 15,0 21-15,0-20 0,0-1 16,-21 21-16,0 0 0,21-20 0,-21 20 16,21 0-16,0 1 0,0-1 15,0-21-15,0 21 0,0-20 0,0-1 16,0 0-16,21-21 15,0 0-15,0 0 0,1 0 16,-1-21-16,0 0 0,0-1 0,0 1 16,22-21-16,-22 21 0,0-22 15,0 22-15,0-21 0,0 0 16,1 20-16,-1-20 0,-21 0 0,21-1 16,0 1-16,0 21 0,0 0 0,-21 0 15,0-1-15,0 44 16,0-1-16,0 0 15,0 0-15,-21 0 0,0 22 16,0-1-16,21 0 0,-21-21 0,21 22 16,-21-1-16,21 0 0,0 1 0,0-22 15,0 0-15,0 21 0,0-20 16,0-1-16,21 0 0,0-21 0,0 0 16,0 0-16,0 0 0,22 0 0,-22 0 15,0 0-15,21-21 0,-20 0 16,20-1-16,-21 1 0,21-21 15,-20 21-15,20-22 0,-21 1 0,0-21 16,22 20-16,-22-20 0,0 20 16,0-20-16,0-1 0,0 1 15,-21 21-15,0-22 0,0 22 0,22-1 0,-22 1 16,0 0-16,0 21 0,0-1 16,0 1-16,-22 21 15,1 0-15,21 21 16,-21 1-16,21 20 0,-21 0 0,21 1 15,-21-1-15,21 0 0,0 1 0,0 20 16,0-21-16,-21 22 0,21-22 16,0 1-16,0-1 0,0 0 15,0 1-15,0-1 0,0-21 0,0 21 16,0-20-16,0 20 0,0-21 16,0 0-16,0 0 0,21-21 15,0 0-15,0 0 0,0 0 16,0 0-16,1-21 0,-1 0 15,0 0-15,-21 0 0,21 0 0,0-1 16</inkml:trace>
  <inkml:trace contextRef="#ctx0" brushRef="#br0" timeOffset="38708.71">5821 6773 0,'0'0'0,"-21"0"15,21 22 1,21-22 0,0 0-16,0 0 15,0 0-15,22 0 0,-1 0 16,0 0-16,1 0 0,-1 0 0,0 0 16,1-22-16,-22 22 0,21-21 0,0 21 15</inkml:trace>
  <inkml:trace contextRef="#ctx0" brushRef="#br0" timeOffset="39108.48">6752 6562 0,'-21'0'16,"21"21"15,0 0-31,0 0 0,21 0 0,0 1 15,0-1-15,1 0 0,-1-21 16,0 21-16,21 0 0,1 0 0,-22 1 16,21-22-16,0 21 0,22-21 15,-22 0-15,-21 0 0,1 0 16,20 0-16,-21 0 0,0 0 16,0 0-16,1 0 0,-1-21 0,-21-1 15,21 1-15,-21 0 16,-21 21-1,0 0-15,-1 21 16,1 0-16,0 1 0,-21-1 16,21 21-16,-22-21 0,22 22 0,-21-1 15,-1-21-15,22 21 0,-21 1 16,21-1-16,-22-21 0,22 22 0,0-22 16,21 0-16,-21 0 0,21 0 15,0 0-15,21-21 16</inkml:trace>
  <inkml:trace contextRef="#ctx0" brushRef="#br0" timeOffset="39528.24">8530 6858 0,'-21'-21'16,"0"21"-16,0 0 15,42 0 17,0 0-17,21 0-15,-21 0 0,22 0 0,-1 0 16,0 0-16,1 0 0,-1-21 0,0 21 16,22 0-16,-22 0 0,1 0 15,-1 0-15,0 0 0,-21 0 0,22 0 16,-22 0-16,0 0 0,0 0 0,-42 0 31,-21 0-31,21 0 16,-22 0-16,22 0 0</inkml:trace>
  <inkml:trace contextRef="#ctx0" brushRef="#br0" timeOffset="39751.11">8467 6837 0,'0'0'0,"-22"21"16,1-21-16,21 21 15,21-21 1,1 0-16,-1 0 16,0 21-16,21-21 0,1 0 0,-22 0 15,21 0-15,0 0 0,1 0 0,-1 0 16,0 0-16,1 0 0,-1 0 16,0 0-16,-20-21 0,20 21 0,-21 0 15,21-21-15,-20 21 0,-1-21 16,0 0-16,-21 0 15,0-1-15,0 1 0,0 0 0,0 0 16</inkml:trace>
  <inkml:trace contextRef="#ctx0" brushRef="#br0" timeOffset="40055.44">9102 6477 0,'0'0'0,"-22"-21"0,22 42 47,0 0-47,22-21 15,-1 21-15,0-21 0,0 22 0,0-22 16,0 0-16,1 21 0,-1-21 16,0 0-16,0 0 0,0 0 0,0 21 15,1-21-15,-1 0 16,-21 21-16,0 0 0,0 0 16,0 1-16,0-1 15,0 21-15,-21-21 0,-1 0 16,1 1-16,0 20 0,0-21 0,-21 21 15,20 1-15,1-22 0,-21 21 0,21-21 16,0 22-16,-1-22 0,1 21 16,0-21-16,0 1 0,21-1 0,-21 0 15,21 0-15</inkml:trace>
  <inkml:trace contextRef="#ctx0" brushRef="#br0" timeOffset="40808.1">10583 6773 0,'0'-21'0,"0"0"15,0 0 1,0 0-16,0 0 16,0-1-16,21 22 15,1-21-15,-1 21 0,0 0 16,0-21-16,0 21 0,0 0 0,1 0 16,-1 0-16,0 0 0,0 0 15,0 21-15,0 0 0,1 22 0,-1-22 16,0 21-16,0 1 0,-21-22 0,0 21 15,0 0-15,0 1 0,0-1 16,-21-21-16,0 22 0,0-1 0,-1-21 16,1 0-16,0 0 0,0 1 0,0-1 15,21-42 17,0-1-32,21 1 0,0 0 15,-21 0-15,21-21 16,0 20-16,1 1 0,-1-21 0,0 21 15,0-22-15,0 22 0,0-21 0,1 0 16,-1 20-16,0-20 0,21 21 16,-21 0-16,1 0 0,-1-1 15,0 22-15,0 0 0,0 0 0,0 0 16,1 22-16</inkml:trace>
  <inkml:trace contextRef="#ctx0" brushRef="#br0" timeOffset="41347.8">11578 7027 0,'0'0'0,"64"0"15,-43-21 1,0 0-16,0 0 16,0 0-16,0 21 0,-21-21 0,22-1 15,-1 1-15,-21 0 0,0 0 0,0-21 16,0 20-16,0 1 0,0 0 15,0 0-15,-21 0 0,-1 21 16,1-21-16,0 21 16,0 0-16,0 21 0,0 0 0,-1 0 15,1 21-15,0-20 0,0 20 0,0-21 16,0 21-16,-1 1 16,1-22-16,0 21 0,0-21 0,21 1 15,0-1-15,0 21 0,0-21 16,0 0-16,21-21 15,0 0-15,0 0 0,1 0 16,-1 0-16,0-21 0,0 0 0,0 0 16,0 0-16,1 0 0,-1-1 15,21 1-15,-21 0 0,-21 0 0,21-21 16,1 20-16,-1 1 0,-21-21 0,0 21 16,0 0-16,0-1 0,21 1 15,-21 0-15,0 42 16,0 0-1,0 22-15,-21-22 16,21 0-16,0 0 0,0 22 0,0-22 16,0 21-16,0-21 0,0 0 0,0 1 15,0-1-15,0 0 0,0 0 16,21-21-16,-21 21 0,21-21 0,21 0 16,-20 0-16,-1 0 0,21 0 0,-21 0 15,22-21-15,-1 0 0,0 0 16</inkml:trace>
  <inkml:trace contextRef="#ctx0" brushRef="#br0" timeOffset="42366.72">12552 6773 0,'0'0'0,"0"-21"0,0 0 0,0 0 0,0 0 16,-21 0-16,-1-1 0,1 22 16,0 0-16,0 22 15,0-1-15,-22 0 0,22 0 16,0 21-16,0-20 0,0 20 0,0 0 15,-1-21-15,1 22 0,0-22 16,0 21-16,21-21 0,0 1 0,0 20 16,0-21-16,0 0 0,21-21 15,0 0-15,0 0 16,1 0-16,-1 0 0,0 0 0,21-21 16,-21 21-16,1-21 0,-1 0 15,0 0-15,0-1 0,21 1 16,-20-21-16,-22 0 0,21-1 0,0 1 15,0 0-15,-21-1 0,0-20 0,0 20 16,21-20-16,-21-1 0,21 22 16,-21-21-16,0 20 0,0 1 0,0 21 15,0 0-15,0-1 0,0 44 32,0-1-32,-21 21 0,0 0 15,21 1-15,-21 20 0,0 1 0,21-22 16,-21 22-16,21-22 0,-22 21 15,22-20-15,-21 20 0,21-20 16,0-1-16,0 0 0,0-21 0,0 22 16,0-22-16,0 0 0,21 0 15,1 0-15,20-21 0,-21 0 0,0 0 16,22 0-16,-22 0 0,21-21 0,-21 0 16,22 21-16,-1-21 0,-21 0 15,0 0-15,22-22 0,-22 22 0,0 0 16,0-21-16,0-1 0,0 22 0,1-21 15,-1-1-15,-21 22 0,21 0 16,-21 0-16,0 42 31,0 0-31,0 0 0,0 1 16,-21-1-16,21 21 0,0-21 0,-21 0 16,21 1-16,-22-1 0,22 0 0,0 0 15,0 0-15,0 0 0,0 1 16,22-22-16,-1 0 15,0 0-15,0 0 0,21 0 0,-20 0 16,-1 0-16,21-22 0,0 22 0,-20-21 16,20 0-16,-21 0 0,0 0 15,22 0-15,-22-1 0,0 1 0,0 0 16,-21 0-16,21 21 16,-21 21-1,0 0 1,0 0-16,0 1 0,-21-1 0,21 0 15,0 0-15,0 0 0,0 0 16,0 1-16,0-1 0,0 0 0,0 0 16,21-21-16,0 0 15,1 0-15,-1 0 0,21 0 16,-21 0-16,0 0 0,22-21 0,-22 21 16,21-21-16,-21 0 0,22 21 0,-22-22 15,0 1-15,0 0 16,0-21-16,-21 21 0,0-1 0,0-20 15,0 21-15,0-21 0,-21 20 0,-21-20 16,21 21-16,0-21 0,-22 20 16,22 22-16,-21-21 0,-1 21 15,22 0-15,-21 0 0,21 0 0,0 0 0,-1 0 16,1 0-16,0 21 0,0 1 16,21-1-16,-21-21 0,21 21 0,0 0 15,0 0-15,0 0 0,0 1 16,0-1-16,-21-21 0</inkml:trace>
  <inkml:trace contextRef="#ctx0" brushRef="#br0" timeOffset="42572.9">13356 6625 0,'0'0'16,"-21"-21"-16,0 21 0,0 0 0,21-21 0,-22 21 15,1 0 1,42 0 15,1 21-31,-1 0 16,0-21-16,-21 21 0,0 1 16,21-22-16,0 21 0</inkml:trace>
  <inkml:trace contextRef="#ctx0" brushRef="#br0" timeOffset="42827.49">14393 7070 0,'0'0'0,"0"42"16,0-21-16,0 0 15,0 1-15,-21-1 0,21 0 0,-21 21 16,0-21-16,0 1 0,-1 20 16,1-21-16,0 0 0,-21 43 15,21-43-15,-22 0 0,22 0 0,-21 0 16,21 1-16,-1-1 0,1-21 16,0 0-16,0 0 0,0 0 0</inkml:trace>
  <inkml:trace contextRef="#ctx0" brushRef="#br0" timeOffset="43407.7">15325 6646 0,'0'0'0,"21"-21"15,42-85 1,-63 85-16,0-21 0,0 21 0,0 0 15,0-1-15,0 1 0,0 0 16,-21 21-16,0 0 0,-21 0 0,-1 0 16,22 21-16,-21 0 0,-1 22 15,1-1-15,0 0 0,21 1 0,-22 20 16,22-20-16,0 20 0,0-21 0,0 1 16,21-1-16,0 0 0,0 1 15,0-1-15,0-21 0,0 0 0,0 22 16,21-43-16,0 21 0,21 0 15,1-21-15,-22 0 0,42 0 0,-20 0 16,-1 0-16,21-21 0,-20 0 16,-1 21-16,22-43 0,-22 22 0</inkml:trace>
  <inkml:trace contextRef="#ctx0" brushRef="#br0" timeOffset="43847.13">15833 6033 0,'0'0'0,"-22"-22"0,22-20 0,-21 21 0,0 21 16,0 0-16,0 0 0,0 0 16,-1 21-16,1 0 0,0 22 15,0-1-15,21 0 0,-42 85 16,20-63-16,22-1 0,-21 22 16,21-22-16,0 22 0,0-21 0,0-1 15,-21-21-15,21 22 0,0-22 0,0 1 16,0-22-16,0 21 0,0-21 15,0 0-15,0 1 0,0-1 16,0-42 15,0-1-31,21 1 0,0 0 0,-21 0 16,22 0-16,-1-22 0,0 22 0,0-21 16,0 0-16,0 20 0,22 1 15,-22-21-15,0 42 0,0-21 0,0 21 16,1 0-16,-1 0 15,0 21-15,-21 0 0,0 0 16,21 0-16,-21 1 0,21 20 0,-21-21 16,0 0-16,0 22 0,0-22 0,0 0 15,0 0-15,0 0 0,-21 0 16,21 1-16,0-1 0,0 0 16,21-21-1,0 0-15,1-21 0,-22 0 16</inkml:trace>
  <inkml:trace contextRef="#ctx0" brushRef="#br0" timeOffset="44191.07">16129 6858 0,'21'0'16,"0"0"0,-21 21-1,21-21-15,1 0 0,-1 0 0,0 0 16,0 0-16,0 0 0,0 0 15,1 0-15,-1 0 0,21-21 0,-21 21 16,0-21-16,22 21 0,-22-21 0,0 21 16,-21-21-16,0-1 15,0 1-15,0 0 0,-21 21 16,0 0-16,0 0 16,-1 0-16,-20 0 0,21 0 15,-21 0-15,20 21 0,-20 0 0,21 1 16,0-1-16,0 0 0,-1 21 0,1-21 15,21 1-15,0-1 0,0 0 0,0 0 16,0 0-16,0 0 0,0 1 16,21-22-16,1 0 0,-1 21 0,0-21 15,21 0-15,-21 0 0,22 0 0,-1 0 16,0 0-16,1-21 0,-1-1 16</inkml:trace>
  <inkml:trace contextRef="#ctx0" brushRef="#br0" timeOffset="44440.54">16976 6689 0,'0'0'0,"21"-21"0,-21-1 0,0 1 16,0 0-1,-21 21-15,-1 0 0,1 21 16,0 0-16,0 1 0,0-1 0,0 21 16,-1-21-16,1 22 0,0-22 15,0 21-15,0-21 0,21 22 0,-21-22 16,21 0-16,0 0 0,0 0 0,0 0 15,0 1-15,0-1 0,21-21 16,21 0-16,-21 0 0,0 0 16,22 0-16,-22 0 0,21 0 0,1 0 15,-1-21-15,0-1 0,1 1 0,-1 0 16,0 0-16,1 0 0</inkml:trace>
  <inkml:trace contextRef="#ctx0" brushRef="#br0" timeOffset="44948.46">17505 6202 0,'0'-42'0,"0"84"0,0-127 16,21 43-16,-21 21 0,0 0 16,0 42-1,0 0-15,0 0 16,0 21-16,-21-20 0,0 41 16,-1-21-16,1 22 0,0-22 0,0 43 15,0-22-15,0 1 0,-1-1 0,1 1 16,0-22-16,21 22 0,-21-22 15,0 0-15,0-20 0,21 20 0,0-21 16,0 0-16,0 0 0,-22-21 0,22 22 16,0-44-1,0 1 1,22 0-16,-1 0 0,0 0 16,0 0-16,0-22 0,0 22 15,22 0-15,-22-21 0,0 20 0,21 1 16,-20 0-16,-1 21 0,21-21 15,-21 21-15,0 0 0,1 0 16,-1-21-16,0 21 16,-42 21 15,0-21-31,-1 21 0,-20 0 0,21 0 16,-21 1-16,20-1 0,1 0 15,-21 0-15,21 0 0,21 0 0,0 1 16,-21-1-16,21 0 0,0 0 0,0 0 15,21-21-15,0 21 16,0-21-16,21 0 16,-20 0-16,-1 0 0,21 0 0,-21 0 15,22 0-15,-22-21 0,21 0 0,0 21 16,-20-21-16,20 0 0,-21 0 16,21-1-16,-20-20 0</inkml:trace>
  <inkml:trace contextRef="#ctx0" brushRef="#br0" timeOffset="45427.37">18161 6117 0,'0'-42'0,"0"84"0,0-126 0,0 62 16,0 1-16,0 0 0,-21 21 15,0 0-15,-1 0 16,22 21-16,-21 0 16,0 1-16,21-1 0,-21 21 0,21 0 15,0 1-15,0-1 0,-21 22 0,21-1 16,0 1-16,-21-1 0,21 1 15,0-1-15,0 1 0,0-22 0,-22 0 16,22 1-16,-21-1 0,0 0 0,21-21 16,0 1-16,0-1 0,-21-21 15,21 21-15,-21-21 0,21-21 32,0 0-32,0-1 15,0 1-15,21-21 0,0 21 0,0 0 16,0-22-16,1 22 0,-1 0 15,21 0-15,-21 0 0,22-1 16,-1 1-16,0 0 0,-21 21 0,22 0 16,-22 0-16,21 0 0,-21 0 15,1 21-15,-1 0 0,-21 1 0,0-1 16,0 0-16,0 21 0,0 1 16,-21-22-16,-22 0 0,22 21 15,0-21-15,-21 1 0,-1-1 0,22 0 16,-21 0-16,-1 0 0,1-21 0,21 21 15,0-21-15,0 0 0,-1 0 16,22 22-16,-21-22 0,21-22 16,21 22-1,1-21-15,-1 0 0,0 0 0,0 0 16</inkml:trace>
  <inkml:trace contextRef="#ctx0" brushRef="#br0" timeOffset="46128.26">18711 6646 0,'0'0'16,"-21"0"15,0 22-31,0-1 0,0 0 16,-1 0-16,1 0 0,0 0 16,0 1-16,0-1 0,0 21 0,-1-21 15,1 0-15,21 1 0,-21-1 16,21 0-16,0 0 0,0 0 0,0 0 15,21-21-15,0 0 16,-21 22-16,22-22 0,-1 0 16,0 0-16,0-22 15,-21 1-15,0 0 16,0 0-16,21 0 0,-21 0 16,0-1-16,21-20 0,1 21 0,-22-21 15,21 20-15,21-20 0,-21 21 16,0-21-16,22 20 0,-1 1 15,-21 0-15,22 0 0,-22 21 0,21 0 16,-21 0-16,22 0 0,-22 0 16,0 0-16,-21 21 0,21 0 15,-21 0-15,0 1 0,0-1 0,0 0 0,0 21 16,0-21-16,-21 1 0,21 20 16,-21-21-16,0 0 0,-1 0 0,1 1 15,0-1-15,0-21 0,21 21 0,0 0 16,21-42 31,0 21-47,0-21 15,1 0-15,-22-1 0,21 1 0,0 0 16,0-21-16,0 21 0,-21-22 0,21 22 16,1 0-16,-1-21 0,-21 20 15,0 1-15,21 21 0,-21-21 0,0 42 31,0 0-31,-21 1 16,0-1-16,21 0 0,-22 21 0,1-21 16,21 22-16,0-22 0,-21 21 15,21-21-15,-21 1 0,21-1 0,0 0 16,-21 0-16,21 0 0,0 0 16,0 1-16,0-1 0,0 0 15,21-21 1,0 0-16,0 0 15,0 0-15,1 0 0,-1-21 0,0 21 16</inkml:trace>
  <inkml:trace contextRef="#ctx0" brushRef="#br0" timeOffset="46347.73">19664 6985 0,'0'21'16,"0"0"-1,0 1-15,0-1 0,0 0 16,0 0-16,0 0 0,-21 0 0,-1 1 16,1-1-16,21 0 0,-21 0 15,0 0-15,0 0 0,0 1 0,-1-22 16,-20 21-16,21 0 0,-21-21 0,20 21 16,-20-21-16,0 21 0,21-21 15,-1 0-15,-20 0 0,21 0 0,0 0 16</inkml:trace>
  <inkml:trace contextRef="#ctx0" brushRef="#br0" timeOffset="48175.97">20383 6477 0,'0'0'0,"-21"0"0,21-21 32,21 21-32,1 0 0,-1 0 15,21 0-15,0 0 0,64 0 16,-42 0-16,-22-21 0,22 21 16,-22 0-16,21 0 0,-20 0 15,-1 0-15,-21 0 0,22 0 0,-22 0 16,0 0-16,0 0 0,0 0 15,-42 0 1,0 0 0,0 0-16,0 0 0,-1 0 0,1 0 15,0 0-15,0 0 0,-21 0 0,20 0 16</inkml:trace>
  <inkml:trace contextRef="#ctx0" brushRef="#br0" timeOffset="48411.95">20807 6435 0,'0'21'47,"0"0"-47,-21 0 0,21 22 15,-22-22-15,1 21 0,21 0 16,0 1-16,-21-1 0,0 22 0,0-22 16,21 0-16,-21 1 0,-1-1 0,22 0 15,0 1-15,-21-22 0,21 21 16,-21-21-16,21 0 0,0 1 15,0-1-15,0 0 0,21-21 16,0 0 0,1 0-16,-1 0 0,0-21 15,0 0-15</inkml:trace>
  <inkml:trace contextRef="#ctx0" brushRef="#br0" timeOffset="48792.36">20955 6922 0,'0'0'0,"0"21"0,-21 0 0,21 0 15,21-21 17,0 0-32,0 0 15,0 0-15,1 0 0,-1 0 0,-21-21 16,21 21-16,0 0 0,0-21 15,0 0-15,-21-1 0,0 1 16,0 0-16,0 0 16,-21 21-1,0 0 1,0 0-16,0 21 0,0 0 16,-1 0-16,1 1 0,0-1 15,21 0-15,0 21 0,-21-21 0,21 1 16,0-1-16,0 0 0,0 0 15,0 0-15,21 0 16,0-21-16,0 0 0,1 0 16,-1 0-16,21 0 0,-21 0 15,0-21-15,22 21 0</inkml:trace>
  <inkml:trace contextRef="#ctx0" brushRef="#br0" timeOffset="49047.6">21484 6731 0,'0'0'0,"0"21"31,0 0-31,0 1 0,0-1 16,0 0-16,21 21 0,-21-21 0,21 1 16,1 20-16,-22-21 0,21 0 15,0 0-15,-21 1 0,21-1 0,0 0 16,-21 0-16,21 0 15,1-21-15,-22-21 32,21 21-32,-21-21 15,21 0-15,-21 0 0</inkml:trace>
  <inkml:trace contextRef="#ctx0" brushRef="#br0" timeOffset="49231.5">21780 6795 0,'0'0'0,"0"-22"0,-21 22 15,0 22-15,-21-22 16,21 21-16,-1 0 0,-20 0 0,21 0 16,-21 22-16,20-22 0,1 0 0,-21 0 15,21 0-15,0 0 0,-1 1 16,1-1-16,21 0 0,0 0 0,0 0 16,21-21 15,1 0-31,-1-21 0</inkml:trace>
  <inkml:trace contextRef="#ctx0" brushRef="#br0" timeOffset="49507.78">21992 6541 0,'0'0'16,"21"-64"-16,-21 22 0,21 21 0,-21-22 0,0 22 15,0 0-15,0 42 31,0 21-31,-21-20 0,0 41 0,0-21 0,21 1 16,0 20-16,-21 1 0,0-1 16,21-20-16,-22 20 0,22-21 15,0 1-15,0-1 0,0 0 0,0 1 16,0-1-16,0-21 0,0 0 16,0 1-16,0-1 0,0 0 0,22-21 15,-1 0-15,0 0 0,0 0 16,0-21-16,0 21 15,-21-21-15,22-1 0,-22 1 0,21 0 16,-21 0-16</inkml:trace>
  <inkml:trace contextRef="#ctx0" brushRef="#br0" timeOffset="49680.2">21886 6795 0,'0'0'0,"-21"0"15,42 0 16,0 0-31,1 0 16,-1 0-16,0 0 0,21 0 16,-21 0-16,22 0 0,-1 0 0,-21 0 15,22 0-15,-1 0 0,-21 0 16,21-22-16</inkml:trace>
  <inkml:trace contextRef="#ctx0" brushRef="#br0" timeOffset="51592.77">22458 6773 0,'0'22'0,"0"-1"16,-21-21-16,-1 21 0,22 0 16,0 0-16,-21 0 0,0 22 0,21-22 15,-21 0-15,21 0 0,0 0 16,0 1-16,0-1 16,0 0-16,21-21 46,-21-21-46,0 0 0,0-1 16,0 1-16,0 0 16,0 0-1,0 0 1,21 0-16,-21-1 16,0 1-1,0 0-15,21 0 0,-21 0 0,22 0 16,-22-1-16,21-20 0,0 0 0,-21 21 15,21-22-15,0 1 0,-21-22 16,0 22-16,21 0 0,1-1 0,-22 1 16,0 0-16,0 21 0,0-1 15,0 1-15,0 0 0,-22 21 16,1 21 0,-21 22-16,21-1 15,0 0-15,-1 22 0,1-1 0,0 1 16,0-1-16,0 22 0,0-22 15,-1 1-15,1 21 0,0-22 0,0 22 16,0-22-16,0 22 0,21-22 0,-22 22 16,1-21-16,0-1 0,21 1 0,-21-1 15,21-21-15,0 22 0,0-1 16,0-20-16,0-1 0,0 22 0,0-22 16,0-21-16,0 21 0,0 1 0,0-22 15,0 0-15,0 0 0,21-21 16,0 0-16,0 0 15,1 0-15,-1 0 0,0-21 0,21 0 16,-21 0-16,22 0 0,-22-1 0,21-20 16,1 21-16,-22-21 0,0-1 15,21 1-15,-21 0 0,1-22 16,-1 22-16,-21-22 0,0 22 0,0-22 0,0 1 16,0-1-16,-21 1 0,-1 21 15,1-22-15,0 22 0,0-1 0,0 22 16,0 0-16,-1 0 0,22 0 0,-21 21 15,21-21-15,-21 21 16,21-22 0,21 22-16,22 0 15,-22 0-15,0-21 0,21 0 16,-21 21-16,22-21 0,-1 21 0,0-21 16,1 0-16,-22-1 0,21 22 0,-21-21 15,22 0-15,-22 21 0,0-21 16,-21 0-16,21 21 0,-21 21 47,0 0-47,0 0 15,-21 0-15,0 1 0,21-1 16,-21 0-16,21 0 0,0 0 16,0 0-16,0 1 0,0-1 0,0 0 15,0 0-15,21-21 16,0 21-16,0-21 0,0 0 15,1 0-15,-1 0 0,0 0 0,0 0 16,0-21-16,22 21 0,-22-21 16,0 0-16,0 0 0,0 21 0,0-22 15,1 1-15,-1-21 0,0 21 16,-21 0-16,0-1 0,0-20 0,0 21 16,0 0-16,0 0 0,0-1 15,-21 22-15,0 0 0,-1 0 16,1 0-16,21 22 0,-21-1 15,21 0-15,-21 0 0,21 0 16,-21 0-16,21 22 0,0-22 16,0 0-16,0 0 0,0 0 0,0 1 15,21-1-15,0-21 0,0 0 16,0 0-16,1 0 0,20 0 16,-21 0-16,0 0 0,22 0 0,-22 0 15,21 0-15,-21-21 0,22-1 0,-1 1 16,-21 0-16,21 0 0,-20 0 15,-1-22-15,0 1 0,0 21 0,0-43 16,0 22-16,1-21 0,-1 20 16,0-20-16,0-1 0,0 22 15,-21-22-15,0 43 0,21-21 0,-21 21 16,0 0-16,0-1 0,-21 44 16,0-1-1,21 0-15,-21 0 0,0 21 0,0 1 16,-1 20-16,22-20 0,0 20 15,-21-21-15,21 1 0,0 20 0,0-20 16,0-1-16,0 0 0,0-21 0,0 22 16,21-22-16,1 21 0,-1-21 15,0 1-15,0-22 0,0 21 0,22-21 16,-22 21-16,21-21 0,0 0 16,-20 0-16,20 0 0,0 0 15,1-21-15,-22 21 0,21-21 0,0-1 16,-20 22-16,-1-21 0,21 0 0,-21 0 15,0 0-15,-21 0 0,0-1 16,22 1-16,-22-21 0,0 21 0,0 0 16,0-1-16,-22 22 15,1 0-15,0 0 0,-21 0 16,21 0-16,-1 22 0,1-1 0,-21 0 16,21 0-16,0 0 0,-1 0 15,1 1-15,21-1 0,0 0 0,0 0 16,0 0-16,0 0 15,0 1-15,21-22 0,1 0 16,-1 21-16,0-21 0,0 0 0,0 0 16,22 0-16,-22 0 0,0 0 0,0-21 15,0 21-15,0-22 0,1 1 16,-1 0-16,0 0 0,0 0 0,-21-22 16,21 1-16,0 0 0,1-43 15,-1 22-15,0-1 16,0 1-16,-21-1 0,21-21 0,0 43 0,1-21 15,-1-1-15,-21 22 0,0-1 16,21 1-16,-21 0 0,0 21 16,0-1-16,-21 22 15,0 0-15,-1 0 16,1 43-16,21-22 0,-21 0 0,21 21 16,-21 1-16,21 20 0,0-20 15,-21 20-15,0 1 0,21-1 0,-22 1 16,22-1-16,0 1 0,0-1 0,0 1 15,0-22-15,0 0 0,0 1 16,0-1-16,0 0 0,0-21 0,0 1 16,22-1-16,-1 0 0,0 0 0,0-21 15,0 0-15,0 0 0,1 0 16,-1 0-16,0 0 0,0 0 16,0 0-16,0 0 0,-21-21 0,0 0 15,22 0-15,-22-1 0</inkml:trace>
  <inkml:trace contextRef="#ctx0" brushRef="#br0" timeOffset="51806.64">23389 6435 0,'0'0'0,"-42"0"0,-64 0 16,85 0-16,0 0 15,21 21 1,21 0 0,0-21-16,0 0 15,21 0-15,-20 0 0,20 0 16,0 0-16</inkml:trace>
  <inkml:trace contextRef="#ctx0" brushRef="#br0" timeOffset="52059.49">25294 6922 0,'0'0'15,"0"21"-15,0 0 0,0 0 16,0 0-16,0 0 0,0 22 15,0-22-15,-21 21 0,0-21 0,0 22 16,-1-1-16,1-21 0,0 22 16,-21-22-16,21 21 0,-22-21 0,22 0 15,-21 22-15,-1-22 0,1 0 16,-21 0-16,20 0 0</inkml:trace>
  <inkml:trace contextRef="#ctx0" brushRef="#br0" timeOffset="52592.16">13568 8086 0,'0'0'16,"-21"21"-16,21 0 15,21-21 1,21 0-16,0 0 0,1 0 15,-1 0-15,22 0 0,-1-21 0,22 21 16,-22 0-16,1-21 0,20 21 0,-20-21 16,-1 21-16,1 0 0,-1-22 15,-20 22-15,-1 0 0,-21 0 0,0 0 16,-21-21-16,-21 21 16,0 0-16,-21 0 15,-1 0-15,-20 0 0,21 0 0</inkml:trace>
  <inkml:trace contextRef="#ctx0" brushRef="#br0" timeOffset="52805.04">13822 8065 0,'0'0'0,"0"21"15,0 0 1,0 0-16,0 0 0,0 0 0,0 1 16,0-1-16,0 21 0,0-21 15,0 22-15,21-1 0,-21 0 16,0 1-16,0-1 0,0 0 0,0 1 15,0-22-15,0 21 0,0 0 0,0-20 16,0 20-16,0-21 0,0 0 16,-21 0-16,21 1 0,21-22 15,0-22 1,0 1-16</inkml:trace>
  <inkml:trace contextRef="#ctx0" brushRef="#br0" timeOffset="53139.29">14266 8509 0,'21'-21'32,"1"21"-32,-22-21 15,21 0-15,0 21 0,0-22 16,-21 1-16,21 0 0,-21 0 15,0 0-15,0 0 16,-21 21 0,0 0-16,0 0 0,0 0 0,-1 21 15,1-21-15,0 21 0,0 0 16,0 0-16,0 0 0,21 22 16,0-22-16,-22 0 0,22 21 15,0-20-15,0-1 0,0 0 0,0 0 0,0 0 16,22 0-16,-1-21 0,0 0 0,0 0 15,21 0-15,-20 0 0,20 0 16,-21 0-16,0 0 0</inkml:trace>
  <inkml:trace contextRef="#ctx0" brushRef="#br0" timeOffset="53344.17">14711 8319 0,'0'0'0,"21"0"31,-21 21-15,0 0-16,0 0 0,21 21 0,-21-20 16,0-1-16,0 0 0,0 21 0,0-21 15,0 1-15,21-1 0,-21 0 16,0 0-16,0 0 0,21 0 16,1-21-1</inkml:trace>
  <inkml:trace contextRef="#ctx0" brushRef="#br0" timeOffset="53547.05">15007 8403 0,'0'0'0,"-85"21"16,64 1-16,-21-22 0,21 21 15,-22 0-15,22 0 0,-21 0 0,21 0 16,0 1-16,-1-1 0,1 0 15,0 0-15,0 0 0,21 0 0,0 1 16,21-22 15,21-22-31,-20 22 0</inkml:trace>
  <inkml:trace contextRef="#ctx0" brushRef="#br0" timeOffset="53805.42">15219 8065 0,'0'0'0,"21"-43"0,-21-41 16,0 105-1,-21 0 1,0 21-16,-1 1 0,1-1 0,0 0 16,0 1-16,0 20 0,0-21 0,-1 22 15,1-22-15,0 1 16,21-1-16,0 0 0,-21 1 0,21-22 15,0 21-15,0-21 0,0 0 0,0 1 16,21-22-16,-21 21 0,21-21 16,0 0-16,1 0 0,-1 0 15,0-21-15,0 21 0,-21-22 16,0 1-16</inkml:trace>
  <inkml:trace contextRef="#ctx0" brushRef="#br0" timeOffset="53975.32">14986 8424 0,'-21'0'16,"42"0"-1,0-21 1,0 21-16,22 0 0,-22 0 16,21 0-16,-21 0 0,22-21 15,-1 21-15,0 0 0,1 0 0,-22 0 16</inkml:trace>
  <inkml:trace contextRef="#ctx0" brushRef="#br0" timeOffset="55231.11">15811 8509 0,'0'0'0,"0"-21"31,-21 21-31,21-21 0,-21 21 0,0-21 15,0-1-15,0 22 16,-1 0-16,1-21 0,0 21 0,0 0 16,0 0-16,0 0 0,-1 21 15,1-21-15,0 22 0,0-1 0,0 21 16,0-21-16,-1 0 0,1 22 16,21-22-16,-21 21 0,21-21 15,-21 22-15,21-22 0,0 0 0,0 0 16,0 0-16,0 1 0,21-1 15,0-21-15,0 0 16,1 0-16,-1 0 0,0-21 0,0 21 16,0-22-16,0 1 0,22 0 0,-22 0 15,0 0-15,0 0 0,0-1 16,1 1-16,-1 0 0,-21 0 0,21-21 16,0 20-16,0 1 0,0 0 0,-21 0 15,22 0-15,-1 21 16,-21 21-1,0 0-15,0 0 0,0 0 16,0 1-16,0-1 16,0 0-16,0 0 0,0 0 0,0 0 15,0 1-15,0-1 0,21-21 16,0 21-16,0-21 16,22 0-16,-22 0 15,0 0-15,0-21 0,0 21 0,0-21 16,22-1-16,-22 22 0,0-21 0,0 21 15,-21-21-15,21 0 0,1 0 16,-22 0-16,0-1 0,21 22 16,-21-21-16,0 42 31,0 1-15,0-1-16,0 0 0,0 0 15,0 0-15,0 0 0,21-21 0,-21 22 16,21-22-16,-21 21 0,21-21 15,0 0-15,1 21 0,-1-21 0,0 0 16,0 0-16,0 0 0,22 0 0,-22 0 16,21 0-16,-21 0 0,22-21 0,-22 21 15,21-21-15,-21 21 0,0-22 16,1 1-16,-1 21 0,0-21 0,-21 0 16,0 0-16,0 0 0,0-1 0,0 1 15,0 0-15,0 0 0,0 0 16,-21 21-1,0 21-15,-1-21 16,1 21-16,21 0 0,-21 0 0,21 1 16,-21-1-16,21 0 0,0 0 15,0 0-15,0 0 0,0 1 0,0-1 16,0 0-16,21 0 0,0-21 0,0 21 16,1-21-16,-1 0 0,21 0 15,-21 0-15,0 0 0,22 0 0,-22 0 16,21 0-16,-21 0 0,22 0 15,-22 0-15,21-21 0,-21 21 0,1-21 16,20 21-16,-21-21 0,0 0 16,0 21-16,1-22 0,-22 1 0,0 0 15,0 0-15,0 0 0,0 0 0,0-1 16,0 1-16,0 0 0,-22 21 16,22-21-16,-21 21 0,0-21 0,0 21 15,0 0-15,0 0 0,-1 21 16,1 0-16,21 0 0,-21-21 0,0 21 15,0 43 1,0-43-16,21 0 0,0 0 0,0 1 16,0-1-16,21-21 31,0 0-31,0 0 0,0 0 0,0 0 16,1 0-16,-1-21 0,0 21 15,-21-22-15,21 1 0,0 21 0,-21-21 16,0 0-16,21 21 0,-21-21 15,22 21-15,-22-21 0,0 42 32,0 0-17,0 0-15,0 0 0,0 0 16,0 1-16,21-22 0,-21 21 0,0 0 16,21-21-16,0 0 15,0 0 1,0 0-16,1 0 0</inkml:trace>
  <inkml:trace contextRef="#ctx0" brushRef="#br0" timeOffset="57155.29">17441 8530 0,'0'0'0,"0"21"0,21-21 31,1-21-31,-1 0 15,21 21-15,0-21 0,1 0 0,-1 0 16,0-1-16,1-20 0,-1 21 16,0-21-16,1 20 0,-1-20 0,-21 0 15,22 21-15,-22-22 0,0 1 0,0 0 16,0-1-16,-21-20 0,0 42 16,0-22-16,0 1 0,0 21 15,0-22-15,0 22 0,-21 21 0,0 0 16,0 0-16,0 0 0,-1 0 15,1 43-15,0-22 0,0 42 16,-21 1-16,20-1 0,1 22 0,-21-22 16,21 22-16,0 0 0,-1-1 0,-20 1 15,21 21-15,21-21 0,-21-1 16,0 22-16,-1-21 0,22-1 0,0 22 16,-21-21-16,0 21 0,0-22 0,21 1 15,-42 106-15,42-107 0,-22-20 16,1 20-16,0-20 15,21 63-15,0-85 0,-21 1 16,21-1-16,0 0 0,0-21 0,0 1 16,0-1-16,21-21 0,0-21 15,0-1-15,22 1 0,-22 0 16,0-21-16,21-1 0,1 1 16,-22-21-16,21-1 0,-21 1 0,1-1 15,-1-21-15,0 1 0,0-1 0,-21 0 16,0 1-16,0-1 0,0 0 0,0 1 15,-21 20-15,0-20 0,-22 20 16,22 22-16,-21-1 0,21 1 0,-22 0 16,1 21-16,21-1 0,-21 22 15,20 0-15,1 0 0,0 0 16,0 0-16,42 0 16,0 0-16,0 0 15,1 0-15,20 0 0,0-21 16,1 0-16,-1 21 0,21-21 0,-20 0 15,-1 21-15,0-21 0,1-1 0,-1 1 16,0 0-16,1 21 0,-1-21 0,-21 0 16,0 0-16,1-1 0,-1 1 15,0 21-15,-21-21 0,0 0 16,0 42 15,-21 0-31,0 0 16,21 1-16,0-1 0,0 0 0,0 21 15,0-21-15,0 1 0,0 20 0,0-21 16,0 0-16,0 0 0,0 1 16,21-22-16,0 0 0,0 0 15,0 0-15,0 0 0,1 0 0,20 0 16,0-22-16,-21 1 0,22 21 16,-1-21-16,-21 0 0,22 0 0,-22 0 15,21-1-15,-21-20 0,0 21 16,22-21-16,-43 20 0,0 1 15,0 0-15,0 0 0,0 0 16,0 0-16,-21 21 16,-1 0-16,1 0 0,0 21 15,0 0-15,0 0 0,21 0 16,0 0-16,-21 1 0,21-1 0,0 21 16,-22-21-16,22 0 0,0 1 15,0-1-15,0 0 0,0 0 0,22-21 16,-1 21-16,0-21 0,0 0 15,21 0-15,-20 0 0,20 0 0,-21 0 0,21-21 16,1 0-16,-22 0 0,21 21 16,1-21-16,-22-1 0,21 1 15,0-21-15,-20 21 0,20 0 0,-21-22 16,21 1-16,-20 0 0,-1-1 0,0 1 16,-21-64-16,21 64 15,-21-1-15,0-20 0,0 21 0,0 20 16,0-20-16,0 21 0,0 0 0,-21 42 31,21 0-31,-21 21 0,0 1 16,21-1-16,-22 0 0,1 1 0,21-1 15,-21 22-15,21-22 0,-21 0 16,21 22-16,0-22 0,0 0 0,0-20 16,0 20-16,0 0 0,0-21 15,21 22-15,0-22 0,0 0 0,1 0 16,20 0-16,-21-21 0,21 22 15,-20-22-15,20 0 0,-21 0 0,21 0 16,1 0-16,-1 0 0,-21 0 0,22-22 16,-1 22-16,0-21 0,-21 0 0,22 0 15,-1 0-15,0 0 0,-20-1 16,-1 1-16,21 0 0,-21 0 16,0-21-16,-21 20 0,0 1 0,0 0 15,0 0-15,0 0 0,-21 21 16,0 0-16,-21 0 15,21 21-15,-1-21 0,1 21 16,-21 0-16,21 0 0,0 1 0,-1-1 16,22 0-16,-21 0 0,21 0 15,-21 0-15,21 1 0,0-1 0,0 0 16,0 0-16,21-21 16,0 0-16,1 0 15,-1 0-15,0 0 0,0 0 0,0 0 16,0 0-16,22-21 0,-22 0 0,0 0 15,0-1-15,0 1 0,1 0 16,-22 0-16,21-21 0,0 20 16,0-20-16,0 0 0,0-22 0,1 1 15,-1 20-15,0-20 0,0-1 0,0 1 16,-21-1-16,21 22 0,1 0 16,-22-1-16,21 1 0,-21 0 0,0 21 15,0-1-15,0 1 0,-21 21 16,-1 0-16,1 21 15,0 1-15,0-1 0,0 0 16,0 21-16,21 1 0,-22-1 0,22 0 0,-21 22 16,21-22-16,0 22 0,0-22 15,0 21-15,0-20 0,0-1 0,21 0 16,1 1-16,-22-1 0,21-21 16,0 22-16,0-22 0,0 0 0,0 0 15,1 0-15,-1-21 0,0 0 16,21 21-16,-21-21 0,1 0 0,-1 0 15,21 0-15,-21 0 0,22-21 16,-22 0-16,0 21 0,0-21 16,-21 0-16,21 0 0,-21-1 0</inkml:trace>
  <inkml:trace contextRef="#ctx0" brushRef="#br0" timeOffset="57391.16">18690 8234 0,'0'0'0,"-21"21"0,0-21 16,21 21-1,21-21 32,0 0-47</inkml:trace>
  <inkml:trace contextRef="#ctx0" brushRef="#br0" timeOffset="57921.77">21272 8657 0,'0'0'0,"22"0"15,-1 0-15,0 0 0,-21-21 0,21 21 16,0 0 0,-21 21-1,0 0-15,0 1 16,0-1-16,-21 21 0,0-21 0,21 0 15,-21 22-15,0-22 0,-22 0 0,22 0 16,0 0-16,-21 1 0,20-1 16,-20 0-16,21 0 0,0-21 15,-22 0-15,43 21 0</inkml:trace>
  <inkml:trace contextRef="#ctx0" brushRef="#br0" timeOffset="59191.34">22712 8065 0,'0'0'0,"0"-22"0,0 1 15,0-21-15,0 21 0,21-22 0,-21 22 16,0-21-16,0 21 0,0 0 0,0-1 16,0 44-1,0-1-15,0 0 0,-21 42 16,21-20-16,-21 20 0,-1 22 15,1-22-15,21 1 0,-21 21 0,0-22 16,0 1-16,21-22 0,-21 21 16,-1-20-16,22 20 0,0-42 0,-21 22 15,21-22-15,-21 21 0,21-21 16,0 1-16,-21-22 16,21-22-1,0 1-15,0 0 16,0 0-16,0 0 0,0 0 0,21-1 15,0 1-15,0-21 0,1 0 0,-1 20 16,21-20-16,0 0 0,-20 21 16,20-22-16,0 22 0,22 0 0,-22 0 15,-21 0-15,22 21 0,-1 0 0,-21 0 16,0 0-16,0 21 16,1 0-16,-22 0 0,0 0 0,0 0 15,0 1-15,0-1 0,-22 0 16,1 21-16,0-21 0,0 1 0,0-1 15,0 0-15,-1-21 0,1 21 0,-21 21 16,21-42-16,0 0 0,42 0 47,0-21-47,0 21 0,0-21 16</inkml:trace>
  <inkml:trace contextRef="#ctx0" brushRef="#br0" timeOffset="60056.07">23283 8255 0,'0'0'0,"21"21"16,-21 0-16,0 1 0,0-1 15,0 21-15,0-21 0,0 22 0,0-22 16,0 21-16,-21 0 0,21-20 16,0-1-16,0 21 0,0-21 0,0 0 15,-21-21-15,21 22 0,21-22 31,0 0-31,1 0 0,-1-22 16,0 1-16,0 0 0,0 0 16,-21 0-16,21 0 0,1-1 15,-1-20-15,-21 21 0,21-21 0,-21-1 16,21 22-16,-21-21 0,21 21 0,0-22 16,-21 22-16,0 0 15,0 42 1,0 0-16,0 0 0,0 22 0,0-22 15,0 21-15,0-21 0,0 22 16,0-22-16,0 21 0,0-21 0,0 1 16,0-1-16,0 0 0,0 0 0,0 0 15,22-21-15,-1 0 0,0 21 16,0-21-16,0 0 16,0 0-16,1 0 0,-1 0 0,0-21 0,0 0 15,0 21-15,0-21 0,1-21 16,-1 20-16,-21 1 0,21-21 15,-21 0-15,21-1 0,-21 1 0,0-22 16,21 22-16,0-21 0,-21-1 0,22 1 16,-22-1-16,0 1 0,21 20 15,0-20-15,-21 42 0,21-43 16,-21 85 0,0 0-16,0 22 15,-21 20-15,0-20 0,0 20 16,21-21-16,-22 22 0,22-1 15,0 1-15,0-22 0,0 1 0,0-1 16,0 0-16,0 1 0,0-22 0,0 0 16,0 21-16,22-42 0,-22 21 15,21 1-15,0-22 0,0 0 0,0 0 16,0 0-16,1 0 0,-1-22 16,0 1-16,0 0 0,0 0 0,0 0 15,1 0-15,-1-22 0,0 22 16,0-21-16,0-1 0,0-20 0,1-1 15,-1 22-15,0-21 0,0-1 16,0 1-16,0-1 0,1 22 16,-22-1-16,0 1 0,0 0 0,0 21 15,0-1-15,-22 44 16,1-1-16,0 0 16,0 21-16,0 1 0,21 20 0,-21-21 15,21 22-15,-22-1 0,22 1 16,0-1-16,0-20 0,0 20 0,-21-20 15,21-1-15,0 0 0,0 1 0,0-22 16,0 0-16,0 0 0,0 0 16,0 0-16,21 1 0,1-22 0,-1 0 15,0 0-15,0 0 0,0 0 0,0 0 16,22 0-16</inkml:trace>
  <inkml:trace contextRef="#ctx0" brushRef="#br0" timeOffset="60889.13">24807 8297 0,'0'0'16,"0"22"0,0-1-16,-21-21 0,0 21 0,0 21 15,0-21-15,-1 1 0,1-1 16,21 0-16,-21 0 0,21 0 0,-21 0 16,21 1-16,0-1 15,21-21 1,0 0-16,0 0 0,1 0 15,-1 0-15,0 0 0,0-21 16,0 21-16,-21-22 0,0 1 16,21 0-16,-21 0 0,0 0 0,0 0 15,0-1-15,0 1 0,0 0 0,0-21 16,0 21-16,0-1 0,0 1 16,0 0-16,0 0 0,0 0 15,22 21-15,-1 0 16,0 0-16,0 0 15,0 21-15,0 0 0,-21 0 0,22 0 16,-1 1-16,-21-1 0,0 0 16,0 0-16,21 0 0,-21 0 15,0 1-15,0-1 0,21 0 0,-21 0 16,0 0-16,0 0 0,0 1 16,0-44 15,0 1-16,0 0-15,0 0 0,21 0 16,-21 0-16,21-1 0,1 1 16,-1-21-16,0 21 0,0 0 0,0-1 15,0 1-15,1 0 0,-1 0 16,0 0-16,0 21 0,0 0 16,0 0-16,-21 21 0,0 0 15,0 0-15,0 0 0,0 22 0,0-22 16,0 0-16,0 21 0,0-20 15,0-1-15,0 0 0,0 21 0,0-21 16,0 1-16,0-1 0,22-21 16,-1 0-16,0 0 0,0 0 15,0 0-15,0 0 0,1 0 16,-1 0-16,0-21 0,0-1 0,0 22 16,-21-42-16,21 21 0,1 0 15,-22 0-15,21-22 0,0 1 16,-21 21-16,0-22 0,21 22 0,-21 0 15,21 0-15,-21 42 16,-21 0 0,0 0-16,21 1 0,-21 20 0,0-21 15,21 21-15,-22-20 0,22-1 16,0 0-16,-21 0 0,21 0 0,0 0 16,-21 1-16,21-1 0,0 0 15,-21-21 16,0-21-31,0 21 16,-1-21-16</inkml:trace>
  <inkml:trace contextRef="#ctx0" brushRef="#br0" timeOffset="61155.97">24193 8128 0,'0'0'0,"-42"0"0,21 0 0,0 0 16,0 0-16,42 0 15,0 0-15,0 0 16,0 0-16,22 0 0,-1 0 16,0 0-16,-21-21 0,22 21 15,-1 0-15,0 0 0,1 0 0,-1 0 16,-21 0-16,22 0 0,-22 0 0,0 0 15,0 0-15,0 0 0,-42 0 32,0 0-32,0 0 0</inkml:trace>
  <inkml:trace contextRef="#ctx0" brushRef="#br0" timeOffset="64187.9">1460 12171 0,'0'0'0,"-21"0"0,21-21 15,0 0 1,0-1-16,0 1 15,0 0-15,0 0 16,0 0-16,0 0 0,0-1 16,0 1-16,0 0 0,0 0 15,0 0-15,0 0 0,0-1 0,-21 1 16,0 0-16,0 0 0,0 0 16,-1 0-16,-20-1 0,0 22 0,21 0 15,-22 0-15,1 0 0,0 0 16,-1 0-16,1 22 0,0-1 15,-1 0-15,22 0 0,-21 21 0,21-20 16,-22 20-16,22 21 0,0-20 16,0-1-16,21 22 0,0-22 0,0 0 15,0 1-15,0-1 0,0 0 16,0 1-16,0-1 0,21-21 0,0 0 16,0 0-16,0-21 0,1 0 15,-1 0-15,21 0 0,-21 0 0,22 0 16,-22-21-16,21 0 0,0 0 15,1 0-15,-1-22 0,-21 22 16,22-21-16,-1 0 0,0-1 0,1-20 16,-22 20-16,21-20 0,-21-1 15,22 22-15,-22-21 0,0-22 0,0 21 16,0 1-16,0-22 0,1 22 16,-22-22-16,0 22 0,0-1 0,21 1 15,-21-1-15,0 1 0,0 20 16,0 1-16,0 21 0,0-22 0,0 22 15,-21 21-15,-1 21 16,22 1-16,-21-1 16,0 42-16,21-20 0,0 20 0,0 1 15,-21-1-15,0 1 0,21 20 16,-21-20-16,21 20 0,0-20 16,-22 21-16,1-22 0,21 22 15,-21-22-15,21 1 0,0-1 0,0 1 16,0-22-16,0 22 0,0-22 15,0-21-15,0 21 0,21-20 0,-21 20 16,21-42-16,1 21 0,-1 0 16,0-21-16,0 0 0,0 0 0,0 0 15,1 0-15,20 0 0,-21-21 0,0 0 16,0 21-16,1-21 0,20 0 16,-21-22-16,0 22 0,0 0 0,1-21 15,-1-1-15,0 22 0,0-21 16,-21 21-16,0-22 0,0 1 15,0 21-15,0 0 0,0-1 0,0 1 16,-21 21-16,0 0 0,0 0 16,-1 0-16,1 0 0,0 21 0,0 1 15,0-1-15,0-21 0,-1 21 16,22 0-16,0 0 0,0 0 16,22-21-1,-1 0-15,0 0 0,0 0 16,0 0-16,0 0 0,1 0 0,-1 0 15,0 0-15,0 22 16,0-22-16,0 21 0,1 0 0,-1 0 0,-21 0 16,21 0-16,0 1 0,-21-1 15,21 21-15,-21-21 0,0 0 16,0 1-16,21-1 0,-21 0 0,0 0 16,0 0-16,22 0 0,-1-21 31,0 0-31,0-21 15,0 21-15,-21-21 0,21 0 0,1 0 16,-1 0-16,-21-22 0,21 22 0,0-21 16,-21 21-16,21-22 0,-21 22 15,21-21-15,-21 21 0,0-1 0,0-20 16,22 21-16,-22 42 31,0 0-31,0 22 16,0-22-16,0 0 0,0 21 0,0-21 15,0 1-15,0-1 0,0 0 16,0 0-16,0 0 0,0 0 0,-22-21 16,22 22-16,0-44 31</inkml:trace>
  <inkml:trace contextRef="#ctx0" brushRef="#br0" timeOffset="64374.8">2371 11790 0,'0'0'0,"-22"0"16,22 21 15,0 0-15,22-21-1,-1 0-15</inkml:trace>
  <inkml:trace contextRef="#ctx0" brushRef="#br0" timeOffset="64764.57">2625 11938 0,'0'0'0,"0"21"0,0 22 15,0-22-15,0 21 0,0-21 16,21 0-16,-21 22 0,21-22 16,-21 0-16,0 0 0,0 22 0,0-22 15,21 0-15,-21 0 0,0 0 16,0 0-16,0 1 0,21-22 16,-21-22 15,21 1-16,-21 0-15,22 0 0,-22 0 0,0 0 16,0-1-16,21-20 0,-21 21 0,21-21 16,-21 20-16,21-20 0,-21 21 15,0 0-15,21 0 0,-21-1 0,21 1 16,-21 0-16,22 21 0,-1 0 31,-21 21-15,0 0-16,0 1 15,0-1-15,0 0 16,0 0-16,0 0 0</inkml:trace>
  <inkml:trace contextRef="#ctx0" brushRef="#br0" timeOffset="65059.41">2921 12213 0,'21'0'16,"0"21"-16,0-21 15,1 0-15,-1-21 0,0 21 16,0-21-16,0 21 0,0-21 0,1 0 15,-1 0-15,0-1 16,0 1-16,0 0 0,-21 0 0,0 0 16,0 0-16,0-1 0,0 1 0,-21 21 15,0-21 1,0 21-16,0 0 0,-1 0 0,22 21 16,-21-21-16,0 21 0,21 1 0,-21-1 15,21 21-15,0-21 0,0 22 16,0-22-16,0 0 0,0 21 0,0-21 15,0 1-15,0-1 0,0 0 0,21 0 16,0-21-16,0 0 16,1 0-16,-1 0 15,0 0-15,0 0 16,0-21-16</inkml:trace>
  <inkml:trace contextRef="#ctx0" brushRef="#br0" timeOffset="65421.2">3429 11980 0,'0'0'16,"0"-21"-16,21 0 15,0 0-15,0 21 0,1 0 16,-1 0-16,0 0 16,0 21-16,0 0 0,0 0 15,1 1-15,-1-1 0,0 0 0,-21 0 16,21 0-16,-21 0 15,21 1-15,-21-1 0,0 0 0,0 0 16,0 0-16,0 0 0,0 1 0,-21-1 16,0 0-16,0-21 15,0 0 1,21-21 0,0 0-16,0-1 15,0 1-15,0-21 0,21 21 0,-21 0 16,21-22-16,0 22 0,0-21 0,-21 21 15,21-1-15,1 1 0,-22-21 0,21 21 16,0 21-16,0-21 16,-21-1-16,21 22 0,0 0 0,1 0 15</inkml:trace>
  <inkml:trace contextRef="#ctx0" brushRef="#br0" timeOffset="65608.09">4106 12086 0,'0'0'0,"21"0"15,1 0 48</inkml:trace>
  <inkml:trace contextRef="#ctx0" brushRef="#br0" timeOffset="66644">5101 12044 0,'0'0'0,"-42"0"0,21 0 0,-1 21 0,-20-21 0,21 0 16,42-21 15,0 0-31,0 0 16,22-1-16,-22 1 0,21 0 0,1-21 15,-1 21-15,21-22 0,-20 22 16,20-21-16,-20-1 0,20 1 0,-21 21 15,22-21-15,-22-1 0,1 1 0,-22 0 16,21-1-16,-21 1 0,-21-22 16,0 22-16,21 0 0,-21-1 0,0 1 15,0 0-15,0 21 0,0-1 16,-21-20-16,0 42 0,0-21 0,0 21 16,-22 0-16,22 0 0,-21 21 15,0 0-15,-1 0 0,-41 85 16,41-42-16,22-1 0,-21 22 0,21 0 15,-1-1-15,1 1 0,0 21 16,0 0-16,0-1 0,0 1 0,-1 0 16,1 0-16,0 0 0,-21 105 15,21-84-15,-1 0 0,-20-21 0,21 21 16,0-21-16,0 0 0,-1 0 16,22 0-16,0-1 0,0-20 0,0 21 15,0-43-15,0 22 0,0-21 16,0-1-16,0 1 0,22-22 0,-1 0 15,0-21-15,21 22 0,-21-43 16,1 0-16,20 0 0,0 0 0,-21 0 16,22-21-16,-1-1 0,0-20 0,1 0 15,-1-1-15,0-20 0,1-1 0,-1 1 16,0-1-16,1-20 0,-1-1 16,-21 22-16,0-22 0,-21 0 0,0 22 15,0-22-15,-21 0 0,-21 22 0,0-22 16,-1 22-16,-20-1 0,20 1 0,-20-1 15,-22 22-15,22 0 0,-1 20 16,1-20-16,-1 21 0,22 0 16,-22 21-16,22 0 0,0 0 0,-1 0 15,22 0-15,0 0 0,0-21 0,21-1 32,21 22-32,21-21 0,-20 0 0,20 21 15,0-21-15,1 0 0,20-22 0,-21 22 16,22-21-16,-1 21 0,1-22 15,-1 1-15,22 0 0,-21 21 0,-22-22 16,21 22-16,-20 0 0,-1 0 0,-21 0 16,0 21-16,1 0 0,-1 0 15,-21 21 1,0 0-16,0 0 0,0 0 16,-21 0-16,-1 1 0,22-1 15,-21 0-15,0 0 0,0-21 16,21 21-16,0 0 0,-21-21 15,21-21 1,0 0 0</inkml:trace>
  <inkml:trace contextRef="#ctx0" brushRef="#br0" timeOffset="66820.91">5630 11896 0,'0'0'16,"0"-21"-1,0 42 17,0 0-32,21-21 0,-21 21 15,22-21-15,-1 21 16,0-21-16,0 0 0,0 0 16,0 0-16</inkml:trace>
  <inkml:trace contextRef="#ctx0" brushRef="#br0" timeOffset="67658.37">6054 12234 0,'0'0'0,"0"22"15,-22 20-15,22-21 16,0 0-16,-21 0 0,0 1 0,0-22 16,21 21-16,-21-21 15,21-21 1,0-1-1,0 1-15,21 0 0,0 0 0,-21 0 16,21 0-16,0-1 0,1-20 0,-1 21 16,0 0-16,-21 0 0,21-1 15,0 1-15,0 21 0,1 0 0,-1 0 16,0 21-16,-21 1 16,21-1-16,-21 0 15,21 21-15,-21-21 0,0 1 16,0-1-16,21 0 0,1 0 15,-22 0-15,0 0 0,21-21 0,0 0 16,0 0-16,0 0 0,0 0 16,1 0-16,-1 0 0,0 0 15,0 0-15,21-21 0,-20 21 0,20-21 16,-21 0-16,21 0 0,1 0 0,-22-1 16,21 1-16,-21 0 0,1 0 15,-1-21-15,0 20 0,-21 1 0,21-21 16,-21 21-16,0-22 0,0 22 0,0 0 15,-21 0-15,0 0 0,0 0 16,-1 21-16,1 0 0,0 0 0,-21 0 16,21 0-16,-1 21 0,-20 0 15,21 0-15,0 0 0,-22 0 0,22 1 16,21 20-16,-21-21 0,21 21 0,-21-20 16,21 20-16,0-21 0,0 0 15,0 0-15,0 1 0,0-1 0,0 0 16,0 0-16,21-21 0,0 0 15,0 0-15,1 0 0,-1 0 16,0-21-16,21 21 0,-21-21 16,1 0-16,-1-22 0,21 22 15,-21 0-15,0-21 0,22-1 0,-1-41 16,-21 20-16,22 22 0,-22-22 16,0 1-16,0-1 0,0 1 15,22-1-15,-22 1 0,0-1 0,0 1 16,0-1-16,-21 1 0,0 20 0,0 1 15,0 21-15,0-21 0,0 20 16,0 44 0,-21-1-16,0 0 0,21 21 0,-21 1 15,21 20-15,-21 1 0,21-1 0,-22 1 16,22-1-16,0 1 16,0-1-16,0 22 0,0-22 0,0 1 0,0-1 15,0 1-15,0-22 0,0 22 16,0-22-16,0 0 0,0 1 0,0-22 15,22 0-15,-22 0 0,21 0 16,0-21-16,0 0 0,0 0 0,0 0 16,1 0-16,-1-21 0</inkml:trace>
  <inkml:trace contextRef="#ctx0" brushRef="#br0" timeOffset="67931.89">7683 11240 0,'-21'0'16,"0"0"-16,21 21 0,0 21 15,-21-21-15,0 22 0,21-1 0,-21 21 16,21-20-16,-22 20 0,22-20 16,0 20-16,-21 1 0,0-1 0,21-21 15,-21 22-15,0-22 0,0 22 0,21-22 16,-22 0-16,1 1 0,0-22 15,21 0-15,0 0 0,0 0 16,0 1-16,-21-22 0,21-22 16,0 1-1,0 0-15,21-21 16,-21 21-16,0-22 0</inkml:trace>
  <inkml:trace contextRef="#ctx0" brushRef="#br0" timeOffset="68395.19">7451 11536 0,'0'0'15,"0"-42"-15,21-1 0,-21 22 0,21-21 0,0 21 16,-21-1-16,21 1 0,0 0 0,1 0 16,-1 21-16,0 0 0,0 0 15,0 0-15,0 0 0,1 0 0,-1 0 16,0 21-16,0 0 0,0 22 16,-21-22-16,0 0 0,0 21 0,0 1 0,0-22 15,0 21-15,0 0 16,-21-20-16,-21 20 0,21 0 0,-22-21 15,1 22-15,0-22 0,20 0 0,-20 0 16,0 0-16,21 1 0,-1-22 0,1 0 16,42 0-1,1 0 1,-1-22-16,0 22 0,0 0 0,21-21 16,1 21-16,-22 0 0,21 0 0,1 0 15,-1 0-15,0 21 16,1-21-16,-22 22 0,21-1 0,-21 0 15,0 0-15,1 21 0,-1-20 0,-21-1 16,0 0-16,0 21 0,0-21 0,-21 1 16,-1-1-16,1 0 0,-21 0 15,21 0-15,-22 0 0,1 1 0,21-1 16,-21-21-16,20 0 0,1 0 0,0 0 16,0 0-16,0 0 0,21-21 15,0-22 1,0 22-16,0 0 0,21 0 0,0-22 15,0 1-15,0 0 0,1 21 0,-1-22 16,21 1-16,0 21 0,-20 0 16</inkml:trace>
  <inkml:trace contextRef="#ctx0" brushRef="#br0" timeOffset="68975.38">8149 11832 0,'0'0'16,"21"0"-16,-21 21 0,0 1 0,21-1 0,-21 0 15,0 0-15,0 21 0,0-20 16,0-1-16,0 0 0,0 0 0,0 0 15,0 0-15,0 1 0,0-1 16,22-21-16,-1 0 16,0 0-16,0 0 15,0 0-15,0-21 0,1-1 0,-1 1 16,21 0-16,-21 0 0,0 0 16,22-22-16,-22 22 0,0 0 0,0 0 15,0-21-15,1 20 0,-1 1 16,0 21-16,-21-21 0,0 0 0,21 21 15,-21 21 1,0 0-16,0 0 16,0 1-16,-21-1 0,0 21 15,21 0-15,0-20 0,-21 20 0,-1 21 16,22-20-16,-21-1 0,21 22 0,0-1 16,0-21-16,0 22 0,0-1 15,0 1-15,0 21 0,0-22 0,0 22 16,21-22-16,-21 22 0,22 0 0,-22-1 15,0-20-15,0 20 0,0 22 16,0-21-16,0 0 0,0-1 0,0 1 16,0 0-16,-22-22 0,1 22 0,0-22 15,0 1-15,-21-1 0,20-20 16,-20-1-16,21 0 0,-21-21 0,20 1 16,1-1-16,-21-21 0,21 0 0,-22-21 15,22-1-15,-21 1 0,0-21 16,-1 0-16,1-22 0,0 1 0,-1-1 15,1 1-15,21-22 0,-22 0 0,22-21 16,0 22-16,0-1 0,21-21 16,0 0-16,0 1 0,0 20 0,21-21 15,0 21-15,0 1 0,22 20 0,20-84 16,-20 85-16,20 20 0,-21-20 16,22 20-16,-1-20 0,-20 21 15,20-1-15,1 1 0,20 0 0,-20-1 16</inkml:trace>
  <inkml:trace contextRef="#ctx0" brushRef="#br0" timeOffset="69412.13">10414 10710 0,'0'0'0,"21"-21"0,-21 0 16,0 0-16,0 0 15,-21 21 1,0 0-16,-22 0 0,22 0 0,-21 0 15,-22 21-15,1 21 0,-1-21 16,1 22-16,-22-1 0,1 0 0,20 22 16,-21 21-16,22-22 0,-1 43 0,1-21 15,-1-1-15,1 22 0,21-21 0,-1 21 16,1-22-16,0 22 0,20-21 16,1-1-16,0 1 0,21-21 0,0-1 15,0 1-15,21-22 0,0 0 0,22 1 16,-1-22-16,-21 0 0,22 0 0,20 0 15,-21-21-15,1 0 0,20 0 16,1 0-16,-22 0 0,22-21 16,-22 0-16,21 0 0,-20 0 0,20-22 15,-20 22-15</inkml:trace>
  <inkml:trace contextRef="#ctx0" brushRef="#br0" timeOffset="69637">10329 11769 0,'0'21'16,"0"0"-16,0 21 0,-21-20 16,21-1-16,-21 21 0,0 0 0,21 1 15,-21-22-15,-1 21 0,22 1 16,-21-22-16,0 21 0,21-21 16,-21 0-16,21 22 0,-21-43 0,21 21 15,0 0-15,0-42 31,0 0-31,0 0 16,0-1-16,0 1 0</inkml:trace>
  <inkml:trace contextRef="#ctx0" brushRef="#br0" timeOffset="69807.89">10287 11642 0,'0'0'0,"0"-21"0,0-1 16,0 1-16,0 42 47,0 1-47,0-1 15,0 0-15,21 0 0,0-21 16,-21 21-16,0 0 0</inkml:trace>
  <inkml:trace contextRef="#ctx0" brushRef="#br0" timeOffset="70372.09">10985 11938 0,'0'0'16,"0"-21"-16,0 0 0,0 0 0,0-1 15,-21 1-15,0 21 0,0-21 16,0 21-16,0 0 0,-1 0 0,-20 0 15,21 0-15,0 0 0,-22 0 0,22 21 16,-21 0-16,21 1 0,0-1 16,-1 21-16,1-21 0,0 22 0,0-1 15,0-21-15,21 21 0,0 1 16,0-22-16,0 21 0,0-21 0,0 1 16,0-1-16,0 0 0,21-21 0,0 0 15,0 21-15,0-21 0,22 0 16,-22 0-16,21 0 0,1-21 0,-1 0 15,0 0-15,1-1 0,-1 1 0,0 0 16,1 0-16,-22-21 0,21-1 0,0 1 16,1 0-16,-22-22 0,21 22 15,-21-22-15,1 1 0,20-1 0,-21 1 16,0-1-16,0-20 0,-21 20 0,0-21 16,22 22-16,-22-1 0,21 1 0,-21-1 15,0 22-15,0 0 16,0 21-16,0-1 0,-21 22 15,-1 0-15,1 43 0,0-22 16,-21 42-16,21-20 0,-1 20 0,1 22 16,0-22-16,0 22 0,0-21 15,0 20-15,21-20 0,0-1 0,0 1 16,0 20-16,0-41 0,0 20 0,0-20 16,0-1-16,0 0 0,0 1 0,21-22 15,0 21-15,0-21 0,0 0 16,0-21-16,1 0 0,-1 0 15,21 0-15,-21 0 0</inkml:trace>
  <inkml:trace contextRef="#ctx0" brushRef="#br0" timeOffset="71456.47">10266 11409 0,'0'0'0,"0"-21"0,0-22 0,0 22 16,0-21-16,0 21 0,0 0 0,0-22 16,0 22-16,0 0 0,0 0 15,-21 21-15,-1 0 16,1 21-16,21 0 0,-21 21 16,21 1-16,-21 20 0,0-20 0,21 41 15,0-20-15,-21-1 0,-1 1 16,22-1-16,-21 1 0,21 20 0,-21-20 15,21-22-15,-21 22 0,21-22 0,0 22 16,0-43-16,0 21 0,0-21 16,21 0-16,0 1 0,0-1 0,1-21 15,-1 0-15,0 0 0,0 0 16,0 0-16,0-21 0,1 21 0,-1-22 16,0 1-16,0-21 0,0 21 0</inkml:trace>
  <inkml:trace contextRef="#ctx0" brushRef="#br0" timeOffset="71644.37">9991 11726 0,'21'0'16,"0"0"-1,21-21-15,-21 21 0,22 0 16,-22 0-16,21-21 0,1 21 0,-1 0 15,0 0-15,1 0 0,-1-21 0,0 21 16,1 0-16,-1 0 0,43 0 16</inkml:trace>
  <inkml:trace contextRef="#ctx0" brushRef="#br0" timeOffset="72755.73">10964 12044 0,'21'0'16,"-21"-21"-16,0 0 15,0-1-15,22 1 0,-22 0 0,0 0 16,0 0-16,0-22 0,0 22 0,0-21 16,0 21-16,0 0 0,0-22 15,0 22-15,0 0 0,-22 0 0,1 0 16,-21 21-16,21 0 0,0 0 0,-1 0 15,1 0-15,-21 0 0,21 21 0,0 0 16,-22 21-16,22-21 16,0 1-16,0 20 0,0 0 0,-1 1 15,1-1-15,0 0 0,21 1 0,0-1 16,0 0-16,0-21 0,0 22 0,0-22 16,0 0-16,0 0 0,0 0 15,21-21-15,0 0 0,1 0 16,-1 0-16,21 0 0,-21-21 0,0 0 15,22 0-15,-22 0 0,21 0 16,-21-1-16,22-20 0,-1 21 0,-21-21 16,22-1-16,-22 1 0,0 0 0,0 20 15,0-20-15,0 0 0,-21-1 0,0 1 16,0 0-16,0-1 16,0 22-16,0 0 0,0 0 0,0 0 15,-21 0-15,0 21 0,0 0 16,0 21-16,0 0 0,21 0 0,-22 0 15,1 22-15,21-1 0,-21 0 16,21 1-16,0-1 0,0 0 0,0 1 16,0 20-16,0-21 0,0 1 0,21-1 15,0 0-15,1-20 0,-1 20 0,0-21 16,0 0-16,0 0 0,0 1 16,22-22-16,-22 0 0,0 0 0,21 0 15,1 0-15,-22 0 0,21 0 0,-21-22 16,22 1-16,-1 0 0,-21 0 15,22-21-15,-1 20 0,0-20 16,64-64-16,-85 64 16,0 0-16,1-1 0,-22 1 0,0 0 15,0-1-15,0 22 0,0-21 0,0 21 16,-22-1-16,-20 1 0,21 21 16,0 0-16,-22 0 0,22 0 15,-21 0-15,0 0 0,-1 43 0,22-22 0,-21 0 16,-1 0-16,22 21 0,0-20 15,0 20-15,0-21 0,21 0 16,0 0-16,0 22 0,0-22 16,0 0-16,21-21 0,21 0 15,-21 0-15,1 0 0,-1 0 16,21 0-16,-21 0 0,0 0 0,22 0 16,-22 0-16,0 0 0,0 0 0,22 21 15,-22 0-15,0 1 0,-21 20 0,21 0 16,-21 1-16,0-1 0,21 0 15,-21 22-15,0-22 0,0 22 0,0-1 16,0 1-16,0-1 0,-21 22 0,0-22 16,21 22-16,-21 0 0,0-1 0,-1-20 15,1 20-15,-21 1 0,21 0 16,0-1-16,-22 1 0,1 0 16,21-22-16,-22 1 0,1-1 0,0 1 15,-22-22-15,22 22 0,0-43 16,-22 21-16,1-21 0,-1 0 0,1 1 0,-1-1 15,1-21-15,-1 0 0,1 0 16,-1-21-16,1-1 0,-64-41 16,63 21-16,22-1 0,-1-20 15,1-1-15,0 1 0,21-22 0,-1 0 0,1 1 16,0-1-16,21 0 0,0-20 16,0 20-16,21 0 0,0 22 0,22-22 15,-1 22-15,0-1 0,22 1 0,-22 20 16,22-20-16,20 20 0,-20 1 15,21 0-15,-22-1 0,22 1 16,-1 0-16</inkml:trace>
  <inkml:trace contextRef="#ctx0" brushRef="#br0" timeOffset="74695.81">12044 11684 0,'0'0'16,"21"0"-16,-21-21 15,-21 21 1,21 21-16,-21 0 0,21 0 16,-22 1-16,22 20 15,0-21-15,0 21 0,-21 1 0,21-1 16,-21-21-16,21 22 0,-21-1 0,21-21 16,-21 21-16,21-20 0,-21-1 0,21 0 15,-22 0-15,22 0 0,0-42 31,0 0-15,22 0-16,-1 0 0,-21-22 16,21 22-16,0-21 0,0 21 15,-21-22-15,21 1 0,1 21 0,-1-22 16,0 1-16,21 21 0,-21 0 16,1 0-16,-1-1 0,0 22 0,0 0 15,0 0-15,0 0 0,1 0 16,-1 0-16,0 22 0,-21 20 0,0-21 15,0 0-15,0 22 0,21-22 0,-21 21 16,0 0-16,0-20 0,0 20 0,0-21 16,0 21-16,0-20 0,0-1 15,21 0-15,-21 0 0,21-21 0,1 0 16,-22 21-16,21-21 0,0 0 0,0 0 16,0 0-16,0-21 0,1 21 0,-1-21 15,0 0-15,0 0 0,-21-1 16,21 1-16,0-21 0,-21 21 15,0 0-15,22-22 0,-1 1 0,0 0 16,0 20-16,0-20 0,0 0 0,1 21 16,20-22-16,-21 22 0,21 0 15,43-21-15,-43 42 16,-20 0-16,-1 0 0,0 0 0,0 21 16,0 0-16,0 0 0,-21 0 0,0 0 15,0 22-15,0-22 0,0 0 16,0 0-16,0 22 0,0-22 15,0 0-15,0 0 0,-21 0 16,21 0-16,0-42 47,21 0-47,1 0 0,-22 0 16,0 0-16,0-1 0,0 1 0,0-21 15,0 21-15,0 0 0,0-1 16,0-20-16,0 21 0,-22 0 0,1 0 15,0-1-15,0 22 0,0 0 0,0 0 16,-1 0-16,1 0 0,-21 0 0,21 0 16,0 22-16,-22-1 0,22 21 15,0-21-15,-21 22 0,20-22 0,1 21 16,0 0-16,0 1 0,21-1 16,0 0-16,0 1 0,0-22 15,0 21-15,0-21 0,0 1 0,0-1 16,0 0-16,21 0 0,0-21 0,0 0 15,1 0-15,-1 0 0,0 0 0,0 0 16,0-21-16,22 21 0,-22-21 16,0 0-16,21-1 0,-21 1 0,1-21 15,-1 21-15,0-22 0,0 22 0,0-21 16,-21 21-16,0-22 0,21 22 0,-21-21 16,0 21-16,0 0 0,0-1 15,0 1-15,-21 21 16,21 21-1,0 1-15,0-1 0,0 0 16,0 0-16,0 21 0,0-20 16,0 20-16,0-21 0,0 0 0,0 22 15,0-22-15,0 0 0,21-21 0,1 21 16,-1 0-16,21-21 0,-21 0 0,0 0 16,22 0-16,-22 0 0,0 0 15,21-21-15,-20 0 0,20 21 0,-21-21 16,21 0-16,-20-1 0,-1 1 0,0-21 15,0 21-15,0 0 0,0-22 16,-21 22-16,0-21 0,0 21 0,0-1 16,0-20-16,0 21 0,0 0 15,0 42 1,0 0 0,0 0-16,-21 22 0,0-22 15,21 0-15,-21 21 0,0-21 0,21 22 16,0-22-16,0 21 0,-21-21 0,21 1 15,0-1-15,-22 0 0,22 0 0,0 0 16,0-42 15,0 0-15,0 0-16,0 0 0,22-1 0,-22 1 16,21-21-16,-21 21 15,21 0-15,0-22 0,-21 22 0,21-21 16,0 21-16,1-1 0,-22 1 0,21 0 15,0 0-15,0 21 16,0 0-16,0 0 16,-21 21-16,0 0 0,0 0 0,22 1 15,-22-1-15,0 21 0,21 0 16,-21-20-16,0 20 0,0-21 16,0 0-16,0 0 0,0 1 0,0-1 15,0 0-15,21-21 31,-21-21-15,21 21-16,-21-21 0,21-1 16,0 1-16,-21 0 0,22 0 0,-1 0 15,0-22-15,0 22 0,0 0 0,0-21 16,1 21-16,-1-22 0,0 22 0,0 0 16,0 0-16,0 0 0,1 21 15,-1 0-15,0 0 0,0 0 0,-21 21 16,0 0-1,0 21-15,0-21 0,0 1 0,0 20 16,0-21-16,0 0 16,0 22-16,0-22 0,0 0 0,0 21 15,0-21-15,0 1 0,0-1 0,21 0 16,0-21-16,1 0 0,-1 21 16,0-21-16,0 0 15,0 0-15,0 0 0,22 0 0,-22-21 16,0 0-16,0 21 0,0-21 0,1-1 15,-1 1-15,21 0 0,-21-21 0,0 21 16,1-1-16,-1-20 0,-21 21 16,21 0-16,-21-43 0,21 43 15,-21 0-15,0 0 0,0 0 0,-21 21 16,0 0 0,0 0-16,-1 21 0,1 0 0,0 0 15,0 21-15,0-20 0,21 20 0,0-21 16,-21 21-16,21-20 0,0 20 15,0-21-15,0 21 0,0-20 0,0-1 16,0 0-16,21 0 0,0-21 0,0 21 16,0-21-16,0 0 0,1 0 0,-1 0 15,0 0-15,0 0 0,21 0 0,-20-21 16,-1 0-16,0 0 0,21 21 16,-21-21-16</inkml:trace>
  <inkml:trace contextRef="#ctx0" brushRef="#br0" timeOffset="77560.38">8191 10224 0,'0'0'0,"22"-22"16,-1 22-16,-42 0 15,-1 0 1,-20 22-16,0-1 0,-1 0 16,1 0-16,-21 21 0,-1 22 15,1-22-15,-1 43 0,-21 0 0,22-1 16,-22 22-16,22 0 0,-1 21 0,1 21 16,-1-21-16,1 0 0,20 21 0,1-21 15,0 0-15,21 0 0,-1 0 16,22-21-16,0 0 0,0-21 0,22-1 15,-1 1-15,21-22 0,-21 1 0,22-1 16,20-20-16,-21-1 0,22 0 0,-1-20 16,1-1-16,21-21 0,-22 0 15,22 0-15,-22 0 0,22-21 16,-22-1-16,22 1 0,-21 0 0</inkml:trace>
  <inkml:trace contextRef="#ctx0" brushRef="#br0" timeOffset="79951.19">15896 11832 0,'-21'0'15,"0"0"1,0 0 0,-1 21-1,22 1 16,22-44 1,-1 1-17,-21 0 1,21 21-16,0-21 0,0 0 0,-21 0 16,0-1-16,0 1 15,-21 21 16,0 0-15,0 0-16,0 21 0,21 1 16,-22-22-16,22 21 0,-21 0 0,0 0 15,21 0-15,0 0 0,21-21 63,0-21-63,1 21 0,-1-21 15,0 0-15,0 0 16,-21 0-16,0-1 0,0 1 16,0 0-16,0 0 0,0 0 15,-21 21-15,0 0 0,0 0 16,-1 0-16,1 0 0,0 0 16,0 0-16,0 21 0,0 0 15,-1 0-15,22 0 0,-21 1 16,21-1-16,0 0 15,0 0-15,21-21 47,1 0-31,-1 0-16,0-21 0,0 21 16,21-21-16,-20 21 0,-1 0 0</inkml:trace>
  <inkml:trace contextRef="#ctx0" brushRef="#br0" timeOffset="80701.78">17187 11726 0,'0'0'16,"21"0"-1,1 0-15,-1-21 16,-21 0-16,21 21 0,-21-21 16,21 0-16,-21 0 0,0-1 15,0 1-15,21 21 0,-21-21 16,0 0-16,0 0 0,0 0 15,0-1-15,0 1 0,0 0 0,0 0 16,-21 0-16,0 0 0,0-1 16,0 22-16,-1-21 0,1 21 15,0 0-15,-21 0 0,21 0 0,-1 21 16,-20-21-16,21 22 0,-21-1 16,20 0-16,1 21 0,-21-21 0,21 22 15,-22-1-15,22 0 0,0 1 0,0-1 16,0 0-16,21 1 0,0-1 0,-21 0 15,21 1-15,0-1 16,0 0-16,0-20 0,0 20 0,0-21 16,0 0-16,21 0 0,-21 1 0,21-1 15,0 0-15,0-21 0,0 21 16,1-21-16,-1 0 0,0 0 16,0 0-16,0-21 0,0 0 0,22 0 15,-22-1-15,0 1 0,21 0 0,-20-21 16,20 21-16,-21-22 0,21 1 15,-20 21-15,-1-22 0,0 1 0,0 0 16,0-1-16,-21 1 0,0 0 0,0 21 16,0-22-16,0 1 0,0 21 15,0-22-15,0 22 0,0 0 16,0 42 0,0 22-1,-21-22-15,21 21 0,0-21 16,0 22-16,0-1 0,0 0 0,0-21 15,0 22-15,0-1 0,21-21 0,-21 22 16,21-22-16,1 0 0,-1 0 16,0 0-16,0 0 0,0-21 0,0 0 15,1 0-15,-1 0 0,21 0 0,0 0 16,-20 0-16,20 0 0,-21-21 16,21 0-16,1 21 0</inkml:trace>
  <inkml:trace contextRef="#ctx0" brushRef="#br0" timeOffset="81792.17">17992 10837 0,'0'-21'16,"0"0"-16,0 0 16,21 0-16,0 21 15,0 0-15,0-21 0,0 21 16,1 0-16,20 0 0,0 0 15,1 0-15,-1 21 0,0 0 0,22 0 16,-22 21-16,0-20 0,1 41 0,-1-21 16,-21 22-16,0-1 0,1 1 15,-22-1-15,0 22 0,0-21 0,-22 20 16,1-20-16,-21 20 0,21-20 0,-22 21 16,1-22-16,0 22 0,-1-22 15,-20 1-15,21-22 0,-1 22 16,-20-22-16,20 0 0,22 1 0,-21-22 15,21 21-15,0-21 0,-1-21 0,22 21 16,22-42 0,-22 0-16,42 21 15,-21-42-15,0 21 0</inkml:trace>
  <inkml:trace contextRef="#ctx0" brushRef="#br0" timeOffset="82007.03">19219 11684 0,'-21'0'31,"0"0"-15,0 0-1,21-21 16,21 21-31,0 0 0,0 0 16,0-21-16</inkml:trace>
  <inkml:trace contextRef="#ctx0" brushRef="#br0" timeOffset="82727.63">20532 11113 0,'0'0'0,"-22"0"0,1 0 15,0 0-15,-21 21 0,21 0 0,-1 0 16,1 0-16,-21 22 0,21-1 0,0 0 16,-22 1-16,22 20 0,-21-21 15,21 22-15,-1-22 0,-20 22 0,21-22 16,21 0-16,0 22 0,0-22 15,0-21-15,0 22 0,0-1 0,0-21 16,21 0-16,0 1 0,22-1 16,-22-21-16,21 0 0,0 0 0,1 0 15,-1 0-15,0 0 0,1-21 0,20-1 16,-20 1-16,-1 0 0,21-21 16,-20 21-16,-1-22 0,0 1 0,22 0 15,-22-1-15,1-20 0,-22-1 0,21 1 16,0-1-16,1-105 15,-22 105-15,-21-20 0,0 20 16,0 1-16,0 20 0,0-20 0,0 21 16,0 20-16,0 1 0,0 0 0,0 42 15,-21 0 1,0 1-16,-1 20 0,1 0 0,0 22 16,0-22-16,21 22 0,-21 20 0,0-20 15,-1-1-15,22 1 0,-21-1 16,21 1-16,0-1 0,0-20 0,0-1 15,0 0-15,0 1 0,0-22 0,21 0 16,-21 21-16,43-42 0,-22 21 16,0-21-16,0 22 0,22-22 0,-22 0 15,21 0-15,-21-22 0,0 1 0,22 0 16,-22 0-16,0 0 0,0 0 0,0-1 16,1-20-16,20 0 15,-42 21-15,21-22 0,0 1 0,0 21 16,-21 0-16,0-1 0,0 44 15,0-1-15,-21 0 16,0 0-16,0 21 0,0-20 16,0 20-16,21-21 0,-22 21 0,22-20 15,-21 20-15,21-21 0,0 0 0,0 0 16,0 1-16,0-1 0,0 0 16,21-21-16,1 0 15,-1 0-15,0-21 0,0 0 16,0 21-16</inkml:trace>
  <inkml:trace contextRef="#ctx0" brushRef="#br0" timeOffset="82911.53">21590 11345 0,'0'0'0,"0"-21"0,0 0 0,-21 0 16,0 0-16,-1 21 15,1 0-15,0 0 16,21 21-16,-21 0 15,21 0-15,-21 0 0,21 1 16,0-1-16,0 0 16,0 0-16,21-21 0,0 21 15</inkml:trace>
  <inkml:trace contextRef="#ctx0" brushRef="#br0" timeOffset="83163.39">22077 11282 0,'0'0'0,"0"-21"0,-21 21 16,-1 0-16,1 0 15,0 21-15,0 0 0,0 21 16,0-20-16,-1 20 0,-20 0 0,21 1 0,-21-1 16,20 21-16,1-20 15,0-1-15,0 0 0,21-20 0,0 20 16,0 0-16,21-21 0,0 1 0,22 20 15,-22-21-15,21-21 0,0 21 0,1-21 16,-1 21-16,0-21 0,1 0 16,-1 0-16,0-21 0,22 0 0,-43 0 15,21 21-15</inkml:trace>
  <inkml:trace contextRef="#ctx0" brushRef="#br0" timeOffset="83663.11">22606 11515 0,'42'-64'15,"-84"128"-15,105-212 0,-41 84 0,20-21 0,-21 1 16,0 20-16,0 1 15,1-1-15,-1 22 0,-21 0 0,0-1 16,0 22-16,0 42 31,0 0-31,0 1 0,-21 20 0,-1 0 16,1 1-16,0 20 0,0-21 0,0 22 16,0-1-16,-1 1 0,1-1 15,0 1-15,-21-1 0,21-20 0,-1-1 16,1 0-16,-21 43 15,21-64-15,0 0 0,21 1 0,0-1 16,-22 0-16,1-21 16,42-21-1,1 21-15,-22-21 16,21-1-16,21 1 0,-21-21 16,0 21-16,22 0 0,-22-22 0,21 1 15,1 21-15,-1 0 0,0-22 0,1 22 16,-22 0-16,21 21 0,-21-21 15,0 21-15,1-21 0,-1 21 0,-42 0 32,-1 0-17,-20 21-15,21 0 0,0 0 0,-22 0 16,22 0-16,0 1 0,-21-1 16,42 21-16,-21-21 0,21 0 15,-22 22-15,22-22 0,0 0 0,0 0 16,0 0-16,0 1 0,22-1 0,-1 0 15,0-21-15,0 21 0,0-21 0,0 0 16,22 21-16,-22-21 0,21 0 16,-21 0-16,22 0 0,-1 0 0,-21 0 15,0 0-15</inkml:trace>
  <inkml:trace contextRef="#ctx0" brushRef="#br0" timeOffset="84280.19">19939 13441 0,'-21'-42'0,"42"84"0,-63-106 0,20 43 16,22-21-16,0 21 0,0 0 15,-21-1-15,21 1 0,-21 21 0,0-21 16,0 21 0,0 0-16,-1 21 15,22 0-15,-21 1 0,21 20 16,0 0-16,-21 1 0,0 20 0,21 1 0,-21 20 15,21 1-15,0 0 0,0-1 16,0 1-16,0 0 0,0 20 0,0-20 16,0 21-16,0-21 0,0 20 0,0-20 15,0 0-15,0 21 0,0-22 0,0 1 16,0 0-16,0 20 0,0-20 16,0-21-16,0 20 0,0 1 0,0-22 15,0 1-15,0-1 0,0-20 16,0 20-16,0-20 0,0-1 0,0-21 15,0 21-15,0-20 0,-21-1 16,-1-21-16,1 0 0,21-21 16,0-1-16,-21-20 0</inkml:trace>
  <inkml:trace contextRef="#ctx0" brushRef="#br0" timeOffset="85101.92">19685 13610 0,'0'0'0,"0"-42"0,0 0 0,0 20 16,0-20-16,0 21 0,0 0 16,0 0-16,0-22 0,0 22 0,0 0 15,0 0-15,21 0 0,0 21 16,-21-22-16,21 22 15,1 0-15,-1 0 16,0 0-16,0 0 0,0 0 0,0 0 16,22 0-16,-22 0 0,21 0 0,1 0 15,20 0-15,1 0 16,-1 0-16,1 0 0,20 0 0,1 0 16,21 0-16,0 0 0,-22 0 0,22 0 0,21 0 15,-21 0-15,0 0 16,21 0-16,0 0 0,0 0 0,0 0 15,0 0-15,0 0 0,0 0 0,0 0 16,21 0-16,-21 0 0,0 0 16,0 0-16,0 0 0,0 0 0,-21 0 15,0 0-15,-1 0 0,1 0 0,-21 0 16,0 0-16,-1 0 0,1 0 16,-22 0-16,1 0 0,-1 0 0,1 0 15,-22 0-15,1 0 0,-22 0 16,0 0-16,0 0 0,0 22 15,-21-1-15,0 0 0,0 0 16,0 21-16,0 1 0,0-1 16,0 0-16,0 1 0,0 20 0,0 1 15,-21-1-15,21 22 0,0 0 0,0-22 16,0 22-16,0 21 0,0-22 16,0 1-16,0 21 0,-21 0 0,0-22 15,21 22-15,-21-21 0,21 21 0,-22-22 16,1 1-16,21 21 0,-21-22 0,0 1 15,0-21-15,21 20 0,-21-20 16,-1 20-16,1-20 0,0-1 16,0 1-16,0-22 0,0 22 0,-1-22 15,22 0-15,-42 1 0,21-22 0,0 21 16,-22-21-16,1 1 0,0-22 16,-1 21-16,1-21 0,-21 0 0,20 0 15,-41 0-15,20 0 0,-21 0 0,-20-21 16,-1 21-16,0-22 0,0 1 0,-21 0 15,0 0-15,-21 0 0,0 0 0,0-1 16,-1 1-16,-20 0 0,0 0 16,-1 21-16,1-21 0,0 0 0,-1-1 15,-147 1-15,169 0 0,0 0 16,21 21-16,21 0 0,21-21 16,0 21-16,1-21 0,20 21 15,22-22-15,21 1 0,0 0 0,21 0 16,0 0-16</inkml:trace>
  <inkml:trace contextRef="#ctx0" brushRef="#br0" timeOffset="85491.22">20553 14182 0,'0'0'15,"-21"0"-15,-1 0 0,1 0 16,21-21 0,21 21-16,1 0 15,20 0-15,0 0 0,1 0 0,-1 0 16,21 0-16,-20-22 0,20 22 16,1 0-16,-1 0 0,1 0 0,-1-21 15,1 21-15,-1 0 0,1-21 0,-1 21 16,1 0-16,-1-21 0,1 21 15,-22 0-15</inkml:trace>
  <inkml:trace contextRef="#ctx0" brushRef="#br0" timeOffset="85727.1">22669 14097 0,'0'0'0,"22"0"15,-1 0-15,0 0 0,0 0 0,0 0 16,0 0-16,22 0 0,-22 0 0,21 0 16,1 0-16,20 0 0,-21 0 15,22 0-15,-22 0 0,22 0 0,-1 0 16,-20 0-16,-1 0 0,0-21 0,1 21 16,-1 0-16,-21 0 0,0 0 15,-42 0 1</inkml:trace>
  <inkml:trace contextRef="#ctx0" brushRef="#br0" timeOffset="86011.21">20278 15092 0,'0'0'0,"-22"21"0,1 0 16,42-21 0,1 0-1,-1 0-15,21-21 0,0 21 0,1-21 16,-1 0-16,22 21 0,-22 0 15,21-21-15,1 21 0,-1 0 0,-20 0 16,20-22-16,-20 22 0</inkml:trace>
  <inkml:trace contextRef="#ctx0" brushRef="#br0" timeOffset="86355.01">22966 15240 0,'0'0'0,"42"0"0,0 0 16,1 0-16,-22 0 0,21-21 0,-21 21 15,1 0-15,20 0 0,-21 0 0,0-21 16,0 21 0,1-21-16,-22-1 15,0 1-15,0 0 16,0 0-16</inkml:trace>
  <inkml:trace contextRef="#ctx0" brushRef="#br0" timeOffset="86701.05">22119 14669 0,'0'0'0,"-21"0"0,0 0 0,0-22 16,-1 1-16,1 21 16,0 0-16,21-21 0,21 21 15,0 0 1,22 0-16,-1 0 0,22-21 0,-22 21 15,43 0-15,-22 0 0,22 0 0,-1 0 16,1 0-16,0 0 0,84 0 16,-105 0-16,-1 0 0,-21 0 15,22 0-15,-22 0 0,-21 0 0,22 0 16,-22 0-16,-21 21 0,0 0 16</inkml:trace>
  <inkml:trace contextRef="#ctx0" brushRef="#br0" timeOffset="86979.36">21463 15388 0,'0'0'0,"-21"21"15,21 1-15,0-1 0,21-21 16,0 21-16,21-21 0,-20 0 0,20 0 16,0 0-16,1 0 15,-1 0-15,21 0 0,-20 0 0,20-21 16,1 21-16,-22-21 0,22-1 0,-1 22 16,1-21-16,-1 0 0,1 21 0,-22-21 15,43 0-15,-43 0 0,43-1 16,-22 1-16,1 0 0</inkml:trace>
  <inkml:trace contextRef="#ctx0" brushRef="#br0" timeOffset="87471.08">24786 14118 0,'0'0'0,"0"-21"15,0 42 17,0 0-32,0 1 0,0-1 15,0 21-15,0 0 0,-21 1 0,0-1 16,21 0-16,-21 1 0,-1 20 15,1-20-15,0-1 0,0 0 16,0 1-16,21-1 0,-21-21 0,-1 21 16,22-20-16,-21-1 0,21 0 0,0 0 15,0 0-15,0 0 16,21-21 0,1 0-16,-1 0 0,0 0 0,21-21 15,-21 0-15,1 21 0</inkml:trace>
  <inkml:trace contextRef="#ctx0" brushRef="#br0" timeOffset="88155.9">25442 14436 0,'0'-21'15,"-21"21"-15,0 0 0,-21 0 0,20 0 16,1 0-16,0 21 0,0 0 15,0 0-15,0 0 0,-1 0 0,1 1 16,0 20-16,0-21 0,0 0 0,0 22 16,21-22-16,0 0 0,0 21 15,0-21-15,0 1 0,0-1 0,0 0 16,21-21-16,0 21 0,0 0 0,0-21 16,0 0-16,1 0 0,-1 0 15,0 0-15,0 0 0,0 0 0,0 0 16,1 0-16,-22-21 15,0 0-15,0 0 16,0 0-16,0-1 0,0 1 0,0 0 16,-22-21-16,22 21 0,-21-22 15,21 22-15,0-21 0,0-1 0,0 1 16,0 21-16,21-21 0,1 20 0,20 1 16,-21-21-16,21 21 0,-20 21 0,20-21 15,0 21-15,1 0 0,-1 0 16,43 0-16,-43 21 0,-21 0 15,0 0-15,0 21 0,1-20 16,-22 20-16,0 0 0,0-21 0,0 22 0,-22-1 16,1-21-16,0 22 15,0-22-15,0 0 0,21 21 0,-21-21 16,21 1-16,-22-1 0,22 0 16,0 0-16,22-21 0,-1 21 0,0-21 15,21 0-15,-21 0 16,1 0-16,20 0 0,-21 0 0,21-21 15,-20 21-15,20-21 0,-21 0 0,21 0 16,1-1-16,-22-20 0,0 21 0,0-21 16,0-1-16,1 1 0,-22 0 15,21-43-15,-21 43 0,0-1 16,-21 1-16,-1 21 0,1 0 16,0-22-16,0 43 0,-21-21 15,20 0-15,-20 21 0,0 0 0,-1 0 16,1 0-16,0 0 0,-1 0 0,1 0 15,0 0-15,-1 0 0,1 0 0,21 0 16,-21 0-16,20 0 0,1 0 16,0 0-16,0 21 0,0-21 0</inkml:trace>
  <inkml:trace contextRef="#ctx0" brushRef="#br0" timeOffset="88935.63">16573 12848 0,'0'0'0,"-21"0"0,0 0 15,42 0 1,22 0-16,-1 0 0,21 0 16,22-21-16,0 21 0,21 0 15,-1-21-15,22 21 0,0 0 0,22 0 16,-22-21-16,0 21 0,0 0 0</inkml:trace>
  <inkml:trace contextRef="#ctx0" brushRef="#br0" timeOffset="89208.42">17103 13250 0,'21'0'15,"0"-21"-15,21 21 0,1 0 0,-1-21 16,21 0-16,1 21 0,21-21 0,-1 21 16,22-21-16,0-1 0,21 22 15</inkml:trace>
  <inkml:trace contextRef="#ctx0" brushRef="#br0" timeOffset="105665.3">7789 14753 0,'0'-21'0,"0"0"0,0 0 15,0 0-15,21 21 0,-21-22 16,22 1-16,-22 0 0,21 0 15,-21 0-15,21 21 0,-21-21 16,0-1-16,0 1 0,0 0 16,0 0-16,0 0 15,0 0-15,0-1 16,-21 22-16,0 0 0,21 22 16,-22-1-16,1 0 15,0 0-15,0 0 0,0 22 0,0-22 16,-1 21-16,1 0 0,0 1 15,0 20-15,0-20 0,0-1 16,-1 0-16,1 1 0,0 20 0,0-21 16,21 1-16,0-1 0,0 0 0,0 1 15,0-1-15,0-21 0,0 0 16,0 22-16,21-22 0,0 0 0,0-21 16,22 21-16,-22-21 0,21 0 0,-21 0 15,22 0-15,-1 0 0,0 0 16,1 0-16,-1-21 0,0 0 0,22 0 15,-22-22-15,1 22 0,20-21 0,-21 21 16,1-22-16,-1 1 16,0 0-16,1-1 0,-1 1 0,0 0 15,1-1-15,-22 1 0,0 0 0,0-1 16,-21 1-16,0 0 0,0-1 16,0 1-16,0 0 0,0-1 0,0 22 15,-21-21-15,0 42 0,21-21 0,-21 21 16,0 0-16,-1 0 15,22 21-15,-21 0 0,21 21 0,-21 1 16,0-22-16,21 42 0,0-20 0,-21-1 16,0 0-16,21 1 0,-22 20 15,22-20-15,0-1 0,0 0 0,0 1 16,0 20-16,0-42 0,0 22 0,0-1 16,0 0-16,0-21 15,22 22-15,-1-22 0,0 0 0,21 0 16,-21-21-16,22 21 0,-1-21 0,0 0 15,1 0-15,-1 0 0,0 0 16,1-21-16,-1 0 0,22 21 0,-22-21 16,0-21-16,1 20 0,-1 1 0,0 0 15,1-21-15,-1 21 0,-21-22 16,21 1-16,-42 21 0,22-22 0,-22 22 16,0-21-16,0 21 0,0 0 0,0-1 15,-22 1-15,22 0 0,-21 21 16,0 0-16,0 0 0,0 0 15,0 0-15,-1 0 0,1 0 0,0 21 16,0 0-16,0 1 0,0 20 0,-1-21 16,1 0-16,0 22 0,0-22 15,21 21-15,-21-21 0,21 22 0,-21-22 16,21 0-16,0 0 0,0 0 0,0 0 16,21-21-1,0 0-15,0 0 0,0 0 16,0 0-16,1-21 0,-1 0 0,0 0 15,21 21-15,-21-21 0,1-22 16,-1 22-16,0 0 0,-21 0 16,21 0-16,-21 0 0,21-1 0,0 1 15,-21 0-15,0 42 32,0 0-32,0 1 0,0-1 0,0 0 15,0 0-15,0 21 0,0-20 0,0-1 16,0 21-16,22-21 0,-1 0 15,-21 1-15,0-1 0,21 0 0,0-21 16,0 21-16,0-21 0,22 0 16,-22 0-16,0 0 0,0-21 15,22 21-15,-1-21 0,-21 0 16,21-1-16,1 1 0,-1-21 0,-21 21 16,22 0-16,20-43 0,-42 22 15,0 21-15,1-22 0,-22 22 16,0-21-16,0 21 0,0-1 0,0 1 15,-22 21-15,1 0 16,0 0-16,0 0 0,0 21 16,0 1-16,21-1 0,-22 0 0,22 0 15,0 21-15,-21-20 0,21 20 0,0-21 16,0 21-16,0-20 0,0-1 0,0 0 16,0 0-16,0 0 0,0 0 15,21 1-15,-21-1 16,-21-21 31,0-21-47,0 21 0,21-22 0,-21 22 15,0-21-15,-1 21 16,22 21 0,0 1-1,0-1-15,0 0 0,0 0 16,0 0-16,22-21 15,-1 0-15,0 21 0,0-21 0,0 0 16,0 0-16,1 0 0,20 0 16,-21-21-16,21 21 0,-20-21 0,20 0 15,0 0-15,1 0 0,-22-1 16,21-20-16,0 21 0,1 0 0,-22-22 16,21 22-16,-21-21 0,1 21 0,-22 0 15,0-22-15,0 22 0,0 0 16,0 0-16,-22 21 0,1 0 0,0-21 15,-21 21-15,21 0 0,-1 0 0,1 21 16,0 0-16,0 0 0,0 0 0,21 0 16,0 22-16,0-22 0,0 21 15,0-21-15,0 22 0,21-22 16,0 0-16,0 21 0,-21-20 0,21-1 0,1 0 16,-1 0-16,-21 0 15,21 0-15,-21 1 16,0-1-1,-21-21-15,0 0 0,-1 0 0,1 0 16,0 0-16,-21 0 0,21 0 16,-22-21-16,22 21 0,0-22 0,0 1 15,0 0-15</inkml:trace>
  <inkml:trace contextRef="#ctx0" brushRef="#br0" timeOffset="107260.06">10541 15007 0,'0'0'0,"42"-21"0,-21 21 0,1 0 16,-1 0-16,0 0 0,-21 21 15,0 0 1,0 1-16,0 20 0,-21-21 0,0 21 16,21-20-16,-22 20 0,1-21 0,21 21 15,-21-20-15,0 20 0,21-21 16,-21 0-16,21 0 0,-21 1 15,21-1-15,0-42 32,0-1-17,0 1-15,0 0 0,21 0 0,-21-21 16,21 20-16,0 1 0,-21-21 0,0 21 16,21-22-16,0 22 0,1 0 15,-22 0-15,21 0 0,0 21 16,0 0-16,0 0 0,-21 21 15,21 0-15,1 0 0,-22 0 16,21 22-16,0-22 0,-21 0 0,21 0 16,0 22-16,-21-22 0,21 0 15,1 0-15,-1 0 0,0-21 0,0 21 0,0 1 16,0-22-16,1 0 0,20 0 16,0 0-16,-21 0 0,22 0 15,-1 0-15,0-22 0,-20 22 0,20-21 16,0 0-16,-21 0 0,22 0 0,-22 0 15,0-22-15,0 22 0,0 0 16,-21-21-16,0 20 0,0-20 0,0 21 16,0-21-16,0 20 0,-21 1 0,0 0 15,0 0-15,0 0 0,0 21 16,-1 0-16,1 0 0,0 0 0,0 21 16,0 0-16,0 0 0,-1 0 0,1 1 15,0 20-15,21 0 0,-21-21 16,21 22-16,-21-22 0,21 21 15,0-21-15,0 1 0,0 20 0,0-21 16,21 0-16,0-21 16,0 0-16,0 0 0,1 0 0,-1 0 15,0 0-15,0-21 16,0 21-16,-21-21 0,21 0 0,1 0 16,-22-1-16,21 1 0,-21 0 0,0 0 15,0 0-15,21 0 0,-21-1 16,0 1-16,0 0 0,21 21 0,-21 21 31,0 0-31,0 1 16,0-1-16,0 0 15,0 0-15,21 0 0,0 0 16,-21 1-16,22-22 0,-1 0 16,0 0-16,0 0 0,0 0 15,0 0-15,1-22 0,-1 1 16,0 21-16,0-21 0,0 0 0,0 0 15,1 0-15,-1-1 0,-21 1 0,0 0 16,21-21-16,-21 21 0,0-1 16,0 1-16,0 42 31,0 1-31,0-1 0,-21 0 16,21 0-16,-21 21 0,21-20 15,0-1-15,0 21 0,-22-21 16,22 0-16,-21 1 0,21-1 0,-21-21 15,21 21-15,0 0 0,0-42 32,21 0-17,0 0-15,-21-1 0,22 1 0,-1 0 16,-21 0-16,21 0 0,0-22 0,0 22 16,-21 0-16,21 0 0,-21 0 15,22 0-15,-1 21 16,-21 21-1,0 0-15,0 0 0,0 0 16,0 22-16,0-22 0,21 0 16,-21 0-16,0 0 0,0 22 0,21-22 15,-21 0-15,0 0 0,21-21 16,0 21-16,1-21 16,-1 0-16,0 0 0,0 0 15,0-21-15,0 0 0,1 0 0,-1 0 16,0-1-16,0 1 0,0 0 0,0 0 15,1-21-15,-1 20 0,0-20 0,0 21 16,0 0-16,-21 0 0,0-1 16,21 22-16,-21-21 0,0 42 31,0 1-31,0-1 16,0 21-16,0-21 0,0 0 15,0 1-15,0-1 0,0 21 0,0-21 16,0 0-16,22 1 0,-1-1 0,0 0 15,0 0-15,0-21 16,0 21-16,1-21 0,-1 0 16,0 0-16,0 0 0,0-21 15,0 21-15,1-21 0,-1 0 0,0 0 16,0-1-16,0 1 0,-21 0 16,21-21-16,1 21 0,-22-22 0,0 22 15,0 0-15,0 0 0,0 0 16,0-1-16,0 1 0,-22 21 15,1 21 1,21 1-16,-21-1 0,21 0 0,0 0 16,-21 21-16,21-20 0,0 20 15,0-21-15,0 21 0,0-20 0,0 20 16,0-21-16,21 0 0,0 0 0,-21 1 16,21-1-16,1 0 0,-1 0 15,0-21-15,0 0 0,0 0 16,0 0-16,1 0 15,-1-21-15,-21 0 0,21 0 0,0-1 16,0 1-16</inkml:trace>
  <inkml:trace contextRef="#ctx0" brushRef="#br0" timeOffset="107659.61">13843 15050 0,'0'0'0,"-21"0"16,42 0 31,0 0-47,0 0 15,0 0-15,1 0 16,-1 0-16,0 0 0,0 0 15,21 0-15,-20 0 16,-22 21-16</inkml:trace>
  <inkml:trace contextRef="#ctx0" brushRef="#br0" timeOffset="107824.07">13864 15304 0,'0'0'0,"42"0"16,-20 0-16,-1 0 16,0 0-16,0 0 15,0 0-15,0 0 16,1-22 0,-1 1-16</inkml:trace>
  <inkml:trace contextRef="#ctx0" brushRef="#br0" timeOffset="108198.89">14859 14542 0,'0'0'16,"0"-22"-16,0 1 0,0 0 15,0 42 1,0 0 0,0 1-16,-21-1 0,21 0 15,-21 0-15,-1 21 0,22-20 0,0-1 16,0 0-16,-21 0 0,21 0 0,0 0 16,0 1-16</inkml:trace>
  <inkml:trace contextRef="#ctx0" brushRef="#br0" timeOffset="108659.2">15367 15113 0,'-21'-21'16,"0"21"-16,-1 0 15,22-21-15,-21 21 0,0 0 16,0 0 0,21-21-16,21 21 15,0 0-15,0 0 16,22 0-16,-22 0 0,0 0 0,21 0 15,-20 0-15,20 0 0,0 0 16,1 0-16,-22 0 0,21-22 0,0 22 16,1 0-16,-22 0 0,21 0 0,1 0 15,-1-21-15,-21 21 0,21 0 16,-20 0-16,20 0 0,-21 0 16,21-21-16,1 21 0,-1 0 0,-21 0 15,22 0-15,-22 0 0,0 0 0,0 0 16,0 0-16</inkml:trace>
  <inkml:trace contextRef="#ctx0" brushRef="#br0" timeOffset="108967">17124 14542 0,'21'0'16,"-21"21"15,0 0-15,0 0-16,0 0 15,-21 0-15,0-21 0,21 22 16,-22-22-16,1 21 0,0-21 16,21 21-16,-21-21 0</inkml:trace>
  <inkml:trace contextRef="#ctx0" brushRef="#br0" timeOffset="109299.35">17632 14288 0,'0'0'16,"21"0"0,0 0-16,0 21 15,-21 0 1,0 0-16,0 0 0,0 22 0,0-22 16,21 21-16,-21-21 0,0 22 15,0-1-15,0-21 0,0 21 16,0 1-16,0-1 0,0-21 0,0 22 0,-21-1 15,0-21-15,0 21 0,-21-20 16,20-1-16,-20 21 0,0-21 16,-1 0-16,1 22 0,0-22 0,-22 0 15,22 0-15,-22 0 0,22 1 0,-21-1 16</inkml:trace>
  <inkml:trace contextRef="#ctx0" brushRef="#br0" timeOffset="111220.01">9864 12742 0,'0'0'0,"-22"0"0,-20 0 0,21 0 0,0 22 16,-22-22-16,22 0 0,0 0 16,0 0-16,-21 0 0,20 0 0,1 0 15,0 0-15,-21 0 0,21 21 0,-1-21 16,1 0-16,0 0 0,0 0 16,0 0-16,0 0 15,21 21 48,21 0-16,0-21-47,0 0 15,0 0-15,0 0 16,1 0-16,-1 21 0,21-21 0,-21 0 15,22 0-15,-22 0 0,21 0 0,0 0 16,1 0-16,-1 0 0,64 0 16,-43 0-16,1 0 0,-22 0 15,22 0-15,-1 0 0,1 0 0,-1 0 16,1 0-16,-1 0 0,1 0 0,-1 0 16,1 0-16,-1 0 0,22 0 15,-22 0-15,1 0 0,21 0 16,-22 0-16,1 0 0,20 0 0,-20 0 15,-1 0-15,1 0 0,20 0 0,-20 0 16,-1 0-16,22 0 0,0 0 16,-22 0-16,22 0 0,0 0 0,-1 0 15,1 0-15,0 0 0,-22 0 16,22 0-16,-1 0 0,-20 0 0,21 0 0,-1 0 16,-20 0-16,20 0 0,-20 0 15,21 0-15,-1 0 0,-20 0 16,20 0-16,1 0 0,-21 0 0,20 0 15,1 0-15,-22 0 0,22 0 0,-21 0 16,20 0-16,1 0 0,-22 0 16,22 0-16,0 0 0,-1 0 0,65 0 15,-86 0-15,22 0 0,-22 0 16,22 0-16,0 0 0,-22 0 16,22 0-16,-1 0 0,1 0 0,0 0 15,-1 0-15,1 0 0,0 0 0,-1 0 16,1 0-16,0 0 0,-1 0 15,1 0-15,0 0 0,-1 0 0,1 0 16,21 0-16,-21 0 0,-1 0 16,1 0-16,21 0 0,-22 0 0,1 0 15,0 0-15,-1 0 0,1 0 16,21 0-16,-21 0 0,-1 0 0,22 0 16,-21 0-16,-1 21 0,1-21 0,0 0 15,21 0-15,-22 0 0,1 0 16,21 0-16,-22 0 0,22 0 15,0 0-15,-21 0 0,21 0 0,-1 0 0,-20 0 16,21 0-16,-21 0 0,-1 0 0,1 0 16,-22 0-16,22 0 0,-21 0 15,-1 0-15,-21-21 0,1 21 0,-1 0 16,-21-21-16,22 21 0,-22 0 16,-21-21-16,21 21 15,0 0-15,-21-21 16,0 0 46,0-1-46,-21 22 0,21-21-16,-21 21 0,0 0 0,-1 0 15,-20 0-15,21 0 0</inkml:trace>
  <inkml:trace contextRef="#ctx0" brushRef="#br0" timeOffset="112466.87">8043 15960 0,'-21'0'0,"42"0"0,-84 0 0,20 0 0,22 0 15,-21 0-15,21 0 0,-22 0 0,22 0 16,0 0-16,0 0 0,0-21 15,0 21-15,-1 0 0,1 0 0,0 0 16,21-22-16,-21 22 16,21-21 15,21 21 0,0 0-15,0 0-16,1 0 0,-1 0 15,0 0-15,0 0 0,21 0 0,-20 0 16,20 0-16,-21 0 0,21 0 0,1 0 16,-1 0-16,22 0 0,-22-21 0,0 21 15,22 0-15,-22 0 0,22 0 16,-1 0-16,1 0 0,-1 0 16,1 0-16,-1 0 0,22 0 0,-22 0 15,22 0-15,0 0 0,-1 0 0,1 0 16,0 0-16,-1 0 0,1 0 15,0 0-15,20 0 0,-20 0 0,21 0 16,-21 0-16,20 0 0,1 0 16,0 0-16,0 0 0,0 0 0,0 0 0,-1 0 15,22 0-15,-21 0 0,21 0 16,-21 0-16,21 0 0,-21 21 0,21-21 16,-21 0-16,21 0 0,-21 0 0,21 21 15,0-21-15,-22 0 0,22 0 0,-21 0 16,21 22-16,0-22 0,-21 0 15,21 0-15,-21 0 0,21 0 16,0 0-16,-21 21 0,21-21 0,-21 0 16,-1 0-16,1 0 0,0 0 0,0 0 15,0 0-15,0 0 0,-1 0 0,-20 0 16,21 0-16,-21 0 0,-1 0 16,1 0-16,-22 0 0,22 0 0,-21 0 15,-1 0-15,1 0 0,-22 21 0,21-21 16,-20 0-16,-22 0 0,21 0 0,-21 0 15,1 0-15,-1 0 0,-42 0 47,-1 0-31,1 0-16,0 0 0,-21 0 0,21 0 16,-22-21-16,1 21 0,0 0 15,-1-21-15,-20 21 0,-1-22 0</inkml:trace>
  <inkml:trace contextRef="#ctx0" brushRef="#br0" timeOffset="113423.86">13293 11536 0,'0'0'0,"-22"-21"0,22 0 16,-21 21-16,21-22 0,0 1 0,-21 21 16,21-21-16,-21 0 0,21 0 15,0 42 32,0 0-47,0 0 16,0 0-16,0 1 0,0 20 0,0 0 15,0-21-15,21 22 0,0-1 0,-21 22 16,21-22-16,1 21 0,-1-20 16,0 20-16,0 22 0,0-22 15,0 1-15,1-1 0,-1 22 0,21-21 16,-21 20-16,22 1 0,-22 0 0,21-1 15,-21 1-15,22 0 0,-1-1 16,0 22-16,1-21 0,-1-1 0,0 22 16,1-21-16,-1 21 0,21 0 0,-20-22 15,20 22-15,1-21 0,-1 21 0,-20-22 16,20 22-16,1 0 0,-22-21 16,21 20-16,1-20 0,-22 21 0,22 0 15,-1 0-15,1-1 0,-22 1 0,22 0 16,-1 0-16,1 0 0,-1 0 15,1-1-15,-1 1 0,1 0 16,-1 0-16,1 0 0,-1 0 0,1-22 16,-22 1-16,21 21 0,-20-22 0,-1 1 15,0 0-15,22-22 0,-43 22 16,21-22-16,1 1 0,-1-1 0,-21-20 16,22-1-16,-22 0 0,21 1 0,-21-22 15,22 21-15,-22-21 0,0 1 16,0-22-16,0 21 0,0-21 0,1 0 15,-22-21 1,0-1-16,0 1 0,0 0 0,0-21 16,0-1-16,-22 1 15,1-21-15,0-1 0,0 1 0,0-22 16</inkml:trace>
  <inkml:trace contextRef="#ctx0" brushRef="#br0" timeOffset="114867.43">16743 11790 0,'0'0'0,"21"-21"0,0 21 0,0-21 0,0-1 16,1 1-16,-1 0 16,0 21-16,0-21 0,0 0 15,-21 0 1,-21 21 46,0 0-62,0 21 0,0-21 16,-1 21-16,1 0 0,-21 0 0,21 22 16,-22-22-16,-20 21 0,21 0 15,-22 1-15,1-1 0,-1 22 0,1-1 16,-22 1-16,0-1 0,1 22 0,-22-22 16,21 22-16,-21 21 0,0-22 15,1 22-15,-1 0 0,0 0 0,0 0 16,21 0-16,-20-1 0,20 1 0,0 0 15,1 21-15,-1-21 0,0 0 16,1 0-16,-1-22 0,0 22 0,1 0 16,-1 0-16,-21 0 0,21-1 0,1 1 15,-1 0-15,-21-21 0,22 21 0,-1-1 16,-21 1-16,21 0 0,-20 0 16,-1 0-16,0 0 0,0-1 15,21 1-15,-20 0 0,-1 0 0,0 0 16,21 0-16,-21-1 0,1 1 0,20 0 15,-21-21-15,0-1 0,22 22 16,-1-21-16,-21-22 0,21 22 0,1-21 16,-1-1-16,0 1 0,22-22 0,-22 0 15,22 1-15,-1-1 0,1 0 16,-1-21-16,22 1 0,-22-1 0,22 0 16,0 0-16,21 0 0,-22 0 15,22-21-15,0 0 0,0 22 0,42-44 110,0 22-110,0 0 15,0 0-15,1 0 16,-22 22 265,0-1-265,21 0-1,-21 0-15,0 0 16,21-21-16,-21 21 0,21-21 0,-21 22 16,0-1-16,21-21 15,0 21 1,1-21 109</inkml:trace>
  <inkml:trace contextRef="#ctx0" brushRef="#br0" timeOffset="121063.02">9080 3069 0,'0'0'0,"-21"-42"0,-21-22 0,21 22 16</inkml:trace>
  <inkml:trace contextRef="#ctx0" brushRef="#br0" timeOffset="122171.42">4720 2350 0,'0'0'0,"-21"0"0,0 0 0,0 0 16,-1 0 0,1 0-16,0 0 15,21 21 32,0 0-47,0 0 16,0 0-16,0 0 0,0 1 15,21-1-15,0 0 0,1 0 16,-1 0-16,0 0 0,0 1 0,0-1 16,22 0-16,-1 0 0,0 0 15,1 0-15,-1-21 0,21 22 16,-20-22-16,20 0 0,1 0 0,-1 0 16,22 0-16,0 0 0,-22 0 0,22-22 15,21 1-15,-22 21 0,22-21 16,-21 0-16,21 0 0,-1 0 0,1-1 15,0 1-15,0 0 0,0 0 16,0-21-16,21 20 0,-22 1 0,1 0 16,0 0-16,0 0 0,0 0 0,0-1 15,-1 22-15,22-21 0,-21 0 16,0 21-16,0 0 0,-21-21 0,-1 21 16,1 0-16,0 0 0,-22 0 15,1 0-15,-22 0 0,0 0 16,1 0-16,-22 0 0,0 0 0,0 0 31,-21-21 0,21 21-31</inkml:trace>
  <inkml:trace contextRef="#ctx0" brushRef="#br0" timeOffset="123467.69">11917 2498 0,'0'21'0,"0"0"16,0 0-16,0 0 15,0 1-15,0-1 0,0 21 16,0-21-16,0 0 0,0 22 0,0-22 15,21 0-15,-21 21 0,21-20 0,0-1 16,-21 0-16,21 0 0,1 0 16,20 0-16,-21 1 0,0-1 0,22-21 15,-22 21-15,21-21 0,0 0 0,-20 0 16,20 0-16,0 0 0,1 0 16,-1 0-16,21 0 0,-20 0 0,-1 0 15,0 0-15,22-21 0,-22 0 0,22 21 16,-22-22-16,22 1 0,-1 0 15,-21 0-15,22 21 0,-1-21 16,-20 0-16,20-1 0,1 22 0,-22-21 16,0 0-16,22 21 0,-22-21 15,1 21-15,20 0 0,-21 0 0,1-21 16,-1 21-16,0 0 0,1 0 0,-1 0 16,0 0-16,1 0 0,-22 0 15,21 0-15,1 21 0,-1-21 0,-21 21 16,21-21-16,-20 0 0,20 21 0,-21-21 15,0 21-15,22 1 0,-22-22 16,0 21-16,0-21 0,0 21 0,0 0 16,1-21-16,-22 21 0,21 0 0,0 1 15,-21-1-15,0 0 16,0 0 0,21-21-1,0 0 1,0-21-1,-21 0-15,22 21 0,-1-21 16,0-1-16,0 1 0,0 0 0,22 0 16,-22 0-16,21 0 0,22-1 15,-22 1-15,21 0 0,1 0 0,-1 21 16,1-21-16,-1 0 0,1 21 16,-1 0-16,1 0 0,-22 0 0,1 0 15,20 0-15,-21 0 0,1 0 0,-22 21 16,21 0-16,1 0 0,-22 0 15,21 0-15,0 1 0,-20-1 16,20 0-16,0 0 0,1 0 0,-1 0 16,0-21-16,1 22 0,-1-1 0,0-21 15,1 0-15,-1 21 0,-21-21 16,21 0-16,-20 0 0,20 0 0,-21 0 16,0 0-16,0 0 0,22-21 0,-22 21 15,0-21-15,0 21 0,0-22 16,1 1-16,-1 0 0,0 0 15,0 0-15,-21 0 0,21-1 0,0 1 16,-21 0-16,22 0 16,-22 0-16,21 21 15,-21-21-15,0-1 32,0 1-17,0 0-15</inkml:trace>
  <inkml:trace contextRef="#ctx0" brushRef="#br0" timeOffset="124555.12">17145 1820 0,'0'0'15,"21"-42"1,-21 21-16,0 0 0,0 0 0,0-1 0,0-20 15,0 21-15,0 0 0,0-22 16,0 22-16,0 0 0,0-21 0,-21 21 16,21-22-16,-21 22 0,0-21 15,-1 21-15,1-22 0,0 22 16,0-21-16,0 21 0,0-22 0,-1 22 16,-20-21-16,21-1 0,-21 22 15,-1-21-15,22 21 0,-21 0 0,-1-22 16,1 22-16,-21 0 0,20 0 15,1 0-15,-22 21 0,22-22 0,-21 22 16,-1 0-16,22 0 0,-22 0 16,22 0-16,-22 22 0,22-22 0,-21 21 15,20 0-15,-20 0 0,-1 0 16,22 0-16,-22-21 0,22 22 0,-21-1 16,20-21-16,-20 21 0,20-21 15,1 0-15,0 21 0,-22-21 16,43 0-16,-21 0 0,-1 0 15,1 0-15,21 0 0,-21 0 0,20-21 16,-20 0-16,21 21 0,0-21 0,0-1 16,-22 1-16,22 0 0,0 0 15,-21 0-15,20 0 0,-20-1 16,21-20-16,-21 21 0,-1 0 16,1 0-16,-22-1 0,1 1 0,-1 0 0,1 0 15,-1 0-15,-20 21 0,-1-21 16,22 21-16,-22 0 0,0-22 15,22 22-15,-22 0 0,0 0 0,1 0 16,20 0-16,-20 0 0,-1 0 16,21 22-16,-20-22 0,20 0 0,22 0 15,-22 0-15,22 21 0,0-21 16,-1 0-16,1 0 0,21 0 0,-21 0 16,20 0-16,1 0 0,0 0 15,0 0-15,0 0 0,0 0 0,-1 0 16,1 0-16,0 0 0,0 0 15,0 0-15,0-21 0,-1 21 16,-20-22-16,21 22 0,0-21 16,0 0-16,-22 21 0,22-21 15,-21 21-15,21-21 0,-22 21 0,1 0 16,0-21-16,-1 21 0,1 0 16,-22 0-16,22 0 0,-21 0 0,20 21 15,1-21-15,-22 21 0,22 0 16,0 21-16,-1-20 0,1 20 0,-21 0 15,20 22-15,-20-22 0,-1 22 16,22-1-16,-22 1 0,22-22 0,-21 0 16,20 1-16,22-1 0,0-21 0,21 0 15,21-21 1</inkml:trace>
  <inkml:trace contextRef="#ctx0" brushRef="#br0" timeOffset="126047.6">8932 1143 0,'0'-21'31,"0"0"-31,0 0 0,0-1 16,0-20-16,0 21 0,0-21 15,0-1-15,-21 22 0,21-21 0,-21-1 16,0 1-16,0 0 0,21-1 16,-22 1-16,1 0 0,0-1 0,-21 1 15,21 0-15,-22-1 0,1 1 16,0 21-16,-1-21 0,1-1 0,-22 22 16,1 0-16,-22-21 0,1 20 15,-22 1-15,21 0 0,-21 21 16,0-21-16,1 21 0,-1-21 0,21 21 15,0 0-15,1 0 0,-1 21 16,0 0-16,22 21 0,-1-20 0,1-1 16,21 21-16,-22-21 0,22 0 15,-1 22-15,-20-22 0,21 0 0,-1 0 16,1 0-16,21 1 0,-22-1 16,1-21-16,21 0 0,0 21 0,-22-21 15,22 0-15,0 0 0,0 0 16,0 0-16,0-21 0,-1 21 15,1-21-15,0-1 0,-21 1 16,21 0-16,-1 21 0,-20-21 16,0 0-16,-1 0 0,1-1 15,-21 22-15,-1-21 0,1 0 16,-1 0-16,-21 0 0,22 0 16,-1-1-16,1 1 0,-1 0 15,22 0-15,-21 0 0,20 0 0,-20-1 16,20 22-16,-20-21 0,-1 0 0,22 21 15,-21 0-15,-1 0 0,1 0 16,-1 21-16,1 0 0,-1 1 16,1-1-16,-1 0 0,1 21 0,-1-21 15,1 1-15,20-1 0,1 0 16,0 0-16,-1 0 0,1-21 0,21 21 16,-22-21-16,22 22 15,-21-22-15,0 21 0,20-21 0,-20 0 16,21 0-16,-21 0 0,-1 0 15,22 0-15,-21 0 0,21 0 0,-1-21 16,1 21-16,-21-22 0,21 22 16,0-21-16,-22 21 0,22-21 0,-21 0 15,-1 21-15,22-21 0,-42 21 16,20-21-16,1 21 0,-21 0 16,-1 0-16,1 0 0,-22 0 0,21 0 15,-20 0-15,-1 0 0,22 0 16,-22 21-16,21 0 0,-20 0 15,20 21-15,1-20 0,-1 20 16,1-21-16,-1 21 0,22 1 16,-22-1-16,22 0 0,-21 1 0,20 20 15,-20-20-15,20 20 0,22 1 16,-21-1-16,21 1 0,0-1 0,-1 1 16,1 20-16,21-20 0,0-1 15,0 1-15,0 20 0,0 1 16,0 0-16,0-22 0,0 22 0,21 0 15,1-22-15,-1 1 0,21-1 16,-21 1-16,0-22 0,22 0 0,-22 1 16,21-1-16,1 0 15,-1 1-15,0-22 0,22 21 0,-22 0 16,22-20-16,-1 20 0,22 0 16,-22-21-16,107 43 0,-86-43 15,1 21-15,0-20 0,-1-1 16,1-21-16,-22 21 0,22 0 0,0 0 15,-22-21-15,1 21 0,-1 1 0,1-22 16,-22 21-16,0 0 0,1-21 16,-22 21-16,21-21 0,-21 0 0,1 21 15,20-21-15,-21 0 0,21 0 0</inkml:trace>
  <inkml:trace contextRef="#ctx0" brushRef="#br0" timeOffset="127255.23">19664 910 0,'0'0'0,"-21"-21"15,21 0-15,0 0 0,0 0 0,0-1 16,-22 1-16,22 0 16,0 0-16,0 42 31,0 0-31,22 22 0,-1-1 15,0 0-15,21 1 0,-21 20 0,22 1 16,-1-22-16,-21 21 0,22-20 16,-22 20-16,0-20 0,0-1 0,0 0 15,0 1-15,1-22 0,-1 21 16,-21-21-16,21 0 0,-21 22 0,21-22 16,0 0-16,-21 0 15,0-42 16,0 0-31,0 0 16,0 0-16</inkml:trace>
  <inkml:trace contextRef="#ctx0" brushRef="#br0" timeOffset="127523.07">20299 783 0,'0'0'0,"0"-21"15,-21 21-15,-1 0 0,1 0 16,0 21-16,0 0 16,-21 22-16,20-1 0,-20 0 0,0 1 15,21 20-15,-22-20 0,1 20 16,0-21-16,-1 1 0,1 20 0,0-20 16,-1-1-16,1 0 0,21-21 15,-22 22-15,22-22 0,0 21 0,0-21 16,21 1-16,-21-22 0,21 21 0,0 0 15,21-21 1,21 0-16,-21-21 16,1 21-16</inkml:trace>
  <inkml:trace contextRef="#ctx0" brushRef="#br0" timeOffset="127823.91">20320 1270 0,'0'0'0,"0"21"0,-21 22 0,21-22 0,-21 21 15,21-21-15,0 22 0,-22-1 16,22 0-16,0 1 0,0 20 16,0-21-16,0 1 0,0 20 0,0-20 0,0 20 15,0-21-15,0 22 0,0-22 16,0 1-16,0-1 0,0 0 15,0 22-15,0-22 0,0 0 0,0-20 16,0 20-16,0 0 0,-21-21 16,21 1-16,0-1 0,0-42 31,0-1-31,0 1 16,0 0-16,0-21 0</inkml:trace>
  <inkml:trace contextRef="#ctx0" brushRef="#br0" timeOffset="128147.72">20299 1397 0,'0'0'0,"0"-21"0,0-43 16,0 43-16,0 0 0,0-21 16,0 21-16,0-1 0,0 1 15,0 0-15,21 21 0,0-21 16,0 21-16,22 0 0,-22 0 0,21 0 15,-21 0-15,22 0 0,-1 0 16,-21 0-16,21 21 0,-20 0 0,-22 22 16,0-22-16,0 0 0,0 21 0,0-21 15,0 22-15,-43-22 16,22 0-16,-21 0 0,21 0 0,-22 1 0,1-1 16,0 0-16,-1 0 15,1 0-15,0-21 0,20 0 0,-20 0 16,21 0-16,42-21 31,0 21-31,22-21 16,-22 0-16</inkml:trace>
  <inkml:trace contextRef="#ctx0" brushRef="#br0" timeOffset="128595.9">21082 1122 0,'0'0'0,"0"-21"16,0 0-16,-21 21 16,0 0-16,-22 0 15,22 21-15,0 0 0,-21 0 16,20 0-16,-20 0 0,21 1 0,-21 20 16,20-21-16,1 21 0,0-20 15,0-1-15,21 21 0,0-21 0,0 0 16,0 1-16,0-1 0,0 0 15,0 0-15,21-21 16,0 0-16,0 0 0,1 0 16,-1 0-16,0-21 15,0 0-15,0 21 0,0-21 0,1-1 16,-1 1-16,0 0 0,0 0 0,-21-21 16,0 20-16,21 1 0,0-21 15,-21 21-15,0 0 0,0 42 31,0 0-31,0 0 0,0 0 16,0 0-16,0 1 0,0 20 0,0-21 16,0 0-16,0 0 0,22 1 15,-22-1-15,21-21 0,-21 21 0,21-21 16,0 0 0,0 0-16,0 0 15,-21-21-15,22 0 0,-1-1 16</inkml:trace>
  <inkml:trace contextRef="#ctx0" brushRef="#br0" timeOffset="128879.34">21569 593 0,'0'0'0,"0"-43"0,0 22 0,0 0 15,0 42 1,0 0-16,0 1 0,0 20 15,-21 0-15,-1 1 16,1 20-16,21 1 0,-21-22 0,0 21 16,21 1-16,0-1 0,0-20 15,0 20-15,-21-20 0,21-1 0,0 0 16,0 1-16,0-1 0,0-21 0,0 0 16,0 0-16,0 1 0,0-1 15,0 0-15,21-42 31,0 0-15</inkml:trace>
  <inkml:trace contextRef="#ctx0" brushRef="#br0" timeOffset="129379.06">21886 572 0,'0'0'0,"0"-22"0,21-62 16,-21 105-1,0 0 1,0 0-16,-21 22 0,21-1 0,0 0 16,-21 1-16,21 20 0,-21 1 15,21-22-15,-21 21 0,21 1 16,0-22-16,0 1 0,0 20 16,-21-21-16,21 1 0,-22-22 0,22 21 15,0-21-15,0 1 0,0-1 0,-21 0 16,21 0-16,-21 0 15,21-42 1,0 0 0,0 0-16,0 0 0,0-1 15,0 1-15,21-21 0,0 0 0,1 20 16,20-20-16,-21 0 0,21-1 16,1 1-16,-22 21 0,21 0 0,1 0 15,-1-1-15,0 22 16,-21 0-16,22 0 0,-22 22 0,0-1 15,0 0-15,-21 0 0,0 21 0,0 1 16,0-1-16,0 0 0,0 1 16,0 20-16,0-42 0,0 22 0,-21-1 15,0-21-15,0 22 0,21-22 16,-21 0-16,21 0 0,0 0 0,-22 0 16,22-42 15,0 0-31,0 0 15,0 0-15,0 0 0,0-1 16</inkml:trace>
  <inkml:trace contextRef="#ctx0" brushRef="#br0" timeOffset="129655.9">21315 995 0,'-43'0'0,"86"0"0,-128 0 15,64 0-15,0 0 0,42 0 32,21 0-32,-21-21 0,22 21 15,-1 0-15,0 0 0,1 0 0,-1 0 16,22-21-16,-22 21 16,0 0-16,1 0 0,20 0 0,-21 0 15,1 0-15,-22 0 0,21 0 0,-21 0 16,1 0-16,-1 0 0,0 0 15,-21 21 17,-21-21-32,21 21 0,-21-21 0</inkml:trace>
  <inkml:trace contextRef="#ctx0" brushRef="#br0" timeOffset="130683.95">19579 2138 0,'-21'0'0,"0"0"0,0 0 16,42 0 31,0 0-32,0 0-15,21 0 0,22 0 0,-1 0 16,1 0-16,-1 0 0,22 0 15,21 0-15,-21 0 0,20 0 0,22 0 16,-21 0-16,21 0 0,0 0 16,0 0-16,-21 0 0,21 0 0,0 0 15,0 0-15,-21-21 0,21 21 0,-21 0 16,0 0-16,-1-21 16,-20 21-16,-21 0 0,20 0 0,-20 0 15,-22 0-15,0 0 0,1 0 16,-22 0-16,0 0 0,0 0 0,0 0 15,-42 0 17,0 0-32,0 0 0,0 0 15,0 0-15,-22 0 16,22 0-16,0 0 0</inkml:trace>
  <inkml:trace contextRef="#ctx0" brushRef="#br0" timeOffset="131099.71">19897 2180 0,'0'0'0,"-64"0"0,22 0 0,-106 21 16,105 1-16,22-22 15,0 0-15,0 21 0,21 0 16,21-21-16,0 21 0,21-21 16,1 0-16,-1 21 0,22-21 15,-1 0-15,22 21 0,-1-21 16,-20 0-16,42 22 0,-22-22 0,22 0 16,21 0-16,-21 0 0,0 0 15,0 0-15,0 0 0,-1 0 0,-20 0 16,21 0-16,-21 0 0,-1 0 0,-20 0 15,-1 0-15,22 0 0,-43 0 16,22 0-16,-22-22 0,0 22 16,-20 0-16,-1 0 0,0 0 0,0 0 15,-21-21 1,-21 21 0,0 0-1,0 0-15,-1 0 0,1 0 0,0 0 16,-21-21-16</inkml:trace>
  <inkml:trace contextRef="#ctx0" brushRef="#br0" timeOffset="160495.01">6900 12827 0,'0'0'0,"0"42"16,0-20-16,0-1 0,21 0 15,1-21-15,-22 21 16,21-21-16,0 21 0,0-21 0,21 21 16,-20-21-16,20 22 0,0-1 0,1-21 15,-1 21-15,21-21 0,22 21 16,-21 0-16,20-21 0,22 21 15,0-21-15,0 22 0,21-22 0,0 21 16,0-21-16,21 0 0,21 21 0,1-21 16,-1 0-16,21 21 0,1-21 15,21 21-15,-22-21 0,22 21 0,-1-21 16,22 22-16,-21-22 0,21 0 0,-22 21 16,22-21-16,0 0 0,233 21 15,-233 0-15,-1-21 0,22 0 16,-21 0-16,-21 0 0,21 0 0,0 0 15,-22 0-15,1 0 0,-22 0 0,1-21 16,-22 0-16,1 21 16,-1-21-16,-21 21 0,-21-22 0,0 22 15,-21 0-15,-21-21 0,-1 21 0,-20 0 16,-22 0-16,0 0 0,1 0 0,-22 0 16,21 0-16,-21 0 15,1 0-15,-22 21 16,0 1-1</inkml:trace>
  <inkml:trace contextRef="#ctx0" brushRef="#br0" timeOffset="161219.75">9652 15071 0,'0'0'0,"-85"0"0,22 0 15,-1 0-15,1 0 0,-1 0 0,1 0 16,20 0-16,-20 0 0,21 0 15,-22 0-15,22 0 0,-1 0 0,1 0 16,21 0-16,-21 0 0,20 0 0,1 0 16,21 21 15,43-21-31,-1 21 0,0-21 16,1 0-16,20 21 0,1-21 0,-1 21 15,22-21-15,-1 0 0,1 0 0,21 22 16,0-22-16,0 0 0,-1 21 15,1-21-15,21 0 0,-21 0 16,21 21-16,0-21 0,0 0 0,21 0 0,-21 0 16,21 0-16,-21 0 0,22 0 0,-1 0 15,0 0-15,0 0 0,0 0 16,0 0-16,128 0 16,-128 0-16,-21 0 0,21 0 0,-21 0 15,0 0-15,-21 0 0,21 0 0,-21 0 16,-1 0-16,-20 0 0,0-21 15,-1 21-15,-20-21 0,-1 21 0,1 0 16,-22-22-16,1 22 0,-1-21 0,-21 21 16,21 0-16,-20-21 0,-1 0 0,-21 0 15,21 21-15,-21-21 16,0-1-16,0 1 16,0 0-16,0 0 0,0 0 0,0 0 15,-21-1-15,0 1 0,21-21 0</inkml:trace>
  <inkml:trace contextRef="#ctx0" brushRef="#br0" timeOffset="162234.79">12615 11070 0,'0'-21'31,"0"0"0,0 42 79,0 0-95,0 0 1,0 1 0,21-1-16,1 0 15,-1 0-15,0-21 0,0 21 0,0 0 16,0 1-16,22-1 0,-22 0 16,21 0-16,1 0 0,-1 22 0,21-22 15,-20 0-15,20 21 0,-20 1 0,20-1 16,1 0-16,-22 1 0,21-1 15,-20 21-15,-1-20 0,0 41 0,22-20 16,-22 21-16,43 63 16,-22-64-16,-20 22 0,20-21 0,-20 21 15,20-22-15,1 43 0,-1-21 16,1 0-16,-22 0 0,21 21 0,1-21 16,-1 21-16,1 0 0,-1-21 0,1 21 15,-1-22-15,1 1 0,21 21 16,-22-21-16,22 21 0,-1-21 0,1 0 15,0 0-15,-1-1 0,1 1 0,21 0 16,-21-21-16,-1 21 0,-20-22 16,20 1-16,1 0 0,0-1 0,-22-20 15,1-1-15,-1 1 0,1-1 0,-1-20 16,-20-1-16,-1 0 0,0 1 0,1-22 16,-22 0-16,0 0 0,0 0 15,0-21-15,0 0 0,-21-21 0,0 0 16,22 0-16,-22-22 0,0 1 15</inkml:trace>
  <inkml:trace contextRef="#ctx0" brushRef="#br0" timeOffset="162864.04">15176 11578 0,'0'0'0,"-21"21"0,-21 22 0,-22-1 0,1 22 16,-22-1-16,1 1 0,-22 20 16,0 22-16,0-21 0,0 21 0,-21-22 15,21 22-15,1 21 0,-1-21 16,0 0-16,21 21 0,-21-21 15,1 21-15,20-22 0,0 22 0,1 0 16,-1 0-16,0 0 0,1-21 0,-1 21 16,0 0-16,1 21 0,-1-21 15,0-21-15,22 21 0,-43 0 0,21-21 16,1 21-16,-1-21 0,-21 0 0,21 0 16,1-1-16,-1-20 0,0 0 15,1-22-15,-1 22 0,0-22 0,22 1 16,-22-22-16,22 1 0,-22-22 15</inkml:trace>
  <inkml:trace contextRef="#ctx0" brushRef="#br0" timeOffset="168411.73">25273 12827 0,'0'0'0,"21"0"0,-21-21 0</inkml:trace>
  <inkml:trace contextRef="#ctx0" brushRef="#br0" timeOffset="168541.32">25400 12573 0,'0'0'16,"-64"-42"0,64 21-16,0-1 0,22 1 0,20 21 0,-42-21 15</inkml:trace>
  <inkml:trace contextRef="#ctx0" brushRef="#br0" timeOffset="168584.3">24638 12086 0,'0'0'0,"-42"21"15</inkml:trace>
  <inkml:trace contextRef="#ctx0" brushRef="#br0" timeOffset="168674.24">24469 11917 0,'-64'21'0,"43"43"15,106-149-15,-212 170 0,42-85 0,-84 21 16,63-42-16,21-1 0,0 1 16,1-21-16,-1 21 0,64 21 0,-64 0 15,43-21-15,-43-1 0</inkml:trace>
  <inkml:trace contextRef="#ctx0" brushRef="#br0" timeOffset="168747.2">21907 11748 0,'0'0'0,"43"0"0,-64 0 0,-1 0 15,-20 63-15,0-63 0</inkml:trace>
  <inkml:trace contextRef="#ctx0" brushRef="#br0" timeOffset="169127.54">20849 12150 0,'0'0'0,"-42"42"16,-64 22-16,64 20 16,-1-41-16,1-1 0,-22-21 15,22 21-15,21 1 0,0-22 16,-22 21-16,1 1 0,0 20 0,-1 1 15,1-22-15,0 21 0,-1-20 0,22 20 16,-21 1-16,0-1 0,-1-20 0,1 20 0,0 1 16,20-1-16,-20 1 15,21-1-15,0 1 0,-22 20 0,43-20 16,-21-1-16,0 1 0,21-1 0,0 1 16,0-1-16,0 1 0,0-1 0,0 1 15,0-1-15,21 1 0,0-1 16,1 1-16,20-1 0,-21 22 0,21-22 15,-20-20-15,20 20 0,0 1 0,1-1 16,-1 1-16,0-1 0,22-20 16,-22 20-16,22 1 0,-1-1 0,1-21 15,-22 22-15,21-22 0,1 22 16,-1-22-16,1 0 0,21-20 0,-22 41 16,22-21-16,-43-20 0,43 20 0,-22 0 15,1-21-15,-1 1 0,22 20 16,-22-21-16,22 21 0,-21-20 31</inkml:trace>
  <inkml:trace contextRef="#ctx0" brushRef="#br0" timeOffset="169395.38">25548 14647 0,'0'-105'15,"21"62"-15,22-63 16,-43 43-16,0-1 0,0 22 0,0-21 15,0-1-15,0-21 0,0 22 16,-22 21-16,22-43 0</inkml:trace>
  <inkml:trace contextRef="#ctx0" brushRef="#br0" timeOffset="169959.06">25294 13166 0,'21'-21'0,"-42"42"0,106-64 0,-106 22 16,-22 0-16,-20 21 0,20-63 0,22 20 15,21 1-15,43 0 0,-65-1 0,-20 1 16,0-22-16,-22 22 0,1 0 0,-1-1 15,-20 1-15,20 21 0,1-21 16,-1 20-16,22-20 0,-1 21 0,-20-21 16,21 20-16,-43 22 0,0-21 15,43-42-15,-22 42 0,-41-22 16,20 22-16,0 0 0,-63-21 16,106 42-16,-22 0 0,22 0 15,-43 0-15,22 0 0,-1 0 0,1 0 16,-1 0-16,1 0 0,-1 21 0,1-21 15,-22 21-15,22 0 0,-1-21 16,1 21-16,-1 0 0,-21 1 0,22-1 16,-1 0-16,1 0 0,-1 0 0,1 0 15,21 22-15,-22-22 0,1 0 16,20 0-16,-20 22 0,-1-22 0,22 0 16,-22 21-16,22-21 0,-21 22 0,20-22 15,-20 21-15,20-21 0,-20 22 16,21-1-16,-1 0 0,1 1 15,0-1-15,-1 0 0,1 1 0,0-1 16,20 0-16,-20 1 0,21-1 0,-21 0 16,20 1-16,1-1 0,0 0 15,0 1-15,21-1 0,0 0 0,0 22 16,0-22-16,0 43 16,0-43-16,21 22 0,0-22 0,0 0 15,1 22-15,-1-22 0,21 22 0,-21-22 16,22 22-16,-1-22 0,43 85 15,-43-85-15,0 22 0,1-1 0,-1-20 16,0 20-16,1-21 16,-1 1-16,0-1 0,1 22 0,-22-22 15,21 0-15,0 1 0,-20-1 0,20 0 16,-21 1-16,21-22 0,-20 21 0,20-21 16,0 0-16,-21 1 0,22-22 15</inkml:trace>
  <inkml:trace contextRef="#ctx0" brushRef="#br0" timeOffset="170945.49">23389 15261 0,'85'-21'15,"-43"21"-15,0-21 0,22 0 0,-22 0 0,22-1 16,-1 1-16,1 0 0,-1 0 16,-20-21-16,20 42 0,1-22 0,-22 1 15,0-21-15,1 0 0,20-1 0,-63 1 16,42 0-16,22-1 0,-22 1 0,1-22 15,20 1-15,-42 21 0,22-22 16,-1 1-16,0-1 0,-21 1 0,1 20 16,-1-20-16,0 20 0,0-20 0,-21 21 15,0-1-15,0 22 0,21-21 0,-21-1 16,21 1-16,1-21 0,-22-1 0,0 22 16,0-22-16,0 22 0,0-22 0,0 22 15,-22 0-15,1-1 0,0 1 16,21 0-16,0 21 0,-42-22 15,21 1-15,-43-22 0,22 22 16,-1 21-16,22 0 0,-21-22 16,0 22-16,42 0 0,-22-21 0,-20 21 15,-21 21-15,-1-22 0,22 1 0,-43 21 16,22-42-16,-1 42 0,1 0 0,-1 0 16,1 0-16,-1 0 0,22 0 0,-22 0 15,1 0-15,-1 0 0,1 0 16,20 21-16,-20-21 0,21 0 0,-1 21 15,-20-21-15,20 21 0,1 1 0,0-1 16,-1 0-16,1 0 0,0 21 16,-22-20-16,22 20 0,0 0 15,-22 1-15,22-1 0,-22 21 0,1-20 16,20 20-16,1-20 0,21 20 0,-21-21 16,-1 22-16,22-1 0,-21-20 15,21 20-15,-1-20 0,1-1 0,21 21 16,0-20-16,0-1 0,0 0 0,0 1 15,0-1-15,21 0 0,1 1 16,-1-22-16,0 21 0,21 1 0,-21-1 16,22-21-16,-22 21 0,21-20 0,1 20 15,-22-21-15,63 43 16,-62-43-16,20 0 0,0 0 0,-21 0 16,22-21-16,-1 21 0,0-21 15,-20 0-15,20 0 0,0 0 0,64-21 16,-64 0-16,1 0 0,-1 0 15,22 0-15,-22-1 0,21-20 16,-20 21-16,20-43 0,1 43 0,-22-21 16,22 21-16,-1-22 0,-21 1 0,1 21 15,20-21-15,1 20 0,-22-20 0,-21 21 16,0-21-16,1 20 0,-1 1 16,-21-21-16,0 21 0,0-22 0,0 22 15,0 0-15,0 0 0,-21-21 0,-1 20 16,-20-20-16,21 21 0,-21 0 0,20 0 15,-20-1-15,0-20 0,-22 21 16,22 0-16,0 21 0,-1-21 16,1-1-16,0 22 0,-1 0 0,1 0 15,0 0-15,-1 0 0,-20 0 16,20 0-16,22 22 0,-21-1 16,21 0-16,0 0 0,-1 0 15,1 0-15,21 22 0,-21-22 0,21 21 0,-21-21 16,21 22-16,0-1 0,0-21 0,0 22 15,0-22-15,0 21 0,0-21 16,0 0-16,21 1 0,0-1 16,-21 0-16,21 0 0,1 0 0,-1 0 0,0-21 15,21 22-15,-21-22 0,1 0 16,-1 0-16,0 0 0,0 0 16</inkml:trace>
  <inkml:trace contextRef="#ctx0" brushRef="#br0" timeOffset="175379.97">12615 3006 0,'0'0'0,"-21"0"15,0 0-15,0 0 0,0 0 16,-1 0-16,1 0 0,21 21 15,-21-21-15,0 0 0,0 0 16,21 21 15,21-21-15,0 0-16,0 0 16,0 21-16,22-21 0,-1 0 0,-21 0 15,43 0-15,-22 21 0,22-21 16,20 0-16,1 0 0,0 0 0,-1 0 15,22 22-15,0-22 0,0 0 0,0 0 16,-1 0-16,1 0 0,21 0 16,0 0-16,0 0 0,-21 0 0,21 0 15,0 0-15,-21 0 0,21 0 16,0 0-16,0 0 0,-21 0 0,0 0 16,-1 0-16,1 0 0,-21 0 0,-22 0 15,22 0-15,-43 0 0,22 0 16,-22 0-16,-21 0 0,22 0 15,-22 0-15,0 0 0,0 0 16,-21-22 31,-21 22-31,0 0 15,0 0-31,0 0 0,-1 0 15,-20 0-15,21 0 0,-21 0 16</inkml:trace>
  <inkml:trace contextRef="#ctx0" brushRef="#br0" timeOffset="176323.97">12531 3323 0,'0'0'15,"-22"0"-15,1 0 0,0 21 0,0-21 16,42 0 15,21 22-31,-20-22 0,20 0 16,21 0-16,1 0 0,-1 0 15,22 0-15,21 0 0,0 0 0,0 0 16,-1 0-16,1 0 0,0 0 16,21 0-16,0 0 0,-21 0 0,21 0 15,0 0-15,-21 0 0,0 0 0,-1 21 16,1-21-16,-21 0 15,21 0-15,-22 0 0,22 0 0,-21 0 16,0 0-16,-22 0 0,22 0 16,-22 0-16,1 0 0,-22 0 0,0 0 15,1 0-15,-1 0 0,-21 0 16,0 0-16,1 0 0,-1 0 0,0 0 16,-42 0 484,0 0-500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4:28:27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4339 2392 0,'-21'21'31,"0"0"-31,-22 0 0,22 1 16,0 20-16,-21-21 0,-1 21 15,1 1-15,0-22 0,-1 21 0,-20 1 16,-1-1-16,22-21 0,-21 21 0,-1 1 15,1-22-15,-1 21 0,1-21 16,20 1-16,1-1 0,0 0 0,20-21 16,1 0-16,0 0 0,42-21 31,0 21-15,1 0-16,-1 0 0,21 0 0,0 0 15,22 0-15,-22 0 0,1 21 16,20 0-16,-21-21 0,22 21 15,-22 0-15,1 1 0,-1-1 0,-21 0 16,21 0-16,1 0 0,-22 0 16,21 1-16,-21-1 0,1-21 0,-1 21 15,0 0-15,0-21 0,0 0 0,-21 21 16,21-21-16,1 0 16,-1 0-16,0-21 15,0 0-15,-21 0 16,21 21-16</inkml:trace>
  <inkml:trace contextRef="#ctx0" brushRef="#br0" timeOffset="599.95">4995 2879 0,'0'0'0,"21"0"0,1 0 0,-22-21 16,0-1-16,21 1 16,-21 0-16,0 0 0,0 0 15,0 0-15,-21 21 16,21-22-16,-22 1 0,1 21 0,-21 0 15,21 0-15,0 0 0,-22 0 0,22 0 16,0 21-16,-21 1 0,20 20 16,-20-21-16,21 21 0,0 1 0,0-22 15,-22 64-15,22-43 0,21 0 16,0-21-16,0 22 0,0-1 16,0-21-16,0 22 0,0-22 15,0 0-15,21 0 16,0-21-16,1 0 0,-1 0 15,0 0-15,21-21 0,-21 0 0,1 0 16,-1-1-16,21 1 0,-21 0 16,0 0-16,1-21 0,-1 20 15,0-20-15,0 21 0,-21-21 0,0 20 0,21-20 16,-21 21-16,21 0 0,-21 0 16,0-1-16,0 1 0,22 21 15,-1 21 1,-21 1-16,21-1 0,-21 21 0,0-21 15,0 22-15,0-1 0,21 0 0,-21 1 16,21-1-16,-21 0 16,21-21-16,-21 22 0,22-22 0,-1 21 15,-21-21-15,21 1 0,0-22 0,0 21 16,0-21-16,1 0 0,-1 0 16,21-21-16,0 21 0,1-22 0</inkml:trace>
  <inkml:trace contextRef="#ctx0" brushRef="#br0" timeOffset="1064.69">7768 2582 0,'0'0'15,"0"-21"-15,0 0 0,21 0 0,-21 0 0,0 0 16,0-1-16,0 1 0,0 0 15,-21 21 1,0 0-16,0 0 0,0 0 0,-22 21 16,22 0-16,-21 1 0,21 20 0,-1 0 15,-20 1-15,21-1 0,21 21 16,-21-20-16,21 20 0,-21 43 16,-1-64-16,22 1 0,0-1 15,0 0-15,0 1 0,0-1 0,22-21 16,-1 0-16,0 1 0,21-1 0,-21-21 15,22 0-15,-1 0 0,0 0 16,22 0-16,-22-21 0,22-1 0,-22 1 16,22 0-16,-22 0 0,21-21 15,-20 20-15,-1-20 0</inkml:trace>
  <inkml:trace contextRef="#ctx0" brushRef="#br0" timeOffset="1316.54">8445 2265 0,'0'0'0,"0"-169"15,0 126-15,0 1 0,0 0 16,0 63 0,0 21-16,0 0 0,0 1 15,0 20-15,0-20 0,0 41 0,-21-20 16,21 20-16,-21-20 0,21 21 16,-21-22-16,21 22 0,0-22 15,-21 1-15,0-22 0,21 22 0,0-22 16,0 0-16,0 1 0,0-22 15,0 0-15,0 0 0,0 0 0,0 0 16,21-21-16,0 0 16,0-21-16,0 0 0,0 0 15,22 0-15,-22 0 0</inkml:trace>
  <inkml:trace contextRef="#ctx0" brushRef="#br0" timeOffset="1864.32">9038 2731 0,'0'0'0,"21"-22"15,0-20-15,-21 21 16,0 0-16,0 0 16,-21 21-16,0 0 0,0 0 0,-21 0 15,20 21-15,-20 0 0,0 0 0,21 0 16,-22 22-16,1-22 0,21 21 16,-22 0-16,22 1 0,0-1 0,0-21 15,0 22-15,0-1 0,21-21 0,0 0 16,0 22-16,0-22 0,0 0 0,0 0 15,21-21 1,0 0-16,0 0 0,0 0 0,0 0 16,22-21-16,-22 0 0,21 21 15,-21-21-15,22-1 0,-22-20 16,0 21-16,0 0 0,0-22 0,1 22 16,-1-21-16,-21 21 0,21 0 0,-21-22 15,0 22-15,0 0 0,0 0 16,0 0-16,0 42 15,0 0-15,0 0 16,0 0-16,0 22 0,0-22 16,0 21-16,0-21 0,0 22 0,0-22 15,0 21-15,0-21 0,21 0 16,0 1-16,0-1 0,1 0 0,-1 0 16,0-21-16,21 0 0,-21 0 15,22 0-15,-1 0 0,-21 0 0,22 0 16,-1-21-16,0 0 0,1 0 0,-1-1 15,0 1-15,22 0 0,-22 0 16,0-21-16,-20-1 0,20 22 0,0-21 16,-21-1-16,1 1 0,-1 21 0,-21-21 15,0 20-15,0 1 0,0 0 16,-21 42 0,21 0-16,-22 1 0,22 20 0,-21-42 15</inkml:trace>
  <inkml:trace contextRef="#ctx0" brushRef="#br0" timeOffset="2172.14">9631 3069 0,'0'21'16,"0"1"-1,0-1 1,21-21-16,21 0 0,1 0 16,-22 21-16,0-21 0,21 0 15,-21 0-15,22 0 0,-1 0 0,0-21 16,1 21-16,-1-21 0,0-1 16,1 22-16,20-21 0,-20 0 0,-22 0 15,21 0-15,0 0 0,-20-1 0,-1-20 16,0 21-16,0-21 0,-21 20 0,21-20 15,-21 21-15,0 0 0,0 0 16,-21-1-16,0 1 0,0 0 0,0 0 16</inkml:trace>
  <inkml:trace contextRef="#ctx0" brushRef="#br0" timeOffset="2336.05">10245 3260 0,'0'-43'15,"0"22"-15,21 0 0,0 0 16,21 0-16,-21 0 0,22-1 0</inkml:trace>
  <inkml:trace contextRef="#ctx0" brushRef="#br0" timeOffset="2487.96">11218 2836 0,'0'22'0,"-21"-1"16,0-21-1</inkml:trace>
  <inkml:trace contextRef="#ctx0" brushRef="#br0" timeOffset="2592.9">11472 2858 0,'-21'0'16,"85"0"-16,-107 0 16,22 0-16</inkml:trace>
  <inkml:trace contextRef="#ctx0" brushRef="#br0" timeOffset="2685.85">11134 3090 0</inkml:trace>
  <inkml:trace contextRef="#ctx0" brushRef="#br0" timeOffset="2741.82">11388 5948 0</inkml:trace>
  <inkml:trace contextRef="#ctx0" brushRef="#br0" timeOffset="2860.62">12107 2900 0,'21'0'0,"43"42"15</inkml:trace>
  <inkml:trace contextRef="#ctx0" brushRef="#br0" timeOffset="4826.52">11472 2921 0,'0'0'0,"-21"0"15,0 0 1,0 0-16,0 0 16,-1 0-16,1 0 15,0 0-15,21 21 16,21-21 15,0 0-31,22 0 0,-22 0 16,21 0-16,1 0 0,-1 0 0,0 0 15,1 0-15,-1 0 16,21 0-16,-20 0 0,20 0 0,-20 0 16,20-21-16,-21 21 0,1 0 15,-22 0-15,21 0 0,-21 0 0,1 0 16,-44 0 15,1 0-31,0 0 0,0 0 0,0 0 16,0 0-16,-1 0 0,1 0 15,0 0-15,0 0 0,0 0 0,0 0 16</inkml:trace>
  <inkml:trace contextRef="#ctx0" brushRef="#br0" timeOffset="5080.37">11430 3217 0,'0'0'0,"-21"22"0,21-1 16,21-21 0,0 0-16,0 0 0,0 0 15,1 0-15,-1 0 0,21 0 0,-21 0 16,22 0-16,-1 0 0,0-21 15,1 21-15,-1-22 0,0 22 0,1-21 16,-1 21-16,-21 0 0,21 0 16,-20-21-16,-1 21 0,0 0 0,21 0 15,-42-21-15,21 21 0,-21-21 16,22 21-16,-22-21 0</inkml:trace>
  <inkml:trace contextRef="#ctx0" brushRef="#br0" timeOffset="5588.08">12954 2180 0,'0'0'0,"-21"0"15,0 0-15,-1 21 16,22 1-16,-21-22 16,21 21-16,0 0 0,0 0 15,21-21-15,1 0 0,-1 0 16,0 0-16,0 0 0,0 0 15,0 0-15,1-21 0,-1 0 16,0 21-16,0-21 0,-21-1 0,21 22 16,-21-21-16,0 0 0,0 0 15,0 0-15,0 0 16,-21-1-16,0 22 0,0 0 16,0 0-16,-1 0 0,1 0 15,0 22-15,0-22 0,21 21 16,-21 0-16,21 0 15,-21 0-15,21 0 0,0 1 16,-22-22-16,22 21 16,0 0-16,22-21 15,-1 21-15,0-21 16,0 0-16,0 0 0,0 0 16</inkml:trace>
  <inkml:trace contextRef="#ctx0" brushRef="#br0" timeOffset="6393.05">13102 2117 0,'-21'0'16,"0"0"-1,21 21-15,-21-21 0,-1 21 16,22 0-16,-21-21 0,21 21 0,0 1 15,0-1-15,0 0 16,0 0-16,21-42 63,-21 0-63,22 21 15,-22-21-15,0-1 0,0 1 16,0 0-1,-22 21-15,1 0 0,0 0 16,0 0-16,21 21 0,-21 0 16,0 1-16,-1 20 0,22-21 15,-21 21-15,21 1 0,-21-1 0,21 0 16,0 1-16,0-22 0,0 21 0,0 1 16,0-22-16,21 0 0,0 0 15,22 0-15,-22 0 0,21 1 16,1-22-16,-22 0 0,21 0 15,0 0-15,-20 0 0</inkml:trace>
  <inkml:trace contextRef="#ctx0" brushRef="#br0" timeOffset="8042.64">13843 2752 0,'21'0'15,"0"0"-15,0-21 16,-21-1-16,0 1 16,0 0-16,0 0 15,0 0-15,0 0 0,0-1 0,-21 1 16,0 0-16,0 0 16,0 21-16,0 0 0,-22 0 15,22 0-15,0 0 0,0 0 0,-22 21 16,22 21-16,0-20 0,0 20 0,-21 0 15,20 1-15,1-1 0,0 0 16,-21 1-16,21-1 0,21 0 0,0 1 16,-22-1-16,22 0 0,0-21 15,0 22-15,0-22 0,22 0 0,-1 0 16,21-21-16,-21 0 0,0 0 16,1 0-16,-1 0 0,21 0 15,-21-21-15,0 0 0,22 0 0,-22 0 16,21-1-16,-21 1 0,1-21 15,20 21-15,-21-22 0,0 1 16,0 21-16,1-21 0,-22-1 0,0 1 16,0 0-16,21-1 0,-21 1 0,0 0 15,0 20-15,0 1 0,-21 21 16,-1 0-16,22 21 16,0 1-16,-21 20 0,0 0 15,21-21-15,-21 22 0,21-1 0,0 22 16,0-22-16,0 0 0,0 1 0,0 20 15,21-42-15,0 22 16,0-22-16,1 0 0,-1 0 0,0 0 16,21-21-16,-21 0 0,22 0 15,-1 0-15,0 0 0,1 0 16,-1-21-16,0 0 0,1 0 0,-1-22 16,-21 22-16,22-21 0,-1 0 0,-21-1 15,21 1-15,-20-22 0,-1 1 16,0-1-16,-21 1 0,0-1 0,0 1 15,21-1-15,-21 1 0,21-1 0,-21 1 16,0 21-16,0-1 0,0 1 16,0 21-16,0 42 15,0 21 1,0-21-16,0 22 0,0 20 0,0-20 16,-21 20-16,21 1 0,-21 20 15,0-20-15,21-1 0,-21 1 16,-1-1-16,1-20 0,21 20 0,-21-21 15,21 1-15,-21-1 0,21 0 0,-21-20 16,21-1-16,0 0 0,0 0 16,-21-21-16,21-21 15,0 0 1,0 0-16,0-1 0,0 1 16,21 0-16,0-21 0,0 21 0,0-22 15,22 1-15,-22 21 0,21-22 0,-21 22 16,22 0-16,-1 0 0,0 21 15,-21 0-15,22 0 0,-1 0 16,-21 21-16,22 0 0,-22-21 0,0 21 16,0 22-16,0-22 0,-21 0 15,0 0-15,0 0 0,0 1 0,0-1 16,-21 0-16,-21 0 0,21 0 0,-1 0 16,-20 1-16,0-22 0,21 21 15,-22-21-15,1 0 0,21 0 0,-22 0 16,22 0-16,-21 0 0,21 0 0,0 0 15,-1 0-15,22 21 32,0 0-32,0 0 0,22-21 15,-1 21-15,0-21 16,0 0-16,0 22 0,0-22 0,1 0 16,-1 0-16,21 0 0,-21 0 0,22 0 15,-1 0-15,0-22 0,1 22 16,-1-21-16,0 0 0,1 0 0,-1 0 15,0 0-15,1-22 0,-1 22 0,0-21 16,1 21-16,-1-22 0,0 1 16,1 0-16,-1-22 0,0 22 0,1-1 15,-22 1-15,21 0 0,0-1 16,-20 22-16,-1 0 0,0 21 0,0 0 16,0 0-16,-21 21 15,0 0-15,0 22 16,0-22-16,0 0 0,0 0 15,0 0-15,0 1 0,0-44 47,0 1-31,0 0-16,0 0 16,0 0-16,-21 21 0,21-21 0,-21-1 15,0 1-15,21 0 16,-21 21-16,-1 0 0,1 0 15,0 21-15,0 0 0,21 1 16,-21-1-16,0 21 0,-1 0 16,1 1-16,0-1 0,0 0 0,0 1 15,0-1-15,21 0 0,0 1 0,0-22 16,0 21-16,0-21 0,21 22 16,0-22-16,0 0 0,0-21 0,22 21 15,-22-21-15,21 0 0,0 0 0,1 0 16,-1 0-16,0-21 0,1 21 15,-1-21-15,-21 0 0,22 0 0,-1-1 16,0-20-16,-21 21 0,22-21 0</inkml:trace>
  <inkml:trace contextRef="#ctx0" brushRef="#br0" timeOffset="8384.45">16510 2265 0,'0'0'0,"0"21"0,0 0 0,-21-21 0,21 21 16,-21-21-16,21-21 31,0 0-31,0 0 16,0 0-16,0 0 15,0-1-15,0 1 0,21 0 0,0 0 16,0 0-16,0 21 16,0-21-16,1 21 0,-1 0 15,-21 21-15,21-21 0,-21 21 16,0 0-16,0 21 0,0-20 16,0-1-16,0 21 0,0-21 0,-21 22 15,0-22-15,-1 21 0,22-21 0,-21 0 16,0 1-16,21-1 0</inkml:trace>
  <inkml:trace contextRef="#ctx0" brushRef="#br0" timeOffset="8816.7">17060 1905 0,'-21'0'16,"21"21"-16,0 0 15,0 1-15,0-1 16,21 0-16,0 0 0,22 0 0,-1 0 16,-21 1-16,43-1 0,-22 0 0,22 21 15,-22-21-15,21 1 0,1-1 16,-1 0-16,1-21 0,-22 21 0,22 0 15,-22-21-15,0 0 0,1 21 16,-1-21-16,-21 0 0,22 0 0,-22 0 16,0 0-16,0 0 0,-42 0 31,0 0-15,0 0-16,-1 22 0,-20-1 0,0 0 15,-22 21-15,22 1 0,-22-1 16,1 21-16,-1-20 0,1 20 0,-1 1 15,1-22-15,-1 22 0,22-22 0,0 0 16,-1 1-16,1-1 0,21-21 16,-21 21-16,20-20 0,1-1 0,21 0 15,-21 0-15,0 0 0</inkml:trace>
  <inkml:trace contextRef="#ctx0" brushRef="#br0" timeOffset="10528">3768 5800 0,'0'0'0,"0"-21"0,21-22 16,0 22-16,-21 0 0,21 21 15,-42 21 1,0 0-1,0 0-15,-22 22 0,1-1 0,0 22 16,-1-1-16,-20 1 0,20-1 0,-20 1 16,-1-1-16,1 22 0,21-1 15,-22-20-15,1 21 0,20-22 0,-20 1 16,20-1-16,1-21 0,21 1 16,-21-1-16,20 0 0,1-20 0,0-1 15,42-42 1,0-1-1,1 1-15,-1-21 0,21 21 0,-21-22 16</inkml:trace>
  <inkml:trace contextRef="#ctx0" brushRef="#br0" timeOffset="10752.32">3958 5715 0,'0'0'0,"21"-21"0,-21 42 15,0 21 1,-21-20-16,0 41 0,0-21 0,0 22 16,-22-1-16,22 1 0,-21-1 15,-1 1-15,1 21 0,0-1 0,-1-20 16,-20 20-16,21-20 0,-1 21 16,-20-22-16,20 1 0,1-1 15,0-21-15,-1 1 0,1-1 0,21 0 16,-43-20-16</inkml:trace>
  <inkml:trace contextRef="#ctx0" brushRef="#br0" timeOffset="10844.27">4127 6689 0,'43'0'0,"-22"0"16,21 0-16</inkml:trace>
  <inkml:trace contextRef="#ctx0" brushRef="#br0" timeOffset="11060.15">4784 6668 0,'21'0'16,"0"-64"-1,0 64-15,-21-21 0,0 0 0,0-22 16,0 22-16,21 0 0,-21 0 0,0-21 16,0 20-16,0-20 0,0 0 15,-21 21-15,0-22 0,0 22 0,-22 0 16,22 0-16,-21 0 0,21-1 0,-22 22 15,1 0-15,21 0 0,-21 0 16,-1 22-16,22-1 0,-21 21 16,-1 0-16,22 1 0,0-1 0,0 0 15</inkml:trace>
  <inkml:trace contextRef="#ctx0" brushRef="#br0" timeOffset="11292.44">4233 6879 0,'0'0'0,"21"0"0,1 0 0,-1 0 15,21 0-15,-21 0 0,22 0 16,-1-21-16,0 0 0,-21 0 0,22 0 15,-1-1-15,0 1 0,-20-21 0,20 21 16,-21-22-16,21 1 0,-20 0 0,-1-1 16,0 1-16,0 0 0,-21-1 15,0 1-15,21 21 0,-21-21 0,0 20 16,0 1-16,0 42 31,0 1-31,0 20 0,0 0 0,0-21 16,0 22-16,0-1 0,0 0 0,0 1 15,0-1-15,0 0 0,0 1 0,0-1 16,0-21-16,21 0 0</inkml:trace>
  <inkml:trace contextRef="#ctx0" brushRef="#br0" timeOffset="11359.81">5440 9208 0,'21'-403'0,"-42"806"0,63-1250 0,0 445 15</inkml:trace>
  <inkml:trace contextRef="#ctx0" brushRef="#br0" timeOffset="11509.73">5842 5588 0,'0'0'0,"-21"0"0,-22 0 16,22 0-16,0 0 15,42 0 1,0 0-16,-21-21 0</inkml:trace>
  <inkml:trace contextRef="#ctx0" brushRef="#br0" timeOffset="11784.57">5842 5652 0,'21'0'31,"-21"-22"-15,21 22-1,-21-21-15,43 21 0,-22 0 16,-21-21-16</inkml:trace>
  <inkml:trace contextRef="#ctx0" brushRef="#br0" timeOffset="13032.53">5863 5673 0,'-21'-21'0,"0"21"16,21-22-16,-21 22 16,42 0 15,0 0-31,21-21 0,-21 21 0,22 0 16,-1 0-16,0 0 0,1 0 15,-1 0-15,0-21 0,1 21 0,20 0 16,-20 0-16,-1 0 0,0 0 0,1 0 15,-22 0-15,21 0 0,-21 0 16,-42 0 0,-21 0-1,21 0-15,-1 0 0,-20 0 16,0 0-16,21 0 0,-22 0 16,1 0-16,0 0 0,20 0 0,-20 0 15,0 0-15,-1 0 0,22 0 16,-21 0-16,21 0 0,0 0 0,-22 0 15,22 0-15,0 0 0,0 21 0,0-21 16,-1 21-16,1 1 0,21-1 16,0 0-16,0 0 0,0 0 0,-21 22 15,21-1-15,0 0 0,0 1 0,0-1 16,0 0-16,0 1 0,0 20 16,0-21-16,21 22 0,-21 21 0,0-22 15,0 22-15,0-22 0,0 22 0,0 0 16,0-22-16,0 22 15,0-22-15,0 22 0,0 0 0,0-22 16,0 22-16,0-22 0,0 1 0,0-1 16,21 1-16,-21-1 0,22-20 0,-22-1 15,21 0-15,0-21 0,0 22 16,0-22-16,0-21 0,1 21 0,-1-21 16,0 0-16,21 0 0,-21 0 0,1 0 15,20-21-15,-21 21 0,21-21 0,-20 0 16,20-22-16,0 22 0,-21-21 15,22 21-15,-1-22 0,0-20 16,1 20-16,-1-20 0</inkml:trace>
  <inkml:trace contextRef="#ctx0" brushRef="#br0" timeOffset="13885.28">7472 6562 0,'0'-21'32,"0"-1"-32,0 1 15,0 0-15,-21 0 0,-1 0 16,22-22-16,-21 22 16,0 0-16,0 0 0,21 0 15,-21 0-15,0 21 0,-1-22 0,1 22 16,0 0-16,0 0 0,0 0 0,0 0 15,-1 0-15,1 22 16,0 20-16,0-21 0,0 21 0,0 1 16,21-1-16,-22 22 0,22-22 0,-21 0 15,21 1-15,0-1 0,0 0 16,0-21-16,0 22 0,0-22 0,21 0 16,1 0-16,-1-21 0,0 0 15,0 0-15,21 0 0,-20 0 0,-1 0 16,0-21-16,21 21 15,-21-21-15,1 0 0,-1 0 0,0-1 16,0 1-16,0 0 0,0-21 0,1 21 16,-22-22-16,0 22 0,0-21 15,0 21-15,0-1 0,0-20 0,0 21 16,0 42 15,0 0-31,0 0 0,0 1 0,0 20 16,0-21-16,0 21 0,0-20 0,0 20 15,21-21-15,-21 0 0,21 0 0,-21 22 16,0-22-16,21 0 16,0 0-16,0-21 0,1 0 15,-1 0-15,21 0 0,-21 0 16,0 0-16,22 0 0,-22-21 0,21 0 16,-21 0-16,22 0 0,-22-1 15,21-20-15,-21 21 0,1-21 0,-1-1 16,0 1-16,-21 0 0,0-1 0,0 1 15,0-22-15,0 22 0,0 0 16,-21-1-16,0-20 0,-22 21 0,1-1 16,21 1-16,-43 21 0,22-22 0,0 22 15,-22 0-15,1 0 0,-1 21 0,1 0 16,-1 0-16,1 0 0,-22 21 16,21 21-16,-20-20 0,20 20 15,1 21-15,-1-20 0,1 20 0,20 22 16,1-22-16,0 22 0,-1 0 15,22 42-15,21-43 0,0-41 16,0 20-16,0 1 0,43-22 0,-22 0 16,21-20-16,0 20 0,1-21 0,-1 0 15,22 0-15,-22-21 0,0 0 16,22 0-16,42 0 0,-64 0 16,21-21-16,1 0 0,-1 0 15,22 0-15,-21 0 0,20-1 0,1 1 16,0 0-16,-22-21 0,22 21 15</inkml:trace>
  <inkml:trace contextRef="#ctx0" brushRef="#br0" timeOffset="15576.63">9017 6202 0,'0'0'0,"0"-21"0,0 0 0,-21 21 0,0-22 15,-1 22-15,1 0 0,0 0 16,-21 0-16,21 22 0,-1-22 16,1 21-16,-21 0 0,21 21 15,0-21-15,-22 22 0,22 20 0,0-20 16,-21-1-16,20 21 0,1 1 0,0-22 16,21 1-16,0 20 0,-21-21 15,21-20-15,0 20 0,0 0 0,0-21 16,21 1-16,0-1 0,0-21 0,1 0 15,20 0-15,0 0 0,1 0 16,-1 0-16,0 0 0,1-21 0,20-1 16,-21 1-16,22 0 0,-1 0 0,-20 0 15,20-22-15,-20 1 0,-1 0 16,0-1-16,1 1 0,-1 0 0,0-22 16,-21 22-16,1-22 0,-1 22 15,0-21-15,0-1 0,-21 22 0,21-22 16,-21 1-16,0 20 0,0-20 0,0 21 15,0-1-15,0 22 0,0-21 16,0 21-16,0 42 16,-21 21-16,21-21 15,-21 22-15,21-1 0,0 21 0,-21-20 16,21 20-16,-21 1 0,21-1 16,-22 22-16,22-22 0,0 1 15,0-1-15,0-20 0,0 20 0,0-20 0,0-1 16,0 0-16,22 1 0,-1-22 15,0 0-15,0 0 0,21 0 16,-20-21-16,20 0 0,-21 0 0,21 0 16,1 0-16,-1 0 0,0-21 0,1 0 15,-1 0-15,0 0 0,1-1 16,-1-20-16,0 21 0,1-21 0,-22-1 16,21 1-16,-21 0 0,1-1 0,-1-20 15,0 20-15,-21 1 0,0 0 0,0 21 16,0-22-16,0 22 0,0 0 0,-21 21 15,0 0-15,-22 0 0,22 0 16,-21 0-16,21 21 0,-22 0 0,1 0 16,0 1-16,20 20 0,-20 0 15,21 1-15,0-1 0,-22 0 0,43 1 16,-21-22-16,21 21 0,0 0 16,0-20-16,0-1 0,0 0 0,0 0 15,21 0-15,-21 0 0,22-21 0,-1 0 16,0 0-16,0 0 0,0 0 0,0 0 15,1 0-15,-1-21 0,0 21 16,0-21-16,21 0 0,-20 0 0,-1-22 16,0 22-16,0-21 0,0 0 15,0-1-15,1 22 0,-22-21 0,21-43 16,0 64-16,-21 0 0,21 0 16,-21-1-16,0 44 31,0-1-31,0 21 0,0 0 0,0-20 15,-21 20-15,21 0 0,-21 1 0,21-1 16,0-21-16,0 21 0,0-20 16,0 20-16,0-21 0,21 0 0,0 0 15,0-21-15,0 22 0,22-22 0,-22 0 16,21 0-16,-21 0 0,22 0 0,-1 0 16,-21 0-16,22-22 0,-1 22 15,-21-21-15,21 0 0,1 0 16,-22 0-16,21 0 0,-21-1 0,1-20 15,-1 21-15,0-21 0,0-1 0,-21 22 16,0-21-16,0-1 0,0 22 16,0 0-16,0 0 0,0 0 0,-21 21 15,21 21 1,-21 0-16,21 0 0,0 0 0,0 1 16,0 20-16,0-21 0,0 21 15,0-20-15,0-1 0,0 21 0,0-21 16,0 0-16,0 1 0,0-1 0,0 0 15,21 0-15,-21 0 16,0-42 31,0 0-47,0 0 0,-21 0 16,21-1-16,0 1 0,-21 0 0,21 0 15,0 0-15,0 0 0,-22 21 16,22-22-16,-21 22 0,21-21 15,-21 21-15,21 21 16,0 1-16,-21-1 0,21 0 16,0 0-16,0 0 0,0 22 15,0-22-15,0 0 0,21 0 16,0 0-16,0-21 0,1 21 16,-1-21-16,0 22 0,0-22 0,21 0 15,1 0-15,-1 0 0,0 0 16,1 0-16,-1 0 0,0 0 0,1 0 15,-1 0-15,0-22 0,1 1 0,-1 21 16,0-21-16,-20 0 0,20-21 0,-21 20 16,0 1-16,22-21 0,-22 21 15,0-22-15,-21 1 0,0 21 0,21-21 16,-21 20-16,0-20 0,0 21 16,0 0-16,0 0 0,0-1 0,-21 22 0,0 0 15,0 0-15,-1 0 0,1 0 16,21 22-16,-21-1 0,21 0 15,-21 21-15,21-21 0,0 64 16,0-64-16,0 22 0,0-22 0,0 21 16,21-21-16,0 0 0,0 1 15,-21-1-15,22 0 0,-1 0 0,-21 0 16,0 0-16,21 1 0,-21-1 16,0 0-16,0 0 15,-21-21 1,0 0-16,-22 0 15,22 0-15,0 0 0,-21 0 0,20 0 16,1 0-16,0 0 0,0 0 0,0-21 16,0 21-16,21-21 0,0 0 15,0-1-15,0 1 16</inkml:trace>
  <inkml:trace contextRef="#ctx0" brushRef="#br0" timeOffset="16143.3">12636 6308 0,'22'0'47,"-1"0"-47,0 0 16,0 0-16,0 0 0,22 0 0,-22 0 15,0 0-15,0 0 16,0 0-16,0 0 0,1 0 0,-1 0 16,0 0-16,-42 0 31,-22 0-31,22 0 15,0 0-15</inkml:trace>
  <inkml:trace contextRef="#ctx0" brushRef="#br0" timeOffset="16312.21">12573 6519 0,'0'22'0,"0"-1"16,0 0-16,21-21 15,0 0-15,-21 21 0,21-21 16,1 0-16,20 0 0,-21 0 0,0 0 15,0 0-15,22 0 0,-22 0 16,0-21-16,0 21 0,22-21 0,-22 0 16,0 21-16,0-22 0,21 1 0,-20 0 15,-1 0-15</inkml:trace>
  <inkml:trace contextRef="#ctx0" brushRef="#br0" timeOffset="16553.07">14033 5630 0,'0'0'0,"-21"0"16,0 0-16,0 0 0,0 22 16,0-22-16,-1 21 15,1 0-15,21 0 0,-21 21 0,0-20 16,0 20-16,21-21 0,0 21 0,0-20 15,0 20-15,0-21 0,0 21 16,0-20-16,0-1 0,0 0 16,0 21-16,0-21 0,21 1 0</inkml:trace>
  <inkml:trace contextRef="#ctx0" brushRef="#br0" timeOffset="17044.3">14626 6329 0,'0'0'0,"21"-21"0,-21 0 16,0-1-16,0 1 0,0 0 15,0 0-15,-21 0 0,0 0 16,0-1-16,0-20 0,-1 42 16,22-21-16,-21 0 0,0 21 0,-21 0 15,21 0-15,-1 0 0,1 0 0,0 21 16,-21 0-16,21 0 0,-1 22 15,-20-1-15,21 0 0,0 22 0,-22-22 16,22 22-16,21-22 0,-21 0 0,21 1 16,0-1-16,0 0 0,0-21 0,0 1 15,0-1-15,21 0 0,0 0 16,1-21-16,-1 0 0,0 0 0,0 0 16,0 0-16,22 0 0,-22-21 0,0 0 15,21 0-15,-21-1 0,1 1 0,20 0 16,-21-21-16,0 21 15,0-22-15,1 1 0,-1 0 0,0-1 16,-21 1-16,21 0 0,-21-1 0,21 1 16,-21 21-16,21 0 0,-21-1 15,0 1-15,0 42 16,0 1-16,0-1 16,0 21-16,0 0 0,0 1 0,-21-1 15,21 0-15,0 22 0,0-22 16,0 1-16,0-1 0,0 0 0,0-21 15,0 1-15,21-1 0,1 0 0,-1 0 16,21-21-16,-21 0 0,22 0 0,-1 0 16</inkml:trace>
  <inkml:trace contextRef="#ctx0" brushRef="#br0" timeOffset="17544.2">15557 5694 0,'0'0'0,"0"-64"0,0 1 0,0 21 16,0-1-16,0 1 0,0 21 0,0 42 16,0 0-1,-21 21-15,0 1 0,0-1 0,0 0 16,0 22-16,-1-1 0,1 1 16,0-1-16,21 1 0,-21-1 15,21 1-15,-21-1 0,21 1 0,-21-1 16,21-20-16,0 20 0,0-20 15,0-1-15,-22 0 0,22-21 0,0 22 16,-21-22-16,21 0 0,-21-42 31,21 0-31,0 0 16,0-1-16,0-20 0,0 21 0,21-21 16,0-1-16,1 1 0,20 0 0,0-1 15,-21 1-15,22 0 0,20 20 0,-20 1 16,-1 0-16,0 21 15,22 0-15,-22 0 0,-21 0 0,22 0 16,-1 21-16,-21 0 0,0 1 0,0-1 16,-21 21-16,0-21 0,0 22 15,0-22-15,0 21 0,-21 0 0,0 1 16,0-22-16,-21 21 0,-1-21 0,1 22 16,0-22-16,-1 0 0,-20 0 15,20 0-15,1 1 0,0-1 0,-1-21 16,1 0-16,21 0 0,0 0 0,0 0 15,42-21 1,0-1-16,0 1 0,21 0 16</inkml:trace>
  <inkml:trace contextRef="#ctx0" brushRef="#br0" timeOffset="17819.7">16870 5969 0,'0'0'0,"21"-21"0,0 0 0,-21 0 16,-21 21-1,0 21-15,0-21 0,-1 21 16,1 0-16,-21 21 0,0-20 16,20 20-16,-20-21 0,0 21 15,21-20-15,-22 20 0,22 0 0,0 1 16,0-22-16,21 21 0,-21-21 0,21 22 15,0-22-15,0 0 0,0 0 0,0 0 16,21 0-16,0-21 0,21 0 16,-21 0-16,1 0 0,20 0 0,-21 0 15,21 0-15,1-21 0,-1 0 0</inkml:trace>
  <inkml:trace contextRef="#ctx0" brushRef="#br0" timeOffset="18060.56">17462 5503 0,'0'0'15,"0"-21"-15,0-21 0,0 63 32,0 0-32,0 0 15,0 1-15,0-1 0,0 0 0,0 0 16,-21 0-16,0 0 0,0 1 15,0-1-15,0 0 0,-1 0 0,1 0 16,0 0-16,21 1 0</inkml:trace>
  <inkml:trace contextRef="#ctx0" brushRef="#br0" timeOffset="18492.32">18076 5440 0,'0'21'15,"-21"-21"-15,21 21 16,0 0-16,0 1 0,0-1 0,0 0 16,0 0-16,21 0 15,0 0-15,1 1 0,-1 20 0,0-21 16,0 0-16,0 0 0,22 1 0,-22-1 15,21 0-15,-21 0 0,22 0 16,-1 0-16,-21-21 0,21 22 0,-20-22 16,20 0-16,-21 0 0,0 0 0,0 0 15,22 0-15,-22 0 0,0 0 16,0 0-16,0-22 0,-21 1 16,22 21-16,-22-21 0,0 0 15,-22 21 1,1 0-16,0 21 0,0 0 0,-21 0 15,20 1-15,-20 20 0,0 0 16,-22 1-16,22-1 0,0 0 0,-22 1 16,1 20-16,20-21 0,-20 22 15,20-22-15,1 1 0,-21-1 0,41 0 16,-20 1-16,0-22 0,21 0 0,-1 0 16,1 0-16,0 0 0,0 1 0,0-22 15,0 0-15,21 21 0</inkml:trace>
  <inkml:trace contextRef="#ctx0" brushRef="#br0" timeOffset="19158.12">8149 7408 0,'0'0'0,"-21"0"15,-64 0-15,43 0 16,21 0-16,0 0 0,-1 0 16,1 22-16,42-22 31,22 0-31,-1 0 0,0 0 0,22 0 16,-1 0-16,1 0 0,21 0 15,-1 0-15,1 0 0,0 0 0,20 0 16,1 0-16,0 0 0,-21 0 0,21 0 15,-1 0-15,1 0 0,0 0 16,0 0-16,0 0 0,0 0 0,-1 0 0,1 0 16,-21 0-16,21 0 15,0 0-15,-22 0 0,1-22 0,0 22 16,-1 0-16,-20-21 0,-1 21 0,1 0 16,-22 0-16,0 0 0,1-21 0,-1 21 15,0 0-15,-20 0 0,-22-21 16,0 0-1,0 0-15,0-1 0,0 1 16,0 0-16</inkml:trace>
  <inkml:trace contextRef="#ctx0" brushRef="#br0" timeOffset="19724.79">8424 4805 0,'0'0'16,"0"-21"-16,43 21 47,-22 0-47,21 0 0,0 0 15,22 0-15,21 0 0,-22 0 16,43 0-16,-21 0 0,20 0 0,1 0 16,0 0-16,21 0 0,0 0 0,0 0 15,0 0-15,0 0 0,0 0 16,0 0-16,-21 0 0,21 0 0,-21 0 15,-22-21-15,1 21 0,0 0 0,-1 0 16,-20 0-16,-1 0 0,-20 0 16,-1 0-16,0 0 0,-20 0 0,-1 0 15,0 0-15,0 0 0,-42 0 32,-21-22-32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4:49:15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5440 0,'0'0'0,"0"-106"0,0 21 16,21 1-16,-21 20 0,0 1 15,21 20-15,-21 1 0,42 0 0,-42 21 16,0-1-16,0 1 0,22 21 0,-1-21 16,0 21-16,0 21 15</inkml:trace>
  <inkml:trace contextRef="#ctx0" brushRef="#br0" timeOffset="8284.5">3598 1143 0,'21'0'16,"-21"-21"0,22 0 15,-22 0 0,0-1 0,0 1-31,0 0 16,0 0-16,0 0 16,0 0-1,0 42 32,0 0-31,0 0-16,0 0 0,0 0 0,0 1 15,0-1-15,0 21 0,0-21 16,0 22-16,0-22 0,0 21 16,0 0-16,-22-20 0,22 20 15,0 0-15,0-21 0,0 22 0,-21-1 16,21-21-16,0 22 0,0-22 16,0 21-16,0-21 0,0 0 0,0 22 15,0-22-15,0 0 16,0 0-16,0 0 15,0-42 17,0 0-17,0 0-15,21 0 16,-21 0-16,0-1 0,0 1 16,0 0-16</inkml:trace>
  <inkml:trace contextRef="#ctx0" brushRef="#br0" timeOffset="9136.78">4000 1461 0,'0'21'62,"0"0"-46,0 0 15,22-21 1,-1 0-17,-21-21 1,21 0-1,-21 0-15,0-1 16,0 1 0,-21 21 15,0 21-15,21 1-16,0-1 15,0 0 1,0 0-1,0-42 48,0 0-47,0 42 46,0 0-46,0 0-16,0 0 0,0 1 15,0-1-15,0 0 16</inkml:trace>
  <inkml:trace contextRef="#ctx0" brushRef="#br0" timeOffset="12040.81">5927 1164 0,'21'0'31,"0"0"1,0 0-17,0 0-15,0 0 16,-21-21-16,22 21 15,-22-21-15,21 21 0,-21-21 16,0 0-16,0-1 16,21 22-16,-21-21 0,0 0 15,0 0 1,0 0 0,-21 21-16,0 0 15,-1 0-15,1 0 16,0 0-16,0 21 0,-21-21 0,20 21 15,1 0-15,-21-21 0,21 21 16,-22 1-16,22-1 0,-21 0 16,21 0-16,0-21 0,-22 21 0,43 0 15,-21 1-15,0-22 0,21 21 16,-21 0-16,21 0 0,0 0 16,0 0-1,21 1-15,0-22 0,0 0 16,-21 21-16,21-21 0,1 0 15,-1 21-15,0-21 0,0 21 0,0-21 16,0 0-16,1 0 0,-1 0 16,0 21-16,0-21 0,0 0 0,0 0 15,22 0-15,-22 0 0,0 21 16,0-21-16,0 0 0,1 0 16,-1 22-16,0-22 0,0 0 15,-21 21-15,21-21 0,-21 21 16,0 0-1,0 0-15,0 0 16,0 1-16,-21-22 0,0 21 0,0 0 16,0 0-16,-22 0 0,22 0 15,-21 1-15,-1-22 0,1 21 16,0 0-16,-1-21 0,1 0 0,21 21 16,-21-21-16,-1 0 0,1 0 0,21 0 15,-22 0-15,22 0 0,-21-21 16,21 21-16,0-21 0,-1 0 15,1-1 1,0 22 0,21-21-16,0 0 31,21 21-15,0 0-16,1-21 0,-1 0 15</inkml:trace>
  <inkml:trace contextRef="#ctx0" brushRef="#br0" timeOffset="12552.03">6604 1122 0,'0'-21'16,"0"0"-16,-21 21 31,0 0 0,21 21-15,0 0-1,0 0-15,0 0 0,0 0 0,0 1 16,0-1-16,0 0 0,0 21 16,0-21-16,-22 1 0,22-1 0,0 21 15,0-21-15,-21 0 0,21 22 16,0-22-16,0 0 0,0 0 15,0 0-15,-21 1 0,21-1 16,0 0-16,0 0 0,0 0 0,0 0 16,0 1-16,0-44 47,0 1-47,0 0 15,0 0-15,0 0 0,0 0 0</inkml:trace>
  <inkml:trace contextRef="#ctx0" brushRef="#br0" timeOffset="13160.89">6435 1207 0,'0'0'0,"-22"0"0,1-22 31,0 22-15,21-21-1,21 0 17,0 21-32,1 0 15,-1-21-15,0 21 16,0 0-16,0 0 15,0-21-15,1 21 16,-1 0-16,0 0 0,0 0 0,0 0 16,0 0-16,1 0 0,-1 0 15,0 0-15,0 0 0,21 21 0,-20-21 16,-1 21-16,0-21 0,0 21 16,0-21-16,22 21 0,-22 1 15,0-1-15,0-21 0,0 21 16,0 0-16,-21 0 0,22-21 15,-22 21-15,21 1 0,-21-1 16,0 0-16,0 0 0,0 0 16,0 0-16,0 1 15,-21-1-15,-22-21 0,22 21 0,-21 0 16,21 0-16,-22 0 0,1 1 0,-22-1 16,22 0-16,0-21 0,-1 21 15,1 0-15,21-21 0,-21 21 0,20-21 16,1 22-16,0-22 0,0 0 15,0 0-15,0 0 32,42 0-1,0-22-15,0 1-16,0 0 0</inkml:trace>
  <inkml:trace contextRef="#ctx0" brushRef="#br0" timeOffset="14075.9">7620 1122 0,'21'-21'16,"-21"0"-16,0-1 15,0 1-15,0 0 16,0 0 0,0 0-1,-21 21 16,21 21-31,0 0 0,0 0 16,-21 0-16,21 22 16,0-22-16,0 0 0,-21 0 15,21 22-15,0-22 0,0 21 0,-22-21 16,22 0-16,-21 22 0,0-22 16,21 21-16,-21-21 0,0 43 15,21-43-15,-21 21 0,21-20 16,-22-1-16,22 0 0,-21 0 0,21 0 15,0 0-15,0 1 0,-21-22 16,21 21-16,0 0 0,-21-21 16,21-21 15,0 0-15,-21-1-16,21 1 0,0 0 15,0 0-15,0 0 0,0 0 0,0-1 16,0 1-16,0 0 15,0 0-15,0 0 0,0 0 16,21-1 0,0 22-16,0 0 15,0 0-15,1 22 16,-1-1 0,0 0-16,-21 0 15,21 0-15,0-21 0,-21 21 0,21 1 16,1-1-16,-1-21 15,-21 21-15,21 0 0,0-21 0,0 0 16,0 0-16,1 21 0,-1-21 16,0 21-16,0-21 0,0 0 15,0 0 1,1 0-16,-22-21 16,0 0-16,21 0 0,-21 0 15,21 21-15,-21-21 16,0-1-16,0 1 0,21 21 15,0-21-15</inkml:trace>
  <inkml:trace contextRef="#ctx0" brushRef="#br0" timeOffset="15407.72">8509 1122 0,'0'0'0,"0"-21"16,0 0-16,0-1 15,-21 1 1,0 0 0,-1 21-16,1 0 0,0 0 15,0 0-15,0 0 16,0 0-16,-1 21 16,1-21-16,0 21 0,0 1 0,21-1 15,-21 0-15,0 0 0,-1 0 0,1 0 16,0 1-16,0-1 15,0 21-15,21-21 0,-21 0 0,-1 1 16,1 20-16,21-21 0,0 0 16,0 0-16,-21 1 0,21-1 0,0 0 15,0 0-15,0 0 0,0 0 16,0 1-16,21-1 0,-21 0 16,21-21-16,1 0 0,-1 21 15,0-21-15,0 0 0,0 0 0,0 0 16,1 0-16,-1 0 0,21 0 0,-21 0 15,0-21-15,22 21 0,-22-21 16,0 0-16,21 21 0,-20-22 16,-1 22-16,0-21 0,0 21 15,21 0-15,-42-21 0,22 0 0,-1 21 16,0 0-16,-21-21 16,0 42 30,-21 0-46,0-21 16,-1 21-16,1-21 0,21 21 16,-21-21-16,0 0 0,0 22 0,0-22 15,-1 0-15,1 0 0,0 21 0,0-21 16,0 0-16,0 0 16,-1 0-16,1 0 0,0 0 15,0 0-15,0 0 0,0 0 16,-1-21-16,1-1 0,0 1 15,0 0 1,21 0-16,-21 0 0,21 0 16,0-1-16,0 1 0,0 0 15,0 0-15,0 0 0,0 0 16,0-1-16,0 1 0,21 0 0,0 21 16,-21-21-16,21 0 0,0 0 15,1-1-15,-1 1 0,0 0 16,0 0-16,0 21 15,0-21-15,1 21 0,-1 0 16,0-21-16,0 21 16,0 0-16,0 0 15,1 0 1,-44 0 46,1 0-46,0 0-16,0 0 16,0 0-1,0 0-15,-1 0 16,1 0-16,0 0 0,0 21 16,0 0-16,0-21 0,-1 21 0,1 0 15,0 0-15,0 1 0,0-1 16,0 0-16,21 0 0,-22 0 0,22 0 15,-21 1-15,21-1 0,0 0 16,0 0-16,0 0 0,0 0 0,0 1 16,0-1-16,0 0 15,0 0-15,21 0 0,1 0 16,-1 1-16,0-22 16,0 0-16,0 21 0,0-21 15,1 0-15,-1 0 0,0 0 0,0 0 16,21 0-16,-20 0 0,-1 0 15,0 0-15,0 0 0,0 0 0,-21-21 16,21 21-16,1 0 0,-22-22 16,21 22-16,-21-21 15,0 0 1,0 0 0</inkml:trace>
  <inkml:trace contextRef="#ctx0" brushRef="#br0" timeOffset="17216.79">3831 2963 0,'0'-21'15,"-21"0"48,21 0-47,-21 21-16,21-21 15,0 0 1,0-1-16,0 1 15,21 0 1,0 21 0,0 0-1,0 0-15,1 0 0,-1 0 16,-21 21-16,21 0 0,0-21 0,-21 22 16,21-1-16,-21 0 0,21 0 15,-21 0-15,0 0 0,0 1 16,0-1-16,0 0 0,0 0 15,0 21-15,0-20 0,0-1 0,0 21 16,-21-21-16,0 22 0,21-22 16,-21 0-16,-21 21 0,20-21 15,1 22-15,0-22 0,-21 0 0,21 0 0,-1 0 16,1 1-16,0-1 0,0-21 16,0 0-16,0 21 0,-1-21 0,1 0 15,0 0-15,0-21 16,0 0-16,0-1 15,-1 1-15,22 0 0,0 0 16,-21 0-16,21 0 0,0-22 0,-21 22 16,21 0-16,0-21 0,0 20 15,0 1-15,0 0 0,0 0 0,21 21 16,0-21-16,-21 0 0,22 21 16,-1 0-16,0-22 0,0 22 0,0 0 15,0 0-15,22 0 0,-22 0 16,0 22-16,0-22 0,0 21 0,1 0 15,-1 0-15,-21 0 0,21 0 16,-21 22-16,21-22 0,-21 0 0,0 0 16,21 0-16,0 1 0,-21-1 15,22 0-15,-22 0 0,0 0 16,21 0-16,0 1 0,-21-1 16,21-21-16,-21 21 15,21-21-15,0 0 16,-21-21-1,22 21-15,-22-21 16,0-1-16</inkml:trace>
  <inkml:trace contextRef="#ctx0" brushRef="#br0" timeOffset="17600.57">4339 3154 0,'0'21'16,"-21"0"-16,21 0 31,21-21 0,0-21-15,-21 0-1,0 0 1,-21 21 0,0 0-1,0 0-15,0 21 16,-1 0-16,22 0 16,0 1-1,0-1-15,0 0 16,22-21 15,-1 0-31</inkml:trace>
  <inkml:trace contextRef="#ctx0" brushRef="#br0" timeOffset="18206.25">5757 2858 0,'0'-22'0,"0"44"0,0-65 0,0 22 16,0 0-16,0 0 16,0 0-16,0 42 47,0 0-47,0 0 15,0 21-15,0-20 0,0-1 0,0 21 16,0 0-16,0 1 0,0-1 15,0 0-15,0 1 0,0-1 0,-21 0 16,21 1-16,-21 20 0,21-20 0,-21-22 16,21 21-16,0 0 15,0-20-15,0-1 0,0 0 16,0 0-16,0 0 0,21-21 31,-21-21-31,0 0 16,21 0-16,-21 0 0,0-1 15,0-20-15,0 21 0</inkml:trace>
  <inkml:trace contextRef="#ctx0" brushRef="#br0" timeOffset="18528.31">5736 2836 0,'0'0'0,"-21"0"16,0 0-16,21-21 31,21 21-15,0 0-16,0-21 0,0 21 16,22 0-16,-22 0 0,21-21 0,-21 21 15,22-21-15,-22 21 0,0 0 0,21 0 16,-20 0-16,-22-21 0,21 21 15,0 0-15,-21 21 63,-21-21-63,0 0 0,21 21 16,-22 0-16</inkml:trace>
  <inkml:trace contextRef="#ctx0" brushRef="#br0" timeOffset="18774.68">5821 3175 0,'0'21'0,"0"-42"0,0 63 0,-21-42 16,21 22-16,-22-1 0,44-21 47,-1 0-47,0 0 0,0 0 0,0 0 15,0 0-15,1 0 0,-1-21 16,0 21-16,0-22 0,0 22 16,0 0-16,-21-21 15,0 0 1</inkml:trace>
  <inkml:trace contextRef="#ctx0" brushRef="#br0" timeOffset="19884.05">6244 3112 0,'0'0'0,"0"-22"16,0 1-16,-21 0 31,0 21-16,21 21 1,0 0 0,0 1-16,0-1 0,0 0 0,0 0 15,0 0-15,0 22 0,0-22 16,0 21-16,0-21 0,0 22 0,0-22 16,0 0-16,0 21 0,0-21 15,0 1-15,0-1 0,21-21 16,0 0-16,0 0 15,0 0-15,1 0 0,-1 0 0,0 0 16,0 0-16,0-21 0,0-1 16,1 22-16,-1-21 0,0 0 0,0-21 15,0 21-15,0-1 0,1-20 16,-1 21-16,0-21 0,21-1 16,-21 22-16,1-21 0,-22 21 0,21-1 15,0 1-15,-21 0 0,21 0 0,-21 0 16,0 0-1,-21 42 1,0 0 0,0-21-16,21 21 0,0 0 0,-22 0 15,22 22-15,-21-22 0,21 21 0,-21-21 16,21 1-16,0 20 0,0-21 16,0 21-16,0-20 0,0-1 15,0 0-15,0 0 0,21 0 16,0-21-16,-21 21 0,22-21 0,-1 0 15,21 0-15,-21 0 0,0 0 0,1 0 16,20 0-16,-21-21 0,0 0 16,22 0-16,-22 21 0,0-21 0,0-22 15,0 22-15,0 0 0,1 0 16,-1-21-16,-21 20 0,0 1 16,21-21-16,-21 21 0,0 0 0,21-1 0,-21 1 15,0 0-15,0 0 16,-21 21 15,0 21-15,21 0-16,0 0 0,0 1 15,0-1-15,0 0 0,-21 0 16,21 0-16,0 22 0,-22-22 0,22 0 16,0 0-16,0 0 0,0 0 15,0 1-15,0-1 0,0 0 0,-21 0 16,21 0-16,0 0 15,0-42 17,0 0-32,0 0 15,0 0-15,0 0 16,0-22-16,0 22 0,0-21 0,21 21 16,1-22-16,-22 22 0,21 0 15,0-21-15,0 20 0,0 1 0,-21 0 16,21 0-16,1 0 0,-1 21 0,0-21 15,0 21-15,0-22 0,0 22 16,1 0-16,-1 0 0,0 0 16,0 22-16,0-1 0,-21 0 15,21 0-15,1 0 0,-22 0 0,21 1 16,-21-1-16,0 21 0,0-21 16,0 0-16,0 1 0,0 20 15,0-21-15,0 0 0,0 0 0,0 1 16,0-1-16,0 0 15,0-42 17,0 0-17,0-1-15,0 1 0,21 0 16</inkml:trace>
  <inkml:trace contextRef="#ctx0" brushRef="#br0" timeOffset="21815.45">8340 2963 0,'0'-21'15,"0"0"-15,0 0 16,0 0-16,0 0 16,-22-1-16,1 22 15,0 0-15,0-21 16,0 21-16,0 0 0,-1 21 16,1-21-16,0 22 15,0-1-15,21 0 0,-21 0 0,0 21 16,-1-20-16,22 20 0,0-21 15,-21 21-15,0 1 0,21-1 0,-21 0 16,21 1-16,0-1 0,0 0 0,0 1 16,0-22-16,0 21 0,0-21 15,0 1-15,42-1 0,-21 0 0,1 0 16,-1-21-16,21 0 0,-21 0 16,22 0-16,-22 0 0,21 0 0,0 0 15,1-21-15,-22 21 0,21-21 16,1 0-16,-1-22 0,-21 22 0,21 0 15,-20-21-15,20-1 0,-21 1 16,0 0-16,0-1 0,1 1 0,-1-22 16,-21 22-16,0 0 0,0-1 15,21 1-15,-21 0 0,0-1 0,0 1 16,0 0-16,0 21 0,0-22 16,0 22-16,0 0 0,0 0 0,0 0 15,0 42 1,0 0-1,0 0-15,-21 21 0,21-20 0,0 20 16,0 0-16,0 1 0,0-1 16,-21 0-16,21 1 0,0 20 0,0-21 15,0 1-15,0-1 16,0 0-16,0 1 0,0-22 0,0 21 16,0-21-16,0 22 0,0-22 0,21 0 15,-21 0-15,21 0 0,0-21 16,0 22-16,0-22 0,1 0 15,-1 0-15,0 0 0,0-22 16,0 1-16,0 21 0,1-21 16,-1 0-16,0-21 0,0 20 0,0 1 15,0-21-15,1 21 16,-22-22-16,21 22 0,0-21 0,-21 21 0,0 0 16,21-22-16,-21 22 0,21 21 15,-21-21-15,0 0 0,0 42 47,0 0-47,-21 0 16,21 0-16,-21 22 0,21-22 0,-21 21 15,21-21-15,0 22 0,0-22 16,0 21-16,0-21 0,0 1 0,0 20 16,0-21-16,0 0 0,21 0 15,0-21 1,0 0-16,0 0 0,1 0 0,-1 0 15,0 0-15,0-21 0,0 21 0,0-21 16,22 0-16,-22 0 0,0 0 16,0-1-16,0-20 0,1 21 0,-1-21 15,0 20-15,0 1 0,0-21 16,0 21-16,-21 0 0,0-1 0,22 1 16,-1 0-16,-21 42 46,-21 0-46,-1 1 0,22-1 0,0 0 16,-21 0-16,21 0 0,-21 22 16,21-22-16,0 21 0,0-21 0,0 0 15,0 1-15,0-1 16,0 0-16,0 0 0,21 0 16,0-21-16,1 0 0,-1 0 15,0 0-15,0 0 0,0 0 16,0-21-16,-21 0 0,22 21 0,-1-21 15,0 0-15,-21-1 0,0-20 0,0 21 16,0 0-16,0-22 0,0 22 16,0 0-16,-21 0 0,21 0 15,-21 0-15,-22-1 0,22 1 0,0 0 16,0 21-16,0 0 0,-1-21 0,1 21 16,0 0-16,0 0 15,21-21 1,21 21-1,0 0-15,22-21 0,-22 21 0,0 0 16,21 0-16,-21 0 0,22 0 16,-22 0-16,21 0 0,-21 0 0,1 0 15,20 0-15,-21 0 0,21 0 16,-20 0-16,-1 21 0,0-21 0,0 21 16,0 0-16,-21 0 0,21 0 15,-21 1-15,0-1 0,0 0 16,0 0-16,0 0 0,0 0 0,0 1 15,0-1-15,0 0 0,0 0 16,0 0-16,0 0 0,0 1 16,0-1-16,0 0 0,-21-21 15,21 21-15,0-42 47,0 0-47,0 0 0,0-1 0,0 1 16,0 0-16,0 0 0,0 0 15,0-22-15,0 22 0,21-21 0,1 21 16,-1 0-16,0-22 0,0 22 16,0 0-16,0-21 0,1 20 15,20 1-15,-21 21 0,0-21 0,0 0 16,1 21-16,-1 0 0,0 0 16,0 0-16,0 0 0,0 21 15,-21 0-15,0 0 0,22 1 16,-22-1-16,0 21 0,0-21 15,0 0-15,0 22 0,0-22 0,0 21 16,-22-21-16,22 22 0,-21-22 0,21 0 16,0 0-16,0 0 0,0 1 15,0-1-15,-21-21 0,21 21 16,-21-21 0,21-21-1,-21 0-15,0 21 16,21-22-16,-22 1 0</inkml:trace>
  <inkml:trace contextRef="#ctx0" brushRef="#br0" timeOffset="22056.49">9610 2625 0,'0'0'0,"-22"0"0,1 0 0,21-21 16,-21 21-1,0 0 32,0 0-47,0 0 0</inkml:trace>
  <inkml:trace contextRef="#ctx0" brushRef="#br0" timeOffset="22292.36">8699 3027 0,'0'0'0,"22"0"0,-1 0 0,21 0 15,-21 0-15,0 0 0,1 0 16,20 0-16,-21-21 0,0 21 16,0 0-16,1 0 0,-1-21 0,0 21 0</inkml:trace>
  <inkml:trace contextRef="#ctx0" brushRef="#br0" timeOffset="23428.44">10901 3133 0,'21'0'0,"-42"0"0,63 0 0,-21 0 15,0 0-15,1 0 0,-1-21 16,0 21-16,-21-22 16,21 22-16,-21-21 0,21 21 0,-21-21 15,0 0-15,0 0 16,0 0-16,-21 21 0,0-22 15,0 1-15,0 0 0,-1 21 16,1 0-16,0 0 0,0-21 16,0 21-16,-22 0 0,22 0 0,0 0 15,0 21-15,0-21 16,0 21-16,-1-21 0,-20 21 0,21 1 0,0 20 16,0-21-16,-1 0 0,1 22 15,21-1-15,0-21 0,-21 21 16,21-20-16,0 20 0,0-21 0,0 21 15,0-20-15,0-1 0,0 0 0,21 0 16,0 0-16,1-21 16,-1 21-16,0-21 0,0 0 0,0 0 15,22 0-15,-22-21 0,0 21 16,0-21-16,0 0 0,0 0 16,1 0-16,-1-1 0,0 1 0,0-21 0,0 21 15,0-22-15,-21 22 16,22-21-16,-22 21 0,21-22 0,-21 22 15,0 0-15,0 0 0,0-21 0,0 20 16,0 1-16,-21 21 31,-1 21-15,22 1-16,-21-1 0,21 0 16,0 0-16,0 21 0,0-20 0,0 41 15,0-42-15,0 22 16,0-22-16,0 0 0,0 0 0,0 0 15,21 0-15,1 1 0,-1-1 16,0-21-16,0 0 16,0 0-16,0 0 0,1 0 0,-1 0 15,21 0-15,-21-21 0,0-1 0,1 22 16,-1-21-16,21-21 0,-21 21 16,0 0-16,1-22 0,-1 22 0,0-21 15,0-1-15,0 1 0,0 0 0,1-1 16,-22 1-16,21 0 0,-21-1 15,21-20-15,-21 21 0,0 20 0,0-20 16,0 21-16,0-21 0,0 20 16,0 1-16,0 0 0,-21 21 15,0 21 1,21 0-16,-22 1 0,22-1 16,0 21-16,-21-21 0,21 22 0,-21-1 15,21 0-15,0 1 0,0-1 16,0 0-16,0 1 0,0-1 15,0 0-15,0-21 0,0 22 0,0-1 16,0 0-16,0-20 0,21-1 16,0 21-16,-21-21 0,22 0 0,-1 1 15,0-1-15,0-21 0,0 0 16,0 0-16,1 0 16,-1-21-16,0-1 15,0 1-15,0 0 16</inkml:trace>
  <inkml:trace contextRef="#ctx0" brushRef="#br0" timeOffset="23900.3">12679 2625 0,'21'0'31,"0"0"-15,0 0-16,0 0 0,22 0 0,-22-21 15,21 21-15,1 0 0,-1 0 16,0 0-16,1-22 0,-1 22 15,0 0-15,-21 0 0,22 0 0,-22 0 16,0 0-16,0 0 0,-42 0 31,0 0-31,0 0 0,0 0 16,-22 0-16,22 0 0,0 0 16</inkml:trace>
  <inkml:trace contextRef="#ctx0" brushRef="#br0" timeOffset="24176.14">12869 2582 0,'-21'0'0,"21"22"16,-21-22-1,21 21-15,0 0 0,-21-21 16,21 21-16,0 0 0,0 0 0,0 1 16,0 20-16,0-21 0,0 21 15,-21-20-15,21 20 0,-22 0 0,22-21 16,0 22-16,-21-1 0,21 0 15,-21 1-15,21-1 0,-21-21 0,21 22 16,0-1-16,0-21 0,0 0 16,0 0-16,0 1 0,0-1 0,0 0 15,0-42 17,0 0-17,0-1-15,0 1 0</inkml:trace>
  <inkml:trace contextRef="#ctx0" brushRef="#br0" timeOffset="24555.86">13123 2985 0,'0'0'0,"21"0"16,1 0-1,-22-22-15,21 22 0,0 0 16,-21-21-16,21 21 0,0 0 15,0 0-15,1-21 0,-1 21 0,0 0 16,0 0-16,0-21 0,0 21 0,1-21 16,-1 21-1,-21-21-15,0-1 0,-21 22 16,-1 0-16,1 0 16,0 0-16,0 0 0,-21 0 15,20 0-15,-20 22 0,21-22 0,0 21 16,-22 0-16,22 0 0,0 0 15,0 0-15,0 22 0,0-22 16,-1 0-16,22 0 0,0 22 0,0-22 16,0 0-16,0 0 0,0 0 15,0 0-15,22-21 0,-1 0 16,21 22-16,-21-22 0,0 0 16,1 0-16,20 0 0,-21 0 15,0-22-15,0 22 0,1-21 0</inkml:trace>
  <inkml:trace contextRef="#ctx0" brushRef="#br0" timeOffset="24989.73">13843 2879 0,'0'-21'16,"-21"21"-1,0 0-15,-1 0 0,1 0 16,0 0-16,0 21 0,0-21 0,0 21 15,-1 0-15,1-21 0,21 21 16,-21-21-16,21 21 16,0 1-16,0-1 15,21 0 1,0-21-16,1 0 16,-1 21-16,0-21 15,0 0-15,0 21 16,0 0-16,1-21 0,-22 22 15,0-1-15,0 0 16,0 0-16,0 0 16,-22-21-16,22 21 0,-21-21 15,-21 22-15,21-22 0,0 0 16,-1 0-16,1 0 0,0 0 0,0 0 16,0 0-16,0 0 0,-1 0 15,1 0-15,21-22 16,0 1-1,0 0-15,0 0 16,0 0-16,0 0 16,21-1-16</inkml:trace>
  <inkml:trace contextRef="#ctx0" brushRef="#br0" timeOffset="25993.01">14118 2434 0,'0'0'0,"0"-42"0,0 21 0,0 0 16,0-1-16,-21 22 31,0 22-15,21-1-16,0 21 0,-21 0 15,21-20-15,0 41 0,0-21 0,0 1 16,-22 20-16,22-20 0,-21-1 15,21 21-15,0-20 0,0-1 0,-21 0 16,21 1-16,0-1 0,-21-21 0,21 22 16,0-22-16,0 21 0,0-21 15,0 0-15,0 1 0,21-22 0,0 21 16,0-21-16,1 0 16,-1 0-16,0 0 0,21 0 15,-21 0-15,1-21 0,-1-1 0,21 1 16,-21 21-16,0-21 0,22 0 15,-22-21-15,42-1 0,-41 22 16,-1 0-16,0 0 0,0 0 0,0-1 16,-21 1-16,0 0 15,-21 42 17,0-21-32,0 21 0,21 1 15,0-1-15,0 0 0,-21 0 0,21 0 16,0 0-16,0 1 0,0-1 15,0 0-15,0 0 16,0 0-16,21 0 0,0-21 16,0 0-16,0 0 15,0 0-15,1 0 0,-1 0 0,0 0 16,0-21-16,0 0 0,0 21 0,-21-21 16,22 0-16,-1 0 0,0-1 15,0 1-15,-21 0 0,21 0 0,-21 0 16,21 0-16,-21-1 0,0 1 0,0 0 15,0 0-15,0 0 0,-21 42 47,21 0-31,-21 0-16,21 0 0,-21 1 16,0-1-16,21 0 0,-21 0 15,21 0-15,0 0 0,0 1 0,-22-1 16,22-42 31,0-1-32,22 22-15,-22-21 0,21 0 16,-21 0-16,21 0 0,0 0 16,0-1-16,0 1 0,22 0 0,-1 0 15,-21 0-15,22 0 0,-1-1 16,0 1-16,1 21 0,-22 0 0,21 0 15,-21 0-15,0 0 0,1 0 0,-22 21 16,21 1-16,-21-1 16,0 0-16,0 0 0,0 0 0,0 0 15,0 1-15,-21 20 0,21-21 16,0 0-16,-22 0 0,22 1 16,-21-1-16,0-21 0,21 21 0,0 0 0,0 0 15,-21-21-15,21 21 31,0-42 1,21 0-32,-21 0 0,21 21 15</inkml:trace>
  <inkml:trace contextRef="#ctx0" brushRef="#br0" timeOffset="26860.39">15811 2900 0,'0'0'0,"0"-21"16,0-22-16,0 22 15,0 0 1,0 0-16,-21 0 16,0 21-16,0 0 0,0 0 0,0 0 15,-1 0-15,1 0 0,0 21 16,0-21-16,0 21 0,0 0 0,-1 0 15,22 1-15,-21-1 0,0 0 16,21 0-16,-21 0 0,21 0 0,0 1 16,0-1-16,0 0 0,0 0 0,0 0 15,0 0-15,21-21 16,0 0-16,0 0 0,1 0 16,-1 0-16,0 0 0,0 0 0,0 0 15,0 0-15,1-21 16,-1 0-16,0 0 0,0 0 15,-21 0-15,21-1 0,0 1 16,-21 0-16,0 0 16,0 0-16,0 0 15,22 21 1,-22 21 15,0 0-31,0 0 16,-22 0-16,22 0 0,-21 1 15,0-1-15,21 0 0,0 21 0,-21 1 16,21-1-16,-21 0 0,21 1 16,-21-1-16,21 21 0,0 1 0,0-1 15,0 1-15,0-1 0,-22 1 0,22-1 16,0 1-16,0-1 0,0 22 16,-21-21-16,21 20 0,0-20 0,0-1 15,0 1-15,0-1 0,-21 22 0,0-22 16,0 1-16,21-1 0,-21 1 0,-1-22 15,22 1-15,-21-1 0,0 0 16,0-21-16,0 1 0,0-1 0,-1-21 16,1 0-16,0 0 0,0 0 0,0 0 15,0 0-15,-1 0 16,1-21-16,0-1 0,0-20 0,0 21 16,0-21-16,-1-1 0,1 1 0,21-22 15,0 22-15,-21-21 0,21-64 16,0 63-16,0 1 0,21-22 15,-21 21-15,21 1 0,22-1 0,-22 1 16,21-1-16,1-20 0,-1 20 0,0 1 16,1-1-16,-1 1 0,21-1 15,-20 1-15,-1-1 0,0 1 0,1 20 16,-1-20-16,0 42 0,-20-22 16,-1 1-16,0 21 0,0 0 15,0 21-15,-21-21 0,0-1 31,0 1-15,-21 0 0,0 21-16,0-21 0</inkml:trace>
  <inkml:trace contextRef="#ctx0" brushRef="#br0" timeOffset="27176.3">14541 2117 0,'0'0'16,"0"-21"-1,22 21 1,-1 0 15,0 0-15</inkml:trace>
  <inkml:trace contextRef="#ctx0" brushRef="#br0" timeOffset="27489.12">13928 2604 0,'21'0'0,"0"0"16,0 0-16,21 0 0,-20 0 0,20 0 15,0 0-15,1-22 0,-1 22 16,21 0-16,-20 0 0,-1-21 16,0 21-16,1 0 0,-1 0 0,-21-21 15,22 21-15,-22 0 0,0 0 16,0 0-16,-21-21 0,21 21 15,-21-21 1,-21 21 0,0 0-16</inkml:trace>
  <inkml:trace contextRef="#ctx0" brushRef="#br0" timeOffset="35024.97">3831 4995 0,'-21'0'0,"0"0"31,0 0-15,-1 0-16,22 22 15,-21-22-15,0 21 16,0-21-16,42 0 62,0-21-62,0 21 0,-21-22 16,22 22-16,-1 0 0,0-21 0,0 21 16,0 0-16,0 0 15,1 0-15,-1 0 0,0 0 0,0 0 16,0 0-16,0 21 16,-21 1-16,22-1 15,-22 0-15,0 0 0,0 0 0,0 22 16,0-22-16,-22 0 0,1 21 15,0-21-15,0 1 0,-21 20 0,20-21 16,-20 0-16,21 0 16,-21 1-16,20-1 0,1 0 0,0-21 0,0 0 15,0 0-15,0 0 16,21-21 15,0 0-31,0-1 16,21 22-16,0-21 15,0 21-15,0 0 0,0 0 0,1 0 16,-1-21-16,0 21 0,0 0 16,0 0-16,0 0 0,1 0 0,-1 0 15,0 0-15,0 0 0,0 21 16,0 0-16,1-21 0,-1 22 16,-21-1-16,21-21 0,0 21 0,0 0 15,-21 0-15,0 0 0,0 1 16,0-1-16,0 0 0,0 0 0,-21 21 15,0-20-15,0-1 0,0 0 0,-22 0 16,1 0-16,0 0 0,-1-21 16,1 22-16,0-22 0,20 0 0,-20 0 15,21 0-15,-21 0 0,20 0 16,1 0-16,0 0 0,0 0 0,21-22 16,-21 1-16,0 0 15,21 0 1,0 0-1,0 0-15,0-1 32,0 1-17,0 0 1,21 21-16,0 0 0,0-21 0,0 21 16</inkml:trace>
  <inkml:trace contextRef="#ctx0" brushRef="#br0" timeOffset="35500.76">4508 5313 0,'0'0'0,"-21"21"0,0-21 15,-21 21 1,21-21-16,21 21 0,0 1 31,21-22 0,0 0-31,0-22 16,-21 1 0,0 0-16,0 0 0,0 0 31,-21 21-15,0 0-1,0 21 1,-1-21-16,22 21 15,0 0 1</inkml:trace>
  <inkml:trace contextRef="#ctx0" brushRef="#br0" timeOffset="40372.31">6413 4974 0,'0'0'0,"0"-21"47,22 21-47,-1 0 31,-21-21-31,0 0 15,21 0 1,-21-1-16,21 1 0,-21 0 16,0 0-16,0 0 15,0 0-15,0-1 16,-21 1-16,0 21 16,0 0-16,-1 0 15,1 0-15,0 0 0,0 0 16,0 21-16,0-21 0,-1 22 15,1 20-15,0-21 0,0 21 0,0-20 16,21 20-16,-21 0 0,-1 1 16,1-1-16,21 0 0,-21-21 0,21 22 15,0-1-15,0 0 0,0-20 16,0 20-16,0-21 0,0 0 16,21 0-16,-21 1 0,21-1 0,1 0 15,-1 0-15,0-21 0,0 0 0,21 0 16,-20 21-16,41-21 15,-21 0-15,1 0 0,-22-21 16,21 0-16,1 21 0,-1-21 0,0 0 16,1-1-16,-1 1 0,0 0 0,1 0 15,-1 0-15,-21 0 0,21-1 16,-20-20-16,-1 21 0,0-21 0,0-1 16,0 1-16,0 0 0,-21-1 15,0 1-15,0 0 0,0-1 0,0 1 16,0 0-16,0 20 0,0-20 0,0 21 15,0 0-15,0 0 0,0-1 16,-21 22 0,0 0-1,21 22-15,0-1 0,-21 21 16,21-21-16,-21 22 0,21-22 0,0 21 16,-21 0-16,21 1 0,0 20 15,0-20-15,0-1 0,0 0 0,0 1 16,0-1-16,0 0 0,0-21 15,0 22-15,0-22 0,21 21 0,-21-21 16,21 1-16,0-1 0,-21 0 0,21-21 16,0 21-16,-21 0 0,22-21 15,-1 0-15,0 0 0,0 0 16,0 0-16,0 0 0,1-21 0,-1 0 16,0 0-1,0 0-15,0 21 0,0-22 0,-21-20 16,22 21-16,-1 0 0,0 0 15,0-22-15,0 1 0,0 21 0,1-22 16,-1 1-16,0 21 0,21-21 0,-21 20 16,22-20-16,-1 21 0,-21 0 15,22 0-15,-22 21 0,0 0 0,0 0 16,0 0-16,0 0 0,1 0 16,-1 0-16,0 21 0,-21 0 0,0 0 15,0 0-15,0 22 0,0-22 0,0 0 16,0 0-16,0 21 15,0-20-15,0-1 0,0 0 0,0 0 16,0 0-16,0 0 0,0 1 31,21-44-15,0 1 0,-21 0-16,0 0 15,0 0-15,0 0 0,0-1 0,0 1 16,0 0-16,0 0 0,-21 0 15,0 0-15,21-1 0,-21 1 0,0 0 16,-1 0-16,1 0 0,0 21 16,0-21-16,0 21 0,0 0 15,-1 0-15,1 0 0,0 21 16,0-21-16,0 21 0,0 0 16,-1 0-16,1 0 0,0 1 0,0 20 15,0-21-15,0 21 0,21-20 16,0-1-16,-22 21 0,22-21 0,-21 0 15,21 22-15,0-22 0,0 0 0,0 0 16,0 0-16,0 1 0,0-1 16,0 0-16,21-21 15,1 0-15,-1 0 16,0 0-16,0 0 0,0 0 16,0 0-16,1-21 0,-1 0 0,0 21 15,0-22-15,0 1 16,0 0-16,1 0 0,-1 0 0,-21-22 15,21 22-15,-21 0 0,21-21 0,-21 21 16,21-1-16,-21 1 0,0-21 16,0 21-16,0 0 0,0-1 0,0 1 15,0 0-15,0 42 47,0 0-47,0 1 16,0 20-16,0-21 0,0 0 15,0 22-15,0-22 0,0 0 0,0 0 16,0 21-16,0-20 0,0-1 16,0 0-16,0 0 0,0 0 0,21 0 15,-21 1-15,22-22 16,-22 21-16,21-21 0,0 0 16,0 0-16,0 0 0,0 0 15,1 0-15,-1 0 0,0 0 16,0 0-16,0-21 0,22-1 0,-22 1 15,0 21-15,21-42 16,1 21-16,-22 0 0,0-1 0,0-20 16,-21 21-16,21 0 0,0-22 0,1 22 15,-22-21-15,0 21 0,0 0 16,0-1-16,0 1 0,0 0 16,-22 21-1,1 0-15,0 21 16,0-21-16,21 21 0,-21 22 0,0-22 15,21 0-15,0 0 0,0 0 0,0 22 16,0-22-16,0 0 0,0 0 16,0 0-16,0 1 0,21-1 15,0 0-15,0 0 16,0-21-16,-21 21 0,21-21 16,1 21-16,-1-21 0,-21 22 15,0-1 16,-21-21 1,-1 0-32,1-21 15,0 21-15,21-22 16,-21 22-16,0 0 16,21 22 15,0-1-16,0 0 1,21-21-16,0 0 16,0 0-16,0 0 15,1 0-15,-1 0 0,0 0 0,0-21 16,21 21-16,-20-21 0,-1 21 16,21-22-16,-21 1 0,0 21 0,1-21 15,20 0-15,-21 0 0,0 0 0,0-1 16,1 1-16,-1-21 0,0 21 15,0 0-15,-21-22 0,21 22 0,0-21 16,1-1-16,-22 22 0,0 0 16,-22 42 15,1 0-31,0 1 16,0-1-16,0 0 15,0 21-15,-1-21 0,22 1 0,0-1 16,0 0-16,0 0 0,0 0 0,0 0 15,0 1-15,22-1 0,-1-21 16,-21 21-16,21 0 0,0-21 0,-21 21 16,21-21-16,-21 21 15,21-21-15,-21 22 16,0-1 0,-21-21-1,0 0-15,0 0 0,0 0 16,0 0-16,-1 0 0,1 0 15,0 0-15,0 0 16,21-21 0,0-1-16,0 1 15,0 0-15</inkml:trace>
  <inkml:trace contextRef="#ctx0" brushRef="#br0" timeOffset="41304.71">10160 4636 0,'0'0'0,"21"0"16,-21-22-16,0 1 0,0 0 15,0 0-15,0 0 16,-21 0-16,0 21 15,0 0-15,-1 0 0,1 0 0,0 0 16,-21 0-16,21 0 0,-22 0 0,22 21 16,-21 0-16,21 0 0,-22 0 15,22 0-15,0 1 0,0 20 0,-22 21 16,43-41 0,0-1-16,0 0 0,0 21 0,0-21 15,0 1-15,22-1 0,-1-21 0,0 21 16,0 0-16,0-21 0,0 0 15,22 0-15,-22 0 0,21 0 0,-21 0 16,22 0-16,-22 0 0,0 0 0,21 0 16,-20 0-16,-1 0 0,0 0 15,-21-21 1,-21 21 0,0 0-16,-1 0 15,1 0-15,0 0 0,-21 0 0,-1 21 16,22 0-16,-21 0 0,0 1 15,20-1-15,-20 0 0,21 0 16,-21 0-16,20 0 0,1 1 0,0-1 16,0 21-16,0-21 0,21 0 15,0 1-15,0-1 0,0 0 16,21-21-16,0 0 16,0 0-16,22 0 0,-22 0 15,21 0-15,-21 0 0,22 0 0,-1 0 16,0 0-16,1-21 0,-1 21 15,0-21-15,-21-1 0,22 22 0,-22-21 16,21 0-16,-21 0 0,1 21 16,-22-21-16,0 0 0,21 21 15,-21-22-15,-21 44 32,-1-1-32,1 0 15,0 0-15,0 0 0,0 43 16,0-22-16,-22 22 0,43-22 15,-21 0-15,0 1 0,0-22 16,0 21-16,21 0 0,-22-20 0,22 20 16,-21-21-16,21 0 0,-21 0 15,21 1-15,0-1 16,0 0 0,0-42-1,0 0-15,0-1 16</inkml:trace>
  <inkml:trace contextRef="#ctx0" brushRef="#br0" timeOffset="42421.56">11620 4890 0,'0'0'0,"0"-22"0,-21 22 16,21-21-16,-21 0 16,0 0-16,0 21 15,0 21 17,21 0-17,0 0-15,0 1 0,0 20 0,0-21 16,0 0-16,0 22 0,0-22 0,0 21 15,0-21-15,0 22 0,0-22 16,-22 0-16,22 21 0,0-21 0,0 22 16,-21-22-16,21 0 15,0-42 32,0 0-47,0 0 16,0-1-16,0 1 0,0-21 15,0 0-15,0 20 0,0-20 16,21 0-16,-21-1 0,22 1 0,-1 0 16,0 21-16,0-22 0,0 22 0,0-21 15,22 42-15,-22-21 0,0-1 16,21 22-16,-20 0 0,-1 0 0,0 22 16,0-1-16,0 0 0,0 0 15,1 0-15,-22 22 0,0-22 0,0 21 16,0-21-16,0 22 0,0-1 0,0-21 15,0 21-15,0-20 0,0 20 16,0-21-16,0 0 0,0 0 16,0 1-16,0-1 0,0 0 0,0-42 47,0 0-47,0-1 15,0 1-15,0 0 0,0-21 16,0 21-16,21-22 0,0 22 0,-21-21 15,21-1-15,0 1 0,0 0 16,1-1-16,20 22 0,-21-21 0,0 21 16,22 0-16,-22-1 0,42 22 15,-42 0-15,1 0 0,-1 0 16,0 22-16,-21-1 16,21 21-16,-21-21 0,0 22 0,0-22 15,0 21-15,0 0 0,0 1 16,0-22-16,0 21 0,0-21 0,0 22 15,0-22-15,0 0 0,-21 0 0,21 0 16,0 1-16,0-1 16,0-42 15,0-1-15,0 1-16,0 0 0,21 0 15,-21-21-15</inkml:trace>
  <inkml:trace contextRef="#ctx0" brushRef="#br0" timeOffset="42820.5">12573 4995 0,'0'0'0,"0"22"0,0-1 31,21-21-31,0 0 16,0 0-16,1 0 15,-1 0-15,0-21 16,0 21-16,0-22 0,0 1 0,1 21 16,-1-21-16,0 21 0,-21-21 0,0 0 15,0 0 1,0-1-16,0 1 0,0 0 16,-21 21-16,0 0 0,-1 0 15,1 0-15,0 0 0,0 0 16,0 0-16,0 21 0,-1 0 0,22 1 15,0-1-15,-21 21 0,21-21 16,-21 0-16,21 22 0,0 20 16,0-42-16,0 1 0,0 20 0,0-21 15,0 0-15,0 0 0,0 1 16,21-1-16,0 0 16,1-21-16,-1 0 15,0 0-15,0 0 0,0 0 16,0-21-16,1 21 0,-1-21 0,0-1 15</inkml:trace>
  <inkml:trace contextRef="#ctx0" brushRef="#br0" timeOffset="43539.86">13229 4868 0,'0'0'16,"0"-21"-1,-21 42 1,0 1-16,21-1 0,-21 0 15,21 21-15,0-21 0,0 1 16,-22 20-16,22-21 0,-21 0 16,21 22-16,0-22 0,0 0 0,0 0 15,-21 0-15,21 0 0,0 1 0,-21-22 16,21 21-16,0 0 16,0-42 15,0 0-31,0-1 15,0 1-15,0-21 0,0 21 16,0 0-16,21-1 0,-21-20 0,21 0 16,0 21-16,1-22 15,-22 22-15,21-21 0,0 21 0,21-1 16,-21 1-16,1 0 0,-1 21 16,0 0-16,0 0 0,0 0 0,0 0 15,1 0-15,-1 21 0,-21 0 0,0 1 16,21-1-16,-21 0 0,21 21 15,-21-21-15,0 22 0,0-22 0,0 0 16,0 21-16,0-20 0,0-1 0,0 0 16,0 0-16,0 0 0,0 0 15,-21-21-15,21 22 0,0-44 47,0 1-31,0 0-16,0 0 0,0 0 15,0-22-15,21 22 0,-21 0 16,21 0-16,0-21 0,1 20 0,-1-20 16,0 21-16,0 0 0,0 0 15,0-1-15,1 22 0,-1 0 0,21 0 16,-21 0-16,0 0 0,1 0 0,-1 0 16,0 22-16,0-1 0,-21 0 15,21 0-15,-21 21 0,0-20 0,0 20 16,0-21-16,0 0 0,0 22 15,-21-22-15,0 0 0,0 0 16,21 0-16,0 0 0,-21 1 0,-1-1 16,22 0-16,0-42 47,0 0-47,0-1 0,22 1 15</inkml:trace>
  <inkml:trace contextRef="#ctx0" brushRef="#br0" timeOffset="44192.81">14309 4466 0,'0'0'0,"0"-21"0,-22 0 15,22 0-15,-21 21 16,21-21-16,0-1 0,0 44 31,0-1-15,0 21-16,0-21 0,0 22 16,0-1-16,0 0 0,0 1 0,0 20 15,0-21-15,0 22 0,0-22 16,-21 22-16,0-22 0,0 0 0,0 1 15,21-1-15,-22 0 0,22 1 16,-21-1-16,0-21 0,21 0 16,0 1-16,0-1 0,0-42 47,0-1-47,0 1 15,0 0-15,21-21 0,0 21 0,-21-1 16,22-20-16,-1 0 0,0 21 0,0-22 15,0 1-15,22 21 16,-22-22-16,0 22 0,0-21 0,43 21 16,-43 0-16,0 21 0,0 0 15,0 0-15,0 0 0,1 0 16,-1 21-16,0 0 0,0 0 0,-21 0 16,21 22-16,-21-22 0,21 21 15,-21 0-15,0-20 0,0 20 0,-21 21 16,0-41-16,0 20 0,0-21 15,0 0-15,-22 0 0,22 1 16,0-22-16,0 21 0,-22-21 16,22 0-16,0 0 0,0 0 15,0 0-15,0 0 32,21-21-32,0-1 15,0 1-15,21 0 16,-21 0-16,21 0 0,0 0 0</inkml:trace>
  <inkml:trace contextRef="#ctx0" brushRef="#br0" timeOffset="44644.26">15113 5165 0,'0'0'0,"-21"0"15,21-21 1,21-1-16,0 1 16,0 21-16,0-21 0,1 21 15,-1-21-15,-21 0 0,21 21 16,0-21-16,0-1 0,0 1 15,-21 0-15,0 0 0,0 0 0,0 0 16,0-1-16,-21 22 16,0 0-16,0 0 15,0 0-15,0 0 0,-1 22 0,1-1 16,0 0-16,0 0 0,0 21 16,0-20-16,-1 20 0,22-21 0,0 21 15,0-20-15,0 20 0,0-21 0,0 0 16,0 0-16,0 1 0,0-1 15,0 0-15,0 0 0,22 0 16,-1-21-16,0 0 0,21 0 16,-21 0-16,1 0 15,20 0-15,-21 0 0,0 0 0,22 0 16,-22 0-16,0-21 0,0 0 0</inkml:trace>
  <inkml:trace contextRef="#ctx0" brushRef="#br0" timeOffset="45082.06">15600 5017 0,'0'0'0,"0"-43"16,0 22-16,0 0 15,21 0-15,0 21 0,-21-21 16,21 21-16,0 0 0,-21-22 16,22 22-16,-1-21 0,0 21 15,0 0-15,0 0 0,0 0 16,1 21-16,-1 1 0,-21-1 15,21 0-15,0 0 0,0 21 0,-21-20 16,21 20-16,-21-21 0,22 21 16,-22-20-16,0-1 0,0 21 0,0-21 15,0 0-15,0 1 0,0-1 0,-22 0 16,22 0-16,-21-21 16,21-21 15,0 0-16,0 0-15,0-1 0,0 1 16,0 0-16,0 0 0,21 0 0,1-22 16,-22 22-16,0-21 0,21 21 15,0-22-15,-21 1 0,21 21 0,0-21 16,0 20-16,-21 1 0,22 0 16,-1 0-16,-21 0 0,21 21 0,0 0 15,0 0-15,0-21 0,1 21 0,-1 0 16,0 0-16,0 0 15,0 0-15,0 21 0</inkml:trace>
  <inkml:trace contextRef="#ctx0" brushRef="#br0" timeOffset="45720.7">16743 4995 0,'0'0'15,"21"-21"-15,0 21 0,-21-21 0,21 21 16,0-21-16,1 0 0,-1 0 16,0-1-16,0 1 0,-21 0 0,0 0 15,0 0-15,0 0 16,0-1 0,-21 22-16,0 0 0,0 0 15,-1 0-15,-41 22 16,21-1-16,20-21 0,-20 42 0,21-21 15,-21 0-15,20 1 0,1-1 0,0 21 16,0-21-16,21 0 0,0 1 16,0-1-16,0 0 0,0 0 0,21 0 15,0-21-15,0 21 16,1-21-16,-1 0 0,21 0 0,-21 22 16,22-22-16,-22 0 0,21 0 0,-21 0 15,22 21-15,-22-21 0,0 0 16,0 0-16,0 0 0,0 21 15,-21 0-15,22-21 0,-22 21 16,0 0 0,-22 1-1,1-22-15,0 21 0,0-21 16,0 0-16,0 0 0,-1 21 16,1-21-16,0 0 0,0 0 0,0 0 15,0 0-15,-1 0 0,1 0 0,0 0 16,0 0-16,0 0 15,0 0-15,-1 0 0,1 0 16,0 0-16</inkml:trace>
  <inkml:trace contextRef="#ctx0" brushRef="#br0" timeOffset="49104.3">7197 6435 0,'0'0'0,"0"-21"0,0-1 0,0 1 15,-22 0 1,22 0-16,0 0 16,0 0-1,0-1 1,0 1 0,-21 21-16,21 21 46,0 1-46,0-1 0,0 0 16,0 21-16,0-21 16,0 22-16,0-1 0,0 22 0,0-22 15,0 0-15,0 1 0,0 20 0,0-21 16,0-20-16,0 20 0,0 0 16,0-21-16,0 1 0,0-1 0,0 0 15,0 0-15,0 0 16,0-42 15,0 0-31,0 0 16</inkml:trace>
  <inkml:trace contextRef="#ctx0" brushRef="#br0" timeOffset="49488.09">7493 6646 0,'0'22'15,"0"-1"-15,0 0 16,0 0-16,0 0 16,-21 0-16,42-21 31,0 0-31,0 0 15,0 0-15,1-21 16,-22 0-16,21 21 0,-21-21 0,21 21 16,-21-21-16,0 0 0,0-1 15,-21 22 1,0 0-16,-1 0 0,1 0 16,0 0-16,0 0 0,0 0 15,0 0-15,-1 22 16,22-1-16,-21-21 15,21 21-15,21-21 32,1 0-32,-1 0 0</inkml:trace>
  <inkml:trace contextRef="#ctx0" brushRef="#br0" timeOffset="50124.73">8361 6265 0,'0'0'0,"-21"-21"0,21 0 16,-22 21-16,22-21 0,-21 21 0,21-21 16,0 0-1,0-1-15,21 22 32,1 0-32,-1 22 15,0-1-15,0 0 0,-21 0 0,42 0 16,-42 22-16,22-1 0,-1 0 0,0 1 15,0-1-15,0 0 0,-21 1 16,0-1-16,0-21 0,21 21 0,-21 1 16,0-1-16,0-21 0,0 22 0,0-22 15,0 21-15,0-21 0,0 0 16,-21 1-16,0-1 0,21-42 47,0-1-47,0 1 0,0 0 15,0 0-15,0 0 0,0-22 0,0 1 16,21 21-16,-21-21 0,21-1 16,1-20-16,-22 20 0,21 1 0,0 0 15,-21-1-15,21 1 0,0 0 0,-21-1 16,21 22-16,1-21 0,-1 21 16,-21 0-16,21-1 0,0 1 0,-21 0 15,21 21-15,-21-21 16,21 21-16,-21 21 31,0 0-31,22-21 0,-22 21 16,0 1-16,21-1 15,-21 0-15</inkml:trace>
  <inkml:trace contextRef="#ctx0" brushRef="#br0" timeOffset="51727.88">9165 6710 0,'0'0'0,"21"42"16,0-42-1,1 0-15,-1 0 0,0 0 16,0 0-16,0-21 0,0 21 0,-21-21 16,22 0-16,-1 21 15,0-21-15,-21-1 0,0 1 0,21 0 16,-21 0-16,0 0 0,0 0 15,0-1-15,0-20 16,0 21-16,0 0 0,-21 21 0,0-21 16,0-1-16,-1 1 0,-20 21 15,21 0-15,0 0 0,0 0 16,-1 0-16,1 0 0,0 21 0,-21 1 16,21-1-16,-1 0 0,1 0 0,0 0 15,-21 22-15,21-22 0,21 21 16,-22-21-16,22 22 0,-21-22 0,21 21 15,0-21-15,0 0 0,0 1 16,0-1-16,0 0 0,0 0 0,21 0 16,1-21-16,-1 0 0,0 0 15,0 0-15,0 0 0,0 0 0,1 0 16,-1 0-16,0-21 0,0 0 0,0 21 16,22-21-16,-22 0 0,0-1 15,0 1-15,0 0 0,0-21 0,1 21 16,-1-1-16,0-20 0,0 21 0,0-21 15,0 20-15,-21 1 0,22 0 16,-1 0-16,-21 0 0,0 0 16,0-1-16,21 22 0,-21 22 31,0-1-31,0 0 0,0 0 16,-21 0-16,21 22 0,0-22 0,0 21 15,0 0-15,-21-20 0,21 20 0,0-21 16,0 0-16,0 22 0,0-22 15,0 0-15,0 0 0,21 0 16,0-21-16,0 0 0,0 0 16,0 0-16,22 0 0,-22 0 15,21 0-15,-21 0 0,22-21 0,-22 0 16,21 0-16,1 21 0,-22-21 0,21-1 16,-21-20-16,0 21 0,22 0 0,-22-22 15,0 22-15,-21 0 16,0-21-16,0 21 0,0-1 0,0-20 15,0 21-15,0 0 0,-21 0 16,0 21-16,0 0 0,-1 0 16,1 0-16,0 0 15,21 21-15,0 0 16,0 0-16,0 0 0,0 0 16,21 1-16,0-1 0,1 0 0,-1 0 15,-21 0-15,21 22 0,-21-22 0,21 0 16,0 0-16,-21 0 0,0 0 0,21-21 15,-21 22-15,22-1 0,-1 0 16,0 0-16,0-21 16,0 0-16,0 0 0,1 21 0,-1-21 15,0 0-15,21 0 0,-21 0 0,22-21 16,-22 21-16,21-21 0,-21 21 16,22-21-16,-22 0 0,21-1 0,-21 1 15,22 0-15,-22 0 0,21 0 0,-21-22 16,1 22-16,-1-21 0,0 21 15,0-22-15,-21 1 0,0 21 0,0-21 16,0 20-16,0 1 0,0 0 0,0 0 16,-21 0-16,0 21 15,0 0-15,-22 0 0,22 0 0,0 0 16,0 21-16,-22 0 0,22 0 16,0 22-16,0-22 0,-21 21 0,20 0 15,1 1-15,0-1 0,0-21 16,0 22-16,0-1 0,21-21 0,0 21 15,0-20-15,-22-1 0,22 21 16,0-21-16,22-21 16,-1 0-16,0 0 0,0 0 15,21 0-15,-20 0 0,-1-21 16,0 21-16,0-21 0,0 0 16,22 0-16,-22-1 0,0 1 0,0 0 15,0-21-15,0 21 0,1-22 16,-22 22-16,21-21 0,-21 21 0,21-1 15,-21-20-15,0 21 0,0 0 0,0 0 16,0-1-16,0 1 16,-21 21-16,0 0 15,-1 21-15,22 1 0,-21-1 16,21 21-16,-21-21 16,21 0-16,0 22 0,0-22 0,0 0 15,0 21-15,0-20 0,0 20 0,0-21 16,0 0-16,21 0 15,-21 1-15,21-1 0,1-21 0,-22 21 16,21-21-16,0 0 0,0 0 0,0 0 16,0 0-16,1 0 0,-1 0 0,0 0 15,0-21-15,21 21 0,-20-21 16,-1-1-16,21 1 0,-21 0 0,0 0 16,1 0-16,-1 0 0,0-1 0,0-20 15,-21 21-15,21 0 0,0-22 16,-21 22-16,0 0 0,22 0 0,-1 21 15,-21 21 1,0 0-16,0 0 16,0 1-16,0-1 15,0 0-15,0 21 0,0-21 0,-21 1 16,21-1-16,0 0 0,0 0 0,0 0 16,0 0-16,0 1 15,21-22 16,0-22-31,0 22 0,-21-21 16,21 0-16,0 0 0,-21 0 16</inkml:trace>
  <inkml:trace contextRef="#ctx0" brushRef="#br0" timeOffset="52064.18">11409 6181 0,'-21'0'0,"42"0"0,-64 0 0,22 0 15,0 0-15,0 0 0,0 21 0,0 0 16,-1 0 0,22 0-16,0 1 0,0-1 15,22-21-15,-1 0 16,0 0-16,0 0 16,0 0-16,0 0 0,1 0 15,-1-21-15,-21-1 16,0 1-16,0 0 15,0 0-15,0 0 16,0 0-16,-21 21 16,21-22-16,-22 22 0,1 0 15,0 0-15,0 0 16,0 0-16,21 22 16,0-1-16,0 0 15,0 0 1</inkml:trace>
  <inkml:trace contextRef="#ctx0" brushRef="#br0" timeOffset="52764.64">11980 5969 0,'0'0'16,"0"-21"-16,0 0 0,-21 21 0,21-21 16,-21-1-16,0 22 15,21-21-15,0 42 31,0 1-31,-21-1 0,21 0 0,0 21 16,0-21-16,0 22 0,0-1 0,0 0 16,0 1-16,0 20 0,0-20 15,-22-1-15,22 21 0,-21-20 0,21 20 16,-21 64-16,0-84 16,21-22-16,0 0 0,-21 21 0,0-21 15,21 1-15,0-44 47,0 1-47,0 0 0,0 0 16,0 0-16,0 0 0,21-1 0,0 1 15,-21-21-15,21 21 0,0-22 0,0 22 16,1-21-16,-1 21 0,0-22 0,0 22 16,21 0-16,-20 0 0,20 0 15,0 0-15,1 21 0,-22 0 0,21-22 16,0 22-16,1 0 0,-22 0 0,21 22 15,-21-1-15,1 0 0,-1 0 16,0 21-16,-21-20 0,0 20 0,0 0 16,0-21-16,0 22 0,-21-1 15,0-21-15,-1 22 0,-20-22 0,21 0 16,-21 0-16,-1 0 0,22 0 16,-21 1-16,21-22 0,-22 0 0,22 21 15,0-21-15,0 0 0,0 0 0,-1 0 16,1 0-16,0 0 0,0 0 0,21-21 15,0-1-15,-21 22 16,21-21-16,0 0 0,0 0 16,0 0-16,0 0 15,21-1-15,0 1 0,0 21 16,0-21-16</inkml:trace>
  <inkml:trace contextRef="#ctx0" brushRef="#br0" timeOffset="53072.46">12869 5863 0,'0'0'0,"0"-21"0,0 0 16,0 0-16,-21 21 16,0 21-1,21 0-15,0 21 16,0-20-16,-21 20 0,21 0 0,0 1 15,-21-1-15,21 0 0,0 1 16,0-1-16,0 0 0,0 22 0,0-22 16,-22 0-16,22 1 0,0-22 0,0 21 15,-21-21-15,21 22 0,0-22 16,0 0-16,0 0 0,0 0 16,0-42 15,21 0-31,1 0 15</inkml:trace>
  <inkml:trace contextRef="#ctx0" brushRef="#br0" timeOffset="53752.37">13081 6371 0,'21'0'31,"0"-21"-16,0 21-15,1 0 0,-1-21 16,0 21-16,0-21 0,0 0 16,0 21-16,-21-22 0,22 1 15,-22 0 1,-22 21 0,1 0-1,0 0-15,0 0 0,0 0 0,0 21 16,-22-21-16,22 21 0,0 1 0,0 20 15,-22-21-15,22 21 0,0-20 0,0 20 16,21-21-16,0 0 0,-21 0 16,21 1-16,0-1 0,0 0 0,0 0 15,0 0-15,21-21 0,0 0 0,0 21 16,0-21-16,1 0 0,20 0 16,-21 0-16,21 0 0,-20 0 0,20 0 15,0-21-15,1 21 0,-22-21 0,21 0 16,-21 0-16,22 0 0,-22-1 15,21 1-15,-21 0 0,0 0 16,22 0-16,-22 0 0,0-22 0,0 22 16,-21 0-16,0 0 0,21 21 0,-21-21 15,0-1-15,-21 22 16,0 0-16,0 22 16,0-1-16,0-21 0,-1 21 0,1 0 15,0 21-15,21-20 0,0-1 16,0 0-16,0 0 0,0 0 0,0 0 15,21 1-15,0-22 0,1 21 0,-22 0 16,21-21-16,0 21 0,0-21 16,-21 21-16,21-21 0,0 21 15,-21 1 17,-21-22-17,0 0-15,0 0 16,0 0-16,0 21 15,-1-21 1,1 0 0,0 0-16</inkml:trace>
  <inkml:trace contextRef="#ctx0" brushRef="#br0" timeOffset="64796.08">3683 7938 0,'0'0'0,"0"-22"16,0 1 15,0 0-31,0 0 15,0 0 1,0 0-16,0-1 16,0 1-1,0 0 1,-21 0-16,0 42 62,21 0-46,0 22-16,-22-22 16,22 21-16,0-21 0,0 22 0,-21-1 15,0 21-15,0-20 0,0-1 0,0 22 16,-1-22-16,1 0 0,0 1 16,0-1-16,0-21 0,0 21 15,-1-20-15,22-1 0,0 0 0,0 0 16,-21-21-16,21 21 15,0-42 17,0 0-32,0 0 15,0 0-15,0-1 16,21 22 0,1-21-16,-1 21 15,0 0-15,0 0 0,0 0 16,0-21-16,1 21 0,20 0 0,-21 0 15,0 0-15,0 0 16,1 0-16,-1-21 0,0 21 0,0 0 16,0 0-16,0 0 0,1-21 0,-1 21 15,0 0-15,0-21 16,0-1-16,0 1 16,-21 0-16,0 0 15,0 0-15,0 0 16,0-1-16,0 1 0,0 0 15,0 0-15,-21 21 47,21 21-47,0 0 0,-21 0 16,21 22-16,0-22 0,-21 21 16,21-21-16,0 22 0,0-1 0,-21-21 15,0 22-15,21-1 0,-22-21 0,22 21 16,0-20-16,-21 20 0,21-21 15,-21 0-15,21 0 0,0 1 0,-21-1 16,21 0-16,0 0 16,0-42 46,21 21-62,0-21 0</inkml:trace>
  <inkml:trace contextRef="#ctx0" brushRef="#br0" timeOffset="65792.49">4276 8488 0,'-22'0'16,"22"-21"46,0 0-31,-21 21 47,0 0-62,21 21-16,0 0 16,0 0-1,21-42 63,0 0-62,-21 0-16,0-1 16,-21 22 15,0 0-15,0 0-16,21 22 15,0-1-15,-21-21 16,21 21-16,0 0 15,21-21 32,0 0-15,-21-21-32,0 0 31,0 42 63</inkml:trace>
  <inkml:trace contextRef="#ctx0" brushRef="#br0" timeOffset="70576.21">6159 8149 0,'0'-21'47,"0"0"-32,22 0 1,-22 0-16,21-1 0,-21 1 16,0 0-16,21 0 15,-21 0-15,21 21 0,-21-21 16,0-1-16,0 1 0,21 0 0,0 0 16,-21 0-16,0 0 15,22-1-15,-22 1 0,21 21 16,-21-21-16,0 42 31,0 0-31,0 1 16,0-1-16,-21 21 0,-1 0 0,1 1 15,0-1-15,21 22 0,-42-1 0,21-21 16,-1 22-16,1-1 0,-21 1 16,21-22-16,0 22 0,-22-22 15,22 0-15,0 1 0,0-1 0,0 0 16,21-20-16,0-1 0,0 0 15,0 0-15,-22 0 0,1-21 32,21-21-17,0 0-15,0 0 0,0 0 16,0-1-16,-21 1 0,21 0 0,0 0 16,-21 0-16,21-22 0,0 22 0,0 0 15,0-21-15,0 21 0,-21-1 16,21-20-16,0 21 0,0 0 0,0 0 15,0-1-15,0 1 0,0 42 47,21 1-47,-21-1 0,21 0 0,0 0 16,0 21-16,-21-20 0,22 20 0,-1-21 16,0 0-16,0 22 0,-21-22 15,21 0-15,0 0 0,1 0 0,-1 0 16,0 1-16,0-1 0,21-21 0,-20 21 15,-1-21-15,0 0 0,0 0 16,0 0-16,0 0 0,22 0 0,-22 0 16,0 0-16,0 0 0,0-21 0,1 21 15,-1-21-15,0-1 0,0 22 16,0-21-16,0 0 0,1 0 16,-1 0-16,0 0 0,0-1 0,-21 1 15,0 0-15,0 0 0,0 0 0,21 0 16,-21-1-16,0 1 0,0 0 15,-21 42 17,0 0-32,0 22 0,21-22 15,0 0-15,-21 0 16,21 0-16,0 22 0,0-22 0,0 0 0,0 0 16,0 0-16,0 22 0,0-22 0,0 0 15,0 0-15,0 0 16,21 1-16,0-22 0,0 0 15,0 0-15,0 0 0,1 0 16,-1 0-16,0 0 0,0 0 0,0 0 16,0-22-16,1 22 0,-1-21 15,21 0-15,-21 0 0,0 0 0,1 0 16,-1-1-16,0 1 0,0 0 0,0 0 16,-21 0-16,0 0 0,21-1 0,-21-20 15,0 21-15,0 0 16,0-22-16,0 22 0,0 0 0,0 0 0,0 0 15,-21 0-15,0-1 0,0 1 0,0 0 16,0 21-16,-1 0 16,1 0-16,0 0 0,0 0 0,0 0 15,0 21-15,-1 0 0,1 1 0,0-1 16,0 0-16,21 0 0,-21 21 16,21-20-16,0-1 0,0 0 15,0 0-15,0 0 0,0 0 16,21-21-16,0 22 0,0-22 0,0 0 15,1 0-15</inkml:trace>
  <inkml:trace contextRef="#ctx0" brushRef="#br0" timeOffset="71457.22">7789 8446 0,'0'0'0,"0"-22"0,0 1 0,0 0 16,-21 21-16,0-21 15,0 21-15,0 0 0,-1-21 16,1 21-16,0 0 0,0 0 16,-21 0-16,20 0 15,1 21-15,0 0 0,0-21 0,0 21 16,0 0-16,21 22 0,-22-22 0,1 0 15,21 0-15,-21 22 0,21-22 0,0 0 16,0 21-16,0-21 0,0 1 16,0 20-16,0-21 0,0 0 0,0 0 15,0 1-15,0-1 0,0 0 0,0 0 16,21 0-16,0-21 0,22 0 16,-22 0-16,0 0 0,0 0 15,22 0-15,-1 0 0,-21 0 0,21 0 16,1-21-16,-1 0 0,22 21 0,-22-21 15,0 0-15,1-1 16,-1 1-16,-21 0 0,21 0 0,-20 0 16,20 0-16,-21-1 0,0 1 0,0 0 15,-21 0-15,22 0 0,-22 0 16,0-1-16,0 1 0,0 0 16,0 0-16,0 0 0,0 0 0,0-1 15,-22 22-15,1 0 0,0 0 16,0 0-16,0 0 0,0 0 15,-1 22-15,1-1 0,0 0 16,0 0-16,0 0 0,0 0 0,-1 1 16,1-1-16,0 0 0,21 0 15,-21 21-15,21-20 16,-21-1-16,21 0 0,0 0 0,0 0 16,0 0-1,21-21-15,0 0 16,0 0-16,0 0 15,1-21-15,-1 21 0,-21-21 0,21 21 16,0-21-16,0 0 0,-21 0 0,21-1 16,1 22-16,-22-21 0,21 0 15,0 0-15,-21 0 0,21 0 0,-21-1 16,0 1-16,0 0 0,21 0 16,-21 42 30,0 0-46,0 0 0,0 1 16,0-1-16,0 0 0,0 0 0,0 0 16,0 0-16,0 1 0,0-1 15,0 0-15,21 0 0,-21 0 16,22-21-16,-1 0 0,-21 21 0,21-21 16,0 0-16,0 0 0,0 0 15,1-21-15,-1 21 16,0-21-16,0 0 0,0 0 15,0 0-15,1-1 0,-1 1 0</inkml:trace>
  <inkml:trace contextRef="#ctx0" brushRef="#br0" timeOffset="71774.03">8784 7832 0,'0'0'0,"0"-21"0,0-1 0,0 44 47,0-1-47,0 21 0,0-21 0,0 22 0,0-1 15,-21 0-15,0 1 0,21-1 16,-21 21-16,21-20 0,-22-1 16,1 0-16,0 1 0,21-1 0,-21 0 15,0 1-15,21-22 0,-21 21 0,-1-21 16,22 22-16,0-22 0,-21 0 0,21 0 15,-21 0-15,21 1 16,0-1-16,21-42 31,0-1-31,1 1 16,-1 0-16,0 0 16</inkml:trace>
  <inkml:trace contextRef="#ctx0" brushRef="#br0" timeOffset="72226.28">8975 8361 0,'0'21'31,"0"0"-15,0 0-16,0 1 0,-22-22 0,1 21 15,21 0-15,-21 0 0,21 0 0,0 0 16,0 1-16,0-1 0,-21 0 15,21 0-15,0 0 0,0 0 16,0 1-16,0-1 16,21-21-16,0 0 0,0 0 15,1 0-15,-1 0 16,0 0-16,0-21 0,0 21 0,0-22 16,1 22-16,-22-21 0,21 0 0,0 21 15,0-21-15,0 0 0,-21-43 16,21 43-16,-21 0 0,0 0 15,0-22-15,0 22 0,0 0 0,0 0 16,0 0-16,-21 0 0,0 21 0,-21 0 16,21-22-16,-1 22 0,1 0 15,-21 0-15,21 0 0,0 0 16,-1 22-16,1-1 0,0-21 0,0 21 16,0 0-16,0 0 0,21 0 15,0 1-15,0-1 16,0 0-16,21-21 15,0 0-15,0 0 16,0 0-16,0 0 0,1 0 0</inkml:trace>
  <inkml:trace contextRef="#ctx0" brushRef="#br0" timeOffset="72699.36">9292 8467 0,'0'-21'32,"0"-1"-32,21 1 15,0 21-15,1 0 16,-1-21-16,0 21 0,0 0 16,0 0-16,0 0 15,-21 21-15,22 0 16,-1 1-16,-21-1 0,0 0 15,0 0-15,0 0 0,0 0 16,0 22-16,0-22 0,0 0 0,0 0 16,0 0-16,-21 1 0,-1-1 15,22 0-15,-21-21 0,21 21 16,0-42 15,0 0-15,0 0-16,0-1 15,21 1-15,1 0 0,-22 0 16,21 0-16,-21 0 0,21-1 16,-21 1-16,21 0 0,-21 0 15,21 21-15,0-21 16,1 21 0,-1 0-16,0 0 15,-21-21-15,21 21 16,0 0-16,0 0 15</inkml:trace>
  <inkml:trace contextRef="#ctx0" brushRef="#br0" timeOffset="73260.5">10139 8530 0,'0'0'15,"21"0"-15,0 0 0,-21-21 16,0 0-16,21 0 0,0 0 16,-21-1-16,0 1 15,0 0 1,-21 21 0,0 0-16,0 0 0,0 0 15,0 0-15,-1 21 16,1-21-16,0 21 0,0 1 0,0-22 15,0 21-15,-1 0 0,22 0 16,0 0-16,0 0 16,0 1-16,0-1 15,22 0 1,-1-21-16,0 0 0,0 0 0,0 21 16,0-21-16,1 21 0,-1-21 15,0 21-15,0-21 0,0 22 16,0-1-1,-21 0-15,0 0 16,0 0 0,-21-21-16,0 21 0,0-21 15,0 22-15,0-22 16,-1 0-16,1 21 0,0-21 16,0 0-16,0 0 0,0 0 15,-1 0-15,1 0 16,0 0-16,0 0 15,0 0 1,21-21 0,0-1-1,0 1-15,0 0 16</inkml:trace>
  <inkml:trace contextRef="#ctx0" brushRef="#br0" timeOffset="74016.5">8424 8022 0,'-21'0'16,"42"0"31,0 0-47,22 21 0,-22-21 15,21 0-15,-21 0 0,22 0 0,-1 0 16,22 0-16,-22 0 0,21 0 15,-20 0-15,20 0 0,-20 0 0,20 0 16,-21 0-16,1 0 0,-1 0 0,0 0 16,-20 0-16,20-21 0,-21 21 15,0 0-15,0 0 0,1 0 47,-1 0 31,0 0-78</inkml:trace>
  <inkml:trace contextRef="#ctx0" brushRef="#br0" timeOffset="75900.33">11557 8340 0,'21'0'31,"0"0"0,-21-21-31,21 21 0,1-22 16,-1 22-1,-21-21-15,21 21 0,-21-21 16,0 0-16,0 0 16,0 0-1,-21 21 1,0 0-16,-1 0 0,1 0 15,0 0-15,0 0 16,0 0-16,0 0 0,-22 21 0,22-21 16,0 21-16,-21 0 0,20 0 0,-20 0 15,21 1-15,0-1 0,-22 21 0,22-21 16,0 0-16,21 1 0,0-1 16,0 0-16,0 0 0,0 0 0,0 0 15,21 1-15,0-22 0,1 21 16,-1-21-16,0 0 0,0 21 0,21-21 15,-20 0-15,20 0 0,-21 0 16,0 0-16,22 0 0,-22 0 16,21 0-16,-21 0 0,0 0 0,1 0 15,-1 0-15,0 0 0,0-21 16,0 21-16,0 0 0,-21-21 16,-21 21-1,0 0-15,0 0 0,-21 0 16,20 0-16,1 0 0,-21 0 15,0 21-15,20-21 0,-20 21 0,21 0 16,0 0-16,-22 0 0,22 1 0,0-1 16,0 0-16,0 0 0,0 0 0,21 0 15,0 1-15,0-1 16,0 0-16,21-21 31,0 0-31,0 0 0,0 0 0,0 0 16,-21-21-16,22 21 0,-1-21 15,0 21-15,0-22 0,0 1 0,0 21 16,1-21-16,-1 0 0,0 21 0,0-21 16,0 21-16,0 0 0,-21 21 31,0 0-15,0 0-16,0 0 0,0 1 0,0 20 15,-21-21-15,21 21 16,0 1-16,-21-1 0,0-21 0,0 22 15,21-1-15,-21-21 0,21 21 0,-22-20 16,22 20-16,0-21 0,-21 0 0,21 22 16,-21-43-16,21 21 0,0 0 0,0 0 15</inkml:trace>
  <inkml:trace contextRef="#ctx0" brushRef="#br0" timeOffset="76823.81">12785 8128 0,'0'0'0,"0"-21"0,0 0 0,0 0 16,0-1-16,0 1 0,0 0 0,0 0 16,0 0-16,0 0 0,0-1 15,0 1 1,0 42 0,0 1-1,0-1-15,-22 21 0,1 0 16,0 1-16,21-1 0,-21 22 0,21-22 15,-21 21-15,0-20 0,-1 20 0,22-20 16,-21-1-16,0 0 0,0 1 16,0-1-16,0 0 0,-1-21 0,1 22 15,0-22-15,21 0 0,-21-21 0,21 21 16,0-42 15,0 0-31,21 0 0,-21 0 16,21-1-16,0 1 0,-21 0 15,22-21-15,-1 21 0,0-22 16,0 1-16,21 21 0,-20-22 0,-1 1 16,0 21-16,21 0 0,-21 0 0,1-1 15,-1 1-15,0 21 0,0 0 16,0 0-16,-21 21 0,21 22 16,-21-22-16,22 0 0,-22 21 0,0 1 15,0-22-15,0 21 0,0 1 16,0-22-16,0 21 0,0-21 0,0 22 15,0-22-15,0 0 0,0 0 0,21 0 16,-21 0-16,21-21 0,0 0 0,0 22 16,0-22-16,1 0 0,-1 0 15,0 0-15,21 0 0,-21-22 16,22 1-16,-22 0 0,21 0 0,-21 0 16,22 0-16,-22-22 0,21 22 0,-21-21 15,1 21-15,-1-22 0,0-20 16,0 20-16,0 1 0,-21-21 0,0 20 15,0-20-15,0 20 0,0 1 0,0-21 16,0 20-16,0 22 0,-21-21 0,0 21 16,21-1-16,-21 22 15,0 0-15,-1 0 0,1 0 16,0 22-16,0-22 0,21 21 0,-21 0 16,21 21-16,0-21 15,0 1-15,0-1 0,0 0 0,0 21 16,0-21-16,21 1 0,0-1 0,-21 0 15,21 0-15</inkml:trace>
  <inkml:trace contextRef="#ctx0" brushRef="#br0" timeOffset="77224.59">13674 8446 0,'0'21'0,"0"0"16,21-21-16,-21 21 15,21-21-15,0 0 16,0 0 0,0 0-16,1-21 0,-1 21 0,0 0 15,0-21-15,0 0 0,0 21 0,1-22 16,-1 22-16,0-21 0,0 0 0,-21 0 16,0 0-16,21 0 0,-21-1 15,0 1-15,0 0 0,0 0 16,-21 21-16,0 0 0,0 0 15,0 0-15,-1 0 0,-20 0 16,21 21-16,0 0 0,0 0 0,-1 22 16,-20-22-16,21 0 0,0 21 0,21-20 15,0 20-15,-21-21 0,21 21 16,0-20-16,0-1 0,0 21 16,0-21-16,21 0 0,-21 1 15,21-1-15,0-21 0,0 0 0,0 21 16,1-21-16,20 0 0,-21 0 15,0 0-15,22 0 0,-22 0 0,0 0 16,21-21-16,-21 0 0,1-1 0</inkml:trace>
  <inkml:trace contextRef="#ctx0" brushRef="#br0" timeOffset="77833.53">14499 7832 0,'0'0'0,"0"-43"16,0 65-1,0-1 1,-21 0-16,21 0 0,-21 21 0,21 1 16,-21-1-16,21 0 0,0 1 15,0 20-15,-22-20 0,1-1 16,21 0-16,-21 1 0,0-1 0,21 0 0,-21 1 15,0-1-15,21-21 0,0 0 16,-22 22-16,1-22 0,21 0 16,0 0-16,0 0 0,0 0 15,0-42 32,0 0-47,0 0 0,0 0 16,21 0-16,-21-1 0,0 1 15,22 0-15,-1 0 0,0 0 16,0 0-16,0-1 0,0 1 0,1 0 16,-1 0-16,0 0 0,0 21 15,0-21-15,0-1 0,1 22 0,-1 0 16,0 0-16,0 0 0,0 0 16,0 0-16,1 0 0,-1 22 0,0-22 15,0 21-15,-21 0 0,0 0 0,21 21 16,-21-20-16,21-1 0,-21 0 15,0 0-15,0 21 0,0-20 0,0-1 16,0 0-16,-21 0 0,0 0 16,0 0-16,0-21 0,0 22 0,-1-1 0,-20 0 15,21-21-15,0 21 16,-22 0-16,1-21 0,21 0 0,0 0 0,-22 0 16,22 21-16,0-21 0,0 0 15,0-21 1,21 0-16,0 0 0,0 0 15,0-22-15,21 22 0</inkml:trace>
  <inkml:trace contextRef="#ctx0" brushRef="#br0" timeOffset="78188.34">15430 7938 0,'0'0'0,"0"-22"0,0 1 0,0 0 0,0 0 16,-21 21 0,0 0-16,0 0 15,0 21-15,21 0 0,0 22 16,-21-1-16,21 0 0,-22 22 0,22-22 15,-21 22-15,21-22 0,0 21 16,0-20-16,-21-1 0,21 0 0,0 1 16,-21-1-16,21-21 0,0 22 0,0-22 15,0 0-15,0 0 0,0 0 16,0 0-16,0-42 47</inkml:trace>
  <inkml:trace contextRef="#ctx0" brushRef="#br0" timeOffset="78604.1">14965 8086 0,'0'-21'0,"0"42"15,-21-85-15,21 43 0,-22 0 0,22 0 16,0 0-16,0-1 0,0 1 15,0 0-15,0 0 0,22 0 16,-1 0-16,0 21 0,0-22 16,21 22-16,-20-21 0,20 21 0,0 0 15,1-21-15,20 21 0,-21-21 16,22 21-16,-1 0 0,-20 0 0,84 0 16,-85 21-16,22 0 0,-22 0 15,0 1-15,-21 20 0,22 0 16,-22 1-16,0-1 0,0 21 15,-21-20-15,0 20 0,0-20 0,0 20 16,0-21-16,-21 1 0,0 20 0,-21-20 16,20-1-16,-20-21 0,21 21 15,-21-20-15,-1 20 0,1-21 0,0 0 16,-1 0-16,-41 22 0,62-43 16,-20 21-16,21-21 0,0 0 15,0 21-15,-1-21 0,1 0 16,21-21-1,0 0-15,0 0 16,21 21 0,1-22-16</inkml:trace>
  <inkml:trace contextRef="#ctx0" brushRef="#br0" timeOffset="79082.34">15960 8403 0,'0'-21'15,"0"0"-15,21 0 16,0 21-16,0-21 16,0 21-16,0 0 15,1-22-15,-1 22 0,0 0 16,0 0-16,0 0 0,0 0 0,1 22 15,-1-22-15,-21 21 16,0 0-16,21 0 0,-21 21 0,21-20 16,-21-1-16,0 21 0,0-21 0,0 22 15,0-22-15,0 0 0,0 0 0,0 0 16,0 0-16,0 1 0,-21-1 16,21 0-16,-21-21 0,0 21 15,-1-21 1,22-21-1,0 0-15,0 0 16,0-1-16,0 1 0,0 0 16,22-21-16,-1 21 0,0-1 0,-21 1 15,21-21-15,0 21 0,0 0 16,1-22-16,-22 22 0,21 0 0,0 0 16,0 0-16,0 21 0,-21-22 0,21 1 15,1 21-15,-1 0 0,0 0 16,0 0-16,-21-21 0,21 21 15,0 0-15</inkml:trace>
  <inkml:trace contextRef="#ctx0" brushRef="#br0" timeOffset="79332.19">16806 8255 0,'0'21'16,"0"0"-16,0 1 15,0-1-15,-21 0 0,21 0 16,0 0-16,0 0 0,-21 1 0,21-1 16,0 0-16,0 0 0,-21 0 0,21 0 15,0 1-15,0-1 0,0 0 16,0 0-16,0 0 16,0-42 30</inkml:trace>
  <inkml:trace contextRef="#ctx0" brushRef="#br0" timeOffset="79540.08">16743 8149 0,'-21'-21'0,"42"42"0,-42-63 0,-1 21 16,22 0-16,0-1 15,-21 22-15,21-21 16,-21 21-16,42 0 31,0 21-15,-21 1-16,22-22 0,-1 21 0,0 0 16,0-21-16,-21 21 15</inkml:trace>
  <inkml:trace contextRef="#ctx0" brushRef="#br0" timeOffset="79899.87">17039 8319 0,'0'0'0,"0"21"0,0 0 0,0 0 16,0 0-16,0 0 0,0 1 0,0-1 16,0 0-16,0 0 0,0 0 15,0 0-15,0 1 0,0-1 16,0 0-16,0 0 0,0 0 15,0 0 1,0-42 31,21 0-47,0 0 16,-21 0-16,22 0 15,-22-1-15,21 1 0,0-21 0,0 21 16,-21 0-16,21-22 0,0 22 0,1-21 15,-1 21-15,0-1 0,0 1 16,0 0-16,0 0 0,1 0 0,-1 21 16,0 0-1,0 0 1,-21 21-16,0 0 0</inkml:trace>
  <inkml:trace contextRef="#ctx0" brushRef="#br0" timeOffset="80240.67">17420 8551 0,'0'0'16,"0"22"-16,21-22 15,0 0 1,1 0-16,-1 0 0,0 0 16,0-22-16,0 22 0,0-21 15,1 0-15,-1 0 16,-21 0-16,0 0 0,21-1 0,-21 1 15,21 0-15,-21 0 0,0 0 0,0 0 16,0-1-16,-21 22 31,0 0-31,0 22 0,-1-1 0,1 0 16,21 0-16,-21 0 0,21 0 0,-21 1 16,21-1-16,-21 0 0,21 0 15,0 0-15,0 0 0,0 1 0,0-1 16,0 0-16,0 0 0,21-21 15,0 0-15,0 0 0,0 0 0,1 0 16,-1 0-16,0 0 0,0 0 16,21 0-16,-20 0 0,-1-21 0</inkml:trace>
  <inkml:trace contextRef="#ctx0" brushRef="#br0" timeOffset="81216.63">18394 8149 0,'0'0'15,"0"-21"-15,0 0 16,-21 42 0,21 0-1,-22 0-15,22 1 0,0 20 16,0-21-16,0 21 0,-21-20 16,21 20-16,0-21 0,-21 21 0,21-20 15,-21 20-15,21-21 0,0 0 0,0 0 16,-21 1-16,21-1 0,-21-21 0,21 21 15,0-42 32,0 0-47,0-1 0,0 1 16,0 0 0,0 0-16,21 0 0,-21 0 0,21-22 0,0 22 15,0 0-15,-21 0 0,21-22 16,1 22-16,20 0 0,0-21 15,-21 42-15,1 0 0,20-21 16,-21 21-16,0 0 0,0 21 16,1-21-16,-1 21 0,0 0 15,-21 0-15,0 22 0,21-22 0,-21 0 16,0 0-16,0 21 0,0-20 16,0-1-16,0 0 0,0 0 0,0 0 15,0 0-15,0 1 0,-21-22 16,21 21-16,-21-21 15,21-21 17,0-1-32,0 1 0,0 0 15,21 0-15,0 0 0,-21 0 0,42-1 16,-20 1-16,-1 0 0,0-21 0,21 21 16,-21-1-16,22-20 0,-22 21 15,21-21-15,-21 20 0,22 1 0,-22 21 16,21-21-16,-21 21 0,1 0 15,-1 0-15,0 0 0,0 21 0,-21 0 16,21 1-16,-21-1 0,0 21 0,0-21 16,0 0-16,0 22 0,0-22 15,0 21-15,-21-21 0,0 1 16,0-1-16,21 0 0,-21 0 0,-1 0 16,22 0-16,0 1 0,-21-22 15,21 21-15,21-42 47</inkml:trace>
  <inkml:trace contextRef="#ctx0" brushRef="#br0" timeOffset="81592.42">19283 8446 0,'21'0'16,"0"0"-16,0 0 0,0 0 0,1-22 15,-1 1-15,0 21 0,0-21 16,0 21-16,0-21 0,1-21 16,-1 20-16,-21 1 15,0 0-15,0 0 0,0 0 0,0 0 16,0-1-16,0 1 0,-21 21 15,-1 0 1,1 0-16,0 0 0,0 21 0,0 1 16,0-1-16,-1 0 0,1 21 15,0 1-15,0-22 0,0 21 0,0 0 16,21-20-16,0 20 0,0-21 0,0 0 16,0 0-16,0 1 0,0-1 15,0 0-15,21 0 0,0 0 0,0-21 16,0 0-16,22 0 0,-1 0 15,-21 0-15,0 0 0,0 0 16,22 0-16</inkml:trace>
  <inkml:trace contextRef="#ctx0" brushRef="#br0" timeOffset="81933.24">20172 7705 0,'0'-21'0,"0"42"0,0-64 16,0 65 15,-21-1-31,21 21 0,-22-21 0,22 22 0,-21-1 16,21 21-16,0-20 0,0 20 0,-21-20 15,21-1-15,-21 21 16,21-20-16,0-1 0,0 0 0,-21 1 15,21-1-15,-21-21 0,21 22 0,0-22 16,-22 21-16,22-21 0,0 0 16,0 1-16,0-1 0,0 0 15,0-42 17,22 21-17,-22-21-15,21-1 0,0 1 0</inkml:trace>
  <inkml:trace contextRef="#ctx0" brushRef="#br0" timeOffset="82471.92">20447 7705 0,'0'21'16,"-21"-21"-16,21 42 0,-21-21 15,21 1-15,0 20 0,0 0 0,0 1 16,-22-1-16,22 0 0,-21 22 16,21-22-16,-21 0 0,21 22 15,0-22-15,-21 1 0,0-1 0,21 0 16,0 1-16,-21-22 0,-1 21 0,22-21 16,-21 0-16,21 1 0,0-1 0,-21-21 15,21 21-15,0-42 47,0 0-31,0-1-16,0 1 0,0 0 15,21 0-15,0 0 0,1-22 0,-1 22 16,0 0-16,0 0 0,0 0 16,0 0-16,1-1 0,20 1 15,-21 0-15,0 0 0,22 21 0,-22 0 16,0 0-16,0 0 0,0 21 15,-21 0-15,0 0 16,0 1-16,0 20 0,0-21 0,0 0 16,0 22-16,-21-22 0,21 0 0,-21 0 15,21 0-15,0 0 0,0 1 16,-21-1-16,0 0 0,21 0 16,21-42 46,0 0-62,0 21 0</inkml:trace>
  <inkml:trace contextRef="#ctx0" brushRef="#br0" timeOffset="82868.22">21124 8234 0,'0'0'0,"-21"0"15,0 21-15,0 0 16,0-21-16,-1 21 0,22 1 16,-21-1-16,0 0 0,0 0 0,0 0 15,21 0-15,-21 1 0,21 20 16,-22-21-16,22 0 0,-21 0 0,21 1 16,0-1-16,0 0 15,0 0-15,0 0 16,21-21-16,1 0 0,-1 0 0,0 0 15,0 0-15,0 0 16,0 0-16,1 0 0,-1-21 0,0 0 16,0 21-16,-21-21 0,21 0 0,0-1 15,-21 1-15,22 0 0,-22-21 0,0 21 16,0-1-16,0 1 0,0-21 16,0 21-16,0 0 0,0-1 15,0 1-15,-22 21 16,1-21-16,0 21 15,0 0-15,21 21 16,-21-21-16,21 21 0,0 1 16,0-1-1</inkml:trace>
  <inkml:trace contextRef="#ctx0" brushRef="#br0" timeOffset="83832.28">21653 8403 0,'0'0'16,"0"-42"-16,0 21 16,-21 21-16,0 0 0,0-21 15,0 21-15,0 0 16,-1 0-16,1 0 0,0 21 0,0 0 15,0-21-15,0 21 0,-1 0 0,1 0 16,0 1-16,21-1 0,-21 0 16,21 0-16,-21 0 0,21 0 15,0 1-15,0-1 0,0 0 0,0 0 16,0 0-16,21 0 0,0-21 16,0 0-16,0 0 15,1 0-15,-1 0 0,0 0 0,0 0 16,0 0-16,0 0 0,1 0 0,-1-21 15,0 21-15,0-21 0,0 0 0,0 0 16,1 0-16,-1-1 0,0-20 16,-21 21-16,21-21 0,0-1 15,0 1-15,-21-22 0,22 22 0,-1 0 0,0-1 16,0-20-16,-21 21 16,21-1-16,-21 22 0,0-21 0,21 21 15,-21-1-15,22 1 0,-22 0 0,0 0 16,0 42 15,0 0-31,-22 22 16,1-22-16,21 21 0,-21-21 0,0 22 15,0-1-15,21 0 0,-21 1 0,-1-1 16,1 0-16,0 1 0,21-1 16,-21 0-16,0-21 0,21 22 0,0-22 15,0 21-15,-21-21 0,21 1 0,0-1 16,-22 0-16,22 0 0,0 0 15,0 0-15,0 1 16,22-22-16,-1 0 0,0 0 16,0 0-16,0 0 0,0 0 15,1 0-15,-1 0 0,21 0 16,-21 0-16,0 0 0,1 0 0,-1-22 16,21 1-16,-21 21 0,0-21 0,1 0 15,-1 0-15,0 0 16,0-1-16,0-20 0,-21 21 0,0 0 15,0 0-15,21-1 0,-21 1 0,0 0 16,0 0-16,-21 21 31,0 0-31,0 0 16,21 21-16,0 0 0,-21-21 16,21 21-16,0 1 0,0-1 0,0 0 15,0 0-15,0 0 0,0 0 16,0 1-16,21-22 0,0 21 15,-21 0-15,21-21 0,0 21 0,-21 0 16,22-21-16,-22 21 0,21-21 16,-42 0 31,-1 0-47,1 0 15,0 0-15,0 0 16,0-21-16,0 21 0,-1-21 15,-20 21-15,21-21 0,-21 21 0</inkml:trace>
  <inkml:trace contextRef="#ctx0" brushRef="#br0" timeOffset="84315.52">19621 8086 0,'-21'0'0,"42"0"0,-63 0 0,63 0 47,0 0-31,1 0-16,-1 0 0,21 0 0,0 0 15,-20-21-15,20 21 0,0 0 16,-21 0-16,22 0 0,-22 0 0,21 0 15,-21-22-15,1 22 0,-1 0 0,0 0 16,0 0 0,0 0-16,-21-21 15,21 21 17,1 0-17</inkml:trace>
  <inkml:trace contextRef="#ctx0" brushRef="#br0" timeOffset="94446.27">7599 10986 0,'-21'0'312,"-1"0"-281,22-22-31,0 1 16,0 0 0,0 0 15,0 0-15,0 0 15,22 21-16,-1 0-15,-21-22 0,21 22 16,0 0-16,0-21 16,0 21-1,1 0-15,-1 0 16,0 0-16,0-21 0,0 21 16,0 0-16,1 0 0,-1 0 15,0 0-15,0 0 0,0 0 0,0 0 16,1 0-16,-1 21 0,0-21 15,0 21-15,0-21 16,0 22-16,-21-1 0,22 0 16,-22 0-16,0 0 0,0 0 15,0 1-15,0-1 0,0 0 16,-22 0-16,1 0 0,0 22 16,0-22-16,0 0 0,-22 21 0,22-21 15,-21 22-15,21-22 0,-22 21 0,1-21 16,21 22-16,-21-22 0,-1 0 15,22 21-15,-21-20 0,-1 20 0,22-21 16,0 0-16,-21 0 0,-1 22 16,22-22-16,0 0 0,0 0 15,0 22-15,0-22 16,21 0 0,0-42 15,0 0-16,21 21-15,0-22 0,-21 1 0,21 0 16,0 0-16,0 0 0,1 0 0,-1-1 16,0 1-16,0 21 0,0-21 15,0 0-15,1 21 0,-1 0 0,21 0 16,-21 0-16,0 0 0,1 0 16,-1 0-16,0 0 0,21 0 0,-21 0 0,1 21 15,-22 0-15,21-21 16,0 21-16,0-21 0,-21 22 0,21-22 15,0 21-15,1-21 16,-1 21-16,0-21 31,0 0-15,-21-21 0,0 0-1,0-1 1,0 1-16</inkml:trace>
  <inkml:trace contextRef="#ctx0" brushRef="#br0" timeOffset="95108.38">8509 11261 0,'0'0'0,"-21"0"15,0 0-15,-1-21 16,22-1-16,-21 22 16,21-21-16,-21 21 0,21-21 15,-21 0-15,21 0 0,0 0 16,0-1-16,0 1 0,0 0 15,0 0-15,21 0 0,0 0 16,0-1-16,1 1 0,-1 0 0,21 0 16,-21 0-16,22 21 0,-22-21 0,21 21 15,-21 0-15,22-22 0,-22 22 0,0 0 16,21 0-16,-21 0 0,1 0 16,-22 22-16,0-1 0,0 0 15,0 0-15,0 0 0,-43 85 16,22-85-16,-21 22 0,-1-1 15,1 0-15,0 22 0,-1-22 16,-20 0-16,21 1 0,-1-1 0,1 0 16,0-20-16,20 20 0,1-21 0,0 21 15,21-20-15,0-1 0,0 0 16,0 0-16,0 0 0,21-21 16,0 0-16,1 0 0,-1 0 15,0 0-15,21 0 0,-21 0 0,22 0 16,-22 0-16,21-21 0,-21 0 15,1 21-15,20-21 0,-21 0 16,0-1-16,22 1 0,-43 0 0,21 0 16,-21 0-16,0 0 0,0-1 0,0 1 15,0 0-15,0 0 0,-21-21 16,-1 42-16,1-22 0,0 1 0,0 0 16,0 21-16,0 0 0,-1 0 0,1 0 15,0 0-15,0 0 0,0 0 16,0 0-1,42 0 17,0 0-32</inkml:trace>
  <inkml:trace contextRef="#ctx0" brushRef="#br0" timeOffset="95416.34">9250 10478 0,'0'0'0,"21"-22"0,-21 1 0,21 0 15,-21 0-15,0 0 0,0 42 32,0 0-32,0 0 0,0 22 0,0-22 15,0 21-15,0 0 0,-21 1 16,21-1-16,0 0 0,-21 1 0,0-1 15,21 0-15,-22-20 0,22 20 0,0-21 16,-21 0-16,21 0 0,-21 1 0,21-1 16,0 0-16,21-21 31,0-21-15,1 21-16,-22-21 0,21-1 15</inkml:trace>
  <inkml:trace contextRef="#ctx0" brushRef="#br0" timeOffset="95916.57">9610 10308 0,'0'21'16,"0"1"-16,0-1 15,0 0-15,0 0 0,-22 21 0,1-20 16,21 20-16,-21 0 0,21 1 0,0-22 15,-21 21-15,0 0 0,21-20 16,-21-1-16,21 21 0,0-21 0,-22 0 16,22 1-16,-21-1 15,21 0-15,0 0 16,0-42 15,0 0-15,0 0-16,0-1 0,0 1 15,0 0-15,21-21 0,1 21 16,-1-1-16,0 1 0,0 0 0,0-21 16,0 21-16,1-1 0,-1 22 0,21-21 15,-21 0-15,0 21 0,1 0 16,20 0-16,-21 0 0,0 0 16,-21 21-16,21 0 0,1 1 15,-22-1-15,0 21 0,0-21 16,0 0-16,0 1 0,0 20 0,-22-21 15,1 0-15,0 0 0,0 1 0,21-1 16,-21 0-16,0 0 0,21 0 16,-22 0-16,1-21 0,0 22 15,21-44 17,0 1-32,0 0 15</inkml:trace>
  <inkml:trace contextRef="#ctx0" brushRef="#br0" timeOffset="96172.42">9186 10626 0,'21'0'16,"1"0"-1,-1 0-15,0 0 0,0 0 0,0 0 16,0 0-16,22-21 0,-22 21 16,0-22-16,0 22 0,0 0 0,1 0 15,-1-21-15,0 21 16</inkml:trace>
  <inkml:trace contextRef="#ctx0" brushRef="#br0" timeOffset="97197.63">10731 11049 0,'0'-21'0,"0"0"0,0 0 16,0-1-16,0 1 16,0 42 46,0 22-46,0-22-16,0 21 0,0 1 0,0 20 15,-21-21-15,21 22 0,0-22 0,-21 22 16,21-22-16,0 0 0,0 22 16,-21-22-16,21-21 0,-21 22 15,21-22-15,-21 21 0,21-21 0,0 1 16,-22-1-16,22 0 0,-21 0 0,21-42 47,0 0-47,0 0 0,0-1 15</inkml:trace>
  <inkml:trace contextRef="#ctx0" brushRef="#br0" timeOffset="97446.49">10604 10943 0,'0'0'0,"0"-21"0,0 0 16,22 21-16,-1-21 15,0 21-15,0 0 0,0-21 16,0 21-16,1 0 0,20-22 0,-21 1 16,21 21-16,1 0 0,-22-21 0,21 21 15,-21 0-15,22 0 0,-22 0 16,0-21-16,0 21 0,0 0 0,-21 21 47,-21 0-47,0 0 0</inkml:trace>
  <inkml:trace contextRef="#ctx0" brushRef="#br0" timeOffset="97664.36">10562 11303 0,'0'0'15,"0"21"-15,21-21 16,0 0-16,1 0 15,-1 21-15,0-21 0,0 0 16,0 0-16,0 0 0,22 0 0,-22 0 16,0 0-16,0 0 0,22 0 15,-22 0-15,0 0 0,0 0 16,21 0-16,-20 0 0,-1 0 0,0 0 16,0 0-16</inkml:trace>
  <inkml:trace contextRef="#ctx0" brushRef="#br0" timeOffset="98074.13">11028 11451 0,'0'-21'32,"21"0"-32,0 21 0,-21-21 15,21 21-15,0-21 0,1 21 16,-1 0-16,0-22 0,0 22 15,0 0-15,0 0 0,1 0 16,-1 22-16,0-22 0,0 21 0,-21 0 16,21 0-16,-21 0 0,21 0 15,-21 1-15,0 20 0,0-21 0,0 0 16,0 22-16,0-22 0,0 0 0,0 0 16,-21 0-16,0 0 0,0 1 0,21-1 15,-21-21-15,21-21 31,0-1-15,0 1-16,0 0 16,0 0-16,0 0 0,21 0 0,0-1 15,0 1-15,-21 0 0,21 0 16,1 0-16,-22 0 0,21-1 0,0 1 16,0 0-16,0 0 0,0 0 0,1 0 15,-1-1-15,0 22 0,0-21 0,0 0 16,0 21-1</inkml:trace>
  <inkml:trace contextRef="#ctx0" brushRef="#br0" timeOffset="98282.01">11769 11240 0,'21'0'16,"-21"21"-16,0 0 16,0 0-16,0 21 0,0-20 15,0-1-15,0 21 0,-21-21 16,21 0-16,-22 22 0,22-22 0,0 0 15,0 0-15,-21 0 0,21 1 0,-21-1 16,21 0-16,-21 0 0,21 0 0,0 0 16,-21-21-16,21-21 47,0 0-47,-21 21 0</inkml:trace>
  <inkml:trace contextRef="#ctx0" brushRef="#br0" timeOffset="98448.5">11642 11176 0,'0'-21'0,"0"42"0,21-63 0,-21 21 0,0 42 47,0 0-32,21 0-15,0-21 16,-21 21-16,21 0 0,0-21 15</inkml:trace>
  <inkml:trace contextRef="#ctx0" brushRef="#br0" timeOffset="100148.22">12277 11621 0,'0'0'16,"21"0"-16,0 0 0,0 0 15,-21-22-15,21 22 0,-21-21 16,0 0-16,0 0 0,0 0 16,0 0-16,-21-1 15,0 1-15,0 21 0,0 0 16,-1 0-16,1 0 0,0 0 0,-21 0 16,21 0-16,-22 21 0,22 1 15,0-1-15,0 0 0,0 0 0,-1 0 16,1 0-16,0 1 0,0-1 15,21 0-15,0 0 0,0 0 0,0 0 16,0 1-16,0-1 0,21-21 16,0 0-1,0 0-15,1 0 0,-1 0 16,0 0-16,0 0 0,21-21 16,-20-1-16,-1 1 0,21 0 0,-21 0 15,0 0-15,22 0 0,-22-22 0,0 22 16,21-21-16,-20-1 0,-1-20 15,0 21-15,0-1 0,0-20 0,0 20 16,1-20-16,-22 21 0,21-22 0,-21 22 16,0-22-16,0 22 0,0 0 0,0-1 15,0 1-15,0 21 0,0 0 16,0-1-16,0 1 0,0 42 16,0 1-16,0-1 0,0 21 15,0 0-15,0 1 0,0-1 16,-21 22-16,-1-22 0,1 21 0,21 1 15,0-22-15,0 22 0,-21-22 16,21 0-16,0 1 0,0-1 0,0 0 16,0-20-16,0 20 0,0-21 0,0 0 15,42 22-15,-20-22 16,-1 0-16,0-21 0,0 0 16,0 0-16,0 0 0,1 0 0,-1 0 15,0 0-15,0 0 0,0 0 16,22 0-16,-22-21 0,0 0 0,0 21 15,0-22-15,0 1 0,1 0 0,-1 0 16,0 0-16,0 0 0,0-1 16,-21-20-16,0 21 0,21 21 0,-21-21 15,0 0-15,-21 21 16,0 0 0,0 0-16,0 0 0,0 21 0,-1 0 15,1 0-15,0 0 0,0 0 16,0 1-16,0-1 0,21 0 0,0 0 15,-22 0-15,22 0 0,0 1 0,0-1 16,0 0-16,22-21 31,-1 0-31,0 0 0,0 0 16,0 0-16,0-21 0,1 0 16,-1 21-16,-21-22 0,21 1 15,0 0-15,-21 0 0,21 21 16,0-21-16,-21 0 0,22-1 0,-22 1 15,21 21-15,-21-21 0,0 42 32,0 0-32,0 1 15,0-1-15,0 0 0,0 0 16,0 0-16,0 0 0,0 1 16,21-22-16,0 0 15,0 0-15,0 0 16,1 0-16,-1 0 0,0 0 0,0 0 15,0 0-15,0 0 0,1 0 0,-1-22 16,21 1-16,-21 0 0,0 21 16,1-21-16,-1 0 0,0 0 15,0-22-15,0 22 0,0 0 0,-21 0 16,0 0-16,22-1 0,-22 1 16,0 42-1,0 1 1,-22-1-16,22 0 0,0 0 15,0 0-15,0 0 0,0 1 16,0-1 0,0 0-16,22-21 15,-1 0 1,0 0-16,0 0 0,0 0 16,-21-21-16,21 0 0,1 21 15,-1-22-15,-21 1 0,21 0 0,0 21 16,-21-21-16,21 0 0,-21 0 0,0-1 15,21 1-15,-21 0 0,0 42 47,0 0-47,0 1 16,0-1-16,0 21 0,0-21 16,-21 22-16,21-22 0,-21 21 15,21 0-15,0 1 0,0-1 0,0 0 16,0 1-16,0-1 0,0 22 0,21-22 15,-21 21-15,21 1 0,-21-22 16,0 22-16,22-1 0,-22-20 0,21 20 16,-21-21-16,0 22 0,0-22 0,0 1 15,0 20-15,0-21 0,0 1 0,-21-1 16,-1 0-16,1-20 0,0 20 16,0-21-16,0 21 0,0-20 0,-1-1 15,1 0-15,0 0 0,0-21 0,0 21 16,0-21-16,-1 0 0,1 0 15,0 0-15,0 0 16,0 0-16,21-21 16,-21 0-16,-1 0 0,1-22 0,21 1 15,-21 21-15,0-21 0,21-1 0,0-20 16,0 20-16,0-20 0,0 21 0,0-22 16,0 1-16,0-1 0,21 1 15,0-1-15,0 1 0,1-22 0,20 21 16,-21 1-16,21 21 0,1-22 0,-22 22 15,21-1-15,1 1 0,-22 21 0,0-21 16,21 20-16,-21 1 0,1 0 16,-22 0-16,21 21 0,0-21 15,-21 0-15,21 21 0,-21-22 16,0 1 0</inkml:trace>
  <inkml:trace contextRef="#ctx0" brushRef="#br0" timeOffset="101988.05">16679 10414 0,'21'0'15,"1"-21"-15,-1 21 16,0 0-16,21 0 0,-21 0 16,22 0-16,-1 0 0,0 0 0,22 0 15,-22 0-15,22 0 0,-22 0 0,22 0 16,-22-21-16,21 21 0,-20 0 16,20 0-16,-20 0 0,-22 0 15,-42 0 16,-1 0-31,1 0 16,0 0-16,0 0 0,0 0 0,0 0 16,-22 0-16</inkml:trace>
  <inkml:trace contextRef="#ctx0" brushRef="#br0" timeOffset="102398.38">17166 10308 0,'-21'0'15,"0"0"-15,21 21 16,0 1 0,0-1-16,0 0 0,0 0 15,0 0-15,0 0 0,0 1 16,0 20-16,0 0 0,0 1 0,0-22 16,0 21-16,0 0 0,21 1 0,-21-1 15,21 0-15,-21 1 0,21-1 16,-21 0-16,0 1 0,0-22 0,0 21 15,0-21-15,0 22 0,0-22 0,0 0 16,-21 0-16,0 0 0,21 22 16,-21-43-16,0 21 0,-1 0 0,1-21 15,0 0-15,0 21 0,0-21 16,0 0-16,-1 0 0,1 0 0,0-21 16,0 21-16,0-21 0,-22 0 15,22 21-15,0-21 0,0-1 16,0 1-16,0 0 0,-1 0 0,22 0 15,-21 0-15,21-1 0,0 1 16,0 0-16,21 21 16,-21-21-16,43 21 15,-22 0-15,0 0 0,0 0 0,0-21 16,1 21-16,-1 0 0</inkml:trace>
  <inkml:trace contextRef="#ctx0" brushRef="#br0" timeOffset="103585.84">17335 10922 0,'0'0'0,"22"0"16,-22 21-1,0 0 1,0 1-16,0-1 0,0 0 16,0 21-16,0-21 0,0 1 15,0-1-15,0 0 0,0 0 0,0 0 0,21 0 16,-21 1-16,0-1 0,0 0 15,21-21-15,-21 21 0,21-21 0,0 0 16,0 0-16,1 0 0,-1 0 16,0 0-16,0-21 15,0 21-15,0-21 0,1 0 0,-1-1 16,0 22-16,-21-21 0,21 0 16,0-21-16,0 21 0,-21-1 0,0 1 15,0 0-15,22 0 0,-22 0 16,0 0-16,0-1 0,0 1 0,0 0 15,0 0-15,0 42 32,-22 0-17,22 0-15,0 1 0,0-1 0,-21 0 16,21 0-16,0 21 0,0-20 16,0-1-16,0 0 0,0 0 0,0 0 15,0 0-15,0 1 0,21-1 16,1-21-16,-22 21 0,21-21 0,0 0 15,0 0-15,0 0 0,0 0 0,1 0 16,-1 0-16,0 0 0,0 0 16,0-21-16,0 0 0,1 21 0,-1-22 15,0 1-15,0 0 0,0 0 0,-21 0 16,21 0-16,-21-1 0,22 1 16,-22 0-16,0 0 0,0-21 0,0 20 15,0 1-15,0 0 0,0 0 16,0 42 15,0 0-31,0 0 0,0 1 16,0-1-16,-22 0 0,22 0 0,-21 21 15,21-20-15,0-1 0,0 0 16,0 0-16,0 0 0,0 0 0,0 1 16,0-1-16,-21-21 0,21 21 0,0-42 46,0 0-30,0-1-16,0 1 0,0 0 16,0 0-16,21 0 0,-21 0 15,0-1-15,0 1 0,21 0 16,1 0-16,-22 0 0,0 0 0,21-1 16,0 22-16,0-21 0,0 0 15,0 21-15,1 0 16,-22 21-16,21 0 0,0 1 15,-21-1-15,0 0 0,0 0 16,21 0-16,-21 22 0,0-22 0,0 0 16,0 0-16,0 0 0,0 0 15,21 1-15,-21-1 0,0 0 0,21 0 16,1 0-16,-1-21 16,0 0-16,0 0 15,0 0-15,0 0 16,1 0-16,-1 0 0,0 0 0,0-21 15,0 21-15,0-21 0,22 0 0,-22 0 16,0-1-16,0 1 0,0 0 16,22-21-16,-22 21 0,0-1 0,0-20 15,0 21-15,-21 0 0,22-22 16,-22 1-16,0 21 0,0 0 16,-22 21-1,1 0-15,0 21 0,21 0 0,-21 21 16,0-20-16,0-1 0,-1 21 15,22 0-15,0 1 0,-21-22 16,21 21-16,0-21 0,0 22 0,0-22 16,0 0-16,0 21 0,21-20 0,1-22 15,-1 21-15,0 0 0,0-21 0,0 0 16,0 0-16,1 0 0,-1 0 16,0 0-16,0 0 0,0 0 0,0 0 15,1 0-15,-1-21 0,0 21 0,0-21 16,-21-1-16,21 22 0,-21-21 15,0 0-15,0 0 0,0 0 0</inkml:trace>
  <inkml:trace contextRef="#ctx0" brushRef="#br0" timeOffset="104795.95">8742 13314 0,'0'0'0,"-21"0"16,-1 0-16,1 0 15,0 0-15,0-21 0,0 0 16,21-1-16,0 1 16,-21 0-16,21 0 0,0 0 0,0 0 15,0-1-15,0 1 0,21 21 16,0-21-16,0 0 0,0 21 15,0 0-15,22 0 0,-22 0 0,21 0 0,-21 0 16,22 0-16,-1 21 0,-21 21 16,22-20-16,-22 20 0,0 0 15,0 1-15,-21-1 0,0 0 0,0 22 16,-21-22-16,0 22 0,-22-1 0,1 1 16,0-22-16,-22 21 0,22-20 15,0-1-15,-22 0 0,22 1 0,-1-1 16,-20-21-16,42 0 0,-22 1 0,1-22 15,0 0-15,21 0 0,-1 0 0,1 0 16,0 0-16,0-22 16,0 1-16,21 0 0,0 0 0,-21-21 15,21-1-15,0 22 0,-22-21 0,22-1 16,0 1-16,0 0 0,0-1 16,22 1-16,-1 21 0,0 0 0,0 0 15,0-1-15,0 22 0,22 0 0,-22 0 16,21 22-16,1-1 0,-1 0 15,0 21-15,1 1 0,-22-1 0,21 0 16,0 1-16,-20-1 0,-1 0 0,0-21 16,0 22-16,0-1 0,-21-21 0,0 22 15,0-22-15,0 0 0,21 0 16,-21 0-16,0 0 16,22-21-16</inkml:trace>
  <inkml:trace contextRef="#ctx0" brushRef="#br0" timeOffset="105044.04">9313 13272 0,'21'0'0,"-42"0"0,64 0 15,-43 21-15,0 21 16,0-21-16,0 22 0,0-1 15,0 0-15,0 1 0,0-1 0,0 0 16,0 1-16,0 20 0,-22-21 0,1 1 16,0-1-16,21 0 0,-21-20 15,21 20-15,0-21 0,-21 0 0,21 22 16,-21-22-16,21 0 0,0-42 31</inkml:trace>
  <inkml:trace contextRef="#ctx0" brushRef="#br0" timeOffset="105414.34">9758 13187 0,'0'0'0,"42"-21"0,43-64 16,-64 85-16,-21-21 15,0 0-15,-21 21 0,0 0 16,-22 0-16,1 21 0,0 0 15,-1-21-15,1 21 0,0 0 0,-1 1 16,1-1-16,21 0 0,0-21 0,-1 21 16,1 0-16,21 0 15,21 1-15,1-22 16,-1 21-16,0-21 0,21 21 0,-21 0 16,22-21-16,-1 21 0,-21 0 15,22 1-15,-22 20 0,21-21 16,-21 0-16,0 0 0,1 1 0,-22-1 15,0 0-15,0 0 0,0 0 0,0 0 16,-22-21-16,1 22 0,0-1 16,0-21-16,0 0 0,-22 0 0,22 0 15,0 0-15,0 0 0,0 0 0,21-21 16,0-1-16,0 1 16,0-21-16,0 21 0,0-22 0</inkml:trace>
  <inkml:trace contextRef="#ctx0" brushRef="#br0" timeOffset="105652.21">10223 12975 0,'0'0'0,"43"-21"15,-22 21-15,0 0 0,0 0 0,0 21 16,-21 0-16,0 1 16,0-1-16,-21 21 0,0 0 15,0-20-15,0 20 0,0-21 0,21 21 16,-22-20-16,1-1 0,0 21 15,0-21-15,0 0 0,21 1 0,0-1 16,0 0-16,-21-21 16,21-21 15,-22 21-15,1-21-16</inkml:trace>
  <inkml:trace contextRef="#ctx0" brushRef="#br0" timeOffset="105832.1">9758 13314 0,'0'0'0,"21"0"0,0 0 0,0 0 15,0 0-15,22 0 0,-22 0 0,21 0 16,-21 0-16,22-21 0,-1 21 16,0 0-16,1 0 0,-1-21 15,-21 21-15,22 0 0,-1-22 0,-21 22 16,0 0-16,0 0 0,1-21 0,-1 21 15,0 0-15,0 0 0</inkml:trace>
  <inkml:trace contextRef="#ctx0" brushRef="#br0" timeOffset="107620.54">11663 13526 0,'-21'0'0,"42"0"0,-64-22 0,22 1 16,0 0-16,0 21 0,0 0 0,0 0 16,-1 0-1,-20 0-15,21 0 0,0 21 0,-22 0 16,1 22-16,21-22 0,-21 21 0,-1 1 16,1 20-16,0-21 0,-1 1 15,22 20-15,-21-20 0,21 20 0,-1-21 16,1 22-16,21-22 0,-21 1 0,21-22 15,0 21-15,0-21 0,21 22 0,0-22 16,1 0-16,20-21 0,-21 0 16,21 0-16,1 0 0,-1 0 0,0 0 15,22-21-15,-22 0 0,1-1 0,20 1 16,-21 0-16,1-21 0,-1 21 16,-21-22-16,0 22 0,1-21 15,-22 21-15,0-22 0,0 1 0,-22 21 16,1-22-16,0 22 0,-21-21 0,-1 21 15,1 0-15,-21-22 0,20 22 16,1 21-16,-22-21 0,22 21 0,0 0 16,-1 0-16,1 0 0,21 0 0,0 0 15,0 0-15,63 0 16,-21 0 0,21 0-16,1 0 0,-1 0 0,0 0 15,22-21-15,-1 0 0,1 21 16,-1-22-16,22 1 0,0 0 15,-1 0-15,1 0 0,0-22 0,-1 22 16,-20 0-16,21 0 0,-22 0 0,-21 0 16,1-1-16,-22 1 0,0 21 15,-21-21-15,-21 21 16,0 0-16,0 0 0,-22 0 0,22 0 16,-21 0-16,21 0 0,-22 0 15,22 21-15,-21 22 0,21-22 16,-1 21-16,1 0 0,21 64 15,0-42-15,0-1 0,0 1 0,0-1 0,0 1 16,0-22-16,0 22 0,0-1 16,0-21-16,0 22 0,0-22 15,0 22-15,0-22 0,-21 0 0,21 1 16,-21-1-16,21 0 0,0-20 0,0-1 16,0 0-16,0 0 0,0 0 15,-21-21 1,0 0-16,21-21 15,-22 0-15,1 0 0,0-22 0,0 22 16,21 0-16,-42-21 0,20 21 16,1-22-16,0 22 0,0 0 0,21-21 15,-21 20-15,21 1 0,0 0 16,0 0-16,0 0 0,21 0 16,0-1-16,21 22 15,-20-21-15,189-63 16,-168 41-16,41 22 0,-20-21 15,-1-1-15,1 1 0,20 0 0,-20-22 16,-1 22-16,1-22 0,-1 22 16,-20-21-16,-1 20 0,0 1 0,-20 0 15,-1-1-15,0 1 0,-21 0 16,0 20-16,0 1 0,0 0 16,-21 21-16,0 0 15,-1 21-15,22 0 0,-21 1 0,0-1 16,0 21-16,21 0 15,-21 1-15,21-1 0,-21 22 0,-1-1 16,22 1-16,0-1 0,-21 1 0,21 20 16,-21-20-16,0-1 0,21 22 0,-21-22 15,21 1-15,-21 21 0,-1-22 16,22 1-16,0-1 0,0 1 0,0-1 16,-21-21-16,21 1 0,0-1 0,0 0 15,0-20-15,21 20 16,-21-21-16,22 0 0,-1-21 0,0 0 15,0 0-15,0 0 0,0 0 16,1 0-16,-22-21 0,21 0 0,0 0 16,0 0-16,0-22 0,-21 22 15,0-21-15,21-1 0,-21 1 16,0 0-16,0-22 0,0 22 0,0 0 16,0-22-16,-21 22 0,0-1 0,0 1 15,-21 0-15,20-1 0,1 1 0,0 21 16,-21-21-16,21 20 0,-1 1 15,22 0-15,-21 21 0,42 0 32,1 0-32,-1 0 15,0 0-15,0 0 0,0 0 0,0 0 16,22-21-16,-1 21 0,-21-21 0,22 21 16,-1-21-16,0-1 0,1 1 15,-1 21-15,0-21 0,1 0 16,-22 0-16,21 0 0,-21-1 0,0 1 15,1 21-15,-22-21 0,0 0 16,0 0-16,-22 21 31,22 21-31,-21-21 0,21 21 16,0 0-16,0 0 0,0 1 16,21-22-1,1 0 1,-1 0-16,0 0 0,0 0 15,0 0-15,0-22 0,1 22 16,-1-21-16,0 0 0,0 0 16,0 0-16,0 0 0,1-1 15,-1 22-15,-21-21 0,0 42 32,0 1-32,0-1 0,0 0 15,-21 0-15,-1 21 0,22-20 0,-21-1 16,21 0-16,0 0 0,0 0 0,0 0 15,0 1-15,0-1 0,0 0 16,21-21 0,1 0-16,-1 0 0,0 0 15,0 0-15</inkml:trace>
  <inkml:trace contextRef="#ctx0" brushRef="#br0" timeOffset="108201.85">14838 14203 0,'0'0'0,"0"-21"16,0 0-16,0-1 0,0 1 16,0-21-16,0 21 0,0-22 0,0 22 15,0-21-15,0 0 0,0-1 16,0 1-16,0 0 0,21-22 15,-21 1-15,21 20 0,0-20 0,-21-1 16,21 1-16,1-1 0,-1-20 0,0 20 16,21-21-16,-21 1 0,22-1 15,-1 0-15,22 1 0,-1-1 0,1 0 16,20 1-16,1 20 0,0-20 0,20 20 16,-20-21-16,42 22 0,0-1 15,0 1-15,0 21 0,0-1 16,0 1-16,0 21 0,-21 0 0,0-1 15,0 22-15,-22 0 0,1 0 0,-22 0 16,1 0-16,-22 0 0,1 0 0,-22 22 16,0-22-16,0 21 0,-21 0 15,0 0-15,0 0 16,-21 0 0,0-21-16,0 0 0,-1 0 15,1 22-15,0-22 16,-21 0-16,21 21 0,-1 0 0,-20-21 15,0 21-15</inkml:trace>
  <inkml:trace contextRef="#ctx0" brushRef="#br0" timeOffset="108712.2">14668 13991 0,'0'0'0,"0"-21"15,0 0 1,0 0-16,22 0 0,-22-1 0,0 1 15,0 0-15,0-21 0,0-1 16,0 1-16,21 0 0,-21-1 16,0-20-16,21 21 0,0-22 0,-21 1 15,21-1-15,0 1 0,22-1 0,-1-21 16,0 1-16,1-1 0,20 0 16,1 22-16,20-22 0,1 1 0,21 20 15,-21 1-15,20-1 0,1 1 16,0 20-16,0-20 0,0 20 0,0 1 15,21 0-15,-43 21 0,22-1 0,0-20 16,-21 21-16,-22 0 0,22 0 16,-22-1-16,-20 22 0,-1-21 15,0 0-15,1 21 0,-22 0 0,0-21 16,0 21-16,-42 0 31,0 0-15,0 0-16,-1 0 15,22-21-15,-21 21 0</inkml:trace>
  <inkml:trace contextRef="#ctx0" brushRef="#br0" timeOffset="109124.08">16489 11684 0,'0'0'0,"-21"0"0,-1 0 0,1 0 0,0 0 16,0 0-16,21 21 31,21-21-15,21 21-16,1 1 0,-1-1 15,0 0-15,22-21 0,-22 21 0,22 0 16,-1 0-16,1-21 0,-1 22 16,22-22-16,-22 0 0,1 21 0,-1-21 15,1 0-15,-22 0 0,22 0 16,-1 0-16,-20 0 0,-1 0 0,0 0 16,-21 0-16,1 0 0,-1 0 15,-42 0 1,-1 0-16,-20 0 0,0 21 15,21 0-15,-22 21 0,-20 1 0,20-1 16,1 22-16,-21-22 16,20 21-16,-20 1 0,20-1 0,-20 1 15,-1-1-15,22 1 0</inkml:trace>
  <inkml:trace contextRef="#ctx0" brushRef="#br0" timeOffset="113079.32">7662 14774 0,'21'22'62,"1"-22"-46,-1 21-16,21-21 0,0 21 0,1-21 15,20 0-15,1 21 0,-1-21 0,1 0 16,20 0-16,-20 0 0,21 0 16,-1 0-16,1 0 0,0 0 0,-1 0 15,1-21-15,21 21 0,-22-21 0,-20 0 16,21-1-16,-22 22 0,1-21 0,-1 0 15,-21 21-15,1-21 0,-1 21 16,-21 0-16,22 0 0,-43-21 16,21 21-16,-42 0 31,-1 0-31,-20 0 0,21 0 16,-21 0-16,20 0 0,-20 21 15,0-21-15,-1 0 0,1 21 0,0-21 16,-1 0-16,-62 21 0,62-21 15,1 21-15</inkml:trace>
  <inkml:trace contextRef="#ctx0" brushRef="#br0" timeOffset="113432.2">8086 14986 0,'0'0'0,"-22"0"0,22 21 16,0 0-1,22 1-15,-1-1 0,0-21 16,21 0-16,-21 0 0,22 21 0,-1-21 16,22 0-16,-22 0 0,21 0 15,1 0-15,-22 0 0,22 0 0,-1 0 16,1 0-16,-1 0 0,1-21 0,-1 21 16,1 0-16,-22-21 0,22 21 0,-22 0 15,0-22-15,1 22 0,-22 0 16,21 0-16,-21 0 0,0-21 15,1 21-15,-1 0 16,-21-21 0,0 0-1,0 0 1,-21 21-16,21-21 0,-22 21 16,22-22-16,0 1 0,-21 21 15,0-21-15,0 0 0</inkml:trace>
  <inkml:trace contextRef="#ctx0" brushRef="#br0" timeOffset="119937.98">2519 1439 0,'0'0'0,"-21"0"15,21-21-15,0 0 16,0 0 15,-22 21-15,22-21-16,-21 21 16,21-21-16,0-1 15,0 1-15,-21 21 16,0-21-16,21 0 15,-21 21 1,0-21-16,-1 21 0,1-21 16,0 21-16,0 0 0,0-22 15,0 22-15,-1 0 0,1 0 16,0 0-16,-21 0 0,-1 0 0,22 0 16,-21 0-16,0 0 0,20 0 15,-20 22-15,0-22 0,-1 21 0,1-21 16,0 21-16,21-21 0,-22 21 15,1 0-15,0 0 16,20-21-16,-20 22 0,21-1 0,-21 21 16,20-21-16,-20 0 0,21 1 15,21 20-15,-21-21 0,0 21 16,-1-20-16,1 20 0,21 0 16,0 1-16,0-1 0,0-21 15,0 21-15,0 1 0,0-22 0,21 21 16,1-21-16,-1 1 0,-21 20 15,21-21-15,0 0 0,-21 22 0,0-22 16,21 0-16,-21 0 0,21 21 16,-21-20-16,22-1 0,-22 21 15,0-21-15,21 22 0,-21-22 0,0 21 16,21 0-16,-21 1 0,0-22 16,0 21-16,0 1 0,0-1 15,0 0-15,0 1 0,0-1 16,0 0-16,0 1 0,0-22 0,0 21 15,0 0-15,0 1 0,0-1 16,0-21-16,0 22 0,0-1 0,0 0 16,0 1-16,0-1 0,0 0 15,0 1-15,0-1 0,0 0 16,0 1-16,0-1 0,0 0 0,0 1 16,0-1-16,0-21 0,0 21 15,0 1-15,0-1 0,0-21 0,0 22 16,0-1-16,0 0 15,0 1-15,0-1 0,0 0 0,0 1 16,0-1-16,0 0 0,0 1 16,0-1-16,0 0 0,0-21 0,0 22 15,0-1-15,0 0 0,0 1 16,0-1-16,0-21 0,0 22 0,0-1 16,0-21-16,0 21 0,0 1 15,0-1-15,0 0 0,0-20 0,0 20 16,0 0-16,0-21 0,0 22 15,0-1-15,0-21 0,0 22 16,0-22-16,-21 0 0,21 0 16,0 21-16,-21-20 0,21-1 0,-22 0 15,22 0-15,0 0 16,-21 0-16,0 1 0,0-22 0,21 21 16,-21-21-16,21 21 0,-21 0 15,-1-21-15,22 21 0,-21-21 0,0 0 16,21 21-16,-21-21 0,0 0 15,0 0-15,-1 0 0,1 0 16,0 0-16,0 0 0,0 0 16,0 0-16,-1 0 0,1-21 0,21 0 15,-21 0-15,0 0 0,21 0 16,-21-1-16,21 1 0,0-21 0,0 21 16,0-22-16,0 1 15,0 0-15,0 21 0,0-22 0,0 1 16,0 0-16,0 20 0,0-20 15,0 21-15,0 0 0,0 0 0,0-22 16,21 22-16,-21 0 16,21 0-16,0 21 15,0-21-15,1 21 0,-1 0 16,0 0-16,0 0 0,0 0 16,0 0-16,1 0 0,-1 0 15,0 0-15,0 21 0,0-21 0,0 21 16,1-21-16,-1 21 0,0-21 0,0 0 15,0 21-15,0 0 16,1-21-16,-1 22 0,-21-1 0,21 0 16,-21 0-16,21 0 15,-21 0-15,0 1 0,0-1 0,0 0 16,0 21-16,0-21 0,0 1 16,0 20-16,0-21 0,0 0 0,0 22 15,0-22-15,0 0 0,0 0 16,21 21-16,-21-20 0,0-1 0,0 21 15,0-21-15,0 22 0,0-22 16,0 21-16,0-21 0,0 22 0,0-1 16,0-21-16,0 21 0,0 1 15,0-1-15,0-21 0,0 22 16,0-1-16,0 0 0,0 1 16,0-1-16,-21 0 0,21-21 0,-21 22 15,0-1-15,21 0 0,-21 1 16,-1 20-16,22-20 0,-21-1 0,0 0 15,0 22-15,21-22 0,-21 0 16,0 22-16,-1-22 0,1 1 0,21-1 16,-21 0-16,0 1 0,0-1 15,0 21-15,21-20 0,-22-1 16,1 22-16,0-22 0,21 21 16,-21-20-16,0 20 0,21-20 0,0 20 15,-21-21-15,21 22 0,-22-22 16,1 1-16,21 20 0,0-21 15,0 22-15,-21-22 0,21 22 0,-21-22 16,0 22-16,21-22 0,0 21 0,0-20 16,-21 20-16,21 1 0,-22-22 15,22 22-15,-21-22 0,21 21 16,0-20-16,0-1 0,0 22 0,0-22 16,0 21-16,-21-20 0,21 20 0,0-20 15,0 20-15,0-21 0,0 1 16,0-1-16,0 22 0,762 1079 125,-762-1143-125,868 402 312</inkml:trace>
  <inkml:trace contextRef="#ctx0" brushRef="#br0" timeOffset="121172.38">2180 9483 0,'0'0'0,"64"-21"0,-1-1 0,22 1 15,-1 21-15,1-42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3:17:40.6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1714 1249 0,'22'0'16,"-1"0"-1,0 0-15,0 0 16,0-21-16,0 21 0,-21-21 0,22-1 15,-1 22-15,0-21 0,0 0 16,-21 0-16,21 21 0,0-21 0,-21 0 16,22-1-16,-22-20 0,21 21 15,-21 0-15,0-22 0,21 22 16,-21-21-16,0 21 0,0-22 0,0 22 16,0-21-16,0 21 0,0-22 15,0 22-15,0 0 0,0-21 16,0 21-16,0-1 0,0 1 15,0 0-15,-21 21 32,0 0-32,-1 0 15,22 21-15,0 0 0,0 1 16,-21-1-16,21 21 0,-21-21 16,21 22-16,-21-1 0,21 21 15,0-20-15,0 20 0,0 1 0,0-1 16,0 1-16,0-1 0,0 1 15,0-1-15,0 1 0,0-1 0,0 22 16,0-22-16,0 22 16,0 0-16,0-1 0,0-20 0,0 21 15,0-1-15,0-20 0,0 20 16,0-20-16,0 21 0,0-22 0,21 1 16,-21 20-16,21-20 0,-21-22 15,0 22-15,0-22 0,21 0 0,-21 1 16,22-22-16,-22 0 0,0 0 15,0 0-15,21-21 0,0 0 16,0 0-16,0 0 16,0-21-16,1 0 0,-1 0 0,0 0 15,0-22-15,0 1 0,0 0 16,1-1-16,-22 1 0,21 0 16,0-22-16,-21 22 0,0-22 15,0 1-15,0 20 0,0-20 0,0-1 16,0 22-16,-21-21 0,-22-1 15,22 22-15,0-22 0,-21 22 0,21-22 16,-22 22-16,22 21 0,-21-21 16,21 20-16,-1 1 15,-20 0-15,21 0 0,0 21 0,-22 0 0,22 0 16,0 0 0,42 0-1,0 0 1,22-21-16,-22 21 15,0-21-15,0 21 0,22-22 16,-22 1-16,0 0 0,21 0 16,-21 0-16,22 0 0,-1-1 0,-21 1 15,0 0-15,22 0 0,-22-21 16,0 20-16,0 1 0,-21 0 0,0 0 16,21 0-16,-21 0 0,0-1 15,0 1-15,0 0 0,0 0 16,-21 21 15,0 0-31,21 21 16,0 0-16,0 0 0,0 22 15,-21-22-15,21 21 0,0 1 16,0-1-16,0-21 0,0 21 16,0 1-16,0-1 0,0 0 0,0 1 15,0-22-15,21 21 0,0-21 16,0 1-16,-21-1 0,22-21 0,-1 21 15,0-21-15,0 0 0,0 0 16,22 0-16,-22-21 0,0 21 0,0-21 16,21-1-16,-20 1 0,-1 0 15,0-21-15,0 21 0,-21-1 0,21-20 16,-21 21-16,21-21 0,-21-1 16,0 22-16,0-21 0,0-1 15,0 1-15,0 0 0,0-1 16,-21 22-16,0-21 0,0 21 0,0 0 15,0 21-15,-1 0 16,1 0-16,0 0 0,0 0 0,0 0 16,0 21-16,-1 0 0,1 0 15,0 0-15,21 0 0,0 1 16,-21-1-16,21 0 0,0 0 0,0 0 16,0 0-16,0 1 15,0-1-15,21-21 16,0 0-1</inkml:trace>
  <inkml:trace contextRef="#ctx0" brushRef="#br0" timeOffset="535.19">2963 1185 0,'0'-21'0,"0"0"31,21 0-15,1 21-16,-1 0 15,0 0-15,0 0 16,0 0-16,0 0 0,1 0 0,-1 21 15,0 0-15,0 0 0,-21 1 16,21-1-16,-21 0 0,21 0 0,-21 21 16,0-20-16,0-1 0,0 21 15,0-21-15,0 0 0,0 22 0,0-22 16,-21 0-16,21 0 0,0 0 16,-21 1-16,0-1 0,21 0 15,-21-21-15,21-21 47,0 0-47,0-1 0,0 1 0,0 0 16,0-21-16,0 21 0,0-1 15,21-20-15,-21 21 0,0-21 0,21 20 16,0 1-16,-21-21 0,21 21 16,1 0-16,-22-1 0,0 1 0,21 21 15,0-21-15,0 21 31</inkml:trace>
  <inkml:trace contextRef="#ctx0" brushRef="#br0" timeOffset="1628.22">3704 1291 0,'0'0'0,"0"21"0,0 1 15,0-1-15,0 21 0,-21-21 0,21 0 16,0 22-16,-21-22 0,21 0 15,0 21-15,0-20 0,0-1 0,-21 0 16,21 0-16,0 0 16,0-42 15,0 0-15,0 0-16,21 0 0,-21-1 15,21 1-15,0 0 0,-21 0 16,21 0-16,0 0 0,1-1 0,-1 1 15,-21 0-15,21 0 0,0 0 16,0 21-16,0 0 0,1 0 16,-1 0-16,0 0 15,0 21-15,-21 0 0,21 0 16,0 0-16,-21 1 16,0-1-16,0 0 0,22 0 0,-22 0 0,21 0 15,-21 1-15,21-1 16,-21 0-16,0 0 0,21-21 15,0 0-15,-21 21 0,21-21 16,1 0-16,-1 0 0,0 0 16,0-21-16,0 21 15,0-21-15,1 0 0,-1 0 0,0-1 16,0 1-16,-21-21 16,0 21-16,21 0 0,-21-1 15,21-20-15,-21 21 0,0-21 0,0 20 16,0-20-16,0 21 0,0 0 15,0-22-15,0 22 0,-21 0 16,0 0-16,21 0 0,-21 0 0,0 21 16,0-22-16,-1 22 15,1 0 1,0 22-16,0-1 16,21 0-1,0 0-15,0 0 0,0 0 16,0 1-16,0-1 0,21-21 15,-21 21-15,21-21 0</inkml:trace>
  <inkml:trace contextRef="#ctx0" brushRef="#br0" timeOffset="2235.87">4889 1122 0,'0'-21'0,"-21"21"0,0 0 16,0-21-16,0 21 0,0 0 16,-1 0-16,1 0 0,0 0 15,0 21-15,0 0 0,0-21 16,-1 21-16,1 0 0,0 0 0,0 22 15,21-22-15,-21 0 0,21 21 16,-21-20-16,21 20 0,0 0 0,0-21 16,0 22-16,0-22 0,0 0 15,0 21-15,0-20 0,0-1 0,21 0 16,0 0-16,0-21 0,0 0 16,0 21-16,1-21 0,-1 0 15,0 0-15,0 0 0,0-21 0,0 0 16,22 21-16,-22-21 0,0 0 0,0-1 15,0 1-15,1 0 0,-1 0 16,-21-21-16,21 20 0,0 1 16,-21-21-16,21 21 0,-21-22 0,0 22 15,0-21-15,0 21 0,0-22 16,0 22-16,0 0 0,0 0 0,0 0 16,0 42 15,0 0-31,-21 0 15,21 0-15,0 1 0,0 20 0,0-21 16,0 0-16,0 22 0,0-22 16,0 21-16,0-21 0,0 0 0,0 1 15,0-1-15,0 0 16,0 0-16,0 0 0,0 0 0,0 1 16,21-22-16,0 0 31,1 0-31</inkml:trace>
  <inkml:trace contextRef="#ctx0" brushRef="#br0" timeOffset="2771.94">5228 1185 0,'0'-21'0,"0"0"16,21 21-16,0 0 16,1-21-16,-1 21 0,0 0 15,0 0-15,0 0 16,0 21-16,1 0 0,-1 0 15,0 1-15,-21-1 0,21 0 0,-21 0 16,21 0-16,-21 22 16,0-22-16,0 0 0,0 0 0,0 0 15,0 0-15,0 1 0,0-1 16,0 0-16,0 0 0,0 0 0,0 0 16,0-42 30,0 0-30,0 0-16,0 0 0,0 0 16,0-1-16,0 1 0,0-21 0,0 21 15,0 0-15,21-22 0,1 22 16,-22 0-16,21 0 0,-21 0 16,21-1-16,0 1 0,0 0 15,0 0-15,1 21 16,-1-21-16,0 21 0,0 0 15,0 0 1,0 0-16</inkml:trace>
  <inkml:trace contextRef="#ctx0" brushRef="#br0" timeOffset="3624.59">6371 1101 0,'0'0'0,"-21"-21"0,0-1 0,0 1 15,-1 21-15,1-21 0,0 21 16,0 0-16,0 0 0,0 0 16,-1 21-16,1 0 15,0-21-15,0 22 0,0-1 0,0 21 16,-1-21-16,1 0 0,21 1 15,-21-1-15,0 21 0,21-21 0,0 0 16,0 1-16,0 20 0,-21-21 16,21 0-16,0 0 0,0 1 15,0-1-15,0 0 0,0 0 0,0 0 16,21 0-16,0 1 16,0-22-16,0 0 0,1 0 15,-1 0-15,0 0 0,0 0 16,0 0-16,0 0 0,1-22 15,-1 22-15,0-21 0,0 0 0,0 0 16,0 0-16,1 0 0,-1-1 16,0 1-16,0-21 0,0 21 0,0-22 15,1 1-15,-1 0 0,-21-22 16,21 22-16,0 0 0,-21-22 16,21 1-16,0 20 0,-21-20 15,0 20-15,0 1 0,0 0 0,0-1 16,0 1-16,0 0 0,0 21 0,0-1 15,0-20-15,0 21 0,0 0 16,0 0-16,-21 21 31,0 0-31,21 21 16,0 0-16,-21 21 0,21-21 16,-21 22-16,21-22 0,-21 21 0,21 22 15,0-22-15,0 0 0,0 22 16,-22-22-16,22 22 0,0-22 0,0 0 15,0 22-15,0-22 16,0 1-16,0-1 0,0-21 0,0 21 16,0-20-16,22 20 0,-22-21 15,21 0-15,0-21 0,-21 21 0,21 1 16,0-22-16,0 0 0,1 21 0,-1-21 16,0 0-16,0 0 15,0 0-15,0 0 0,1 0 0,-1-21 16,0-1-16,0 22 0,0-21 15</inkml:trace>
  <inkml:trace contextRef="#ctx0" brushRef="#br0" timeOffset="4328">7959 1185 0,'-22'22'16,"44"-22"15,-1 0-31,0 0 0,21 0 0,-21 0 16,22 0-16,-1 0 0,0 0 15,1 0-15,20 0 0,-20 0 16,20 0-16,1 0 0,-1 0 0,1 0 16,-1 0-16,1 0 0,-1 0 15,1 0-15,-1 0 0,1-22 0,-1 22 16,-21 0-16,1 0 0,-1 0 15,0 0-15,1-21 0,-22 21 0,0 0 16,0 0-16,0 0 0,1 0 16,-22-21-1,-22 0 1,1 21 0</inkml:trace>
  <inkml:trace contextRef="#ctx0" brushRef="#br0" timeOffset="4808.8">8890 826 0,'0'21'15,"0"0"1,0 0-16,21-21 16,0 21-16,0-21 0,1 21 0,20-21 15,-21 22-15,21-22 0,-20 0 16,20 21-16,0-21 0,1 0 0,-22 0 16,21 21-16,-21-21 0,22 0 15,-22 0-15,0 0 0,0 21 0,21-21 16,-20 0-16,-1 0 15,-21 21-15,21-21 0,-21 21 16,0 1 0,-21-1-16,0-21 15,-1 21-15,1 0 0,0 0 0,0 0 16,0 1-16,-22-1 0,22 0 16,0 0-16,-21 21 0,-1-20 0,22-1 15,-21 21-15,21-21 0,-22 0 16,22 1-16,0-1 0,0 0 0,-21 0 15,42 0-15,-22 0 0,1 1 16,21-1-16,-21-21 0</inkml:trace>
  <inkml:trace contextRef="#ctx0" brushRef="#br0" timeOffset="6415.43">10731 1270 0,'0'0'0,"22"-21"0,-22 0 16,0 0-16,0-1 15,0 1-15,0 0 0,0 0 16,-22 0-16,22 0 0,-21-1 15,0 22-15,0-21 0,0 0 16,0 21-16,-1 0 0,1-21 0,0 21 16,0 0-16,0 0 0,0 0 15,-1 21-15,-20-21 0,21 21 0,0 0 16,0 1-16,-1-1 16,1 0-16,21 0 0,-21 21 0,21-20 15,-21-1-15,21 21 0,0-21 0,0 0 16,0 22-16,0-22 0,0 0 15,0 0-15,0 22 0,0-22 0,0 0 16,21 0-16,0 0 0,-21 0 16,21-21-16,1 22 0,-1-22 15,0 0-15,0 0 0,0 0 16,0 0-16,1 0 0,-1 0 16,0-22-16,0 1 0,0 0 15,22 0-15,-22-21 0,0 20 0,21-20 16,-21 21-16,22-21 0,-22-1 15,21 1-15,-21-22 0,22 22 16,-22-21-16,21-1 0,-21 22 0,1-22 16,-1 22-16,-21-22 0,21 22 0,-21 0 15,21-1-15,-21 1 0,0 0 16,0-1-16,0 22 0,0 0 0,0 0 16,0 0-16,0 0 0,0-1 15,-21 22-15,0 0 0,0 22 31,-1-1-31,22 0 0,-21 0 0,21 21 16,0 1-16,-21-22 0,0 21 16,21 22-16,-21-22 0,21 0 15,0 1-15,-21 20 0,21-20 0,0 20 16,0-21-16,0 1 0,0-1 16,0 0-16,0-20 0,0 20 0,0 0 15,0-21-15,0 1 0,0 20 16,0-21-16,21 0 0,-21 0 0,21 1 15,0-1-15,0-21 16,-21 21-16,21-21 0,1 0 16,-1 0-16,0 0 0,0 0 0,0 0 15,0 0-15,1 0 0,-1 0 16,0-21-16,0 21 0,21-21 0,-20-1 16,-1 1-16,0 0 0,0 0 15,0 0-15,0-22 0,1 22 16,-1 0-16,-21-21 0,0 21 0,0-1 15,0-20-15,0 21 0,0 0 16,0 0-16,0-1 0,0 1 16,-21 21-1,-1 0-15,22 21 0,-21 1 16,0-1-16,21 0 16,0 0-1,21-21 1,0 0-1,1 0-15,-1 0 16,0 0-16,0 0 16,-21 21-16,21 0 15,0 1-15,-21-1 16,0 0-16,0 0 0,0 0 16,0 0-16,0 1 0,0-1 15,0 0-15,0 0 0,0 0 0,0 0 16,0 1-16,0-1 0,22 0 15,-1-21-15,0 0 16,0 0 0,0 0-16,0 0 0,1 0 0,-1 0 15,0-21-15,0 0 0,0-1 16,0 1-16,22 0 0,-22 0 16,0 0-16,-21 0 0,21-1 0,0 1 15,-21 0-15,22-21 0,-22 21 16,0-1-16,0 1 0,0 0 0,0 0 15,0 42 17,0 0-32,0 0 15,0 1-15,0-1 0,0 0 16,0 0-16,0 21 0,-22-20 16,22-1-16,0 0 0,0 0 0,0 0 15,0 0-15,0 1 16,0-1-16,0-42 47</inkml:trace>
  <inkml:trace contextRef="#ctx0" brushRef="#br0" timeOffset="6651.81">11811 931 0,'-21'0'0,"0"0"16,21-21-1,21 21 16,0 0-15,0 0-16</inkml:trace>
  <inkml:trace contextRef="#ctx0" brushRef="#br0" timeOffset="7139.04">12171 1101 0,'0'-21'32,"21"21"-17,0 0-15,0 0 0,0 0 16,1 0-16,-22 21 15,21-21-15,0 21 0,-21 0 0,21 0 16,-21 0-16,0 1 0,21-1 16,-21 21-16,21-21 0,-21 0 0,0 1 15,0-1-15,0 0 0,0 0 0,0 0 16,0 0-16,0 1 0,0-1 16,22-21-1,-22-21 16,21-1-31,0 1 16,-21 0-16,0 0 0,21-21 0,-21 20 16,21 1-16,-21-21 0,0 21 15,21-22-15,-21 22 0,22-21 0,-22 21 16,0 0-16,0-1 0,21 1 16,-21 0-16,21 21 0,-21-21 15,21 21 1,0 0-1</inkml:trace>
  <inkml:trace contextRef="#ctx0" brushRef="#br0" timeOffset="7547.34">12763 1270 0,'43'-21'16,"-22"0"-16,0 0 16,0-22-16,0 22 0,-21 0 15,22 0-15,-22 0 0,21-1 16,-21 1-16,0 0 0,0 0 0,0 0 15,-21 21 1,-1 21 0,1-21-16,21 21 0,-21 0 0,21 22 15,-21-22-15,0 0 0,21 21 16,0-21-16,0 1 0,-21 20 0,21-21 16,0 0-16,0 0 0,0 1 15,0 20-15,0-21 0,0 0 16,0 0-16,0 1 15,21-22-15,0 21 16,0-21-16,0 0 0,0 0 16,1 0-16,-1 0 15,0-21-15</inkml:trace>
  <inkml:trace contextRef="#ctx0" brushRef="#br0" timeOffset="8028.07">13144 1058 0,'0'-42'0,"0"21"16,22 21-16,-22-21 0,21 21 16,0-21-16,0 21 15,0 0-15,0 0 0,1 0 16,-1 0-16,0 0 0,0 21 15,-21 0-15,21 0 0,0 0 16,-21 0-16,22 1 0,-1 20 0,-21-21 16,0 0-16,0 0 0,0 22 0,0-22 15,0 0-15,0 0 0,0 0 16,0 1-16,0-1 0,0 0 0,0 0 16,-21 0-1,-1-21-15,22 21 16,-21-21-1,21-21 1,0 0 0,0 0-16,0 0 0,0 0 15,0-1-15,0 1 0,21 0 16,-21 0-16,22-21 0,-1 20 0,-21-20 16,21 21-16,-21 0 0,21-22 0,0 22 15,0 0-15,-21 0 0,22 0 16,-22 0-16,21 21 0,-21-22 15,21 22-15,0 0 16,0 0 0</inkml:trace>
  <inkml:trace contextRef="#ctx0" brushRef="#br0" timeOffset="8287.92">13970 1249 0,'0'21'78</inkml:trace>
  <inkml:trace contextRef="#ctx0" brushRef="#br0" timeOffset="9543.62">14795 995 0,'0'0'0,"-21"0"0,0 0 31,21 21-15,0 0 0,0 0-16,0 1 0,0-1 0,0 21 15,0-21-15,-21 22 0,21-22 0,0 21 16,-21 0-16,21-20 0,0 20 16,0-21-16,-21 0 0,21 0 0,0 1 15,0-1-15,-22 0 0,22 0 16,0 0-1,0-42 1,0 0 0,0 0-16,0 0 15,0-1-15,0 1 0,0-21 16,0 21-16,0 0 0,22-22 0,-1 1 16,-21 21-16,21-22 0,0 1 15,0 0-15,0 21 0,1-22 0,-1 22 16,0 0-16,21 0 0,-21 0 15,1 21-15,20 0 0,-21 0 0,21 0 16,-20 21-16,-1 0 0,21 0 16,-21 21-16,0-20 0,1 20 0,-1 0 15,0 1-15,-21-22 0,0 21 16,21 0-16,-21-20 0,0 20 16,0-21-16,0 0 0,0 0 0,0 1 15,0-1-15,0 0 16,0-42 15,0 0-31,0-1 16,0 1-16,0 0 0,0 0 15,0-21-15,21 20 0,-21 1 16,21-21-16,1 0 0,-1 20 0,-21-20 16,21 0-16,21 21 0,-21-22 0,1 22 15,20-21-15,-21 21 16,0 21-16,22-22 0,-22 22 0,21 0 15,-21 0-15,0 0 0,1 22 16,-1-22-16,0 21 0,0 21 0,0-21 16,-21 0-16,21 22 0,-21-22 15,0 21-15,22-21 0,-22 22 0,0-22 16,0 21-16,0-21 0,0 1 0,0-1 16,0 0-16,-22 0 0,22 0 15,-21-21-15,21 21 16,0-42 31,0 0-32</inkml:trace>
  <inkml:trace contextRef="#ctx0" brushRef="#br0" timeOffset="11306.38">15684 1058 0,'0'-21'15,"0"0"-15,0 0 16,-21 21-16,0 0 0,0-21 15,0 21-15,0 0 0,-1 0 0,1-21 16,0 21-16,0 0 0,-21 0 16,20 0-16,1 0 0,0 0 0,0 21 15,0 0-15,21 0 0,-21 0 16,-1 0-16,1 1 0,21 20 0,0-21 16,0 0-16,0 22 0,0-22 15,0 21-15,0-21 0,0 22 0,0-22 16,0 0-16,21 0 0,1 0 0,-22 0 15,21 1-15,0-1 16,0 0-16,0-21 0,0 0 16,1 0-16,-1 0 0,0 0 15,0 0-15,0 0 0,0-21 16,1 21-16,-1-21 0,0-1 0,0 22 16,0-21-16,0 0 0,1 0 15,-22 0-15,21 0 0,-21-1 0,21 1 16,-21-21-16,21 21 0,-21 0 0,0-1 15,0 1-15,0 0 0,0 0 16,0 0-16,0 0 0,-21 42 47,21 0-47,0 21 0,0-21 16,0 1-16,0-1 0,0 21 0,0-21 15,0 0-15,0 1 0,0-1 0,0 0 16,0 0-16,0 0 0,21 0 15,-21 1-15,21-22 16,0 0 0,1 0-1,-22-22-15,0 1 0</inkml:trace>
  <inkml:trace contextRef="#ctx0" brushRef="#br0" timeOffset="11599.58">15938 995 0,'0'21'31,"0"0"-31,22-21 0,-1 21 16,0 1-16,-21 20 0,21-21 0,0 0 15,0 0-15,1 22 0,-1-22 16,0 0-16,-21 0 0,21 0 15,0 1-15,0-1 0,-21 0 0,0 0 16,0 0-16,22-21 0,-22 21 16,0 1-16,0-44 47,0 1-32,21 0-15</inkml:trace>
  <inkml:trace contextRef="#ctx0" brushRef="#br0" timeOffset="11844.46">16404 910 0,'0'0'0,"0"-21"16,0 42 0,0 0-1,0 1-15,-21-1 0,0 0 0,21 21 16,-21 1-16,-1-22 0,1 21 15,0 0-15,21 1 0,-21-22 0,0 21 16,0-21-16,-1 1 0,22 20 16,0-21-16,-21 0 0,0 0 15,21 1-15,21-22 32,0 0-32,1-22 15,-22 1-15,21 21 0</inkml:trace>
  <inkml:trace contextRef="#ctx0" brushRef="#br0" timeOffset="12083.39">16573 1080 0,'0'21'31,"0"0"-31,0 0 16,0 0-16,0 0 0,0 1 15,0-1-15,0 0 0,0 0 0,0 0 16,0 0-16,0 1 0,0-1 16,0 0-16,0 0 0,0 0 15,-21-21 17,21-21-32</inkml:trace>
  <inkml:trace contextRef="#ctx0" brushRef="#br0" timeOffset="12300.15">16616 847 0,'0'-21'16,"0"42"46,21-21-46,0 21-1</inkml:trace>
  <inkml:trace contextRef="#ctx0" brushRef="#br0" timeOffset="13199.97">17378 1185 0,'0'-21'0,"21"0"0,0 0 16,-21 0-16,0 0 15,0-1-15,0 1 16,0 0-16,0 0 0,0 0 16,0 0-16,-21-1 0,0 22 15,0 0-15,-1-21 0,1 21 0,0 0 16,0 0-16,-21 21 0,20 1 16,-20-1-16,21 0 0,0 0 0,0 0 15,-22 0-15,43 22 0,-21-22 16,0 0-16,21 21 0,-21-20 0,21-1 15,0 0-15,0 0 0,21-21 16,0 0 0,0 0-16,0 0 0,1 0 0,20 0 15,-21 0-15,0-21 16,0 21-16,1-21 0,-1 21 0,21-43 16,-21 43-16,0-21 15,1 21-15,-22-21 0,21 21 16,0-21-16,-21 42 47,0 0-32,-21 0-15,21 1 0,-21-1 16,21 0-16,0 21 0,0 1 0,0-22 16,0 21-16,0 0 0,0 1 15,0 20-15,0-20 0,0 20 16,0 1-16,0-1 0,0 1 0,0-1 15,0 1-15,21-1 0,0 1 16,-21-1-16,21 1 0,0-1 0,0 22 16,-21-22-16,22 1 0,-1 20 0,-21-20 15,21-1-15,-21 1 0,0-1 16,0 1-16,0-22 0,0 22 0,0-22 16,0 22-16,0-22 0,-21 0 0,0 1 15,-1-22-15,1 21 16,0-21-16,0 0 0,-21 1 0,20-1 0,-20 0 15,21 0-15,-21-21 0,-1 0 16,-20 0-16,20-21 0,-20 0 16,21 0-16,-1-1 0,1-20 15,0 0-15,-22-1 0,22 1 0,21-21 16,-22-1-16,1 1 0,21-1 0,0-21 16,21 1-16,0-1 0,0 22 15,0-22-15,0 21 0,0-20 0,21 20 16,0 22-16,0-22 0,21 22 0,-20 0 15,-1-22-15,21 43 16,-21-21-16,0-1 0,1 22 0,-1-21 0,21 21 16,-21 0-16,-21-22 0,21 22 15,1 0-15,-1-21 0,0 20 16,-21 1-16,0 0 0,21 0 0,0 0 16,-21 0-16</inkml:trace>
  <inkml:trace contextRef="#ctx0" brushRef="#br0" timeOffset="13789.85">17674 1355 0,'0'0'0,"21"-21"0,0 21 0,-21-64 16,0 43-16,0 0 15,0 0-15,0-1 0,0 1 16,0 0-16,-21 21 0,0 0 16,0-21-16,0 21 0,0 0 0,-1 0 15,1 0-15,0 21 0,-21 0 0,21 0 16,-1 1-16,1 20 0,0-21 16,0 21-16,0-20 0,0 20 0,21-21 15,-22 21-15,22-20 0,0 20 16,0-21-16,0 0 0,0 0 15,0 1-15,0-1 0,0 0 0,22-21 16,-1 0-16,0 0 16,0 0-16,0 0 0,0 0 0,1-21 15,-1 21-15,0-21 0,0-1 16,-21 1-16,21 0 0,0 0 0,1 0 16,-1 0-16,-21-1 0,21-20 0,-21 21 15,21 0-15,-21-22 0,0 22 16,0 0-16,0 0 0,0 0 0,0 0 15,0-1-15,0 65 47,0-22-47,0 0 0,0 0 0,0 22 16,0-22-16,0 21 0,0-21 0,0 0 16,0 22-16,0-22 0,0 0 15,0 0-15,0 0 0,0 1 0,21-1 16,0-21-1,1 0-15,-1 0 0,0 0 16,-21-21-16,21-1 0,0 22 16,-21-21-16,21-21 0</inkml:trace>
  <inkml:trace contextRef="#ctx0" brushRef="#br0" timeOffset="14059.31">18140 656 0,'0'0'0,"0"-42"0,0 21 16,-21 42 0,-1-21-1,22 42-15,0-21 0,-21 22 16,21 20-16,-21-20 0,21-1 0,0 21 16,0-20-16,0 20 0,0-20 15,0-1-15,0 21 0,0-20 16,0-22-16,0 21 0,0 1 0,0-22 15,0 0-15,0 0 0,0 0 16,0 0-16,0 1 0,0-1 16</inkml:trace>
  <inkml:trace contextRef="#ctx0" brushRef="#br0" timeOffset="14479.78">18203 1312 0,'21'0'16,"1"0"-16,-1 0 0,0 0 16,0 0-16,0 0 0,22 0 15,-22-21-15,0 21 0,0-21 16,0 21-16,22-21 0,-22 21 15,0-21-15,0 0 0,-21-1 0,21 1 16,-21 0-16,0 0 0,0 0 16,0 0-16,-21 21 15,0 0-15,0 0 16,0 0-16,-1 0 0,1 0 0,0 21 16,0-21-16,-21 21 0,20 21 0,1-21 15,-21 1-15,21 20 16,21-21-16,-21 21 0,21-20 0,0 20 15,0-21-15,0 0 0,0 0 0,0 1 16,21-1-16,0 0 16,0 0-16,0-21 0,22 0 15,-22 0-15,0 0 0,21 0 16,-21 0-16,1 0 0,-1-21 0,0 0 16,0 21-16,0-21 0,0-1 15,-21 1-15,0 0 16,0 0-16</inkml:trace>
  <inkml:trace contextRef="#ctx0" brushRef="#br0" timeOffset="14764.22">17886 931 0,'21'0'32,"0"0"-32,0 0 15,0 0-15,1 0 0,20 0 16,-21-21-16,21 21 0,-20-21 0,20 21 16,-21 0-16,21-21 0,-20 21 15,20 0-15,-21-21 0,0 21 0,0 0 16,1 0-16,-1 0 15,0 0 1</inkml:trace>
  <inkml:trace contextRef="#ctx0" brushRef="#br0" timeOffset="15092.16">19113 699 0,'-42'21'16,"21"0"-16,21 0 0,0 0 15,-21 0-15,21 1 0,-21 20 0,21 0 16,0-21-16,0 22 0,0-1 15,-22 22-15,22-22 0,0 0 16,-21 1-16,21-1 0,0-21 16,0 21-16,0-20 0,0 20 0,0-21 15,0 0-15,0 0 0,0 1 16,21-22 0,1 0-16,-1 0 15,0-22-15</inkml:trace>
  <inkml:trace contextRef="#ctx0" brushRef="#br0" timeOffset="15460.15">19410 762 0,'0'0'0,"21"0"0,0-21 0,0 21 15,0 0-15,1 0 16,-1 0-16,0 0 0,0 0 0,0 0 16,0 0-16,1 0 0,-1 21 15,0 0-15,-21 0 0,0 1 0,21-1 16,-21 21-16,0-21 0,0 22 16,0-1-16,0-21 0,0 21 15,0 1-15,0-22 0,-21 21 0,0 1 16,21-22-16,-21 21 0,-1-21 15,22 0-15,-21 1 0,0 20 0,0-42 16,21 21-16,0 0 0,-21 0 16,0-21-16,21 22 0,-22-22 15,22-22 17</inkml:trace>
  <inkml:trace contextRef="#ctx0" brushRef="#br0" timeOffset="15687.58">20002 1207 0,'0'21'16</inkml:trace>
  <inkml:trace contextRef="#ctx0" brushRef="#br0" timeOffset="17105.5">20637 1228 0,'22'0'15,"-1"0"1,0 0-16,0 0 0,21-21 0,-20 21 15,-1-22-15,21 1 0,-21 0 16,22 0-16,-22 0 0,0-22 16,21 22-16,-21-21 0,1 0 0,-1-1 15,-21 22-15,0-21 0,21-1 16,-21 1-16,0 0 0,0-1 0,0 1 16,0 21-16,-21-21 0,21 20 15,0-20-15,-21 21 0,-1 0 0,22 0 16,-21 21-16,0 0 15,0 0 1,21 21-16,-21 0 0,21 0 16,0 21-16,-21 1 0,-1-1 0,22 0 15,0 22-15,0-1 0,-21 22 16,21-21-16,0 20 0,-21 1 16,21-22-16,0 22 0,0 0 0,0-1 15,0 22-15,-21-21 0,21 0 16,0 20-16,0-20 0,-21 21 0,21-21 15,-21 20-15,21-20 0,-22 21 0,1-21 16,21 20-16,0-20 0,-21 0 16,21-22-16,-21 1 0,21 20 0,0-41 15,0 20-15,0-20 0,0-1 0,0 0 16,0 1-16,0-1 0,21-21 16,0 0-16,0 0 0,1-21 15,-1 0-15,0-21 0,0 0 16,0 0-16,0 0 0,22-22 15,-22 1-15,0 0 0,0-1 16,22-20-16,-22 21 0,0-43 0,0 21 16,0-20-16,0 20 0,1-20 0,-22-1 15,0 0-15,0 1 0,0-1 16,-22 0-16,1 22 0,-21-22 0,21 22 16,-22-1-16,22 1 0,-21-1 15,0 1-15,-22 20 0,22 1 0,-1 0 16,1-1-16,-21 1 0,20 42 15,22-21-15,0 21 0,0 0 16,21-21 15,21 21-31,0 0 0,21-22 0,1 22 16,-22-21-16,21 0 0,22 21 16,-22-21-16,0 0 0,1-22 0,20 22 15,-20 0-15,20-21 0,-21 21 0,22-22 16,-22 22-16,1 0 0,-1-21 15,-21 20-15,0-20 0,22 21 0,-43 0 16,21-22-16,-21 22 0,21 21 16,-21-21-16,0 0 0,-21 21 31,0 0-31,-1 21 0,1 0 16,21 0-16,-21 1 0,21 20 15,-21-21-15,21 21 0,0-20 0,0 20 16,0 0-16,0-21 0,0 22 15,0-22-15,0 0 0,0 21 0,21-20 16,0-22-16,0 21 0,1 0 0,-1-21 16,0 0-16,0 0 15,0 0-15,22 0 0,-22 0 0,0-21 16,0 0-16,0 21 0,0-22 16,1 1-16,-1 0 0,0 0 15,0 0-15,-21 0 0,0-22 0,0 22 16,0 0-16,0-21 0,0 20 0,-21-20 15,0 21-15,0 0 0,-1-22 16,1 22-16,0 21 0,0-21 16,0 21-16,0 0 0,-1 0 0,1 0 15,0 21 1,21 0-16,0 1 0,0-1 16,0 0-16,42 21 15,-20-21 1</inkml:trace>
  <inkml:trace contextRef="#ctx0" brushRef="#br0" timeOffset="17515.29">21907 931 0,'0'0'0,"22"0"0,-22-21 15,21 21-15,0 0 16,0 0 0,0 0-16,0 21 0,1 1 15,-1-1-15,-21 0 16,0 0-16,21 21 0,-21-20 16,21-1-16,-21 21 0,0-21 15,0 0-15,0 22 0,0-22 0,0 0 16,0 0-16,-21 0 0,21 1 15,-21-1-15,21 0 16,-21-21-16,-1 0 16,22-21-1,0 0-15,0-1 16,0 1-16,0 0 0,0 0 16,22 0-16,-22 0 0,21-1 0,-21 1 15,21 0-15,-21 0 0,21-21 16,0 20-16,-21 1 0,21 0 15,1 0-15,-1 0 0,-21 0 0,21-1 16,0 22-16</inkml:trace>
  <inkml:trace contextRef="#ctx0" brushRef="#br0" timeOffset="18131.59">22564 910 0,'0'0'0,"-22"21"16,22 1-16,0-1 16,0 21-16,-21-21 0,21 0 0,0 22 15,-21-22-15,21 0 0,0 21 16,-21-20-16,21-1 0,0 0 0,0 0 16,0 0-16,0 0 0,0 1 0,-21-1 15,21 0 1,0-42 15,21 0-31,0-1 16,-21 1-16,21 0 0,-21 0 15,21 0-15,1 0 0,-22-1 0,21 1 16,-21 0-16,0 0 0,21 21 16,0-21-16,0 0 15,-21 42 1,21 0-16,-21 0 15,0 0-15,0 0 0,0 1 0,0-1 16,0 0-16,0 0 0,22 0 0,-22 0 16,21 1-16,0-22 15,-21 21-15,21-21 0,0 0 16,0 0-16,1 0 0,-1 0 16,0 0-16,0 0 0,0-21 15,0 21-15,22-22 0,-22 1 16,0 21-16,-21-21 0,21-21 0,0 21 15,1-1-15,-22 1 0,0-21 16,0 21-16,0-22 0,0 1 16,0 21-16,0-21 0,0 20 0,0 1 15,0 0-15,-22 21 0,1-21 16,0 21-16,0 0 16,0 0-16,0 0 0,21 21 15,0 0-15,0 0 16,0 1-16,0-1 15,0 0-15</inkml:trace>
  <inkml:trace contextRef="#ctx0" brushRef="#br0" timeOffset="18654.29">23537 826 0,'0'0'16,"-21"0"-16,0 0 0,0 0 0,0 0 15,-22 0-15,22 21 0,0-21 0,0 21 16,-22 0-16,22 0 16,0 22-16,0-22 0,21 0 0,-21 21 15,21 1-15,-21-22 0,21 21 0,0-21 16,0 22-16,0-22 0,0 0 15,0 0-15,0 0 0,0 0 0,0 1 16,21-1-16,0-21 16,0 0-16,0 0 0,0 0 15,1 0-15,-1 0 16,-21-21-16,21-1 0,0 22 0,-21-21 16,21 0-16,0 0 0,-21 0 0,22 0 15,-1-1-15,-21-20 0,0 21 16,21-21-16,-21-1 0,21 22 15,-21-21-15,21 21 0,-21-1 16,0 1-16,0 0 0,0 0 0,0 42 31,0 0-31,0 0 0,0 1 16,0-1-16,0 0 0,0 21 16,0-21-16,0 1 0,0 20 0,0-21 15,0 0-15,0 0 0,0 22 0,0-22 16,0 0-16,0 0 15,21-21-15,1 0 0,-1 0 16,0 0 0</inkml:trace>
  <inkml:trace contextRef="#ctx0" brushRef="#br0" timeOffset="19089.13">23791 995 0,'0'0'0,"-21"-21"16,42 21 15,0 0-31,1 0 16,-1 0 0,0 0-16,0 0 0,0 21 15,-21 0-15,21 0 0,-21 0 16,0 1-16,0-1 0,0 0 15,0 0-15,0 21 0,0-20 0,0-1 16,0 0-16,-21 0 16,21 0-16,-21 0 0,21 1 15,-21-22-15,0 0 16,21-22 15,0 1-15,0 0-16,21 0 0,0 0 0,-21 0 15,21-1-15,-21 1 0,21 0 16,1-21-16,-22 21 0,21-1 16,0 1-16,0 0 0,-21 0 0,21 0 15,0 0-15,1 21 16,-1-22-16,0 22 16,0 0-16</inkml:trace>
  <inkml:trace contextRef="#ctx0" brushRef="#br0" timeOffset="19721.22">24680 995 0,'0'-21'16,"0"0"-16,0-1 0,0 1 15,0 0-15,0 0 0,-21 0 16,0 21-16,0 0 16,0 0-16,-1 0 0,1 0 0,0 0 15,0 0-15,0 0 0,-22 21 16,22 0-16,0 0 0,0 22 16,0-22-16,0 21 0,-1-21 0,1 22 15,0-22-15,21 21 0,0-21 16,0 22-16,0-22 0,0 0 0,0 0 15,0 0-15,0 0 0,0 1 16,21-22-16,0 0 0,1 0 16,-1 0-16,0 0 0,21 0 15,-21 0-15,1 0 0,-1-22 0,0 1 16,21 21-16,-21-21 0,1 0 0,-1 0 16,0 0-16,0-1 0,0-20 15,0 21-15,1-21 0,-1-1 16,-21 1-16,21 0 0,0-22 15,-21 22-15,21-1 0,0-20 0,1 21 16,-22-1-16,21 1 0,-21 0 16,21-1-16,-21 22 0,0-21 0,0 21 15,0-1-15,0 44 32,-21 20-32,21-21 0,0 0 15,-21 22-15,21-1 0,0 0 16,-22 1-16,22 20 0,0-21 0,0 1 15,0 20-15,0-20 0,0-1 16,0 0-16,0-21 0,0 22 16,0-22-16,0 21 0,22-21 0,-22 1 15,21-22-15,-21 21 0,21 0 16,0-21-16,0 0 16,0 0-16,1 0 15,-1 0-15,0 0 0</inkml:trace>
  <inkml:trace contextRef="#ctx0" brushRef="#br0" timeOffset="20008.06">25421 593 0,'0'0'0,"-42"0"16,21 0-16,21 21 15,0 0-15,-22 0 0,22 0 16,0 22-16,-21-22 0,21 21 16,0-21-16,0 22 0,0-1 0,0-21 15,0 22-15,0-22 0,0 0 16,0 21-16,0-21 0,21 1 0,1-1 16,-22 0-16,21-21 15,0 21-15,0-21 16,0 0-16,0 0 0,1-21 15,-1 21 1</inkml:trace>
  <inkml:trace contextRef="#ctx0" brushRef="#br0" timeOffset="20327.88">25823 508 0,'0'0'0,"0"-21"0,0 0 16,0 42 15,21 0-31,-21 0 0,0 0 16,22 1-16,-1 20 0,-21-21 16,21 21-16,-21-20 0,0 20 0,21-21 15,-21 21-15,21-20 0,-21-1 0,0 0 16,0 0-16,0 0 0,0 0 15,0 1-15,0-1 0,-21-21 0,0 21 16,21 0-16,-21-21 16,0 21-16,-1-21 0,22-21 31,0 0-15,22 0-16</inkml:trace>
  <inkml:trace contextRef="#ctx0" brushRef="#br0" timeOffset="20554.75">26416 572 0,'0'21'31,"0"0"0,0 0-31,0 0 16,0 0-1</inkml:trace>
  <inkml:trace contextRef="#ctx0" brushRef="#br0" timeOffset="20754.14">26374 974 0,'0'21'0,"0"0"15,0 0 1,0 0 0,-22-21-1,1 22-15,0-1 16,0-21-16,0 0 15,0 0-15,-1 0 0</inkml:trace>
  <inkml:trace contextRef="#ctx0" brushRef="#br0" timeOffset="22271.85">3302 2646 0,'0'0'0,"-21"-21"16,21 42-1,0 0 1,0 0-16,0 0 16,0 22-16,0-1 0,0 0 0,0 1 15,0 20-15,0 1 0,0-1 16,0 1-16,0-1 0,0 1 0,0-1 15,0 1-15,0-1 0,0 1 16,0-22-16,0 0 0,0 1 16,21-1-16,-21-21 0,0 0 0,0 1 15,0-1-15,0 0 0,0 0 16,-21-21-16,0 0 16,21-21-16,-22 0 15,22 0-15,-21-1 16,21 1-16,0-21 0,0 21 15,0-22-15,0 22 0,0-21 16,0 0-16,21-1 0,1 22 0,-1-21 16,0-1-16,21 22 0,-21-21 15,22 21-15,-1 0 0,0-1 0,22 22 16,-22 0-16,1 0 0,-1 0 16,0 22-16,1-22 0,-1 21 0,0 21 15,-21-21-15,1 0 0,20 22 0,-42-22 16,0 21-16,0-21 0,0 22 15,0-1-15,0-21 0,0 22 0,-21-22 16,-22 21-16,22-21 0,-21 0 16,0 1-16,-1-1 0,1 0 0,0 0 15,-1 0-15,1-21 0,21 0 16,-22 0-16,1 0 0,21 0 16,0 0-16,-22 0 0,22 0 0,21-21 15,0 0-15,-21 21 0,21-21 16,0 0-16,0-1 0,21 1 0,0 0 15,1 0-15,-1 0 0,21-22 16,0 22-16,1 0 0,-1 0 0</inkml:trace>
  <inkml:trace contextRef="#ctx0" brushRef="#br0" timeOffset="22855.84">4741 3387 0,'0'0'0,"0"-21"16,43-22-16,-43 22 0,0 0 16,0 0-16,0 0 15,0-1-15,0 1 0,-22 21 0,1-21 16,0 0-16,0 21 0,0 0 15,0 0-15,-22 0 0,22 0 16,0 0-16,-21 0 0,20 21 0,-20 0 16,21 0-16,-21 22 0,20-22 15,1 21-15,0 1 0,-21-1 0,21 0 16,21 1-16,-22-1 0,22 0 16,0 1-16,0-1 0,0-21 0,0 21 15,0-20-15,22-1 0,-1 0 16,-21 0-16,21 0 0,0-21 0,0 0 15,0 0-15,22 0 0,-22 0 0,0 0 16,21-21-16,-20 0 0,20 0 16,-21 0-16,21-1 0,-20 1 15,20 0-15,-21-21 0,0 21 16,0-1-16,1-20 0,-1 21 0,-21-21 16,0 20-16,0-20 0,0 21 0,0-21 15,0 20-15,0 1 0,0 0 16,0 0-16,-21 21 0,-1 0 15,1 0-15,21 21 16,0 0-16,0 0 0,0 1 16,0 20-16,0 0 0,0-21 15,0 22-15,21-22 0,1 21 0,-22-21 16,21 22-16,0-22 0,-21 0 0,21-21 16,0 21-16,-21 0 0,21-21 15,1 0-15,-1 0 0,0 0 16</inkml:trace>
  <inkml:trace contextRef="#ctx0" brushRef="#br0" timeOffset="23163.66">5419 3069 0,'0'0'0,"-22"0"0,1-21 0,-42 21 15,20 0 1,22 21-16,0 0 0,0 1 0,0-1 16,0 21-16,-1-21 0,1 22 15,21-1-15,0 0 0,0 1 0,0-1 16,0 0-16,0 1 0,0-22 16,0 21-16,0 0 0,21-20 0,1-1 15,-1 0-15,-21 0 0,21 0 0,0 0 16,0-21-16,0 22 0,1-22 15,-1 0-15,0 0 0,0 0 0,0 0 16,0 0-16,22 0 0,-22-22 16,0 1-16,0 0 0,0 21 15</inkml:trace>
  <inkml:trace contextRef="#ctx0" brushRef="#br0" timeOffset="23728.09">5821 2752 0,'0'0'0,"0"-21"16,0 42-1,0 0-15,0 0 16,0 0-16,0 0 0,0 1 16,0 20-16,0 0 0,0 1 15,0-1-15,0 0 0,0 1 0,21-1 16,-21 21-16,0-20 0,0 20 15,0-20-15,0-1 0,0 0 0,0 1 16,0-1-16,0-21 0,0 0 0,0 0 16,-21 1-16,21-1 0,0 0 15,0-42 17,0 0-32,0-1 15,0 1-15,0-21 0,0 21 0,21 0 16,-21-22-16,21 22 15,0-21-15,0-1 0,1 22 0,-1-42 16,0 42-16,0-1 16,0 22-16,0-21 0,-21 42 15,0 1 1,0-1-16,0 0 16,-21 0-16,21 0 0,-21 0 15,0 1-15,0-1 0,0 0 16,-1 0-16,1 0 0,0 0 0,0 1 15,21-1-15,0 0 16,0 0-16,0 0 0,0 0 16,21-21-16,0 22 15,-21-1-15,21-21 0,1 21 0,-1-21 16,0 0-16,0 21 16,0-21-16,0 0 0,22 0 15,-22 0 1</inkml:trace>
  <inkml:trace contextRef="#ctx0" brushRef="#br0" timeOffset="24421.43">7260 3344 0,'0'0'0,"-42"0"0,21 0 0,-43 0 16,43 0-16,21 22 15,-21-22-15,42 21 16,0-21-16,21 0 16,1 0-16,-1 21 0,0-21 0,22 0 15,-1 0-15,1 0 0,-1 0 16,1 0-16,-1 21 0,1-21 0,-1 0 15,1 0-15,-1 0 0,-20 0 16,20 0-16,-20 0 0,-1 0 16,0 0-16,-21 0 0,22 0 0,-22 0 15,0 0-15,-42-21 32,0 0-17,0 21-15,-1 0 0,-20-21 16,21-1-16,0 22 0,0-21 0,-1 21 15,1-21-15,21 0 0,-21 0 16,0 0-16,21-1 0,0 1 16,0 0-1,21 21 1,0 0-16,0 0 16,1 0-16,-1 0 0,0 0 0,0 21 15,0 0-15,0 22 0,-21-22 16,22 0-16,-22 21 0,0-20 0,0 20 15,0-21-15,0 21 0,0-20 16,0 20-16,0-21 0,-22 0 0,1 0 16,21 1-16,-21-1 0,21 0 0,-21-21 15</inkml:trace>
  <inkml:trace contextRef="#ctx0" brushRef="#br0" timeOffset="26011.18">9948 3514 0,'0'-21'15,"0"-1"1,0 1-16,0 0 16,21 0-16,-21 0 0,0 0 0,0-1 15,0 1-15,0 0 0,0 0 16,0 0-16,-21 21 0,0-21 0,0-1 15,-21 1-15,20 0 0,1 21 0,-21-21 16,0 21-16,-1 0 0,1-21 16,0 21-16,-1 0 0,1 0 15,0 0-15,-1 21 0,22-21 0,-21 21 16,-1 0-16,1 0 0,0 22 0,-1-22 16,1 21-16,21 1 0,-21-22 0,-1 21 15,22 0-15,0 1 0,0-1 16,0 0-16,-1-20 0,22 20 15,-21-21-15,21 21 0,0-20 16,0-1-16,0 0 0,0 0 0,0 0 16,21 0-16,1-21 0,-1 0 15,0 0-15,0 0 0,0 0 16,0 0-16,1-21 0,20 0 0,-21 0 16,0 0-16,22 0 0,-22-1 0,21-20 15,-21 21-15,22-21 0,-1-1 16,-21 1-16,21 0 0,1-1 0,-22 1 15,21-22-15,1 22 0,-22-21 16,0 20-16,21-20 0,-21 20 16,1 1-16,-1 0 0,-21-22 0,0 22 0,21 21 15,-21-22-15,0 1 16,0 21-16,0 0 0,0 0 0,0-1 16,0 1-16,-21 21 31,21 21-31,-21 1 0,21-1 0,-22 21 15,1-21-15,21 22 0,0-1 16,-21 0-16,0 1 0,0-1 0,21 0 16,0 1-16,0-1 0,-21 21 15,21-20-15,0-1 0,0 22 0,0-22 16,0 0-16,0 1 0,0-1 16,21-21-16,-21 21 0,21 1 0,0-22 15,0 0-15,0 0 0,1 0 16,-1 1-16,0-1 0,0-21 15,0 0-15,0 21 0,22-21 0,-22 0 16,21 0-16,-21 0 0,22 0 0,-22-21 16,21 0-16,1-1 0,-22 1 15,21 0-15,0 0 0,-20 0 0,20 0 16,-21-1-16,21-20 0,-20 21 16,-1 0-16,0-22 0,0 1 0,0 21 15,-21-21-15,0 20 0,0 1 16,0-21-16,0 21 0,0 0 15,-21 21-15,0 0 16,0 0-16,0 0 0,-1 21 0,1-21 16,0 21-16,21 0 0,-21 0 15,21 0-15,0 1 0,0-1 16,0 0-16,21 0 16,0-21-16,0 0 15,22 0-15,-22 0 0,0 0 0,0 0 16,0 0-16,1 0 0,-1 0 0,0 0 15,21 0-15,-21 0 0,1 0 16,-1 0-16,0 21 0,0 0 16,0 1-16,-21-1 0,0 0 15,0 21-15,21-21 0,-21 1 16,0-1-16,0 21 0,0-21 0,0 0 16,22 1-16,-22-1 0,0 0 15,0 0-15,21-21 0,0 0 16,0 21-16,0-21 15,0 0-15,1 0 16,-1 0-16,0-21 0,0 0 0,0 0 16,0 21-16,1-21 0,-1-1 0,0 1 15,-21-21-15,21 21 0,0 0 16,0-22-16,1 22 0,-22-21 16,0-1-16,0 22 0,0-21 0,0 21 15,0 0-15,0-1 0,0 1 16,0 42 15,0 1-31,0 20 0,0-21 16,0 0-16,0 22 0,0-22 0,0 0 15,0 21-15,0-21 0,0 1 0,0-1 16,0 0-16,0 0 0,0 0 16,0 0-16,0-42 46,0 0-30,0 0-16</inkml:trace>
  <inkml:trace contextRef="#ctx0" brushRef="#br0" timeOffset="26212.07">11091 3154 0,'0'0'0,"-21"-21"0,21 0 0,-21 21 0,0 0 31,21-22-15,21 22 15,0 0-15,-21 22-16,21-22 0,0 0 0,1 21 15</inkml:trace>
  <inkml:trace contextRef="#ctx0" brushRef="#br0" timeOffset="26599.14">11451 3344 0,'0'0'0,"21"43"15,-21-22-15,21 0 0,1 21 16,-1-20-16,-21-1 0,0 0 0,21 0 15,-21 0-15,21 0 0,-21 1 16,21-1-16,-21 0 0,0 0 16,0 0-16,0 0 15,0-42 17,0 0-32,0 0 15,0 0-15,0 0 0,0-1 16,0 1-16,0-21 0,0 0 0,0 20 15,0-20-15,21 0 0,1-1 16,-22 1-16,21 0 0,0 21 16,0-1-16,0-20 0,-21 21 0,21 21 15,1-21-15,-1 21 0,0 0 16,0 0 0,-21 21-16,0 0 0,21 0 15,-21 0-15</inkml:trace>
  <inkml:trace contextRef="#ctx0" brushRef="#br0" timeOffset="27354.32">12044 3514 0,'0'0'0,"21"0"0,0-21 0,0-1 15,0 22-15,1-21 0,-1 0 16,0 0-16,0 0 0,0 0 0,0 21 16,1-22-16,-22 1 0,21 0 0,-21 0 15,0 0-15,0 0 0,0-1 16,0 1-16,-21 21 0,-1 0 16,1 0-16,0 0 15,0 21-15,0 1 0,0-22 16,-1 21-16,1 21 0,0-21 0,0 0 15,0 22-15,21-22 0,0 21 16,0-21-16,0 22 0,0-22 0,0 0 16,0 0-16,0 0 0,0 1 0,21-1 15,-21 0-15,21-21 0,0 0 16,0 21-16,1-21 0,-1 0 0,0 0 16,0 0-16,21 0 0,-20 0 0,-1 0 15,0-21-15,0 21 0,0-21 16,0 0-16,1 21 0,-1-22 0,0 1 15,-21 0-15,21 0 16,-21 0-16,0 0 0,0-1 16,0 1-16,21 0 0,-21 0 0,0 0 15,21 0-15,-21-1 0,0 1 0,0 0 16,0 0-16,22 21 0,-1 0 16,0 0-16,0 0 15,-21 21-15,21 0 16,0-21-16,-21 21 0,0 1 15,22-1-15,-22 21 0,21-21 0,-21 0 16,0 1-16,0-1 0,0 0 16,0 0-16,0 0 0,0 0 15,0 1-15,0-1 0,0 0 16,0-42 15,0 0-15,0-1-16,0 1 15,0 0-15,0 0 0,0 0 0,0-22 16,0 22-16,0 0 0,0 0 0,0-21 16,0 20-16,21 1 0,0 0 15,0 0-15,-21 0 0,21 21 0,1-21 16,-1 21-16,0 0 16,0 0-16,0 0 15,0 0-15,1 0 0,-1 0 16</inkml:trace>
  <inkml:trace contextRef="#ctx0" brushRef="#br0" timeOffset="27547.2">13166 3429 0,'0'0'0,"0"21"15,0 0-15,0 1 16,0-1-1,0 0 1,0-42 15</inkml:trace>
  <inkml:trace contextRef="#ctx0" brushRef="#br0" timeOffset="28323.91">14224 3069 0,'0'0'0,"-21"21"0,21 1 16,0-1-16,0 0 0,-21 21 0,21-21 15,-22 22-15,1-1 0,0 0 16,0 1-16,0-1 0,0 0 0,-1 1 16,1-1-16,0-21 0,0 22 15,0-22-15,21 0 0,-21 0 0,-1 0 16,22 0-16,-21-21 0,21 22 16,0-44-1,0 1 1,0 0-16,0 0 0,0-21 15,0 20-15,0-20 0,21 21 0,1-21 16,-1-1-16,0 1 0,0-22 0,21 22 16,-20 0-16,20 21 0,0-22 15,1 22-15,-1 0 0,0 0 16,1 0-16,-1 21 0,0 0 0,1 0 16,-22 21-16,21 0 0,0 0 15,-20 0-15,-1 0 0,0 22 16,0-1-16,0-21 0,0 22 0,1-1 0,-22-21 15,0 21-15,0-20 0,0 20 16,0-21-16,0 0 0,0 0 0,0 1 16,0-1-16,0 0 15,-22-21 1</inkml:trace>
  <inkml:trace contextRef="#ctx0" brushRef="#br0" timeOffset="28880.16">15600 3090 0,'-43'0'15,"22"0"-15,-21 0 0,21 0 0,-22 0 16,22 0-16,-21 22 0,0-22 0,20 21 16,-20 21-16,0-21 0,21 22 15,-1-22-15,-20 21 0,21 0 0,21 1 16,-21-1-16,21 0 0,0 1 0,0 20 16,0-20-16,0-22 15,21 0-15,0 0 0,0 0 0,0 0 16,1-21-16,-1 0 0,21 0 0,-21 0 15,22 0-15,-22 0 0,0 0 16,21 0-16,-21-21 0,1 0 0,20 21 16,-21-21-16,0 0 0,0 0 15,1-22-15,-1 22 0,-21 0 16,0-21-16,21 20 0,-21-20 0,0 21 16,0-21-16,0-1 0,0 22 0,0-21 15,-21 21-15,21-1 0,0 1 16,0 0-16,-21 0 0,-1 21 15,22 21-15,0 0 16,0 0-16,0 22 0,22-22 16,-1 21-16,-21-21 0,21 22 0,0-1 15,0-21-15,0 0 0,-21 22 16,22-22-16,-1 0 0,-21 0 0,21 0 16,0-21-16,-21 22 0,21-22 15,0 0-15,1 0 16,-1 0-16,0 0 0,0 0 15,0-22-15,-21 1 0</inkml:trace>
  <inkml:trace contextRef="#ctx0" brushRef="#br0" timeOffset="29133.28">15960 3196 0,'0'0'0,"21"21"16,0 1-16,0-1 15,-21 0-15,21 21 0,0-21 16,1 1-16,-22 20 0,21-21 16,0 21-16,-21-20 0,21-1 0,0 42 15,-21-42-15,0 1 16,21-1-16,1-21 16,-1 0-1,0 0-15,0-21 16,-21-1-16,0 1 15,0 0-15,21 0 0,-21 0 0</inkml:trace>
  <inkml:trace contextRef="#ctx0" brushRef="#br0" timeOffset="29344.15">16341 3112 0,'0'21'0,"-22"0"16,22 0-16,0 0 0,0 22 15,-21-22-15,21 21 0,-21 0 0,21-20 16,-21 20-16,21 0 0,0-21 0,0 22 16,-21-22-16,21 0 0,0 0 15,0 0-15,0 1 0,0-1 0,21-21 47</inkml:trace>
  <inkml:trace contextRef="#ctx0" brushRef="#br0" timeOffset="29569.57">16616 3344 0,'0'0'0,"0"22"0,0-1 16,0 21-16,0-21 0,0 0 0,0 1 15,0-1-15,0 21 0,0-21 16,0 0-16,0 1 0,0-1 16,0 0-1,0-42 1</inkml:trace>
  <inkml:trace contextRef="#ctx0" brushRef="#br0" timeOffset="30544.54">17420 3366 0,'0'0'0,"21"0"0,-21-22 0,0 1 0,0 0 16,0 0-16,-21 21 16,0 0-16,0 0 15,0 0-15,-1 0 0,1 21 16,0 0-16,0 0 0,-21 1 0,20-1 15,1 0-15,0 0 0,-21 43 16,42-22-16,0-21 0,-21 0 16,21 0-16,0 1 0,0-1 15,0 0-15,0 0 16,21-21-16,0 0 0,0 0 16,0 0-16,-21-21 0,21 0 15,1 21-15,-1-21 0,0 21 0,0-22 16,0 1-16,0 0 0,1 21 0,-22-21 15,21 21-15,0-21 0,-21 0 16,21 21 0,-21 21 15,0 0-31,0 0 16,0 0-16,-21 0 0,21 1 0,0-1 15,-21 0-15,0 0 0,-1 0 16,1 22-16,21-22 0,-21 21 0,0 0 15,0 1-15,0-1 0,-1 0 0,1 22 16,0-1-16,0-20 0,0 20 16,21 22-16,-21-22 0,21 1 0,-22 84 15,1-84-15,21 20 0,0-20 16,0 20-16,0-20 0,0-1 0,0 22 16,-21-21-16,21-1 0,-21-21 15,21 22-15,-21-1 0,0-20 16,-1-1-16,1 0 0,0 1 0,0-22 15,0 21-15,-22-21 0,22 1 0,-21-22 16,21 0-16,-22 0 0,1 0 16,-21-22-16,20 22 0,-20-42 0,-1 21 15,1-21-15,-1-1 0,1 1 0,-22 0 16,22-22-16,-1 1 0,1-1 0,-1 1 16,22-1-16,-1 1 0,22-22 15,0 21-15,21 1 0,0-43 16,0 64-16,21-22 0,0 22 15,1 0-15,20-1 0,-21 1 16,21 0-16,-20-1 0,20 1 0,43-43 16,-43 43-16,0 0 0,22-1 15,-22 1-15</inkml:trace>
  <inkml:trace contextRef="#ctx0" brushRef="#br0" timeOffset="31092.23">17674 3366 0,'0'0'0,"0"-22"0,21 1 16,-21 0-16,0 0 16,0 0-16,0 0 0,0-1 15,-21 22-15,0 0 16,0 0-16,0 0 0,-1 0 15,1 0-15,0 22 0,21-1 0,-21 0 16,0 21-16,0-21 0,-1 22 16,22-1-16,0 0 0,-21-20 0,21 20 15,0 0-15,0-21 0,0 1 16,0-1-16,0 0 0,0 0 16,0 0-16,21-21 15,1 0-15,-1 0 16,0 0-16,0 0 0,-21-21 0,21 0 15,0 21-15,1-21 0,-1 0 0,-21-1 16,21 1-16,-21-21 0,0 21 16,0 0-16,0-22 0,0 22 0,0-21 15,0-1-15,0 1 0,0 21 16,0-21-16,0 20 0,0 1 16,0 0-16,-21 42 31,21 0-31,0 22 0,0-22 15,0 21-15,0 1 0,0-22 0,0 21 16,0-21-16,0 22 0,0-22 16,0 0-16,0 0 0,21 0 0,0 0 15,-21 1-15,21-22 0,0 0 16,1 0-16,-1 0 16,0 0-16,0 0 0,-21-22 15,21 1-15</inkml:trace>
  <inkml:trace contextRef="#ctx0" brushRef="#br0" timeOffset="31371.9">18097 2752 0,'0'0'0,"0"-21"0,0-1 16,0 44-1,0 20 1,-21-21-16,21 21 0,0 1 15,0-1-15,0 0 0,0 1 0,0 20 16,0-20-16,0-1 0,0 0 0,0 22 16,0-43-16,0 21 0,0 1 15,0-1-15,0-21 0,0 0 0,0 0 16,0 22-16,0-22 16,0 0-16,0 0 15,0-42 1,0 0-1</inkml:trace>
  <inkml:trace contextRef="#ctx0" brushRef="#br0" timeOffset="31747.69">18224 3408 0,'0'21'0,"22"-21"16,-22 21-16,21-21 15,0 0 1,0 0-16,0-21 0,0 0 16,1 21-16,-22-21 0,21 21 0,0-21 15,0-1-15,-21 1 16,21 0-16,-21 0 0,0 0 0,0 0 16,0-1-16,-21 22 15,0 0 1,0 0-16,0 22 0,-1-1 15,1 0-15,0 21 0,0-21 16,0 1-16,21 20 0,0-21 0,0 0 16,0 0-16,0 22 0,0-22 15,0 0-15,0 0 16,0 0-16,21-21 0,-21 22 16,21-22-16,0 0 0,0 0 15,1 0-15,-1 0 16,-21-22-16,0 1 0,21 0 15</inkml:trace>
  <inkml:trace contextRef="#ctx0" brushRef="#br0" timeOffset="32012.14">17886 3048 0,'0'0'15,"-43"0"-15,1 0 0,0 21 0,21-21 0,-22 21 16,22 1-16,0-1 0,21 0 16,0 0-16,0 0 0,0 0 0,0 1 15,0-1-15,21 21 0,0-21 16,0 0-16,22 1 0,-22-1 0,0-21 16,21 21-16,1 0 0,-22-21 0,21 0 15,1 0-15,-1 21 0,-21-21 16,21 0-16,1 0 0,-1 0 0,-21 0 15,22-21-15,-1 21 16,-21-21-16</inkml:trace>
  <inkml:trace contextRef="#ctx0" brushRef="#br0" timeOffset="32287.98">18923 2900 0,'0'0'0,"-21"0"0,0 0 0,-1 21 0,1 0 16,21 0-16,0 1 15,-21-1-15,21 21 0,-21-21 0,21 22 16,0-1-16,0 0 0,0 1 0,0-22 16,0 21-16,0 0 0,0-20 15,21 20-15,-21-21 0,21 21 0,0-20 16,-21-1-16,22 0 0,-22 0 0,21 0 15,0 0-15,0-21 16,0 0-16,0 0 16,1-21-16</inkml:trace>
  <inkml:trace contextRef="#ctx0" brushRef="#br0" timeOffset="32604.32">19219 3006 0,'0'0'16,"0"-43"-16,21 43 16,1 0-16,-1 0 0,0 0 15,21 0-15,-21 0 0,1 0 16,20 22-16,0-1 0,-21 0 16,22 0-16,-1 21 0,-21-20 0,22-1 15,-22 21-15,0-21 16,0 22-16,-21-22 0,0 21 0,0-21 0,0 22 15,0-22-15,0 0 0,0 21 16,-42-21-16,21 1 0,-1-1 16,1 0-16,0 0 0,0 0 0,-21-21 15,20 21-15,1 1 0,0-22 0,0 0 16,0 21-16,0-21 0,21-21 31,0-1-31</inkml:trace>
  <inkml:trace contextRef="#ctx0" brushRef="#br0" timeOffset="32811.19">19897 3366 0,'0'-22'62,"0"1"-62</inkml:trace>
  <inkml:trace contextRef="#ctx0" brushRef="#br0" timeOffset="33637.68">21336 2836 0,'0'0'0,"42"-42"16,-42 21-16,0 42 47,0 0-47,0 22 0,-21-22 15,21 21-15,-21 0 0,21 1 0,0 20 16,0-20-16,-21 20 0,21 1 0,0-22 16,0 21-16,-21-20 0,21-1 15,0 0-15,0 1 0,0-22 0,0 0 16,0 0-16,0 0 16,0 1-16,0-1 0,0-42 46,0-1-46,-22 22 0,22-21 16,0 0-16,-21 0 0,21 0 0,0 0 16,0-22-16,0 22 0,0 0 15,0-21-15,0 20 0,21-20 0,1 21 16,20-21-16,-21 20 0,21 1 16,-20 0-16,20 21 0,0 0 15,-21-21-15,22 21 0,-1 0 0,-21 0 16,22 21-16,-22 0 0,0 0 0,21 1 15,-42-1-15,21 21 0,-21-21 16,0 22-16,0-22 0,0 0 16,0 21-16,0-21 0,-21 1 0,0-1 15,0 0-15,0 0 0,0 0 0,-22 0 16,22 1-16,0-22 0,0 21 16,0-21-16,-1 0 0,1 0 0,0 0 15,0 0-15,21-21 16,0-1-1,0 1-15,21 21 0,0-21 16</inkml:trace>
  <inkml:trace contextRef="#ctx0" brushRef="#br0" timeOffset="34186.68">22521 3112 0,'-42'-22'16,"21"22"-16,0 0 0,-1 0 15,1 0-15,0 0 0,-21 0 0,21 0 16,-1 22-16,1-22 0,0 21 15,21 21-15,-21-21 0,0 0 0,21 22 16,-21-22-16,21 21 0,0 1 0,0-22 16,0 21-16,0-21 0,0 22 15,0-22-15,0 0 0,0 0 0,0 0 16,0 0-16,21 1 16,0-22-16,0 0 0,0 0 15,0 0-15,1-22 0,-1 1 16,0 0-1,0 21-15,-21-21 0,21 0 0,-21 0 16,21-1-16,1 1 0,-22-21 0,0 21 16,0 0-16,0-22 0,0 22 15,0-21-15,21 21 0,-21-1 0,0-20 16,0 21-16,0 0 0,0 0 16,0 42 15,0 0-31,0 0 15,0 0-15,0 22 0,0-22 0,0 21 16,0-21-16,21 22 0,-21-22 0,0 21 16,0-21-16,0 0 15,21 1-15,-21-1 0,21 0 0,-21 0 16</inkml:trace>
  <inkml:trace contextRef="#ctx0" brushRef="#br0" timeOffset="34495.49">23072 3048 0,'0'0'0,"-22"0"15,1 0-15,0 0 0,0 21 16,0 0-16,0 1 0,-1-1 15,22 0-15,-21 21 0,21-21 0,-21 22 16,21-1-16,-21-21 0,21 22 16,0-22-16,0 21 0,0-21 0,0 0 15,0 22-15,0-22 0,21 0 0,0-21 16,0 21-16,-21 0 0,22-21 16,-1 0-16,0 0 0,0 0 15,0 0-15,0 0 0,1 0 16,-1 0-16,-21-21 0,21 0 15,0 21-15</inkml:trace>
  <inkml:trace contextRef="#ctx0" brushRef="#br0" timeOffset="35152.12">23389 2604 0,'0'21'16,"0"0"-16,0 0 16,0 21-16,0 1 15,0-22-15,0 21 0,0 1 0,0-22 16,0 21-16,0 0 0,0 1 16,0-1-16,0-21 0,-21 22 0,21-1 15,-21 0-15,0-21 0,21 22 16,-22-1-16,22-21 0,-21 0 0,21 1 15,0-1-15,-21 0 0,21 0 0,-21-21 16,21-21 15,0 0-15,21 21-16,0-21 0,0-1 0,1-20 16,-1 21-16,0 0 0,0 0 15,0-22-15,0 22 0,22 0 16,-22 21-16,0-21 0,0 0 0,0 21 15,1 0-15,-1 0 0,0 0 0,0 0 16,-21 21 0,0 0-16,0 0 0,-21 0 15,0 0-15,0-21 0,-1 22 16,1-1-16,0 0 0,-21 0 0,21-21 16,-1 21-16,1-21 0,-21 0 0,42 21 15,-21-21-15,0 0 0,-1 0 16,1 0-16,21 22 47,0-1-47,21 0 0,1-21 15,-1 21-15,-21 0 0,21 0 16,0 1-16,0-22 0,0 21 0,1 0 16,-1 0-16,0-21 0,0 21 0,0-21 15,0 21-15,1-21 16,-1 0-16,0 0 0,0 0 15,0 0-15,0 0 0,-21-21 16,22 21-16,-1-21 16</inkml:trace>
  <inkml:trace contextRef="#ctx0" brushRef="#br0" timeOffset="35438.96">24088 2963 0,'0'22'15,"0"-1"1,0 0-16,0 0 0,0 0 16,0 0-16,0 1 0,0 20 15,0-21-15,0 0 0,0 22 16,0-22-16,0 21 0,0-21 0,0 0 15,21 1-15,-21-1 0,21 0 16,-21 0-16,0 0 0,21 0 16,0 1-16,0-22 15,1 0-15,-1 0 16</inkml:trace>
  <inkml:trace contextRef="#ctx0" brushRef="#br0" timeOffset="35751.78">24596 2921 0,'0'0'0,"21"21"15,0-21-15,0 21 0,0 1 16,0-22-16,1 21 0,-1 0 0,0 0 15,0 21-15,0-20 0,0-1 16,-21 0-16,0 21 0,0-21 0,0 22 16,0-22-16,0 0 0,0 0 0,-21 22 15,0-22-15,0 0 16,0 0-16,0 0 0,-1 0 0,1 1 16,0-22-16,0 21 0,0-21 0,0 21 15,-1-21-15,1 0 16</inkml:trace>
  <inkml:trace contextRef="#ctx0" brushRef="#br0" timeOffset="35947.5">25082 3239 0</inkml:trace>
  <inkml:trace contextRef="#ctx0" brushRef="#br0" timeOffset="36159.4">25082 3662 0,'0'0'15,"0"21"-15,0 0 16,0 0-16,-21-21 15,0 0-15,0 22 16,0-22-16,0 0 0,-1 0 16,1 0-16,-21 0 0</inkml:trace>
  <inkml:trace contextRef="#ctx0" brushRef="#br0" timeOffset="37571.57">1884 5482 0,'0'0'0,"-21"-21"15,21 0-15,0 0 16,0 0-16,21 21 0,0-22 16,0 1-16,0 21 0,0 0 15,1 0-15,-1 0 0,21 0 16,-21 0-16,22 43 0,-22-22 16,21 21-16,0-21 0,1 43 0,-1-22 15,-21 0-15,22 22 0,-22-22 16,0 22-16,-21-22 0,0 22 0,0-22 15,0 0-15,0-21 0,0 22 16,0-22-16,0 0 0,0 0 0,-21-21 16,0 0-16,-1 0 0,1 0 15,0 0-15,0 0 0,0-21 16,0 0-16,21 0 0,-22 0 16,22-22-16,0 1 0,0 0 0,0-1 15,0-20-15,0 20 16,0-20-16,0-1 0,22 1 0,-1 21 0,0-22 15,0 22-15,0-22 0,22 22 16,-22 0-16,21 20 0,-21-20 16,22 21-16,-22 0 0,21 21 15,-21 0-15,0 0 0,1 0 0,-1 0 16,0 21-16,0 0 0,-21 0 16</inkml:trace>
  <inkml:trace contextRef="#ctx0" brushRef="#br0" timeOffset="37953.66">2921 5927 0,'0'0'0,"21"0"16,0 0-16,0 0 15,1-21-15,-1-1 16,0 1-16,0 0 0,-21 0 0,21-21 15,0 20-15,1 1 0,-22-21 16,0 21-16,21 0 0,-21-22 0,0 22 16,0-21-16,0 21 0,0-22 15,0 22-15,-21 0 0,-1 21 0,1 0 16,0 0-16,0 0 16,0 21-16,0 0 15,-1 22-15,1-1 0,0 0 0,0 1 16,21-1-16,-21 0 0,21 22 15,-21-22-15,21 0 0,0 1 0,0-22 16,0 21-16,0-21 0,0 1 16,0-1-16,21 0 0,0-21 0,0 0 15,0 0-15,0 0 0,1 0 16,-1 0-16,0 0 0,0-21 16,21 0-16,-20-1 0</inkml:trace>
  <inkml:trace contextRef="#ctx0" brushRef="#br0" timeOffset="39411.85">3789 4847 0,'-21'0'0,"42"0"0,-64 0 15,22 21-15,21 1 0,-21-1 0,0 21 16,0 0-16,0 1 0,21 20 15,0-20-15,0 41 0,-22-20 0,22 20 16,0-20-16,0 21 0,0 20 16,0-20-16,0 0 0,0-1 0,0 1 15,0 0-15,0-1 0,0 1 16,0 21-16,0-21 0,0-1 16,0 22-16,0-21 0,-21 21 0,21-22 15,0 1-15,0 21 0,0-22 0,0 22 16,0-21-16,0 21 0,0-22 15,0 1-15,0-21 0,0 20 0,0 1 16,0-22-16,0 1 0,21-1 16,-21 1-16,22-22 0,-22 1 0,0-1 0,21 0 15,0-21-15,-21 1 0,0-1 16,21-21-16,0 0 0,-21-21 16,21-1-16,1 1 15,-22-21-15,21 21 0,-21-43 0,21 22 16,0-22-16,0 1 0,-21-1 15,21-20-15,1 20 0,-22-42 0,21 22 16,-21-1-16,21-21 0,-21 0 0,0 22 16,0-22-16,0 0 0,0 21 15,0-20-15,0 20 0,-21 0 0,0 1 16,-1 20-16,1 1 0,0 20 0,-21-20 16,21 42-16,-22-22 0,22 22 15,-21 0-15,-1 0 0,1 21 0,21 0 16,-21 0-16,-1 0 0,1 0 15,21 0-15,0 0 0,-22 0 16,22 0-16,21-21 31,21 21-31,0 0 0,1-22 16,-1 1-16,21 21 0,0-21 16,1 0-16,-1 0 0,0 0 0,1-22 15,20 22-15,-20 0 0,-1-21 0,0-1 16,1 22-16,-22-21 0,21 21 15,-21-22-15,0 1 0,1 21 0,-1-22 16,-21 22-16,0 0 0,0 0 16,0 0-16,0 0 0,-21 21 15,-1 0-15,1 0 16,0 0-16,0 0 0,0 21 16,0-21-16,21 21 0,0 0 0,-22 0 15,22 0-15,0 1 0,0 20 16,0-21-16,0 0 0,22 0 0,-1 1 15,-21-1-15,21 0 0,0 0 0,0 0 16,0-21-16,1 21 0,-1-21 16,0 22-16,0-22 0,0 0 0,0 0 15,1 21-15,-1-21 0,0 0 16,0 0-16,0 21 0,0-21 0,1 0 16,-1 0-1,0 0-15,-21 21 16,21-21 31,0 0-47,-21-21 15,21 21-15,1-21 0,-1 0 0,-21-1 16,21 1-16,0 0 0,0 0 16,0 0-16,1-22 0,-22 22 0,21 0 15,0-21-15,-21 21 16,21-1-16,-21-20 0,0 21 0,0 0 15,0 0-15,0-1 0,-21 22 16,0 0 0,0 0-16,-1 0 0,22 22 0,-42 20 15,21-21-15,21 21 0,0-20 16,-21 20-16,21-21 0,0 21 16,0-20-16,0 20 0,0-21 0,0 21 15,0-20-15,0-1 0,21 0 16,-21 0-16,21-21 0,0 21 0,22-21 15,-22 0-15,0 0 0,0 0 0,21 0 16,-20 0-16,20-21 0,-21 0 16,0 0-16,22 0 0,-22-1 0,0 1 15,0 0-15,21 0 0,-20 0 16,-1-22-16,-21 22 0,21 0 16,0-21-16,-21 21 0,0-1 0,0 1 15,0 0-15,0 0 0,0 0 0,0 42 31,0 0-15,0 0-16,21 0 0,-21 1 0,21-1 16,-21 0-16,0 0 0,22 0 15,-1 0-15,-21 1 0,0-1 0,0 0 16,21 0-16,-21 0 0,0 0 16,0 1-1,-21-22 1,0 0-1,-1 0 1,1 0-16,21-22 0,0 1 16,0 0-16,0 0 0,0 0 0</inkml:trace>
  <inkml:trace contextRef="#ctx0" brushRef="#br0" timeOffset="39911.56">5270 4890 0,'0'42'0,"0"-21"15,0 0-15,0 22 0,22-1 0,-22-21 16,0 21-16,0 1 0,0-1 16,0 0-16,0 1 0,0-1 0,21 0 15,-21 1-15,0-1 0,0 0 16,0 1-16,0-1 0,0 0 0,0 1 15,0-22-15,0 21 0,0-21 0,0 1 16,0-1-16,0 0 0,0 0 16,0-42 15,-21 0-15,21 0-16,0-1 0,0 1 0,0 0 15,0 0-15,0 0 0,0 0 0,0-22 16,0 22-16,0 0 15,21 0-15,0 0 0,0-1 0,0 1 16,0 21-16,22-21 0,-22 21 16,21 0-16,-21 0 0,22 0 0,-22 0 15,21 0-15,1 0 0,-22 0 0,21 21 16,-21 0-16,0 1 0,1-22 16,-1 21-16,-21 21 0,21-21 15,-21 0-15,0 1 0,0 20 0,0-21 16,0 0-16,-21 0 0,0 22 0,-1-22 15,1 0-15,21 0 0,0 0 16,-21-21-16,21 22 0,-21-1 0,0-21 16</inkml:trace>
  <inkml:trace contextRef="#ctx0" brushRef="#br0" timeOffset="40427.26">6689 5482 0,'0'0'16,"-43"0"-16,22 0 15,42 0 16,0 0-31,1 0 0,20 0 16,-21 0-16,21 0 0,22 0 0,-22 0 16,22 0-16,-22 0 0,22 0 0,-1 0 15,1 0-15,-22 21 0,21-21 16,1 0-16,-22 0 0,22 0 16,-22 0-16,0 22 0,1-22 0,-1 0 15,-21 0-15,22 21 0,-22-21 16,0 0-16,0 0 0,0 0 15,-21 21-15,-21-21 32,0 0-32,0 0 15,0-21-15,-1 21 0</inkml:trace>
  <inkml:trace contextRef="#ctx0" brushRef="#br0" timeOffset="40701.11">7472 5440 0,'-21'0'0,"42"0"0,-64-21 16,22 21-16,0 0 15,21-21-15,-21 21 16,42 0 15,0 0-31,0 0 0,1 0 16,-1 0-16,0 0 0,0 0 0,21 0 16,-20 0-16,-1 21 0,0-21 15,0 21-15,0 0 0,0-21 0,1 21 16,-22 0-16,0 1 0,21-1 0,-21 0 15,0 0-15,0 0 0,0 0 16,0 1-16,-21-1 0,-1 21 0,1-21 16,-21 0-16,21 1 0,0 20 15,-22-21-15,22 0 0,0 0 16,0-21-16,0 22 0,-1-22 0</inkml:trace>
  <inkml:trace contextRef="#ctx0" brushRef="#br0" timeOffset="42207.08">9525 5609 0,'0'-21'15,"21"21"1,-21-21-16,21 0 0,-21 0 16,21-1-16,-21 1 0,0 0 15,0 0-15,0 0 0,0 0 16,-21-1-16,0 1 0,0 0 15,0 0-15,0 0 0,-1 0 0,1-1 16,0 1-16,-21 0 0,21 21 16,-1 0-16,-20 0 0,21 0 15,0 0-15,-22 0 0,22 21 0,-21 0 16,21 1-16,-22-1 0,22 21 16,-21-21-16,0 22 0,20-1 0,1 0 15,0 1-15,0-1 0,0 21 0,21-20 16,0-1-16,0-21 0,0 22 15,0-1-15,0-21 0,0 0 16,21 0-16,0 1 0,0-1 0,0-21 16,1 0-16,20 0 0,-21 0 15,0 0-15,0 0 0,22-21 0,-22-1 16,0 22-16,21-21 0,-20-21 16,20 21-16,-21 0 0,21-22 15,1 1-15,-22 21 0,0-22 0,21 1 16,22-64-16,-43 64 0,21-22 15,-20 22-15,-1-21 0,0-1 16,0 1-16,0-1 0,-21 22 0,0-22 16,0 1-16,0 20 0,0 1 0,0 0 15,0-1-15,0 22 0,0 0 16,0 0-16,0 0 0,0 0 16,-21 21-16,0 0 15,0 21-15,21 0 0,-21 21 0,-1-21 16,1 22-16,21 20 0,0-20 0,-21 20 15,21-21-15,-21 22 16,21-1-16,0 1 0,0-1 0,0 1 16,0-1-16,0-20 0,0 20 0,0-20 15,0 20-15,0-21 0,0 1 16,21-22-16,0 21 0,0-21 0,1 1 16,-22-1-16,21 0 0,0-21 0,0 0 15,0 0-15,0 0 0,1 0 16,-1 0-16,21 0 0,-21-21 0,0 0 15,1 21-15,-1-22 0,21 1 0,-21-21 16,0 21-16,22 0 0,-22-22 16,0 22-16,0-21 0,0 21 15,1-22-15,-1 22 0,-21-21 0,21 21 16,-21-22-16,0 22 0,0 0 16,0 0-16,-21 0 15,0 21-15,-1 0 0,1 0 16,0 21-16,0-21 0,21 21 15,-21-21-15,21 21 0,-21-21 0,21 21 16,21-21 0,0 0-16,0 0 15,0 0-15,22 0 0,-22 0 16,0 0-16,0 0 0,0 0 0,0 0 16,22 0-16,-22 0 0,0 0 15,0 21-15,0 1 0,1-22 16,-1 21-16,0 0 0,-21 0 0,0 0 15,21 0-15,-21 22 0,0-22 0,0 0 16,0 21-16,0-20 0,0 20 16,0-21-16,0 0 0,0 0 0,0 1 15,0-1-15,0 0 0,0 0 0,21-21 16,-21 21-16,21-21 16,1 0-16,-1 0 0,0-21 15,0 0-15,0 0 0,0 21 16,1-21-16,-1-22 15,0 22-15,-21 0 0,21 0 0,0-22 16,0 22-16,-21-21 0,0 21 0,22-22 16,-22 22-16,21 0 0,-21 0 15,0 0-15,0 0 0,0-1 16,0 44 15,0-1-31,0 0 0,0 0 0,0 0 16,0 0-16,0 22 0,0-22 0,0 21 15,0-21-15,0 1 0,0-1 16,0 0-16,0 0 0,0 0 0,0 0 16,21-21-16,-21 22 15,0-44 17,0 1-32</inkml:trace>
  <inkml:trace contextRef="#ctx0" brushRef="#br0" timeOffset="42427.47">10795 5144 0,'-21'0'16,"0"0"-1,42 0 48,0 0-63,-21 21 15,21 0-15</inkml:trace>
  <inkml:trace contextRef="#ctx0" brushRef="#br0" timeOffset="42828.12">11176 5398 0,'0'21'31,"0"0"-15,0 0-16,21-21 0,0 21 15,-21 0-15,21 1 0,1-1 16,-1 0-16,-21 21 0,21-21 0,-21 1 15,21-1-15,-21 0 0,0 0 0,0 21 16,0-20-16,0-1 16,0 0-16,0 0 0,0-42 47,0 0-47,21 0 15,-21-1-15,21 1 0,-21-21 0,0 21 16,22-22-16,-22 22 0,21-21 0,-21 21 15,0-22-15,21 22 0,0-21 16,-21 21-16,21 0 0,-21-1 0,21 1 16,-21 0-16,22 21 0,-1 0 31,0 0-15</inkml:trace>
  <inkml:trace contextRef="#ctx0" brushRef="#br0" timeOffset="43211.9">11684 5673 0,'0'0'0,"21"0"16,0 0-1,0 0-15,1 0 0,-22-21 16,21-1-16,0 22 0,-21-21 0,21 0 15,0 0-15,0 0 16,-21 0-16,22-1 0,-1 1 0,0 0 16,-21 0-16,0 0 0,0 0 0,0-1 15,0 1-15,0 0 0,0 0 16,-21 21 0,0 0-16,-1 0 0,1 21 15,0 0-15,0 0 0,21 1 16,-21 20-16,0-21 0,21 21 0,-22-20 15,22 20-15,0 0 0,0-21 0,0 22 16,0-22-16,0 0 0,0 0 16,0 0-16,0 1 0,22-1 0,-1 0 15,0-21-15,0 0 0,0 0 16,0 0-16,1 0 0,-1 0 0,0 0 16,-21-21-16,21 0 0,0 21 15</inkml:trace>
  <inkml:trace contextRef="#ctx0" brushRef="#br0" timeOffset="43650.65">12192 5398 0,'0'0'0,"0"-22"0,0 1 16,0 0-16,21 21 15,0 0 1,0-21-16,1 21 0,-1 0 15,0 0-15,0 0 0,0 0 16,22 21-16,-22 0 0,0-21 16,0 21-16,0 1 0,0-1 0,1 0 15,-1 0-15,0 0 0,-21 0 0,0 1 16,21 20-16,-21-21 0,0 0 16,0 0-16,0 1 0,0-1 15,0 0-15,-21 0 0,21 0 16,-21 0-16,0-21 0,-1 0 15,22-21 17,0 0-32,0 0 0,0 0 15,0 0-15,0-22 0,0 22 0,0 0 16,22-21-16,-1 20 0,-21-20 16,21 0-16,0 21 0,-21-22 0,21 22 15,0 0-15,1 0 0,-22 0 0,21-1 16,0 1-16,0 21 15,0-21-15,0 21 0,1-21 16,-1 21-16</inkml:trace>
  <inkml:trace contextRef="#ctx0" brushRef="#br0" timeOffset="43883.52">13060 5546 0,'0'0'0,"0"21"15,21-42 63</inkml:trace>
  <inkml:trace contextRef="#ctx0" brushRef="#br0" timeOffset="44688.06">14224 5271 0,'0'0'15,"-21"-22"1,0 22-16,-1 0 16,22 22-1,-21-1-15,21 0 0,-21 0 0,21 21 16,0-20-16,0 20 0,0-21 15,-21 21-15,21 1 0,0-1 0,-21-21 16,21 22-16,0-22 0,0 21 16,-21-21-16,21 0 0,0 1 0,-22-1 15,22 0-15,0-42 47,0 0-47,0-1 0,0 1 0,0 0 16,22 0-16,-1-21 0,0 20 15,-21-20-15,42 21 0,-21-21 16,1-1-16,20 1 0,-21 21 0,21-22 16,-20 1-16,20 21 0,0 0 15,-21 0-15,22-1 0,-1 1 0,-21 21 16,0 0-16,22 0 0,-22 21 0,0 1 16,0-1-16,0 0 0,1 21 15,-1 1-15,0-22 0,0 21 0,-21 0 16,0 1-16,0-1 0,0 0 15,0-20-15,0 20 0,0-21 0,0 0 16,0 0-16,0 1 0,0-1 0,0 0 16,21-21 15,0 0-31</inkml:trace>
  <inkml:trace contextRef="#ctx0" brushRef="#br0" timeOffset="45269.29">15473 5482 0,'0'0'0,"21"0"0,-21-21 0,21 21 16,-21-21-16,0 0 0,0 0 15,0-1 1,0 1-16,0 0 0,-21 21 15,0-21-15,0 0 0,21 0 0,-22 21 16,1-22-16,0 22 0,0 0 16,0 0-16,0 0 0,-1 0 0,1 0 15,-21 0-15,21 22 0,0-1 0,-1 0 16,1 21-16,0-21 0,21 22 16,0-1-16,0-21 0,0 22 15,0-1-15,0 0 0,0 1 0,0-1 0,21 0 16,-21-21-16,21 1 15,1-1-15,-1 0 0,0 0 0,-21 0 16,21-21-16,0 0 0,22 0 0,-22 0 16,0 0-16,0 0 0,0 0 15,0-21-15,1 0 0,-1 0 0,0 0 16,0-1-16,0 1 0,0 0 0,1 0 16,-22 0-16,0-22 0,0 22 15,0 0-15,0-21 0,0 21 0,0-22 16,0 22-16,0-21 0,0 21 0,0-1 15,0 1-15,0 0 0,0 42 32,0 0-32,21 22 0,0-22 15,0 0-15,-21 21 0,21-20 16,0 20-16,1-21 0,-22 21 0,21-20 16,0-1-16,0 0 0,43 21 15,-43-21-15,0-21 0,0 22 16,0-22-16,0 0 0,1 0 15,-1 0 1,-21-22-16</inkml:trace>
  <inkml:trace contextRef="#ctx0" brushRef="#br0" timeOffset="45527.66">16023 5228 0,'0'0'0,"0"-21"0,0 42 31,0 0-31,0 1 0,21-1 16,0 0-16,-21 21 0,22-21 0,-1 22 15,0-22-15,0 0 0,0 21 16,0-20-16,1-1 0,-1 0 0,-21 0 16,21 0-16,0 0 0,-21 1 0,0-1 15,21-21 1,-21 21-16,21-21 31,-21-21-15</inkml:trace>
  <inkml:trace contextRef="#ctx0" brushRef="#br0" timeOffset="45785.52">16510 5144 0,'-21'21'0,"0"0"16,-1 0-16,22 0 15,-21 22-15,0-22 0,0 21 0,0 0 16,0-20-16,-22 20 0,22 0 0,0 1 16,0-1-16,0-21 0,-1 21 15,1 1-15,0-22 0,0 0 0,21 0 16,0 0-16,0 1 0,0-1 15,21-21 1,0 0-16,22-21 16,-22-1-16</inkml:trace>
  <inkml:trace contextRef="#ctx0" brushRef="#br0" timeOffset="46023.38">16700 5313 0,'0'0'0,"0"21"16,0 0-16,0 0 0,0 22 0,-21-22 15,21 0-15,0 21 0,-21-20 16,21 20-16,0-21 0,0 0 0,0 22 16,0-22-16,0 0 0,-21 0 0,21 0 15,0 0-15,0-42 47,0 0-31</inkml:trace>
  <inkml:trace contextRef="#ctx0" brushRef="#br0" timeOffset="46208.1">16637 5059 0,'-21'0'16,"21"21"15,0 0-15</inkml:trace>
  <inkml:trace contextRef="#ctx0" brushRef="#br0" timeOffset="47196.05">17568 5503 0,'0'-21'32,"21"21"-32,1-21 0,-22 0 0,21 0 15,0 21-15,0-21 0,0-1 0,0 1 16,-21 0-16,22 0 16,-22 0-16,0 0 0,0-1 0,0 1 15,0 0-15,-22 21 0,1-21 0,0 21 16,-21 0-16,21 0 15,-1 0-15,-20 21 0,0 0 0,21 0 16,-22 1-16,1 20 0,21-21 0,-22 21 16,22-20-16,0 20 0,0 0 15,21 1-15,0-22 0,0 21 16,0-21-16,0 22 0,0-22 0,0 0 16,21-21-16,0 21 0,0-21 15,1 0-15,20 0 0,-21 0 0,21 0 16,1-21-16,-22 21 0,0-21 0,21 0 15,-20-1-15,-1 1 0,21 0 16,-21 0-16,0 0 0,-21 0 0,22-1 16,-22 1-16,21 21 0,-21-21 0,0 0 15,0 0-15,0 0 16,0 42 15,0 0-31,0 0 0,0 21 16,0 1-16,0-22 0,0 21 0,0 1 15,0 20-15,0-21 0,0 1 0,0 20 16,0-20-16,0 20 0,21-21 16,-21 22-16,0-1 0,21 1 0,-21-1 15,0 1-15,0-1 0,0 1 0,0 21 16,0-22-16,0 1 0,0-1 0,0 1 16,0-1-16,0 1 0,0-22 15,-21 21-15,0-20 0,21 20 0,-21-20 16,-1-1-16,22 0 0,-21 1 0,0-1 15,0 0-15,0-21 0,-22 22 16,22-22-16,0 0 0,-21 0 0,-1 0 16,1 1-16,0-1 0,-1 0 15,-20-21-15,21 0 0,-22 0 0,22 0 16,-1-21-16,-20 0 0,21-1 0,-1-20 16,22 0-16,-21-1 0,-1 1 15,22-21-15,-21-1 0,21 1 0,0-22 16,-1 21-16,1-20 0,0-1 0,0 0 15,21 1-15,0-1 0,0 0 0,0 22 16,0-64-16,21 85 16,0-1-16,0 1 0,22 0 15,-22 20-15,21 1 0,1-21 0,-22 21 16,42 0-16,-20-1 0,-1-20 0,21 21 16</inkml:trace>
  <inkml:trace contextRef="#ctx0" brushRef="#br0" timeOffset="47719.72">18267 5355 0,'0'0'0,"0"-21"0,0 0 15,0 0-15,-21 21 0,-1-21 16,1 21-16,0 0 0,0 0 0,0 0 15,0 0-15,-22 0 0,22 0 16,0 21-16,0 0 0,-22 0 0,22 0 16,0 22-16,-21 20 0,42-21 15,0 1-15,-21-22 0,21 21 16,0 1-16,0-22 0,0 0 0,0 0 16,0 0-16,21 0 0,0-21 15,0 22-15,0-22 16,0 0-16,1 0 0,-1-22 15,0 1-15,0 21 0,0-21 16,-21 0-16,21 0 0,1 0 16,-1-1-16,-21 1 0,0 0 0,21 0 15,-21-21-15,0 20 0,21 1 0,-21-21 16,0 21-16,0 0 0,0-22 16,0 22-16,0 0 0,0 0 0,0 42 46,0 0-46,0 0 0,0 0 0,0 1 16,0 20-16,0-21 0,0 0 0,0 22 16,0-22-16,0 0 15,0 21-15,0-21 0,21 1 0,0-1 16,1 0-16,-1-21 16,0 0-16,0 0 15,0 0-15</inkml:trace>
  <inkml:trace contextRef="#ctx0" brushRef="#br0" timeOffset="48011.55">18690 4784 0,'0'0'0,"21"-21"0,-21-1 0,0 1 0,0 42 31,0 1-31,0 20 0,0 0 16,0 1-16,0 20 0,0-21 0,0 22 16,-21-22-16,21 22 0,0-22 0,0 22 15,0-22-15,-21 0 0,21 1 16,0-22-16,-21 21 0,21 0 16,0-20-16,0-1 0,0 21 0,0-21 0,0 0 15,0 1 1,21-44 15,0 1-31</inkml:trace>
  <inkml:trace contextRef="#ctx0" brushRef="#br0" timeOffset="48407.63">18902 5461 0,'0'0'0,"21"0"16,0 0 0,0 0-16,0 0 0,1 0 15,-1-21-15,-21 0 0,21 21 16,0-21-16,0 21 16,-21-22-16,21 1 0,1 0 0,-1 0 15,-21 0-15,0 0 0,0-1 16,-21 22-1,-1 0 1,1 0-16,0 0 0,0 22 0,0-1 16,0 0-16,-1 0 0,22 0 15,-21 0-15,0 22 0,0-22 0,0 42 16,21-20-16,0-22 16,0 0-16,0 21 0,0-20 0,0-1 15,0 0-15,21-21 16,0 0-16,-21 21 0,21-21 0,0 0 15,1 0-15,-1 0 0,0 0 16,0-21-16,0 21 0,0-21 0,1 0 16,-1-1-16,0 1 0</inkml:trace>
  <inkml:trace contextRef="#ctx0" brushRef="#br0" timeOffset="48669.13">18478 5080 0,'0'0'16,"-42"21"-16,21-21 0,0 0 0,0 21 16,21 1-1,21-22-15,21 0 16,-21 0-16,0 0 0,22 0 15,-1 0-15,0 0 0,1 0 0,-1 0 16,0 0-16,1 0 0,-1-22 16,-21 22-16,22 0 0,-1-21 15,-21 0-15</inkml:trace>
  <inkml:trace contextRef="#ctx0" brushRef="#br0" timeOffset="49003.97">19600 4826 0,'0'21'0,"0"0"0,0 1 16,-21-1-16,21 0 0,-21 21 0,21 1 15,0-1-15,0 0 0,0 1 0,-21-1 16,21 0-16,0 1 0,-21-1 16,21 0-16,0 1 0,0-22 0,0 21 15,0 0-15,0-20 0,0 20 0,0-21 16,0 0-16,0 0 0,0 1 16,0-1-16,0 0 0,21-21 15,-21 21-15,21-21 0,0 0 0,0 0 16,0 0-16,1-21 15,-1 0-15</inkml:trace>
  <inkml:trace contextRef="#ctx0" brushRef="#br0" timeOffset="49371.76">19939 4868 0,'0'0'0,"0"-21"0,0 0 0,21 21 16,0 0-16,0 0 0,1 0 15,-1 0 1,0 0-16,0 21 0,0 0 0,0 1 16,1-1-16,20 0 0,-21 0 15,21 0-15,-20 22 0,-1-22 0,0 21 16,21-21-16,-42 22 0,21-1 0,-21-21 15,0 21-15,0-20 0,0 41 16,0-42-16,-21 0 0,0 22 16,0-22-16,0 0 0,0 0 0,-1 0 15,1 22-15,21-22 0,-21 0 0,0-21 16,0 21-16,0 0 0,21 1 16,-22-1-16,22-42 46</inkml:trace>
  <inkml:trace contextRef="#ctx0" brushRef="#br0" timeOffset="49591.63">20574 5461 0,'0'-21'63,"21"21"-48</inkml:trace>
  <inkml:trace contextRef="#ctx0" brushRef="#br0" timeOffset="50267.89">21061 5228 0,'0'0'0,"0"-21"0,0 0 16,0 0-16,0 0 15,0-1-15,0 1 16,0 0-16,21 21 0,0 0 15,0 0-15,0 0 0,1 0 16,20 0-16,-21 0 0,0 0 16,22 42-16,-22-20 0,0-1 0,0 21 15,21-21-15,-20 22 0,-22-1 16,21-21-16,-21 21 0,0-20 0,0 20 16,0-21-16,0 21 0,0-20 0,-21-1 15,21 21-15,-22-42 0,1 21 16,21 0-16,-21 1 0,0-22 0,0 0 15,0 0 1,21-22-16,0 1 16,0 0-16,0 0 0,0 0 0,0 0 15,0-1-15,0 1 0,0-21 16,21 21-16,0-22 0,0 22 16,0-21-16,0 21 0,1-22 0,-1 22 15,0 0-15,0 0 0,0 0 0,22 0 16,-22-1-16,0 1 0,0 21 15,0 0-15,0 0 0,1 0 16,-1 0-16</inkml:trace>
  <inkml:trace contextRef="#ctx0" brushRef="#br0" timeOffset="50635.21">21738 5292 0,'0'0'0,"21"0"16,0 0-16,1 0 0,-1 0 16,0 0-16,0-21 0,0 21 15,0-22-15,1 22 0,-1-21 16,-21 0-16,21 21 0,0-21 0,0 0 16,0 21-16,-21-21 0,0-1 0,0 1 15,0 0 1,0 0-16,-21 21 0,0 0 15,0 0-15,0 0 16,0 21-16,-1-21 0,-20 21 16,21 0-16,0 1 0,0-1 0,-1 21 15,1-21-15,21 22 0,0-22 16,-21 0-16,21 21 0,-21-21 0,21 1 16,0-1-16,0 0 0,0 0 0,0 0 15,0 0-15,21-21 0,0 0 16,0 0-16,1 0 0,-1 0 0,0 0 15,21 0-15,-21 0 0,22-21 0</inkml:trace>
  <inkml:trace contextRef="#ctx0" brushRef="#br0" timeOffset="52071.43">22500 4741 0,'0'0'0,"-21"-21"0,-21-63 15,42 62-15,-22 1 16,1 21-16,0 0 16,21 21-16,0 22 15,-21-22-15,21 21 0,-21 22 0,21-22 16,0 22-16,-21-1 0,21 1 16,0-1-16,0 22 0,-22-22 15,22 1-15,-21-1 0,21 1 0,0 20 16,0-20-16,-21-1 0,0 22 15,21-21-15,-21-1 0,0 22 0,21-22 16,-22 22-16,1 0 0,0-22 0,0 22 16,0-1-16,0 1 0,-1 0 15,1 21-15,-42 63 0,20-84 16,22-22-16,0 22 0,-21-1 0,21-20 16,-1 21-16,-20-22 0,21 1 0,0-22 15,21 0-15,0 1 16,-21-1-16,21-21 0,0 0 0,-22 0 0,22 1 15,22-22 1,-1 0 0,0-22-16,0 1 0,0 0 0,0 0 15,1 0-15,-1-22 0,21 22 16,-21-21-16,22 0 0,-22-1 0,21-20 16,-21 20-16,22-20 0,-1-1 0,-21 1 15,21-1-15,1 1 0,-22-22 0,21 1 16,-21 20-16,1-21 0,-1 1 15,0-1-15,-21 0 0,0 1 0,0-1 16,0 22-16,0-1 0,-21 1 0,21-1 16,-21 22-16,-1-1 0,1 1 0,0 21 15,0 0-15,0 0 16,0-1-16,21 1 0,-22 21 16,22-21-16,0 0 15,0 0 1,0 0-16,0-1 0,22 22 15,-1-21-15,0 0 0,0 21 0,0-21 16,22 0-16,-22 0 0,0-1 16,21 22-16,-21-21 0,1 0 0,20 0 15,-21 0-15,0 0 0,0-1 0,1-20 16,-22 21-16,0 0 16,21 0-16,-21-1 0,0-20 0,0 21 0,0 0 15,0 0-15,0-1 0,0 1 16,-21 21-16,-1 0 15,1 0 1,0 21-16,21 1 16,0-1-16,0 0 0,0 0 15,0 0-15,21 0 0,0 1 16,-21-1-16,22 0 0,-1 0 0,0 0 16,0 0-16,0 1 15,0-22-15,1 21 0,-1 0 16,0-21-16,0 0 15,-21 21-15,21-21 0,0 0 16,1 0 0,-1 0-1,0-21 1,-21 0-16,21 21 16,-21-21-16,21-1 0,0 22 0,-21-21 15,22 0-15,-22 0 0,0 0 16,21 0-16,0 21 0,-21-22 0,21 1 15,-21 0-15,0 42 47,0 0-31,-21 1 0,21-1-16,0 0 0,0 0 15,0 0-15,0 0 0,0 1 16,0-1-16,0 0 15,0 0-15,21-21 0,-21 21 16,21-21-16,0 0 0,1 0 16,-1 0-16,0 0 15,0 0-15,0-21 0,0 0 0,1 21 16,-1-21-16,0 0 0,0-1 16,0 1-16,-21 0 15,0 0-15,21 0 0,-21 0 0,22-1 16,-22 1-16,0-21 0,0 21 0,0 0 15,0-1-15,0 1 16,0 0-16,-22 21 0,1 0 16,21 21-16,0 0 15,0 1-15,0-1 16,0 0-16,0 0 0,0 0 16,0 0-16,0 1 0,0-1 0,0 0 0,0 0 15,0 0-15,0 0 16,0 1-16,0-1 15,0 0 1,0-42 15,0 0-31,0-1 16,21 1-16,-21 0 0,22 0 16</inkml:trace>
  <inkml:trace contextRef="#ctx0" brushRef="#br0" timeOffset="52611.98">23537 4636 0,'0'0'0,"0"-22"0,0 1 15,0 42 1,21 22 0,-21-22-16,0 21 15,0-21-15,22 22 0,-22-22 16,0 21-16,0 1 0,0-1 0,0 0 15,0 1-15,0-1 0,0 0 16,0 1-16,0-22 0,0 21 0,0-21 16,0 22-16,0-22 0,0 0 15,0 0-15,0 0 0,0 0 0,0 1 16,-22-22-16,1 0 16,21-22 15,0 1-16,0 0-15,0 0 0,0 0 16,0 0-16,0-1 0,0 1 0,21 0 16,1-21-16,-1 21 0,0-1 15,0 1-15,0 0 0,0 0 0,1 0 16,20 21-16,-21 0 0,0-21 0,0 21 16,1 0-16,-1 0 0,0 0 15,0 21-15,-21 0 0,0 0 0,0 0 16,0 0-16,0 1 0,0-1 15,0 0-15,0 0 0,0 21 16,0-20-16,0-1 0,0 0 0,0 0 16,-21 0-16,21 0 0,0 1 15,-21-22-15,21 21 16,0-42 31,21-1-47</inkml:trace>
  <inkml:trace contextRef="#ctx0" brushRef="#br0" timeOffset="52903.81">24236 4805 0,'-21'21'0,"21"0"16,0 0-16,0 1 0,0-1 0,0 21 0,-22-21 15,22 22-15,0-22 0,0 21 0,0 0 16,0-20-16,0-1 0,0 21 16,0-21-16,0 0 0,0 1 0,0-1 15,0 0-15,0 0 0,0 0 16,0 0-16,22 1 15,-1-22 1,0 0 0</inkml:trace>
  <inkml:trace contextRef="#ctx0" brushRef="#br0" timeOffset="53250.61">24511 4847 0,'0'0'0,"21"0"0,0 0 0,0 0 16,1 0-16,-1 0 0,0 0 15,0 0-15,0 21 0,0 1 0,1-1 16,20 21-16,-21 0 15,-21-20-15,0-1 0,0 0 0,0 21 16,0-21-16,0 1 0,0-1 0,0 0 16,0 0-16,-21 0 15,0 0-15,21 1 0,0-1 0,-21 0 16,-1-21-16,22 21 0,-21-21 0,21 21 16,-21-21-1</inkml:trace>
  <inkml:trace contextRef="#ctx0" brushRef="#br0" timeOffset="53511.46">25167 4953 0,'0'21'47,"0"0"-32,0 1 1</inkml:trace>
  <inkml:trace contextRef="#ctx0" brushRef="#br0" timeOffset="53818.05">25125 5440 0,'0'0'0,"-21"21"0,-1-21 16,22 21 0,-21-21-16,21 21 15,-21 1-15,21-1 16,0 0-1,0 0-15,-21 0 16,0 0-16,0-21 0,21 22 16,-22-1-16,1-21 0,0 21 0,0 0 15,0-21-15,0 21 0,-22 0 16,1-21-16,0 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3:18:47.22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2328 466 0,'0'0'0,"21"0"15,-21-21-15,0-1 16,0 1 0,0 0-1,0 0-15,0 0 16,0 42 46,0 0-46,22 0-16,-1 0 16,0 1-16,-21-1 0,21 21 15,0-21-15,-21 0 0,21 1 16,1 20-16,-1-21 0,0 21 15,21 1-15,-21-1 0,1-21 0,-1 22 16,0-1-16,0 0 0,0 1 16,0-1-16,22 0 0,-22 1 0,0-1 15,0 0-15,0 1 0,1-22 16,-1 21-16,0 0 0,0-20 16,-21 20-16,21-21 0,0 21 0,-21-20 15,0-1-15,22 0 0,-22 0 16,21 0-16,-21 0 15,21 1-15,-21-44 63,0 1-47,0 0-16,0 0 0,0 0 0,0 0 15</inkml:trace>
  <inkml:trace contextRef="#ctx0" brushRef="#br0" timeOffset="583.66">3429 233 0,'0'-21'16,"0"0"-1,-21 21 16,0 21-31,-1 0 16,1 0-16,0 0 16,0 0-16,0 1 15,0-1-15,-1 0 0,1 21 0,0-21 16,0 1-16,-21 20 0,20-21 16,1 21-16,-21 1 0,0-1 0,-1 0 15,1 1-15,0-1 0,-1 22 16,1-22-16,-22 21 0,22 1 15,-21-22-15,20 22 0,-20-1 16,20-20-16,-20 20 0,21-21 16,-22 1-16,22 20 0,-1-20 0,1-1 15,0 0-15,21 22 0,-22-22 16,22 0-16,0 1 0,-21-22 0,42 21 16,-22-21-16,1 1 0,21-1 15,-21 0-15,21 0 0,0 0 16,0-42 31,21 0-32,0 21-15</inkml:trace>
  <inkml:trace contextRef="#ctx0" brushRef="#br0" timeOffset="1394.67">3471 1185 0,'0'22'31,"0"-1"-15,0 21-16,0-21 0,0 22 0,0-1 15,0 0-15,0 1 0,0 20 16,0 1-16,0 20 0,0-20 0,0 20 16,0 1-16,0 0 0,0-1 15,0 1-15,0 21 0,0-21 0,0-1 16,0 22-16,-21-21 0,21-1 16,-21 1-16,0-21 0,21 20 15,-21-20-15,21 20 0,0-20 0,0-1 16,-22 1-16,22-22 0,0 1 15,0-1-15,0 0 0,0-21 0,0 1 16,0-1-16,0-42 31,-21 21-31,21-43 16,0 22-16,0 0 0,0-21 0,0-1 16,0 1-16,0 0 0,0-1 15,0-20-15,0 20 0,-21-20 0,21-1 16</inkml:trace>
  <inkml:trace contextRef="#ctx0" brushRef="#br0" timeOffset="1868.92">3217 1164 0,'0'0'0,"0"-21"0,21 0 16,1 0-16,20 0 0,-21-1 15,0 22-15,0-21 0,22 0 0,-22 21 16,21 0-16,1 0 0,-1 0 15,-21 0-15,21 21 0,1 0 16,-22 1-16,21-1 0,-21 21 0,1-21 16,-1 0-16,0 22 0,-21-22 15,21 21-15,-21-21 0,0 22 16,0-22-16,0 0 0,-21 21 0,0-20 16,0 20-16,-22-21 0,22 0 15,0 0-15,0 1 0,0-1 16,-1 0-16,1 0 0,0-21 0,0 21 15,0-21-15,0 0 16,21 21-16,-22-21 0,1 0 16,21-21 15,21 0-31,1 0 0,-1 21 16,0-21-16</inkml:trace>
  <inkml:trace contextRef="#ctx0" brushRef="#br0" timeOffset="2599.67">4678 1228 0,'0'0'0,"21"0"0,-21-21 0,21 21 16,-21-22-16,21 1 0,-21 0 16,0 0-16,0 0 15,0 0-15,0-1 0,0 1 0,-21 0 16,0 0-16,0 0 0,0 0 16,-1-1-16,-20 22 0,21 0 0,0-21 15,0 21-15,-22 0 0,22 0 16,-21 21-16,21 1 0,-1-1 15,-20 0-15,21 0 0,0 0 16,0 22-16,-22-22 0,22 21 0,0 0 16,21 1-16,-21 41 0,0-41 15,21-1-15,0 0 0,0 1 16,0-1-16,0 0 0,0-20 0,0 20 16,0-21-16,0 0 15,0 0-15,0 1 0,21-22 16,0 0-16,0 0 0,0 0 15,0 0-15,1 0 0,-1 0 0,0-22 16,0 1-16,21 0 0,-20 0 16,20 0-16,-21 0 0,0-1 0,22-20 15,-22 21-15,0 0 0,21 0 16,-21-22-16,1 22 0,-1-21 16,0-1-16,0 22 0,-21-21 0,21 0 15,-21 20-15,21-20 0,-21 21 0,0-21 16,0 20-16,0 1 15,0 0-15,0 42 32,0 0-32,0 1 15,0-1-15,0 21 0,0-21 0,0 22 16,0-22-16,0 21 0,0-21 16,0 22-16,0-1 0,0-21 0,0 21 15,0-20-15,0-1 0,0 21 16,22-21-16,-22 0 0,21 1 0,-21-1 15,0 0-15,21-21 0,-21 21 16,21-21-16,0 0 0,0 0 16,1 0-1,-1 0-15,0-21 0,0 0 0,0 0 16,0-1-16,1 1 0</inkml:trace>
  <inkml:trace contextRef="#ctx0" brushRef="#br0" timeOffset="2984.45">5609 318 0,'-21'0'15,"0"0"-15,21 21 0,0 0 16,0 0-16,0 21 0,0 1 16,0-1-16,0 0 0,0 1 0,0 20 15,0 1-15,0-1 0,0 22 16,0-22-16,0 1 0,0 21 0,0-22 16,0 1-16,0-22 0,0 21 15,0-20-15,0 20 0,0-20 0,0-1 16,0 0-16,0 1 15,0-1-15,0-21 0,0 0 0,0 22 16,0-22-16,21-21 16,0 0-1,-21-21-15,21-1 0,0 1 0,-21 0 16,22-21-16,-1-1 0,0 1 16</inkml:trace>
  <inkml:trace contextRef="#ctx0" brushRef="#br0" timeOffset="3664.35">6202 339 0,'0'42'15,"0"-21"-15,0 22 0,0-1 16,0-21-16,0 21 0,0 1 16,0-22-16,0 21 0,21 22 15,-21-22-15,0 22 0,0-22 0,0 21 16,0-20-16,0 20 0,0 1 16,0-22-16,0 0 0,0 22 15,0-22-15,0 1 0,0-1 0,0 0 16,0-21-16,0 22 0,-21-22 15,21 21-15,0-21 0,-21 1 0,21-1 16,0 0-16,0 0 0,-22-21 16,22 21-16,0-42 31,0 0-31,0 0 16,0 0-16,0-1 0,0 1 15,0 0-15,0-21 0,0 21 0,0-1 16,0-20-16,0 21 0,22-21 15,-1-1-15,-21 22 0,21-21 16,0 21-16,0-22 0,0 22 0,1-21 16,20 21-16,-21-1 0,21 22 15,1-21-15,-22 21 0,21 0 0,1 0 16,-22 0-16,21 0 0,-21 21 16,0 1-16,22-1 0,-22 0 0,0 0 15,0 0-15,-21 0 0,21 22 16,-21-22-16,0 0 0,0 0 0,0 22 15,0-22-15,0 21 0,0-21 16,-21 0-16,21 22 0,-21-22 0,0 21 16,0-21-16,0 1 15,21-1-15,-22 0 0,22 0 0,-21 0 16,21 0-16,-21-21 0,21 22 16,0-44 15,0 1-31,0 0 0,0 0 15,0 0-15,0-22 0</inkml:trace>
  <inkml:trace contextRef="#ctx0" brushRef="#br0" timeOffset="4011.67">5313 1016 0,'0'0'0,"-64"0"16,43 0-16,63 0 31,-20 0-15,20-21-16,0 0 15,1 21-15,-1-21 0,0 21 0,22 0 16,-22-22-16,0 22 0,1-21 16,-1 21-16,0 0 0,1 0 0,-22 0 15,0-21-15,21 21 0,-20 0 16,-44 0 15,1 21-31,0-21 0</inkml:trace>
  <inkml:trace contextRef="#ctx0" brushRef="#br0" timeOffset="4787.77">1460 2180 0,'0'0'0,"-21"0"16,0 0-1,42 0 17,0 0-32,1 0 15,20 0-15,-21 21 0,21-21 0,1 0 16,-1 0-16,22 22 0,-22-1 15,21-21-15,1 0 0,-1 21 0,1-21 16,-1 0-16,22 21 0,0-21 16,21 0-16,-1 21 0,1-21 0,0 0 15,0 0-15,0 0 16,0 0-16,21 0 0,0 0 0,0 0 16,0 0-16,0 0 0,0 0 15,0 0-15,21-21 0,-21 21 0,21 0 16,0 0-16,0-21 0,0 21 0,1 0 15,-1 0-15,-21 0 0,21 0 16,-21-21-16,0 21 0,0 0 0,-21 0 16,0 0-16,-22 0 0,22 0 15,-21 0-15,-22 0 0,22-21 0,-22 21 16,1 0-16,-22 0 0,1 0 16,-1 0-16,-21 0 0,0 0 15,0 0-15,-21-22 16,-21 1-1,0 21-15,-21 0 0</inkml:trace>
  <inkml:trace contextRef="#ctx0" brushRef="#br0" timeOffset="5709.59">1757 2413 0,'0'0'0,"21"0"0,21 0 0,1 0 15,20 0-15,-21 0 0,22 0 16,-1 0-16,22 0 0,0 0 16,21 0-16,-1 0 0,-20 0 0,21-21 15,0 21-15,0 0 0,-1 0 16,22 0-16,-21 0 0,21 0 0,0 0 15,0-21-15,0 21 16,0 0-16,0 0 0,0 0 0,0 0 16,21 0-16,1-21 0,-22 21 0,21 0 15,-21 0-15,21-22 0,-21 22 16,0 0-16,0-21 0,106 0 16,-127 21-16,-1 0 0,1-21 15,-21 21-15,0 0 0,-1-21 0,-20 21 16,20-21-16,-20 21 0,-1 0 15,1-22-15,-1 22 0,-20-21 0,-1 21 16,-21 0-16,22 0 0,-22 0 0,0-21 16,-21 42 31,0 0-32,0 1 1,0-1 15</inkml:trace>
  <inkml:trace contextRef="#ctx0" brushRef="#br0" timeOffset="16080.52">12467 953 0,'-21'21'94,"0"-21"-94,21 21 0,-21 0 15,-1 0-15,1 0 0,0 1 0,-21-1 16,21 0-16,-22 0 0,1 0 16,0 22-16,-1-22 0,1 21 15,0-21-15,-22 22 0,22-22 0,-1 21 16,1-21-16,0 0 0,-1 22 15,1-22-15,0 0 0,21 0 0,-22 0 16,22 1-16,0-1 0,0-21 16,0 21-16,-1-21 0,1 0 31,42 0 0,1 0-31,-1 0 0,21 0 16,-21 0-16,0 0 15,22 0-15,-1 0 0,0 0 0,1 21 16,-1-21-16,0 0 0,1 0 16,-22 21-16,21-21 0,1 0 0,-1 21 15,-21-21-15,0 0 0,0 22 16,1-1-16,-1-21 0,0 0 0,0 21 16,-21 0-1,21-21-15,0 0 16,-21 21-1,0-42 17,22 21-17,-22-21-15</inkml:trace>
  <inkml:trace contextRef="#ctx0" brushRef="#br0" timeOffset="16932.12">13060 1291 0,'0'0'0,"0"-21"0,0 0 16,0 0-16,-21 21 15,21-21-15,-22 21 0,1 0 16,0 0-16,0 0 0,0 0 16,0 0-16,-1 21 0,1-21 15,0 21-15,-21 0 0,21 0 16,-1 0-16,22 1 0,-21-1 0,0 0 15,0 21-15,21-21 0,0 1 16,0 20-16,-21-21 0,21 21 16,0-20-16,0-1 0,0 21 0,0-21 15,0 0-15,0 1 0,0-1 16,0 0-16,0 0 0,21 0 16,0-21-16,0 0 0,0 0 15,1 0-15,-1 0 0,0 0 16,0 0-16,0 0 0,0-21 15,1 0-15,-1 0 0,0 0 16,0-1-16,0 1 0,0 0 0,-21-21 16,22 21-16,-22-1 0,21-20 15,-21 0-15,0 21 0,21-22 16,0 1-16,-21 0 0,0-1 16,21 1-16,-21 0 0,21-22 0,-21 22 15,0-1-15,0 1 0,0 0 16,22-1-16,-22 1 0,0 21 0,0-21 15,0 20-15,0 1 0,0 0 16,0 0-16,0 42 31,-22 0-31,22 0 16,0 1-16,0-1 16,0 21-16,-21 0 0,21 1 0,0-1 15,-21 0-15,21 1 0,0-1 16,0 0-16,0 1 0,0-1 0,-21 0 15,21 1-15,0-1 0,0-21 0,0 22 16,0-22-16,0 0 0,0 21 16,0-21-16,0 1 0,0-1 0,0 0 15,0 0-15,0 0 16,0 0-16,21-21 0,-21 22 0,21-22 16,0 0-1,1 0-15,-1 0 0,0 0 16,0 0-16,0-22 0,0 1 15,1 0-15,-1 0 0,0 0 16,0 0-16,0-1 0,0 1 0</inkml:trace>
  <inkml:trace contextRef="#ctx0" brushRef="#br0" timeOffset="17204.2">13483 1376 0,'0'0'0,"21"0"0,-21-21 16,0 0-1,0 42 1,0 0-1,0 0-15,0 0 0,0 0 16,0 1-16,0-1 0,0 0 16,0 0-16,0 0 0,0 0 0,0 1 15,0-1-15,0 0 16,0 0-16,0 0 0,0 0 0,0 1 16,0-1-16,0 0 0,0 0 15,0-42 32,0 0-31,0 0-16,0-1 15</inkml:trace>
  <inkml:trace contextRef="#ctx0" brushRef="#br0" timeOffset="17460.06">13589 1058 0,'0'-21'16,"0"42"46,21-21-46,-21 22-1</inkml:trace>
  <inkml:trace contextRef="#ctx0" brushRef="#br0" timeOffset="17875.82">13885 1291 0,'-21'0'0,"0"0"31,21 21 1,0 1-32,0-1 15,0 0-15,21 0 16,0-21-16,-21 21 0,0 0 0,21 1 16,1-1-16,-1 0 15,-21 0-15,21 0 0,-21 0 16,21 1-16,0-1 0,-21 0 0,0 0 15,21-21-15,-21 21 16,22-21 15,-1 0-15,-21-21 0,0 0-16,0 0 0,21 21 15</inkml:trace>
  <inkml:trace contextRef="#ctx0" brushRef="#br0" timeOffset="18199.63">14393 1164 0,'0'0'0,"0"21"46,-21 1-30,21-1-16,-21 0 16,0 0-16,21 0 0,-21 0 0,-1 22 15,1-22-15,0 0 0,21 0 16,-21 0-16,0 1 0,0-1 0,21 0 16,-22 0-16,22 0 0,-21 0 0,0 1 15,21-1-15,0 0 16,-21 0-16,0 0 0,0 0 31,21-42-15</inkml:trace>
  <inkml:trace contextRef="#ctx0" brushRef="#br0" timeOffset="18932.31">14690 783 0,'0'21'32,"0"1"-17,0-1-15,0 0 0,0 0 16,0 0-16,0 0 15,21 1-15,0-1 0,0 0 0,-21 0 16,21 0-16,0 0 0,1 1 16,-1-1-16,0 0 0,21-21 15,-21 21-15,1-21 0,-1 21 16,0-21-16,21 21 0,-21-21 0,1 0 16,-1 0-16,21 0 0,-21 22 0,0-22 15,1 0-15,-1 0 16,0 0-16,-21 21 47,-21-21-32,0 0-15,-1 0 0,1 21 16,0-21-16,0 21 0,0-21 16,0 21-16,-22-21 0,22 21 15,0 1-15,-21-22 0,-1 21 0,22 0 16,-21 0-16,-1 0 0,22 0 15,-21 1-15,0 20 0,20-21 0,-20 0 16,21 0-16,0 22 0,-22-22 16,22 0-16,0 0 0,0 0 0,0 1 15,21-1-15,-21-21 0,21 21 0,-22-21 16,22 21-16,0 0 16,0-42 30,0 0-30,0 0-16</inkml:trace>
  <inkml:trace contextRef="#ctx0" brushRef="#br0" timeOffset="20104.39">16065 699 0,'0'0'0,"0"-22"31,-21 44 0,0-1-31,21 0 0,-21 0 16,0 0-16,21 22 0,-21-1 16,-1 0-16,22 1 0,-21 20 0,0-21 15,21 1-15,-21 20 0,0-20 16,0-1-16,-1 0 0,1 22 0,0-22 16,0 0-16,-21 1 15,20-22-15,1 21 0,0 1 0,0-22 16,0 21-16,0-21 0,-1 0 15,22 1-15,-21-22 0,21 21 0,-21 0 16,0-21 0,21-21-1,0 0-15,0-1 0,-21 1 0,21-21 16,0 21-16,0 0 0,0-22 16,0 22-16,0-21 0,0 21 0,0-1 15,21 1-15,0 0 0,-21 0 16,21 0-16,0 0 0,1 21 15,-1 0 1,0 0-16,0 0 0,-21 21 16,21-21-16,-21 21 0,21 0 0,1 0 15,-1 0-15,-21 1 0,21-1 16,0 0-16,-21 0 0,21 0 16,0 0-16,-21 1 0,22-1 15,-22 0-15,21-21 0,-21 21 0,21 0 16,0-21-1,0 0 1,0 0-16,1-21 31,-1 0-31,0 0 0,-21 0 0,21-1 16,0 1-16,0 0 0</inkml:trace>
  <inkml:trace contextRef="#ctx0" brushRef="#br0" timeOffset="20612.09">16531 1164 0,'-21'0'16,"0"0"-16,0 21 0,-1 1 15,1-1-15,0-21 16,0 21-16,0 0 0,0 0 0,-1 22 15,1-22-15,21 0 0,-21 0 16,0 21-16,21-20 0,-21-1 0,21 0 16,0 21-16,0-21 0,0 1 0,0-1 15,0 0-15,0 0 0,0 0 16,0 0-16,21-21 0,0 0 16,0 22-16,0-22 15,1 0-15,-1 0 0,0 0 0,0 0 16,0-22-16,0 22 0,1-21 15,-1 0-15,21 0 0,-21 0 16,0 0-16,1 21 0,-1-22 16,-21 1-16,21 0 0,0-21 0,-21 21 15,21-1-15,-21 1 0,0 0 0,0-21 16,0 21-16,0-1 0,0 1 16,0 0-16,-21 0 0,0 0 0,0 0 15,0 21-15,-1 0 16,1 0-16,0 0 0,0 0 15,0 0-15,0 0 16,-1 0-16,1 21 0,0 0 0,0-21 0,21 21 16,0 0-16,-21-21 0,21 21 15,0 1-15,21-22 16,-21 21 0</inkml:trace>
  <inkml:trace contextRef="#ctx0" brushRef="#br0" timeOffset="21458.07">17335 1228 0,'-21'0'15,"21"-21"-15,-21 21 0,0 0 16,0 0-16,0 0 0,-1 0 16,1 0-16,0 0 0,0 0 0,0 0 15,-22 21-15,22-21 0,0 21 16,0 0-16,0-21 0,0 21 0,-1 0 16,1 1-16,0-1 0,21 0 15,0 0-15,-21 0 0,21 0 0,0 1 16,-21-1-16,21 0 0,0 0 0,0 0 15,21 0 1,0-21 0,0 0-16,0 0 0,1 0 15,-1 0-15,0 0 0,0 0 0,0-21 16,0 21-16,1-21 0,-1 0 16,0 21-16,0-21 0,0 0 0,0-1 15,1 1-15,-1 21 0,-21-21 16,21 0-16,0 0 0,-21 0 0,21-1 15,0 22-15,-21-21 16,0 42 15,0 1-15,0-1-16,0 0 16,0 0-16,0 0 15,0 22-15,0-22 0,0 0 0,0 21 16,0-21-16,0 22 0,0-1 0,0 0 15,0 1-15,0 20 0,0-20 16,-21 20-16,21-21 0,-21 22 0,21-22 16,-21 1-16,21 20 0,0-21 15,-21 22-15,21-22 0,-21 22 0,21-22 16,0 0-16,0 22 0,-22-22 16,22 1-16,0-1 0,0 0 0,0 1 15,0-1-15,-21-21 0,21 21 16,-21-20-16,0-1 0,21 0 0,-21 0 15,0 0-15,21 0 0,-22-21 0,1 22 16,0-22-16,0 0 16,0 0-16,0 0 0,-1 0 0,1 0 15,-21 0-15,21-22 0,0 1 0,-22 0 16,22 0-16,-21 0 0,21 0 16,-1-1-16,-20 1 0,21 0 0,0 0 15,0 0-15,-1-22 0,22 22 16,0 0-16,-21 0 0,21 0 0,0 0 15,0-1-15,0 1 0,0-21 16,0 21-16,0 0 0,0-22 0,0 22 16,21-21-16,-21-1 0,22 1 15,-1 21-15</inkml:trace>
  <inkml:trace contextRef="#ctx0" brushRef="#br0" timeOffset="21779.93">17674 1143 0,'0'21'16,"0"0"-16,0 1 15,0-1-15,0 0 0,-21 0 16,21 0-16,-21 0 0,21 1 16,-21 20-16,21-21 0,0 0 0,0 0 0,-22-21 15,22 22-15,-21-1 16,21 0-16,-21-21 0,21 21 0,0-42 47,0 0-32</inkml:trace>
  <inkml:trace contextRef="#ctx0" brushRef="#br0" timeOffset="22159.73">17568 974 0,'0'0'0,"21"0"31,1 0-31,-1 0 0,0 0 16,-21-21-16,0-1 15,21 22-15,-21-21 0,21 0 0,-21 0 16,0 0-1,0 0-15,-21 21 32,0 0-32,0 0 15,0 0-15,21 21 16,0 0 0,0 0-16,0 0 0,0 0 15,0 1 1,21-1-16,0 0 15</inkml:trace>
  <inkml:trace contextRef="#ctx0" brushRef="#br0" timeOffset="22726.38">17949 1185 0,'0'0'0,"0"22"16,0-1-16,0 0 0,0 0 16,0 0-16,0 0 0,0 1 15,0-1-15,0 0 0,0 21 16,0-21-16,0 1 16,0-1-16,-21 0 0,21 0 15,0 0-15,0 0 16,0-42 31,0 0-47,0 0 15,0 0-15,0 0 0,0-1 16,0 1-16,0 0 0,0 0 16,0-21-16,21 20 0,-21 1 0,21-21 15,1 21-15,-1 0 0,0-22 0,0 22 16,0 0-16,22 0 0,-22 0 15,0-1-15,21 22 0,-21 0 0,22 0 16,-22 0-16,21 0 0,-21 0 16,1 0-16,20 22 0,-21-1 15,0 0-15,-21 0 0,21 0 16,1 0-16,-22 22 0,21-22 0,-21 0 16,0 0-16,0 0 0,0 22 15,0-22-15,0 0 0,0 0 0,0 0 16,-21-21-16,21 22 0,-22-1 0,1 0 15,21 0-15,-21-21 16,21 21-16,-21-21 0,0 0 16,42-21 15</inkml:trace>
  <inkml:trace contextRef="#ctx0" brushRef="#br0" timeOffset="23272.09">19516 847 0,'0'0'0,"-22"0"47,1 21-47,0-21 15,0 21-15,0 0 0,0 0 16,-1 22-16,1-22 0,0 0 0,0 0 16,0 22-16,-22-22 0,22 0 15,-21 21-15,0-21 0,-1 1 0,1-1 16,0 21-16,20-21 0,-20-21 15,21 21-15,-21 1 0,20-22 0,1 0 16,0 0-16,21 21 16,21-21 15,0 0-31,1 0 16,-1 21-16,0-21 0,0 0 0,21 0 15,-20 21-15,-1-21 0,21 0 0,-21 0 16,0 21-16,22-21 0,-22 0 15,21 0-15,-21 21 0,1-21 0,-1 0 16,0 0-16,0 0 0,0 22 16,0-22-16,-21 21 15</inkml:trace>
  <inkml:trace contextRef="#ctx0" brushRef="#br0" timeOffset="23952.26">20278 720 0,'0'0'16,"0"-21"-16,0-1 0,0 1 15,0 42 32,-22-21-47,22 43 16,0-22-16,-21 21 0,0 1 15,0-1-15,21 0 0,-21 22 0,0-22 16,-22 22-16,22-1 0,0 1 16,-21-22-16,20 21 0,-20 1 0,0-22 15,21 22-15,-22-22 0,1 0 0,21 1 16,-22-1-16,1 0 0,21 1 16,0-22-16,0 0 0,-1 0 0,1 0 15,0 1-15,21-1 16,-21-21-16,42 0 47,-21-21-47,21-1 0,0 22 15</inkml:trace>
  <inkml:trace contextRef="#ctx0" brushRef="#br0" timeOffset="24991.26">20976 1291 0,'0'0'0,"0"-21"0,0 0 15,0 0-15,0 0 16,-21 21-16,0-22 0,0 22 0,-1 0 16,1-21-16,0 21 0,0 0 15,0 0-15,0 0 0,-1 0 16,-20 0-16,21 21 0,0-21 0,-22 22 16,22-1-16,-21 0 0,21 0 0,-22 0 15,22 0-15,0 1 0,0-1 16,-21 21-16,42-21 0,-22 0 15,1 22-15,21-22 0,-21 0 0,21 21 16,0-20-16,0-1 0,0 0 16,0 0-16,0 0 0,21 0 15,0-21-15,1 0 0,-1 0 16,0 0-16,0 0 0,0 0 16,22 0-16,-22 0 0,0-21 15,0 21-15,21-21 0,-20 0 0,20 0 16,-21 0-16,0-1 0,22 1 15,-22 0-15,21-21 0,-21 21 16,22-22-16,-22 1 0,0 0 16,0-1-16,0 1 0,0 0 0,1-22 15,-1 22-15,-21-1 0,0-20 0,21 21 16,-21-1-16,0-20 0,0 42 16,0-22-16,0 1 0,0 21 0,0-22 15,0 22-15,0 0 0,0 0 16,0 0-16,0 42 31,-21 0-31,0 0 16,21 0-16,-22 1 15,22 20-15,0 0 0,-21 1 0,21-1 16,-21 21-16,21-20 0,-21-1 16,21 22-16,0-22 0,0 0 0,-21 1 15,21-1-15,0 0 0,0-21 16,0 22-16,0-22 0,0 21 0,0-21 15,0 1-15,0-1 0,0 0 0,0 0 16,21 0-16,0 0 0,0-21 16,-21 22-16,21-22 0,1 0 15,-1 0-15,0 0 0,0 0 0,0 0 16,0 0-16,1 0 0,-1 0 0,0 0 16,0-22-16,0 22 15,0-21-15,1 0 0,-1 21 0,0-21 16,-21 0-16,21 0 0,-21-1 15,21 1-15,-21-21 0,0 21 0,0 0 16,0-22-16,21 22 0,-21 0 0,0 0 16,22 0-16,-22 42 31,0 0-15,0 0-16,0 0 0,0 0 0,0 1 15,0-1-15,0 0 0,0 0 16,0 0-16,0 0 0,0 1 0,0-1 15,0 0-15,0 0 16,0 0-16,0-42 63</inkml:trace>
  <inkml:trace contextRef="#ctx0" brushRef="#br0" timeOffset="25207.77">21548 910 0,'21'0'62,"-21"21"-62</inkml:trace>
  <inkml:trace contextRef="#ctx0" brushRef="#br0" timeOffset="25536.11">21802 1101 0,'21'42'16,"-21"-21"-16,21 0 0,0 22 15,-21-22-15,21 0 0,0 0 16,-21 0-16,22 22 0,-1-22 16,-21 0-16,21 0 0,0 0 0,-21 1 15,0-1-15,0 0 0,21 0 16,-21 0-16,0 0 16,0-42 30</inkml:trace>
  <inkml:trace contextRef="#ctx0" brushRef="#br0" timeOffset="25847.97">22310 995 0,'0'0'0,"-22"21"16,1 21-16,21 1 0,-21-1 0,0-21 16,0 22-16,-22-1 0,22-21 15,0 21-15,0-20 0,0 20 0,0-21 16,-1 0-16,22 0 0,-21-21 15,21 22-15,-21-22 0,21 21 16,21-21 15,0-21-31,1 21 0,-22-22 16,21 22-16</inkml:trace>
  <inkml:trace contextRef="#ctx0" brushRef="#br0" timeOffset="26411.68">22627 656 0,'-21'0'0,"21"21"15,0 1 1,0-1-16,0 0 16,0 0-1,0 0-15,21 0 0,0 1 0,0 20 0,1-21 16,-1 0-16,0 0 16,0 22-16,21-22 0,-20 0 0,20 0 15,0 0-15,-21 1 0,22-22 16,-22 21-16,21 0 0,-21-21 0,22 0 15,-22 21-15,0-21 0,0 0 16,22 0-16,-22 0 0,0 0 16,0 0-16,0 0 31,-21-21-31,-21 21 31,0 0-31,0 0 0,0 0 16,-1 21-16,1-21 0,0 21 15,0 0-15,0 1 0,0-1 0,-22 0 16,22 0-16,-21 0 0,21 22 16,-22-22-16,1 0 0,21 0 0,-22 0 15,1 0-15,0 1 0,21-1 16,-22 0-16,22 0 0,-21 0 0,21-21 16,-1 21-16,1-21 0,0 22 0,0-22 15,0 0 1</inkml:trace>
  <inkml:trace contextRef="#ctx0" brushRef="#br0" timeOffset="27672.09">12044 2138 0,'0'0'0,"21"0"16,0 0 0,21 21-16,-20-21 0,20 0 15,-21 0-15,21 0 0,1 0 16,-1 0-16,0 21 0,1-21 0,-1 0 15,0 0-15,22 0 0,-22 0 0,22 0 16,-22 0-16,22 0 0,-1 0 16,22 0-16,-22 0 0,22 0 0,0 0 15,-1 0-15,1 0 0,-22 0 16,22 0-16,21 0 0,-21 0 0,-1 0 16,22 0-16,-21 0 0,21 0 0,-1 0 15,1 0-15,0 0 16,0 0-16,0 0 0,21 0 0,-21 0 15,21 0-15,0 0 0,0 0 0,0 0 16,-22 0-16,22 0 0,0 0 16,0 0-16,22 0 0,-22 0 0,21 0 15,-21 0-15,21 0 0,-21 0 16,0 0-16,21 0 0,-21 0 0,21 0 16,0 0-16,1 0 0,-1 0 0,0 0 15,0 0-15,0 0 16,22 0-16,-1 0 0,-21 0 0,0 0 0,0 0 15,22 0-15,-22 0 16,0 0-16,21 0 0,-20 0 0,-1 21 16,0-21-16,21 0 0,-21 0 0,1 0 15,-1 0-15,-21 0 0,21 22 16,-21-22-16,0 0 0,0 0 0,0 21 16,0-21-16,-21 0 0,21 0 15,-43 21-15,22-21 0,-21 0 0,0 0 16,-1 0-16,1 21 0,-22-21 15,1 0-15,-22 0 0,22 0 0,-22 0 16,0 21-16,-20-21 0,-1 0 0,0 0 16,0 0-16,0 0 15,-42 0 17,0 0-32,0 0 15,0 0-15,-1 0 0</inkml:trace>
  <inkml:trace contextRef="#ctx0" brushRef="#br0" timeOffset="81485">11747 13187 0,'0'0'0,"-21"0"0,0 0 0,0 0 0,0 0 16,0 0-16,-1 0 16,22-21 15,22 21-31,-1-21 16</inkml:trace>
  <inkml:trace contextRef="#ctx0" brushRef="#br0" timeOffset="121799.87">12933 3366 0,'-21'0'16,"-1"0"-16,1 0 15,0 0-15,21-22 0,0 1 16,0 0-1,0 0-15,0 0 0,0 0 16,0-1-16,21 22 16,0-21-16,1 0 0,-1 21 0,0-21 15,0 0-15,0 21 0,22-21 16,-22 21-16,0 0 0,0 0 16,0-22-16,22 22 0,-22 0 0,0 0 15,0 0-15,0 0 0,0 0 16,1 22-16,-1-1 0,0-21 0,0 21 15,-21 0-15,0 0 0,21 0 16,-21 1-16,0-1 0,0 0 0,0 21 16,0-21-16,0 1 0,-21-1 0,0 21 15,21-21-15,-21 22 0,-22-22 16,22 0-16,0 21 0,0-21 16,0 1-16,-22-1 0,22 0 0,0 0 15,0-21-15,0 21 0,0-21 16,-43 21-16,22-21 31</inkml:trace>
  <inkml:trace contextRef="#ctx0" brushRef="#br0" timeOffset="122207.64">12954 3704 0,'0'-21'15,"0"42"-15,21-42 0,0 21 0,0-21 16,1 21-16,-1 0 0,0-21 16,0 0-16,0 21 0,0 0 0,1 0 15,-1-22-15,0 22 16,0 0-16,0 0 0,0 0 0,22 0 0,-22 0 15,0 0-15,0 0 16,0 22-16,1-1 0,-22 0 16,21-21-16,-21 21 0,21-21 15,-21 21-15,0 0 0,0 1 16,0-1-16,0 0 0,0 0 16,42-21-16,-42 42 0,0-20 15,-21-1-15,-21 0 0,21 0 16,-1 0-16,-20 22 0,21-22 0,-21 0 15,20 0-15,1 0 0,-21-21 16,21 21-16,-22 1 0,22-22 0,-21 0 16,21 21-16,-22-21 0,22 0 15,-21 0-15,21 0 0,-22 0 16,1-21-16,21 21 0,-21-22 0,20 1 16,1 0-16,-21 0 0,0 0 15,42 0-15,-22-1 0,1 1 16,21 0-16,0 0 15,0 0 17,0 0-17</inkml:trace>
  <inkml:trace contextRef="#ctx0" brushRef="#br0" timeOffset="122256.61">12954 3768 0,'21'0'15,"0"-21"-15,0 21 0</inkml:trace>
  <inkml:trace contextRef="#ctx0" brushRef="#br0" timeOffset="122628.4">14309 3112 0,'0'0'0,"-22"0"16,1 0-16,0 0 15,0 0-15,21 21 16,0 0 0,0 0-16,0 0 0,0 22 0,0-22 15,0 21-15,0 0 0,0-20 16,0 20-16,0 0 0,0 1 0,0-1 15,0 0-15,0-21 0,0 22 0,0-1 16,0-21-16,0 0 0,0 1 16,0 20-16,0-21 0,0 0 15,0 0-15,0 1 0,0-1 0,0 0 16,0 0-16,0 0 16,-21-21-1</inkml:trace>
  <inkml:trace contextRef="#ctx0" brushRef="#br0" timeOffset="122704.35">14139 3768 0,'-21'-21'15</inkml:trace>
  <inkml:trace contextRef="#ctx0" brushRef="#br0" timeOffset="122959.21">13758 3662 0,'21'0'16,"1"0"-16,-1-21 15,21 21-15,-21 0 0,22-21 0,-22 21 16,21 0-16,0-22 0,1 22 16,-1 0-16,0-21 0,1 21 0,-22-21 15,21 21-15,1 0 0,-22 0 16,0-21-16,0 21 0,0 0 0,0 0 15</inkml:trace>
  <inkml:trace contextRef="#ctx0" brushRef="#br0" timeOffset="122988.19">14457 3535 0,'0'0'16</inkml:trace>
  <inkml:trace contextRef="#ctx0" brushRef="#br0" timeOffset="123928.13">16087 3408 0,'21'0'16,"0"0"-16</inkml:trace>
  <inkml:trace contextRef="#ctx0" brushRef="#br0" timeOffset="140539.34">15092 3344 0,'21'0'16,"0"0"-1,-21-21 17,-21 21-1,21-21-31,0 0 16,0 0-16,0 0 15,0-1-15,0 1 0,0 0 16,21 0-16,0 21 15,0-21-15,1 0 0,-1 21 0,0-22 16,0 22-16,0 0 0,22 0 16,-22 0-16,0 0 0,0 0 15,0 0-15,0 0 0,1 0 0,-1 22 16,0-1-16,0 21 0,-21-21 16,0 0-16,0 22 0,0-1 0,0 0 15,0 1-15,0-1 0,-21 0 16,0-20-16,21 20 0,-21 0 0,-1 1 15,1-22-15,0 21 0,0-21 16,0 0-16,21 1 0,-21-1 16,-1 0-16,22-42 31,0 0-15,22-1-16,-22 1 0,21 0 15,0 0-15,0-21 0,0-1 16,22 1-16,-22 21 0,0-22 0,0 1 15,21 0-15,-20-1 0,-1 1 16,0 0-16,0 21 0,0-22 0,0 22 16,-21 0-16,0 0 0,22 21 15,-22-21-15,21 21 0,-21 21 32,-21 0-32,-1 0 15,1 0-15,0 0 0,21 22 0,-21-1 16,0 0-16,21 1 0,0-22 15,-21 21-15,21 1 0,-22-1 16,22-21-16,0 21 0,0-20 16,0 20-16,0-21 0,0 0 0,0 0 15,0 1-15,0-1 0,43 21 16,-22-21-16,0-21 16,0 0-16,0 0 0,1 0 0,-1 0 15,0 0-15,0 0 16,0 0-16,0-21 0,1 21 0,20-21 15,-21 0-15,0 0 0</inkml:trace>
  <inkml:trace contextRef="#ctx0" brushRef="#br0" timeOffset="140940.14">17018 3239 0,'0'0'0,"-21"0"15,0 0-15,-1 21 0,1-21 16,42 0 31,1 0-47,-1 0 0,0 0 0,21 0 15,-21 0-15,1 0 0,-1-21 16,21 21-16,-21 0 0,0 0 0,1 0 16,-1 0-16,0 0 0,0 0 15,0 0-15</inkml:trace>
  <inkml:trace contextRef="#ctx0" brushRef="#br0" timeOffset="141193.9">16933 3471 0,'0'0'0,"0"22"0,21-22 31,1 0-15,-1 0-16,0 0 0,0 0 15,0 0-15,0 0 0,1 0 16,-1-22-16,0 22 0,0 0 15,0 0-15,-21-21 16,21 21-16,1 0 16,-1-21-16</inkml:trace>
  <inkml:trace contextRef="#ctx0" brushRef="#br0" timeOffset="141919.81">18627 2879 0,'0'0'0,"0"-21"16,0-1-16,-22 1 15,1 21 1,0 0-16,0 0 16,0 0-16,0 0 0,-1 21 15,1 1-15,0-22 0,0 21 16,-21 0-16,20 0 0,1 0 0,0 22 15,-21-22-15,21 0 0,-1 21 16,1 1-16,0-22 0,0 21 0,0 0 16,0-20-16,21 20 0,-22 0 0,22-21 15,0 22-15,0-1 16,0-21-16,0 22 0,0-22 0,0 0 16,0 0-16,0 0 0,0 0 15,22 1-15,-1-1 0,0 0 0,0-21 16,0 21-16,0-21 0,22 0 0,-22 0 15,21 0-15,1 0 0,-1 0 16,-21 0-16,21 0 0,1-21 0,-22 21 16,21-21-16,-21 0 0,22 21 15,-22-22-15,0 1 0,0 0 0,0 0 16,1-64 0,-22 64-16,0 0 15,0 0-15,0 0 0,-22-22 0,22 22 16,-21 0-16,0 0 0,-21 21 15,21 0-15,-1 0 0,1 0 0,-21 0 16,21 0-16,-22 0 0,22 21 0,-21 0 16,21 0-16,-22 0 0,22 1 15,-21 20-15,21-21 0,0 0 0,-1 22 16,1-22-16,0 0 0,0 0 16,21 0-16,-21 0 0,21 1 0,0-1 15,0 0-15,21-21 31</inkml:trace>
  <inkml:trace contextRef="#ctx0" brushRef="#br0" timeOffset="142688.95">15049 4170 0,'0'0'0,"-21"0"0,0 0 0,0 21 16,0-21-16,0 0 0,-1 0 15,22 21-15,22-21 32,-1 0-32,0 0 0,21 0 15,-21 0-15,22 0 0,-1 0 16,22 0-16,-22 0 0,21 0 0,-20 0 15,20 0-15,-20 0 0,20 0 16,-21-21-16,22 21 0,-22 0 0,1 0 16,-1-21-16,0 21 0,1 0 0,-1 0 15,0-21-15,1 21 16,-22 0-16,21 0 0,-21 0 0,0 0 16,1 0-16,-44 0 46,1 0-46,0 0 16,0 0-16,0 0 0,0 0 16,-1 0-16</inkml:trace>
  <inkml:trace contextRef="#ctx0" brushRef="#br0" timeOffset="143163.68">15092 4382 0,'0'21'31,"21"-21"-31,0 0 16,0 0-16,0 0 0,1 0 0,-1 0 16,0 0-16,21 0 0,1 0 15,-22 0-15,21 0 0,0 0 0,1 0 16,20-21-16,-20 21 0,-1-22 15,0 22-15,22 0 0,-22-21 0,0 21 16,1 0-16,20 0 0,-20-21 16,-1 21-16,0 0 0,1 0 15,-1-21-15,-21 21 0,21 0 0,-20 0 16,-1 0-16,0 0 0,0 0 16,0 0-16,-42 0 46,0 0-46</inkml:trace>
  <inkml:trace contextRef="#ctx0" brushRef="#br0" timeOffset="171488.93">13568 4847 0,'0'0'0,"-21"-21"16,-1 0-16,22 0 15,-21 21-15,0 0 16,0 0-16,0 0 15,0 21 1,21 0 0,-22 0-16,22 0 0,0 1 0,0 20 15,0 0-15,0-21 0,0 22 16,0 20-16,0-20 0,-21-1 0,21 0 16,0 1-16,0 20 0,0-21 15,0 1-15,0-1 0,0 0 0,0 1 16,0-1-16,0-21 0,0 22 0,0-22 15,0 21-15,21-21 16,-21 0-16,22 1 0,-1-22 16,0 0-16,0 0 15,0 0-15,0 0 0,1 0 16,-1-22-16,0 1 0,21 0 0,-21 0 16,1-21-16,-1 20 0,21-20 15,-21 0-15,0-1 0,22 1 0,-22 0 16,21-22-16,-21 22 0,1-22 15,-1 22-15,0-21 0,0-1 16,0 22-16,-21-1 0,21 1 0,-21 0 16,0-1-16,0 1 0,0 21 15,0 0-15,0 0 0,0-1 0,0 1 16,-21 21 15,21 21-31,-21 1 16,21-1-16,0 21 0,0 0 0,0 1 15,0-1-15,0 0 0,0 1 0,0 20 16,0-20-16,0 20 0,0-21 16,0 1-16,0 20 0,0-20 0,0-1 15,0 0-15,0 1 0,0-22 16,0 21-16,21-21 0,0 0 16,-21 1-16,22-1 0,-1 0 0,-21 0 15,21-21-15,0 0 0,0 21 16,0-21-16,1 0 0,-1 0 0,0 0 15,0-21-15,0 21 0,0-21 16,22 0-16,-22 0 0,0-1 0,0-20 16,0 21-16,1 0 0,-1-22 0,0 22 15,0-21-15,-21 21 0,0-22 16,0 22-16,0-21 0,0 21 0,0 0 16,0-1-16,0 1 0,0 42 46,0 1-46,-21-22 0,21 21 16,0 0-16,-21 0 0,21 21 0,0-20 16,0-1-16,0 21 0,0-21 0,0 0 15,-21 22-15,21-22 0,0 0 16,-22 21-16,22-20 0,0-1 0,0 0 16,0 0-16,0-42 31,0 0-16,0 0-15,0-1 16,22 1-16,-22 0 0,21 0 0,0-21 16,-21 20-16,21-20 0,0 21 15,0-21-15,1 20 0,-1-20 16,0 21-16,0 0 0,21 0 0,1-22 16,-22 22-16,21 0 15,-21 21-15,1 0 0,-1 0 0,0 0 16,0 21-16,-21 0 0,21 0 15,-21 1-15,0-1 0,0 0 16,0 0-16,0 21 0,0-20 0,0-1 16,0 21-16,21-21 0,-21 0 15,0 22-15,22-22 0,-22 0 0,0 0 16,21 0-16,-21 1 0,21-22 16,0 0-1,0 0-15,0 0 0,1 0 16,-1-22-16,0 1 0,0 0 15,0 0-15,0 0 0,1 0 16,-1-22-16,0 22 0,0-21 16,0 21-16,0-22 0,1 1 0,-1 0 15,0-1-15,-21 1 0,21 0 0,0-43 16,-21 21-16,0 22 0,0 0 16,21 21-16,-21-22 0,0 22 15,0 0-15,0 0 0,0 0 0,0-1 16,0 44 15,0-1-31,0 0 0,0 21 0,0-21 16,0 22-16,0-1 0,0 0 15,0 1-15,0-1 0,0 22 0,-21-22 16,0 0-16,21 1 0,0-1 0,-21-21 16,21 21-16,-21 1 0,21-22 15,0 0-15,0 0 0,0 0 0,0 1 16,0-1-16,0 0 0,0 0 15,0-42 17,0 0-17,0 0-15,0-22 16,0 22-16,0 0 0,0 0 0,21 0 16,0-1-16,0-20 0,-21 21 15,21 0-15,1 0 0,-1-22 0,0 22 16,0 21-16,0-21 0,0 0 0,1 0 15,-1 21-15,0 0 16,0 0-16,0 0 0,-21 21 31,0 0-31,0 0 0,-21 0 16,0-21-16,0 21 0,0 1 16,-1-22-16,1 0 15,0 21-15,0-21 0,0 0 0,0 0 16,-1 0-16,1 0 0,0 21 15,0-21-15,0 0 16,21 21 0,0 0-1,0 0-15,21 1 0,0-22 16,-21 21-16,21 0 0,0-21 0,1 42 16,-1-42-16,0 21 15,0 1-15,0-1 0,0 0 16,1-21-16,-1 21 0,0 0 15,0-21-15,-21 21 0,21-21 16,0 0-16,1 0 16,-1 0-1,-21-21 1,0 0-16,0 0 16,21 0-16</inkml:trace>
  <inkml:trace contextRef="#ctx0" brushRef="#br0" timeOffset="172064.6">16065 5122 0,'0'22'47,"-21"-1"-31,21 0-16,0 0 0,0 0 0,0 0 15,-21 1-15,21-1 0,0 0 0,-21 0 16,21 21-16,0-20 0,0-1 16,0 0-16,-21 0 0,21 0 0,0 0 15,0 1-15,0-1 0,-21-21 0,21 21 16,0 0 0,0-42 15,0 0-16,-22 0-15,22-1 0,0 1 16,0 0-16,0 0 0,0-21 16,0 20-16,0 1 0,0 0 0,22-21 15,-1 21-15,0-1 0,0-20 0,0 21 16,0 0-16,1-22 0,20 22 16,-21 0-16,21 0 0,-20 0 0,20 0 15,-21 21-15,21 0 0,-20 0 16,20 0-16,-21 0 0,0 0 15,0 0-15,1 21 0,-1 0 0,-21 0 16,0 0-16,0 22 0,0-22 0,0 0 16,0 21-16,0-21 0,0 1 15,0 20-15,0-21 0,0 0 0,0 0 16,-21 1-16,21-1 0,-22 0 16,22 0-16,-21 0 0,21 0 0,0 1 15,0-1-15,-21 0 16,21-42 15,0 0-15</inkml:trace>
  <inkml:trace contextRef="#ctx0" brushRef="#br0" timeOffset="172607.34">16954 5017 0,'0'-22'15,"-21"22"1,0 0 0,0 0-16,21 22 15,-21-22-15,0 21 0,-1 0 16,22 0-16,-21 0 0,21 22 15,0-22-15,-21 0 0,21 21 0,-21-21 16,21 22-16,0-22 0,0 21 0,0-21 16,0 1-16,-21-1 0,21 0 15,0 0-15,0 0 0,0 0 0,0 1 16,21-1-16,0-21 16,0 0-1,0 0-15,1 0 0,-22-21 16,21 21-16,0-22 0,0 1 0,0 0 15,0 0-15,1 0 0,-1 0 16,-21-1-16,0-20 0,21 21 0,-21-21 16,0 20-16,0-20 0,0 21 15,0-21-15,0 20 0,-21-20 0,0 0 16,-1 21-16,1-1 0,0 1 0,0 0 16,0 0-16,0 21 15,-1 0-15,1 0 0,0 0 16,21 21-16,0 0 0,-21 0 15,21 1-15,-21-1 0,21 21 0,-21-21 16,21 0-16,0 1 0,0-1 0,0 21 16,0-21-16,0 0 15,0 1-15,0-1 0</inkml:trace>
  <inkml:trace contextRef="#ctx0" brushRef="#br0" timeOffset="173889.75">17314 5038 0,'0'0'0,"0"21"47,0 0-31,0 0-16,0 0 15,0 1-15,0-1 0,0 0 0,0 0 16,0 0-16,0 0 0,0 22 16,0-22-16,0 0 0,0 0 0,0 0 15,-21 1-15,21-1 0,0 0 0,0 0 16,21-21 31,-21-21-47,21 0 15,1 21-15,-1-21 0,0-1 16,-21 1-16,21 0 0,0 0 0,0 0 0,-21 0 16,22-1-16,-1 1 0,-21 0 15,21 0-15,0 21 0,-21-21 0,0 0 16,21 21-16,0 0 15,-21 21 1,0 0-16,0 0 16,0 0-16,0 0 0,0 1 15,0-1-15,0 0 0,0 0 16,0 0-16,0 0 0,0 1 0,0-1 16,0 0-16,0 0 15,22-21 1,-1 0-16,0 0 0,0 0 15,0-21-15,0 21 16,1-21-16,-22 0 0,21 21 0,0-22 16,-21 1-16,0 0 0,21 0 0,-21 0 15,21 0-15,-21-1 0,0-20 16,0 21-16,0 0 0,0 0 16,0-1-16,0 1 0,0 0 0,-21 0 15,0 0-15,0 21 16,0 0-1,-1 0-15,44 0 47,-1 0-47,0 0 16,0-21-16,0 21 0,0-22 16,1 22-16,-1 0 0,-21-21 0,21 0 15,0 21-15,0 0 0,0 0 16,1 0-16,-1 0 15,0 0-15,-21 21 16,21-21-16,-21 21 0,21-21 16,-21 22-16,0-1 0,0 0 0,0 0 15,0 0-15,21-21 0,-21 21 16,0 1-16,22-1 0,-22 0 0,0 0 16,0 0-16,21 0 0,-21 1 15,0-1-15,21 0 16,-21 0-16,0 0 0,0 0 15,0 1 1,0-44 31,0 1-47,0 0 16,0 0-16,0 0 15,0 0-15,0-1 0,0-20 16,0 21-16,21 0 0,0 0 0,0-1 15,1 1-15,-1 0 0,0 0 16,0 0-16,21 21 0,-20-21 0,-1-1 16,21 22-16,-21 0 0,22-21 15,-22 21-15,21 0 0,-21 0 16,0 0-16,1 0 0,-1 0 0,0 21 0,-21 1 16,0-1-1,0 0-15,0 0 0,0 0 0,0 0 16,0 22-16,0-22 0,0 0 0,-21 0 15,0 0-15,-1 1 0,22 20 16,-21-21-16,0 0 0,0 0 0,0 1 16,21-1-16,-21 0 0,21 0 15,-22-21-15,22 21 16,0-42 15,22 0-31</inkml:trace>
  <inkml:trace contextRef="#ctx0" brushRef="#br0" timeOffset="174644.33">19516 4720 0,'0'0'0,"-64"-42"16,43 21-1,0 0-15,0 21 0,-1-22 16,1 22-16,0-21 0,0 21 16,0-21-16,0 21 0,21-21 15,0 42 1,0 0-16,0 0 16,0 1-16,0 20 0,21 0 15,-21 22-15,21-22 0,0 22 0,0-1 16,0 1-16,1-1 0,-22-21 0,0 22 15,21-22-15,-21 1 0,21-1 16,-21 0-16,0 1 0,0-22 16,0 0-16,0 0 0,0 0 15,0 0-15,21-21 0,-21-21 32,21 0-17,-21 0-15,0 0 0,0 0 0,0-22 16,21 22-16</inkml:trace>
  <inkml:trace contextRef="#ctx0" brushRef="#br0" timeOffset="174924.02">20024 4614 0,'0'0'0,"21"-21"0,-21 0 0,0 0 31,-21 21-31,-1 0 15,1 21-15,0-21 0,0 21 16,0 0-16,0 22 0,-1-22 16,-20 21-16,21 22 0,0-22 0,-22 22 0,22-1 15,0-21-15,0 22 0,0-22 16,0 22-16,21-22 0,0 0 0,-22 1 16,22-22-16,0 0 0,0 0 15,0 0-15,0 1 0,22-22 16,-1 0-16,0 0 15,0 0-15,0 0 16</inkml:trace>
  <inkml:trace contextRef="#ctx0" brushRef="#br0" timeOffset="176659.66">20426 5144 0,'0'0'0,"0"-22"15,21 1-15,-21 0 0,21 21 16,-21-21-16,0 0 0,0 0 16,0-1-16,0 1 0,-21 0 15,0 0-15,0 0 0,-1 0 16,1-1-16,0 1 0,0 0 0,0 21 15,0 0-15,-22 0 0,22 0 16,0 0-16,-21 21 0,20 0 0,1 1 16,-21-1-16,21 21 0,21 0 0,-21-20 15,-1 20-15,22 0 0,0 1 16,-21-1-16,21 0 0,0 1 0,0-22 16,0 21-16,0-21 15,0 0-15,0 1 0,21-1 0,1-21 16,-1 21-16,0-21 0,0 0 15,0 0-15,0 0 0,1 0 16,-1 0-16,0-21 0,0 21 0,0-21 16,0-1-16,1 1 0,20 0 15,-21 0-15,0 0 0,0 0 0,1-1 16,-1-20-16,-21 21 0,21-21 0,-21 20 16,21 1-16,-21-21 0,0 21 15,0 0-15,0-1 0,0 1 0,0 0 16,-21 42 15,21 0-31,0 1 16,-21-1-16,21 0 0,0 0 15,0 21-15,0-20 0,0 20 0,0-21 16,0 21-16,0-20 0,0-1 0,0 0 16,21 0-16,0 21 0,0-20 15,0-1-15,1-21 16,-1 21-16,0-21 0,0 0 15,0 0-15,0 0 0,1 0 0,20-21 16,-21 21-16,0-21 0,0-1 16,1 22-16,20-21 0,-21 0 0,0 0 15,0-21-15,1 20 0,41-83 16,-63 83-16,0-20 16,21 0-16,-21-1 0,0 22 15,0-21-15,0 21 0,0 0 0,0-1 16,0 1-16,-21 21 0,0 0 15,0 0-15,0 0 0,-1 0 16,22 21-16,-21 1 0,0-1 16,21 0-16,0 0 0,0 0 15,0 0-15,0 1 0,0-1 16,21 0-16,0-21 0,-21 21 16,22 0-16,-1-21 0,0 21 0,-21 1 15,21-22-15,0 21 0,0 0 16,1 0-16,-22 0 15,21-21-15,-21 21 0,0 1 0,0-1 16,21 0-16,-21 0 16,0 0-16,0 0 15,0 1-15,21-22 0,-21 21 16,21 0 0,0-21-16,1 0 15,-1 0-15,0 0 0,0 0 0,0 0 16,0 0-16,22 0 0,-22-21 15,21 21-15,-21-21 0,22-1 0,-22 1 16,21 0-16,1 0 0,-22 0 16,0 0-16,21-1 0,-21 1 15,1-21-15,-1 21 0,0 0 0,-21-22 16,0 22-16,0-21 0,0 21 0,0-1 16,0 1-16,0 0 0,0 0 15,0 0-15,-21 21 0,0 0 16,-1 0-16,1 0 0,0 0 15,0 0-15,0 21 0,0 0 0,-22 0 16,22 0-16,0 22 0,-21-22 0,20 21 16,1 1-16,0-22 0,0 21 15,0 0-15,0-20 0,21 20 16,0 0-16,0-21 0,0 1 16,0-1-16,0 0 15,21-21-15,0 0 0,0 0 16,0 0-16,22 0 0,-22 0 15,0 0-15,0-21 0,21 0 16,-20-1-16,-1 1 0,21 21 0,-21-21 16,0-21-16,1 21 0,-1-1 15,0 1-15,0-21 0,0 21 0,-21 0 16,0-22-16,21 22 0,-21 0 0,22-21 16,-22 20-16,0 1 15,0 0-15,0 42 31,0 0-15,0 22-16,0-22 0,0 0 0,-22 21 16,22-20-16,-21 20 0,21-21 0,0 21 15,0-20-15,0-1 0,0 0 16,0 21-16,0-21 0,0 1 16,0-1-16,0 0 0,21-21 15,1 21-15,-1-21 16,0 0-16,0 0 0,0 0 15,0-21-15,1 0 0,-1 21 16,0-21-16,0-1 0,0 1 16,-21 0-16,21 0 0,1 0 0,-1 0 15,0-22-15,-21 22 0,0 0 16,21 0-16,-21-22 0,21 22 0,-21 0 16,0 0-16,0 42 31,0 0-31,0 0 15,0 1-15,0-1 0,0 0 0,0 0 16,0 0-16,0 0 0,0 1 16,0-1-16,0 0 0,0 0 0,0 0 15,0 0-15,0 1 0,0-1 16,21-21 15,1 0-15,-22-21-16,0-1 15,21 1-15</inkml:trace>
  <inkml:trace contextRef="#ctx0" brushRef="#br0" timeOffset="177044.44">22288 4741 0,'0'0'0,"-21"0"0,0 0 15,21 22-15,-21-1 0,21 0 16,0 0-16,0 0 0,0 0 16,0 1-16,0-1 0,0 0 15,0 0-15,21 0 16,0-21-16,0 0 16,1 0-16,-1 0 0,0 0 0,-21-21 15,21 0-15,0 21 0,-21-21 0,0 0 16,21 21-16,-21-22 15,22 1-15,-22 0 0,0 0 0,0 0 16,0 0-16,0-1 0,-22 1 0,1 0 16,21 0-16,-21 21 0,0-21 15,0 21-15,0 0 0,-1 0 16,1 0-16,0 0 0,0 21 16,21 0-16,0 0 15,0 0-15,0 1 0,0-1 16,0 0-16,0 0 0,21-21 15,0 0-15,22 0 0</inkml:trace>
  <inkml:trace contextRef="#ctx0" brushRef="#br0" timeOffset="177700.06">22860 4551 0,'0'0'0,"0"-21"0,0 0 15,-21 21-15,0 0 16,-1 21 0,22 0-16,0 0 15,0 21-15,0 1 0,0-22 16,0 21-16,0 1 0,0 20 0,0-21 16,0 1-16,0 20 0,0-20 15,0-1-15,-21 0 0,21 1 0,-21-1 16,0 0-16,21-21 0,-21 22 15,0-22-15,-1 0 0,22 0 0,-21 0 16,0 1-16,21-1 16,0-42 15,0-1-31,0 1 16,0 0-16,0 0 15,21 0-15,0 0 0,1-22 0,-1 22 16,0 0-16,0-21 0,0 20 15,43-41-15,-22 42 16,-21 0-16,0 21 0,22-22 0,-22 22 16,21 0-16,-21 0 0,1 0 15,-1 0-15,0 0 0,0 22 16,0-1-16,-21 0 0,0 0 16,0 0-16,0 0 15,0 1-15,0-1 0,0 0 0,0 0 16,-21 0-16,0 0 0,21 1 0,-21-1 15,0 0-15,-1 0 16,1 0-16,0-21 0,21 21 0,-21-21 16,0 22-16,0-22 0,-1 0 0,1 21 15,0-21-15,0 21 0,0-21 16,0 0-16,-1 0 0,1 0 16,0 0-16,0 0 15,0 0 1,21-21-1,0 0-15,0-1 16,0 1-16,0 0 0,21 21 16,0-21-16,0 0 0</inkml:trace>
  <inkml:trace contextRef="#ctx0" brushRef="#br0" timeOffset="178072.36">23495 4509 0,'0'0'0,"0"-22"0,-21 44 47,21-1-47,-21 0 0,21 21 16,0-21-16,0 1 15,0 20-15,0-21 0,0 21 0,0 1 16,-22-1-16,22 0 0,0 1 0,0-1 16,-21-21-16,0 22 0,0-1 15,0-21-15,21 21 0,-21-20 0,-1 20 16,22-21-16,-21 0 0,21 0 0,-21 1 16,21-1-16,-21 0 0,21 0 15,0 0-15,0 0 16,0-42 31,21 0-47</inkml:trace>
  <inkml:trace contextRef="#ctx0" brushRef="#br0" timeOffset="178592.89">23453 5186 0,'21'0'15,"0"0"1,0 0-16,0 0 0,0 0 0,1 0 16,-1 0-16,0 0 15,-21-21 1,21 21-16,0-21 0,0 21 15,-21-22-15,0 1 16,0 0-16,0 0 16,-21 21-16,0 0 15,0-21-15,0 21 16,0 0-16,-1 0 16,1 21-16,0-21 15,0 21-15,21 0 0,-21 0 16,21 1-16,-21-22 0,21 21 15,-22 0-15,22 0 0,0 0 0,0 0 16,0 1-16,-21-1 0,21 0 16,0 0-16,0 0 15,0 0-15,0 1 0,0-1 16,0 0-16,21-21 16,1 21-16,-1-21 15,0 0-15,0 0 16,0 0-16,0 0 0,1 0 0,-1 0 15,0 0-15,0-21 0,0 21 0,0-21 16,1 21-16,-22-21 0,21-1 16,0 22-16,0-21 0,21 0 0,-42 0 15,22 0-15,-1-22 0,0 22 16</inkml:trace>
  <inkml:trace contextRef="#ctx0" brushRef="#br0" timeOffset="182123.83">16108 3112 0,'0'0'0,"0"-22"15,-21 1 1,-1 0-16,1 0 15,21 0 1,-21 21 0,21-21-16,-21 21 0,0 0 0,21-22 15,-21 22-15,-1 0 0,1 0 16,21-21-16,-21 21 0,0 0 0,0 0 16,0-21-16,-1 0 15,1 21-15,0 0 0,0 0 0,0-21 16,0 21-16,-1 0 0,1 0 15,0 0-15,0-21 0,0 21 0,0 0 16,-1 0-16,-20 0 0,21 0 16,0 0-16,0 0 0,-22 0 15,22 0-15,0 0 0,0 0 0,-22 0 16,22 0-16,0 21 0,-21-21 16,21 0-16,-22 21 0,22-21 0,0 0 15,0 0-15,0 21 0,-1 0 16,1-21-16,0 21 0,0-21 15,21 22-15,-21-22 0,0 21 16,21 0-16,-22-21 0,1 21 0,21 0 16,-21 0-16,21 1 0,-21-1 0,0 0 15,21 0-15,-21 0 0,-1 0 16,22 22-16,-21-22 0,0 0 16,21 0-16,-21 22 0,21-22 15,0 0-15,-21 21 0,21-21 0,-21 1 16,21-1-16,0 21 0,0-21 0,-22 0 15,22 1-15,0 20 0,0-21 16,0 0-16,0 0 0,0 1 0,0-1 16,0 21-16,0-21 0,0 0 15,0 1-15,0-1 0,22 21 0,-22-21 16,21 0-16,0 1 0,0 20 16,-21-21-16,21 0 0,0 0 0,1 1 15,-1 20-15,0-21 0,0 0 0,0 0 16,22 1-16,-22-1 15,0 0-15,0 0 0,0 0 0,0 0 16,22 1-16,-22-1 0,0 0 0,0-21 16,0 21-16,1 0 0,-1-21 15,0 21-15,21-21 0,-21 0 0,1 22 16,-1-22-16,0 0 0,0 0 0,21 0 16,-20 0-16,-1 0 0,21 0 15,-21 0-15,0 0 0,1 0 0,20 0 16,-21-22-16,0 22 0,0-21 15,1 21-15,-1-21 0,0 0 0,21 21 16,-21-21-16,1 0 0,20-1 0,-21 1 16,21 21-16,1-21 15,-22 0-15,21 0 0,1 0 0,-22-1 16,21 1-16,-21-21 0,22 21 0,-22 0 16,0-1-16,0-20 0,0 21 15,0 0-15,1-22 0,-1 22 0,-21 0 16,21-21-16,-21 21 0,21-1 0,-21 1 15,0-21-15,21 21 0,-21 0 16,0-1-16,0 1 0,0-21 0,0 21 16,0 0-16,0-1 0,0-20 15,0 21-15,0 0 0,0 0 0,0-1 16,-21-20-16,21 21 0,-21 0 16,21 0-16,0-1 0,-21 1 15,0 0-15,21 0 0,0 0 0,-22 0 16,22-1-16,-21 1 0,0 0 15,21 0-15,-21 0 0,0 0 16,0-1-16,21 1 16,-22 21-16,1-21 0,0 0 0,0 21 15,0-21-15,0 21 0,-1-21 0,1 21 16,0 0-16,0-22 0,-21 1 16,20 21-16,-20 0 0,21 0 0,0-21 15,-22 21-15,22 0 0,0 0 16,0-21-16,0 21 0,0 0 0,-1 0 15,1 0-15,0-21 16,0 21-16,0 0 0,0 0 0,-1 0 16,1 0-16,0 0 0,0 0 0,0 0 15,0 0-15,-1 0 0,1 0 16,0 0-16,0 0 0,0 0 0,0 0 16,-1 21-16,1-21 0,0 0 15,0 0-15,0 21 0,0-21 0,-1 0 16,1 21-16,0-21 0,0 21 15,-21-21-15,-1 22 0,22-1 16,0-21-16,21 21 0,-21-21 16,0 0-16,-1 21 0,1-21 0,21 21 15,-21 0-15,0-21 0,21 22 16,-21-22-16,21 21 0,0 0 16,-21 0-16,21 0 0,-22 0 15,22 1-15,0-1 0,0 0 16,0 21-16,0-21 0,0 1 15,0-1-15,0 0 0,0 0 0,0 0 16,0 22-16,0-22 0,0 0 16,0 0-16,22 21 0,-22-20 0,0-1 15,0 0-15,21 21 0,-21-21 16,21 1-16,-21-1 0,0 0 0,21 0 16,0 21-16,0-20 0,1-1 15,-22 0-15,21 0 0,-21 0 16,21 22-16,-21-22 0,21 0 0,0 0 15,-21 0-15,21 0 16,1 1-16,-22-1 0,21 0 0,0 0 0,-21 0 16,21 0-16,0-21 0,22 43 15,-22-22-15,0-21 0,-21 21 16,21-21-16,0 21 0,0-21 0,1 21 16,-1-21-16,0 0 0,0 22 15,0-1-15,0-21 0,1 0 0,-1 0 16,0 21-16,0-21 0,0 0 0,0 0 15,1 0-15,-1 0 0,0 0 16,0 0-16,0 0 0,0 0 16,1-21-16,-1 0 0,0 21 0,0-22 15,-21 1-15,21 21 0,0-21 16,1 0-16,-1 0 0,-21 0 0,21-1 16,0 1-16,0 0 0,-21 0 15,21 0-15,1 0 0,-1-22 16,0 22-16,-21-21 0,21 21 0,-21-1 15,21 1-15,-21 0 16,21 0-16,-21 0 0,0 0 0,0-1 16,0 1-16,22 0 0,-22-21 0,0 21 15,0-1-15,0 1 0,0-21 16,0 21-16,0-22 0,0 1 0,0 21 16,0-21-16,0-1 0,-22 22 15,1-42-15,0 20 0,21 22 16,-21-21-16,0 21 0,0-1 15,-22 1-15,22 0 0,0 0 0,0 0 16,0 0-16,-1-1 0,1 1 0,0 0 16,0 0-16,0 21 0,-22-21 15,22 0-15,0 21 0,0-22 0,0 22 16,-22 0-16,22-21 0,0 0 16,-21 21-16,-1 0 0,22 0 0,-21 0 15,0 0-15,20 0 0,-20 0 0,0 0 16,21 0-16,-22 0 15,1 0-15,21 0 0,-22 0 0,22 0 16,-21 0-16,21 0 0,0 0 16,-1 21-16,-20-21 0,21 21 0,0-21 15,0 22-15,-1-1 0,1-21 16,0 21-16,0 0 0,0-21 0,0 21 16,-1 0-16,1 1 0,0-1 0,21 0 15,-21 0-15,21 0 0,-21 0 16,21 1-16,0-1 0,-21 0 15,21 21-15,0-21 0,0 1 0,0 20 16,0-21-16,0 0 0,0 22 16,0-22-16,0 21 0,0-21 0,0 22 15,0-22-15,0 21 0,0-21 16,0 22-16,0-22 0,21 0 0,0 21 16,0-21-16,-21 22 0,21-1 15,0-21-15,1 22 0,-1-22 0,0 21 16,0-21-16,21 43 0,-20-43 15,-1 21-15,0-21 0,21 1 16,-21-1-16,1 0 0,41 21 16,-42-21-16,22 1 0,-22-22 15,0 21-15,21 0 0,-21-21 16,22 21-16,-22-21 0,21 0 0,1 0 16,-22 21-16,21-21 0,0 0 0,-20 0 15,20 0-15,-21 0 0,21 0 16,1 0-16,-22 0 0,0-21 0,21 21 15,-20-21-15,20 21 0,-21-21 16,0 0-16,22 21 0,-22-22 0,0 1 16,21 0-16,-21 0 0,22 0 0,-22 0 15,21-1-15,-21 1 0,1 0 16,-1-21-16,21 21 0,-21-1 16,0-20-16,1 21 0,-1-21 0,0 20 15,0-20-15,-21 21 0,21-21 16,0 20-16,-21-20 0,0 21 0,0-21 15,22 20-15,-22-20 0,0 21 0,0-21 16,0 20-16,0 1 0,0-21 16,0 21-16,0-22 0,0 22 0,-22-21 15,1 21-15,0-22 0,21 22 16,-21-21-16,0 21 0,0-22 0,-1 22 16,1-21-16,0 21 0,21 0 0,-21-1 15,0-20-15,0 21 0,-1 0 16,1 0-16,0-1 0,0 1 15,0 21-15,0-21 0,-1 0 16,1 21-16,0-21 0,0 21 0,-21 0 16,20 0-16,1 0 0,0 0 15,-42 0-15,20 0 0,22 0 16,-21 0-16,21 0 0,-1 0 0,1 0 16,-21 0-16,21 21 0,0-21 15,-1 0-15,1 21 0,0-21 16,0 0-16,0 21 0,0-21 0,-1 0 15,1 21-15,0-21 0,21 22 0,-21-22 16,0 21-16,0 0 0,21 0 16,-22-21-1,1 21-15,0 0 0,21 1 16,-21-1-16,0-21 0,21 21 16,-21 0-16,-1 0 0,22 0 0,-21 1 15</inkml:trace>
  <inkml:trace contextRef="#ctx0" brushRef="#br0" timeOffset="209256.82">15960 3175 0,'0'-21'0,"0"0"15,0 0 1,0-1 0,-22 22-16,22-21 15,-21 21-15,0-21 0,0 21 16,21-21-16,-21 21 15,21-21 1,-21 21-16,21-21 0,-22 21 0,1 0 16,0 0-1,21-22-15,-21 22 0,0 0 0,0 0 16,-1 0-16,1 0 16,0 0-16,0 0 15,0 0-15,0 0 0,-1 0 16,1 0-16,0 0 15,0 0-15,0 0 0,0 0 16,-1 0 0,1 0-16,0 0 0,0 0 15,0 0-15,0 0 16,-1 0-16,1 0 0,0 22 16,0-22-16,0 0 0,0 0 15,-1 0-15,1 21 0,0-21 16,0 0-16,0 21 0,0-21 15,-1 0-15,22 21 0,-21-21 16,0 0-16,21 21 0,-21-21 16,0 0-16,21 21 0,-21-21 0,21 22 15,-22-22-15,22 21 16,-21-21-16,0 0 16,21 21-16,-21-21 0,21 21 15,-21-21 1,21 21-16,-21-21 0,21 21 15,-22 1 1,1-22-16,21 21 16,-21 0-16,21 0 0,-21 0 15,0-21-15,21 21 0,-21 1 16,21-1-16,0 0 16,-22 0-16,22 0 15,-21-21-15,21 21 0,0 1 16,0-1-16,0 0 0,0 0 15,0 0-15,0 0 0,0 1 16,0-1-16,0 0 0,0 0 16,0 0-16,0 0 0,0 1 15,0-1-15,0 0 0,0 0 16,0 0-16,0 0 16,21 1-16,-21-1 0,0 0 15,22-21-15,-22 21 0,21 0 16,-21 0-16,0 1 0,0-1 0,21 0 15,-21 21-15,21-21 0,-21 1 16,21-1-16,0 0 16,-21 0-16,22 0 0,-22 0 15,0 1-15,21-22 0,0 21 0,-21 0 16,21 0-16,0 0 0,0-21 16,-21 21-16,22-21 0,-22 22 15,21-22-15,0 21 0,0-21 0,-21 21 16,21-21-16,0 0 0,-21 21 15,22-21-15,-1 0 0,0 21 0,0-21 16,0 0-16,0 0 16,1 0-16,-1 0 0,0 0 15,0 21-15,0-21 0,0 0 16,1 0-16,-1 0 0,0 0 16,0 0-16,0 0 0,0 0 15,1 0-15,-1 0 0,0 0 16,0 0-16,0 0 0,0 0 0,1 0 15,-1 0-15,0 0 0,0 0 16,0 0-16,0-21 0,1 21 0,-22-21 16,21 21-16,0 0 0,0-21 0,0 21 15,0-21-15,1 21 16,-22-21-16,21-1 0,0 22 0,0-21 16,-21 0-16,21 21 15,-21-21-15,21 0 0,1 0 0,-22-1 16,21 22-16,0-21 0,-21-21 15,21 21-15,0 0 0,-21-1 0,21 1 16,-21 0-16,0-21 0,22 21 0,-1-1 16,-21 1-16,21-21 0,-21 21 15,0 0-15,0-1 0,21-20 16,-21 21-16,21 0 16,-21 0-16,0-1 0,0 1 0,0 0 0,0 0 15,0 0-15,0 0 0,0-1 16,0-20-16,0 21 0,-21 0 0,21 0 15,-21-1-15,0 1 16,21 0-16,0 0 0,0 0 0,-21 0 16,-1-1-16,22 1 0,-21 0 15,21 0-15,0 0 0,-21 21 0,21-21 16,-21-1-16,21 1 0,-21 21 16,21-21-16,0 0 0,-21 0 15,-1 0-15,1-1 16,0 1-16,0 21 15,0-21-15,0 0 16,-1 21 0,1 0-16,21-21 15,-21 21-15,0 0 0,0 0 16,0 0-16,-1 0 16,1 0-16,0 0 0,0 0 15,0 0-15,0 0 0,-1 0 16,1 0-16,0 0 15,0 0-15,0 0 0,0 0 0,-1 0 16,1 0-16,0 0 16,0 0-16,0 0 0,0 0 15,-1 0-15,1 0 16,0 0-16,0 0 16,0 0-16,0 0 15,-1 0-15,1 0 0,0 0 0,0 0 16,0 0-16,21 21 15,-21-21-15,-1 0 0,1 0 0,0 21 16,0-21-16,0 0 16,0 21-16,-1-21 0,1 0 15,21 21-15,-21-21 0,0 0 16,21 22-16,-21-22 0,21 21 16,-21-21-16,21 21 0,-22-21 15,22 21-15,-21 0 0,21 0 16,0 1-1,-21-1-15,21 0 0,0 0 0,-21 0 16,21 0-16,0 1 16,0-1-16,0 0 0,0 0 0,0 0 15,0 0-15,0 22 0,0-22 16,0 0-16,0 0 0,0 0 0,0 1 16,0-1-16,0 0 0,0 0 0,0 0 15,0 0-15,0 1 16,21-1-16,-21 0 0,21 0 0,-21 0 15,0 0-15,21 1 16,1-1-16,-1-21 0,-21 21 0,21 0 16,-21 0-16,21 0 15,0-21-15,0 22 0,-21-1 0,22 0 16,-1 0-16,0 0 0,0-21 16,0 21-16,0 1 0,1-22 0,-1 21 15,0-21-15,0 21 0,0-21 16,0 0-16,1 21 0,-1-21 15,0 0-15,0 0 0,21 0 0,-20 21 16,-1-21-16,0 0 0,0 0 16,0 0-16,22 0 0,-22 0 0,0 0 15,0 0-15,21 0 0,-20 0 16,-1-21-16,0 21 0,0 0 0,21-21 16,-20 21-16,-1 0 15,0-21-15,0 21 0,0 0 0,0-21 16,1-1-16,-1 22 0,0-21 15,0 0-15,0 21 0,0-21 0,1 0 16,-1 21-16,0-21 0,-21-1 16,21 1-16,0 21 0,-21-21 0,0 0 15,21 0-15,1 0 0,-1-1 16,-21 1-16,0 0 0,0 0 16,21 0-16,-21 0 0,21-1 0,-21 1 15,0 0-15,0 0 0,0 0 16,0-22-16,0 22 0,0 0 0,0-21 15,0 21-15,0-1 16,0-20-16,0 21 0,0-21 0,0 20 16,-21 1-16,0 0 0,0-21 15,21 21-15,-22-1 0,1 1 0,0 0 16,21 0-16,-21 21 0,0-21 16,0 0-16,-1 21 0,1-22 0,0 22 15,0-21-15,0 0 16,0 21-16,-1 0 0,1-21 0,0 21 15,0 0-15,0 0 16,0-21-16,-1 21 0,1 0 16,0 0-16,0 0 0,0 0 15,-22 0-15,22 0 0,0 0 0,0 0 16,0 0-16,0 0 0,-1 0 16,1 0-16,0 0 0,0 0 15,-21 0-15,20 0 0,1 0 0,0 21 16,0-21-16,0 21 0,0-21 15,-1 0-15,1 21 0,0-21 0,0 21 16,0-21-16,0 22 0,-1-22 16,1 21-16,0 0 0,0 0 0,0 0 15,21 0-15,-21 1 0,-1-1 16,-20 21-16,42-21 16,-21 22-16,21-22 0,-21 0 15,21 21-15,0-21 0,0 1 0,0 20 16,-21-21-16,21 0 0,0 22 15,0-22-15,0 0 0,0 21 0,0-21 16,0 1-16,0-1 0,0 21 16,0-21-16,21 0 0,-21 22 0,0-22 15,21 21-15,0-21 0,-21 22 16,21-22-16,0 0 0,1 21 0,-22-20 16,21-1-16,0 0 0,0 0 15,0 0-15,0 0 0,1 1 0,-1-1 16,0 0-16,0 0 0,21-21 15,-20 21-15,-1-21 0,0 0 0,0 21 16,21-21-16,-20 0 0,20 0 16,-21 0-16,0 0 0,22 0 15,-22 0-15,21 0 0,-21 0 0,0 0 16,22 0-16,-22 0 0,21 0 16,-21-21-16,22 21 0,-22-21 0,0 0 15,21 21-15,-20-21 0,-1 21 0,21-21 16,-21-1-16,22 22 0,-22-21 15,21 0-15,-21 0 0,0 0 0,22 0 16,-22-1-16,0 1 0,21 0 16,-20 0-16,-1 0 0,0 0 15,0-1-15,0 1 0,0-21 16,1 21-16,-1 0 0,0-1 0,-21 1 16,0-21-16,21 21 0,-21 0 0,21-22 15,-21 22-15,0 0 0,0-21 16,0 20-16,0-20 0,0 21 0,0 0 15,0-22-15,0 22 0,0-21 16,0 21-16,-21-22 0,0 22 0,0 0 16,0-21-16,21 21 0,-22-1 15,1 1-15,0 0 0,0 0 0,-21 0 16,20 21-16,1-21 16,0-1-16,-42 1 0,41 21 15,-20 0-15,21-21 0,0 21 0,-22 0 16,22-21-16,-21 21 0,21 0 15,0 0-15,-22-21 0,22 21 16,-21 0-16,21 0 0,-1 0 0,-20 0 16,21 0-16,-21 0 0,20 0 15,-20 0-15,21 0 0,-21 0 0,20 0 16,-20 0-16,21 0 0,-21 0 16,20 0-16,-20 0 0,21 0 0,0 0 15,-22 0-15,22 21 0,0-21 16,-21 0-16,21 21 0,-1-21 15,1 0-15,0 21 0,0-21 0,0 21 16,0-21-16,21 22 0,-22-1 16,1-21-16,21 21 0,-21 0 0,21 0 15,-21 0-15,21 1 0,-21-1 16,0 0-16,21 21 0,0-21 16,-22 22-16,22-22 0,-21 0 0,21 21 15,0-20-15,0 20 0,0-21 16,0 0-16,0 22 0,0-22 0,0 0 15,0 21-15,0-21 0,0 1 0,0-1 16,0 21-16,0-21 16,21 0-16,1 22 0,-22-22 0,21 21 15,0-21-15,0 22 0,-21-22 16,21 0-16,0 21 0,1-20 0,41 20 16,-42-21-16,0 0 15,22 0-15,-22-21 0,21 22 0,-21-1 16,22-21-16,-1 0 0,-21 21 15,22-21-15,-1 0 0,0 0 0,-21 0 16,22 0-16,-1 0 0,0 0 0,1 0 16,-22 0-16,21 0 0,1-21 15,-22 21-15,21-21 0,-21-1 0,22 22 16,-22-21-16,0 0 0,21 21 16,-21-21-16,1 0 0,41-22 15,-42 22-15,0 0 16,1 0-16,-1 0 0,21 0 15,-21-1-15,0 1 0,1 0 0,-1 0 16,0 0-16,-21-22 0,21 22 0,0 0 16,0 0-16,1-43 0,-22 43 15,21-21-15,-21 21 0,0-22 16,0 22-16,0-21 0,0 0 0,0-1 16,0 1-16,0 21 0,0-22 15,0 1-15,0 0 0,0 21 0,-21-1 16,-1-20-16,1 21 0,21 0 15,-21 0-15,0-1 0,0 1 16,0 21-16,-22-21 0,22 0 16,0 21-16,-21-21 0,20 21 0,-20 0 15,21-21-15,-21 21 0,20 0 16,-20 0-16,21 0 0,-21 0 0,20 0 16,-20 0-16,21 0 0,-21 0 15,-1 0-15,1 0 0,21 0 16,0 0-16,-22 0 0,22 0 15,-21 0-15,21 21 0,-22-21 0,22 21 16,-21-21-16,21 21 0,-22 0 16,22-21-16,-21 21 0,21 1 0,-1-22 15,-20 21-15,21 0 16,0 0-16,0 0 0,-1 0 0,1 1 16,21 20-16,0-21 0,-21 0 15,21 0-15,0 1 0,0-1 0,0 21 16,-21-21-16,21 0 0,0 1 15,0 20-15,0-21 0,0 0 16,0 0-16,0 22 0,0-22 0,0 0 16,0 0-16,0 0 0,0 1 0,0-1 15,0 0-15,0 21 0,0-21 0,0 1 16,21-1-16,0 0 16,-21 21-16,21-21 0,22 43 0,-22-43 15,0 21-15,0-20 16,0-1-16,1 0 0,-1 0 0,0 21 15,21-42-15,-21 22 0,1-1 16,20 0-16,-21-21 0,21 21 0,-20 0 16,20-21-16,0 0 0,-21 0 0,22 21 15,-22-21-15,21 0 0,-21 0 16,1 0-16,20 0 0,-21 0 0,21 0 16,-20 0-16,20 0 0,-21-21 15,21 0-15,1 0 0,-22 0 0,21 21 16,1-21-16,-22-22 15,21 22-15,0 0 0,-20 0 0,-1 0 16,21-22-16,-21 22 0,22-42 16,-1 20-16,-21 1 15,-21 21-15,21 0 0,-21-22 0,21 22 16,-21-21-16,0 21 0,0-22 16,0 22-16,0-42 0,0 20 15,0 22-15,0-21 0,0-1 16,0 22-16,-21-21 0,0 21 0,-21-22 15,21 22-15,-1-21 0,-20 21 16,21 0-16,-21-1 0,-1-20 16,1 21-16,0 21 0,-1-21 0,1 0 15,0-1-15,-1 22 0,-41-21 16,41 0-16,1 21 16,0 0-16,20 0 0,-20 0 0,21 0 15,-21 0-15,20 0 0,1 0 16,0 0-16,-21 0 0,21 0 0,-1 21 15,1-21-15,0 21 0,0-21 0,0 22 16,0-22-16,21 21 0,-22-21 16,1 21-16,0-21 0,21 21 0,0 0 15,-21-21-15,21 21 0,-21 1 16,21-1-16,-21-21 0,21 21 0,-22 0 16,1-21-16</inkml:trace>
  <inkml:trace contextRef="#ctx0" brushRef="#br0" timeOffset="213085.29">1587 3027 0,'0'-21'16,"0"0"0,0-1-16,0 1 15,-21 21 16,21 21-31,-21 1 16,21-1-16,-21 0 0,21 21 16,0-21-16,0 22 0,0 20 0,0 1 15,0-22-15,0 22 0,0 20 16,0-20-16,0-22 0,0 22 16,0-1-16,21-21 0,0 1 15,-21-1-15,21-21 0,1 22 16,-1-22-16,-21 0 0,21 0 0,0 0 15,0 0-15,0-21 0,1 22 16,-1-22-16,0 0 0,0 0 0,0 0 16,0 0-16,1 0 15,-1-22-15,0 1 0,0 0 16,21 0-16,-20 0 0,-1-22 0,0 22 16,0-21-16,0 21 0,0-22 15,22 1-15,-22 0 0,0-22 16,0 22-16,0-22 0,1 22 15,-1-21-15,-21-1 0,0 22 0,21-1 16,-21 1-16,0 0 0,0 21 16,0-22-16,0 22 0,0 0 15,0 0-15,0 0 0,-21 21 16,0 0 0,-1 21-1,22 0-15,-21 21 0,21-21 16,0 22-16,0-1 15,0 0-15,0 22 0,0-22 0,0 22 0,0-22 16,0 0-16,0 1 0,0-1 16,0 0-16,0-20 0,0 20 15,21-21-15,1 0 0,-1 0 16,0 1-16,0-1 16,0-21-16,0 0 0,22 21 0,-22-21 15,0 0-15,0 0 0,0 0 16,22 0-16,-22 0 0,0 0 15,21-21-15,-20 0 0,-1-1 0,0 1 16,21 0-16,-21 0 0,1-21 0,-1 20 16,0-20-16,-21 21 15,21-21-15,-21-1 0,21 22 0,-21-21 16,0 21-16,0-1 0,0 1 16,0 0-16,0 0 0,0 42 46,0 0-46,0 0 0,0 22 16,0-22-16,0 21 0,0-21 0,0 22 16,0-1-16,-21-21 0,21 22 15,0-22-15,0 0 0,-21 0 0,21 0 16,0 0-16,0 1 0,0-1 16,0 0-16,0 0 31,0-42 0,0 0-31,0 0 0,0-1 16,0 1-16,0 0 0,0 0 15,21-21-15,0-1 0,0 22 0,1-21 16,-22-1-16,21 22 0,0-21 16,0 21-16,0-22 0,0 22 0,1 0 15,-1 0-15,0 21 0,0 0 16,0 0-16,0 0 0,1 0 15,-1 0-15,0 21 0,-21 0 16,21 0-16,0 22 0,-21-22 16,0 21-16,0 1 0,0-22 0,0 21 15,0 0-15,0-20 0,0 20 16,0-21-16,0 21 0,0-20 0,0-1 16,-21 0-16,21 0 0,-21 0 15,21-42 48,0 0-48,21 0-15</inkml:trace>
  <inkml:trace contextRef="#ctx0" brushRef="#br0" timeOffset="213859.36">3450 2963 0,'0'0'0,"0"-21"0,-21 0 0,21 0 16,-21 0 0,21 42 15,0 21-31,0-21 15,0 1-15,0 20 0,0-21 16,0 21-16,0 22 0,0-22 0,0 1 16,0-1-16,0 21 0,0-20 15,0-1-15,0 0 0,0 1 0,0-22 16,0 21-16,0-21 0,0 22 16,-21-22-16,21 0 0,0 0 0,-22 0 15,22 1-15,0-1 16,0-42 31,0-1-47,0 1 0,0 0 15,0 0-15,0 0 0,0 0 0,0-1 16,0-20-16,0 21 0,0 0 16,0-22-16,0 22 0,0 0 0,0 0 15,22 0-15,-1 0 0,0-1 16,0 1-16,0 0 0,0 21 15,1 0-15,-1-21 0,0 21 16,0 0-16,0 0 0,0 0 16,1 0-16,-22 21 0,21 0 15,-21 0-15,21 1 0,-21-1 16,0 0-16,0 0 0,0 0 16,-21 0-16,0 1 0,-1-1 0,1 0 15,0-21-15,0 21 0,21 0 0,-21-21 16,0 0-16,-1 21 0,1-21 15,0 0-15,0 0 16,21 22 15,21-1-15,-21 0-16,21-21 16,0 21-16,1-21 15,-22 21-15,21 0 0,0-21 0,0 22 16,0-1-16,0 0 15,1-21-15,-22 21 0,21-21 16,0 0-16,0 0 16,0 0-16,0 0 15,-21-21-15,22 21 0,-22-21 16,21 0-16,-21-1 16</inkml:trace>
  <inkml:trace contextRef="#ctx0" brushRef="#br0" timeOffset="214424.18">3958 3281 0,'0'-21'0,"0"42"47,0 0-47,0 0 0,0 0 16,0 1-16,0-1 0,0 21 0,0-21 15,0 0-15,0 22 0,0-22 16,0 0-16,0 21 0,0-20 0,0-1 16,0 0-16,0 0 0,0 0 15,0 0-15,0 1 16,0-1-16,-21-42 47,21-1-47,-21 1 0,21 0 15,0 0-15,0 0 16,0 0-16,0-1 0,0-20 0,0 21 16,0 0-16,0 0 0,21-1 15,-21 1-15,21 0 0,0 0 0,0 0 16,1-22-16,-1 22 0,0 21 16,0-21-16,21 0 0,-20 21 15,-1 0-15,0 0 0,0 0 0,0 0 16,22 0-16,-22 0 0,0 21 15,-21 0-15,21 0 0,0 1 0,-21 20 16,0-21-16,0 0 0,0 22 16,0-22-16,0 21 0,0-21 0,0 0 15,0 22-15,0-22 0,0 0 0,0 0 16,-21 0-16,21 1 0,-21-22 16,21 21-16,0 0 15,-21-21 1,21-21-1,0 0 1,0-1-16</inkml:trace>
  <inkml:trace contextRef="#ctx0" brushRef="#br0" timeOffset="-214256.73">4868 3323 0,'0'0'0,"-21"0"0,21-21 0,-21 21 16,0 0-16,0 21 16,-1-21-16,22 21 15,-21 1-15,0-1 0,0 0 0,21 0 16,-21 0-16,0 22 0,21-22 15,-22 21-15,22-21 0,0 22 16,0-22-16,0 21 0,0-21 0,0 0 16,0 22-16,22-43 0,-1 21 15,0 0-15,0-21 0,0 21 0,0-21 16,1 0-16,-1 0 0,0 0 16,21 0-16,-21 0 0,1 0 0,-1-21 15,21 21-15,-21-21 0,0 0 0,1 0 16,-1-1-16,-21 1 15,21 0-15,-21 0 0,0 0 0,0 0 16,0-1-16,0 1 0,0 0 16,0-21-16,0 21 0,-21-1 0,0-20 15,-1 21-15,-20 0 16,21 0-16,0-1 0,0 1 0,-22 21 16,22 0-16,0 0 0,-21 0 0,20 0 15,1 0-15,-21 0 0,21 0 16,0 21-16,21 1 0,-22-1 0,1 0 15,21 0-15,0 0 0,0 22 16,0-22-16,0 0 0,0 21 0,0-21 16,0 1-16,0 20 0,21-21 15,1 0-15,-1 0 0,0 1 0,0-1 16,0-21-16,22 0 0,-22 0 16,0 0-16</inkml:trace>
  <inkml:trace contextRef="#ctx0" brushRef="#br0" timeOffset="-213156.82">5482 3260 0,'0'21'31,"-21"0"-31,21 0 15,-21 0-15,21 1 0,0 20 0,-21-21 16,21 21-16,0-20 0,0 20 16,0-21-16,0 21 0,0-20 15,0 20-15,0-21 0,0 0 0,0 0 16,0 1-16,21-22 16,0 0-16,0 0 0,0 0 15,0 0-15,1-22 16,-1 1-16,0 0 15,-21 0-15,21 0 0,0-22 0,0 22 16,-21 0-16,22-21 0,-1 21 16,-21-22-16,0 22 0,0 0 0,21 0 15,-21 0-15,21-1 0,-21 1 16,0 0-16,0 42 31,0 0-31,0 1 0,0-1 16,0 0-16,0 0 0,0 21 0,0-20 15,0 20-15,0-21 0,0 0 16,0 22-16,0-22 0,21 0 0,-21 0 16,21-21-16,-21 21 0,22 0 0,-1-21 15,0 0-15,0 0 16,0 0-16,0 0 0,-21-21 16,22 0-16,-1 21 15,0-21-15,0 0 0,-21 0 0,21-1 16,-21 1-16,21 0 0,-21 0 0,0 0 15,0 0-15,0-1 0,0 1 16,0 0-16,0 0 0,-21 0 0,0 0 16,21-1-16,-21 1 0,0 0 15,0 0-15,21 0 32,0 0-17,21 21-15,0-22 0,0 22 0,0-21 16,0 21-16,1-21 0,-1 21 15,21-21-15,-21 21 0,0 0 16,1 0-16,20 0 0,-21 0 16,0 0-16,0 0 0,1 21 0,-1 0 15,0-21-15,0 21 0,-21 22 16,21-22-16,-21 0 0,0 0 0,0 22 16,0-22-16,0 0 0,0 21 0,0-21 15,0 22-15,0-22 0,0 0 16,0 0-16,-21 0 0,21 1 0,0-1 15,-21 0-15,21 0 0,0-42 63,0 0-63,0 0 0,0-1 0,0 1 16,0 0-16,0 0 0,21-21 15,-21-1-15,21 22 0,0-21 0,-21-1 16,22 1-16,-1 21 0,0-21 15,21-1-15,-21 22 0,1 0 0,20 0 16,-21 0-16,21 21 0,-20 0 16,20 0-16,-21 0 0,21 0 0,-20 0 15,-1 21-15,21 0 0,-21 0 0,-21 0 16,21 22-16,-21-22 0,22 21 16,-22-21-16,0 0 0,0 22 0,0-22 15,0 21-15,0-21 0,-22 1 16,22-1-16,0 0 0,-21 0 15,0 0-15,21 0 0,-21-21 0,21 22 16,0-1-16,21-42 31</inkml:trace>
  <inkml:trace contextRef="#ctx0" brushRef="#br0" timeOffset="-212529.31">8340 3069 0,'0'0'0,"0"-21"0,21 0 0,-21 0 16,0 0-16,0-1 15,0 1 1,-21 21 0,-1 0-16,1 21 15,21 1-15,-21-1 16,21 0-16,0 0 0,0 21 15,0 1-15,0 20 0,0-20 0,0 20 16,0 1-16,0 20 0,0-20 16,0-1-16,0 22 0,0-22 0,0 22 15,0 0-15,0-22 0,0 22 0,0 0 16,0-22-16,0 1 0,0-1 16,0 1-16,0-1 0,0-21 0,0 1 15,0-22-15,0 21 0,0-21 0,0 1 16,0-44 15,0 1-31,0 0 16,0 0-16,0 0 0,0-22 15,0 1-15,0 0 0,0-1 0</inkml:trace>
  <inkml:trace contextRef="#ctx0" brushRef="#br0" timeOffset="-212145.23">8022 3471 0,'0'0'0,"0"-21"0,-21 0 0,0 0 16,0 0-16,21-22 0,0 22 0,0 0 15,0 0-15,0-21 16,0 20-16,0-20 0,0 21 0,21-21 16,0 20-16,0 1 0,0-21 15,0 21-15,22 0 0,-22-1 0,21 1 16,-21 0-16,22 21 0,-22 0 0,21 0 15,-21 0-15,1 0 0,20 0 16,-21 0-16,0 21 0,22 0 0,-22 1 16,0-1-16,-21 21 0,0-21 15,0 22-15,0-1 0,0-21 0,0 21 16,0 1-16,0-22 16,-21 21-16,0-21 0,-1 1 0,1-1 15,0 0-15,0 0 0,0 0 0,21 0 16,-21-21-16,-1 0 0,1 0 15,21-21 17,0 0-32,21 0 15,-21 0-15,22 21 0,-1-21 16,0-1-16</inkml:trace>
  <inkml:trace contextRef="#ctx0" brushRef="#br0" timeOffset="-211544.82">9271 2879 0,'0'0'0,"0"-21"16,0-1-16,-21 22 15,0-21-15,-1 21 0,1 0 16,0 0-16,0 0 0,0 0 15,0 0-15,-1 0 0,1 21 0,0-21 16,-21 22-16,21-1 0,-1 21 0,22-21 16,-21 0-16,0 22 15,21-22-15,-21 21 0,21 1 0,0-1 16,0-21-16,0 21 0,0 1 16,0-1-16,0-21 0,0 22 0,21-22 15,0 0-15,-21 0 0,21-21 0,1 0 16,-1 0-16,0 0 0,0 0 15,0 0-15,0 0 0,1-21 0,-1 21 16,0-21-16,0-22 0,0 22 16,0 0-16,1 0 0,-1-21 0,0 20 15,-21 1-15,0-21 0,21 21 0,-21-22 16,21 22-16,-21-21 0,0 21 16,0 0-16,0-22 0,0 22 0,0 0 15,0 0-15,0 0 16,0-1-16,0 44 31,-21-1-31,21 0 0,0 0 16,0 0-16,0 22 0,0-22 0,0 0 15,0 21-15,0-21 0,0 22 16,0-1-16,0-21 0,21 22 0,-21-22 16,0 0-16,21 21 0,1-21 0,-22 1 15,21-22-15,-21 21 0,0 0 16,21-21-16,0 0 0,-21 21 15,21-21-15,0 0 16,1 0-16,-1-21 0,0 0 16,0 0-16,21-1 0,-20-20 0</inkml:trace>
  <inkml:trace contextRef="#ctx0" brushRef="#br0" timeOffset="-211217.01">9991 2498 0,'0'0'0,"-22"-21"0,1-22 0,0 22 16,0 0-16,0-21 16,0 20-16,-1 22 0,1 0 15,0 0 1,21 22-16,0-1 0,0 21 16,0-21-16,0 22 0,0-1 0,0 21 15,0-20-15,0 20 0,0-20 0,21 20 16,-21-21-16,0 22 0,0-22 15,0 22-15,0-22 0,0 0 0,0 1 16,0-1-16,0 0 0,0 1 16,0-22-16,0 21 0,0-21 0,0 1 15,0-1-15,0 0 0,0-42 47,21 0-47,1-1 0,-1 1 0,0 0 0,0-21 16,0-1-16,0 1 15</inkml:trace>
  <inkml:trace contextRef="#ctx0" brushRef="#br0" timeOffset="-210616.86">10308 2350 0,'0'0'0,"0"-22"0,0 1 16,0 0-1,0 42 1,0 0-1,0 1-15,0-1 0,0 0 0,0 21 0,0-21 16,0 22-16,0 20 0,0-20 16,0-1-16,0 0 0,0 22 15,0-22-15,0 0 0,0 1 0,0-1 16,0 0-16,0 1 0,0-1 16,0-21-16,-21 22 0,21-22 0,0 0 15,0 21-15,0-21 0,0 1 0,0-1 16,0 0-16,0 0 15,0-42 17,0 0-17,0 0-15,0-1 16,0 1-16,21 0 0,-21-21 16,0 21-16,21-1 0,0-20 0,1 21 15,-22 0-15,21-22 0,0 22 0,0 0 16,0-21-16,0 21 0,1-1 15,-1 1-15,0 0 0,0 0 0,0 21 16,22 0-16,-22 0 0,0 0 0,0 0 16,0 21-16,0-21 15,-21 21-15,0 0 0,0 1 16,22-1-16,-22 0 0,21 21 0,-21-21 16,0 1-16,0-1 0,0 0 15,0 21-15,0-21 0,0 1 0,0 20 16,0-21-16,-21 0 0,-1 22 15,22-22-15,0 0 0,0 21 0,-21-21 16,21 1-16,0-1 0,0 0 16,0 0-1,0-42 1,0 0 0,0 0-16,0-1 15,0 1-15</inkml:trace>
  <inkml:trace contextRef="#ctx0" brushRef="#br0" timeOffset="-210285.05">9588 2773 0,'0'0'0,"-42"21"0,21-21 0,0 0 16,0 0-16,42-21 31,21 21-31,0-21 0,1 21 16,-1-21-16,22 21 0,-1-22 15,1 22-15,-22-21 0,21 0 0,1 21 16,-22-21-16,22 21 0,-43 0 15,21 0-15,-21-21 0,1 21 0,-1 0 16,0 0-16,-21 21 31</inkml:trace>
  <inkml:trace contextRef="#ctx0" brushRef="#br0" timeOffset="-209673.4">10350 3260 0,'0'21'62,"0"0"-62,0 0 16,0 0-16,0 1 16,0-1-16,0 0 0,0 0 15,0 0-15,0 0 16,0 1-1,-21-22 17</inkml:trace>
  <inkml:trace contextRef="#ctx0" brushRef="#br0" timeOffset="-199589.02">9758 1228 0,'0'0'0,"-21"0"0,-22 0 0,-20 0 15,42 0-15,-22 0 0,22 0 16,0 0-16,0 0 0,0 21 0,-1-21 16,1 0-16,42 0 31,22 0-31,-22 0 0,21 0 16,1 0-16,20 0 0,1 0 15,-1 0-15,1 0 0,20 0 0,-20 0 16,-1 0-16,1 0 0,-1 0 15,1 0-15,-1 0 0,-20 0 0,20 0 16,-21 0-16,1 0 0,-22 0 16,21 0-16,-21 0 0,1 0 0,-1 0 15,0 0-15,-42 21 47,0-21-47,-1 0 0,-20 0 0,21 0 16,0 0-16,-22 0 0,1 0 15</inkml:trace>
  <inkml:trace contextRef="#ctx0" brushRef="#br0" timeOffset="-199293.19">9715 1418 0,'0'0'0,"-21"0"0,-42 0 16,63 21-1,-21-21-15,42 0 32,21 0-32,-21 0 15,22 0-15,-1 0 0,0 0 0,22 0 16,-22 0-16,0 0 0,22 0 16,-22 0-16,1 0 0,-1-21 0,0 21 15,1 0-15,-22 0 0,21 0 16,-21 0-16,0 0 0,1 0 0,-1 0 15,0 0-15,0 0 0,0 0 16,-21-21 0,0 0-16</inkml:trace>
  <inkml:trace contextRef="#ctx0" brushRef="#br0" timeOffset="-198805.5">10372 783 0,'0'0'0,"-22"-21"0,22 0 15,-21 21-15,21-21 0,-21 21 16,0 0-16,21 21 31,0 0-15,0 0-16,21 0 0,0 1 15,0 20-15,1-21 0,-1 0 16,0 22-16,21-22 0,-21 0 16,22 0-16,-22 0 0,21 0 0,1-21 15,-1 22-15,0-22 0,1 0 16,-1 21-16,-21-21 0,21 21 0,1-21 16,-22 0-16,0 0 0,0 0 15,0 0-15,1 0 0,-22 21 16,0 0-16,0 0 15,-22-21-15,1 22 0,0-1 16,0 0-16,-21 21 0,20-21 0,-20 1 16,0 20-16,-1-21 0,1 21 15,-21 1-15,20-1 0,1-21 16,21 22-16,-22-1 0,22-21 16,-21 21-16,21-20 0,0-1 0,-1 0 15,22 0-15,0 0 0,-21 0 16,21 1-1,-21-22 1,0-22 0</inkml:trace>
  <inkml:trace contextRef="#ctx0" brushRef="#br1" timeOffset="-172533">6921 5038 0,'0'0'0,"22"-21"0,-1-1 16,0 1-16,0 0 0,-21 0 16,21 0-16,0 0 0,-21-1 15,22 1-15,-22 0 0,21 0 0,-21 0 16,21 21-16,-21-21 0,0-1 15,0 1-15,21 21 0,-21-21 16,-21 21 31,0 0-31,21 21-16,-21-21 0,-1 21 15,-20 1-15,21-1 0,0 0 0,-22 0 16,22 21-16,-21-20 0,0 20 0,-1 0 15,1 1-15,0-1 0,-22 0 16,22 1-16,-1-1 0,1 0 0,-21 1 16,20 20-16,1-21 0,0 22 0,-1-22 15,-20 22-15,20-22 0,1 22 16,0-1-16,-22-21 0,22 22 16,-22-1-16,22-20 0,-21 20 0,-1 1 0,1-22 15,-1 22-15,1-1 16,-1 1-16,1-1 0,-1-21 0,1 22 15,-1-1-15,1 1 0,-1-1 0,22-20 16,-1 20-16,-20-20 0,21-1 16,-1 0-16,1 1 0,0-1 0,-1 0 15,-41 22-15,62-22 0,-20-21 16,0 0-16,21 22 0,-22-22 16,22 0-16,0 0 0,-21 0 0,20-21 15,1 22-15,0-1 0,0-21 16,21-21 15,0-1-31,0 1 16,0 0-16,0 0 15,0 0-15,0 0 0,0-1 0</inkml:trace>
  <inkml:trace contextRef="#ctx0" brushRef="#br1" timeOffset="-171925.15">4339 6689 0,'0'0'0,"0"-21"0,21-22 16,0 22-16,-21 0 15,0 0-15,0 0 0,22 21 0,-22-22 16,21 1-16,-21 0 15,21 21 1,-21 21 0,0 0-16,0 1 15,0-1-15,0 21 0,0-21 0,0 22 16,0-1-16,0-21 16,-21 21-16,0 1 0,-1-1 0,1 0 15,0 1-15,0-1 0,0 0 0,0 1 0,-1-1 16,1 0-16,0 1 15,0-22-15,0 21 0,21-21 0,-21 22 16,-1-22-16,1 0 0,21 0 0,-21 0 16,0-21-1,42-21 17,0 21-17,0 0-15,1-21 0,-1 21 16,0 0-16,0 0 0,21 0 15,-20 0-15,-1 0 0,21 0 16,-21 0-16,22 0 0,-22 21 0,21-21 16,-21 21-16,22-21 0,-1 22 15,-21-1-15,21-21 0,-20 21 0,20-21 16,-21 21-16,0 0 0,22-21 0,-22 21 16,0-21-16,0 22 0,0-22 15,0 21-15,1-21 16,-22 21-16,0-42 47,0 0-47</inkml:trace>
  <inkml:trace contextRef="#ctx0" brushRef="#br1" timeOffset="-170809.49">8086 4614 0,'21'0'15,"-21"-21"-15,0 0 16,0 0-1,0 0 1,21 21 15,0 0-31,0 21 16,-21 0-16,21 0 0,1-21 16,-1 21-16,0 1 0,0-1 0,0 0 15,22-21-15,-22 21 0,0 0 16,21 22-16,1-22 0,-22 0 15,21 0-15,0 21 0,22-20 0,-22 20 16,22 0-16,-22-21 0,22 22 16,-1-1-16,-21 0 0,22 1 0,-1-22 15,-20 21-15,20 1 0,-20-1 0,-1-21 16,21 21-16,-20 1 0,20-1 0,-20 0 16,20-20-16,1 20 0,-1 0 15,1 1-15,-1-1 0,1 0 0,-1 1 16,1-1-16,-1 0 0,1 1 15,-1-1-15,1-21 0,-22 21 0,21 1 16,1-22-16,-22 21 0,22-21 16,-1 1-16,1 20 0,-22-21 0,22 0 15,-1 0-15,1 1 0,-1-1 16,-21 0-16,22 0 0,-1 0 0,1 0 16,-22 1-16,22-1 0,-22 0 0,0 0 15,22 0-15,-22 0 0,1-21 0,-22 22 16,21-1-16,0 0 0,-20-21 15,-1 21-15,0-21 0,0 0 0,0 21 16,0-21 0,-21 21-16,-21-21 31,0 0-15,0 0-16,0 0 15,0 0 1,-1 0-16,1 0 0,0 0 15,21-21 1,-21 21-16,21-21 0</inkml:trace>
  <inkml:trace contextRef="#ctx0" brushRef="#br1" timeOffset="-170130.88">11451 6160 0,'0'0'0,"0"-22"0,-21 22 16,21-21-16,-21 21 16,42 0 46,0 21-46,0-21-16,-21 22 0,21-22 0,1 21 15,-1 0-15,0-21 0,0 21 16,0 0-16,0-21 0,1 21 0,-1 1 16,0-22-16,21 21 0,-21 0 0,1-21 15,-1 21-15,0-21 0,0 21 16,0-21-16,-21 21 0,21-21 0,1 0 15,-22 22-15,0-1 0,21-21 0,0 21 16,0-21 0,-21 21-16,0 0 15,0 0 1,0 1 15,0-1-15,0 0-16,-21 0 15,0-21-15,0 21 0,-1 0 16,1-21-16,0 22 16,0-1-16,0 0 0,0-21 0,-1 21 15,-20 0-15,21 0 0,0 1 0,-22-1 16,22 0-16,-21 0 0,21-21 16,-22 21-16,22 0 0,-21 1 0,21-1 15,0-21-15,-22 21 0,22 0 16,0-21-16,0 21 0,0-21 0,-1 21 15,1-21-15,0 0 0,21 22 16,-21-22-16,0 21 16,0-21-1,-1 0 17</inkml:trace>
  <inkml:trace contextRef="#ctx0" brushRef="#br1" timeOffset="-169000.9">1799 7853 0,'0'0'0,"0"-21"16,0 0-16,-21 21 15,0 0 1,0 0-16,-1 0 0,1 21 15,0 0-15,0 0 16,0 0-16,0 22 0,-1-22 16,1 21-16,0 0 0,0 1 15,0-1-15,0 22 0,-1-1 0,1-21 16,0 22-16,0-1 0,21 1 16,-21-22-16,0 22 0,21-22 0,0 22 15,0-22-15,-22 21 16,22-20-16,-21-1 0,21 0 0,-21 1 15,21-22-15,0 21 0,0-21 0,0 1 16,0-1-16,0-42 31,0-1-31,0 1 16,0 0-16,0-21 0,0-1 16,0 22-16,0-21 0,21-22 0</inkml:trace>
  <inkml:trace contextRef="#ctx0" brushRef="#br1" timeOffset="-168650.48">1672 7853 0,'0'0'0,"0"-21"16,0 42 15,0 0-31,0 0 0,0 0 15,0 1-15,0 20 0,0 0 0,0 1 16,0-1-16,0 0 0,0 1 16,21 20-16,-21-21 0,21 22 0,1-22 15,-1 22-15,-21-22 16,21 22-16,0-22 0,-21 21 0,21-20 16,0-1-16,-21 22 0,0-22 0,22 0 15,-22 1-15,21-22 0,-21 21 0,0-21 16,0 0-16,0 1 15,0-1-15,0 0 0,0 0 0,0 0 16,-21-21 15,-1 0-31,1-21 0,0 0 0,0 0 16</inkml:trace>
  <inkml:trace contextRef="#ctx0" brushRef="#br1" timeOffset="-168356.65">1164 8805 0,'21'0'16,"0"-21"-16,1 21 0,20 0 15,-21-21-15,0 21 0,22-21 0,-1 21 16,0-21-16,1 0 0,-1 21 15,0-22-15,-21 22 0,22-21 0,-1 0 16,0 21-16,-20-21 0,20 21 16,-21-21-16,21 21 0,-20 0 0,-1-21 15,0-1-15,21 22 16,-21 0-16,1-21 0,-1 21 16,0 0-16,-21-21 0,21 0 15,0 0-15,0 0 16</inkml:trace>
  <inkml:trace contextRef="#ctx0" brushRef="#br1" timeOffset="-167649.12">2476 7895 0,'0'0'0,"-21"0"0,0 0 15,0 0-15,0 0 16,0 0-16,-1 0 16,1 0-16,21 21 15,-21 1-15,21-1 0,0 21 16,0-21-16,0 22 0,0-1 0,0 0 16,0 1-16,0 20 0,0-21 15,21 1-15,-21-1 0,0 22 0,21-22 16,-21 0-16,22 1 0,-22-1 0,0 0 15,0 1-15,0-1 0,21-21 16,-21 21-16,0-20 16,0 20-16,0-21 0,0 0 0,0 0 0,0 1 15,0-1-15,0 0 0,0-42 47,0 0-47,0-1 16,-21 1-16,21 0 0,0 0 15,0 0-15,0 0 0,0-22 0,0 22 16,0 0-16,0 0 0,0-22 0,0 22 16,21 0-16,0 0 0,0 0 15,0 0-15,0 21 0,1-22 0,20 1 16,-21 21-16,0 0 0,22 0 16,-22 0-16,21 0 0,-21 0 15,0 0-15,1 0 0,20 21 0,-21-21 16,-21 22-16,21-1 0,0 0 15,1 0-15,-22 0 0,0 0 16,0 1-16,0-1 0,0 0 0,0 0 16,0 21-16,-22-20 0,1-1 15,0 0-15,0 0 0,0 0 0,0 0 16,-1 1-16,1-1 0,-21-21 16,21 21-16,0 0 0,-1-21 15,-20 21-15,21-21 0,0 0 16,0 0-1,21-21 1,0 0 0,0 0-1,21 0-15,-21-1 0,21 22 16,0-21-16</inkml:trace>
  <inkml:trace contextRef="#ctx0" brushRef="#br1" timeOffset="-166860.02">3577 8403 0,'0'0'0,"21"0"16,0-21-16,1 0 15,-22 0-15,0 0 16,0-1 0,0 1-1,0 0-15,-22 21 16,1 0-16,0 0 0,0 0 16,0 0-16,0 0 0,-1 0 15,1 0-15,0 0 0,-21 21 0,21 0 16,-1 1-16,1-1 0,-21 0 15,21 21-15,0-21 0,-1 1 0,22-1 16,0 21-16,-21-21 0,21 0 16,0 1-16,0-1 0,0 0 15,21-21-15,1 0 0,-1 0 16,0 21-16,0-21 0,0 0 16,22 0-16,41 21 15,-63-21-15,1 0 0,20 0 0,-21 21 16,0-21-16,0 22 0,1-22 15,-22 21-15,0 0 0,21-21 16,-21 21-16,0 0 0,0 0 0,0 1 16,-21-1-16,-1 0 0,1 0 15,0 0-15,0 0 0,0 1 0,-22-22 16,22 21-16,-21 0 0,0-21 0,20 0 16,-20 21-16,0-21 0,21 0 15,-22 0-15,22 0 0,-21 0 0,21 0 16,-1-21-16,-20 0 0,21 21 15,0-21-15,0-1 0,-1 1 0,22 0 16,0 0-16,-21 0 0,21-22 0,0 22 16,0 0-16,0 0 0,0 0 15,0 0-15,21-1 16,1 1-16,-1 21 0,0-21 16,0 21-16,0-21 0,0 0 0,1 21 15,-1-21-15,0 21 0,21-22 0</inkml:trace>
  <inkml:trace contextRef="#ctx0" brushRef="#br1" timeOffset="-166473.23">3958 7853 0,'0'0'0,"0"21"47,0 0-31,0 22-16,0-22 0,0 21 15,0 0-15,0 1 0,0-1 0,0 22 16,0-22-16,0 21 0,0-20 15,0 20-15,0-20 0,0 20 16,0-21-16,0 1 0,0-1 0,0 0 16,0 1-16,0-22 0,0 21 0,0-21 15,0 1-15,0 20 0,0-21 16,0 0-16,0 0 0,0 1 16,21-22 15,0-22-31</inkml:trace>
  <inkml:trace contextRef="#ctx0" brushRef="#br1" timeOffset="-165933.54">4339 8424 0,'-21'0'15,"0"0"1,0 22-16,-1-1 0,1-21 16,21 21-16,0 0 0,-21 0 0,21 0 15,-21 1-15,21-1 0,-21 0 16,21 0-16,0 0 0,0 22 16,0-22-16,0 0 0,0 21 0,0-21 15,0 1-15,0 20 0,0-21 16,0 0-16,0 0 0,0 1 0,21-1 15,0 0-15,-21 0 0,21-21 0,0 0 16,1 21-16,-1-21 0,0 0 16,0 0-16,0 0 0,0-21 15,1 21-15,20-21 0,-21 0 0,0 0 16,0-1-16,1 1 0,-22 0 16,21 0-16,0-21 0,0 20 0,-21 1 15,0 0-15,21-21 0,-21 21 0,0-1 16,0-20-16,0 21 0,0 0 0,0-22 15,0 22-15,-21 0 16,0-21-16,0 21 0,0-1 0,-1 1 16,1 0-16,0 0 0,0 21 0,0 0 15,0 0-15,-1 0 0,1 0 16,0 0-16,0 0 0,0 0 0,0 21 16,-1 0-16,1 0 0,0-21 0,21 22 15,-21-1-15,21 0 0,0 0 16,0 0-16,0 0 0,0 1 0,0-1 15,0 0-15,0 0 0,0 0 16,21-21 0</inkml:trace>
  <inkml:trace contextRef="#ctx0" brushRef="#br1" timeOffset="-164481.1">4784 8446 0,'21'-22'0,"-42"44"0,42-65 0,0 43 15,0-21-15,-21 0 16,21 21 0,0 0-1,-21 21-15,0 0 0,0 0 16,0 1-16,22-1 0,-22 0 15,0 0-15,0 0 0,0 22 16,0-22-16,0 21 0,0-21 0,21 0 16,-21 22-16,0-22 0,21 0 0,-21 21 15,0-20-15,0-1 0,0 0 16,21 0-16,0 0 0,-21 0 16,21-21-16,1 0 15,-1 0 1,0-21-16,0 0 15,0 0-15,-21 0 0,0 0 16,21-1-16,1 1 0,-1 0 0,-21 0 16,21-21-16,-21 20 15,21-20-15,-21 21 0,0 0 0,21-22 16,-21 22-16,0 0 0,0 0 0,0-21 16,0 20-16,0 1 0,0 0 15,0 0-15,0 42 31,0 0-15,0 0-16,0 1 0,0 20 16,0-21-16,0 0 0,0 0 0,0 22 15,0-22-15,21 0 0,-21 21 16,0-20-16,22-1 0,-1 0 0,-21 0 16,21 0-16,-21 0 0,21 1 15,0-1-15,-21 0 0,21 0 0,1-21 16,-1 21-16,0-21 0,0 0 15,0 0-15,0 0 0,1 0 16,-1 0-16,0-21 0,0 0 16,0 0-16,0 21 0,1-21 0,-1-22 15,0 22-15,0 0 0,0-21 16,0 20-16,1-20 0,-1 0 0,0 21 16,-21-22-16,21-20 0,-21 20 0,21 1 15,-21 0-15,0-22 0,0 22 0,21-22 16,-21 22-16,0-21 0,0 20 15,0 1-15,0 0 0,0-1 16,0 1-16,0 21 0,0 0 0,0-1 16,0 1-16,-21 21 31,21 21-31,-21 22 0,0-22 16,21 0-16,0 21 0,0 1 0,0-1 15,-21 0-15,21 1 0,0 20 16,0-20-16,0-1 0,0 0 0,0 1 15,0-1-15,0 0 0,0 1 0,0-1 16,0-21-16,0 21 0,0-20 16,21 20-16,-21-21 0,21 0 15,-21 0-15,21 1 0,0-1 0,-21 0 16,22 0-16,-1-21 0,0 21 0,0-21 16,0 21-16,0-21 15,1 0-15,-1 0 0,0 0 0,0 0 16,0 0-16,0 0 0,1-21 15,-1 21-15,0-21 0,0 21 0,0-21 16,0 0-16,1 0 0,-1 21 16,0-22-16,0 1 0,0 0 0,0 0 15,1 0-15,-22 0 0,21-22 16,0 22-16,-21 0 0,21-21 16,-21 20-16,0 1 15,0 0-15,0 0 0,0 0 0,0 0 16,0-1-16,0 1 0,0 0 15,-21 21-15,0 0 16,0 0-16,-1 0 16,22 21-16,-21-21 15,21 21-15,-21 1 0,21-1 0,-21 0 16,21 21-16,0-21 0,0 1 0,0-1 16,0 21-16,0-21 0,0 0 15,0 1-15,0 20 0,0-21 0,0 0 16,0 0-16,0 1 0,21-1 0,-21 0 15,21 0-15,0-21 0,-21 21 16,0 0-16,22-21 0,-1 0 16,0 0-16,21 0 15,-21 0-15,1 0 0,-1 0 16,0-21-16,0 0 0,0 21 16,-21-21-16,21 0 0,1 0 15,-22-1-15,0 1 0,21 0 0,0 0 16</inkml:trace>
  <inkml:trace contextRef="#ctx0" brushRef="#br1" timeOffset="-164113.31">5630 8170 0,'21'0'0,"1"0"0,20 0 15,-21 0-15,21-21 0,1 0 0,20 0 16,-20 21-16,-1-21 0,0 0 15,22-1-15,-22 1 0,0 0 0,1 0 16,-1 0-16,0 21 0,1-21 0,-22-1 16,21 22-16,-21 0 0,1 0 15,-1 0-15,0 0 0,-21 22 16,0-1 0,-21 0-16,0 0 15,-1 0-15</inkml:trace>
  <inkml:trace contextRef="#ctx0" brushRef="#br1" timeOffset="-163200.45">7112 8382 0,'0'0'0,"-42"-21"16,-1 21-16,22 0 0,-21 0 16,21-21-16,-1 21 0,1 0 0,0 0 15,0 0-15,21 21 31,42 0-31,-21 0 0,1 22 16,-1-22-16,21 0 0,-21 0 0,22 21 16,-22-20-16,21 20 0,-21-21 15,22 0-15,-22 22 0,21-22 0,-21 0 16,0 21-16,22-21 0,-22 1 0,21-1 16,-21 0-16,1-21 0,-1 21 15,0 0-15,0-21 0,0 0 16,0 0-16,-21-21 31</inkml:trace>
  <inkml:trace contextRef="#ctx0" brushRef="#br1" timeOffset="-162867.95">7662 8213 0,'0'0'0,"-42"0"16,21 0-16,0 21 16,-1-21-16,1 21 0,-21 0 15,21 0-15,0 22 0,-22-22 0,22 21 16,-21-21-16,-1 22 0,22-1 0,-21 0 16,21 1-16,-22-1 0,22 0 15,-21 1-15,21-1 0,0 0 0,-1 1 16,1-1-16,0-21 0,0 22 0,0-1 15,21-21-15,0 0 0,0 0 32,0-42-17,21 0-15,0 21 16,0-21-16,0 0 0,1 0 16,-1-1-16,21 1 0,-21 0 15,22-21-15</inkml:trace>
  <inkml:trace contextRef="#ctx0" brushRef="#br1" timeOffset="-162484.17">7895 8361 0,'-21'0'0,"0"0"16,0 0-16,-1 21 15,22 0-15,0 0 0,-21 22 0,21-22 16,0 21-16,0 1 0,0-1 16,0 0-16,0 1 0,0-1 0,21 21 15,1 1-15,-22-1 0,21 1 0,0-1 16,0 1-16,-21-1 0,21 1 16,0-1-16,-21 22 0,0-21 0,0-1 15,22 22-15,-22-22 0,0 1 0,0 20 16,0-20-16,0-1 0,0 1 15,0-1-15,0 1 0,0-1 0,0-20 0,0 20 16,0-20-16,0-1 16,0 0-16,0-21 0,0 1 0,0-1 15,0 0-15,0 0 0,-22-21 16,22-21 0,0 0-16,0 0 0,0-22 0,0 22 15,-21-21-15,21 21 0</inkml:trace>
  <inkml:trace contextRef="#ctx0" brushRef="#br1" timeOffset="-162101.39">7789 8911 0,'-42'-127'15,"84"254"-15,-84-296 0,42 127 0,-21 20 0,21-20 16,-21 21-16,21 0 0,0 0 0,0-22 15,0 22-15,0 0 0,0 0 0,0 0 16,0-1-16,21 1 0,0 0 0,0 0 16,21 0-16,-20 21 0,20-21 15,-21 21-15,21 0 0,1 0 0,-1 0 16,-21 0-16,22 0 0,-1 21 0,-21 0 16,21 0-16,-20-21 15,-1 42-15,0-20 0,0-1 0,-21 0 16,0 0-16,0 21 0,0-20 0,0 20 15,0-21-15,-21 21 0,0-20 0,0-1 16,-1 21-16,1-21 0,0 0 16,-21 1-16,21-1 0,-1 0 0,-20 0 15,21 0-15,0-21 0,0 0 0,-1 0 16,1 0-16,0 0 0,21-21 31,21 0-15,0 0-16</inkml:trace>
  <inkml:trace contextRef="#ctx0" brushRef="#br1" timeOffset="-161550.68">8530 8403 0,'0'0'0,"-21"0"0,0-21 16,0 21-1,-1 0-15,22 21 16,-21-21-16,21 21 0,-21 1 0,21-1 16,0 0-16,0 0 0,-21 0 15,21 22-15,-21-22 0,21 21 0,-21-21 16,21 0-16,0 22 0,0-22 0,0 0 15,0 0-15,0 0 0,0 1 16,0-1-16,21-21 31,0-21-31,0-1 0,-21 1 16,21 0-16,0 21 0,1-21 16,-22 0-16,21-22 0,0 22 0,0 0 15,0 0-15,-21 0 0,21 0 16,1-1-16,-22 1 0,0 0 15,21 21-15,-21 21 32,0 0-17,0 1-15,0-1 0,0 0 16,0 0-16,0 0 16,-21 0-16,21 1 0,0-1 0,0 0 15,0 0-15,0 0 0,0 0 0,0 1 16,0-1-16,21-21 31,0 0-31,-21-21 16,21 21-16,0-22 0</inkml:trace>
  <inkml:trace contextRef="#ctx0" brushRef="#br1" timeOffset="-161263.85">8953 8001 0,'0'0'0,"0"-21"0,-21-21 16,0 42-16,0 0 31,21 21-31,0 0 0,0 0 16,0 0-16,0 22 0,0-22 0,0 21 15,0-21-15,0 22 0,0-1 16,0 0-16,0 1 0,0-1 0,0 0 0,0-21 15,0 22-15,0-1 0,0 0 16,0 1-16,0-22 0,0 21 0,0-21 16,0 22-16,0-22 0,0 42 15,0-41-15,0-1 0,0 0 16,21-21 0</inkml:trace>
  <inkml:trace contextRef="#ctx0" brushRef="#br1" timeOffset="-160765.83">9398 7874 0,'0'0'0,"0"21"0,0 0 0,0 1 16,-21-1-16,21 21 0,-21-21 16,21 22-16,0-1 0,0 0 0,0 1 15,0-1-15,-22 0 0,22 1 0,0-1 16,0 0-16,0 1 0,-21-1 0,21 0 16,0 1-16,0-1 0,0-21 15,0 21-15,0-20 0,0 20 0,0-21 16,0 0-16,0 0 0,0 1 0,0-1 15,0-42 17,0-1-32,0 1 15,0 0-15,0 0 0,0 0 16,0 0-16,0-1 0,0-20 0,21 21 16,-21-21-16,22 20 0,-22-20 15,21 21-15,-21-21 0,21 20 0,0 1 16,0 0-16,22-21 0,-22 42 15,0 0-15,0 0 0,0 0 0,0 0 16,1 0-16,-1 21 0,-21 0 16,21 0-16,0 0 0,-21 1 0,21 20 15,-21-21-15,0 21 0,0-20 0,0-1 16,0 21-16,-42-21 0</inkml:trace>
  <inkml:trace contextRef="#ctx0" brushRef="#br1" timeOffset="-160692.86">9673 8869 0,'0'0'0,"-21"21"16,21-42 15,-21 0-31</inkml:trace>
  <inkml:trace contextRef="#ctx0" brushRef="#br1" timeOffset="-160385.27">8699 8382 0,'0'0'0,"22"0"31,-1-21-31,0 21 0,0-21 0,21 21 16,1-21-16,-1-1 0,0 22 0,1-21 15,-1 0-15,0 21 0,22-21 16,-22 0-16,1 0 0,-1 21 0,0-22 15,-21 22-15,22-21 0,-22 21 0,0 0 16,0 0-16,0 0 0,1-21 16,-1 21-16,-21 21 31</inkml:trace>
  <inkml:trace contextRef="#ctx0" brushRef="#br1" timeOffset="-159496.37">9588 8573 0,'0'-22'16,"0"1"0,22 21-16,-1 0 15,-21 21 32,0 1-47,0-1 0,0 0 16,0 0-16,0 0 0,0 0 15,0 1-15,21-1 0,-21 0 16,0 0-16,0 0 16,0 0-16,0 1 0,21-22 15,0 0-15,0 0 32,1 0-32,-22-22 15</inkml:trace>
  <inkml:trace contextRef="#ctx0" brushRef="#br1" timeOffset="-158752.22">12234 7430 0,'0'0'0,"-21"-22"0,21-20 15,-21 21-15,21 0 0,0 0 16,0-1-1,-21 22 1,21 22 0,-21-1-16,21 0 0,0 0 15,0 0-15,0 22 0,0-1 0,0 0 16,0 1-16,0-1 0,0 0 16,0 1-16,0 20 0,0-21 15,-22 22-15,22-22 0,-21 1 0,21 20 16,0-21-16,0 1 0,-21-1 15,21 0-15,-21 1 0,21-1 0,0-21 0,0 0 16,-21 22-16,21-22 16,-21 0-16,-1-21 31,22-21-31,0 0 0,-21 21 16,21-21-16</inkml:trace>
  <inkml:trace contextRef="#ctx0" brushRef="#br1" timeOffset="-158076.45">11959 7620 0,'0'0'16,"0"-21"-1,0 0-15,0 0 0,-21 21 0,21-22 16,0 1-16,0 0 0,0 0 16,0 0-16,0 0 0,0-1 15,21 1-15,0-21 0,0 21 0,1 0 16,-1-22-16,21 22 0,-21 0 0,22 0 16,-22 0-16,21-1 0,22-20 15,-22 42-15,-21 0 0,21 0 16,-20 0-16,-1 0 0,21 0 0,-21 21 15,0 0-15,1 1 0,-1-1 16,-21 21-16,21-21 0,-21 22 16,0-1-16,0-21 0,0 21 0,0 1 0,0-22 15,0 21-15,-21 1 0,21-22 16,-21 21-16,-1-21 0,1 22 16,0-22-16,-21 0 0,21 0 0,-1 0 15,1 0-15,-21 1 0,21-1 0,0-21 16,-22 21-16,22-21 0,0 0 15,0 0-15,0 0 0,-1 0 0,1 0 16,0 0-16,21-21 16,0 0-16,0-1 0,0 1 15,21 21 1,-21-21-16,21 21 0,1 0 0,-1 0 16,0 0-16,0 0 0,0 0 15,0 0-15,1 21 0,20 0 0,-21-21 16,0 22-16,0-1 0,1 0 15,-1 0-15,0 21 0,0-20 0,21-1 16,-42 0-16,22 21 0,-1-21 0,0 1 16,-21-1-16,0 21 0,21-21 15,0 0-15,0 1 0,-21-1 16,0 0-16,22-21 16,-1 0-16,0-21 31,0 0-31,-21-1 15,0 1-15,0 0 0,21 0 16</inkml:trace>
  <inkml:trace contextRef="#ctx0" brushRef="#br1" timeOffset="-155386.08">12912 7938 0,'0'0'0,"42"0"16,-21 0-16,0 0 16,0 0-16,1 0 15,-1-22-15,0 22 0,0-21 16,0 21-16,0-21 0,1 0 0,-22 0 16,21 0-16,0 21 0,0-22 15,0 1-15,-21 0 0,0 0 0,0 0 16,0 0-16,0-1 0,0 1 15,0 0-15,-21 21 16,0-21-16,0 21 0,0 0 16,-1 0-16,-20 0 0,21 21 0,0 0 15,-22 0-15,22 1 0,0-1 0,0 0 16,0 0-16,0 21 0,-1-20 16,1 20-16,21 0 0,-21-21 0,21 22 15,0-1-15,0-21 0,0 22 16,0-22-16,0 21 0,21-21 0,0 0 15,1 1-15,-22-1 0,42 0 16,-21-21-16,0 21 0,0-21 0,1 0 16,20 0-16,0 0 0,-21 0 0,22 0 15,-1-21-15,-21 0 0,22 21 16,-1-21-16,0-1 0,-21 1 0,22-21 16,-1 21-16,-21 0 0,22-22 0,-22 22 15,21-21-15,0-22 0,-20 22 16,-1 0-16,0-1 15,-21 22-15,0-21 0,21-1 0,-21 1 0,0 0 16,21-22-16,-21-20 16,0 41-16,0 1 0,0 0 15,0-1-15,0 22 0,0-21 0,0 21 16,0-1-16,0 1 0,0 42 31,0 1-31,0-1 0,0 21 16,0-21-16,-21 22 0,21-1 0,0 0 15,-21 22-15,21-22 0,0 0 16,-21 1-16,21 20 0,0-20 0,0-1 16,0 0-16,0 1 0,0-1 15,0 0-15,0 1 0,0-1 0,0 0 0,0-21 16,0 22-16,0-22 16,21 0-16,0 0 0,-21 0 0,21 1 15,0-22-15,1 21 0,-1-21 0,0 0 16,0 0-16,0 0 0,22 0 0,-22 0 15,21 0-15,0 0 0,-20 0 16,20-21-16,0-1 0,-21 22 0,22-21 16,-22 0-16,21 0 0,-21 0 0,22 0 15,-22-1-15,0-20 0,0 21 0,0 0 16,1 0-16,-1-1 0,-21 1 16,0-21-16,0 21 0,0 0 0,0-1 15,0 1-15,0 0 0,0 0 16,-43-21-16,22 20 0,0 1 15,0 21-15,0 0 16,0 0-16,-1 0 0,1 0 0,0 0 16,0 21-16,0 1 0,0-1 0,-1 0 15,1 0-15,21 0 0,0 0 0,-21 22 16,21-22-16,-21 0 0,21 21 16,0-20-16,0 20 0,0-21 0,0 0 15,0 22-15,0-22 0,0 0 16,0 0-16,0 0 0,21 0 15,0-21-15,0 0 0,1 0 16,-1 0-16,0 0 16,0 0-16,0 0 0,0-21 0,-21 0 15,22 0-15,-1 21 0,0-21 16,0 0-16,-21-1 0,21-20 0,0 21 16,-21 0-16,0 0 0,22-22 0,-22 22 15,21 0-15,-21-21 0,0 20 0,0 1 16,0-21-16,0 21 0,0 0 15,0-1-15,0 1 0,0 42 32,0 1-17,0-1-15,0 0 16,0 0-16,0 0 0,0 0 0,0 1 16,0 20-16,0-21 0,0 0 0,0 22 15,0-22-15,0 0 0,0 0 0,0 0 16,0 0-16,0 1 0,0-1 15,0 0-15,21-21 16,0 0-16,0 0 0,0 0 16,1 0-16,-1 0 0,0 0 0,0 0 15,0-21-15,0 0 16,1-1-16,20 1 0,-21 0 0,0 0 16,0 0-16,1 0 0,-1-22 0,0 22 15,0-21-15,0-1 0,0 22 0,1-21 16,-1 0-16,0-1 0,-21-41 15,21 41-15,-21 1 0,0 0 16,0-1-16,0 1 0,0 0 0,0-1 16,0 1-16,0 21 0,0-22 0,0 22 15,0 0-15,0 0 0,0 0 16,-21 21 0,0 21-1,21 0-15,0 0 16,0 22-16,0-22 0,-21 21 0,21 0 0,0 22 15,-22-22-15,22 1 0,0-1 0,0 0 16,0 22-16,0-22 0,-21 0 16,21 1-16,0-1 0,-21 0 15,21-20-15,0 20 0,0 0 0,0-21 16,0 22-16,0-22 0,0 0 0,0 0 16,0 0-16,0 1 0,0-1 15,21-21-15,0 21 0,1-21 16,-1 0-16,0 0 0,0 0 15,0-21-15,22 0 0,-22 21 0,0-22 16,0 1-16,0 0 0,0 0 0,1 0 16,20 0-16,-42-22 15,42 1-15,-21 21 0,1 0 0,-1-22 16,-21 22-16,0 0 0,21 0 16,-21 0-16,21 21 0,-21-22 0,21 22 31,-21 22-16,0-1-15,0 0 0,0 0 16,0 0-16,0 0 0,0 1 0,0-1 16,0 0-16,0 0 0,0 0 15,0 0-15,0 1 0,21-22 16,-21 21-16,297-169 78,-297 126-78,0 1 16,0 0-16,21 0 0,0 0 15,-21 0-15,0-1 0,0 1 16,21 0-16,0 21 0,-21-21 16,22 21-16,-1 0 15,-21 21 1,0 0-16,0 0 15,0 1-15,0-1 0,0 0 0,0 0 16,0 0-16,0 0 0,0 1 0,0-1 16,0 0-16,0 0 0,0 21 15,0-20-15,0-1 0,21 0 16,0 0-16,0-21 16,0 0-16,1 21 0,-1-21 15,0 0-15,0 0 0,0-21 16,0 0-16,1 0 15,-1 0-15,0 21 0,0-22 0,0 1 16,-21 0-16,21 0 0,1-21 0,-1 20 16,0 1-16,0 0 0,-21 0 15,21 0-15,0 0 0,1-1 16,-1 1-16,-21 0 0,21 21 0,-21-21 16,21 21-16,0 0 31,-21 21-31,0 0 15,0 0-15,0 1 0,0-1 16,0 0-16,0 0 0,0 0 0,0 0 16,0 1-16,0-1 0,0 0 15,0 0-15,0 0 16,0 0-16,21-21 16,1 0-16,-1 0 15,0 0-15,0 0 0,0 0 16,0 0-16,1 0 0,-1 0 15,0-21-15,21 0 0,-21 21 0,1-21 16,-1 0-16,0 0 0,0-1 0,0 1 16,0 0-16,1 0 0,-1 0 0,0 0 15,0-22-15,-21 1 16,21 21-16,-21 0 0,0-1 0,0 1 16,0 0-16,0 0 0,0 0 15,0 0-15,-21 21 16,21 21-1,0 0-15,-21 0 0,21 0 0,-21 22 16,21-22-16,-21 0 0,21 21 16,0-21-16,-22 22 0,22-22 0,-21 0 15,21 21-15,-21-20 0,21-1 16,0 0-16,0 0 0,0 0 0,0 0 16,0 1-16,21-22 15,0 0-15,1 0 0,-1 0 16,0 0-16,0 0 0,0 0 0,0-22 15,1 22-15,-1-21 0,0 21 16,0-21-16,0 0 0,0 21 0,1-21 16,-1 0-16,0-1 0,0 1 15,0-21-15,-21 21 0,21 0 0,-21-1 0,22-20 16,-22 21-16,0-21 16</inkml:trace>
  <inkml:trace contextRef="#ctx0" brushRef="#br1" timeOffset="-154949.33">15938 6879 0,'0'0'0,"-21"21"0,0 1 16,0-1-1,21 0-15,0 0 0,0 0 16,0 0-16,0 1 16,21-22-1,0 0-15,0 0 0,1 0 16,-1-22-1,-21 1 1,0 0-16,0 0 16,-21 21-1,-1 0-15,1 0 16,0 0-16,0 0 16,21 21-16,-21-21 15,21 21-15,-21-21 0,21 21 16,-22-21-16,22 22 0,-21-22 15</inkml:trace>
  <inkml:trace contextRef="#ctx0" brushRef="#br1" timeOffset="-154636.5">14795 7535 0,'0'0'0,"-21"22"0,0-22 16,21 21-16,21-21 31,22 0-31,-22 0 16,0 0-16,21 0 0,1-21 0,-1 21 15,0-22-15,1 22 0,-1 0 0,0-21 16,1 21-16,-1 0 0,0 0 15,-21-21-15,22 21 0,-22 0 0,0 0 16,0 0-16,0 0 0,1 0 63</inkml:trace>
  <inkml:trace contextRef="#ctx0" brushRef="#br1" timeOffset="-153932.9">17865 7345 0,'0'0'0,"0"-21"0,-64-22 16,43 22-1,0 21 1,21 21 15,21 1-31,0-1 0,-21 21 16,21-21-16,0 22 0,1-1 0,-1-21 15,0 21-15,21 1 0,-21-1 16,1 0-16,-1-20 0,0 20 16,0 0-16,0-21 0,0 1 0,-21 20 15,22-21-15,-1 0 0,0 0 0,0-21 16,-21 22-16,0-1 0,21-21 16,-21 21-16,21-21 15,-21-21 16,0 0-31,-21 21 16,21-22-16,0 1 0,0 0 0</inkml:trace>
  <inkml:trace contextRef="#ctx0" brushRef="#br1" timeOffset="-153592.58">18267 7366 0,'0'0'0,"21"-21"0,-21 0 16,0 0-16,-21 21 31,0 0-15,-1 21-16,22 0 0,-21 0 0,0 0 16,0 22-16,-21-22 15,20 21-15,1-21 0,0 22 0,0-1 16,0-21-16,0 21 0,-1 1 0,-20-1 15,42 0-15,-42-20 0,42 20 16,-21-21-16,-1 21 0,1-20 0,0-1 16,0 21-16,21-21 0,-21 0 15,21 1-15,-21-22 0,42 0 47,0-22-47,0 22 0,0-21 0,0 0 16,1 0-16,-1 0 0</inkml:trace>
  <inkml:trace contextRef="#ctx0" brushRef="#br1" timeOffset="-153164.83">18605 7430 0,'0'-43'15,"0"64"17,0 1-32,0-1 0,0 21 15,0 0-15,0-20 0,22 41 16,-22-21-16,0 1 0,21 20 0,0 1 16,-21-1-16,0 1 0,0-1 15,0 1-15,21 20 0,-21-20 0,0 21 16,0-1-16,0-20 0,0 20 0,0 1 15,0 0-15,0-1 0,0 1 0,0 0 16,0-1-16,0-20 0,0 21 0,-21-1 16,21 1-16,0 0 0,0-22 15,-21 22-15,21-22 0,-21 64 16,21-63-16,-22-1 0,22 1 16,0-22-16,0 0 0,0 1 0,0-1 15,0-21-15,0 0 0,0 1 0,0-1 16,0 0-16,-21-21 15,0-21-15,21 0 16,0-1-16,0 1 16,0 0-16,0-21 0,0-1 0,0 1 15,0 0-15</inkml:trace>
  <inkml:trace contextRef="#ctx0" brushRef="#br1" timeOffset="-152729.08">18436 7938 0,'0'0'0,"0"-22"0,-21 1 16,21-21-16,-21 21 0,21 0 0,0-1 16,0 1-16,0 0 0,0 0 0,0 0 15,0 0-15,0-1 0,0 1 16,0 0-16,21 0 0,0 0 0,0 0 15,0-1-15,1 1 0,-1 0 0,0 0 16,21 21-16,-21 0 0,22-21 16,-22 21-16,0 0 0,21 0 0,-20 0 15,-1 0-15,21 21 0,-21 0 0,0 0 16,1 0-16,-1 1 16,0-1-16,0 0 0,-21 0 0,0 0 15,0 0-15,0 1 0,0-1 0,0 0 16,-21 0-16,0 0 0,0 0 0,-1 1 15,1-22-15,0 21 0,-21 0 16,21 0-16,-1 0 0,-20-21 0,21 21 16,0 1-16,-22-22 0,22 21 0,0-21 15,0 0 1,42 0 0,0 0-1,0 0-15,1-21 0,-1 21 16</inkml:trace>
  <inkml:trace contextRef="#ctx0" brushRef="#br1" timeOffset="-152085.25">19558 7578 0,'0'-64'16,"-21"43"-1,0 0-15,21 0 0,-22 0 0,1 21 16,0-22-16,0 1 0,0 21 0,0 0 16,-1 0-16,1 0 0,0 0 15,0 0-15,0 0 0,0 0 0,-1 21 16,1 1-16,0-1 0,0 0 0,0 0 16,0 21-16,21-20 0,-22-1 15,1 21-15,21-21 0,-21 22 0,21-22 16,0 21-16,0-21 0,0 0 0,0 1 15,0-1-15,0 0 0,0 0 16,21-21-16,0 21 0,1 0 0,-1-21 16,0 0-16,0 0 15,0 0-15,0 0 0,1 0 16,-1 0-16,0 0 0,0-21 0,0 0 16,0 0-16,1 21 0,20-21 0,-21 0 15,0-1-15,-21 1 0,21 0 0,1 0 16,-1 0-16,-21 0 0,0-1 15,21 1-15,-21 0 0,21 0 0,-21-21 16,0 20-16,0 1 0,0 0 16,0 42 15,0 0-15,0 1-16,0-1 0,0 21 15,0-21-15,0 22 0,0-22 0,0 21 0,0-21 16,0 0-16,0 1 0,0 20 15,0-21-15,0 0 0,21 0 0,0-21 16,1 22-16,-1-22 16,0 21-16,0-21 0,0 0 15,0 0-15,1 0 0,-1 0 16,0-21-16,0 21 0,0-22 16,0 1-16,22 0 0,-22 0 0,0 0 15,21 0-15,-20-22 0,-1 22 0,0-21 16,0 21-16,21-22 0,-20 1 15,-1 0-15</inkml:trace>
  <inkml:trace contextRef="#ctx0" brushRef="#br1" timeOffset="-151812.41">20235 7345 0,'21'-85'16,"-21"43"-16,-63 296 0,105-381 0,-21-42 0,1 147 15,-22-20-15,0 21 0,0 0 16,0 0-16,0-1 0,-22 22 16,1 22-1,21-1-15,0 0 16,0 0-16,-21 0 0,21 22 0,-21-1 15,21 0-15,0 1 0,-21-1 0,21 0 16,0 43-16,0-43 16,0 1-16,0-1 0,0 0 15,0 1-15,0-22 0,0 21 0,0-21 16,0 22-16,21-22 0,0 0 0,0 0 16,-21 0-16,21 0 0,1 1 15,-1-22-15,0 0 0,0 0 16,0 0-16,0 0 0,1 0 0,20-22 15,-21 22-15,0-21 0,0 0 16,22 0-16,-22 0 0,0-22 0</inkml:trace>
  <inkml:trace contextRef="#ctx0" brushRef="#br1" timeOffset="-151196.25">20764 7514 0,'0'0'0,"22"-42"16,-22 0-16,0-1 0,0 1 16,0 21-16,0-22 0,0 1 15,0 21-15,0-21 0,0 20 0,0 1 16,0 0-16,0 42 31,0 0-31,0 1 0,0-1 16,0 21-16,0-21 0,0 22 15,0-22-15,0 21 0,0-21 0,0 22 16,0-22-16,0 21 0,0-21 0,0 22 16,0-22-16,0 21 0,0-21 0,0 0 15,-22 1-15,22-1 0,0 0 16,-21 0-16,21 0 0,0 0 15,0 1-15,0-1 0,0 0 16,0-42 31,0 0-31,0-1-16,0 1 15,21 0-15,-21 0 0,22 0 16,-22 0-16,21-1 0,0-20 0,-21 21 15,21 0-15,0 0 0,0-1 0,-21 1 16,22 0-16,-1 21 0,0-21 16,0 21-16,0 0 0,0 0 15,1 21 1,-1 0-16,-21 0 0,0 1 16,0-1-16,0 0 0,21 0 0,-21 0 15,0 0-15,0 22 0,0-22 0,0 0 16,0 0-16,0 0 0,0 22 0,21-22 15,-21 0-15,21 0 16,-21 0-16,21-21 0,1 22 16,-1-22-16,0 0 0,0 0 0,0 0 15,0 0-15,1 0 16,-1-22-16,0 22 0,0-21 0,0 0 16,0 0-16,1 0 15,-1 0-15,-21-1 0,21 1 0,-21-21 16,0 21-16,0 0 0,0-1 15,0 1-15,0 0 0,0-21 0,0 21 16,0-1-16</inkml:trace>
  <inkml:trace contextRef="#ctx0" brushRef="#br1" timeOffset="-150863.45">19939 7408 0,'0'0'0,"-21"22"0,42-22 47,0 0-47,0 0 15,0 0-15,1 0 0,20 0 16,-21-22-16,0 22 0,0 0 0,22 0 16,-22 0-16,0-21 0,0 21 15,0 0-15,1 0 0,-1 0 16,0 0-16,0 0 0</inkml:trace>
  <inkml:trace contextRef="#ctx0" brushRef="#br1" timeOffset="-146508.97">5905 9610 0,'0'0'0,"22"-21"0,-1 21 16,0-22-16,0 22 16,0 0-16,-21-21 0,21 21 15,1 0-15,-22-21 0,21 21 32,-42 0 30,-1 0-62,1 0 0,0 0 16,0 0-16,0 21 0,0-21 15,-22 21-15,22 1 0,0-22 0,-21 21 16,-1 0-16,22 0 0,-21 0 16,-1 0-16,22 22 0,-21-22 0,0 0 15,20 0-15,-20 22 0,21-22 16,0 0-16,0 21 0,-22-21 0,22 22 15,0-22-15,0 21 0,0 1 0,-1-1 16,1 0-16,0 1 0,0-1 16,21 0-16,-21 1 0,21-1 0,-21 21 15,21-20-15,-22-1 0,22 0 0,0 1 16,0-1-16,0 0 0,0 1 0,0-1 16,0-21-16,0 22 0,0-22 15,0 0-15,22 0 0,-1 0 16,0 0-16,0 1 0,0-1 0,0-21 15,1 21-15,-1 0 0,21-21 0,-21 0 16,22 21-16,-22-21 0,21 0 16,0 0-16,1 0 0,-22 0 0,21 0 15,1 0-15,-1 0 0,0 0 0,1 0 16,-1 0-16,-21-21 0,21 21 0,-20 0 16,20-21-16,-21 21 0,21-21 0,-20 21 15,-1 0-15,0 0 16,0-21-16,-21-1 78,0 1-78,0 0 0,0 0 16</inkml:trace>
  <inkml:trace contextRef="#ctx0" brushRef="#br1" timeOffset="-145576.64">6816 9906 0,'0'0'16,"42"-21"-16,-42 0 15,21 21-15,-21-21 0,21 21 0,0-22 16,-21 1 0,0 42 30,0 1-30,-21-1-16,0 0 0,0 0 16,0 0-16,0 0 0,-1 22 15,1-22-15,-21 21 0,21-21 0,0 22 16,-1-1-16,1-21 0,-21 22 0,21-1 16,0-21-16,-1 21 0,-20 43 15,21-64-15,21 22 0,-21-22 16,0 21-16,-1-21 0,22 0 0,0 1 15,-21-1-15,21 0 0,-21-21 0,21 21 16,0 0-16,0 0 16,-21-21-16,21-21 47,0 0-47,21 0 0,-21 0 15,21 0-15,0-1 0,1 1 0,-1 0 16,0 0-16,0-21 0,0 20 15,0-20-15,1 21 0,20-21 0,-21-1 16,0 22-16,22-21 0,-22-1 0,0 1 16,21 21-16,-21-21 0,1-1 0,-1 22 15,21-21-15,-21 21 16,0-22-16,1 22 0,-1 0 0,-21 0 16,21 0-16,0-1 0,0 1 15,-21 0-15,0 0 0,-21 21 63,21 21-48,-21-21-15,21 21 16,-21-21-16,21 21 0,0 1 16,-21-22-1</inkml:trace>
  <inkml:trace contextRef="#ctx0" brushRef="#br1" timeOffset="-144969.97">7154 9356 0,'0'0'0,"0"-21"16,21 21 31,1 0-31,-1 0-16,0 0 15,0 0-15,0 0 0,0 0 0,-21 21 16,22-21-16,-1 0 0,0 21 0,0 0 15,0-21-15,0 21 0,1 0 0,-1 1 16,0-1-16,0 0 0,0 0 16,0 21-16,1-20 0,-22-1 0,21 21 15,-21-21-15,21 22 0,-21-22 16,0 21-16,0-21 0,0 43 16,0-22-16,0 0 0,0-20 0,0 20 15,0 0-15,0-21 0,0 22 16,0-1-16,0-21 0,0 22 0,-21-1 15,0 0-15,-1-21 0,1 22 0,21-22 16,-21 21-16,0 1 0,0-22 0,0 21 16,-22-21-16,22 22 0,0-22 0,0 21 15,0-21-15,-22 0 0,22 1 16,-21 41-16,-1-63 0,22 21 16,0 0-16,0 1 0,0-22 0,21 21 15,-21-21-15,-1 0 0,1 0 16,21 21-16,21-21 78,1 0-78,-1 0 16,-21-21-1,21 0-15,0 21 0,0-22 16,0 1-16</inkml:trace>
  <inkml:trace contextRef="#ctx0" brushRef="#br1" timeOffset="-133321.47">2498 12615 0,'-22'0'0,"1"0"15,0 0-15,0 22 0,0-22 16,0 0-16,-1 0 0,1 21 16,0-21-16,0 0 0,0 21 15,0-21-15,-1 21 0,1-21 16,0 21-16,0-21 0,0 0 15,-22 21-15,22 1 0,0-22 0,0 21 16,-21-21-16,20 21 0,1-21 0,-21 21 16,21-21-16,0 21 0,-1-21 15,-20 21-15,21-21 0,0 0 0,0 22 16,-1-22-16,1 0 0,0 21 16,0-21-16,42 0 46,0 0-46,0 0 0,1 0 16,20 0-16,-21 0 0,21 0 16,1-21-16,-1 21 0,0-22 0,1 1 15,20 21-15,-20-21 0,20 0 16,1 21-16,-1-21 0,1 0 0,-1 21 16,1-22-16,20 1 0,-20 21 0,-1-21 15,1 21-15,-22 0 0,22 0 16,-22 0-16,21 0 0,-20 0 0,-1 0 15,0 0-15,1 0 0,-1 0 0,0 0 16,-20 0-16,20 0 0,-21 0 16,21 0-16,-20 0 0,-1 0 15,0 0-15,0 0 0,-21 21 16,21-21-16,-42 0 47,0 0-32,0 0-15,0-21 0,-1 21 0,1 0 16</inkml:trace>
  <inkml:trace contextRef="#ctx0" brushRef="#br1" timeOffset="-132744.25">2159 12933 0,'-21'0'0,"42"0"0,-63 0 0,20 0 0,1 0 0,0 0 15,0 0-15,0 0 16,0 0 0,21-21-16,0 0 15,0-1 1,21 1 0,0 21-16,0-21 15,0 21-15,22 0 16,-22-21-16,21 21 0,0 0 0,22 0 15,-22-21-15,22 21 0,-22 0 0,22-21 16,-1 21-16,-21 0 0,22 0 0,-1 0 16,-20-22-16,20 22 0,1 0 0,-22 0 15,0 0-15,22 0 16,-22 0-16,1 0 0,-1 0 0,0 0 16,-21 0-16,22 0 0,-22 22 0,21-22 15,-21 0-15,1 0 0,-1 21 16,0-21-16,0 0 0,0 0 15,-21 21-15,21-21 0,-21-21 47,0 0-31,0-1 0,-21 1-16,0 21 0,0-21 15,0 0-15</inkml:trace>
  <inkml:trace contextRef="#ctx0" brushRef="#br1" timeOffset="-132092.36">2963 12340 0,'0'0'0,"-21"-21"15,42 21 48,0 0-63,1 21 16,-1-21-16,0 21 0,0-21 0,0 22 15,22-22-15,-22 21 0,0-21 0,21 21 16,-21-21-16,22 21 0,-22-21 15,21 0-15,-21 21 0,22-21 0,-22 0 16,0 0-16,21 21 0,-20-21 0,-1 0 16,0 0-16,0 22 0,0-22 15,0 0-15,1 0 0,-22 21 16,21-21-16,0 0 16,-21 21-16,0 0 15,0 0 1,0 0-16,-21-21 0,0 22 15,-1-1-15,1-21 0,0 21 16,0 0-16,0 0 0,-22 0 16,22 1-16,0-1 0,-21 21 0,21-21 15,-22 0-15,1 22 0,21-22 0,-22 21 16,22-21-16,-21 22 0,21-22 16,-22 21-16,22-21 0,0 22 0,0-22 15,0 0-15,0 21 0,-1-20 16,1-1-16,0 0 0,0 0 15,21 0-15,0 0 16,-21-21-16,21 22 0,0-44 78,0 1-62,21 0-16,-21 0 0</inkml:trace>
  <inkml:trace contextRef="#ctx0" brushRef="#br1" timeOffset="-130185.87">4657 12340 0,'0'0'0,"0"-21"16,0 0 0,0 0-1,21 21-15,-21-21 0,0-1 16,0 1-16,0 0 16,0 0-1,0 42 48,0 0-63,-21 0 15,21 1-15,0-1 0,0 21 16,0-21-16,0 22 0,-22-1 0,22-21 16,-21 43-16,21-22 0,0 0 0,0 22 15,-21-1-15,0 1 0,21-1 16,-21 1-16,0-1 0,21 22 0,0-22 15,-22 1-15,22-1 0,-21 1 0,21-1 16,0 1-16,0-22 0,0 22 16,0-1-16,0-20 0,0-1 0,0 21 15,0-20-15,0-22 0,0 21 0,0 1 16,0-22-16,0 0 0,0 21 16,0-21-16,0 1 15,-21-22 1,0-22-16,21 1 15,0 0-15,0 0 0,-21 0 0,0 0 16,-1-22-16,1 1 0</inkml:trace>
  <inkml:trace contextRef="#ctx0" brushRef="#br1" timeOffset="-129744.4">4233 12615 0,'0'0'0,"0"-21"0,-21 0 0,21 0 0,-42-21 16,42 20-1,0 1-15,0 0 16,0 0-16,0 0 0,0 0 16,0-1-16,21 1 15,0 0-15,0 0 0,0 0 0,22 0 16,-22-1-16,21 1 0,1 0 0,-22 0 15,21 0-15,0 0 0,1-1 16,-22 22-16,21-21 0,1 21 16,-1 0-16,-21 0 0,21 0 0,-20 0 0,20 0 15,-21 21-15,0-21 0,0 22 16,-21-1-16,22 0 0,-22 0 16,0 0-16,0 0 0,0 1 0,0-1 15,0 21-15,0-21 0,0 0 0,-22 1 16,1 20-16,0-21 0,0 0 15,0 0-15,0 1 0,-22-1 0,22-21 16,0 21-16,0 0 0,0-21 0,-1 0 16,1 21-16,0-21 0,0 0 15,0 0-15,21-21 32,0 0-32,21 21 15</inkml:trace>
  <inkml:trace contextRef="#ctx0" brushRef="#br1" timeOffset="-127685.12">5503 12340 0,'0'0'0,"0"-21"0,0 0 0,0 0 16,0 0-16,0-1 0,0 1 16,0 0-16,0 0 0,0 0 15,0 0-15,0-1 0,-21 1 0,21 0 16,-21 0-16,21 0 0,0 0 0,-21-1 16,21 1-16,-21 21 0,-1 0 0,1 0 15,0 0 1,0 0-16,21 21 0,-21-21 0,0 22 15,21-1-15,-22 21 0,22-21 0,-21 0 16,21 22-16,-21-22 0,21 0 16,0 21-16,0-20 0,-21 20 0,21-21 15,0 0-15,-21 0 0,21 1 16,0-1-16,0 0 0,0 0 16,0 0-1,21-21 1,0 0-16,-21-21 0,21 0 15,0 21-15,1-21 0,-1 0 16,-21-1-16,21 1 0,0 0 0,0 0 16,0 0-16,1 0 0,-1-1 0,0 1 15,0 0-15,0 0 0,-21 0 0,21 0 16,-21-1-16,22 22 0,-22-21 16,0 0-16,0 42 46,0 0-46,0 1 16,0-1-16,-22 0 0,22 0 0,0 0 16,0 0-16,-21 1 0,21-1 0,0 0 15,0 0-15,0 21 0,0-20 16,0-1-16,0 0 0,21-21 16,1 21-16,-22 0 0,21-21 0,0 0 15,0 0-15,0 0 0,0 0 0,1 0 16,-1 0-16,0 0 0,0 0 15,0-21-15,0 21 0,1-21 0,-1 0 16,21 0-16,-21 21 0,0-22 16,1 1-16,-1 0 0,0 0 0,-21-21 15,21 20-15,-21 1 0,21 0 16,-21 0-16,0 0 0,0 0 0,0-1 16,0 1-16,-21 0 15,0 21-15,0 0 16,0 0-1,21 21-15,0 0 16,0 1-16,0-1 16,0 0-1,21-21-15,0 21 0,0-21 16,0 21-16,0 0 16,1-21-16,-22 22 0,21-1 15,0 0-15,0 0 0,-21 0 16,21 0-16,0-21 15,-21 22-15,0-1 0,22-21 16,-1 21-16,0-21 16,0 0-16,0 0 15,0 0 1,1 0-16,-1 0 0,0-21 16,0 0-16,-21-1 0,21 22 0,0-21 15,1 0-15,-22 0 0,21 0 16,0 0-16,-21-1 0,0 1 15,21 0-15,0 0 0,-21 0 0,21 0 16,-21-1-16,0 1 0,0 0 0,0 0 16,0 0-16,0 0 0,-21 21 15,0 0 1,0 0-16,0 0 16,21 21-16,-21-21 0,21 21 0,0 0 15,0 0-15,0 0 0,0 1 0,0-1 16,0 0-16,0 21 0,0-21 15,0 1-15,0-1 0,0 0 0,0 0 16,21-21-16,0 21 0,0 0 16,0-21-16,0 22 0,1-22 15,-1 0-15,0 0 0,0 0 16,0 0-16,0 0 0,22-22 0,-22 22 16,0-21-16,21 21 0,-20-21 0,-1 0 15,0 0-15,21 0 0,-21 21 0,1-22 16,-1 1-16,-21 0 0,21 0 15,-21 0-15,21 0 0,-21-1 0,0 1 16,0 0-16,0 0 0,0 0 16,0 0-16,-21 21 15,0 0-15,0 21 32,21 0-32,0 0 15,0 0-15,-22-21 0,22 21 0,0 1 16,0-1-16,0 21 0,-21-21 0,21 0 15,0 1-15,-21-1 0,21 0 16,0 0-16,0 0 0,0 0 16,0-42 31,0 0-47,0 0 15,0 0-15,0 0 0,21-1 0,0 1 16,-21 0-16,22 0 0,-1 0 0,0 0 15,-21-1-15,21 1 0,0 0 0,0 0 16,1 21-16,-1-21 0,0 21 16,0 0-16,-21-21 0,21 21 0,0 0 15,1 0-15,-1 21 16,-21 0-16,21 0 16,-21 0-16,0 0 0,0 1 15,0-1-15,0 0 0,0 0 16,0 0-16,0 0 0,0 1 0,0-1 15,0 0-15,0 0 0,0 0 16,0 0-16,21-21 16,0 0-16,0 0 15,1 0-15,-1-21 0,0 21 16,0-21-16,0 0 0,0 0 0,1 0 16,-1-1-16,0 1 0,21-21 15,-21 0-15,1 20 0,-22 1 16,21-21-16,0 21 0,0-22 0,-21 22 15,21-21-15,-21 0 0,21 20 0,-21-20 16,22 21-16,-22-21 0,0 20 0,0-41 16,0 42-16,0-22 0,0 22 15,0 0-15,0 0 16,0 42 15,0 0-31,0 0 0,0 1 16,0-1-16,0 0 0,0 21 15,0-21-15,0 22 0,0-22 0,0 21 16,0 1-16,0-1 0,0-21 0,0 21 16,0 1-16,0-1 0,0-21 0,0 22 15,0-22-15,0 21 0,0-21 0,0 0 16,21 1-16,-21-1 16,21-21-16,-21 21 0,0 0 0,21-21 15,0 0-15,0 0 16,1 0-16,-22-21 15,21 0-15,-21 0 0,0-1 16,21 1-16,-21 0 0,0 0 16</inkml:trace>
  <inkml:trace contextRef="#ctx0" brushRef="#br1" timeOffset="-127384.29">7514 11959 0,'0'0'0,"21"0"31,0-21-15,1 21-16,-1-21 0,0 21 0,21-21 16,-21 0-16,1 21 0,-1-22 0,0 1 15,21 21-15,-21-21 0,1 21 0,-1-21 16,0 21-16,-21-21 0,21 21 15,0 0-15</inkml:trace>
  <inkml:trace contextRef="#ctx0" brushRef="#br1" timeOffset="-126871.58">8657 11621 0,'0'0'15,"0"-22"-15,0 1 0,0 0 0,0 0 16,0 0-16,0 0 0,0-1 15,0 1-15,0 0 16,-21 21 0,21 21-1,0 0-15,0 22 16,0-22-16,-21 0 0,21 21 0,0-20 16,0 20-16,0 0 0,0 1 0,-21-1 15,21 0-15,0 1 0,0-1 16,0 0-16,0 1 0,-22-22 0,22 21 15,0 0-15,0-20 0,0-1 0,0 0 16,0 0-16,0 0 0,0 0 0,0 1 16,22-44 15,-22 1-15,0 0-16,21 21 0,0-21 0,0 0 15</inkml:trace>
  <inkml:trace contextRef="#ctx0" brushRef="#br1" timeOffset="-126420.83">8996 11748 0,'0'0'16,"-21"0"15,-1 0-31,22 21 0,0 0 16,-21-21-16,21 21 0,-21 0 15,21 0-15,0 1 0,0-1 0,0 0 16,0 0-16,0 21 0,0-20 16,0-1-16,0 0 0,0 0 0,0 0 15,21 0-15,0 1 0,1-1 16,-1-21-16,0 0 0,0 21 16,0-21-16,0 0 0,1 0 15,-1-21-15,0 0 16,-21-1-16,21 1 0,0 0 15,-21 0-15,0 0 0,0 0 16,0-1-16,0-20 0,0 21 16,0 0-16,0 0 0,0-1 0,0 1 15,-21 0-15,0 0 0,0 0 16,0 0-16,-1 21 0,1 0 16,0 0-16,0 0 0,0 0 15,0 0-15,-1 0 16,22 21-16,-21-21 0,0 0 15,21 21-15,-21-21 16,0 0 0,21-21-16</inkml:trace>
  <inkml:trace contextRef="#ctx0" brushRef="#br1" timeOffset="-126129.49">8615 11621 0,'0'0'0,"-21"0"0,-1 0 16,44 0 15,20 0-31,-21-22 0,21 1 16,-20 21-16,20-21 0,0 21 0,1-21 16,-22 0-16,21 21 0,0-21 15,1-1-15,-1 22 0,-21-21 16,22 0-16,-22 21 0,21 0 0,-21 0 15,0-21-15,1 21 0,-1 0 16,-21 21 15,0 0-31,0 0 16,0 1 0</inkml:trace>
  <inkml:trace contextRef="#ctx0" brushRef="#br1" timeOffset="-125689.64">9948 11748 0,'0'0'15,"0"-22"-15,0 1 16,-21 21 15,21 21-31,0 1 16,0-1-1,0 0-15,0 0 0,-21 0 0,21 22 16,0-22-16,-21 0 0,21 0 16,0 21-16,0-20 0,0-1 0,0 0 15,-21 0-15,21 0 0,0 0 16,0 1-16,0-44 31,0 1-31</inkml:trace>
  <inkml:trace contextRef="#ctx0" brushRef="#br1" timeOffset="-125300.86">9927 11472 0,'-21'-21'0,"42"42"0,-42-63 0,0 42 0,0-21 16,-1 21-16,22 21 31,0 0-31,0 0 16,0 1-16,0-1 16,22-21-1,-1 0-15,0 0 0,0-21 16,-21-1-16,21 22 15,-21-21-15,0 0 0,21 0 0,1 0 16,-22 0-16,0-1 0,0 1 16,0 0-16,-22 0 15,1 21-15,0 0 16,0 0 0,0 0-16,0 21 15,21 0-15,0 0 0,0 1 16,0-1-16,0 0 0,0 0 0,0 0 15,0 0-15,0 1 0,0-1 16,0 0-16,0 0 16,21-21-16,0 0 0</inkml:trace>
  <inkml:trace contextRef="#ctx0" brushRef="#br1" timeOffset="-123539.98">10414 11642 0,'0'0'0,"0"-43"16,-21 22-16,21 42 47,0 1-32,0-1-15,0 0 0,0 0 0,0 21 16,0-20-16,-21-1 0,21 21 0,0-21 15,-22 22-15,22-22 0,0 0 0,0 0 16,0 21-16,-21-20 0,21-1 16,-21 0-16,21 0 15,0-42 17,0 0-32,0 0 0,0-1 15,0 1-15,0 0 0,0 0 16,0 0-16,0-22 0,0 22 0,0 0 15,0 0-15,0-21 0,0 20 0,21 1 16,-21 0-16,0 0 0,21 0 16,1 21-16,-1 0 15,0 21 1,0 0-16,0 0 0,-21 0 16,0 1-16,21-1 0,-21 0 15,22 0-15,-22 0 0,0 0 0,0 1 0,21-1 16,-21 0-16,21 0 15,-21 0-15,0 0 0,0 1 16,21-22-16,0 0 0,0 0 16,1-22-1,-1 22-15,-21-21 0,0 0 16,21 21-16,0-21 0,-21 0 0,21 0 16,0-1-16,-21-20 0,0 21 0,22 0 15,-1-22-15,0 22 0,-21-21 16,0 21-16,21 0 0,0-1 15,-21 1-15,21 21 32,-21 21-32,0 1 15,0-1-15,0 0 0,0 0 16,0 0-16,22 22 0,-22-22 0,21 0 16,-21 0-16,0 0 0,0 0 15,21 1-15,0-1 0,0-21 0,-21 21 16,21 0-16,1-21 0,-1 0 15,0 0-15,0 0 0,0 0 16,0 0-16,1 0 0,-1-21 0,0 21 16,-21-21-16,21 0 0,0-1 15,0 22-15,1-21 0,-22 0 16,21 0-16,-21 0 0,21-22 0,-21 22 16,0 0-16,0 0 0,0 0 0,0 0 15,0-1-15,0 1 0,0 0 16,0 42 15,0 0-31,0 1 0,0 20 16,0-21-16,-21 0 0,21 0 15,0 1-15,0-1 0,0 0 16,-21 21-16,21-21 0,0 1 16,0-1-16,0 0 0,0 0 15,0-42 32,0 0-47,0 0 16,21-1-16,-21 1 0,21 0 0,-21 0 15,21 0-15,-21 0 0,0-22 0,0 22 16,21 0-16,0 0 0,1 0 16,-1 21-1,0 0-15,-21 21 16,21 0-1,-21 0-15,21 0 0,-21 0 16,0 1-16,0-1 0,0 0 16,0 0-16,21 0 0,-21 0 15,0 1-15,22-22 16,-22 21-16,21-21 16,0 0-1,-21-21-15,21-1 0,-21 1 16,21 21-16,0-21 0,-21 0 15,22 0-15,-1 0 0,-21-1 0,21 1 16,0-21-16,-21 21 0,21 0 0,-21-1 16,21 22-16,-21-21 0,0 0 0,22 21 15,-1 0-15,-21 21 32,0 0-17,0 1-15,0-1 0,0 0 16,0 0-16,0 0 0,0 0 0,0 22 15,0-22-15,0 0 0,0 0 0,21 0 16,-21 1-16,21-1 0,0-21 16,0 21-16,1 0 0,-1-21 15,0 0-15,21 0 0,-21 0 0,1 0 16,-1 0-16,0 0 0,0 0 0,0 0 16,0-21-16,1 0 0,-1 21 0,0-21 15,0-1-15,0 1 0,-21 0 16,0 0-16,0 0 0,0 0 15,21-1-15,-21 1 0,0 0 0,0 0 16,0 0-16,0 0 0,0-1 0,-21 1 16,0 21-1,0 0-15,21 21 16,0 1-16,0-1 0,0 0 16,0 0-16,0 0 0,0 0 0,0 1 15,0-1-15,0 0 0,0 21 0,0-21 16,21 1-16,-21-1 0,21-21 0,-21 21 15,0 0-15,0 0 0,21-21 16,1 0-16,-1 0 16,0 0-1</inkml:trace>
  <inkml:trace contextRef="#ctx0" brushRef="#br1" timeOffset="-121388.95">12912 11853 0,'21'-21'15,"-21"0"1,0 0-16,0 0 15,0 0-15,0-1 0,-21 1 16,-1 0-16,1 0 16,0 0-16,0 21 0,0-21 15,-22 21-15,22 0 0,0 0 0,0 0 16,0 0-16,-22 0 0,22 0 0,0 21 16,0 0-16,0 0 0,0 0 0,21 22 15,-22-22-15,22 21 0,-21-21 0,21 22 16,0-1-16,0 0 0,0-21 15,0 22-15,0-22 0,0 21 16,0-21-16,21 1 0,1-1 0,-1-21 16,0 21-16,0-21 0,0 0 15,0 0-15,1 0 0,-1 0 0,0 0 16,0-21-16,0 21 0,22-21 16,-22-1-16,0 1 0,0 0 0,0-21 15,22 21-15,-22-1 0,0-20 0,21 0 16,43-106-1,-64 105-15,0 1 0,-21 0 16,0-1-16,21 1 0,-21 0 0,0-1 16,0-20-16,0 20 0,0 1 15,0 0-15,0 21 0,0-22 0,0 22 0,-21 0 16,21 0-16,0 0 0,-21 21 16,0 21-1,0 0-15,21 0 0,0 0 16,-21 22-16,21-1 0,0 0 0,-22 1 15,22-1-15,0 0 0,0 1 0,0 20 16,0-21-16,0 1 0,0-1 0,0 0 16,0-20-16,0 20 0,0 0 15,0 1-15,0-22 0,0 0 0,0 21 16,0-21-16,0 1 0,22-1 0,-1-21 16,0 21-16,0-21 0,0 0 15,0 0-15,1 0 0,20 0 16,-21 0-16,0 0 0,0 0 0,1 0 15,-1-21-15,0 0 0,0-1 16,0 1-16,0 21 0,1-21 0,-22 0 16,0 0-16,21 0 0,-21-1 0,21 1 15,-21 0-15,0 0 0,0 0 0,0 0 16,0-1-16,0 1 0,0 0 16,0 42 15,0 0-16,0 1-15,0-1 0,0 0 0,0 0 16,0 0-16,0 0 0,0 1 0,21 20 16,-21-21-16,21 0 0,-21 0 15,0 1-15,21-22 0,1 21 0,-1 0 16,0-21-16,0 0 0,0 21 0,0-21 16,1 0-16,-1 0 0,0 0 0,0 0 15,0 0-15,0-21 0,1 21 0,-1-21 16,0 0-16,0-1 15,0 1-15,0 0 0,1 0 0,-1 0 16,0 0-16,-21-1 0,21 1 0,0 0 0,-21-21 16,0 21-16,0-1 0,21 1 15,-21 0-15,0 0 0,0 0 0,0 0 16,0-1-16,0 1 0,0 0 16,-21 21-1,0 0-15,0 21 0,0-21 16,0 21-16,21 1 0,-22-1 0,1 0 15,0 0-15,21 21 0,0-20 0,-21-1 16,0 21-16,21 0 16,0-20-16,0-1 0,0 0 0,0 0 15,0 0-15,0 0 0,0 1 16,21-22 0,0 0-16,0-22 15,0 1 1,-21 0-16,22 0 15,-22 0-15,21 0 0,0-1 16,-21 1-16,0 0 0,0 0 0,21 0 16,-21 0-16,21-1 0,-21 1 0,0 0 15,0 0-15,0 0 16,0 42 0,0 0-1,0 0-15,0 0 0,21 1 16,-21-1-16,0 0 0,0 0 0,22 0 15,-22 0-15,0 1 0,0-1 16,0 0-16,21 0 0,0 0 16,-21 0-16,21 1 0,0-1 0,0 0 15,1-21-15,-1 0 0,0 0 16,0 0-16,0 0 0,0 0 0,1 0 16,-1-21-16,0 21 0,0-21 0,0-1 15,0 1-15,1 21 0,-1-63 16,21 20-1,-42 22-15,0-21 0,0 21 0,21-22 0,-21 22 16,0-21-16,0 0 0,0-1 16,0 22-16,0-21 0,0-1 0,0 1 15,0 21-15,0-21 0,0-1 0,0 22 16,0 0-16,0 0 0,0 0 16,0-1-16,0 1 0,0 42 46,0 1-46,0-1 0,0 0 0,-21 21 16,21-21-16,0 22 0,0-22 0,-21 21 16,21 1-16,-21-22 0,21 21 15,0 0-15,-21-20 0,21 20 0,0-21 0,0 21 16,0-20-16,0 20 0,0-21 16,0 0-16,0 43 15,0-43-15,0 0 0,21 0 0,0 0 16,0 1-16,-21-1 0,21-21 15,0 21-15,1-21 0,-1 0 0,0 21 16,0-21-16,0 0 0,0 0 16,1 0-16,-1 0 0,0 0 15,0-21-15,0 0 0,0 21 16,-21-21-16,22-1 0,-22 1 0,21 21 16,-21-21-16,0 0 0,21-21 0,-21 20 15,0 1-15,0 0 0,21 0 16,-21 0-16,0-22 0,0 22 0,0 0 15,0 0-15,0 0 16,0 42 15,0 0-31,0 0 16,0 0-16,0 1 0,0-1 0,0 0 16,0 0-16,0 0 0,0 0 15,0 1-15,0-1 0,0 0 0,0 0 16,21-21-16,-21 21 0,21-21 15,1 0 1,-1 0-16,0 0 0,0 0 16,0-21-16,0 21 0,-21-21 15,22 0-15,-1 21 0,0-21 0,-21-1 16,21 1-16,0 21 0,-21-21 16</inkml:trace>
  <inkml:trace contextRef="#ctx0" brushRef="#br1" timeOffset="-121055.5">14393 11472 0,'0'0'0,"-21"22"0,0-22 0,0 0 15,0 0-15,-1 0 16,44 0 0,-1-22-16,21 22 15,-21-21-15,0 21 0,22-21 0,-22 21 16,21-21-16,-21 0 0,22 21 16,-1-21-16,-21 21 0,22-22 0,-22 1 15,21 21-15,-21-21 0,0 21 0,1 0 16,20-21-16,-42 0 15,-21 21 17,0-21-32</inkml:trace>
  <inkml:trace contextRef="#ctx0" brushRef="#br1" timeOffset="-120653.05">13589 11028 0,'0'0'0,"-21"42"15,21-21-15,0 1 0,0-1 16,0 0-16,0 0 0,21-21 15,0 21-15,0-21 16,0 21-16,1-21 16,-1 0-16,0 0 0,-21-21 15,0 0-15,21 21 16,-21-21-16,0 0 0,0 0 16,0-1-1,-21 22-15,0 0 16,0 0-1,-1 0 1,22 22-16,0-1 16,-21 0-16,0 0 15,0 0-15,21 0 0,-21 1 0,0-1 16</inkml:trace>
  <inkml:trace contextRef="#ctx0" brushRef="#br1" timeOffset="-119253.21">9080 13399 0,'0'-22'0,"22"22"15,-22-21-15,0 0 16,0 0-16,0 0 15,21 0-15,-21-1 16,0 1-16,0 0 0,0 0 16,0 0-16,0 0 0,-21 21 0,-1-22 15,1 22-15,0 0 16,0 0-16,0 0 0,0 0 0,-1 0 16,1 0-16,-21 22 0,21-1 0,0 0 15,-43 21-15,43-21 16,-21 43-16,20-22 15,1-21-15,0 22 0,0-1 0,21 0 16,0 22-16,0-22 0,0 1 0,0-1 16,0 0-16,0 1 0,21-22 0,-21 21 15,21-21-15,22 0 0,-22 1 16,0-1-16,21 0 0,-21-21 0,22 0 16,-1 0-16,0 0 0,1 0 0,-1 0 15,0 0-15,1-21 0,20 0 16,-20-22-16,-1 22 0,0-21 0,22-1 15,-22 1-15,0 0 0,1-1 16,-1 1-16,0 0 0,1-22 0,-22 22 16,21 0-16,-21-1 0,1 1 0,-1-22 15,-21 22-15,21 0 0,-21-1 16,0 1-16,0 0 0,0 21 0,-21-22 16,0 22-16,21-21 0,-22 42 0,22-21 15,-21 21-15,0 0 0,0 0 16,0 0-16,0 21 0,21 0 15,-22 21-15,22-21 0,-21 22 0,21-1 16,0 0-16,0 22 0,-21-22 0,21 22 16,0-22-16,0 22 0,0-22 15,0 21-15,0-20 0,0-1 0,0 22 16,0-22-16,0-21 0,0 21 0,21 1 16,-21-22-16,0 0 0,21 0 15,-21 0-15,22-21 0,-1 0 16,0 0-1,0-21 1,0 0-16,-21 0 0,21 0 0,-21 0 16,22-1-16,-22 1 0,21-21 15,0 21-15,-21 0 0,21-1 0,0-20 16,-21 21-16,21 21 0,1-21 0,-22 0 16,42-1-16,-21 22 0,0 0 15,0 0 1,1 22-16,-1-1 0,0 0 0,-21 0 15,21-21-15,0 42 0,0-20 16,-21-1-16,22 0 0,-22 0 0,21 0 16,0 0-16,0 1 15,0-1-15,-21 0 0,21-21 0,1 0 16,-22 21-16,21-21 0,0 0 16,0 0-16,0 0 0,-21-21 15,21 0-15,1 0 16,-1-1-16,-21 1 0,0 0 0,21-21 15,0-1 1,-21 1-16,21 21 0,-21 0 0,21-22 16,1 22-16,-22 0 0,0 0 15,0 42 17,0 0-32,0 0 0,0 1 15,0-1-15,0 0 0,0 0 0,21 0 16,-21 22-16,0-22 0,21 0 15,-21 0-15,0 0 0,21 0 16,-21 1-16,21-22 16,-21 21-16,21-21 15,-21-21 1,0-1-16,0 1 0,0 0 16</inkml:trace>
  <inkml:trace contextRef="#ctx0" brushRef="#br1" timeOffset="-118855.27">10499 13102 0,'0'0'0,"-22"0"0,22 21 16,-21 1-16,21-1 0,0 0 15,0 0-15,0 0 16,0 0-16,0 1 15,21-22-15,1 0 16,-1 0 0,0 0-1,0-22-15,0 22 0,-21-21 0,0 0 16,21 0-16,-21 0 0,0 0 16,0-1-16,0 1 15,-21 0-15,0 0 16,0 21-16,0-21 0,0 21 15,-1 0-15,1 0 0,0 0 16,0 21-16,21 0 0,-21-21 0,21 21 16,0 0-16,-21 1 15,21-1-15,0 0 0,0 0 16,0 0-16,0 0 16,0 1-16,0-1 15,21-21-15,0 0 16</inkml:trace>
  <inkml:trace contextRef="#ctx0" brushRef="#br1" timeOffset="-117716.86">11197 13039 0,'0'0'0,"0"-21"16,-21-1 0,0 22-16,0 0 15,-1 0 1,22 22-16,-21-1 0,21 0 16,0 0-16,0 0 0,0 22 15,-21-22-15,21 0 0,0 21 0,0 1 16,0-1-16,0-21 0,0 21 0,0 1 15,0-1-15,0 0 0,0 1 0,0-1 16,0 0-16,0-20 0,0 20 16,0 0-16,0-21 0,0 1 15,0-1-15,0 0 0,0 0 0,21-21 16,0 0 0,1 0-16,-1-21 15,-21 0-15,21 0 0,0-1 16,0 1-16,0 0 0,1 0 0,-1 0 15,0-22-15,0 1 0,21-21 16,-20 41-16,20-20 0,-21 21 16,21-21-16,-20 20 0,-1 1 0,21 0 15,0 21-15,-20-21 0,-1 21 16,21 0-16,-21 0 0,0 0 0,1 0 16,-1 21-16,0-21 0,0 21 0,0 0 15,0 1-15,-21-1 0,0 0 0,0 0 16,0 0-16,0 0 0,0 1 15,0-1-15,0 0 16,0-42 15,0 0-15,0-1-16,0 1 0,0 0 16,0 0-16,0 0 15,0 0-15,0-1 16,-21 1-16,0 0 0,0 0 0,0 0 15,0 21-15,-1 0 0,1 0 16,0 0-16,0 0 0,0 0 16,0 0-16,-1 21 0,1 0 15,0-21-15,0 21 0,0 0 0,21 1 16,-21 20-16,-1-21 0,1 0 0,21 22 16,-21-22-16,21 0 0,0 21 0,0-21 15,0 1-15,0-1 0,0 0 16,0 0-16,0 0 0,21 0 0,0-21 15,1 0-15,-22 22 0,21-22 16,0 0-16,21 0 0,-21 0 16,22-22-16,-22 1 15,0 0-15,21 0 0,-20 21 0,-1-21 16,0 0-16,0-22 0,0 22 16,-21 0-16,21 0 0,1-22 0,-1 1 0,-21 21 15,0-21-15,21-1 0,-21 1 0,21 0 16,-21-1-16,0-20 0,0 20 15,0 1-15,0-21 0,0 20 0,0 1 16,0-22-16,0 22 0,0 0 0,21 21 16,-21-22-16,0 22 0,0 0 0,0 0 15,0 42 17,0 0-32,0 0 0,0 22 15,0-22-15,-21 21 0,21 0 0,0 22 16,0-22-16,0 22 0,0-22 0,0 0 15,0 22-15,0-22 0,0 22 16,0-22-16,0 0 0,0 1 0,21-1 16,0 0-16,-21 1 0,22-1 0,-1-21 15,0 0-15,0 1 0,0-1 0,0-21 16,1 0-16,41 21 16,-42-21-16,0 0 0,22 0 0,-22-21 15,0 21-15,0-21 0,0-1 16,22 1-16,-22 0 0,21 0 0,-21 0 15</inkml:trace>
  <inkml:trace contextRef="#ctx0" brushRef="#br1" timeOffset="-110372.06">20383 8678 0,'0'-21'0,"22"21"0,-1 0 16,-21-21-16,0 0 15,21 21-15,-21-21 16,0 0-1,0-1 1,0 1 0,-21 21-1,0 0-15,-1 0 0,1 0 16,0 21-16,0-21 0,0 22 0,0-1 16,-22 0-16,1 0 0,21 0 0,-22 0 15,1 1-15,0 20 0,-1-21 16,1 21-16,21 1 0,-21-1 0,-1 0 15,1 1-15,0-1 0,-1 22 0,22-22 16,-21 0-16,-1 1 0,22 20 16,0-21-16,-21 1 0,21 20 0,21-20 15,-22-1-15,22 21 0,0-20 16,0-1-16,0 0 0,0 22 0,0-22 16,22 1-16,-1-1 0,0-21 0,0 21 15,21 1-15,1-22 0,-22 0 16,21 21-16,1-20 0,-1-1 0,0 0 15,1 0-15,-1-21 0,0 21 0,1-21 16,-1 0-16,0 21 0,1-21 0,-1 0 16,21 0-16,-41 0 0,-1 0 15,0 0-15,0 0 0,0 0 16,0 0-16,-21-21 31,-21 0-15,0 21-16,0 0 0,0 0 15,0 0-15,-1 0 0,1-21 16,0 21-16,0 0 0,0 0 0,0 0 16,-1-21-16,1 21 0,0-21 0,-21 21 15,21-22-15,-1 22 0,1-21 0,0 0 16,0 21-16,0-21 0,0 0 0,-1 0 16,22-1-16,-21 1 0,0 0 15,0 0-15,21-21 0,-21 20 0,0 1 16,21-21-16,-22 21 0,22-22 15,-21 22-15,21-21 0,-21 0 0,21 20 0,-21-20 16,21 0-16,0-1 16,0 22-16,0-21 0,0 0 0,0 20 15,0-20-15,42-43 0,-21 43 16,1 0-16,20-1 0,-21 1 0,21 0 16,-20-1-16,20 22 0,-21-21 15,21 21-15,-20-22 0,-1 22 0,0 0 16,21 0-16,-21 21 0,1-21 0,-22 0 15,21 21-15,0 0 16,-21 21 31,0 0-47,0 0 16,21-21-16,0 21 0,0 0 15</inkml:trace>
  <inkml:trace contextRef="#ctx0" brushRef="#br1" timeOffset="-109657.27">21167 9081 0,'-22'-22'16,"22"1"-16,0 0 15,0 0-15,-21 21 0,21-21 16,-21 0-16,21-1 16,-21 22-1,0 0 1,21 22-16,0-1 15,0 0-15,0 21 0,-21-21 0,21 22 16,-22-22-16,22 21 0,-21 1 16,21-1-16,-21-21 0,0 21 0,21 1 15,-21-1-15,0 0 0,21 1 0,-22-1 16,1 0-16,0 1 0,21-22 0,0 21 16,-21-21-16,21 1 0,-21-1 0,21 0 15,0 0-15,0-42 31,21 0-15,0 0-16,-21-1 0,21 1 0,0-21 16,1 21-16,-1-22 0,0 1 15,0 21-15,0-21 0,0-22 0,1 22 16,-1-1-16,0 1 0,0 0 16,0-22-16,0 22 0,1 0 0,-1-1 15,-21 1-15,0 0 0,21-1 16,-21 1-16,21 21 0,-21 0 0,0-1 15,0 1-15,0 42 32,0 1-32,0-1 0,0 0 0,-21 21 15,0-21-15,0 22 0,21-1 0,-22 0 16,1 1-16,21-1 0,-21 0 0,0 1 16,0-22-16,0 21 15,-1 1-15,1-22 0,21 21 0,-21-21 16,0 22-16,21-22 0,-21 0 15,21 0-15,0 0 0,0 0 0,0 1 0,-21-22 16,21 21-16,0-42 31</inkml:trace>
  <inkml:trace contextRef="#ctx0" brushRef="#br1" timeOffset="-108955.12">21611 8911 0,'21'-42'16,"0"42"-16,-21-21 0,0 0 15,0 42 32,0 0-47,0 0 0,-21 0 0,0 0 16,21 1-16,-21 20 0,0 0 0,21-21 16,-21 22-16,-1-1 0,1 0 15,0 1-15,21-1 0,-21 0 0,0 1 16,0-1-16,-1-21 0,1 22 0,0-22 15,21 21-15,-21-21 0,21 0 0,-21 22 16,0-22-16,21 0 16,0 0-1,0-42 1,0 0 0,0 0-16,21 0 0,0 21 15,0-22-15,-21-20 0,21 21 16,0 0-16,1 0 0,-22-22 0,21 22 15,0-21-15,0 21 0,0-22 0,0 1 16,1 0-16,-1-1 0,0 22 0,0-21 16,-21-1-16,21 22 0,0 0 15,-21-21-15,22 21 0,-22-1 0,0 1 16,0 0-16,21 21 16,-21 21-1,0 0-15,0 1 16,-21-1-16,21 21 0,0-21 15,-22 22-15,1-1 0,0 0 0,0-21 0,0 22 16,21-1-16,-21-21 0,-1 22 16,1-22-16,21 21 0,-21-21 15,0 0-15,21 1 0,-21-1 0,21 0 16,0 0-16,0-42 47,0 0-47,21 21 15,-21-21-15,21-1 0</inkml:trace>
  <inkml:trace contextRef="#ctx0" brushRef="#br1" timeOffset="-108343.43">21823 8467 0,'0'0'0,"-21"-21"15,42 21 32,0 0-47,0 0 16,0 0-16,0 21 15,1-21-15,-1 21 0,0-21 0,0 21 16,0 0-16,0-21 0,-21 21 0,22 1 16,-1-1-16,0 0 0,-21 0 15,21 0-15,-21 0 0,21 22 0,0-22 16,-21 21-16,0 1 0,0-22 0,22 21 16,-22 0-16,21 1 0,-21-1 15,0 0-15,0 1 0,0-1 0,0-21 16,0 22-16,0-1 0,0-21 15,0 21-15,0 1 0,0-22 0,-21 21 16,21-21-16,-22 22 0,1-22 16,0 21-16,0-21 0,0 22 0,0-22 15,-1 0-15,1 21 0,0-20 0,-21-1 16,21 0-16,-1 0 0,1 0 0,0-21 16,-21 21-16,21 1 0,-1-22 0,22 21 15,-21 0-15,0-21 0,0 21 16,0-21-16,21 21 15,-21-21-15,21 21 16,21-21 47,-21-21-48,21 0 1</inkml:trace>
  <inkml:trace contextRef="#ctx0" brushRef="#br1" timeOffset="-103572.78">16764 11494 0,'0'0'0,"-21"0"16,0 0-16,-1 0 0,1 0 15,0 0-15,0 0 0,0 0 16,0 0-16,-1 0 0,1 0 16,0 0-16,0 0 0,0 0 15,0 0 1,-1 0 0,44 0 30,-1 0-46,21 0 0,-21 0 16,0 0-16,22 0 0,-1 0 0,0 0 16,1 0-16,-1 0 0,0 0 0,22 0 15,-22-22-15,1 22 0,20 0 16,1 0-16,-22 0 0,21 0 0,-20-21 16,20 21-16,1 0 0,-22 0 0,22 0 15,-22 0-15,21 0 0,-20-21 16,-1 21-16,0 0 0,1 0 15,-22 0-15,21 0 0,-21 0 0,1 0 16,-1 0-16,0 0 0,0 0 0,0 0 16,0 0-1,-42 0 48,0-21-63,0 21 15,0 0-15,0-21 0,-1 21 16</inkml:trace>
  <inkml:trace contextRef="#ctx0" brushRef="#br1" timeOffset="-102701.09">17399 11091 0,'0'0'0,"0"-21"15,21 42 32,0 1-47,0-22 0,1 21 16,-1 0-16,0 0 0,0-21 0,0 21 15,0 0-15,1 1 0,20-22 16,-21 21-16,21 0 0,-20-21 0,-1 21 16,21-21-16,-21 21 0,22-21 0,-22 0 15,21 0-15,-21 21 0,0-21 16,1 0-16,-1 22 0,0-22 0,0 0 16,0 0-16,0 0 0,1 0 0,-1 0 46,-42 0-14,-1 0-32,1 0 15,0 21-15,0 0 16,0-21-16,0 21 0,-1-21 0,1 21 16,-21 0-16,21 1 0,0-1 0,-22 0 15,22 0-15,0 0 0,-21 0 16,20 1-16,-20-1 0,21 21 0,0-21 15,0 0-15,-1 1 0,-20-1 16,42 0-16,-21 0 0,0 0 0,0 0 0,21 1 16,0-1-16,-22-21 15,22 21-15,-21-21 0,21 21 0,-21-21 16,21 21-16,0 0 141,0-42 30,-21 21-171</inkml:trace>
  <inkml:trace contextRef="#ctx0" brushRef="#br1" timeOffset="-101356.53">19325 11345 0,'0'0'0,"0"-21"16,0 0-16,0 0 15,0 0-15,0 0 16,0-1-16,21 22 0,-21-21 0,0 0 16,0 0-16,0 0 15,0 0-15,0-1 16,-21 44 15,21-1-31,0 0 16,0 0-16,0 21 0,-21 1 0,21-1 15,0 0-15,0 22 0,0-22 16,-21 22-16,21-1 0,0 1 16,0-1-16,0 1 0,0-1 0,0 1 15,0 20-15,0-20 0,0-1 0,0 1 16,-21-1-16,21 1 0,-22-1 0,22 1 16,-21-1-16,21 1 0,0-22 15,-21 22-15,0-22 0,21 22 0,-21-22 16,21 0-16,0 1 0,-21-1 0,21-21 15,-22 0-15,22 22 0,-21-22 0,21 0 16,0 0-16,-21-21 16,21-21-1,0 0-15,-21 0 16,21-1-16,0 1 0,0-21 16,0 21-16,0 0 0,0-22 0,0 1 15,0 0-15,0 20 0,0-20 16</inkml:trace>
  <inkml:trace contextRef="#ctx0" brushRef="#br1" timeOffset="-100933.25">19008 11578 0,'0'0'15,"-22"-21"-15,22 0 0,0 0 16,-21 0-16,0-1 0,0 1 15,21 0-15,0-21 0,0 21 16,0-1-16,0 1 0,0 0 16,0 0-16,0 0 0,21 0 0,0-1 15,0 1-15,1 0 0,20-21 16,0 21-16,-21-1 0,22 22 0,-1-21 16,0 21-16,-20 0 0,20 0 15,0 0-15,1 0 0,-22 0 0,21 0 16,-21 0-16,0 21 0,1 1 0,-1-1 15,0 0-15,-21 0 0,0 0 16,0 0-16,0 22 0,0-22 16,0 0-16,-21 0 0,0 22 0,-1-22 15,1 0-15,0 0 0,0 0 0,0 0 16,0 1-16,-1-1 0,1 0 16,0 0-16,0 0 0,0-21 0,0 21 15,-1-21-15,1 0 0,21 22 0,-21-22 16,42 0 15,0 0-31,1 0 16</inkml:trace>
  <inkml:trace contextRef="#ctx0" brushRef="#br1" timeOffset="-98954.02">20087 11240 0,'0'-22'0,"0"44"0,0-65 0,0 22 16,-21 0-16,21 0 0,-21 21 16,21-21-16,-21-1 0,-1 22 15,1 0-15,0 0 0,0 0 0,0 0 16,0 0-16,-1 0 0,1 0 15,0 22-15,0-1 0,0 0 0,0 0 16,-1 21-16,22-20 0,-21 20 0,0 0 16,21-21-16,-21 22 0,21-1 15,0-21-15,0 22 0,0-1 0,0-21 16,0 0-16,0 0 0,0 1 0,0-1 16,0 0-16,21-21 15,0 0-15,0 0 16,1 0-16,-1-21 0,0 21 15,0-21-15,0-1 0,0 1 16,1 0-16,-1 0 0,21 0 0,-21-22 16,0 22-16,1 0 0,-22-21 15,21 21-15,0-22 0,0 22 0,-21 0 16,0 0-16,0-22 0,21 22 0,-21 0 16,0 0-16,0 0 15,0 42 16,0 0-31,0 0 0,0 0 16,0 1-16,0 20 0,0-21 16,0 0-16,0 22 0,0-22 0,0 0 15,0 0-15,0 0 0,0 22 16,0-22-16,0 0 0,21 0 16,-21 0-16,22-21 15,-1 0-15,0 21 0,0-21 0,0 0 16,0 0-16,1 0 0,-1-21 15,0 0-15,0 21 0,0-21 16,0 0-16,1 21 0,-1-21 0,0-1 16,0 1-16,0-21 0,0 21 0,1 0 15,-1-22-15,-21 22 0,0 0 0,0 0 16,0-22-16,0 22 0,0 0 16,0 0-16,0 0 15,0 0-15,-21 21 31,21 21-31,0 0 16,0 0-16,0 0 0,0 0 16,21-21-16,-21 22 0,0-1 0,21 0 15,0 0-15,-21 0 0,21 0 16,-21 1-16,0-1 0,21 0 0,-21 0 16,22-21-16,-22 21 0,0 0 0,0 1 15,21-1-15,-21 0 0,21 0 0,-21 0 16,21-21-16,-21 21 0,21-21 15,0 22-15,1-22 16,-1 0-16,0 0 16,0 0-16,0 0 0,0 0 0,22-22 15,-22 22-15,0-21 16,0 0-16,0 0 0,22 0 0,-22 0 16,0-1-16,0 1 0,0 0 0,-21 0 15,22 0-15,-22-22 0,21 22 16,-21 0-16,0-21 0,0 21 0,0-1 15,0 1-15,0 0 0,0 0 0,0 0 16,-21 0-16,-1 21 16,1 0-16,0 0 0,0 0 15,0 21-15,21 0 0,0 0 16,-21 21-16,21-20 0,-22-1 16,22 21-16,0-21 0,0 22 0,0-22 15,0 21-15,0-21 0,0 0 16,0 1-16,0-1 0,22 0 0,-22 0 15,21 0-15,0-21 0,0 21 16,0-21-16,0 0 0,1 0 0,20 0 16,-21 0-16,0 0 0,22-21 15,-22 21-15,0-21 0,21 21 0,-21-21 16,1 0-16,-1 0 0,0-1 0,0 1 16,0 0-16,0 0 0,1-21 15,-1 20-15,-21 1 0,21 0 16,-21 0-16,0 0 0,0 0 0,0-1 15,0 1-15,0 42 32,-21 1-17,21-1-15,0 0 0,0 21 0,-21-21 16,21 1-16,-22-1 0,22 0 0,0 0 16,0 0-16,0 0 0,-21 1 15,21-1-15,0 0 0,-21 0 0,21 0 16,0-42 31,0 0-32,0 0-15,21 0 0,0-1 16,-21 1-16,22 0 0,-22 0 0,21-21 16,0 20-16,-21 1 0,21-21 15,0 21-15,0 0 0,1-1 0,-1 1 16,0 0-16,0 0 0,21 0 0,-20 21 15,-1 0-15,0 0 16,-21 21-16,0 0 16,0 0-16,0 0 0,0 1 0,0 20 15,0-21-15,0 0 0,0 22 0,0-22 16,0 0-16,0 0 0,0 21 16,0-20-16,0-1 0,0 0 15,0 0-15,0 0 0,0 0 16,21-21-16,-21 22 0,21-22 15,0 0-15,1 0 0,-1 0 0,0 0 16,0-22-16,0 22 0,0-21 16,1 0-16,-1 21 0,0-21 0,0 0 15,0 0-15,0-22 0,1 22 16,-1 0-16,0-21 0,0 20 0,0-20 16,0 0-16,1-1 0,-22 1 15,21 0-15,0-1 0,-21 1 0,0 0 0,21 21 16,-21-22-16,21 22 0,-21-21 15,0 21-15,0-1 0,0 1 16,0 0-16,0 0 16,0 42-1,0 0 1,0 0-16,0 1 0,0-1 16,0 21-16,-21-21 0,21 22 0,-21-22 15,21 21-15,-21 0 0,21-20 0,0 20 16,-21 0-16,21 1 0,0-1 0,-22-21 15,22 21-15,0-20 16,0 20-16,0-21 0,0 0 0,0 0 16,0 1-16,0-1 0,0 0 0,22 0 15,-1 0-15,0-21 16,0 0-16,0 0 16,0-21-16,1 21 15,-22-21-15,21 21 0,-21-21 0,21 0 16,-21-1-16,21 1 0,-21 0 15,21 0-15,-21 0 0</inkml:trace>
  <inkml:trace contextRef="#ctx0" brushRef="#br1" timeOffset="-98673.18">22225 11176 0,'21'0'16,"0"0"-16,0 0 0,1 0 15,20 0-15,-21 0 0,0-21 16,0 21-16,1 0 16,-1-21-16,0 21 0,0 0 0,0 0 0,0-21 15,1-1-15,-1 22 16,-21-21 31</inkml:trace>
  <inkml:trace contextRef="#ctx0" brushRef="#br1" timeOffset="-98093.36">23474 10795 0,'0'0'0,"21"0"0,0-63 16,0 41 0,-21 1-16,21 0 0,-21 0 15,0 42 17,0 0-17,0 0-15,0 1 0,0-1 0,-21 21 16,21 0-16,0-20 0,0 20 0,-21 0 15,21 1-15,-21-1 0,21 0 0,0 1 16,0-1-16,-21 0 0,21 1 16,0-1-16,-21-21 0,21 21 0,0-20 15,0-1-15,0 0 0,0 0 0,0 0 16,0 0-16,0-42 47,0 0-47,21 21 0</inkml:trace>
  <inkml:trace contextRef="#ctx0" brushRef="#br1" timeOffset="-97620.71">23876 11007 0,'0'0'0,"0"-21"0,-21 42 63,21 0-63,-21 0 0,21 0 15,0 0-15,0 1 0,-22-1 16,22 21-16,0-21 0,0 22 0,0-22 16,0 21-16,0-21 0,0 22 0,0-22 15,0 0-15,0 0 0,0 0 0,22 0 16,-22 1-16,21-22 0,0 0 15,0 21-15,0-21 0,0 0 16,1 0-16,-1-21 0,0 21 0,0-22 16,0 1-16,0 0 0,1 0 15,-1-21-15,-21 20 0,0 1 16,21 0-16,-21 0 0,0-21 0,0 20 16,0 1-16,0-21 0,0 21 15,0 0-15,0-22 0,0 22 0,0 0 16,-21 0-16,21 0 0,-21 21 15,-1-22-15,22 1 0,-21 21 0,0 0 16,0 0-16,0 0 0,0 0 16,-1 0-16,1 0 0,0 0 15,0 0-15,0 0 16,0 0-16,-1 0 16</inkml:trace>
  <inkml:trace contextRef="#ctx0" brushRef="#br1" timeOffset="-97256.92">23326 10837 0,'21'0'15,"0"0"1,0 0-16,0 0 0,22 0 0,-1-21 16,0 21-16,1-21 0,20 0 0,-21 21 15,22-21-15,-1 21 0,-20-21 16,20 21-16,-20-22 0,-1 22 16,21 0-16,-20-21 0,-22 21 0,21 0 15,-21 0-15,22 0 0,-22-21 0,0 21 16,0 0-16,-21 21 47,0 0-16,0 1-31,-21-22 16,0 21-16</inkml:trace>
  <inkml:trace contextRef="#ctx0" brushRef="#br1" timeOffset="-94991.95">20807 12721 0,'0'-21'15,"21"21"-15,0-21 16,-21 0-16,0 0 0,21-1 16,-21 1-16,0 0 0,0 0 15,0 0-15,0 0 0,0-1 16,0 1-16,-21 21 0,0-21 15,0 0-15,0 0 0,-1 21 0,1-21 16,0 21-16,0 0 0,0 0 0,-22 0 16,22 0-16,-21 0 0,21 21 15,0-21-15,-22 21 0,22 0 0,-42 21 16,41-20-16,-20-1 0,21 21 16,0-21-16,0 0 0,-1 22 0,1-1 15,0-21-15,21 22 0,-21-1 16,21-21-16,0 21 0,0-20 0,0 20 15,0-21-15,0 0 0,21 0 0,0 1 16,0-22-16,-21 21 0,22-21 16,-1 0-16,0 0 0,0 0 15,0 0-15,22 0 0,-22 0 0,0 0 16,21-21-16,-21-1 0,22 22 0,-22-21 16,21 0-16,-21 0 0,22-21 0,-22 20 15,0 1-15,21 0 0,-20-21 16,-1 21-16,0-1 0,0-20 15,0 21-15,-21 0 0,0-22 0,21 22 0,-21 0 16,0 0-16,0 0 0,22 0 16,-22-1-16,0 44 31,0-1-31,0 0 16,0 21-16,0-21 0,0 1 15,0 20-15,0-21 0,0 21 0,0-20 16,0 20-16,0-21 0,0 21 0,21-20 15,0-1-15,0 0 0,0 0 0,0 0 16,1-21-16,-1 0 0,0 0 16,0 0-16,0 0 0,22 0 15,-22 0-15,0-21 0,0 21 0,0-21 16,0 0-16,1 0 0,-1-1 16,0 22-16,0-42 0,0 21 15,-21 0-15,21 0 0,-21-1 0,22-20 16,-22 21-16,0 0 0,0 0 0,0-1 15,0 1-15,0 0 0,0 0 16,0 0-16,0 0 16,-22 21-16,1 0 15,21 21-15,-21 0 0,21 0 0,0 0 16,-21 0-16,0 1 0,21 20 16,-21-21-16,21 21 0,0-20 0,0 20 15,-22 0-15,22-21 0,-21 1 0,21 20 16,0-21-16,-21 0 0,21 0 0,0 1 15,0-44 17,0 1-17,0 0-15,0 0 0,21 0 0,0 0 16,-21-1-16,22 1 0,-22-21 16,21 21-16,0 0 0,0-22 0,-21 22 15,21 0-15,0 0 0,1 0 0,-1-1 16,0 1-16,0 21 0,0 0 0,0 0 15,1 0-15,-1 0 16,0 21-16,0-21 0,-21 22 16,21-1-16,-21 0 0,0 21 0,21-21 15,-21 1-15,0-1 0,0 0 16,0 21-16,0-21 0,0 1 16,0-1-16,22 0 0,-22 0 0,0 0 15,21-21-15,-21 21 0,0 1 16,21-22-16,0 0 0,0 0 0,0 0 15,1 0-15,-1-22 16,-21 1-16,21 0 0,0 21 0,0-21 16,0 0-16,1 0 0,-1-22 0,0 22 15,0 0-15,0-21 0,-21 20 0,21 1 16,1 0-16,-1 0 0,0 0 16,-21 0-16,21-1 0,-21 1 15,21 21-15,0 0 16,-21 21-1,0 1-15,0-1 16,0 0-16,0 0 0,22 0 16,-22 0-16,0 1 0,0-1 0,0 0 15,0 0-15,0 0 0,21-21 0,-21 21 16,21-21-16,-21 22 16,21-22-16,0 0 0,0 0 0,1 0 15,-1 0-15,21-22 0,-21 22 16,0-21-16,1 21 0,-1-21 0,21 0 15,-21 0-15,0 0 16,1-1-16,-1 1 0,0 0 0,0 0 16,0 0-16,-21 0 0,21-1 0,1 1 15,-22 0-15,0 0 0,21 0 16,0 0 0,-21 42 15,0 0-31,0 0 0,0 0 15,0 22-15,-21-22 0,21 0 16,-21 21-16,21 1 0,0-22 0,0 21 16,0 0-16,0 1 0,-22-1 15,22 0-15,0 1 0,0-1 0,0 22 16,0-22-16,0 0 0,0 1 16,0 20-16,0-21 0,0 1 0,0 20 15,0-20-15,0 20 0,0-21 0,0 1 16,0-1-16,0 22 0,0-22 0,0 0 15,0 1-15,0-22 0,0 21 0,0-21 16,0 22-16,0-22 0,0 0 16,0 0-16,0 0 0,0 0 0,0 1 15,0-1-15,-21-21 16,0 0-16,0 0 16,0 0-16,0-21 0,-22-1 15,22 1-15,0 0 16,0 0-16,0 0 0,-22-22 0,22 1 15,0 21-15,-21-21 0,20-22 0,1 22 16,-21-1-16,21-20 0,0-64 16,21 63-16,0 22 0,0-21 0,0-1 15,0 1-15,0-1 0,0 1 16,21 20-16,0-20 0,21-1 0,-21 22 16,22 0-16,-1-22 0,22 22 0,41-22 15,-62 22-15,20 21 0,-20 0 16,20-22-16,-21 43 0,1-21 15,-1 0-15,0 21 0,1 0 16,-22-21-16,21 21 0,-21 0 0,1 0 16,-1 0-16,-21 21 31,0 0-15,-21-21-16,-1 21 15</inkml:trace>
  <inkml:trace contextRef="#ctx0" brushRef="#br1" timeOffset="-92543.35">19050 14372 0,'0'0'0,"0"-21"0,0 0 15,0 0-15,0 0 16,0-1-16,0 1 0,0 0 16,0 0-16,-21 0 0,0 0 15,-1 21-15,1-22 16,0 22-16,0 0 0,0 0 15,0 0-15,-1 0 0,1 22 0,0-1 16,0 0-16,0 0 0,0 0 16,-1 0-16,1 22 0,0-22 15,21 21-15,-21 1 0,21-1 0,-21-21 16,21 21-16,0 1 0,0-1 0,0 0 16,0 1-16,0-1 0,0 0 15,0 1-15,21-22 0,0 21 0,0-21 16,0 1-16,1-1 0,-1 0 0,0 0 15,0 0-15,21-21 0,-20 0 16,-1 0-16,21 0 0,-21 0 0,22 0 16,-1 0-16,-21-21 0,21 21 0,1-21 15,-1 0-15,-21 0 0,22-1 0,-1-20 16,0 21-16,1-21 0,-1-1 16,0 22-16,1-21 0,-22-1 15,0 1-15,21 0 0,-21-1 0,-21 1 16,0 0-16,22-1 0,-22 1 0,0 21 15,0-21-15,0-1 0,0 22 16,0 0-16,0 0 0,-22 0 0,22-1 16,-21 22-16,0 0 15,0 0-15,21 22 0,-21-1 0,21 0 16,0 21-16,-21 1 0,21-22 16,-22 42-16,22-20 0,0-1 0,0 0 15,0 22-15,-21-22 0,21 0 0,0 22 16,0-22-16,-21 1 0,21-22 0,0 21 15,0 0-15,0-20 16,0 20-16,0-21 0,0 0 0,0 0 16,0 1-16,0-44 31,0 1-31,21 21 16,0-21-16,1 0 0,-22 0 0,21-22 15,0 22-15,0 0 0,-21 0 0,21 0 16,0-22-16,1 22 0,-22 0 0,21 21 15,0-21-15,0 0 0,0 21 16,0 0-16,1 0 0,-1 21 16,0 0-16,0 0 15,0 0-15,-21 1 0,0-1 16,21 0-16,1 0 0,-22 0 16,21-21-16,-21 21 0,0 1 0,21-1 15,0 0-15,0 0 16,0-21-16,1 0 0,-1 0 15,0 0-15,0 0 16,0-21-16,0 21 0,1-21 16,-22 0-16,21-1 0,0 1 0,0 0 15,0 0-15,0 0 0,-21 0 0,0-1 16,22 1-16,-1 0 0,-21 0 16,0 0-16,0 0 0,21 21 15,-21-22-15,21 22 0,-21 22 47,0-1-47,0 0 0,0 0 0,0 0 16,0 0-16,0 1 0,0-1 0,21 0 15,-21 0-15,0 0 0,21 0 0,-21 1 16,0-1-16,22 0 0,-1 0 16,0-21-16,-21 21 0,21-21 0,0 0 15,0 0-15,1 0 0,-1 0 16,0 0-16,0 0 0,0-21 15,0 0-15,1 21 16,-1-21-16,-21 0 0,21-1 0,0-20 16,0 21-16,-21 0 0,21-22 0,-21 22 15,22-21-15,-22 0 0,0 20 0,21-20 16,-21 0-16,21-1 0,-21 1 16,0 0-16,0-1 0,0 1 0,21 21 15,-21-21-15,0-1 16,0 22-16,0 0 0,0 42 31,0 0-31,0 0 16,0 1-16,0-1 0,-21 21 15,21-21-15,0 0 0,0 22 0,0-1 16,0-21-16,0 22 0,0-1 16,0-21-16,0 21 0,-21 1 0,21 20 15,0-42-15,0 22 0,0-22 16,0 0-16,0 0 0,21 22 0,0-22 15,-21 0-15,21-21 0,0 21 16,1 0-16,-1-21 0,0 21 16,0-21-16,0 0 0,0 0 0,22 0 15,-22 0-15,0 0 0,21 0 0,-20 0 16,20 0-16,0-21 0,-21 0 16,22 21-16,-1-21 0,-21 21 15,22-21-15,-22 0 0,21-1 0,-21 1 16,0 21-16,1-21 0,-1 0 0,0 0 15,0 0-15,-21-1 0,0 1 16,0 0-16,0 0 0,0 0 0,0 0 16,0-1-16,0 1 0,0 0 0,0 0 15,0 0-15,-21 21 0,0-21 0,0-1 16,-1 22-16,1 0 0,0 0 16,0 0-16,0 0 0,0 0 15,-1 22-15,1-1 0,0 0 16,0 0-16,21 0 0,-21 0 15,0 1-15,21-1 0,0 0 0,0 21 16,0-21-16,-22 1 0,22-1 16,0 0-16,0 0 15,0 0-15,0 0 0,0 1 16,22-22-16,-1 0 16,0 0-16,0 0 0,0 0 15,0 0-15,-21-22 16,22 1-16,-1 21 0,0-21 0,0 0 15,0 0-15,0 0 0,-21-1 0,22 1 16,-1 0-16,0-21 0,-21 21 0,0-1 16,21-20-16,-21 21 0,21-21 15,-21 20-15,0-20 0,0 0 0,0-1 16,21 22-16,-21-21 0,0 0 16,0 20-16,0-20 0,0 21 0,0 0 15,22 0-15,-22-22 0,0 22 16,0 0-16,0 0 0,21 0 15,-21-1-15,21 22 16,-21 22 0,0-1-1,0 0-15,0 0 0,0 0 0,0 0 16,0 1-16,0 20 0,0-21 0,0 21 16,0 1-16,0-1 0,0 0 15,0 1-15,0-1 0,0 0 16,-21 1-16,21-1 0,0 0 0,-21 1 15,21-22-15,0 21 0,0 1 0,0-22 16,0 0-16,0 0 0,0 21 16,21-20-16,-21-1 0,21-21 15,0 21-15,0-21 0,0 0 16,1 0-16,-1 0 0,0-21 16,0 0-16,0 21 0,0-22 15,1 1-15,-1 0 0,-21 0 16,21 0-16,0 0 0,0-22 0,22-20 15,-43 42-15,21-22 16,-21 22-16,21-21 0,-21 21 0,21-22 16,-21 22-16,0-21 0,0 21 0,0-1 15</inkml:trace>
  <inkml:trace contextRef="#ctx0" brushRef="#br1" timeOffset="-92049.63">20341 14097 0,'0'21'31,"0"0"-15,0 1-16,0-1 16,0 0-1,0 0 1,21-21-1,0 0-15,1 0 16,-22-21-16,21 0 16,-21 0-16,21 21 0,-21-22 0,0 1 15,0 0 1,-21 21 31,21 21-47,0 0 15,-21-21-15,21 22 16,0-1-16,0 0 16</inkml:trace>
  <inkml:trace contextRef="#ctx0" brushRef="#br2" timeOffset="-68505.33">5905 13695 0,'0'0'0,"-42"0"15,21 0-15,0-21 0,0 21 16,-1 0-16,22-21 0,-21 21 0,21-22 16,-21 1-16,0 21 15,21-21-15,-21 21 16,21-21-16,0 0 16,-21 0-16,-1 21 15,22-22-15,22 22 78,-1 22-78,0-22 0,0 21 16,0 0-16,22 0 0,-1 0 0,0 22 16,1-22-16,-1 21 0,0 0 15,1 1-15,20-1 0,-21 0 16,22 22-16,-1-22 0,1 1 0,-1 20 15,1-21-15,-1 22 0,1-22 0,-1 22 16,1-1-16,-1-20 0,1 20 0,-22 1 16,22-1-16,-1-21 0,1 22 15,-22-1-15,0-20 0,22 20 0,-22-20 16,1 20-16,-1-21 0,43 43 16,-64-43-16,21 1 0,-21-1 0,0 0 15,22-20-15,-22 20 0,0-21 16,-21 0-16,21-21 0,0 43 15,-42-65 17,0 1-32,0 0 15,21 0-15,-21 0 0,-22-22 0,22 22 16,0-21-16,0 0 0,0-1 0,-22-20 16,22 20-16,0-20 0</inkml:trace>
  <inkml:trace contextRef="#ctx0" brushRef="#br2" timeOffset="-67980.91">7239 13568 0,'0'0'0,"0"-42"0,0-1 16,0 22-16,21-21 0,-21 21 0,0-1 15,0 1-15,0 0 0,0 0 16,0 0-16,0 0 15,-21 21 32,0 21-47,21 0 0,-21-21 16,-1 21-16,1 0 0,0 22 0,0-22 16,-21 21-16,20 0 0,-20 1 0,0 20 15,-1-20-15,1 20 0,0 1 16,-22 20-16,1-20 0,-1 20 15,1-20-15,-1 21 0,1-1 0,-1 1 16,1 0-16,-1-1 0,1-20 0,-1 20 16,22 1-16,-22-21 0,1-1 15,21 1-15,-22-1 0,22 1 0,-22-1 16,22-21-16,0 22 0,-1-22 0,1 1 16,0-1-16,20 0 0,-20 1 0,21-22 15,0 0-15,0 0 16,-1 0-16,1 0 0,21 1 0,0-1 0,-21-21 15,21 21 1,-21-21 31,21-21-31,0 0-16,0-1 15,0 1 1</inkml:trace>
  <inkml:trace contextRef="#ctx0" brushRef="#br2" timeOffset="-64652.41">8932 15325 0,'0'-21'16,"0"-1"15,0 1-15,0 0-1,0 0-15,0 0 16,0 0-16,-21-1 0,21 1 16,-21 0-16,21 0 15,0 0-15,-21 21 16,21-21-16,-21 21 31,21 21-15,0 0-16,0 0 0,0 0 0,0 22 15,-22-22-15,22 21 0,-21 0 16,21 1-16,0-1 0,-21 0 16,0 1-16,0 20 0,21-20 0,-21-1 15,-1 21-15,1-20 0,21 20 16,-21 1-16,0-22 0,0 22 0,0-1 16,-1 1-16,1-22 0,0 21 0,0-20 15,0-1-15,0 0 0,-1-20 16,1 20-16,0-21 0,0 0 0,0 0 15,0-21-15,-1 0 16,1 0-16,21-21 16,-21 0-16,0 0 0,21 0 0,0 0 15,-21-1-15,0-20 0,21 0 0,0-1 16,0 1-16,0 0 0,-22-1 16,22 1-16,0 0 0,0-1 15,0 22-15,0-21 0,0 21 0,0-22 16,22 22-16,-1 0 0,-21 0 0,21 21 15,0 0-15,0 0 0,0 0 16,1 0-16,-1 0 0,0 21 16,0 0-16,0 0 0,-21 1 15,21-1-15,1 21 0,-1-21 16,-21 22-16,21-22 0,0 21 0,-21 0 16,21-20-16,0 20 0,-21 0 0,22-21 15,-1 22-15,0-22 0,0 0 16,0 21-16,0-20 0,22-1 15,-22-21-15,0 21 0,21 0 0,-20-21 16,20 0-16,0 0 0,1 0 16,-22 0-16,21-21 0,0 0 15,1 0-15,-1-1 0,0 1 0,-20-21 0,20 21 16,-21 0-16,21-22 0,-20 22 16,-1-21-16,0-1 0,0 22 0,0-21 15,0 0-15,-21-1 0,0 22 0,22-21 16,-22-1-16,0 22 0,0 0 0,0 0 15,0 0-15,0 0 16,0-1-16,-22 22 16,1 0-16,0 0 15,21 22-15,0-1 0,-21 0 16,0 0-16,0 0 0,21 0 0,-22 1 16,22-1-16,0 21 0,0-21 0,0 22 15,0 20-15,0-21 0,0-20 16,0 20-16,0-21 0,0 0 15,0 0-15,22 1 0,-1-1 0,-21 0 16,21-21-16,0 0 0,0 21 0,0-21 16,22 0-16,-22 0 0,0 0 15,0-21-15,22 21 0,-22-21 0,0 0 16,21-1-16,-21 1 0,1 0 16,20 0-16,-21 0 0,0 0 0,-21-1 15,21 1-15,-21 0 0,22 0 16,-22 0-16,0-22 0,0 22 0,0 0 15,0 0-15,0 0 0,0 0 16,-22 42 15,22 0-15,0 0-16,0 0 0,0 0 16,-21 22-16,21-22 0,0 0 15,0 0-15,0 0 0,0 22 0,0-22 16,-21 0-16,21 0 0,0 0 15,-21 1-15,21-1 0,0 0 16,0 0-16,0-42 31,0 0-31,0 0 16,0-1-16,0 1 0,0 0 16,0-21-16,21 21 0,0-1 0,-21-20 15,21 21-15,1 0 0,-1 0 0,0-1 16,-21 1-16,21 0 0,0 0 15,0 21-15,1 0 0,-1 0 0,0 0 16,0 0-16,0 0 0,0 0 16,1 21-16,-22 0 0,21 0 0,0 1 15,-21-1-15,0 0 16,0 0-16,0 0 0,0 0 16,21 1-16,-21-1 0,21 0 0,-21 0 15,0 0-15,21-21 0,1 0 16,-22 21-16,21-21 0,0 0 15,0 0-15,0 0 0,0 0 0,1 0 16,-1 0-16,0 0 0,0-21 0,0 0 16,22 21-16,-22-21 0,21 0 15,-21 0-15,0 21 0,22-22 0,-22 1 16,21 0-16,-21 0 0,1 0 16,-1 0-16,0-1 0,-21 1 0,21 0 15,-21 0-15,0 0 0,0 0 16,0-1-16,0 1 0,0 0 0,-21 0 15,21 0-15,-21 21 0,0-21 0,-1-1 16,1 22-16,0 0 0,0 0 16,0 0-16,0 0 15,-1 22-15,22-1 0,-21 0 0,21 0 16,0 0-16,-21 0 0,21 1 0,-21-1 16,21 0-16,-21 0 0,21 0 0,0 0 15,0 1-15,0-1 16,21-21-1,0 0 1,0-21-16,0-1 0,1 22 16,-1-21-16,0 0 0,0 21 0,-21-21 15,21 21-15,0-21 0,1 21 0,-22-21 16,21 21-16,0-22 0,-21 1 16,21 21-1,0 0-15,-21 21 31,0 1-31,21-22 0,-21 21 16,22 0-16,-22 0 0,0 21 0,0-20 16,21 20-16,-21-21 0,21 21 15,-21 1-15,0-1 0,21-21 0,0 22 16,-21-1-16,21 0 0,1 1 0,-22-1 16,21 0-16,0 1 0,0-1 15,-21 21-15,21-20 0,0 20 0,1-20 16,-22 20-16,21-21 0,0 22 0,-21-22 15,0 22-15,21-22 0,0 22 0,-21-1 16,21-21-16,-21 1 0,0 20 16,0-20-16,0-1 0,0 21 15,0-20-15,0-1 0,0 0 0,0 1 0,0-22 16,-21 21-16,-21-21 16,21 1-16,0-1 0,-22 0 0,1 0 15,-22-21-15,22 0 0,-21 21 0,20-21 16,-20 0-16,-1 0 0,22-21 15,-22 0-15,1 0 0,21 0 0,-22-22 16,22 1-16,-1 0 0,-20-22 0,21 22 16,20-22-16,-20 1 0,0-1 15,21 1-15,-1-22 0,22 22 16,0-22-16,0 21 0,0 1 0,0-22 0,22 22 16,-1-1-16,0 1 0,21 20 15,-21-20-15,1 21 0,20-22 16,-21 22-16,0 21 0,0-22 0,1 22 15,-22 0-15,0 0 0,21 0 0,0-1 16,-21 1 15,0 0-31,21 21 0,0-21 16</inkml:trace>
  <inkml:trace contextRef="#ctx0" brushRef="#br2" timeOffset="-64295.62">11112 15304 0,'0'0'16,"-21"0"-16,-21-43 0,21 22 15,0 21-15,21-21 0,-22 21 16,1 0-16,0 0 15,21 21 1,0 0-16,0 0 0,0 22 16,0-22-16,0 21 0,0 1 15,0-1-15,0 0 0,0 22 16,0-22-16,0 0 0,0 22 0,21-22 16,-21 1-16,0-1 0,0 0 0,0 1 15,0-1-15,21-21 0,-21 21 16,0-20-16,22-1 0,-22 0 15,21-21-15,0 0 0,0 0 16,0-21-16,0 0 16,-21-1-16,22-20 0</inkml:trace>
  <inkml:trace contextRef="#ctx0" brushRef="#br2" timeOffset="-63776.99">11472 15240 0,'0'-21'0,"0"42"0,0-63 0,0 21 0,0-1 16,-21 22 0,21 22-1,-21-1 1,21 0-16,0 0 0,0 21 0,0-20 16,0 20-16,0 0 0,0 1 0,0-22 15,0 21-15,0 0 0,0 1 16,0-22-16,0 21 0,0-21 0,0 22 15,0-22-15,0 21 0,0-21 16,0 1-16,21-1 0,-21 0 0,0 0 16,0 0-16,0 0 0,0 1 15,0-44 17,0 1-32,0 0 15,0 0-15,0-21 0,0 20 16,0 1-16,0 0 0,0-21 0,21 21 15,0-22-15,1 22 0,-22-21 0,21 21 16,0-1-16,0 1 0,0 0 16,0 0-16,1 21 0,-1 0 0,0 0 15,0 0-15,21 0 0,-20 0 0,-1 21 16,0 0-16,0 22 0,-21-22 16,21 21-16,-21-21 0,21 22 15,-21-22-15,0 21 0,0-21 0,0 22 16,0-1-16,0-21 0,0 0 0,0 0 15,-21 1-15,21-1 0,-21 0 0,0-21 32,21-21-17,0 0-15,-21-1 0,21-20 16</inkml:trace>
  <inkml:trace contextRef="#ctx0" brushRef="#br2" timeOffset="-63509.14">10985 15536 0,'0'0'0,"22"0"47,-22-21-47,21 21 0,0-21 0,0 0 15,21 21-15,-20-21 0,-1 21 0,21-21 16,-21-1-16,0 22 16,22 0-16,-22-21 0,0 21 0,0 0 15,0 0-15,1 0 0,-1 0 0,0 0 16,0 0-16,0 0 16</inkml:trace>
  <inkml:trace contextRef="#ctx0" brushRef="#br2" timeOffset="-62320.69">13166 15198 0,'-22'0'0,"44"0"0,-65-21 0,22 21 16,0 0-16,0 0 0,0 0 0,-22 0 16,22 0-1,0 0-15,-21 0 0,20 21 0,1-21 0,21 21 16,-21 0-16,0 0 0,0 0 15,21 1-15,0-1 0,-21 0 16,21 21-16,-22-21 0,22 22 0,0-22 16,0 21-16,0-21 0,0 22 0,0-22 15,0 21-15,0-21 0,0 1 0,0-1 16,0 0-16,22 0 0,-22 0 16,21-21-16,0 0 0,0 0 0,0 0 15,0 0-15,1 0 0,20 0 16,-21-21-16,0 21 0,0-21 15,1 0-15,-1 0 0,0-1 16,0 1-16,0 0 0,0-21 0,1 21 0,-1-22 16,-21 22-16,0 0 15,0 0-15,0 0 0,0-1 0,-21 1 16,-22 0-16,22 0 0,0 0 16,0 0-16,-22 21 0,22-22 0,-21 1 15,21 21-15,-22 0 0,22 0 0,-21 0 16,21 0-16,0 0 0,-1 0 0,44 0 47,-1 0-47,0 0 15,0 0-15,21-21 0,1 21 16,-22-21-16,21 21 0,22-21 16,-22 0-16,0-1 0,1 1 0,20 0 15,-20 0-15,-1 0 0,0 0 0,1-1 16,-1 1-16,0 0 0,1 0 0,-22-21 15,21 20-15,-21 1 0,0 0 16,1 0-16,-22 0 0,0 0 16,0-1-16,0 1 0,-22 21 31,1 0-31,0 0 16,0 21-16,21 1 15,0-1-15,-21 0 0,0 0 0,21 0 16,-22 0-16,22 22 15,0-22-15,0 21 0,-21 1 0,21-1 16,-21 0-16,21 1 0,0-1 0,0 0 16,0 22-16,0-22 0,0 22 0,0-22 15,0 21-15,0-20 0,0 20 16,21-20-16,0 20 0,-21-21 0,22 22 16,-1-1-16,0 1 0,0-1 0,-21-20 15,21 20-15,0 1 0,1-22 0,-22 22 16,0-22-16,21 21 15,-21-20-15,21-1 0,-21 0 0,0 1 16,0-1-16,0 0 0,0 1 0,0-1 16,0-21-16,0 0 0,0 22 0,0-22 15,-21 0-15,0 0 16,-1-21-16,1 0 0,0 0 16,0-21-16,-21 0 0,20 0 0,1 0 15,-21-1-15,21-20 0,0 0 0,-1-1 16,1 1-16,0 0 0,0-22 15,0 1-15,21 20 0,0-20 0,0-22 16,0 22-16,0-1 0,0 1 0,21-1 16,21-63-16,-21 64 0,1-1 15,20 22-15,-21 0 16,21-1-16,1 1 0,-22 0 0,21-1 16,-21 22-16,22 0 0,20-21 15,-42 20-15,1 1 0,-1 21 16,0 0-16,-21 21 31,0 1-31</inkml:trace>
  <inkml:trace contextRef="#ctx0" brushRef="#br2" timeOffset="-61785.17">12531 16849 0,'0'-21'31,"21"-1"-15,-21 1-16,21 0 0,-21 0 0,21 0 16,-21 0-16,0-1 0,21 22 15,-21-21-15,0 0 0,0 0 0,0 0 16,0 0-1,-21 21-15,0 0 0,0 0 16,0 0-16,-1 0 0,1 21 16,0-21-16,0 21 0,0 0 0,0 0 15,-1 22-15,1-22 0,0 0 16,21 21-16,-21-21 0,0 22 16,21-1-16,-21-21 0,21 85 15,0-85-15,0 0 0,0 1 16,0-1-16,21 0 0,0 0 15,0 0-15,0-21 0,0 21 0,1-21 16,-1 0-16,21 0 0,-21 0 0,0 0 16,1 0-16,-1 0 0,0-21 0,21 21 15,-21-21-15</inkml:trace>
  <inkml:trace contextRef="#ctx0" brushRef="#br2" timeOffset="-61513.16">12975 16679 0,'21'0'15,"0"0"1,1 0-16,-22 22 0,21-22 0,0 21 16,0 0-16,0 0 0,0 0 15,1 0-15,-1 1 0,0-1 16,21 0-16,-21 0 0,1 0 0,-1 0 15,-21 1-15,21-1 0,0 0 16,-21 0-16,21 0 0,-21 0 0,0 1 16,0-1-16,0-42 47</inkml:trace>
  <inkml:trace contextRef="#ctx0" brushRef="#br2" timeOffset="-61276.69">13420 16616 0,'-22'0'16,"22"21"-16,-21 0 16,0 0-16,0 1 0,0 20 0,0-21 15,-1 21-15,1-20 0,0 20 16,0-21-16,0 21 0,0 1 0,-1-22 0,1 21 15,0 1-15,0-22 0,0 0 16,0 21-16,21-21 0,0 1 0,-22-1 16,22 0-16</inkml:trace>
  <inkml:trace contextRef="#ctx0" brushRef="#br2" timeOffset="-60836.78">13949 16637 0,'0'0'0,"-21"0"0,-1 0 16,22 21-16,0 0 15,0 1-15,0-1 0,0 21 0,0-21 16,0 22-16,0-1 0,0 0 0,0 1 16,22-1-16,-1 0 0,-21 22 0,21-22 15,-21 22-15,21-1 0,-21 1 16,0-1-16,0 1 0,0-1 0,0 1 15,0-1-15,0 22 0,0-22 0,0 1 16,0-1-16,0 1 0,0-1 16,0 1-16,0-22 0,0 22 0,0-22 15,-21 0-15,21 22 0,-21-43 16,21 21-16,-21-21 0,21 22 16,0-22-16,0 0 0,-22-21 15,22-21-15,-21 0 16,21 0-16,0-1 0,0-20 15,0 21-15</inkml:trace>
  <inkml:trace contextRef="#ctx0" brushRef="#br2" timeOffset="-60463.85">13801 17166 0,'-22'-63'0,"44"126"0,-44-169 0,22 64 15,0 0-15,-21-1 0,21 22 16,-21-21-16,21 21 0,0 0 15,0-22-15,0 22 0,0 0 0,0 0 16,0 0-16,0-1 0,0 1 0,0 0 16,0 0-16,21 0 0,0 0 15,1-1-15,-1 1 0,0 0 0,0 0 16,21 21-16,-20 0 0,-1-21 0,21 21 16,-21 0-16,22 0 0,-22 21 0,0 0 15,0-21-15,0 21 0,0 22 16,-21-22-16,0 0 0,0 0 15,0 21-15,0-20 0,0 20 0,0-21 16,0 0-16,-21 22 0,0-22 0,21 0 16,-21 0-16,0 0 0,0 0 15,21 1-15,-22-1 0,1-21 16,21-21 15,21-1-15,-21 1-16,22 21 0,-1-21 0,0 0 15</inkml:trace>
  <inkml:trace contextRef="#ctx0" brushRef="#br2" timeOffset="-60036.87">14330 16743 0,'-21'0'16,"-1"0"-16,22-21 15,0 0-15,0-1 16,0 1-16,0 0 0,0 0 0,22 21 16,-22-21-16,21 0 0,0-1 0,0 22 15,21-21-15,-20 21 0,-1 0 16,21 0-16,-21 0 0,0 0 0,22 0 16,-22 21-16,42 1 15,-63-1-15,22 0 0,-1 0 0,-21 21 16,0-20-16,0-1 0,0 21 15,0-21-15,0 0 0,0 22 0,-21-22 16,-1 0-16,22 0 0,0 0 0,-21 1 16,0-22-16,0 0 15,0 0 1,21-22-16,0 1 0,0 0 16,0-21-16,0 21 0,0-1 0,0-20 15,0 21-15,0-21 0,21 20 16,0 1-16,-21-21 0,21 21 0,0 0 15,1-1-15,-22 1 0,21 0 0,0 21 16,0 0-16,-21-21 0,21 21 16,0 0-16,1 0 15,-1 0-15</inkml:trace>
  <inkml:trace contextRef="#ctx0" brushRef="#br2" timeOffset="-57804.03">15007 16828 0,'0'0'0,"21"0"15,0 0 1,-21-22-16,22-20 15,-1 21-15,0 0 0,-21 0 16,0-1-16,21 1 0,-21 0 0,0 0 16,0 0-16,0 0 15,0-1-15,0 1 16,-21 21-16,0 0 0,0 0 16,-1 0-16,22 21 0,-21 1 15,0-22-15,21 21 16,-21 0-16,21 0 0,0 0 0,0 22 15,0-22-15,0 21 0,0-21 0,0 0 16,0 22-16,0-22 0,0 21 0,0-21 16,0 1-16,0-1 0,0 0 15,21 0-15,0-21 0,0 21 0,1-21 16,-1 0-16,21 0 0,-21 0 16,0 0-16,1-21 0,20 21 15,-21-21-15,0 0 0,22 0 0,-22-22 16,21 22-16,-21 0 0,22-21 0,-22 20 15,0 1-15,0-21 0,0 21 16,0 0-16,-21-22 0,0 22 0,0 0 16,0 0-16,0 0 15,-21 21 1,0 21-16,21 0 16,-21-21-16,21 21 0,0 0 0,0 0 15,-21 1-15,21-1 0,0 0 16,0 0-16,0 0 0,0 0 0,21 1 15,-21-1-15,21 0 0,0-21 16,-21 21-16,21 0 0,1-21 16,-1 21-16,-21 1 0,21-22 0,-21 21 15,21-21-15,-21 21 16,0 0-16,-21-21 31,0 0-15,0 0-16,-1-21 0,1 21 15,0-21-15,0 21 0,0-21 16,0 21-16,-1 0 16,22 21 15,0 0-31,0 0 0,0 0 16,0 0-1,22-21-15,-1 0 0,0 0 16,0 22-16,0-22 15,0 0-15,1-22 0,-1 22 16,0-21-16,0 0 0,0 21 16,0-21-16,1 0 0,-1-22 0,0 22 15,0 0-15,0-21 0,22-1 16,-22 1-16,0 21 0,-21-21 0,0 20 16,21 1-16,-21 0 0,0 0 15,0 42 16,0 0-31,0 0 0,0 1 16,0-1-16,0 0 16,0 0-16,0 0 0,0 0 0,0 1 15,0-1-15,0 0 0,0 0 16,0 0-16,0 0 0,0 1 16,-21-22 30,0 0-46,0 0 16,21-22-16,-22 22 16,1 0-16,0 0 15,0 0-15,21 22 32,21-1-17,0-21-15,0 0 16,-21 21-16,22-21 0,-1 0 0,0 0 15,0 0-15,0 0 16,0 0-16,1 0 0,-1 0 16,0-21-16,0 21 0,0-21 0,0-1 15,1 1-15,-1 21 0,0-21 0,0-21 16,0 21-16,0-1 16,1 1-16,-1 0 0,-21-21 15,21 21-15,-21-1 0,21 1 0,-21 0 16,0 0-16,21 0 0,-21 42 47,0 0-47,0 0 0,0 0 15,0 1-15,0-1 0,0 0 16,0 0-16,0 0 0,-21 0 0,21 1 0,0-1 16,0 0-16,0 0 0,0 0 15,0 0-15,0 1 16,21-22-16,0 0 15,1 0-15,-1 0 16,0 0-16,-21-22 0,21 1 16,-21 0-16,21 21 0,0-21 15,-21 0-15,0 0 0,0-1 0,22 22 16,-22-21-16,0 0 0,0 0 0,0 0 16,0 0-16,0-1 15,0 44 16,0-1-31,0 0 0,0 0 16,0 0-16,0 0 0,0 1 16,0-1-16,0 0 15,21 0 1,0-21 0,0 0-1,0 0-15,-21-21 16,0 0-1,0 0-15,0-1 16,0 1-16,0 0 0,0 0 16,0 0-16,-21 0 0,0-1 15,21 1-15,0 0 16,21 21 31,0 0-47,0 0 15,1 0-15,-1 0 0,0 0 16,0 0-16,0 0 0,0 0 0,1 21 16,-1-21-16,-21 21 0,21-21 0,0 22 15,0-1-15,0-21 0,-21 21 0,0 0 16,0 0 0,0 0-16,0 1 0,0-1 15,0 0-15,0 0 16,0 0-16,-21 0 15,0-21 1,21-21 15,0 0-31,0 0 0,0 0 16,0 0-16,0-1 0,0 1 0,0 0 16,21-21-16,-21 21 0,21-22 0,1 22 15,-1 0-15,0 0 0,0 0 0,21-1 16,-20 1-16,-1 21 0,21 0 0,-21 0 15,22 0-15,-22 0 0,0 0 16,0 0-16,0 21 0,0 1 0,1-1 16,-1 0-16,0 0 0,-21 0 0,0 0 15,0 1-15,0-1 0,0 21 16,0-21-16,0 0 0,0 22 16,-21-22-16,0 0 0,-1 21 0,22-20 15,-21-1-15,0 0 0,0-21 16,21 21-16,-21-21 15,21-21 1,-21 21-16,21-21 0,0 0 16,-22-1-16</inkml:trace>
  <inkml:trace contextRef="#ctx0" brushRef="#br2" timeOffset="-57561.17">16362 16298 0,'0'-21'31,"-21"21"31,-1 0-46,1 0-16,0 21 0,21 1 0</inkml:trace>
  <inkml:trace contextRef="#ctx0" brushRef="#br2" timeOffset="-56891.84">12975 17949 0,'0'0'15,"-21"-21"-15,21 0 0,-21 21 16,21-21-16,-21 0 0,21 0 0,0-1 15,-22 1-15,22 0 0,-21 0 16,0 0 0,21 0-16,0 42 31,0 0-31,0 21 16,0-21-16,0 22 0,0-1 0,0 0 15,0 1-15,0-1 0,0 0 16,0 22-16,0-22 0,0 1 0,0-1 15,0 0-15,0 1 0,0-22 0,-21 21 16,21-21-16,-21 0 0,21 1 16,0-1-16,-21 0 15,-1-21-15,1 0 16,21-21-16</inkml:trace>
  <inkml:trace contextRef="#ctx0" brushRef="#br2" timeOffset="-55976.36">12594 18330 0,'0'0'0,"0"22"16,0-1-16,0 0 16,0 0-16,21-21 15,0 0-15,1 0 0,-1 0 16,0-21-16,21 21 15,-21-21-15,22 0 0,-1-1 0,0 1 16,-20 0-16,20 0 0,0 0 16,1 0-16,-1-1 0,-21 1 0,21 0 15,-20 21-15,20-21 0,-21 21 0,0 0 16,0-21-16,1 21 0,-1 0 16,-21 21-1,21-21-15,-21 21 0,0 0 0,0 0 16,0 1-16,0 20 0,0-21 15,0 21-15,0-20 0,0 20 16,0-21-16,0 0 0,21 22 0,-21-22 16,21 0-16,-21 0 0,21-21 15,-21 21-15,22 0 0,-1-21 16,0 0-16,0 0 16,0 0-16,0-21 0,1 0 15,-22 0-15,21 0 0,0 0 16,-21-1-16,0 1 15,0 0-15,0 0 0,0 0 0,0 0 16,0-1-16,-21 1 0,0 0 16,-1 0-16,1 0 0,0 21 15,21-21-15,-21 21 0,0 0 16,21-22-16,0 1 31,21 0-31,0 21 16,0-21-16,0 21 0,1 0 15,20-21-15,-21 21 0,0 0 0,22 0 16,-22 0-16,21 0 0,-21 0 16,22 0-16,-22 0 0,0 0 0,0 21 15,0 0-15,0 0 0,-21 0 0,0 1 16,0-1-16,0 0 0,0 0 16,0 21-16,0-20 0,0-1 0,0 0 15,0 21-15,22-21 0,-22 1 16,0-1-16,21-21 0,-21 21 15,21-21-15,0 0 16,0 0-16,0 0 0,1 0 16,-22-21-16,42 0 0,0-1 15,-21 1-15,1-21 0,-1 21 0,0 0 16,0-1-16,-21-20 0,21 21 16,-21 0-16,0 0 0,0-1 15,0-20-15,0 21 0,0 0 0,-21 21 0,0-21 16,-21-1-16,20 22 0,1 0 15,-21 0-15,0 0 0,20 0 16,-20 0-16,21 0 0,0 0 0,-22 0 16,22 22-16,0-1 0,21 0 15,-21-21-15,21 21 0,0 0 0,-21 0 16,21 1-16,0-1 0,0 0 16,21-21-1,0 0-15,0 0 0,0 0 0,1-21 16,20 21-16</inkml:trace>
  <inkml:trace contextRef="#ctx0" brushRef="#br2" timeOffset="-54313.91">15028 17738 0,'0'0'0,"-21"0"0,0-21 16,0-1-16,21 1 0,-21 0 15,21 0-15,0 0 0,0 0 0,-22 21 16,22-22-16,0 1 16,0 42-1,0 1-15,0-1 16,0 0-16,0 0 0,0 21 0,0-20 15,0 20-15,22 0 0,-22 1 16,0-1-16,0 0 0,0 1 0,0-1 16,0 0-16,0 1 0,0-1 15,0 0-15,0 1 0,0-1 16,0-21-16,0 0 0,0 22 0,0-22 0,0 0 16,-22-21-1,22-21 1,0 0-16,0-1 15,0 1-15,0 0 16,0 0-16,0 0 0,0 0 0,0-1 16,0 1-16,22 21 0,-22-21 0,21 0 15,0 0-15,0 21 0,0-21 16,0 21-16,1 0 0,-1 0 0,0 0 16,0 0-16,0 0 0,22 0 0,-22 21 15,0 0-15,0-21 0,-21 21 16,21 0-16,-21 0 0,21 1 0,-21 20 15,0-21-15,0 0 0,0 0 16,0 22-16,-21-22 0,0 0 0,0 0 16,0 0-16,0 1 0,-1-22 0,1 21 15,0-21-15,0 21 0,0-21 16,0 0-16,-22 0 0,22 0 16,0 0-16,0-21 0,0 21 15,21-21-15,0-1 0,-22 22 16,44 0 15,-1 0-31,0 0 16,0 22-16,0-22 0,0 21 15,1-21-15,-1 0 0,0 21 0,0-21 16,0 0-16,22 0 0,-22 0 0,0 0 16,0 0-16,21 0 15,-20 0-15,-1 0 0,21 0 0,-21-21 16,0 0-16,22-1 0,-22 1 0,0 0 15,21 0-15,-20 0 0,-1-22 16,0 22-16,0 0 0,-21-21 0,21 21 16,0-1-16,-21-20 0,0 21 0,0 0 15,22 0-15,-22-1 0,0 1 16,0 0-16,21 21 31,-21 21-31,0 0 16,0 1-16,0-1 0,0 0 15,0 0-15,0 0 16,0 0-16,0 22 0,21-22 0,-21 0 16,21 0-16,-21 0 0,0 1 0,21-1 15,0 0-15,-21 0 0,22-21 16,-1 0-16,0 21 0,0-21 0,0 0 16,0 0-16,1 0 0,-1 0 0,0 0 15,21-21-15,-21 0 0,1 0 16,20 0-16,-21-1 0,21 1 0,-20 0 15,20 0-15,0 0 0,-21 0 0,1-1 16,20 1-16,-21 0 0,0-21 16,0 21-16,-21-1 0,0 1 0,0 0 15,0 0-15,0 0 0,0 0 16,0-1-16,0 1 0,0 0 16,-21 21-16,0 0 0,0 0 15,0 0-15,0 0 0,-22 0 16,22 21-16,0 0 0,0 1 15,0-1-15,-1 0 0,1 0 0,21 0 16,-21 0-16,21 1 0,-21 20 0,21-21 16,0 0-16,0 22 15,0-22-15,0 0 0,21-21 16,0 0-16,0 0 16,1-21-16,-1 21 15,0-21-15,0-1 0,0 22 16,-21-21-16,21 0 0,1 0 0,-1 21 15,0-21-15,-21 0 0,0-1 16,21 22-16,-21-21 0,21 21 16,-21-21-16,0 42 47,0 0-47,0 1 0,0-1 15,21 0-15,-21 0 0,0 0 16,0 22-16,0-22 0,0 21 0,0 0 15,22 1-15,-22-22 0,0 21 0,0 1 16,21-1-16,-21 0 16,0 1-16,0-1 0,0 0 0,0 1 15,21-1-15,-21 0 0,0 1 0,0-1 16,21 0-16,-21 1 0,0-1 16,-21-42 15,0 0-31,0 0 15,-1 0-15,1 0 16,0 0 0,0 0-1,0-21 1,21-43-16,0 22 16,0 0-16,0-22 0,0 22 0,0-1 15,0 1-15,0 0 0,0-1 16,0 1-16,0 0 0,0 21 0,0-22 15,0 22-15,0-21 0,0 21 0,0-22 16,0 22-16,0 0 0</inkml:trace>
  <inkml:trace contextRef="#ctx0" brushRef="#br2" timeOffset="-53913.09">15663 17611 0,'0'21'15,"0"0"1,0 0-16,0 0 15,21 1 1,1-22 0,-1 0-16,0 0 15,-21-22-15,0 1 0,21 0 16,-21 0-16,0 0 16,0 0-16,0-1 0,0 1 15,-21 0 1,0 21-16,0 0 15,-1 21 1,22 0-16,0 1 16,0-1-16,0 0 0,0 0 15</inkml:trace>
  <inkml:trace contextRef="#ctx0" brushRef="#br2" timeOffset="-46340.91">22331 15113 0,'0'-21'16,"0"0"0,0 0-1,0-1 1,21 1-16,0 0 15,-21 0 1,21 0-16,0 0 16,1-1-16,-22 1 15,0 0 1,0 0 0,0 42 30,21 0-46,-21 0 16,0 1-16,0-1 0,21 0 16,-21 21-16,0-21 0,0 22 15,0-1-15,0 0 0,0-20 0,0 20 16,0 0-16,0 22 0,21-22 0,-21-21 16,0 22-16,0-1 0,0-21 0,0 21 15,21-20-15,-21-1 16,21 21-16,-21-21 0,0 0 15,0 1-15,0-1 0,22-21 0,-22 21 16,21-21-16,-21 21 16,21-21-1,0 0 1,0 0-16,0 0 16,1 0-16,-1-21 0,0 0 15,0 21-15,0-21 0,22-1 16,-22 1-16,21 0 0,0-21 0,22 21 0,-22-22 15,1 1-15,20 0 0,1-1 16,20 1-16,-20-22 0,20 1 16,1 21-16,0-22 0,-1 1 0,1-1 15,0 22-15,21-22 0,-22 22 0,1-22 16,21 22-16,-22-21 0,22 20 0,-21 1 16,0 0-16,-1-1 0,1 1 15,-22 0-15,22 20 0,-21-20 0,-1 21 16,1-21-16,-22 20 0,21 1 0,-20 0 15,-22 0-15,21 21 0,-21-21 0,1 21 16,-1-21-16,0 21 16,-42 0 31,0 0-47,-1 21 15,1-21-15,0 21 0,0 0 0,0-21 16,0 21-16,-22 0 0,22 1 0,-21-1 15</inkml:trace>
  <inkml:trace contextRef="#ctx0" brushRef="#br2" timeOffset="-45260.24">22521 14880 0,'0'-21'16,"0"0"-1,0 0 1,0 0 0,21 21-1,-21-22-15,22 22 16,-1 0-1,0 0 1,0 0-16,0 22 16,-21-1-16,21 0 0,1 0 15,-22 21-15,21-20 0,0-1 0,-21 0 16,21 21-16,0-21 0,-21 22 16,0-22-16,21 21 0,1-21 15,-22 22-15,21-22 0,-21 0 0,0 21 16,0-20-16,0-1 0,21 21 0,-21-21 15,0 0-15,0 1 0,0-1 16,0 0-16,0 0 0,0 0 16,0 0-1,0 1 17,21-22-1,0 0 0,-21-22-31,21 22 0,1 0 16,-1-21-16,0 0 0,0 21 15,0-21-15,0 0 0,22 0 0,-22-1 16,21 1-16,1 0 0,-1-21 16,21 21-16,1-22 0,-1 1 0,1 0 15,-1-1-15,22 1 0,0-22 0,-22 22 16,22 0-16,0-22 0,-1 22 0,1-22 15,0 22-15,-1-21 0,1 20 16,0 1-16,-1-22 0,1 22 0,-22 0 16,22 21-16,-21-22 0,-1 1 0,22 21 15,-43 0-15,22-22 0,-22 22 16,21 0-16,-20 0 0,-22 0 16,21 21-16,-21-22 0,1 1 0,-1 21 15,0 0-15,-21-21 16,-21 21 31,0 0-47,21 21 0,-22-21 0,1 21 15,0-21-15,0 22 0,0-1 16,0-21-16,-1 21 0,-20 0 0,21 0 16</inkml:trace>
  <inkml:trace contextRef="#ctx0" brushRef="#br2" timeOffset="-40948.94">22500 14923 0,'-21'0'32,"21"-22"-17,0 1 16,21 21-15,0-21-16,0 0 16,1 21-16,-1 0 0,-21-21 15,21 21 1,-21 21 15,-21 0-15,21 0-1,-21-21-15,21 21 16,-22-21-16,44 0 63,-1 0-63,0 0 15,0 0-15,0 0 16,-21-21-16,21 21 0,1 0 15,-22 21 32,-22 1-47,1-22 16,0 21-16,0 0 0,0-21 16,21 21-1,-21-21-15,-1 0 0,22 21 0,-21-21 16,42 0 31,1 0-47,-1-21 15,0 21-15,0 0 0,0-21 16,0 21-16,-21 21 47,-21 0-32,0-21-15,21 21 16,-21-21-16,0 22 0,0-22 16,21 21-16,-22-21 15,22 21-15,22-21 47,-1 0-47,-21-21 0,21 21 16,0 0-16,0-21 15,0 21-15,-21-22 0,22 22 16,-1 0-16,-42 0 47,-1 22-31,1-22-16,21 21 0,-21-21 0,0 21 15,0 0-15,0-21 16,-1 0-1,22 21-15,22-21 47,-1 0-47,0 0 0,0 0 0,0-21 16,0 21-16,1 0 0,-1-21 16,0 21-16,0 0 0,0 0 0,-21 21 62,-21-21-62,21 21 0,-21-21 0,0 21 16,0-21-16,-1 22 0,1-1 15,0-21-15,0 21 0,0-21 16,21 21-16,-21-21 0,42 0 47,0 0-32,0-21-15,0 21 0,0-21 16,1 21-16,-1-21 16,0 21-16,0 0 0,0 0 0,0 0 15,-21-22-15,22 22 0,-44 22 47,1-1-47,0-21 0,0 21 16,0-21-16,0 21 0,-1-21 0,-20 21 15,21-21-15,0 21 0,0-21 16,-1 22-16,1-22 0,0 0 16,42 0 31,0 0-47,1-22 15,-1 22-15,0-21 0,0 21 0,21-21 16,-20 21-16,-1-21 0,0 21 0,0 0 15,0 0-15,0-21 0,-42 42 47,0 0-47,0-21 16,0 21-16,0-21 0,-1 21 0,1-21 16,0 22-16,0-1 0,0-21 15,0 21-15,-1-21 0,1 0 0,0 21 16,42-21 31,0-21-32,1 0-15,-1 21 16,0 0-16,0-21 0,0 21 0,0 0 16,1 0-16,-22-22 0,21 22 0,0 0 15,0 0-15,-21 22 47,-21-1-47,0 0 16,0-21-16,-1 21 0,22 0 15,-21-21-15,0 21 0,0 1 0,0-22 16,0 21-16,-1-21 0,1 21 0,0-21 16,21 21-16,-21-21 15,42 0 16,0 0-31,0-21 16,1 21-16,-1 0 0,0-21 0,0 21 16,0 0-16,0-21 0,1-1 15,20 22-15,-21 0 0,0 0 16,0 0-16,-21-21 0,22 21 0,-22 21 31,0 1-15,-22-1-16,1 0 0,0 0 15,0-21-15,-21 21 0,20 0 0,1 1 16,0-1-16,0-21 0,0 21 16,0 0-16,-1 0 15,44-21 32,-1-21-47,0 0 0,0 21 16,0-21-16,0 21 0,1-21 0,20 21 15,-21 0-15,0-22 0,0 22 0,1 0 16,-1 0-16,0 0 16,-42 22 15,0-22-31,-1 21 16,22 0-16,-21-21 0,0 21 15,21 0-15,-21-21 0,0 21 0,0-21 16,21 22-16,-22-1 0,1-21 15,0 0-15,21 21 0,0-42 63,21 21-63,0-21 0,1-1 0,-1 1 16,0 0-16,0 21 15,-21-21-15,21 21 0,0-21 16,-42 21 31,21 21-47,-21 0 0,0-21 0,0 21 15,0-21-15,21 21 0,-22-21 0,1 0 16,0 22-16,0-22 16,21 21-16,-21-21 15,42-21 16,0 21-15,-21-22-16,21 22 0,-21-21 0,21 21 16,1-21-16,-1 21 0,0-21 15,0 21-15,-21-21 0,21 21 0,0 0 16,1-21-16,-1-1 0,0 22 16,-21-21-16,21 21 0,0-21 0,0 0 15,1 21-15,-1-21 0,0 21 16,0-21-16,0-1 0,0 22 0,1-21 15,-1 21-15,0-21 0,0 21 16,0-21-16,0 0 0,1 21 0,-1-21 16,0 21-16,-21-22 0,21 22 0,0-21 15,0 21-15,1-21 0,-22 0 0,21 21 16,0-21-16,0 21 0,0-21 16,0-1-16,1 1 0,-1 21 15,0-21-15,-21 0 0,21 21 0,0-21 0,0 21 16,1-21-16,-1-1 0,0 1 15,0 21-15,0-21 16,0 21-16,-21-21 0,22 21 0,-1-21 16,0 0-16,0 21 0,-21-22 15,21 22-15,0-21 0,1 0 16,-1 21-16,-21-21 0,21 21 16,-21-21-16,21 0 0,0 21 0,0-22 15,1 22-15,-1-21 0,0 0 0,0 21 16,0-21-16,0 0 0,22 0 15,-22 21-15,0-22 0,21 1 0,-20 21 16,-1-21-16,0 0 0,21 21 0,-21-21 16,1 21-16,20-21 0,-21-1 15,21 22-15,-20-21 0,20 21 16,-21-21-16,0 0 0,22 21 0,-22-21 16,0 0-16,0 21 0,21-22 0,-20 1 15,-1 0-15,0 0 0,-21 0 16,21 21-16,0-21 15,0 21-15,-21-22 16,22 22 0,-22-21-16,21 21 0,-21-21 31,21 21-31,0 0 16,-21-21-16,21 21 0,0 0 15,1-21-15,-1 21 16,0 0-1,-21-21-15,21 21 0,0 0 0,0 0 16,1 0-16,-1-22 0,0 22 0,0 0 16,0 0-16,0-21 15,1 21-15,-1 0 16,-21-21 15,21 21 0,-21-21 1,-21 21 61,0 0-93,-1 21 0,1-21 0,-21 21 16</inkml:trace>
  <inkml:trace contextRef="#ctx0" brushRef="#br0" timeOffset="-178832.35">12933 2328 0,'-21'0'0,"21"-21"16,-22 21 15,1 0-15,0 0-16,0 0 15,0 0-15,0 0 0,-1 21 0,1-21 16,0 0-16,0 22 16,0-22-16,0 0 0,-1 21 0,-20-21 15,21 21-15,-21-21 0,-1 0 16,22 0-16,-21 0 0,-1 0 0,-20 0 15,21 0-15,-1 0 0,1 0 0,-22 0 16,22 0-16,0 0 0,-1 0 16,-20 0-16,21 0 0,-1 0 0,1 0 15,-22-21-15,22 21 0,0 0 16,-1-21-16,1 21 0,0-22 0,-1 1 16,1 21-16,0-21 0,-1 0 15,1 21-15,0-21 0,-1 0 16,1-1-16,0 1 0,-1 0 0,1 0 15,0 0-15,-22 0 0,22-1 16,0 1-16,-1-21 0,1 21 0,0 0 16,-1-22-16,1 22 0,21-21 15,-22 21-15,1-22 0,21 1 0,-21 21 16,20-22-16,-20 1 0,21 0 16,0 21-16,0-22 0,-22 1 0,22 21 15,0-22-15,0 22 0,0-21 0,-1 0 16,1 20-16,0-20 0,21 21 15,0-21-15,0 20 0,0-20 0,0 0 16,0 21-16,0-22 16,0 1-16,21 21 0,0-22 0,1 22 15,-22-21-15,21 0 0,0 20 16,0 1-16,21-21 0,-20 21 0,-1 0 16,0-1-16,0 1 0,21 0 15,-20 0-15,-1 0 0,21 0 0,-21-1 16,22 1-16,-1 0 0,0 21 15,1-21-15,-1 0 0,0 21 0,22-21 16,-22-1-16,22 22 0,-22-21 16,21 21-16,1-21 0,-22 21 15,22-21-15,-1 0 0,-20 21 0,20-21 16,-21 21-16,22-22 0,-1 22 16,-20-21-16,20 21 0,1 0 15,-22-21-15,22 21 0,-1 0 0,1-21 16,-1 21-16,1-21 0,-1 21 15,-21 0-15,22 0 0,-1 0 0,-20-21 16,20 21-16,-20 0 0,20 0 16,-21 0-16,1-22 0,20 22 0,-20 0 15,-1 0-15,21 0 0,-20 0 16,20-21-16,-20 21 0,20 0 0,-21 0 16,22 0-16,-1 0 0,-20 0 15,20 0-15,1 0 0,-22-21 16,0 21-16,22 0 0,-22 0 15,1 0-15,20 0 0,-21 0 0,1 0 16,20 0-16,-20 0 0,20 0 16,1 0-16,-22 0 0,21 0 0,1 0 15,-1 0-15,-20 0 0,20 0 16,-20 0-16,20 0 0,-21 0 0,22 0 16,-22 0-16,22 0 0,-22 0 15,22 21-15,-1-21 0,1 0 0,-1 0 16,1 0-16,20 0 0,-20 0 15,20 21-15,1-21 0,-21 0 16,20 0-16,-20 0 0,-1 0 0,22 0 16,-22 0-16,1 0 0,-22 0 15,22 22-15,-1-22 0,1 0 0,-1 0 16,1 0-16,-1 0 0,1 0 16,-1 0-16,1 0 0,-1 0 15,1 21-15,-1-21 0,1 0 0,-1 0 16,1 0-16,20 21 0,-20-21 15,-1 0-15,1 0 0,21 21 0,-22-21 16,22 21-16,-22-21 0,22 0 16,-22 21-16,1-21 0,21 0 0,-22 22 15,-21-22-15,22 0 0,-1 0 16,1 21-16,-22-21 0,22 0 16,-1 0-16,1 0 0,20 0 15,-20 0-15,-1 21 0,22-21 0,-21 0 16,-1 0-16,1 0 0,-1 0 15,1 0-15,-1 0 0,1 0 0,-22 0 16,21 0-16,1 0 0,-1 0 16,-20 0-16,20 0 0,1 0 0,-1 0 15,1 0-15,-1 0 0,1 0 16,-1 0-16,-20 0 0,20 0 0,1 0 16,-22-21-16,0 21 0,1 0 15,-1 0-15,0 0 0,-21-21 0,22 21 16,-1 0-16,-21 0 15,22-22-15,-22 22 0,21 0 0,-21 0 16,22 0-16,-1 0 0,-21 0 16,21 0-16,1 0 0,-1 0 0,0 0 15,22 0-15,-22 0 0,1 0 16,20 0-16,-21 0 0,1 0 16,20 0-16,-20 0 0,-1 0 0,0 0 15,1 0-15,-1 0 0,-21 0 16,21 0-16,1 0 0,-1 0 0,0 0 15,1 0-15,-1 0 16,0 0-16,1 0 0,20 0 0,1 0 16,-22 0-16,22 0 0,-1 0 15,-21 22-15,22-22 0,-1 0 0,-20 0 16,20 21-16,-20-21 0,-1 0 16,0 0-16,1 21 0,20-21 0,-21 0 15,1 0-15,20 0 0,-20 21 16,20-21-16,-21 0 0,22 0 0,-1 0 15,-20 21-15,20-21 0,1 0 16,-22 0-16,0 0 0,22 0 16,-22 0-16,1 0 0,-1 0 0,-21 0 15,21 0-15,1 0 0,-1 0 16,0 0-16,1 0 0,-1 0 16,0 0-16,1 0 0,20 0 15,-20 21-15,-1-21 0,0 0 0,1 0 16,-22 0-16,21 0 0,-21 22 15,0-22-15,1 0 0,-1 21 0,0-21 16,0 21-16,0-21 0,0 21 16,1 0-16,-22 0 0,21-21 15,-21 22-15,0-1 0,21 0 16,-21 0-16,0 0 0,0 22 16,0-22-16,0 0 0,0 0 15,0 21-15,0-20 0,0 20 16,0-21-16,-21 21 0,0 1 0,-1-22 15,22 21-15,-21-21 16,0 22-16,0-22 0,0 21 0,0-21 16,-1 1-16,1 20 0,0-21 15,0 0-15,0 0 0,0 1 0,-1-1 16,1 0-16,-21 0 0,21 0 16,0 0-16,-1 1 0,1-1 0,0 0 15,0 0-15,0 21 0,0-20 16,-22-1-16,22 21 0,0-21 0,-21 0 15,20 22-15,-20-22 0,0 0 16,-1 21-16,1-20 0,0-1 16,-22 0-16,1 21 0,20-21 0,-20 1 15,-1-1-15,1 0 0,-1 0 16,1 0-16,-1 0 0,22 1 0,-85-1 16,85 0-16,-1 0 15,-20-21-15,21 21 0,-1 0 0,1-21 16,0 22-16,-1-22 0,1 21 0,0 0 15,-1-21-15,1 21 0,0-21 16,-1 0-16,1 21 0,0-21 0,-1 0 16,1 21-16,0-21 0,-1 0 15,-20 0-15,20 22 0,1-22 16,0 0-16,-1 0 0,-20 0 0,21 0 16,-1 0-16,1 0 0,-22 0 15,22 0-15,-21 0 0,-1 0 0,22 0 16,-22 0-16,1 0 0,-1 0 15,1-22-15,-1 22 0,22 0 0,-22-21 16,1 21-16,21-21 0,-22 21 16,22 0-16,-1 0 0,-20-21 0,21 21 15,-1 0-15,-20 0 0,20 0 0,1 0 16,-21 0-16,20 0 0,-20 0 16,20 0-16,-20 0 0,-1 0 0,22 0 15,-21 0-15,-1 0 16,1 0-16,-1 0 0,22 0 0,-22 0 15,1 0-15,-1 0 0,22 0 0,-22 0 16,1 0-16,-1 0 0,1 0 16,-1 0-16,1 0 0,-1 0 0,1 0 15,-1 0-15,1 0 0,-1 0 16,1 0-16,-1 0 0,1 0 0,-1 0 16,1 0-16,-1 0 0,1 0 0,-1 0 15,1 0-15,-22 21 0,22-21 16,-1 0-16,1 0 0,-1 0 0,1 0 15,-1 0-15,1 0 0,-1 0 0,22 0 16,0 0-16,-22 0 16,22 0-16,-1 0 0,-20 0 0,21 0 15,-22 0-15,22 0 0,-1 0 16,-20 0-16,21 0 0,-22 0 0,22 0 16,-22 0-16,22 0 0,-22 0 0,22 0 15,0-21-15,-22 21 0,22 0 16,0 0-16,-1 0 0,1 0 0,0 0 15,-1 0-15,-20-21 0,20 21 0,1 0 16,-21 0-16,20 0 0,-20 0 16,-1 0-16,22 0 0,-22 0 0,1 0 15,-1 0-15,22 0 0,-21 0 16,-1 0-16,22 21 0,-22-21 0,22 0 16,-22 0-16,22 0 0,0 21 15,-22-21-15,22 0 0,-22 0 16,22 0-16,-21 0 0,-1 0 0,22 0 15,-22 0-15,22 0 0,-22 0 16,1 0-16,21 0 0,-22 0 0,22 0 16,-22 0-16,-20 0 0,41 0 15,-20 0-15,20 0 0,1 0 16,0 0-16,-1 0 0,1-21 0,0 21 16,-1 0-16,-20 0 0,21 0 0,-1 0 15,1 0-15,-22 0 0,22-21 16,0 21-16,-22 0 0,22 0 0,0 0 15,-1-21-15,1 21 0,0 0 16,-1 0-16,1 0 0,0-22 16,-1 22-16,22 0 0,-21 0 0,-1-21 15,22 21-15,-21 0 0,0 0 0,20 0 16,-20-21-16,21 21 0,-21 0 16,-1 0-16,-20 0 0,20 0 15,1 0-15,0 0 0,21 0 0,-22 0 16,22 0-16,-21 0 0,21 0 15,-1 0-15,1 0 0,0 0 0,0 0 16,0 0-16,0 0 31,-1 0 1,22 21-17,-21-21 1,0 0-16,21 21 15,-21-21-15,0 0 16,0 22 0,21-1-1,-22-21-15,1 0 16,0 0 0,0 0-1,0 0-15,0 0 0,-1 0 0,1 0 16,-21 0-16,0 0 0,-1 0 15,1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3:27:05.6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1397 508 0,'0'-21'15,"0"0"1,0 0 15,0-1-15,0 1-16,0 0 16,0 0 15,0 42 31,0 0-62,0 0 0,0 1 16,0-1-16,-21 0 16,21 21-16,-21-21 0,21 1 0,0-1 15,0 21-15,-22-21 16,22 22-16,-21-1 0,21-21 15,-21 21-15,21 1 0,-21-1 0,21 22 16,0-22-16,-21 0 0,0 1 16,21-1-16,0-21 0,-22 21 15,1-20-15,21 20 0,-21-21 0,21 0 16,0 0-16,0 1 16,0-1-1,0-42 48,0-1-63,0 1 15,21 0-15</inkml:trace>
  <inkml:trace contextRef="#ctx0" brushRef="#br0" timeOffset="453.99">1630 1080 0,'0'21'47,"21"-21"-32,0 0 17,0 0-32,-21-21 0,0-1 15,0 1 16,0 0-31,0 0 0,-21 21 47,0 0-47,21 21 16,-21 0-16,0 0 0,21 1 16,0-1-16,21-21 46,-21-21-46</inkml:trace>
  <inkml:trace contextRef="#ctx0" brushRef="#br0" timeOffset="1205.61">3238 381 0,'0'0'16,"0"-21"-16,0 0 16,22 0-16,-22-1 15,0 1 1,21 42 31,-21 1-47,0-1 0,21 0 15,0 0-15,0 21 0,0-20 16,1 20-16,-1 0 0,0-21 0,0 22 16,0-1-16,-21 0 0,21 1 15,1-1-15,-1 0 0,0-20 0,0 20 16,0 0-16,-21 1 0,21-22 15,1 21-15,-22-21 0,21 22 0,-21-22 16,0 0-16,21 0 0,-21 0 16,21 0-16,-21 1 15,0-1-15,21-21 16,-21-21 31,0-1-32,0 1-15,0 0 0,0 0 16</inkml:trace>
  <inkml:trace contextRef="#ctx0" brushRef="#br0" timeOffset="1733.56">3937 360 0,'0'-21'15,"0"42"17,-21 0-17,0 0-15,-1 22 16,1-22-16,0 0 0,0 21 16,0 1-16,-22-1 0,22 0 0,-21 1 15,0-1-15,-1 21 0,1-20 16,0-1-16,-1 22 0,1-22 0,0 0 15,-1 1-15,22-22 0,-21 21 16,21-21-16,-22 0 0,22 22 0,0-22 16,21 0-16,-21 0 15,0-21-15,21 21 0,0 1 32,0-44 30</inkml:trace>
  <inkml:trace contextRef="#ctx0" brushRef="#br0" timeOffset="25741.6">4064 953 0,'0'-22'15,"0"1"1,0 0-16,0 0 16,0 0-1,0 0 1,0-1-16,0 1 31,0 42 47,0 1-78,0-1 0,0 0 16,0 0-16,0 21 0,0-20 0,0 20 16,0 0-16,0-21 0,0 22 15,0-1-15,0 0 0,0 1 0,0 20 16,0-20-16,0-1 0,0 21 15,0-20-15,0 20 0,0 1 0,0-1 16,0 1-16,-21 20 0,21-20 16,-21-1-16,21 1 0,0-1 0,0-20 15,0 20-15,0 1 0,0-1 0,0-20 16,0 20-16,0-21 16,0 1-16,0-1 0,0-21 0,0 22 15,0-22-15,0 0 0,0 0 0,0 0 16,0 0-16,0-42 31,0 0-15,0 0-16,0 0 0,0 0 15,-22-22-15</inkml:trace>
  <inkml:trace contextRef="#ctx0" brushRef="#br0" timeOffset="26250.3">3937 1016 0,'0'0'15,"0"-21"1,0 0-16,-21 0 0,21-1 16,0 1-16,0 0 15,0 0-15,0 0 16,21 21-16,-21-21 0,21 21 16,0-22-16,0 22 0,1-21 0,-1 21 15,0 0-15,0 0 0,0 0 16,0 0-16,1 0 0,20 0 0,-21 0 15,0 21-15,22 1 0,-22-1 16,0-21-16,0 21 0,0 21 0,0-21 16,-21 1-16,22 20 0,-22-21 15,0 0-15,0 22 0,-22-22 16,1 21-16,0-21 0,0 22 16,0-22-16,-22 0 0,22 0 0,0 0 15,0 0-15,0 1 0,0-1 16,-1-21-16,1 0 0,21 21 0,-21-21 15,21-21 17,0 0-17,0-1-15</inkml:trace>
  <inkml:trace contextRef="#ctx0" brushRef="#br0" timeOffset="26957.83">4974 889 0,'0'-63'15,"0"41"1,0 1-16,0 0 16,-21 21-16,21-21 0,0 0 0,-21 21 15,0 0-15,-1 0 0,1 0 16,0 0-16,0 0 0,0 0 16,0 0-16,-1 21 0,-20 0 15,21 0-15,-21 0 0,20 22 0,-20-22 16,21 21-16,0-21 0,-22 22 15,22-1-15,0 0 0,0 1 0,21-22 16,0 21-16,-21-21 0,21 22 16,0-22-16,0 0 0,0 0 0,0 0 15,0 1-15,21-1 16,0 0-16,0-21 16,0 0-16,1 0 0,-1 0 0,0 0 15,21 0-15,-21-21 0,1 0 16,-1 21-16,0-22 0,0 1 0,0 0 15,22 0-15,-22-21 0,0 20 16,0-20-16,0 21 0,0-21 0,-21-1 16,22 22-16,-22-21 0,21-1 15,-21 22-15,0-21 0,0 21 0,0 0 16,0-1-16,0 1 0,0 0 16,0 42 15,0 0-31,0 1 15,0-1-15,-21 0 0,21 21 0,0-21 16,-22 22-16,22-1 0,0-21 16,0 22-16,0-22 0,0 21 0,0-21 15,0 0-15,0 22 0,0-22 16,0 0-16,0 0 0,0 0 16,0 1-1,22-22-15,-1 0 0,0 0 16,0-22-16,0 22 15,-21-21-15,21 0 0,1 0 0,-22 0 16</inkml:trace>
  <inkml:trace contextRef="#ctx0" brushRef="#br0" timeOffset="27330.67">5313 402 0,'0'0'0,"-21"0"16,21 21-16,-22 1 15,22-1-15,0 21 0,0-21 16,0 22-16,0-22 0,0 21 15,0 0-15,0 1 0,0-1 0,0 22 16,0-22-16,0 0 0,0 1 16,-21-1-16,21 0 0,0 1 0,0-1 15,0-21-15,0 0 0,0 0 16,0 1-16,0-1 0,0 0 0,0 0 16,0-42 30,0 0-46,21 0 16</inkml:trace>
  <inkml:trace contextRef="#ctx0" brushRef="#br0" timeOffset="28002.02">5715 360 0,'-21'21'16,"0"0"0,21 0-16,0 1 0,0-1 15,0 0-15,0 21 0,0-21 0,0 1 16,0 20-16,0 0 0,0-21 15,0 22-15,0-1 0,0-21 0,0 22 16,0-1-16,0 0 0,0 1 16,0-22-16,0 21 0,0-21 0,0 22 15,0-22-15,0 21 0,0-21 0,0 0 16,0 1-16,0-1 16,0 0-16,0 0 0,0 0 15,0-42 32,0 0-47,0 0 16,0 0-16,0-1 0,0 1 15,0-21-15,0 21 0,0 0 16,0-22-16,0 22 0,0-21 0,21 21 16,-21-1-16,21-20 0,0 21 15,0 0-15,22 0 0,-22-22 16,0 43-16,21-21 0,-21 0 15,22 0-15,-22 21 0,21 0 0,-21 0 16,1 0-16,20 0 0,-21 0 0,0 21 16,0 0-16,1 0 0,-1 22 15,-21-22-15,0 21 0,21-21 0,-21 22 16,0-1-16,0-21 0,0 21 16,0-20-16,0 20 0,0-21 0,0 0 15,0 0-15,0 1 0,0-1 16,0 0-16,-21-21 15,21-21 17,-21 0-17,21-1-15,-22 1 16</inkml:trace>
  <inkml:trace contextRef="#ctx0" brushRef="#br0" timeOffset="28320.9">5143 783 0,'0'0'0,"22"0"31,-1 0-31,0 0 0,0 0 16,-21-21-16,21 21 0,22 0 15,-22 0-15,0-21 0,0 21 0,0 0 16,22 0-16,-22-21 0,0 21 16,0 0-16,0 0 0,0 0 15,1 0-15,-1 0 16</inkml:trace>
  <inkml:trace contextRef="#ctx0" brushRef="#br0" timeOffset="30553.79">7959 360 0,'0'0'0,"-22"-21"16,22 0-16,0-1 15,0 1-15,-21 0 0,21 0 16,-21 0-16,21 0 0,0-1 16,-21 22-16,21-21 15,0 42 16,0 1-31,0-1 0,21 0 16,0 0-16,-21 21 0,21 1 16,-21-22-16,0 21 0,22 1 0,-22-1 15,21 0-15,-21 1 0,0-1 16,0 0-16,0 1 0,0-1 16,0 21-16,0-20 0,0-1 0,0 0 15,0 1-15,-21-1 0,21-21 16,-22 22-16,22-22 0,0 0 0,-21 0 15,21 0-15,0 0 0,-21 1 16,0-44 15,21 1-31,-21 0 0,21 0 16,0 0-16,0 0 0,0-1 16,0-20-16,0 21 0,0 0 0,0-22 15,0 22-15,0-21 0,21 21 16,0 0-16,-21-1 0,21 1 15,0 0-15,1 0 0,20 21 16,-21-21-16,0 21 0,0 0 0,1 0 16,20 0-16,-21 0 0,0 0 15,0 0-15,1 0 0,-1 21 0,0 0 16,0 0-16,0 0 0,-21 1 16,0 20-16,0-21 0,0 0 0,0 22 15,0-22-15,0 21 0,-21-21 16,0 22-16,0-22 0,0 0 15,-1 0-15,1 0 0,0 0 0,0 1 0,21-1 16,-21-21-16,0 0 16,21 21-16,-22-21 0,1 0 15,0 0 1,21-21 0,0 0-1,0-1-15,0 1 0,0 0 16</inkml:trace>
  <inkml:trace contextRef="#ctx0" brushRef="#br0" timeOffset="31417.48">8509 804 0,'0'22'32,"0"-1"-32,0 0 0,0 0 15,0 0-15,0 0 0,0 22 16,0-22-16,0 0 0,0 0 0,0 0 16,0 1-16,0-1 0,0 0 0,0 0 15,0 0-15,21-21 0,0 21 16,0-21-16,1 0 15,-1 0-15,0 0 16,0 0-16,0 0 0,0-21 0,1 0 16,-1 21-16,0-21 0,0 0 15,0 0-15,0-1 0,-21 1 0,22 0 16,-22-21-16,21 21 0,-21-1 16,21 1-16,-21 0 0,0 0 15,0 0-15,0 0 16,0-1-1,0 44 1,0-1 0,0 0-16,0 21 0,0-21 15,0 22-15,0-22 0,0 21 16,0 1-16,21-1 0,-21 0 0,0 22 16,0-22-16,0 22 0,0-22 15,0 21-15,0 1 0,0 21 0,21-22 16,-21 1-16,0 20 0,0-20 15,0 20-15,0-20 0,21-1 0,-21 22 16,22-21-16,-22-1 0,21 22 0,-21-22 16,0 1-16,21-1 0,-21 1 15,0-1-15,21-20 0,-21 20 0,0-21 16,0 1-16,0-1 0,0-21 16,0 22-16,0-22 0,-21 0 0,21 0 15,-21 0-15,21 0 0,-21-21 16,-1 0-16,1 0 0,0 0 15,0-21-15,21 0 0,-42 0 0,20 0 16,1 0-16,-21-22 0,0 22 16,20-42-16,-20 20 0,0-20 0,-1-1 15,22 1-15,-21-1 0,21 1 0,-22-1 16,22-20-16,0 20 0,21 1 16,0-1-16,0 1 0,0-1 0,0 1 15,0-1-15,0 22 16,0-22-16,21 22 0,0-22 0,1 22 15,-1 0-15,0-22 0,21 22 16,-21 21-16,1-22 0,20 1 0,-21 21 16,21-21-16,1 20 0,-22 1 0,0 0 15,0 21-15,0-21 0,1 21 16,-22-21-16,21 21 0</inkml:trace>
  <inkml:trace contextRef="#ctx0" brushRef="#br0" timeOffset="32363.94">11218 974 0,'43'-43'15,"-43"22"-15,0 0 16,0 0-16,0 0 0,0 0 16,0-1-16,0 1 0,0 0 0,0 0 15,-22 21-15,1-21 0,0 0 16,0-1-16,0 1 0,0 21 16,-1 0-16,1 0 0,0 0 15,0 0-15,-21 0 0,20 0 0,1 0 16,0 21-16,-21 1 0,21-22 15,-1 21-15,-20 21 0,21-21 16,0 22-16,0-22 0,-1 21 16,1 0-16,0 1 0,21-1 0,0 0 15,-21 1-15,21-1 0,0 0 0,0-20 16,0 20-16,0-21 0,0 21 16,0-20-16,0-1 0,21 0 0,0 0 15,0-21-15,1 0 16,-1 0-16,0 0 0,0 0 15,0 0-15,22 0 0,-22 0 0,0-21 16,0 0-16,0 0 0,22-1 16,-22 1-16,0 0 0,0-21 0,0-1 15,22 22-15,-22-21 0,-21 0 16,21-1-16,0 1 0,-21 0 16,0-1-16,0 22 0,0-21 15,21 21-15,-21-22 0,0 22 0,0 0 16,0 0-16,0 42 31,0 0-15,0 21-16,0-20 0,0 20 15,0 0-15,0-21 0,0 22 0,0-1 16,0 0-16,0 1 0,0-1 16,0-21-16,0 22 0,0-22 15,0 0-15,0 21 0,0-21 0,0 1 16,21-22-1,-21 21-15,22-21 16,-1 0-16,0-21 16,-21-1-16,0 1 0,21 0 0,-21 0 15</inkml:trace>
  <inkml:trace contextRef="#ctx0" brushRef="#br0" timeOffset="32697.74">11557 318 0,'0'21'15,"0"0"-15,0 21 0,0-21 0,0 22 16,0-22-16,0 21 0,0 1 0,0 20 15,0-21-15,0 1 0,0 20 16,0-20-16,0 20 0,0-21 0,0 1 16,-21-1-16,21 22 15,-21-43-15,21 21 0,-22 0 0,22-20 16,0-1-16,0 0 0,0 0 16,0 0-16,0-42 31,0 0-16,0 0-15</inkml:trace>
  <inkml:trace contextRef="#ctx0" brushRef="#br0" timeOffset="33029.55">11980 318 0,'0'21'16,"0"0"-1,0 0-15,0 21 0,-21 1 0,21-22 16,-21 21-16,0 22 0,21-22 0,-21 22 16,-1-22-16,22 21 0,-21 1 15,0-1-15,21-20 0,-21 20 0,21-20 16,-21-1-16,21 0 0,-21 1 15,21-1-15,0-21 0,0 21 16,0-20-16,0-1 0,0 0 16,0-42 15,0 0-15,21-1-16,-21 1 0</inkml:trace>
  <inkml:trace contextRef="#ctx0" brushRef="#br0" timeOffset="33361.87">11451 889 0,'21'0'16,"0"0"-1,1-21-15,-1 21 0,21 0 16,-21-21-16,22 21 0,-22-21 16,21 21-16,-21 0 0,22-22 0,-1 22 15,-21 0-15,0 0 0,22 0 0,-22-21 16,0 21-1</inkml:trace>
  <inkml:trace contextRef="#ctx0" brushRef="#br0" timeOffset="33864.89">12001 974 0,'0'-21'16,"0"-1"-16,0 1 15,0 0 1,22 21-1,-1 0-15,0 0 16,0 0-16,0 0 0,0 0 16,1 0-16,-1 21 0,0 0 15,0 1-15,0-1 16,0 0-16,1 21 0,-22-21 0,0 1 16,21 20-16,-21-21 0,0 0 15,0 22-15,0-22 0,0 0 0,-21 0 16,-1 0-16,22 0 0,-21 1 0,0-22 15,21 21-15,-21-21 16,21-21 15,0-1-31,0 1 16,0 0-16,21-21 0,-21 21 0,21-1 16,0-20-16,-21 21 0,22 0 15,-1-22-15,0 22 0,-21 0 0,21-21 16,0 21-16,0 21 0,1-22 15,-22 1-15,21 21 0,0 0 16,-21-21-16,21 21 0,0 0 16</inkml:trace>
  <inkml:trace contextRef="#ctx0" brushRef="#br0" timeOffset="34161.72">12700 931 0,'0'22'47,"0"-1"-47,0 0 16,0 0-16,21 21 0,-21-20 15,0-1-15,0 21 0,0-21 0,0 0 16,0 22-16,0-22 0,0 0 0,0 0 16,0 0-16,0 1 15,0-1-15,0-42 47</inkml:trace>
  <inkml:trace contextRef="#ctx0" brushRef="#br0" timeOffset="34562.26">12827 466 0,'-21'0'16,"0"0"-16,21 21 0,-22 0 15,22 0-15,0 0 16,0 1-16,0-1 0,0 0 16,0 0-1,22-21 1,-1 0 0,0-21-1,-21 0-15,21 21 0,-21-21 0,0-1 16,0 1-1,0 0-15,0 0 16,-21 21-16,0 0 0,21-21 16,-21 21-16,-1 0 0,1 0 15,0 0-15,21 21 16,-21 0-16,21 0 16,0 0-16,0 1 0,0-1 15,0 0 1</inkml:trace>
  <inkml:trace contextRef="#ctx0" brushRef="#br0" timeOffset="35196.91">13229 318 0,'0'21'32,"0"0"-32,0 0 0,0 21 15,0-20-15,-21 20 0,21-21 0,0 21 16,0 1-16,-21 20 0,21-20 16,0 20-16,0-21 0,0 22 0,-21-1 15,21-20-15,-22 20 0,22-20 16,0-1-16,0 0 0,-21 1 15,0-1-15,21-21 0,-21 21 0,21-20 16,0-1-16,0 0 0,-21 0 0,21 0 16,0-42 15,0 0-15,0 0-16,0 0 0,0-1 0,0 1 15,0 0-15,0-21 0,0 21 16,0-1-16,21-20 0,-21 21 0,21 0 15,0-22-15,-21 22 0,21 0 0,1-21 16,-1 21-16,21 21 16,-21-22-16,0 1 0,22 21 0,-22 0 15,0 0-15,21 0 0,-20 0 0,-1 0 16,21 21-16,-21 1 0,0-1 16,1 0-16,-1 0 0,0 0 0,-21 0 15,0 1-15,0-1 0,0 0 16,0 0-16,0 21 0,0-20 0,0-1 15,-21 0-15,0 0 0,-1 0 0,-20 0 16,21-21-16,-21 22 0,20-1 16,-20-21-16,21 21 0,-21-21 0,20 0 15,1 21-15,0-21 0,0 0 16,0 0 0,0 0-16,21-21 31,21 0-31,-21 0 15,21 21-15</inkml:trace>
  <inkml:trace contextRef="#ctx0" brushRef="#br0" timeOffset="35750.22">13758 804 0,'0'22'32,"0"-1"-17,0 0-15,0 0 0,0 0 16,0 22-16,0-22 0,0 21 0,0-21 16,0 22-16,-21-22 0,21 21 15,0-21-15,0 22 0,0-22 0,0 0 16,0 0-16,0 0 0,0 0 0,21 1 15,0-1-15,1-21 16,-1 0 0,0 0-16,0 0 0,0 0 0,0 0 15,1-21-15,-1-1 0,0 22 16,0-21-16,-21 0 0,21 0 0,0-21 16,1 20-16,-1-20 0,-21 21 15,0-21-15,21-1 0,-21 22 0,21-21 16,-21-1-16,0 1 0,0 21 0,0 0 15,21-22-15,-21 22 16,0 0-16,0 42 31,0 0-31,0 22 0,0-22 0,0 21 16,0 1-16,0-1 0,0-21 16,0 21-16,0 1 0,0-22 15,0 0-15,0 21 0,0-20 0,0-1 16,21 0-16,-21 0 0,0 0 0,22 0 15,-1-21 1,0 0-16,0 0 16,0 0-16,0-21 0,1 0 0,-22 0 15,21 0-15,0 0 0</inkml:trace>
  <inkml:trace contextRef="#ctx0" brushRef="#br0" timeOffset="36080.03">14690 233 0,'0'0'0,"0"-21"0,0-22 15,-22 43 1,22 22 0,0-1-16,0 21 15,-21-21-15,21 22 0,0-1 0,-21 0 16,21 1-16,0 20 0,0-21 15,0 22-15,0-1 0,0 1 16,0-22-16,-21 22 0,21-1 0,-21-20 16,21-1-16,0 21 0,-21-20 15,21-22-15,-22 21 0,22-21 0,0 22 16,-21-22-16,21 0 0,0 0 16,0 0-16,0-42 31,0 0-16,21 0-15,-21 0 0,22 0 0</inkml:trace>
  <inkml:trace contextRef="#ctx0" brushRef="#br0" timeOffset="36530.46">14817 953 0,'0'0'0,"0"21"16,21 0 0,0-21-1,0 0-15,0 0 0,0 0 16,1 0-16,-1 0 0,0 0 16,0-21-16,0 21 0,-21-21 15,21 21-15,1-22 0,-1 1 0,-21 0 16,0 0-16,21 21 0,-21-21 15,0 0-15,0-1 0,0 1 16,-21 21 0,0 0-16,-1 0 0,1 0 0,0 0 15,0 0-15,0 0 0,0 21 16,-1-21-16,22 22 0,-21-1 16,0 0-16,21 21 0,-21-21 0,21 22 15,0-22-15,0 0 0,0 21 16,0-20-16,0 20 0,0-21 0,0 0 15,0 0-15,0 22 0,0-22 16,0 0-16,0 0 16,21-21-16,0 0 0,-21 21 0,21-21 15,1 0-15,-1 0 0,0 0 16,0 0-16,0 0 0,0 0 16,1-21-16,-1 21 0</inkml:trace>
  <inkml:trace contextRef="#ctx0" brushRef="#br0" timeOffset="37013.44">15769 847 0,'0'0'0,"21"-21"0,-21-1 15,0 1-15,-21 21 16,0 0-16,0 0 15,0 0-15,-1 0 0,1 21 0,0 1 16,0-1-16,0 0 0,0 0 16,-1 0-16,1 22 0,0-22 0,21 0 15,0 0-15,0 0 0,0 0 0,0 1 16,0-1-16,0 0 16,21-21-16,0 21 0,1-21 15,-1 0-15,0 0 16,0 21-16,0-21 0,0 0 0,1 0 15,-1 21-15,0-21 0,0 22 16,-21-1 0,0 0-1,0 0 1,-21-21-16,0 0 0,0 21 16,-1-21-16,1 0 0,0 0 0,0 21 15,0 1-15,0-22 0,-1 0 16,1 0-16,0 21 0,0-21 0,0 0 15,0 0-15,-1 0 16,1 0-16,21-21 31,0-1-15,0 1-16</inkml:trace>
  <inkml:trace contextRef="#ctx0" brushRef="#br0" timeOffset="37405.24">14626 466 0,'0'0'0,"21"0"0,0 0 16,1 0-16,-1 0 0,21 0 0,-21 0 15,22 0-15,-1 0 0,-21 0 16,21-21-16,1 21 0,-22 0 15,21 0-15,-21 0 0,22 0 0,-22 0 16,0 0-16,0 0 0,0 0 16,-42 0 31,0 0-47</inkml:trace>
  <inkml:trace contextRef="#ctx0" brushRef="#br0" timeOffset="38395.24">3323 1672 0,'0'0'0,"-21"0"0,21 21 16,21-21-1,0 22 1,0-22-16,22 0 0,-22 0 15,21 0-15,22 0 0,-22 0 16,22 0-16,-1 0 0,1 0 0,-1 21 16,22-21-16,-1 0 0,1 0 15,0 0-15,-1 0 0,22 0 0,-21 0 16,21 0-16,-22 0 0,22 0 16,-21 0-16,0 0 0,-1 0 0,1 0 15,-22 0-15,1 0 16,-1 0-16,1 0 0,-1 0 0,1 0 15,-22 0-15,1 0 0,-1 0 0,0 0 16,-21 0-16,1 0 0,-1 0 16,0 0-16,0 0 31</inkml:trace>
  <inkml:trace contextRef="#ctx0" brushRef="#br0" timeOffset="39049.85">7429 1693 0,'22'0'15,"-1"0"-15,0 0 0,0 0 16,0 0-16,0 0 0,1 0 0,20 0 16,0 0-16,1 0 0,20 0 0,-21 0 15,22 0-15,-22 0 0,22 0 16,-22 0-16,22 0 0,-1 0 0,-21 0 15,1 0-15,-1 0 16,22 0-16,-43 0 0,21 0 0,0 0 16,1 0-16,-22 0 0,21 0 0,-21 0 15,1 0-15,-1 0 16,-21-21 15,21 21-15</inkml:trace>
  <inkml:trace contextRef="#ctx0" brushRef="#br0" timeOffset="40094.76">10753 1820 0,'0'0'0,"-43"0"16,64 0 31,1 0-32,-1 0-15,0 0 0,0 0 16,21 0-16,-20 0 0,20 0 0,0 0 15,1 0-15,-1 0 0,21 0 16,-20 0-16,-1 0 0,22 0 0,-22 0 16,21 0-16,-20 0 0,20 0 0,1 0 15,-1 0-15,1 0 0,-1 0 16,1 0-16,-1 0 0,22 0 0,-22 0 16,1 0-16,21 0 0,-22 0 0,22 0 15,-22 0-15,22 0 0,-22 0 16,22 0-16,-21 0 0,20 0 15,1 0-15,-22 0 0,22 0 0,0 0 16,-22 0-16,22 0 0,0 0 16,-22 0-16,22 0 0,-22 0 0,1 0 15,20 0-15,1 0 0,-21 0 16,20 0-16,1 0 0,0 0 0,-1 0 16,1 0-16,21 0 0,-22 0 0,1 0 15,-21 0-15,20 0 0,1 0 16,-22 0-16,1 0 0,-1 0 0,1 0 15,-1 0-15,1 0 0,-1 0 0,1 0 16,-1 0-16,-20 0 16,20 0-16,-20 0 0,-1 0 0,0 0 15,1 0-15,-22 0 0,21 0 0,-21 0 16,0 0-16,1-21 0,-1 21 16,0 0-16,0 0 15,-21-21 16,-21 0-15</inkml:trace>
  <inkml:trace contextRef="#ctx0" brushRef="#br0" timeOffset="46902.42">1206 3260 0,'0'0'0,"0"-21"0,22 21 16,-22-22-16,0 1 0,0 0 15,0 0-15,0 0 16,-22 21-16,1 0 16,0 0-16,0 0 15,0 0-15,0 0 16,-1 0-16,1 0 15,0 0-15,0 0 0,21 21 16,-21-21-16,0 21 0,-1 0 0,1-21 16,0 21-16,21 1 15,-21-1-15,0 21 0,0-21 0,-1 0 16,1 1-16,0 20 0,0-21 16,0 0-16,21 0 0,0 22 0,-21-22 15,21 0-15,0 0 0,0 0 16,0 1-16,0-1 0,0 0 15,21 0-15,0-21 16,0 21-16,0-21 0,0 21 16,1-21-16,-1 22 0,0-22 0,0 21 15,21-21-15,-20 0 0,-1 21 16,0 0-16,0-21 0,0 21 0,0-21 16,1 21-16,-1 1 15,0-1-15,0 0 0,-21 0 16,0 0-16,0 0 0,0 22 15,-21-22-15,0 0 0,0 0 16,-1 0-16,-20 1 0,21-1 0,-21 0 16,-1 0-16,22 0 0,-21-21 15,-1 0-15,1 0 0,0 0 0,21 0 16,-22 0-16,22 0 0,0-21 16,-21 0-16,20 21 0,1-42 15,0 20-15,0 1 0,21 0 0,-21 0 16,21 0-16,-21-22 0,21 22 15,0 0-15,0 0 16,0 0 0,0 0-16,21 21 0,0 0 15,0 0-15,0 0 16,0 0-16,1 0 0,-1-22 16,0 22-16</inkml:trace>
  <inkml:trace contextRef="#ctx0" brushRef="#br0" timeOffset="47696.36">1249 3725 0,'0'0'0,"21"0"0,0-21 16,-21 42 30,0 1-46,0-1 0,0 0 16,0 0-16,0 0 16,0 22-16,0-22 0,0 0 15,0 0-15,0 0 0,0 22 16,0-22-16,0 0 0,0 0 16,0 0-16,0 0 0,0 1 0,21-22 15,0 21-15,1-21 0,-1 0 16,0 0-16,0 0 0,0 0 15,0-21-15,1 21 0,-1-22 16,0 1-16,0 0 0,0 0 0,0 0 16,1 0-16,-22-1 0,21 1 15,0-21-15,-21 21 0,21 0 0,-21-1 16,0 1-16,0 0 0,0 0 16,21 0-16,-21 0 0,0-1 15,21 22 1,-21 22 15,0-1-31,0 0 16,0 0-16,0 0 0,0 0 15,0 22-15,0-1 0,0 0 0,0 1 16,0 20-16,0-20 0,0 20 16,0-21-16,0 22 0,22-22 0,-22 22 15,21-22-15,-21 22 0,0-1 16,0-21-16,0 22 0,21-1 0,-21 1 15,0-22-15,0 22 0,0-1 16,0 1-16,0-22 0,0 22 16,0-22-16,-21 0 0,0 1 15,21-1-15,-22-21 0,1 21 0,0-20 16,0-1-16,0 0 0,0 0 16,-1 0-16,1-21 0,0 0 0,-21 0 15,21 0-15,-22 0 0,1 0 16,0 0-16,-1-21 0,-20 0 0,20 21 15,-20-21-15,21 0 0,-1-1 16,-20 1-16,42-21 0,-22 21 0,1 0 16,21-1-16,-22-20 0,22 21 15,21 0-15,-21 0 0,21-22 16,-21 22-16,21 0 0,0 0 16,0-22-16,0 22 0,0-21 0,0 21 15,21-22-15,0 22 0,0-21 16,1 21-16,-1-22 0,0 1 0,21 21 15</inkml:trace>
  <inkml:trace contextRef="#ctx0" brushRef="#br0" timeOffset="48302.25">1905 3895 0,'0'0'0,"0"-21"0,21-1 0,-21 1 16,0 0-16,21 0 16,-21 42 15,0 0-15,0 0-16,0 1 15,-21-1-15,21 0 0,0 21 0,0-21 16,0 1-16,0 20 0,0-21 15,-21 21-15,21-20 0,0-1 0,-21 0 16,21 0-16,0 0 16,0 0-16,-21-21 31,21-21-15,0 0-1,0 0-15,0 0 0,0 0 16,0-1-16,0 1 0,0-21 15,0 21-15,21 0 0,-21-1 0,21-20 16,-21 21-16,21 0 0,0 0 16,0-1-16,1 1 0,-1 0 15,0 0-15,0 21 16,0 0-16,0 0 0,1 0 0,-1 0 16,0 0-16,0 0 15,0 21-15,-21 0 0,21 0 0,-21 1 16,22 20-16,-22-21 15,0 0-15,0 22 0,0-22 0,0 21 16,0-21-16,0 22 0,0-22 16,-22 0-16,22 21 0,0-21 0,-21 1 15,21-1-15,-21-21 16,21 21-16,0-42 31,0 0-31,0-1 0,0 1 16,21-21-16</inkml:trace>
  <inkml:trace contextRef="#ctx0" brushRef="#br0" timeOffset="48649.72">2667 3387 0,'0'21'32,"0"0"-32,0 0 0,0 0 15,-21 22-15,0-1 0,-1 22 16,22-22-16,0 21 0,-21-20 16,21-1-16,-21 0 0,21 1 15,-21-1-15,21 0 0,0-20 0,0 20 16,0-21-16,0 21 0,0-20 15,0-1-15,0 0 0,0-42 63,0 0-63,0-1 0,0 1 16,0-21-16,0 21 0</inkml:trace>
  <inkml:trace contextRef="#ctx0" brushRef="#br0" timeOffset="48885.66">2286 3831 0,'0'0'15,"21"0"1,0 0 0,0 0-16,1 0 0,-1 0 0,0 0 15,21 0-15,-21-21 0,1 21 16,20 0-16,-21 0 0,21-21 15,1 21-15,-22 0 0,0 0 0,21-21 16,-20 21-16,-1 0 0,0 0 16,0 0-1</inkml:trace>
  <inkml:trace contextRef="#ctx0" brushRef="#br0" timeOffset="50161.02">3450 3831 0,'0'0'0,"0"-21"16,0 0-16,0 0 0,0 0 16,0-1-16,-21 1 0,0 21 15,0-21-15,-1 0 0,1 0 16,0 21-16,0-21 0,0 21 0,0 0 15,-1 0-15,1 0 0,0 0 16,0 0-16,-21 0 0,20 21 0,1 0 16,0 0-16,21 0 0,-21 0 15,0 22-15,0-22 0,-1 21 16,22 1-16,0-1 0,0 0 16,-21 1-16,21-1 0,0 0 0,0-21 15,0 22-15,0-22 0,0 0 16,0 0-16,0 0 0,21 1 0,1-22 15,-1 0-15,0 0 0,0 0 16,0 0-16,0 0 0,1 0 16,-1 0-16,21-22 0,-21 1 0,0 0 15,1 0-15,-1 0 0,0 0 16,21-1-16,-21 1 0,-21 0 0,22-21 16,-1 21-16,-21-1 0,0-20 15,0 21-15,0 0 0,0 0 0,0-1 16,0 1-16,0 0 0,0 0 0,0 0 15,-21 21 17,21 21-32,0 0 15,0 0-15,0 0 0,0 22 16,0-22-16,0 0 0,0 0 16,0 22-16,0-22 0,21 0 0,-21 0 15,0 0-15,0 0 0,21 1 0,-21-1 16,21 0-16,0-21 15,0 0 1,1 0 0,-1 0-16,-21-21 15,21 0-15,-21-1 16,21 1-16,-21 0 0,21 0 16,-21-21-16,21 20 0,1 1 0,-22 0 15,21 0-15,0 0 0,0-22 16,0 43-16,0-21 0,1 0 0,-1 0 15,0 0-15,0 21 0,0 0 0,0 0 16,1 0-16,-1 0 0,0 0 16,0 0-16,0 0 0,0 0 0,1 0 15,-22 21-15,21 0 0,-21 0 16,21 0-16,-21 1 0,0-1 0,0 0 16,0 0-16,0 0 0,0 22 0,0-22 15,-21 0-15,0 0 16,-1 21-16,1-20 0,21-1 0,-21 0 15,0 0-15,21 0 0,0 0 0,-21-21 16,21 22-16,-21-1 0,42-42 47,0-1-47,-21 1 16,21 0-16,21-21 0,-20 21 15,-22-22-15,21 22 0,0-21 16,0 21-16,-21-22 0,21 22 0,0-21 15,-21 21-15,0-22 0,22 22 16,-1 0-16,-21 0 0,0 0 16,0-1-16,0 44 31,0-1-31,0 0 16,0 0-16,0 0 0,-21 0 0,21 22 15,0-22-15,-22 21 0,22-21 16,0 22-16,0-1 0,0-21 0,0 22 15,0-22-15,0 0 0,0 21 16,0-21-16,0 1 0,0-1 0,0 0 16,0 0-16,22-21 15,-1 0 1,0 0-16,0 0 0,0 0 16,0-21-16,1 0 0,-1 0 0,0-1 15</inkml:trace>
  <inkml:trace contextRef="#ctx0" brushRef="#br0" timeOffset="50681.43">4847 3874 0,'0'0'0,"-21"21"0,0-21 0,0 0 15,42 0 17,0 0-32,21 0 15,-21 0-15,22 0 0,-1 0 16,0 0-16,22 0 0,-1 0 0,-20 0 16,20 0-16,1 0 0,-1 0 15,1-21-15,-1 21 0,1 0 0,-1 0 16,-20 0-16,-1 0 0,0-22 0,1 22 15,-1 0-15,-21 0 0,0 0 16,0 0-16,1 0 16,-44 0 31,1 0-47,0 0 15,0 0-15,0 0 16,0 0-16,-1 0 0</inkml:trace>
  <inkml:trace contextRef="#ctx0" brushRef="#br0" timeOffset="51048.88">4784 3958 0,'0'0'0,"-43"0"0,22 21 0,0-21 16,0 0-16,0 22 16,42-22-1,0 0-15,0 0 16,0 0-16,22 0 0,-1 0 16,0 0-16,22 0 0,-22 0 0,22 0 15,63-22-15,-64 22 0,1 0 16,-1 0-16,-21-21 0,22 21 15,-22 0-15,1 0 0,-1 0 16,0 0-16,1 0 0,-22 0 0,42 0 16,-42 0-16,1 0 15,-22-21 1,0 0 15</inkml:trace>
  <inkml:trace contextRef="#ctx0" brushRef="#br0" timeOffset="51515.33">5863 3556 0,'0'0'0,"0"-21"0,-21 21 16,0 0-1,0 0-15,21 21 16,-22-21-16,22 21 0,0 0 16,0 1-16,0-1 0,0 0 15,22 0-15,-1 0 0,0-21 16,0 21-16,0-21 0,22 22 16,-22-22-16,0 21 0,21-21 15,-21 0-15,1 0 0,-1 0 0,0 0 0,0 0 16,0 0-16,0 0 15,1 0-15,-1 0 0,-21 21 16,21-21-16,-21 21 16,-21 0-1,0 0-15,-1-21 16,1 22-16,0-1 0,0 0 0,0 21 16,0-21-16,-1 1 15,-41 83-15,21-83 0,20 20 16,1-21-16,0 21 0,-21-20 0,21-1 15,-1 0-15,1 0 16,21 0-16,-21 0 0,0 1 0,21-1 16,-21-21-1,21-21 1</inkml:trace>
  <inkml:trace contextRef="#ctx0" brushRef="#br0" timeOffset="55049.46">8424 3493 0,'0'0'0,"0"-22"16,21 1 0,-21 0-1,22 0-15,-22 0 16,0 42 31,0 0-32,-22 0-15,22 0 0,-42 22 16,42-1-16,-21-21 16,0 0-16,0 22 0,-1-22 0,-20 42 15,21-20-15,0-1 0,0 0 16,-22 1-16,22-1 0,-21 0 16,-1 1-16,1-1 0,0 22 15,-1-22-15,1 0 0,21 1 0,-21-1 16,-1 0-16,22 1 0,-21-1 15,21 0-15,-1-21 0,1 22 0,0-22 0,0 0 16,0 0-16,0 0 0,21 1 16,0-1-1,-22-21-15,22-21 32,22-1-32,-22 1 15,21 0-15,0 0 0,0 0 0,0 0 16</inkml:trace>
  <inkml:trace contextRef="#ctx0" brushRef="#br0" timeOffset="55550.18">8636 3577 0,'0'0'15,"0"-21"-15,0 0 16,0 42 46,0 0-62,-21 0 16,0 1-16,-1 20 16,22-21-16,-21 21 0,0-20 0,0 20 15,0 0-15,-22 1 0,22-1 0,0 0 16,-21 1-16,21 20 0,-1-21 16,-20 22-16,21-22 0,0 1 0,-22-1 15,22 21-15,-21-20 0,21-1 0,0 0 16,-22-20-16,22 20 0,0 0 15,0-21-15,0 1 0,-1 20 16,1-21-16,21 0 0,-21 0 16,21 1-1,-21-22-15,42-22 32,0 22-32,-21-21 0,21 21 15,1-21-15,-1 0 0,0 0 0,0 0 16</inkml:trace>
  <inkml:trace contextRef="#ctx0" brushRef="#br0" timeOffset="56043.91">9334 3641 0,'0'-21'15,"0"42"16,0 0-15,-21 0-16,21 0 0,0 0 0,-21 22 16,21-22-16,0 21 0,-21-21 15,0 22-15,0-1 0,21 0 0,-22 1 16,1-1-16,0 0 0,0 1 0,0-1 16,0 0-16,-1 1 0,1-1 15,21 0-15,-21 1 0,0-22 0,21 21 16,-21-21-16,21 22 0,0-22 0,0 0 15,0 0-15,0 0 16,21-21 0,0 0-16,0 0 0,0 0 15,1 0-15,-1-21 0,0 0 16,0 21-16,0-21 0,-21 0 0,21 21 16,1-21-16,-1-1 0,-21 1 0,0 0 15,21 0-15,0 0 0</inkml:trace>
  <inkml:trace contextRef="#ctx0" brushRef="#br0" timeOffset="56337.8">8975 4128 0,'-22'0'0,"44"0"31,-1 0-31,0 0 0,0 0 16,0 0-16,0 0 0,1-22 0,-1 22 15,0 0-15,0-21 0,0 21 0,0 0 16,22 0-16,-22-21 16,0 21-16,0 0 0,0 0 0,1 0 15,-1-21-15,0 21 16,0 0-1</inkml:trace>
  <inkml:trace contextRef="#ctx0" brushRef="#br0" timeOffset="57838.14">10223 4170 0,'0'0'0,"0"-42"15,0 20-15,0 1 0,0 0 16,0 0-16,-21 21 15,21-21-15,-21 21 0,0-21 0,0-1 16,0 22-16,-22 0 0,22 0 0,0 0 16,0 0-16,0 0 0,-1 0 15,1 0-15,-21 0 0,21 22 0,0-1 16,-1-21-16,-20 21 0,21 21 16,0-21-16,0 1 0,-22-1 15,22 21-15,21-21 0,-21 22 0,21-22 16,-21 21-16,21-21 0,0 22 0,0-22 15,0 0-15,0 0 0,0 21 16,0-20-16,0-1 0,21 0 16,0 0-16,0-21 0,0 0 15,1 0-15,-1 0 0,0 0 16,21 0-16,-21 0 0,1 0 0,-1 0 16,0-21-16,21 21 0,-21-21 15,1 0-15,20-1 0,-21 1 0,0 0 16,0 0-16,1 0 0,-1 0 15,0-22-15,-21 22 0,21 0 0,0-21 16,-21 20-16,0-20 0,0 21 16,21 0-16,-21 0 0,0-1 0,0 1 15,0 0-15,0 0 0,0 42 47,0 0-47,0 0 16,0 22-16,0-22 15,0 0-15,-21 0 0,21 22 0,0-22 16,0 0-16,0 21 0,0-21 16,0 1-16,0-1 0,0 0 15,0 0-15,0 0 0,0 0 0,0 1 16,0-1-16,21 0 0,1-21 0,-1 0 16,-21 21-16,21-21 0,0 0 15,0 0-15,0 0 0,1 0 16,-1 0-16,21 0 0,-21 0 0,22-21 0,-22 21 15,21-21-15,-21 0 0,22-1 0,-1 22 16,0-21-16,1 0 0,-22 0 16,21 0-16,0 0 0,-20-1 15,20 1-15,-21 0 0,0-21 0,0 21 16,1-1-16,-22 1 0,0 0 16,21-21-16,-21 21 0,0-1 0,0 1 15,0 0-15,0 0 0,-21 0 16,-1 0-16,1 21 0,0 0 15,0-22-15,0 22 0,-22 0 0,22 0 16,0 0-16,0 0 0,0 0 0,0 22 16,-1-1-16,1-21 0,0 21 15,0 0-15,0 0 0,21 0 0,-21-21 16,21 22-16,-22-1 0,22 0 16,0 0-16,0 0 0,0 0 15,0 1-15,0-1 16,22-21-16,-1 0 15,0 21-15,0-21 0,0 0 16,0 0-16,1 0 0,-1 0 0,0 0 16,0-21-16,0 21 15,0 0-15,1-21 0,-1 21 0,-21-22 16,21 1-16,0 21 0,0-21 0,0 21 16,1-21-16,-1 21 15,-21-21-15,21 21 16,-21-21-16,0 42 47,0 0-32,0 0-15,0 0 0,0 0 16,0 1-16,0-1 0,0 0 16,0 21-16,0-21 0,0 1 0,0 20 15,0 0-15,0-21 0,0 22 0,0-1 16,0-21-16,0 22 0,0 20 15,0-21-15,0 1 0,0 20 0,21-20 16,-21 20-16,0-21 0,0 22 0,21-1 16,-21-20-16,0 20 0,0-20 0,0 20 15,0 1-15,0-22 16,0 21-16,0-20 0,-21-1 0,0 0 16,0 1-16,0-1 0,-1 0 0,1-20 15,0-1-15,-21 0 0,21 0 0,-1 0 16,-20 0-16,0-21 0,21 22 15,-22-22-15,-41 0 0,20 0 16,22 21-16,-22-21 0,22 0 0,-22 0 16,22 0-16,-21 0 0,20-21 0,1-1 15,21 22-15,-22-21 0,22 0 16,0 21-16,0-21 0,0 0 0,0 0 16,21-1-16,0 1 0,0 0 0,0 0 15,0-21-15,0 20 0,0 1 16,0-21-16,0 21 0,0-22 15,21 22-15,21-21 0,-21 0 0,0-1 16,22 1-16,-22-22 0</inkml:trace>
  <inkml:trace contextRef="#ctx0" brushRef="#br0" timeOffset="58437.83">11409 4106 0,'0'0'16,"0"-21"-1,0 42 1,0 1-1,0-1-15,0 0 0,0 0 16,0 21-16,0-20 0,0 20 0,0-21 16,0 21-16,0-20 0,0-1 0,-21 21 15,21-21-15,-22 0 0,22 1 0,0-1 16,0 0-16,-21-21 16,21 21-16,-21-21 0,0 0 15,21-21 16,0 0-31,0 0 0,0-1 16,0 1-16,0 0 0,0 0 0,0-21 16,0 20-16,21-20 0,-21 21 15,21-21-15,0 20 0,-21-20 0,22 21 16,-1-21-16,0 20 0,0 1 16,21 0-16,-20 0 0,-1 0 0,21 21 15,-21 0-15,22 0 0,-22 0 0,0 0 16,21 0-16,-21 0 0,1 21 15,-1 0-15,-21 0 0,21 22 0,-21-22 16,21 0-16,-21 21 0,0-21 16,0 1-16,0-1 0,0 0 0,0 0 15,0 0-15,0 0 0,0 1 0,0-1 16,0 0-16,-21-21 16,0 21-1,21-42 1</inkml:trace>
  <inkml:trace contextRef="#ctx0" brushRef="#br0" timeOffset="59014.11">12531 4001 0,'0'0'0,"-43"-22"15,22 22 1,0 0-16,0 0 0,0 0 0,-1 0 16,1 0-16,-21 0 0,21 0 0,0 22 15,-22-1-15,1 0 0,21 21 16,-22-21-16,22 22 0,-21-22 0,21 21 15,0 1-15,-1-22 0,1 21 0,0-21 16,21 22-16,0-22 0,0 0 16,0 0-16,0 0 0,0 0 15,21-21-15,0 22 0,1-22 0,20 0 16,-21 0-16,0 0 0,0 0 16,22 0-16,-22 0 0,0-22 0,21 22 15,-20-21-15,20 0 0,-21 0 16,0 0-16,0 0 0,1-22 0,-1 22 15,0-21-15,0 21 0,0-22 16,-21 1-16,0 21 0,0-22 0,0 22 16,0-21-16,0 21 0,0 0 0,0-1 15,0 44 1,0-1 0,0 21-16,0-21 0,0 0 15,0 22-15,0-22 0,0 21 16,0-21-16,0 22 0,0-22 0,0 0 15,0 0-15,0 22 0,0-22 16,21 0-16,1 0 16,-1-21-16,0 0 0,0 0 15,0 0-15,0 0 16,1-21-16,-1 21 0,0-21 0</inkml:trace>
  <inkml:trace contextRef="#ctx0" brushRef="#br0" timeOffset="59776.67">12890 4022 0,'0'21'31,"0"0"-31,0 0 16,0 0-16,0 1 0,0-1 0,0 0 15,0 21-15,0-21 0,0 1 0,0-1 16,0 0-16,0 0 0,0 0 15,0 0-15,-21 1 0,21-1 16,-21-21-16,21 21 0,-21-21 16,0 0-16,0 0 31,21-21-31,0 0 0,0-1 16,0 1-16,0 0 0,0 0 0,0 0 15,0 0-15,0-1 16,0-20-16,0 21 0,21-21 0,0 20 15,0-20-15,0 21 0,0 0 0,1-22 16,-1 43-16,0-21 0,21 0 16,-21 0-16,1 21 0,20 0 0,-21 0 15,0 0-15,0 0 0,1 0 0,-1 21 16,21 0-16,-21 0 0,0 1 16,1 20-16,-22-21 0,21 0 0,0 0 15,-21 22-15,0-22 0,0 0 0,0 0 16,0 0-16,0 1 0,0-1 15,0 0-15,0 0 0,0 0 0,0 0 16,-21-21 0,0 0-16,-1 22 0,1-22 15,0 0 1,0-22-16,21 1 16,0 0-16,0 0 0,0 0 15,0-22-15,0 22 16,21 0-16,0-21 0,0 21 0,1-22 15,20 22-15,-21-21 0,0 21 0,22-1 16,-22-20-16,21 21 0,-21 21 16,22-21-16,-22 21 0,0-21 0,21 21 15,-21 0-15,1 0 0,-1 0 0,0 21 16,0 0-16,-21 0 16,21 0-16,-21 22 0,21-22 0,-21 21 15,0-21-15,0 22 0,0-22 0,0 21 16,0-21-16,0 22 0,-21-22 0,21 0 15,0 0-15,-21 0 0,0 0 16,21 1-16,-21-22 0,21 21 16,21-42 15,0-1-31,0 1 16,0 0-16</inkml:trace>
  <inkml:trace contextRef="#ctx0" brushRef="#br0" timeOffset="60181.44">14055 4106 0,'0'22'16,"21"-22"0,0 0-16,0 0 15,0 0-15,0 0 16,22 0-16,-22 0 0,21-22 15,-21 22-15,1-21 0,-1 21 16,0-21-16,0 21 0,-21-21 0,21 0 16,-21 0-16,0-1 15,0 1-15,0 0 0,-21 21 16,21-21-16,-21 21 0,0 0 16,0 0-16,-1 0 0,-20 0 15,21 0-15,0 21 0,0-21 0,-1 21 16,1 0-16,-21 1 0,42 20 0,-21-21 15,0 21-15,-1-20 0,1 20 16,21 0-16,0-21 0,0 1 0,0 20 16,0-21-16,0 0 0,0 0 15,0 1-15,0-1 0,21-21 16,1 21-16,-1-21 0,0 0 0,0 0 16,0 0-16,0 0 0,1 0 15,-1-21-15,0 0 0,0-1 16</inkml:trace>
  <inkml:trace contextRef="#ctx0" brushRef="#br0" timeOffset="60776.1">15071 3069 0,'0'0'0,"0"-21"0,-22 21 0,44-21 31,-1 21-15,0 0-16,0 0 0,21 0 0,-20 0 15,20 0-15,0-21 0,1 21 16,-1 0-16,0 0 0,1 0 0,-1 0 15,-21 0-15,21 0 0,-20 0 0,-1 0 16,0 0-16,0 0 0,-63 0 31,21 0-31,-1 0 0,-20 0 16,0 0-16,-1 0 0,1 0 16,0 0-16</inkml:trace>
  <inkml:trace contextRef="#ctx0" brushRef="#br0" timeOffset="61166.06">14944 3027 0,'0'0'0,"0"21"16,0 0-16,0 0 0,-22-21 0,22 22 15,0-1-15,0 21 0,0-21 0,-21 22 16,21-1-16,0-21 0,0 43 15,0-22-15,0 0 0,0 1 0,0-1 16,-21 21-16,21-20 0,0 20 16,-21-20-16,21 20 0,0-21 15,0 22-15,-21-1 0,0 1 0,21-1 16,-22 1-16,22-1 0,0 1 0,-21-1 16,0-20-16,21 20 0,-21 1 15,21-22-15,0 22 0,0-22 0,0 21 16,0-20-16,0-1 0,0 0 0,0 1 15,0-22-15,0 21 0,0-21 16,21 1-16,0-1 0,0-21 16,22 0-16,-22 0 0,0 0 0,0 0 15,22 0-15,-1-21 0,-21-1 16,21 1-16,1 0 0,-1 0 16,0 0-16,-20 0 0,20-1 0,0-20 15,1 21-15,-1-21 0</inkml:trace>
  <inkml:trace contextRef="#ctx0" brushRef="#br0" timeOffset="62169.01">15981 3810 0,'0'0'16,"-21"-42"-16,-1 21 15,1 21-15,0 0 16,0-22-16,0 22 0,0 0 16,-1 0-16,1 22 0,0-1 0,0-21 15,0 21-15,0 0 0,-1 0 16,-20 22-16,42-22 0,-21 0 0,0 21 15,0-21-15,21 1 0,-22 20 0,22-21 16,0 0-16,0 0 16,0 1-16,0-1 0,0 0 15,22-21-15,-1 0 0,0 0 16,0 0-16,0 0 16,0 0-16,1-21 0,-1 0 0,0 21 15,0-22-15,0 1 0,22 0 0,-22 0 16,0-21-16,0 20 0,0 1 15,0 0-15,1 0 0,-1 0 0,-21 0 16,21-1-16,-21 1 0,21 21 0,-21-21 16,0 42 31,0 0-32,0 1-15,0-1 0,0 0 16,0 0-16,0 0 0,0 0 0,0 1 15,0-1-15,21 0 16,0 0-16,1 0 0,-1-21 16,0 0-16,0 0 0,0 0 0,0 0 15,22 0-15,-22 0 0,21 0 16,-21 0-16,22 0 0,-22 0 0,0-21 16,21 21-16,-20-21 0,-1 0 0,-21 0 15,21-1-15,0 1 16,-21 0-16,0 0 0,0 0 0,0 0 15,0-22-15,0 22 0,0-21 0,0 21 16,0-22-16,0 22 0,-21-21 16,0-1-16,0 22 0,-1-21 0,1 21 15,-21-22-15,21 22 0,-22-21 0,22 21 16,-21 0-16,0-1 0,-1 1 16,1 21-16,0-21 0,-22 21 0,22 0 15,-1 0-15,1 0 0,0 0 16,-1 21-16,1 0 0,-21 1 0,20-1 15,-63 42-15,64-20 0,0-1 16,-1 0-16,1 22 16,0-22-16,-1 0 0,22 22 0,-21-1 15,21-20-15,0 20 0,-22 64 16,22-84-16,21 20 0,0-21 16,0 1-16,0 20 0,0-20 0,0-22 15,21 21-15,0 0 0,1-20 0,20-1 16,-21 0-16,21 0 0,1 0 15,-1 0-15,0-21 0,1 0 0,-1 0 16,0 0-16,1 0 0,-1 0 0,22 0 16,-22 0-16,0 0 0,1-21 15,20 21-15,-21-21 0,1 0 0,20 0 16,-20 0-16,-1-1 0,0 1 16,1 0-16,-22 0 0,21 0 0,-21 0 15,22-1-15,-22-20 0</inkml:trace>
  <inkml:trace contextRef="#ctx0" brushRef="#br0" timeOffset="62818.41">17145 3620 0,'0'0'16,"0"-22"-16,0 1 0,0 0 15,-21 42 32,0 0-47,21 1 0,0-1 16,0 0-16,-22 0 0,22 21 15,-21-20-15,21 20 0,-21-21 0,21 21 16,0 1-16,-21-22 0,0 21 0,0 1 16,21-22-16,-22 21 0,22-21 15,-21 0-15,21 22 0,0-22 0,-21 0 16,21 0-16,0-42 47,0 0-47,0 0 15</inkml:trace>
  <inkml:trace contextRef="#ctx0" brushRef="#br0" timeOffset="63138.43">17060 3598 0,'0'0'0,"43"-21"16,-22 0-16,0 21 15,0-21-15,0 21 0,0 0 16,22 0-16,-22 0 0,21 0 16,-21 0-16,1 21 0,20 0 15,-21 0-15,21 1 0,-20 20 0,-1-21 16,-21 0-16,0 22 0,21-22 0,-21 21 16,0-21-16,0 22 0,0-22 15,0 21-15,0-21 0,0 22 0,0-22 16,-21 0-16,21 0 0,-21 0 0,21 0 15,0 1-15,0-1 0,-22 0 16,1-21 0,0 0 15,0 0-31,0-21 0</inkml:trace>
  <inkml:trace contextRef="#ctx0" brushRef="#br0" timeOffset="63377.29">16912 4001 0,'21'0'16,"0"0"-16,1 0 0,-1 0 15,0 0-15,0-22 0,21 22 16,-20 0-16,20-21 0,-21 21 15,21 0-15,-20 0 0,20-21 0,0 21 16,-21-21-16,1 21 0,20 0 0,-21 0 16,0-21-16,0 21 0,1 0 15,-22-21-15,21 21 0,0-22 0</inkml:trace>
  <inkml:trace contextRef="#ctx0" brushRef="#br0" timeOffset="63662.13">17907 3620 0,'-21'0'0,"21"21"0,-21 0 15,-1 0-15,22 21 0,0-20 16,0-1-16,-21 0 0,21 21 15,-21-21-15,0 1 0,21 20 0,0-21 16,-21 21-16,0-20 0,21-1 0,-22 21 16,22-21-16,0 0 0,-21 1 15,21-1-15,-21 0 16,21-42 15</inkml:trace>
  <inkml:trace contextRef="#ctx0" brushRef="#br0" timeOffset="63977.67">17801 3662 0,'0'0'0,"21"0"0,0 0 0,1 21 31,-1 0-31,0-21 0,0 21 0,-21 1 16,42-1-16,-20 0 0,-1 0 16,0 0-16,0 22 0,21-22 0,-20 21 15,-1-21-15,0 0 0,0 22 0,0-22 16,22 42-16,-22-41 16,0-1-16,-21 0 0,0 0 0,21 0 15,0 0-15,-21-42 47,0 0-47,0 0 16</inkml:trace>
  <inkml:trace contextRef="#ctx0" brushRef="#br0" timeOffset="64285.5">18584 3450 0,'-21'21'16,"0"1"-16,21-1 0,-21 0 16,0 0-16,21 0 0,0 22 15,-22-1-15,1-21 0,21 21 0,-21 1 16,21-1-16,0 0 0,-21-20 15,0 20-15,0 0 0,21 1 0,-22-22 16,22 21-16,-21-21 0,21 0 0,0 1 16,0-1-16,0 0 0,0 0 15,0 0-15,0-42 32,0 0-17,21 21-15</inkml:trace>
  <inkml:trace contextRef="#ctx0" brushRef="#br0" timeOffset="64669.29">19008 3725 0,'21'0'47,"0"0"-47,0 0 0,0 0 16,0 0-16,1 0 0,-1 0 15,0 0-15,0 0 0,0 0 0,22 0 16,-22 0-16,0-21 0,0 21 16,0 0-16,0 0 0,1 0 15,-44 0 32</inkml:trace>
  <inkml:trace contextRef="#ctx0" brushRef="#br0" timeOffset="64997.51">18965 3937 0,'21'0'16,"1"0"-16,-1 0 16,0 0-1,0 0-15,0 0 0,0 0 16,1 0-16,-1 0 0,0 0 16,0 0-16,0 0 0,0 0 15,1 0-15,-1 0 0,0 0 0,0 0 16,0 0-16,0 0 0,1 0 0,-1 0 31,-21-21-15</inkml:trace>
  <inkml:trace contextRef="#ctx0" brushRef="#br0" timeOffset="65933.98">20426 3281 0,'0'0'15,"-21"0"-15,-1 0 0,1 0 0,21 21 16,-21-21-16,0 21 0,21 0 0,-21 1 15,0-22 1,21 21-16,0 0 0,0 0 16,21-21 15,0 0-31,0 0 0,0 0 16,0 0-16,1 0 15,-1-21-15,-21 0 0,21 0 16,-21-1-16,0 1 0,0 0 15,0 0-15,0 0 16,-21 0-16,0 21 0,21-22 0,-22 22 16,1 0-16,0 0 0,0 0 15,0 0-15,0 0 16,21 22-16,-22-1 0,22 0 0,-21 0 16,21 0-16,0 0 0,0 1 15,0-1-15,0 0 0,0 0 0,0 0 16,0 0-16,21 1 15,1-22-15,-1 0 0,0 0 16,0 0-16,0 0 0,0 0 16,1 0-16,-1-22 15,0 22-15,-21-21 0,0 0 16,0 0-16,0 0 0,0 0 16,0-1-16,0 1 0,-21 21 15,0-21-15,-1 21 16,1 0-16,0 0 0,0 0 15,0 0-15,0 21 16,-1 0-16,22 22 0,-21-22 0,21 0 16,0 0-16,-21 22 0,21-22 15,0 21-15,0-21 0,0 0 0,0 22 16,0-22-16,0 0 0,0 0 0,21 0 16,0 1-16,1-22 0,-1 21 15,0-21-15,21 0 0,-21 0 0,22 0 16,-22 0-16,21 0 0</inkml:trace>
  <inkml:trace contextRef="#ctx0" brushRef="#br0" timeOffset="66581.62">21167 3493 0,'0'0'0,"-22"0"16,22 21-1,-21 0-15,0 0 16,21 0-16,-21 22 0,21-22 16,0 0-16,0 21 0,-21-21 15,0 22-15,21-22 0,-22 21 0,22 1 16,-21-1-16,0-21 0,21 21 0,-21 1 15,0-22-15,21 21 0,-21-21 16,21 22-16,0-22 0,-22 0 0,22 0 16,-21 0-16,21-42 47,0 0-47,0 0 0,21 0 0,-21 0 15,22-22-15,-1 1 0,-21 21 16,0-22-16,21 1 0,0 0 15,-21-1-15,21 1 0,0 0 0,-21-1 16,22 1-16,-1 21 0,-21-21 16,21-1-16,0 22 0,-21 0 0,21 0 15,0 0-15,1-1 16,-1 22-16,0 0 16,0 22-16,-21-1 0,21-21 15,-21 21-15,21 0 0,1 21 16,-22-20-16,21-1 0,0 21 15,-21-21-15,21 22 0,-21-22 0,0 21 0,21 0 16,-21-20-16,0 20 0,21-21 16,-21 21-16,0-20 0,0 20 15,0-21-15,0 0 0,0 0 0,0 1 16,0-1-16,0 0 0,0 0 16,-21-21-16,21 21 0,-21-21 15,0 0-15,0 0 31,0-21-31,-1 0 0,1 0 16</inkml:trace>
  <inkml:trace contextRef="#ctx0" brushRef="#br0" timeOffset="66793.5">20849 3979 0,'0'0'0,"21"-21"31,0 21-31,1 0 0,-1 0 16,0 0-16,0 0 0,21 0 15,-20-21-15,-1 21 0,21-21 0,-21 21 16,22 0-16,-22 0 0,0-21 0,21 21 16,-21 0-16,1-21 15,-1 21-15,0-22 0</inkml:trace>
  <inkml:trace contextRef="#ctx0" brushRef="#br0" timeOffset="67111.32">21759 3493 0,'0'0'0,"21"0"16,-21 21 15,22 0-31,-22 0 0,21 0 16,-21 0-16,21 1 0,-21-1 0,21 21 15,0-21-15,-21 22 0,21-22 0,1 0 16,-1 21-16,-21-21 0,21 22 16,0-22-16,-21 0 0,0 21 0,0-20 15,21-1-15,-21 0 0,21 0 16,-21 0-16,0 0 0,0-42 47</inkml:trace>
  <inkml:trace contextRef="#ctx0" brushRef="#br0" timeOffset="67408.14">22437 3408 0,'-22'0'16,"22"21"-16,-21 0 0,0 0 16,0 1-16,21 20 0,-21-21 0,0 21 15,-1-20-15,22 20 0,-21 0 16,0-21-16,0 22 0,21-1 15,-21-21-15,0 22 0,21-22 0,-22 0 16,22 21-16,-21-21 0,21 1 16,-21-22-16,21 21 0,0 0 0,0-42 47,21 0-47,0 21 0</inkml:trace>
  <inkml:trace contextRef="#ctx0" brushRef="#br0" timeOffset="68246.67">23008 3175 0,'0'-21'63,"0"0"-48,21 0 1,0 21-16,1 0 15,-22 21 17,0 0-17,0 0-15,0 0 16,0 0-16,-22-21 0,22 22 0,-21-1 16,0 0-16,0-21 0,0 21 15,0-21 1,-1 0-16,1 0 15,0 0 1,21-21-16,0 0 16,0 0-16,0-1 15,0 1-15,0 0 16,21 21-16,0-21 0,1 21 16,-1 0-16,0 0 15,0 0 1,-21 21-1,0 0-15,0 0 0,0 1 16,0-1-16,0 0 16,-21-21-1,21 21-15,-21-21 16,0 0-16,-1 0 0,1 0 16,0 0-1,21-21 1,0 0-16,0 0 15,0-1-15,21 1 16,0 21-16,1-21 0,-22 0 0,21 0 16,0 21-16,0 0 0,0 0 15,0 0-15,1 0 16,-1 0-16,0 0 16,-21 21-16,0 0 0,0 21 0,0-20 15,0 20-15,0-21 0,0 21 16,0 1-16,0-1 0,0 0 0,-21-20 15,0 20-15,-1 0 0,1-21 16,-21 1-16,21-1 0,0 0 0,-1 0 16,1-21-16,0 0 0,0 0 15</inkml:trace>
  <inkml:trace contextRef="#ctx0" brushRef="#br0" timeOffset="69017.24">23326 2773 0,'21'0'15,"0"0"1,0 0 0,21 0-16,-20 0 0,20 0 0,-21-21 15,21 21-15,-20 0 0,20 0 16,-21 0-16,21-21 0,-20 21 0,20 0 16,-21 0-16,0 0 0,0 0 0,1 0 15,-1 0 1,0 0-16,-21 21 31,0 0-31,0 0 0,0 0 16,0 0-16,0 1 0,0 20 15,-21-21-15,21 0 16,-21 0-16,21 22 0,-22-22 0,22 21 16,0 1-16,0-22 0,-21 42 15,21-20-15,-21-1 0,21 0 0,-21 1 16,21 20-16,0-21 0,0 1 0,-21-1 15,21 0-15,-21 1 0,21-1 16,-22 0-16,22-20 0,0 20 0,0 0 16,-21 1-16,21-22 0,-21 21 15,21 0-15,0 1 0,0-22 0,0 21 16,0-21-16,0 22 0,0-1 0,0-21 16,0 0-16,0 22 0,0-22 15,0 0-15,0 0 0,-21 0 16,21 1-16,0-1 0,-21 0 0,21 0 15,-21 0-15,21 0 16,-22-21-16,1 0 16,0 0-16,21 22 0,-21-22 0,0 0 15,0 0-15,-1 0 0,1 0 0,0 0 16,-21 0-16,-1 0 0,22 0 16,-21 0-16,0-22 0,-1 22 0,1 0 15,0 0-15,-1 0 0,1 0 0,21 0 16,-22 0-16,22 0 0,0 0 15,0 0-15,42 0 47,0 0-31,-21-21-16</inkml:trace>
  <inkml:trace contextRef="#ctx0" brushRef="#br1" timeOffset="99726.23">614 6816 0,'0'-21'0,"21"21"15,-21-22 1,0 1-16,0 0 31,0 42 79,-21 0-110,21 1 0,-21-1 15,21 0-15,0 0 16,0 0-16,0 0 0,-22 22 0,22-22 15,-21 21-15,0 1 0,21-1 16,0 0-16,-21 1 0,0-1 0,21 0 16,0 22-16,0-22 0,0 0 15,0 1-15,0-1 0,0 0 16,0 1-16,0-1 0,0 0 0,0-20 16,0 20-16,0-21 0,21 0 15,0 0-15,0-21 0,0 22 0,1-22 16,-1 0-16,0 0 0,0 0 15,21 0-15,-20 0 0,-1-22 16,21 1-16,-21 21 0,0-21 16,22 0-16,-22 0 0,0-22 0,0 22 15,0-21-15,1 21 0,20-22 16,-21 1-16,0 0 0,0-1 0,1-20 16,-1 21-16,0-1 0,0 1 15,0 0-15,0-1 0,-21 1 0,22 0 16,-22-1-16,21 1 0,-21 21 15,21-22-15,-21 22 0,0-21 0,0 21 16,0 0-16,21-1 0,-21 1 16,0 0-16,0 0 0,0 0 15,0 42 48,0 0-63,0 0 15,0 0 1,0 1-16,0-1 16</inkml:trace>
  <inkml:trace contextRef="#ctx0" brushRef="#br1" timeOffset="100397.46">1630 7281 0,'0'0'0,"21"0"0,0-21 0,-21 0 0,21 21 16,0-21-16,1 0 16,-1 0-16,0-1 15,0 1-15,0 0 16,-21 0 0,-21 21-1,0 0-15,0 0 0,0 21 16,-1-21-16,-20 21 0,21 0 15,0 1-15,-22-1 0,22 0 0,-21 0 16,21 0-16,0 0 0,-1 1 16,22-1-16,0 0 0,0 0 15,0 0-15,0 0 0,0 1 16,22-22-16,-1 21 16,0 0-16,0-21 0,0 0 15,0 21-15,1-21 0,-1 21 0,21-21 16,-21 0-16,0 21 0,1-21 0,-1 22 15,0-1-15,-21 0 16,0 0-16,0 0 16,0 0-16,-21-21 0,0 22 15,-1-1-15,1-21 0,0 21 0,-21-21 16,21 0-16,-1 21 0,-20-21 16,21 0-16,0 0 0,-22 0 0,22 0 15,0 0-15,0 0 16,0 0-16,0 0 0,-1-21 15,1 21-15,21-21 0,0 0 16,-21 21-16,0-22 0,21 1 16,0 0-1,0 0 1,0 0-16,21 21 16</inkml:trace>
  <inkml:trace contextRef="#ctx0" brushRef="#br1" timeOffset="100810.23">2117 7451 0,'0'0'0,"0"-21"0,0-1 16,0 1-16,0 0 16,0 0-16,0 0 15,0 0 1,-22 21 0,1 21-1,21 0-15,-21-21 0,21 21 16,0 0-16,0 0 0,-21 1 0,21-1 15,0 21-15,0-21 0,-21 0 16,21 1-16,0-1 0,0 0 0,0 0 16,0 0-16,0 0 15,21-21 1,-21 22-16,21-22 0,0 0 16,0 0-1,1 0-15,-1 0 16,0-22-16</inkml:trace>
  <inkml:trace contextRef="#ctx0" brushRef="#br1" timeOffset="101226.35">2349 7366 0,'0'-21'0,"0"0"0,0 0 16,0-1-1,22 22-15,-1-21 16,0 21-16,0 0 16,0 0-16,0 0 0,1 0 15,-1 21-15,-21 1 0,21-22 0,0 21 16,0 0-16,-21 0 0,0 0 0,0 0 16,21 22-16,-21-22 0,0 0 15,0 0-15,0 0 0,0 1 0,-21-1 16,0 0-16,0 0 0,21 0 15,-21-21-15,21 21 0,-21-21 0,-1 0 16,22-21 15,0 0-31,0 0 16,0 0-16,0 0 0,0-1 0,22-20 16,-22 21-16,21 0 0,-21-22 15,21 22-15,-21 0 0,0 0 0,21 0 16,-21 0-16,21 21 0,0-22 15,-21 1-15,22 21 0,-22-21 16,21 21-16,0 0 0,0-21 0,0 21 16</inkml:trace>
  <inkml:trace contextRef="#ctx0" brushRef="#br1" timeOffset="101933.94">2942 7345 0,'0'-21'16,"0"42"31,0 0-47,0 0 0,0 0 15,0 22-15,0-22 16,0 0-16,0 0 0,-21 0 0,21 1 16,0-1-16,0 0 0,0 0 0,0 0 15,-21 0 1,21 1 0,-21-22-1,21-22 1,0 1-16,0 0 15,0 0-15,0 0 16,0 0-16,0-1 0,0 1 0,0 0 16,0-21-16,0 21 0,21-1 0,0-20 15,0 21-15,0 0 0,0 0 16,1-1-16,20 1 0,-21 0 0,21 21 16,-20 0-16,-1 0 0,21 0 15,0 0-15,-20 0 16,-1 21-16,0 0 0,0 1 0,0-1 15,-21 21-15,0-21 0,0 0 16,0 1-16,0 20 0,0-21 0,0 0 16,0 22-16,-21-22 0,21 0 0,-21 0 15,21 0-15,-21-21 0,21 21 16,0 1-16,-21-22 0,21 21 16,-22-21-16,22-21 15,0-1 1,0 1-16</inkml:trace>
  <inkml:trace contextRef="#ctx0" brushRef="#br1" timeOffset="102497.62">3895 7387 0,'0'0'0,"0"-21"16,0-21-16,0 21 16,0-1-16,-22 1 0,1 0 15,0 0-15,0 21 0,0-21 0,0 21 16,-1 0-16,1 0 16,0 0-16,0 0 0,0 0 0,0 0 15,-1 21-15,-20 0 0,21 0 0,0 0 16,0 22-16,-1-22 0,1 21 15,21-21-15,-21 22 0,21-22 0,-21 0 16,21 21-16,0-20 0,0-1 0,0 0 16,0 0-16,0 0 0,21-21 15,0 21-15,0-21 0,1 0 16,-1 0-16,21 0 0,-21 0 0,0 0 16,1-21-16,-1 21 0,0-21 15,21 0-15,-21 0 0,1 0 0,-1-1 16,0 1-16,-21 0 0,21-21 15,-21 21-15,21-22 0,-21 22 16,0 0-16,0-21 0,0 20 0,0 1 16,0 0-16,0 42 31,0 0-31,-21 22 0,21-22 16,0 0-16,0 0 0,-21 22 15,21-22-15,0 0 0,0 21 0,0-21 16,0 1-16,0-1 0,0 0 0,0 0 15,21-21-15,0 21 16,0-21-16,1 0 16,-1 0-16,0-21 15,0 21-15,-21-21 0,21 0 0</inkml:trace>
  <inkml:trace contextRef="#ctx0" brushRef="#br1" timeOffset="103188.22">4127 7260 0,'0'21'16,"0"1"-1,0-1-15,0 0 16,0 0-16,0 0 0,-21 0 0,21 22 0,0-22 16,0 0-16,0 0 15,0 0-15,0 1 0,0-1 16,0 0-16,0 0 0,-21-21 31,0 0 0,21-21-31,0 0 0,0 0 16,0-1-16,0 1 0,0-21 16,0 21-16,0 0 0,0-1 15,0 1-15,0 0 0,21 0 16,0 0-16,0 0 0,1-1 15,-1 22-15,0 0 0,0-21 0,21 21 16,-20 0-16,-1 0 0,0 0 16,0 0-16,0 21 0,0 1 0,1-1 15,-1 0-15,-21 0 0,0 0 0,0 0 16,0 1-16,21 20 0,-21-21 16,0 0-16,0 0 0,0 1 15,0-1-15,-21 0 0,0-21 16,21 21-16,-22-21 0,1 0 31,21-21-15,0 0-16,0 0 0,0-1 15,0 1-15,21-21 16,1 21-16,-22 0 0,21-22 0,0 22 16,0 0-16,0-21 0,0 20 0,22 1 15,-22 0-15,0 0 0,21 0 16,-20 21-16,20 0 0,-21 0 0,0 0 15,0 0-15,1 21 0,-1 0 0,-21 0 16,0 0-16,21 1 0,-21-1 16,0 21-16,0-21 0,0 0 0,0 1 15,0-1-15,0 0 0,0 0 16,0 0-16,-21 0 0,21 1 16,0-1-16,-21-21 0,21 21 0,-22-21 15,1 0-15,21-21 16</inkml:trace>
  <inkml:trace contextRef="#ctx0" brushRef="#br1" timeOffset="103561.01">4974 7408 0,'0'0'0,"21"0"0,0 0 16,1 0-16,-1 0 16,0 0-16,0 0 0,0 0 15,0-21-15,1 0 0,-1 21 0,0-21 16,0 0-16,0 0 16,-21-1-16,21 1 0,-21 0 15,0 0-15,0 0 0,-21 21 16,0 0-16,0 0 15,0 0-15,-22 0 0,22 0 0,-21 0 16,21 21-16,0 0 0,-64 85 16,64-85-1,0 21-15,21 1 0,0-22 0,0 21 16,0-21-16,0 1 0,0-1 0,21 0 16,0 0-16,0-21 0,0 21 0,22-21 15,-22 0-15,0 0 0,21 0 16,-21 0-16,22 0 0,-1 0 0</inkml:trace>
  <inkml:trace contextRef="#ctx0" brushRef="#br1" timeOffset="103837.88">5905 7218 0,'-21'0'32,"21"21"30</inkml:trace>
  <inkml:trace contextRef="#ctx0" brushRef="#br1" timeOffset="104065.75">5821 7599 0,'0'21'15,"21"-21"48,0 0-48</inkml:trace>
  <inkml:trace contextRef="#ctx0" brushRef="#br1" timeOffset="104793.87">6773 6731 0,'0'0'0,"0"-21"0,0-21 15,0 20 1,21 22-16,-21-21 16,0 42-1,0 1-15,0-1 16,0 0-16,0 0 0,0 21 16,0-20-16,0 20 0,0 43 15,0-22-15,0-21 0,0 1 16,0 20-16,-21-20 0,21-1 15,-21 0-15,21 1 0,0-1 0,0 0 16,-21-21-16,21 1 0,0-1 0,0 0 16,0-42 15,0 0-15,0-1-16,0 1 0,0-21 15,0 21-15,0-22 0</inkml:trace>
  <inkml:trace contextRef="#ctx0" brushRef="#br1" timeOffset="106088.18">6900 6646 0,'21'0'15,"1"0"-15,-1 0 16,0 0-1,0 0-15,0 0 0,0 0 16,1 0-16,-1 0 0,0 0 0,0 0 16,21 0-16,-20 0 0,20 0 15,-21 0-15,21 0 0,1 0 0,20 0 16,-20 0-16,20 0 0,1 0 0,-1 0 16,22 0-16,-22 0 15,22 0-15,-22 0 0,22 0 0,0 0 16,-1 0-16,-20-21 0,21 21 0,-1 0 15,22 0-15,-21 0 0,-1 0 16,1 0-16,21 0 0,-21 0 0,-22 0 16,22 0-16,-1 0 0,-20-21 0,-1 21 15,1 0-15,-1 0 0,-20 0 16,20 0-16,-20-21 0,-1 21 0,0 0 16,1 0-16,-1 0 0,-21 0 15,0-21-15,22 21 0,-22 0 0,0 0 16,0 0-16,0 0 0,0 0 15,-21-21-15,22 21 0,-22 21 47,0 0-47,0 0 0,0 0 16,-22 0-16,22 1 16,0-1-16,0 0 0,0 0 0,0 0 15,0 0-15,0 1 0,0 20 0,0-21 16,0 0-16,0 22 0,0-22 15,0 21-15,22-21 0,-22 22 0,0-1 16,0-21-16,0 21 0,21 1 0,-21-22 16,0 21-16,0 1 0,0-22 15,0 21-15,0-21 0,0 0 16,0 1-16,0-1 0,0 0 0,0 0 16,0 0-16,0 0 0,0 1 0,0-1 15,-21 0-15,-1 0 16,1-21-1,21 21-15,-21-21 16,0 0-16,0 0 0,0 0 16,-1 0-16,1 0 15,0 0-15,0 0 16,0 0-16,0 0 0,-1 0 16,1 0-16,0 0 0,0 0 0,-21 0 15,20 0-15,-20 0 0,21 0 0,-21 0 16,-1 0-16,1-21 0,-22 21 15,22 0-15,-21 0 0,-1 0 0,1 0 16,20 0-16,-20 0 0,-1 0 0,22 0 16,-22 0-16,1 0 0,21 0 15,-22 0-15,22 0 0,-22 0 0,22 0 16,-22-21-16,1 21 0,-1-21 0,1 21 16,-1 0-16,1-21 0,21 21 15,-22 0-15,1 0 0,-1-22 16,22 22-16,-22-21 0,22 21 0,-22 0 15,22 0-15,0-21 0,-22 21 0,22 0 16,0 0-16,-1 0 0,1 0 16,0 0-16,-1-21 0,1 21 0,0 0 15,-1 0-15,22 0 0,-21 0 0,-1 0 16,22 0-16,0 0 0,-21 0 16,21-21-16,-1 21 0,1 0 0,0 0 15,0 0-15,0 0 0,0 0 16,-1 0-1,1 0-15,0 0 16,0 0-16,0 0 16,0 0-1,21-21 63,0-1-78,0 1 16</inkml:trace>
  <inkml:trace contextRef="#ctx0" brushRef="#br1" timeOffset="107740.98">3577 8488 0,'0'0'0,"21"0"0,-21 21 46,-21-21-46,0 21 0,0 0 16,21 22-16,-43-22 0,22 0 16,0 21-16,0 1 0,-21-1 0,20 0 15,1 1-15,-21-1 0,21 22 16,-22-22-16,22 0 0,-21 1 16,21-1-16,0 0 0,-1-21 0,1 22 15,0-22-15,0 0 0,0 0 16,21 0-16,-21 1 0,21-44 31,0 1-15,0 0-16,0 0 0,21 0 15,0-22-15</inkml:trace>
  <inkml:trace contextRef="#ctx0" brushRef="#br1" timeOffset="108189.36">3746 8424 0,'-21'0'171,"0"0"-77,21 22-78,-21-22-1</inkml:trace>
  <inkml:trace contextRef="#ctx0" brushRef="#br1" timeOffset="109298.2">3662 8488 0,'21'0'0,"-21"21"63,-21-21-63,0 21 0,-1 0 15,1 1-15,0-1 0,0 0 0,0 0 16,-22 21-16,22-20 0,-21 20 15,0 0-15,-1 1 0,1-22 0,0 21 16,20 0-16,-20 1 16,21-22-16,0 21 0,0-21 0,-1 1 15,1-1-15,0 0 0,21 0 16,21-21 46,0 0-62,1 0 16,-1 0-16,0 0 16,0 0-16,0 0 0,0 21 0,1-21 15,-1 21-15,0 1 0,0-22 16,0 21-16,22 0 0,-22 0 0,0 0 16,0 0-16,0 1 15,0-1-15,1-21 0,-1 21 0,0 0 16,0 0-16,0-21 15,-21 21-15,21-21 0,1 0 16,-22 22-16,0-44 63,0 1-63,0 0 15,0 0-15,0 0 16</inkml:trace>
  <inkml:trace contextRef="#ctx0" brushRef="#br1" timeOffset="110004.08">4297 9038 0,'0'0'0,"21"0"0,-21-21 0,0 0 16,0 0-1,0 0-15,0-1 0,0 1 16,0 0-16,0 0 0,0 0 16,-21 0-16,0-1 15,-1 22-15,1 0 0,0 0 16,0 0-16,0 0 0,0 0 15,-1 22-15,1-22 0,0 21 0,0 0 16,0 0-16,0 21 0,-1-20 0,1 20 16,0-21-16,0 21 0,0-20 15,21 20-15,-21 0 0,21-21 16,-22 1-16,22 20 0,0-21 0,0 0 0,0 0 16,22 1-1,-1-22-15,0 0 0,0 0 16,0 0-16,0 0 0,1 0 0,20 0 15,-21-22-15,0 1 0,0 0 16,1 0-16,-1 0 0,21 0 0,-21-1 16,0-20-16,1 21 0,-1-21 0,0-1 15,0 1-15,0 0 16,0-22-16,-21 22 0,0-1 0,22 1 0,-22 0 16,21-1-16,-21 1 0,0 0 0,21-1 15,-21 22-15,0 0 16,0 0-16,0 0 0,0 0 0,-21 21 31,0 21-31,21 0 16,-22 0-16,22 21 0,0-20 0,0 20 15,0 0-15,0 1 0,-21-1 0,21 21 16,0-20-16,0-1 0,0 0 16,0 22-16,0-22 0,0 1 0,0-22 15,0 21-15,0 0 0,0-20 16,21-1-16,1 0 0,-22 0 0,21 0 15,0-21-15,0 0 0,-21 21 0,21-21 16,0 0-16,1 0 0,-1 0 16,0 0-16,0-21 0,0 0 15,0 0-15,1 0 0,-22 0 0,21-1 16</inkml:trace>
  <inkml:trace contextRef="#ctx0" brushRef="#br1" timeOffset="110242.05">4868 8805 0,'0'43'16,"0"-22"-1,0 0-15,0 0 0,-21 22 0,21-22 0,0 21 16,0-21-16,-21 0 16,21 22-16,-21-22 0,21 0 0,-21 0 15,21 22-15,0-22 0,0 0 16,0 0-1,0-42 17,0 0-32,0 0 15,0-22-15</inkml:trace>
  <inkml:trace contextRef="#ctx0" brushRef="#br1" timeOffset="110590.01">4889 8530 0,'-21'21'0,"0"1"15,21-1-15,0 0 16,0 0-16,0 0 16,21-21-1,0 0-15,1 0 16,-1 0-16,0-21 0,-21 0 15,0 0-15,0 0 16,0-1 0,0 1-16,-21 0 15,0 21-15,-1 0 0,1 0 16,0 0-16,0 21 16,0 0-16,21 1 0,0-1 15,0 0-15,0 0 0,0 0 16,0 0-16,21 1 0,0-1 15,0 0-15,0 0 0,1-21 16,-1 0-16,0 21 0</inkml:trace>
  <inkml:trace contextRef="#ctx0" brushRef="#br1" timeOffset="110889.96">5334 8805 0,'-21'0'16,"0"0"-16,21 22 15,0-1-15,21-21 16,0 21-16,-21 0 0,0 21 16,21-20-16,0 20 15,-21-21-15,21 21 0,1 1 16,-22-22-16,21 0 0,-21 0 0,0 0 15,0 1-15,21-1 16,0-21 0,0-21 15,0-1-31,-21 1 0</inkml:trace>
  <inkml:trace contextRef="#ctx0" brushRef="#br1" timeOffset="111137.91">5800 8700 0,'0'-22'15,"0"44"1,-22-22-16,1 21 16,21 0-16,-21 0 0,0 21 0,0-20 15,21 20-15,-21-21 0,-1 21 0,1-20 16,21 20-16,-21 0 15,0-21-15,21 22 0,-21-1 0,21-21 16,-21 0-16,21 1 0,0-1 16,-22-21-16,44 0 31,-1-21-31</inkml:trace>
  <inkml:trace contextRef="#ctx0" brushRef="#br1" timeOffset="112625.85">7514 8467 0,'0'-21'15,"0"-1"1,0 1-16,0 0 16,0 0-1,0 0-15,0 42 47,-21 0-47,21 0 16,0 0-16,-21 1 0,21 20 0,0-21 15,0 21-15,0 1 0,-21-1 0,21 0 16,-22 1-16,22 20 0,-21-20 16,21-1-16,0 0 0,0 1 0,-21-1 15,21 0-15,0-21 0,0 22 0,0-22 16,0 0-16,0 0 0,21 0 15,0-21 1,1 0-16,-1-21 0,0 21 16,0-21-16,0 0 0,-21 0 15,21 0-15,1-1 0,-22 1 16</inkml:trace>
  <inkml:trace contextRef="#ctx0" brushRef="#br1" timeOffset="113922.39">7239 8827 0,'21'0'32,"0"0"-32,0 0 0,22 0 15,-22 0-15,0 0 0,0 0 16,0-22-16,22 22 0,-22-21 16,0 21-16,0-21 0,22 21 0,-22 0 15,0-21-15,0 21 0,-21-21 16,21 21-16,0 0 0,1-21 15,-1 21 17,-21-22-32,0 44 47,0-1-32,0 0-15,0 0 0,0 0 16,0 0-16,0 1 0,0-1 0,0 21 15,0-21-15,0 0 0,0 22 16,0-22-16,0 0 0,0 0 16,21 0-16,0 1 0,0-1 15,0-21-15,1 0 0,-1 0 16,0 0-16,0 0 0,0 0 16,22 0-16,-22 0 0,0-21 0,0-1 15,21 1-15,-20 0 0,-1 21 0,0-21 16,0 0-16,0 0 0,0-1 15,1 1-15,-22 0 0,0 0 0,0 0 16,0 0-16,0-1 0,0 1 16,0 0-16,0 0 15,0 42 17,0 0-32,-22 0 15,22 1-15,0-1 0,0 21 0,0-21 16,0 22-16,0-1 0,0-21 0,0 21 15,0 1-15,0-1 0,0 0 0,0 1 16,0-1-16,0 0 0,0 1 16,0-1-16,22 0 0,-22 22 0,0-22 15,0 22-15,0-22 0,0 22 0,0-22 16,0 0-16,0 1 0,0-22 0,-22 21 16,1-21-16,0 0 0,0 1 15,21-1-15,-42-21 0,20 21 0,1-21 16,0 0-16,-21 0 0,21 0 15,-22 0-15,22-21 0,-64 0 16,64-1-16,-21 1 0,21 21 16,-22-21-16,22 0 0,21 0 0,0 0 15,-21-1-15,21 1 0,0 0 16,0 0-16,0 0 0,21 0 0,0-1 16,1 1-16,-1 0 0,0 0 0,21-21 15,1 20-15,-1-20 0</inkml:trace>
  <inkml:trace contextRef="#ctx0" brushRef="#br1" timeOffset="114220.24">8657 8763 0,'-42'0'15,"21"21"1,21 0-16,-22 1 0,22-1 0,0 21 15,0-21-15,0 22 0,0-1 16,0 0-16,0 22 0,0-22 0,0 0 16,0 22-16,0-22 0,0 1 0,0-1 15,0 0-15,0 22 0,0-22 16,-21 0-16,21 1 0,0-22 16,0 21-16,-21-21 0,21 22 0,0-22 15,0 0-15,0 0 0,0-42 31,0 0-15,0 0-16,21 0 0,-21-1 0</inkml:trace>
  <inkml:trace contextRef="#ctx0" brushRef="#br1" timeOffset="114541.41">8594 8996 0,'0'0'0,"0"-21"0,-22 0 0,22-1 0,0 1 15,0 0-15,0 0 0,0 0 16,0 0-16,0-1 0,0 1 16,0 0-16,22 0 0,-1 21 0,0-21 15,0 0-15,0 21 0,22 0 0,-22-22 16,0 22-16,21 0 0,-21 0 16,22 0-16,-22 0 0,0 22 15,0-1-15,0 0 0,-21 0 0,0 0 0,0 0 16,0 1-16,0 20 0,-21-21 0,0 0 15,0 0-15,-21 1 0,20-1 16,-20 0-16,21 0 0,0 0 0,0 0 16,-1-21-16,1 0 0,0 22 15,42-44 17,0 1-32,1 0 15,-1 21-15,0-21 0</inkml:trace>
  <inkml:trace contextRef="#ctx0" brushRef="#br1" timeOffset="114924.19">9186 8848 0,'0'0'0,"0"-21"0,21 21 0,1 0 16,-1-22-16,0 1 0,0 21 0,0-21 15,0 21-15,1-21 0,-1 0 0,0 0 16,0 21-16,0-22 0,0 1 16,1 0-16,-1 21 0,-21-21 0,0 0 15,0 0-15,-21 21 16,-1 0-16,1 0 16,0 0-16,-21 0 0,21 0 0,-22 21 15,22 0-15,-21 0 0,21 0 16,-1 0-16,1 1 0,0 20 15,0-21-15,21 21 0,0-20 0,0 20 16,0-21-16,0 0 0,0 22 0,0-22 16,21 0-16,0 0 0,0 0 0,1-21 15,-1 21-15,0-21 0,0 0 16,0 0-16,0 0 0,22 0 0,-22 0 16,0 0-16,21-21 0,-20 0 0,20 21 15,-21-21-15,21 0 0</inkml:trace>
  <inkml:trace contextRef="#ctx0" brushRef="#br1" timeOffset="115177.04">10160 8594 0,'0'21'0,"0"0"31,21-21-31,0 0 16,0 0-16,1 0 0,-1 0 16,0 0-16,0 0 0,0 0 15,0 0-15,1 0 16,-1 0-16,0 0 16,-42 0 15,0 0-31</inkml:trace>
  <inkml:trace contextRef="#ctx0" brushRef="#br1" timeOffset="115345.94">10139 8827 0,'0'0'16,"21"21"-16,0-21 16,0 21-16,0-21 0,1 0 15,-1 0-15,0 0 16,0 0-16,0 0 15,0 0-15,1 0 16,-22-21-16,21 0 0,0 21 16</inkml:trace>
  <inkml:trace contextRef="#ctx0" brushRef="#br1" timeOffset="115942.14">11409 8319 0,'0'0'0,"0"21"31,-21-21-31,21 21 0,0 0 16,21-21 15,0 0-31,0 0 16,0 0-16,0-21 0,1 0 16,-22 0-16,0-1 15,0 1 1,0 0-16,-22 21 15,1 0-15,0 0 0,0 0 16,0 0-16,0 21 0,-1 22 16,1-22-16,21 0 0,-21 0 15,21 21-15,0-20 0,0-1 0,0 21 16,0-21-16,0 0 0,0 1 0,0-1 16,21 0-16,0-21 0,1 21 15,-1-21-15,0 0 0,0 0 0,0 0 16,22 0-16,-22 0 0,21-21 0,-21 21 15</inkml:trace>
  <inkml:trace contextRef="#ctx0" brushRef="#br1" timeOffset="116258.5">12171 8255 0,'-21'-21'0,"-22"21"15,22 0 1,0 0-16,0 0 0,0 0 16,-1 21-16,22 0 0,-21 22 0,0-22 15,0 0-15,21 21 0,-21-21 16,0 22-16,21-1 0,-22 0 16,1 1-16,0-1 0,21 0 0,-21 1 15,0-1-15,21-21 0,-21 22 0,21-1 16,0 0-16,0-21 0,0 1 15,0-1-15,0 0 0,0 0 0,21-21 16,0 0-16,0 0 0,0 0 16,0 0-16,1 0 0,-1-21 0,21 0 15,-21 0-15,0-1 0,1 1 16,-1 0-16</inkml:trace>
  <inkml:trace contextRef="#ctx0" brushRef="#br1" timeOffset="116452.97">11726 8636 0,'0'0'0,"0"21"31,21-21-15,1 0-16,-1 0 0,0 0 15,0 0-15,21-21 0,-20 21 0,20 0 16,-21-21-16,21 0 0,-20 21 0,20-21 15,-21 21-15,21-22 0</inkml:trace>
  <inkml:trace contextRef="#ctx0" brushRef="#br1" timeOffset="116853.74">12319 8594 0,'0'21'15,"21"-21"1,0 0-16,0 0 16,1 0-16,-1 0 15,0-21-15,0 21 0,0-21 0,0 21 16,1-22-16,-1 1 0,0 21 16,0-21-16,0 21 0,-21-21 0,0 0 15,0 0-15,-21 21 16,0 0-1,0 0-15,-22 0 0,22 0 16,0 0-16,0 21 0,0 0 16,0-21-16,-1 21 0,1 0 0,0 22 15,0-22-15,21 0 0,-21 0 0,21 21 16,0 1-16,0-1 16,0-21-16,0 0 0,0 1 0,21-1 15,0 0-15,0 0 0,0-21 16,1 21-16,-1-21 0,21 0 0,-21 0 15,0 0-15,22 0 0,-22 0 16,21 0-16,-21 0 0,1-21 0,20 0 16,-21 21-16</inkml:trace>
  <inkml:trace contextRef="#ctx0" brushRef="#br1" timeOffset="117085.89">12933 8424 0,'0'0'0,"21"0"16,-21 22-16,0-1 16,0 0-16,21 0 0,-21 0 15,21 0-15,-21 1 0,0-1 16,21 0-16,1 21 0,-22-21 0,21 1 16,0-1-16,-21 0 0,21 0 0,0 0 15,0 0-15,-21 1 0,22-22 0,-22 21 16,21-21-16,0 0 0,0 0 15,0 0-15</inkml:trace>
  <inkml:trace contextRef="#ctx0" brushRef="#br1" timeOffset="117341.96">13462 8424 0,'0'0'0,"-21"0"15,0 0-15,-1 0 0,1 22 16,-21-22-16,21 21 0,-22 0 0,22 0 16,-21 0-16,0 22 0,20-22 0,-20 21 15,21-21-15,-21 22 0,20-22 16,-20 21-16,21-21 0,0 22 0,0-22 16,-1 0-16,1 21 0,0-21 0,21 1 15,0-1-15,21-21 31,0 0-31,1 0 0,-1-21 16,0-1-16,21 1 0,1 0 0</inkml:trace>
  <inkml:trace contextRef="#ctx0" brushRef="#br1" timeOffset="117645.78">13779 8213 0,'0'0'16,"0"21"0,0 0-1,0 0-15,0 0 0,-21 1 16,21 20-16,-21-21 0,21 21 16,0-20-16,0 20 0,-21-21 0,21 21 15,-21-20-15,21 20 0,0-21 0,0 0 16,0 22-16,0-22 0,0 0 15,0 0-15,0 0 0,21 0 16,0-21-16,0 0 16,0 0-16,1 0 15,-1 0-15,0-21 0,0 0 16,0 0-16,0 0 16,1 0-16</inkml:trace>
  <inkml:trace contextRef="#ctx0" brushRef="#br1" timeOffset="117852.18">13568 8488 0,'0'0'16,"-21"0"-16,21 21 16,21-21-1,0 0-15,0 0 16,0 0-16,0 0 0,1 0 0,-1 0 15,0 0-15,0 0 0,0-21 16,22 21-16,-22-21 0,0 21 0,0-21 16,0-1-16</inkml:trace>
  <inkml:trace contextRef="#ctx0" brushRef="#br1" timeOffset="118268.94">14372 7959 0,'0'21'16,"0"0"0,0 0-16,-21 0 15,0-21 1,21 22-16,-21-22 31,-1 0-31,22-22 16,0 1-1,0 0-15,0 0 16,0 0 0,0 0-16,22-1 0,-1 22 15,0-21-15,0 21 0,0 0 16,0 0-16,1 21 15,-22 1-15,21-1 0,-21 0 16,0 21-16,0-21 0,0 1 0,0 20 16,0-21-16,0 0 0,0 22 15,0-22-15,-21 0 0,-1 0 0,1-21 16,0 21-16,0-21 0,0 0 0</inkml:trace>
  <inkml:trace contextRef="#ctx0" brushRef="#br1" timeOffset="119690.27">16806 8234 0,'0'0'0,"0"-21"15,0 42 16,0 0-31,0 0 0,0 0 16,0 22-16,0-22 0,0 0 0,0 21 16,-21-20-16,21 20 0,0-21 15,-21 21-15,0-20 0,21-1 16,-21 0-16,21 0 0,0 0 0,0 0 16,-22 1-1,22-44 1,0 1-1</inkml:trace>
  <inkml:trace contextRef="#ctx0" brushRef="#br1" timeOffset="120069.09">16764 7853 0,'0'0'16,"-21"0"-16,0 21 0,21 0 0,0 0 16,-22 1-16,22-1 0,0 0 15,0 0-15,0 0 16,22-21-16,-1 0 16,0 0-16,0-21 0,0 21 15,0-21-15,-21 0 0,22 0 0,-1 21 16,-21-22-16,21 1 0,-21 0 15,0 0-15,0 0 0,0 0 0,0-1 16,-21 1-16,0 21 16,-1 0-16,1 0 15,0 0-15,0 0 0,0 21 0,0-21 16,-1 22-16,22-1 0,0 0 16,0 0-16,-21 0 0,21 22 0,0-22 15,0 0-15,0 21 0,21-21 0,-21 1 16,22-1-16,-1 0 0,0 0 15,0 0-15</inkml:trace>
  <inkml:trace contextRef="#ctx0" brushRef="#br1" timeOffset="120674.71">17632 8255 0,'0'0'0,"-21"0"0,-1-21 16,-62 21 0,63-21-16,-1 21 0,-20 0 0,21 0 15,-21 0-15,20 21 0,-20-21 0,0 21 16,21 0-16,-22 0 0,22 1 0,-21-1 16,21 21-16,-1-21 0,1 22 15,0-22-15,21 0 0,0 21 16,0-21-16,0 1 0,0-1 0,0 0 15,0 0-15,21 0 0,0-21 16,1 21-16,-1-21 0,0 0 0,0 0 16,0 0-16,22 0 0,-22 0 0,0 0 15,21 0-15,-21 0 0,22-21 0,-22 0 16,21 0-16,-21 0 0,1 0 16,20-1-16,-21 1 0,0-21 0,0 0 15,22-1-15,-22 1 0,0 0 0,0-22 16,0 22-16,1-22 15,-1 1-15,0 20 0,0-20 0,0 21 0,-21-1 16,0 1-16,21 0 0,-21-1 16,0 22-16,0 0 0,0-21 15,0 20-15,0 1 0,-21 42 32,21 1-32,-21-1 0,21 21 15,0-21-15,-21 22 0,0 20 0,21-21 16,-21 22-16,21-1 0,-22 1 15,1-1-15,0 1 0,21-22 0,0 22 16,0-22-16,-21 0 0,21 1 0,0-1 16,0-21-16,0 0 0,0 1 15,21-1-15,0 0 0,-21 0 0,21-21 16,1 0-16,-1 0 0,21 0 16,-21 0-16,0 0 0,1 0 0,20 0 15,-21-21-15,21 0 0,-20 0 16</inkml:trace>
  <inkml:trace contextRef="#ctx0" brushRef="#br1" timeOffset="120937.68">18436 8297 0,'21'0'31,"0"0"-15,1 0-16,-1 0 0,0 0 15,0 0-15,0 0 16,0 0-16,1 0 0,-1 0 16,0 0-16,-42 0 31,0 0-16</inkml:trace>
  <inkml:trace contextRef="#ctx0" brushRef="#br1" timeOffset="121089.91">18351 8467 0,'0'0'0,"0"21"16,0 0-16,22-21 15,-1 0-15,0 0 0,0 0 16,0 0-16,0 0 0,1 0 0,-1-21 15,0 21-15,0 0 0,0-21 0,0 0 16</inkml:trace>
  <inkml:trace contextRef="#ctx0" brushRef="#br1" timeOffset="121646.29">19558 7811 0,'0'0'16,"0"-22"-16,-21 22 0,0 0 0,-1 0 16,1 0-16,0 0 15,0 0-15,21 22 0,-21-1 0,0 0 16,21 0-16,0 0 15,0 0 1,0 1 0,21-22-16,0 0 0,0 0 15,0-22 1,-21 1-16,21 0 0,-21 0 16,0 0-1,0 0-15,-21 21 31,21 21-31,-21 0 16,21 0-16,-21 21 0,21-20 16,0-1-16,0 21 0,0-21 0,0 22 15,0-22-15,0 21 0,0-21 16,0 0-16,21 1 0,0-22 16,0 21-16</inkml:trace>
  <inkml:trace contextRef="#ctx0" brushRef="#br1" timeOffset="122085.53">20045 8022 0,'0'0'0,"0"-21"16,0 0-16,-21 21 15,-1 21 1,22 0-16,0 22 15,-21-22-15,0 0 0,21 21 16,-21-21-16,21 22 0,0-1 0,0-21 16,-21 22-16,21-1 0,0-21 0,-21 0 15,21 22-15,0-22 0,0 0 16,0 0-16,0 0 0,21-21 0,0 21 16,0-21-16,0 0 0,0 0 15,1 0-15,20 0 0,-21 0 16,0-21-16,0 21 0,22-21 15,-22 0-15,0 0 0,0 0 0,0-1 0,1-20 16,-1 21-16,0-21 0,0-1 16,0 1-16,-21 0 0,0-1 15,21-20-15,-21 20 0,22 22 0,-22-21 16,0 21-16,0 0 0,0-1 16,0 1-16,0 42 31,21-21-31,-21 22 15,0-1-15,21-21 0,0 21 16,-21 0-16</inkml:trace>
  <inkml:trace contextRef="#ctx0" brushRef="#br1" timeOffset="122551.26">20976 8128 0,'0'0'0,"21"0"0,-21-21 16,21 0-16,-21 0 16,22-1-16,-22 1 0,21 21 0,-21-21 15,0 0-15,0 0 0,-21 21 16,-1 0 0,1 0-16,0 0 0,0 0 15,-21 0-15,20 21 0,-20 0 0,0 0 16,21 0-16,-22 1 0,22-1 0,0 0 15,0 21-15,21-21 0,0 1 16,0-1-16,0 0 0,0 0 0,42 0 16,-21 0-16,0 1 0,1-22 15,-1 21-15,21 0 0,-21 0 0,22-21 16,-22 21-16,21 0 16,-21-21-16,0 0 0,1 22 0,-1-1 15,-21 0 1,-21-21-16,-1 0 15,-20 21-15,21-21 0,-21 0 16,-1 0-16,1 0 0,0 0 16,-1 0-16,1 0 0,0 0 0,20 0 15,-20 0-15,21 0 0,0 0 16,21-21-16,21 0 31,-21 0-31,21 21 0,0 0 0,22-22 16</inkml:trace>
  <inkml:trace contextRef="#ctx0" brushRef="#br1" timeOffset="122901.31">21272 8297 0,'22'0'16,"-1"0"-16,0-21 0,0 0 0,0 21 15,0-21-15,1 21 0,-1-21 0,0 0 16,21-1-16,-21 1 0,1 0 16,-1 0-16,0 0 0,-21 0 15,0-1-15,0 1 16,-21 21-16,0 0 16,-22 0-16,22 21 0,0-21 0,0 22 15,0-1-15,-1 0 0,1 0 16,0 21-16,0-20 0,21-1 15,-21 21-15,21-21 0,0 0 16,0 1-16,0-1 0,0 0 0,0 0 0,0 0 16,0 0-16,21-21 0,0 22 15,0-22-15,0 21 0,1-21 0,20 0 16,-21 0-16,0 0 0,0 0 0,22 0 16,-22 0-16,0-21 0</inkml:trace>
  <inkml:trace contextRef="#ctx0" brushRef="#br1" timeOffset="123297.31">21802 8107 0,'0'0'0,"0"-64"16,21 43-16,0 21 0,-21-21 16,21 21-16,0 0 0,0 0 15,1-21-15,-1 21 0,21 0 16,0 0-16,-42 21 0,22 0 15,-1 0-15,0 1 0,0-1 16,-21 0-16,0 0 0,0 0 0,0 22 16,0-22-16,0 0 0,0 21 0,0-21 15,0 1-15,0-1 16,0 0-16,0 0 0,0 0 0,-21-21 16,0 21-16,0-21 0,-1 0 31,22-21-31,0 0 15,0 0-15,0 0 0,0 0 16,0-1-16,0 1 0,22 0 16,-22-21-16,21 21 0,-21-1 0,21-20 15,-21 21-15,21 0 0,0 0 0,-21-1 16,0 1-16,21 0 0,1 0 16,-1 0-16,0 21 15,0 0-15,0-21 0,0 21 16</inkml:trace>
  <inkml:trace contextRef="#ctx0" brushRef="#br1" timeOffset="123697.42">22945 7811 0,'0'0'0,"-22"0"47,22 21-32,-21-21-15,0 0 16,0 0 0,0 0-16,21-21 31,0-1-16,21 1-15,0 21 0,0-21 16,0 21-16,-21-21 16,22 21-16,-1 0 0,0 0 15,0 0-15,-21 21 0,0 0 16,0 0-16,0 1 16,0-1-16,0 0 0,0 0 0,0 21 15,0-20-15,-21-1 0,0 0 0,0 21 16,-1-21-16,1-21 0,0 22 15,0-1-15</inkml:trace>
  <inkml:trace contextRef="#ctx0" brushRef="#br1" timeOffset="124273.09">23580 7705 0,'0'0'0,"21"0"78,0 21-78,0 0 16,0 0-16,0 0 16,1-21-16,-1 22 0,0-1 0,21 0 15,-21 0-15,22 0 0,-22 0 0,21 1 16,-21-1-16,22 0 0,-22 0 15,21-21-15,-21 21 0,1-21 0,-1 0 16,0 0-16,0 0 0,0 21 0,0-21 16,1 0-16,-1 0 15,-42 0 17,-1 0-17,1 0-15,0 22 0,0-22 0,0 21 16,-22 0-16,1 0 0,0 21 0,-1-20 15,1-1-15,-21 21 0,-1-21 16,22 22-16,-22-22 0,22 0 0,0 0 16,-1 0-16,1 0 0,0 1 0,20-1 15,-20 0-15,21-21 0,0 21 16,0-21-16,-1 0 16</inkml:trace>
  <inkml:trace contextRef="#ctx0" brushRef="#br1" timeOffset="140150.57">381 10075 0,'-21'0'0,"0"0"0,21 22 16,-22-22-1,1 21-15,21 0 32,0 0-17,0 0 1,21-21-16,1 0 15,-1 0-15,0 0 0,21 0 16,-21 0-16,22 0 0,-22 0 16,21 0-16,-21 0 0,22 0 0,-22-21 15,21 21-15,-21-21 0,1 21 16,-1 0-16,0-21 0,0 21 16,0-21-16,-21-1 0,21 22 15,-21-21-15,0 0 16,-21 0-1,0 21-15,0 0 0,0 0 0,0 0 16,-1 0-16,-20 0 0,21 0 16,-21 0-16,-1 0 0,22 0 0,-21 0 15,-1 21-15,22 0 0,-21 0 16,0-21-16,20 22 0,1-1 0,0 0 16,0 0-16,0 0 0,21 22 15,0-22-15,0 0 0,0 21 16,0-21-16,0 1 0,0-1 15,0 21-15,0-21 0,21 0 0,0 1 16,-21-1-16,21 0 0,0 0 16,1-21-16,-1 21 0,0-21 0,0 0 15,0 0-15,0 0 0,22 0 16,-22 0-16,0 0 0,0-21 16,22 21-16,-22-21 0,0 21 0,0-21 15,0 0 1,-42 21-1,0 0 1,0 0-16,-22 0 0,1 0 0,21 21 16,-21-21-16,-1 21 0,1 0 15,-22-21-15,22 21 0,0 0 16,-1 1-16,1 20 0,21-21 0,-21 0 16,20 0-16,-20 22 0,21-22 15,21 0-15,0 0 0,0 0 0,0 1 16,0-1-16,0 0 0,0 0 15,21 0-15,0 0 0,0-21 0,1 22 16,20-22-16,-21 0 0,0 21 16,22-21-16,-22 0 0,0 0 15,21 0-15,-21 0 0,22 0 0,-22-21 16,21 21-16,-21-22 0,1 1 16,20 21-16</inkml:trace>
  <inkml:trace contextRef="#ctx0" brushRef="#br1" timeOffset="140999.14">1355 10520 0,'0'-21'15,"0"0"-15,-22 21 16,1 0-16,0 0 0,0 0 0,0 0 15,0 0-15,-1 0 16,1 21-16,0-21 0,0 21 16,0 0-16,0 0 0,-1 22 0,1-22 15,21 0-15,0 0 0,-21 21 16,21-20-16,0-1 0,0 0 0,0 0 16,0 0-16,0 0 0,0 1 15,21-22-15,0 0 0,1 0 16,-1 0-16,0 0 0,0 0 15,0 0-15,0-22 0,22 22 16,-22-21-16,0 0 0,0 21 0,0-21 16,1 0-16,-1 0 0,0-1 15,-21 1-15,0 0 0,21 0 16,-21 0-16,21 0 0,-21-1 16,0 1-16,0 0 15,0 42 16,0 0-31,0 1 16,0-1-16,0 21 0,0-21 0,0 0 16,0 22-16,0-22 0,0 21 15,0 1-15,0-1 0,0 0 16,0 22-16,0-22 0,0 22 0,0-1 16,0 1-16,0-1 0,0 1 15,0 20-15,0-20 0,0-1 16,0 1-16,0-1 0,0 1 0,0-1 15,0 1-15,-21-1 0,0-20 0,21-1 16,-21 21-16,21-41 0,-21 20 16,-1 0-16,22-21 0,-21 1 0,0 20 15,0-21-15,0-21 0,0 21 16,-1 0-16,1-21 0,-21 0 0,21 22 16,-22-22-16,1 0 0,0 0 15,-1 0-15,-20 0 0,21 0 16,-1-22-16,1 1 0,-22 0 15,22 0-15,0 0 0,21-22 0,-22 22 16,22-21-16,0-22 0,0 22 16,0-21-16,21-1 0,-22 22 0,22-22 15,0 1-15,0 20 0,0-20 16,22 21-16,-1-22 0,0 22 0,0-1 16,0 1-16,0 0 0,22-1 15,-22 1-15,0 0 0,21-1 0,-20 22 16,20-21-16,-21 21 0,0 0 15,0-1-15,1 1 0,-1 0 0,0 0 16,-21 0-16,21 21 0,0-21 16,0-1-1,1 22-15,-1 0 0</inkml:trace>
  <inkml:trace contextRef="#ctx0" brushRef="#br1" timeOffset="141466.87">1820 10583 0,'0'0'0,"21"0"0,-21-21 16,0 42 15,0 1-15,0-1 0,22-21 46,-22-43-46,0 22-1,-22 21-15,1 0 16,21 21 0,-21-21-1,21 22-15,0-1 31,0 0-15,21-21-16</inkml:trace>
  <inkml:trace contextRef="#ctx0" brushRef="#br1" timeOffset="142029.72">1841 11007 0,'0'21'109,"0"0"-109,0 0 31,0-42 32,-21 21-1,0 0-46,21 21-16,0 0 31</inkml:trace>
  <inkml:trace contextRef="#ctx0" brushRef="#br1" timeOffset="143901.95">4085 10351 0,'0'0'0,"0"-22"16,0 1-1,0 0-15,21 0 16,-21 0-16,0 0 16,0-1-16,21 1 15,-21 0-15,0 0 16,22 21 0,-22-21-16,21 21 15,-21 21 16,0 0-31,0 0 16,-21 0-16,-1 1 0,1-1 0,21 21 16,-21 0-16,0 1 0,0-1 15,0 0-15,-22 22 0,22-22 0,0 1 16,0-1-16,-22 21 0,22-20 16,0-1-16,0 0 0,0-20 0,0 20 15,21-21-15,-22 0 0,22 0 16,-21 1-16,21-1 0,-21 0 15,21 0-15,0-42 47,0 0-47,0 0 16,21-1-16,0 1 0,1 0 16,-1 0-16</inkml:trace>
  <inkml:trace contextRef="#ctx0" brushRef="#br1" timeOffset="144439.68">4551 10202 0,'0'-21'0,"21"21"32,-21-21-32,21 21 0,-21-21 15,21 21 1,-42 0 31,21 21-47,-21 0 0,0 0 15,0 1-15,-1-1 0,1 21 16,-21 0-16,21 1 0,-22-1 0,22 0 16,-21 1-16,21 20 0,0-20 15,-22-1-15,22 0 0,0 1 16,0-22-16,21 21 0,-21 0 0,-1-20 15,22 20-15,-21-21 0,21 0 0,0 0 16,0 1-16,-21-1 0,21 0 16,-21-21-16,21 21 15,0-42 32,21 0-31,0 0-16</inkml:trace>
  <inkml:trace contextRef="#ctx0" brushRef="#br1" timeOffset="146773.62">5228 10753 0,'21'0'0,"-21"-21"15,0-1 1,0 1-1,0 0-15,0 0 0,0 0 16,0 0 0,0-1-1,-21 22-15,0-21 0,0 21 0,0 0 16,-1 0-16,1 0 16,0 0-16,0 0 0,0 0 15,0 21-15,-1 1 0,1-22 0,0 21 16,0 0-16,0 0 0,0 0 15,-1 22-15,1-22 0,0 0 0,0 0 16,21 0-16,0 22 0,0-22 0,0 0 16,0 0-16,0 0 0,0 0 15,0 1-15,0-1 0,0 0 16,21-21-16,0 0 0,-21 21 16,21-21-16,1 0 0,-1 0 15,0 0-15,0 0 0,0-21 16,0 21-16,-21-21 0,22 21 0,20-43 15,-21 22-15,0 21 16,0-21-16,1-21 0,-1 21 0,0-1 16,0 1-16,0-21 0,0 21 0,-21-22 15,22 22-15,-1-21 0,-21 0 16,0 20-16,0-20 0,0 0 0,21 21 16,-21-22-16,0 1 0,0 21 0,0 0 15,0-1-15,0 1 0,0 0 16,0 0-1,-21 21-15,0 0 16,21 21 0,-22 0-16,22 0 0,0 22 15,0-22-15,0 21 0,0-21 0,0 22 16,0-1-16,-21 0 0,21-20 16,0 20-16,0 0 0,0 1 0,0-22 15,-21 21-15,21-21 0,0 22 0,0-22 16,0 0-16,0 0 15,0 0-15,0 0 0,0 1 0,0-1 16,21-21-16,0 0 0,1 0 16,-1 0-1,0 0-15,0 0 0,0-21 16,0 21-16,1-22 0,-1 1 0,0 0 16,0 0-16,0 0 15,0 0-15,1 21 0,-22-22 0,21 1 16,0 0-16,-21 0 0,21 0 0,-21 0 15,0-1-15,21 1 16,-21 0-16,0 42 47,0 0-47,0 1 0,0-1 16,0 0-16,0 0 0,0 0 15,0 0-15,0 1 0,0-1 16,0 0-16,0 0 0,0 0 15,0 0-15,0 1 0,0-1 16,0-42 31,0-1-47,0 1 16</inkml:trace>
  <inkml:trace contextRef="#ctx0" brushRef="#br1" timeOffset="147149.47">5778 10435 0,'0'0'0,"0"21"0,0 1 0,0-1 16,22-21 15,-1 0-15,0 0-16,-21-21 15,0-1-15,21 22 16,-21-21-16,0 0 0,0 0 16,-21 21-16,0 0 15,0 0 1,-1 0-16,1 0 0,21 21 15,0 0-15,-21-21 0,21 21 0,0 1 16,0-1 0,0 0-16,21-21 15,-21 21-15,21-21 0,1 0 0,-1 0 16,0 0 0</inkml:trace>
  <inkml:trace contextRef="#ctx0" brushRef="#br1" timeOffset="147518.25">6181 10605 0,'0'-22'16,"-22"22"-1,22 22 17,0-1-32,0 0 0,22 0 15,-22 0-15,0 0 0,0 1 16,21-1-16,0 0 0,-21 0 16,21 0-16,-21 0 0,0 1 0,21-1 0,-21 0 15,21 0-15,-21 0 16,0 0-16,22-21 0,-22 22 0,0-1 15,21-21-15,-21-21 47,0-1-47,0 1 16,0 0-16,0 0 0,0 0 16</inkml:trace>
  <inkml:trace contextRef="#ctx0" brushRef="#br1" timeOffset="147821.32">6498 10499 0,'0'0'0,"21"0"16,-21 21 15,0 0-15,0 0-16,-21 22 0,21-22 15,-21 0-15,0 0 0,21 21 16,-21-20-16,21-1 0,-22 0 0,1 21 16,21-21-16,0 1 0,-21-1 0,21 0 15,-21 0-15,21 0 0,-21 0 16,21 1-16,0-44 62,21 1-62,0 21 0</inkml:trace>
  <inkml:trace contextRef="#ctx0" brushRef="#br1" timeOffset="148689.63">7260 10160 0,'-21'0'31,"42"-21"32,0 21-63,0 0 0,1 0 0,-1 0 15,0 0-15,0-21 0,0 21 0,0 0 16,1 0-16,-1 0 0,0 0 16,-21-21-16,21 21 15,-42 0 1,0 0 0,0 0-16,-1 0 0,1 0 0,0 0 15,0 0-15,0 0 0,0 0 16,-1 0-16,1 0 15,0 0 1,0 0 0,0 0-1,0 0-15,-1 0 32,22 21-32,-21-21 15,21 21-15,0 0 0,0 0 16,0 0-16,-21-21 15,21 22-15,0-1 0,0 0 0,0 21 0,0-21 16,0 1-16,0 20 16,0 0-16,0-21 0,0 22 0,0-1 15,-21 0-15,21 1 0,-21-1 0,21 0 16,-21 1-16,-1-1 0,22 0 16,-21 1-16,21-1 0,0 0 0,-21 1 15,0-1-15,21 0 0,-21-20 0,21 20 16,0 0-16,0 1 0,0-22 0,0 21 15,0-21-15,0 0 0,0 1 16,21-1-16,0 0 0,-21 0 0,21-21 16,0 0-16,1 21 0,-1-21 0,0 0 15,0 0-15,21 0 0,-20 0 16,-1 0-16,0 0 0,0 0 0,0-21 16,0 21-16,1-21 0,-1 21 15,-21-21-15,0 0 0,21 21 0,-21-22 16,21 1-16,0 0 15</inkml:trace>
  <inkml:trace contextRef="#ctx0" brushRef="#br1" timeOffset="150666.88">8403 10562 0,'21'0'15,"0"-21"1,-21 0-16,22 0 16,-22 0-1,0-1 1,0 1-16,0 0 15,-22 0-15,22 0 0,-21 21 16,21-21-16,-21 21 0,0 0 16,0-22-16,0 22 0,-1 0 15,1 0-15,0 0 0,0 0 16,0 22-16,0-1 0,21 0 16,-22 0-16,1 0 0,21 0 0,-21 22 15,21-22-15,-21 21 0,21-21 0,0 22 16,0-22-16,0 0 15,0 21-15,0-20 0,0-1 0,0 0 16,0 0-16,0 0 0,21-21 16,0 0-16,0 0 0,1 0 15,-1 0-15,0 0 16,0-21-16,0 21 0,-21-21 0,21 0 16,1 0-16,-1-1 0,0 22 0,-21-42 15,21 21-15,0 0 0,0 0 16,-21-1-16,0 1 0,22-21 0,-1 21 15,-21 0-15,0-1 0,0 1 16,0 0-16,0 0 0,0 0 0,0 0 16,21 21-1,-21 21 1,0 0 0,21 0-16,-21 0 0,0 0 0,0 22 15,0-22-15,0 0 0,21 0 0,-21 0 16,21 1-16,-21-1 0,0 0 15,0 0-15,22 0 0,-1 0 0,-21 1 16,21-22-16,0 0 0,0 0 16,0 0-16,1 0 15,-1 0-15,0 0 0,0 0 0,0-22 16,0 1-16,1 0 0,-1 21 0,0-21 16,0 0-16,-21 0 0,21-1 15,-21-20-15,21 21 0,-21-21 16,0 20-16,0-20 0,0 21 0,0-21 15,0 20-15,0-20 0,-21 21 0,0-21 16,0 20-16,0-20 0,0 21 16,-1 0-16,-20 0 0,21-22 0,0 22 15,-22 0-15,22 21 0,-21-21 16,21 0-16,-22 21 0,1 0 0,21 0 16,-21 0-16,-1 0 0,22 21 0,-21 0 15,-1-21-15,1 21 0,0 21 16,-1-20-16,1-1 0,0 21 0,-1-21 15,1 22-15,0-1 0,-1 21 16,1-20-16,21 20 0,0-20 0,-22 20 16,43-21-16,0 22 0,0-22 15,0 1-15,0-1 0,0 0 0,0 1 16,22-1-16,-1 0 0,0-21 0,0 22 16,21-22-16,-20 0 0,20 0 15,0 0-15,-21 1 0,22-22 0,-1 21 16,0-21-16,1 21 0,-22-21 0,21 0 15,1 0-15,-22 0 0,21 0 16,0 0-16,-20-21 0,-1 0 0,21 21 16,-21-22-16,0 22 0,1-21 0,-1 21 15,0-21-15,0 21 0,-21-21 16,21 21-16,0 0 0,-21-21 16,22 21-16,-22-21 0,0-1 0,21 22 15,0-21-15</inkml:trace>
  <inkml:trace contextRef="#ctx0" brushRef="#br1" timeOffset="152509.75">9567 10181 0,'21'0'15,"-21"-21"-15,0 0 0,0 0 16,22 21 0,-22-21-16,0 42 62,0 0-62,0 0 16,-22 21-16,22-20 0,-21 20 0,21 0 15,0 22-15,0-22 0,-21 0 16,21 22-16,-21-22 0,21 1 0,0-1 16,0 0-16,0 1 0,0-1 0,0-21 15,0 0-15,0 22 0,0-22 16,0 0-16,0 0 15,21-21 17,0-21-32,0 0 15,-21 0-15,0-1 0,0 1 16,22 0-16,-22 0 0</inkml:trace>
  <inkml:trace contextRef="#ctx0" brushRef="#br1" timeOffset="153333.35">9440 10562 0,'0'21'0,"21"-21"32,1 0-32,-1 0 0,0 0 15,0 0-15,0-21 0,22 21 16,-22 0-16,0-21 0,0 0 0,21 21 15,-20-21-15,20 21 0,0-21 0,-21-1 16,22 22-16,-22-21 0,21 0 16,-21 21-16,1-21 0,-1 21 0,0 0 15,0 0-15,0 0 0,-21 21 32,0 0-17,0 0-15,0 1 0,-21 20 16,0 0-16,21-21 0,0 1 15,0-1-15,0 0 0,0 21 16,0-21-16,0 1 0,0-1 16,0 0-16,21-21 15,0 0-15,0 0 0,1 0 16,-1 0-16,21 0 0,-21 0 0,0-21 16,1 21-16,20-21 0,-21-1 15,0 1-15,0 0 0,22 0 0,-43 0 16,21 0-16,0-1 0,0 1 0,-21 0 15,21 0-15,-21 0 0,0 0 16,0-1-16,0 1 0,0 0 0,0 0 16,0 42 31,0 0-47,0 0 0,-21 1 15,21 20-15,0-21 0,-21 21 0,21 1 16,0-22-16,-21 21 0,21 1 15,0-1-15,0-21 0,0 21 0,0 1 16,-21-1-16,21 22 0,0-22 0,-21 0 16,21 22-16,0-22 0,0 22 15,-22-22-15,22 21 0,-21 1 0,21-22 16,0 1-16,-21-1 0,21 0 16,-21 1-16,21-1 0,-21-21 0,21 0 15,0 0-15,-21 1 0,-1-22 16,1 0-16,0-22 15,0 1 1,21 0-16,0-21 0,-21 21 0,21-22 16,-21 22-16,-1-21 0,22-1 15,0 1-15,0 0 0,0-22 0,0 22 16,0 0-16,0-1 0,0 1 0,0 0 16,0-1-16,22 1 0,-22 21 15,21-22-15,0 22 0,0-21 16,0 21-16,0 0 0,22-1 0,-22-20 15,0 21-15,0 21 0,0-21 0,1 0 16,20-1-16</inkml:trace>
  <inkml:trace contextRef="#ctx0" brushRef="#br1" timeOffset="153691.15">10901 10393 0,'0'0'0,"-43"0"15,22 0-15,21 21 0,-21 0 16,21 0-16,-21 1 0,21-1 0,0 21 16,0-21-16,0 22 0,0-1 15,0 0-15,0 1 0,0-1 0,0 0 16,0 1-16,0-1 0,0 0 0,0 1 15,-21-1-15,21 21 0,-21-20 0,21-1 16,0 0-16,0 22 0,-22-22 16,22 1-16,-21-22 0,21 21 0,0-21 15,0 0-15,0 1 0,-21-1 16,21 0-16,0-42 31,0 0-15,0-1-16,0-20 0,0 21 0,0-21 15</inkml:trace>
  <inkml:trace contextRef="#ctx0" brushRef="#br1" timeOffset="154037.96">10731 10689 0,'0'0'0,"0"-21"0,0-21 15,0 21-15,0-1 16,22 1-16,-22 0 0,21 0 0,-21 0 15,21 0-15,0-1 0,0 1 0,22 0 16,-22 21-16,21-21 0,-21 21 16,22-21-16,-1 21 0,-21 0 0,21 0 15,-20 0-15,-1 0 0,0 21 0,0-21 16,0 21-16,0 0 0,-21 22 16,0-22-16,0 0 0,0 21 0,0-21 15,-21 1-15,0 20 0,0-21 0,-21 0 16,20 0-16,1 1 0,-21-1 15,21 0-15,-22 0 0,22-21 0,-21 21 16,21-21-16,0 0 0,-1 0 16,1 0-16,42-21 47,1 21-47,-1-21 0,0 21 15,0-21-15</inkml:trace>
  <inkml:trace contextRef="#ctx0" brushRef="#br1" timeOffset="154493.22">11620 10562 0,'-21'0'0,"21"21"15,21-21 1,1-21 0,-1 0-16,0 0 15,0 21-15,0-21 0,0 0 0,1 21 16,-22-22-16,21 1 0,0 0 0,0 0 16,-21 0-16,0 0 0,0-1 15,0 1-15,0 0 16,-21 0-16,0 21 15,0 0-15,-1 0 0,1 0 0,0 0 16,0 21-16,0-21 0,0 21 16,-1 0-16,-20 1 0,42-1 0,-21 21 15,0-21-15,0 22 0,21-22 0,-22 21 16,22-21-16,0 22 0,0-22 16,0 0-16,0 0 0,0 0 0,0 0 15,0 1-15,0-1 0,22 0 0,-1 0 16,0-21-16,0 21 0,0-21 0,0 0 15,1 0-15,-1 0 16,0 21-16,0-21 0,21 0 0,-20 0 16,-1 0-16,21 0 0,-21-21 0,0 0 15,1 21-15,20-21 0</inkml:trace>
  <inkml:trace contextRef="#ctx0" brushRef="#br1" timeOffset="154773.09">12573 10393 0,'0'21'31,"21"-21"-15,0 0-1,0 0-15,1 0 16,-1 0-16,0 0 0,0 0 16,0 0-16,-21-21 15,21 21-15,1 0 16</inkml:trace>
  <inkml:trace contextRef="#ctx0" brushRef="#br1" timeOffset="154956.99">12509 10647 0,'0'0'0,"0"21"16,22 0 0,-1-21-16,0 0 15,0 0-15,0 0 16,0 0-16,1 0 0,-22-21 0,21 0 15,0 21-15,-21-21 0,21 21 0,-21-21 16</inkml:trace>
  <inkml:trace contextRef="#ctx0" brushRef="#br1" timeOffset="155565.65">13758 9927 0,'0'0'16,"0"-21"0,-21 42 15,21 0-16,0 1 1,0-1 0,21-21-1,0 0-15,1 0 16,-22-21 0,21 21-16,-21-22 0,0 1 15,0 0-15,0 0 16,0 0-1,-21 21-15,-1 0 0,1 0 0,0 0 16,0 21-16,0-21 0,21 21 16,0 0-16,-21 0 15,21 1-15,-22-1 0,22 0 0,0 0 16,0 0-16,0 0 0,0 1 0,0-1 16,0 0-16,0 0 15,22-21-15,-1 0 16,21 0-16,-21 0 0,22 0 0,-22 0 15</inkml:trace>
  <inkml:trace contextRef="#ctx0" brushRef="#br1" timeOffset="155907.46">14520 9885 0,'-21'-21'15,"0"21"1,0 0-16,0 0 16,-1 21-16,22 0 0,-21 0 15,0 0-15,21 1 0,-21-1 16,0 21-16,21-21 0,-21 22 0,-1-1 16,22-21-16,-21 21 0,0 1 0,21-1 15,-21 0-15,21 22 0,-21-22 0,21 1 16,-21-1-16,21-21 15,0 21-15,0 1 0,0-22 0,0 0 16,0 0-16,0 0 0,0 1 0,21-22 16,0 0-16,0 0 15,0 0-15,0 0 0,1 0 0,-1 0 16,0-22-16,0 1 0,0 0 16,0 0-16,-21-21 0,0 20 0</inkml:trace>
  <inkml:trace contextRef="#ctx0" brushRef="#br1" timeOffset="156109.34">14076 10329 0,'0'0'0,"0"22"0,0-1 16,21-21-1,0 0 1,0 0-16,0 0 0,1 0 15,-1 0-15,21 0 0,-21 0 0,22 0 16,-22-21-16,21-1 0,0 22 0,-20-21 16,20 21-16,-21-21 0,21 21 0</inkml:trace>
  <inkml:trace contextRef="#ctx0" brushRef="#br1" timeOffset="156533.1">14880 10351 0,'0'0'0,"0"21"15,0 0-15,21-21 16,0 0 0,1 0-16,-1 0 0,0 0 15,0 0-15,0 0 0,22-21 16,-22 0-16,0 21 0,0-22 0,0 1 15,0 21-15,1-21 0,-22 0 16,0 0-16,0 0 0,0-1 16,0 1-16,-22 0 0,1 21 15,0 0-15,0 0 0,0 0 16,0 0-16,-22 0 0,22 0 0,0 0 16,0 0-16,0 21 0,-1 0 0,1 1 15,0-1-15,0 0 0,21 0 16,0 0-16,-21 22 0,21-22 0,0 21 15,0-21-15,0 22 0,0-22 0,0 0 16,0 0-16,0 21 0,21-20 16,0-22-16,0 21 0,0 0 15,1 0-15,-1-21 0,0 0 0,21 0 16,-21 0-16,22 0 0,-22 0 0,0 0 16,21 0-16,-20 0 0,-1-21 15</inkml:trace>
  <inkml:trace contextRef="#ctx0" brushRef="#br1" timeOffset="156809.45">15515 10202 0,'0'0'16,"0"-21"0,0 42 15,0 1-31,21-1 0,0 0 15,-21 0-15,22 0 0,-1 0 0,-21 1 16,21-1-16,0 0 0,-21 0 16,21 0-16,0 0 0,-21 1 0,0-1 15,22 0-15,-1 0 0,-21 0 0,0 0 16,0 1-16,21-22 0,-21-22 47</inkml:trace>
  <inkml:trace contextRef="#ctx0" brushRef="#br1" timeOffset="157089.29">15875 10160 0,'0'0'0,"0"-21"0,-21 21 31,0 0-31,-1 0 15,1 21-15,0 0 16,0 0-16,0 1 0,0-1 16,-1 0-16,1 21 0,0-21 0,0 22 15,0-1-15,0-21 0,-22 22 0,22-1 16,0-21-16,0 21 0,0-20 16,-1 20-16,1-21 0,0 0 0,21 0 15,0 1-15,0-1 16,21-42-1,0-1 1,1 1-16</inkml:trace>
  <inkml:trace contextRef="#ctx0" brushRef="#br1" timeOffset="157698.94">16531 9821 0,'0'-42'32,"-21"42"-1,0 0-31,0 21 0,-1 0 16,22 1-16,-21-1 0,0 21 0,0-21 15,21 22-15,-21-1 0,0 0 16,-1 1-16,1-1 0,21 0 0,-21 1 15,0 20-15,21-21 0,-21 1 0,21-1 16,0 0-16,0 1 0,0-22 16,0 21-16,0-21 0,0 1 0,0-1 15,21 0-15,0 0 0,0 0 0,0-21 16,1 21-16,-1-21 16,0 0-16,0 0 0,0 0 15,0 0-15,1 0 0,-1-21 16,0 0-16,-21 0 0,21 0 0,-21 0 15,21-1-15,-21 1 0</inkml:trace>
  <inkml:trace contextRef="#ctx0" brushRef="#br1" timeOffset="157933.78">16192 10245 0,'22'0'32,"-1"0"-32,0 0 0,0 0 15,0 0-15,0 0 0,1 0 16,20-21-16,-21 21 0,0 0 0,22-22 16,-22 22-16,0 0 0,21-21 0,-21 21 15,1-21-15,-1 21 0,0-21 0,0 21 16,0 0-16</inkml:trace>
  <inkml:trace contextRef="#ctx0" brushRef="#br1" timeOffset="158557.38">17251 9970 0,'0'0'0,"0"-22"16,-21 22 0,-1 0-1,1 22-15,0-1 16,0-21 0,0 0-16,21 21 15,-21-21-15,-1 0 16,22-21 15,0 0-31,0-1 16,0 1-16,0 0 0,22 0 15,-1 21-15,-21-21 0,21 21 16,0 0-16,0-21 16,0 21-16,1 0 15,-22 21-15,0 0 0,21-21 16,-21 21-16,0 0 0,0 0 15,0 1-15,0-1 16,-21 0-16,21 0 0,-22-21 0,1 21 16,0-21-16,0 21 0,0-21 15,0 0-15,-1 0 16,1 0 0,21-21-1,0 0-15,0 0 16,0 0-16,0 0 0,0-1 15,0 1-15,21 21 16,1-21-16,-1 21 16,0 0-16,0 0 15,0 21-15,-21 0 16,21 1-16,-21 20 0,0-21 16,0 0-16,0 22 0,0-22 0,0 0 15,-21 21-15,-21-21 0,21 1 0,0-1 16,-1 0-16,1 0 0</inkml:trace>
  <inkml:trace contextRef="#ctx0" brushRef="#br1" timeOffset="159297.76">17484 9589 0,'21'0'16,"0"0"-1,21-22-15,-21 22 0,1 0 16,20 0-16,-21 0 0,0 0 0,0-21 16,22 21-16,-22 0 0,0 0 15,0-21-15,0 21 0,1 0 16,-22 21 15,0 0-31,0 1 16,0-1-16,0 0 15,0 0-15,0 0 0,0 0 0,0 22 16,0-22-16,0 0 0,0 0 0,0 22 16,0-22-16,0 21 0,0-21 15,0 22-15,0-1 0,0 0 16,0-21-16,0 22 0,0-1 0,0 0 16,0 1-16,0-1 0,0 0 0,0 1 15,0-1-15,0 0 0,0 1 16,0-1-16,0-21 0,0 22 0,0-1 15,0-21-15,0 0 0,0 22 0,0-22 16,0 0-16,0 0 0,-22 0 0,22 0 16,0 1-16,-21-1 0,21 0 15,-21 0-15,0-21 16,0 0-16,0 21 0,-1-21 0,1 0 16,0 0-16,0 0 0,0 0 0,-22 21 15,22-21-15,-21 0 0,21 0 16,-22 0-16,22 0 0,0 0 0,0 0 15,-21 0-15,20 0 0,1 0 16,0 0-16,0 0 16,42 0 31,0-21-32,0 21-15,1-21 0</inkml:trace>
  <inkml:trace contextRef="#ctx0" brushRef="#br1" timeOffset="167818.58">19113 10245 0,'0'0'0,"-21"0"0,0 0 15,0 0-15,0 0 16,0 0 0,-1 0-16,1 0 15,0 0 16,42 0 1,0 0-32,22 0 15,-22 0-15,21 0 0,1 0 16,-1 0-16,21 0 0,-20 0 0,20 0 16,1 0-16,-22 0 0,22 0 0,-1 0 15,-21 0-15,22 0 0,-22 0 16,1 0-16,20 0 0,-21 0 0,-20 0 15,20 0-15,-21 0 0,21 0 0,-20 0 16,-1 0-16,0 0 16,0 0-1,-42 0 17,0 0-32,0 0 15,-1 0 1,1 0-16,0 0 0,0 0 0,0 0 15</inkml:trace>
  <inkml:trace contextRef="#ctx0" brushRef="#br1" timeOffset="168221.54">18965 10372 0,'0'0'0,"21"0"32,1 0-32,-1 0 15,0 0-15,21 0 0,-21 0 16,22 0-16,-1 0 0,0 0 0,22 0 15,-22 0-15,22 0 0,-1 0 16,1 0-16,-1 0 0,-20 0 0,20 0 16,-21 0-16,22 0 0,-22 0 0,1 0 15,-22 0-15,21 0 0,0 0 16,-20 0-16,-1 0 0,0 0 0,0 0 16,0-21-16,0 21 0,-42 0 46,21-22-30,-21 22-16,0 0 0</inkml:trace>
  <inkml:trace contextRef="#ctx0" brushRef="#br1" timeOffset="168769.98">19939 9991 0,'0'0'0,"0"21"47,21 0-47,0 0 15,0-21-15,1 21 16,-1-21-16,0 22 0,0-22 0,0 21 0,0-21 16,22 0-16,-22 21 0,21-21 15,-21 0-15,1 0 0,20 21 16,-21-21-16,0 0 0,0 0 0,22 0 16,-22 0-16,0 0 0,0 0 0,0 0 15,1 0 1,-22 21 15,-22-21-31,1 21 16,0-21-16,0 22 0,0-1 15,0-21-15,-1 21 0,1 0 16,0 0-16,0-21 0,0 43 16,0-22-16,-1 0 0,1 0 15,0 0-15,0 22 0,-21-22 0,20 0 16,1 21-16,0-21 0,0 1 0,21-1 15,-21 0-15,0 0 0,21 0 16,-22-21-16,22 21 0,0 1 0,0-1 16</inkml:trace>
  <inkml:trace contextRef="#ctx0" brushRef="#br1" timeOffset="169196.96">21759 10012 0,'0'0'0,"0"-21"0,0 42 47,0 0-47,0 0 0,0 0 0,0 1 15,0-1-15,0 21 0,0-21 16,0 0-16,0 22 0,0-22 0,0 0 16,0 21-16,0-20 0,0-1 0,0 0 15,0 0-15,0 0 0,-21 0 16,21 1-16,0-44 47,0 1-32</inkml:trace>
  <inkml:trace contextRef="#ctx0" brushRef="#br1" timeOffset="169941.32">22013 9716 0,'0'0'0,"0"-22"0,-21 22 15,-21-21-15,21 21 16,-1 0-16,-20 0 0,21-21 0,0 21 16,0 0-16,-22 0 0,22 0 0,0 0 15,-21 0-15,20 0 0,1 0 16,0 21-16,-21-21 0,21 21 0,-1 1 15,1-1-15,-21 0 0,21 0 16,0 0-16,-1 0 0,1 1 16,0 20-16,0-21 0,0 21 0,0-20 15,-1 20-15,1-21 0,0 21 0,0 1 16,-21 20 0,42-42-16,-22 22 0,22-1 0,-21-21 0,21 22 15,0-1-15,0-21 0,0 21 0,0-20 16,0 20-16,0-21 0,21 21 15,1-20-15,-22-1 0,21 0 0,0 0 16,0 0-16,0 0 0,22 1 0,-22-1 16,0-21-16,21 21 0,-21-21 15,1 21-15,20-21 0,0 0 16,-21 0-16,22 0 0,-1 0 0,-21 0 16,22 0-16,-1 0 0,0 0 0,-21 0 15,22 0-15,-1 0 0,0-21 16,1 21-16,-22-21 0,21 0 0,-21 21 15,22-22-15,-22 1 0,0 0 0,0 0 16,0-21-16,1 20 0,-1-20 16,0 21-16,0-21 0,-21-1 0,0 1 15,0 0-15,21 20 0,-21-20 0,0 0 16,0-1-16,0 1 0,0 0 16,0-1-16,0 1 0,0 21 15,0-21-15,0-1 0,0 22 0,0-21 16,0 21-16,-21-1 0,0 1 15,21 0-15,-21 0 0,0 0 0,-1 0 16,1-1-16,-21 22 0,21 0 0,-22-21 16,22 21-16,-21 0 0,21 0 15,-22 0-15,1 0 0,0 0 0,21 0 16,-22 0-16,22 0 0,-21 21 16,21 1-16,-1-22 0,1 21 0,0 0 15,0 0-15,21 0 0,-21 0 16,21 1-16,-21-1 0,21 0 15</inkml:trace>
  <inkml:trace contextRef="#ctx0" brushRef="#br1" timeOffset="170801.75">21696 10202 0,'21'-21'15,"0"21"-15,-21-21 0,0 0 16,21 0-16,0 21 0,-21-21 16,0-1-16,22 1 0,-1 0 31,-21 42 31,-21 0-62,21 1 0,-22-1 16,22 0-16,0 0 0,0 0 16,0 0-16,0 1 0,0-1 0,0 0 15,0 0-15,0 0 0,0 0 16,0 1-16,0-1 15,0 0-15,0 0 0,0 0 16,0 0-16,0 1 0,0-1 16,0 0-1,-21 0 1,0-21-16,0 0 16,0 0-1,0 0-15,-1 0 0,22 21 0,-21-21 16,0 0-16,0 0 0,0 0 15,0 0-15,-1 0 0,1 0 16,0 0-16,0 21 16,42-21 31,0 0-47,0 0 15,1 0-15,-1 0 0,0 0 16,0 0-16,0 0 0,0 0 0,22 0 15,-22-21-15,0 21 0,0 0 0,0 0 16,1 0-16,-1 0 16,0 0-16,-21-21 15,21 21 1,-21-21 15,0 0-15</inkml:trace>
  <inkml:trace contextRef="#ctx0" brushRef="#br2" timeOffset="213009.15">3641 12171 0,'0'-21'16,"0"0"-1,0-1-15,0 1 0,0 0 16,0 0-16,0 0 0,0 0 16,0-1-16,-22 1 15,22 0-15,0 0 0,0 0 31,-21 21-31,21 21 16,0 0-16,0 0 16,-21 0-16,21 22 0,0-1 15,0 0-15,0 1 0,0-1 0,0 22 16,0-22-16,0 21 0,0-20 16,0-1-16,0 22 0,0-22 0,0 21 15,-21-20-15,0 20 0,0-20 0,21-1 16,0 0-16,-22 1 0,1-1 15,21 0-15,-21-21 0,21 22 0,0-22 16,0 0-16,-21 0 16,0-42-1,21 0 1,0 0-16,0 0 0</inkml:trace>
  <inkml:trace contextRef="#ctx0" brushRef="#br2" timeOffset="213540.13">3217 12277 0,'0'0'0,"-21"-21"0,-21-1 15,21 1-15,-1 0 0,1 0 16,21 0-16,-21 21 0,21-21 0,-21-1 15,21 1-15,0 0 0,0 0 16,0 0-16,0 0 0,21-1 16,0 1-16,22 0 0,-1 0 15,0 0-15,1 0 0,20 21 0,1-22 16,-22 22-16,21 0 0,1 0 16,-1 0-16,1 0 0,-1 22 0,1-1 15,-22 0-15,22 0 0,-22 0 16,0 22-16,1-1 0,-1 0 15,0 1-15,-20-1 0,-1 0 0,0 22 16,-21-22-16,0 0 0,0 22 0,0-22 16,0 1-16,-21-1 0,-22 21 15,22-20-15,-21-1 0,21 0 0,-64 43 16,43-43-16,-1 1 16,-20-1-16,21-21 0,-1 22 0,1-22 15,0 0-15,-1 0 0,-20 0 0,20-21 16,22 21-16,-21-21 0,0 0 15,20 0-15,-20 0 0,21 0 0,0 0 16,0 0-16,21-21 16,-22 21-16,22-21 0,0 0 15,0 0-15,0 0 16,0-1-16,22 22 0,-1-21 16,0 0-16,0 21 0,0-21 15,22 21-15</inkml:trace>
  <inkml:trace contextRef="#ctx0" brushRef="#br2" timeOffset="214044.78">4254 12637 0,'-21'-43'16,"21"22"-16,0 0 16,0 0-16,0 0 15,21-1 1,1 22-16,-1 0 0,0 0 0,0 0 16,0 0-16,22 0 0,-22 0 15,0 22-15,21-1 0,-21 0 16,1 0-16,-1 0 0,0 22 0,0-1 15,-21-21-15,0 21 0,0 1 16,0-1-16,0-21 0,0 22 0,0-1 16,0-21-16,0 0 0,-21 22 0,21-22 15,-21 0-15,21 0 16,0-42 15,0 0-31,0 0 0,0-1 16,0 1-16,0-21 0,0 21 0,0-22 15,0 22-15,0-21 0,0 21 0,0-22 16,21 22-16,0-21 0,-21 21 16,21 0-16,0-1 0,-21 1 15,22 0-15,-1 21 0,0-21 0,0 21 16,0-21-16,0 21 0,1 0 16,-1 0-16,0 0 0,0 0 15</inkml:trace>
  <inkml:trace contextRef="#ctx0" brushRef="#br2" timeOffset="214701.4">5397 12891 0,'0'0'0,"0"-22"0,22-41 15,-22 42-15,0-22 0,0 22 0,0 0 16,0 0-16,-22-21 0,22 20 16,-21 1-16,0 0 0,0 0 15,0 21-15,-22-21 0,22 21 0,0 0 16,0 0-16,0 0 0,0 0 15,-22 0-15,22 0 0,0 21 0,0 0 16,-22 0-16,22 0 0,0 1 0,-21-1 16,21 21-16,-1-21 0,1 22 15,0-1-15,0-21 0,21 21 0,0 1 16,0-22-16,0 21 0,0-21 0,0 22 16,0-22-16,0 0 0,0 0 15,0 0-15,0 1 0,0-1 0,21-21 16,0 0-16,0 21 0,1-21 0,-1 0 15,0 0-15,0 0 0,0-21 16,22 21-16,-22-21 0,0-1 0,0 1 16,0 0-16,0-21 0,1 21 15,-1-22-15,0 1 0,0 0 16,0 20-16,0-20 0,-21 0 0,0-1 16,0 22-16,0-21 0,0 21 0,0 0 15,0-1-15,0 1 0,0 42 47,0 1-47,-21 20 0,21-21 16,0 0-16,0 22 0,0-22 0,0 0 15,0 21-15,0-21 0,0 1 0,0-1 16,0 0-16,0 0 0,0 0 16,21 0-16,-21 1 0,0-1 15,22-21-15,-1 21 0,0-21 16,0 0-1,0 0-15,0-21 0</inkml:trace>
  <inkml:trace contextRef="#ctx0" brushRef="#br2" timeOffset="-214147.51">5715 12573 0,'0'0'0,"0"-21"15,0 42 1,0 0 0,0 0-16,0 1 0,0-1 15,0 21-15,0-21 0,0 0 0,-21 22 16,21-22-16,-21 0 0,21 21 16,-22-20-16,22-1 0,0 0 0,0 0 15,0 0-15,0 0 0,0 1 16,22-22 15,-1 0-31,0-22 0,0 22 0,0-21 16,-21 0-16,21 0 0,1 0 15,-22 0-15,21-1 0,0 1 16,-21-21-16,21 21 0,0 0 0,-21-1 16,21 22-16,1-21 0,-22 0 0,21 21 15,0 0 1,-21 21-1,0 0-15,0 1 0,0-1 16,0 0-16,0 0 0,0 0 16,0 0-16,0 1 0,21 20 0,-21-21 15,21 0-15,-21 0 0,21 1 0,-21-1 16,22-21-16,-1 21 0,0 0 16,0-21-16,0 0 15,0 0-15,1 0 0,-1 0 0,0 0 16,0 0-16,0-21 0,0 21 0,1-21 15,-1 0-15,-21-1 0,0-20 16,21 21-16,-21-21 0,0-1 0,0 1 16,0 0-16,0 20 0,0-20 0,0 0 15,-21-1-15,0 22 0,21 0 16,-22 0-16,1 0 0,0 0 16,0 21-16,0-22 0,0 22 0,-1 0 31,1 0-31,21 22 0,0-1 15,0 0 1,21-21-16,1 0 16</inkml:trace>
  <inkml:trace contextRef="#ctx0" brushRef="#br2" timeOffset="-213563.4">6837 12213 0,'0'0'0,"-21"-21"0,-1-21 16,22 21-16,-21 21 15,0 0-15,21 21 32,0 0-32,-21 0 0,21 0 0,0 22 15,-21-22-15,21 21 0,0 0 0,-21-20 16,21 20-16,0 0 0,0 1 15,-22-1-15,1 0 0,21 1 16,0-1-16,0 0 0,-21 1 0,21-1 0,0 0 16,-21-21-16,21 1 0,0 20 15,0-21-15,0 0 0,0 0 0,0 1 16,0-44 31,0 1-47,0 0 0,0 0 0,0 0 15,0-22-15,21 22 0,0-21 0,0 21 16,-21 0-16,22-22 0,-1 22 16,21 0-16,-21 0 0,0 0 0,1-1 15,20 1-15,-21 0 0,21 21 0,-20 0 16,20-21-16,-21 21 0,21 0 0,-20 0 16,20 0-16,-21 0 0,0 21 15,0-21-15,1 21 0,-1 0 0,0 1 16,-21-1-16,0 21 0,0-21 15,0 22-15,0-22 0,-21 21 0,0-21 16,-1 0-16,-20 22 0,21-22 16,-21 0-16,-1 0 0,1 0 0,0 1 15,-22-1-15,22-21 0,21 21 0,-22-21 16,1 0-16,21 0 0,0 0 16,-1 0-16,1 0 0,0 0 0,0 0 15,21-21-15,0 0 16,0-1-16</inkml:trace>
  <inkml:trace contextRef="#ctx0" brushRef="#br2" timeOffset="-212714.89">8022 12679 0,'0'0'0,"21"0"0,0-21 0,1 21 16,-22-21-16,21-1 0,-21 1 16,0 0-1,0 0-15,-21 0 16,-1 0-16,1 21 0,0-22 0,0 22 16,0 0-16,-22 0 0,22 0 0,-21 0 15,21 0-15,-22 0 0,22 22 16,-21-22-16,0 21 0,20 0 0,1 0 15,-21 0-15,21 22 0,0-22 0,-1 21 16,22 0-16,0 1 16,-21-22-16,21 21 0,0 1 0,0-22 15,0 21-15,0-21 0,0 0 0,21 1 16,1-1-16,-1-21 0,0 21 16,0-21-16,0 0 0,0 0 0,22 0 15,-22 0-15,0 0 0,21 0 0,-20-21 16,-1 0-16,21 21 0,-21-22 15,0 1-15,1 0 0,-1 0 0,0-21 16,-21 20-16,21-20 0,-21 21 16,21-21-16,-21 20 0,21-20 0,-21 21 0,0 0 15,0 0-15,0-1 0,0 1 16,0 0-16,0 42 47,0 0-47,0 1 0,0-1 0,0 0 15,0 21-15,0-21 0,0 1 0,0-1 16,0 21-16,0-21 0,0 0 0,0 1 16,0-1-16,0 0 0,22 0 15,-1 0-15,0-21 0,0 21 16,0-21-16,0 0 0,1 0 16,-1 0-16,0-21 0</inkml:trace>
  <inkml:trace contextRef="#ctx0" brushRef="#br2" timeOffset="-212431.53">8615 12488 0,'0'0'0,"0"-21"0,0 0 16,0 0-16,-21 21 0,-1 0 16,1-21-16,0 21 0,0 0 0,0 0 15,0 0-15,-1 0 0,1 21 0,0 0 16,-21 0-16,21 0 0,-1 22 15,1-22-15,0 0 0,21 21 16,-21 1-16,21-22 0,-21 21 0,21 1 16,0-22-16,0 21 0,0-21 0,0 0 15,0 22-15,21-22 0,0-21 16,0 21-16,0 0 0,1 0 0,-1-21 16,0 0-16,21 0 0,-21 0 0,22 0 15,-1 0-15,0 0 0,-20-21 16,20 0-16,0 0 0,1 0 0,-1 0 15</inkml:trace>
  <inkml:trace contextRef="#ctx0" brushRef="#br2" timeOffset="-211707.31">9165 12023 0,'0'0'0,"0"-43"0,0-20 15,0 42-15,0 0 0,0-1 16,0 1-16,-21 42 31,21 1-31,0-1 0,0 0 16,0 21-16,0 1 0,0-1 0,0 0 15,0 1-15,0 20 0,0-21 0,0 1 16,0-1-16,0 22 0,0-22 16,0 0-16,0 1 0,0-22 15,0 21-15,-21 0 0,21 1 0,-21-22 0,21 21 16,-22-21-16,22 1 15,0-1-15,0 0 0,-21 0 0,21 0 16,-21 0-16,0-21 0,21 22 16,0-44-1,0 1 1,0 0-16,0 0 0,0 0 0,0 0 16,0-1-16,0-20 0,0 21 0,21 0 15,-21-22-15,21 22 0,0 0 16,-21 0-16,22-21 0,-1 20 0,0 1 15,-21 0-15,21 0 0,0 0 0,0 0 16,1-1-16,-1 1 0,21 21 16,-21-21-16,0 0 0,1 21 15,-1 0-15,21-21 0,-21 21 16,0 0-16,1 0 0,-1 0 16,-21 21-16,0 0 0,0 0 15,0 0-15,0 1 0,0-1 16,-21 0-16,-1 0 0,1 0 0,0 0 15,-21 1-15,21-1 0,-1-21 16,-20 21-16,21 0 0,-21-21 0,20 21 16,1-21-16,0 0 0,0 0 0,0 0 15,0 0-15,-1 0 0,1 0 16,0 0-16,0-21 16,21 0-16,21 42 46,0 0-46,-21 0 16,21 1-16,1-1 0,-1 0 0,-21 0 16,21 0-16,0 22 0,0-22 15,0 0-15,-21 0 0,22 0 0,-1 0 16,0 1-16,0-22 0,0 21 0,0-21 16,1 0-16,-1 0 0,0 0 15,0 0-15</inkml:trace>
  <inkml:trace contextRef="#ctx0" brushRef="#br2" timeOffset="-211171.09">10202 12425 0,'0'0'0,"0"-42"16,0 20-16,-21 22 16,21-21-16,-21 21 0,0 0 15,0 0-15,-1 0 0,1 0 0,0 0 16,0 0-16,0 0 0,0 0 0,-22 0 16,22 0-16,0 21 0,0 1 0,0-1 15,-1-21-15,1 21 0,0 0 16,0 0-16,21 0 0,-21 1 0,21-1 15,0 0-15,0 0 0,0 0 16,21 0-16,0-21 0,0 22 16,0-22-16,1 0 0,-1 21 0,0-21 15,21 0-15,-21 0 0,1 21 16,20-21-16,-21 0 0,0 21 0,22-21 16,-22 0-16,0 21 0,0-21 15,-21 21-15,21 1 0,-21-1 16,0 0-16,0 0 15,-21-21-15,21 21 0,-21-21 16,0 21-16,-22-21 0,22 22 0,0-22 16,0 0-16,0 21 0,0-21 0,-1 0 15,1 0-15,0 0 0,0 0 0,0 0 16,0 0-16,-1 0 0,1 0 16,0 0-16,0 0 15,0 0 1,0 0-1,-1 0-15,1 0 0</inkml:trace>
  <inkml:trace contextRef="#ctx0" brushRef="#br2" timeOffset="-210039.64">3133 13526 0,'0'0'0,"-43"0"0,22 0 0,0 0 0,0 0 16,0 0-16,-1 0 0,1 0 16,0 0-16,0 0 0,0 0 15,42 0 32,0 0-47,-21 21 16,21-21-16,0 0 0,22 0 0,-22 0 15,0 0-15,21 21 0,1-21 0,-22 0 16,42 0-16,-20 0 0,-1 0 16,22 0-16,-1 0 0,1 0 0,-1 0 15,1 0-15,20 0 0,-20 0 0,20 0 16,-20 0-16,21 0 0,-1 0 15,1 0-15,0 0 0,20 0 16,1 0-16,-21 0 0,21 0 0,0 0 16,-1 0-16,1 0 0,0 0 0,0 0 15,0-21-15,21 21 0,-21 0 16,21 0-16,-22 0 0,22 0 0,0 0 16,-21 0-16,21 0 0,0-21 15,0 21-15,0 0 0,0 0 0,0 0 16,0 0-16,0 0 0,0 0 0,0-22 15,-21 22-15,21 0 0,0 0 16,0 0-16,-21 0 0,0 0 0,21 0 16,-21-21-16,21 21 0,-22 0 0,22 0 15,-21 0-15,21 0 0,-21-21 16,0 21-16,0 0 0,0 0 0,-22 0 16,22 0-16,0-21 0,-21 21 0,20 0 15,-20 0-15,0 0 0,-1 0 16,-20 0-16,-1 0 0,1 0 15,-1 0-15,1 0 0,-22 0 0,1 0 16,-1 0-16,0 0 0,-21 0 0,1 0 16,20 0-16,-21 0 0,0 0 15,0 0-15,1 0 32,-22 21-1,-22-21-16,1 0-15,0 0 16</inkml:trace>
  <inkml:trace contextRef="#ctx0" brushRef="#br2" timeOffset="-208770.78">1757 14288 0,'0'0'0,"0"-22"0,-21 22 16,21-21-16,-22 21 15,22-21-15,0 0 16,0 0 0,0 42 15,0 0-31,0 0 15,0 22-15,0-22 0,0 21 16,0 0-16,0 1 0,0 20 0,0-20 16,0 20-16,0-21 0,0 1 15,0-1-15,0 0 0,0 1 0,-21-1 16,21-21-16,0 22 0,-21-22 16,21 0-16,0 0 0,0 0 15,0 0-15,0 1 0,0-1 16</inkml:trace>
  <inkml:trace contextRef="#ctx0" brushRef="#br2" timeOffset="-208055.47">2138 14774 0,'0'-21'0,"0"42"32,0 1-17,0-1 16,21-21-15,0 0 0,-21-21-16,0-1 31,0 1-15,-21 21-1,0 0-15,0 0 16,21 21-1,0 1 1,0-1-16,0 0 0,0 0 16,21-21 15,0 0-15,-21-21-16,21 21 0,-21-21 15,21 0-15,-21-1 16,0 1-1,0 0-15,-21 21 16,0 0-16,0 21 16,0 0-1,21 1 1,0-1-16,0 0 0,0 0 16,0 0-1,21-21 1,0 0-16,0 0 15</inkml:trace>
  <inkml:trace contextRef="#ctx0" brushRef="#br2" timeOffset="-205905.1">3281 14478 0,'0'-21'15,"0"0"1,0 0-16,21 21 15,0-22-15,-21 1 0,21 0 0,-21 0 16,0 0-16,21 0 0,-21-1 16,22 1-16,-22 0 0,0 0 0,0 0 15,0 0-15,0-1 0,0 1 16,0 0-16,0 0 0,0 0 16,-22 21-16,22 21 31,-21 0-31,21 0 15,0 22-15,0-22 0,0 21 16,0 0-16,0 22 0,0-22 0,0 22 16,0-22-16,0 0 0,0 22 15,21-22-15,1 1 0,-22-1 0,21 0 16,-21 1-16,0-1 0,0-21 16,21 21-16,-21-20 0,0-1 0,0 0 15,0 0-15,0 0 0,0 0 16,-21-21-16,0 22 15,-1-22-15,1 0 0,-21 0 0,21 0 16,-22 0-16,22 0 16,0-22-16,-21 22 0,21-21 0,-22 0 15,22 0-15,-21 0 0,21 0 16,-1-1-16,1 1 0,0 0 0,0 0 16,0 0-16,21 0 0,0-1 15,0 1-15,21 0 16,0 21-16,0 0 15,0 0-15,1 0 0,-1-21 0,0 21 16,21 0-16,-21 0 0</inkml:trace>
  <inkml:trace contextRef="#ctx0" brushRef="#br2" timeOffset="-205547.31">3916 14245 0,'0'21'32,"-21"1"-32,21-1 15,-22 0-15,22 0 0,0 21 16,0 1-16,0-1 0,-21 0 15,21 1-15,-21-1 0,21 0 0,0 1 16,0-1-16,-21-21 0,0 22 16,21-1-16,-21 0 0,21-21 0,0 22 15,0-22-15,0 0 0,0 0 16,0 0-16,0 1 0,0-1 0,0 0 16,0 0-1,0-42 1,21 0-1,-21 0-15</inkml:trace>
  <inkml:trace contextRef="#ctx0" brushRef="#br2" timeOffset="-205295.45">3598 14753 0,'0'-21'31,"21"21"-31,1 0 0,-1-21 16,0 0-16,21 21 0,-21 0 15,1-21-15,-1 21 0,0 0 16,21-22-16,-21 22 0,1 0 0,-1-21 16,0 21-16,0 0 15,0 0-15,0 0 31</inkml:trace>
  <inkml:trace contextRef="#ctx0" brushRef="#br2" timeOffset="-204398.97">5482 14690 0,'0'0'0,"0"-21"16,0-1-16,0 1 0,0 0 16,0 0-16,0 0 0,0 0 15,-21-1-15,0 1 0,0 21 16,-1-21-16,1 0 0,0 0 16,-21 21-16,21-21 0,-1 21 0,-20 0 15,21 0-15,0 0 0,0 0 16,-1 21-16,-20-21 0,21 21 0,0 0 15,0 21-15,-1-20 0,1 20 16,0-21-16,21 21 0,0 1 0,0-1 16,0 0-16,0-20 0,0 20 0,0-21 15,0 21-15,0-20 0,0-1 16,0 0-16,21 0 0,0 0 0,1-21 16,-1 0-16,0 0 0,0 0 0,0 0 15,0 0-15,1 0 0,-1 0 16,0-21-16,0 0 0,21 21 15,-20-21-15,-1-22 0,0 22 0,21 0 16,-21-21-16,1 21 0,20-22 16,-21 1-16,0-22 0,0 22 0,22-64 15,-22 64-15,0-22 16,0 1-16,-21 21 0,0-1 0,0 1 16,0 0-16,0-1 0,0 1 0,0 21 15,0 0-15,0-1 0,0 1 16,0 42-1,-21 1-15,21 20 16,-21-21-16,21 21 0,0 1 16,0-1-16,0 22 0,0-22 0,0 21 15,0 1-15,0-22 0,0 22 16,0-22-16,0 0 0,0 1 0,0-1 16,0 0-16,0 1 0,0-22 0,0 0 15,0 0-15,0 0 0,21 1 16,-21-1-16,21-21 0,0 21 15,1-21-15,-1 0 0,0 0 16,0 0-16,0-21 0,-21 0 16</inkml:trace>
  <inkml:trace contextRef="#ctx0" brushRef="#br2" timeOffset="-203955.71">6117 14478 0,'0'0'15,"0"-21"-15,0 0 16,0 42 0,-21 0-1,0 0-15,0 0 0,21 22 16,-22-22-16,22 0 0,-21 21 0,0 1 16,21-22-16,0 21 0,0-21 15,0 22-15,-21-22 0,21 0 16,0 21-16,0-20 0,0-1 0,21 0 15,-21 0-15,21-21 0,0 0 16,1 0-16,-1 0 0,0 0 16,0 0-16,21 0 0,-20-21 0,-1 0 15,0 21-15,21-21 0,-21-1 0,1 1 16,-1 0-16,0-21 0,0 21 16,-21-22-16,0 22 0,21-21 0,-21-1 15,0 22-15,0-21 0,0 0 16,-21-1-16,0 22 0,0 0 0,0 0 15,-1 0-15,1-1 0,0 22 0,0 0 16,0 0-16,0 0 16,-22 0-16,22 22 0,0-22 0,0 21 15,0 0-15,-1 0 0,22 0 0,0 0 16,-21 1-16,21-1 0,0 0 16,0 0-16,21-21 15,1 21-15,-1-21 0</inkml:trace>
  <inkml:trace contextRef="#ctx0" brushRef="#br2" timeOffset="-203547.39">6689 14711 0,'0'0'0,"0"21"0,21-21 31,0 0-15,0 0-16,0 0 0,0 0 0,1-21 16,-1 0-16,0 21 0,0-21 15,0 21-15,0-22 0,1 1 0,-1 0 16,-21 0-16,21 21 0,-21-21 16,0 0-16,0-1 15,-21 22-15,0 0 0,-1-21 16,1 21-16,0 0 0,0 0 15,-21 0-15,20 0 0,1 21 0,-21-21 16,21 22-16,0-1 0,-1 0 16,1 0-16,0 0 0,0 0 0,0 1 15,21-1-15,0 21 0,0-21 0,0 0 16,0 1-16,0-1 0,0 0 16,0 0-16,0 0 0,21-21 15,0 0-15,0 21 0,0-21 0,1 0 16,20 0-16,-21 0 0,0 0 15,22 0-15,-22 0 0</inkml:trace>
  <inkml:trace contextRef="#ctx0" brushRef="#br2" timeOffset="-203123.63">7472 14542 0,'0'0'0,"0"-22"16,0 1-16,0 0 15,-21 21 1,-1 0-16,1 0 16,0 0-16,-21 0 0,21 21 0,-1-21 15,1 21-15,0 1 0,21-1 16,-21-21-16,0 21 0,21 0 0,0 0 16,0 0-16,0 1 0,0-1 15,0 0-15,0 0 16,21 0-16,0-21 15,0 21-15,0-21 0,1 0 16,-22 22-16,21-22 0,0 21 0,0-21 16,-21 21-16,21 0 0,0 0 15,-21 0 1,-21-21 0,0 0-16,0 22 0,0-22 0,0 0 15,-1 0-15,-20 0 0,21 0 16,0 0-16,-22 21 0,22-21 15,0 0-15,-21 0 0,21 0 0,-1 0 16,1 0-16,21-21 16,0-1-16,0 1 15,0 0-15,21 0 0</inkml:trace>
  <inkml:trace contextRef="#ctx0" brushRef="#br2" timeOffset="-202355.56">8318 14520 0,'0'-21'16,"0"0"-16,0 42 31,0 0-15,0 22-16,0-22 15,0 0-15,0 21 0,0-20 0,0-1 16,0 21-16,0-21 0,0 22 15,0-22-15,0 0 0,0 0 0,-21 0 16,21 0-16,0 1 0,0-1 0,-21-21 16,21 21-16,0-42 31,0 0-15,0-1-16,0-20 15,0 21-15,21 0 0,0 0 16,-21-22-16,22 22 0,-1-21 15,-21 21-15,21-22 0,0 22 16,0-21-16,0 21 0,1-1 0,-1 1 16,21 0-16,-21 0 0,0 21 15,1 0-15,-1 0 0,0 0 0,0 0 16,0 21-16,0-21 0,1 21 0,-1 0 16,-21 22-16,0-22 0,0 0 15,0 21-15,0-20 0,0 20 0,0-21 16,0 0-16,0 22 0,0-22 0,0 0 15,-21 0-15,-1-21 0,22 21 16,-21 0-16,42-42 47,1 0-47,-1 0 0,0 21 16</inkml:trace>
  <inkml:trace contextRef="#ctx0" brushRef="#br2" timeOffset="-201951.79">9229 14436 0,'-22'0'16,"1"0"-16,0 21 0,0-21 16,0 21-16,0 0 0,-1 0 0,1 22 15,0-22-15,0 0 16,0 21-16,0-20 0,-1 20 0,1-21 15,21 0-15,-21 22 0,21-22 0,0 0 16,0 0-16,0 0 16,21-21-16,0 0 0,1 0 0,-1 0 15,21 0-15,-21 0 0,0 0 0,1 0 16,-1-21-16,21 21 0,-21-21 0,0 21 16,-21-21-16,22 0 0,-1-1 15,-21 1-15,21 0 0,-21 0 0,0 0 16,0-22-16,0 22 0,0 0 0,0-21 15,-21 21-15,0-1 0,-1 1 16,1 0-16,0 0 0,-21 21 16,21 0-16,-1 0 0,1 0 0,0 0 15,0 0-15,0 0 16,42 0 15,21 0-31</inkml:trace>
  <inkml:trace contextRef="#ctx0" brushRef="#br2" timeOffset="-201634.84">9737 14034 0,'0'0'0,"0"-22"0,-22 22 16,22 22-1,-21-1-15,21 0 0,-21 0 0,21 0 16,-21 22-16,0-1 0,21-21 16,0 43-16,-21-22 0,21 0 0,-22 1 15,1 20-15,21-21 0,0 1 0,0-1 16,-21 0-16,21 1 0,0-22 16,0 0-16,0 21 0,0-20 0,0-1 15,21-21 16,0 0-31,1 0 16,-22-21-16,0-1 0,21 1 16,0 0-16,-21 0 15</inkml:trace>
  <inkml:trace contextRef="#ctx0" brushRef="#br2" timeOffset="-201423.85">9377 14478 0,'0'0'0,"21"0"31,0 0-31,0 0 16,0-21-16,43 21 0,-43 0 16,21 0-16,-20-21 0,20 21 15,-21 0-15,21 0 0,1-21 0,-22 21 16,21 0-16,22-22 0,-43 22 15,0-21-15</inkml:trace>
  <inkml:trace contextRef="#ctx0" brushRef="#br2" timeOffset="-199723.56">11663 14351 0,'0'0'0,"-21"0"0,21-21 32,0 0-17,21 0 1,0-1-16,0 1 0,0 0 16,0 0-16,-21 0 0,22 0 0,-1-1 15,-21 1-15,0 0 0,0 0 16,0 0-16,0-22 0,0 22 0,0 0 15,0 0-15,-21 0 0,-1 21 0,1-21 16,0 21-16,-21 0 0,21 0 16,-22 0-16,1 0 0,21 0 0,-22 21 15,22-21-15,-21 21 0,21 0 16,-22 0-16,22 0 0,0 1 16,0-1-16,0 0 0,21 21 0,0-21 15,0 1-15,0-1 0,0 0 0,0 0 16,21 0-16,0 22 0,0-22 15,0 0-15,1 0 0,-1 0 0,0 0 16,0 1-16,0-1 0,0 0 16,1 0-16,-22 0 0,21 0 0,-21 1 15,21-1-15,-21 0 0,0 0 0,0 0 16,0 0-16,-21 1 0,0-1 16,-1 0-16,-20-21 0,21 21 0,-21 0 15,-1-21-15,22 0 0,-21 21 16,-1-21-16,1 0 0,21 0 0,-21 0 15,-1 0-15,22 0 0,-21-21 16,21 0-16,-1 0 0,1 21 0,0-21 16,0 0-16,0-22 0,21 22 15,-21 0-15,21-21 0,0-1 0,0 22 16,0-21-16,0 21 0,0-22 0,0 22 16,0 0-16,0 0 0,0 0 15,0-1-15,21 22 16,0 0-16,0 22 15,-21-1-15,21 0 16,0 0-16,-21 21 0,22-20 0,-1 20 0,0-21 16,-21 21-16,21 1 0,0-22 15,0 21-15,1-21 0,-1 22 16,-21-22-16,21 0 0,21 0 0,-21-21 16,1 21-16,-1-21 0,0 0 15,21 0-15,-21 0 0,1 0 0,-1 0 16,0 0-16,0 0 0,21 0 0,-20 0 15,-1 0-15,0-21 0,0 0 16,0 0-16,0 0 0,1 0 16,-1-1-16,-21 1 0,0 0 0,21 0 15,-21 0-15,0 0 0,0-1 16,21 22-16,-21-21 0,-21 42 47,21 1-32,0-1-15,0 0 0,0 0 0,0 0 16,0 0-16,0 22 0,0-22 16,0 0-16,21 0 0,0 0 15,-21 1-15,21-22 0,1 0 16,-1 21-16,0-21 0,0 0 16,0 0-16,0 0 0,1 0 0,20-21 15,-21 21-15,0-22 0,0 1 16,1 21-16,-1-21 0,0 0 15,-21 0-15,0 0 0,21-1 0,-21 1 16,0 0-16,0 0 0,0 0 0,0 0 16,0-1-16,0 1 0,0 0 15,0 0-15,-21 0 0,0 21 32,21 21-32,-21 0 0,21 0 15,0 0-15,0 1 0,0-1 0,0 0 16,0 21-16,0-21 0,0 1 15,21-1-15,0 0 0,0 0 0,0-21 16,0 21-16,1-21 0,-1 0 0,0 0 16,0 0-16,21 0 15,-20 0-15,-1 0 0,21 0 0,-21-21 16,0 0-16,1 21 0,-1-21 0,0 0 16,0-1-16,0 1 0,-21 0 15,0 0-15,21-21 0,-21 20 0,0 1 16,0 0-16,0 0 0,0 0 0,0 0 15,0-1-15,0 1 16,-21 21-16,0 0 16,21 21-16,0 1 0,0-1 15,-21 0-15,21 21 16,0-21-16,0 22 0,0-1 0,0 0 16,-21-20-16,21 20 0,0 0 0,0 22 15,0-22-15,0 0 0,0 1 16,0-1-16,0 0 0,0 22 0,0-22 15,0-21-15,0 22 0,-21-1 0,21-21 16,-22 22-16,22-22 0,0 0 0,-21 0 16,21 0-16,0-42 31,0 0-31,0 0 16</inkml:trace>
  <inkml:trace contextRef="#ctx0" brushRef="#br2" timeOffset="-199411.59">12404 14563 0,'0'-21'16,"0"42"-16,0-64 0,21 22 0,-21 0 0,0 0 16,21 0-16,0 21 15,0-21-15,0-1 0,1 22 0,-1-21 16,0 21-16,0 0 0,0-21 15,0 21-15,1 0 0,-1 0 16,0 0-16,0 21 0,-21 0 16,21 1-16,-21-1 0,0 0 15,0 0-15,0 0 0,0 0 16,-21 1-16,21-1 0,-21 0 0,0 0 16,0 0-16,-1 0 0,1-21 0,0 22 15,21-1-15,-21-21 0,0 21 16</inkml:trace>
  <inkml:trace contextRef="#ctx0" brushRef="#br2" timeOffset="-199091.65">12996 14288 0,'0'21'16,"-21"0"-1,21 0-15,-21 0 0,21 0 16,0 1-16,0 20 0,-21-21 0,21 21 16,0 1-16,-21-1 0,21 0 0,0 1 15,0-1-15,-22 0 0,22 1 16,-21-22-16,21 21 0,0 1 15,0-1-15,-21 0 0,21 1 0,-21-22 16,21 21-16,0-21 0,0 0 16,0 22-16,-21-22 0,21 0 0,0 0 15,0-42 17</inkml:trace>
  <inkml:trace contextRef="#ctx0" brushRef="#br2" timeOffset="-198770.68">12912 14520 0,'0'0'0,"0"-21"16,0 0-16,0 0 0,0 0 16,0 0-16,0-1 0,0 1 0,0 0 15,0 0-15,42 0 0,-21 0 16,0 21-16,0 0 0,22 0 15,-22 0-15,21 0 0,-21 0 0,22 0 16,-22 0-16,21 21 0,-21-21 16,1 21-16,-1 0 0,-21 0 0,0 0 15,0 22-15,0-22 0,0 0 16,-21 0-16,-22 0 0,22 1 0,0 20 16,0-21-16,-22-21 0,22 21 15,0 0-15,0 1 0,-21-22 0,20 21 16,1-21-16,21 21 0,21-21 31,1-21-15,-1 0-16</inkml:trace>
  <inkml:trace contextRef="#ctx0" brushRef="#br2" timeOffset="-198335.22">13631 14266 0,'-21'0'16,"0"0"-16,0 0 15,0 0-15,-1 0 0,1 0 16,0 0-16,0 22 0,0-1 16,0 0-16,21 0 0,-22 21 0,22-20 15,0 20-15,0-21 0,0 0 16,0 22-16,0-22 0,0 0 0,0 0 15,0 21-15,22-20 0,-1-22 16,0 0-16,0 21 16,0-21-16,0 0 0,1 0 0,-1 0 15,0 0-15,0-21 0,0-1 16,0 22-16,-21-21 0,0 0 16,0 0-16,0 0 0,0 0 0,0-1 15,0 1-15,0 0 0,0-21 0,0 21 16,-21-1-16,0-20 0,0 21 15,0 0-15,0 0 0,-1 21 16,1 0-16,0 0 0,0 0 16,0 0-1,21 21-15,0 0 16,0 0-16,0 0 16,21 0-16,0-21 15,0 0-15</inkml:trace>
  <inkml:trace contextRef="#ctx0" brushRef="#br2" timeOffset="-197950.81">13864 14330 0,'0'-21'0,"0"0"16,0-1-16,0 1 15,21 21 1,0-21-16,1 21 0,-1 0 15,0 0 1,0 0-16,-21 21 0,21 0 0,0 1 16,-21-1-16,0 0 0,22 0 0,-1 0 15,-21 0-15,0 1 0,0 20 16,0-21-16,0 0 0,0 22 0,0-22 16,0 0-16,0 0 0,0 0 0,0 0 15,0 1-15,-21-22 16,-1 0-16,22-22 31,0 1-15,0 0-16,0 0 15,0 0-15,0 0 0,0-22 0,0 22 16,0 0-16,0-21 0,0 20 0,22 1 16,-1-21-16,-21 21 0,21 0 15,0-1-15,-21 1 0,21 0 0</inkml:trace>
  <inkml:trace contextRef="#ctx0" brushRef="#br2" timeOffset="-197640.78">14626 13822 0,'-21'0'16,"21"21"-16,-21 0 15,21 0-15,-21 1 16,-22 83-16,43-62 0,-21-1 16,0 0-16,0 1 0,21 20 0,-21-20 15,21-1-15,-22 0 0,22 1 16,0-1-16,0 0 0,0-21 0,0 1 16,0 20-16,0 0 15,0-21-15,22-21 16,-1 0-16,0 0 15,0 0-15,0 0 16,0-21-16,-21 0 0,22 0 16,-1 0-16</inkml:trace>
  <inkml:trace contextRef="#ctx0" brushRef="#br2" timeOffset="-197419.3">14330 14288 0,'0'0'0,"21"0"31,0 0-31,0 0 0,0 0 16,1 0-16,-1 0 0,-21-22 16,21 22-16,0 0 0,0 0 0,0 0 15,1 0-15,-1 0 0,0 0 16,0-21-16,-21 0 15</inkml:trace>
  <inkml:trace contextRef="#ctx0" brushRef="#br2" timeOffset="-196651.66">16425 14055 0,'0'0'0,"21"-21"0,-21-1 0,22 22 16,-1-21-16,-21 0 15,21 0-15,-21 0 0,0 0 0,0-1 16,0 1-16,0 0 0,0 0 16,-21 21-1,0 0 1,-1 21-16,22 0 0,-21 0 0,0 1 15,0 20-15,0-21 0,0 21 16,21 1-16,-22-1 0,1 0 0,0 1 16,0-1-16,21 0 0,-21 22 15,21-22-15,-21 1 0,21-1 0,0 0 16,0-21-16,0 22 0,0-22 0,0 0 16,0 0-16,0 0 0,0 1 15,21-22-15,0 21 16,0-21-16,0 0 0,0 0 15,1 0-15,-1-21 0,0 21 16,-21-22-16,0 1 0,21 0 16</inkml:trace>
  <inkml:trace contextRef="#ctx0" brushRef="#br2" timeOffset="-196422.79">16087 14330 0,'21'0'15,"0"0"-15,0 0 0,0 0 16,0 0-16,1 0 0,-1 0 16,0-21-16,0 21 0,0 0 0,22 0 15,-22 0-15,0-21 0,0 21 16,0 0-16,0 0 0,1-22 0,-1 22 15,0 0-15</inkml:trace>
  <inkml:trace contextRef="#ctx0" brushRef="#br2" timeOffset="-195986.98">16679 14415 0,'0'0'0,"21"0"16,1 0-16,-1 0 15,0 0-15,0 0 0,-21-22 16,21 1-16,0 21 0,1-21 16,-1 21-16,-21-21 0,21 0 0,0 21 15,-21-21-15,21 21 0,-21-22 0,0 1 16,0 0-1,0 0-15,-21 21 16,0 0-16,0 0 0,0 0 0,-1 0 16,1 0-16,0 0 0,0 0 15,0 21-15,0 0 0,-1-21 16,1 21-16,21 1 0,-21-1 0,21 0 16,-21 21-16,21-21 0,-21 1 15,21 20-15,0-21 0,0 0 0,0 22 16,0-22-16,0 0 0,0 0 0,21 0 15,0 0-15,0 1 16,0-22-16,1 0 0,-1 0 0,0 21 16,0-21-16,0 0 0,0 0 15,22 0-15,-22 0 0,0-21 16,0 21-16,0-22 0</inkml:trace>
  <inkml:trace contextRef="#ctx0" brushRef="#br2" timeOffset="-195707.14">17251 14224 0,'0'0'0,"21"0"31,-21 21-31,21-21 0,-21 21 0,21 1 16,0-1-16,1 0 0,-22 0 0,21 0 15,0 22-15,0-22 0,0 0 16,0 0-16,1 0 0,-1 0 0,0 1 16,0-1-16,-21 0 0,21 0 0,0 0 15,-21 0-15,0 1 16,0-1-16</inkml:trace>
  <inkml:trace contextRef="#ctx0" brushRef="#br2" timeOffset="-195397.5">17738 14182 0,'-43'0'15,"22"0"-15,0 0 0,0 21 0,21 0 16,-21 0-16,-1 0 16,1 1-16,0-1 0,-21 0 0,21 21 15,-1 1-15,-20-22 0,21 21 0,0-21 16,-22 22-16,22-22 0,0 21 16,0-21-16,0 0 0,0 1 0,-1-1 15,22 0-15,0 0 0,22-21 47,-1-21-47,0 21 0,-21-21 16,21 0-16</inkml:trace>
  <inkml:trace contextRef="#ctx0" brushRef="#br2" timeOffset="-195008.68">18097 13780 0,'0'-22'16,"0"44"0,-21-1-16,21 0 15,-21 21-15,0-21 16,21 1-16,-21 20 0,21-21 15,0 21-15,-21 1 0,-1-1 0,22-21 16,-21 22-16,21-1 0,0 0 0,0 1 16,-21-1-16,21 0 0,0 1 15,0-1-15,0 0 0,0-21 0,0 22 16,0-22-16,0 0 0,0 0 0,0 0 16,0 1-16,21-1 0,-21 0 15,21 0-15,1-21 16,-1 0-16,0 0 15,0 0-15,0 0 16,0-21-16,1 0 16,-22 0-16,0-1 0,21 22 15</inkml:trace>
  <inkml:trace contextRef="#ctx0" brushRef="#br2" timeOffset="-194708.55">17907 14245 0,'0'0'0,"0"-21"0,21 21 16,0-21-1,0 21-15,1 0 0,-1 0 16,0-21-16,21 21 0,-21 0 0,1-21 15,20 21-15,-21 0 0,21 0 0,-20-22 16,-1 22-16,21-21 0,-21 21 16,0 0-16,1 0 0,-1 0 15,-42 0 17,-1 0-32,1 0 0,0 0 0,0 0 15</inkml:trace>
  <inkml:trace contextRef="#ctx0" brushRef="#br2" timeOffset="-192678.48">1714 15854 0,'-21'0'46,"0"0"-46,0 0 16,0 0-16,0 0 16,-1 0-16,1 0 15,21-21 17,0 0-32,0-1 15,21 22-15,-21-21 0,22 21 16,-1-21-16,0 0 0,0 21 0,0-21 15,0 21-15,1 0 0,-1 0 16,0-21-16,0 21 0,0 0 0,0 0 16,1 0-16,-1 0 0,0 21 15,0 0-15,-21 0 16,0 0-16,0 0 0,21 1 0,-21 20 16,0-21-16,0 21 0,0-20 15,0 20-15,0 0 0,-21 1 0,0-22 16,0 21-16,0 0 0,-1-20 15,1 20-15,0-21 0,0 21 0,-21-20 16,20-1-16,-20 0 0,21 0 16,-21 0-16,20 0 0,-20-21 15,21 22-15,0-22 0,0 0 0,-1 0 16,1 0-16,0 0 0,0 0 16,0-22-16,21 1 0,-21 0 15,21 0-15,-22 0 0,22 0 16,0-22-16,-21 22 0,21 0 15,0 0-15,0-22 0,0 22 0,0 0 16,0 0-16,21 0 0,1 0 16,-1-1-16,0 1 0,0 0 0,0 0 15,0 21-15,22 0 16,-22 0-16,0 0 0,0 0 0,22 0 16,-22 21-16,0-21 0,0 21 15,0 0-15,0 1 0,-21-1 0,22 0 16,-1 21-16,-21-21 0,0 1 15,21-1-15,-21 0 0,21-21 0,-21 21 16,0 0-16,0 0 0,0 1 16,21-22-16,-21 21 0,0 0 15,21-21-15,-21 21 16,0 0-16,22-21 62</inkml:trace>
  <inkml:trace contextRef="#ctx0" brushRef="#br2" timeOffset="-192055.31">2371 16087 0,'-22'0'15,"22"21"1,0 0-16,0 0 15,0-42 64,22 21-79,-22-21 15,0 0-15,0 0 16,-22 21-1,1 0 1,0 0 0,0 0-16,21 21 0,0 0 15,0 0-15,0 0 16,0 0 0,21-21-1,0 0-15,0 0 16,-21-21-1,22 21-15,-22-21 16,-22 21 47</inkml:trace>
  <inkml:trace contextRef="#ctx0" brushRef="#br2" timeOffset="-188575.47">3471 15748 0,'0'0'0,"0"-21"0,0 0 16,0 0-1,-21 21 1,21 21 0,-21 0-16,21 0 0,0 0 15,0 22-15,-21-22 0,21 21 16,-21 0-16,21 1 0,-22-1 0,22 0 16,-21 1-16,21-22 0,0 21 0,0-21 15,0 1-15,0-1 0,0 0 16,0 0-16,0-42 31,0 0-31,0 0 16,0-1-16,0 1 15,0 0-15,0 0 0,0-21 0,0 20 16,0 1-16,0-21 0,21 0 16,1 20-16,-1-20 0,0 21 0,0 0 15,0-22-15,0 22 0,1 21 16,-1-21-16,0 21 0,0-21 0,21 21 15,-20 0-15,-1 0 0,0 21 0,0 0 16,0 0-16,0-21 0,1 43 16,-1-22-16,0 0 0,-21 0 0,0 22 15,0-22-15,0 21 16,0-21-16,0 0 0,0 1 0,0-1 0,0 0 16,0 0-16,0 0 15,0-42 16,0 0-15,0 0-16,0 0 0,0-22 16,0 22-16,0 0 0,21-21 15,0 20-15,0-20 0,1 21 0,-1 0 16,0-22-16,0 22 0,0 0 16,0 0-16,1 21 0,20 0 15,-21 0-15,0 0 0,0 0 0,1 0 16,-1 21-16,0-21 0,-21 21 15,21 22-15,-21-22 0,21 0 0,-21 21 16,0-21-16,0 1 0,0 20 16,0-21-16,0 21 0,0-20 0,0-1 15,0 0-15,0 0 0,0 0 0,0 0 16,0 1 0,21-44-1</inkml:trace>
  <inkml:trace contextRef="#ctx0" brushRef="#br2" timeOffset="-187327.28">4593 15748 0,'-21'0'31,"21"21"-31,-21 0 15,21 1-15,0-1 0,-21 21 16,21-21-16,0 0 0,0 22 16,0-22-16,0 21 0,0-21 0,0 22 15,0-22-15,0 0 0,0 0 16,0 0-16,21-21 0,0 22 16,0-22-16,0 0 0,0 0 15,1 0-15,-1 0 0,0 0 16,0-22-16,0 22 0,0-21 0,1 0 15,-1 0-15,0 0 0,0 0 0,0-1 16,0-20-16,1 21 0,-22 0 16,0 0-16,21-22 0,-21 22 0,0 0 15,0 0-15,0 0 0,0-1 16,0 1-16,-21 21 31,21 21-31,0 1 16,-22-1-16,22 0 0,0 0 0,0 21 15,0-20-15,0 20 0,0-21 0,0 21 16,0-20-16,0 20 0,0-21 16,0 0-16,0 0 0,22 1 15,-1-1-15,0-21 0,0 0 16,0 0-16,0 0 0,1 0 16,-1 0-16,0-21 0,21-1 0,-21 1 15,1 0-15,-1 0 0,21 0 16,-21-22-16,0 22 0,1-21 0,-1 21 15,21-22-15,-42 1 0,21 21 0,0-21 16,-21-1-16,22 1 16,-22 21-16,0-22 0,0 1 0,0 21 15,0 0-15,0 0 0,0-1 16,0 1-16,-22 42 31,22 1-31,-21-1 0,0 0 16,21 21-16,0-21 0,0 22 0,0-1 15,-21-21-15,21 22 0,0-1 0,0 0 16,0 1-16,0-1 0,0-21 16,0 21-16,0 1 0,0-22 0,0 0 15,0 0-15,21 0 0,-21 1 16,21-1-16,0-21 0,1 0 16,-1 0-16,0 0 0,0 0 0,0 0 15,0 0-15,22-21 0,-22-1 16,0 22-16,0-21 0,22 0 0,-22-21 15,0 21-15,0-1 0,0-20 0,0 0 16,1 21-16,-1-22 0,-21 1 16,21 0-16,-21-1 0,21 1 0,-21 0 15,0 20-15,21-20 0,-21 21 0,21-21 16,-21 20-16,0 1 0,22 0 16,-22 0-16,0 42 31,-22-21-16,1 21-15,21 22 0,-21-22 0,21 0 16,0 21-16,-21 1 0,21-22 16,-21 21-16,21 0 0,-21 1 0,21-1 15,0 0-15,0 1 0,0-1 0,0 0 16,0 1-16,0-22 0,0 21 16,0-21-16,0 1 0,21-1 0,0-21 15,0 21-15,21-21 0,-20 0 16,-1 0-16,0 0 0,0 0 15,0-21-15,22 21 0,-22-21 0,0-1 16,0 1-16,0 0 0,0 0 0,1 0 16,-1 0-16,0-22 15,-21 22-15,0-21 0,0 21 0,0-1 16,0-20-16,0 21 0,0 0 0,0 0 16,0-1-16,0 44 31,0-1-31,0 0 0,0 0 15,0 21-15,0-20 0,0 20 16,0-21-16,0 0 0,0 22 0,0-22 16,0 0-16,0 0 0,0 0 15,0 0-15,21-21 16,0 0-16,0 0 16,1-21-1,-1 0-15,0 0 0</inkml:trace>
  <inkml:trace contextRef="#ctx0" brushRef="#br2" timeOffset="-187122.89">6413 15579 0,'0'0'0,"-21"0"0,0 0 0,0 0 15</inkml:trace>
  <inkml:trace contextRef="#ctx0" brushRef="#br2" timeOffset="-186910.45">5736 15748 0,'0'0'0,"-21"21"15,42-21 17,0 0-32,0 0 0,1 0 15,-1 0-15,0 0 0,0 0 0,21-21 16,-20 21-16,-1 0 0,21 0 0,-21-21 15,0 21-15,1 0 0,20-21 16,-21 21-16</inkml:trace>
  <inkml:trace contextRef="#ctx0" brushRef="#br2" timeOffset="-186349.76">6710 15960 0,'0'-21'16,"0"42"-16,0-64 0,0 22 0,0-21 16,0 21-16,0 0 0,0-1 15,0 1-15,21 21 16,-21 21-1,21 1-15,-21 20 16,21-21-16,-21 21 0,0 1 16,0 20-16,0-20 0,0 20 0,0-21 15,0 22-15,0-1 0,0 1 16,0-22-16,-21 22 0,0-1 0,0 1 16,0-1-16,-22 1 0,22-1 15,0 1-15,0-1 0,0 1 0,-1-22 16,1 22-16,21-22 0,-21 0 0,21-21 15,-21 22-15,21-22 0,0 0 16,0-42 15,0 0-31,0 0 0,0-1 0,0-20 16,0 0-16,0-1 0,0 1 16,21-21-16</inkml:trace>
  <inkml:trace contextRef="#ctx0" brushRef="#br2" timeOffset="-186038.85">6540 16150 0,'0'-42'0,"0"84"0,0-126 0,0 41 16,0 22-16,22-21 0,-1 21 15,-21-1-15,21 1 0,0 0 0,0 0 16,0 0-16,22 0 0,-22-1 0,21 22 16,1-21-16,-22 21 0,21 0 15,0 0-15,-20 0 0,20 0 0,-21 0 16,0 21-16,0-21 0,1 22 15,-1-1-15,-21 21 0,0-21 16,0 22-16,0-22 0,0 0 0,-21 21 16,-1-21-16,1 1 0,0 20 0,0-21 15,-21 0-15,20 0 0,1 1 16,0-22-16,0 21 0,0-21 0,0 0 16,-1 0-16,22-21 31,0-1-31,22 1 0,-1 0 15,0 0-15,-21-21 0,21 20 16</inkml:trace>
  <inkml:trace contextRef="#ctx0" brushRef="#br2" timeOffset="-185776.01">7366 15346 0,'0'0'16,"0"21"-1,0 0-15,0 22 0,0-22 16,0 21-16,-21 0 0,21 1 16,-21-1-16,-1 0 0,22 1 0,-21-1 15,0 22-15,0-22 0,21 0 16,-21 1-16,21-1 0,-21 0 16,21 1-16,0-22 0,0 0 0,0 0 15,0 0-15,0 0 0,21-21 31,0 0-31,0-21 0,0 0 16,0 0-16,1 0 0</inkml:trace>
  <inkml:trace contextRef="#ctx0" brushRef="#br2" timeOffset="-185415.21">7451 15854 0,'0'21'16,"21"-21"-16,0 0 0,0 0 16,0 0-16,0 0 0,1 0 15,-1-21-15,0 21 0,0-21 0,0 21 16,0-21-16,1 21 0,-1-22 16,0 1-16,0 0 15,-21 0-15,0 0 0,-21 0 16,0 21-1,0 0-15,-1 0 0,1 0 0,0 0 16,0 0-16,0 21 0,0 0 16,-1 0-16,1 0 0,21 0 15,0 22-15,-21-22 0,21 21 0,0 1 16,0-22-16,0 21 0,0-21 16,0 0-16,0 22 0,0-22 0,21-21 15,0 21-15,1-21 0,-1 0 0,0 0 16,0 0-16,21 0 0,-20 0 15,20 0-15,0-21 0,1 0 0,-1 21 16</inkml:trace>
  <inkml:trace contextRef="#ctx0" brushRef="#br2" timeOffset="-184620.46">8932 15663 0,'0'0'0,"21"0"47,1 0-47,-1 0 0,0-21 0,0 21 16,0 0-16,22-21 0,-22 0 15,0 21-15,21-21 0,-21 21 0,1-21 16,-1 21-16,0-22 0,0 1 0,0 21 16,-21-21-16,21 21 0,-21-21 15,0 0-15,0 0 16,-42-1-16,21 22 0,0 0 16,0-21-16,-22 21 0,22 0 0,-21 0 15,-1 0-15,22 0 0,-21 21 16,0-21-16,20 22 0,-20-1 0,21 0 15,-21-21-15,20 21 0,1 0 16,0 0-16,21 1 0,0-1 0,0 0 16,0 0-16,0 0 15,0 0-15,21-21 16,0 0-16,1 0 0,20 0 0,-21 0 16,0 0-16,0 0 0,1 0 15,-1 0-15,0 0 16,-42 0-1,0 22 1,-1-22-16,-20 21 0,21-21 16,-21 21-16,20 0 0,-20 0 0,21 0 15,-21 1-15,-1-1 0,22 21 16,0 0-16,0-20 0,0 20 0,-1 0 16,22 1-16,0-22 0,0 21 0,0-21 15,0 22-15,22-22 0,-1 0 16,21-21-16,-21 21 0,22-21 15,-22 0-15,21 0 0,0 0 0,1 0 16,-1 0-16,0 0 0,1-21 16,-1 0-16,22 0 0,-22-1 0,0-20 15,1 21-15,-22-21 0,21 20 0</inkml:trace>
  <inkml:trace contextRef="#ctx0" brushRef="#br2" timeOffset="-184376.09">9567 15388 0,'0'0'0,"-21"-21"0,21 0 16,-21 21-16,0 0 16,0 21-16,-1 0 0,22 0 15,0 22-15,-21-1 0,21 0 0,-21 1 16,21-1-16,-21 0 0,21 1 16,0-1-16,-21 22 0,21-22 0,-21 0 15,21 1-15,-22-1 0,22 0 0,0 1 16,0-22-16,0 21 0,0-21 15,0 0-15,0 1 0,22-22 16,-1 21-16,0-21 0,0 0 16,0 0-16,0-21 0,-21-1 15,22 1-15,-1 21 0</inkml:trace>
  <inkml:trace contextRef="#ctx0" brushRef="#br2" timeOffset="-184007.3">9588 15960 0,'0'0'0,"0"21"16,0 0-16,22-21 31,-1 0-31,0 0 16,0 0-16,0 0 0,0-21 0,22 21 15,-22-21-15,0 0 0,0 21 16,0-22-16,1 1 0,-1 21 0,0-21 15,-21 0-15,0 0 16,0 0-16,-21 21 16,0 0-16,-1 0 0,1 0 15,0 0-15,0 0 0,0 0 0,0 21 16,-1 0-16,1 0 0,0 0 16,0 0-16,0 1 0,21 20 0,0-21 15,0 0-15,0 0 0,0 1 0,0-1 16,0 0-16,0 0 0,0 0 15,21-21-15,0 0 0,0 0 0,0 0 16,1 0-16,20 0 0,-21 0 0,21 0 16,-20 0-16,20-21 0,0 0 15</inkml:trace>
  <inkml:trace contextRef="#ctx0" brushRef="#br2" timeOffset="-183339.03">10223 15812 0,'-21'0'16,"0"0"-16,21 21 0,-21-21 16,21 21-16,0 0 0,-21 0 0,21 22 15,-21-22-15,21 0 0,-22 0 16,22 0-16,0 0 0,0 1 16,0 20-16,0-21 0,0 0 15,0 0-15,0 1 16,0-44 15,0 1-31,0 0 16,0 0-16,0 0 0,0-22 15,0 22-15,0 0 0,22 0 0,-22-21 16,21 20-16,0-20 0,-21 21 16,21 0-16,0-22 0,0 43 0,1-21 15,-1 0-15,0 21 0,0 0 16,0 0-16,0 0 0,1 0 15,-22 21-15,21 0 16,-21 1-16,21-1 0,-21 0 0,0 0 16,0 0-16,0 0 0,0 1 0,0-1 15,0 0-15,0 0 0,0 0 16,0 0-16,0 1 0,-21-1 16,0-21-16,-1 0 15,22-21 16,0-1-31,0 1 0,0 0 16,0 0-16,22 0 0,-1 0 16,0-22-16,-21 22 0,21 0 0,0 0 15,0-22-15,1 22 0,-1 21 0,0-21 16,0 0-16,0 21 0,0 0 16,1 0-16,-1 0 0,0 0 0,0 21 15,-21 0-15,21 0 0,0 1 16,-21 20-16,0-21 0,0 0 15,0 0-15,0 1 0,0-1 0,0 0 16,0 0-16,0 0 0,0 0 16,-21-21-16,21 22 15,-21-22-15,21-22 47</inkml:trace>
  <inkml:trace contextRef="#ctx0" brushRef="#br2" timeOffset="-182982.71">10880 15939 0,'21'0'32,"0"0"-32,0 0 15,0 0-15,0-22 16,1 1-16,-1 21 0,0-21 0,0 21 15,0-21-15,0 0 0,1 21 0,-1-21 16,0 21-16,0-22 0,-21 1 16,0 0-16,0 0 15,-21 21-15,0 0 16,0 0-16,-1 0 0,-20 0 0,21 0 16,0 21-16,-22 0 0,22 0 15,0 1-15,-21-1 0,21 0 0,-1 21 16,22-21-16,0 1 0,0 20 15,0-21-15,0 0 0,0 0 0,0 1 16,0-1-16,22 0 0,20 0 16,-21-21-16,0 0 0,0 0 15,22 0-15,-22 0 0,21 0 16,-21 0-16,22-21 0,-1 0 0</inkml:trace>
  <inkml:trace contextRef="#ctx0" brushRef="#br2" timeOffset="-182514.98">11430 15812 0,'0'21'47,"0"0"-47,0 0 16,0 0-16,0 0 0,-21 1 0,21-1 15,0 0-15,0 0 0,0 0 0,0 0 16,0 1-16,0-1 0,-21-21 15,21 21-15,0 0 0,0 0 16,0-42 15,0 0-31,0 0 16,0 0-16,0-1 0,21 1 0,-21 0 16,21 0-16,0 0 0,0-22 15,0 22-15,1-21 0,-1 21 0,0 0 16,0-22-16,0 22 0,22 0 15,-22 21-15,21-21 0,-21 21 16,0 0-16,22 0 0,-22 0 0,0 0 16,0 21-16,0 0 0,1 0 0,-22 0 15,0 1-15,0 20 0,0-21 0,0 21 16,0-20-16,0 20 0,0-21 16,0 21-16,-22-20 0,22-1 0,-21 0 15,0 0-15,21 0 0,0 0 0,-21 1 16,0-22-16,21 21 15,0-42 1,21 21-16,0-22 16,0 1-16</inkml:trace>
  <inkml:trace contextRef="#ctx0" brushRef="#br2" timeOffset="-182259.13">12340 15431 0,'0'0'0,"21"-22"0,-21 44 32,0 20-32,-21-21 15,21 21-15,-21-20 0,0 20 0,0 0 16,21 1-16,-22-1 0,1 0 0,0 22 16,21-22-16,-21 0 15,0 1-15,0-22 0,21 21 0,0-21 16,-22 22-16,22-22 0,-21 0 0,21 0 15,0 0-15,21-21 16,1 0-16,-1 0 16,0-21-16,0 21 0,0-21 0</inkml:trace>
  <inkml:trace contextRef="#ctx0" brushRef="#br2" timeOffset="-181903.33">12615 15812 0,'0'0'0,"0"-43"15,-21 43 17,0 0-32,0 0 0,0 0 15,21 21-15,-22-21 0,1 22 0,0-1 16,21 0-16,-21 0 0,21 0 16,0 0-16,0 1 0,0-1 15,0 0-15,21 0 16,0-21-16,0 0 0,1 21 0,-1 0 15,0-21-15,0 0 16,-21 22-16,0-1 0,0 0 16,0 0-1,-21 0 1,0-21-16,0 0 0,-1 21 16,1-21-16,-21 0 0,21 0 0,0 0 15,-1 0-15,1 0 0,0 0 16,0 0-16,21-21 31,0 0-31,0 0 0</inkml:trace>
  <inkml:trace contextRef="#ctx0" brushRef="#br2" timeOffset="-181647.48">11980 15706 0,'0'0'16,"0"-21"-16,0-1 16,21 22-16,1-21 0,-1 21 15,21 0-15,0-21 0,1 21 16,20 0-16,-20-21 0,-1 21 0,21 0 0,-20 0 16,-1 0-16,0-21 0,1 21 15,-22 0-15,21 0 0,1 0 16,-22 0-16,0 0 0,0 0 0</inkml:trace>
  <inkml:trace contextRef="#ctx0" brushRef="#br2" timeOffset="-180898.91">14055 16108 0,'0'-21'0,"0"0"15,0-1-15,21 1 0,-21 0 16,21 0-16,-21 0 0,0 0 15,0-1-15,0 1 0,0 0 16,0 0-16,0 0 0,0 0 0,0-1 16,-21 22-16,0-21 0,-1 0 0,1 0 15,0 21-15,-21 0 0,21-21 16,-1 21-16,-20 0 0,21 0 0,-21 0 16,20 21-16,-20-21 0,21 21 0,-21 0 15,20 0-15,1 22 16,-21-22-16,21 21 0,21 1 0,-21-22 15,21 21-15,-22 0 0,22-20 0,0 20 16,0-21-16,0 0 0,0 0 16,22 1-16,-1-1 0,0-21 0,0 0 15,0 0-15,0 0 0,22 0 16,-22 0-16,0-21 0,21 21 0,1-22 16,-22 1-16,21 0 0,-21 0 0,22 0 15,-22 0-15,0-1 0,0-20 16,0 21-16,1 0 0,-22 0 0,21-22 15,-21 22-15,0 0 0,0 0 0,0 0 16,0-1 0,-21 22-16,-1 0 15,1 0-15,21 22 0,0-1 16,-21 0-16,21 0 0,0 0 16,0 0-16,0 1 0,0-1 0,0 0 15,0 0-15,0 0 0,21 0 16,0 1-16,1-22 15,-1 0-15,0 0 0,21 0 0,-21 0 16,1 0-16,-1 0 0,0 0 0,21 0 16</inkml:trace>
  <inkml:trace contextRef="#ctx0" brushRef="#br2" timeOffset="-180487.14">14351 15790 0,'0'0'0,"0"-42"15,0 21-15,0 0 16,0 0-16,0-1 16,21 22-16,0 0 0,0-21 15,1 21-15,-1 0 0,0 0 0,0 0 16,0 0-16,0 0 0,-21 21 16,22-21-16,-1 22 0,0-1 0,0 0 15,-21 21-15,0-21 0,0 1 0,0 20 16,0-21-16,0 21 15,0-20-15,0 20 0,0-21 0,0 0 16,0 0-16,0 1 0,-21-1 16,21 0-16,-21-21 15,21-21 1,0 0-16,0-1 16,0 1-16,0 0 15,21-21-15,-21 21 0,21-1 0,0-20 16,-21 21-16,21-21 0,1 20 0,-1-20 15,0 21-15,0 0 0,0-22 16,0 22-16,1 21 0,-1-21 0,0 0 16,0 21-16,0 0 15,0 0-15,-21 21 16</inkml:trace>
  <inkml:trace contextRef="#ctx0" brushRef="#br2" timeOffset="-180133.34">15113 15917 0,'42'0'0,"-21"0"0,1 0 16,-1-21-16,0 0 16,0 21-16,0-21 0,-21 0 0,21 0 15,1 21-15,-22-22 0,0 1 0,0 0 16,0 0-16,0 0 0,0 0 15,0-1-15,0 1 0,0 0 16,-22 21-16,1 0 0,0 0 16,-21 0-16,21 0 0,-1 21 15,-20 0-15,21 1 0,0-1 0,0 0 16,-1 21-16,1-21 0,21 22 0,0-1 16,0-21-16,-21 22 0,21-22 15,0 42-15,0-42 16,0 1-16,0-1 0,21-21 0,-21 21 0,21-21 15,1 21-15,-1-21 16,0 0-16,0 0 0,21 0 0,-20 0 16,20-21-16,-21 0 0,21 21 0,1-21 15</inkml:trace>
  <inkml:trace contextRef="#ctx0" brushRef="#br2" timeOffset="-179399.06">16404 15473 0,'-21'-21'15,"42"42"-15,-42-63 0,0 20 0,21 1 16,-21 0-16,21 0 0,-22 21 16,1 0-1,21 21-15,0 0 0,0 0 16,-21 22-16,21-22 0,-21 21 0,21 1 16,0-1-16,0 0 0,-21 22 0,21-22 15,0 0-15,0 1 16,0 20-16,-21-20 0,-1-1 0,1 0 15,21 1-15,-21-22 0,0 21 0,21-21 16,0 0-16,0 1 0,-21-22 16,21 21-16,-21-21 0,21 21 0,0-42 31,0 0-31,0-1 16,0 1-16,0 0 0,21 0 0,0-21 15,0 20-15,0-20 0,0 0 0,1-1 16,20 22-16,-21-21 0,21 0 15,1 20-15,-1 1 0,22 0 16,-43 21-16,21 0 0,-21 0 16,0 0-16,1 0 0,-1 21 15,0 0-15,-21 1 0,0 20 0,0-21 16,0 21-16,0-20 0,0 20 0,0-21 16,0 0-16,-21 22 0,21-22 15,0 0-15,-21 0 0,-1 0 0,22 0 16,-21 1-16,42-22 31,1 0-15</inkml:trace>
  <inkml:trace contextRef="#ctx0" brushRef="#br2" timeOffset="-177207.51">17208 15748 0,'0'0'0,"-21"-21"0,0 21 15,0-21-15,0 0 0,0 21 16,-22 0-16,22 0 0,0 0 0,-21 0 16,20 0-16,1 0 0,-21 0 15,21 21-15,0 0 0,-1 0 0,1 0 16,0 0-16,0 22 0,0-1 0,21-21 15,-21 22-15,21-1 0,0-21 16,0 21-16,0-20 0,0-1 16,0 0-16,0 0 0,21 0 0,0-21 15,0 0-15,0 21 0,0-21 16,22 0-16,-22 0 0,0 0 0,0-21 16,22 21-16,-22-21 0,0 0 0,0 0 15,0 21-15,22-43 0,-43 22 16,21 0-16,0 0 0,0-21 0,-21 20 15,0 1-15,0-21 0,0 21 0,0 0 16,0-1-16,0 1 0,0 0 16,0 42-1,0 0 1,-21 1-16,21-1 0,-21 21 16,21-21-16,0 0 0,0 22 15,0-22-15,0 0 0,0 0 0,0 0 16,21 1-16,0-1 0,0 0 0,0 0 15,1-21-15,20 0 16,-21 0-16,0 0 0,0 0 0,22 0 16,-22 0-16,0 0 0,21 0 15,-20-21-15,-1 0 0,0 0 0,0-1 16,0 1-16,0 0 0,1 0 0,-22 0 16,0 0-16,21-22 0,-21 22 15,21 0-15,-21 0 0,0 0 16,0-1-16,0 44 31,-21-1-15,21 0-16,0 0 0,-21 0 0,21 0 15,0 1-15,0-1 0,0 0 0,0 0 16,0 0-16,0 0 0,0 1 16,21-1-1,0-21-15,0 0 16,0 0-16,0 0 0,1 0 15,-1 0-15,0-21 0,0-1 16,0 1-16,0 0 0,-21 0 16,0 0-16,22 0 0,-1-1 15,-21 1-15,21 0 0,-21 0 0,21 0 16,-21 0-16,0-1 0,0 1 16,0 42 30,0 1-46,0-1 16,0 21-16,0-21 0,0 0 0,0 1 16,0 20-16,0-21 0,0 0 0,0 0 15,0 1-15,0-1 0,21 0 16,0-21-16,1 0 0,-1 0 16,21 0-16,-21 0 0,0 0 0,22 0 15,-22 0-15,21 0 0,-21 0 16,22-21-16,-22 21 0,0-21 0,0-1 15,0 22-15,1-21 0,-1 0 0,-21 0 16,0 0-16,0 0 0,0-22 16,0 22-16,0 0 0,0 0 0,0 0 15,0-1-15,-21 1 16,-1 21-16,1 0 0,0 0 16,0 0-1,0 0-15,21 21 0,-21 1 0,21-1 16,0 0-16,-22 0 0,22 0 0,-21 0 15,21 22-15,0-22 0,0 0 16,0 0-16,0 0 0,0 1 0,0-1 16,0 0-16,21 0 0,1-21 15,-1 0-15,0 0 0,0 21 16,0-21-16,22 0 0,-22 0 16,0 0-16,21 0 0,-21-21 0,1 21 0,20-21 15,-21 0-15,0 0 16,0 21-16,1-22 0,-1 1 0,0 0 15,-21 0-15,0 0 0,21 0 0,-21-1 16,0 1-16,0 0 0,21 0 16,-21 42 15,-21-21-31,21 21 16,-21 0-16,21 1 0,-21-1 0,21 0 15,0 0-15,0 0 0,0 0 0,0 1 16,0-1-16,0 0 15,0 0-15,21-21 16,0 0 0,0 0-16,0 0 15,1 0-15,-1 0 16,0-21-16,0 0 0,0 0 16,0-1-16,1 1 15,-1 0-15,-21 0 0,21 0 0,-21 0 16,0-22-16,0 22 0,0 0 0,21 0 15,-21 0-15,0-1 16,0 44 0,0-1-1,0 0-15,0 0 16,0 21-16,0-20 0,-21-1 16,21 0-16,-21 0 0,21 0 0,0 0 15,0 1-15,-21-1 0,21 0 0,0 0 16,21-21 31,0-21-47,-21 0 0,21 21 15,0-21-15,0-1 0,-21 1 0,22 0 16,-1 0-16,0 0 0,0 0 16,0-1-16,0 1 0,1 0 15,-1 21-15,0 0 16,-21 21-1,0 0 1,0 1-16,0-1 0,0 0 16,0 0-16,0 0 0,0 0 0,0 1 15,0-1-15,21-21 0,-21 21 16,21 0-16,0-21 0,1 0 0,-22 21 16,21-21-16,0 0 0,0 0 0,0 0 15,0 0-15,1 0 0,20 0 16,-21 0-16,0-21 0,0 0 0,1 21 15,-1-21-15,0 0 0,0-1 0,0 1 16,0 0-16,-21-21 16,0 21-16,0-1 0,0-20 0,0 21 0,0 0 15,0-22-15,0 22 0,0 0 16,-21 0-16,0 0 0,0 21 16,0 0-16,0 0 0,-1 0 15,1 0-15,0 21 0,0-21 0,21 21 16,-21 21-16,0 1 0,21-22 15,-22 0-15,22 0 0,0 22 16,0-22-16,0 0 0,0 0 16,0 21-16,0-20 0,0 41 0,0-42 15,0 0-15,0 22 16,0-22-16,0 21 0,0-21 0,0 1 16,0 20-16,-21-21 0,0 21 0,0-20 15,0 20-15,-22 0 0,1-21 16,21 22-16,-21-22 0,-1 21 0,22-21 15,-21 22-15,-1-22 0,22 21 0,-21-21 16,21 1-16,0-22 0,-1 21 16,1 0-16,0-21 0,0 0 15,21-21 17,0 0-32,0-1 0,0 1 0,0 0 15,0 0-15</inkml:trace>
  <inkml:trace contextRef="#ctx0" brushRef="#br2" timeOffset="-176958.65">18817 15431 0,'0'0'0,"-21"0"0,0 0 16,21-22-16,-21 22 0,-1 0 15,1 0-15,0 0 16,0 0 0,0 0 15,0 0 0,-1 22-31</inkml:trace>
  <inkml:trace contextRef="#ctx0" brushRef="#br2" timeOffset="-174543.75">8530 16637 0,'0'0'0,"-21"0"0,0 21 0,21 0 0,-21 1 16,-1-1-16,22 0 16,0 0-16,0 0 0,-21-21 15,21 21-15,21-21 31,1-21-31,-1 0 16,0 0-16,0 0 0,0 21 16,0-21-16,1-1 0,-1 1 0,-21 0 15,0 0-15,21 0 16,-21 0-16,0-1 0,0 1 0,0 0 16,-21 21-16,0 0 0,-1 0 15,1 0-15,0 0 0,-21 0 16,21 0-16,-1 21 0,-20-21 0,21 21 15,0 1-15,-22-22 0,22 21 16,0 0-16,0 0 0,0 0 0,21 0 16,0 1-16,0-1 0,0 0 0,0 0 15,0 0-15,21 0 16,0 1-16,-21-1 0,21 0 0,0 0 16,22 0-16,-22 0 0,0 22 15,0-22-15,0 0 0,1 0 16,-22 0-16,0 1 0,0-1 0,0 21 15,0-21-15,0 0 0,-22 1 16,-20-1-16,21 0 0,0 0 16,-22-21-16,22 0 0,-21 0 15,21 0-15,-22 0 0,22 0 0,0 0 16,-21 0-16,21 0 0,-1-21 0,-20 0 16,21 21-16,0-21 0,0-1 15,-1-20-15,1 21 0,0 0 0,0-22 16,0 22-16,0-21 0,21 21 15,0 0-15,0-22 0,0 22 0,0 0 16,0 0-16,21 42 31,0 0-31,0 0 16,0 0-16,0 1 0,1 20 16,-1-21-16,0 0 0,21 0 0,-21 22 15,1-22-15,20 0 0,-21 21 16,0-20-16,22-1 0,-22 0 0,21 0 15,-21 0-15,22-21 0,-1 21 0,0-21 16,1 0-16,-22 0 0,21 22 16,0-22-16,1 0 0,-1 0 0,0 0 15,1 0-15,-1-22 0,0 1 16,1 21-16,-1-21 0,-21 0 16,0 0-16,22 21 0,-22-21 0,-21-1 15,0 1-15,0-21 0,0 21 16,0 0-16,0-1 0,0 1 0,0 0 15,-21 0-15,0 0 0,21 0 16,-43 21-16,22 0 0,0 0 0,0 0 16,0 0-16,-22 0 0,22 21 0,0 0 15,0 0-15,0 0 0,-1 0 16,1 1-16,0-1 0,21 0 0,0 21 16,0-21-16,0 1 0,0-1 15,0 0-15,0 0 0,0 0 16,21-21-1,0 0-15,1 0 16,-1 0-16,0 0 0,0 0 0,0 0 16,0 0-16,1-21 0,-1 0 15,0 21-15,0-21 0,0 0 0,0-1 16,1 22-16,-1-21 0,0 0 0,0 0 16,-21 0-16,0 0 0,0-1 15,0 44 16,0-1-31,0 0 16,0 0-16,0 0 16,0 0-16,0 1 0,0-1 15,21 0-15,0 0 0,-21 0 16,22-21-16,-22 21 0,21-21 0,0 0 16,0 0-16,0 0 15,0 0-15,1 0 0,-1 0 0,0 0 16,0 0-16,0-21 15,0 0-15,1 0 0,-1 0 0,-21 0 16,21-22-16,-21 22 0,21 0 16,-21 0-16,0 0 0,0-1 15,0 1-15,0 42 47,0 1-47,0-1 0,0 0 16,0 21-16,0-21 0,0 1 15,0-1-15,0 0 0,0 0 0,-21 0 16,21 0-16,0 1 16,0-44 31,0 1-47,21 0 15,-21 0-15,0 0 0,0 0 16,0-1-16,0 1 0,21 0 15,-21 0-15,21 0 0,-21 0 0,0-1 16,22 22-16,-1 0 16,0 0-16,-21 22 15,21-1-15,-21 0 16,21 0-16,-21 0 0,0 0 16,0 1-16,0-1 0,0 0 0,0 0 15,0 0-15,21-21 16,-21 21-16,22-21 0,-1 0 31,0 0-31,0-21 16,0 0-16,-21 0 0,21 21 15,-21-21-15,0 0 0,22-1 16,-1 1-16,-21 0 0,21 0 0,0-21 16,0 20-16,0 1 0,-21 0 15,22 21-15,-1-21 0,0 0 16,-21 42-1,0 0-15,0 0 16,0 0-16,0 1 0,0-1 16,0 0-16,0 0 0,0 0 0,0 0 15,0 1-15,0-1 16,21 0-16,-21 0 0,21-21 0,-21 21 16,21 0-16,1-21 0,-1 0 15,0 22-15,0-22 0,0 0 0,0 0 16,22 0-16,-22 0 0,21 0 0,-21-22 15,22 22-15,-22-21 0,21 0 16,-21 21-16,22-21 0,-22 0 0,21 21 16,-21-21-16,1-1 0,-1 1 15,-21 0-15,0 0 0,21 0 0,-21 0 16,0-1-16,0 1 0,0 0 16,-21 21-16,0 0 15,-1 0-15,1 21 16,0-21-16,0 21 0,21 1 15,-21-1-15,21 0 0,-21 0 0,21 0 16,0 22-16,0-22 0,0 0 16,0 0-16,0 0 0,0 0 15,21 1-15,0-22 16,0 0-16,0 0 16,0 0-16,1 0 0,-1 0 15,0 0-15,-21-22 0,21 1 16,0 21-16,0-21 0,1 0 0,-1 21 15,-21-21-15,21 0 0</inkml:trace>
  <inkml:trace contextRef="#ctx0" brushRef="#br2" timeOffset="-172744.07">12319 17187 0,'0'-21'16,"0"0"-1,21 0-15,-21 0 16,0 0-16,0-1 0,0 1 15,0 0-15,0 0 0,0 0 16,0 0-16,-21-1 16,0 1-16,0 0 0,-1 21 0,1 0 15,0 0-15,0 0 0,-21 0 16,20 0-16,-20 0 0,21 21 0,-21-21 16,20 21-16,-20 22 0,21-22 0,0 0 15,0 21-15,-1 1 0,1-22 16,0 21-16,21 1 0,0-22 0,0 21 15,0-21-15,0 0 0,0 22 16,0-22-16,21 0 16,0 0-16,1-21 0,20 0 0,-21 0 15,21 0-15,64 0 16,-85 0-16,22-21 0,-1 0 16,-21 0-16,22 21 0,-1-21 15,-21-1-15,0-20 0,22 21 0,-22 0 16,-21 0-16,21-22 0,-21 22 0,21 0 15,-21 0-15,0-22 0,0 22 16,0 0-16,0 0 0,0 0 16,-21 21-1,0 21 1,21 0-16,0 0 0,0 0 16,0 1-16,0 20 0,0-21 15,0 0-15,0 0 0,0 1 0,0 20 16,0-21-16,0 0 0,0 0 0,0 1 15,21-1-15,0-21 16,0 0-16,-21 21 0,21-21 0,1 0 16,-1 0-16,0 0 0,21 0 15,-21 0-15,1-21 0,-1 21 0,21-21 16,-21-1-16,0 1 0,22 0 0,-22 0 16,0 0-16,0-22 0,-21 22 15,21-21-15,1 0 0,-22-1 16,21 22-16,-21-21 0,0-1 0,0 1 15,21 0-15,-21-1 0,0 1 16,0 21-16,0-21 0,0 20 0,0 1 16,0 42 15,-21 1-31,21-1 0,0 21 0,0 0 16,0-20-16,0 20 0,-21 0 15,21 1-15,0-1 0,-22 0 0,22-21 16,0 22-16,0-22 0,0 21 0,0-21 15,0 1-15,0-1 0,0 0 16,0 0-16,0 0 0,22-21 16,-1 21-16,0-21 15,0 0-15,0 0 0,0 0 16,1-21-16,20 21 0,-21-21 0,0 0 16,0 0-16,1 0 0,20-1 15,-21 1-15,0-21 0,0 21 0,1-22 16,-1 22-16,-21-21 0,21 0 0,0-1 15,-21 1-15,0 0 0,21-1 16,-21 1-16,0 21 0,0 0 16,0-1-16,0 1 0,0 0 0,-21 21 31,0 21-31,21 0 16,-21 1-16,21-1 0,-21 21 15,21-21-15,0 22 0,0-1 0,-22 0 16,22-21-16,-21 22 0,21-1 0,0 0 15,0-20-15,-21 20 0,21-21 16,0 0-16,0 22 0,0-22 0,0 0 16,0 0-16,0 0 0,0 0 15,21-21-15,0 0 16,1 0-16,-1 0 0,0 0 16,0 0-16,0 0 0,0 0 15,22-21-15,-22 0 0,0 0 16,0 0-16,0 21 0,1-43 0,-22 22 15,0 0-15,21 0 0,-21 0 16,0 0-16,0-1 0,0 1 0,0 0 16,0 0-1,-21 21-15,21 21 47,0 0-31,0 0-16,0 1 0,0-1 15,0 0-15,0 0 0,0 0 16,21 0-16,-21 1 0,0-1 0,0 0 16,0 0-16,21 0 15,-21 0-15,21-21 16,0 0-16,0 0 16,1 0-1,-1 0-15,0 0 0,0 0 16,0-21-16,0 0 0,1 0 0,-1 21 15,0-21-15,0 0 0,-21-1 16,21-20-16,0 21 0,-21 0 0,0 0 16,22-1-16,-22 1 15,0 42 17,0 1-32,0-1 15,0 0-15,0 0 0,0 0 16,0 0-16,-22-21 0,22 22 0,0-1 15,0 0-15,22-21 32,-1 0-17,0 0-15,-21-21 16</inkml:trace>
  <inkml:trace contextRef="#ctx0" brushRef="#br2" timeOffset="-172547.18">14076 16764 0,'0'0'0,"-21"0"15,-1 0 1,1 0 0</inkml:trace>
  <inkml:trace contextRef="#ctx0" brushRef="#br2" timeOffset="-172299.33">13081 16955 0,'0'0'0,"-42"21"0,20-21 16,44 0 15,-1 0-31,0 0 16,21 0-16,-21 0 16,22-21-16,-22 21 0,21 0 0,1-22 15,-1 22-15,0 0 0,-21-21 0,22 21 16,-22 0-16,21 0 0,-21-21 15,1 21-15,20-21 0</inkml:trace>
  <inkml:trace contextRef="#ctx0" brushRef="#br2" timeOffset="-169995.69">14478 17124 0,'-21'0'0,"21"-21"15,0 0 1,21-1-16,-21 1 16,21 0-16,0 0 0,-21 0 0,0 0 15,21-1-15,1 1 0,-22 0 16,0 0-16,0 0 0,0 0 0,0-22 15,0 22-15,0 0 0,0 0 16,0 0-16,0-1 0,-22 22 31,1 0-31,0 22 16,21-1-16,-21 0 0,21 21 0,0-21 16,-21 22-16,21-1 0,-21 0 0,21 1 15,0-1-15,0-21 0,-22 22 16,22-1-16,-21 0 0,21-21 0,0 1 15,-21 20-15,21-21 0,0 0 16,0 0-16,0 1 0,0-44 63,21 22-63,-21-21 0,21 0 15,-21 0-15,0 0 0,22 0 16,-1-1-16,-21 1 0,21 0 0,0 0 15,0 0-15,0 0 0,-21-1 16,43 22-16,-43-21 0,42 21 0,-21 0 16,0 0-16,1 0 15,-1 0-15,0 0 0,0 0 0,0 21 16,-21 1-16,21-1 0,-21 0 0,22-21 16,-22 21-16,0 0 0,0 0 15,0 1-15,0-1 0,0 0 0,-22-21 16,1 21-16,0 0 0,0-21 15,0 21-15,0-21 0,-1 0 0,1 0 16,0 22-16,0-22 0,0 0 16,0 0-16,-1 0 0,1 0 15,0 0-15,0-22 0,0 22 16,21-21-16,-21 0 16,21 0-16,21 42 46,0-21-30,0 21-16,0 0 0,0-21 16,1 0-16,-1 0 0,0 0 15,0 0-15,0 0 0,0 0 0,22 0 16,-22 0-16,21 0 0,-21 0 16,22 0-16,-1-21 0,-21 21 15,22-21-15,-1 21 0,-21-21 0,21 0 16,-20 21-16,20-21 0,-21-1 15,0 1-15,0 0 0,1 0 0,-22 0 16,0 0-16,21-1 0,-21 1 0,0 0 16,0 0-16,0 0 15,-21 21 1,-1 21 0,22 0-16,0 0 0,-21 0 15,0 1-15,21-1 0,-21 0 16,21 0-16,0 0 0,0 0 15,0 1-15,0-1 16,21 0-16,0-21 0,0 0 16,1 0-16,-1 0 15,0 0-15,0 0 0,0 0 0,0 0 16,1 0-16,-1 0 0,0 0 0,0-21 16,0 0-16,0-1 0,1 22 15,-1-21-15,-21 0 0,21 0 0,-21 0 16,21 0-16,-21-1 0,21 1 0,-21 0 15,0 0-15,0 0 16,0 0-16,0 42 31,0 0-31,-21-21 0,21 21 16,0 0-16,0 0 0,-21 1 0,21-1 16,0 0-16,0 0 0,0 0 15,0 0-15,0 1 0,0-1 16,0 0-16,21-21 0,-21 21 15,21-21-15,0 0 0,1 0 16,-1 0-16,0 0 0,0 0 0,0 0 16,0 0-16,1-21 0,-1 0 15,0 0-15,0-1 0,0 1 16,0 0-16,1-21 0,-22 21 0,21-22 16,0 22-16,-21-21 15,21-1-15,-21 1 0,21 0 0,-21-22 16,0 22-16,21 0 0,-21 20 0,22-20 15,-22 0-15,0 21 0,0-1 16,0 1-16,0 0 0,0 0 0,0 42 31,-22 0-15,1 0-16,21 1 0,-21 20 0,21 0 16,0 1-16,-21-1 0,21 0 15,-21-21-15,21 22 0,0-1 16,0 0-16,-21 22 0,21-22 15,0-21-15,0 1 0,0-1 16,0 0-16,0 0 0,0 0 0,0 0 16,0 1-16,21-22 0,0 0 0,0 21 15,0-21-15,0 0 0,1 0 16,-1 0-16,0 0 0,0 0 0,21 0 16,-20-21-16,-1 21 0,0-22 15,21 1-15,-21 0 0,1 21 0,-1-21 16,0 0-16,-21 0 0,21-1 0,-21-20 15,21 21-15,-21 0 0,0 0 16,0-1-16,0 1 0,0 0 0,0 0 16,-21 21-1,0 0-15,0 0 16,0 0-16,21 21 0,-22 0 16,1 0-16,21 1 0,0-1 0,0 0 15,0 0-15,0 0 0,-21 0 16,21 1-16,0-1 0,0 0 15,0 0-15,0 0 0,0 0 16,21-21-16,0 22 16,1-1-16,-1-21 0,0 0 15,0 0 1,0 0-16,0 0 0,1 0 0,-1 0 0,0-21 16,21-1-16,-21 22 0,1-21 15,-1 0-15,0 0 0,0 0 16,0 0-16,0-1 0,1 1 0,-1-21 15,0 21-15,0 0 0,0-22 0,-21 22 16,0 0-16,0 0 0,0 0 16,0-1-16,-21 22 31,21 22-31,-21-1 16,21 0-16,0 0 0,0 0 0,0 0 15,0 1-15,0-1 16,0 0-16,0 0 0,0 0 0,0 0 15,21 1-15,-21-1 0,21 0 16,0 0-16,1 0 16,-22 0-1,0 1-15,0-1 32,-22-21-32,1 0 0,0 21 15,0-21-15,0 0 0,0 0 16,-1 0-16,1 0 15,21-21 32,0 0-47,0-1 16</inkml:trace>
  <inkml:trace contextRef="#ctx0" brushRef="#br2" timeOffset="-169658.19">15727 16828 0,'0'0'0,"-21"0"0,-1 0 15,22-22-15,22 1 31,-1 21-31,0 0 0,0-21 16,0 21-16,0 0 0,22-21 0,-22 0 16,21 21-16,-21 0 0,1 0 15,20 0-15,-21 0 0,0-21 0,0 21 16,1 0-16,-1 0 0,0 0 16,-21 21 30</inkml:trace>
  <inkml:trace contextRef="#ctx0" brushRef="#br2" timeOffset="-166283.49">18076 11811 0,'0'-21'16,"0"0"-16,0 0 0,21-1 15,-21 1 1,22 21-16,-22-21 16,0 42 62,0 0-78,0 1 15,0-1-15,0 0 0,0 0 0,0 0 16,0 0-16,0 1 0,0 20 16,0-21-16,0 21 0,0 1 0,0-22 15,0 21-15,0-21 0,0 22 0,0-1 16,0-21-16,0 0 0,0 22 16,0-22-16,0 0 0,21 0 0,-21 0 15,21 1-15,0-22 0,0 0 16,0 0-16,1 0 15,-1 0-15,0 0 16,0 0-16,0 0 0,0-22 16,1 22-16,-1-21 15,-21 0-15,21 0 0,0 0 0,0 0 16,-21-1-16,21 1 0,-21-21 0,0 21 16,0 0-16,22-22 0,-22 22 15,0-21-15,21-1 0,-21 22 0,0 0 16,0-21-16,0 21 0,0-1 0,0 1 15,0 0-15,0 0 16,0 0-16,0 0 16,21 21-16,0 0 31,-21-22-31,21 44 78</inkml:trace>
  <inkml:trace contextRef="#ctx0" brushRef="#br2" timeOffset="-165522.95">19177 11875 0,'0'-22'16,"21"22"-1,-21-21-15,0 0 32,-21 21-1,0 0-31,0 0 16,-1 0-16,1 0 15,0 21-15,0-21 0,21 21 0,-21-21 16,0 22-16,-1-1 0,1 0 0,0-21 15,21 21-15,-21 0 0,0 0 16,21 1-16,-21-22 0,21 21 0,0 0 16,0 0-16,0 0 15,0 0 17,21-21-32,0 0 0,0 0 15,-21 22-15,21-22 16,0 0-16,1 0 0,-1 21 15,0-21-15,0 0 0,0 21 16,0-21-16,1 0 0,-22 21 0,21-21 16,0 21-16,0 0 15,-21 1 1,0-1 0,0 0-16,-21-21 15,21 21-15,-21-21 0,0 21 16,-1-21-16,1 21 15,0-21-15,0 0 0,0 22 16,0-22-16,-1 0 16,1 0-16,0 0 0,0 0 0,0 0 15,0 0-15,-1 0 16,1 0-16,0 0 16,0 0-16,0 0 46,21-22-30</inkml:trace>
  <inkml:trace contextRef="#ctx0" brushRef="#br2" timeOffset="-165031.23">19812 11938 0,'0'-21'16</inkml:trace>
  <inkml:trace contextRef="#ctx0" brushRef="#br2" timeOffset="-164559.5">19791 12298 0,'0'-21'47,"-21"21"16,-1 21-63,22 0 15,0 0 1,0-42 31</inkml:trace>
  <inkml:trace contextRef="#ctx0" brushRef="#br2" timeOffset="-163695">20764 11769 0,'0'0'0,"0"-21"15,22 21-15,-22 21 63,-22 0-48,22 0-15,-21 0 0,21 0 0,0 1 16,-21-1-16,0 0 0,0 21 16,0-21-16,-1 1 0,1 20 15,-21-21-15,21 21 0,-22-20 0,1-1 16,21 0-16,-21 0 0,-1 0 0,22 0 16,0 1-16,0-22 0,0 21 15,-1-21-15,22-21 47,22-1-31,-1 22-16,0 0 0,0 0 15,0 0-15,0 0 0,1 0 16,-1 0-16,0 22 0,21-22 16,-21 21-16,22-21 0,-22 21 0,0-21 15,21 21-15,-20-21 0,20 0 0,-21 21 16,0-21-16,0 0 0,1 21 15,-1-21-15,0 22 16,-21-1 0,-21-21 15,21-21 16</inkml:trace>
  <inkml:trace contextRef="#ctx0" brushRef="#br2" timeOffset="-162072.98">21378 11938 0,'0'0'0,"21"-21"15,-21 0 1,0 0-16,0-1 0,0 1 15,0 0-15,0 0 16,-21 21-16,0 0 16,21-21-16,-21 21 15,0 0-15,0 0 0,-1 0 16,1 0-16,0 0 0,0 0 16,21 21-16,-21-21 0,0 21 15,-1 0-15,22 0 0,-21 1 0,0 20 16,21-21-16,0 21 0,-21-20 0,21 20 15,-21-21-15,21 21 0,0-20 16,-21 20-16,21-21 0,0 0 0,0 0 16,0 1-16,0-1 0,0 0 0,0 0 15,21 0-15,0-21 16,0 0-16,0 0 16,0 0-16,1 0 0,-1 0 15,0 0-15,0-21 0,0 21 16,0-21-16,1 0 0,-1 21 15,0-21-15,-21-1 0,21 1 0,0 0 16,0 0-16,-21 0 0,0-22 0,22 22 16,-1 0-16,-21-21 0,0 21 15,0-22-15,0 22 0,21 0 0,-21-21 16,0 20-16,0 1 0,0 0 16,0 42 15,0 0-31,0 1 0,0-1 15,0 0-15,0 21 0,0-21 16,0 1-16,0 20 0,0-21 0,0 21 16,21-20-16,0-1 0,-21 0 0,21 0 15,-21 0-15,22-21 0,-1 21 0,0-21 16,0 0-16,0 22 0,0-22 16,1 0-16,-1 0 0,0 0 15,0 0-15,0 0 0,0-22 0</inkml:trace>
  <inkml:trace contextRef="#ctx0" brushRef="#br2" timeOffset="-161367.25">22669 11769 0,'-21'0'16,"21"21"15,0 0-31,0 0 0,0 22 16,0-22-16,0 0 0,0 21 16,0-21-16,0 1 0,0 20 0,0-21 15,-21 0-15,21 0 0,0 1 0,-21-1 16,21 0-16,0 0 0,0 0 15,-21-21-15,21-21 47,0 0-47,0 0 0</inkml:trace>
  <inkml:trace contextRef="#ctx0" brushRef="#br2" timeOffset="-161170.37">22648 11621 0,'0'-22'15,"0"44"63,0-1-78</inkml:trace>
  <inkml:trace contextRef="#ctx0" brushRef="#br2" timeOffset="-160495.15">23283 11896 0,'0'0'0,"21"0"0,-21-21 15,0-1-15,0-20 16,0 21-16,-21 0 16,21 0-16,-21 21 0,0 0 15,0 0-15,0 0 0,-1 0 0,1 0 16,0 0-16,0 0 0,0 0 15,0 21-15,-1 0 0,-20 0 16,21 0-16,0 22 0,0-22 0,21 21 0,-22-21 16,22 22-16,-21-1 0,21-21 0,0 21 15,0-20-15,0-1 16,0 0-16,0 0 0,0 0 0,21 0 16,1 1-16,-1-22 0,0 0 15,0 0-15,0 0 0,0 0 16,1 0-16,-1 0 0,0 0 0,21-22 15,-42 1-15,21 0 0,1 0 0,-1 0 16,0 0-16,0-1 0,-21-20 16,21 0-16,0 21 0,-21-22 0,22 1 15,-22 0-15,0-1 0,21 1 0,-21 0 16,21-1-16,-21 1 0,0 0 16,0-1-16,0 1 0,0 0 0,0-1 15,0 22-15,0 0 0,0-21 16,0 20-16,0 1 0,0 0 15,-21 21 1,21 21-16,0 0 0,0 22 16,0-22-16,0 21 0,0 1 15,0-1-15,0 0 0,0 1 0,0-1 16,0 0-16,0 22 0,0-22 0,0 0 16,0 1-16,0-22 0,0 21 0,0 1 15,0-22-15,0 0 0,0 21 16,0-21-16,0 1 0,21-1 0,-21 0 15,21 0-15,0-21 16,0 0-16,1 0 16,-1 0-16,0 0 15,0 0-15,-21-21 0,21 21 0,0-21 16</inkml:trace>
  <inkml:trace contextRef="#ctx0" brushRef="#br2" timeOffset="-160222.79">23897 11832 0,'21'0'15,"0"0"16,1 0-31,-1 0 0,0 0 16,0 0-16,0 0 16</inkml:trace>
  <inkml:trace contextRef="#ctx0" brushRef="#br2" timeOffset="-160038.89">23876 12065 0,'0'0'0,"21"0"32,0 0-32,0 0 0,1 0 15,-1 0 1,0 0-16,0-21 0,0 21 15,0-21-15,1 21 16</inkml:trace>
  <inkml:trace contextRef="#ctx0" brushRef="#br2" timeOffset="-159763.05">24384 11409 0,'0'0'15,"-21"0"1,0 0-16,21 21 16,0 0-1,0 0-15,0 1 16,0-1-16,0 0 0,0 0 0,0 0 15,0 0-15,0 1 16,0-1-16,0 0 0,0 0 16,0 0-16</inkml:trace>
  <inkml:trace contextRef="#ctx0" brushRef="#br2" timeOffset="-159278.59">24596 11790 0,'0'0'15,"0"21"16,0 0-31,-22-21 0,22 21 16,-21 1-16,21-1 0,0 0 16,0 0-16,0 0 0,0 0 15,-21 1-15,21-1 0,0 0 0,0 0 16,0 0-16,0 0 0,0 1 16,21-22-1,0 0-15,1 0 0,-1 0 16,0 0-16,0 0 0,0 0 15,0 0-15,-21-22 0,22 22 0,-1-21 16,0 0-16,-21 0 0,0 0 16,21 0-16,-21-22 0,21 22 0,-21 0 15,0-21-15,0 20 0,0 1 0,0 0 16,0 0-16,0 0 16,0 0-16,21 21 31,1 0-16,-22 21 1</inkml:trace>
  <inkml:trace contextRef="#ctx0" brushRef="#br2" timeOffset="-158859.56">25104 11832 0,'0'0'0,"21"0"0,-21-21 0,0 0 31,-21 21-15,-1 0 0,1 0-16,0 21 0,0-21 15,21 21-15,-21 0 0,21 1 16,0-1-16,0 0 15,0 0-15,0 0 16,21 0-16,0 1 16,0-22-16,-21 21 0,21-21 15,1 21-15,-22 0 16,21-21-16,-21 21 0,0 0 16,-21-21 15,-1 22-31,1-22 0,0 0 0,0 0 15,0 0-15,0 0 0,-1 0 16,1 0 0,42 0 15,-21-22-31</inkml:trace>
  <inkml:trace contextRef="#ctx0" brushRef="#br2" timeOffset="-158513.77">25252 11896 0,'0'0'16,"21"0"-16,0-21 0,-21-1 15,21 22 1,0-21-16,-21 0 15,-21 21 32,0 21-47,21 0 0,-21-21 0,21 22 16,-21-1-16,21 0 0,0 0 0,0 0 16,0 0-16,0 1 15,0-1-15,0 0 0,0 0 16,0 0-1,21-21 1,0 0 0,0 0-16</inkml:trace>
  <inkml:trace contextRef="#ctx0" brushRef="#br2" timeOffset="-158081">25442 11875 0,'0'-22'15,"0"1"-15,21 21 16,1 0 0,-1 0-1,0 0 1,-21 21-16,0 1 15,0-1-15,0 0 16,0 0-16,0 0 16,0 0-16,0 1 0,0-1 15,0 0-15,0 0 32,0-42 14,0 0-46,0 0 16,0-1-16,0 1 0,0 0 16,21 0-16,-21 0 15,21 21-15,-21-21 0,0-1 16,21 1-16,-21 0 16,22 21-16,-22-21 15</inkml:trace>
  <inkml:trace contextRef="#ctx0" brushRef="#br2" timeOffset="-157787.65">25654 11303 0,'-21'0'16,"0"0"15,21 21-31,0 0 16,0 1-16,0-1 0,0 0 15,-22-21-15,22 21 16,-21-21-16,21 21 15</inkml:trace>
  <inkml:trace contextRef="#ctx0" brushRef="#br2" timeOffset="-157223.73">25844 11663 0,'0'21'47,"22"-21"-32,-1 21-15,-21 0 16,21-21-16,0 22 16,0-22-16,0 0 15,1 0-15,-1 21 16,0-21-1,0 0 1,-21 21 15,0 0-15,0 0 0,-21-21-16,0 21 0,0-21 15,21 22-15,-22-1 0,1 0 0,0 0 16,0 0-16,0 0 0,0-21 15,-1 22-15,1-1 0,0 0 0,0 0 16,21 0-16,-21 0 0,0-21 16,21 22-16,-22-22 0</inkml:trace>
  <inkml:trace contextRef="#ctx0" brushRef="#br2" timeOffset="-156267.2">17568 12806 0,'0'21'0,"0"0"16,0 22-16,0-22 0,0 0 16,-21 21-16,21 1 0,0-22 15,0 21-15,0 0 0,-21 1 0,0-22 16,21 21-16,-21-21 0,21 22 16,0-22-16,-22 0 0,1 0 0,21 0 15,-21 1-15,21-1 0,-21-21 16,21-21 15,0-1-15</inkml:trace>
  <inkml:trace contextRef="#ctx0" brushRef="#br2" timeOffset="-155912.53">17314 12912 0,'0'0'0,"0"-21"16,21-1-16,1 22 0,-1-21 15,0 21-15,-21-21 0,42 0 16,-21 21-16,1-21 0,-1 21 0,21 0 16,-21-21-16,22 21 0,-22 0 0,0 0 15,0 0-15,0 0 0,0 0 16,1 21-16,-22 0 0,21 0 0,-21 0 15,0 22-15,0-22 0,0 0 16,0 21-16,0-21 0,-21 1 16,-1-1-16,1 0 0,0 0 0,0 0 15,0 0-15,21 1 0,-21-22 0,21 21 16,-22-21-16,1 0 31,21-21 0,0-1-15</inkml:trace>
  <inkml:trace contextRef="#ctx0" brushRef="#br2" timeOffset="-155275.4">17907 12933 0,'0'21'15,"0"0"1,-21 0-16,21 1 0,0-1 0,0 0 16,0 0-16,0 21 0,-21-20 15,21-1-15,0 0 0,-22 0 16,22 21-16,0-20 0,0-1 0,0 0 15,-21 0-15,21 0 0,0 0 16,0-42 15,0 0-15,21 0-16,-21 0 16,0 0-16,22-1 0,-1 1 15,-21 0-15,21 0 0,0 0 16,0 21-16,0 0 15,1 0 1,-1 21 0,-21 0-16,21-21 0,-21 21 15,0 0-15,0 1 0,21-22 16,-21 21-16,21-21 0,-21 21 16,21-21-16,1 0 15,-1 0-15,0 0 0,0 0 16,0 0-16,0-21 0,1 0 15,-1-1-15,0 1 16,-21 0-16,0 0 0,0 0 16,0 0-16,0-1 0,0 1 0,0 0 15,0 0-15,0 0 0,0 0 16,-21-1-16,21 1 0,-21 21 16,21-21-16,0 42 62</inkml:trace>
  <inkml:trace contextRef="#ctx0" brushRef="#br2" timeOffset="-154987.55">18500 12891 0,'0'21'0,"0"0"16,0 0-16,0 0 0,0 0 16,0 1-16,0-1 0,0 0 15,0 0-15,0 0 0,-22 0 0,22 1 16,-21-1-16,21 0 0,0 0 0,0 0 15,0 0-15,-21-21 16,21 22-16</inkml:trace>
  <inkml:trace contextRef="#ctx0" brushRef="#br2" timeOffset="-154591.5">18394 12891 0,'0'0'15,"0"-22"-15,0 1 16,21 21-16,0-21 16,0 21-16,0 0 0,1 0 15,-1 0-15,0 0 0,0 0 0,0 0 16,22 0-16,-22 0 0,21 21 0,-21-21 15,0 21-15,22 1 0,-22 20 16,0-21-16,0 0 0,0 0 0,-21 1 16,0-1-16,0 21 0,0-21 0,0 0 15,0 1-15,-21-1 0,0 0 16,-21 0-16,21-21 0,-22 21 0,22 0 16,0 1-16,-21-22 0,20 21 0,-20-21 15,21 21-15,-21-21 16,20 0-16,1 21 0,0-21 0,0 0 0,0 0 15,21 21-15,-21-21 16,21-21 15,21 21-15,0-21-16,0 0 16,0 21-16,0-21 0</inkml:trace>
  <inkml:trace contextRef="#ctx0" brushRef="#br2" timeOffset="-154319.64">19346 12975 0,'0'21'125</inkml:trace>
  <inkml:trace contextRef="#ctx0" brushRef="#br2" timeOffset="-154110.78">19367 13272 0,'0'21'16,"-21"-21"-16,42 0 78,1-21-78</inkml:trace>
  <inkml:trace contextRef="#ctx0" brushRef="#br2" timeOffset="-153555.42">20574 12827 0,'0'-21'16,"-21"21"-16,0 0 16,21 21-1,-22-21-15,1 21 16,21 0-16,-21 22 0,0-22 0,0 0 0,0 0 16,-1 22-16,1-22 0,0 21 15,-21-21-15,21 0 0,-22 1 16,22 20-16,-21-21 0,21 0 0,-22 0 15,22 1-15,0-22 0,0 21 0,0-21 16,-1 0-16,22 21 0,-21-21 16,21-21-1,0 0 1,21-1 0,1 22-16,-1 0 0,0 0 15,21 0-15,-21 0 0,1 0 16,-1 0-16,0 0 0,21 0 0,-21 0 15,1 0-15,20 0 16,-21 22-16,0-22 0,0 21 0,1-21 16,20 0-16,-21 21 0,0-21 0,-21 21 15,21-21-15,1 0 0,-1 21 16,-21 0 0</inkml:trace>
  <inkml:trace contextRef="#ctx0" brushRef="#br2" timeOffset="-152955.25">21336 12975 0,'0'0'0,"0"-21"0,-21-42 16,0 63-16,-1-22 0,1 1 15,0 21-15,0 0 0,0 0 16,0 0-16,-1 0 0,1 0 0,0 0 15,-21 0-15,21 21 0,-1 1 0,1-1 16,0 0-16,-21 0 0,42 0 16,-21 22-16,-1-22 0,1 21 0,21-21 15,-21 22-15,21-22 0,0 0 0,0 0 16,0 0-16,0 0 0,0 1 16,0-1-16,21 0 0,0-21 0,1 0 15,-22 21-15,21-21 0,0 0 0,0 0 16,0 0-16,0 0 0,1 0 15,-1 0-15,21-21 0,-21 0 16,0 21-16,1-21 0,-1-1 0,0 1 16,0 0-16,0 0 0,-21 0 0,21 0 15,1-1-15,-22 1 0,0-21 16,0 21-16,21 0 0,-21-1 0,21 1 16,-21 0-16,0 0 0,0 42 31,0 0-16,0 0-15,0 1 0,0-1 16,0 0-16,0 0 0,0 0 0,0 0 16,0 1-16,0-1 0,21 0 15,0-21-15,0 21 0,1 0 0,-1-21 16,0 0-16,0 0 0,0 0 0,22 0 16,-22 0-16,21 0 0,-21 0 15,0 0-15,22-21 0</inkml:trace>
  <inkml:trace contextRef="#ctx0" brushRef="#br2" timeOffset="-152455.52">22669 12933 0,'-21'21'15,"21"0"-15,0 0 16,0 1-16,-21-1 0,21 0 15,-21 0-15,21 0 0,-21 0 16,21 1-16,0-1 0,0 0 16,0 0-16,-21 0 0,21 0 31,0-42 0</inkml:trace>
  <inkml:trace contextRef="#ctx0" brushRef="#br2" timeOffset="-152251.6">22648 12679 0,'0'-21'0,"43"21"15,-22 0 48,-21 21-63,21-21 0,-21 21 15,21 0-15</inkml:trace>
  <inkml:trace contextRef="#ctx0" brushRef="#br2" timeOffset="-151559.41">23283 12996 0,'0'-21'0,"0"0"0,0 0 15,0 0-15,0 0 16,0-1-16,-21 22 0,21-21 15,-21 0-15,0 0 0,0 21 16,-1 0-16,1 0 16,0 0-16,0 0 0,0 0 15,0 21-15,-1 0 16,22 0-16,-21 1 0,0-1 16,21 0-16,0 0 0,-21 21 0,0-20 15,21-1-15,-21 21 0,21-21 0,0 0 16,0 1-16,0-1 0,0 0 15,0 0-15,0 0 0,0 0 0,0 1 16,21-22-16,0 0 16,0 0-16,0 0 0,0 0 15,1 0-15,-1 0 16,0 0-16,0 0 0,0-22 0,0 22 16,1-21-16,-22 0 0,21 21 0,0-21 15,0 0-15,-21 0 0,21-22 16,-21 22-16,21 0 0,1-21 0,-22-1 15,0 22-15,0-21 0,21-1 16,-21 1-16,21 0 0,-21-1 0,0 1 16,0 0-16,0 21 0,21-1 0,-21-20 15,0 21-15,0 0 16,0 0-16,0 42 31,0 0-31,0 0 16,-21 0-16,21 0 0,0 22 0,0-22 15,0 21-15,0 1 0,0-1 0,0 0 16,0-21-16,-21 22 0,21-1 16,0-21-16,0 22 0,0-22 0,0 0 15,0 21-15,0-21 0,0 1 16,0-1-16,0 0 0,0 0 16,21-21-16,0 0 15,0 0-15,0 0 16,1-21-16,-1 0 0</inkml:trace>
  <inkml:trace contextRef="#ctx0" brushRef="#br2" timeOffset="-151291.58">23876 12848 0,'21'0'31,"0"0"-31,0 0 16,1 0-16,-1 0 15,0 0 1</inkml:trace>
  <inkml:trace contextRef="#ctx0" brushRef="#br2" timeOffset="-151118.67">23812 13039 0,'43'0'16,"-22"0"-16,0 0 0,0 0 16,0 0-16,1-21 15,-1 21-15,-21-22 16</inkml:trace>
  <inkml:trace contextRef="#ctx0" brushRef="#br2" timeOffset="-150863.83">24299 12615 0,'0'-21'0,"0"42"46,0 1-46,0-1 16,0 0-16,0 0 16,0 0-16,0 0 15,0 1-15,0-1 16</inkml:trace>
  <inkml:trace contextRef="#ctx0" brushRef="#br2" timeOffset="-150403.35">24469 12806 0,'0'0'0,"0"21"16,-22 0-16,22 0 15,0 1 1,0-1-16,0 0 0,-21 0 0,21 0 16,0 0-16,0 1 0,0-1 0,0 0 15,0 0-15,0 0 16,0 0-16,0 1 0,0-1 16,21-21-1,1 0-15,-1 0 0,0 0 16,0 0-16,0 0 15,0 0-15,1 0 0,-22-21 16,21-1-16,0 1 0,-21 0 16,21 0-16,-21 0 0,21 0 0,-21-1 15,0 1-15,0-21 0,0 21 16,0 0-16,0-1 0,0 1 0,0 0 16,0 0-16,21 0 15,1 21 16,-1 0-15</inkml:trace>
  <inkml:trace contextRef="#ctx0" brushRef="#br2" timeOffset="-149980.59">25061 12848 0,'0'-21'16,"-21"21"15,0 0-31,0 0 0,0 0 16,-1 0-16,1 21 15,0-21-15,0 21 0,21 1 16,0-1-16,-21-21 0,21 21 0,0 0 15,0 0-15,0 0 16,0 1-16,21-22 0,0 21 16,0-21-16,0 0 0,1 21 15,-1 0-15,-21 0 16,21-21-16,-21 21 16,0 1-1,-21-22 1,0 21-16,-1-21 15,1 0-15,0 0 0,0 0 16,0 0 0,0 0-16,21-21 31</inkml:trace>
  <inkml:trace contextRef="#ctx0" brushRef="#br2" timeOffset="-149597.8">25167 12954 0,'0'0'0,"0"-21"0,21 21 16,-21-21-16,21 21 15,-21-21-15,0-1 0,22 22 16,-22-21-16,21 21 0,-21-21 16,-21 21 15,21 21-15,-22 0-16,22 1 0,-21-22 15,0 21-15,21 0 0,0 0 16,0 0-16,-21 0 0,21 1 15,0-1-15,0 0 16,0 0-16,0 0 16,21-21-1,0 0 1,0 0-16,-21-21 16</inkml:trace>
  <inkml:trace contextRef="#ctx0" brushRef="#br2" timeOffset="-149194.49">25336 12933 0,'22'-21'16,"-22"0"0,21 21-1,0 0 1,-21 21-1,21 0 1,-21 0-16,0 0 16,0 0-16,0 1 15,0-1-15,0 0 16,0 0 0,-21-21-16,21-21 62,0 0-46,0 0-16,0-1 0,0 1 15,21 21-15,-21-21 0,21 0 16,-21 0-16,21 21 16,-21-21-16,22-1 0,-1 1 15,-21 0 1</inkml:trace>
  <inkml:trace contextRef="#ctx0" brushRef="#br2" timeOffset="-148939.1">25717 12531 0,'0'21'31,"-21"0"-31,21 0 0,0 0 16,0 1 0,-21-22-16,21 21 0,0 0 15,0 0 1</inkml:trace>
  <inkml:trace contextRef="#ctx0" brushRef="#br2" timeOffset="-148475.36">25866 12721 0,'-22'0'15,"1"0"17,21 21-17,21-21 1,1 22-16,-1-22 0,-21 21 0,21-21 15,0 0-15,0 0 0,0 21 16,1-21-16,-1 0 0,0 0 16,-21 21-16,21-21 0,-21 21 31,0 0-15,-21-21-16,0 22 15,0-1-15,-1 0 0,1 0 16,0 0-16,0 0 15,0 1-15,0-1 0,-1 0 16,1 0-16,0-21 0,0 21 0,0 0 16,0 1-16,21-1 0,-22-21 0,1 21 15,21 0 1,-21-21-16</inkml:trace>
  <inkml:trace contextRef="#ctx0" brushRef="#br2" timeOffset="-147187.75">20574 13801 0,'0'0'0,"21"0"78,0 0-78,0 0 16,1 0-16,-1 0 0,0 0 0,0 0 15,0 0-15,22 0 0,-22 0 0,0 0 16,21 0-16,1 0 0,-1 0 16,-21 0-16,21 0 0,22 0 0,-22 0 15,1 0-15,-1 0 0,0 0 0,22 0 16,-22 0-16,0 0 0,22 0 15,-22 0-15,1 0 0,-1 0 0,21 0 16,-20 0-16,-1 0 0,22 0 16,-22 0-16,21 0 0,-20 0 15,20 0-15,-20 0 0,20 0 0,1 0 16,-22 0-16,21 0 0,1 0 0,21 0 16,-22 0-16,1 0 0,-1 0 15,1-21-15,-1 21 0,1 0 0,-1 0 16,1 0-16,-1 0 0,1 0 0,-1 0 15,1 0-15,-1 0 0,1-22 16,-1 22-16,1 0 0,-22 0 0,21 0 16,1 0-16,-1 0 0,1-21 0,-1 21 15,1 0-15,-1 0 0,-20 0 16,20 0-16,-20 0 0,20 0 16,-21-21-16,22 21 0,-22 0 0,1 0 15,-1 0-15,21 0 0,-20 0 16,-1 0-16,0 0 0,1 0 0,-1 0 15,0 0-15,-20 0 0,20 0 0,-21 0 16,21-21-16,-20 21 0,-1 0 16,0 0-16,0 0 0,0 0 0,0 0 15,1 0-15,-1 0 0,0 0 16,0 0 0,-21-21-1,0 0 1</inkml:trace>
  <inkml:trace contextRef="#ctx0" brushRef="#br2" timeOffset="-145795">20764 12637 0,'22'0'16,"-1"0"-16,0 0 0,0 0 15,0 0-15,0 0 0,1 0 0,-1 0 16,0 0-16,0 0 0,21 0 15,-20 0-15,20 0 0,-21 0 0,21 0 16,-20 0-16,20 0 0,0 0 0,1 0 16,-1 0-16,0 0 0,22-22 15,-22 22-15,0 0 0,1 0 0,-1 0 16,22 0-16,-22 0 0,0 0 16,1 0-16,-1 0 0,0 0 0,1 0 15,-22 0-15,21 0 0,0 0 16,1 0-16,-22 0 0,21 0 0,-21 0 15,22 0-15,-1 0 0,0 0 16,-20 0-16,20 0 0,0-21 0,1 21 16,-1 0-16,0 0 0,1 0 0,-1 0 15,0 0-15,1 0 0,-1 0 16,0 0-16,1 0 0,20 0 0,-21 0 16,1 0-16,-1-21 0,22 21 0,-22 0 15,0 0-15,22 0 0,-22 0 16,0 0-16,22 0 0,-22 0 15,1 0-15,-1 0 0,21 0 0,-20 0 16,-1-21-16,22 21 0,-22 0 0,0 0 16,1 0-16,-1 0 0,0 0 15,1 0-15,-1-21 0,0 21 0,1 0 16,-22 0-16,21 0 0,0 0 16,-20 0-16,20-21 0,0 21 0,-21 0 15,22 0-15,-22 0 0,21 0 0,1-22 16,-1 22-16,-21 0 0,21 0 15,1 0-15,-22 0 0,21 0 0,1 0 16,-22 0-16,21-21 0,-21 21 16,22 0-16,-22 0 0,21 0 0,-21 0 15,22 0-15,-22 0 0,21 0 16,-21 0-16,0 0 0,22 0 0,-22 0 16,21-21-16,-21 21 0,1 0 0,20 0 15,-21 0-15,0 0 0,0 0 16,1 0-16,-1 0 0,0 0 0,0 0 15,0 0-15,0 0 16,1 0 0,-22-21 77,-22 21-93</inkml:trace>
  <inkml:trace contextRef="#ctx0" brushRef="#br2" timeOffset="-123342.84">1545 17653 0,'-21'0'31,"0"0"-16,0 0 1,21-21-16,-22 21 16,1 0-1,21-21-15,0 0 32,21 21-32,1-22 15,-1 1-15,0 21 0,0-21 16,0 21-16,0 0 0,1-21 15,-1 21-15,0 0 0,0 0 0,0 0 16,0 0-16,1 0 0,-1 21 16,0 0-16,0 0 15,-21 1-15,0-1 0,0 21 0,0-21 16,0 0-16,0 22 0,0-22 16,0 0-16,0 21 0,0-20 15,-21-1-15,0 0 0,0 0 16,21 0-16,0 0 0,-22-21 0,1 22 15,0-22-15,0 0 32,21-22-17,0 1 1,0 0-16,0 0 0,0 0 16,0 0-16,21-1 15,0 1-15,0 21 16,1 0-16,-1 0 15,0 0-15,0 0 0,0 0 16,0 0-16,1 0 0,-22 21 16,0 1-16,21-22 15,-21 21-15,21-21 0,-21 21 0,0 0 16,0 0-16,0 0 16,0 1-16,0-1 0,-21 0 15,21 0-15,-21 0 0,-1 0 16,1 1-16,0-22 0,0 21 15,21 0-15,-42 0 0,20-21 16,1 21-16,0-21 0,0 0 16,0 21-16,0-21 0,-1 0 0,1 0 15,0 0-15,-21 0 0,21 0 16,-1 0-16,1 0 0,0-21 16,0 21-16,0-21 0,0 0 0,-1 21 15,22-21-15,-21 21 16,21-21-16,-21 21 0,21-22 15,21 22 32,0 0-31,1-21 0,-1 21-16,0 0 0,21-21 0</inkml:trace>
  <inkml:trace contextRef="#ctx0" brushRef="#br2" timeOffset="-122899.1">2180 17886 0,'0'21'16,"0"0"-1,21-21 17,-21-21-32,0 0 15,0 0 1,0 0-1,-21 21 17,21 21-17,-21-21-15,21 21 0,0 0 16,0 0-16,0 0 16,0 1-16,0-1 15,21-21 16,0-21-15</inkml:trace>
  <inkml:trace contextRef="#ctx0" brushRef="#br2" timeOffset="-119547.05">3514 17695 0,'0'0'0,"0"-21"15,0 0 1,-22 0-16,1 21 15,21-21-15,-21 21 0,0-21 16,0 21 0,0 0-16,21-22 15,-22 22-15,1 0 16,21 22 0,0-1-1,0 0 1,0 0-1,0 0 17,0-42 77,0 0-46,0 0-1,0 0 251,0-1-298,0 1 1,0 0-1,-21 21-15,0 0 0,0-21 16,0 21-16,21-21 0,-22 21 16,-20 0-16,21 0 0,0 0 15,0 0-15,-1 21 0,1 0 0,-21 0 16,21 0-16,0 1 0,-1 20 16,-20-21-16,21 21 0,21 1 0,-21-1 15,21 0-15,-21 1 0,21-1 16,0 0-16,0-20 0,0 20 0,0 0 15,0-21-15,21 1 0,0-1 16,0 0-16,0 0 0,0 0 16,1-21-16,-1 0 0,0 0 0,21 0 15,-21 0-15,22-21 0,-22 0 16,21 21-16,1-21 0,-1 0 0,-21-1 16,21-20-16,-20 21 15,20 0-15,-21-22 0,0 22 0,0-21 16,1 0-16,-22-1 0,21 22 15,-21-21-15,0-1 0,0 1 0,0 21 16,0 0-16,0-22 0,0 22 16,0 0-16,-21 21 15,-1 21 1,22 0-16,0 1 0,0-1 0,-21 21 16,21-21-16,0 22 0,-21-1 15,21 0-15,0-21 0,0 22 0,0-1 16,0-21-16,0 22 0,0-22 15,21 0-15,0 0 0,1 0 16,-1 0-16,0 1 0,0-22 16,21 0-16,-20 0 0,20 0 0,-21 0 15,21 0-15,-20 0 0,20 0 16,-21 0-16,21-22 0,1 1 0,-22 0 16,21 0-16,-21-21 0,1 20 15,-1-20-15,0 21 0,0-21 0,-21-1 16,0 1-16,21 0 0,-21-1 15,0 1-15,0 0 0,0-1 16,0 1-16,0 21 0,0 0 16,0-1-16,0 1 0,0 0 0,-21 21 31,21 21-31,0 0 0,0 1 16,-21-1-16,21 0 0,0 21 0,-21 1 15,21-1-15,0 0 0,0 1 16,-21-1-16,21 0 0,0 1 0,0-1 15,0-21-15,0 21 0,0 1 16,0-22-16,0 0 0,21 0 16,0 0-16,-21 1 0,21-1 0,0-21 15,0 0-15,1 0 0,-1 0 16,0 0-16,0 0 0,0 0 16,0-21-16,22-1 0,-22 1 0,0 0 15,43-42-15,-43 20 16,0 22-16,0-42 0,0 20 0,0 1 15,-21 0-15,0-1 0,0 1 16,0-22-16,0 22 0,0 21 0,0-21 16,0 20-16,0 1 0,0 0 15,0 0-15,0 0 0,-21 21 0,0 0 16,21 21 0,0 0-1,0 0-15,0 0 0,0 22 16,0-1-16,0-21 0,-21 22 15,21-1-15,0 0 0,0 1 0,0-1 16,0 0-16,0-21 0,0 22 16,0-1-16,0-21 0,0 22 0,0-22 15,21 0-15,-21 0 0,21 0 16,0 0-16,1-21 0,-1 0 16,21 0-16,-21 0 0,0 0 15,1 0-15,20 0 0,-21-21 0,21 0 16,-20 0-16,-1 0 0,21 0 15,-21-22-15,0 22 0,1 0 16,-1-21-16,-21-1 0,0 22 16,0-21-16,0 21 0,0-1 0,0 1 15,0 0-15,-21 21 16,-1 0-16,1 0 0,0 0 16,0 0-16,0 0 0,21 21 15,0 0-15,0 1 16,0-1-16,0 0 0,0 0 15,21 0-15,0-21 0,0 21 16,-21 1-16,21-1 0,1 0 16,-1-21-16,0 21 0,0 0 0,-21 0 15,21 1-15,-21-1 0,21 0 16,-21 0 0,0 0-16,0 0 0,0 1 31,22-22-31,-1 0 15,-21-22 1,21 1-16,0 21 0,-21-21 16,21 0-16,-21 0 0,0 0 15,21-1-15,-21 1 0,22 0 0,-22-21 16,0 21-16,21-1 0,0 1 16,-21 0-16,0 0 0,0 0 15,0 42 16,0 0-31,0 0 16,0 0-16,0 1 0,0-1 16,0 0-16,0 0 0,0 0 0,0 0 15,0 1-15,0-1 0,0 0 16,0 0-16,0 0 16,21-21-16,0 0 15,0-21 1,1 0-1,-22 0-15,0 0 0</inkml:trace>
  <inkml:trace contextRef="#ctx0" brushRef="#br2" timeOffset="-119300.09">5270 17399 0,'-21'0'16,"0"0"15,21 21-15,-21-21 31</inkml:trace>
  <inkml:trace contextRef="#ctx0" brushRef="#br2" timeOffset="-119007.27">3958 17674 0,'-21'0'0,"42"0"0,-63 0 15,63 0 1,0 0 0,0 0-16,22 0 0,-22 0 15,21 0-15,-21-21 0,22 21 0,-1 0 16,0 0-16,1-21 0,-1 21 15,0-21-15,43 21 16,-43 0-16,1 0 0,-1 0 0,-21 0 16,0-21-16,22 21 0,-22 0 15,0 0-15</inkml:trace>
  <inkml:trace contextRef="#ctx0" brushRef="#br2" timeOffset="-118183.2">5757 17568 0,'0'0'0,"0"-21"0,0 0 0,0 0 0,0 0 16,0 0-16,0-1 0,0 1 15,0 0-15,0 0 16,-21 21 0,21 21-1,-21 0-15,21 0 16,-21 1-16,21-1 0,0 21 16,0 0-16,0 1 0,0-22 0,0 21 15,0 1-15,0-1 0,0 0 16,0 1-16,-21-1 0,21-21 15,0 21-15,0-20 0,0 20 0,-22-21 16,22 0-16,-21 0 0,21 1 0,0-1 16,-21-21-1,21-21 17,0-1-32,0 1 15,0 0-15,0 0 0,0-21 16,0 20-16,21 1 0,0 0 15,-21-21-15,22 21 0,20-1 0,-21 1 16,0 0-16,0 0 0,22 21 16,-22 0-16,0 0 0,21 0 0,-20 0 15,-1 0-15,21 0 0,-21 21 16,0 0-16,1 0 0,-1-21 0,0 22 16,-21-1-16,0 0 0,0 0 15,0 0-15,0 0 0,0 1 16,-21-1-16,0 0 0,-1 0 0,1 0 15,-21 0-15,21-21 0,-22 22 16,22-1-16,0-21 0,-21 0 0,21 0 16,-1 21-16,1-21 0,0 0 15,0 0-15,0 0 0,21-21 32,0 0-17,21-1-15,0 1 16,0 21-16,0-21 0</inkml:trace>
  <inkml:trace contextRef="#ctx0" brushRef="#br2" timeOffset="-117439.47">6350 17738 0,'0'21'15,"-21"0"-15,21 0 0,-21 0 16,21 1-16,0-1 0,0 0 16,0 0-16,-22 0 0,22 0 0,0 1 15,0-1-15,0 0 16,0 0-16,0 0 0,0 0 16,22-21-1,-22 22-15,21-22 0,0 0 0,0 0 16,0 0-16,0-22 15,1 1-15,-1 21 0,0-21 0,0 0 16,0 0-16,0 0 0,1-1 16,-22 1-16,0 0 0,21 0 0,-21-21 15,21 20-15,-21 1 0,0 0 16,0 0-16,0 0 0,0 42 31,0 0-15,0 0-16,0 0 0,0 22 15,0-22-15,0 0 0,0 0 16,0 0-16,0 1 0,0-1 0,0 0 16,0 0-16,21 0 15,0-21-15,0 0 0,1 0 16,-1 0-16,0 0 0,21 0 0,-21 0 16,1 0-16,-1 0 0,21-21 15,-21 0-15,0 21 0,1-21 16,-1 0-16,0-22 0,0 22 0,0 0 15,0-21-15,-21-1 0,0 22 16,22-21-16,-22-1 0,0 1 0,0 0 16,0 21-16,0-22 0,0 22 15,0 0-15,0 0 0,0 0 0,0-1 16,-22 22 0,22 22-1,0-1-15,0 21 0,0-21 16,-21 22-16,21-22 0,0 21 0,0 0 15,-21 1-15,21-22 0,0 21 0,0 1 16,0-22-16,0 21 16,0-21-16,0 0 0,0 22 0,0-22 15,0 0-15,0 0 0,0 0 16,0 1-16,21-22 16,0 0-1,1 0-15,-22-22 0,21 1 16,0 0-16,-21 0 0</inkml:trace>
  <inkml:trace contextRef="#ctx0" brushRef="#br2" timeOffset="-117235.59">6858 17780 0,'0'21'16,"21"-21"-1,0 0-15,0 0 0,1 0 16,-1 0-16,0 0 0,0-21 16,0 21-16,0 0 0,1-21 0,-1 21 15,0-21-15,0 21 0,-21-21 16,21 21-16,0 0 0</inkml:trace>
  <inkml:trace contextRef="#ctx0" brushRef="#br2" timeOffset="-116567.71">7324 17928 0,'21'0'15,"0"0"-15,0 0 0,0-21 0,0 21 16,-21-21-16,22 0 0,-1 21 15,-21-21-15,0-1 0,0 1 16,21 0-16,-21 0 0,0 0 16,0 0-16,-21 21 15,0 0 1,-1 21 0,1-21-16,21 21 0,-21 0 0,21 0 15,-21 0-15,21 1 0,-21-1 16,21 0-16,0 21 0,0-21 0,0 1 15,0-1-15,0 0 0,0 0 16,0 0-16,21-21 0,0 21 16,0-21-16,0 0 0,1 0 15,-1 0-15,0 0 0,0 0 16,21 0-16,-20 0 0,-1-21 0,21 21 16,-21-21-16,0 0 0,1 0 15,-1 0-15,0-1 0,0 1 0,0 0 16,0 0-16,1 0 0,-22 0 15,0-1-15,0 1 0,0 0 0,0 0 16,-22 21 0,1 0-16,0 0 0,0 21 15,21 0-15,0 0 16,0 1-16,0-1 16,0 0-16,0 0 0,21-21 0,0 21 15,0 0-15,1-21 16,-1 22-16,-21-1 15,21-21-15,-21 21 0,0 0 32,-21-21-32,0 0 0,21 21 15,-22-21-15,1 0 0,0 0 0,0 0 16,0 0-16,0 0 0,-1 0 16,1 0-1,21-21-15,0 0 16</inkml:trace>
  <inkml:trace contextRef="#ctx0" brushRef="#br2" timeOffset="-115400.79">9017 18034 0,'0'-42'0,"0"21"15,21 21-15,-21-22 0,21 1 16,-21 0-16,0 0 0,0 0 16,0 0-16,0-1 0,0 1 15,0 0-15,0 0 0,-21 21 0,0-21 16,0 0-16,0 21 0,-1 0 16,1 0-16,0 0 0,0 0 0,0 21 15,0 0-15,-1 0 0,1 0 0,0 0 16,0 1-16,0-1 15,0 21-15,21-21 0,-22 0 0,22 22 16,-21-22-16,21 0 0,0 21 16,0-20-16,0-1 0,0 0 15,21 0-15,1-21 0,-1 0 16,0 0-16,0 0 0,0 0 0,0 0 16,22 0-16,-22 0 0,0-21 0,21 21 15,-20-21-15,20 0 0,-21-1 16,0 1-16,0 0 0,1 0 15,-1 0-15,0 0 0,0-1 16,-21 1-16,21-21 0,-21 21 0,0 0 16,0-1-16,0 1 0,0 0 15,0 42 1,0 0-16,0 1 16,0-1-16,0 0 0,0 0 15,-21 0-15,21 22 0,0-22 0,-21 0 16,21 0-16,0 21 0,0-20 15,0-1-15,0 0 0,0 0 0,21 0 16,0-21-16,0 0 0,1 0 16,-1 0-16,21 0 15,-21 0-15,0 0 0,1-21 16,-1 0-16,21 0 0,-21 0 16,0-1-16,1 1 0,-1 0 0,0 0 0,0 0 15,-21 0-15,0-22 16,0 22-16,0 0 0,0 0 0,0 0 15,-21 21-15,0 0 16,0 0-16,-1 0 0,1 0 16,0 21-16,21 0 0,0 0 15,0 0-15,0 0 0,0 1 16,0-1-16,0 0 0,21 0 16,0 0-16,1 0 15,-1 1-15,0-22 0,0 21 16,0 0-16,0-21 0,1 21 15,-1-21-15,0 0 0,0 21 0,21-21 16,-20 0-16,-1 0 0,0 0 0,0 0 16,0 0-16,22 0 0,-22 0 15,0 0-15,0 0 0,0 0 0,0-21 16,1 21-16,-22-21 0,21 0 16,-21 0-16,21-1 0,-21 1 0,0 0 15,0 0-15,0 0 0,0 0 16,0-1-16,0 1 0,0 0 0,0 0 15,0 0-15,-21 21 0,0 0 16,21 21 0,0 0-16,0 0 0,-22 0 15,22 1-15,0-1 0,0 0 16,0 0-16,0 0 0,0 0 0,0 1 16,0-1-16,22 0 0,-1-21 15,0 0-15,0 0 16,0 0-16,22 0 0,-22 0 0,0 0 15,0 0-15,21 0 0,-20-21 16,-1 0-16,0 21 0,21-22 0</inkml:trace>
  <inkml:trace contextRef="#ctx0" brushRef="#br2" timeOffset="-112186.64">11324 18034 0,'0'-63'15,"0"41"-15,0 1 0,0 0 16,0 0-16,21 0 0,-21 0 0,21-1 15,1 1-15,-1 21 0,0-21 16,0 21-16,21 0 0,-20 0 16,-1 0-16,0 21 0,21 0 0,-21 1 15,1-1-15,-1 0 0,0 21 16,0-21-16,-21 22 0,0-22 0,21 0 16,-21 21-16,0-20 0,0-1 15,0 21-15,0-21 0,0 22 16,0-22-16,0 0 15,0-42 17,0 0-32,0-1 0,0 1 15,21 0-15,1-21 0,-22 21 0,21-22 16,0 22-16,-21-21 0,21-1 16,0 22-16,0-21 0,1 21 15,-1 0-15,0-1 0,0 22 16,0 0-16,0 0 0,1 0 0,-1 0 15,0 22-15,-21-1 0,0 0 16,0 0-16,21 21 0,-21-20 16,0 20-16,0-21 0,0 0 0,0 22 15,0-22-15,0 0 0,0 0 16,0 0-16,0 0 0,21-21 0,-21 22 16,21-22-1,1 0-15,-1 0 0,0 0 16,0-22-16,0 1 0,0 0 15,1 21-15,-1-42 16,0 21-16,0-1 0,0 1 0,22-21 16,-22 0-16,0 20 0,0-20 15,-21 21-15,21 0 0,0 0 0,-21-1 16,22 22-16,-22 22 31,0-1-31,0 0 0,0 0 0,0 21 16,0-20-16,0 20 0,21-21 15,-21 0-15,0 22 0,21-22 16,-21 0-16,0 0 0,21 21 0,0-42 16,0 22-16,-21-1 0,22 0 15,-1-21-15,0 21 0,21-21 16,-21 0-16,1 0 0,20 0 0,-21 0 16,0 0-16,22-21 0,-22 21 0,21-21 15,-21 0-15,22-1 0,-22 1 16,0 0-16,0 0 0,0 0 0,-21 0 15,0-1-15,0-20 0,21 21 16,-21 0-16,0 0 0,0-22 0,-21 22 16,21 0-16,-21 21 0,0 0 15,0 0-15,0 0 16,-1 0-16,1 0 0,0 0 0,-21 21 0,21 0 16,-1 0-16,1 1 15,0-1-15,0 0 0,0 0 0,0 21 16,21-20-16,0-1 0,0 21 15,0-21-15,0 0 0,0 1 0,0-1 16,0 0-16,0 0 0,21-21 0,0 0 16,0 21-16,0-21 0,0 0 15,1 0-15,20 0 0,-21-21 0,0 0 16,0 21-16,1-21 0,-1 0 16,0-1-16,0 1 0,0 0 0,-21 0 15,0 0-15,21-22 0,-21 22 16,0 0-16,0 0 0,0 0 15,0 0-15,-21 21 32,21 21-32,-21 0 0,21 0 15,0 0-15,0 0 0,0 1 16,0-1-16,0 0 0,0 0 16,0 0-16,0 0 0,21 1 0,0-1 15,1 0-15,-1-21 0,0 0 16,0 21-16,21-21 0,-20 0 0,20 0 15,0 0-15,-21 0 0,22 0 16,-22-21-16,21 0 0,-21 21 16,22-21-16,-22-1 0,0 1 0,0 0 15,0 0-15,-21 0 0,0-22 16,0 22-16,0 0 0,0 0 0,0 0 16,0 0-16,0-1 0,0 44 31,0-1-16,-21 0-15,21 0 0,0 0 16,0 0-16,0 1 0,0-1 0,0 0 16,-21 0-16,21 0 0,0 0 15,0 1-15,0-1 16,0-42 15,21-1-31,0 22 0,-21-21 16,0 0-16,22 21 0,-22-21 15,21 0-15,-21 0 0,0-1 0,21 1 16,0 0-16,0 0 16,0 21-1,-21 21 1,0 0-16,22 0 0,-22 1 16,0-1-16,0 0 0,21 0 15,-21 0-15,21-21 0,0 21 0,0 1 16,0-22-16,1 21 0,-1-21 15,0 0-15,0 0 0,21 21 16,-20-21-16,20 0 0,-21 0 0,0 0 16,22 0-16,-22-21 0,21 21 0,-21-21 15,0 21-15,1-22 0,-1 1 16,0 0-16,0 21 0,-21-21 0,21 0 16,-21 0-16,0-1 0,0 1 15,0 0-15,0 0 0,0 0 16,0 0-16,-21-1 15,0 22-15,0 0 32,0 0 155,-1 0-171,1 0-1,0 0-15,0 22 16,0-22 0,21 21-16,-21 0 0,21 0 15,-22 0-15,1 0 0,21 1 16,0-1-16,0 0 0,0 0 16,0 0-16,0 0 0,0 1 0,0-1 15,0 0 1,21-21-1,1 0-15,-1 0 0,0-21 16,0 21 0,-21-21-16,21 21 0,-21-22 0,21 1 15,1 21-15,-22-21 0,21 0 0,0 21 16,-21-21-16,0 0 0,21 21 16,-21-22-16,0 1 0,0 0 15,0 0-15,0 0 16,0 42 78,-21-21-63,0 0-16,0 0-15,-1 0 16,44 0 125,-1 0-110,0 0-31,-21-21 78,0 0-78,0-1 16,0 1-16,21 21 15,-21-21-15,0 0 0,21 21 16,-21-21-16,0 0 0,0-1 0,0 1 16,21 0-16,-21 0 0,22 0 15,-22 0-15,0-1 0,0 1 16,21 21-16,-21 21 31,0 1-31,0-1 16,0 0-16,0 0 0,0 21 0,0-20 15,0-1-15,0 21 0,0-21 16,0 22-16,0-22 0,0 0 0,0 21 16,0-21-16,0 1 0,0-1 15,0 0-15,0 0 0,0 0 16,0 0-16,21-21 15,0 0 1,0 0-16,0 0 16,-21-21-16,22 21 15,-22-21-15,21 21 0,-21-21 16,21 0-16,-21 0 0,0-1 16,21 1-16,-21 0 15,21 21-15,-21 21 31,0 0-31,0 1 0,0-1 16,0 0-16,0 0 0,0 0 16,0 0-16,0 1 0,0-1 15,0 0 1,21-21 0,1 0-16,-1-21 15,-21 0 1,0-1-16,21 1 0</inkml:trace>
  <inkml:trace contextRef="#ctx0" brushRef="#br2" timeOffset="-111879.08">14795 17801 0,'0'64'16,"0"-43"-16,0 0 15,22-21 32,-22-21-47,21 21 0,-21-21 16,0 0-16,0-1 0,0 1 16,0 0-16,0 0 15,0 0-15,-21 21 16,-1 0-16,1 0 0,0 0 15,21 21 1,-21-21-16,21 21 0,0 0 0,0 0 16,0 1-16,0-1 15</inkml:trace>
  <inkml:trace contextRef="#ctx0" brushRef="#br2" timeOffset="-111379.11">15494 17886 0,'0'-42'16,"0"20"-16,21 22 0,0-21 0,-21 0 16,0 0-16,0 0 0,21 0 15,-21-1-15,0 1 0,0 42 47,0 1-47,0-1 0,-21 0 16,21 21-16,-21-21 0,21 22 0,0-1 15,-21 0-15,21-20 0,-21 20 16,21 0-16,0 1 0,0-22 0,-21 21 16,21 0-16,0-20 0,0-1 15,0 0-15,0 0 0,0 0 0,0 0 16,21-21-1,0 0 1,0-21-16,0 0 0,0 0 16,22 0-16,-22 0 0,0-1 0,0 1 15,22 0-15</inkml:trace>
  <inkml:trace contextRef="#ctx0" brushRef="#br2" timeOffset="-111035.31">15875 17928 0,'0'-21'16,"0"63"-16,0-63 0,0 21 15,0 21 1,-21 1-16,21-1 0,-21 0 0,21 0 16,-22 21-16,22-20 0,0-1 15,0 0-15,0 0 0,0 0 0,0 0 16,0 1-16,0-1 0,0 0 0,22-21 16,-1 0-16,0 0 15,0 0-15,0 0 0,0 0 0,1 0 16,-1-21-16,0 21 0,0-21 15,0-1-15,-21 1 16,21 0-16,-21 0 0,0 0 16,0 0-16,0-22 0,0 22 0,0 0 15,-21 0-15,0 0 0,21-1 0,-21 1 16,0 21-16,0 0 0,-1 0 16,1 0-16,0 0 0,0 0 15,0 0-15,0 0 16,-1 0-16,1 0 15,0 0-15,0 0 16,0 0-16</inkml:trace>
  <inkml:trace contextRef="#ctx0" brushRef="#br2" timeOffset="-110795.45">15176 17907 0,'-21'0'15,"42"0"1,1 0 0,-1 0-16,21 0 0,-21-21 15,22 21-15,-1 0 0,-21 0 16,21-21-16,1 21 0,-1 0 0,0 0 16,1 0-16,-1-21 0,-21 21 15,22 0-15,-22 0 0,0 0 0,0 0 16,0 0-16,0 0 0,1 0 15,-1 0-15,0 0 0</inkml:trace>
  <inkml:trace contextRef="#ctx0" brushRef="#br2" timeOffset="-110323.33">16298 17928 0,'0'-21'32,"0"0"-17,0 0-15,21 0 16,1 21-16,-1 0 16,0 0-16,0 0 15,0 0-15,0 0 0,1 21 16,-1 0-16,-21 0 0,21 0 0,0 0 15,-21 1-15,21-1 0,-21 0 16,0 0-16,0 0 0,0 0 0,0 1 16,0-1-16,0 0 15,0 0-15,0 0 0,-21-21 16,21-21 15,21 21-15,-21-21-16,21 0 0,1 0 15,-22-1-15,21 1 0,0 0 0,0 0 16,-21-21-16,21 20 0,0 1 16,-21 0-16,22 0 0,-1 0 0,0 0 15,-21-1-15,21 1 0,0 21 16,-21-21-16,21 21 0,1 0 16,-1 0-1</inkml:trace>
  <inkml:trace contextRef="#ctx0" brushRef="#br2" timeOffset="-109667.2">16997 17822 0,'42'22'15,"-105"-65"-15,84 64 0,21 22 0,-42-22 16,0 0-16,0 0 16,-21 0-16,0 1 15,21-1-15,-21 0 0,21 0 0,0 0 16,0 0-16,0 1 15,0-1-15,0 0 16,21-21-16,0 0 16,0 0-16,21 0 0,-20 0 15,-1 0-15,0 0 0,21 0 0,-21-21 16,22 21-16,-22-21 0,21-1 16,-21 22-16,1-21 0,20 0 0,-21 0 15,0 0-15,0-22 0,1 22 16,-1 0-16,-21 0 0,21 0 0,-21 0 15,21 21-15,-21-22 0,0 44 47,-21-22-47,21 21 16,-21 0-16,0 0 0,21 0 16,0 0-16,-22 1 0,22-1 0,0 0 15,-21 0-15,21 21 0,0-20 16,0-1-16,0 0 0,0 21 0,0-21 15,0 22-15,0-1 0,0-21 0,0 22 16,0-1-16,0 0 0,0 1 16,0-22-16,0 21 0,0 0 0,0 1 15,-21-22-15,21 21 0,-21-21 16,0 22-16,0-22 0,-1 0 0,22 0 16,-21 0-16,0 1 0,0-1 15,21 0-15,-21 0 16,0-21-16,-1 0 0,22-21 31,0 0-31,0 0 16,0-1-16,0-20 0,22 21 0,-1-21 15,0-1-15,0-20 0,21 20 16,-20-20-16,20-1 0,-21 1 0,21-1 16,1 22-16,-1-21 0,0 20 15,-20 1-15,20 21 0,-21-22 0,0 22 16,0 0-16,1 21 0,-1-21 15,0 21-15,0 0 16</inkml:trace>
  <inkml:trace contextRef="#ctx0" brushRef="#br0" timeOffset="-93395.35">14690 5503 0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3:32:46.6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1545 572 0,'0'0'0,"-21"0"0,21-22 16,-21 1-16,21 0 0,0 0 15,0 0-15,0 0 16,0-1-16,0 1 16,0 0-1,0 0 126,0 0-141,0 0 16,0-1-16,0 1 15,0 0-15,0 0 0,21 21 16,0-21-16,-21 0 0,21 21 15,0-22-15,1 22 16,-1-21-16,0 21 0,0 0 16,0 0-16,0 0 0,1 0 0,-1 21 15,0-21-15,0 22 0,0-1 16,-21 0-16,21 21 0,1-21 0,-1 1 16,0 20-16,-21 0 0,0-21 15,0 22-15,21-1 0,-21 0 16,0 1-16,0-1 0,0 0 0,0 1 15,-21-1-15,0 0 0,0 1 16,-22-1-16,22 0 0,0 1 0,-21-1 16,-1-21-16,22 22 0,-21-22 15,21 21-15,-22-21 0,22 0 0,0-21 16,0 22-16,-22-22 0,22 0 16,0 0-16,0 0 0,0 0 15,0 0-15,-1-22 0,1 1 16,21 0-16,0 0 0,-21 0 15,21-22-15,-21 22 0,21-21 0,0 21 16,0-22-16,0 22 0,0-21 16,0 21-16,21 0 0,0-1 15,0 1-15,-21 0 0,22 21 0,-1-21 16,0 21-16,0 0 0,0 0 16,0 0-16,1 0 0,20 0 0,-21 21 15,0 0-15,0 0 16,1 1-16,-1-1 0,0 0 0,0 0 0,0 0 15,0 22-15,-21-22 16,0 0-16,22 0 0,-1 21 0,-21-20 16,0-1-16,21 0 0,-21 0 15,21 0-15,0 0 16,-21 1-16,0-1 0,21-21 31,-21 21-31,0-42 31,0 0-31</inkml:trace>
  <inkml:trace contextRef="#ctx0" brushRef="#br0" timeOffset="420.8">2201 847 0,'0'21'16,"21"-21"15,-21-21-31,0 0 16,0-1-16,0 1 15,0 0 1,-21 21 0,0 0-1,0 0-15,21 21 0,-21 0 16,21 1-16,0-1 15,-21 0-15,21 0 16,21-21 15,0-21-31</inkml:trace>
  <inkml:trace contextRef="#ctx0" brushRef="#br0" timeOffset="1052.5">3662 254 0,'0'0'0,"-21"-42"15,-1-1-15,1 22 0,0 0 16,0 0-16,0-21 0,0 20 16,21-20-16,-22 42 0,1 0 0,0 0 15,0 0-15,0 0 16,42 0 31,0 0-47,0 42 15,0 22-15,1-1 0,-1 1 16,0-1-16,21-20 0,-21 20 0,1 1 16,-1-1-16,21-20 0,-21 20 15,0-21-15,1 22 0,-1-22 0,0 1 16,0 20-16,-21-21 0,21 1 16,0-22-16,-21 21 0,0-21 0,22 22 15,-22-22-15,21 0 0,-21 0 16,21 0-16,-21-42 47,0 0-47,0 0 0,0 0 15,-21 0-15,21-22 0,0 1 16</inkml:trace>
  <inkml:trace contextRef="#ctx0" brushRef="#br0" timeOffset="1410.3">4043 0 0,'0'0'0,"21"0"31,-42 0-15,0 0-1,-1 0-15,1 0 0,0 0 0,0 64 16,-21-1-16,-1 1 0,22-1 16,-21 1-16,-1-1 0,1 22 15,0-22-15,-22 1 0,22-1 0,0 1 16,-1-1-16,1-20 0,21 20 0,-22-21 16,1 22-16,21-22 0,0 1 15,0-22-15,-1 21 0,1-21 0,21 0 16,0 1-16,-21-1 15,21 0-15,0-42 32,0 0-32,21-1 0</inkml:trace>
  <inkml:trace contextRef="#ctx0" brushRef="#br0" timeOffset="2059.92">4593 656 0,'0'0'16,"-21"0"-16,21-21 0,0 0 15,-21 21 1,0 21 0,21 0-16,0 0 0,0 1 15,0 20-15,-22 0 0,22 1 16,0 20-16,0 1 0,0-1 0,0 1 15,-21-1-15,21 1 0,0-1 16,0 22-16,0-22 0,0 1 16,0 20-16,0-20 0,-21 21 0,21-1 15,-21-20-15,21 20 0,0-20 16,0-1-16,-21 1 0,0-1 0,-1 1 16,22-1-16,-21 1 0,21-1 0,-21-20 15,0 20-15,21-20 0,0-1 16,-21 0-16,21-21 0,-21 22 0,21-22 15,0 0-15,0 0 0,-22-21 16,22-21 0,-21 21-16,21-21 0,0-21 0,0 20 15,-21-20-15,21-21 16,0 20-16,0-20 0</inkml:trace>
  <inkml:trace contextRef="#ctx0" brushRef="#br0" timeOffset="2500.19">4149 1185 0,'0'0'0,"-22"-42"0,22 21 0,-21 0 0,21-22 16,0 22-16,-21 0 0,21-21 15,0 21-15,0-1 0,0-20 16,0 21-16,0 0 0,0-22 0,0 22 15,21 0-15,0 0 0,1 0 16,-1 0-16,0-1 0,21 1 0,-21 0 16,22 0-16,-1 0 0,0 0 15,1 21-15,-1 0 0,0 0 0,1 0 16,-1 0-16,0 0 0,-20 21 16,20 0-16,-21 0 0,0 21 0,0 1 15,-21-1-15,0 0 0,0 1 16,0-1-16,0 22 0,-21-22 15,0 0-15,0 1 0,0-1 0,-22 0 16,22-21-16,0 22 0,0-22 16,-21 0-16,20 0 0,1 0 0,0 1 15,0-22-15,0 0 0,21 21 16,-21-21-16,-1 0 16,22-21-1,0-1 1,22 1-16,-1 0 0,0 21 15,0-21-15,0 0 0</inkml:trace>
  <inkml:trace contextRef="#ctx0" brushRef="#br0" timeOffset="3141.83">5249 953 0,'0'0'0,"0"-22"0,21-20 16,-21 21-16,0 0 0,0 0 15,0-1-15,0 1 0,0-21 0,0 21 16,-21 0-16,0-1 0,0 1 16,0 0-16,0 21 15,-1 0-15,1 0 0,0 0 16,0 0-16,0 0 0,0 21 0,-1 0 15,1 1-15,0-1 0,0 0 16,0 0-16,0 21 0,-1 1 0,1-1 16,21 0-16,0 1 0,0-1 0,-21-21 15,21 22-15,0-1 0,0-21 16,0 21-16,0-20 0,0-1 0,0 0 16,21 0-16,0 0 15,1-21-15,-1 0 0,21 0 0,-21 0 16,0 0-16,1 0 0,20 0 15,-21-21-15,0 0 0,0 0 16,22 21-16,-22-21 0,0-1 16,0-20-16,0 21 0,1 0 0,-1-22 15,-21 22-15,21-21 0,-21 0 0,0 20 16,0-20-16,0 0 0,0 21 16,0-22-16,0 22 0,0 0 0,0 0 15,0 0-15,0-1 16,-21 22-16,21 22 15,0-1-15,0 0 16,0 0-16,0 21 0,-21-20 0,21 20 16,0 0-16,0 1 0,0-1 15,0-21-15,0 21 0,0-20 16,0 20-16,0-21 0,0 0 16,0 22-16,0-22 0,0 0 15,21 0 1,0-21-16,0 0 15,0-21-15,-21 0 0,21 0 16,-21-1-16</inkml:trace>
  <inkml:trace contextRef="#ctx0" brushRef="#br0" timeOffset="3503.63">5800 169 0,'-22'22'16,"22"-1"-16,0 0 16,-21 0-16,21 21 0,-21-20 0,21 20 15,0 0-15,0 1 0,0-1 16,0 21-16,-21-20 0,21-1 15,-21 22-15,21-22 0,0 0 0,0 22 16,0-22-16,-21 0 0,21 1 16,0-1-16,0 0 0,0-20 0,0-1 15,-22 21-15,22-21 0,0 0 16,0 1-16,0-1 0,0 0 31,0-42-15,0 0-16,0-1 15,22 1-15,-1 0 0</inkml:trace>
  <inkml:trace contextRef="#ctx0" brushRef="#br0" timeOffset="4151.25">6054 191 0,'0'0'0,"21"0"15,-21 21-15,0 0 0,0 0 16,0 21-16,0-20 16,0 20-16,0 0 0,0 1 0,0-1 15,0 0-15,0 22 0,0-22 16,0 0-16,0 1 0,0-1 0,0 0 15,0 1-15,0-1 0,-21 0 0,21 1 16,0-22-16,0 21 0,-22-21 16,22 1-16,0 20 0,0-21 0,0 0 15,0 0-15,0 1 16,-21-1-16,21-42 47,0-1-47,0 1 15,0 0-15,0 0 0,0 0 16,0 0-16,0-22 0,0 22 0,0-21 16,0-1-16,21 22 0,1-21 15,-22 0-15,21 20 0,0-20 0,0 21 16,0 0-16,0 0 0,1-1 16,20 1-16,-21 0 0,0 21 0,0 0 15,22 0-15,-22 0 0,0 0 0,0 0 16,0 21-16,1 0 15,-22 1-15,21-1 0,-21 0 0,0 21 16,0-21-16,0 1 0,0-1 16,0 21-16,0-21 0,0 0 15,0 22-15,0-22 0,0 0 16,0 0-16,-21 0 0,21 1 0,0-1 16,0 0-16,-22-21 0,22 21 15,-21-21 1,0 0-1,0-21 1,0 0 0,21 0-16</inkml:trace>
  <inkml:trace contextRef="#ctx0" brushRef="#br0" timeOffset="4468.07">5503 699 0,'0'0'0,"21"0"15,1 0 1,-1 0-16,0 0 0,0 0 15,21 0-15,-20 0 0,-1 0 0,0 0 16,0-22-16,0 22 0,22 0 16,-22 0-16,0 0 0,0 0 0,0 0 15,0 0 1,1 0 15</inkml:trace>
  <inkml:trace contextRef="#ctx0" brushRef="#br0" timeOffset="5520.34">7937 148 0,'0'0'0,"-21"-21"16,21 42 15,0 0-15,0 1-16,0-1 0,0 21 0,0-21 16,0 22-16,0-1 0,0 0 15,0 1-15,21-1 0,-21 21 0,22-20 16,-22-1-16,0 22 0,0-22 15,0 21-15,0-20 0,0-1 0,0 0 16,0 1-16,0-1 0,0 0 0,0-20 16,-22-1-16,22 0 0,0 0 15,0 0-15,0 0 0,-21-21 16,0 0 0,21-21-1,0 0-15,0 0 16,0 0-16,0 0 0,0-22 15,0 22-15,0-21 0,0 21 0,0-22 16,0 22-16,0-21 0,21 21 16,0-1-16,1-20 0,-1 21 0,0 0 15,0 0-15,21 21 0,-20-22 16,-1 22-16,21 0 0,-21 0 16,0 0-16,22 0 0,-22 0 0,21 22 15,-21-1-15,1 0 0,-1 0 16,0 0-16,0 0 0,-21 22 0,21-22 15,-21 0-15,0 21 0,0-20 16,0-1-16,-21 0 0,0 21 0,-21-21 16,20 1-16,-20-1 0,21 0 15,-21 0-15,20 0 0,-20 0 0,21-21 16,-21 22-16,20-22 0,1 0 16,0 0-16,0 0 0,0 0 15,0 0-15,21-22 31,21 1-31,0 21 0,-21-21 16,21 0-16,0 21 0</inkml:trace>
  <inkml:trace contextRef="#ctx0" brushRef="#br0" timeOffset="6360.19">8721 741 0,'0'21'16,"0"0"-16,0 0 15,0 1-15,0-1 0,-22 21 16,22-21-16,0 0 0,-21 22 0,21-22 16,-21 0-16,21 0 15,0 22-15,0-22 0,0 0 0,0 0 16,0 0-16,21 0 15,0-21-15,1 0 16,-1 0-16,21 0 0,-21 0 0,22-21 16,-22 0-16,21 21 0,0-21 15,-20 0-15,20 0 0,-21-1 0,21 1 16,-20-21-16,-1 21 0,0 0 16,0-22-16,0 22 0,-21 0 0,0-21 15,21 20-15,-21 1 0,0 0 0,22 0 16,-22 0-1,0 0-15,-22 21 32,22 21-32,0 0 15,-21 0-15,21 0 0,0 22 0,0-22 16,0 21-16,0 22 0,0-22 16,0 0-16,0 22 0,0-22 0,0 22 15,0-22-15,0 21 0,0 1 16,0-1-16,0 1 0,0-1 0,0 1 15,0 21-15,0-22 0,0 22 0,0-22 16,0 22-16,0-22 0,0 1 16,0 21-16,0-22 0,0 22 15,0-22-15,-21 1 0,21-1 0,-21 1 16,21-1-16,0 1 0,0-1 0,-21-20 16,21 20-16,-21-21 0,21 22 15,-22-22-15,1 1 0,21-22 0,-21 21 16,0-21-16,21 22 0,-21-22 15,0-21-15,-1 0 0,22-21 16,-21-1-16,21 1 16,-21-21-16,21 21 0,-21-22 0,21-20 15,0 21-15,-21-22 0,0 22 16,-1-22-16,1 1 0,0-22 16,0 22-16,0-1 0,21-21 0,-21 22 15,-1-1-15,22 1 0,-21-1 0,21 1 16,0-22-16,0 22 0,0 20 15,0-20-15,0-1 0,0 1 0,0 21 16,0-1-16,21 1 0,1 0 0,-1-1 16,0 22-16,0-21 0,0 21 15,0-1-15,1 1 0,-1 0 0,0 0 16,0 0-16,0 0 0,0-1 16,1 22-16,-22-21 0,21 21 15,0 0-15,-21-21 0,21 21 0,-21-21 0,21 0 16</inkml:trace>
  <inkml:trace contextRef="#ctx0" brushRef="#br0" timeOffset="7048.14">10435 275 0,'21'0'62,"0"0"-46,1 0-16,-1 0 0,21 0 15,0 0-15,1 0 0,-1 0 0,22 0 16,-22 0-16,0 0 0,22 0 0,-22-21 16,0 21-16,1 0 0,-1 0 15,0 0-15,1 0 0,-22-21 0,21 21 16,-21 0-16,1 0 0,-1 0 15,-42 0 17,-1 0-17,1 0-15,0 21 0,0-21 0</inkml:trace>
  <inkml:trace contextRef="#ctx0" brushRef="#br0" timeOffset="7376.11">10837 360 0,'0'21'0,"-21"-21"0,0 21 16,21 0-16,0 1 15,0-1-15,0 0 16,0 0-16,0 21 0,0-20 0,0 20 15,0 0-15,-21 1 0,21-1 16,0 0-16,0 1 0,0 20 0,-21-21 16,21 1-16,0-1 0,-22 0 0,22 1 15,0-1-15,-21-21 0,21 22 16,-21-22-16,21 21 0,0-21 0,0 0 16,0 1-16,0-44 46</inkml:trace>
  <inkml:trace contextRef="#ctx0" brushRef="#br0" timeOffset="7847.56">11176 974 0,'42'0'16,"-21"0"-16,1 0 15,-1-21-15,0-1 0,0 22 0,0-21 16,-21 0-16,21 21 0,1-21 0,-22 0 15,0 0-15,0-1 16,0 1-16,0 0 0,0 0 16,0 0-16,-22 21 15,22-21-15,-21 21 0,0 0 0,0 0 16,0 0-16,0 0 0,-1 0 0,1 21 16,0 0-16,0 0 15,0 0-15,0 22 0,21-22 0,-22 21 16,1 0-16,21-20 0,-21 20 15,21 0-15,0 1 0,0-1 0,0-21 16,0 21-16,0-20 0,0-1 0,0 0 16,21 0-16,-21 0 0,21 0 15,1-21-15,-1 22 0,0-22 0,21 0 16,-21 0-16,1 0 0,-1 0 0,21 0 16,-21 0-16,0-22 0,22 22 15,-22-21-15,0 0 0,21 0 16</inkml:trace>
  <inkml:trace contextRef="#ctx0" brushRef="#br0" timeOffset="8164.02">11790 804 0,'21'43'0,"-42"-86"0,63 107 15,-21-22-15,-21-21 0,21 22 0,1-22 16,-1 21-16,-21-21 0,0 1 16,21 20-16,-21-21 0,0 0 0,21 0 15,-21 1-15,0-1 0,0 0 0,0 0 16,0 0-16,0 0 15</inkml:trace>
  <inkml:trace contextRef="#ctx0" brushRef="#br0" timeOffset="8468.45">12107 699 0,'0'0'0,"-42"42"16,0-21-16,20 0 0,1 22 15,0-22-15,-64 106 16,64-85-16,-21 0 15,21-20-15,0 20 0,-1 0 0,1 1 16,0-22-16,0 21 0,0-21 0,0 0 16,-1 1-16,22-1 0,-21 0 15,21 0-15,0 0 16,-21-21-16,21-21 31,21 0-31,-21 0 0</inkml:trace>
  <inkml:trace contextRef="#ctx0" brushRef="#br0" timeOffset="8859.43">12509 339 0,'0'0'0,"-21"0"31,0 0-31,21 21 16,0 0-16,0 0 0,-21 0 16,21 22-16,0-1 0,-21-21 15,21 22-15,0-1 0,0 21 0,0-20 16,0-1-16,-21 22 0,21-22 15,0 0-15,-22 1 0,22 20 0,0-21 16,-21-20-16,21 20 0,0 0 16,0-21-16,0 1 0,0-1 15,0 0-15,0 0 0,0 0 0,0 0 0,21-21 16,1 0-16,-1 0 16,0 0-16,0 0 15,0-21-15,-21 0 0,21 0 16</inkml:trace>
  <inkml:trace contextRef="#ctx0" brushRef="#br0" timeOffset="9127.98">12298 931 0,'21'0'31,"0"0"-15,-21-21-16,21 21 0,22 0 15,-22-21-15,0 21 0,0 0 16,0 0-16,-21-21 0,21 21 0,1 0 16,-1 0-16,0 0 0,-21-21 15,21 21-15,-21-21 16,21 21-1,-21-22-15</inkml:trace>
  <inkml:trace contextRef="#ctx0" brushRef="#br0" timeOffset="9483.89">13229 550 0,'0'0'16,"0"-21"-16,0 0 0,-21 21 31,0 0-31,0 0 16,21 21-16,-22 0 0,1 1 15,21-1-15,-21 21 16,21-21-16,-21 22 0,0-22 0,21 21 15,0 0-15,-21 1 0,21-1 0,-22 0 16,22 1-16,-21-1 0,21 0 16,0-20-16,0 20 0,0-21 0,0 0 15,0 0-15,0 1 0,0-1 16,0 0-16,21 0 0,1-21 16,-1 0-16,0 0 0,0 0 15,0 0-15,0 0 16,1-21-16,-1 0 0</inkml:trace>
  <inkml:trace contextRef="#ctx0" brushRef="#br0" timeOffset="9904.85">13547 550 0,'0'-21'16,"21"0"-16,0 21 15,0 0-15,0 0 0,0 0 16,1 0 0,-1 0-16,0 0 0,0 21 15,0 0-15,0 1 0,1-1 16,-1 0-16,0 0 0,0 0 0,-21 22 15,0-1-15,0-21 0,21 21 0,-21-20 16,0 20-16,0 0 0,0-21 16,0 22-16,0-22 0,-42 42 15,21 1-15,0-22 0,-1-21 16,1 22-16,0-22 16,0 21-16,0-21 0,0-21 15,-1 22-15,22-1 0,-21 0 0,0-21 16,0 21-16,0-21 0,0 0 15,21 21-15,-22-21 16,1 0-16,0 0 16,21-21-16</inkml:trace>
  <inkml:trace contextRef="#ctx0" brushRef="#br0" timeOffset="11357.29">3492 1990 0,'-21'0'16,"42"0"46,1-21-46,-1 21-16,0 0 0,0 0 15,21 0-15,-20-22 0,20 22 0,0 0 16,1 0-16,-1 0 0,0-21 0,1 21 16,-1 0-16,0 0 15,22 0-15,-22 0 0,0 0 0,1-21 16,20 21-16,-20 0 0,20 0 15,-21 0-15,22-21 0,-1 21 0,1 0 16,21 0-16,-22 0 0,1-21 16,20 21-16,-20 0 0,-1 0 0,22 0 15,-22-21-15,22 21 0,0 0 16,-22 0-16,22 0 0,0 0 0,20-22 16,-20 22-16,0 0 0,-1 0 0,1 0 15,0 0-15,21-21 16,-22 21-16,1 0 0,21-21 0,0 21 15,-1 0-15,1 0 0,-21 0 0,21-21 16,0 21-16,-1 0 0,-20 0 16,21 0-16,0 0 0,0-21 0,-1 21 15,1 0-15,0 0 0,0 0 16,0 0-16,0 0 0,-1 0 0,1 0 16,0-21-16,0 21 0,0 0 0,0 0 15,-1 0-15,1-22 0,0 22 16,0 0-16,0 0 0,0 0 0,21-21 15,-22 21-15,1 0 0,0 0 0,0 0 16,0-21-16,0 21 16,-1 0-16,1 0 0,0 0 0,0-21 15,0 21-15,0 0 0,-1 0 16,1-21-16,0 21 0,0 0 0,0 0 16,-22-21-16,22 21 0,-21 0 0,21 0 15,-22-22-15,22 22 0,-21 0 16,0 0-16,20 0 0,-20-21 0,-21 21 15,20 0-15,1 0 0,-22 0 0,22 0 16,-21-21-16,20 21 0,-20 0 16,-1 0-16,1 0 0,-1 0 15,1 0-15,-1-21 0,1 21 0,-22 0 0,22 0 16,-22 0-16,0 0 16,1 0-16,-1-21 0,0 21 0,-21 0 15,22 0-15,-22 0 0,0 0 0,0 0 16,0 0-16,1 0 0,-1 0 31,-21-21 0,-21 21 16,-1 0-31</inkml:trace>
  <inkml:trace contextRef="#ctx0" brushRef="#br0" timeOffset="14131.6">762 2963 0,'0'0'0,"-21"22"16,42-22 46,0 0-62,0-22 0,0 22 16,-21-21-16,22 0 0,-1 21 0,0-21 15,0 0-15,0 0 0,0-1 16,1 1-16,-22 0 0,21 0 0,-21 0 16,21 0-16,-21-1 0,0 1 15,0-21-15,0 21 0,0 0 16,-21-1-16,0 1 16,-1 21-16,1 0 0,0 0 15,0 0-15,-21 0 0,20 0 0,-20 0 16,0 21-16,-1 1 0,1-22 15,0 21-15,-1 0 0,1 0 0,0 0 16,-1 22-16,22-22 0,-21 0 16,21 0-16,0 21 0,21-20 0,0-1 15,0 0-15,0 0 0,0 0 16,0 0-16,0 1 0,21-1 16,0 0-16,0 0 0,0 0 0,0 0 15,22 1-15,-22-1 16,0 0-16,0 21 0,22-21 0,-22 22 15,0-22-15,0 21 0,0-21 16,-21 22-16,0-1 0,0 0 0,0-20 16,0 20-16,0 0 0,-21-21 15,0 22-15,0-22 0,-22 21 0,22-21 16,-21 1-16,0-1 0,-1 0 16,-20-21-16,20 21 0,1-21 15,-21 0-15,20 0 0,-20 0 0,-1 0 16,22-21-16,42 0 15,0 0-15,0-1 0,0 1 0,0-21 16,0 21-16,0 0 0,0-22 16,0 1-16,0 21 0,0-22 15,0 1-15,0 0 0,0-1 0,0 22 16,0-21-16,0 21 0,0 0 0,0-1 16,0 1-16,0 0 0,0 42 62</inkml:trace>
  <inkml:trace contextRef="#ctx0" brushRef="#br0" timeOffset="14896.14">1016 3344 0,'0'22'16,"0"-1"0,0 0-16,-21 21 15,21-21-15,0 1 0,-21-1 0,-1 21 16,22-21-16,-21 0 15,21 22-15,0-22 0,0 0 0,0 0 16,0 0-16,0 1 0,0-1 16,21-21-16,1 0 15,-1 0-15,0 0 0,0-21 16,0 21-16,22-22 0,-22 1 16,0 0-16,0 0 0,0 0 15,0 0-15,1-1 0,-1 1 0,0 0 16,0-21-16,0 21 0,-21-22 15,21 22-15,-21 0 0,22 0 16,-22 0-16,0-1 0,0 1 16,0 0-16,0 42 31,0 0-15,0 1-16,0-1 0,21 0 0,-21 21 15,0-21-15,0 22 0,21-22 16,-21 21-16,0 1 0,0-1 0,0 0 15,0 22-15,0-22 0,0 22 16,0-1-16,0 1 0,0-1 0,0 22 16,0-22-16,0 1 0,0 20 15,0-20-15,-21-1 0,0 22 0,21-21 16,-22-1-16,1 22 16,0-22-16,-21 1 0,21-1 0,-1 1 15,-20-22-15,21 0 0,-21 1 16,-1-1-16,22 0 0,-21-20 0,-1-1 15,1 0-15,0 0 0,-1-21 16,-20 0-16,21 0 0,-22 0 0,1-21 16,20 0-16,-20 0 0,-1-22 15,22 22-15,0-21 0,-1-22 0,1 22 16,0-22-16,20 1 0,-20 21 16,21-22-16,21 1 0,-21 20 0,21-20 15,0 20-15,0-20 0,0 21 16,0-1-16,0 1 0,21-22 15,0 22-15,0 0 0,0-1 16,1 1-16,-1 0 0,21-22 0,-21 43 16</inkml:trace>
  <inkml:trace contextRef="#ctx0" brushRef="#br0" timeOffset="15475.81">1693 3344 0,'-21'0'16,"0"22"-1,21-1-15,0 0 16,0 0-16,0 0 0,0 0 0,0 1 15,0 20-15,0-21 0,0 0 16,-21 22-16,21-22 0,0 0 0,0 0 16,0 0-16,0 0 0,-21 1 15,21-1-15,-22-21 47,22-21-31,0-1-16,0 1 15,0-21-15,0 21 0,0 0 16,0-22-16,0 22 0,22-21 0,-1-1 16,0 22-16,21-21 0,-21 21 15,1 0-15,20-1 0,-21 1 0,21 0 16,-20 0-16,20 21 0,-21 0 16,0 0-16,0 0 0,1 0 15,-1 21-15,0 0 0,0 0 16,0 1-16,-21 20 0,0-21 0,0 21 15,0-20-15,0 20 0,0-21 0,0 21 16,0-20-16,0 20 0,0-21 16,0 0-16,0 22 0,-21-22 0,0 0 15,21 0-15,0 0 16,-21-21-16,21-21 31,0 0-31,0 0 0,0 0 16</inkml:trace>
  <inkml:trace contextRef="#ctx0" brushRef="#br0" timeOffset="15799.62">2434 2879 0,'0'21'0,"0"0"16,-21 0-16,21 22 16,0-22-16,0 21 0,0 0 0,0 1 15,-21-1-15,21 0 16,-21 22-16,21-22 0,-22 22 0,22-22 16,-21 0-16,0 1 0,21-1 0,0 0 15,-21 1-15,21-22 0,0 21 16,-21-21-16,21 1 0,0-1 0,0 0 15,0-42 17,0 0-17,21-1-15,-21 1 0,21 0 0</inkml:trace>
  <inkml:trace contextRef="#ctx0" brushRef="#br0" timeOffset="16028.01">2180 3387 0,'21'0'16,"0"0"-16,1 0 16,-1 0-16,0 0 0,0 0 0,0 0 15,0 0-15,1-21 0,-1 21 16,0 0-16,0 0 0,0 0 0,0-22 15,1 22-15,-1-21 16,0 21-16,0 0 16,0 0-16</inkml:trace>
  <inkml:trace contextRef="#ctx0" brushRef="#br0" timeOffset="16657.65">2963 3429 0,'0'0'0,"0"-42"15,0 21-15,0-1 16,0 1-16,0 0 0,-21 21 15,21-21-15,-21 0 0,0 21 0,0 0 16,-1 0-16,1 0 16,0 0-16,0 0 0,0 21 0,0 0 15,-1-21-15,1 21 0,0 22 16,0-22-16,21 0 0,-21 21 0,21-21 16,-21 22-16,21-22 0,0 21 15,0-21-15,0 22 0,0-22 16,0 21-16,0-21 0,0 1 0,0-1 15,0 0-15,0 0 16,21-21 0,0 0-16,0 0 15,0 0-15,0 0 0,1-21 0,-1 21 16,0-21-16,0 0 0,0-1 16,0 1-16,1 0 0,-1 0 0,-21-21 15,21 20-15,0-20 0,0 21 0,-21-21 16,21 20-16,-21-20 0,0 21 15,0 0-15,0 0 0,0-1 0,0 1 32,0 42-32,0 1 15,0-1-15,0 0 16,0 21-16,0-21 0,0 1 16,0-1-16,0 21 0,0-21 0,0 0 15,22 1-15,-22-1 0,0 0 16,21 0-16,-21 0 0,0 0 0,0 1 15,21-1-15,0-21 16,0 0-16,0 0 16,1 0-16</inkml:trace>
  <inkml:trace contextRef="#ctx0" brushRef="#br0" timeOffset="17264.3">3260 3429 0,'0'0'0,"0"-21"16,0 0-16,21 21 15,0-21-15,0-1 0,0 22 16,0 0-16,1 0 0,-1-21 16,0 21-16,0 0 0,0 0 0,22 0 15,-22 0-15,-21 21 0,21-21 16,0 22-16,0-1 0,-21 0 15,0 21-15,0-21 0,0 1 0,0-1 16,0 0-16,0 21 0,0-21 0,-21 1 16,0-1-16,0 0 0,21 0 15,-21 0-15,-1 0 0,1 1 0,0-1 16,21 0-16,-21-21 0,0 21 0,21 0 16,-21-21-16,21-21 31,21 0-16,0 0-15,0 0 0,0-1 16,-21 1-16,21 0 0,1-21 16,-1 21-16,0-22 0,0 22 15,0-21-15,0 21 0,1-22 0,-1 22 16,0 0-16,-21 0 0,0 0 0,21-1 16,-21 1-16,21 21 0,-21 21 46,-21 1-46,21-1 0,-21 0 16,21 21-16,-21-21 0,21 1 0,0 20 16,0-21-16,0 21 0,-21-20 15,21 20-15,0-21 0,0 0 0,0 0 16,0 1-16,0-1 0,0 0 16,0 0-16,21-21 15,0 0-15,0 0 16,0 0-16,0 0 0,1 0 15,-1 0-15,0 0 16</inkml:trace>
  <inkml:trace contextRef="#ctx0" brushRef="#br0" timeOffset="17823.98">762 4043 0,'0'0'0,"-21"0"0,-64 0 16,64 0-16,42 0 31,0 0-15,0 0-16,22 0 0,-1 0 15,0 0-15,1 0 0,20 0 16,1 0-16,20 0 0,1 21 0,21-21 15,0 0-15,0 0 0,21 0 0,-22 0 16,22 0-16,0 0 0,0 0 16,0 0-16,0 0 0,0 0 0,0 0 15,-21 0-15,0 21 0,0-21 16,0 0-16,0 21 0,-1-21 0,-20 0 16,21 0-16,-21 0 0,-1 22 15,1-22-15,0 0 0,-1 0 16,-20 0-16,-1 0 0,1 0 0,-1 0 15,1 0-15,-22 0 0,0 21 0,-20-21 16,-1 0-16,0 0 0,-21 21 16,-21-21-1,0 0-15,-1 0 16,22-21 0</inkml:trace>
  <inkml:trace contextRef="#ctx0" brushRef="#br0" timeOffset="18280.16">4762 3366 0,'-21'0'16,"21"21"-16,0 0 15,-21 0 1,42-42 46,-21 0-46,0 0 15,0 42 0,0 0-15,0 0-16,-21-21 16,21 21-16</inkml:trace>
  <inkml:trace contextRef="#ctx0" brushRef="#br0" timeOffset="18623.99">4741 3810 0,'21'-21'16,"1"0"-16,-22 0 15,0-1 1,-22 22 0,1 0-16,0 0 15,0 0-15,0 22 16,21-1 0,0 0-1,21-21 1,0 0-1</inkml:trace>
  <inkml:trace contextRef="#ctx0" brushRef="#br0" timeOffset="19696.37">6943 2688 0,'0'0'0,"0"-21"0,0 0 31,21 21 0,-21-21 32,0 0-32,21-1 0,-42 44 63,21-1-79,-21 0-15,-1 0 0,22 21 0,-21-20 16,0 20-16,0 0 0,0 1 16,0-1-16,-22 0 0,22 22 15,0-22-15,-21 0 0,20 22 0,-20-22 16,21 1-16,-21 20 0,20-21 16,-20 1-16,0-1 0,-1 0 15,22 1-15,-21-1 0,21-21 0,-22 22 0,22-22 16,0 0-16,0 0 0,0 0 15,0 0-15,-1-21 0,22 22 16,0-44 15,22 1-15,-1 0-16,-21 0 16</inkml:trace>
  <inkml:trace contextRef="#ctx0" brushRef="#br0" timeOffset="20280.46">7154 2709 0,'0'0'16,"0"-21"-1,21 21-15,-21-21 16,0 0-1,22 0-15,-22 0 16,21 21 0,-21 21 31,-21 0-47,-1 21 0,22-21 15,-21 1-15,0 20 0,0 0 16,0 1-16,0-1 0,-22 0 0,22 1 15,0 20-15,-21-21 0,-1 22 16,22-1-16,-21 1 0,-1-22 0,1 22 16,0-1-16,-1-20 0,22-1 0,-21 21 15,21-20-15,-22-22 0,22 21 16,0 1-16,0-22 0,0 0 16,0 0-16,-1 0 0,1 0 0,0 1 15,0-1-15,21 0 16,-21-21-1,21 21-15,21-42 32</inkml:trace>
  <inkml:trace contextRef="#ctx0" brushRef="#br0" timeOffset="21312.43">7705 2731 0,'0'-22'16,"0"1"-16,0 0 31,0 42 0,0 0-31,0 1 0,-22-1 0,1 0 16,21 21-16,-21-21 0,21 22 16,0-1-16,-21-21 0,0 22 0,21-1 15,0 0-15,-21 1 0,21 20 16,-22-21-16,22 1 0,-21-1 16,21 22-16,0-22 0,0 0 0,0-21 15,0 22-15,0-22 0,0 0 0,0 21 16,0-20-16,0-1 15,0 0-15,21-21 0,1 0 16,-1 0-16,0 0 0,0 0 16,0 0-16,0 0 0,1-21 0,-1 0 15,0-1-15,0 1 0,0 0 0,0 0 16,-21 0-16</inkml:trace>
  <inkml:trace contextRef="#ctx0" brushRef="#br0" timeOffset="21556.3">7408 3154 0,'0'0'15,"21"0"-15,22 0 16,-22 0-16,0-21 0,21 21 15,-20-21-15,20-1 0,0 22 0,1-21 16,-1 21-16,-21-21 0,21 21 16,1-21-16,-1 21 0,-21-21 15,0 21-15,1-21 0,-1 21 0,0 0 16,0 0-16</inkml:trace>
  <inkml:trace contextRef="#ctx0" brushRef="#br0" timeOffset="22943.5">8424 3429 0,'21'0'15,"-21"-21"1,22 21-16,-22-21 0,0 0 16,21 21-16,-21-22 0,0 1 15,0 0-15,0 0 0,0 0 0,0 0 16,0-1-16,0 1 0,0 0 0,-21 0 16,-1 0-16,1 0 15,0-1-15,0 22 0,0 0 16,0 0-16,-1 0 0,1 22 15,0-1-15,0 0 16,0 0-16,0 0 0,-1 22 0,1-22 16,0 21-16,21 0 0,0 1 0,0-1 15,0-21-15,-21 22 0,21-22 16,0 21-16,0-21 0,0 0 0,0 1 16,0-1-16,0 0 0,21-21 15,-21 21-15,21-21 0,0 0 16,1 0-16,-1 0 0,0 0 15,0-21-15,0 0 0,0 21 16,1-21-16,-1-1 0,0 1 16,0 0-16,0 0 0,0-21 15,1 20-15,-1 1 0,0-21 16,-21 21-16,0-22 0,21 22 0,-21-21 16,21 21-16,-21 0 0,0-1 0,0 1 15,0 0-15,0 0 0,0 42 47,0 0-47,0 0 16,0 1-16,0 20 0,0-21 0,0 21 15,0-20-15,0-1 0,0 21 16,0-21-16,0 22 0,0-22 0,0 0 16,21 21-16,-21-21 0,0 1 15,22-1-15,-22 0 16,21 0-16,0-21 0,0 0 0,0 21 15,0-21-15,1 0 0,-1 0 0,21 0 16,-21 0-16,22 0 0,-22-21 16,21 21-16,0-21 0,1 0 0,-1 0 15,-21 21-15,22-22 0,-1 1 0,0 0 16,-21 0-16,22-21 0,-22 20 16,0-20-16,0 21 0,0-21 0,1 20 15,-22-20-15,0 21 0,0-21 0,0 20 16,0 1-16,0 0 0,0 0 15,-22 21 1,1 0-16,0 0 0,0 0 16,0 0-16,0 0 0,-1 21 15,22 0-15,-21 0 0,0 1 0,0-1 16,0 0-16,21 21 0,0-21 0,-21 1 16,21-1-16,0 0 0,0 0 15,0 0-15,0 0 0,0 1 16,21-22-16,-21 21 0,21-21 0,0 0 15,0 0-15,0 0 0,1 0 16,-1 0-16,0 0 0,0-21 16,0-1-16,0 22 0,1-21 0,-1 21 15,0-21-15,0 21 0,-21-21 16,21 21-16,0-21 0,-21 0 16,22-1-16,-1 22 15,-21 22 16,0-1-31,0 0 16,0 0-16,0 0 0,0 22 16,0-22-16,0 21 0,0-21 0,-21 22 15,21-1-15,0 0 0,0-21 16,0 22-16,0-1 0,0 0 16,0 1-16,0-1 0,0 0 0,0 1 15,0 20-15,0-20 0,0-1 0,0 21 16,0-20-16,0-1 0,0 0 15,0 22-15,0-22 0,0-21 0,0 22 16,0-1-16,-22 0 0,22-20 0,-21 20 16,0-21-16,0 21 0,0-20 0,0-1 15,-1 0-15,1 0 0,-21 0 16,0-21-16,-1 0 0,1 0 0,0 0 16,-22 0-16,1 0 0,-1-21 0,1 0 15,-1 0-15,-21 0 0,22-1 16,21-20-16,-22 21 0,22-21 15,-1-1-15,1 1 0,21 0 0,0-1 16,0 1-16,21 0 0,0-1 0,0 1 16,0 0-16,0-1 0,0 1 15,21 0-15,0 20 0,0-20 0,0 0 16,22-1-16,-1 22 0,0-21 0</inkml:trace>
  <inkml:trace contextRef="#ctx0" brushRef="#br0" timeOffset="23691.92">9758 3175 0,'0'0'0,"0"21"16,0 0-16,-21 22 0,21-22 15,0 0-15,0 0 0,0 0 16,-22 1-16,22-1 0,-21 0 15,21 0-15,-21 0 0,21 0 0,0 1 16,0-1-16,-21-21 16,21 21-16,-21-21 15,21-21 17,0 0-32,0-1 15,0 1-15,0 0 0,0 0 0,0 0 16,21-22-16,0 22 0,-21 0 15,21-21-15,0 21 0,1-1 0,-1 1 16,0 0-16,0 0 0,0 0 0,22 0 16,-22 21-16,0 0 15,21-22-15,1 22 0,-22 0 0,21 0 16,-21 0-16,0 22 0,22-1 0,-22 0 16,0 0-16,0 0 0,0 22 15,1-22-15,-22 0 0,0 21 0,0-21 16,0 22-16,0-22 0,0 0 0,0 21 15,0-20-15,0-1 0,-22 0 16,1 0-16,21 0 0,0 0 16,-21-21-1,21-21 1</inkml:trace>
  <inkml:trace contextRef="#ctx0" brushRef="#br0" timeOffset="24295.81">10880 3048 0,'0'0'0,"0"-21"15,0 0-15,-22 21 16,1 0-16,0-21 0,0 21 16,0 0-16,-22 0 0,22 0 15,0 0-15,-21 0 0,21 21 0,-1 0 16,-20 0-16,21 0 0,0 0 0,0 1 16,-1 20-16,1-21 0,0 21 15,21 1-15,0-22 0,0 21 0,0 1 16,0-22-16,0 21 0,0-21 0,0 0 15,0 1-15,21-1 0,0-21 16,-21 21-16,22-21 0,-1 0 0,0 0 16,0 0-16,0 0 0,22 0 15,-22 0-15,0 0 0,0-21 0,0 21 16,0-21-16,22-1 0,-22 1 16,0 0-16,0 0 0,0 0 0,1-22 15,-1 22-15,0 0 0,0-21 0,0-1 16,-21 22-16,0-21 0,21 21 15,-21-22-15,0 22 0,0 0 0,0 0 16,0 0-16,0 42 31,0 0-31,0 0 0,0 0 16,0 22-16,0-22 0,0 21 0,0-21 16,0 22-16,0-22 0,0 21 15,0-21-15,0 1 0,0-1 0,0 0 16,0 0-16,0 0 0,22-21 15,-1 0-15,0 0 16,0 0-16,0 0 0,0 0 16,1 0-16,-22-21 0,21 21 15,0-21-15,0 0 0</inkml:trace>
  <inkml:trace contextRef="#ctx0" brushRef="#br0" timeOffset="24965.66">11345 2985 0,'0'21'0,"0"0"15,0 0-15,0 0 0,0 0 16,0 1-16,0-1 0,0 0 0,0 21 16,0-21-16,0 22 0,0-22 15,0 0-15,0 21 0,0-20 0,0-1 16,0 0-16,0 0 0,0 0 0,-21 0 15,21 1-15,0-1 16,-21-21 15,21-21-15,0-1-16,0 1 16,0 0-16,0 0 0,0 0 0,0-22 15,0 22-15,0-21 0,0 21 0,0-22 16,0 22-16,21-21 0,-21 21 15,21-22-15,0 22 0,1 0 0,-1 0 16,0 0-16,0 0 0,0-1 0,0 22 16,1 0-16,-1-21 0,0 21 15,0 0-15,0 0 0,22 0 0,-22 21 16,0 1-16,0-1 0,0 0 16,-21 0-16,21 0 0,1 0 15,-22 22-15,21-22 0,-21 21 0,0-21 16,0 1-16,0 20 0,0-21 0,0 0 15,0 0-15,0 1 0,-21-22 16,21 21-16,-22 0 0,1-21 0,21 21 16,-21-21-16,0 0 15,0 0-15,21-21 16,0 0 0,0 0-16,0-1 0,0 1 15,0-21-15,0 21 0,0 0 16,21-22-16,0 22 0,0-21 15,0-1-15,1 22 0,20 0 0,-21-21 16,0 21-16,22-1 0,-1 1 16,-21 0-16,21 21 0,1 0 0,-22 0 15,21 0-15,-21 0 0,22 0 0,-22 21 16,0-21-16,0 21 0,0 1 16,1-1-16,-1 0 0,-21 0 0,0 0 15,0 22-15</inkml:trace>
  <inkml:trace contextRef="#ctx0" brushRef="#br0" timeOffset="25489.71">12636 3090 0,'0'0'0,"0"-21"0,22 21 0,-1 0 16,0-21-16,0 0 0,-21 0 16,21 21-16,-21-21 0,0-1 15,0 1-15,0 0 0,0 0 16,-21 0-16,0 0 0,0 21 16,0 0-16,-1 0 0,1 0 15,0 0-15,0 0 0,0 0 0,21 21 16,-21 0-16,-1 0 0,1 0 15,0 0-15,21 22 0,0-22 16,-21 21-16,21-21 0,-21 22 0,21-22 16,0 0-16,0 21 0,0-20 0,0-1 15,0 0-15,0 0 0,0 0 16,21 0-16,0-21 0,0 0 16,0 0-16,1 0 0,-1 0 15,0 0-15,0 0 0,0-21 16,0 0-16,1 0 0</inkml:trace>
  <inkml:trace contextRef="#ctx0" brushRef="#br0" timeOffset="25861.53">12234 3090 0,'0'0'0,"0"22"0,21-1 0,-21 0 15,22 0-15,-22 0 0,0 22 0,0-22 16,0 21-16,0-21 0,0 0 16,0 22-16,-22-22 0,1 0 0,0 0 15,0 0-15,0 1 0,0-1 16,-1 0-16,1-21 0</inkml:trace>
  <inkml:trace contextRef="#ctx0" brushRef="#br0" timeOffset="26829.19">13356 2328 0,'21'0'15,"-21"-21"1,21 21-16,1 0 0,-1 0 0,0 0 15,0 0-15,21 0 16,-20 0-16,-1 0 0,0 0 0,21 0 16,-21 0-16,1 0 0,-1 0 15,21 0-15,-21 0 0,0 0 0,1 0 16,-44 0 15,1 0-31,0 0 0,0 0 16,0 0-16,-22 0 0,22 0 0,-21 0 15,21 0-15,-22 0 0,22 0 16,0 0-16,-21 0 0,21 0 16,-1 0-16,1 0 0,0 0 15,0 0-15,21 21 16,-21-21-16,0 22 16,-1-1-1,22 0-15,0 0 0,0 0 0,-21 0 16,0 1-16,21 20 0,-21-21 0,21 21 15,0 1-15,0 20 0,0-20 16,-21-1-16,21 21 0,0-20 0,0 20 16,0-20-16,0 20 0,0 1 15,0-22-15,-21 21 0,21 1 0,-22-1 16,22 1-16,-21-1 0,0-20 16,0 20-16,0 1 0,21-22 0,-21 22 15,-1-22-15,22 0 0,0 22 16,0-22-16,-21 0 0,21 1 0,0-1 15,0 0-15,0-20 0,0 20 0,0-21 16,21 0-16,1 0 0,-1-21 16,0 0-16,0 0 0,0 0 0,22 0 15,-22 0-15,21-21 0,-21 0 0,22 0 16,-22 0-16,21 0 0,-21-22 16,0 22-16,22 0 0</inkml:trace>
  <inkml:trace contextRef="#ctx0" brushRef="#br0" timeOffset="27191.5">13779 2815 0,'-42'0'16,"21"21"-1,21 1-15,-21-1 0,21 0 16,-21 21-16,21-21 0,-22 22 0,22-1 16,0 0-16,0 1 0,-21-1 0,21 0 15,-21 22-15,21-22 0,0 1 16,0-1-16,0-21 0,0 21 0,0-20 15,0-1-15,0 0 0,0 0 16,0 0-16,0 0 0,21-21 16,0 0-16,1 0 0,-1 0 15,0-21 1,0 0-16,-21 0 0,21 21 16</inkml:trace>
  <inkml:trace contextRef="#ctx0" brushRef="#br0" timeOffset="27838.13">14118 3260 0,'0'0'0,"21"0"15,0 0 1,1 0-16,-1 0 0,0 0 15,0-21-15,0-1 0,0 1 16,1 21-16,-1-21 0,0 0 16,0 21-16,0-21 0,-21 0 15,0-1-15,0 1 16,-21 21-16,0 0 16,0 0-16,0 0 0,-1 0 15,1 0-15,0 0 0,0 0 16,0 0-16,0 0 0,21 21 15,-22-21-15,22 22 0,-21-1 16,21 0-16,0 0 31,21-21 1</inkml:trace>
  <inkml:trace contextRef="#ctx0" brushRef="#br0" timeOffset="28163.95">13398 3133 0,'0'21'16,"0"0"-16,22-21 31,-1 0-31,0 0 0,0 0 16,0 0-16,22 0 0,-22 0 0,0 0 15,21 0-15,-21 0 0,22 0 16,-22 0-16,21 0 0,-21 0 0,1 0 15,-1-21-15,0 21 0</inkml:trace>
  <inkml:trace contextRef="#ctx0" brushRef="#br0" timeOffset="28608.69">14224 3112 0,'0'-22'16,"0"1"-1,-21 21 17,0 0-32,-1 0 0,22 21 15,-21-21-15,0 22 0,21-1 0,-21 0 16,21 0-16,0 0 0,-21 0 15,21 22-15,0-22 0,0 0 0,0 21 16,0-20-16,0-1 0,0 0 16,0 0-16,0 0 0,0 0 15,0 1-15,21-1 0,0-21 16,0 0-16,0 0 0,1 0 16,-1 0-16,0 0 0,21 0 15,-21 0-15,1-21 0,-1 21 0,0-22 16,0 1-16,21 0 0</inkml:trace>
  <inkml:trace contextRef="#ctx0" brushRef="#br0" timeOffset="29247.32">14563 3090 0,'0'0'0,"21"-21"16,0 21-16,0 0 0,0-21 15,0 21-15,1 0 0,-1 0 0,0 0 16,0 0-16,0 0 16,-21 21-16,21 0 0,1 1 15,-22-1-15,0 21 0,0-21 16,0 0-16,0 1 0,0 20 15,0-21-15,0 0 0,-22 0 0,1 1 16,0-1-16,21 0 0,-21 0 0,0 0 16,0 0-16,21 1 0,0-1 15,-22-21-15,22 21 0,-21-21 0,21-21 47,21 0-47,1 21 16,-22-22-16,21 1 0,0-21 0,0 21 15,0 0-15,0-22 0,1 22 16,-1-21-16,21 21 0,-21-22 16,0 22-16,1-21 0,-1 21 0,0-1 15,0 1-15,0 0 0,-21 0 16,0 42 15,-21 0-31,0 0 0,0 1 16,0-1-16,21 21 0,-22-21 15,22 22-15,-21-22 0,21 21 0,0-21 16,-21 22-16,21-22 0,-21 0 16,21 0-16,0 0 0,0 0 0,0 1 15,0-1-15,0 0 16,21-21-16,0 0 0,0 0 16,1 0-16,-1 0 0,0 0 15,0 0-15,0 0 0,22-21 0,-22 0 16,0-1-16,0 1 0,0 21 0,0-42 15,1 21-15</inkml:trace>
  <inkml:trace contextRef="#ctx0" brushRef="#br0" timeOffset="29564.16">15621 2561 0,'0'0'16,"0"-42"-16,0 21 15,-21 21 1,21 21-16,-21 0 0,-1 21 16,1-20-16,21 20 0,-21 0 15,21 1-15,0-1 0,-21 0 0,0 1 16,21-1-16,0 0 0,-21 1 16,21-1-16,-22 0 0,22 1 0,-21-1 15,21 0-15,0-21 0,-21 22 0,21-1 16,-21-21-16,21 0 0,0 22 15,-21-22-15,21 0 0,0 0 0,0 0 16,21-21 15,0 0-31,0 0 0,0-21 16,1 21-16,-1-21 0</inkml:trace>
  <inkml:trace contextRef="#ctx0" brushRef="#br0" timeOffset="29788.04">15325 3027 0,'-22'0'0,"44"0"32,-1 0-32,0 0 15,0 0-15,0 0 0,22 0 16,-22-21-16,21 21 0,-21 0 0,0 0 15,22 0-15,-22-21 0,21 21 0,-21 0 16,1-22-16,-1 22 0,0 0 16</inkml:trace>
  <inkml:trace contextRef="#ctx0" brushRef="#br0" timeOffset="30137.75">16192 2879 0,'-21'0'15,"0"0"1,0 0-16,21 21 15,-21-21-15,21 21 0,-21 0 0,21 0 16,0 22-16,-22-22 0,22 0 0,-21 21 16,21-20-16,-21 20 0,21-21 15,0 21-15,0-20 0,0 20 16,0-21-16,0 0 0,0 0 0,0 1 16,0-1-16,0 0 0,21 0 15,0-21-15,1 0 0,-1 0 16,0 0-16,0 0 0,0 0 0,0 0 15,22 0-15,-22 0 0,0 0 16,0-21-16</inkml:trace>
  <inkml:trace contextRef="#ctx0" brushRef="#br0" timeOffset="30488.55">16637 2836 0,'0'0'16,"21"0"-16,0 0 0,0-21 0,1 21 15,-1 0-15,0 0 0,0 0 16,0 0-16,22 0 0,-22 0 16,0 0-16,0 0 0,0 21 0,0 1 15,1-1-15,-22 0 0,0 0 16,21 0-16,-21 22 0,0-22 15,0 21-15,0-21 0,0 22 0,0-22 16,-21 21-16,-1-21 0,1 22 0,0-1 16,0-21-16,0 21 0,0-20 15,-1 20-15,1-21 0,0 0 0,0 0 16,0 1-16,0-1 0,-1 0 0,22 0 16,-21-21-16,21 21 0,-21-21 15,0 0-15</inkml:trace>
  <inkml:trace contextRef="#ctx0" brushRef="#br0" timeOffset="31091.21">17886 2963 0,'21'0'62,"0"0"-62,0 0 0,0 0 0,1 0 16,-1 0-16,21 0 0,-21 0 15,0 0-15,1 0 0,-1 0 0,0 0 16,0 0-16,0 0 0,0 0 0,1 0 31,-22 22 1,-22-22-17</inkml:trace>
  <inkml:trace contextRef="#ctx0" brushRef="#br0" timeOffset="31356.06">17886 3196 0,'0'0'0,"0"21"16,0 1-1,21-22 1,0 0 0,0 0-16,0 0 0,1 0 15,-1 0-15,0 0 0,0 0 16,0 0-16,0 0 16,1-22-16,-1 22 0,-21-21 15,21 21-15,0-21 0</inkml:trace>
  <inkml:trace contextRef="#ctx0" brushRef="#br0" timeOffset="31826.78">19008 2244 0,'0'0'0,"-22"0"0,1 0 16,0 21 0,0-21-16,21 21 15,0 0 16,21-21-31,0 0 16,0 0 0,1 0-16,-22-21 15,0 0 1,0 0-16,0 0 16,-22 21 15,1 0-31,21 21 0,-21 0 15,0 0-15,21 0 0,-21 22 16,21-22-16,-21 21 0,21-21 0,-22 22 16,22-22-16,0 21 0,0-21 0,0 0 15,0 1-15,0-1 0,0 0 16,22-21-16,-1 0 0,0 21 0,0-21 16</inkml:trace>
  <inkml:trace contextRef="#ctx0" brushRef="#br0" timeOffset="32275.53">19621 2350 0,'0'-22'16,"-21"22"-1,0 0 1,0 22 0,21-1-16,-21 0 0,0 0 0,21 21 15,-22-20-15,1 20 0,21 0 0,-21 1 16,0-1-16,21 0 0,-21 1 15,21 20-15,-21-21 0,21 1 0,0-1 16,-22-21-16,22 22 0,-21-1 16,21 0-16,0-21 0,0 22 0,0-22 15,0 0-15,0 0 0,0 0 0,0 1 16,0-1-16,0 0 0,0 0 16,21-21-1,1 0 1,-1 0-16,0 0 0,0 0 15,0 0-15,0-21 0,1 0 0,-1 21 16,0-21-16,0-1 0,0 1 16,0 0-16</inkml:trace>
  <inkml:trace contextRef="#ctx0" brushRef="#br0" timeOffset="32555.71">19177 2858 0,'21'0'0,"0"0"16,0 0-16,1 0 0,-1 0 0,0 0 15,21 0-15,-21 0 0,1 0 16,20 0-16,-21 0 0,21-22 16,-20 22-16,20 0 0,-21-21 0,0 21 0,0 0 15,1 0-15,-1-21 16</inkml:trace>
  <inkml:trace contextRef="#ctx0" brushRef="#br0" timeOffset="32940.49">20024 2625 0,'0'0'0,"0"21"47,0 21-32,0-21-15,0 1 0,21 20 0,0-21 16,-21 21-16,21-20 0,-21 20 16,21-21-16,0 21 0,-21-20 0,0-1 15,0 0-15,22 21 0,-22-21 16,21 1-16,-21-1 15,0 0-15,0 0 0,0-42 63,0 0-63,0 0 0,21 21 0</inkml:trace>
  <inkml:trace contextRef="#ctx0" brushRef="#br0" timeOffset="33237.58">20510 2561 0,'0'-21'16,"0"42"15,0 0-31,-21 1 0,0-1 0,21 0 15,-21 21-15,0 1 0,0-22 16,-1 21-16,1 0 0,0 1 0,0-22 16,0 21-16,0 1 0,-1-22 15,1 0-15,21 21 0,0-21 0,-21 1 16,21-1-16,-21-21 0,21 21 16,21-21 15,0-21-31,0 0 0</inkml:trace>
  <inkml:trace contextRef="#ctx0" brushRef="#br0" timeOffset="33831.81">21145 2350 0,'-21'0'16,"0"0"-1,21-22 1,0 1-1,0 0 1,0 0 0,21 21-1,0 0 1,1 0 0,-22 21-16,0 0 15,0 0-15,0 1 16,0-1-16,0 0 15,0 0-15,-22 0 0,1-21 16,0 0-16,0 0 16,0 0-1,0 0-15,21-21 32,0 0-32,0 0 0,0 0 15,21-1-15,0 1 16,0 21-16,-21-21 0,21 21 0,0 0 15,-21-21-15,22 21 16,-1 0-16,-21 21 16,0 0-16,0 0 0,0 1 0,0 20 15,0-21-15,0 21 0,-21 1 16,21-22-16,-22 21 0,-20 1 0,21-22 16,0 21-16,-22-21 0,22 0 0</inkml:trace>
  <inkml:trace contextRef="#ctx0" brushRef="#br0" timeOffset="34639.73">21569 1926 0,'0'0'0,"21"-21"0,21 21 0,-21 0 16,22 0-16,-22 0 0,21 0 16,1 0-16,-22-21 0,0 21 0,0 0 15,21 0-15,-20 0 16,-1 0-16,0 0 0,0 0 15,0 0 1,-21 21-16,0 0 16,0 0-1,0 1-15,0-1 0,0 0 0,0 21 16,0-21-16,0 22 0,0-22 0,0 21 16,0 1-16,0-1 0,0 0 15,-21 1-15,21-1 0,-21 21 16,21-20-16,0 20 0,0-20 0,-21 20 15,21-21-15,-21 1 0,21 20 16,0-20-16,0-1 0,-22 0 0,22 1 16,-21-1-16,21-21 0,-21 21 15,21 1-15,0-1 0,0-21 0,-21 22 16,21-22-16,-21 21 0,21-21 0,0 22 16,-21-22-16,21 0 0,0 0 15,0 0-15,0 0 0,-22 1 0,22-1 16,-21 0-16,21 0 0,-21-21 15,21 21-15,-21-21 16,0 21 0,0-21-1,-1 0-15,1 0 16,0 0-16,0 0 0,0 0 0,-22 0 16,22 0-16,0 0 0,-21-21 0,21 21 15,-1 0-15,-20 0 0,21 0 16,0 0-16,0 0 0,-1 0 0,1 0 15,0-21-15,0 21 0,0 0 0,0 0 16</inkml:trace>
  <inkml:trace contextRef="#ctx0" brushRef="#br1" timeOffset="55771.57">825 6075 0,'0'0'0,"0"-21"16,0 0 0,0-1-1,0 1-15,0 0 16,0 0-16,0 0 15,0 0-15,0-1 16,0 44 47,0-1-63,0 0 0,0 0 15,0 0-15,0 22 0,0-22 0,0 21 16,0-21-16,0 22 0,0-1 15,0 0-15,0 1 0,-21-1 0,21 0 16,0 1-16,0-1 0,-21 21 16,21-20-16,-21-1 0,21 22 15,0-22-15,0 0 0,0 1 16,-21-1-16,21 0 0,-21 1 16,21-22-16,0 21 0,-22-21 0,22 22 15,0-22-15,0 0 0,0 0 16,0 0-16,0-42 31,0 0-31,0 0 0,0 0 16</inkml:trace>
  <inkml:trace contextRef="#ctx0" brushRef="#br1" timeOffset="57085.72">825 5948 0,'-21'0'16,"21"-21"0,21 21 31,1 0-32,-1 0-15,0 0 16,0 0-16,21 0 0,-20 0 0,20 0 15,-21 21-15,21-21 0,22 0 16,-22 0-16,22 0 0,-1 0 16,1 0-16,-1 0 0,22 0 0,-22 0 15,22 0-15,0 0 0,-1 0 16,1 0-16,21-21 0,-21 21 0,20 0 16,1 0-16,0-21 0,-21 21 15,21 0-15,-1-22 0,-20 22 16,0 0-16,21-21 0,-22 0 0,1 21 15,21 0-15,-22-21 0,1 21 16,21 0-16,-21 0 0,-1-21 0,-20 21 16,-1 0-16,1 0 0,-1 0 15,1 0-15,-22 0 0,0 0 0,-20-21 16,20 21-16,0 0 0,-21 0 16,1 0-16,-1 0 0,0 0 0,0 0 15,0 0-15,0 0 0,22 0 0,-22 0 16,0 0-16,0 0 15,0 0-15,22 0 0,-22-22 0,0 22 16,0 0-16,0 0 0,1 0 16,-1 0-16,0 0 0,-21 22 47,0-1-47,0 0 15,0 0-15,0 0 16,0 0-16,0 1 0,0 20 0,0-21 15,0 0-15,0 0 0,0 22 16,0-22-16,0 0 0,0 0 0,0 0 16,0 22-16,0-22 0,0 0 15,0 21-15,0-20 0,0 20 16,0 0-16,0-21 0,0 22 0,0-1 16,0 0-16,0 1 0,0-1 0,-21-21 15,21 22-15,-21-1 0,21 0 16,-22-21-16,22 1 0,0 20 0,0-21 15,-21 0-15,21 0 0,0 1 0,-21-1 16,0 0-16,21 0 16,-21 0-16,0-21 15,21 21-15,-22-21 0,22 22 16,-21-22-16,0 0 0,21 21 16,-21-21-16,0 0 15,0 0-15,-1 21 16,1-21-16,0 0 15,0 0-15,0 0 0,0 0 0,-22 0 16,22 0-16,0 21 0,-21-21 0,-1 0 16,1 0-16,0 0 0,-1 0 15,1 0-15,-22 0 0,1 0 0,-1 0 16,1 0-16,-1 0 0,-20 0 0,-1 0 16,22 0-16,-22 0 0,0 0 15,1 0-15,-1 0 0,-21 0 0,21 0 16,-20 0-16,-1 0 15,0 0-15,0 0 0,21 0 0,-20 0 16,20 0-16,0 0 0,1 0 0,20 0 16,-21 0-16,22 0 0,-1 0 15,1 0-15,-1 0 0,1 0 16,-1 0-16,1 0 0,-1 0 0,1 0 16,-22 0-16,43 0 0,-22 0 15,1 0-15,21 0 0,-1 0 0,1 0 16,21 0-16,0 0 0,-1 0 15,1 0-15,0 0 16,21-21 47,21 21-63,0-21 15</inkml:trace>
  <inkml:trace contextRef="#ctx0" brushRef="#br1" timeOffset="57759.93">1524 6477 0,'0'0'0,"21"0"0,0 0 16,-21-21-16,21 21 0,1-21 16,-22 0-16,21 21 0,-21-22 15,21 1-15,-21 0 16,0 0-1,-64 21 1,43 0-16,0 0 0,0 0 16,-21 0-16,20 0 0,-20 21 0,21 0 15,-21-21-15,20 21 0,1 1 16,-21-1-16,21 0 0,0 0 0,21 0 16,-22 0-16,22 1 15,0-1-15,0 0 16,0 0-16,22-21 0,-1 21 15,0-21-15,0 0 0,0 21 16,0-21-16,22 22 0,-22-22 0,0 21 16,0-21-16,22 21 15,-22-21-15,0 21 0,0 0 16,-21 0-16,0 1 16,0-1-16,-21-21 0,0 21 15,0 0-15,-1 0 0,-20-21 16,0 21-16,-1-21 0,22 0 0,-21 22 15,0-22-15,-1 0 0,22 0 16,-21 0-16,21 0 0,-1 0 0,1 0 16,0-22-16,0 22 0,0-21 15,21 0-15,0 0 0,-21 0 16,21 0-16,-22 21 0,22-22 0,0 1 16,0 0-16,0 0 0,0 0 15,22 21 1,-1 0-16,0 0 0,0-21 0,0 21 15,22 0-15,-22 0 16,0 0-16</inkml:trace>
  <inkml:trace contextRef="#ctx0" brushRef="#br1" timeOffset="58223.93">1757 6562 0,'0'21'32,"0"0"-32,0 0 0,0 0 15,0 1-15,0-1 16,0 0-16,0 0 0,0 0 0,0 0 15,0 1-15,0-1 0,0 0 16,21-21-16,0 21 16,0-21-1,0 0-15,1 0 16,-1 0-16,-21-21 16,21 21-16,0-21 0,-21 0 0,0-1 15,0 1-15,0 0 16,0 0-16,0 0 0,0 0 15,0-1-15,0 1 0,0 0 16,0 0-16,0 0 16</inkml:trace>
  <inkml:trace contextRef="#ctx0" brushRef="#br1" timeOffset="58927.37">2138 6519 0,'0'22'0,"0"-1"16,-21 0-16,21 0 15,0 0-15,0 0 16,0 1-16,0-1 16,0 0-16,0 0 0,0 0 15,0 0-15,0 1 16,0-1 0,0-42 30,0-1-46,0 1 16,0 0-16,0 0 16,0 0-16,0 0 0,0-1 0,0 1 0,0 0 15,0 0-15,21 0 16,0 21-16,0-21 0,0 21 16,0 0-16,1 0 0,-1 0 15,0 0-15,0 0 0,-21 21 16,21 0-16,0 0 0,-21 0 0,22 0 15,-22 1-15,0-1 16,21 0-16,-21 0 0,0 0 16,0 0-16,-21 1 15,-1-22 1,22-22 15,0 1-15,0 0-16,0 0 0,0 0 15,0 0-15,0-1 0,22 1 0,-1 0 16,0 0-16,0 0 0,0 0 16,0-1-16,1 1 0,-1 21 0,21 0 15,-21 0-15,0 0 0,1 0 16,-1 21-16,0 1 16,-21-1-16,0 0 0,0 0 15,0 0-15,0 0 0,0 1 0,0-1 16,0 0-16,-21 0 15,21 0-15,-21-21 0,-1 43 16,22-65 15,22 1-15</inkml:trace>
  <inkml:trace contextRef="#ctx0" brushRef="#br1" timeOffset="59488.05">2857 6244 0,'0'0'0,"0"21"16,0 1-16,0-1 0,0 0 0,0 0 15,0 0-15,0 22 0,0-22 16,0 21-16,0-21 0,0 0 0,0 22 15,0-22-15,0 0 0,0 21 0,0-20 16,0-1-16,0 0 0,0 0 16,0 0-16,0 0 15,-21-21 17,21-21-32,0 0 15,0 0-15,0 0 16,0 0-16,0-1 0,0 1 15,0 0-15,0 0 16,21 0-16,1 0 0,-1 21 0,0-22 16,0 1-16,0 21 15,0 0-15,1 0 0,-1 0 0,0 0 16,21 0-16,-21 0 0,1 0 16,-1 21-16,-21 1 0,21-22 0,-21 21 15,21 0-15,-21 0 0,0 0 0,0 0 16,0 1-16,0-1 15,-21 0-15,0 0 0,0 0 16,-1 0-16,1-21 0,-21 22 16,21-1-16,0-21 0,-1 0 0,1 21 15,0-21-15,0 0 0,0 0 16,0 0 0,21-21-1,0 0-15,0-1 16,0 1-16,21 0 0,0 21 0</inkml:trace>
  <inkml:trace contextRef="#ctx0" brushRef="#br1" timeOffset="59776.11">3514 6456 0,'0'0'0,"-22"21"0,22 0 0,0 22 0,-21-22 16,21 0-16,-21 0 0,21 0 16,0 0-16,0 1 0,0-1 15,0 0-15,0 0 16,21-42 31,-21 0-47</inkml:trace>
  <inkml:trace contextRef="#ctx0" brushRef="#br1" timeOffset="60159.55">3408 6244 0,'0'0'0,"-21"21"0,21 1 0,0-1 16,0 0-16,0 0 16,0 0-16,21-21 0,0 0 0,0 21 15,0-21-15,0 0 16,1 0-16,-1-21 0,0 21 15,-21-21-15,0 0 0,0 0 16,0 0 0,0-1-16,0 1 0,0 0 15,-21 0-15,0 21 0,-1-21 16,1 21-16,0 0 16,0 0-16,0 0 15,21 21-15,-21 0 16,21 0-16,0 0 15,0 1-15,0-1 16,21 0-16,0-21 16,0 0-16,0 0 0,0 0 0</inkml:trace>
  <inkml:trace contextRef="#ctx0" brushRef="#br1" timeOffset="60501.35">4064 6096 0,'-21'0'16,"0"21"0,-1 0-16,22 1 15,0-1-15,-21 0 0,21 0 16,-21 21-16,0-20 0,21-1 15,0 21-15,0 0 0,-21-20 0,21 20 16,-21-21-16,21 21 0,0-20 16,0 20-16,0-21 0,0 0 0,0 22 15,0-22-15,0 0 0,0 0 16,0 0-16,21 0 16,0-21-16,0 0 15,0 0-15,0 0 0,1 0 16,-1 0-1,-21-21-15,0 0 0</inkml:trace>
  <inkml:trace contextRef="#ctx0" brushRef="#br1" timeOffset="60783.14">3810 6456 0,'21'0'0,"0"0"15,0 0-15,1 0 0,-1 0 16,0-21-16,0 21 0,0 0 16,0 0-16,1 0 0,-1 0 15,0 0-15,-21-21 16,21 21-16,0 0 15,-21-22 17</inkml:trace>
  <inkml:trace contextRef="#ctx0" brushRef="#br1" timeOffset="61676.61">7133 5948 0,'21'0'16,"0"0"-16,-21 21 31,-21 0-15,0 0-16,21 1 0,-42-1 15,21 0-15,-1 21 0,-20-21 0,0 1 16,-1-1-16,1 0 0,0 21 16,-1-21-16,-20 1 0,21-1 0,-1 21 15,1-21-15,0 0 0,-1 1 0,1-22 16,21 21-16,-22 0 0,22-21 16,0 0-16,0 0 0,21-21 46,21 21-46,0 0 16,0 0-16,1 0 0,-1 0 16,0 0-16,21 0 0,1 21 15,-22-21-15,21 21 0,0-21 0,1 21 16,-1 0-16,0-21 0,1 22 16,-1-1-16,0-21 0,-20 21 0,-1-21 15,21 21-15,-21 0 0,0-21 0,-21 21 16,22-21-16,-1 22 15,-21-1-15,21-21 47,-21-21-47</inkml:trace>
  <inkml:trace contextRef="#ctx0" brushRef="#br1" timeOffset="62275.51">8022 6075 0,'0'-21'0,"21"21"0,-21-21 15,0-1 1,0 1-16,0 0 16,-21 21-16,0 0 15,0 0-15,0 0 0,-1 0 16,-20 0-16,21 0 0,-21 21 0,-1 0 16,1-21-16,0 22 0,-1-1 15,1 0-15,21 0 0,0 0 0,-22 0 16,22 1-16,21-1 0,0 0 0,0 0 15,0 0-15,21 0 16,0-21 0,1 0-16,-1 0 0,0 0 0,21 22 15,-21-22-15,22 0 0,-22 0 16,21 0-16,1 21 0,-22-21 0,21 0 16,-21 21-16,0-21 0,1 21 15,-1-21-15,0 21 0,-21 0 0,0 1 16,0-1-16,0 0 15,-21 0-15,-22-21 0,22 21 16,-21 0-16,0 1 0,-1-22 0,1 21 16,0-21-16,-1 0 0,1 21 0,21-21 15,-22 0-15,1 0 0,21 0 16,0 0-16,0 0 0,-22-21 16,22 21-16,21-21 0,-21-1 15,21 1 1,0 0-16,0 0 0,0 0 15,21 21 1,0-21-16,0-1 0,1 22 16,-1 0-16</inkml:trace>
  <inkml:trace contextRef="#ctx0" brushRef="#br1" timeOffset="62707.78">8445 6181 0,'-21'0'0,"0"21"15,21 0-15,-21 0 0,21 22 16,0-22-16,0 0 0,-21 21 15,21-21-15,0 22 0,-21-1 0,21 0 16,0 1-16,0-1 16,0 22-16,0-22 0,0 21 0,0-20 15,0-1-15,0 22 0,0-1 0,-22 1 16,22-1-16,-21 1 0,21-1 0,-21 1 16,0 20-16,0-20 0,0-1 15,-1 1-15,1-1 0,0 1 0,0-1 16,21-20-16,-21-1 0,0 0 0,-1 1 15,22-22-15,0 21 0,0-21 0,0 0 16,-21 1-16,21-1 0,0-42 47,0-1-47,0 1 0,0 0 0,0-21 16,21-1-16,1 1 0,-22 0 15</inkml:trace>
  <inkml:trace contextRef="#ctx0" brushRef="#br1" timeOffset="63118.53">8276 6202 0,'0'0'0,"0"-21"0,0 0 16,0-1-16,0 1 0,0 0 15,0 0-15,0 0 16,21 21-16,0 0 0,-21-21 16,22 21-16,-1 0 0,21 0 15,-21 0-15,0 0 0,1 0 0,20 0 16,-21 0-16,0 0 0,0 21 0,22-21 16,-22 21-16,0 0 0,-21 0 15,0 0-15,21 1 0,-21-1 0,0 0 16,0 0-16,0 21 0,-21-20 0,0-1 15,0 0-15,-22 0 0,22 0 16,0 0-16,-21 1 0,21-1 16,-22-21-16,22 21 0,0 0 0,0-21 15,0 0-15,-1 0 0,44-21 47,-1 0-31,0 21-16,0-21 15</inkml:trace>
  <inkml:trace contextRef="#ctx0" brushRef="#br1" timeOffset="63669.41">9207 6160 0,'0'-43'16,"0"22"-16,0 0 0,-21 21 0,0-21 16,0 0-16,0 21 0,-22 0 0,22-22 15,0 22-15,0 0 0,-21 0 16,20 0-16,-20 22 0,21-1 0,-21-21 16,20 21-16,-20 0 0,21 0 0,0 0 15,0 22-15,-1-22 16,1 0-16,0 21 0,0-20 0,21-1 0,-21 21 15,21-21-15,0 0 0,0 1 16,0-1-16,0 0 0,21 0 16,0-21-16,0 0 0,0 0 15,1 0-15,20 0 0,-21 0 0,0 0 16,0-21-16,1 0 0,20 0 16,-21 21-16,0-22 0,0 1 0,1 0 15,20-21-15,-21 21 0,0-1 0,0 1 16,-21-21-16,22 21 15,-1 0-15,-21-1 0,21 1 0,-21 0 16,0 0-16,0 0 0,0 42 47,-21 0-47,21 0 0,-21 0 0,21 1 16,0-1-16,0 0 0,0 0 15,0 0-15,0 0 0,0 22 0,0-22 16,0 0-16,21 0 0,0 0 15,0-21-15,0 22 16,0-22-16,1 0 0,-1 0 16,0 0-16,0 0 0,0-22 0,-21 1 15,21 21-15</inkml:trace>
  <inkml:trace contextRef="#ctx0" brushRef="#br1" timeOffset="64133.65">9483 6054 0,'0'21'16,"0"0"-1,0 0-15,0 0 0,0 1 16,0-1-16,0 0 0,0 0 0,0 0 16,0 0-16,0 1 0,0-1 15,-22 0-15,22 0 0,0 0 16,0 0-16,0 1 15,-21-22 17,21-22-17,-21 1 1,21 0-16,0 0 0,0 0 16,0 0-16,0-22 0,0 22 0,0 0 15,21 0-15,0 0 0,1-22 16,-1 22-16,0 0 0,21 0 0,1-22 15,-1 22-15,0 21 0,1-21 0,-1 0 16,0 21-16,22 0 16,-22 0-16,0 0 0,1 21 0,-22 0 0,21 0 15,-21 1-15,-21 20 0,0-21 16,0 21-16,0-20 0,0-1 0,0 21 16,0-21-16,0 22 0,-21-22 15,0 0-15,0 0 0,0 0 0,0 0 16,21 22-16,-22-43 0</inkml:trace>
  <inkml:trace contextRef="#ctx0" brushRef="#br1" timeOffset="64896.4">10710 5673 0,'0'-21'16,"0"42"-16,0-64 0,0 65 62,0-1-62,21 0 0,1 0 16,-22 0-16,21 0 0,0 1 0,0-1 16,0 0-16,0 0 0,1 0 15,20 0-15,-21 1 0,21-22 0,-20 21 16,20-21-16,0 0 0,1 0 16,-22 0-16,21 0 0,-21 0 15,22 0-15,-22 0 0,0 0 0,0 0 16,0 0-16,-21 21 31,-21-21-31,0 21 0,0-21 16,0 21-16,-22 0 0,1 1 0,0-22 15,-1 21-15,1 21 0,0-21 16,-1 0-16,1 1 0,0-1 0,-1 0 16,1 21-16,0-21 0,20 1 0,-20-1 15,21 0-15,0 0 0,0-21 16,-1 21-16,22 0 15,0-42 17</inkml:trace>
  <inkml:trace contextRef="#ctx0" brushRef="#br1" timeOffset="65951.5">12594 5800 0,'0'0'0,"21"0"0,0 0 16,1-21-16,-1-1 0,0 22 16,0-21-16,0 21 0,0-21 15,1 0-15,20 21 0,-21-21 0,0 0 16,0-1-16,22 1 0,-22 0 15,0 0-15,0 0 0,0 0 16,1-1-16,-22 1 0,0 0 0,0 0 16,0 0-16,0 0 0,0-1 15,0 1-15,-43 0 0,22 0 0,0 21 16,-21 0-16,-1-21 0,22 21 0,-21 0 16,-1 0-16,1 0 0,21 21 15,-21-21-15,20 21 0,-20 0 0,21 0 16,0 1-16,0 20 0,-1-21 0,22 0 15,0 22-15,0-22 0,0 0 16,0 21-16,0-21 0,0 1 16,0-1-16,22 0 0,-1 0 15,0 0-15,0 0 0,21 1 16,-20-1-16,-1 0 0,0 0 0,0-21 16,0 21-16,0 0 0,1 1 15,-22-1-15,0 0 0,0 21 0,0-21 16,0 1-16,0-1 0,0 0 0,-22 21 15,1-21-15,0 1 0,-21-1 16,21 0-16,-22 0 0,1 0 0,-22 0 16,22 1-16,-21-22 0,-1 21 0,22-21 15,-22 0-15,1 0 0,-1 0 16,1 0-16,-1 0 0,22 0 16,-22 0-16,22-21 0,-21-1 0,20 1 15,1 0-15,21 0 0,-22 0 16,22 0-16,0-22 0,21 22 0,0-21 15,0-1-15,0 1 0,0 0 0,0-1 16,42 1-16,-20 0 0,-1-1 16,21 1-16,0 21 0,1 0 0,-1 0 15,0-1-15,1 22 0,-22 0 16,21 22-16,1-1 0,-1 0 0,-21 21 16,0-21-16,0 22 0,1-1 0,-22 0 15,0 1-15,0-1 16,0 0-16,0 43 0,0-64 15,0 22-15,0-22 0,0 21 0,0-21 16,0 0-16,0 1 0,0-1 16,21 0-16,0-21 0,-21 21 15,21-21-15,0 0 0,0 0 0,1 0 16,-1 0-16,0-21 0,0 0 16,0 21-16,22-21 0</inkml:trace>
  <inkml:trace contextRef="#ctx0" brushRef="#br1" timeOffset="66455.25">13039 5990 0,'-22'0'16,"1"21"-16,0-21 0,21 22 15,0-1-15,-21 0 0,21 0 0,-21 0 16,0 0-16,21 1 16,0-1-16,-22 0 0,22 0 0,0 0 15,0 0-15,0 1 0,0-1 16,22-21 0,-1 0-16,0 0 15,21 0-15,-21 0 0,1 0 0,-1 0 16,21 0-16,-21-21 0,0-1 15,22 22-15,-22-21 0,0 0 0,0 0 16,0 0-16,1 0 0,-1-1 0,-21 1 16,21 0-16,-21 0 0,21 0 15,-21 0-15,0-1 0,0 44 47,0-1-47,-21 0 16,21 0-16,-21 0 0,0 0 15,21 1-15,0-1 0,0 0 16,-22 0-16,22 0 0,0 0 16,0 1-16,22-1 15,-1-21 1,0 0-16,0 0 0,0 0 0,22 0 16,-22 0-16,0 0 0,0-21 0</inkml:trace>
  <inkml:trace contextRef="#ctx0" brushRef="#br1" timeOffset="67169.02">13779 5990 0,'0'0'0,"-21"0"16,0 0 0,21 21-16,-21-21 0,21 22 15,0-1-15,0 0 0,-21-21 0,21 21 16,0 0-16,-21 0 0,21 1 0,0-1 15,-22 0-15,22 0 0,0 0 16,0 0-16,0 1 16,0-44 31,0 1-32,0 0-15,0 0 16,0 0-16,0 0 0,0-1 0,0 1 15,0 0-15,0 0 0,0 0 0,22 0 16,-1-1-16,-21 1 0,21 21 16,0-21-16,0 21 0,0 0 0,1 0 15,-1 0-15,0 0 0,0 0 16,0 0-16,-21 21 0,21-21 0,1 21 16,-1 1-16,0-1 0,0 0 0,0 0 15,-21 0-15,21 0 0,-21 1 16,0-1-16,0 0 0,0 0 15,0 0-15,0 0 16,-21-21-16,0 0 0,21 22 0,-21-22 16,0 0-16,0 0 15,-1 0 1,22-22-16,0 1 0,0 0 16,0 0-16,0 0 0,0 0 15,22-1-15,-1 1 0,0-21 16,0 21-16,0-22 0,22 22 0,-22-21 0,21 21 15,0 0-15,1-1 0,-22 1 16,21 0-16,1 21 0,-1 0 0,0 0 16,-21 0-16,1 21 0,-1 0 15,0 1-15,0-1 0,0 0 16,-21 0-16,0 0 0,0 22 0,0-22 16,0 0-16,0 0 0,0 0 15,-21 22-15,21-22 0,-21-21 0,0 21 16,21 0-16,-21 0 0,-1-21 15,44-21 17,-1 0-17</inkml:trace>
  <inkml:trace contextRef="#ctx0" brushRef="#br1" timeOffset="67755.91">14944 5355 0,'0'0'0,"-22"-21"0,-20 0 15,21 21 1,0 21-16,21 0 0,-21 0 16,21 22-16,0-1 0,0 0 0,0 1 15,-22-1-15,22 22 16,0-22-16,-21 21 0,21 1 0,0-22 15,-21 1-15,21-1 0,0 0 0,0 1 16,0-1-16,0-21 0,0 21 16,0-20-16,0-1 0,-21 0 0,21 0 15,0 0-15,-21-21 0,0 0 32,21-21-17,0 0-15,0 0 0,0 0 16,0-1-16,0-20 0,0 21 15,0 0-15,0-22 0,21 22 16,0 0-16,0-21 0,0 21 0,0-1 16,1 1-16,-1 0 0,21 0 15,-21 21-15,22 0 0,-22 0 0,21 0 16,0 0-16,-20 0 0,20 21 16,-21-21-16,21 42 0,-20-20 0,-1-1 15,0 21-15,-21-21 0,0 22 0,0-22 16,0 21-16,0-21 0,-21 22 15,0-22-15,-22 0 0,22 21 0,-21-21 16,-1 1-16,1-1 0,0 0 0,21-21 16,-22 21-16,22-21 15,0 0-15,0 0 0,0 0 0,-1-21 16,22 0 0,0 0-1,0-1-15,0 1 16,0 0-16,22 21 0,-22-21 0,21 21 15,0-21-15,0 0 0,0 21 16</inkml:trace>
  <inkml:trace contextRef="#ctx0" brushRef="#br1" timeOffset="68027.89">15557 5800 0,'0'63'16,"0"-42"-16,0 1 15,0-1-15,-21 21 0,21-21 16,-21 0-16,0 22 0,21-22 0,0 0 16,-21 21-16,21-20 0,-21-1 0,21 0 15,-22-21-15,22 21 0,0 0 16,0 0-16,22-21 31,-1-21-15,0 0-16,-21 0 0</inkml:trace>
  <inkml:trace contextRef="#ctx0" brushRef="#br1" timeOffset="68405.84">15642 5503 0,'0'0'0,"-21"-21"0,0 21 0,0 0 16,-1 0-16,1 0 0,0 0 16,0 0-16,0 21 0,21 1 0,-21-1 15,21 0-15,0 0 0,0 0 16,0 0-16,0 1 0,0-1 16,21 0-16,0 0 15,0-21-15,0 0 0,0 0 0,22 0 16,-22 0-16,0 0 0,0 0 0,0-21 15,1 0-15,-1 0 16,-21-1-16,21 1 0,-21 0 0,0 0 16,0 0-16,0 0 0,0-1 15,0 1-15,0 0 0,-21 0 0,0 0 16,-1 21-16,1 0 0,0-21 0,0 21 16,0 0-16,0 21 15,21 0-15,-22-21 16,22 21-16,0 0 0,0 0 15,0 1-15,0-1 0,22 0 16,-1-21-16,0 21 0,0-21 16,21 0-16,1 21 0</inkml:trace>
  <inkml:trace contextRef="#ctx0" brushRef="#br1" timeOffset="68696.32">16341 5334 0,'0'0'0,"0"21"31,0 0-31,0 1 16,-22-1-16,1 63 0,-21 1 16,21-43-16,0 1 0,-1-1 15,1 0-15,0 1 0,0-1 16,0 0-16,0 1 0,21-1 0,0 0 15,-22-20-15,22-1 0,-21 21 0,21-21 16,0 0-16,0 1 0,0-1 16,21-21 15,1 0-31,-1 0 0,0-21 16</inkml:trace>
  <inkml:trace contextRef="#ctx0" brushRef="#br1" timeOffset="68904.28">15896 5821 0,'0'0'0,"-21"0"0,21-21 16,21 21 15,0 0-31,0 0 0,1 0 0,20 0 16,0 0-16,-21 0 0,22 0 15,-1 0-15,0 0 0,1 0 16,-1 0-16,0 0 0,1-21 0,-22 21 16,21 0-16,-21-22 0</inkml:trace>
  <inkml:trace contextRef="#ctx0" brushRef="#br1" timeOffset="69635.66">17653 5461 0,'-21'21'31,"0"0"-31,-1 1 0,1-1 0,-21 0 16,21 21-16,-22-21 0,1 22 15,0-22-15,-1 21 0,1 1 0,-21-22 16,20 0-16,1 21 15,-22-21-15,22 1 0,0-1 0,-1-21 16,22 21-16,-21-21 0,21 0 0,21 21 16,-21-21-16,21-21 31,0 0-31,21 0 16,0 21-16,0-22 15,0 22-15,0 0 0,1 0 0,-1 0 16,0 0-16,0 0 0,21 0 15,-20 22-15,20-1 0,-21 0 0,43 21 16,-22-21-16,-21 1 16,21-1-16,-20 0 0,20 0 15,-21 0-15,0-21 0,0 21 0,1-21 16,-1 0-16,0 22 0,0-22 16,0 0-16,0 0 0,1 0 0,-1 0 15,0 0-15,0 0 0,0 0 0,0 0 16,1-22-16,20 22 0,-21-21 15,0 21-15,0-21 0,22 0 0,-1 0 16,-21 0-16</inkml:trace>
  <inkml:trace contextRef="#ctx0" brushRef="#br1" timeOffset="69917.67">18669 5228 0,'-21'21'16,"-22"1"-16,22 20 0,0-21 16,-21 21-16,21 1 0,-22-1 15,-20 85-15,20-85 0,1 22 16,21-1-16,-21-20 0,-1 20 0,22-20 16,0-1-16,-21 0 0,20 1 15,1-22-15,21 21 0,-21-21 0,21 0 16,-21 1-16,21-1 0,0 0 15,21-21 1,0 0 0,0 0-16,1 0 0,-1-21 0,21 21 15</inkml:trace>
  <inkml:trace contextRef="#ctx0" brushRef="#br1" timeOffset="70375.53">19092 5630 0,'0'0'0,"21"-21"16,-21 0-1,0 0-15,0 0 16,-21 21-16,0 0 16,0 0-16,0 0 0,-22 0 0,22 21 15,0 0-15,-21 0 0,21 0 16,-22 1-16,22-1 0,0 0 0,0 0 15,0 0-15,-1 0 0,22 1 16,0-1-16,0 0 0,0 0 0,0 0 16,22-21-16,-1 0 15,-21 21-15,42-21 0,-21 0 0,0 0 16,1 22-16,-1-22 0,0 0 16,0 0-16,0 21 0,0-21 0,-21 21 15,0 0-15,0 0 16,-21-21-1,0 21-15,0-21 16,-21 0-16,20 0 0,-20 0 0,0 0 16,21 0-16,-22 0 0,1 0 0,21 0 15,0 0-15,-1 0 0,1 0 16,21-21-16,0 0 16,21 21-1,22 0 1,-22-21-16,0 21 0,21-21 0,-20 21 15,20-21-15,-21 21 0,21-22 0</inkml:trace>
  <inkml:trace contextRef="#ctx0" brushRef="#br1" timeOffset="70691.03">19325 5694 0,'0'0'0,"21"0"0,-21-21 0,21 21 15,-21 21 1,0 0-16,0 0 0,0 0 15,0 1-15,-21 20 0,21-21 0,-21 21 16,21 1-16,0-1 16,-21 43-16,0-43 0,0 0 15,21 1-15,-22 20 0,1-20 0,0 20 16,0-21-16,21 22 0,-21-1 16,0-20-16,-1 20 0,1-20 0,0 20 15,0-21-15,0 1 0,0 20 16,-1-20-16,1-1 0,0 0 0,0-21 15,0 64-15,0-64 16,21 0-16,-22-21 0,22 22 16,0-44-1,0 1-15,22 0 16,-1 0-16,-21 0 0</inkml:trace>
  <inkml:trace contextRef="#ctx0" brushRef="#br1" timeOffset="71011.53">19283 5842 0,'0'0'15,"0"-42"-15,0 21 0,0-22 0,0 22 16,0 0-16,0 0 0,63-43 16,-42 43-16,22 0 15,-1 21-15,0 0 0,1-21 16,-1 21-16,0 0 0,1 0 0,-1 0 0,-21 0 15,22 21-15,-22 0 16,-21 0-16,0 0 0,0 22 0,0-22 16,0 21-16,-64 1 0,43-1 15,-21-21-15,21 0 0,-22 0 16,1 1-16,0-1 0,-1 0 0,1-21 16,0 21-16,-1-21 0,1 0 15,21 21-15,0-21 0,-1 0 0,1 0 16,64 0 15,-22 0-31</inkml:trace>
  <inkml:trace contextRef="#ctx0" brushRef="#br1" timeOffset="71517.32">20256 5715 0,'0'0'16,"0"-42"-16,0 21 0,-21-1 0,0 1 0,0 0 15,0 21-15,0 0 0,-1 0 16,1 0-16,0 0 0,-21 0 0,21 21 16,-22 0-16,22 1 0,-21-1 15,21 0-15,-22 0 0,22 21 16,-21-20-16,21 20 0,-1-21 15,1 0-15,0 22 0,21-22 0,0 0 0,0 0 16,0 0-16,0 0 16,21-21-16,0 22 0,1-22 15,-1 0-15,0 0 0,0 0 16,21 0-16,-20 0 0,-1-22 0,21 1 16,-21 21-16,0-21 0,1 0 0,20 0 15,-21 0-15,0-22 0,0 22 16,1 0-16,-1-21 0,0-1 15,0 22-15,0 0 0,-21 0 16,0 0-16,0 42 31,-21 0-31,21 0 0,-21 0 16,0 0-16,21 1 0,0-1 0,0 0 16,0 0-16,0 0 0,0 0 15,0 1-15,0-1 0,0 0 0,21-21 16,0 21-16,0-21 0,0 0 15,1 0-15,-1 0 16,0 0-16,0-21 0</inkml:trace>
  <inkml:trace contextRef="#ctx0" brushRef="#br1" timeOffset="71951.07">20701 5567 0,'0'0'16,"-21"0"-1,0 21-15,-1 0 16,22 0-16,-21 1 0,0 20 0,21-21 16,-21 0-16,21 22 0,-21-22 0,21 21 15,0-21-15,0 0 0,0 1 16,0-1-16,0 0 0,-21 0 0,21 0 16,0 0-1,-22-21-15,22-21 31,0 0-31,0 0 16,0 0-16,0 0 0,0-1 0,0 1 16,0-21-16,22 21 0,-22-22 0,21 1 15,21 21-15,-21-21 0,0-1 16,22 22-16,-1-21 0,0 21 0,1-1 16,-1 1-16,22 21 0,-22 0 15,0 0-15,22 0 0,-22 0 0,-21 0 16,22 21-16,-22 1 0,0-1 0,0 21 15,-21-21-15,21 22 16,-21-1-16,0 0 0,0-21 0,0 22 16,-21-1-16,0-21 0,21 0 15,-21 22-15,0-22 0,21 0 0,-22 0 16</inkml:trace>
  <inkml:trace contextRef="#ctx0" brushRef="#br1" timeOffset="72408.13">21844 5313 0,'0'0'0,"21"0"16,0 0 15,-21 21-31,21 0 0,1 0 16,-1 1-16,21-1 0,-21 0 16,22 0-16,-1 0 0,-21-21 15,21 21-15,1 1 0,-1-1 0,0 0 16,1-21-16,-1 21 0,0-21 15,-20 0-15,20 0 0,-21 0 0,21 0 16,-20 0-16,-1 0 0,-42 0 31,-1 0-31,1 0 16,0 0-16,-21 21 0,21 0 16,-22 1-16,22-1 0,-21 21 0,-1-21 15,1 22-15,0-22 0,-1 21 16,1-21-16,0 22 0,-1-22 15,1 21-15,0-21 0,-1 0 0,22 1 16,0-1-16,0-21 0,0 21 16,-22-21-16,22 21 0</inkml:trace>
  <inkml:trace contextRef="#ctx0" brushRef="#br1" timeOffset="74291.56">1355 8234 0,'-22'0'15,"22"21"1,0 0-16,-21 0 15,21 1-15,0-1 0,0 0 16,0 0-16,0 0 0,0 0 16,0 1-16,21-22 15,1 0-15,-1 0 0,0 0 0,0 0 16,0 0-16,0 0 0,1 0 16,20 0-16,-21-22 0,0 22 0,0-21 15,1 0-15,-1 21 16,0-21-16,0 0 0,0 0 0,-21-1 0,0 1 15,21 0-15,-21-21 16,0 21-16,0-1 0,0 1 0,0 0 16,0 0-16,-21 0 0,0 21 15,0 0-15,0 0 0,0 0 16,-1 0-16,-20 21 0,21-21 16,-21 42-16,-1-21 0,1 1 15,0 20-15,-1 0 0,-20 1 0,20-1 16,1 0-16,-21 1 0,41-1 15,-20-21-15,21 21 0,0 1 0,21-1 16,0-21-16,0 22 16,0-22-16,21 0 0,0 21 0,21-21 15,-20-21-15,20 22 0,0-1 16,1-21-16,-1 0 0,0 0 0,1 0 16,-1 0-16,0 0 0,1 0 15,-1 0-15,-21 0 0,0-21 0,0 21 16,1-22-16,-22 1 15,-22 21 1,1 0-16,0-21 0,-21 21 16,-1 0-16,22 0 0,-21 0 15,0 0-15,-22 0 0,43 21 16,-21 0-16,-1 1 0,1-22 16,21 21-16,0 0 0,-1 21 0,1-21 15,0 1-15,21-1 0,0 0 16,0 21-16,0-21 0,0 1 0,21-1 15,22 0-15,-22-21 16,21 0-16,-21 0 0,22 0 0,-1 0 16,0 0-16,1 0 0,20 0 15,-21 0-15</inkml:trace>
  <inkml:trace contextRef="#ctx0" brushRef="#br1" timeOffset="75034.66">2222 8594 0,'0'0'15,"-21"0"-15,0 0 0,0 0 0,0 0 16,0 0-16,-1 0 0,1 21 16,-21-21-16,21 21 0,0 0 0,-1 0 15,1 1-15,0 20 0,-21-21 16,21 0-16,21 22 0,-22-22 0,22 21 15,-21-21-15,21 0 0,0 1 16,0-1-16,0 0 0,21 0 16,1-21-16,-1 0 0,0 0 15,0 0-15,0 0 0,0 0 0,22 0 16,-22 0-16,21-21 0,-21 0 0,22 0 16,-1-1-16,0 1 0,-20 0 15,20 0-15,-21 0 0,0 0 0,0-1 16,1 1-16,-22 0 0,21 0 15,0 0 1,-21 42 15,0 0-31,0 0 0,0 0 16,0 1-16,0 20 0,0-21 16,0 21-16,0 1 0,0-1 0,0 0 15,0 1-15,21-1 0,-21 22 16,21-22-16,-21 21 0,21-20 0,-21 20 15,0 1-15,0-1 0,0 1 16,0 20-16,0-20 0,0-1 0,0 1 16,0-1-16,-21 1 0,0-1 0,0 1 15,0-1-15,0-20 0,-1 20 16,1-20-16,0-1 0,-21 0 0,21 1 16,-22-1-16,22-21 0,-21 21 0,21-20 15,-22-1-15,1 0 0,0-21 16,-1 0-16,-20 0 0,20 0 15,-20 0-15,-22 0 0,22-21 0,-22 0 16,22-22-16,-1 1 0,1 0 16,-1-22-16,22 1 0,-1-1 0,1 1 15,21-1-15,0 1 0,21-1 16,0-21-16,0 22 0,0-1 0,0 1 16,21-1-16,0 1 0,21-1 15,-20 22-15,20-21 0,0 20 0,1 1 16,-1-22-16,0 22 0,1 0 15,-1 21-15,0-22 0,1 1 0,-1 21 16,0 0-16,1-22 0,-1 22 16,0 0-16,1 0 0</inkml:trace>
  <inkml:trace contextRef="#ctx0" brushRef="#br1" timeOffset="75383.03">3090 8573 0,'0'21'0,"0"0"16,-21-21-16,21 21 0,0 0 15,-21-21 1,42 0 31,-21-21-47,0 0 0,0 0 15,0 0 1,-21 21 0,0 0-16,0 0 15,21 21 1,0 0-16,0 0 15,-22 0-15,22 0 16</inkml:trace>
  <inkml:trace contextRef="#ctx0" brushRef="#br1" timeOffset="75648.42">3027 9081 0,'0'21'0,"0"-42"0,0 21 47,0-22-31,0 1-16,-21 21 31,-1 0-15,22 21-1,-21-21-15</inkml:trace>
  <inkml:trace contextRef="#ctx0" brushRef="#br1" timeOffset="76255.5">5524 7938 0,'-21'21'47,"0"0"-47,0 0 16,0 21-16,-22-20 0,22 20 0,0 0 15,-21 22-15,-1-22 0,22 22 0,-21-22 16,0 21-16,-1-20 0,1 20 16,0-20-16,20 20 0,-20-21 0,0 22 15,21-22-15,-1 1 0,-20-1 0,21 0 16,0 1-16,21-22 0,-21 21 16,21-21-16,-22-21 0,22 21 15,0 1-15,22-44 31,-1 1-31,-21 0 0,21 0 16</inkml:trace>
  <inkml:trace contextRef="#ctx0" brushRef="#br1" timeOffset="76607.3">5651 7959 0,'0'0'0,"0"21"32,0 0-32,-21 0 0,0 22 0,0-1 15,0 0-15,-22 1 0,22 20 0,-21-21 16,0 22-16,-1-1 0,1-20 15,0 20-15,-1 1 0,1-22 0,21 22 16,-22-1-16,1-21 0,0 22 16,21-22-16,-1 1 0,-20-1 15,21-21-15,0 21 0,0-20 0,21-1 16,0 0-16,-22 0 0,22 0 0,-21-21 16,21 21-16,0-42 31,0 0-31</inkml:trace>
  <inkml:trace contextRef="#ctx0" brushRef="#br1" timeOffset="79167.56">5969 8361 0,'0'-21'62,"21"21"-31,-21-21-15,0-1 203,21 22-141,0 0-31,-21 22-32,0-1 1,22-21-16,-22 21 16,0 0-1,21-21 16,0 0-15,0 0-16,0-21 16,0 21-16,1-21 0,-1 0 0,0-1 15,0 22-15,0-21 16,-21 0-16,0 0 0,0 0 16,-21 21-1,0 0-15,-21 0 0,20 21 16,-20-21-16,0 21 0,-1 0 15,22 0-15,-21 1 0,0-1 0,20 0 16,-20 0-16,21 0 0,0 0 16,0 1-16,21-1 0,0 0 0,0 0 15,21 0 1,0 0-16,21-21 0,-21 0 16,22 22-16,-1-22 0,0 21 0,-20-21 15,20 21-15,0-21 0,-21 21 16,22 0-16,-22 0 0,0 1 0,0-1 15,-21 0-15,0 0 0,0 0 0,0 22 16,-21-22-16,0 0 16,-21 0-16,20 21 0,-20-20 0,0-22 0,-1 21 15,1 0-15,0-21 0,-1 0 16,1 0-16,0 0 0,21 0 16,-22 0-16,22 0 0,0 0 0,0-21 15,0 0-15,21-1 0,0 1 0,0 0 16,0 0-16,0 0 0,0 0 15,0-1-15,0 1 0,0 0 0,21 0 16,0 0-16,0 21 0,0-21 16,22-1-16,-22 22 0,0-21 0,21 21 15,1 0-15</inkml:trace>
  <inkml:trace contextRef="#ctx0" brushRef="#br1" timeOffset="79511.88">6752 8467 0,'0'0'0,"0"21"16,-21 0-16,0 64 15,0-43-15,21 22 0,0-22 0,0 21 16,-22 1-16,22-1 0,-21 1 15,21-1-15,0 1 0,-21-1 0,21 1 16,-21-1-16,0 22 0,21-21 0,-21 20 16,-1 1-16,1 0 0,21-22 15,-21 22-15,0-22 0,0 1 0,21-1 16,0 1-16,-21-22 0,21 0 0,0 1 16,-22-22-16,22 0 0,0 0 15,0-42 1,22 0-16,-22-21 0,0 20 15,0-20-15,21 0 0,-21-1 16,0-20-16,21-1 0</inkml:trace>
  <inkml:trace contextRef="#ctx0" brushRef="#br1" timeOffset="79824.21">6477 8805 0,'0'0'0,"21"-63"0,-21 21 0,21-1 0,0 1 16,-21 21-16,22-22 0,-1 22 0,21 0 15,-21-21-15,22 21 0,-22-1 16,21 1-16,0 0 0,1 21 0,-1-21 16,0 21-16,1 0 0,-1 0 15,-21 0-15,22 21 0,-22 0 0,21 0 16,-21 1-16,-21-1 0,0 0 16,0 21-16,0-21 0,0 22 0,0-22 15,-21 21-15,-21-21 0,21 22 16,-22-22-16,22 0 0,-21 21 0,21-20 15,-22-22-15,22 21 0,0 0 0,0-21 16,0 0-16,-1 0 0,44 0 47,-1 0-47,0-21 0,0 0 16,0 21-16</inkml:trace>
  <inkml:trace contextRef="#ctx0" brushRef="#br1" timeOffset="80323.24">7599 8340 0,'0'0'0,"-21"0"0,-22 0 15,22 0-15,-21 21 16,21-21-16,-1 21 0,-20 0 0,21 22 15,0-22-15,0 0 0,-1 21 0,1-21 16,0 22-16,0-1 16,0 0-16,0-20 0,21 20 0,0-21 15,0 21-15,0-20 0,0-1 0,0 0 16,21-21 0,0 0-16,0 0 0,0 0 0,0 0 15,1-21-15,-1 21 0,0-21 0,21-1 16,-21 1-16,1 0 0,20 0 15,-21-21-15,0 20 0,22-20 0,-22 21 16,0-21-16,0 20 0,-21-20 0,21 21 16,-21-21-16,21 20 0,-21 1 15,0 0-15,0 42 16,0 0 0,0 1-1,-21 20-15,21-21 0,0 0 0,0 0 16,0 22-16,0-22 0,0 0 0,0 0 15,0 0-15,0 1 0,0-1 16,0 0-16,0 0 0,21-21 16,1 0-16,-1 0 0,0 0 0,0 0 15,0 0-15,22 0 0,-22 0 16,21-21-16,-21 0 0,0 21 0,22-21 16,-22-1-16</inkml:trace>
  <inkml:trace contextRef="#ctx0" brushRef="#br1" timeOffset="80775.98">8191 8382 0,'0'21'15,"0"0"-15,-21 1 0,21-1 16,0 0-16,0 0 0,0 0 0,0 0 16,-21 1-16,21 20 0,-21-21 15,21 0-15,-21 0 0,21 1 0,-21-1 16,21 0-16,0 0 0,0 0 0,-22 0 15,22 1-15,-21-22 16,21-22 31,0 1-47,0 0 0,0 0 0,0 0 16,0 0-16,0-1 0,0-20 0,21 21 15,1-21-15,-1-1 0,0 22 16,0-21-16,21-1 0,-20 22 0,20-21 15,-21 21-15,21 0 0,1-1 0,-1 1 16,0 21-16,-20 0 0,20 0 16,0 21-16,1 1 0,-22-1 0,0 0 15,21 0-15,-21 21 0,1-20 0,-22 20 16,0-21-16,0 21 0,0 1 16,0-22-16,0 21 0,-22-21 15,1 1-15,0 20 0,0-21 0,0 0 16,21 0-16,-21 1 15,21-44 1,0 1 0,21 21-16</inkml:trace>
  <inkml:trace contextRef="#ctx0" brushRef="#br1" timeOffset="81516.08">9567 7557 0,'0'0'0,"0"-22"15,21 22 1,1 0-16,-1-21 0,0 21 16,21 0-16,-21 0 0,22-21 15,-22 21-15,21 0 0,-21 0 0,22-21 16,-1 21-16,-21-21 0,22 21 16,-22 0-16,0 0 0,0 0 0,0-21 15,-63 21 1,21 0-1,-22 0-15,1 0 0,0 0 0,-1 21 16,1-21-16,0 0 0,-1 0 16,22 0-16,-21 21 0,21-21 0,0 0 15,-1 0-15,1 0 0,0 0 16,0 0 0,0 21-16,21 0 15,-21-21-15,-1 21 16,22 1-16,0-1 15,-21-21-15,21 21 0,-21 0 0,21 0 16,-21 0-16,21 1 0,0-1 16,0 0-16,0 0 0,-21 0 0,21 0 15,-21 22-15,21-22 0,0 21 0,0 1 16,-22-1-16,22 0 0,-21 1 16,21-1-16,-21 21 0,21-20 0,0 20 15,0-20-15,-21-1 0,0 21 0,21-20 16,-21-1-16,21 0 15,-22 1-15,22-1 0,-21 0 0,0 22 16,21-22-16,0 1 0,-21-1 0,21 0 16,-21 1-16,21 20 0,0-21 15,0 1-15,0-22 0,0 0 16,21 0-16,0 0 0,0 1 0,0-1 16,1-21-16,-1 21 0,0-21 0,21 0 15,-21 0-15,1 0 0,20 0 16,-21 0-16,21 0 0,-20 0 0,20-21 15,0 21-15,-21-21 0,22-1 0,-22 1 16,21 0-16,-21 0 0</inkml:trace>
  <inkml:trace contextRef="#ctx0" brushRef="#br1" timeOffset="83219.98">10096 8001 0,'0'-21'16,"22"21"-1,-22-21 1,0 0-1,21 21 1,-21 21 31,0 0-47,0 21 16,-21-21-16,21 22 0,0-1 0,-22 0 15,1 1-15,0 20 0,21-20 0,0-1 16,-21 21-16,21-20 0,-21-1 15,21 0-15,0 1 0,0-22 0,0 21 16,0-21-16,0 22 0,0-22 16,0 0-16,0 0 0,21-21 15,0 21-15,0-21 0,0 0 0,1 0 16,-1-21-16,0 0 16,0 21-16,0-21 0,0 0 15,1 0-15,-1-1 0,0 1 0</inkml:trace>
  <inkml:trace contextRef="#ctx0" brushRef="#br1" timeOffset="83443.85">9906 8446 0,'0'21'16,"21"-21"-16,0 0 0,0 0 0,1 0 15,-1 0-15,0 0 16,0 0-16,0 0 0,0 0 0,22-21 16,-22 21-16,0-22 0,21 1 0,-20 21 15,20-21-15,-21 21 0,0-21 16,22 0-16,-22 0 0,0 21 0,0-22 16</inkml:trace>
  <inkml:trace contextRef="#ctx0" brushRef="#br1" timeOffset="83856.12">10668 8467 0,'0'0'0,"21"0"15,0 0-15,0 0 0,1 0 16,-1-21-16,0 21 0,0-22 15,0 22-15,0-21 0,-21 0 16,22 21-16,-1-21 0,0 0 0,-21 0 16,0-1-16,0 1 0,0 0 0,0 0 15,0 0-15,0 0 0,-21 21 16,0-22-16,-1 1 0,1 21 0,0 0 16,0 0-16,-21 0 0,20 0 15,1 21-15,0 1 0,0-1 16,0 0-16,21 21 0,-21-21 0,21 22 15,-22-1-15,22 0 0,0 1 0,0-1 16,0 0-16,0 1 0,0-22 16,0 21-16,0-21 0,22 1 0,-1-1 15,0 0-15,0 0 0,0 0 0,0-21 16,1 0-16,-1 21 0,0-21 16,0 0-16,21 0 0,-20 0 0,-1 0 15,0-21-15,0 0 0,0 21 0,0-21 16,1 0-16</inkml:trace>
  <inkml:trace contextRef="#ctx0" brushRef="#br1" timeOffset="84682.94">11345 8255 0,'0'0'0,"21"0"0,1 0 16,20 0-16,-21 0 0,0 0 0,22 0 15,-22 0-15,21 0 0,-21 21 16,0 0-16,1 1 0,-1-1 0,-21 0 16,0 21-16,0-21 0,0 1 15,0 20-15,0-21 0,0 0 0,-21 0 16,-1 22-16,1-22 0,-21 0 16,21 0-16,0 0 0,-1 1 0,1-1 15,0 0-15,0-21 0,21 21 16,0-42-1,0 0 1,21 21-16,0-21 0,0-1 0,1 1 16,-1 0-16,0-21 0,0 21 15,21-22-15,-20 22 0,-1-21 0,21-1 16,-21 1-16,0 0 0,1 21 0,20-22 16,-21 22-16,0 0 15,-21 0-15,0 0 0,0 42 31,-21 0-31,0 0 16,0 21-16,21-20 0,-21-1 0,-1 21 16,1 0-16,0-20 0,21 20 0,-21-21 15,21 21-15,-21-20 0,21-1 16,0 21-16,-21-21 0,21 0 0,0 1 16,0-1-16,21 0 0,0 0 15,0-21-15,0 0 0,0 0 16,1 0-16,20 0 0,-21 0 0,21-21 15,1 21-15,-1-21 0,0 0 16,-20-1-16,20 1 0,0 0 16,1-21-16,-1 21 0,-21-22 0,21 22 15,-20-21-15,20-43 0,-21 43 16,0-1-16,0-20 0,1 21 16,-22-22-16,21 22 0,0-1 0,-21 1 15,0 0-15,21-1 0,0 1 0,-21 21 16,0-21-16,0 20 15,0 1-15,0 42 16,0 1 0,0 20-16,0-21 0,0 21 15,0 22-15,-21-22 0,0 22 0,21-22 16,-21 22-16,0-22 0,21 21 0,0-20 16,-22-1-16,22 0 0,-21-20 15,21 20-15,0-21 0,0 21 0,0-20 16,-21-1-16,21 0 0,0 0 0,0 0 15,21-21 17,0 0-32,-21-21 15,22 0-15,-1 21 0,-21-21 16</inkml:trace>
  <inkml:trace contextRef="#ctx0" brushRef="#br1" timeOffset="84883.82">12234 8276 0,'21'0'0,"1"0"16,-1 0-16,0 0 0,0 0 0,0 0 15,0 0-15,22 0 0,-22 0 0,0 0 16,0-21-16,0 21 0,1 0 15,-1 0-15,21-21 0,-21 21 16,0 0-16</inkml:trace>
  <inkml:trace contextRef="#ctx0" brushRef="#br1" timeOffset="85215.07">13208 8001 0,'0'0'0,"-42"21"16,-22 64-1,43-64-15,0 21 0,0-20 0,-1 20 16,1 0-16,0 1 0,21-22 0,-21 21 15,21 0-15,-21-20 0,21-1 0,0 21 16,0-21-16,0 0 0,0 1 16,0-1-16,0 0 0,0 0 0,21 0 15,0-21-15,0 0 0,0 0 16,22 0-16,-22 0 0,0 0 0,21 0 16,-20 0-16,20 0 15,-21-21-15</inkml:trace>
  <inkml:trace contextRef="#ctx0" brushRef="#br1" timeOffset="85551.88">13843 7895 0,'21'0'0,"-42"0"0,63 21 0,-21 1 16,1-1-16,-1 0 0,21 0 16,-21 21-16,0-20 0,1 20 0,-1 0 15,0-21-15,0 22 0,-21-1 16,0 0-16,0 1 0,0-22 0,0 21 16,-21 1-16,0-22 0,0 21 15,-1-21-15,1 22 0,-21-22 0,21 0 0,0 0 16,-22 0-16,22 0 0,0-21 15,0 22-15,0-1 0,21 0 16,0-42 15,21 0-31,0-1 16</inkml:trace>
  <inkml:trace contextRef="#ctx0" brushRef="#br1" timeOffset="85915.04">14859 8192 0,'21'0'63,"0"0"-63,0 0 16,1 0-16,-1 0 0,0-22 0,0 22 15,0 0-15,0 0 0,1 0 0,-1 0 16,0 0-16,0 0 15,-21-21 17</inkml:trace>
  <inkml:trace contextRef="#ctx0" brushRef="#br1" timeOffset="86155.92">14817 8446 0,'0'0'0,"0"21"15,0 0 17,21-21-32,0 0 0,0 0 0,0 0 15,0 0-15,1 0 0,-1 0 16,0 0-16,0 0 0,0 0 15,0 0-15,1 0 0,-1-21 16,0 21-16,0 0 0,-21-21 16,21 21-16,0 0 0</inkml:trace>
  <inkml:trace contextRef="#ctx0" brushRef="#br1" timeOffset="87681">15960 7514 0,'0'-21'16,"-22"21"30,22 21-46,-21 0 16,21 1 15,21-22 1,-21-22-32,22 1 15,-22 0-15,21 0 16,-21 0-1,0 0-15,-21 21 16,21-22-16,-22 22 0,1 0 16,0 0-16,21 22 15,-21-22-15,21 21 0,-21 0 16,21 0-16,-21 0 0,21 0 16,-22-21-16,22 22 15,22-22 1,-1 0-1,0 0-15,0-22 16,0 22-16,-21-21 0,0 0 16,21 21-16,-21-21 0,22 21 15,-22-21-15,0 0 0,0-1 16,0 1-16,-22 21 16,1 0-16,0 0 15,0 21-15,0 1 0,21-1 16,-21 21-16,-1-21 0,22 0 15,0 22-15,0-22 0,0 0 0,0 21 16,0-20-16,0-1 0,0 0 0,0 0 16,0 0-16,0 0 15,22-21-15,-1 0 0,0 0 0,0 0 16</inkml:trace>
  <inkml:trace contextRef="#ctx0" brushRef="#br1" timeOffset="89483.95">16806 7747 0,'21'0'63,"1"0"-48,-1 0 1,0-21-16,0 0 16,0 21-16,0-21 0,1-1 15,-1 1-15,0 21 0,-21-21 16,21 0-16,0 21 0,-21-21 15,21 0-15,-21-1 0,22 22 0,-22-21 16,0 0 0,-22 21-16,1 0 15,0 0-15,0 0 0,0 0 16,-22 21-16,22-21 0,-21 21 16,21 1-16,-22-1 0,1 0 0,21 0 15,0 0-15,0 0 0,-1 1 16,1-1-16,0 21 0,21-21 0,-21 0 15,21 1-15,0-1 0,0 0 0,0 0 16,21-21-16,0 42 0,0-20 16,1-1-16,-1 0 0,0 0 0,21 21 15,-21-20-15,1-1 0,20 21 16,-21-21-16,0 22 0,-21-22 0,0 21 16,21-21-16,-21 22 0,0-22 15,0 0-15,-21 21 0,0-21 0,0 1 16,-21-1-16,20 0 0,-20 0 15,0 0-15,-1 0 0,1-21 0,-21 0 16,20 22-16,1-22 0,0 0 0,-1 0 16,1 0-16,0-22 0,20 1 15,-20 21-15,21-21 0,0-21 0,0 21 16,21-1-16,0-20 0,0 0 0,0-1 16,0 1-16,0 0 0,0-1 15,0 22-15,0-21 0,21 21 0,0 0 16,-21-1-16,21 1 0,0 21 15,0 0-15,1 21 16,-22 1-16,21-1 16,-21 21-16,0-21 0,21 0 15,-21 22-15,21-22 0,-21 21 0,21-21 16,-21 22-16,0-22 0,21 0 0,1 21 16,-22-20-16,21-1 0,0 0 15,0 0-15,0-21 0,0 21 0,1-21 16,-1 0-16,0 21 0,0-21 0,0 0 15,22 0-15,-22 0 0,0 0 16,21 0-16,-21 0 0,22-21 0,-22 21 16,0-21-16,21 0 0,-20 21 15,-1-21-15,0 0 0,21-1 16,-21-20-16,1 21 0,-22 0 0,21 0 16,-21-22-16,21 22 0,-21 0 0,0 0 15,0 0-15,0-1 0,0 44 31,0-1-15,-21 21-16,21-21 16,0 0-16,-21 1 0,21-1 15,0 21-15,0-21 0,0 0 0,0 1 0,0-1 16,0 0-16,0 0 0,0 0 16,21 0-16,0-21 15,0 0-15,0 0 0,0 0 16,1 0-16,-1 0 0,0 0 15,21 0-15,-21 0 0,1 0 0,-1-21 16,21 0-16,-21 0 0,0 21 0,1-21 16,-1-22-16,0 22 0,0 0 15,-21 0-15,0-21 0,21 20 0,-21 1 16,0 0-16,0 0 0,0 0 0,0 0 16,0 42 15,0 0-31,0 0 15,-21 0-15,21 0 0,0 1 16,0-1-16,0 0 0,0 0 0,0 0 16,0 0-16,0 1 0,0-1 15,0 0-15,0 0 16,21-21-16,0 0 0,-21 21 0,22-21 16,-1 0-16,0 0 0,0 0 0,21 0 15,-20 0-15,-1-21 0,0 21 16,0-21-16,21 0 0</inkml:trace>
  <inkml:trace contextRef="#ctx0" brushRef="#br1" timeOffset="90175.7">18034 8086 0,'-21'0'16,"0"0"-16,-1 0 15,22 21-15,-21 0 0,0 0 16,21 22-16,-21-22 0,0 0 15,21 0-15,0 21 0,0-20 0,0-1 16,-21 21-16,21-21 0,0 0 16,0 1-16,0-1 0,0 0 0,0 0 15,-22-21-15,22 21 16,0-42 15,0 0-15,0 0-16,0 0 0,0-1 15,0 1-15,0 0 0,0 0 16,0 0-16,0 0 0,22-22 0,-1 22 16,-21-21-16,21 21 0,0-1 15,0 1-15,0 0 0,22 0 0,-22 21 16,0 0-16,0 0 0,0 0 0,1 0 16,-1 0-16,0 21 0,0 0 15,0 0-15,0 1 0,-21-1 0,0 0 16,22 21-16,-22-21 0,0 1 0,0-1 15,0 0-15,0 0 16,0 0-16,0 0 0,0 1 0,-22-1 16,22 0-1,-21-21-15,0 0 16,0 0-16,21-21 16,0 0-1,0-1-15,0 1 0,0 0 16,0 0-16,21 0 0,0 0 0,0-1 15,1-20-15,-1 21 0,0-21 16,0 20-16,21 1 0,-20 0 16,20 0-16,0 0 0,-21 0 0,22 21 0,-22 0 15,0 0-15,21 0 0,-20 21 16,-1 0-16,-21 0 0,21 21 16,-21-20-16,21-1 0,-21 21 0,0-21 15,0 0-15,0 22 0,0-22 0,0 0 16,-21 0-16,0 0 0,0 1 15,21-1-15,0 0 0,-22-21 0,1 21 16,21-42 15,21 0-15</inkml:trace>
  <inkml:trace contextRef="#ctx0" brushRef="#br1" timeOffset="90739.38">19177 7832 0,'0'-43'15,"0"22"-15,0 0 16,0 0-16,-21 21 0,0 0 16,21 21-1,-22 0-15,22 0 16,-21 22-16,21-22 0,-21 42 15,21-20-15,0-1 0,-21 22 16,0-22-16,0 21 0,21-20 0,0-1 16,-22 0-16,1 1 0,21-1 0,-21-21 15,21 0-15,0 22 0,0-22 16,-21 0-16,21 0 0,0-42 47,0 0-47,0 0 15,0 0-15,0-1 0,0 1 16,21-21-16,0 21 0,0 0 16,1-1-16,-1-20 0,0 21 15,21 0-15,-21 21 0,22-21 0,-1-1 16,-21 22-16,22 0 0,-1 0 16,-21 0-16,21 0 0,-20 22 0,20-22 15,-21 21-15,-21 0 0,21 0 0,-21 21 16,0-20-16,0-1 0,0 0 15,0 0-15,-21 0 0,0 0 0,0 1 16,0-1-16,-22 0 0,1 0 0,0-21 16,-43 21-16,43 0 15,20-21-15,-20 22 0,21-22 16,-21 0-16,20 0 0,1 0 0,0 0 16,0 0-1,21-22-15,0 1 16,21 0-16,0 21 0,0-21 15</inkml:trace>
  <inkml:trace contextRef="#ctx0" brushRef="#br1" timeOffset="91007.74">19770 8022 0,'0'21'15,"-22"1"1,22 20-16,-21-21 0,21 21 16,-21-20-16,0 20 0,21-21 0,0 21 15,0-20-15,-21 20 0,21-21 0,-21 0 16,21 0-16,0 1 0,0-1 16,0 0-16,21-21 31,0-21-16,0 0-15,0-1 16</inkml:trace>
  <inkml:trace contextRef="#ctx0" brushRef="#br1" timeOffset="91336.55">19854 7684 0,'0'0'0,"-21"0"0,0 0 15,0 0-15,0 21 0,-1 0 16,1 0-16,0-21 0,21 21 0,0 0 16,0 1-16,-21-22 0,21 21 0,21-21 31,0 0-31,0 0 0,1 0 16,-1 0-16,0 0 0,0 0 0,0 0 15,0-21-15,-21-1 0,22 1 16,-22 0-16,0 0 0,0 0 15,0 0-15,0-1 0,-22 22 16,22-21-16,-21 21 0,0 0 16,0 0-16,0 0 0,0 0 0,-1 0 15,22 21-15,0 1 0,-21-22 16,21 21-16,0 0 0,0 0 16,0 0-16,21 0 0,1-21 15</inkml:trace>
  <inkml:trace contextRef="#ctx0" brushRef="#br1" timeOffset="91700.48">20637 7387 0,'0'0'0,"-21"0"0,0 0 0,0 21 15,0 1-15,0-1 16,-1 0-16,22 21 0,-21-21 16,0 22-16,0-1 0,0 0 0,0 1 15,-1-1-15,1 0 0,0 1 16,0 20-16,0-20 0,0 20 0,-1-21 16,1 22-16,0-22 0,0 1 0,21-1 15,-21 0-15,21 1 0,-21-1 16,21-21-16,0 21 0,0-20 0,0-1 15,0 0-15,21 0 0,0-21 16,0 0-16,0 0 16,22 0-16,-22 0 0,0 0 0,0 0 15,21 0-15,-20-21 0,20 0 0,-21 0 16,21-1-16,-20 1 0,20 0 16,-21-21-16</inkml:trace>
  <inkml:trace contextRef="#ctx0" brushRef="#br1" timeOffset="91898.36">20214 7938 0,'0'0'0,"-21"0"0,0 0 16,42 0 0,0 21-16,0-21 15,0 0-15,22 0 0,-22 0 0,21 0 16,-21 0-16,22 0 0,-1 0 15,0 0-15,1 0 0,-1 0 16,0 0-16,1-21 0,-22 21 0,21-22 16</inkml:trace>
  <inkml:trace contextRef="#ctx0" brushRef="#br1" timeOffset="92504.05">21315 7430 0,'-21'21'15,"21"0"-15,-22-21 16,1 0-1,0 0 1,21-21 15,0 0-31,0-1 16,21 1 0,0 21-1,1 0 1,-22 21 15,0 1-31,0-1 16,0 0-16,-22-21 15,1 21-15,0-21 0,0 21 16,0-21-16,0 0 0,21-21 47,0 0-47,0 0 15,21 0-15,0-1 16,0 22-16,0-21 0,0 0 0,1 21 16,-22-21-16,21 21 0,0 0 15,0 0-15,0 21 16,-21 0-16,0 0 0,0 1 0,0 20 16,0-21-16,0 21 0,-21-20 15,0 20-15,-21 0 0,20-21 0,1 22 16,-21-22-16,21 0 0,-22 0 0,22 0 15,0 1-15,0-22 16</inkml:trace>
  <inkml:trace contextRef="#ctx0" brushRef="#br1" timeOffset="93207.65">21696 6943 0,'0'0'0,"21"-21"15,0 21 1,0 0-16,0 0 0,1 0 0,20 0 15,-21-22-15,21 22 0,1 0 0,-1 0 16,0 0-16,-20 0 0,20-21 16,0 21-16,1 0 0,-22 0 0,0 0 15,21 0-15,-21 0 0,1 0 16,-1 0-16,0 0 0,0 0 16,-21 21-1,0 1 1,0-1-16,0 0 0,0 0 15,-21-21-15,21 21 16,-21 0-16,21 22 0,0-22 0,0 0 16,0 21-16,-21-20 0,21 20 0,-22 0 15,22-21-15,0 22 0,0-1 16,0 0-16,-21 1 0,21-1 0,0 0 16,-21 1-16,21-1 0,0 0 15,0 1-15,-21-1 0,21 0 0,-21 1 16,21-1-16,-21 0 0,21 1 0,0-1 15,0-21-15,-22 22 16,22-1-16,-21 0 0,21-21 0,-21 22 0,21-22 16,-21 0-16,21 0 0,0 0 0,-21 1 15,0-1-15,-1 0 16,1 0-16,0-21 0,21 21 16,-21 0-16,0-21 0,0 0 0,21 22 15,-22-22-15,1 0 0,0 0 16,0 21-16,0-21 0,0 0 0,-1 0 15,1 0-15,0 0 0,0 0 0,0 0 16,0 0 0,-1 0-1,1 0-15,0-21 16,0 21 0,0 0-16,0 0 0,-1-22 15</inkml:trace>
  <inkml:trace contextRef="#ctx0" brushRef="#br2" timeOffset="111916.6">4000 10520 0,'0'0'0,"0"-21"16,0 0-16,0-1 0,0 1 16,0 0-16,0 0 15,0 0 1,0 0-16,0 42 31,0 0-31,0 0 16,0 0-16,0 22 0,0-1 15,0 0-15,0 1 0,0-1 0,22 0 16,-22 22-16,0-22 0,0 0 16,0 1-16,0-1 0,0 0 0,0 1 15,0-1-15,0 0 0,0-20 16,0 20-16,0 0 0,0-21 0,0 1 16,0-1-16,0 0 0,0 0 15,0 0-15,0-42 47,0 0-47,0 0 0,0 0 0,0-1 16,0-20-16,0 0 0,0 21 0,0-22 15</inkml:trace>
  <inkml:trace contextRef="#ctx0" brushRef="#br2" timeOffset="112451.87">3598 10329 0,'0'0'0,"0"-21"15,0 0-15,21 21 16,1-21-16,-1 21 0,21-21 15,-21 21-15,22-21 0,-22 21 0,21 0 16,0-22-16,1 22 0,-1 0 16,0-21-16,1 21 0,-1 0 0,0 0 15,1 0-15,20 21 0,-20 1 16,-1-1-16,0 0 0,1 21 0,-22 1 16,21-1-16,-21 21 0,0-20 15,1 20-15,-22-20 0,0 20 16,0-21-16,0 22 0,0-22 0,-22 1 15,1-1-15,0 21 0,-21-20 16,-1-1-16,-84 106 16,85-105-16,0-1 0,-1 0 0,1-21 15,0 22-15,-1-22 0,22 0 16,-21-21-16,0 21 0,20-21 0,1 0 16,0 0-16,0 0 0,0 0 15,0-21-15,-1 21 0,22-21 16,0 0-16,-21 21 0,21-21 0,-21-1 15,21 1-15,-21 21 0,21-21 16,0 0-16,0 0 16,0 0-1,21 21-15,0-22 16,0 22-16,-21-21 0,22 0 16,-1 21-16,0 0 0</inkml:trace>
  <inkml:trace contextRef="#ctx0" brushRef="#br2" timeOffset="112983.69">4784 10880 0,'0'0'0,"-22"-21"0,22-1 15,0 1 1,0 0-16,22 21 16,-1-21-16,0 0 15,0 21-15,0 0 0,0 0 16,1 0-16,-1 0 16,0 21-16,0 0 0,0-21 0,0 21 0,-21 0 15,22 1-15,-1 20 0,-21-21 16,0 0-16,0 0 0,0 22 15,0-22-15,0 21 0,0-21 0,0 22 16,0-22-16,0 0 0,-21 0 16,-1 22-16,1-22 0,0 0 15,21 0-15,-21-21 16,0 0 0,21-21-16,0 0 15,0 0-15,0-1 16,0-20-16,0 21 0,0 0 0,21-22 15,0 22-15,-21-21 0,21 21 0,0-22 16,1 22-16,-22 0 0,21 0 16,0 0-16,0 0 0,0-1 0,0 1 15,1 0-15,-1 21 0,0 0 16,0 0 0,-21 21-1,21 0 1</inkml:trace>
  <inkml:trace contextRef="#ctx0" brushRef="#br2" timeOffset="113656.5">5884 11176 0,'0'0'0,"21"-21"0,1 0 16,-22 0-16,21-1 0,-21 1 15,21 0-15,-21 0 0,0 0 0,0 0 16,0-1-16,0 1 0,0 0 16,0 0-16,0 0 0,0 0 15,-21-1-15,0 1 0,-1 21 0,-20-21 16,21 21-16,0 0 0,-22 0 15,22 0-15,-21 0 0,21 0 0,0 0 16,-22 0-16,22 21 0,-21 0 0,21 1 16,-1-1-16,1 0 0,0 0 15,0 21-15,0-20 0,0 20 0,21 0 16,0-21-16,0 22 0,0-1 16,0 0-16,0-20 0,0-1 0,0 21 15,0-21-15,0 0 0,21 1 16,-21-1-16,21-21 0,0 0 15,0 0-15,0 0 0,1 0 16,-1 0-16,21 0 0,-21-21 16,0-1-16,1 1 0,20 0 0,-21 0 15,0 0-15,0-22 0,22 22 0,-22-21 16,0 21-16,0-22 0,0 1 16,-21 21-16,22-21 0,-22 20 0,21-20 15,-21 21-15,0 0 0,0 0 16,0-1-16,0 1 0,0 0 0,0 42 47,0 0-47,0 1 0,0-1 0,0 0 15,0 0-15,0 21 0,0-20 0,0-1 16,0 0-16,0 21 0,0-21 16,0 1-16,0 20 0,21-21 0,-21 0 15,0 0-15,0 1 0,0-1 16,21-21-16,-21 21 0,21-21 0,-21 21 15,21-21-15,1 0 16,-1 0-16,-21-21 0,21 0 16,0 0-16</inkml:trace>
  <inkml:trace contextRef="#ctx0" brushRef="#br2" timeOffset="114336.1">6413 10816 0,'0'-21'16,"0"42"-1,0 0-15,0 1 0,0-1 16,-21 0-16,21 0 0,0 21 16,-21-20-16,21-1 0,-21 0 0,21 21 15,-21-21-15,21 1 0,0-1 0,0 0 16,0 0-16,0 0 15,0 0-15,21-21 32,-21-21-17,21 21-15,-21-21 0,21 0 0,0 0 16,-21 0-16,22-1 0,-1 1 16,21-42-16,-21 42 15,0-1-15,1 22 16,-22-21-16,21 21 15,-21 21 1,21 1 0,-21-1-16,0 0 0,0 0 15,0 0-15,0 0 0,0 1 16,0-1-16,21 0 0,-21 0 16,21 0-16,-21 0 0,21 1 15,1-22-15,-1 0 0,0 0 0,0 21 16,0-21-16,0 0 0,1 0 15,-1 0-15,21-21 0,-21-1 0,0 22 16,22-21-16,-22 0 0,0 0 16,21 0-16,-20-22 0,-1 22 0,0 0 15,0-21-15,-21 21 0,0-22 0,21 22 16,-21-21-16,0-1 0,0 22 16,0 0-16,0-21 0,-21 21 15,0-1-15,0 22 0,0-21 0,-1 21 16,1 0-16,-21 0 0,21 0 15,0 0-15,-1 0 0,1 0 0,0 0 16,0 21-16,0-21 0,21 22 16,-21-22-16,21 21 0,0 0 15,0 0-15,21-21 16,0 0-16,0 0 16,0 0-16,22 0 0,-22 0 15,21 0-15</inkml:trace>
  <inkml:trace contextRef="#ctx0" brushRef="#br2" timeOffset="115015.71">7641 10202 0,'0'0'15,"0"-21"-15,0 0 0,0 0 16,-21 21-1,0 0-15,0 21 16,21 0 0,0 22-16,-22-22 0,22 21 0,0 0 15,0 22-15,-21-22 0,21 22 16,-21-22-16,21 22 0,-21-22 16,21 0-16,0 22 0,0-22 0,-21 0 15,21-20-15,-21 20 0,21-21 0,-22 21 16,22-20-16,0-1 0,0 0 15,0 0-15,0 0 0,0 0 0,0 1 16,0-1 0,0-42-1,0-1-15,0 1 16,0 0-16,0 0 16,22 0-16,-22 0 0,21-1 15,0 1-15,0 0 0,-21-21 0,21 21 16,0-1-16,1 1 0,20 0 15,-21 0-15,21 21 0,-20-21 0,20 0 16,0-1-16,1 22 0,-22 0 16,21 0-16,0 0 0,1 0 0,-22 0 15,0 0-15,21 0 0,-20 22 0,-1-22 16,0 21-16,-21 0 0,0 0 16,21 0-16,-21 0 0,0 1 15,0-1-15,0 0 0,-21 0 0,0 0 16,0 0-16,-22 1 0,22-1 15,-21 0-15,21 0 0,-1 0 16,-20 0-16,0-21 0,21 22 0,-22-1 16,22-21-16,0 21 0,-21-21 15,20 0-15,1 0 0,0 0 0,0 0 16,0 0-16,0 0 16,-1 0-16,22-21 15,-21 21-15,0-21 0,21-1 16,0 1-16,0 0 15,0 0-15,0 0 16,0 0-16</inkml:trace>
  <inkml:trace contextRef="#ctx0" brushRef="#br2" timeOffset="115716.61">8657 10837 0,'21'0'0,"0"-21"16,-21 0-1,22 21-15,-22-21 0,21 0 16,-21 0-16,21-1 0,-21 1 15,0 0-15,0 0 0,0 0 16,0 0-16,0-1 0,0 1 16,0 0-16,-21 0 0,0 21 15,-1 0-15,1 0 0,-21 0 16,21 0-16,0 21 0,-1-21 0,1 21 16,-21 0-16,21 1 0,0 20 15,-1-21-15,-20 21 0,21 1 16,0-22-16,0 21 0,-1 1 0,1-1 15,0-21-15,0 21 0,0-20 16,21 20-16,0-21 0,0 0 0,0 0 16,0 1-16,0-1 0,0 0 15,21-21-15,0 21 0,0-21 16,0 0-16,1 0 0,-1 0 0,21-21 16,-21 21-16,0-21 0,22 0 15,-22-1-15,0 1 0,21 0 0,-20 0 16,-1 0-16,0 0 0,0-1 0,0-20 15,0 21-15,1-21 0,-1 20 16,-21-20-16,0 21 0,0-21 0,21 20 16,-21 1-16,0 0 15,0 0-15,-21 42 32,21 0-32,0 22 15,0-22-15,-21 0 0,21 21 0,0-21 16,0 22-16,0-22 0,0 0 0,0 21 15,0-20-15,0-1 0,0 0 16,21 0-16,-21 0 0,21 0 0,-21 1 16,21-1-16,0-21 0,-21 21 0,21-21 15,1 0-15,-22 21 16,21-21-16,0 0 0,0 0 0,0 0 16,0 0-16,22-21 0,-22 0 15,0 0-15,21-1 0</inkml:trace>
  <inkml:trace contextRef="#ctx0" brushRef="#br2" timeOffset="116048.42">9525 10562 0,'0'0'0,"0"-21"0,0 0 15,-21 21-15,0 0 16,-1 0-1,1 0-15,0 21 0,21 0 16,-21 0-16,0 22 0,21-22 0,-21 0 16,21 21-16,0-20 0,-22 20 15,22-21-15,-21 21 0,21-20 0,0-1 16,0 21-16,0-21 0,0 0 0,0 1 16,0 20-16,0-21 0,0 0 15,0 0-15,0 1 0,21-22 0,1 21 16,-1 0-16,-21 0 0,21-21 0,0 0 15,0 21-15,0-21 0,1 0 16,-1 0-16,0 0 0,0 0 16,21-21-16,-20 0 0,-1 0 0,21 0 15,-21-1-15,22 1 0</inkml:trace>
  <inkml:trace contextRef="#ctx0" brushRef="#br2" timeOffset="116927.19">10181 10160 0,'0'0'0,"0"-21"0,0-21 15,-21 42-15,0 0 16,0 21 0,21 0-1,-22 0-15,22 0 0,0 0 0,-21 22 16,21-1-16,0 0 0,0 1 15,0-1-15,0 0 0,0 22 0,0-22 16,0 1-16,0-1 0,-21 21 16,21-20-16,-21-1 0,21-21 0,0 22 15,0-1-15,-21-21 0,21 0 0,-21 22 16,21-22-16,0 0 0,0 0 16,0 0-16,-22-21 0,22 21 0,0 1 15,-21-22-15,21-22 47,0 1-47,0 0 16,0 0-16,0 0 0,0 0 15,0-1-15,21 1 0,1 0 0,-1 0 16,0 0-16,0-22 0,0 22 16,0 0-16,22 0 0,-22 0 0,0 0 15,21-1-15,-20 1 0,20 0 0,-21 0 16,21 21-16,-20-21 0,-1 21 0,21 0 15,-21 0-15,0-21 16,1 21-16,-1 0 16,-21 21-16,0 0 0,0 0 15,0 0-15,0 0 0,-21 1 16,-1-1-16,1-21 0,0 21 0,0 0 16,0-21-16,-22 21 0,22 0 15,0-21-15,0 0 0,0 22 0,0-22 16,-22 0-16,22 0 0,0 0 15,0 0-15,0 0 0,-1 0 16,1 0-16,0-22 16,21 1-1,0 42 32,0 1-47,0-1 16,0 0-16,21 0 0,0 0 0,1 0 15,-1 1-15,0-1 0,0 0 16,0 0-16,0 0 16,1-21-16,-1 21 0,0-21 0,0 0 15,21 22-15,-20-22 0,-1 0 0,0 0 16,0 0-16,0 0 16,0 0-16,1 0 0,-1-22 15,0 22-15,-21-21 0,21 0 16,0 21-1,-21-21-15,21 0 0,-21 0 16,0-1-16,0 1 16,0 0-16,0 0 15</inkml:trace>
  <inkml:trace contextRef="#ctx0" brushRef="#br2" timeOffset="118083.6">3344 11557 0,'0'0'0,"-21"0"0,0 0 16,0 0-16,42 0 62,0 0-46,0 0-16,0 0 0,1 0 16,20 0-16,0 21 0,1-21 0,-22 0 15,42 0-15,-20 0 0,-1 21 16,0-21-16,22 0 0,-22 22 0,22-22 15,-22 0-15,21 21 0,-20-21 0,20 21 16,1-21-16,20 0 0,1 21 16,0-21-16,-1 0 0,1 0 0,21 21 15,0-21-15,0 0 0,-1 0 0,1 0 16,0 0-16,21 0 16,0 0-16,0 0 0,0 0 0,0 21 0,-21-21 15,21 0-15,0 0 0,0 0 16,0 0-16,0 0 0,0 0 15,21 0-15,-21 22 0,0-22 0,0 0 16,0 0-16,21 0 0,-21 0 0,21 0 16,-21 21-16,0-21 0,22 0 15,-22 0-15,21 0 0,-21 0 0,21 21 16,-21-21-16,21 0 0,-21 0 0,0 0 16,0 0-16,0 21 0,0-21 15,0 0-15,0 0 0,-21 0 16,0 21-16,0-21 0,-1 0 0,1 0 15,-21 21-15,0-21 0,-1 0 0,1 0 16,0 22-16,-22-22 0,1 0 16,-1 0-16,-21 21 0,1-21 0,-1 0 15,-21 0-15,0 0 0,1 0 16,-22 21 0,-22-21 62,1 0-63,0 0-15,0 0 0,0 0 16,0 0-16,-22 0 0,22 0 16,-21 0-16,21 0 0,-22 0 15</inkml:trace>
  <inkml:trace contextRef="#ctx0" brushRef="#br2" timeOffset="119093.46">1439 12531 0,'0'0'0,"0"-21"0,0-1 16,0 1-16,0 0 15,0 0-15,0 0 16,-21 21 31,21 21-32,0 21-15,0-21 0,0 22 0,0-1 16,0 0-16,0 22 0,0-22 16,-21 22-16,21-1 0,-21 1 0,21-22 15,0 22-15,0-22 0,-21 21 16,21-20-16,-22-1 0,22-21 15,0 22-15,0-22 0,0 0 0,0 0 16,0 0-16,0 0 16,0 1-1,0-44 1,0 1 0,0 0-16,0 0 15,0 0-15,0 0 0</inkml:trace>
  <inkml:trace contextRef="#ctx0" brushRef="#br2" timeOffset="119503.23">2032 12975 0,'0'0'0,"-21"0"0,21 21 16,21-21 31,-21-21-47,21 21 0,-21-21 15,0 0-15,0 0 16,0 0-16,0-1 15,-21 22 1,0 0 0,0 0-16,21 22 15,0-1-15,0 0 0,-22 0 16,22 0-16,0 0 16,0 1-16,22-22 31,-1 0-16,0-22-15,-21 1 0</inkml:trace>
  <inkml:trace contextRef="#ctx0" brushRef="#br2" timeOffset="122439.65">3789 12383 0,'0'-22'16,"21"22"-16,-21-21 0,0 0 15,21 21-15,-21-21 16,0 0-16,0 0 15,0-1 1,0 44 15,0-1-31,-21 0 16,0 0-16,21 21 0,-21 1 0,-1-1 16,22 0-16,-21 1 0,0 20 15,0 1-15,0-1 0,0 1 0,21-1 16,-22-20-16,1 20 0,0 1 15,0-22-15,0 21 0,0-20 0,-1-22 16,22 21-16,-21 1 0,0-22 16,21 0-16,-21 0 0,21 0 0,-21 0 15,0-21 1,-1 0-16,1 0 0,0-21 16,0 0-1,21 0-15,0 0 0,-21 0 0,0-1 16,21-20-16,-22 0 0,22-1 15,0 1-15,-21 0 0,21-1 0,0 1 16,0 0-16,0 21 0,0-22 16,0 22-16,0 0 0,0 0 0,0 0 15,21 21 1,1 0-16,-1 0 16,-21 21-16,21 0 0,0 0 0,0 0 15,0 0-15,1 22 0,-1-22 16,0 21-16,0-21 0,0 22 15,-21-22-15,21 21 0,22-21 0,-22 1 16,0-1-16,0 0 0,22 0 16,-22 0-16,21 0 0,-21-21 0,22 0 15,-22 22-15,21-22 0,0 0 16,-20 0-16,20 0 0,0 0 0,1-22 16,-22 1-16,21 0 0,-21 21 15,22-21-15,-22 0 0,21-22 0,-21 22 16,0 0-16,1-21 0,-1 21 15,-21-22-15,0 1 0,0 0 0,0-1 16,0 22-16,0-21 16,0 21-16,0-1 0,0 1 0,0 0 15,-21 21 1,-1 0-16,1 21 16,21 0-16,-21 1 0,21 20 0,-21 0 15,0-21-15,21 22 0,0-1 16,0 0-16,0-20 0,0 20 0,0-21 15,0 21-15,0-20 0,0-1 16,0 0-16,0 0 0,21 0 0,0 0 16,0-21-16,0 0 15,22 0-15,-22 22 0,0-22 0,21 0 16,-20 0-16,20 0 16,0-22-16,1 22 0,-1-21 0,0 0 15,1 0-15,-22 0 0,21 0 0,0-1 16,-20 1-16,20 0 0,-21 0 15,0-21-15,0-1 0,-21 22 16,0 0-16,22 0 0,-22 0 16,0-1-16,0 44 31,-22-1-31,22 0 16,0 0-16,0 0 0,-21 22 15,21-22-15,-21 0 0,21 0 0,-21 21 16,21-20-16,0-1 0,0 0 15,0 0-15,0 0 0,-21 0 16,21 1-16,0-1 16,0-42 15,0-1-31,21 1 16,0 0-16,-21 0 15,0-21-15,21 20 0,0 1 0,-21-21 16,22 21-16,-1-22 0,0 22 15,0 0-15,0 0 0,0-21 0,1 42 16,-1-22-16,0 1 16,0 21-16,0 0 0,0 0 0,1 21 15,-1 1 1,-21-1-16,21 0 0,-21 0 16,21 0-16,-21 22 0,0-22 0,0 0 15,21 0-15,0 0 0,-21 0 16,22 1-16,-22-1 0,21 0 0,0 0 15,-21 0-15,21 0 0,0 1 16,0-1-16,1-21 0,-1 0 16,0 21-16,0-21 0,21 0 0,-20 0 15,20 0-15,-21 0 0,21 0 16,1 0-16,-22-21 0,21 0 16,1 21-16,-1-22 0,0 1 15,1 0-15,-22 0 0,21 0 0,-21-22 16,0 22-16,1-21 0,-1 21 0,-21-22 15,0 22-15,0-21 0,0 21 16,0-22-16,0 22 0,0 0 0,0 0 16,-21 21-16,-1-21 15,1 21-15,0 0 0,-21 0 0,21 21 16,-1-21-16,-20 21 0,21 0 0,0 0 16,-22 22-16,22-22 0,0 21 15,0-21-15,0 22 0,21-22 0,0 0 16,0 0-16,0 0 15,0 1-15,0-1 0,0 0 0,21-21 16,0 21-16,0-21 0,0 0 16,1 0-16,20 0 0,-21 0 15,0 0-15,22 0 0,-22-21 0,0 0 16,0 21-16,0-21 0,0-1 16,1 22-16,-1-21 0,0 0 0,-21 0 15,0 0-15,21 21 0,-21-21 16,0 42 15,0 0-15,0 0-16,0 0 15,0 0-15,0 1 0,-21-1 0,21 21 16,0-21-16,0 22 0,0-22 16,0 21-16,0 0 0,0 1 0,0-1 15,0 22-15,21-22 0,-21 21 0,21 1 16,-21-22-16,0 22 0,21-1 15,-21 1-15,0-1 0,22-20 0,-22 20 16,0 1-16,0-22 0,0 21 0,0-20 16,0 20-16,0-20 0,-22 20 15,1-21-15,0 1 0,21 20 16,-21-42-16,0 22 0,0-1 0,-1 0 16,-20-20-16,21-1 0,0 21 0,0-21 15,-1-21-15,1 21 0,0-21 16,0 0-16,0 0 0,0 0 0,-1 0 15,1 0-15,0-21 0,0 0 16,21 0-16,-21-21 0,0 20 0,-1-20 16,22 0-16,-21-22 0,21 1 0,0-1 15,0-20-15,0 20 0,0-21 16,21 1-16,1-1 0,-1 0 0,0 1 16,21-1-16,1 0 0,-22 22 0,21-1 15,0 1-15,1-1 0,-22 22 16,21 0-16,-21-1 0,43-20 15,-43 21-15,21 20 0,-20 1 16,-22 0-16,21 0 0,0 0 16,0-22-16,-21 22 0,21 21 15,0-21-15,1 0 16,-1 21-16,0 0 0</inkml:trace>
  <inkml:trace contextRef="#ctx0" brushRef="#br2" timeOffset="122776.97">6794 12446 0,'0'0'0,"-21"0"16,0 0-1,21 21-15,-21 0 0,21 1 16,0 20-16,-21 0 0,21 1 0,-21-1 16,-1 21-16,22-20 0,-21 20 15,21 1-15,-21-22 0,0 0 0,21 1 16,0-1-16,0 0 0,0 1 0,0-22 16,0 0-16,0 21 15,0-20-15,0-1 0,21-21 31,0 0-15,0-21-16,1-22 0,-1 22 16,0 0-16</inkml:trace>
  <inkml:trace contextRef="#ctx0" brushRef="#br2" timeOffset="123335.91">7218 12425 0,'0'0'0,"0"21"15,0 0-15,0 0 0,0 22 0,0-22 16,0 21-16,-21-21 0,21 22 16,-22-1-16,22 22 0,-21-22 0,21 0 15,0 1-15,0-1 0,-21 0 0,21 1 16,-21-1-16,21-21 0,-21 21 15,21-20-15,0-1 0,0 0 16,0 0-16,0 0 0,0 0 16,-21-21-16,-1 0 31,22-21-15,0 0-16,0 0 15,0 0-15,0 0 0,0-22 0,0 22 16,0 0-16,0-21 0,22 20 15,-1-20-15,-21 21 0,21-21 0,0 20 16,0-20-16,0 21 0,1 0 16,-1 0-16,21-1 0,-21 1 0,0 21 15,1 0-15,-1 0 0,0 0 0,0 21 16,0 1-16,0-1 0,1 21 16,-1-21-16,0 0 0,-21 22 15,0-22-15,21 21 0,-21-21 16,0 22-16,0-22 0,0 0 0,0 21 15,0-20-15,0-1 0,-21 0 0,0 0 16,21 0-16,0 0 0,-21 1 16,-1-22-1,1-22 17,21 1-32,-21 0 0,21 0 15</inkml:trace>
  <inkml:trace contextRef="#ctx0" brushRef="#br2" timeOffset="123587.76">6477 12764 0,'0'0'0,"-21"0"0,0 0 15,21-22 1,21 22-16,21 0 15,-21 0-15,0 0 0,22 0 16,-1 0-16,0-21 0,1 21 16,-1 0-16,0 0 0,1-21 0,-1 21 15,0 0-15,1 0 0,-22 0 16,21 0-16,-21-21 0,1 21 0,-1 0 16</inkml:trace>
  <inkml:trace contextRef="#ctx0" brushRef="#br2" timeOffset="124500.24">8869 12340 0,'0'21'15,"0"1"-15,0 20 0,0-21 16,-21 21-16,21 1 15,-22-1-15,22 0 0,-21 22 0,21-1 16,0-20-16,-21 20 0,21 1 0,-21-22 16,0 22-16,21-22 0,-21 0 15,21 1-15,0-22 0,-22 21 0,22-21 16,-21 0-16,21 1 0,0-1 16,0 0-16,-21-21 15,0 0 1,0 0-16,21-21 15,-21 0-15,-1-1 0</inkml:trace>
  <inkml:trace contextRef="#ctx0" brushRef="#br2" timeOffset="125171.12">8276 12996 0,'42'0'0,"-20"0"16,-1 0-16,0 0 0,21 0 0,-21 0 15,22 0-15,-1 0 0,0 0 16,22 0-16,-22 0 0,22-21 0,-1 0 16,1 0-16,-1 0 0,1 0 15,-22-1-15,22 1 0,-1-21 16,-21 21-16,1 0 0,-1-22 0,-21 22 16,22 0-16,-22-21 0,0 20 15,-21 1-15,0-21 0,0 21 0,0 0 16,0-1-16,0 1 0,0 0 15,0 0-15,-21 21 16,0 0-16,21 21 16,-22 0-16,22 0 15,-21 22-15,21-22 0,-21 21 0,21 1 16,0 20-16,0-21 0,-21 1 16,0 20-16,21-20 0,-21-1 0,21 0 15,0 1-15,-22-1 0,22-21 0,-21 21 16,21-20-16,0-1 15,0 21-15,0-21 0,-21 0 16,21 1-16,0-44 31,0 1-15,21 0-16,-21 0 16,21 0-16,1-22 0,-1 22 0,0-21 15,0 0-15,0 20 0,0-20 0,1 0 16,20 21-16,-21-1 0,0 1 15,22 0-15,-22 0 0,0 21 0,0 0 16,0 0-16,0 0 0,1 21 16,-22 0-16,0 0 0,0 1 15,21-1-15,-21 21 0,0-21 0,0 0 16,0 22-16,0-22 0,0 0 16,-21 21-16,-1-20 0,22-1 0,0 0 15,0 0-15,-21 0 0,21 0 16,0 1-16,-21-22 15,21-22 17,0 1-32,21 0 15,0 0-15</inkml:trace>
  <inkml:trace contextRef="#ctx0" brushRef="#br2" timeOffset="125567.76">9927 13039 0,'0'0'15,"21"0"-15,0 0 0,1 0 16,-1 0-16,0 0 0,0 0 16,0-21-16,22-1 0,-22 22 15,0-21-15,0 0 0,0 0 0,0 21 16,1-21-16,-22 0 0,0-1 15,21 1-15,-21 0 0,0 0 16,0 0-16,0 0 0,0-1 0,-21 1 16,-1 21-16,1 0 0,0 0 0,0 0 15,0 0-15,0 0 0,-1 0 16,-20 21-16,21 1 0,0 20 0,0-21 16,-1 21-16,1-20 0,21 20 15,0 0-15,-21 1 0,21-22 0,0 21 16,0-21-16,0 22 0,0-22 0,0 0 15,21 0-15,22 0 16,-22 0-16,0-21 0,0 0 0,21 22 16,1-22-16,-22 0 0,21 0 15,1 0-15,-1 0 0,0 0 16,1 0-16,-1-22 0,0 22 0,1-21 16</inkml:trace>
  <inkml:trace contextRef="#ctx0" brushRef="#br2" timeOffset="126171.45">11155 12234 0,'0'0'0,"-21"0"0,-1 0 15,22-21-15,22 21 32,20 0-32,-21 0 0,21-21 0,-20 21 15,41 0-15,-21 0 0,1-21 16,20 21-16,-20 0 0,20-21 0,1 21 16,-1-21-16,1 21 0,-1 0 0,1 0 15,-1-22-15,-21 22 0,1 0 16,-22 0-16,0 0 0,0 0 0,-42 0 31,0 0-31,0 0 0,0 22 0,-22-22 16,22 0-16,-21 0 0,21 0 0,-1 0 15,1 21-15</inkml:trace>
  <inkml:trace contextRef="#ctx0" brushRef="#br2" timeOffset="126480.27">11663 12192 0,'0'0'0,"0"21"16,0 0-16,0 1 0,-21 20 15,21-21-15,-22 21 0,22 1 0,-21-1 16,21 0-16,-21 1 0,21-1 15,-21 22-15,0-22 0,21 21 16,-21-20-16,-1 20 0,1-20 0,21-1 16,0 0-16,-21 1 0,21-1 15,-21 0-15,21-21 0,0 1 0,0-1 16,0 0-16,21-21 31,0 0-31,0-21 0,-21 0 16,22-1-16</inkml:trace>
  <inkml:trace contextRef="#ctx0" brushRef="#br2" timeOffset="126944">11980 12827 0,'0'21'16,"21"-21"0,1 0-16,-1 0 0,0 0 0,0 0 15,0 0-15,0-21 0,22 21 16,-22-21-16,0 0 0,0 21 0,22-21 16,-22-1-16,0 1 0,0 0 15,-21 0-15,21 0 16,-21 0-16,0-1 0,0 1 0,0 0 15,0 0-15,-21 21 0,0 0 16,0 0-16,0 0 16,-1 0-16,1 0 0,0 21 15,0-21-15,-21 42 0,20-20 0,1 20 16,-21 0-16,21 1 0,0-1 0,-1 0 16,1 1-16,0-22 0,21 21 15,0 0-15,0-20 0,0 20 0,0-21 16,0 0-16,0 0 0,0 1 15,21-1-15,0-21 0,1 0 16,-1 21-16,0-21 0,0 0 16,0 0-16,0 0 0,22 0 0,-22 0 15,0 0-15,21-21 0,-20 21 0,-1-21 16,0-1-16,21 1 0,-21 0 16</inkml:trace>
  <inkml:trace contextRef="#ctx0" brushRef="#br2" timeOffset="127915.42">13060 12700 0,'0'0'16,"21"21"-16,-21 85 15,0-85-15,0 22 0,-21-1 0,0-21 0,-1 21 16,1-20-16,0-1 0,-21 21 16,21-21-16,-1 0 0,1 1 15,0-1-15,21 0 16,-21-21-16,21-21 31,21 0-31,0-1 16,0 1-16,1 0 0,20-42 15,0 20-15,-21 1 0,22 0 16,-22-1-16,21 1 0,1 0 0,-22-1 16,21 22-16,-21-21 0,22 21 0,-22-1 15,0 1-15,0 21 0,-21-21 16,-21 42-1,0-21 1,0 21-16,21 1 0,-22-1 16,1 21-16,0-21 0,0 22 0,-21-1 15,20-21-15,1 21 0,0 1 0,21-22 16,-21 21-16,21 1 0,-21-22 16,21 0-16,0 21 0,0-21 0,0 1 15,0-1-15,21 0 16,0-21-16,0 0 0,22 21 0,-22-21 15,21 0-15,-21 0 0,22 0 0,-1 0 16,0 0-16,-21-21 16,22 0-16,-1 21 0,0-21 0,1-1 15,-1 1-15,0 0 0,1 0 0,-22-21 16,21 20-16,-21-20 0,1 0 16,20-1-16,-21 1 0,0 0 0,0-1 15,1-20-15,-22 21 0,21-1 16,0 1-16,-21 0 0,21-1 0,-21 1 15,0 0-15,0-1 0,0 1 16,0 21-16,0-22 0,0 22 0,0 0 16,0 0-16,0 0 0,-21 21 31,21 21-31,-21 0 0,21 0 16,-21 0-16,21 22 0,0-1 15,0 0-15,-22-20 0,1 20 16,21 0-16,-21 22 0,21-22 0,0 0 15,-21 1-15,21-1 0,-21 22 16,21-22-16,0 0 0,-21 1 16,21-1-16,0 0 0,0 1 0,0-1 15,0-21-15,0 0 0,0 22 0,0-22 16,0 0-16,0 0 0,21 0 16,0-21-16,0 0 0,0 0 15,0 0-15,1 0 0,-1 0 16,21 0-16,-21 0 0,0 0 0,22-21 15,-22 0-15,21 0 16,-21 0-16,22-1 0,-22 1 0,21 0 16,-21-21-16,1 21 0,-1-22 0,0 22 15</inkml:trace>
  <inkml:trace contextRef="#ctx0" brushRef="#br2" timeOffset="128167.42">13801 12573 0,'0'0'0,"-22"0"0,1 0 0,42 0 47,1 0-47,-1 0 0,21 0 15,-21 0-15,22-21 0,-22 21 0,21 0 16,0 0-16,1-21 0,-1 21 0,0-21 15,1 21-15,-22 0 0,21 0 16,-21-22-16,1 22 0,-1 0 0,-21-21 31</inkml:trace>
  <inkml:trace contextRef="#ctx0" brushRef="#br2" timeOffset="128727.36">12827 12594 0,'21'0'15,"0"0"-15,0 0 16,1 0-16,-1 0 16,0 0-16,-21 21 0,21-21 15,0 22-15,0-1 0,1 0 16,-1 0-16,-21 0 16,0 0-16,0 22 0,0-22 0,0 0 0,0 0 15,0 0-15,0 1 16,0-1-16</inkml:trace>
  <inkml:trace contextRef="#ctx0" brushRef="#br2" timeOffset="140075.65">1397 14542 0,'-21'0'47,"0"-22"-32,21 1 1,-22 21-16,22-21 0,0 0 16,0 0-16,0 0 15,0-1 1,0 1-16,22 21 15,-1 0-15,0-21 0,0 21 0,0 0 16,0 0-16,1 0 0,-1 0 16,0 0-16,0 0 0,0 21 0,0 0 15,22 1-15,-22-1 0,-21 0 16,21 21-16,-21 1 0,21-22 0,-21 21 16,0 0-16,0 1 0,0-1 15,0 0-15,-21 1 0,0-1 16,0 0-16,0-20 0,-1 20 15,-20 0-15,21 1 0,-21-22 0,-1 21 16,1-21-16,21 0 0,-22 1 16,22-1-16,-21 0 0,21-21 15,-22 0-15,22 0 0,0 0 0,0 0 16,0-21-16,0 21 0,-1-21 16,1-22-16,0 22 0,21 0 0,-21-21 15,21 20-15,-21-20 0,21 21 16,0-21-16,0 20 0,0 1 15,0 0-15,0 0 0,42-21 16,-21 20-16,0 22 16,1 0-16,-1 0 0,21 0 0,-21 0 15,22 22-15,-22-1 0,0 0 16,21 0-16,-21 0 0,1 0 0,-1 1 16,-21 20-16,21-21 0,-21 0 15,21 22-15,-21-22 0,0 0 0,21 21 16,-21-21-16,21 1 0,1-1 15,-22 0-15,21 0 16,-21 0-16,21-21 0,0 0 16,0 0-1,-21-21 1,21 0-16</inkml:trace>
  <inkml:trace contextRef="#ctx0" brushRef="#br2" timeOffset="140375.48">2053 14944 0,'21'0'31,"-21"-21"-16,0-1 1,-21 22 0,0 0-1,0 0 1,21 22 0,0-1-16,0 0 15</inkml:trace>
  <inkml:trace contextRef="#ctx0" brushRef="#br2" timeOffset="140979.81">3154 14309 0,'0'0'0,"-21"-21"0,-1 21 16,22-22 15,22 22-31,-1 0 16,0 0-16,21 0 0,1 0 15,-1 0-15,0 0 0,22 0 16,-22-21-16,22 21 0,-22 0 0,0 0 15,1 0-15,20 0 0,-21 0 16,-20 0-16,20 0 0,-21 0 0,21 0 16,-20 0-16,-1 0 15,-21 21 1,-21-21 0,-1 0-16,22 22 0,-21-22 15,0 0-15,0 0 0,0 21 0,0-21 16</inkml:trace>
  <inkml:trace contextRef="#ctx0" brushRef="#br2" timeOffset="141284.15">3556 14288 0,'-42'21'16,"42"0"-1,0 0-15,0 0 0,-22 0 0,22 22 16,-21-1-16,21-21 0,-21 22 0,21-1 16,0 21-16,0-20 0,-21-1 15,21 0-15,-21 1 0,21-1 0,0-21 16,0 22-16,-21-1 0,21-21 16,0 0-16,0 0 0,0 1 15,0-1-15,-22 0 0,22 0 16,0-42 15,22 0-15,-22 0-16,21-1 0</inkml:trace>
  <inkml:trace contextRef="#ctx0" brushRef="#br2" timeOffset="141709.94">3810 14923 0,'21'0'0,"0"0"0,0 0 16,1 0-16,-1 0 15,-21-22-15,21 1 0,0 21 0,0-21 16,0 0-16,-21 0 0,22 0 15,-22-1-15,21 1 0,-21 0 16,0 0-16,0 0 16,-21 0-1,-1 21-15,1 0 0,0 0 16,0 0-16,0 21 0,0-21 16,-1 21-16,1 0 0,0 0 0,0 22 15,0-22-15,21 21 0,0-21 16,-21 0-16,21 22 0,0-22 0,0 21 15,0-21-15,0 22 0,0-22 0,0 0 16,0 0-16,21 0 0,0 1 16,-21-1-16,21-21 0,0 0 0,0 21 15,22-21-15,-22 0 0,0 0 16,0 0-16,22-21 0,-22 21 0,0-21 16,0-1-16,0 1 0,0 0 15</inkml:trace>
  <inkml:trace contextRef="#ctx0" brushRef="#br2" timeOffset="142595.94">4339 14817 0,'0'-21'16,"0"-1"-16,0 1 15,21 21-15,0-21 0,1 21 0,-1 0 16,0 0-16,-21-21 15,21 21-15,21 0 0,-20 0 0,-1 0 16,0 0-16,0 21 0,0-21 0,0 21 16,1 0-16,-22 1 0,21-1 15,-21 0-15,0 0 0,0 0 0,0 22 16,0-22-16,0 0 0,0 0 16,-21 0-16,-1 22 0,22-22 0,-21 0 15,0 0-15,21 0 0,-21 0 0,0 1 16,21-1-16,-21-21 15,21-21 32,0-1-47,21 1 0,0 0 0,0 0 16,0 0-16,0 0 0,1-1 16,-1 1-16,0 0 0,21-21 0,-21 21 15,1-1-15,20-20 0,-21 21 0,0-21 16,0 20-16,1 1 0,-1-21 15,0 21-15,0 0 0,-21-1 0,0 1 16,0 42 15,-21-21-31,0 22 0,21-1 0,-21 0 16,-1 0-16,22 21 0,-21-20 16,21 20-16,0-21 0,-21 0 15,21 22-15,0-22 0,-21 21 0,21-21 16,0 0-16,0 1 0,0-1 15,0 0-15,0 0 0,21 0 0,0 0 16,0-21-16,1 0 0,20 0 16,-21 0-16,0 0 0,0 0 15,22 0-15,-22-21 0,21 21 0,-21-21 16,22 0-16,-1 0 0,-21-22 0,22 22 16,-1 0-16,-21-21 0,0 21 15,22-22-15,-22 1 0,0 0 0,0-1 16,0 1-16,-21 0 0,21-1 15,-21 1-15,22 0 0,-22-1 16,0 22-16,0-21 0,0-1 16,0 22-16,-22 42 31,1 1-31,21 20 0,-21-21 16,0 21-16,21 1 0,-21-22 15,21 21-15,0 1 0,0-1 0,-21 0 16,21-21-16,0 22 0,0-1 0,0-21 15,0 22-15,0-22 0,0 0 16,0 0-16,0 0 0,0 22 0,21-22 16,-21 0-16,0 0 15,21-21-15,0 21 16,0-21-16,0 0 0,1 0 16,-1 0-16,0-21 0,-21 0 15,21 21-15,0-21 0,0 0 0</inkml:trace>
  <inkml:trace contextRef="#ctx0" brushRef="#br2" timeOffset="142864.07">5292 14817 0,'0'0'0,"-22"0"15,22-21 1,22 21-16,-1 0 15,0-22-15,21 22 0,-21 0 16,22 0-16,-1 0 0,-21-21 0,22 21 16,-1 0-16,0 0 0,-21 0 0,22-21 15,-22 21-15,21 0 0,-21 0 16,1 0-16,-1 0 0,0 0 0,0 0 16,0-21-16,0 21 0,1 0 15,-1 0 1,-21-21-16,21 21 15</inkml:trace>
  <inkml:trace contextRef="#ctx0" brushRef="#br2" timeOffset="143457.76">7683 14118 0,'0'0'16,"-42"-21"-16,0 0 16,21 21-16,-1 0 0,1 0 15,-21 0-15,21 0 0,-22 0 0,22 0 16,-21 0-16,21 21 0,-22 0 0,22 0 16,-21 22-16,0-1 0,20-21 15,-20 43-15,21-22 0,0 22 16,0-22-16,-1 21 0,22-20 0,0 20 15,0-20-15,0 20 0,0-21 16,0 1-16,0-1 0,22-21 0,-22 22 16,21-22-16,0 0 0,0 0 0,0 0 15,0 0-15,22-21 0,-22 0 16,0 0-16,21 0 0,-20 0 0,20 0 16,-21 0-16,21-21 0,1 0 0</inkml:trace>
  <inkml:trace contextRef="#ctx0" brushRef="#br2" timeOffset="143899.51">7916 14499 0,'0'0'16,"-42"0"-16,21 0 16,0 0-16,-1 0 0,-20 21 0,21 1 15,0-1-15,0 0 0,-1 0 0,-20 21 16,42-20-16,-21-1 0,0 21 15,21-21-15,-21 22 0,21-22 0,0 21 16,0-21-16,0 0 0,0 1 0,0-1 16,0 0-16,0 0 15,21 0-15,0-21 0,0 0 0,0 0 16,22 0-16,-22 0 0,0 0 0,21 0 0,-21 0 16,22 0-16,-22-21 15,21 0-15,-21 0 0,22 0 0,-22-1 16,0 1-16,0 0 0,0 0 0,-21-21 15,0 20-15,0-20 0,0 21 16,0-21-16,0 20 0,-21 1 0,0-21 16,-21 21-16,21 0 0,-1-1 0,-20 22 15,0 0-15,21 0 0,-22 0 16,22 0-16,0 0 0,0 0 0,0 22 16,-1-22-16,22 21 0,0 0 0,0 0 15,0 0-15,0 0 16,0 1-16,0-1 0,22 0 0,-1-21 15,0 21-15,0-21 0,21 0 0,-20 0 16,20 0-16,-21 0 0,21 0 16,1 0-16</inkml:trace>
  <inkml:trace contextRef="#ctx0" brushRef="#br2" timeOffset="146091.03">8403 14563 0,'-21'21'0,"21"0"16,0 0-16,0 0 0,-21 1 16,0-1-16,21 21 0,0-21 15,0 0-15,-22 1 0,22-1 0,-21 0 16,21 0-16,0 0 0,0 0 0,0 1 16,0-1-16,0 0 0,-21-21 15,21 21-15,0-42 31,0 0-15,0 0-16,21-1 0,-21 1 16,0 0-16,21 0 0,1-21 0,-22 20 15,21-20-15,0 21 0,0-21 16,-21 20-16,21 1 0,0 0 16,1 0-16,-1 0 0,-21 0 0,21 21 15,0 0-15,0 21 16,-21 0-16,21 21 15,-21-21-15,0 1 0,0 20 16,0-21-16,0 0 0,0 22 0,0-22 16,0 0-16,0 21 0,0-21 0,0 1 15,22-1-15,-1 0 16,0 0-16,0-21 0,0 0 0,0 0 16,22 0-16,-22 0 0,21 0 0,-21 0 15,22 0-15,-1-21 0,-21 0 16,22 0-16,-1-1 0,-21 1 15,21 0-15,-20 0 0,-1-21 0,0 20 16,0-20-16,0 0 0,0-1 16,1 22-16,-22-42 0,21 20 0,-21 1 15,0 21-15,0-21 0,21-1 0,-21 22 16,21-21-16,-21 21 0,0-1 16,0 44-1,0-1 1,0 0-16,-21 0 0,0 21 15,21-20-15,-21 20 0,21 0 0,0 1 16,0-1-16,-22 0 0,22 1 0,0-22 16,0 21-16,0 0 15,0-20-15,0 20 0,0-21 0,0 0 16,0 0-16,22 1 0,-22-1 0,21 0 16,0 0-16,0-21 0,0 21 15,0-21-15,22 0 0,-22 0 0,0 0 16,21 0-16,1 0 0,-22 0 0,21 0 15,1-21-15,-1 21 0,-21-21 0,21 0 16,-20 0-16,20-1 0,-21 1 16,0 0-16,22 0 0,-22 0 15,0 0-15,0-22 0,0 22 0,-21-21 0,0 21 16,0-1-16,0-20 0,0 21 16,0 0-16,0 0 0,0-1 15,0 1-15,-21 21 0,0 0 0,0 0 16,0 0-16,-1 0 0,1 0 15,-21 21-15,21-21 0,0 22 0,-1-1 16,-20 21-16,21-21 0,0 0 0,21 22 16,-21-22-16,-1 21 0,22-21 15,-21 1-15,21 20 0,0-21 0,0 0 16,0 0-16,0 22 16,0-22-16,0 0 0,21-21 0,1 21 15,-1-21-15,0 0 0,0 0 16,0 0-16,0 0 0,1 0 0,-1 0 0,0-21 15,0 21-15,0-21 16,22 0-16,-22 0 0,0-1 0,-21 1 16,21 0-16,0-21 0,0 21 0,-21-1 15,0-20-15,0 21 0,22 0 16,-22 0-16,0-1 0,0 1 16,-22 21 15,22 21-31,0 1 0,0-1 0,-21 0 15,21 0-15,-21 0 0,21 22 0,0-22 16,0 0-16,0 0 0,0 0 16,0 0-16,0 1 0,21-1 15,0 0-15,1-21 0,-1 21 16,0-21-16,21 0 16,-21 0-16,1 0 0,-1 0 0,0 0 15,0 0-15,0-21 0,0 21 0,1-21 16,-1 0-16,0-1 0,0 22 0,0-21 15,0-21-15,1 21 0,-1 0 16,-21-1-16,21-20 0,0 21 16,-21 0-16,0 0 0,0-1 0,0 1 15,21 21-15,-21 21 32,0 1-32,0-1 0,-21 0 15,21 0-15,-21 0 0,21 0 16,0 1-16,0-1 0,0 0 0,0 0 15,0 0-15,0 0 0,0 1 0,0-1 16,21 0-16,0-21 16,0 21-16,1-21 15,-1 0-15,0 0 0,21 0 0,-21 0 16,1 0-16,-1-21 0,0 0 16,0 21-16,0-21 0,0-1 0,1 1 15,-22 0-15,21 0 0,-21 0 16,21 0-16,-21-1 0,0 1 0,0 0 15,0 0-15,0 42 32,0 0-17,-21 0-15,21 1 16,-21-1-16,21 0 0,-22-21 0,22 21 16,0 0-16,-21 0 0,0 1 15,21-1-15,-21-21 0,21 21 16,0 0-16,0-42 62,0 0-62,0 0 0,21-1 16,0 1-16,0 0 0,1 0 16,-1 0-16,0 0 0,21-1 0,-21 1 15,1 0-15,20 0 0,-21 0 0,21 21 16,-20-21-16,20 21 0,-21 0 15,0 0-15,0 0 0,1 0 0,-1 0 16,0 21-16,0 0 0,0 0 16,-21 0-16,0 0 0,0 1 0,0-1 15,0 0-15,0 0 0,0 0 16,0 0-16,0 1 0,0-1 0,0 0 16,0 0-16,0 0 15,0 0-15,21-21 0,1 22 16,-1-22-16,0 0 15,0 0-15,0 0 0,0 0 16,1 0-16,20-22 0,-21 1 16,0 0-16,0 21 0,1-21 0,20 0 15,-21-22-15,0 22 0,22 0 0,-22-21 16,0 21-16,21-22 0,-21 1 0,1 21 16,-1-22-16,0 1 15,0 21-15,0 0 0,-21 0 0,0-1 16,0 1-16,0 0 0,-21 21 15,0 0-15,0 21 16,0 0-16,-1 1 0,1-1 0,0 0 16,21 21-16,-21-21 0,21 1 0,0 20 15,0-21-15,0 0 0,0 0 16,0 1-16,0-1 0,0 0 0,0 0 16,21 0-16,0 0 0,-21 1 0,21-1 15,1 0 1,-1-21-16,-21 21 0,0 0 15,-21-21 17,-1 0-32,1 0 15,0 0-15,0 0 16,0 0-16,0 0 0,-1-21 16,1 21-16,0-21 0,0 0 15,0 21-15</inkml:trace>
  <inkml:trace contextRef="#ctx0" brushRef="#br2" timeOffset="146583.69">8869 14436 0,'21'0'0,"0"0"0,0 0 16,0-21-16,22 21 0,-22 0 0,21 0 16,-21-22-16,22 22 0,-1 0 15,-21 0-15,22-21 0,-1 21 16,-21 0-16,21 0 0,-20 0 0,-1-21 16,0 21-16,0 0 0</inkml:trace>
  <inkml:trace contextRef="#ctx0" brushRef="#br2" timeOffset="147501.16">13250 14351 0,'21'0'0,"1"0"0,-1 0 16,0 0-16,0-21 0,-21 0 15,42 21-15,-20-21 0,-1-1 16,0 1-16,21 0 0,-21 0 0,1 0 16,-1 0-16,0-1 0,0 1 15,-21 0-15,0 0 0,0 0 0,0 0 16,0-1-16,-21 1 0,0 21 0,-22-21 15,22 21-15,-21-21 0,0 21 16,-1 0-16,1 0 0,0 0 0,-1 0 16,1 21-16,21 0 0,-22 0 0,1-21 15,21 22-15,0-1 0,0 0 16,-1 0-16,22 0 0,0 0 16,0 1-16,0-1 0,0 0 0,0 0 15,0 0-15,22 0 0,-1 1 16,0-1-16,0 0 0,0 0 15,22 0-15,-22-21 0,0 21 16,21 1-16,-21-1 0,22 0 0,-1-21 16,-21 21-16,0 0 0,22 0 0,-22 1 15,0-1-15,0 0 0,0 0 16,-21 0-16,0 0 0,0 1 16,0-1-16,0 0 0,-21-21 0,0 21 15,-21 0-15,21 0 0,-22 1 0,1-22 16,0 21-16,-22-21 0,22 0 15,-1 0-15,-20 0 0,21 0 0,-1 0 16,1 0-16,0 0 0,-1 0 16,22 0-16,-21-21 0,21-1 0,-1 1 15,1 0-15,0 0 0,21 0 0,0 0 16,0-1-16,0 1 0,0 0 16,0-21-16,0 21 0,0-1 0,0 1 15,21 0-15,0 21 16,1 0-16,20-21 0,-21 21 0,0 0 15,22 0-15,-1 0 0</inkml:trace>
  <inkml:trace contextRef="#ctx0" brushRef="#br2" timeOffset="147906.93">13864 14224 0,'-21'0'16,"0"0"-1,21 21-15,0 0 0,0 1 16,-21-1-16,21 0 0,-22 21 0,22 1 16,-21-1-16,21 0 0,-21 1 15,21 20-15,0-21 0,-21 1 16,21 20-16,-21 1 0,21-22 0,-21 22 15,21-1-15,0 22 0,-22-22 0,22 22 16,-21-22-16,0 22 0,0 0 16,0-1-16,21-20 0,-21 21 0,-1-22 15,1 1-15,0-1 0,21 1 0,-21-1 16,21-21-16,-21 1 0,21-1 16,-21-21-16,21 0 0,0 1 0,0-44 31,0 1-16,0 0-15,21 0 0,-21-21 16,21 20-16,0-20 0,-21-21 0,21 20 16,0 1-16,1-22 0</inkml:trace>
  <inkml:trace contextRef="#ctx0" brushRef="#br2" timeOffset="148276.24">13758 14520 0,'0'0'0,"-42"-84"16,42 63-16,0-1 0,0 1 0,0 0 15,0 0-15,0 0 0,21 0 16,0-1-16,22 1 0,-22 21 16,0-21-16,21 21 0,-21 0 0,22 0 15,-22 0-15,21 0 0,-21 0 16,22 21-16,-22 0 0,0 1 0,0-1 15,0 21-15,-21-21 0,0 22 0,0-22 16,0 21-16,0 0 0,-21-20 16,-21 20-16,21-21 0,-22 0 0,1 22 15,0-22-15,-1 0 0,22-21 16,-21 21-16,0 0 0,20-21 16,1 0-16,0 0 0,0 21 0,0-21 0,0 0 15,21-21 16,21 21-31,0-21 0,0 0 16,0 21-16,0-21 0,1 21 0,20-21 16</inkml:trace>
  <inkml:trace contextRef="#ctx0" brushRef="#br2" timeOffset="148795.94">14732 14245 0,'0'0'0,"0"-21"0,-21 21 0,0 0 0,-1-21 15,1 21-15,0 0 0,0 0 0,0 0 16,0 0-16,-1 0 0,-20 0 16,21 21-16,0 0 0,0 0 0,-1 1 15,1-1-15,0 21 0,0-21 0,0 22 16,0-22-16,-1 21 0,22-21 15,0 22-15,0-22 0,0 21 16,0-21-16,0 0 0,0 1 0,0-1 0,0 0 16,22 0-1,-1-21-15,0 0 0,0 0 0,0 0 16,0 0-16,1 0 0,-1 0 0,21-21 16,-21 0-16,0 21 0,1-21 15,-1-1-15,0 1 0,0 0 0,0-21 16,0 21-16,1-22 0,-1 1 0,0 21 15,-21-22-15,0 22 0,21-21 16,-21 21-16,0 0 0,0-1 0,0 1 16,0 42 15,-21 1-31,0-1 0,21 0 0,0 0 16,0 0-16,-21 22 0,21-22 15,0 21-15,0-21 0,0 0 16,0 1-16,0-1 0,0 0 0,0 0 15,0 0-15,0 0 0,21-21 16,0 22-16,0-22 0,0 0 16,0 0-16,1 0 0,-1 0 0,0 0 15,0-22-15,0 22 0</inkml:trace>
  <inkml:trace contextRef="#ctx0" brushRef="#br2" timeOffset="149091.76">15409 14224 0,'0'0'16,"-21"0"-16,0-21 0,0 21 15,0 0-15,-1 0 16,1 0-16,0 0 0,0 0 0,0 0 16,0 21-16,-1 0 0,1 0 0,0 1 15,0 20-15,0-21 0,21 21 16,-21-20-16,21 20 0,-22 0 0,22-21 15,0 22-15,0-22 0,0 0 0,0 0 16,0 0-16,0 1 0,0-1 16,22 0-16,-1-21 0,0 21 0,0-21 15,0 0-15,0 0 0,22 0 16,-22 0-16,21 0 0,-21 0 16,22-21-16,-22 0 0,21 21 0,-21-21 15,1-1-15,20 1 0</inkml:trace>
  <inkml:trace contextRef="#ctx0" brushRef="#br2" timeOffset="149507.57">15748 14393 0,'-21'0'16,"0"22"-16,21-1 0,0 0 15,21-21 1,0 0-1,0 0-15,0 0 0,0 0 16,1 0-16,-1 0 0,0-21 0,0 21 16,0-21-16,0 21 0,1-22 15,-22 1-15,21 0 0,-21 0 16,21 21-16,-21-21 0,0 0 0,0-22 16,0 22-16,0 0 0,0 0 15,-21 21-15,0 0 16,-1 0-16,1 0 0,0 0 15,0 0-15,0 21 0,0 0 16,21 21-16,-22-20 0,1-1 0,21 21 16,-21-21-16,21 22 0,0-22 0,0 0 15,0 0-15,0 21 0,0-20 16,0-1-16,0 0 0,0 0 16,0 0-16,21-21 15,0 0-15,1 0 16,-1 0-16,0 0 0,21 0 0,-21 0 15,1-21-15,-1 0 0,21 21 0</inkml:trace>
  <inkml:trace contextRef="#ctx0" brushRef="#br2" timeOffset="149899.78">16531 14245 0,'0'0'0,"21"-21"0,-21 0 16,-21 0-1,0 21-15,0 0 16,-22 0-16,22 21 0,0-21 16,0 21-16,-21 0 0,20 0 15,1 1-15,0-1 0,21 0 0,0 0 16,-21 0-16,21 0 16,0 1-16,0-1 0,21-21 0,-21 21 15,21-21-15,0 0 0,1 21 16,-1-21-16,21 0 0,-21 21 0,0-21 15,1 0-15,-1 21 0,0 1 0,0-22 16,-21 21-16,21-21 16,-21 21-16,0 0 15,-21 0-15,0 0 16,0-21-16,0 0 16,-22 22-16,22-22 0,0 0 0,0 0 15,0 21-15,-1-21 0,1 0 0,0 0 16,0 0-16,0 0 15,21-21 1,0-1-16,0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4:37:53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17484 9673 0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3:38:48.2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868 1101 0,'0'-21'0,"-21"21"16</inkml:trace>
  <inkml:trace contextRef="#ctx0" brushRef="#br0" timeOffset="3299.84">1651 360 0,'0'-21'15,"-21"0"1,21-1-16,0 1 16,0 0-1,0 0 16</inkml:trace>
  <inkml:trace contextRef="#ctx0" brushRef="#br0" timeOffset="3496.72">1757 466 0,'21'42'16,"-21"0"-16,21-20 16,0 20-16,-21 0 0,21 1 15,1-1-15,-22 0 0,0 1 0,21-1 16,-21 0-16,21 1 0,-21-1 15,0 0-15,0-21 0,0 22 0,0-22 16,0 0-16,0 0 0,0 0 16,0 1-1,0-44 1,0 1 0,0 0-16,0-21 0,0 21 15,0-22-15,0 1 0</inkml:trace>
  <inkml:trace contextRef="#ctx0" brushRef="#br0" timeOffset="3859.54">2201 233 0,'0'0'0,"0"-21"0,0 0 15,0-1 1,-21 44-1,0-22-15,21 21 16,-21 21-16,-22-21 0,22 22 16,0-22-16,-21 21 0,21 0 15,-22 1-15,1 41 0,21-41 0,-22-1 16,1 22-16,21-22 0,-21 0 16,-1 22-16,1-22 0,0 0 0,-1 22 15,1-22-15,0 1 0,20-22 16,-20 21-16,21-21 0,0 0 15,0-21-15,21 22 0,0-1 16,0-42 15,0-1-15,21 1-16,-21 0 0,21 0 16,-21 0-16,21 0 15</inkml:trace>
  <inkml:trace contextRef="#ctx0" brushRef="#br0" timeOffset="4159.05">1672 254 0,'0'0'16,"0"21"46,21 0-62,-21 22 16</inkml:trace>
  <inkml:trace contextRef="#ctx0" brushRef="#br0" timeOffset="4297.6">1778 783 0,'0'21'15,"0"22"-15,0-22 16,21 0-16,-21 21 0,0-20 16,0-1-16,0 0 0,0 21 15,0-21-15,0 1 16,21-22 15,-21-22-31,0 1 0,0 0 16</inkml:trace>
  <inkml:trace contextRef="#ctx0" brushRef="#br0" timeOffset="4735.35">2265 699 0,'0'21'46,"0"0"-46,0 0 0,0 21 16,0-20-16,0 20 0,0-21 0,0 21 16,0 1-16,0-1 0,-21 22 15,21-22-15,-22 0 0,22 22 0,-21-22 16,21 22-16,-21-1 0,0-21 16,21 22-16,-21-1 0,0 1 15,21-22-15,0 22 0,-22-22 16,22 0-16,0 1 0,-21-1 0,21-21 15,0 22-15,0-22 0,0 0 16,0 0-16,0-42 31,0 0-15,0 0-16,0-1 0,0-20 0,0 0 16,0-1-16,21-20 0,-21 21 15</inkml:trace>
  <inkml:trace contextRef="#ctx0" brushRef="#br0" timeOffset="5139.51">2159 804 0,'0'0'0,"0"-42"16,0 21-16,0 0 15,21 0-15,0 21 16,0-22-16,1 22 0,-1 0 16,0-21-16,21 21 0,-21 0 0,1 0 15,-1 0-15,21 0 0,-21 0 16,0 0-16,22 0 0,-22 0 16,0 0-16,0 21 0,0 1 15,-21-1-15,22 0 0,-22 21 0,0-21 16,0 1-16,-22 20 0,1-21 15,0 0-15,-21 22 0,21-22 0,-22 0 16,22 0-16,0 0 0,-21 0 16,20 1-16,1-1 0,0-21 15,0 0-15,21 21 0,0-42 63,0 0-63,0-1 0,21 22 15</inkml:trace>
  <inkml:trace contextRef="#ctx0" brushRef="#br0" timeOffset="5387.37">2984 847 0,'0'0'0,"22"-43"16,-22 22-16,0 0 15,0 0-15,0 0 16,-22 21-16,1 0 0,21-21 0,-21 21 16,0 0-16,0 0 15,0 0-15,-1 0 0,1 21 16,-21-21-16</inkml:trace>
  <inkml:trace contextRef="#ctx0" brushRef="#br0" timeOffset="5600.24">2625 1058 0,'0'43'16,"0"-22"-16,-22 0 15,22 0-15,0 0 0,0 1 16,0-1-16,22-21 16,-1 0-16,0 0 15,0 0-15,0-21 0,0-1 16,1 1-16,-1 0 0,0 0 0,0 0 15,0-22-15,0 1 0,-21 21 16,22-21-16,-1-1 0,-21 1 16,21 21-16,-21-22 0,0 22 0,21 0 15,-21 0-15,21 0 0,-21 0 32</inkml:trace>
  <inkml:trace contextRef="#ctx0" brushRef="#br0" timeOffset="5755.88">2984 974 0,'0'21'15,"0"21"1,0-21-16,22-21 0,-22 22 0,0-1 16,0 0-16,21 0 15,0-21 1,0 0 0,-21-21-16,21 0 15,0 0-15,-21-1 0,0 1 16,22-21-16</inkml:trace>
  <inkml:trace contextRef="#ctx0" brushRef="#br0" timeOffset="5888.85">3535 233 0</inkml:trace>
  <inkml:trace contextRef="#ctx0" brushRef="#br0" timeOffset="5925.34">3471 254 0,'-42'21'16</inkml:trace>
  <inkml:trace contextRef="#ctx0" brushRef="#br0" timeOffset="6115.33">3408 572 0,'0'21'16,"0"21"-16,0-21 16,0 22-16,0-22 0,-21 21 0,21 0 15,0 1-15,0-1 0,-22 0 16,22-20-16,0 20 0,0-21 0,0 21 15,0-20-15,0-1 0,0 0 16,0 0-16,22-21 47,-22-21-47,21 0 0,0 0 0,0-1 16,-21-20-16,21 0 0,0 21 15</inkml:trace>
  <inkml:trace contextRef="#ctx0" brushRef="#br0" timeOffset="6211.81">3789 233 0</inkml:trace>
  <inkml:trace contextRef="#ctx0" brushRef="#br0" timeOffset="6249.31">3789 254 0,'-21'0'0</inkml:trace>
  <inkml:trace contextRef="#ctx0" brushRef="#br0" timeOffset="6716.74">3768 508 0,'0'21'0,"0"0"16,0 22-16,0-22 16,0 21-16,0-21 0,0 22 0,-22-1 15,22 0-15,-21 1 0,21-22 16,0 21-16,0-21 0,0 22 0,0-22 16,-21 0-16,21 0 0,0 0 15,0 1-15,-21-1 0,21-42 47,-21-1-31,21 1-16,0 0 0,0 0 15,0 0-15,0 0 0,0-1 16,0 1-16,0-21 0,0 21 0,0 0 16,0-1-16,21 1 0,0 0 15,0 21-15,0-21 0,1 0 0,-1 21 16,0-21-16,0-1 0,0 22 15,0 0-15,22 0 0,-22 0 0,0 0 16,0 0-16,22 22 0,-22-1 16,0 0-16,-21 0 15,21 21-15,-21-20 0,0-1 16,0 21-16,0-21 0,0 43 16,0-22-16,0-21 15,-21 0-15,0 1 0,21-1 16,0 0-16,0 0 0,-21-21 15,21-21 32,0 0-47,0 0 0,0-1 16,0 1-16,0 0 16</inkml:trace>
  <inkml:trace contextRef="#ctx0" brushRef="#br0" timeOffset="8747.45">2900 826 0,'0'-22'78,"0"1"-78,21 21 15,-21-21 1,0 0 0,0 0-16,-21 0 31,0 21-31,-1 0 15,1 0-15,0 0 16,0 0-16,0 0 16,0 0-16,-1 0 0,1 21 0,0 0 15,0-21-15,0 21 0,0-21 16,21 21-16,-22 0 0,1 1 0,0-1 16,0 0-16,21 0 0,-21 0 15,21 22-15,-21-22 0,21 0 0,-22 0 16,22 0-16,0 0 0,0 1 15,0 20-15,0-21 0,0 0 16,0 0-16,0 1 0,0-1 16,0 0-16,22-21 0,-1 0 15,0 0 1,0 0-16,0 0 0,0 0 16,1 0-16,-1 0 0,0 0 15,0-21-15,0 0 0,0 21 16,1-22-16,-1 1 0,0 0 15,0 0-15,0 0 0,0 0 0,1-1 16,-22 1-16,0 0 0,0 0 16,21 0-16,-21-22 0,0 22 0,0 0 15,0 0-15,0 0 0,0 0 16,0-1-16,0 1 16,0 42 30,21-21-46,-21 22 16,0-1-16,0 21 0,0-21 0,0 0 16,0 1-16,0 20 0,0-21 15,0 0-15,0 22 0,0-22 0,0 0 16,0 0-16,21-21 31,0 0-31,0 0 0</inkml:trace>
  <inkml:trace contextRef="#ctx0" brushRef="#br0" timeOffset="9303.9">3429 360 0,'0'-21'16,"0"0"-1,0 42 32,0 0-31,0 0-16,0 21 0,0-20 15,0 20-15,0-21 0,0 21 16,0 1-16,0-22 0,0 21 0,-21 1 16,21-1-16,-21-21 0,-1 21 15,22-20-15,0 20 0,0-21 16,-21 21-16,21-20 0,0-1 0,-21 0 16,21 0-16,0 0 15,0-42 16,0 0-15,0 0-16,0 0 0,0-1 16,21 1-16</inkml:trace>
  <inkml:trace contextRef="#ctx0" brushRef="#br0" timeOffset="9591.74">3260 656 0,'21'0'32,"0"0"-17,0 0-15,0 0 16,0 0-16,1 0 0,-1 0 0,21 0 15,-21-21-15,0 21 0,1 0 16,-1 0-16,0 0 0,0 0 16,-21-21-1,21 21-15,-21-21 16,21 21-16</inkml:trace>
  <inkml:trace contextRef="#ctx0" brushRef="#br0" timeOffset="10046.31">3873 254 0,'-21'0'16,"21"21"-1,0 0-15,-21 1 16,21-1-16,-21 0 0,21 0 16,-21 0-16,21 22 0,0-22 15,-21 0-15,21 21 0,-22-21 0,1 1 16,0 20-16,21-21 0,-21 21 15,0-20-15,21 20 0,-21-21 0,21 0 16,0 0-16,-22 1 0,22 20 16,0-21-16,0 0 15,0 0-15,-21-21 16,21 22-16,0-44 62,0 1-62,0 0 16,0 0-16</inkml:trace>
  <inkml:trace contextRef="#ctx0" brushRef="#br0" timeOffset="11063.62">5334 296 0,'0'0'0,"0"-21"0,0 0 16,0 0-16,0 0 15,0 0-15,0-1 32,0 44-17,0-1-15,0 0 0,0 21 16,0-21-16,0 22 0,-21-1 16,21 0-16,0 22 0,-21-22 15,21 1-15,0-1 0,0 21 0,-22-20 16,22-1-16,0 22 0,-21-22 15,21 0-15,0-21 0,-21 22 0,21-22 16,0 21-16,0-21 0,0 1 16,0-1-16,-21 0 15,21-42 17,0 0-17,0-1-15,0 1 16,0 0-16,0 0 15,0 0-15,0 0 0,0-1 16,0 1-16,0 0 0,21 0 0,-21 0 16,21 0-16,-21-1 0,21 1 15,-21 0-15,22 21 0,-1-21 0,0 0 16,0 21-16,0-21 0,0 21 16,1 0-16,20 0 0,-21 0 0,0 0 15,0 0-15,1 0 0,20 0 16,-21 21-16,0-21 0,0 21 15,-21 0-15,0 0 0,22 0 0,-22 22 16,0-22-16,0 0 0,0 0 0,-22 22 16,1-22-16,0 0 15,0 0-15,0 0 0,0 0 0,-22-21 16,22 22-16,0-1 0,-21-21 0,20 0 16,1 21-16,0-21 0,0 0 15,0 0-15,0 0 16,-1 0-16,22-21 31</inkml:trace>
  <inkml:trace contextRef="#ctx0" brushRef="#br0" timeOffset="11098.6">5503 953 0,'64'-22'16</inkml:trace>
  <inkml:trace contextRef="#ctx0" brushRef="#br0" timeOffset="11898.89">6054 699 0,'-22'0'16,"1"0"0,0 0-16,21 21 15,-21 0-15,21 0 16,-21 0-16,21 0 0,0 1 15,0-1-15,0 0 0,-21 0 0,21 0 0,0 0 16,0 1-16,0 20 16,0-21-16,0 0 0,0 0 15,0 1-15,21-22 0,0 0 16,0 21-16,0-21 0,0 0 0,1 0 16,-1 0-16,0 0 0,21-21 15,-21-1-15,1 1 0,-1 21 16,21-21-16,-21 0 0,0 0 0,1 0 15,-1-22-15,0 22 0,0 0 0,-21 0 16,0 0-16,21-1 0,-21 1 0,21 0 16,-21 0-16,0 0 15,0 0-15,22 21 16,-22 21 31,0 0-47,0 0 0,0 0 0,0 0 15,0 22-15,-22-1 0,22 0 0,0 1 16,0-1-16,0 0 0,0 22 16,0-22-16,0 22 0,0-1 0,0-20 15,0 20-15,0 1 0,0-1 16,0 1-16,22-1 0,-22 1 16,0 20-16,0-20 0,0-1 0,0 1 15,0-1-15,0 1 0,0-1 16,-22 1-16,22-1 0,-21-20 0,0 20 15,0-21-15,21 1 0,-21-1 0,0 0 16,-1-20-16,1-1 0,0 21 16,0-21-16,0-21 0,0 21 0,-1 1 15,1-22-15,0 0 0,0 0 0,0 0 16,0 0-16,-1-22 0,-20 1 16,21-21-16,-21 21 0,-1-22 0,1 1 15,21-21-15,-22 20 0,22-20 0,0-22 16,0 22-16,21-22 15,0 0-15,0 1 0,0-1 0,21 0 16,0 1-16,0 20 0,1 1 0,20-1 16,-21 1-16,21 20 0,-20 1 15,20 0-15,0-1 0,1 1 0,-22 21 16,21 0-16,0-1 0,-20 1 16,20 0-16,-21 0 0,21 0 0,-20 21 15,-1-21-15,21 21 0,-21-22 16,0 22-16,1-21 0,-22 0 15</inkml:trace>
  <inkml:trace contextRef="#ctx0" brushRef="#br0" timeOffset="11941.38">6540 889 0,'22'0'15,"-1"0"-15</inkml:trace>
  <inkml:trace contextRef="#ctx0" brushRef="#br0" timeOffset="26663.38">8276 445 0,'21'0'15,"0"0"-15,1 0 47,-22-22-15,21 1-32,-21 0 0,0 0 15,0 0 1,0 0-16,0-1 0,0 1 15,-21 21 1,-1-21-16,1 21 16,0 0-16,0 0 0,0 0 15,0 0-15,-22 0 0,22 21 0,0-21 16,-21 21-16,-1 1 0,22-1 16,-21 0-16,-1 0 0,22 0 0,-21 22 15,0-22-15,20 21 0,1-21 16,-21 22-16,21-1 0,0-21 0,-1 21 15,1 1-15,0-22 0,21 21 16,0 1-16,0-1 0,0-21 0,0 21 16,0 1-16,0-22 0,0 0 15,21 21-15,-21-20 0,21-1 0,1-21 16,-1 21-16,0 0 16,21-21-16,-21 0 0,1 0 0,20 0 15,-21 0-15,0 0 0,22 0 16,-22 0-16,0 0 0,21-21 0,-21 0 15,22 21-15,-22-21 0,0-1 0,21 1 16</inkml:trace>
  <inkml:trace contextRef="#ctx0" brushRef="#br0" timeOffset="27152.1">8530 677 0,'0'0'0,"0"-21"16,0 0-1,0 0-15,-21 21 16,0 0-16,0 0 16,-1 21-16,1 0 0,0-21 0,0 21 15,0 1-15,0-1 0,-1 21 16,1-21-16,0 0 0,0 22 0,21-22 16,-21 21-16,0-21 0,21 22 15,0-22-15,0 0 0,0 0 0,0 0 16,0 1-16,0-1 0,0 0 15,21-21-15,0 0 0,0 0 0,0 0 16,22 0-16,-22 0 0,0 0 16,0 0-16,21 0 0,-20-21 15,20 0-15,-21-1 0,0 1 16,0 0-16,22-21 0,-22 21 0,-21-22 16,21 1-16,-21 0 0,0 20 15,0-20-15,0 21 0,0-21 0,0 20 16,-21 1-16,0 0 0,0 0 15,-22 0-15,22 21 0,0 0 0,-21 0 16,20 0-16,-20 0 0,21 0 16,0 21-16,-22 0 0,22 0 0,0 0 15,0 1-15,0-1 0,0 0 0,21 21 16,-22-21-16,22 1 0,0 20 16,0-21-16,0 0 0,0 0 15,22-21-15,-1 22 0,0-22 16,21 0-16,-21 0 0,1 0 0,20 0 15,0 0-15,1 0 0</inkml:trace>
  <inkml:trace contextRef="#ctx0" brushRef="#br0" timeOffset="27651.32">9038 699 0,'-21'0'16,"0"0"-1,0 0-15,21 21 0,-22 0 16,1 0-16,0 0 16,21 22-16,-21-22 0,0 0 0,21 0 15,0 21-15,-21-20 0,-1-1 16,1 0-16,21 0 0,0 21 0,0-20 16,-21-22-16,21 21 0,-21 0 15,21 0-15,0 0 16,0-42 15,0 0-31,0 0 0,0 0 16,0-1-16,0 1 0,0 0 15,0-21-15,0 21 0,21-22 0,0 22 16,0-21-16,1 21 0,20-22 16,0 22-16,-21 0 0,22 0 0,-1 0 15,0-1-15,1 22 0,-1 0 16,-21 0-16,22 0 0,-22 0 0,21 0 15,-21 22-15,0-1 0,1 0 16,-22 0-16,0 0 0,0 22 0,0-22 16,0 21-16,0-21 0,0 22 15,-22-22-15,1 0 0,0 21 0,0-21 16,0 1-16,21-1 0,-21 0 16,-1 0-16,22-42 46,0 0-46,22 0 0,-1-1 0</inkml:trace>
  <inkml:trace contextRef="#ctx0" brushRef="#br0" timeOffset="27984.14">9885 275 0,'0'0'0,"-21"0"0,21 21 16,-22 1-16,22-1 0,-21 0 15,0 21-15,0-21 0,0 22 0,21-1 16,-21 0-16,-22 1 0,22-1 16,0 0-16,0 1 0,0-1 0,-1 22 15,1-22-15,0 0 0,21 1 16,0-1-16,-21-21 0,21 21 0,0-20 15,0-1-15,0 0 0,0 0 16,0 0-16,0 0 0,21-21 16,0 0-16,0 0 0,1 0 15,-1 0-15,0 0 16,0-21-16,21 0 0,-20 0 0,-1 0 16,0 0-16,0-1 0,0 1 15</inkml:trace>
  <inkml:trace contextRef="#ctx0" brushRef="#br0" timeOffset="28217">9504 762 0,'21'0'31,"0"0"-31,0 0 16,0 0-16,1 0 0,20 0 0,-21-21 15,0 21-15,22 0 0,-22 0 16,21 0-16,-21 0 0,0 0 0,1 0 16,-1-21-16,0 21 0,0 0 31</inkml:trace>
  <inkml:trace contextRef="#ctx0" brushRef="#br0" timeOffset="29071.51">10393 1037 0,'0'0'0,"21"-21"15,0 21-15,-21-21 0,0 0 16,0 0-16,21-1 0,0 22 0,-21-21 16,0 0-16,0 0 0,0 0 15,0 0-15,0-1 0,0-20 16,-21 21-16,0 0 0,0 0 16,0 21-16,0 0 0,-1 0 15,1 0-15,-21 0 0,21 0 0,-22 0 16,22 0-16,-21 21 0,0 0 15,-1 0-15,22 21 0,-21 1 0,21-22 16,-22 21-16,22 1 0,0-1 16,0 0-16,21-21 0,0 22 0,0-22 15,0 21-15,0-21 16,0 1-16,21-1 0,0-21 16,21 0-16,-20 0 0,20 0 15,-21 0-15,21 0 0,1-21 16,-22-1-16,21 1 0,1 0 0,-22 0 15,21 0-15,-21 0 0,22-22 16,-22 22-16,0-21 0,-21 21 0,21-22 16,-21 22-16,21-21 0,-21 21 15,0-1-15,0 1 0,0 42 32,-21 1-17,21 20-15,-21-21 0,21 0 16,-21 22-16,21-22 0,0 21 0,0-21 15,0 22-15,0-22 16,0 0-16,0 0 0,0 0 0,0 0 16,21-21-16,0 22 0,0-22 15,0 0-15,1 0 0,-1 0 16,0 0-16,21-22 0,-21 22 0,22-21 16,-22 0-16,0 0 0,21 0 15,-20-22-15,-1 22 0,0 0 0,0-21 16,0 21-16,0-22 0,-21 22 15,0 0-15,0 0 0,0 0 0,0-1 16,0 1-16,0 42 31,-21 1-31,21-1 0,-21 0 16,0 21-16,21-21 0,0 1 16,0 20-16,-21-21 0,21 21 0,-21-20 15,21-1-15,0 0 0,0 0 16,0 0-16,0 0 0,0 1 15,21-22 1,0 0 0,-21-22-16,21 22 15,0-42-15,0 21 0</inkml:trace>
  <inkml:trace contextRef="#ctx0" brushRef="#br0" timeOffset="29436.82">10964 466 0,'0'0'0,"-84"0"16,62 0-16,1 21 15,21 0-15,-21 0 0,0 0 16,21 1-16,0-1 0,0 0 16,21 0-1,0-21-15,0 0 0,1 0 16,-1 0-16,0 0 0,0 0 15,21-21-15,-20 21 0,-1-21 16,0 0-16,0 21 0,-21-22 0,0 1 16,0 0-16,0 0 0,0 0 15,0 0-15,-21 21 16,0-22-16,0 22 0,-1 0 16,1 0-16,0 0 0,0 22 0,0-22 15,0 21-15,-1 0 0,1 0 16,21 0-16,-21 0 0,21 1 0,0 20 15,0-21-15,0 0 0,0 0 0,0 1 16,21-1-16,0 0 16,1-21-16,-1 21 0,21-21 0</inkml:trace>
  <inkml:trace contextRef="#ctx0" brushRef="#br0" timeOffset="29947.43">11451 826 0,'0'0'0,"-21"0"16,0 21-16,0 0 0,-1-21 15,1 21-15,0 0 0,21 0 16,-21 1-16,0-1 0,21 0 16,0 0-16,0 0 0,-21 0 0,21 1 0,0-1 15,0 0-15,0 0 16,0 0-16,0 0 0,0 1 15,0-1-15,0-42 47,0-1-31,0 1-16,0 0 0,0 0 0,21-21 16,-21 20-16,21-20 0,0 21 15,0-21-15,0-1 0,1 1 0,-1 21 16,0-22-16,21 22 0,-21 0 15,22 0-15,-22 0 0,21 21 0,1 0 16,-22 0-16,0 0 16,21 0-16,-21 21 0,1 0 0,-22 0 15,21 0-15,-21 22 0,0-22 0,0 21 16,0-21-16,0 22 0,0-1 16,-21-21-16,-1 22 0,22-22 0,-21 0 15,0 0-15,0 21 0,0-20 16,0-22-16,21 21 0,0 0 0,-22-21 15,22 21-15,22-42 47,-1 21-47,0-21 0</inkml:trace>
  <inkml:trace contextRef="#ctx0" brushRef="#br0" timeOffset="30480.43">12446 847 0,'0'0'0,"0"-21"16,21-22-16,-21 22 16,-21 21-1,0 0-15,0 0 0,-1 0 16,-20 0-16,21 21 0,-21-21 15,-1 21-15,22 1 0,-21-1 0,21 0 16,-22 0-16,22 0 0,0 0 16,0 1-16,0-1 0,21 0 0,0 0 15,0 0 1,21-21-16,0 21 0,0-21 0,21 0 16,-20 0-16,20 0 0,0 0 15,-21 22-15,22-22 0,-22 21 0,21-21 16,-21 0-16,1 21 0,-1-21 15,0 0-15,-21 21 0,21-21 16,-21 21-16,0 0 16,0 1-1,-21-22-15,0 0 0,21 21 16,-21-21-16,-22 0 0,22 0 16,0 0-16,0 21 0,0-21 0,-1 0 15,1 0-15,0 0 0,0 0 0,0 0 16,0 0-16,-1 0 15,1 0-15,0 0 0,0 0 16,0 0 0,21-21-16,0 0 31,21-1-15,0 22-16,0-21 0</inkml:trace>
  <inkml:trace contextRef="#ctx0" brushRef="#br0" timeOffset="30814.24">13271 593 0,'0'0'0,"0"-21"0,-21 21 15,0 0 1,0 0-16,0 21 0,0 0 0,-1 0 16,1 0-16,0 0 0,-21 22 15,21-1-15,-1-21 0,1 22 0,-21-1 16,21 21-16,0-20 0,-1-22 16,22 21-16,0 1 0,0-22 0,0 21 15,0-21-15,0 0 0,0 22 16,22-22-16,-1 0 15,0-21-15,0 0 0,21 21 0,1-21 16,-22 0-16,21 0 0,1 0 0,-1-21 16,0 21-16,1-21 0</inkml:trace>
  <inkml:trace contextRef="#ctx0" brushRef="#br0" timeOffset="31171.43">13822 529 0,'0'0'0,"0"-21"15,0 0 1,21 21 0,0 0-1,0 21-15,0 0 0,1 0 0,-1 1 16,0 20-16,0-21 0,21 21 15,-20 1-15,-1-22 0,-21 21 0,0 1 16,21-1-16,-21 0 0,0 1 0,0-1 16,0 0-16,-21 1 0,21-1 15,-21 0-15,-1-21 0,1 22 0,0-22 16,0 0-16,0 0 0,0 0 16,-1 1-16,1-1 0,21 0 15,-21-21-15,0 21 0,0-21 0,0 0 16,-1 0-1,1 0-15,0-21 16,21 0-16,-21 0 16</inkml:trace>
  <inkml:trace contextRef="#ctx0" brushRef="#br0" timeOffset="33084.49">1164 1820 0,'0'0'0,"-21"0"0,0 22 15,0-22-15,-1 0 0,1 21 16,0-21-16,42 0 47,22 0-47,-22 0 16,0 0-16,21 0 0,-21 0 15,22 0-15,-1 21 16,0-21-16,1 0 0,-1 0 0,0 0 15,1 0-15,20 21 0,-20-21 16,20 0-16,1 0 0,-1 0 0,1 0 16,-1 0-16,1 0 0,20 0 15,1 0-15,0 0 0,-1 0 0,22-21 16,-21 21-16,21 0 0,-22 0 16,1 0-16,21 0 0,-22 0 0,1 0 15,21 0-15,-21-21 0,20 21 16,-20 0-16,21 0 0,0 0 15,-22 0-15,22 0 0,0 0 16,0 0-16,-21-21 0,20 21 0,1 0 16,0 0-16,0 0 0,0 0 15,0 0-15,-1 0 0,-20 0 0,21 0 16,-21 0-16,-1-22 0,22 22 16,-21 0-16,21 0 0,-22 0 0,22 0 15,-21 0-15,-1-21 0,22 21 16,-21 0-16,0 0 0,20 0 0,1 0 15,0 0-15,-21 0 0,21-21 16,-1 21-16,1 0 0,-21 0 16,0 0-16,20 0 0,-20 0 0,0 0 15,-1 0-15,22 0 0,-21 0 16,0 0-16,-1 0 0,22 0 0,-21 0 16,-1 0-16,-20 0 0,21 0 15,-1 0-15,-20 0 0,20 0 0,-20 0 16,21 0-16,-1 0 0,-20-21 15,20 21-15,1 0 0,0 0 0,-22 0 16,22 0-16,-22 0 0,22 0 16,-21 0-16,-1 0 0,1 0 0,-1 0 15,1 0-15,20 0 0,-20 0 0,-1 0 16,1-21-16,-1 21 0,1 0 16,-1 0-16,1 0 0,-22 0 15,22 0-15,-1 0 0,-21 0 16,22 0-16,-22 0 0,22 0 0,-22 0 15,22 0-15,-22 0 0,21 0 0,1 0 16,-22 0-16,22-21 0,-1 21 16,-20 0-16,20 0 0,-21 0 0,1 0 15,20 0-15,-20 0 0,-1 0 16,0 0-16,1 0 0,-1 0 0,0 0 16,1 0-16,-1 0 0,0 0 15,1 0-15,-22 0 0,42 0 0,-20 0 16,-1 0-16,0 0 0,1 0 15,-1 0-15,0 0 0,1 0 0,-1 0 16,0 0-16,1-22 0,-1 22 16,0 0-16,1 0 0,-1 0 15,-21 0-15,21 0 0,1 0 0,-1 0 16,-21 0-16,22 0 0,-1-21 16,0 21-16,-21 0 0,22 0 0,-1 0 15,0 0-15,1 0 0,-22 0 0,21 0 16,1 0-16,-1 0 0,-21 0 15,21 0-15,1 0 0,-22 0 0,21 0 16,1 0-16,-1 0 0,-21 0 16,21 0-16,1 0 0,-22 0 0,21 0 15,1 0-15,-22 0 0,21 0 16,-21 0-16,0 0 0,22 0 16,-22 21-16,0-21 0,0 0 0,0 0 15,1 0-15,-1 22 0,0-22 16,0 0-16,0 0 31,-21-22 0,-21 1-31,0 0 0,-21 21 16,20-21-16</inkml:trace>
  <inkml:trace contextRef="#ctx0" brushRef="#br0" timeOffset="34459.37">571 3048 0,'0'0'0,"22"0"0,-1 0 0,0 0 16,0 0-16,-21-21 16,21 21-16,0-21 0,1 0 0,-1 21 15,21-22-15,-21 1 0,0 0 16,1 0-16,-1 0 0,-21 0 15,21-1-15,-21 1 0,0 0 16,0 0-16,0 0 0,0 0 16,-21-1-16,0 22 0,-22 0 0,22 0 15,-21 0-15,-1 0 0,-20 0 16,21 0-16,-22 0 0,22 22 16,-1-1-16,-20 0 0,21 0 0,-1 0 15,22 0-15,-21 1 16,21-1-16,-1 0 0,1 0 0,0 0 15,21 0-15,0 1 0,0-1 16,0 0-16,21 0 0,-21 0 16,21 0-16,1 1 0,20-1 15,-21 0-15,0 0 0,22 0 16,-22 0-16,21 1 0,-21 20 0,0-21 16,1 0-16,-1 0 0,0 22 15,-21-22-15,0 21 0,0-21 0,0 22 16,-21-22-16,-22 0 15,22 21-15,-21-20 0,-22-1 0,22 0 16,0 0-16,-22-21 0,22 0 0,-22 21 16,1-21-16,63-21 15,0 0 1,0 0-16,0 0 0,0-1 0,0 1 16,0 0-16,0 0 0,0 0 15,0 0-15,0-1 0,0 1 0,0 0 16,0 0-1</inkml:trace>
  <inkml:trace contextRef="#ctx0" brushRef="#br0" timeOffset="37848.41">825 3239 0,'0'21'78,"0"0"-62,0 0-16,0 0 15,-21 0-15,21 1 0,0-1 0,0 0 16,0 0-16,0 21 16,0-20-16,0-1 0,0 0 0,0 0 15,0 0-15,0 0 16,0 1 0,21-22-16,1 0 0,-1 0 15,0 0-15,0 0 0,0 0 16,0-22-16,1 1 0,-1 21 0,0-21 15,0 0-15,0 0 0,0 0 16,1-22-16,-1 22 0,0 0 16,0 0-16,-21-22 0,0 22 0,0 0 15,0 0-15,21 0 0,-21 0 16,0-1-16,0 1 0,0 42 47,0 1-47,0-1 0,0 0 15,-21 21-15,21 1 0,0-1 0,0 0 16,0 1-16,0-1 0,0 21 16,0 1-16,0-1 0,0 1 15,0-1-15,0 22 0,0 0 0,0-1 16,0 1-16,0 0 16,0-1-16,-21 1 0,21 0 0,-21-1 15,21 1-15,-21 0 0,21-1 16,-22 1-16,1-21 0,0-1 0,0 1 15,0-22-15,0 0 0,-1 1 16,1-1-16,-21 0 0,21-21 16,-22 1-16,1-22 0,0 0 0,-1 0 15,-20 0-15,21 0 0,-22 0 0,1-22 16,-22-20-16,21 21 0,-20-43 16,-1 22-16,22-21 0,-22-1 0,85 1 15,0-1-15,0 1 0,0-22 16,0 21-16,0 1 0,0-1 15,0 1-15,0 21 0,0-22 16,0 22-16,0-1 0,0-20 0,0 21 16,0-1-16,0 1 0,0 0 15,0-1-15,0 1 0,63 21 0,1-22 16,-1 1-16,1 21 0,-1-21 16,1 20-16</inkml:trace>
  <inkml:trace contextRef="#ctx0" brushRef="#br0" timeOffset="38404.08">1545 3281 0,'0'0'0,"0"-21"0,0 0 15,0 42 16,0 0-15,0 0-16,0 0 0,0 0 16,0 22-16,0-1 0,0-21 0,0 22 15,0-1-15,0-21 0,-21 21 16,21-20-16,-21 20 0,21-21 0,-21 0 16,21 0-1,0 1-15,0-44 31,0 1-31,0 0 16,0 0-16,0 0 0,21-22 16,-21 22-16,21-21 0,0 21 15,-21-22-15,21 1 0,0 0 0,1-1 16,-1 1-16,0 21 0,21-21 16,-21 20-16,22 1 0,-22 0 0,0 21 15,21 0-15,-20 0 0,-1 0 16,21 0-16,-21 0 0,-21 21 0,21 0 15,-21 22-15,22-22 16,-22 21-16,0-21 0,0 22 0,0-1 16,0-21-16,0 22 0,0-22 15,-22 21-15,22-21 0,-21 0 0,21 1 16,0-1-16,0 0 0,0 0 16,0-42 15,0 0-31,0 0 15,0-1-15,21 1 0</inkml:trace>
  <inkml:trace contextRef="#ctx0" brushRef="#br0" timeOffset="38710.91">2498 2879 0,'0'0'0,"0"21"0,-22 64 15,1-43-15,0 0 0,0 43 16,0-22-16,0-20 16,-1-1-16,1 22 0,21-22 0,-21 0 15,0 1-15,0-1 0,21 0 16,0-21-16,0 1 0,0-1 15,0 0-15,0 0 0,0 0 0,21-21 32,0 0-17,-21-21-15,0 0 0,21 0 16,-21 0-16</inkml:trace>
  <inkml:trace contextRef="#ctx0" brushRef="#br0" timeOffset="38927.73">2138 3302 0,'0'0'0,"-21"0"0,42 0 31,0 0-31,0 0 16,21 0-16,-20-21 0,-1 21 0,21-21 15,-21 21-15,22 0 0,-22 0 16,21-21-16,-21 21 0,0 0 0,1 0 15,20 0-15,-21 0 0,-21-22 16,21 22-16,0 0 0,1 0 16,-1 0-16</inkml:trace>
  <inkml:trace contextRef="#ctx0" brushRef="#br0" timeOffset="40094.6">3090 3429 0,'0'0'0,"43"-21"15,-22 0-15,-21 0 16,0-1-16,21 22 0,-21-21 0,0 0 16,0 0-16,0 0 0,0 0 15,0-1-15,0 1 0,-21 0 0,0 0 16,-1 0-16,1 21 15,0 0-15,0-21 0,0 21 0,0 0 16,-1 0-16,1 0 0,0 21 0,0 0 16,0 0-16,0 0 0,21 0 15,-22 22-15,1-22 0,0 21 0,21 1 16,0-1-16,-21-21 0,21 21 16,-21 1-16,21-22 0,0 0 0,0 21 15,0-20-15,0-1 0,0 0 16,0 0-16,21-21 15,0 0-15,0 0 0,0 0 16,1 0-16,-1 0 0,0 0 0,0-21 16,0 21-16,0-21 0,1 0 0,-22-1 15,21 1-15,0 0 0,0 0 16,0 0-16,-21-22 0,0 22 0,21-21 16,-21 21-16,22-22 0,-22 22 15,0 0-15,0 0 0,0 0 0,0 0 16,21 21-1,-21 21 1,21 0-16,-21 0 16,0 0-16,0 0 0,0 22 15,0-22-15,0 0 0,0 21 16,21-20-16,-21-1 0,0 0 0,0 0 16,0 0-16,0 0 0,0 1 15,0-1-15,21-21 0,-21 21 16,21-21-1,-21-21 1,0 0 0,0-1-16,0 1 0,0 0 15,0 0-15,22 0 0,-22 0 0,21-22 16,0 22-16,0 0 0,0-21 16,0 20-16,1 1 0,-1 0 15,21 0-15,-21 0 0,0 21 16,1-21-16,-1 21 0,21 0 0,-21 0 15,0 0-15,1 0 0,-1 21 16,0 0-16,0-21 0,-21 21 0,21 0 16,-21 0-16,21 1 0,-21-1 0,0 0 15,0 21-15,0-21 0,0 1 16,0-1-16,0 0 0,-21 0 0,0 0 16,0-21-16,0 21 0,0 1 15,-1-1-15,1-21 0,21 21 16,0-42 15,0 0-31,0-1 16,0 1-16,21 0 0,1 0 15,-22 0-15,21 0 0,0-22 0,0 22 16,-21-21-16,21 21 0,0-1 16,1-20-16,-1 21 0,0 0 0,-21 0 15,21 21-15,-21-22 0,21 1 0,-21 42 47,0 1-47,0-1 16,0 0-16,0 0 0,-21 0 0,21 22 15,-21-22-15,21 0 0,-21 21 16,21-21-16,0 22 0,0-22 16,0 0-16,0 0 0,0 0 0,0 1 15,0-1-15,0 0 0,21 0 16,0-21-16,0 21 0,0-21 15,1 0-15,-1 0 0,0 0 0,0 0 16,0 0-16,0 0 16,1 0-16,-1 0 0,0 0 0,-21-21 15,21 0-15,0 21 0,0-21 16,-21 0-16,22-1 0,-1 1 16</inkml:trace>
  <inkml:trace contextRef="#ctx0" brushRef="#br0" timeOffset="40503.44">5016 3217 0,'-21'0'16,"21"-21"62,0 42 0,0 1-62,-21-22-1,21 21-15</inkml:trace>
  <inkml:trace contextRef="#ctx0" brushRef="#br0" timeOffset="40884.22">4953 3556 0,'0'0'0,"-21"0"0,21 21 0,-21-21 16,21 21-16,0 1 16,21-22 15,0 0-15,0 0-16,-21-22 15,0 1 1,-21 21 15,0 21-15,0 1-16,21-1 15,21-42 48,0 21-63,0-22 0</inkml:trace>
  <inkml:trace contextRef="#ctx0" brushRef="#br0" timeOffset="41928.17">7281 2519 0,'0'0'0,"0"-21"16,21 0-1,-21-1-15,22 22 0,-22-21 0,21 21 0,-21-21 16,0 0-16,0 0 16,-21 42 31,21 0-32,-22 0-15,1 0 0,0 1 16,0 20-16,0 0 0,-22 1 15,22-1-15,-21 21 0,0-20 0,-1 20 16,1-20-16,0-1 0,20 0 16,-20 1-16,0 20 0,-1-42 0,-20 64 15,21-43-15,20-21 16,1 22-16,0-22 0,0 0 0,0 0 16,21 0-16,-21-21 0,21 22 15,-22-22 1,22-22 31</inkml:trace>
  <inkml:trace contextRef="#ctx0" brushRef="#br0" timeOffset="42607.88">7578 2434 0,'0'0'0,"0"-42"15,21 42-15,-21-21 0,21 21 0,0 0 16,-21-21-1,0 42 17,0 0-32,-21 0 15,0 21-15,0-20 0,-1 20 16,1 0-16,0 1 0,0 20 16,-21-21-16,20 22 0,1-22 0,-21 1 15,21 20-15,-22-21 0,22-20 16,-21 20-16,21 0 0,0-21 0,-1 22 15,1-22-15,0 0 0,21 0 0,0 0 16,-21 1-16,0-22 47,21-22-31</inkml:trace>
  <inkml:trace contextRef="#ctx0" brushRef="#br0" timeOffset="45488.69">8191 2392 0,'0'0'0,"22"0"0,-22-21 0,0 0 16,0 42 31,0 0-47,0 0 0,-22 0 0,1 22 15,0-22-15,0 21 0,0 0 0,-22 1 16,22-1-16,0 22 0,0-22 16,0 0-16,-22 1 0,22-22 0,21 21 15,-21-21-15,21 22 0,0-22 16,0 0-16,0 0 0,0 0 0,0 0 15,21 1-15,0-22 16,1 0 0,-1 0-16,0 0 0,0 0 0,0 0 15,0-22-15,1 22 0,-1-21 16,0 0-16,0 21 0,0-21 16,0 0-16,1 0 0,-22-1 0,0 1 15,0 0-15</inkml:trace>
  <inkml:trace contextRef="#ctx0" brushRef="#br0" timeOffset="45700.56">7853 2752 0,'21'0'31,"0"0"-16,0 0-15,0 0 0,22 0 16,-22 0-16,0 0 0,0 0 0,22 0 16,-22 0-16,0-21 0,21 21 0,-21 0 15,1 0-15,-1 0 0</inkml:trace>
  <inkml:trace contextRef="#ctx0" brushRef="#br0" timeOffset="46780.29">8636 2942 0,'0'0'0,"21"0"16,0 0-16,0 0 15,1 0-15,-22-21 16,21 0-16,0 0 0,-21 0 15,0-1-15,0 1 16,0 0-16,0 0 16,0 0-16,0 0 0,0-1 15,-21 1-15,0 21 16,-1 0-16,1-21 0,0 21 0,0 0 16,0 0-16,0 0 0,-1 0 0,-20 21 15,21 0-15,0 1 0,0-1 16,-1 0-16,1 0 0,0 0 0,21 22 15,0-22-15,-21 0 0,21 21 16,0-21-16,0 1 0,0 20 0,0-21 16,0 0-16,0 0 0,21 1 15,0-22 1,0 0-16,1 0 0,-1 0 16,0 0-16,0 0 0,21-22 15,-20 22-15,-1-21 0,0 0 16,0 21-16,0-21 0,0 0 0,1 0 15,-1-1-15,-21 1 0,21 0 16,-21 0-16,21 0 0,-21 0 0,21-1 16,-21 1-16,0 42 31,0 1-15,0-1-16,0 0 15,0 21-15,0-21 0,0 1 0,0-1 16,0 0-16,0 0 15,0 0-15,0 0 0,21-21 0,1 0 16,-1 22-16,21-22 0,-21 0 16,0 0-16,1 0 0,20 0 0,-21 0 15,21 0-15,1 0 0,-22 0 16,21-22-16,-21 1 0,22 21 0,-22-21 16,0 0-16,21 0 0,-20 0 0,-1-1 15,-21 1-15,0 0 0,0 0 16,0 0-16,0 0 0,0-22 0,0 22 15,0 0-15,-21 21 0,-1-21 16,1 21-16,0 0 0,0 0 16,0 0-16,0 0 0,-1 0 0,1 21 0,0 0 15,0 0-15,0 0 16,0 1-16,21-1 0,0 0 0,0 0 16,0 0-16,0 0 0,0 1 15,21-22 1,0 0-16,0 0 0,0 0 0,0 0 15,1 0-15,-1 0 0,0 0 0,0 0 16,0 0-16,0 21 16,-21 0-16,0 0 0,0 0 15,0 0-15,0 1 0,0-1 16,0 21-16,0 0 0,0 1 16,0-1-16,0 0 0,0 1 0,0 20 15,0-20-15,0-1 0,-21 21 16,0-20-16,21 20 0,-21-20 0,0-1 15,21 21-15,-21-20 0,-1-1 0,1 0 16,0 1-16,0-1 0,0 0 16,0-20-16,-1-1 0,22 0 0,-21-21 15,0 0-15,0 0 0,0 0 16,0-21-16,21 0 16,-22-1-16,22 1 0,0 0 15,0 0-15,0-21 0,0 20 0,0-20 16,0 21-16,0-21 0,0-1 15,0 22-15,22-21 0,-1-1 16</inkml:trace>
  <inkml:trace contextRef="#ctx0" brushRef="#br0" timeOffset="47293.99">9715 2921 0,'0'-42'16,"0"21"15,0 42-15,0 0-1,-21 0-15,21 0 0,-21 0 16,21 1-16,0-1 0,0 0 0,0 0 16,-21 21-16,21-20 0,-21-1 15,0 0-15,21 0 0,0 0 0,0 0 16,-22-21-16,22-21 47,0 0-47,0 0 0,0 0 15,22 0-15,-22-22 0,21 22 16,0 0-16,-21 0 0,21-22 0,0 22 16,0 0-16,1-21 15,-1 21-15,21 21 0,-21-22 0,0 1 16,1 21-16,20 0 0,-21 0 0,0 0 15,0 0-15,1 21 0,-1 1 16,0-1-16,0 0 0,-21 0 0,0 0 16,0 0-16,0 22 0,0-22 0,0 0 15,0 0-15,0 0 0,0 1 16,0-1-16,0 0 0,0 0 0,0 0 16,0 0-16,0 1 15,21-22 32,0-22-47,1 22 0,-1-21 0</inkml:trace>
  <inkml:trace contextRef="#ctx0" brushRef="#br0" timeOffset="48564.96">10816 2858 0,'0'0'16,"0"-22"-16,-21 1 0,0 21 0,0-21 0,-1 21 16,1 0-16,0 0 0,0-21 15,-21 21-15,20 0 0,1 0 16,-21 0-16,21 0 0,0 21 0,-22 0 16,22 0-16,0 1 0,0-1 15,0 0-15,-1 21 0,1-21 0,0 1 16,21-1-16,-21 21 0,21-21 0,0 0 15,0 1-15,0-1 0,0 0 16,0 0-16,21 0 0,0-21 0,0 21 16,1-21-16,-1 0 0,0 0 0,0 0 15,0 0-15,0 0 0,1 0 16,-1-21-16,0 21 0,0-21 16,0 0-16,22 0 0,-22 0 15,-21-1-15,21 1 0,0 0 0,0 0 16,-21 0-16,0-22 0,0 22 0,0 0 15,21 0-15,-21 0 0,0 0 16,0-1-16,0 1 0,0 42 31,0 1-31,0-1 16,0 21-16,0-21 0,0 0 0,0 1 16,0 20-16,0-21 0,0 0 0,0 0 15,22 1-15,-22-1 0,0 0 16,21 0-16,0 0 0,0 0 15,0-21-15,0 0 0,-21 22 0,22-22 16,-1 0-16,0 0 0,21 0 16,-21 0-16,1 0 0,-1-22 0,42-20 15,-42 21-15,1 21 16,-1-42-16,0 20 0,0 1 0,0 0 16,0 0-16,1-21 0,-22 20 0,0 1 15,21-21-15,-21 21 0,0 0 16,0-1-16,0 1 0,0 42 47,-21 1-47,21-1 0,0 0 15,0 0-15,-22 0 0,22 0 0,0 22 16,-21-22-16,21 0 0,0 0 16,0 0-16,0 1 0,0-1 0,0 0 15,0 0-15,0 0 0,0 0 16,-21-21 15,21-21-15,0 0-16,0 0 15,0 0-15,0 0 0,0-1 0,0-20 16,0 21-16,21 0 0,0-22 16,-21 22-16,43-21 0,-22 21 15,0-22-15,0 22 0,22 0 0,-22 0 16,21 0-16,-21 0 0,0 21 15,1 0-15,-1 0 0,0 0 0,0 0 16,0 0-16,-21 21 0,0 0 0,21 0 16,1 0-16,-22 0 0,0 1 15,21-1-15,-21 0 0,0 0 0,0 0 16,0 0-16,0 1 0,0-1 0,0 0 16,0 0-16,0 0 15,-21 0-15,-1-21 47,22-21-47,0 0 16,0 0-1,0 0-15,0 0 0,22-1 0,-1 1 16,0 0-16,0 0 0,0 0 0,0 0 16,1-1-16,20 1 0,-21 0 15,21 21-15,1-21 0,-22 21 0,21-21 16,-21 21-16,22 0 0,-22 0 0,0 0 15,0 21-15,0 0 0,1 0 16,-22 0-16,21 1 0,-21-1 16,0 0-16,0 0 0,0 21 0,0-20 0,0-1 15,0 0-15,-21 0 16,-1 0-16,22 0 0,-21 1 0,0-1 16,21 0-16,0 0 0,-21-21 15,21 21-15,21-21 47,-21-21-47,21 21 0,0-21 0,1 0 16,-1 0-16,0-1 0,0 1 0,0 0 15</inkml:trace>
  <inkml:trace contextRef="#ctx0" brushRef="#br0" timeOffset="48959.73">12382 2963 0,'0'0'0,"22"0"15,-1 0 1,0 0-16,0 0 16,0 0-16,0 0 0,1 0 0,-1 0 15,0 0-15,21-21 0,-21 21 0,1-21 16,-1 21-16,0-21 0,0 21 16,0-21-16,0 0 0,-21-1 15,0 1-15,0 0 0,0 0 16,0 0-16,-21 0 15,0 21-15,0 0 0,0 0 0,-22 0 16,22 0-16,-21 0 16,21 0-16,-22 21 0,22-21 0,-21 21 15,0 21-15,20-21 0,1 1 0,-21 20 16,21-21-16,0 0 0,21 22 16,0-22-16,-22 0 0,22 21 0,0-21 15,0 1-15,0-1 0,0 0 0,0 0 16,22 0-16,-22 0 0,21-21 15,0 22-15,0-22 0,0 0 0,0 21 16,1-21-16,-1 0 0,0 0 0,0 0 16,0 0-16,0 0 0,1-21 15,-1 21-15,0-22 0,0 1 16,0 0-16</inkml:trace>
  <inkml:trace contextRef="#ctx0" brushRef="#br0" timeOffset="49983.54">13483 1926 0,'21'0'31,"0"-21"-31,1 21 0,-1 0 15,21 0-15,0 0 0,1 0 16,-1 0-16,0-21 0,1 21 0,-1 0 16,0 0-16,1 0 0,-1 0 0,-21 0 15,0 0-15,1 0 0,-44 0 32,1 0-32,-21 0 0,21 21 15,-22-21-15,1 0 0,0 0 16,-1 0-16,22 0 0,-21 0 15,0 21-15,-1-21 0,22 0 0,0 0 16,0 0-16,-22 0 0,22 0 0,0 0 16,0 0-16,0 0 15,0 0-15,-1 21 32,1-21-32,21 22 0,0-1 15,-21 0-15,21 0 16,-21 0-16,0 22 0,21-22 15,0 21-15,-21 0 0,-1 1 0,22-1 16,-21 0-16,0 22 0,21-1 16,-21 1-16,0-1 0,21 1 0,-21-1 15,21 1-15,-22-1 0,22 1 0,-21-1 16,21 1-16,-21-22 0,21 22 16,0-1-16,0-20 0,0 20 0,0-21 15,0 1-15,0-1 0,0 0 16,21 1-16,0-22 0,1 21 0,-1-21 15,21 1-15,-21-1 0,0 0 0,1-21 16,20 21-16,-21-21 0,21 0 16,-20 0-16,-1 0 0,21 0 0,-21 0 15,0-21-15,1 0 0,-1 21 16,0-21-16,0-1 0,0 1 16,0-21-16,1 21 0,-1-22 0,0 1 15</inkml:trace>
  <inkml:trace contextRef="#ctx0" brushRef="#br0" timeOffset="50352.33">14224 2498 0,'0'-21'0,"0"-22"15,-21 22-15,0 21 16,-1 0-16,1 0 0,0 0 16,0 0-16,0 0 0,0 0 0,-22 0 15,22 0-15,0 21 0,-21 0 16,-1 22-16,22-22 0,-21 21 0,21 1 16,-22-1-16,22 0 0,0 1 15,0 20-15,0-21 0,-1 1 0,22-1 16,0 0-16,0-20 0,0 20 15,0-21-15,0 21 0,0-20 16,0-1-16,22 0 0,-1 0 0,0 0 16,0-21-16,0 0 0,22 0 0,-1 0 15,-21 0-15,21 0 0,1 0 16,-1 0-16,0-21 0,22 0 0,-22 0 16,1 21-16,-1-21 0</inkml:trace>
  <inkml:trace contextRef="#ctx0" brushRef="#br0" timeOffset="50767.09">14626 2752 0,'0'0'0,"-21"0"31,0 0-31,0 0 16,-1 21-16,1 0 0,0 0 0,0 0 15,0 1-15,0-1 0,-1 21 16,1-21-16,0 0 0,0 22 0,0-22 15,21 0-15,0 21 0,0-20 0,0-1 16,0 0-16,0 0 0,0 0 16,21 0-16,0-21 0,0 0 15,0 0-15,1 0 0,-1 0 16,21 0-16,-21 0 0,0 0 0,1-21 16,-1 21-16,21-21 0,-42 0 15,21 0-15,0 0 0,-21-1 16,0 1-16,0 0 0,0 0 0,0-21 15,0 20-15,0 1 0,0-21 0,-21 21 16,0 0-16,0-1 0,0 1 16,0 0-16,-1 0 0,1 21 0,0 0 15,0 0-15,0 0 0,0 0 16,-1 0-16,22 21 16,0 0-16,22-21 15,-1 0 1,0 0-16,0 0 0,21 0 0,-20 0 15</inkml:trace>
  <inkml:trace contextRef="#ctx0" brushRef="#br0" timeOffset="51296.32">15007 2752 0,'-21'0'16,"0"0"-16,21 21 0,-21 0 15,21 0-15,-22 0 0,22 1 16,-21-1-16,21 0 0,0 0 0,0 0 16,0 0-16,-21 1 0,21-1 15,0 0-15,0 0 0,0 0 16,-21 0-16,21 1 0,-21-1 16,21 0-16,-21-21 15,21 21-15,0-42 31,0 0-31,0 0 16,0-1-16,0 1 0,0 0 16,0 0-16,21 0 0,0-22 15,0 22-15,0-21 0,0 21 0,1-22 16,20 22-16,-21-21 0,21 21 16,1 0-16,-1-1 0,22 1 0,-22 0 15,0 21-15,1 0 0,-1 0 16,-21 0-16,21 21 0,-20 0 15,-1 1-15,0-1 0,-21 0 0,0 21 16,0-21-16,0 22 0,0-22 0,0 21 16,0-21-16,0 1 0,-21 20 15,0-21-15,-1 0 0,1 0 16,0-21-16,0 22 0,21-1 0,0 0 0,-21-21 16,0 0-16,42 0 46,0-21-46,-21 0 0,21 21 16,0-22-16,0-20 0,22 21 0,-22 0 16</inkml:trace>
  <inkml:trace contextRef="#ctx0" brushRef="#br0" timeOffset="51604.13">16002 2244 0,'0'0'0,"-42"106"15,20-64-15,1 21 16,0-20-16,0 20 0,0-20 0,0 20 16,-1-21-16,1 22 0,0-22 15,0 1-15,21-1 0,0 0 0,-21 1 16,21-22-16,-21 0 0,21 21 15,0-21-15,0 1 0,0-1 0,0 0 16,21-21-16,0 0 16,0 0-16,0 0 15,0 0-15,22 0 0,-22 0 0,0-21 16,0 0-16,0-1 0,1 1 16,-1 0-16,0 0 0</inkml:trace>
  <inkml:trace contextRef="#ctx0" brushRef="#br0" timeOffset="51804.03">15748 2688 0,'0'0'0,"-21"0"0,0 0 15,-1 0-15,44 0 32,-1 0-17,0 0-15,21 0 0,-21 0 0,1 0 16,20 0-16,-21 0 0,21 0 0,1 0 15,-1 0-15,0 0 16,-20 0-16,20-21 0,0 21 0,1 0 16,-1 0-16,-21 0 0</inkml:trace>
  <inkml:trace contextRef="#ctx0" brushRef="#br0" timeOffset="52663.86">16637 2963 0,'0'0'0,"21"0"0,0 0 16,-21-21-16,21 21 15,-21-21-15,0 0 0,0 0 16,0 0-16,0-1 0,0 1 0,0 0 15,0 0-15,0 0 0,0 0 16,0-1-16,-21 1 0,0 0 0,0 0 16,0 21-16,0 0 15,-1 0-15,-20 0 0,21 0 0,0 21 16,-22 0-16,1 0 0,21 1 0,-21 20 16,20-21-16,-20 21 0,21 1 15,0-22-15,0 21 0,-1-21 16,1 22-16,21-22 0,-21 0 15,21 21-15,0-20 0,0-1 0,0 0 16,21 0-16,0-21 0,1 0 16,-1 0-16,0 0 0,0 0 15,21 0-15,-20 0 0,20 0 0,-21-21 16,0 0-16,22 21 0,-22-21 0,0-1 16,21 1-16,-21 0 0,1 0 15,-1 0-15,0 0 0,0-22 0,0 22 16,-21-21-16,21 21 0,1-22 15,-1 22-15,-21 0 0,0 0 0,0 0 16,0 42 15,0 0-31,-21 0 0,21 0 16,0 22-16,0-22 0,0 0 16,0 21-16,0-21 0,0 1 0,0-1 15,0 0-15,0 0 0,0 0 0,0 0 16,0 1-16,0-1 15,21-21-15,0 0 0,0 0 16,0 0-16,0 0 0,1 0 16,-1 0-16,0-21 15,0 21-15,0-22 0,0 1 0,1 0 16,-1 0-16,0 0 0,0 0 0,0-22 16,0 22-16,1 0 0,-22-21 15,0 20-15,21 1 0,-21 0 16,0 0-16,0 42 15,0 0 1,0 0-16,0 1 0,-21-1 0,21 0 16,0 21-16,0-21 0,0 1 15,-22-1-15,22 0 0,0 0 0,0 0 16,0 0-16,0 1 16,0-1-16,0 0 15,0-42 16,0 0-31,0-1 16,0 1-16</inkml:trace>
  <inkml:trace contextRef="#ctx0" brushRef="#br0" timeOffset="52875.41">17208 2498 0,'0'0'0,"-21"-21"15,0 21 1,21 21 47,0 0-48</inkml:trace>
  <inkml:trace contextRef="#ctx0" brushRef="#br0" timeOffset="53467.58">17568 2731 0,'-21'0'0,"21"21"16,-21-21-16,21 21 16,-21 0-16,0 0 15,21 0-15,0 1 0,0-1 0,-22 0 16,22 0-16,-21 0 0,0 0 0,21 1 16,0-1-16,0 0 15,-21 0-15,21 0 0,-21 0 0,21 1 16,0-1-16,0 0 15,-21-21-15,21 21 16,-22-21-16,22-21 31,-21 0-31,21 0 16,0-1-16,0 1 16,0 0-16,21 0 0,1 0 0,-1-22 15,0 22-15,0-21 0,21 21 16,-20-22-16,20 22 0,0-21 15,1 21-15,-22-22 0,21 22 0,0 0 16,1 21-16,-22-21 0,0 21 0,21 0 16,-20 0-16,-1 0 0,0 21 15,0 0-15,-21 0 0,0 1 0,0 20 16,0-21-16,0 21 0,0-20 16,0 20-16,0-21 0,0 21 0,-21-20 15,21 20-15,0-21 0,-21 0 16,0 0-16,21 1 0,-22-1 0,22 0 15,0 0-15,-21-21 0,21 21 0,-21-21 16,21-21 31,21 0-47,0 21 16</inkml:trace>
  <inkml:trace contextRef="#ctx0" brushRef="#br0" timeOffset="53963.3">18521 2731 0,'0'0'0,"0"-22"15,-21 22 1,-22 0-1,22 22-15,0-22 0,-21 21 0,20 0 16,-20 0-16,0 0 0,21 0 16,-22 1-16,22-1 0,0 0 0,0 0 15,0-21-15,21 21 0,0 0 0,0 1 16,21-1 0,0-21-16,0 21 15,0-21-15,0 0 0,22 0 16,-22 0-16,21 21 0,-21-21 15,1 0-15,20 0 0,-21 21 0,0-21 16,0 21-16,1 1 16,-22-1-16,0 0 15,0 0-15,0 0 16,-22 0 0,1-21-16,0 0 0,0 22 15,0-22-15,0 0 16,-22 0-16,22 0 0,0 21 0,0-21 15,0 0-15,-1 0 0,1 0 0,0 21 16,0-21-16,0 0 16,0 0-1</inkml:trace>
  <inkml:trace contextRef="#ctx0" brushRef="#br0" timeOffset="54852.07">19770 1778 0,'0'0'0,"0"-21"0,0 0 16,0 0-16,-22 21 0,1 0 16,0 0-16,0 0 0,0 0 15,-22 0-15,1 0 0,0 21 0,-1-21 16,-20 42-16,21-21 0,-1 0 15,-20 22-15,20-22 0,-20 21 0,21 1 16,-1 20-16,1-21 0,0 22 16,-1-22-16,-20 22 0,20 20 0,1-20 15,0 21-15,-1-22 0,1 22 16,0-1-16,-1-20 0,22 21 16,0-1-16,0-20 0,21 20 0,0-20 15,0-1-15,0 1 0,0 21 0,21-43 16,21 21-16,-20-20 0,20 20 0,0-20 15,1-22-15,-1 21 16,0-21-16,22 0 0,-22 1 0,22-22 16,-22 0-16,21 0 0,1 0 0,-22 0 15,1 0-15,20 0 0,-21-22 16,-20 22-16,20-21 0,-21-21 0,21 21 16,-20 0-16,-1-22 0</inkml:trace>
  <inkml:trace contextRef="#ctx0" brushRef="#br0" timeOffset="56199.81">20066 2561 0,'0'0'15,"0"-63"-15,0 42 16,0-1-16,0 1 16,-21 0-16,0 0 0,-1 21 15,1 0-15,0 0 0,0 0 16,0 0-16,0 0 0,-1 0 16,-20 21-16,21 0 0,0 22 0,0-22 15,-1 21-15,1 0 0,0-20 16,0 20-16,0 0 0,21 1 15,-21-22-15,21 21 0,-22-21 16,22 22-16,0-22 0,0 0 0,0 0 16,0 0-16,22-21 0,-1 0 15,0 0-15,0 0 0,0 0 16,0 0-16,1 0 0,20 0 0,-21 0 16,0 0-16,0-21 0,22 0 15,-22 0-15,0 0 0,0-1 0,0 1 16,1 0-16,-1-21 0,0 21 15,-21-22-15,21 1 0,0 21 0,-21 0 16,0-22-16,0 22 0,21 0 0,-21 0 16,0 42 31,0 0-47,0 0 0,0 0 15,0 1-15,0 20 0,0-21 16,0 21-16,0-20 0,0 20 0,0-21 15,0 0-15,0 0 0,0 22 0,0-22 16,22 0-16,-1 0 16,0-21-16,0 21 0,0-21 15,0 0-15,1 0 0,-1 0 16,0 0-16,0 0 0,0-21 0,0 21 16,1-21-16,-1 21 0,0-21 15,-21 0-15,21 0 0,0-22 16,0 22-16,-21-21 0,0-1 0,22 1 15,-22 0-15,21-1 0,-21 1 16,0-21-16,0 20 0,0 1 0,0 0 16,-21-1-16,-1 22 0,1-21 15,0-1-15,0 22 0,-21 0 0,20 0 16,1 0-16,-21 0 0,0-1 0,-1 22 16,22 0-16,-21-21 0,-1 21 15,1 0-15,0 0 0,-1 0 0,1 0 16,0 21-16,-1 1 0,1-22 15,0 21-15,-1 0 0,1 0 16,-21 0-16,20 0 0,1 1 16,0-1-16,-1 21 0,1 0 0,0 1 15,-1-1-15,1 0 0,21 1 16,0 20-16,-1-20 0,1-1 0,0 21 16,0-20-16,21-1 0,0 0 0,0 1 15,0-1-15,0 0 0,0 1 16,0-22-16,21 21 0,0-21 0,0 22 15,1-22-15,-1 0 0,21 0 16,-21 0-16,22 1 0,-1-1 0,0-21 16,1 21-16,-1-21 0,0 0 15,1 0-15,20 0 0,-21 0 16,1 0-16,-1 0 0,0 0 0,1-21 16,-1 21-16,-21-21 0,22 21 15,-22-22-15,0 22 0,21 0 0,-21-21 16,1 21-1,-22-21 1,21 21 15,0 0-15,-21-21 78,0 0-79</inkml:trace>
  <inkml:trace contextRef="#ctx0" brushRef="#br0" timeOffset="57293.84">21103 2265 0,'0'21'47,"0"0"-32,-21 0-15,21 22 0,-21-1 0,0 0 16,21 1-16,-22-1 0,1 0 16,0-20-16,21 20 0,-21 0 0,0 1 15,0-22-15,-1 21 0,22-21 16,-21 0-16,21 1 0,-21-1 0,21 0 16,0 0-16,0-42 46,0 0-30,0 0-16</inkml:trace>
  <inkml:trace contextRef="#ctx0" brushRef="#br0" timeOffset="57627.65">21103 2223 0,'0'0'0,"21"0"16,0 0-16,22 0 0,-22 0 0,0 0 15,0 0-15,0 0 16,1 0-16,-1 0 0,0 21 16,0 0-16,0 0 0,0 21 15,-21-20-15,22 20 0,-22 0 0,21 1 16,-21-1-16,0 0 0,0 1 0,0-1 15,0 0-15,0-21 0,0 22 16,0-22-16,0 21 0,-21-21 0,-1 1 16,22-1-16,-21 0 0,21 0 15,-21-21-15,21 21 16,-21-21-16,0 0 31,21-21-31,-21 21 16,21-21-16</inkml:trace>
  <inkml:trace contextRef="#ctx0" brushRef="#br0" timeOffset="57856.52">20997 2667 0,'0'0'0,"21"0"0,43-21 15,-22 21-15,-21 0 16,22 0-16,-1-21 0,22 21 16,-22 0-16,0 0 0,1-21 15,-22 21-15,21 0 0,-21 0 0,0-22 16,1 22-16,-1 0 0,0 0 0,0-21 16</inkml:trace>
  <inkml:trace contextRef="#ctx0" brushRef="#br0" timeOffset="58159.97">22077 2286 0,'-21'0'31,"-1"0"-31,22 42 15,-21-20-15,21-1 0,-21 21 16,21 0-16,-21 1 0,21-1 0,0 0 16,-21 1-16,0-1 0,21 0 15,-22-20-15,22 20 0,-21-21 0,0 21 16,21-20-16,-21-1 0,21 0 0,0 0 16,-21-21-16,21 21 15,-21-21-15,21-21 47,0 0-47</inkml:trace>
  <inkml:trace contextRef="#ctx0" brushRef="#br0" timeOffset="58468.3">21992 2286 0,'0'0'0,"64"21"16,-43 0 0,0 22-16,0-22 0,0 0 15,0 21-15,-21 1 0,22-1 0,-1 0 16,0 1-16,0-22 0,0 21 16,0 1-16,1-22 0,-1 0 0,-21 21 15,21-21-15,-21 1 0,21-22 0,-21 21 16,0 0-16,0 0 15,0-42 32,0 0-47,0 0 16,0-1-16,0 1 0,0 0 16</inkml:trace>
  <inkml:trace contextRef="#ctx0" brushRef="#br0" timeOffset="58775.12">22712 2159 0,'0'0'0,"-21"21"0,-22 43 15,22-22-15,0-21 16,-21 64-16,20-43 0,1 1 15,21-1-15,-21 0 0,21 1 16,-21-1-16,21-21 0,-21 21 0,21-20 16,0-1-16,0 0 0,0 0 0,0 0 15,0 0-15,0 1 0,0-1 16,0 0 0,21-21 15,0 0-31,0-21 0,0 0 15</inkml:trace>
  <inkml:trace contextRef="#ctx0" brushRef="#br0" timeOffset="59590.66">23326 2858 0,'0'21'16,"-22"-21"-16,1 0 15,21-21 32,0-1-47,21 1 0,1 0 16,-1 21-16,0 0 0,-21-21 15,21 21-15,0 0 0,0 0 16,-21 21 0,0 0-16,0 0 15,0 1-15,-21-1 16,0 0-16,0 0 0,0 0 16,0-21-16,-1 0 0,1 21 15,0 1-15,0-22 16,0 0-1,0 0 1,21-22-16,0 1 0,0 0 16,0 0-16,0 0 15,0 0-15,0-1 0,0 1 0,21 0 16,0 0-16,0 0 16,0 0-16,0 21 0,1 0 15,-1 0-15,0 0 16,-21 21-16,0 0 15,0 0-15,0 0 0,0 0 16,0 1 0,-21-1-16,0 0 0,21 0 0,-22 0 15,1-21-15,21 21 0,-21-21 0,0 22 16,0-22 0,21-22 15,0 1-31,0 0 0,0 0 15,0 0-15,21 0 16,-21-1-16,21 1 0,-21 0 0,21 21 16,0-21-16,1 21 0,-1 0 15,0 0 1,0 0-16,0 0 0,0 0 0,1 0 16,-22 21-16,21 0 0,0 0 15,-21 1-15,0-1 0,0 21 16,0-21-16,0 0 0,0 1 0,0-1 15,0 21-15,-21-21 0,0 0 16,-22 22-16,22-22 0,-21 0 0,21 21 16,-22-20-16,1-1 0,0 21 15,-1-21-15,22 0 0,-21 1 0,21-22 16,-1 21-16,1 0 0</inkml:trace>
  <inkml:trace contextRef="#ctx0" brushRef="#br0" timeOffset="60626.92">24193 2117 0,'0'0'0,"22"0"0,-1-21 0,-21-1 16,21 22-1,-42 0 17,21 22-17,-21-1-15,-1 0 0,22 0 16,0 0-16,-21 0 0,21 1 16,0-1-16,0 0 15,21-21 1,1 0-1,-1 0-15,0-21 16,-21 0 0,21 21-16,-21-22 0,0 1 0,0 0 15,0 0-15,0 0 16,-21 21-16,0 0 0,0 0 16,-1 0-16,1 0 15,0 0-15,0 21 16,21 0-16,-21 0 15,21 0-15,0 1 16,21-1 0,0-21-16,0 0 0,0 0 15,1 0-15,-1-21 16,0 21-16,-21-22 0,0 1 16,21 21-16,-21-21 0,0 0 0,21 0 15,-21 0-15,0-1 0,0 1 16,0 0-16,0 0 0,-21 21 15,0 0-15,21 21 16,-21-21-16,21 21 16,-21 22-16,21-22 0,0 0 0,0 21 15,-22-21-15,22 22 0,-21-22 16,21 21-16,0-21 0,0 22 0,0-1 16,0-21-16,0 0 0,0 22 15,0-22-15,21 0 0,1 0 16,-1-21-16</inkml:trace>
  <inkml:trace contextRef="#ctx0" brushRef="#br0" timeOffset="61208.63">25125 2307 0,'0'-21'0,"-21"21"16,-1 0 0,1 0-16,0 21 0,0 0 15,0 1-15,21 20 0,-21-21 16,-1 21-16,1-20 0,0 20 0,0 0 16,0 1-16,0-1 0,-22 0 0,22-21 15,0 22-15,0-1 0,0 0 16,-1-20-16,1 20 0,0-21 0,21 0 15,0 0-15,-21 1 0,21-1 0,0 0 16,0-42 31,21 0-47,0-1 0,-21 1 0,21-21 16,1 21-16,-1-22 0,0 1 0,0 0 15,21-1-15,-20 1 0,20 0 16,-21-1-16,21 1 0,-20 0 0,-1 21 15,21-1-15,-21-20 0,0 42 16,1-21-16,-1 21 0,0 0 16,0 0-16,0 21 15,0 0-15,-21 0 0,0 22 0,0-1 16,0-21-16,0 22 0,0-1 16,0 0-16,0-21 0,0 22 15,0-1-15,0-21 0,0 22 0,0-22 16,0 0-16,0 0 0,0 21 15,0-20-15,0-1 0,0 0 16,0 0-16,0-42 31,0 0-15,-21 0-16</inkml:trace>
  <inkml:trace contextRef="#ctx0" brushRef="#br0" timeOffset="61391.52">24553 2794 0,'0'0'16,"21"0"-1,1 0-15,20 0 16,-21 0-16,21 0 0,1 0 0,-1 0 16,22 0-16,-22 0 0,0 0 0,1 0 15,20 0-15,-21 0 0,1-21 16,-22 21-16,21 0 0,-21-21 0,1 21 15</inkml:trace>
  <inkml:trace contextRef="#ctx0" brushRef="#br0" timeOffset="61683.37">25675 2434 0,'0'0'0,"0"-21"0,21 21 16,-21-21-16,21 21 15,-21 21 1,22 0-16,-1 0 0,-21 22 16,21-22-16,0 21 0,0-21 15,0 22-15,1-22 0,-22 21 0,21-21 16,0 22-16,0-1 16,0-21-16,-21 0 0,0 22 0,21-22 15,-21 0-15,22 0 0,-22 0 0,0 1 16,0-1-16,0-42 47,0-1-47,0 1 0</inkml:trace>
  <inkml:trace contextRef="#ctx0" brushRef="#br0" timeOffset="61947.46">26310 2328 0,'0'0'0,"0"-21"16,0 42 15,-21 1-31,0-1 0,0 0 0,-1 21 16,1 1-16,0-1 0,0 0 16,0-21-16,0 22 0,-22-1 0,22 0 15,0 1-15,0-1 0,-22-21 0,22 22 16,0-22-16,0 0 0,0 0 15,21 0-15,-21 0 0,-1 1 16,44-22 15,-1 0-31,21-22 0</inkml:trace>
  <inkml:trace contextRef="#ctx0" brushRef="#br0" timeOffset="62458.17">26776 2328 0,'-21'0'16,"-1"0"-1,22-21 16,0 0-15,22 21-16,-22-21 16,21 21-16,0 0 15,-21 21 1,0 0 0,0 0-16,0 1 0,-21-1 0,21 0 15,-21 0-15,21 0 0,-22-21 16,1 21-16,21 1 0,-21-1 15,0 0-15,0-21 32,0-21-32,21 0 15,0-1-15,0 1 16,0 0-16,0 0 0,21 0 0,-21 0 16,21-1-16,0 22 0,0-21 0,0 0 15,1 21-15,-1 0 0,0 0 16,0 0-16,0 0 0,0 0 0,1 21 15,-22 0-15,21 22 16,-21-22-16,0 0 0,0 21 0,-21 1 16,-1-22-16,1 21 15,-21-21-15,21 1 0,-22-1 0,1 0 16,21 0-16</inkml:trace>
  <inkml:trace contextRef="#ctx0" brushRef="#br0" timeOffset="62939.54">27390 1778 0,'0'0'0,"21"0"0,0 21 0,0 22 16,0-22-16,0 0 0,1 0 15,-1 21-15,0-20 0,0 20 0,-21 0 16,21 1-16,-21-22 0,0 21 15,0 0-15,0 1 0,0 20 16,0-20-16,0-1 0,0 21 0,-21 1 16,0-22-16,0 22 0,0-22 15,-1 22-15,1-22 0,0 0 0,-21 1 16,21-1-16,-1 0 0,-20 1 16,21-22-16,-21 21 0,-1-21 0,22 0 15,-21 1-15,21-1 0,-22 0 0,22 0 16,0-21-16,0 0 0,21 21 15,0-42 1,0 0 0,21 0-16,0 0 0,0-1 0,22 1 15</inkml:trace>
  <inkml:trace contextRef="#ctx0" brushRef="#br0" timeOffset="63755.34">27919 1376 0,'0'0'16,"21"0"15,0 0-31,21 0 16,-20 0-16,20 0 0,-21 0 15,21 0-15,1 0 0,-1 0 0,22 0 16,-22 0-16,0 0 0,1 0 15,-1 0-15,0 0 0,1 0 16,-22 0-16,21 0 0,-21 0 16,0 0-16,1 0 0,20 0 0,-21 0 15,0 0-15,0 0 16,1 0-16,-22 21 0,21-21 16,-21 21-16,0 0 15,0 1-15,0-1 0,0 0 0,0 0 16,0 21-16,0 1 0,-21-1 15,-1 22-15,1-1 0,21-21 0,-21 22 16,0-1-16,21-20 16,-21 20-16,0 1 0,21-1 0,-22-20 15,1 20-15,0 1 0,0-1 0,21 1 16,-21-22-16,0 21 0,21 1 16,-22-1-16,1-20 0,21 20 0,-21-20 15,21-1-15,0 21 0,-21-20 16,21-1-16,-21 0 0,21 1 0,0-1 15,0 0-15,0 1 0,0-22 16,0 21-16,0 1 0,-21-22 0,21 0 16,-22 0-16,22 0 0,-21 0 0,21 1 15,-21-1-15,0-21 0,0 21 16,0-21-16,-1 0 0,1 0 16,0 21-16,-21-21 0,21 0 0,-22 0 15,1 0-15,0 0 0,-1 0 16,-41 0-16,41 0 0,1 0 15,21 0-15,-22 21 0,1-21 16,21 0-16,0 0 0,0 0 0,-1 0 16,1 21-16,0-21 15,0 0 1,0 0 31,21-21-47</inkml:trace>
  <inkml:trace contextRef="#ctx0" brushRef="#br0" timeOffset="68192.14">6202 4424 0,'0'0'16,"21"-21"-16,0-22 15,0 22-15,-21 0 16,0 0-16,21 0 0,-21 0 31,-21 42 1,0 0-32,0 0 0,0 21 15,0-20-15,-1 20 0,1 0 0,-21 1 16,0-1-16,-1 0 0,1 22 15,0-1-15,-22-20 0,22 20 0,-22 1 16,22-22-16,0 0 0,-22 22 0,22-22 16,21-21-16,-22 22 0,22-22 15,0 21-15,0-21 0,0-21 0,21 21 16,-22 1-16,22-1 31,0-42 0,22 21-31,-1-22 16,-21 1-16,21 21 0,0-21 0,21 0 16,-20 0-16,-1 0 0,0-1 15,21-20-15</inkml:trace>
  <inkml:trace contextRef="#ctx0" brushRef="#br0" timeOffset="68559.92">6477 4318 0,'0'0'0,"0"-21"16,0 42 15,-21-21-31,0 21 0,21 22 15,-22-22-15,1 21 0,0 0 16,0 1-16,0-1 0,0 0 0,-22 1 16,22 20-16,0-20 0,-21 20 0,20 1 15,-20-22-15,21 21 16,-21-20-16,20-1 0,-20 0 0,21 1 16,0-1-16,0-21 0,-1 0 0,1 1 15,21-1-15,0 0 0,-21-21 16,21 21-16,-21-21 0,21-21 31,21 0-15,0 0-16,0-1 0,1 1 0</inkml:trace>
  <inkml:trace contextRef="#ctx0" brushRef="#br0" timeOffset="69040">7175 4445 0,'22'-42'16,"-22"21"-16,0-1 15,-22 22 17,1 22-32,0-1 0,21 0 0,-21 0 15,0 21-15,0-20 0,-1 20 16,1 0-16,0 1 0,0 20 0,21-21 15,-21 1-15,0 20 0,-1-20 16,1 20-16,0-21 0,0 1 16,21-1-16,0 0 0,0-20 0,0 20 0,0-21 15,0 0-15,0 0 16,0 1-16,0-1 16,21-21-1,0 0-15,0 0 0,-21-21 16,22 21-16,-1-22 0,-21 1 0,21 0 15,0 0-15,0-21 0,-21 20 0,0 1 16,0 0-16</inkml:trace>
  <inkml:trace contextRef="#ctx0" brushRef="#br0" timeOffset="69260.89">6773 4805 0,'21'0'16,"1"0"0,-1-21-16,0 21 15,0 0-15,0 0 0,22-21 0,-22 21 16,0 0-16,21 0 0,-21-22 0,1 22 16,-1 0-16,0 0 0,21 0 15,-21 0-15,-21-21 0,22 21 0,-1 0 16,0 0-16,0 0 0</inkml:trace>
  <inkml:trace contextRef="#ctx0" brushRef="#br0" timeOffset="70363.84">7832 4911 0,'0'0'15,"42"-21"1,-42-1-16,0 1 0,21 0 16,-21 0-16,21 0 0,-21 0 15,0-1-15,0 1 0,0 0 16,0 0-16,0 0 16,0 0-16,0-1 0,-21 1 0,0 21 15,0-21-15,0 21 0,-1 0 0,-20 0 16,21 0-16,-21 0 0,20 0 15,-20 0-15,0 0 0,21 0 0,-22 21 16,1 0-16,21 22 0,-22-22 16,22 21-16,0 1 0,-21-1 0,42 0 15,-21 1-15,21-1 0,-22 0 0,22 1 16,0-1-16,0-21 0,0 21 16,0-20-16,0-1 0,22 0 0,-1 0 15,0-21-15,0 0 0,0 0 16,22 0-16,-22 0 0,21 0 15,-21 0-15,22-21 0,-1 21 0,-21-21 16,21 0-16,1-1 0,-22 1 0,21 0 16,-21 0-16,1 0 0,20 0 15,-21-22-15,-21 22 0,21-21 0,0-1 16,-21 1-16,22 21 0,-22-21 16,0 20-16,0-20 0,0 21 0,0 0 15,0 0-15,0-1 16,0 44-1,-22-1 1,1 0-16,0 0 0,21 0 16,0 22-16,-21-22 0,21 21 15,-21 0-15,21 1 0,0-22 0,0 21 16,0-21-16,0 22 0,0-22 0,0 0 16,21 0-16,0 0 0,0 1 15,0-1-15,1 0 0,20-21 0,-21 0 16,21 21-16,1-21 0,-1 0 15,-21 0-15,22 0 0,-1 0 0,0-21 16,1 0-16,-1 21 0,0-21 16,1-1-16,-1 1 0,0-21 0,-21 21 15,1 0-15,-1-22 0,0 1 16,-21 21-16,0-22 0,0 1 0,0 21 16,0-21-16,0 20 0,-21 1 15,0 0-15,-1 0 0,1 21 0,0-21 16,0 21-16,-21 0 0,20 0 0,1 0 15,0 0-15,0 0 0,0 21 16,0 0-16,-1 0 0,1 0 0,0 1 16,21 20-16,0-21 0,-21 0 0,21 22 15,0-22-15,0 0 0,0 0 16,0 0-16,0 0 0,0 1 0,21-1 16,0 0-16,0-21 0,-21 21 15,22 0-15,-1-21 0,0 21 0,0 1 16,0-22-16,-21 21 0,21 0 15,1 0-15,-1 0 0,-21 0 16,21 1-16,0-1 0,-21 21 0,0-21 16,0 22-16,21-22 0,-21 21 0,0 0 15,0 1-15,0-1 0,0 0 0,0 22 16,0-22-16,-21 1 0,0 20 16,0-21-16,0 22 0,-1-22 0,1 1 15,-21-1-15,21 21 0,-22-20 0,22-1 16,-21 0-16,0 1 0,20-1 0,-20-21 15,21 22-15,-21-22 16,20 0-16,-20 0 0,21 0 0,0 0 16,0-21-16,-1 0 0,1 0 0,0 0 15,0 0-15,0-21 0,0 0 0,-1 0 16,1 0-16,0-22 0,21 22 16,0-21-16,0 0 0,0-1 0,0 1 15,0 0-15</inkml:trace>
  <inkml:trace contextRef="#ctx0" brushRef="#br0" timeOffset="71243.39">8932 4614 0,'0'0'0,"-21"0"16,0 0-1,21 22-15,0-1 16,0 21-16,0-21 0,0 0 0,0 22 15,0-1-15,0-21 0,0 22 16,0-22-16,0 21 0,-21-21 0,21 22 16,0-22-16,-21 0 0,21 0 15,0 0-15,0 0 16,0-42 15,0 0-31,0 0 0,0 0 16,0 0-16,0-1 0,0 1 0,21 0 15,-21-21-15,21-1 0,0 22 16,0-21-16,0 0 0,1 20 0,-1-20 16,0 21-16,0 0 0,21 0 0,-20-1 15,-1 1-15,21 0 0,-21 21 16,0 0-16,22 0 0,-1 21 16,-21 0-16,0 1 0,1-1 15,-1 21-15,0 0 0,-21-20 16,0 20-16,0 0 0,0 1 0,0-22 15,0 21-15,0-21 0,0 22 16,-21-22-16,21 0 0,-21 0 0,21 0 16,0 0-16,0-42 47,0 0-47,0 0 0,21 0 15,0 0-15</inkml:trace>
  <inkml:trace contextRef="#ctx0" brushRef="#br0" timeOffset="71828.05">10245 4678 0,'0'0'16,"0"-42"-16,0 20 15,0 1-15,0 0 16,-22 21-16,22-21 0,-21 0 0,-21 0 16,21 21-16,0 0 15,-22 0-15,22 0 0,0 0 16,0 0-16,-22 0 0,22 21 0,0-21 16,0 42-16,0-21 0,0 0 0,-1 22 15,1-1-15,21 0 0,0 1 16,-21-1-16,21 0 0,-21 1 0,21-1 15,0 0-15,0-20 0,0-1 16,0 0-16,21 0 0,0-21 0,0 0 16,1 0-16,-1 0 0,21 0 0,-21 0 15,22 0-15,-22-21 0,21 0 16,-21 21-16,22-21 0,-22-1 16,0-20-16,21 21 0,-21 0 0,1-22 15,-22 22-15,21 0 0,0-21 16,-21 21-16,21-22 0,-21 22 0,0-21 15,0 21-15,0-1 0,21 1 0,-21 0 16,0 0-16,0 42 31,0 0-31,0 0 0,0 1 0,0 20 16,0-21-16,-21 21 0,21-20 16,0 20-16,0-21 0,0 21 0,0-20 15,0-1-15,0 0 0,0 0 16,0 0-16,21 0 0,0-21 15,1 0-15,-1 0 0,0 0 0,0 0 16,21 0-16,-20 0 0,-1 0 16,21 0-16,-21-21 0,0 21 0,1-21 15,20 0-15,-21 0 0,0 0 0,0-22 16</inkml:trace>
  <inkml:trace contextRef="#ctx0" brushRef="#br0" timeOffset="72557.17">10816 4530 0,'0'21'16,"0"0"-16,-21 0 16,21 0-16,0 1 15,0 20-15,-21-21 0,21 0 16,0 0-16,0 22 0,0-22 0,0 0 16,0 0-16,-21 0 0,21 1 15,0-1-15,-22 0 0,22 0 0,0 0 16,-21-21-1,0 0 1,21-21 0,0 0-16,0 0 15,0-22-15,0 22 0,0 0 16,0 0-16,0-21 0,0 20 16,21-20-16,0 21 0,1 0 15,-1 0-15,0-22 0,0 22 0,0 21 16,0-21-16,22 0 0,-22 21 0,0 0 15,21 0-15,-20 0 0,-1 0 16,21 0-16,-21 21 0,0 0 0,1 0 16,-1 0-16,21 1 0,-42-1 0,21 21 15,-21-21-15,21 0 0,-21 22 16,0-22-16,0 21 0,0-21 0,0 22 16,0-22-16,-21 0 0,0 0 15,21 0-15,0 1 0,-21-1 16,0 0-16,0-21 0,21 21 15,-22-21 1,22-21 0,0 0-16,0 0 0,0-1 0,0 1 15,0 0-15,22-21 0,-1-1 16,0 22-16,0-21 0,0 0 0,0 20 16,22-20-16,-22 0 0,0 21 0,21-1 15,1 1-15,-22 0 0,21 0 16,-21 21-16,22 0 0,-22 0 0,0 0 15,0 0-15,0 21 0,1 0 0,-1 0 16,0 1-16,-21-1 0,0 21 16,0-21-16,0 22 0,0-22 15,0 21-15,0-21 0,0 0 0,-21 22 16,0-22-16,21 0 0,-22 0 16,22 0-16,-21 1 0,0-22 15,21 21-15,0-42 31,21-1-15,0 1-16,1 0 0,-1-21 16,0 21-16,0-1 0</inkml:trace>
  <inkml:trace contextRef="#ctx0" brushRef="#br0" timeOffset="72953.07">11896 4678 0,'0'21'0,"21"-21"0,0 0 16,0 0-16,0 0 0,0 0 0,1 0 15,20 0-15,-21 0 0,21 0 16,-20-21-16,20 0 0,-21 21 0,0-21 16,22 21-16,-22-22 0,0 1 0,0 0 15,-21 0-15,0 0 16,0 0-16,0-1 0,0 1 15,0 0-15,-21 21 0,0 0 16,0 0-16,-1 0 0,1 0 16,0 0-16,-21 0 0,21 0 0,-22 42 15,22-20-15,-21-1 0,21 21 16,-1-21-16,1 22 0,0-1 0,0 0 16,21-21-16,0 22 0,0-1 0,0 0 15,0-20-15,0 20 0,0-21 16,0 0-16,21 0 0,0 1 0,0-1 15,1-21-15,-1 0 0,0 0 0,21 0 16,-21 0-16,22 0 0,-22 0 16,21 0-16,-21-21 0,22 21 0,-1-22 15,-21 1-15,22-21 0,-1 21 16</inkml:trace>
  <inkml:trace contextRef="#ctx0" brushRef="#br0" timeOffset="73577.02">13123 4022 0,'0'0'0,"21"0"0,1 0 0,-1 0 0,21-21 16,-21 21-16,22 0 0,-22 0 16,21 0-16,-21 0 0,22 0 0,-22-22 15,21 22-15,-21 0 0,0 0 0,1 0 16,-1 0-16,-42 0 31,-22 0-31,22 0 16,-21 0-16,-1 0 0,1 0 15,0 0-15,-1 22 0,1-22 0,0 0 16,21 0-16,-22 0 0,22 0 16,0 0-16,0 0 0,0 0 15,-1 0 1,22 21-16,-21-21 0,21 21 16,0 0-16,-21-21 15,21 21-15,-21 0 0,21 1 0,0-1 16,0 21-16,0-21 0,-21 22 0,21-22 15,-21 21-15,21 0 0,-22 1 16,22-1-16,0 22 0,-21-22 0,0 21 16,0-20-16,21 20 0,-21 22 15,0-22-15,21 1 0,-22-1 16,1 1-16,0-1 0,21-20 0,-21 20 16,21-20-16,0-1 0,0 0 15,0 1-15,0-1 0,0-21 0,21 21 16,0-20-16,0-1 0,22 0 0,-22 0 15,21-21-15,1 0 0,20 21 16,-21-21-16,22 0 0,-22 0 0,22-21 16,-22 21-16,22-21 0,-22 0 0,0 0 15,1-1-15,-22 1 0,21-21 0</inkml:trace>
  <inkml:trace contextRef="#ctx0" brushRef="#br0" timeOffset="74269.14">14097 4445 0,'0'-21'15,"0"0"-15,-21 0 0,0 21 16,-1 0-16,1 0 0,0 0 0,-21 0 16,21 0-16,-22 0 0,1 0 15,21 21-15,-22-21 0,1 21 16,0 0-16,-1 21 0,1-20 0,21 20 15,-21 0-15,20 1 0,1 20 0,0-21 16,21 22-16,0-22 0,0 1 16,0-1-16,0 0 0,0 1 0,21-22 15,0 21-15,1-21 0,-1 0 16,0 1-16,0-1 0,21-21 0,-20 0 16,20 21-16,-21-21 0,21 0 0,1 0 15,-1 0-15,0-21 0,1 21 16,-1-21-16,0-1 0,1 1 15,-1 0-15</inkml:trace>
  <inkml:trace contextRef="#ctx0" brushRef="#br0" timeOffset="74696.49">14330 4678 0,'0'-21'0,"0"42"0,0-21 31,-21 21-31,-1 0 15,22 0-15,-21 1 0,21 20 0,0 0 16,-21-21-16,21 22 0,0-1 16,0-21-16,0 22 0,0-22 0,0 0 15,0 0-15,0 0 0,0 0 16,21 1-16,0-22 0,1 21 16,-1-21-16,0 0 0,0 0 15,0 0-15,0 0 0,1-21 0,20 21 16,-21-22-16,0 1 0,0 0 15,1 0-15,-1 0 0,-21 0 0,0-1 16,0 1-16,0-21 0,0 21 16,0 0-16,0-22 0,-21 22 0,-1 0 15,1 0-15,0 0 0,0-1 0,0 1 16,-22 21-16,22 0 16,0 0-16,0-21 0,0 21 0,0 0 15,42 0 16,0 0-31,0 0 0,21 0 16,-20 0-16,20 0 0,0 0 0,1-21 16,-1 21-16,-21-21 0,21 21 15,1-21-15,-1 21 0</inkml:trace>
  <inkml:trace contextRef="#ctx0" brushRef="#br0" timeOffset="75164.22">15071 4614 0,'0'22'16,"0"20"-1,0-21-15,0 0 0,-43 22 16,43-22-16,-21 21 0,21-21 0,0 0 16,-21 22-16,0-22 0,0 0 15,21 0-15,0 22 0,-22-22 0,22 0 16,-21 0-16,21 0 0,0 0 16,0 1-1,-21-22 1,21-22-1,0 1-15,0 0 16,0 0-16,0 0 0,0-22 0,0 22 16,21-21-16,0 21 15,1-22-15,-1 1 0,0 21 0,0-21 16,0 20-16,22 1 0,-22-21 0,21 21 16,-21 0-16,22 21 0,-1-22 15,0 22-15,1-21 0,-22 21 0,21 0 16,-21 0-16,22 21 0,-22 1 0,21-1 15,-21 0-15,0 21 0,-21-21 16,0 22-16,0-1 0,0-21 0,0 22 16,0-1-16,0 0 0,-21-21 15,0 22-15,21-22 0,-21 0 0,0 0 16,21 0-16,0 1 0,0-1 0,-21-21 16,21 21-1,21-42 1,0 0-1,0-1-15,-21 1 0,21 0 16,0-21-16,1 21 0</inkml:trace>
  <inkml:trace contextRef="#ctx0" brushRef="#br0" timeOffset="75443.06">16171 4360 0,'0'0'0,"-21"22"16,0 20-16,0-21 0,0 21 16,-1 1-16,1-22 0,0 21 0,0 22 15,0-22-15,0 0 0,-22 22 0,43-22 16,-21 1-16,0-1 0,0 0 16,21 1-16,0-22 0,0 21 0,0-21 15,0 0-15,0 1 0,0-1 16,0 0-16,21-21 15,0 0-15,0 0 0,0 0 16,1-21-16,-1 21 0,0-21 16,-21-1-16,21 1 0,-21 0 0,21 0 15,-21 0-15</inkml:trace>
  <inkml:trace contextRef="#ctx0" brushRef="#br0" timeOffset="75639.95">15790 4741 0,'-21'0'16,"42"0"-1,0 0-15,1 0 16,-1 0-16,21 0 0,-21 0 16,22 0-16,-22-21 0,21 21 15,0 0-15,-20 0 0,20-21 0,0 21 16,1-21-16,-1 21 0,0 0 15</inkml:trace>
  <inkml:trace contextRef="#ctx0" brushRef="#br0" timeOffset="76469">16743 4932 0,'0'0'0,"42"0"15,-21-21-15,0 0 16,1-1 0,-22 1-16,21 0 0,-21 0 0,21 0 15,-21 0-15,0-1 0,0 1 0,0 0 16,0-21-16,0 21 0,-21-1 16,0 1-16,-1 21 0,1-21 0,0 21 15,0-21-15,-21 21 0,20 0 0,-20 0 16,21 21-16,0-21 0,-22 21 15,22 0-15,0 1 0,-21 20 0,21-21 16,-1 21-16,1 1 0,0-22 16,0 21-16,0 1 0,21-1 15,0-21-15,0 21 0,0-20 0,0 20 16,0-21-16,0 0 0,21-21 16,0 21-16,0-21 0,0 0 0,1 0 15,-1 0-15,21 0 0,-21 0 0,0 0 16,22 0-16,-22-21 0,0 0 15,21 0-15,-20 0 0,-1 0 0,0-1 16,0 1-16,0-21 0,0 21 0,1 0 16,-22-22-16,0 22 0,0-21 15,0 21-15,0-1 0,0 1 0,0 0 16,0 0-16,-22 21 31,22 21-31,0 0 0,0 0 16,-21 22-16,21-22 0,0 21 15,0-21-15,0 22 0,0-22 0,0 21 16,0-21-16,0 1 0,0 20 0,21-21 16,1-21-16,-1 21 0,0 0 15,0-21-15,0 0 0,22 0 0,-22 0 16,0 0-16,21 0 0,-21 0 0,22-21 16,-22 0-16,21 21 0,-21-21 15,22 0-15,-22 0 0,21-22 0,-21 22 16,1 0-16,-1-21 0,0 20 15,0-20-15,0 21 0,-21 0 16,0 0-16,21-1 0,-21 1 0,0 42 31,0 1-31,-21-1 16,21 0-16,-21 21 0,21-21 0,0 22 16,-21-22-16,21 21 0,-21-21 15,21 22-15,-21-22 0,21 0 0,0 0 16,0 0-16,0 1 0,0-1 15,0 0-15,0-42 47,0 0-47,0-1 16,0-20-16,21 21 0,-21 0 0,21-22 16</inkml:trace>
  <inkml:trace contextRef="#ctx0" brushRef="#br0" timeOffset="76655.92">17484 4445 0,'0'0'0,"0"21"47,0 0-32,21-21 1,0 22-16,0-22 15,0 0-15,0 21 0</inkml:trace>
  <inkml:trace contextRef="#ctx0" brushRef="#br0" timeOffset="77194.67">17886 4699 0,'0'21'32,"-21"-21"-32,21 21 0,0 1 15,0-1-15,0 0 0,0 0 16,-22 0-16,22 0 0,0 1 0,0-1 16,0 0-16,0 0 0,0 21 0,0-20 15,0-1-15,0 0 16,0 0-16,-21 0 0,21 0 15,-21-21 1,21-21 15,0 0-31,0 0 16,0 0-16,21 0 0,0-1 0,-21-20 16,22 21-16,-1-21 0,0 20 0,0-20 15,0 21-15,0-21 0,1 20 16,20-20-16,-21 21 0,0 0 15,22 21-15,-22-21 0,0 21 0,21 0 0,-21 0 16,1 0-16,-1 0 0,0 21 16,0 0-16,-21 0 0,21 0 15,-21 22-15,0-22 0,0 21 16,0-21-16,0 22 0,0-22 16,-21 21-16,0-21 0,0 0 0,-22 43 15,22-43-15,21 0 16,-21-21-16,21 21 0,-21 1 0,42-22 47,0-22-47,0 1 0,1 21 15,-1-21-15</inkml:trace>
  <inkml:trace contextRef="#ctx0" brushRef="#br0" timeOffset="77659.57">19008 4593 0,'-22'0'16,"1"0"-16,0 0 15,0 0-15,-21 21 0,20-21 0,-20 22 16,0-1-16,-1-21 0,22 21 0,-21 0 15,21 0-15,0-21 0,-1 21 16,22 1-16,0-1 0,0 0 16,22-21-16,-1 0 15,0 21-15,21-21 16,-21 0-16,1 0 0,20 21 0,-21-21 16,21 0-16,1 21 0,-22-21 15,0 22-15,0-22 0,0 21 0,1-21 16,-1 21-16,-21 0 0,0 0 15,0 0-15,0 1 16,-21-1-16,-1 0 0,1-21 16,0 21-16,0-21 0,0 21 0,0-21 15,-1 21-15,1-21 0,-21 22 16,21-22-16,0 21 0,-1-21 16,1 0-16,0 21 0,-21-21 0,21 0 15,-1 0-15,1 0 16,0-21-1,21 0-15,-21-1 0,21 1 16</inkml:trace>
  <inkml:trace contextRef="#ctx0" brushRef="#br0" timeOffset="78531.78">20278 4212 0,'21'0'0,"-42"0"0,63 0 0,-42-21 0,0 0 32,-21 21-32,-22 0 15,22 0-15,0 0 16,-21 0-16,21 21 0,-22 0 0,1 0 16,0 22-16,20-22 0,-41 21 15,21 1-15,-1-1 0,-20 21 0,20 1 16,-20-22-16,-1 43 0,22-22 0,0 22 15,-1-21-15,1-1 0,0 22 16,21-22-16,-1 1 0,22-22 0,0 22 16,0-22-16,0 21 0,0-20 15,22-1-15,-1 0 0,0 1 16,21-22-16,-21 21 0,22-21 0,-1 1 16,0-1-16,1 0 0,-1 0 15,0 0-15,22-21 0,-22 0 0,1 0 16,-1 0-16,0 0 0,-21-21 0,22 0 15,-1 0-15,0 0 0,1-1 16</inkml:trace>
  <inkml:trace contextRef="#ctx0" brushRef="#br0" timeOffset="81012.06">20426 4657 0,'0'0'0,"0"-21"0,0-1 15,0 1-15,0 0 16,0 0-1,0 0-15,0 0 16,0-1-16,0 44 47,-21-1-31,-1 0-16,22 0 0,-21 0 0,0 22 15,21-22-15,-21 21 0,0 0 0,0 1 16,-1-1-16,22 0 0,-21 1 15,0-1-15,21 0 0,0-20 0,-21 20 16,21-21-16,0 0 0,-21 0 16,21 1-16,0-1 0,0 0 15,21-21 32,0-21-47,-21 0 16,0-1-16,21 22 0,-21-21 0</inkml:trace>
  <inkml:trace contextRef="#ctx0" brushRef="#br0" timeOffset="81295.89">20087 4847 0,'21'0'16,"0"0"-1,1 0-15,-1 0 0,0 0 0,0 0 16,0 0-16,0 0 0,1 0 0,-1 0 16,0 0-16,21 0 0,-21 0 15,1-21-15,-1 21 16</inkml:trace>
  <inkml:trace contextRef="#ctx0" brushRef="#br0" timeOffset="81705.66">20574 4953 0,'42'0'15,"-21"0"1,1 0-16,-1 0 0,0 0 16,0 0-16,0-21 0,0 0 15,1 21-15,-1-21 0,0-1 16,0 1-16,0 0 15,-21 0-15,0 0 16,0 0-16,-21 21 16,0 0-16,0 0 15,0 0-15,-1 21 16,1 0-16,0 0 0,0 21 16,0-20-16,0 20 0,21-21 0,-22 21 15,1 1-15,21-22 0,-21 21 16,21-21-16,0 1 0,0-1 0,0 0 15,0 0-15,0 0 0,21 0 16,0-21-16,1 0 16,-1 0-16,0 0 0,0 0 0,0 0 15,0 0-15,1-21 0,-1 21 16</inkml:trace>
  <inkml:trace contextRef="#ctx0" brushRef="#br0" timeOffset="82299.37">21145 4805 0,'0'0'0,"22"0"0,-22-21 16,21 21-16,0 0 0,0 0 16,0 0-16,0 0 0,1 0 0,-1 0 15,0 0-15,0 0 0,0 21 16,0 0-16,-21 0 0,0 0 0,22 1 15,-22 20-15,0-21 0,0 21 0,0-20 16,-22 20-16,1-21 0,0 0 16,0 0-16,0 22 0,0-22 0,-1 0 15,1-21-15,0 21 16,0 0-16,0-21 0,21 22 16,0-44 15,21 22-31,0-21 0,0 0 0,0 0 15,1 0-15,-1 0 0,0-1 0,0-20 16,0 21-16,0-21 0,1 20 16,20-20-16,-21 0 0,0 21 0,-21-1 15,21-20-15,-21 21 0,22 21 16,-22-21-16,0 42 16,-22 0-1,22 0-15,-21 22 0,0-22 16,0 21-16,21-21 0,-21 22 15,21-22-15,0 21 0,-21-21 16,-1 22-16,22-22 0,-21 0 0,21 0 16,0 0-16,0 0 0,0 1 0,0-1 15,21-21-15,1 0 16,-1 21-16,21-21 0,-21 0 0,0 0 16,22 0-16,-22 0 0,21 0 0,-21-21 15,22 21-15,-22-21 0,21-1 16,-21 1-16,22 0 0,-22 0 15,0 0-15,21-22 0,-20 22 0,-1-21 16,0 0-16,0-1 0,0 1 16,0-22-16</inkml:trace>
  <inkml:trace contextRef="#ctx0" brushRef="#br0" timeOffset="82570.96">22204 4466 0,'0'0'0,"0"-21"0,0 0 0,21 21 31,-21 21-31,-21 0 0,0 0 15,-1 22-15,22-22 0,-21 21 16,21 1-16,0-1 0,-21 0 0,0 22 16,0-22-16,21 0 0,-21 1 15,-1-1-15,22 0 0,0 1 16,0-1-16,-21-21 0,21 0 0,0 22 16,0-22-16,0 0 15,0 0-15,0 0 0,21-21 16,1 0-1,-1 0-15,0 0 0,0 0 16,0-21-16,-21 0 0,21 21 16,-21-21-16,22 0 0,-22 0 0,0-22 15</inkml:trace>
  <inkml:trace contextRef="#ctx0" brushRef="#br0" timeOffset="82771.37">21886 4847 0,'0'21'16,"21"-21"-16,1 0 15,-1 0-15,21 0 0,-21 0 16,0 0-16,1 0 0,-1 0 16,21 0-16,-21 0 0,22 0 0,-22-21 15,0 21-15,21 0 0,-21 0 0,1-21 16,-1 21-16,0 0 15,0-21-15,0 0 0</inkml:trace>
  <inkml:trace contextRef="#ctx0" brushRef="#br0" timeOffset="83111.17">22966 4572 0,'-21'0'0,"-1"0"16,1 0-16,0 0 16,0 21-16,0-21 0,0 21 15,-1 22-15,1-22 0,0 0 16,21 21-16,0 1 0,-21-1 0,21 0 15,-21-20-15,21 20 0,0 0 0,0-21 16,0 22-16,0-22 0,0 21 16,0-21-16,0 1 0,21-1 0,0-21 15,0 21-15,0 0 0,1-21 0,-1 0 16,0 0-16,0 0 0,0 0 16,22 0-16,-22 0 0,0 0 15,21 0-15</inkml:trace>
  <inkml:trace contextRef="#ctx0" brushRef="#br0" timeOffset="83443.78">23389 4530 0,'0'0'0,"21"0"0,0-21 0,1 21 16,-1 0-16,0 0 0,0 0 15,0 0-15,22 0 0,-22 21 16,0 0-16,0-21 0,0 21 16,0 0-16,1 22 0,-1-22 0,0 21 15,0 0-15,-21 1 0,0-1 0,0-21 16,0 22-16,0-1 0,-21 0 16,0 1-16,0-22 0,-1 0 0,-20 21 15,21-21-15,-21 1 0,20-1 0,1-21 16,-21 21-16,21-21 0,0 21 15,-1-21-15,44-21 32,-1 21-17,0-21-15</inkml:trace>
  <inkml:trace contextRef="#ctx0" brushRef="#br0" timeOffset="84198.94">24151 5122 0,'0'22'141,"0"-1"-126,0 0-15,0 0 16,-21-21-16,0 0 0,21 21 0,-21-21 15,21 21-15,-22-21 16,1 0 0,21-21-1,0 0 1,0 0-16,21 21 0,1-21 16,-1 0-16,0-1 15,0 1-15,-21 0 0,21 21 16,0 0-16,-21 21 31,0 0-31,0 1 0,0-1 16,0 0-16,0 0 15,0 0-15,-21-21 16,0 21-16,0-21 0,21 22 0,-21-22 16,21-22 30,0 1-46,0 0 16,0 0-16,21 0 16,-21 0-16,21-1 0,0 1 15,0 0-15,1 21 0,-1 0 16,0 0-16,0 0 16,-21 21-16,0 0 15,0 1-15,0-1 16,0 0-16,0 0 0,0 0 0,-21 0 15,0 22-15,0-22 0,-1 0 0,-20 0 16,21 0-16,-21 1 0,-1-1 16,1-21-16,0 21 0,20-21 0,-20 0 15,21 0-15,0 0 0</inkml:trace>
  <inkml:trace contextRef="#ctx0" brushRef="#br0" timeOffset="84963.5">25315 4233 0,'0'0'0,"-21"0"0,0 0 16,0 0-16,0 22 15,21-1-15,-22-21 0,1 21 16,21 0-16,-21-21 0,21 21 0,0 0 16,0 1-1,21-44 17,0 22-17,-21-21-15,0 0 16,22 0-16,-22 0 15,0 0-15,0-1 0,0 1 32,-22 21-17,22 21-15,-21 1 16,0-1-16,0 0 16,21 0-16,0 0 15,21-21 16,0 0-31,0 0 16,1-21-16,-1 21 16,-21-21-16,21 21 0,-21-21 0,21 0 15,0-1-15,-21 1 16,-21 21 0,0 0-1,0 21-15,0 1 0,-1-1 0,22 21 16,-21-21-16,0 0 0,-21 22 0,21-22 15,-1 21-15,22-21 0,-21 22 16,0-22-16,21 0 0,-21 21 16,21-20-16,0-1 0,0 0 0,0 0 15,21-21-15,0 21 0,0-21 16,1 0-16,20 21 0,-21-21 0</inkml:trace>
  <inkml:trace contextRef="#ctx0" brushRef="#br0" timeOffset="85321.32">25866 4530 0,'-22'0'15,"1"0"1,0 0-16,0 0 15,0 21-15,21 0 0,-21 0 0,-1 22 16,22-22-16,-21 21 0,0-21 16,0 22-16,21-1 0,-21-21 0,0 21 15,-1 1-15,1-22 0,0 21 0,21 1 16,-21-22-16,21 0 0,-21 0 16,21 0-16,-21 0 0,21 1 0,0-1 15,0 0-15,0 0 16,21-21-1,0 0-15,0 0 16,0 0-16,0 0 0,1-21 16,-1 21-16,0-21 0,0 0 0,0 21 15,-21-22-15,0 1 0</inkml:trace>
  <inkml:trace contextRef="#ctx0" brushRef="#br0" timeOffset="85531.72">25336 4868 0,'22'0'31,"-1"0"-15,0 0-16,0 0 0,0 0 0,0 0 16,22 0-16,-22 0 0,21 0 15,-21 0-15,22 0 0,-22 0 0,21 0 16,-21 0-16,22 0 0,-22-21 15,21 21-15,-21 0 0,1-21 0,-1 21 16</inkml:trace>
  <inkml:trace contextRef="#ctx0" brushRef="#br0" timeOffset="85855.54">26204 4614 0,'0'22'47,"0"-1"-47,0 0 0,0 0 0,0 21 15,21-20-15,-21 20 0,22-21 16,-22 21-16,0-20 0,0 20 15,21-21-15,-21 21 0,0-20 0,21-1 16,-21 0-16,0 0 0,0 0 16,0 0-16,0-42 47,21 0-47</inkml:trace>
  <inkml:trace contextRef="#ctx0" brushRef="#br0" timeOffset="86147.39">26606 4572 0,'0'21'31,"0"0"-31,-21 1 0,21-1 15,-21 0-15,0 21 0,0-21 0,0 22 16,21-1-16,-22-21 0,1 22 16,0-1-16,0-21 0,0 21 0,0-20 15,21-1-15,0 0 0,-22 0 16,1 0-16,21 0 16,0-42 15,0 0-31,21 21 15,1-21-15,-1 0 0</inkml:trace>
  <inkml:trace contextRef="#ctx0" brushRef="#br0" timeOffset="86727.86">27072 4466 0,'-21'0'16,"21"21"-16,-21-21 0,21-21 62,21 21-62,0 0 16,-21-21-16,21 21 0,0 0 16,-21-21-16,22 21 15,-1 0 1,-21 21 0,0 0-1,0 0 1,-21-21-16,-1 0 15,1 0 1,0 0-16,0 0 16,21-21 15,0 0-15,0 0-16,21 0 15,0 21 1,0 0-16,1 0 15,-1 0-15,-21 21 0,0 0 16,0 0-16,0 0 16,0 1-16,0-1 0,-21 0 0,-1 0 15,1 0-15,0 0 0,0 1 16,0-1-16,0 0 0,-1 0 0,1-21 16,21 21-16</inkml:trace>
  <inkml:trace contextRef="#ctx0" brushRef="#br0" timeOffset="87191">27474 4170 0,'0'0'16,"0"-21"-16,21 21 47,-21 21-47,0 0 0,22-21 15,-22 21-15,21 0 0,-21 1 0,21 20 16,-21-21-16,0 0 0,21 22 0,-21-22 15,21 21-15,-21-21 0,0 22 16,0-1-16,0-21 0,0 64 16,0-64-16,-21 21 0,0 1 15,0-1-15,-22 21 0,22-20 16,0-1-16,0-21 0,0 0 16,-22 1-16,22 20 0,0-21 15,0-21-15,-21 21 0,20 0 0,1 1 16,0-22-16,21 21 15,-21-21-15,21-21 32,21-1-32,0 22 0,0-21 15,1-21-15</inkml:trace>
  <inkml:trace contextRef="#ctx0" brushRef="#br0" timeOffset="87879.51">27982 4128 0,'0'0'0,"0"-22"0,21 22 47,1 0-47,-1 0 0,21 0 16,0 0-16,-20 0 0,20 0 0,0 0 15,1 0-15,-1 0 16,0 0-16,-21 0 0,22 0 0,-22 0 16,21 0-16,-21 0 0,1 0 15,-1 0-15,0 0 16,-21 22-16,0-1 0,0 0 15,0 0-15,0 0 16,0 0-16,0 1 0,0-1 16,0 0-16,0 0 15,0 0-15,0 0 0,0 1 0,0-1 16,-21 21-16,21-21 16,0 0-16,-21 1 0,21-1 0,0 0 15,0 21-15,0-21 0,0 22 0,0-22 16,0 0-16,-22 21 0,22-20 15,-21 20-15,21-21 0,-21 21 16,21-20-16,0 20 0,-21-21 0,0 21 16,21-20-16,0-1 0,-21 0 0,-1 21 15,22-21-15,-21 1 0,21-1 16,0 0-16,-21 0 0,21 0 0,-21 0 16,21 1-16,0-1 15,-21 0-15,0-21 16,21 21-16,-22-21 0,22 21 15,-21-21-15,0 0 0,0 21 16,0-21-16,0 0 0,21 22 16,-22-22-16,1 0 0,0 0 15,0 0-15,0 0 16,0 0-16,-1 0 16,1 0-16,0 0 15,21-22-15,-21 22 0,0-21 16</inkml:trace>
  <inkml:trace contextRef="#ctx0" brushRef="#br1" timeOffset="108551.36">974 6816 0,'0'-21'0,"0"-1"16,0 44 31,0-1-32,0 0-15,0 0 0,0 0 0,0 0 16,0 22-16,0-1 0,0 0 15,0 1-15,0 20 0,0-20 16,0 20-16,0 1 0,0-22 0,-22 21 16,22-20-16,0 20 0,-21-20 15,21-1-15,0 0 0,0 1 16,0-22-16,-21 21 0,21-21 0,0 0 16,0 1-16,0-1 0,0 0 15,0 0-15,0-42 31,0 0-31,0 0 16,0-1-16,0 1 0,0 0 16</inkml:trace>
  <inkml:trace contextRef="#ctx0" brushRef="#br1" timeOffset="109604.29">1016 6752 0,'0'-21'15,"21"21"95,0 0-110,0 0 15,1 0-15,20 0 0,-21 0 16,21 0-16,22 0 0,-22 0 0,22 0 16,-1 0-16,1 0 0,-1 21 15,1-21-15,-22 0 0,22 0 16,-1 0-16,-21 21 0,1-21 0,-1 0 16,0 0-16,1 0 0,-1 0 15,0 0-15,1 0 0,-1 0 0,0 0 16,-20 0-16,20 0 0,-21 0 15,0 0-15,0 0 0,1 0 0,-1 0 16,0 0-16,0 0 16,-21 22 31,0-1-32,0 0-15,0 0 16,0 0-16,-21 0 0,21 1 15,0-1-15,0 21 0,0-21 16,0 0-16,0 1 0,-21 20 0,21 0 16,0-21-16,-21 22 0,21-1 15,0 0-15,0 1 0,0-1 0,0 0 16,0-20-16,-22 20 0,22 0 0,0-21 16,0 22-16,0-22 0,-21 0 15,21 0-15,0 0 0,0 1 0,0-1 16,0 0-16,0 0 15,0 0-15,-21-21 16,21 21-16,-21-21 0,21 22 16,-21-22-1,0 0 1,-1 0-16,1 0 16,0 0-16,0 0 0,0 0 0,0 0 15,-1 0-15,1 0 0,0 0 16,-21 0-16,21 0 0,-22 0 0,1 0 15,0 0-15,-1 0 0,1 0 16,0 0-16,-1 0 0,-20 0 0,20 0 16,-20 0-16,21 21 0,-22-21 15,1 0-15,-1 0 0,1 0 16,-1 0-16,22 0 0,-1 21 0,1-21 16,0 0-16,21 0 0,-1 0 15,1 0-15,0 0 0,0 0 0,0 0 16,21-21 62,21 21-62,0-21-16</inkml:trace>
  <inkml:trace contextRef="#ctx0" brushRef="#br1" timeOffset="110351.95">3408 7387 0,'-43'0'16,"22"0"-1,0 0-15,0 0 32,42 0-1,0 0-31,0 0 15,22 0-15,-1 0 0,-21 0 0,43 0 16,-22 0-16,0 0 0,22 21 16,-22-21-16,22 0 0,-1 0 0,-20 0 15,20 0-15,1 0 0,-22 22 0,21-22 16,1 0-16,-1 0 0,1 0 16,-22 0-16,22 0 0,-22 0 0,22 0 15,-22 0-15,0 0 0,1 0 0,-22 0 16,21 0-16,-21 0 0,0 0 15,1 0-15,-1 0 0,-21-22 47,-21 22-47,21-21 16,-22 0-16,1 0 16</inkml:trace>
  <inkml:trace contextRef="#ctx0" brushRef="#br1" timeOffset="110940.39">4466 6943 0,'0'21'0,"0"0"16,0 0-16,21 0 0,0-21 16,1 22-16,-1-1 0,0-21 15,21 21-15,-21 0 0,1 0 16,20-21-16,-21 21 0,21 1 0,-20-1 15,20-21-15,-21 21 0,21 0 16,-20-21-16,-1 21 0,21-21 0,-21 0 16,0 0-16,1 21 0,-1-21 0,0 0 15,0 0-15,0 0 0,0 0 16,-21 22 31,-21-22-47,0 0 15,0 21-15,0-21 0,0 21 16,-1 0-16,1-21 16,-21 21-16,21 0 0,-22 1 0,22-1 15,-21 0-15,0 21 0,-1-21 0,1 1 16,21-1-16,-22 21 0,22-21 16,-21 0-16,21 1 0,0-1 0,-1 0 15,1 0-15,0-21 0,21 21 0,-21 0 16,0-21-1,21 22-15,21-22 16,0 0 0,0 0-16,0 0 0,1 0 15</inkml:trace>
  <inkml:trace contextRef="#ctx0" brushRef="#br1" timeOffset="116923.52">6519 6858 0,'21'0'16,"1"-21"-16,-22 0 15,21 21-15,-21-21 16,0-1-16,-21 22 31,-1 22-31,1-1 16,0 0-16,0 0 0,0 0 16,0 22-16,-1-22 0,1 21 15,-21-21-15,21 22 0,-22-1 0,22 0 16,-21 1-16,0-1 0,-1 0 0,1 1 15,21-1-15,-22-21 0,1 0 16,0 0-16,21 1 0,-22-1 0,1 0 16,21-21-16,0 0 15,-1 0-15,1 0 0,0 0 16,21-21-16,0 0 16,0-1-1,21 22-15,0-21 16,1 21-16,20 0 0,-21 0 15,21 0-15,1 0 0,-1 21 0,0 1 16,-20-22-16,20 21 0,-21 0 16,21-21-16,-20 21 0,-1 0 15,0 0-15,0 1 0,0-1 16,-21 0-16,21-21 0,-21 21 0,22 0 31,-1-21-15,-21-21 15,21 0-15,0 21-16</inkml:trace>
  <inkml:trace contextRef="#ctx0" brushRef="#br1" timeOffset="118111.89">7197 7260 0,'21'0'16,"-21"-21"-16,21 21 16,-21-21-16,0 0 0,0 0 15,0-1 1,0 1-16,0 0 0,0 0 15,0 0-15,0 0 16,0-1-16,0 1 0,0 0 16,-21 0-16,0 21 15,-1 0-15,1 0 0,-21 0 16,21 0-16,0 0 0,-1 21 16,1 0-16,-21 0 0,21 1 15,0-1-15,-22 0 0,22 21 16,0 1-16,0-22 0,0 21 0,-1 0 0,1 1 15,0-22-15,21 21 16,0-21-16,0 22 0,0-22 0,0 0 16,0 0-16,0 0 0,0 1 0,21-22 15,0 21-15,1-21 16,-1 0-16,0 0 0,0 0 0,0 0 16,0 0-16,22-21 0,-22-1 15,0 22-15,0-21 0,22 0 0,-22 0 16,0 0-16,0 0 0,0-22 15,0 22-15,1-21 0,-1 21 16,0-22-16,0 22 0,-21-21 0,21 21 0,-21-1 16,0 1-16,0 0 0,0-21 15,0 63 32,0 0-47,0 21 0,0-20 0,0 20 16,0 0-16,0-21 0,0 22 0,0-1 15,0-21-15,0 22 0,0-22 16,0 0-16,0 21 0,0-21 0,0 1 16,21-1-16,1-21 15,-1 21-15,0-21 0,0 0 16,0 0-16,0 0 0,22 0 0,-22-21 16,0 21-16,21-21 0,-20-1 15</inkml:trace>
  <inkml:trace contextRef="#ctx0" brushRef="#br1" timeOffset="119151.32">9377 6816 0,'0'-21'0,"21"-1"16,-21 1-16,0 0 0,21 21 15,-21-21-15,0 0 32,0 42-17,0 0 1,0 21-16,0-20 0,0-1 0,-21 21 16,21-21-16,-21 22 0,21-1 15,-21 0-15,21 1 0,-22-1 0,1 0 16,21 22-16,-21-22 0,21 0 0,-21-20 15,21 20-15,0-21 0,-21 21 16,21-20-16,0-1 0,0 0 16,0 0-16,0 0 15,0-42 63,0 0 32,0 0-95,0 0-15,0-1 0</inkml:trace>
  <inkml:trace contextRef="#ctx0" brushRef="#br1" timeOffset="119733.74">9440 6350 0,'0'21'0,"0"0"16,0 1-16,0-1 0,0 0 15,0 0-15,0 0 16,0 0-1,21-21-15,1 0 16,-1 0-16,0 0 0,0 0 16,0-21-16,0 0 15,1 0-15,-22 0 16,0 0-16,0-1 0,0 1 16,0 0-16,0 0 0,-22 21 15,1 0-15,0-21 0,0 21 16,0 0-16,0 0 0,-1 0 15,1 21-15,0 0 0,21 0 16,0 0-16,-21 1 0,21-1 0,0 0 16,0 0-16,0 0 0,0 22 15,0-22-15,0 0 0,0 0 0,0 21 16,0-20-16,0-1 0,21 0 0,-21 0 16,21 0-16,0 0 0</inkml:trace>
  <inkml:trace contextRef="#ctx0" brushRef="#br1" timeOffset="120235.97">9737 7027 0,'0'0'0,"0"22"0,-43 41 15,43-42-15,0 0 0,0 1 0,0-1 16,0 21-16,-21-21 16,21 0-16,0 1 0,-21 20 0,21-21 0,0 0 15,-21-21-15,21 21 0,0 1 16,0-1 0,0-42-1,0-1 1,0 1-16,0 0 0,0 0 0,0 0 15,0-22-15,0 22 0,0-21 0,21 21 16,0-22-16,0 1 0,0 21 16,1-21-16,-1 20 0,21 1 0,0 0 15,1 0-15,-22 0 0,21 21 0,1 0 16,-1 0-16,0 0 0,-21 0 16,22 0-16,-22 0 0,0 21 15,0 0-15,-21 0 0,0 0 0,0 22 16,0-22-16,0 21 0,0-21 15,0 22-15,0-22 0,-21 21 0,0-21 16,0 1-16,0-1 0,-1 21 16,1-42-16,0 21 0,21 0 0,0 1 15,0-44 17,21 1-32,-21 0 0,21 0 15</inkml:trace>
  <inkml:trace contextRef="#ctx0" brushRef="#br1" timeOffset="120555.79">10499 6985 0,'0'0'0,"0"21"15,0 0-15,0 22 0,-22-22 16,22 21-16,-21 1 0,21-1 0,0 21 15,0-20-15,-21-1 0,21 22 0,-21-22 16,21 21-16,-21 1 0,0-22 0,21 22 16,-22-22-16,1 22 0,0-1 15,21 1-15,-21-1 0,0-21 16,0 22-16,-1-1 0,22-20 0,-21-1 16,21 0-16,-21-20 0,21 20 15,0-21-15,0 0 0,0 0 0,0-42 31,0 0-31,0 0 16,21-21-16,0 20 0,-21-20 0,22 0 16,-22-22-16,0 22 0</inkml:trace>
  <inkml:trace contextRef="#ctx0" brushRef="#br1" timeOffset="120867.61">10372 7154 0,'0'0'15,"0"-21"-15,0 0 0,0 0 0,21 0 0,-21 0 16,0-1-16,21 1 0,0 0 16,0 21-16,0-21 0,1 0 0,-1 21 15,0-21-15,0 21 0,21 0 0,-20 0 16,20 0-16,0 0 0,-21 0 16,22 0-16,-22 21 0,0 0 0,0 0 15,0 0-15,-21 0 0,0 22 16,0-22-16,0 21 0,-21-21 0,-21 22 15,21-22-15,0 21 0,-22-21 0,22 22 16,-21-22-16,21 0 16,-22-21-16,22 21 0,0-21 0,0 0 15,21-21 17,21 0-32,0 0 15,0-22-15,0 22 0</inkml:trace>
  <inkml:trace contextRef="#ctx0" brushRef="#br1" timeOffset="121592.72">11112 6816 0,'0'21'16,"0"0"-16,0 0 15,0 0-15,0 1 0,0-1 0,0 21 16,-21-21-16,21 22 0,-21-22 0,21 0 15,0 21-15,0-21 0,-21 1 16,21 20-16,0-21 0,0 0 16,0 0-16,21-21 15,0 0-15,0 0 0,1 0 16,-1 0-16,0-21 0,0 0 0,0 0 16,0 0-16,1 0 0,-1-22 15,0 22-15,0-21 0,0 21 0,0-22 16,-21 22-16,0-21 0,22 21 15,-1-1-15,-21 1 0,21 0 16,-21 42 0,0 0-1,0 1-15,0-1 0,0 0 16,-21 0-16,21 0 0,0 22 0,-21-22 16,21 21-16,0 0 0,0-20 15,0-1-15,21 0 16,0 0-16,0-21 0,0 0 15,0 0-15,1 0 0,-1 0 0,0 0 16,21 0-16,-21-21 0,1 0 16,20 0-16,-21-1 0,0 1 0,22 0 15,-22 0-15,0-21 0,0-1 0,0 22 16,0-21-16,1-1 0,-1-20 16,0 21-16,-21-22 0,21 22 0,0-22 15,-21 1-15,0 20 0,0-20 16,21 42-16,-21-22 0,0 22 0,0 0 15,0 0-15,0 42 16,0 0-16,0 0 16,-21 22-16,21-1 0,0 0 0,-21 22 15,0-22-15,0 22 16,21-22-16,-21 22 0,21-1 0,-22-21 16,1 1-16,21 20 0,0-20 0,0-1 15,0-21-15,0 21 0,0 1 16,0-22-16,0 0 0,0 0 0,0 0 15,0 1-15,21-22 16,1 0-16,-1 0 16,0-22-16,0 22 0,0-21 0,-21 0 15,21 0-15,1 0 0,-1-22 16,0 22-16,-21 0 0,21-21 16</inkml:trace>
  <inkml:trace contextRef="#ctx0" brushRef="#br1" timeOffset="121818.59">11769 6773 0,'0'0'16,"21"0"0,0 0-16,21-21 15,-21 21-15,22 0 0,-1 0 16,0-21-16,1 21 0,-1 0 0,0 0 15,1-21-15,-1 21 0,0 0 16,-20 0-16,20-21 0,-21 21 0,0-21 16,0 21-16,1-22 15,-1 22-15</inkml:trace>
  <inkml:trace contextRef="#ctx0" brushRef="#br1" timeOffset="122059.45">12763 6752 0,'22'0'16,"20"0"-16,-21 0 16,0 0-16,0 0 15,1 0-15,-1 0 0,0 0 0,21 0 16,-21 0-16,1 0 0,-1 0 15,0 0-15,0 0 0,0 0 0,-21-21 16,-21 21 0</inkml:trace>
  <inkml:trace contextRef="#ctx0" brushRef="#br1" timeOffset="122227.36">12721 6900 0,'-21'43'15,"21"-22"-15,0 0 16,21-21-16,0 0 0,0 0 16,1 0-16,-1 0 0,0 0 15,0 0 1,0 0 0,0 0-16,1 0 0</inkml:trace>
  <inkml:trace contextRef="#ctx0" brushRef="#br1" timeOffset="122871.29">14224 6498 0,'0'21'16,"0"1"0,21-22-1,0 0 1,-21-22-16,21 22 0,1-21 0,-22 0 16,21 0-16,-21 0 0,0 0 15,0-1-15,0 1 16,0 0-16,-21 21 15,-1 0 1,1 21-16,21 0 0,-21 22 0,0-22 16,0 0-16,0 21 0,-1-20 0,1 20 15,21 0-15,-21-21 0,21 1 16,0 20-16,0-21 0,0 0 0,0 0 16,0 1-16,21-22 0,-21 21 15,43-21-15,-22 0 0,0 0 0</inkml:trace>
  <inkml:trace contextRef="#ctx0" brushRef="#br1" timeOffset="123191.35">14922 6541 0,'0'-22'15,"0"1"-15,-21 21 16,0 0-16,0 0 15,21 21-15,-21 1 0,0-1 16,21 0-16,-22 21 0,1-21 0,0 22 16,21-1-16,-21 0 0,0 1 15,0-1-15,-1 0 0,1-20 0,0 20 16,21 0-16,-21 1 0,21-1 16,-21-21-16,21 21 0,0-20 15,0-1-15,0 0 0,0 0 0,0 0 16,0 0-16,21-21 15,0 0-15,0 0 16,0 0-16,1 0 0,-22-21 0,21 0 16,0 0-16,-21 0 0,0 0 15,21-1-15</inkml:trace>
  <inkml:trace contextRef="#ctx0" brushRef="#br1" timeOffset="123391.83">14478 6922 0,'21'0'15,"0"0"-15,0 0 16,1 0-16,-1 0 0,0 0 0,0 0 16,0 0-16,0 0 0,22 0 15,-22 0-15,0 0 0,21 0 0,-20-22 16,20 22-16,-21-21 0,21 21 0,-20-21 15</inkml:trace>
  <inkml:trace contextRef="#ctx0" brushRef="#br1" timeOffset="123804.32">15198 6943 0,'0'0'16,"0"21"-16,-22-21 0,22 21 15,22-21 17,-1 0-32,0 0 0,21-21 15,-21 21-15,22 0 0,-22-21 16,21 0-16,-21 21 0,22-22 0,-22 22 16,21-21-16,-21 21 0,-21-21 15,22 0-15,-22 0 0,0 0 16,0-1-16,-22 22 15,1 0-15,0 0 16,0 0-16,0 0 0,-22 0 0,22 22 16,-21-22-16,21 21 0,-22 21 0,22-21 15,0 0-15,0 22 0,0-22 16,0 0-16,21 21 0,0-20 0,0 20 16,0-21-16,0 0 0,0 0 15,0 1-15,21-1 0,0 0 0,0 0 16,0-21-16,22 21 0,-22-21 15,21 0-15,-21 0 0,22 0 16,-22 0-16,21 0 0,0 0 0,-20-21 16,20 21-16,0-21 0</inkml:trace>
  <inkml:trace contextRef="#ctx0" brushRef="#br1" timeOffset="124051.35">15960 6773 0,'0'0'0,"0"-21"0,21 21 31,0 21-31,0 1 16,-21 20-1,21-21-15,0 0 0,1 0 0,-1 22 16,0-22-16,0 21 0,21-21 0,-20 1 16,-1 20-16,0-21 0,0 0 15,0 0-15,-21 1 0,0-1 0,0 0 16,0 0-16,0 0 0,-21-21 31,21-21-31,-21 21 16,21-21-16</inkml:trace>
  <inkml:trace contextRef="#ctx0" brushRef="#br1" timeOffset="124320.19">16425 6773 0,'0'-21'15,"-21"21"1,0 0 0,0 21-16,0 1 0,-22-1 15,22 0-15,-21 0 0,-1 21 0,1-20 16,0 20-16,-1-21 0,1 21 0,0 1 16,-1-22-16,1 21 0,0 1 15,21-22-15,-1 0 0,-20 21 16,42-21-16,0 1 0,-21-22 0,21 21 15,0 0-15,21-21 16,0 0-16,22 0 16,-22 0-16,0-21 0,21 0 15,1-1-15,-1 1 0</inkml:trace>
  <inkml:trace contextRef="#ctx0" brushRef="#br1" timeOffset="124671.99">16827 6477 0,'0'0'0,"0"-21"0,0 0 15,0 0 1,0 42 0,0 0-16,0 0 15,0 21-15,0-20 0,-21 20 16,0 0-16,0 22 0,21-22 0,-21 0 15,0 1-15,-1 20 0,1-20 0,21-1 16,0 0-16,-21 1 0,21-1 16,0 0-16,0 1 0,0-22 0,0 21 15,0-21-15,0 0 0,0 1 16,0-1-16,21 0 0,0-21 0,1 21 16,-1-21-16,0 0 15,0 0-15,0 0 16,0-21-16,1 0 0,-1 0 0,0-1 15,-21 1-15,21 0 0,0-21 0,-21 21 16,21-22-16,-21 22 0,0-21 16</inkml:trace>
  <inkml:trace contextRef="#ctx0" brushRef="#br1" timeOffset="124866.88">16510 6879 0,'0'0'0,"-21"0"0,21 21 15,21-21 1,0 0 0,0 0-16,0 0 0,1 0 15,-1 0-15,21 0 0,0 0 0,-20 0 16,20 0-16,0-21 0,-21 0 16,22 21-16,-1-21 0,-21 21 0,22-21 15,-1 0-15</inkml:trace>
  <inkml:trace contextRef="#ctx0" brushRef="#br1" timeOffset="128271.85">20002 7133 0,'22'0'63,"-1"0"-63,0 0 0,0 0 15,0-21-15</inkml:trace>
  <inkml:trace contextRef="#ctx0" brushRef="#br1" timeOffset="128471.36">20743 7112 0,'21'21'16,"1"-21"-1,-1 0 17,0 0-17,0 0-15,0 0 16,0 0-16,1 0 0,-1 0 0,0 0 16,21 0-16</inkml:trace>
  <inkml:trace contextRef="#ctx0" brushRef="#br1" timeOffset="128655.26">21399 7133 0,'0'21'16,"22"-21"0,-1 0 15,0 0-31,0 0 0,0 0 15,0 0-15,1 0 0,20 0 16</inkml:trace>
  <inkml:trace contextRef="#ctx0" brushRef="#br1" timeOffset="128819.16">21992 7154 0,'21'0'16,"0"0"-1,1 0 1,-1 0-16,0 0 16,0 0-16,0 0 15,0 0-15</inkml:trace>
  <inkml:trace contextRef="#ctx0" brushRef="#br1" timeOffset="128952.09">22542 7154 0,'22'0'31</inkml:trace>
  <inkml:trace contextRef="#ctx0" brushRef="#br1" timeOffset="129143.98">23177 7133 0,'22'0'15,"-1"0"17,0 0-17</inkml:trace>
  <inkml:trace contextRef="#ctx0" brushRef="#br1" timeOffset="130103.44">6413 8594 0,'22'0'15,"-1"0"32,0 0-31,0 0-16,0 0 16,0 0-16</inkml:trace>
  <inkml:trace contextRef="#ctx0" brushRef="#br1" timeOffset="130317.3">7027 8551 0,'0'0'0,"21"0"47,1 0-32,-1-21-15,0 21 16,0 0 0,0 0-16,0-21 0,1 21 15</inkml:trace>
  <inkml:trace contextRef="#ctx0" brushRef="#br1" timeOffset="130483.21">7514 8509 0,'0'0'0,"21"0"31,0 0-15,-21-21 0,22 21-1</inkml:trace>
  <inkml:trace contextRef="#ctx0" brushRef="#br1" timeOffset="130684.1">7937 8467 0,'0'0'0,"22"0"47,-1 0-32,0 0 1,0-21 0</inkml:trace>
  <inkml:trace contextRef="#ctx0" brushRef="#br1" timeOffset="130882.98">8276 8424 0,'21'0'47,"0"0"-31,1 0-1</inkml:trace>
  <inkml:trace contextRef="#ctx0" brushRef="#br1" timeOffset="131067.88">8509 8403 0,'21'0'0,"0"0"63,-21-21-48</inkml:trace>
  <inkml:trace contextRef="#ctx0" brushRef="#br1" timeOffset="132335.04">10477 8340 0,'0'-21'15,"22"21"-15,-22-22 0,0 1 16,-22 21-1,1 0-15,0 0 0,0 0 16,0 0-16,0 0 0,-1 0 16,-20 21-16,21 1 0,0-1 0,-22 0 15,22 0-15,-21 0 0,21 22 0,0-22 16,-1 21-16,1-21 0,0 22 16,0-22-16,0 21 0,0-21 0,21 22 15,0-22-15,0 21 0,0-21 0,0 0 16,0 1-16,0-1 0,21 0 15,0 0-15,0 0 0,0-21 16,0 0-16,22 21 0,-22-21 0,21 0 16,1 0-16,-22 0 0,21-21 15,0 21-15,1-21 0,-22 0 0,21 0 16,1 0-16,-1-1 0</inkml:trace>
  <inkml:trace contextRef="#ctx0" brushRef="#br1" timeOffset="132823.76">10858 8149 0,'0'0'0,"0"-21"0,0 0 0,-21 42 31,21 0-31,-21 0 16,21 1-16,-21-1 0,21 21 0,0 0 15,0-20-15,0 20 0,-21 0 0,0 1 16,21-22-16,-22 21 0,22 0 15,-21 1-15,0-22 0,21 21 0,0-21 16,-21 22-16,21-22 0,-21 0 0,21 0 16,0 0-16,-21 1 0,21-1 15,0-42 17,0-1-17,0 1-15,0 0 0,21 0 16,-21-21-16,21 20 0,0 1 0,0 0 15,0 0-15,1-21 0,-1 20 16,0 1-16,21 0 0,-21 21 0,22-21 16,-1 0-16,-21 21 0,22 0 15,-22 0-15,21 0 0,-21 0 0,0 21 16,1 0-16,-1-21 0,0 21 0,-21 0 16,21 1-16,-21 20 0,0-21 0,0 0 15,0 0-15,0 1 0,-21-1 16,0 0-16,0 0 0,-1 0 0,1 0 15,21 1-15,0-1 0,-21-21 16,21 21-16,0-42 31,0 0-31,21 21 0</inkml:trace>
  <inkml:trace contextRef="#ctx0" brushRef="#br1" timeOffset="133215.54">11324 8636 0,'21'0'16,"0"0"-16,1 0 15,-1 0-15,0 0 16,0 0-16,0 0 0,0 0 16,1-21-16,-1 21 0,0 0 15,21-21-15,-21 21 0,1-21 0,-1 21 16,0-22-16,0 22 0,-21-21 0,0 0 15,0 0 1,0 0-16,-21 21 0,0 0 16,0 0-16,-1 0 0,-20 0 0,21 0 15,-21 0-15,20 21 0,-20 0 16,21 0-16,0 0 0,-22 1 0,22-1 16,0 0-16,21 0 0,0 0 0,-21 0 15,21 1-15,0-1 0,0 0 16,0 0-16,0 0 0,21 0 15,0 1-15,0-22 0,1 0 16,-1 0-16,0 0 0,0 0 0,0 0 16,22 0-16,-22 0 0,0 0 15,21 0-15,-21-22 0,22 1 0,-22 21 16,21-21-16,-21 0 0</inkml:trace>
  <inkml:trace contextRef="#ctx0" brushRef="#br1" timeOffset="133491.92">12150 8446 0,'0'0'0,"-22"0"15,1 0-15,0 0 16,0 21-16,0-21 16,0 21-16,-1 0 0,22 0 0,-21 0 15,0 1-15,0-1 0,21 0 0,0 21 16,0-21-16,-21 1 0,21-1 15,0 0-15,0 0 0,0 0 0,0 0 16,0 1-16,0-1 0,21 0 16,0-21-16,0 0 0,0 0 15,1 0-15,-1 0 16,21 0-16,-21-21 0,0 21 0,22-21 16,-22-1-16,0 1 0,0-21 0,22 21 15,-22 0-15</inkml:trace>
  <inkml:trace contextRef="#ctx0" brushRef="#br1" timeOffset="134071.38">12615 8001 0,'0'0'0,"0"-21"0,-21 21 32,21 21-32,-21 0 0,0 0 15,21 22-15,-21-22 0,21 21 16,-22 1-16,22 20 0,-21-21 0,0 1 15,21-1-15,0 0 0,-21 1 16,0-1-16,21-21 0,0 22 0,-21-1 16,-1-21-16,22 0 0,-21 0 0,21 1 15,-21-1-15,21 0 0,0 0 16,0-42 15,21 0-15,0 0-16,-21-1 0,22 1 0,-1 0 15,0 0-15,0 0 0,0 0 16,0-1-16,1 1 0,-1 0 16,0 0-16,0 21 0,0-21 0,0 21 15,1 0-15,20-21 0,-21 21 0,0 0 16,0 0-16,-21 21 16,0 0-1,-21-21-15,0 21 16,0-21-16,0 21 0,-22-21 0,22 0 15,0 21-15,-21-21 0,21 0 0,-22 0 16,22 22-16,0-22 0,0 0 16,0 0-16,-1 0 0,22 21 15,0 0 1,0 0-16,22-21 0,-1 21 16,0-21-16,0 21 0,0 1 15,0-1-15,1-21 0,-1 21 16,0-21-16,0 0 0,0 21 0,0-21 15,1 0-15,-1 0 16,0 0-16,0 0 0,0 0 16,0 0-16,1 0 0,-22-21 15,21 0-15,0 0 0</inkml:trace>
  <inkml:trace contextRef="#ctx0" brushRef="#br1" timeOffset="134630.98">13271 8043 0,'0'0'0,"0"-21"0,0 0 0,0 0 16,0 0-16,0 42 15,0 0 1,0 0-16,0 0 0,0 22 0,0-1 16,0 0-16,-21 1 0,21-1 15,-21 0-15,21 1 0,-21-1 0,21 0 16,0 1-16,0-22 0,-21 21 15,21-21-15,-21 1 0,21 20 16,-22-21-16,22 0 0,0 0 16,0 1-16,-21-22 31,21-22-15,0 1-16,0 0 0,0 0 15,21 0-15,1 0 16,-1-1-16,0 1 0,0 0 0,0 0 15,0 21-15,1-21 0,-1 0 0,21 21 16,-21 0-16,0-22 0,1 22 16,20 0-16,-21 0 0,0 0 15,0 0-15,1 0 0,-1 22 0,-21-1 16,21-21-16,-21 21 0,21 0 16,-21 0-16,0 0 0,0 1 0,0-1 15,0 0-15,0 0 0,-21-21 16,0 21-16,0 0 0,-1-21 15,-20 22-15,21-1 0,-21-21 0,-1 21 16,1-21-16,21 0 0,-22 0 0,22 21 16,0-21-16,0 0 0,0 0 15,42 0 17,0 0-17,0-21-15,0 21 16,22-21-16,-22 21 0</inkml:trace>
  <inkml:trace contextRef="#ctx0" brushRef="#br1" timeOffset="135455.03">13949 8446 0,'21'0'15,"-21"-22"-15,-21 44 31,0-22-31,-1 21 16,1 0-16,0 0 0,21 0 16,-21 0-16,0 1 0,0-1 0,21 0 15,0 0-15,-22 0 0,22 0 16,0 1-16,0-1 0,0 0 16,0 0-16,22-21 15,-1 0-15,0 0 0,0 0 16,0 0-16,0 0 0,1 0 15,-1 0-15,-21-21 0,21 21 16,-21-21-16,0 0 0,0-1 16,0 1-16,0 0 15,0 0-15,0 0 0,0 0 0,0-1 16,0 1-16,0 0 0,0 0 0,0 0 16,21 0-16,0-1 15,0 1-15,1 21 0,-1 0 16,21-21-16,-21 21 0,22 0 0,-22 0 15,0 0-15,21 0 0,-21 0 16,22 0-16,-22 21 0,0-21 0,0 21 16,0 1-16,-21-1 0,0 0 0,0 0 15,0 0-15,0 0 0,0 1 16,0-1-16,-21 0 0,0 0 0,0 0 16,0-21-16,0 21 0,-1 1 15,1-1-15,0-21 0,0 21 0,0-21 16,0 0-16,21 21 0,-22-21 15,44-21 32,-22 0-47,21 0 0,21 21 0,-21-22 16,0 1-16,22 0 0,-22-21 0,0 21 16,21-1-16,-20 1 0,20-21 15,-21 21-15,0-22 0,0 22 0,22 0 16,-22 0-16,0 0 0,-21 0 0,21 21 15,-21-22 1,0 44 0,0-1-16,-21 0 0,21 0 15,-21 21-15,0-20 0,0 20 16,-1-21-16,22 0 0,-21 22 0,0-22 16,21 0-16,0 21 0,0-21 0,0 1 15,0-1-15,0 0 0,0 0 16,0 0-16,0 0 15,21-21-15,0 0 16,1 0-16,-1 0 16,0-21-16,0 21 0,-21-21 0,21 0 15,0 0-15,1 21 0,-22-21 16,21-1-16</inkml:trace>
  <inkml:trace contextRef="#ctx0" brushRef="#br1" timeOffset="137208.26">16933 8615 0,'0'0'0,"21"0"47,1 0-32,-1 0-15,0 0 0,0-21 16</inkml:trace>
  <inkml:trace contextRef="#ctx0" brushRef="#br1" timeOffset="137404.15">17335 8636 0,'0'21'15,"22"-21"17,-1 0-17,0 0-15,0 0 0,0 0 0,0 0 16,1 0-16,-1 0 0,0 0 0,0 0 15,0 0-15,0-21 0</inkml:trace>
  <inkml:trace contextRef="#ctx0" brushRef="#br1" timeOffset="137575.04">17928 8636 0,'0'21'15,"21"-21"48,0 0-63,1 0 15,-1-21-15,0 21 0,21 0 0</inkml:trace>
  <inkml:trace contextRef="#ctx0" brushRef="#br1" timeOffset="137731.96">18436 8636 0,'0'0'0,"21"0"47,0 0-47,1 0 16,-1 0-16,21 0 0</inkml:trace>
  <inkml:trace contextRef="#ctx0" brushRef="#br1" timeOffset="138235.67">19770 8297 0,'0'0'0,"21"0"0,-21-21 15,21 21-15,0 0 0,0 0 16,-42 0 31,0 21-47,0 1 16,-22-22-16,1 21 0,0 0 15,-1 0-15,1 0 0,-21 0 0,-1 1 16,22-1-16,-22 0 0,22 0 0,0 0 15,-1 0-15,22 1 0,0-22 16,0 21-16,0-21 0,21 21 16,0 0-16,21 0 15,0-21-15,0 0 16,0 21-16,0-21 0,22 0 0,-22 22 16,21-1-16,-21-21 0,22 0 15,-22 21-15,21-21 0,-21 0 16,1 21-16,20-21 0,-21 0 0,0 0 15,0 0-15,1 0 16,-1 0 15,0 0-15,-21-21-16,21 0 16,0 21-16,0-21 0,1 21 15</inkml:trace>
  <inkml:trace contextRef="#ctx0" brushRef="#br1" timeOffset="138575.48">20341 8086 0,'0'0'0,"0"-21"0,0-1 16,0 44-1,0-1-15,-21 0 16,0 0-16,21 21 0,-21-20 16,-1 20-16,1 0 0,0 1 0,0-1 15,-21 0-15,20 1 0,1-1 0,0 0 16,0 1-16,-21-1 0,20 0 16,1 1-16,0-1 0,0 0 15,0-21-15,0 22 0,-1-22 0,22 0 16,-21 0-16,0 0 0,21 1 0,-21-1 15,21 0-15,0-42 32,21 0-17,21-1-15</inkml:trace>
  <inkml:trace contextRef="#ctx0" brushRef="#br1" timeOffset="139204.28">20849 8551 0,'0'0'0,"21"-21"0,0 0 15,-21 0-15,0 0 0,0 0 16,0-1-16,0 1 15,-21 21 1,0 0-16,0 0 0,0 0 0,0 0 16,-22 21-16,1 1 0,21-22 15,-22 21-15,1 0 0,21 0 0,-21 0 16,20 0-16,-20 1 0,21-1 0,0 21 16,0-21-16,-1 0 0,1 1 15,21 20-15,0-21 0,0 0 0,0 0 16,0 1-16,0-1 15,0 0-15,21-21 16,1 0-16,-1 0 0,0 0 0,0 0 16,0 0-16,0 0 0,1 0 15,-1-21-15,0 0 0,0-1 16,0 1-16,22 0 0,-22 0 0,0 0 16,0 0-16,0-22 0,0 22 15,1 0-15,-22 0 0,21 0 0,0-1 16,0 1-16,-21 0 0,21 0 15,-21 42 17,0 0-17,0 0-15,0 1 0,0-1 16,0 0-16,0 0 0,0 0 0,0 0 16,0 1-16,0-1 0,0 0 15,0 0-15,0 0 16,0 0-16,21-21 0,-21 22 15,22-22 1,-1 0-16,0 0 0,0 0 16,0 0-16,0 0 0,1-22 15,-1 1-15,0 0 16</inkml:trace>
  <inkml:trace contextRef="#ctx0" brushRef="#br1" timeOffset="139751.21">21399 8043 0,'-21'0'15,"21"22"1,0-1-1,0 0-15,21-21 16,1 21-16,-1 0 0,-21 0 0,21 1 16,0-1-16,0 0 0,0 0 15,1 0-15,-1 0 0,0 1 16,0-1-16,0 0 0,22 0 0,-22-21 16,0 21-16,0 0 0,21-21 15,-20 0-15,-1 22 0,21-22 0,-21 0 16,0 0-16,22 0 0,-22 0 0,0 0 15,0 0-15,0 0 0,1 0 16,-1 0-16,-42 0 31,-1 0-31,1 0 16,0 0-16,0 21 0,0-21 0,0 21 16,-22-21-16,22 21 15,-21 0-15,-1 0 0,22 1 0,-21-1 16,0 0-16,-1 0 0,22 0 0,-21 22 15,21-22-15,-22 0 0,22 0 16,0 0-16,0 22 0,0-22 0,-1-21 16,1 21-16,21 0 0,0 0 15,-21 0-15,0-21 16,21-21 15</inkml:trace>
  <inkml:trace contextRef="#ctx0" brushRef="#br1" timeOffset="141985.21">508 10605 0,'-21'0'0,"0"0"15,21 21 1,0 0-1,0 0 1,0 0-16,-22 0 0,22 1 16,0-1-16,0 0 15,0 0-15,22-21 16,-1 21 0,0-21-16,0 0 0,0 0 0,0 0 15,1 0-15,-1 0 0,21 0 16,-21-21-16,0 21 0,1-21 0,20 0 15,-21 21-15,0-21 0,0-1 16,1 1-16,-1 21 0,-21-21 0,21 0 16,-21 0-16,0 0 0,0-1 15,0 1-15,-21 0 0,0 0 16,-1 21-16,1 0 16,0 0-16,0 0 0,0 0 0,0 0 15,-1 0-15,-20 21 0,21 0 0,0 0 16,-22 22-16,22-22 0,-21 21 15,21 1-15,0-22 0,-1 21 16,1 0-16,21-20 0,0 20 0,0-21 16,0 21-16,0-20 0,0-1 15,21 0-15,1 0 0,-1 0 16,0 0-16,0-21 0,0 22 0,0-22 16,22 0-16,-22 0 0,0 0 15,21 0-15,-20 0 0,-1 0 0,0 0 16,0 0-16,0-22 15,-21 1 1,-21 21 0,0 0-16,0 0 0,-22 0 15,22 0-15,-21 0 0,21 21 16,-22 1-16,22-1 0,-21 0 0,21 0 16,-22 0-16,22 0 0,0 22 15,-21-22-15,21 21 0,-1-21 0,1 1 16,0 20-16,21-21 0,0 0 15,0 0-15,0 1 0,0-1 0,0 0 16,21-21-16,0 0 16,1 21-16,-1-21 0,21 0 15,-21 0-15,22 0 0,-22 0 16,21 0-16,0 0 0,-20 0 0,20-21 16,0 0-16,1 21 0,-1-21 15</inkml:trace>
  <inkml:trace contextRef="#ctx0" brushRef="#br1" timeOffset="142773.76">1566 11070 0,'0'0'0,"0"-42"16,-21 21-16,0 21 15,0-21-15,0 21 0,-1 0 16,1-22-16,0 22 0,0 0 0,-21 0 15,20 0-15,1 0 0,0 22 16,-21-22-16,21 21 0,-1 0 0,1 0 16,0 0-16,0 22 0,0-22 15,21 21-15,0-21 0,0 22 0,0-22 16,0 0-16,0 21 0,0-21 16,0 1-16,21-22 0,0 21 15,0 0-15,0-21 0,1 0 0,20 0 16,-21 0-16,21 0 0,-20 0 15,20-21-15,0 0 0,-21 21 16,22-22-16,-22 1 0,0 0 0,0 0 16,0 0-16,1 0 0,-1-1 15,-21-20-15,21 21 0,-21 0 0,0 0 16,0-1-16,0 1 16,0 0-16,0 0 15,0 42 16,0 0-31,0 0 0,0 1 16,0-1-16,0 21 0,0 0 0,-21-20 16,21 20-16,-21 0 0,21 22 15,-22-22-15,22 0 0,-21 22 16,21-1-16,-21-20 0,21 20 16,-21 1-16,21-22 0,0 22 0,0-1 15,0 1-15,0-1 0,0 1 16,0-1-16,0 1 0,0-22 0,21 21 15,-21-20-15,21 20 0,-21-20 16,0-1-16,0 0 0,0 1 0,0-1 16,0-21-16,0 21 0,0-20 15,0-1-15,-21 0 0,0 0 0,0 0 16,0 0-16,-1-21 0,1 0 16,-21 0-16,21 0 0,-22 0 0,1-21 15,-21 0-15,20 0 0,-20-21 16,20-1-16,-20 22 0,21-21 15,-1-22-15,1 22 0,0 0 16,20-22-16,1 1 0,21-1 0,0 1 16,0-1-16,0 1 0,0-1 15,0 1-15,21-1 0,1 1 0,-1 20 16,0-20-16,21 20 0,-21 1 16,22-21-16,-1 20 0,0 1 0,1 0 15,-22 20-15,21-20 0,1 21 16,-1 0-16,-21 0 0,0-1 0,22 1 15,-22 21-15</inkml:trace>
  <inkml:trace contextRef="#ctx0" brushRef="#br1" timeOffset="143198.89">2222 10943 0,'-42'0'16,"21"0"-16,0 0 16,0 0-1,21 21-15,0 1 31,21-22-15,0 0-16,0 0 16,-21-22-1,0 1 1,-21 21 31,0 0-47,0 0 15,21 21 1,-22 1 0,22-1-1</inkml:trace>
  <inkml:trace contextRef="#ctx0" brushRef="#br1" timeOffset="143613.21">2117 11409 0,'0'0'0,"0"21"16,21-21 31,-21-21-32,21 21-15,-21-21 16,21 21-16,-21-21 16,-21 21-1,0 0 1,0 21-16,21 0 15,0 0-15,-22-21 0,22 21 0,-21-21 16,21 21-16,0 1 16,0-44 31,21 1-32</inkml:trace>
  <inkml:trace contextRef="#ctx0" brushRef="#br1" timeOffset="175387.58">18203 6773 0,'-21'0'16,"21"-21"15,0 0-15,0 0 15,0 0-31,-21 0 31,0 21-31,0 0 16,-1 0-16,1 0 0,0 21 0,0 0 16,0-21-16,0 21 0,-22 0 15,22 22-15,0-22 0,0 0 0,0 21 16,21-21-16,-22 22 0,22-22 15,-21 21-15,21-21 0,0 22 16,0-22-16,0 0 0,0 21 0,0-20 16,21-1-16,1 0 0,-1 0 0,-21 0 15,42-21-15,-21 21 0,0-21 16,1 22-16,20-22 0,-21 0 0,21 0 16,-20 0-16,20 0 0,-21 0 0,21-22 15,-20 1-15,20 0 0,-21 21 16,0-21-16,22 0 0,-22-22 0</inkml:trace>
  <inkml:trace contextRef="#ctx0" brushRef="#br1" timeOffset="175903.28">18775 6477 0,'0'0'0,"0"-21"0,0-21 16,0 63 15,0 0-31,-21 0 0,21 21 16,0 1-16,0-1 0,-22 0 0,22 1 15,-21-1-15,0 0 0,21 1 0,0-1 16,-21 0-16,0 1 0,21-1 16,-21 0-16,21-20 0,-22 20 15,1-21-15,21 0 0,0 0 0,0 1 0,0-1 16,-21 0-16,21 0 15,0-42 17,0 0-32,0 0 0,21-1 15,0 1-15,-21 0 0,22-21 0,-1 21 16,0-1-16,0-20 0,0 0 16,22 21-16,-22-1 0,0-20 0,0 21 15,0 0-15,22 21 0,-1-21 16,-21 21-16,0 0 15,0 0-15,1 0 0,-1 21 0,0 0 16,0 0-16,-21 0 0,21 0 0,-21 1 16,0 20-16,0-21 0,0 0 15,0 0-15,0 1 0,0 20 0,-21-21 16,0 0-16,0 0 0,21 1 16,0-1-1,0-42 16,0-1-31,21 1 0</inkml:trace>
  <inkml:trace contextRef="#ctx0" brushRef="#br1" timeOffset="176277.43">19304 6879 0,'0'21'0,"21"-21"0,0 0 16,0 0-16,1 0 0,-1 0 16,0 0-16,0 0 0,0 0 15,0 0-15,1-21 0,20 21 0,-21-21 16,0 0-16,0 21 0,-21-21 0,0 0 16,0-1-16,0 1 15,-21 21-15,0-21 16,0 21-16,0 0 0,0 0 15,-22 0-15,22 21 0,-21-21 0,21 21 16,-22 1-16,22-1 0,0 21 0,0-21 16,0 0-16,-1 22 0,22-22 15,-21 0-15,21 0 0,0 0 0,0 1 16,0-1-16,0 0 0,21 0 0,1-21 16,-1 21-16,0-21 0,0 0 15,21 0-15,-20 0 0,20 0 0,0 0 16,1 0-16,-22 0 0,21-21 0,0 21 15,1-21-15</inkml:trace>
  <inkml:trace contextRef="#ctx0" brushRef="#br1" timeOffset="176528.28">20024 6752 0,'0'0'0,"-22"-21"0,1 21 0,0 0 16,0 0-16,0 21 15,0 0-15,21 1 0,-22-1 0,22 0 16,-21 0-16,0 0 0,21 0 16,0 22-16,0-22 0,0 0 15,0 0-15,0 0 0,0 1 0,0-1 16,0 0-16,0 0 0,0 0 16,21-21-16,0 0 0,1 21 15,-1-21-15,0 0 0,0 0 0,0 0 16,0 0-16,22-21 0,-22 21 15,21-21-15,-21 0 0</inkml:trace>
  <inkml:trace contextRef="#ctx0" brushRef="#br1" timeOffset="177115.92">20489 6435 0,'0'0'0,"0"-21"15,0-22-15,0 22 0,-21-42 16,0 63-1,21 21 1,-21 0-16,21 21 0,-21 1 0,21-1 16,0 0-16,0 22 0,-22-22 15,22 22-15,-21-22 0,0 21 0,21-20 16,-21-1-16,21 0 0,0 1 0,-21-22 16,21 21-16,-21-21 0,21 1 15,0-1-15,0 0 0,-22-21 16,22 21-16,-21-21 15,21-21 1,0 0-16,0 0 16,0-1-16,0-20 0,0 21 15,21 0-15,1-22 0,-1 22 16,0 0-16,0-21 0,0 21 0,22-1 16,-22 1-16,21 0 0,0 0 15,-20 0-15,20 21 0,-21 0 0,21 0 16,-20 0-16,-1 0 0,0 0 0,0 0 15,-21 21-15,0 0 0,0 0 16,0 0-16,-21-21 0,0 22 16,0-1-16,-22-21 0,22 21 0,-21-21 15,-1 21-15,22-21 16,-21 21-16,0-21 0,20 0 0,1 0 16,0 0-16,0 0 0,21 21 31,0 1-31,0-1 0,21-21 15,-21 21-15,21 0 0,0-21 16,1 21-16,-1 0 0,0-21 0,-21 22 16,21-1-16,0-21 0,0 21 0,1-21 15,-1 0-15,0 0 16,0 0-16,0 0 0,0 0 0,1 0 16,-1 0-16,0 0 0,0 0 0,0-21 15</inkml:trace>
  <inkml:trace contextRef="#ctx0" brushRef="#br1" timeOffset="177643.62">21082 6350 0,'-21'0'15,"21"21"-15,0 0 0,0 1 0,0 20 16,0-21-16,0 21 0,0 1 15,0-1-15,0 0 0,0 1 0,0-1 16,0 0-16,0 1 0,-21-22 16,21 21-16,-22-21 0,1 22 15,21-22-15,-21 0 0,21 0 0,0 0 16,-21 1-16,0-1 0,21 0 16,-21-21-1,-1 0-15,22-21 16,0 0-1,0-1-15,0 1 16,0 0-16,0 0 0,22 0 16,-1 0-16,-21-1 0,42 1 0,-21 0 15,0 21-15,1-21 0,-1 0 16,21 0-16,-21 21 0,0 0 16,1 0-16,20 0 0,-21 0 0,0 0 15,22 0-15,-22 0 0,0 21 16,0 0-16,-21 0 0,0 0 15,0 0-15,0 1 0,0-1 0,-21 0 16,0 0-16,0 0 0,-1 0 16,-20 1-16,21-1 0,-21-21 0,20 21 15,-20-21-15,21 0 0,0 21 16,-22-21-16,22 21 0,0-21 0,0 0 16,21-21 15,0 0-31,21 21 0,0-21 15,0 0-15</inkml:trace>
  <inkml:trace contextRef="#ctx0" brushRef="#br1" timeOffset="178355.42">21611 6795 0,'0'0'0,"0"-22"15,-21 22 1,0 0-1,21 22-15,-21-22 0,21 21 16,0 0-16,-22 0 0,22 0 16,-21 0-16,21 1 0,-21-1 0,21 0 15,-21 21-15,21-21 0,0 1 0,0-1 16,0 0-16,0 0 16,0 0-16,0-42 46,0 0-46,0 0 16,0 0-16,0-1 0,0-20 16,0 21-16,0 0 0,21 0 15,0-22-15,0 22 0,1 0 0,-1 0 0,0 0 16,0-1-16,0 1 16,22 0-16,-22 21 0,21 0 0,-21 0 15,0 0-15,22 0 0,-22 0 0,0 0 16,0 21-16,0 0 0,-21 1 15,0-1-15,0 0 0,0 0 0,0 21 16,0-20-16,0-1 0,-21 0 0,0 0 16,0 0-16,0 0 0,-22 1 15,22-1-15,0 0 0,0-21 0,0 21 16,0 0-16,42-21 47,0-21-47,0 0 0,0 0 15,22 0-15,-22-1 0,0 1 16,0 0-16,0-21 0,22 21 0,-22-22 16,0 22-16,0-21 0,0 21 15,-21-1-15,21 1 0,-21 0 0,22 0 16,-44 42 0,1 0-1,0 0-15,0 1 0,0 20 0,21-21 16,-21 21-16,-1-20 0,22 20 15,-21-21-15,21 21 0,0-20 16,0-1-16,0 0 0,0 0 0,0 0 16,0 0-16,21 1 0,1-1 0,-1-21 15,0 0-15,0 21 0,21-21 16,-20 0-16,20 0 0,-21 0 0,21-21 16,-20 21-16,-1-21 0,0-1 0</inkml:trace>
  <inkml:trace contextRef="#ctx0" brushRef="#br1" timeOffset="178999.57">23135 6816 0,'0'0'0,"0"-21"0,-21-1 15,21 1-15,0 0 16,0 42 31,0 0-47,0 1 0,0-1 15,0 0-15,0 21 0,-21-21 0,0 1 16,-1-1-16,22 0 0,-21 21 16,0-21-16,21 1 0,-21-22 0,21 21 15,0 0-15,-21 0 0,0-21 16,21 21-16,21-42 31,0 0-15</inkml:trace>
  <inkml:trace contextRef="#ctx0" brushRef="#br1" timeOffset="179411.34">23537 6752 0,'0'0'0,"21"0"0,-21-21 0,-21 21 31,0 0-31,0 0 0,0 0 16,0 0-16,-22 0 0,22 0 0,0 21 16,0-21-16,21 21 0,0 1 15,-21-22-15,21 21 0,0 0 16,0 0-16,21-21 16,0 0-16,0 21 0,0-21 15,0 0-15,1 21 0,-1-21 0,0 0 16,0 22-16,0-1 0,0-21 15,1 0-15,-1 21 0,0-21 0,0 21 16,-21 0 0,0 0-16,-21 1 15,-21-22-15,20 0 16,1 0-16,-21 21 0,21-21 0,0 0 16,-22 0-16,22 0 0,0 0 0,0 0 15,0 0-15,-1 0 0,1 0 16,21-21-1,0-1 1,0 1-16</inkml:trace>
  <inkml:trace contextRef="#ctx0" brushRef="#br1" timeOffset="179607.23">23177 6498 0</inkml:trace>
  <inkml:trace contextRef="#ctx0" brushRef="#br1" timeOffset="180477.04">24680 6625 0,'0'-21'16,"0"42"-16,0-63 0,0 21 0,0 0 16,0-1-16,0 1 15,0 42 1,0 1-1,0 20-15,0-21 0,-21 21 0,0 1 16,0-1-16,21 0 0,-21-20 16,21 20-16,0 0 0,-22 1 0,1-22 15,21 21-15,-21-21 0,21 0 16,0 1-16,0-1 0,0 0 0,0 0 16,21-21-16,0 0 15,1 0-15,-1 0 0,0 0 0,21 0 16,-21 0-16,1-21 0,20 0 15,-21 0-15,21-1 0,1 1 16,-22 0-16,21-21 0,-21 21 0,22-22 16,-22 22-16,0-21 0,0 21 15,0-22-15,1 22 0,-22-21 0,21 21 16,-21-1-16,0 44 31,0-1-31,0 21 0,0-21 16,-21 0-16,-1 22 0,22-22 15,-21 21-15,0-21 0,21 1 0,0 20 16,-21-21-16,21 0 0,0 0 0,0 1 16,0-1-16,21 0 15,0-21 1,0 0-16,1 0 0,-1 0 0,0 0 16,0-21-16,21 0 0</inkml:trace>
  <inkml:trace contextRef="#ctx0" brushRef="#br1" timeOffset="180850.82">25612 6752 0,'0'0'0,"-22"0"32,1 0-32,0 0 0,0 0 15,0 0-15,0 21 0,-1-21 16,1 22-16,0-22 0,0 21 15,0 0-15,0 0 0,21 0 16,0 0-16,0 1 0,0-1 16,21-21-16,0 21 15,0-21-15,0 0 0,22 21 0,-22-21 16,0 21-16,0-21 0,0 21 0,0 1 16,1-22-16,-22 21 0,0 0 15,0 0-15,-22 0 16,1-21-16,-21 0 0,21 21 15,0-21-15,-22 0 0,22 0 16,0 0-16,0 0 0,-22 0 16,22 0-16,21-21 15,0 0 1,21 0-16,1 0 0,-1 21 16,0-21-16,21-1 0</inkml:trace>
  <inkml:trace contextRef="#ctx0" brushRef="#br1" timeOffset="181195.62">26014 6964 0,'0'0'0,"21"0"0,0 0 16,0 0-16,0 0 0,1-21 15,-1 21-15,0-21 0,0 21 16,0-22-16,0 22 0,1-21 0,-1 0 15,-21 0-15,0 0 0,0 0 16,0-1-16,-21 22 16,-1 0-16,1 0 0,-21 0 15,21 0-15,-22 22 0,22-22 16,-21 21-16,21 0 0,-22 0 0,22 0 16,0 0-16,0 1 0,21-1 15,0 0-15,0 0 0,0 0 16,0 0-16,0 1 0,0-1 15,21-21-15,0 0 0,0 21 0,1-21 16,-1 0-16,0 0 0,21 0 16,-21 0-16,22 0 0,-1 0 0,-21 0 15,22 0-15,-1-21 0</inkml:trace>
  <inkml:trace contextRef="#ctx0" brushRef="#br1" timeOffset="181712.32">26882 6816 0,'0'-21'0,"0"42"0,0-64 16,-22 43-16,1 0 0,0 0 15,0 0-15,0 0 0,-22 0 16,22 22-16,-21-1 0,21 0 0,-22 0 16,22 0-16,0 0 0,-21 22 0,21-22 15,-1 0-15,1 21 0,21-20 16,0-1-16,0 0 0,0 0 0,0 0 15,0 0-15,0 1 0,21-22 0,1 21 16,-1-21-16,0 0 0,0 0 16,21 0-16,-20 0 0,20 0 0,-21 0 15,21 0-15,-20 0 0,-1-21 16,21-1-16,-21 1 0,0-21 16,22 21-16,-22-22 0,0 22 0,0-21 15,0 0-15,1-1 0,-1 1 16,-21 0-16,21-22 0,0 22 0,-21-1 15,0 1-15,0 0 0,21-1 0,-21 1 16,0 0-16,0 21 0,0-1 16,0 1-16,0 42 15,-21 1 1,21 20-16,-21-21 0,0 21 0,21 22 16,-21-22-16,21 22 0,-22-22 15,1 22-15,21-22 0,-21 0 16,21 22-16,0-22 0,0 0 0,0 1 15,0-1-15,0 0 0,0-20 0,21 20 16,0-21-16,1 0 0,-1 0 16,21 1-16,-21-22 0,0 0 0,22 0 15,-22 0-15,21 0 0,-21 0 16,22 0-16,-1-22 0</inkml:trace>
  <inkml:trace contextRef="#ctx0" brushRef="#br1" timeOffset="182015.78">28511 6456 0,'0'0'0,"0"-21"0,0 0 0,0-1 16,0 1-16,0 0 0,0 0 15,0 42 1,0 0-16,0 0 15,0 22-15,-21-22 0,0 21 0,0 1 16,0-1-16,21 0 0,-21 1 16,-1 20-16,1-21 0,0-20 15,0 20-15,21 0 0,0 1 0,-21-22 16,21 0-16,-21 0 0,21 21 16,0-20-16,0-1 0,21-21 31,0 0-16</inkml:trace>
  <inkml:trace contextRef="#ctx0" brushRef="#br1" timeOffset="182362.89">28765 6689 0,'0'0'0,"22"0"0,-22-21 16,-22 42-1,1 0 1,0-21-16,21 21 0,-21 0 15,0 0-15,0 1 0,21-1 0,0 21 16,-22-21-16,22 0 0,0 1 16,-21-22-16,21 21 0,0 0 0,0 0 15,21 0-15,1-21 16,-1 0-16,0 0 0,0 0 16,0 0-16,0 0 0,1 0 0,20-21 15,-21 0-15,0 0 0,-21 0 16,21-1-16,-21 1 0,22 0 0,-22-21 15,0 21-15,0-1 0,0 1 16,0 0-16,-22 0 0,1 0 16,0 21-16,0 0 0,0 0 15,0 0-15,-1 0 16,1 0-16,21 21 16,-21-21-16,0 0 0</inkml:trace>
  <inkml:trace contextRef="#ctx0" brushRef="#br1" timeOffset="182558.78">28342 6562 0,'0'0'0,"21"0"31,0 0-31,1 0 16,20 0-16,-21 0 0,0 0 0,22 0 15,-22 0-15,0 0 0,21 0 16,-21 0-16,1 0 0,-1 0 0,0 0 16,0 0-16,0-21 0</inkml:trace>
  <inkml:trace contextRef="#ctx0" brushRef="#br1" timeOffset="183283.7">30014 6583 0,'21'0'0,"-42"0"0,64-21 16,-22 0-16,0-1 0,0 1 15,-21 0-15,0 0 16,21 0-16,-21 0 0,0-22 0,0 22 16,0 0-16,0 0 0,0 0 15,-21-1-15,0 22 0,0-21 16,0 21-16,-22 0 0,22 0 15,0 0-15,-21 0 0,20 21 0,1 1 16,0-1-16,0 0 0,0 0 16,21 21-16,0-20 0,0 20 0,0-21 15,0 21-15,0-20 0,0 20 0,0 0 16,21-21-16,0 1 0,-21 20 16,21-21-16,0 21 0,1-20 0,-1-1 15,0 0-15,-21 0 16,0 0-16,0 0 0,0 1 0,0-1 15,0 0-15,-21-21 16,0 21-16,-22-21 0,22 0 16,-21 0-16,-1 0 0,1 0 15,21 0-15,-21 0 0,-1 0 0,22 0 0,0-21 16,-21 21-16,20-21 0,1 0 16,21-1-1,0 1 1,21 21-16,1 0 0,-1-21 15,0 21-15,0 0 0,0 0 0,0-21 16</inkml:trace>
  <inkml:trace contextRef="#ctx0" brushRef="#br1" timeOffset="183647.62">30205 6773 0,'21'0'16,"0"0"-16,0 0 16,0 0-16,1 0 15,-1 0-15,21 0 0,-21 0 0,0-21 16,1 21-16,-1-21 16,0 0-16,-21 0 15,0 0-15,-21 21 16,0 0-16,-1 0 0,1 0 15,0 0-15,0 0 0,-21 0 16,20 21-16,1 0 0,0 0 0,0 0 16,0 22-16,0-22 0,21 0 0,-22 0 15,1 0-15,21 0 0,-21 1 16,21-1-16,0 0 0,0 0 0,0 0 16,21-21-16,0 0 15,1 0-15,-1 0 0,0 0 16,0 0-16,0 0 0,0 0 0,22 0 15,-22-21-15,0 0 0</inkml:trace>
  <inkml:trace contextRef="#ctx0" brushRef="#br1" timeOffset="183942.42">30861 6223 0,'0'0'0,"0"-21"0,21-64 16,-21 64-16,0 0 0,0 42 31,-21 0-31,0 22 0,0-22 16,21 21-16,-22 0 0,1 22 0,0-22 15,0 22-15,0-1 0,21-20 16,-21 20-16,-1-21 0,1 1 0,0-1 16,0 0-16,21 1 0,0-1 15,-21-21-15,21 0 0,-21 1 0,21-1 16,0 0-16,21-21 31,0-21-15,0 21-16,0-21 15,-21-1-15</inkml:trace>
  <inkml:trace contextRef="#ctx0" brushRef="#br1" timeOffset="184293.49">30797 6795 0,'0'0'0,"0"21"0,0 0 16,22-21 15,-1 0-31,0 0 16,0 0-16,0 0 16,0 0-16,-21-21 15,22 21-15,-22-21 0,0-1 16,-22 22-1,1 0 1,0 0-16,0 0 16,0 0-16,0 22 0,-1-22 0,1 21 15,21 0-15,-21-21 0,0 21 16,0 0-16,21 0 0,0 1 16,0-1-16,0 0 0,0 0 15,21-21 1,0 0-1,0 0-15,22 0 0,-22 0 16,21 0-16,-21 0 0,22 0 0</inkml:trace>
  <inkml:trace contextRef="#ctx0" brushRef="#br1" timeOffset="184535.35">31475 6689 0,'0'0'0,"-43"0"15,22 0-15,0 0 0,0 0 16,0 0-16,0 21 0,-1 0 16,1 0-16,0 0 0,0 1 0,0-1 15,0 0-15,21 0 0,-22 0 16,22 0-16,-21 1 0,21-1 16,0 0-16,0 0 0,0 0 15,0 0-15,21-21 16,1 22-16,-1-22 15,0 0-15,0 0 0,0 0 0,0-22 16,22 1-16</inkml:trace>
  <inkml:trace contextRef="#ctx0" brushRef="#br1" timeOffset="184827.18">31813 6350 0,'0'0'0,"0"-42"16,0-22-16,0 43 15,0 0-15,-21 21 16,0 21 0,21 0-16,0 0 0,-21 22 15,21-22-15,-21 21 0,0 22 16,21-22-16,-22 0 0,1 1 0,21 20 16,-21-20-16,0-1 0,0 0 15,21 1-15,-21-22 0,21 21 0,-22-21 16,22 0-16,-21 1 0,21-1 0,0 0 15,0 0-15,0 0 16,21-21 15,1-21-31,-1 0 0,-21 0 16</inkml:trace>
  <inkml:trace contextRef="#ctx0" brushRef="#br1" timeOffset="185016.07">31517 6731 0,'0'0'16,"-21"0"-16,21 21 15,21-21 1,21 0 0,-20 0-16,-1 0 0,0 0 15,21 0-15,-21 0 0,1 0 0,20 0 16,-21 0-16,0 0 0,0 0 15</inkml:trace>
  <inkml:trace contextRef="#ctx0" brushRef="#br1" timeOffset="185387.86">31856 6837 0,'0'21'15,"21"-21"1,0 0-16,0 0 16,0 0-16,1 0 0,-1 0 15,0 0-15,0 0 0,0 0 0,0-21 16,1 0-16,-22 0 16,21 21-16,-21-22 0,0 1 15,0 0-15,-21 21 16,-1 0-16,1 0 15,0 0-15,0 21 0,0 0 0,0 1 16,-1-22-16,22 21 0,-21 0 16,0 0-16,0 0 0,21 0 0,-21 1 15,21-1-15,-21 0 16,21 0-16,0 0 16,21-21-16,0 0 15,0 0-15,0 21 0,0-21 0,1 0 16,20 0-16,-21 0 0</inkml:trace>
  <inkml:trace contextRef="#ctx0" brushRef="#br1" timeOffset="185951.35">32512 6795 0,'0'0'0,"0"-22"15,-21 22-15,0 0 16,-1 0-16,1 0 0,0 0 16,-21 0-16,21 22 0,-1-1 0,1-21 15,0 21-15,0 0 0,0 0 16,0 0-16,-1 1 0,22-1 0,-21 0 16,21 0-16,0 0 15,0 0-15,21-21 16,1 22-16,-1-22 0,0 0 15,0 0-15,0 0 0,0 0 16,22 0-16,-22 0 0,0 0 16,0 0-16,0-22 0,1 1 0,-1 0 15,21 0-15,-21 0 0,0 0 16,1-22-16,-1 22 0,0-21 0,0-22 16,0 22-16,0-22 0,-21 22 15,22-21-15,-22-1 0,21 22 0,-21-22 16,0 22-16,0 21 15,0-22-15,0 22 0,21 0 0,-21 0 16,0 42 15,0 0-31,-21 0 0,0 22 0,21-22 16,0 21-16,-22 1 0,22-1 16,-21 0-16,21 22 0,0-22 0,-21 0 15,21 1-15,-21-1 0,21-21 16,0 22-16,0-22 0,0 21 0,0-21 15,0 0-15,0 1 0,21-1 16,0 0-16,0-21 0,1 0 16,-1 0-16,0 0 0,0 0 15,0 0-15,0-21 16</inkml:trace>
  <inkml:trace contextRef="#ctx0" brushRef="#br1" timeOffset="186883.68">33126 6181 0,'0'0'0,"0"-21"32,21 21 30,-21 21-46,0 0 15,0-42 31,0 0-46,21 21-16,0-22 16,0 1-16,1 21 15,-1 0 1,-21 21 0,0 1-1,0-1-15,0 0 16,0 0-16,0 0 15,0 0 1,-21-21-16,-1 0 16,1 0-16,0 0 15,21-21 1,0 0-16,0 0 16,0 0-1,21 21-15,0 0 16,1 0-16,-1 0 0,0 0 15,0 0-15,0 0 16,0 0-16,1 0 0,-22 21 16,21 0-16,-21 0 0,0 0 0,0 1 15,0-1-15,0 21 0,-21-21 16,-1 0-16,1 1 0,0-1 0,-21 0 16,21 0-16,-1 0 0,-20 0 15,21 1-15,0-1 0,0-21 0,-1 21 16,22 0-16</inkml:trace>
  <inkml:trace contextRef="#ctx0" brushRef="#br1" timeOffset="187243.61">33105 7049 0,'-22'0'16,"1"0"-1,42 0 64,1 0-64,-1 0-15</inkml:trace>
  <inkml:trace contextRef="#ctx0" brushRef="#br1" timeOffset="187413.07">33295 7049 0,'21'0'47,"0"0"-16,1 0-31</inkml:trace>
  <inkml:trace contextRef="#ctx0" brushRef="#br1" timeOffset="187579.02">33507 7070 0,'0'21'15,"-21"-21"48,-1 0-48</inkml:trace>
  <inkml:trace contextRef="#ctx0" brushRef="#br1" timeOffset="198973.21">4487 10308 0,'0'0'0,"0"-21"16,0 0-1,0 0 1,0 0-16,21 21 16,-21-22-16,22 1 0,-22 0 15,21 0-15,0 21 16,-21-21-16,0 42 62,0 0-62,0 0 16,0 0-16,0 1 0,0 20 0,0-21 16,0 21-16,-21 1 0,0-1 0,21 0 15,-22 1-15,1 20 0,-21-20 16,21-1-16,0 0 0,-1 1 0,1-1 16,-21 0-16,21-21 0,0 22 15,-1-22-15,22 21 0,-21-21 0,21 1 16,-21-1-16,21 0 0,-21-21 0,21 21 15,0-42 48,0 0-63,0 0 16,21-1-16</inkml:trace>
  <inkml:trace contextRef="#ctx0" brushRef="#br1" timeOffset="199466.93">4868 10329 0,'21'0'16,"-42"0"-16,42-21 0,-21 0 0,0 0 16,22 21-16,-22-21 15,21 21-15,-21-21 16,0-1-16,0 1 16,21 21-1,-21 21 16,0 1-31,0-1 16,0 0-16,-21 0 0,0 21 16,21 1-16,-22-1 0,1 0 0,0 1 15,0-1-15,0 0 0,0 1 0,-1-1 16,-20 0-16,21 1 0,0-1 16,0 0-16,-1-20 0,22 20 0,0-21 15,-21 0-15,21 0 0,-21-21 0,21 22 16,0-1-16,0 0 15,0-42 48</inkml:trace>
  <inkml:trace contextRef="#ctx0" brushRef="#br1" timeOffset="201107.7">6032 10647 0,'0'-21'0,"0"0"15,0-1 1,0 1-16,22 0 16,-22 0-16,0 0 15,0 0 1,0-1-16,0 1 15,0 0-15,0 0 0,0 0 16,0 0-16,-22 21 0,1-22 16,0 1-16,0 21 0,0-21 15,0 21-15,-1 0 0,1 0 16,-21 0-16,21 21 0,-22 0 0,22 1 16,-21-1-16,21 0 0,-22 21 0,22 1 15,-21-1-15,21 0 16,0 22-16,-22-22 0,22 0 0,0 1 0,0-1 15,21 0-15,0-20 0,0 20 16,0-21-16,0 21 0,0-20 16,0-1-16,21 0 0,0 0 15,0-21-15,22 0 0,-22 0 0,0 0 16,21 0-16,-21 0 0,22 0 16,-22-21-16,21 21 0,1-21 0,-1 0 15,-21-1-15,21 1 0,1 0 0,-1 0 16,-21 0-16,22 0 0,-22-22 15,0 22-15,0-21 0,0 21 0,0-22 16,-21 22-16,0-21 0,0 21 0,22-22 16,-22 22-16,0 0 0,0 0 15,0 0-15,0 42 32,0 0-32,-22 21 0,22-21 15,-21 22-15,21-22 0,0 21 0,0 1 16,0-22-16,0 21 0,0-21 15,0 22-15,0-22 0,0 0 0,0 0 16,0 0-16,0 0 0,0 1 0,21-22 16,1 0-16,-1 21 0,0-21 15,0 0-15,0 0 0,0 0 16,1 0-16,-1 0 0,0 0 16,0-21-16,0-1 0,22 22 0</inkml:trace>
  <inkml:trace contextRef="#ctx0" brushRef="#br1" timeOffset="201910.05">7239 10075 0,'-64'0'15,"128"0"-15,-128-21 0,43 0 16,21 0 0,21 21-16,1 0 15,-1 0-15,0 0 0,21 0 0,-21 0 16,43 0-16,-22-21 0,1 21 15,20 0-15,1 0 0,-22 0 0,21 0 16,-20 0-16,-1 0 0,0 0 0,-20 0 16,-1 0-16,0 0 15,-42 0 1,0 0-16,-1 0 0,-20 0 0,0 0 16,21 0-16,-22 0 0,1 0 15,0 0-15,-1 0 0,1 0 0,0 0 16,-1 0-16,22 0 0,-21 0 0,-1 0 15,22 0-15,-21 0 0,21 0 16,0 0-16,-1 0 0,1-21 0,0 21 16,0 0-1,0 0-15,21 21 0,0 0 16,0 0-16,0 0 0,0 0 16,0 1-16,0-1 15,0 0-15,0 0 0,0 0 0,0 22 16,0-22-16,0 21 0,0 0 0,0 1 15,0-1-15,0 0 0,-21 1 16,-1-1-16,1 0 0,0 22 0,0-22 16,0 1-16,0-1 0,-1 21 0,1-20 15,0-1-15,0 22 0,0-22 16,0 0-16,-1 22 0,1-22 0,0 22 16,21 20-16,0-41 0,0-1 15,0 0-15,0 1 0,0-1 16,0 0-16,0-21 0,21 22 15,0-22-15,1 0 0,-1 0 0,0 0 16,0 1-16,21-1 0,-20 0 0,-1 0 16,21-21-16,0 0 0,-20 0 15,20 0-15,-21 0 0,21 0 0,1 0 16,-22 0-16,21-21 0,-21 0 0,22 21 16,-22-21-16,0-1 0,0 1 0,0 21 15,1-21-15,-22 0 0,0 0 16,21 21-16,-21-21 0,21-1 0,-21 1 15,0 0-15,21 0 0</inkml:trace>
  <inkml:trace contextRef="#ctx0" brushRef="#br1" timeOffset="203659.24">7959 10689 0,'0'-21'15,"21"0"-15,-21 0 0,21 0 0,-21-1 16,0 1-16,0 0 16,0 0-16,0 0 0,0 0 15,0-1-15,-21 22 0,0 0 0,-22 0 16,22 0-16,0 0 0,-21 0 15,20 22-15,-20-1 0,21 0 0,-21 21 16,-1-21-16,22 22 0,-21-1 16,21 0-16,-1-20 0,1 20 15,-42 43-15,63-43 0,-21 0 16,21 1-16,-22-1 0,22 0 0,0-21 16,0 22-16,0-22 0,22 21 15,-1-21-15,21 1 0,-21-1 0,22 0 16,-22-21-16,21 0 0,-21 21 15,22-21-15,-1 0 0,-21 0 0,21-21 16,1 21-16</inkml:trace>
  <inkml:trace contextRef="#ctx0" brushRef="#br1" timeOffset="204099.56">8318 10859 0,'0'-22'0,"0"44"0,0-65 0,0 22 15,0 0 1,-21 21-16,0 0 0,0 0 16,0 0-16,0 21 0,-1-21 15,22 21-15,-21 0 0,0 1 0,0 20 16,0-21-16,21 0 0,0 22 16,-21-22-16,21 21 0,0-21 0,0 22 15,0-22-15,0 0 0,21 0 0,-21 0 16,21 0-16,0 1 0,0-22 15,0 0-15,1 0 0,20 0 0,-21 0 16,0 0-16,0-22 0,1 22 0,-1-21 16,0 0-16,0 0 0,0-21 15,-21 20-15,0 1 0,0 0 16,0 0-16,0-21 0,0 20 0,0 1 16,0-21-16,0 21 0,0 0 15,-21-1-15,0 1 0,0 0 0,21 0 16,-21 21-16,-1 0 0,1 0 0,0 0 15,0 0-15,0 0 0,0 0 16,-1 0-16,1 21 0,21 0 16,0 0-16,0 1 15,21-1 1,1-21-16,-1 0 0,0 0 16,0 0-16,0 0 0</inkml:trace>
  <inkml:trace contextRef="#ctx0" brushRef="#br1" timeOffset="204606.26">8826 10795 0,'0'0'0,"-21"0"47,21 21-47,-21 0 0,0 1 15,21-1-15,-21 0 0,21 0 16,0 0-16,-21 0 0,-1 1 0,22-1 15,-21 0-15,21 0 0,0 0 16,-21 22-16,21-22 0,-21-21 16,21 21-16,0 0 0,0 0 0,0-42 47,21 21-47,-21-21 0,0 0 0,0 0 15,0-1-15,21 1 0,-21 0 0,21-42 16,1 41-16,-1-20 15,0 21-15,-21 0 0,42-22 0,-21 22 16,1-21-16,-1 21 0,21 0 0,-21-1 16,22 1-16,-1 21 15,-21 0-15,21 0 0,-20 0 0,20 0 16,-21 21-16,0-21 0,22 22 0,-22 20 0,-21-21 16,0 0-16,21 22 15,-21-22-15,0 0 0,0 21 0,0-21 16,0 22-16,-21-22 0,0 0 0,21 0 15,-22 22-15,1-43 0,0 21 0,21 0 16,0 0-16,-21-21 16,21 21-16,21-42 31,0 0-31,-21 0 16,21 0-16,1-1 0</inkml:trace>
  <inkml:trace contextRef="#ctx0" brushRef="#br1" timeOffset="204899.61">9610 10414 0,'0'0'16,"0"-21"-16,0 0 16,0 0-16,0 42 15,0 0-15,0 0 0,0 21 16,0-20-16,-22 20 0,1-21 15,21 21-15,-21 1 0,0-1 0,21 22 16,-21-22-16,0 0 0,21 1 16,0-22-16,-22 21 0,1 0 0,21-20 15,-21 20-15,21-21 0,0 0 16,0 0-16,0 1 0,0-1 0,0 0 16,21-21-1,0 0 1,-21-21-16,0 0 0,22 21 15,-1-22-15,0 1 0</inkml:trace>
  <inkml:trace contextRef="#ctx0" brushRef="#br1" timeOffset="205143.47">9419 10753 0,'21'0'15,"0"0"1,1 0-16,-1 0 0,21-21 0,-21 21 16,22 0-16,-22 0 0,21 0 15,-21 0-15,22-22 0,-22 22 0,21 0 16,-21 0-16,0 0 0,1 0 16,-22-21 15</inkml:trace>
  <inkml:trace contextRef="#ctx0" brushRef="#br1" timeOffset="206076.05">10520 10943 0,'0'-42'15,"0"21"1,0 0-16,0-1 16,0 1-16,0 0 0,0 0 15,-21 0-15,-1 0 0,1-1 0,0 1 16,0 21-16,0-21 0,-22 0 16,22 21-16,0 0 0,-21 0 0,21 0 15,-22 0-15,22 0 0,-21 21 0,21-21 16,-1 21-16,-20 0 0,21 22 15,-21-22-15,20 0 0,1 21 0,0-20 16,0 20-16,0-21 0,21 21 0,0-20 16,0-1-16,0 21 0,0-21 15,0 0-15,0 1 0,0-1 0,21-21 16,0 21-16,0-21 0,0 0 0,22 0 16,-22 0-16,21 0 15,1 0-15,-22 0 0,21 0 0,0-21 16,-20 0-16,20-1 0,-21 1 0,21 0 15,-20 0-15,-1 0 0,0 0 0,0-1 16,0-20-16,-21 21 0,0 0 16,21 0-16,-21-22 0,0 22 0,0 0 15,0 0-15,-21 42 32,21 0-17,0 0-15,0 0 0,-21 1 0,21-1 16,-21 0-16,21 0 0,0 0 15,0 0-15,0 1 0,0-1 16,0 0-16,0 0 0,21-21 0,0 21 16,0-21-16,1 21 15,-1-21-15,0 0 0,21 0 0,-21 0 16,1 0-16,-1 0 0,21-21 0,-21 21 16,0-21-16,22 0 0,-22 0 15,0 21-15,0-21 0,0-1 0,1-20 16,-1 0-16,0 21 0,-21-1 15,0 1-15,0 0 0,21 21 16,-21-21-16,0 0 0,0 42 31,0 0-31,0 0 16,-21 0-16,21 1 0,0-1 16,0 0-16,-21 0 0,21 0 0,0 0 15,0 1-15,0-1 0,0 0 0,0 0 16,0 0-16,0 0 15,0-42 32,0 0-47,0 0 0</inkml:trace>
  <inkml:trace contextRef="#ctx0" brushRef="#br1" timeOffset="206266.94">11049 10499 0,'-21'0'15,"21"-21"-15,-21 21 0,21 21 47,0 0-47,0 0 16,0 0-1</inkml:trace>
  <inkml:trace contextRef="#ctx0" brushRef="#br1" timeOffset="206808.15">11430 10732 0,'0'21'16,"-21"0"0,21 0-16,0 0 15,0 0 1,-21 1-16,-1-1 0,22 0 16,0 0-16,0 0 0,-21-21 15,21 21-15,-21 1 0,21-1 0,-21-21 16,21 21-16,0 0 0,0 0 15,-21-21-15,21-21 47,0 0-47,0 0 16,0 0-16,21-1 16,-21 1-16,21 0 0,0 0 0,-21 0 0,21 0 15,1-1-15,-1-20 0,0 21 16,0 0-16,21 0 0,-20-1 15,-1 1-15,0 21 0,0 0 0,0-21 16,0 21-16,1 0 0,-1 0 0,0 21 16,0-21-16,-21 21 0,0 1 15,0-1-15,0 0 0,0 0 0,0 0 16,0 22-16,0-22 0,0 0 0,0 0 16,0 0-16,-21 0 0,0 1 15,21-1-15,-21-21 0,21 21 0,0 0 16,-22-21-16,22 21 0,-21-21 15,42-21 17</inkml:trace>
  <inkml:trace contextRef="#ctx0" brushRef="#br1" timeOffset="207343.12">12488 10710 0,'0'0'0,"0"-42"15,0 21 1,21 21-16,-21-21 0,0 0 0,0-1 16,-21 1-16,0 21 15,0 0-15,0 0 0,0 0 16,-1 0-16,-20 0 0,21 21 0,0-21 15,0 22-15,-22-1 0,22 0 0,0 0 16,0 0-16,0 0 0,21 1 16,0-1-16,0 0 0,0 0 15,0 0-15,0 0 16,21-21-16,0 0 0,0 0 16,0 22-16,0-22 0,1 0 0,-1 0 15,0 0-15,0 21 0,0-21 16,0 0-16,1 0 0,-1 21 0,0-21 15,0 21 1,0-21-16,-21 21 16,0 0-16,-21 1 15,0-22 1,0 0-16,0 0 0,-22 21 16,22-21-16,0 0 0,0 0 0,0 0 15,-1 0-15,-20 21 0,21-21 16,0 0-16,0 0 0,-1 0 15,1 0 1,0 0-16,0 0 16,0 0-1</inkml:trace>
  <inkml:trace contextRef="#ctx0" brushRef="#br1" timeOffset="207943.77">13674 10266 0,'42'-42'16,"-42"20"-16,0 1 0,0 0 0,0 0 16,0 0-1,0 0-15,-21 21 16,0 0-16,-1 0 0,1 0 0,0 0 15,-21 0-15,21 21 0,-22 0 16,1 0-16,0 21 0,-1 1 16,1-1-16,0 0 0,-1 22 0,1-1 15,0 1-15,-1-1 0,-41 64 16,41-63-16,22-22 0,0 22 16,-21-1-16,42-20 0,-22-1 0,22 21 15,0-20-15,0-1 0,0 0 0,0-20 16,22 20-16,-1-21 0,0 0 15,21 0-15,-21 1 0,22-1 0,-22-21 16,21 0-16,1 0 0,-22 0 0,21 0 16,43 0-16,-64-21 0,21-1 15</inkml:trace>
  <inkml:trace contextRef="#ctx0" brushRef="#br1" timeOffset="208895.23">14266 10668 0,'0'0'15,"0"-21"-15,0 0 0,0 0 16,0-1-16,-21 1 0,0 0 0,0 0 16,0 21-16,-1 0 0,1 0 15,0 0-15,0 0 16,0 0-16,0 0 0,-1 0 0,-20 21 15,21 0-15,0 0 0,-22 1 0,22 20 16,-21-21-16,21 21 0,0-20 16,-1-1-16,1 21 0,0-21 0,21 0 15,0 1-15,0-1 0,0 0 0,0 0 16,0 0-16,21 0 0,0-21 16,1 0-16,-1 0 0,21 0 15,-21 0-15,0 0 0,22 0 0,-22 0 16,21 0-16,-21-21 0,1 0 0,20 0 15,-21 21-15,0-21 0,0-22 16,1 22-16,-1 0 0,0 0 16,0 0-16,0 0 0,-21-22 0,0 22 15,21 0-15,1 0 16,-22 0-16,0 42 31,-22 0-31,22 0 16,-21 0-16,21 0 0,0 1 0,-21-1 15,21 21-15,0-21 0,0 0 0,0 1 16,0-1-16,0 0 0,0 0 16,0 0-16,0 0 0,21-21 15,0 0-15,1 22 16,-1-22-16,0 0 0,21 0 0,-21 0 16,22 0-16,-22-22 0,21 22 15,-21-21-15,22 0 0,-22 0 0,0 0 16,0 0-16,0-1 0,1-20 0,-1 21 15,-21-21-15,0 20 0,21-20 16,-21 0-16,0-1 0,0 1 0,0 0 16,0-1-16,0 1 0,0 21 0,0-21 15,-21 20-15,0-20 0,-1 21 16,1 0-16,-21 0 0,21 21 0,-22-22 16,1 22-16,21 0 0,-21 0 15,-1 0-15,1 0 0,-22 0 16,22 0-16,0 22 0,-1-1 0,1 0 15,-64 42-15,64-20 0,0-22 16,-1 42-16,1-20 0,0-1 16,-1 0-16,1 1 0,21 20 0,-22-20 15,22-1-15,0 0 0,0 1 0,0-1 16,21 0-16,0 64 0,0-64 16,0 1-16,0-1 0,0 0 15,21 1-15,21-22 0,-21 21 0,1 1 16,20-22-16,0 0 0,1 0 15,-1 0-15,0 0 0,22-21 0,-22 0 16,0 0-16,22 0 0,-22 0 16,22 0-16,-22 0 0,22 0 0,-22 0 15,0-21-15,1 0 0,-22 21 0,21-21 16,-21 0-16,0 0 0,1-1 16,-1 22-16,-21-21 0,0 0 0,21 21 15,-21-21-15,0 0 0,0 0 16,0-1-16,0 1 0,0 0 15</inkml:trace>
  <inkml:trace contextRef="#ctx0" brushRef="#br1" timeOffset="209815.99">15261 10837 0,'0'-21'0,"0"0"16,0 0-16,0 0 0,0 0 15,-21 21 1,0 0 0,21 21-16,0 0 15,0 0-15,-21 0 0,21 22 16,0-22-16,0 0 0,-22 0 0,1 21 16,21-20-16,-21-1 0,21 0 0,0 0 15,-21 0-15,21 0 0,-21 1 16,21-1-16,0-42 47,0-1-47,0 1 15,0-21-15</inkml:trace>
  <inkml:trace contextRef="#ctx0" brushRef="#br1" timeOffset="210179.78">15303 10393 0,'0'0'0,"0"21"47,0 0-31,0 0-16,22-21 31,-1 0-31,0 0 15,0 0-15,-21-21 0,21 0 16,-21 0-16,0 0 16,0 0-16,0-1 15,-21 22-15,0 0 16,0 0-16,0 0 16,-1 0-16,1 22 0,0-22 0,21 21 15,-21 0-15,21 0 0,-21 0 16,21 0-16,0 1 0,0-1 15,0 0-15,0 0 0,21 0 16,0 0-16,0 1 0,0-22 16,1 21-16,20-21 0</inkml:trace>
  <inkml:trace contextRef="#ctx0" brushRef="#br1" timeOffset="210683.85">15684 10710 0,'0'22'0,"0"-1"16,0 0-16,0 0 16,-21-21-16,21 21 0,-21-21 15,21 21-15,-21 1 0,21-1 0,0 0 16,0 0-16,-21 0 16,21 0-16,-21 1 0,21-1 0,0 0 15,0 0-15,-22-21 0,22 21 0,-21 0 16,0-21 31,21-21-47,0 0 0,0 0 15,0 0-15,0 0 16,0-1-16,0 1 0,21 0 0,0-21 16,-21 21-16,43-1 0,-22-20 15,0 21-15,21 0 0,-20-22 0,-1 22 16,21 0-16,-21 21 0,22-21 15,-22 21-15,21 0 0,-21 0 0,0 21 16,22-21-16,-22 21 0,-21 0 0,21 22 16,-21-22-16,0 0 0,0 0 15,0 22-15,0-22 0,0 0 0,0 21 16,0-21-16,-21 1 0,21-1 0,-21 0 16,21 0-16,-21 0 0,-1 0 15,1 1-15,21-1 16,0-42 15,21 21-15,-21-22-16,22 1 0,-1 21 0</inkml:trace>
  <inkml:trace contextRef="#ctx0" brushRef="#br1" timeOffset="211038.64">16510 10689 0,'0'0'0,"-21"0"31,21 21-31,-21 1 16,21-1-16,0 0 0,0 0 16,-22 21-16,22-20 0,-21 20 0,21 0 15,-21 1-15,21-1 0,-21 0 0,0 22 16,0-22-16,-1 22 0,1-1 15,0 1-15,0-1 0,0 1 0,0-1 16,-1 22-16,-20-22 0,21 1 0,-21-1 16,20 1-16,1-1 0,-21 1 15,21-1-15,0-20 0,-1 20 0,1-21 16,0-20-16,0 20 0,21-21 16,0 0-16,-21 0 0,21 1 0,0-1 15,0-42 16,0-1-31,21 1 0,-21 0 0,21-21 16,0 21-16</inkml:trace>
  <inkml:trace contextRef="#ctx0" brushRef="#br1" timeOffset="211422.62">16404 10964 0,'0'0'0,"-21"-21"0,0 0 0,21 0 0,-21-21 16,21-1-16,0 1 0,0 21 16,0 0-16,0-1 0,0 1 15,21 0-15,0 0 0,21 0 0,-21 21 16,1-21-16,20 21 0,0 0 0,-21 0 16,64 0-1,-64 21-15,22 0 0,-22 0 0,0 0 0,-21 0 16,0 1-16,0-1 0,0 21 15,0-21-15,0 0 0,-21 1 0,0-1 16,-1 0-16,-20 0 0,21 0 16,-21 0-16,20 1 0,-20-22 0,21 21 15,0-21-15,0 0 0,-1 0 16,1 21-16,0-21 0,42 0 47,0 0-32,1 0-15,-1 0 0,21-21 0,-21 21 16,0-21-16,1 21 0</inkml:trace>
  <inkml:trace contextRef="#ctx0" brushRef="#br1" timeOffset="212239.86">17039 10710 0,'0'0'0,"21"-21"0,-21 0 0,0 0 16,21 21-16,-21-21 15,0 42 1,0 0-16,0 0 16,-21 0-16,0 1 0,21-1 15,0 0-15,-21 21 0,0-21 0,0 1 16,21-1-16,0 0 0,0 21 0,0-21 16,0 1-16,0-1 15,0 0-15,0 0 16,21-21-16,0 0 15,0 0-15,0 0 0,0 0 16,1 0-16,-1-21 0,0 0 0,0 21 16,0-21-16,0-1 0,1 1 0,-1 0 15,0 0-15,0-21 0,0 20 16,0-20-16,1 21 0,-1 0 0,-21-22 16,0 22-16,21 0 0,-21 0 0,21 21 15,-21-21-15,0 42 31,0 0-31,0 0 0,0 0 16,0 1-16,-21-1 0,21 21 16,0-21-16,-21 0 0,21 22 0,0-22 15,0 0-15,0 0 0,0 0 0,21 1 16,0-1-16,0 0 0,0 0 0,1-21 16,-1 21-16,0-21 0,0 0 15,21 0-15,-20 0 0,-1 0 0,0 0 16,0 0-16,0 0 0,22-21 0,-22 0 15,-21 0-15,21 0 0,0-1 16,0 1-16,0-21 0,1 0 0,-22 20 16,21-41-16,0 21 0,0-22 15,-21 22-15,21-22 0,0 1 0,1-1 16,-22 22-16,0 0 0,0-1 16,0 1-16,0 21 0,0-22 0,0 22 15,0 0-15,0 0 16,0 42-1,-22 0 1,1 22-16,21-22 0,-21 21 16,0 0-16,21 1 0,-21 20 0,21-20 15,0 20-15,-21-21 0,-1 22 16,22-22-16,0 1 0,0-1 0,0 0 16,-21 1-16,21-1 0,0 0 0,0-21 15,0 1-15,0 20 0,0-21 0,0 0 16,0 0-16,21-21 15,-21 22-15,0-1 0,22-21 0,-1 0 16,0 0-16,0 0 0,0 0 16,0 0-16,1-21 15,-1-1-15,-21 1 0,21 0 16,-21 0-16,21 0 0,-21 0 0,0-1 16,0-20-16,0 21 0,0 0 15</inkml:trace>
  <inkml:trace contextRef="#ctx0" brushRef="#br1" timeOffset="212538.07">17738 10605 0,'0'0'0,"-22"0"16,44 0-1,-1 0-15,0 0 16,0 0-16,21 0 0,-20 0 0,20 0 16,0 0-16,1 0 15,-1 0-15,0 0 0,1 0 0,-1 0 16,0 0-16,-21 0 0,1 0 0,-1 0 16,-42 0 30</inkml:trace>
  <inkml:trace contextRef="#ctx0" brushRef="#br1" timeOffset="214059.68">19240 11049 0,'0'-21'16,"-21"21"-1,21-21-15,0 42 47,-21 0-31,0-21-1,21 21-15,-21-21 16,0 0 0,-1 0-1,22-21 1,0 0-1,0 0-15,0 0 16,0-1-16,22 22 0,-22-21 0,21 0 16,0 21-16,0 0 0,-21-21 15,21 21-15,0 0 0,1 0 0,-1 0 16,0 0-16,-21 21 16,0 0-16,0 0 15,0 1-15,0-1 0,-21-21 0,0 21 16,-1 0-16,1 0 0,21 0 0,-21-21 15,0 22-15,0-1 0,0 0 16,-1-21 0,1 0-16,21-21 31,0 0-31,0-1 16,0 1-16,0 0 15,0 0-15,0 0 0,0 0 16,21-1-16,1 22 0,-22-21 15,21 0-15,0 21 16,0-21-16,0 21 16,0 0-16,-21 21 15,22 0-15,-22 0 0,0 1 0,21-1 16,-21 0-16,0 0 16,0 21-16,0-20 0,0 20 0,0 0 15,-21-21-15,-1 22 0,1-1 0,0-21 16,-21 22-16,-1-22 0,22 21 15,-21-21-15,0 0 0,-1 1 0,22-1 16,-21 0-16,-1-21 0,22 0 0,0 21 16,0-21-16</inkml:trace>
  <inkml:trace contextRef="#ctx0" brushRef="#br1" timeOffset="-214464.91">19897 10287 0,'-22'0'32,"1"0"-1,21 21-15,21-21 15,1 0-16,-1 0-15,-21-21 16,21 21-16,-21-21 16,21 0-16,-21 0 15,0-1-15,0 1 16,0 0-16,-21 21 16,0 0-16,0 0 15,21 21 1,-22-21-16,22 21 0,-21 1 0,0-1 15,21 0-15,0 0 16,0 0-16,0 0 16,0 1-16,21-22 15,0 0 1,1 0-16,-1-22 16,-21 1-16,21 21 0,-21-21 15,0 0-15,21 21 0,-21-21 0,0 0 16,21-1-16,-21 1 15,0 0-15,0 0 0,-21 21 32,0 21-32,0 0 15,21 0-15,-21 1 0,-1 20 16,22-21-16,0 21 0,-21 1 0,0-22 16,21 21-16,0 1 0,0-22 15,0 0-15,0 21 0,0-21 0,0 1 16,0-1-16,0 0 15,21-21-15,0 0 0,1 0 0,-1 0 16</inkml:trace>
  <inkml:trace contextRef="#ctx0" brushRef="#br1" timeOffset="-212497.4">20659 10562 0,'0'0'0,"21"-21"16,-21 0-16,21 0 0,0 21 16,0-21-16,-21-1 0,21 22 15,-21-21-15,22 21 0,-22-21 16,0 0-16,-22 42 47,1 0-47,21 0 15,-21 1-15,0 20 0,0-21 0,0 21 16,-1 1-16,-20-1 0,21 0 16,0 1-16,-22-1 0,22 0 0,0 1 15,0-1-15,0 0 0,0-20 0,-1 20 16,22 0-16,0-21 0,0 22 15,0-22-15,0 0 0,0 0 0,0 0 16,22 1-16,-1-22 0,0 0 0,0 0 16,0 0-16,0 0 15,1 0-15,-1 0 0,0 0 0,21 0 0,-21 0 16,-21-22-16,22 1 0,-1 0 16,0 0-16,0 0 0,-21 0 15,0-22-15,0 22 0,0 0 16</inkml:trace>
  <inkml:trace contextRef="#ctx0" brushRef="#br1" timeOffset="-212272.51">20299 10880 0,'21'0'31,"21"0"-31,-21 0 16,1 0-16,-1 0 0,0 0 0,21 0 16,-21 0-16,1 0 0,-1 0 15,0 0-15,21 0 0,-21 0 0,1 0 16,-1 0-16,0-21 0,0 21 16</inkml:trace>
  <inkml:trace contextRef="#ctx0" brushRef="#br1" timeOffset="-211873.74">20976 10837 0,'21'22'0,"0"-22"16,1 0-1,-1 0-15,0 0 16,0 0-16,0 0 0,0 0 15,1-22-15,-22 1 0,21 21 0,0 0 16,-21-21-16,21 21 16,-21-21-16,0 0 0,0 0 15,0-1 1,-21 22-16,0 0 16,0 0-16,-1 0 0,1 0 15,0 0-15,0 22 0,0-1 16,0 0-16,-1 0 0,22 21 15,0-20-15,0-1 0,0 0 0,0 21 16,0-21-16,0 1 0,0-1 16,0 0-16,0 0 0,0 0 0,0 0 15,22 1-15,-1-1 0,0-21 16,0 0-16,0 0 0,0 0 16,1 0-16,-1 0 0,0 0 15,0 0-15,0 0 0,0-21 0,1 21 16</inkml:trace>
  <inkml:trace contextRef="#ctx0" brushRef="#br1" timeOffset="-211558.98">21696 10626 0,'0'21'46,"0"0"-46,0 0 16,21 0-16,0 1 0,0-1 16,0 21-16,-21-21 0,22 0 0,-1 22 15,0-22-15,-21 0 0,21 0 16,0 0-16,-21 1 0,0-1 0,0 0 16,21 0-16,-21 0 0,22-21 15,-1 0 16,-21-21-15,0 0-16,0 0 16,0 0-16,21-1 0</inkml:trace>
  <inkml:trace contextRef="#ctx0" brushRef="#br1" timeOffset="-211269.22">22098 10541 0,'0'0'15,"0"-21"-15,-21 42 32,0 0-32,-1-21 15,1 43-15,0-22 0,21 0 16,-42 21-16,21-21 0,-1 22 0,1-1 16,-21-21-16,21 22 0,-22-22 15,1 0-15,21 21 0,-21-21 16,20 1-16,1-1 0,0 0 0,0 0 15,0 0-15,0 0 16,21 1-16,0-1 16,21-21 15,0 0-31,0-21 0,0 21 0,0-22 16,1 1-16,-1 0 0</inkml:trace>
  <inkml:trace contextRef="#ctx0" brushRef="#br1" timeOffset="-210873.43">22415 10266 0,'0'0'0,"0"-21"15,0 0-15,0 42 47,0 0-47,0 0 0,-21 21 16,21-20-16,-21 20 0,21 0 0,0 1 15,-21-1-15,21 0 16,-21 1-16,21-1 0,-21 0 0,21 1 16,0-1-16,0-21 0,0 0 0,0 22 15,0-22-15,0 0 0,0 0 16,0 0-16,0 0 0,21 1 15,0-22-15,0 0 16,0 0-16,0 0 16,1 0-16,-1 0 0,0 0 15,-21-22-15,21 22 0,0-21 0,-21 0 16,21 21-16,1-21 16,-22 0-16,0 0 15,0-1-15,0 1 0,0 0 16</inkml:trace>
  <inkml:trace contextRef="#ctx0" brushRef="#br1" timeOffset="-210632.57">22352 10605 0,'0'0'16,"-21"0"-16,0 0 0,-1 0 0,1 0 15,42 0 16,1 0-31,-1 0 16,0 0-16,0 0 0,21 0 0,-20 0 16,-1 0-16,0 0 0,0 0 15,0-22-15,0 22 0,1-21 16,-22 0-16,21 21 16,-21-21-16,0 0 15</inkml:trace>
  <inkml:trace contextRef="#ctx0" brushRef="#br1" timeOffset="-210011.79">23156 10266 0,'-21'0'31,"0"21"-31,0-21 16,0 21-16,21-42 78,0 0-78,21 21 15,0-21-15,-21 0 16,21 21-16,0 0 16,-21-22-16,21 22 0,-21 22 31,0-1-31,0 0 16,0 0-16,-21-21 0,21 21 15,0 0-15,-21-21 0,21 22 0,-21-22 16,0 21-16,0-21 31,21-21 0,0-1-31,21 1 16,0 0-16,-21 0 16,21 21-16,0-21 0,0 21 15,-21-21-15,22 21 0,-1 0 16,-21 21-1,0 0-15,0 0 0,0 0 16,0 22-16,0-22 0,0 21 0,0 0 16,-21-20-16,-1 20 0,1-21 15,0 0-15,0 0 0,0 1 16,0-1-16,-1 0 0,1-21 16,21 21-16</inkml:trace>
  <inkml:trace contextRef="#ctx0" brushRef="#br1" timeOffset="-209201.03">23643 9779 0,'0'0'0,"-21"0"0,0 0 31,42 21 0,0-21-31,0 21 0,0 1 16,1-1-16,-1 0 0,0 0 0,0 0 16,0 0-16,0 22 0,1-1 15,-1-21-15,0 22 0,-21-1 0,21 0 16,-21 1-16,0 20 0,0-21 16,0 1-16,0 20 0,0-20 0,-21 20 15,0-21-15,0 1 0,-1 20 16,1-20-16,0-1 0,0 0 0,-21 1 15,20-22-15,-20 21 0,21 0 16,-21-20-16,-1 20 0,1-21 0,0 0 16,-1 22-16,22-22 0,-21 0 0,-1 0 15,22 0-15,0 0 0,-21-21 16,21 22-16,-1-1 0,1-21 16,0 0-16,21-21 31,0-1-16,21 1-15,0 0 0,1 0 16,-1 0-16,0 0 16</inkml:trace>
  <inkml:trace contextRef="#ctx0" brushRef="#br1" timeOffset="-208325.53">24130 9652 0,'0'0'0,"0"-21"15,0 0-15,0 0 16,21 21 0,0 0-16,0 0 15,22 0-15,-22-22 0,0 22 16,0 0-16,22 0 16,-22 0-16,21 0 0,-21 0 0,0 0 15,22 0-15,-22 0 0,0 0 0,0 0 16,0 22-16,1-22 0,-1 21 15,0-21-15,0 21 0,-21 0 0,21-21 16,-21 21-16,21-21 0,-21 21 16,0 1-16,0-1 0,0 0 15,0 0-15,0 0 0,0 0 16,0 1-16,0-1 0,0 0 16,0 21-16,0-21 0,-21 1 0,0 20 0,0 0 15,21-21-15,-21 22 0,0-1 16,21 0-16,-22 1 0,1-1 15,21 0-15,-21 1 0,0-1 0,21 22 16,0-22-16,-21 0 0,0 1 16,21-1-16,-22 0 0,22 1 0,0-1 15,-21 0-15,21-21 0,-21 22 0,21-22 16,-21 21-16,21-21 0,0 22 16,0-22-16,0 0 0,-21 0 0,21 22 15,0-22-15,0 0 0,-21 0 0,21 0 16,0 0-16,0 1 0,0-1 15,0 0-15,-22 0 0,22 0 16,-21 0-16,0 1 16,0-1-1,0-21-15,0 0 0,21 21 16,-22-21-16,1 0 0,0 0 0,0 0 16,0 0-16,0 0 15,-1 0-15,1 0 0,0 0 0,0 0 16,0 0-16,0 0 0,-1 0 15,-20 0-15,21 0 0,0-21 0,0 21 0,-1 0 16,1 0-16,0-21 0,0 21 31,21-22 63</inkml:trace>
  <inkml:trace contextRef="#ctx0" brushRef="#br1" timeOffset="-191789.5">3979 12129 0,'21'0'0,"-21"-22"15,0 1 1,22 0-16,-1 0 16,-21 0-16,0 0 15,21-1 1,-21 1-16,0 0 0,21 21 16,-21-21-1,0 42 16,-21 0-15,0 0-16,21 22 0,-21-22 0,-1 21 16,1 1-16,0-1 0,0 0 15,0 22-15,-22-22 0,22 0 0,-21 1 16,0 20-16,-1-20 0,1-1 16,0 21-16,-1-20 0,1-1 15,21 0-15,-22 1 0,22-22 0,0 21 16,0-21-16,0 1 0,21-1 15,-21-21-15,21 21 0,-22-21 16,22-21 15,0 0-31,22 21 0,-1-22 16</inkml:trace>
  <inkml:trace contextRef="#ctx0" brushRef="#br1" timeOffset="-191377.22">4360 12002 0,'0'0'0,"0"-43"15,0 22 1,0 42 15,0 0-31,-21 1 0,21-1 0,-21 0 16,0 21-16,0 1 0,-1-1 16,1 21-16,-21-20 0,21-1 15,0 0-15,-22 1 0,22 20 0,0-20 16,-21-1-16,20 0 0,-20-21 15,21 22-15,-21-1 0,20-21 0,1 22 16,0-22-16,0 0 0,0 0 0,0-21 16,21 21-16,0 0 0,0-42 62</inkml:trace>
  <inkml:trace contextRef="#ctx0" brushRef="#br1" timeOffset="-190660.56">5016 12594 0,'22'0'0,"-1"0"15,-21-21-15,21 21 0,-21-21 16,0 0-16,21 21 16,-21-21-16,0-1 0,21 22 0,-21-21 15,0 0-15,0 0 0,0 0 16,0 0-16,0-1 0,-21 1 0,0 0 15,0 0-15,0 0 0,-1 21 16,1 0-16,0 0 0,0 0 16,0 0-16,0 0 0,-1 0 0,-20 21 15,21 0-15,-21 0 0,20 0 16,-20 1-16,0-1 0,21 21 16,-22-21-16,1 0 0,21 22 0,0-22 15,-22 21-15,22-21 0,21 22 0,0-22 16,-21 21-16,21-21 0,0 1 15,0-1-15,0 0 0,21 0 0,0 0 16,0-21-16,1 0 16,20 0-16,-21 0 0,0 0 0,0 0 15,22 0-15,-22-21 0,21 0 0,-21 21 16,1-21-16,20 0 0,-21-1 16,21 1-16,-20 0 0,-1 0 15,0-21-15,21 20 0,-42-20 0,21 21 0,1 0 16,-22-22-16,21 22 15,-21-21-15,0 21 0,0 0 0,0-1 16,0 1-16,0 0 16,0 42-1,0 0-15,0 1 0,0-1 16,0 0-16,0 0 0,0 21 16,0-20-16,-21 20 0,21-21 0,0 0 15,0 22-15,0-22 0,0 0 0,0 0 16,0 0-16,0 0 0,21 1 15,0-22-15,-21 21 0,21-21 16,0 0-16,0 0 0,1 0 0,-1 0 16,0 0-16,0 0 15,0-21-15,0 21 0,1-22 0,-1 1 16,0 0-16</inkml:trace>
  <inkml:trace contextRef="#ctx0" brushRef="#br1" timeOffset="-190005.16">6138 11980 0,'0'0'16,"0"-21"15,21 21-15,1 0-16,-1 0 15,0-21-15,0 21 0,0 0 0,0 0 16,1 0-16,-1 0 0,0 0 16,0 0-16,0 0 0,-42 0 46,0 0-46,0 0 0,0 0 0,-1 0 16,1 0-16,-21 0 0,21 0 16,0 0-16,-1 0 0,1 0 0,0 0 15,-21 0-15,21 0 0,-1 0 16,1 0-16,0 0 0,0 0 16,0 0-1,0 0-15,21 21 16,-22 0-16,22 1 0,-21-22 15,21 21-15,-21 0 0,21 0 0,0 0 16,-21 22-16,21-22 16,-21 0-16,0 21 0,21 1 0,0-22 15,-22 21-15,22 0 0,-21-20 0,0 20 16,21 0-16,0 1 0,-21-22 16,0 21-16,21 0 0,-21 1 0,21-1 15,-22 0-15,22 1 0,0-1 0,0-21 16,-21 22-16,0-1 0,21 0 15,-21 1-15,21-1 0,0 0 0,0 1 16,0-1-16,0-21 0,0 21 0,0-20 16,0 20-16,0-21 0,0 0 15,0 0-15,21 1 0,-21-1 16,21 0-16,0-21 0,1 21 0,-1-21 16,21 0-16,-42 21 0,21-21 0,22 0 15</inkml:trace>
  <inkml:trace contextRef="#ctx0" brushRef="#br1" timeOffset="-189945.2">6181 13399 0,'0'-43'32,"0"86"-32</inkml:trace>
  <inkml:trace contextRef="#ctx0" brushRef="#br1" timeOffset="-189831.26">6646 12996 0,'21'-21'16</inkml:trace>
  <inkml:trace contextRef="#ctx0" brushRef="#br1" timeOffset="-188549.77">5948 13399 0,'0'21'78,"21"-21"-62,0 0-16,0 0 16,0 0-16,1 0 0,20 0 15,-21 0-15,0 0 0,22 0 0,-22 0 16,21 0-16,-21 0 0,0 0 0,1 0 16,-1 0-16,0 0 0,-42 0 46,0 0-46,-1 0 0,1 21 0,0-21 16,-21 0-16,21 21 0,-22-21 0,22 0 16,0 0-16,-21 0 0,20 0 15,1 0-15</inkml:trace>
  <inkml:trace contextRef="#ctx0" brushRef="#br1" timeOffset="-188410.33">6244 13399 0,'21'0'0,"0"0"16,1 0-16</inkml:trace>
  <inkml:trace contextRef="#ctx0" brushRef="#br1" timeOffset="-187861.46">7006 12531 0,'0'-21'15,"0"-1"1,0 1-16,0 0 15,-21 0 1,0 21-16,0-21 0,-1 21 16,1-21-16,-21 21 15,21 0-15,0 0 0,-22 0 16,22 0-16,-21 0 0,-1 21 0,22-21 16,-21 21-16,0 0 0,20 0 15,-20 0-15,21 22 0,-21-22 0,20 21 16,1 1-16,0-1 0,0 0 0,0 1 15,0 20-15,21-21 0,0 1 16,0-1-16,0 0 0,0 1 0,0-22 16,0 0-16,21 21 0,0-20 0,0-1 15,21 0-15,-20-21 0,20 21 16,-21-21-16,21 0 0,-20 0 16,20 0-16,0 0 0,1 0 0,-22 0 15,21 0-15,0 0 0,1 0 16,-1-21-16,-21 0 0,22 0 0</inkml:trace>
  <inkml:trace contextRef="#ctx0" brushRef="#br1" timeOffset="-187421.71">7281 12742 0,'0'-21'0,"0"42"0,0-63 15,-21 42 1,0 0-16,0 0 15,0 21-15,-1 0 0,22 1 16,-21-1-16,0 0 0,0 21 0,21-21 16,-21 22-16,0-22 0,21 21 15,-22-21-15,22 22 0,0-22 0,0 0 16,0 21-16,0-20 0,0-1 0,0 0 16,22 0-16,-1-21 15,0 0-15,0 0 0,0 0 0,0 0 16,22 0-16,-22 0 0,0 0 0,0 0 15,0 0-15,22-21 0,-22 0 16,0 0-16,0 21 0,0-22 0,-21 1 16,22 0-16,-22 0 0,0 0 0,0-22 15,0 22-15,0 0 16,0 0-16,-22-21 0,22 20 0,-21 1 16,0 0-16,0 0 0,0 0 0,0 0 15,-1 21-15,1 0 16,0 0-16,0 0 0,0 0 15,21 21-15,0 0 16,0 0-16,0 0 16,21-21-16,0 0 15,0 0-15,0 0 0,1 0 0</inkml:trace>
  <inkml:trace contextRef="#ctx0" brushRef="#br1" timeOffset="-186901.01">7916 12679 0,'0'-21'0,"0"42"0,21-42 0,-21 0 31,0 42-31,0 0 16,-21 0-16,0 0 0,0 0 0,21 22 16,-21-22-16,0 21 0,21-21 15,0 22-15,-22-1 0,1-21 0,21 22 16,-21-22-16,21 0 0,0 21 0,-21-21 15,21 1-15,-21-1 0,21 0 16,0 0 0,0-42 15,0 0-31,21 0 16,0-1-16,-21 1 0,21 0 15,0-21-15,-21 21 0,22-22 16,-1 22-16,0-21 0,0 21 0,0-22 15,0 1-15,1 21 0,-1-22 0,0 22 16,0 0-16,21 0 0,-20 21 16,-1-21-16,0 21 0,0 0 0,0 0 15,0 0-15,1 21 0,-1 0 16,0 0-16,-21 0 0,0 22 0,21-22 16,-21 21-16,0 1 0,0-22 15,0 42-15,0-20 0,0-22 16,-21 0-16,21 0 0,0 0 0,0 0 15,0 1-15,-21-1 0,21-42 63,21-1-63,-21 1 0,21 0 0,0 0 16</inkml:trace>
  <inkml:trace contextRef="#ctx0" brushRef="#br1" timeOffset="-186609.36">8784 12277 0,'0'-21'0,"0"42"16,0 0-1,0 0-15,0 21 0,-21-20 16,21 20-16,0-21 0,0 21 0,-21 1 15,0-1-15,-1 0 0,22 1 0,-21-1 16,0 0-16,21 1 16,-21-1-16,63 0 0,-42-20 0,-21 20 15,0 0-15,0-21 0,0 1 0,21-1 16,0 0-16,0 0 0,0 0 16,21-21-1,0 0-15,0 0 16,-21-21-16</inkml:trace>
  <inkml:trace contextRef="#ctx0" brushRef="#br1" timeOffset="-186572.38">8805 12933 0,'0'-42'0</inkml:trace>
  <inkml:trace contextRef="#ctx0" brushRef="#br1" timeOffset="-186449.94">8488 12658 0,'0'0'0,"-21"21"16,21 0-16,0 0 0,-22-21 0</inkml:trace>
  <inkml:trace contextRef="#ctx0" brushRef="#br1" timeOffset="-186414.96">8551 889 0</inkml:trace>
  <inkml:trace contextRef="#ctx0" brushRef="#br1" timeOffset="-186236.06">9059 12785 0,'21'0'0,"1"21"0</inkml:trace>
  <inkml:trace contextRef="#ctx0" brushRef="#br1" timeOffset="-184841.67">8594 12615 0,'-22'0'16,"1"0"-1,0 0-15,0 0 0,0 0 0,0 0 16,-1 0-16,1 22 0,0-22 16,0 0-16,0 0 0,21 21 15,-21-21-15,-1 0 16,1 0-16,42 0 31,1 0-31,-1 0 16,0 0-16,0 0 0,21 0 0,-20 0 15,-1 0-15,21 0 0,-21 0 0,22 0 16,-22 0-16,21 0 0,-21 0 16,0 0-16,22 0 0,-22 0 0,0 0 15,0 0-15,0 0 32,1 0 14,-1 0-46,0 0 16</inkml:trace>
  <inkml:trace contextRef="#ctx0" brushRef="#br1" timeOffset="-183992.64">9398 12785 0,'0'0'0,"21"-21"0,-21-1 15,0 1-15,0 0 16,0 0-16,0 0 16,0 0-16,0-1 15,0 1-15,0 0 16,0 0-16,-21 21 0,0 0 0,0 0 15,-1 0-15,1 0 0,0 0 16,-21 0-16,21 0 0,-1 0 0,1 0 16,0 21-16,-21 0 0,21 0 15,-1 1-15,1-1 0,0 21 0,0-21 16,0 22-16,0-1 0,-1-21 16,1 21-16,21 1 0,0-22 0,0 21 15,0-21-15,0 1 0,0 20 0,0-21 16,21 0-16,22 0 15,-22-21-15,0 0 0,0 0 0,22 0 16,-22 0-16,0 0 0,21 0 0,-21-21 16,1 21-16,20-21 0,-21 21 15,0-21-15,0 0 0,1 0 16,-1-1-16,0 1 0,0 0 0,-21 0 0,0 0 16,0-22-16,0 22 0,0 0 15,0-21-15,0 21 0,0-1 0,0 1 16,0 0-16,0 0 15,0 0-15,0 42 32,-21 0-32,21 0 0,0 0 0,-21 1 15,21-1-15,0 21 0,0-21 16,0 22-16,0-22 0,0 21 0,0-21 16,0 0-16,0 1 0,0-1 0,0 0 15,21 0-15,0-21 0,0 0 16,0 21-16,1-21 0,-1 0 15,21 0-15,-21 0 0,0 0 16,1-21-16,-1 0 0,0 21 16,0-21-16,0 0 0,0-1 0,1 1 15,-1 0-15,0 0 0,-21 0 0,0-22 16,21 22-16,-21 0 0,0 0 16,21 0-16,-21 0 0,0-1 0,0 44 31,0-1-16,0 0-15,-21 0 0,21 21 0,-21-20 16,21-1-16,0 0 0,0 21 0,0-21 16,0 1-1,0-1-15,0 0 0,0 0 16,0-42 15,0 0-31,0 0 16</inkml:trace>
  <inkml:trace contextRef="#ctx0" brushRef="#br1" timeOffset="-183785.02">9864 12531 0,'0'21'78,"0"0"-63,21-21-15,0 21 16</inkml:trace>
  <inkml:trace contextRef="#ctx0" brushRef="#br1" timeOffset="-183289.06">10245 12721 0,'0'0'0,"0"21"0,-22 1 16,22-1-16,-21 0 0,21 0 0,-21 0 15,21 0-15,0 1 0,0-1 0,0 0 16,-21 0-16,21 0 0,0 0 15,-21 1-15,21-1 0,0 0 0,0 0 16,0 0-16,-21-21 16,21 21-1,0-42 17,0 0-32,0 0 0,0 0 15,0 0-15,21-1 0,-21 1 16,21 0-16,0-21 0,0 21 0,-21-22 15,21 22-15,1-21 0,-1 21 16,0-22-16,21 22 0,-21 21 0,1-21 16,-1 0-16,0 21 0,0 0 0,0 0 15,0 21-15,-21 0 16,0 0-16,0 0 0,0 1 0,22-1 16,-22 21-16,0-21 0,0 22 15,0-22-15,0 0 0,0 0 0,0 0 16,0 22-16,0-22 15,-22 0-15,22 0 0,0 0 16,0-42 15,0 0-15</inkml:trace>
  <inkml:trace contextRef="#ctx0" brushRef="#br1" timeOffset="-182795.15">11155 12700 0,'0'0'0,"0"-21"0,21 21 0,-21-21 16,0 0-16,0-1 15,-21 22 1,0 0-1,-1 0-15,-20 0 0,21 22 0,0-1 16,0-21-16,-22 21 0,22 0 16,0 0-16,21 0 0,-21 1 15,21-1-15,0 0 0,0 0 16,0 0-16,21-21 16,-21 21-16,21-21 15,0 0-15,0 0 0,1 22 0,20-1 16,-21-21-16,0 0 0,0 21 15,1-21-15,-1 21 0,0 0 0,0 0 16,0-21-16,-21 22 0,0-1 16,0 0-16,0 0 15,0 0-15,-21-21 0,0 21 16,0-21-16,0 0 0,-1 22 16,-20-22-16,21 0 0,0 0 0,-22 0 15,22 0-15,0 0 0,0 0 16,0 0-16,0 0 0,-1 0 0,1 0 15,21-22 1,0 1 0,0 0-16,0 0 0,21 0 15,1 0-15,-1-1 0</inkml:trace>
  <inkml:trace contextRef="#ctx0" brushRef="#br1" timeOffset="-182344.71">12361 12086 0,'0'0'15,"0"-21"-15,0 0 0,0 0 0,0 0 16,-21 21-1,0 0-15,0 0 0,0 0 16,-1 0-16,1 0 0,0 21 16,0 0-16,-21 0 0,20 0 0,-20 22 15,21-1-15,-21-21 0,-1 43 16,22-22-16,-21 0 0,-1 22 0,1-1 16,0-20-16,21 20 0,-22 1 15,1-1-15,21 22 0,0-22 0,-1 1 16,1-1-16,21-20 0,0 20 0,0 1 15,0-22-15,0 0 0,0 1 16,0-1-16,21 0 0,1 1 0,-1-1 16,21-21-16,-21 21 0,22-20 0,-22-1 15,21 0-15,0 0 0,1 0 16,-22 0-16,21-21 0,1 0 0,-1 0 16,-21 0-16,0 0 0,22 0 0,-22 0 15,0 0-15,0 0 0,0 0 0,0-21 16,1 0-16,-22 0 15,21 0-15</inkml:trace>
  <inkml:trace contextRef="#ctx0" brushRef="#br1" timeOffset="-180027.4">12954 12806 0,'21'0'16,"-21"-21"15,21 21-16,0-21 1,-21-1 0,0 1 546,22 21-546,-22-21-1,0 0 17,21 0 327,0 21-343,-21-21-16,0-1 0,21 22 15,-21-21-15,21 21 0,-21-21 0,0 0 16,21 0-16,-21 0 16,22-1-16,-22 1 0,0 0 15,0 0-15,0 0 0,0 0 16,0 42 31,-22 0-47,1 0 0,21 21 15,-21-20-15,0 20 0,21 0 0,-21 1 16,0-1-16,-1 0 0,22 1 16,-21 20-16,0-21 0,21 1 0,-21-22 15,21 21-15,0 1 0,0-22 0,0 21 16,0-21-16,0 0 0,0 1 15,0-1-15,21 0 0,0-21 16,0 0-16,1 21 0,-1-21 16,0 0-16,0 0 15,0 0-15,0-21 0,-21 0 16,22 0-16,-1-1 16</inkml:trace>
  <inkml:trace contextRef="#ctx0" brushRef="#br1" timeOffset="-179801.53">12742 12806 0,'0'0'0,"21"0"31,1 0-31,-1 0 16,0 0-16,0 0 0,0-21 0,22 21 15,-22 0-15,0 0 0,21-21 0,-21 21 16,22 0-16,-22 0 0,0 0 16,21-22-16,-20 22 0,-1 0 0,0 0 15,0-21-15,0 21 0</inkml:trace>
  <inkml:trace contextRef="#ctx0" brushRef="#br1" timeOffset="-179401.24">13420 12869 0,'0'0'0,"21"0"0,0 0 0,-21 22 16,21-22-16,0 0 16,0 0-16,1 0 0,-1 0 15,0-22-15,0 1 0,21 21 0,-20-21 16,-1 21-16,0-21 0,0 0 15,0 0-15,0 21 0,-21-22 0,0 1 16,0 0-16,0 0 16,0 0-16,-21 21 0,0-21 15,0 21-15,0 0 0,-22 0 0,22 0 16,0 0-16,-21 21 16,21 0-16,-1 0 0,1 0 0,0 22 15,0-22-15,0 21 0,0 0 0,21-20 16,0 20-16,0 0 0,0-21 15,0 22-15,0-22 0,0 0 0,21 0 16,0 0-16,0 1 0,0-22 0,0 21 16,1-21-16,20 0 0,-21 0 15,21 0-15,1 0 0,-1 0 0,-21 0 16,22-21-16,-1 21 0,0-22 16</inkml:trace>
  <inkml:trace contextRef="#ctx0" brushRef="#br1" timeOffset="-179141.39">14160 12679 0,'0'0'0,"0"-21"0,-21 21 0,21 21 31,0 0-15,0 21-16,0-20 0,0-1 15,21 21-15,1-21 0,-22 22 0,21-1 16,0-21-16,0 0 0,-21 22 15,21-22-15,0 0 0,1 0 0,-22 0 16,0 0-16,21-21 0,-21 22 16,21-22-1,-21-22 1,0 1 0,0 0-16</inkml:trace>
  <inkml:trace contextRef="#ctx0" brushRef="#br1" timeOffset="-178909.52">14457 12637 0,'-21'0'0,"-1"0"16,1 0-16,0 21 0,0 0 0,0 0 16,0 0-16,-1 0 0,1 22 0,-21-22 15,21 21-15,0 1 0,-1-22 16,1 21-16,0-21 0,-21 22 0,21-22 15,-1 0-15,22 21 0,-21-21 16,21 1-16,0-1 16,21-21-16,1 0 15,-1 0-15,0 0 0,0-21 16,0 21-16,0-22 0</inkml:trace>
  <inkml:trace contextRef="#ctx0" brushRef="#br1" timeOffset="-178593.7">14901 12361 0,'0'0'16,"-21"0"-1,21 22-15,0-1 0,-21 0 0,0 0 16,21 0-16,-21 22 0,21-22 0,-22 21 15,1 0-15,21 1 16,0-1-16,-42 43 0,42-43 16,-21 0-16,21 1 0,-21-22 0,21 21 15,0-21-15,0 1 0,0-1 16,0 0-16,0 0 0,0 0 16,21-21-1,0 0-15,0 0 16,0 0-16,0-21 15,-21 0-15,0 0 0</inkml:trace>
  <inkml:trace contextRef="#ctx0" brushRef="#br1" timeOffset="-178394.81">14563 12700 0,'0'0'0,"21"0"15,0 0 1,0 0-16,0 0 16,0 0-16,1 0 0,-1 0 0,0 0 15,0 0-15,0 0 0,0 0 16,22 0-16,-22 0 0,0 0 0,0 0 16,0-21-16</inkml:trace>
  <inkml:trace contextRef="#ctx0" brushRef="#br1" timeOffset="-178080">15557 12446 0,'-21'0'16,"0"0"-16,0 21 0,0-21 15,0 21-15,-1 1 0,1-1 0,0 0 16,0 0-16,0 21 0,21-20 16,-21-1-16,-1 21 0,22 0 15,-21-20-15,21 20 0,0-21 0,0 21 16,0-20-16,0 20 0,0-21 0,0 0 16,21 0-16,1 1 0,-22-1 15,21-21-15,0 21 0,0-21 0,0 21 16,0-21-16,22 0 0,-1 0 15,0 0-15,-20-21 0,20 0 16,-21 0-16,21 21 0</inkml:trace>
  <inkml:trace contextRef="#ctx0" brushRef="#br1" timeOffset="-177762.07">15896 12425 0,'0'0'0,"21"-21"0,-21 0 15,21 21-15,-21-22 0,22 22 16,-1 0-16,0 0 0,21 0 16,-21 0-16,1 0 0,20 0 0,-21 0 15,21 0-15,-20 22 0,20-22 16,0 21-16,-21 0 0,1 0 16,20 21-16,-21-20 0,0 20 0,0 0 15,1-21-15,-22 22 0,0-1 16,0 0-16,0 1 0,0-1 0,0-21 15,-22 22-15,1-1 0,0-21 0,-21 0 16,21 0-16,-1 1 0,1-1 16,-21 0-16,21 0 0,0-21 0,-1 21 15,1-21-15,0 0 16,42 0 0,0-21-16</inkml:trace>
  <inkml:trace contextRef="#ctx0" brushRef="#br1" timeOffset="-177193.17">17060 13060 0,'0'21'0,"-42"0"16,21-21-16,0 21 15,-1-21-15,22-21 47,0 0-31,0 0-16,0 0 16,22 21-16,-1-21 15,0 21-15,-21 21 31,0 0-31,0 0 16,0 0-16,0 0 0,0 1 16,0-1-16,0 0 0,0 0 15,0 0-15,-21-21 47,0 0-47,21-21 16,0 0-16,0 0 15,0 0-15,0-1 16,0 1-16,0 0 0,21 0 0,0 21 16,-21-21-16,0 0 0,21 21 0,0 0 15,0 0-15,-21 21 16,0 0-16,0 0 0,0 0 16,0 0-16,0 1 0,0 20 0,0-21 15,0 0-15,-21 22 0,0-22 16,0 0-16,0 21 0,0-21 0,-22 1 15,22-1-15,-21 0 0,-1 0 0,1 0 16,0-21-16,21 21 16,-22-21-16,22 0 0</inkml:trace>
  <inkml:trace contextRef="#ctx0" brushRef="#br1" timeOffset="-176489.58">18161 12510 0,'-21'0'31,"0"0"-15,21 21-16,21-21 47,0 0-47,0 0 16,0-21-16,0 21 0,1-22 15,-1 22-15,-21-21 0,0 0 16,0 0-16,0 0 0,0 0 15,-21 21-15,-1 0 16,1 0-16,0 0 0,0 0 16,21 21-16,0 0 0,-21 0 15,21 0-15,0 0 0,-21 1 16,21-1-16,0 0 0,0 0 0,0 0 16,0 0-16,0 1 0,0-1 15,21-21-15,0 21 0,0 0 16,0 0-16</inkml:trace>
  <inkml:trace contextRef="#ctx0" brushRef="#br1" timeOffset="-176185.75">18817 12615 0,'0'-21'0,"0"0"16,-21 21-16,0 0 16,0 0-16,-1 0 0,-20 21 15,21 0-15,0 1 0,0-1 0,-22 0 16,22 21-16,0 1 0,-21-22 0,20 21 16,1 0-16,0 1 0,0-22 15,0 21-15,21-21 0,0 22 0,0-22 16,0 0-16,0 0 0,0 0 0,21 1 15,0-1-15,0-21 16,0 0-16,22 0 0,-22 0 0,21 0 16,1 0-16,-22 0 0,21 0 0,0-21 15</inkml:trace>
  <inkml:trace contextRef="#ctx0" brushRef="#br1" timeOffset="-175700.5">19283 12404 0,'0'0'0,"0"-21"0,-21 21 16,-1 21-16,1-21 15,21 42-15,-21-21 0,0 0 16,21 22-16,-21-1 0,21 0 16,-21 1-16,21-1 0,0 0 0,-22 1 15,22 20-15,-21-20 0,21-1 16,-21-21-16,21 21 0,0 1 0,0-22 15,0 0-15,0 0 0,0 0 0,0 1 16,-21-1-16,21-42 31,0-1-15,0 1-16,0 0 16,0 0-16,0 0 0,0-22 0,21 22 15,0-21-15,-21 21 0,21-22 16,22 22-16,-22-21 0,0 21 15,21 0-15,-20-1 0,20 1 0,-21 21 16,21 0-16,-20 0 0,-1 0 0,21 0 16,-21 21-16,0 1 0,1-1 15,-22 0-15,0 21 0,0-21 0,0 22 16,0-22-16,0 0 0,0 21 0,0-20 16,-22-1-16,1 0 0,0 0 15,0 0-15,0 0 0,21 1 16,-21-22-16,42 0 31,-21-22-15</inkml:trace>
  <inkml:trace contextRef="#ctx0" brushRef="#br1" timeOffset="-175316.73">19770 12891 0,'0'0'0,"-22"0"0,22 21 16,0 0-16,22-21 31,-1 0-15,0 0-16,0 0 0,0-21 15,0 21-15,1-21 0,-1 21 0,0-22 16,0 1-16,-21 0 15,0 0-15,0 0 0,0 0 16,-21 21 0,0 0-16,0 0 0,-1 0 15,-20 21-15,21 0 0,0-21 16,0 42-16,-1-21 0,1 1 0,0-1 16,0 0-16,0 21 0,0-21 15,21 1-15,0-1 0,0 0 0,0 0 16,0 0-16,0 0 0,21 1 15,0-22-15,0 0 0,0 0 16,0 0-16,1 0 0,20 0 0,-21 0 16,21 0-16,-20 0 0</inkml:trace>
  <inkml:trace contextRef="#ctx0" brushRef="#br1" timeOffset="-175056.84">20320 12785 0,'0'0'0,"0"-21"0,-21 21 16,0 0-16,-1 0 16,1 21-16,0 0 15,0 0-15,0 0 0,21 0 0,-21 22 16,-1-22-16,1 0 0,21 21 0,-21-20 16,21 20-16,-21-21 0,21 0 15,0 0-15,0 1 0,0-1 0,0 0 16,0 0-16,0 0 0,21-21 0,0 0 15,0 0-15,1 0 16,-1 0-16,21 0 0,-21 0 0,22 0 0,-22 0 16,0 0-16,21-21 0,-21 0 0,22 0 15</inkml:trace>
  <inkml:trace contextRef="#ctx0" brushRef="#br1" timeOffset="-174456.19">20786 12488 0,'0'-21'0,"0"42"0,0-84 0,0 42 0,0 0 16,0-1-16,-22 22 31,22 22-31,-21-1 0,0 21 16,21-21-16,-21 22 0,21-1 16,0 0-16,-21 1 0,0-1 0,21 21 15,-22-20-15,22-1 0,0 0 16,-21 1-16,0-1 0,21-21 15,0 22-15,0-22 0,-21 0 0,21 0 16,0 0-16,-21-21 0,21 21 16,0-42-1,0 0 1,0 0-16,0 0 0,21 0 16,0-1-16,0-20 0,0 21 15,1-21-15,20 20 0,-21 1 0,21 0 16,-20-21-16,-1 21 0,21 21 0,-21-22 15,0 1-15,22 21 0,-22 0 16,0 0-16,0 21 16,-21 1-16,0-1 15,0 0-15,-21-21 16,0 21-16,0-21 0,-22 21 0,22-21 16,0 0-16,-21 21 0,21-21 0,-1 0 15,1 0-15,-21 0 0,21 0 16,21 22-16,-21-22 0,-1 0 15,22 21 1,0 0-16,0 0 0,0 0 16,0 0-16,22 1 0,-1-22 15,-21 21-15,21 0 0,0 0 16,0-21-16,-21 21 0,21 0 16,1-21-16,-1 22 0,0-22 15,0 0-15,0 0 0,0 0 16,1 0-1,-1 0-15,0-22 0,0 1 16,0 0-16</inkml:trace>
  <inkml:trace contextRef="#ctx0" brushRef="#br1" timeOffset="-173929.36">21294 12404 0,'0'0'0,"21"-21"0,-21-1 15,0 44 17,0 20-32,-21-21 0,21 0 0,0 22 15,-22-1-15,22 0 0,-21 1 16,21-1-16,-21 0 0,21 22 0,-21-22 16,21 0-16,0 1 0,-21-1 15,0 0-15,21-20 0,0 20 0,0-21 16,-22 0-16,22 0 0,-21 1 0,21-1 15,0-42 32,0-1-47,0 1 16,0 0-16,21 0 0,1 0 0,-22 0 16,21-22-16,0 22 0,0 0 0,0-21 15,0 20-15,22 1 0,-22 0 16,21 21-16,-21-21 0,22 21 0,-1 0 15,-21 0-15,22 0 0,-22 0 0,21 21 16,-21 0-16,0 0 0,1 1 16,-22-1-16,0 0 0,0 21 15,0-21-15,0 1 0,0-1 0,-22 0 16,1 0-16,0 0 0,0 0 16,0-21-16,-22 22 0,22-1 0,-21-21 15,21 0-15,-22 21 0,22-21 0,-21 0 16,21 0-16,0 21 0,-1-21 15,44 0 32,-1 0-47</inkml:trace>
  <inkml:trace contextRef="#ctx0" brushRef="#br1" timeOffset="-173125.84">22077 12806 0,'-21'0'16,"-1"0"-1,1 21-15,0 0 16,0 0-16,0 1 0,0-1 15,-1 21-15,1-21 0,0 0 16,21 1-16,-21 20 0,0-21 0,21 0 16,-21 0-16,21 1 0,0-1 15,0 0-15,0 0 0,0 0 16,21-21-16,0 0 0,0 0 16,0 0-16,0 0 0,1 0 15,-1 0-15,-21-21 16,0 0-1,21 0-15,-21 0 0,0-1 0,0 1 16,21 0-16,-21-21 0,0 21 0,0-1 16,21-20-16,0 21 0,1-21 15,-1 20-15,0 1 0,0 0 0,21 0 16,-20 0-16,20 21 0,-21 0 16,21 0-16,1 0 0,-1 0 15,0 0-15,-20 0 0,20 0 0,0 21 16,-21 0-16,1 21 0,-1-20 0,0-1 15,-21 21-15,0-21 0,0 0 16,0 22-16,0-22 0,-21 0 0,0 0 16,-22 0-16,22 1 0,0-1 0,0 0 15,-22-21-15,22 21 0,0-21 16,0 21-16,0-21 0,0 0 0,21-21 47,21 21-32,0-21-15,0 0 0,0 0 0,22-1 16,-1-20-16,-21 21 0,21-21 16,1 20-16,-1-20 0,22 0 0,-22 21 15,0-22-15,-21 22 0,22 0 0,-1 0 16,-21 0-16,-21 42 31,0 0-31,-21 0 0,0 0 0,0 22 16,0-22-16,-22 21 0,22 0 15,0-20-15,0 20 0,21-21 16,0 0-16,-21 22 0,21-22 0,0 0 16,0 0-16,0 0 15,0 0-15,21-21 0,0 0 16,0 0-16,21 0 0,-20 0 0,-1 0 16,21 0-16,-21 0 0,0 0 15,22-21-15,-22 0 0,21 0 0</inkml:trace>
  <inkml:trace contextRef="#ctx0" brushRef="#br1" timeOffset="-172757.55">23389 12488 0,'-21'0'16,"21"22"15,21-22 16,0-22-31,-21 1-1,21 21 1,-21 21 15,0 1-31,0-1 0,0 0 0,0 0 16,0 21-16,0-20 0,0-1 0,-21 0 15,21 21-15,-21-21 0,0-21 16,21 22-16,-21-1 0</inkml:trace>
  <inkml:trace contextRef="#ctx0" brushRef="#br1" timeOffset="-172413.74">23728 12277 0,'0'0'0,"0"-21"15,21 21 1,0 0-16,0 21 15,-21 0-15,21-21 0,1 21 16,-1 0-16,0 0 0,0 22 16,0-22-16,0 0 0,1 21 0,-22-20 15,0 20-15,0 0 0,0 1 16,0-1-16,0 0 0,-22 22 16,22-22-16,-42 0 0,21 1 0,0-1 15,-22 0-15,22 1 0,-21-1 0,0-21 16,20 22-16,-20-22 0,21 0 15,-21 0-15,20 0 0,1 0 0,0 1 16,21-1-16,0 0 16,21-21-1,0-21-15,1 21 16</inkml:trace>
  <inkml:trace contextRef="#ctx0" brushRef="#br1" timeOffset="-171873.35">24172 12129 0,'0'0'16,"0"-22"-16,21 22 31,1 0-31,20 0 0,-21 0 16,0 0-16,22 0 0,-1 0 0,0 0 15,-21 0-15,22 0 0,20 0 16,-20 0-16,-1 0 0,-21 0 16,21 0-16,1 0 0,-22-21 0,21 21 15,-21 0-15,1 0 0,-1 0 0,-21 21 47,0 1-47,0-1 0,0 0 16,0 0-16,0 21 0,0-20 0,0 20 15,0 0-15,0 1 0,0-1 0,0 0 16,0 1-16,0-1 0,0 21 16,0-20-16,0 20 0,0 1 0,-21-1 15,21-20-15,0 20 0,0 1 16,0-1-16,0-21 0,0 22 16,0-22-16,0 1 0,-22-1 0,22 0 15,-21 1-15,0-22 0,0 0 0,0 21 16,0-21-16,-1 1 0,1-22 15,0 21-15,-21-21 0,21 0 0,-22 21 16,22-21-16,0 0 0,-21 0 0,20 0 16,1 0-16,0 0 0,0 0 15,0 0-15,0 0 0,-1 0 0,1 0 16,0 0-16,0 0 0,0 0 16</inkml:trace>
  <inkml:trace contextRef="#ctx0" brushRef="#br1" timeOffset="-171736.43">24553 13822 0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4:40:04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11218 17590 0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3:44:20.7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2561 508 0,'0'-21'15,"0"0"16,-21 21-15,21-21-16,0 42 63,21-21-48,-21 21-15,21-21 0,-21 21 16,0 0-16,21-21 0,1 21 0,-22 1 15,21-1-15,0-21 16,-21 21-16,21 0 0,0 0 0,-21 0 16,0 1-16,21-22 0,1 21 15,-22 0-15,0 0 0,21-21 16,-21 21 0,21-21-1,-21-21 157,21 0-156,-21 0-1</inkml:trace>
  <inkml:trace contextRef="#ctx0" brushRef="#br0" timeOffset="1815.41">2646 466 0,'0'-21'62,"-21"21"-62,21-22 31,-22 22-31,22-21 16,0 42 62,22 1-78,-1-1 0,-21 0 16,21-21-16,-21 21 0,21 21 15,0-20-15,-21-1 0,21 21 16,1-21-16,-1 22 0,-21-22 0,21 21 16,0 0-16,0 22 0,0-22 15,1 1-15,-1-1 0,-21 0 0,21 22 16,0-22-16,0 0 0,-21-20 16,21 20-16,1 0 0,-22-21 0,0 22 15,21-22-15,0 0 0,-21 0 16,0 0-16,0 1 0,21-1 0,-21 0 15,0 0-15,0 0 16,21-21-16,-21 21 16,0-42 31,0 0-47,-21 0 15,21 0-15,-21 0 0,21-1 16,0 1-16</inkml:trace>
  <inkml:trace contextRef="#ctx0" brushRef="#br0" timeOffset="2275.16">3450 296 0,'0'0'0,"0"-21"31,-21 42 0,21 1-31,-21-22 0,0 21 16,-1 21-16,-20-21 0,21 0 15,-21 22-15,-1-1 0,1 0 0,0 1 16,-1 20-16,-20-20 0,20 20 16,-20 1-16,-1-1 0,1 1 15,21-22-15,-22 21 0,22-20 0,-22 20 16,22-20-16,0-1 0,20 0 16,-20 1-16,0-22 0,21 21 0,-1-21 15,1 0-15,0 22 0,0-22 16,0-21-16,0 21 0,-1 0 15,22 0 1,0-42 15,0 0-31,22 21 16,-1-21-16,21 0 0</inkml:trace>
  <inkml:trace contextRef="#ctx0" brushRef="#br0" timeOffset="2902.96">3408 1101 0,'0'0'0,"0"-21"15,0-1-15,0 1 16,0 0-16,0 0 0,21 21 16,-21-21-16,0 42 47,0 0-47,0 21 0,0-20 0,0 20 15,0 0-15,0 1 0,0-1 16,0 21-16,0-20 0,0 20 0,-21-20 15,21 41-15,-21-20 0,21-1 16,-22 22-16,1-22 0,0 22 0,0-21 16,0 20-16,0-20 0,-1 20 15,1 1-15,0-21 0,0 20 16,0 1-16,0-22 0,-1 22 0,1-21 16,0-1-16,0 1 0,0-22 15,21 0-15,-21 1 0,21-1 0,-22 0 16,22-21-16,0 1 0,-21-1 15,21-42 1,0-1 0,0 1-16,0 0 15,0-21-15,0 21 0,0-22 16,0 1-16,0 0 0,0-22 0,0 22 16</inkml:trace>
  <inkml:trace contextRef="#ctx0" brushRef="#br0" timeOffset="3343.93">3238 1164 0,'0'0'0,"0"-21"15,22 0-15,-1 0 0,0 0 16,-21-1-16,21 22 0,0-21 0,0 0 16,1 0-16,20 0 0,-21 0 15,21-1-15,1 22 0,-1-21 0,-21 0 16,22 21-16,-1 0 0,0 0 16,-21 0-16,1 0 0,20 21 0,-21 0 15,0 1-15,-21-1 0,0 21 16,0 0-16,0 1 0,0-22 0,0 21 15,0 1-15,-21-1 0,-21 0 16,21 1-16,-22-22 0,22 21 16,-21-21-16,-1 0 0,22 1 15,-21-1-15,21 0 0,-22 0 16,22-21-16,0 21 0,0-21 16,0 0-16,21-21 31,0 0-31,0 0 15,0 0-15,21-1 0,0 1 16</inkml:trace>
  <inkml:trace contextRef="#ctx0" brushRef="#br0" timeOffset="4043.57">4530 1164 0,'0'0'0,"21"0"0,-21-21 0,0 0 15,0 0-15,0 0 16,0-1-16,0 1 0,0 0 15,-21 0-15,-1 21 0,1-21 16,0 0-16,0-1 0,0 22 0,0 0 16,-22 0-16,22 0 0,-21 0 15,21 0-15,-22 22 0,22-22 0,-21 21 16,21 0-16,-1 21 0,1-21 16,-21 1-16,21 20 0,0-21 0,-1 21 15,1 1-15,0-22 0,21 21 16,0-21-16,-21 22 0,21-22 0,0 0 15,0 21-15,0-20 16,0-1-16,0 0 0,21-21 16,0 0-16,0 0 15,1 0-15,-1 0 0,0 0 16,0 0-16,0-21 0,0 21 0,1-21 16,-1-1-16,0 1 0,21 0 15,-21 0-15,22 0 0,-22 0 0,0-22 16,21 22-16,-20-21 0,-1 21 15,0-22-15,0 1 0,0 21 0,-21 0 16,0-22-16,21 22 0,-21 0 16,0 42 15,0 0-31,0 22 16,-21-22-16,21 0 0,0 21 15,-21 1-15,21-22 0,-21 21 0,21 0 16,-21-20-16,21-1 0,0 21 0,0-21 15,0 0-15,0 1 0,0-1 16,0 0-16,21-21 16,0 0-16,0 0 15,0 0-15,1 0 0,20-21 16,-21 21-16,0-21 0,0-1 16,1 1-16,20 0 0,-21-21 0</inkml:trace>
  <inkml:trace contextRef="#ctx0" brushRef="#br0" timeOffset="4371.39">5059 487 0,'0'0'0,"-21"0"16,21 21-16,0 0 0,0 0 15,0 1-15,-22 20 0,22-21 0,-21 21 16,21 22-16,-21-22 0,21 1 16,0 20-16,-21-21 0,0 22 15,0-22-15,21 22 0,-22-22 0,1 0 16,21 1-16,0-1 0,0 0 0,-21-20 16,21-1-16,0 21 0,-21-21 15,21 0-15,0 1 0,0-1 16,0-42 15,21-1-15,0 1-16,0 0 0,1-21 15</inkml:trace>
  <inkml:trace contextRef="#ctx0" brushRef="#br0" timeOffset="4960.08">5292 572 0,'0'0'16,"0"21"-16,0 0 0,0 0 0,0 0 0,0 22 16,0-22-16,0 21 15,0 0-15,-22 1 0,22-1 0,-21 22 0,21-22 16,0 0-16,-21 1 15,0-1-15,21 0 0,-21-21 0,21 22 16,0-22-16,0 21 0,0-21 0,-21 1 16,21-1-16,0 0 0,0 0 15,0 0-15,-22-21 16,22 21 0,0-42 15,0 0-31,0 0 15,0 0-15,0 0 0,0-1 16,22-20-16,-1 21 0,-21 0 16,21-22-16,0 22 0,0-21 0,0 21 15,1-22-15,20 22 0,-21 0 16,0 0-16,22 0 0,-1 0 0,-21-1 16,21 22-16,1 0 0,-1 0 15,-21 0-15,22 0 0,-22 22 0,0-1 16,0 0-16,-21 0 0,0 0 15,0 22-15,0-22 0,0 0 0,0 21 16,0-21-16,0 22 0,-21-22 0,0 0 16,21 0-16,-21 0 0,-1 1 15,1-1-15,21 0 0,-21-21 16,21 21-16,-21 0 0,0-21 16,21 21-1,0-42 1,0 0-1,0 0-15</inkml:trace>
  <inkml:trace contextRef="#ctx0" brushRef="#br0" timeOffset="5258.91">4720 931 0,'21'0'0,"0"0"0,1 0 16,20 0-16,-21 0 0,0 0 0,0 0 16,22 0-16,-22 0 0,0-21 15,0 21-15,22 0 0,-22 0 0,0 0 16,0 0-16,0 0 0,0 0 15,1 0-15,-1 0 16,0 0 0</inkml:trace>
  <inkml:trace contextRef="#ctx0" brushRef="#br0" timeOffset="6387.89">6710 254 0,'0'0'0,"-21"42"0,21 1 0,0-1 16,0 0-16,0 1 0,-22 20 16,22-20-16,-21 20 0,21-21 15,0 22-15,0-1 0,-21 1 0,0-22 16,21 22-16,-21-1 0,21-20 15,-21-1-15,-1 0 0,22 1 0,0-1 16,-21-21-16,0 21 0,21-20 0,-21-1 16,21 0-16,0 0 0,0 0 15,0-42 17,0 0-17,0 0-15,0 0 16,21-1-16,-21-20 0,21 21 0,-21 0 15,0-22-15,0 1 0,21 21 0,1-21 16,-22-1-16,0 22 0,21-21 16,0 21-16,0-1 0,-21 1 0,21 0 15,0 0-15,1 0 0,-1 21 16,0-21-16,0 21 0,0 0 0,22 0 16,-22 0-16,0 0 0,21 0 15,-21 21-15,22-21 0,-22 21 0,0 0 16,0 0-16,0 0 0,1 22 15,-1-22-15,-21 21 0,0 1 16,0-22-16,0 21 0,0-21 16,-21 22-16,-1-22 0,1 0 0,-21 21 15,21-21-15,-22 1 0,1-1 16,0 0-16,21 0 0,-22-21 0,1 21 16,21 0-16,0-21 0,-1 0 0,1 0 15,0 0-15,0 0 0,0 0 16,0 0-1,21-21 1,0 0-16,0 0 16,21 0-16,0 0 15,0 21 1</inkml:trace>
  <inkml:trace contextRef="#ctx0" brushRef="#br0" timeOffset="7318.77">7451 931 0,'0'22'16,"-22"-1"-1,22 0-15,-21-21 0,21 21 16,0 21-16,0-20 0,-21 20 0,21-21 16,0 21-16,0-20 0,-21-1 15,21 21-15,0-21 0,0 0 0,0 1 16,0-1-16,0 0 0,21 0 16,0-21-16,0 0 0,1 0 15,-1 0-15,21 0 0,-21 0 0,0 0 16,22-21-16,-22 21 0,21-21 15,-21 0-15,22-1 0,-22 1 16,21 0-16,-21 0 0,1 0 16,-1 0-16,0-1 0,0-20 0,0 21 15,0 0-15,1 0 0,-22-1 16,0 1-16,21 0 0,-21 0 0,21 21 16,-21-21-16,0 42 31,0 0-16,0 0-15,0 0 0,0 1 16,0-1-16,0 21 0,0-21 0,0 22 16,0-1-16,0 0 0,0 1 15,0-1-15,0 0 0,0 1 16,0-1-16,0 21 0,0-20 0,0 20 16,0 1-16,0-1 0,0-20 15,0 20-15,0 1 0,0-1 0,0 1 16,0-22-16,0 21 0,0 1 0,0-1 15,-21-20-15,21 20 0,-21-20 16,21 20-16,-22-21 0,22 1 0,0-1 16,0 0-16,-21 1 0,21-22 0,0 21 15,-21-21-15,21 1 0,0-1 0,0 0 16,-21 0 0,0-21-16,0 0 15,21 21-15,-22-21 0,1 0 16,0 0-16,0 0 0,0-21 15,0 21-15,-1-21 0,1 0 16,-21 0-16,21-1 0,0 1 0,-1-21 16,1 0-16,0-1 0,0 1 0,0-22 15,0 1-15,-1 21 0,22-22 16,0 1-16,0 20 0,0-20 0,0 20 16,0-20-16,0 21 0,0-1 0,22 1 15,-1-22-15,21 22 0,-21 0 16,0-1-16,22 1 0,-1 0 0,-21-1 15,22 22-15,-1-21 0,-21 0 16,21 20-16,1 1 0,-22 0 16,21 0-16,-21 0 0,22 0 0,-22-1 15,0 22-15,0 0 0,-21-21 16,21 21-16</inkml:trace>
  <inkml:trace contextRef="#ctx0" brushRef="#br0" timeOffset="8500.17">10096 550 0,'0'0'0,"0"-21"0,0 0 15,0 0-15,0 0 16,0 0-16,0-1 0,0 1 16,-21 21-16,0-21 0,0 0 15,0 21-15,0-21 0,-1 21 16,1 0-16,-21 0 0,21 0 15,0 0-15,-1 0 0,-20 0 0,21 21 16,-21-21-16,20 21 0,-20 0 0,21 0 16,-21 1-16,20 20 0,-20-21 15,21 21-15,0-20 0,-22 20 0,43 0 16,-21 1-16,0-1 16,21 21-16,-21-20 0,21-1 0,0 0 15,-21 22-15,21-22 0,0 1 16,0-1-16,0 0 0,0-21 0,21 22 15,0-22-15,-21 21 0,21-21 0,0 1 16,1-1-16,-1 0 0,0 0 16,0-21-16,0 21 0,22-21 0,-22 0 15,0 0-15,0 0 0,21 0 16,-20 0-16,-1 0 0,21 0 16,-21-21-16,0 0 0,1 0 0,20 21 0,-21-21 15,0-1-15,0 1 0,1-21 16,-1 21-16,-21 0 0,0-1 15,0 1-15,0 0 0,0 0 0,-21-21 16,-1 20-16,1 1 0,0 0 16,-21 21-16,21-21 0,-22 21 0,22 0 15,-21 0-15,21 0 0,-22 0 16,22 21-16,0-21 0,0 21 0,0-21 16,-1 21-16,1-21 0,21 22 15,-21-22-15,21 21 0,21-21 31,0 0-31,1 0 0,-1 0 16,0 0-16,0 0 0,0 0 16,0 0-16,1-21 0,20 21 15,-21 0-15,0 0 0,0 0 0,1 0 16,-1 0-16,0 0 0,0 0 16,-21 21-16,21 0 0,-21 0 15,0 21-15,0-20 0,0-1 16,0 0-16,0 21 0,0 1 0,0-22 15,0 21-15,0 0 0,0 1 16,0 20-16,0-20 0,0 20 0,0 1 16,-21-22-16,0 21 0,0 1 15,21-22-15,-21 22 0,-1-22 16,22 22-16,0-22 0,-21 0 0,21 1 16,-21-1-16,21 0 0,0-21 0,0 22 15,0-22-15,0 0 0,0 0 16,0 0-16,0-42 31,0 0-31,0 0 0,0 0 16,0-22-16,0 22 0,0-21 15</inkml:trace>
  <inkml:trace contextRef="#ctx0" brushRef="#br0" timeOffset="8987.2">10139 1101 0,'0'0'0,"0"-43"16,0 22-16,0 0 15,0 0-15,21 21 0,0-21 0,-21 0 16,21 21-16,0-22 0,1 22 15,-1 0-15,0-21 0,0 21 16,0 0-16,0 0 0,1 21 16,-1-21-16,0 22 0,0-1 15,0 21-15,-21-21 0,21 22 16,-21-22-16,0 21 0,22-21 0,-22 22 16,0-1-16,0-21 0,0 0 0,0 0 15,-22 22-15,1-43 0,0 21 16,21 0-16,-21-21 0,21 21 15,0-42 1,0 0 0,0 0-16,0 0 15,0-1-15,0 1 0,0 0 16,21-21-16,0 21 0,-21-22 0,21 22 16,1 0-16,-22-21 0,21 20 0,0 1 15,0 0-15,0 0 16,0 21-16,1 0 0,-1 0 15,0 0 1,0 21-16,0-21 16</inkml:trace>
  <inkml:trace contextRef="#ctx0" brushRef="#br0" timeOffset="9509.35">11049 953 0,'0'0'0,"0"-22"15,-21 22 1,0 0-16,-1 0 0,1 22 16,21-1-16,-21 0 0,0 0 15,0 0-15,0 0 0,21 22 0,-22-22 16,1 21-16,21-21 0,0 1 0,0 20 15,0-21-15,0 0 16,0 0-16,0 1 0,0-1 0,0 0 16,0 0-16,21-21 0,1 21 0,-1-21 15,0 0-15,0 0 0,0 0 16,0 0-16,1 0 0,20 0 0,-21 0 16,0-21-16,22 21 0,-22-21 0,0 0 15,0 21-15,0-21 0,0-1 16,1 1-16,-22 0 0,0-21 0,0 21 15,0-1-15,0-20 0,0 0 16,0-1-16,0 22 0,0-21 0,-22 0 16,1 20-16,0-20 0,0 21 15,-21 0-15,20 0 0,1 21 0,0 0 16,-21 0-16,21 0 0,-1 0 16,1 0-16,0 21 0,0 0 15,0 0-15,0 0 0,-1 0 0,22 1 16,0-1-16,0 21 0,0-21 15,0 0-15,0 22 0,0-22 0,0 0 16,0 0-16,0 0 0,22 1 0,-1-1 16,0-21-16,-21 21 0,21-21 15,0 0-15,0 0 0</inkml:trace>
  <inkml:trace contextRef="#ctx0" brushRef="#br0" timeOffset="9963.12">11536 974 0,'0'0'0,"0"-21"0,0-1 15,0 1 1,-21 21 0,21 21-16,0 1 0,-22-1 15,22 0-15,0 0 16,-21 21-16,21-20 0,0-1 0,0 0 15,0 21-15,0-21 16,0 1-16,0-1 0,0 0 0,0 0 16,0 0-16,0 0 0,0 1 0,0-1 15,21-21 1,1 0-16,-1 0 0,0 0 16,0 0-16,0 0 0,0 0 15,1-21-15,-1-1 0,0 1 16,0 21-16,0-21 0,-21-21 0,21 21 15,-21-1-15,22-20 0,-22 21 16,0-21-16,21 20 0,-21-20 0,0 21 16,21 0-16,-21 0 0,0-1 0,0 1 31,0 42 16,21-21-32</inkml:trace>
  <inkml:trace contextRef="#ctx0" brushRef="#br0" timeOffset="10379.89">12171 910 0,'0'21'31,"0"1"-15,-21-1-16,21 0 0,-22 0 0,22 21 15,0-20-15,0 20 0,0 0 0,-21 1 16,21-22-16,-21 21 0,21 0 16,0 1-16,0-1 0,-21 0 0,21 1 15,-21 20-15,21-20 0,-21 20 0,-1 1 16,1-22-16,0 21 0,0 1 15,0 21-15,0-22 0,-1 1 16,1 20-16,-21-20 0,0 84 16,20-85-16,1 1 0,0-1 0,-21 1 15,21-1-15,-1-20 0,22 20 16,-21-20-16,0-1 0,0 0 0,21-21 16,0 22-16,0-22 0,-21 0 0,21 0 15,0 0-15,0-42 31,0 0-15,0-21-16,21 21 0,-21-1 16,21-20-16,0 0 0,0-22 0,1 22 15,-1-22-15</inkml:trace>
  <inkml:trace contextRef="#ctx0" brushRef="#br0" timeOffset="10747.68">12023 1355 0,'0'0'0,"-22"-21"0,1-43 16,21 22-16,-21 21 0,0-22 15,21 22-15,0 0 0,0 0 0,0 0 16,0-1-16,0 1 0,0 0 16,21 0-16,0 0 0,0 0 0,1-1 15,-1 1-15,21 21 16,-21-21-16,22 0 0,-22 21 0,21 0 15,0 0-15,-20 0 0,20 0 0,-21 0 16,21 0-16,-20 0 0,-1 21 16,0 0-16,-21 0 0,0 1 0,0-1 15,0 21-15,0-21 0,0 22 16,0-1-16,-21-21 0,0 21 0,-1-20 16,1-1-16,0 21 0,-21-21 0,21 0 15,-1 1-15,-20-1 0,21 0 16,0-21-16,0 21 0,-1 0 0,1-21 15,21 21-15,-21-21 16,21-21 0,0 0-1</inkml:trace>
  <inkml:trace contextRef="#ctx0" brushRef="#br0" timeOffset="12019.9">13229 889 0,'0'0'0,"42"0"15,-20 0 1,-1 0-16,0 0 0,0 0 16,21-21-16,-20 21 0,-1-21 0,21 0 15,-21 21-15,0-22 0,22 1 16,-22 0-16,0 0 0,0-21 0,0 20 16,-21 1-16,0-21 0,0 21 15,0-22-15,0 22 0,0-21 0,0 21 16,0-22-16,0 22 0,0 0 0,-21 21 15,0-21-15,0 21 0,0 0 16,0 21 0,-1 0-16,22 0 0,-21 22 15,21-1-15,0 0 0,-21 22 0,21-22 16,-21 22-16,21-1 0,0 1 0,0-1 16,0 1-16,0-1 0,0-20 15,0 20-15,0-21 0,0 22 0,0-22 16,0 1-16,0-1 0,0 0 0,0 1 15,0-22-15,0 21 0,0-21 16,0 0-16,0 1 0,0-1 0,0 0 16,-21-21-16,21 21 0,-21-21 0,-1 0 15,1 0-15,0 0 16,0 0-16,0 0 0,0 0 0,-22 0 16,22-21-16,-21 0 0,21 0 0,-22-1 15,1 1-15,21 0 0,-22 0 16,22-21-16,0 20 0,0 1 0,0-21 15,0 21-15,-1 0 0,22-1 16,0 44 15,22-1-31,-1 0 0,0 0 16,0 0-16,0-21 0,0 21 0,1 1 16,-1-1-16,0 0 0,21-21 15,-21 21-15,22-21 0,-1 0 16,-21 0-16,22 0 0,-1 0 0,-21 0 15,21 0-15,-20 0 0,20 0 0,-21-21 16,21 21-16,-20-21 0,20 0 16,-21 21-16,0-22 0,0 1 0,1 0 15,-1 0-15,-21 0 0,0-22 0,0 22 16,0 0-16,0 0 0,0 0 16,0 0-16,0 42 31,0 0-31,0 0 0,0 0 15,0 22-15,0-22 0,0 21 16,0-21-16,0 0 16,0 1-16,-21-1 0,21 0 0,0 0 15,0 0-15,21-21 47,-21-21-47,0 0 0,21 21 16,0-21-16,-21 0 0,21-1 15,0 1-15,-21 0 0,22 0 0,-1-21 16,-21 20-16,21 1 0,0 0 0,-21 0 16,21 0-16,0 21 0,1 0 15,-1 0 1,-21 21-16,0 0 0,0 0 16,0 0-16,21 1 0,0-1 15,-21 21-15,21-21 0,0 0 0,-21 1 16,22-1-16,-1 0 0,-21 0 0,21 0 15,0 0-15,0 1 0,0-1 16,1-21-16,-1 0 16,0 0-16,0 0 0,0 0 15,0 0-15,-21-21 0,22 21 16,-1-22-16</inkml:trace>
  <inkml:trace contextRef="#ctx0" brushRef="#br0" timeOffset="12644.05">14732 1185 0,'0'0'0,"0"-21"0,0 0 15,0 0-15,0 0 0,0 0 0,0-1 16,-21 22-16,0 0 0,-1 0 16,1 0-16,0 0 0,0 0 15,0 0-15,0 22 0,-1-1 0,1 0 16,0 0-16,0 21 15,0-20-15,0 20 0,-1 0 0,1-21 0,0 22 16,21-22-16,-21 21 0,21-21 16,0 22-16,0-22 0,0 0 15,0 0-15,0 0 0,0 1 0,0-1 16,21-21-16,0 21 0,0-21 16,1 0-16,-1 0 0,0 0 15,0 0-15,0 0 0,0-21 16,1 0-16,-1-1 0,0 1 0,0 0 15,0 0-15,0-21 0,1 20 16,-1-20-16,0 0 0,0-1 0,0 1 16,0 0-16,1-22 0,-1 22 0,-21-22 15,21 1-15,0-1 0,0 22 16,0-21-16,1-1 0,-22 22 16,0-1-16,21 1 0,-21 0 15,21-1-15,-21 1 0,0 21 0,0-21 16,0 20-16,0 1 0,0 42 31,0 22-31,-21-22 0,21 21 16,-21 22-16,-1-22 0,1 22 15,0-1-15,21 22 0,-21-22 0,21 1 16,-21-1-16,21 1 0,-21-22 16,21 22-16,0-22 0,0 0 0,0 1 15,0-1-15,0-21 0,0 21 16,0-20-16,0-1 0,0 0 0,21 0 15,0 0-15,0-21 16,-21 21-16,21-21 16,0 0-16,1 0 15,-1-21-15,0 0 0,0 0 0,0 21 16,0-21-16</inkml:trace>
  <inkml:trace contextRef="#ctx0" brushRef="#br0" timeOffset="13058.28">15282 1312 0,'21'0'15,"1"0"1,-1 0-16,0 0 0,0-21 15,0 21-15,0-21 0,22 21 16,-22-21-16,0 21 0,0-21 0,-21 0 16,21-1-16,1 1 15,-22 0-15,0 0 0,0 0 16,0 0-16,0-1 0,-22 22 0,1 0 16,0 0-16,0 0 0,0 0 0,0 0 15,-1 0-15,1 22 0,0-1 16,0 0-16,0 21 0,0-21 0,-1 22 15,22-22-15,-21 21 0,21-21 16,0 22-16,0-22 0,0 0 0,0 21 16,0-20-16,0-1 0,21 0 0,1-21 15,-1 21-15,0 0 0,0-21 16,0 0-16,22 0 0,-22 0 0,0 0 16,0 0-16,0 0 0,22 0 0,-22-21 15,0 21-15,0-21 0</inkml:trace>
  <inkml:trace contextRef="#ctx0" brushRef="#br0" timeOffset="13667.93">15896 1143 0,'0'0'0,"0"-21"0,0 0 16,0 0-16,0-1 15,0 1-15,21 0 16,0 21-16,1-21 0,-1 21 0,0 0 15,0 0-15,21-21 16,-20 21-16,20 0 0,-21 0 0,0 0 16,0 0-16,1 21 0,-1 0 0,0 0 15,-21 0-15,21 22 0,-21-22 16,0 0-16,0 21 0,0 1 0,0-22 16,-21 21-16,0-21 0,0 1 15,-1 20-15,1-21 0,0 0 0,0 0 16,0 1-16,0-1 0,-1 0 15,1 0-15,0-21 16,21 21-16,-21-21 0,42-21 47,0 0-47,0 0 0,1 21 16,-1-43-16,21 22 0,-21 0 0,22-21 15,-1 21-15,0-22 0,-21 1 16,22 0-16,-1-1 0,0 1 0,1 0 15,-22-1-15,21 1 0,-21 0 0,1 20 16,-1 1-16,0 0 0,-42 63 31,0-20-15,-1 20-16,1-21 0,0 21 0,0 1 16,0-1-16,21 0 0,-21 1 15,21-1-15,-22 0 0,22-20 16,0 20-16,0-21 0,0 21 0,0-20 15,0-1-15,0 0 0,22 0 16,-1 0-16,0-21 0,0 0 16,0 21-16,22-21 0,-22 0 0,21 0 15,-21 0-15,0 0 0,22 0 16,-22 0-16,0-21 0,21 0 0,-20 21 16,20-21-16,-21 0 0,0 0 0</inkml:trace>
  <inkml:trace contextRef="#ctx0" brushRef="#br0" timeOffset="15257.07">2222 1926 0,'0'0'0,"-21"0"0,0 0 15,21 21 1,21-21 31,-21 22-47,21-22 0,1 0 0,-1 0 16,21 0-16,-21 0 0,22 0 15,-1 0-15,0 0 0,1 0 16,-1 0-16,0 0 0,1 0 0,20 0 15,-21 0-15,22 0 0,-22 0 16,22 0-16,-1 0 0,-20 0 0,20 0 16,1 0-16,-1 0 0,1 0 15,-1 0-15,22 0 0,-1 0 0,1 21 16,-21-21-16,41 0 0,-20 0 16,0 0-16,-1 0 0,22 0 0,-21 0 15,21 21-15,-22-21 0,22 0 0,0 0 16,0 0-16,0 0 0,-22 0 15,22 21-15,0-21 0,0 0 16,0 0-16,-22 0 0,22 0 16,0 0-16,0 0 0,0 0 0,0 0 15,21 0-15,-22 0 0,1 0 0,0 0 16,21 0-16,0 0 0,-21 0 16,21 0-16,0 0 0,-21 0 0,21 0 15,0 0-15,0 0 0,0 0 0,0 0 16,0 0-16,0 0 0,0 0 15,-21 0-15,21 0 0,0 0 0,0 0 16,-22 0-16,22 0 0,0 0 16,-21 0-16,21 21 0,0-21 15,-21 0-15,21 0 0,0 0 0,0 0 16,0 21-16,0-21 0,0 0 16,0 0-16,0 0 0,0 0 0,0 22 15,0-22-15,127 0 0,-127 0 16,0 21-16,0-21 0,0 0 15,0 0-15,-21 21 0,21-21 0,0 0 16,0 0-16,-21 21 0,21-21 0,0 0 16,-21 0-16,21 0 0,0 21 15,-22-21-15,22 0 0,0 0 0,-21 0 16,0 21-16,21-21 0,-21 0 0,21 0 16,-21 0-16,0 22 15,21-22-15,-22 0 0,1 0 0,0 0 16,0 0-16,0 0 0,0 0 0,-1 21 15,1-21-15,-21 0 0,21 0 16,0 0-16,-22 0 0,1 0 0,0 0 16,-1 0-16,-20 0 0,20 0 0,-20 0 15,-1 0-15,1 0 0,-22 0 16,22 0-16,-22 0 0,0 0 0,1 0 16,-1 0-16,0 0 0,-20 0 0,20 0 15,-21 0-15,0 0 0,0 0 16,1 0-16,-1 21 15,-42-21 17,-1 0-17,1 0-15</inkml:trace>
  <inkml:trace contextRef="#ctx0" brushRef="#br0" timeOffset="15415.98">16256 2286 0,'0'21'16</inkml:trace>
  <inkml:trace contextRef="#ctx0" brushRef="#br0" timeOffset="20663.84">4000 4001 0,'0'-22'0,"22"22"16,-22-21-1,0 0 1,-22 21 47,22 21-48,-21-21-15,21 21 0,-21 1 0,0-22 16,21 21-16,-21 0 0,0 0 15,21 0-15,-22 22 0,22-22 0,0 21 16,-21 0-16,21 1 0,-21-1 16,21 22-16,0-22 0,-21 0 0,21 22 15,0-1-15,0-20 0,0 20 0,0 1 16,0-1-16,0-21 0,0 22 16,0-1-16,0 1 0,0-22 15,0 22-15,0-22 0,0 22 0,0-22 16,0 0-16,-21 22 0,21-22 15,-21 0-15,21 22 0,0-22 0,0 1 16,-22-1-16,22 0 0,0-21 16,0 22-16,0-22 0,0 0 0,0 0 15,0 0-15,0-42 16,0 0 0,22 0-16,-22 0 0</inkml:trace>
  <inkml:trace contextRef="#ctx0" brushRef="#br0" timeOffset="22543.99">3831 4085 0,'0'-21'15,"21"21"48,0 0-47,1 0-16,-1 0 0,0 0 0,0 0 15,0 0-15,0 0 0,1 0 16,20 0-16,0 0 0,-21 0 15,43 0-15,-22 0 0,1 0 0,20 0 16,1 0-16,20 0 0,-20 0 16,-1 0-16,22 0 0,0 0 0,-22 21 15,22-21-15,-1 0 0,-20 0 16,21 21-16,-22-21 0,22 0 0,-1 0 16,-20 0-16,21 0 0,-22 22 0,22-22 15,-22 0-15,22 0 0,0 21 16,-22-21-16,22 0 0,-1 0 0,1 0 15,0 0-15,-1 0 0,22 0 16,-21 0-16,0 0 0,-1 0 16,22 0-16,-21 0 0,-1 0 0,22 0 15,-21 0-15,0 0 0,20 0 0,1 0 16,0 0-16,21 0 0,-21 0 16,0 21-16,21-21 0,-21 0 0,21 0 15,-22 0-15,22 0 0,0 0 16,0 0-16,0 0 0,-21 0 0,21 0 15,0 21-15,0-21 0,0 0 0,21 0 16,-21 0-16,22 0 0,-22 0 16,21 0-16,-21 21 0,21-21 0,-21 0 15,21 0-15,-21 0 0,21 0 16,-21 0-16,0 21 0,0-21 16,21 0-16,-21 0 0,0 0 0,22 0 15,-22 0-15,0 22 0,0-22 16,-22 0-16,22 0 0,0 0 0,-21 0 15,21 0-15,-21 0 0,0 0 0,0 0 16,0 0-16,-22 0 0,1 0 16,0 21-16,-1-21 0,-20 0 0,20 0 15,-20 0-15,-1 0 0,1 0 0,-1 0 16,-20 0-16,20 0 0,-20 0 16,-22 0-16,21 0 0,-21 0 0,0 21 15,1-21-15,-1 0 0,-21 21 31,0 0 1,0 0-17,0 1-15,-21-22 0,21 21 16,-22 0-16,22 0 16,0 0-16,0 0 0,-21 1 0,21-1 15,0 0-15,0 21 0,0-21 0,-21 22 16,21-22-16,-21 21 0,0 1 15,21-1-15,-21 0 0,-1 1 0,1 20 16,0-21-16,0 1 0,0-1 16,0 0-16,-1 1 0,1-1 15,0 0-15,0 1 0,0-1 0,0 0 16,-1 1-16,1-1 0,0 0 0,0-20 16,21 20-16,-21 0 0,0-21 15,-1 22-15,1-22 0,21 21 0,0-21 16,-21 1-16,21-1 0,-21 0 0,21 0 15,-21 0-15,21 0 0,0 1 16,-21-1 0,-1-21-16,1 0 15,0 0 1,0 0 0,0 0-16,0 0 0,-1 0 0,1 0 15,0 0-15,-21 0 0,21 0 0,-22 0 16,1-21-16,0 21 0,-1 0 0,1 0 15,0 0-15,-1 0 0,1 0 16,0 0-16,-1 0 0,1 0 0,0 0 16,-22 0-16,22 0 0,-22 0 15,22 0-15,-22 0 0,1 0 0,-22 0 16,1 0-16,-1 0 0,0 0 0,1 0 16,-22 0-16,21 0 0,-21 0 15,22 0-15,-22 0 0,0 0 0,0 0 16,0 0-16,0 0 0,1 0 15,-1 0-15,0 0 0,0 0 0,0 0 16,0 0-16,1 0 0,-1 0 0,-21 0 16,21 0-16,-21 0 0,0 0 15,0 0-15,0-22 0,21 22 0,-21 0 16,21 0-16,-21 0 0,0-21 0,21 21 16,-21 0-16,22 0 0,-22 0 0,0-21 15,21 21-15,-21 0 0,21 0 16,-21 0-16,0 0 0,21-21 0,-21 21 15,0 0-15,21 0 0,-21 0 16,21 0-16,-21 0 0,0-21 16,0 21-16,22 0 0,-22 0 0,21 0 15,-21 0-15,21 0 0,-21 0 0,21 0 16,-21 0-16,21-21 0,-21 21 0,21 0 16,1 0-16,-1 0 0,0 0 15,0 0-15,0 0 0,0 0 0,1 0 16,-1 0-16,0 0 0,21 0 0,-21-22 15,22 22-15,-1 0 0,0 0 16,1 0-16,-1 0 0,0 0 0,22 0 16,-22 0-16,22 0 0,-22 0 15,22 0-15,-1 0 0,1 0 16,-1 0-16,22 0 0,-22 0 0,22 0 16,-22 0-16,22 0 0,21 0 15,-21 0-15,-1 0 0,22 0 0,0 0 16,-21 0-16,20 0 0,22-21 15,-21 21-15,42 0 63,1 0-47,-1 0-16,0 0 0</inkml:trace>
  <inkml:trace contextRef="#ctx0" brushRef="#br0" timeOffset="24231.61">5524 4445 0,'-21'-21'0,"0"21"16,0 0-16,21-21 15,-21 21-15,0 0 16,21-21-16,-22 21 0,1 0 0,0-22 16,0 22-16,0 0 15,0 0-15,-1 0 0,1 0 0,0 0 16,0 0-16,-21 0 0,20 0 0,1 0 15,0 0-15,0 22 0,0-22 16,0 21-16,-1 0 0,1-21 0,0 21 16,21 0-16,-21 0 0,0 22 15,0-22-15,21 0 0,0 21 0,-22 1 16,1-1-16,21 0 0,-21 1 16,21-1-16,0 0 0,0 1 15,0-22-15,0 21 0,0 1 0,0-22 16,0 21-16,21-21 0,0 0 0,1 1 15,-1-22-15,0 21 0,21-21 16,-21 0-16,1 0 0,20 0 0,-21 0 16,21 0-16,1 0 0,-22-21 15,21-1-15,1 22 0,-1-21 0,0 0 16,1 0-16,-22-21 0,21 20 0,0 1 16,-20-21-16,20 0 0,-21 20 15,0-20-15,0 0 0,-21-1 0,0 22 16,0-21-16,0 0 0,0-1 15,0 22-15,0-21 0,0-1 16,-21 22-16,0-21 0,-21 21 0,21 0 16,-22-1-16,22 1 0,-21 0 15,-1 21-15,1 0 0,0 0 0,-1 0 16,22 0-16,-21 0 0,0 21 0,-1 0 16,1 1-16,21-1 0,0 0 15,-22 0-15,22 0 0,0 0 0,21 1 16,-21-1-16,21 0 0,0 0 15,0 0-15,0 0 0,0 1 0,0-1 16,21 0-16,0-21 0,21 21 16</inkml:trace>
  <inkml:trace contextRef="#ctx0" brushRef="#br0" timeOffset="24608.53">6265 4318 0,'0'-42'16,"0"21"-16,0-1 15,0 44 16,0-1-31,-21 0 16,21 21-16,-21 1 0,0-1 16,21 0-16,0 22 0,-21-22 0,-1 22 15,22-1-15,-21 22 0,21-22 0,0 1 16,-21 20-16,21-20 0,-21-1 16,21-20-16,-21 20 0,21-20 15,0 20-15,0-21 0,-21 1 0,21-22 0,0 21 16,0-21-16,-22 1 15,22-1-15,0 0 16</inkml:trace>
  <inkml:trace contextRef="#ctx0" brushRef="#br0" timeOffset="25191.2">7218 4678 0,'-21'0'16,"-1"0"-16,1 0 15,0 0-15,0 0 0,21 21 16,-21 0-16,0 0 0,-1 22 0,1-22 16,21 21-16,-21 1 0,21-22 15,-21 21-15,21 0 0,0 1 0,0-22 16,0 21-16,0-21 0,0 22 16,0-22-16,0 0 0,0 0 15,21 0-15,0 1 0,0-22 0,1 21 16,-1-21-16,21 0 0,-21 0 0,0 0 15,22 0-15,-22 0 0,21 0 16,-21 0-16,22 0 0,-22-21 0,21-1 16,1 1-16,-22 0 0,21 0 0,0 0 15,-20 0-15,20-22 0,-21 1 16,0 21-16,0-43 0,1 22 0,-1 0 16,-21-1-16,0 1 0,0 0 15,0-1-15,0 1 0,-21 0 0,-1 20 16,-20 1-16,21-21 0,0 21 15,-22 21-15,1-21 0,21 21 0,-21 0 16,20 0-16,-20 0 0,0 0 16,21 0-16,-1 0 0,-20 0 0,21 0 15,0 0-15,0 21 0,-1-21 0,22 21 16,-21 0-16,21 0 16,21 0-1,1-21-15,-1 0 16,21 0-16</inkml:trace>
  <inkml:trace contextRef="#ctx0" brushRef="#br0" timeOffset="25523.21">8445 4191 0,'0'0'0,"0"-21"0,0 42 32,0 0-32,0 0 15,0 1-15,0 20 0,0 0 0,0 1 16,0 20-16,0 1 0,-21-1 0,0 1 16,0 20-16,21-20 0,-21 20 15,0 1-15,-1 0 0,1-22 0,0 1 16,21 20-16,-21-20 0,0-1 0,0-20 15,-1 20-15,1-20 0,21 20 16,0-21-16,-21-20 0,21 20 0,0 0 16,-21-21-16,21 1 0,0-1 0,0 0 15,21-21 1,0 0-16</inkml:trace>
  <inkml:trace contextRef="#ctx0" brushRef="#br0" timeOffset="26263.76">9546 4593 0,'0'0'0,"-21"0"0,0 0 15,0 0-15,-1 0 0,1 21 16,0-21-16,0 22 0,0-1 0,0 0 15,-1 0-15,1 21 0,0 1 16,0-1-16,0-21 0,21 43 0,0-22 16,-21 0-16,21-20 0,0 20 0,0 0 15,0 1-15,0-22 0,0 0 0,0 21 16,0-21-16,21-21 0,0 22 16,0-1-16,0-21 0,0 0 0,22 0 15,-22 0-15,21 0 0,-21 0 16,22 0-16,-1-21 0,0-1 15,-20 1-15,20 0 0,0 0 0,1 0 16,-22-22-16,0 22 0,0-21 0,0 0 16,0-43-16,-21 43 15,0-22-15,0 22 0,0-1 0,0 1 16,-21 0-16,0-1 0,0 1 0,-21 21 16,20 0-16,-20 0 0,0-1 15,21 1-15,-22 21 0,22 0 0,-21 0 16,21 0-16,-1 0 0,1 0 0,0 21 15,0-21-15,0 22 0,21-1 16,0 0-16,0 0 16,0 0-16,0 0 0,21 1 15,0-22-15,0 0 0,0 21 16</inkml:trace>
  <inkml:trace contextRef="#ctx0" brushRef="#br0" timeOffset="26595.62">10689 4276 0,'0'-21'0,"-21"21"15,21 21 1,0 0-16,-21 0 0,21 21 0,-21-20 15,21 20-15,-22 0 0,22 1 16,0 20-16,0-21 0,-21 22 0,0-1 16,21 22-16,-21-21 0,0-1 0,21 22 15,-21-22-15,-1 1 0,1-1 16,21 1-16,-21-1 0,0-20 0,21-1 16,-21 21-16,21-20 0,0-1 0,-21-21 15,21 22-15,0-22 0,0 0 0,0 0 16,0 0-16,0-42 31</inkml:trace>
  <inkml:trace contextRef="#ctx0" brushRef="#br0" timeOffset="27073.38">11430 4763 0,'-21'0'16,"0"0"-16,-1 0 0,1 0 0,0 21 0,-21 0 15,21 0-15,-1 21 0,1-20 0,-21 20 16,21 0-16,0 1 0,-1-1 15,1-21-15,0 21 0,21 1 0,0-22 16,-21 21-16,21-21 0,0 1 0,0-1 16,0 0-16,21 0 0,0 0 0,0-21 15,1 0-15,-1 0 16,21 0-16,-21 0 0,22 0 0,-1 0 16,0-21-16,1 21 0,-1-21 0,0 0 15,1 0-15,-22-1 0,21 1 16,0-21-16,-20 21 0,-1-22 0,0 1 15,-21 0-15,0-1 0,0 1 16,0 0-16,0-1 0,0 1 0,0 21 16,-21 0-16,0-22 0,-1 22 0,-20 21 15,21-21-15,0 21 0,-22 0 0,22 0 16,0 0-16,0 0 0,0 0 16,0 0-16,21 21 15,21-21 1</inkml:trace>
  <inkml:trace contextRef="#ctx0" brushRef="#br0" timeOffset="27427.18">12467 4297 0,'0'0'0,"0"21"0,0 0 0,-21 22 16,21-1-16,-21 0 0,21 1 0,0 20 16,-21 1-16,-1-1 0,1 1 0,0 20 15,21-20-15,-21 20 0,21-20 16,-21-1-16,0 1 0,21-1 0,-22 1 15,22-1-15,-21 1 0,21-22 0,0 22 16,-21-22-16,0 0 0,21 1 16,-21-1-16,21-21 0,0 22 15,0-22-15,0 0 0,0 0 0,0 0 16,0 0-16,21-21 16,0-21-1,0 0-15</inkml:trace>
  <inkml:trace contextRef="#ctx0" brushRef="#br0" timeOffset="27867.48">13039 5017 0,'0'0'16,"0"21"-16,-22 0 0,1-21 0,21 21 0,-21 21 16,0-20-16,0-1 0,0 21 0,21-21 15,0 22-15,-22-22 0,22 21 16,-21-21-16,21 0 0,0 1 0,0-1 16,0 0-16,0 0 0,0 0 0,0 0 15,21-21-15,1 0 0,-1 0 0,0 0 16,21 0-16,-21 0 0,22 0 15,-22 0-15,21-21 0,1 21 16,-22-21-16,21 0 0,-21-21 0,22 20 16,-22-20-16,0 21 0,0-21 0,0-1 15,-21-20-15,0 20 0,0-20 16,0 21-16,0-1 0,0 1 0,-21 0 16,0 20-16,-21 1 0,20 0 15,-20 0-15,21 0 0,-21 21 0,20 0 16,-20 0-16,21 0 0,-21 0 0,20 0 15,1 21-15,-21 0 0,21-21 16,0 21-16,-22 0 0,22 1 0,-21-1 16,21 0-16,-1 21 0</inkml:trace>
  <inkml:trace contextRef="#ctx0" brushRef="#br0" timeOffset="31339.03">1693 6710 0,'0'0'0,"0"-21"0,21 21 0,1 0 16,-22 21 15,-22-21-15,1 21-16,-21 0 0,21 0 15,-22 1-15,-20 20 0,21-21 0,-22 0 16,1 22-16,-1-22 0,1 0 16,-22 0-16,21 21 0,1-20 0,-1-1 15,22 0-15,-21-21 0,20 21 16,1 0-16,0-21 0,20 0 16,1 0-16,0 0 0,0 0 0,42 0 31,0-21-16,0 21-15,1 0 0,-1 0 16,21 0-16,-21 0 0,22 0 16,-1 0-16,0 21 0,1 0 15,-1 1-15,0-1 0,1 21 0,-1-21 16,0 22-16,1-22 0,-22 0 16,21 21-16,-21-21 0,22 1 0,-22-1 15,0 0-15,0 0 0,0-21 16,-21 21-16,21-21 0,1 0 15</inkml:trace>
  <inkml:trace contextRef="#ctx0" brushRef="#br0" timeOffset="31751.83">1863 6943 0,'0'21'47,"0"0"-47,0 0 16,0 0-16,0 1 0,0-1 0,-22 0 15,22 0-15,0 21 0,-21-20 0,21-1 16,0 0-16,0 0 0,-21 0 15,21 0-15,0 1 0,-21-22 16,21-22 0,0 1-1</inkml:trace>
  <inkml:trace contextRef="#ctx0" brushRef="#br0" timeOffset="32088.7">1905 6646 0,'0'0'0,"0"22"15,0-1-15,-21-21 0,21 21 16,-21-21-16,21 21 0,0 0 16,21-21 15,0-21-16,-21 0-15,21 0 0,-21 0 16,0-1-16,0 1 16,-21 21-1,0 0-15,0 0 16,-1 0-16,1 0 0,21 21 16,-21 1-16,21-1 0,0 0 15,0 0-15,0 0 0,0 0 16,0 1-16,0-1 15,21 0-15</inkml:trace>
  <inkml:trace contextRef="#ctx0" brushRef="#br0" timeOffset="32563.15">2138 6900 0,'0'22'15,"-21"-1"-15,21 0 0,0 0 16,0 0-16,0 0 0,0 1 16,-22 20-16,22-21 0,0 0 15,0 22-15,0-22 0,-21 0 0,21 0 16,0 21-16,0-20 0,-21-1 0,21 0 16,-21 0-16,21-42 46,0 0-46,0 0 16,0-1-16,0-20 0,0 21 16,0 0-16,0-22 0,0 22 0,21-21 15,0 21-15,0 0 0,1-22 16,-1 22-16,0 0 0,21 21 16,-21-21-16,22 21 0,-1 0 0,-21 0 15,22 0-15,-22 21 0,0-21 16,21 21-16,-21 0 0,1 0 0,-22 22 15,21-22-15,-21 0 0,0 21 16,0-20-16,0 20 0,0-21 0,0 21 16,0-20-16,-21-1 0,-1 21 0,22-21 15,-21-21-15,21 21 0,-21 1 16,21-44 15,0 1-15,21 0-16</inkml:trace>
  <inkml:trace contextRef="#ctx0" brushRef="#br0" timeOffset="32867.58">2857 6943 0,'0'21'15,"-21"0"-15,21 0 16,-21 0-16,21 1 0,0 20 15,-21 0-15,21 22 0,0-22 16,0 22-16,0-1 0,0 1 0,0-1 16,-21 1-16,21 20 0,-21-20 15,21-1-15,-22 22 0,22 0 0,-21-22 16,0 22-16,0-22 0,21 22 16,-21-22-16,0 1 0,-1-22 0,22 22 15,-21-22-15,21 0 0,0-20 0,0-1 16,0 0-16,0 0 0,0-42 31,0 0-31,21-22 0,-21 1 0,22 0 16,-1-1-16,-21-20 0</inkml:trace>
  <inkml:trace contextRef="#ctx0" brushRef="#br0" timeOffset="33179.01">2709 7430 0,'0'0'0,"0"-64"16,0 22-16,0-43 0,0 43 15,0 21-15,0-1 0,0-20 0,0 21 16,0 0-16,0 0 0,0-1 16,21 1-16,1 0 0,-1 0 0,0 0 15,0 21-15,21 0 0,-20 0 16,-1 0-16,0 0 0,21 0 0,-21 0 16,1 21-16,-1 0 0,-21 0 15,0 22-15,0-22 0,0 0 16,0 21-16,0 1 0,-21-22 15,-1 21-15,1-21 0,0 22 0,0-22 16,0 0-16,0 0 0,-1 0 16,22 0-16,-21-21 0,0 22 15,21-44 1,0 1 0,21 0-16,0 0 0,1 0 0,-1 0 15,0-1-15</inkml:trace>
  <inkml:trace contextRef="#ctx0" brushRef="#br0" timeOffset="33851.89">3196 6879 0,'0'0'0,"0"21"16,0 1 0,0-1-16,0 0 0,0 21 0,0-21 15,0 22-15,0-22 0,0 21 16,0-21-16,0 22 0,0-1 0,0-21 15,0 0-15,0 22 0,0-22 0,0 0 16,0 0-16,21-21 16,0 0-16,1 0 0,-1 0 15,0 0-15,0-21 0,0 0 16,0 0-16,1 0 0,20-1 16,-21-20-16,0 21 0,0-21 0,1 20 15,-1-20-15,21-21 0,-42 41 16,0 1-16,21 0 0,-21 0 15,0 0-15,0 42 16,0 0 0,-21 0-16,21 0 15,0 22-15,0-22 0,-21 21 0,21-21 16,0 22-16,0-1 0,0-21 0,0 0 16,0 22-16,0-22 0,0 0 15,21-21-15,0 21 0,0 0 16,1-21-16,-1 0 0,0 0 0,0 0 15,21 0-15,-20-21 0,20 0 16,-21 0-16,0 0 0,0 0 0,22-22 16,-22 22-16,0-21 0,0-1 0,0 1 15,1 0-15,-1-1 0,0-20 16,0 21-16,0-22 0,-21 1 0,21 20 16,-21-20-16,22 20 0,-22 1 15,21 0-15,-21-1 0,0 22 0,0 0 16,0 42-1,-21 22 1,-1-22-16,1 21 0,21 0 16,-21 22-16,21-22 0,-21 22 0,21-22 15,0 22-15,0-22 0,0 21 16,0-20-16,0-1 0,0 0 0,0 1 16,0-1-16,0 0 0,0-20 0,0-1 15,0 0-15,0 0 0,0 0 16,21-21-16,0 0 15,0 0-15,-21-21 16,22 0-16,-22 0 0</inkml:trace>
  <inkml:trace contextRef="#ctx0" brushRef="#br0" timeOffset="34043.86">3873 6943 0,'0'0'0,"22"0"31,-1 0-31,21 0 0,-21 0 16,22 0-16,-1 0 0,0-21 0,-21 21 15,22-22-15,20 22 0,-20 0 0,-1 0 16,0-21-16,1 21 0,-22 0 16,21-21-16,-21 21 0,22 0 15</inkml:trace>
  <inkml:trace contextRef="#ctx0" brushRef="#br0" timeOffset="34583.25">6900 6731 0,'0'-21'0,"0"42"0,0-84 0,0 41 16,21-20-16,1 0 0,-22 21 15,21-22-15,-21 1 0,0 21 0,21-22 16,-21 22-16,0 0 0,0 0 16,0 0-16,-21 42 31,0 0-31,-1 21 0,22 1 15,-21-1-15,0 22 0,0-1 16,0 1-16,0-1 0,21 1 0,-22-22 16,1 21-16,21 1 0,0-1 0,-21-20 15,21-1-15,0 0 0,0 1 16,0-1-16,0 0 0,0-20 0,21-1 16,-21 0-16,21-21 0,1 21 0,-1-21 15,0 0-15,0 0 16,-21-21-16,0 0 15,0 0-15</inkml:trace>
  <inkml:trace contextRef="#ctx0" brushRef="#br0" timeOffset="35160.14">6562 7027 0,'0'0'0,"21"0"31,0 0-31,21 0 0,-21 0 15,1 0-15,20 0 0,0 0 16,1-21-16,-1 21 0,0-21 0,1 21 16,-1-21-16,0 21 0,1-21 0,-1 0 15,0 21-15,1-22 0,-1 22 16,-21 0-16,21-21 0,-20 21 0,-1 0 16,0 0-16,0 0 15,-21 21-15,0 1 16,0-1-16,0 0 0,0 0 0,-21 0 15,0 0-15,21 1 0,0 20 0,0-21 16,-21 0-16,21 0 0,0 1 16,0-1-16,0 0 0,0 0 0,21-21 15,0 0-15,0 0 16,0 0-16,0 0 16,1 0-16,20 0 0,-21-21 0,21 0 15,1 0-15,-22-1 0,21 1 0,-21 0 16,22 0-16,-22 0 0,0 0 15,0-1-15,0 1 0,-21 0 0,0 0 16,0 0-16,0 0 16,0 42-1,0 0-15,0 0 16,-21 0-16,21 22 0,-21-1 0,21 0 16,-21 1-16,21-1 0,-21 21 15,21-20-15,0 20 0,0 1 16,0-1-16,0 1 0,0-1 0,0 1 15,0 63-15,0-43 0,0-20 16,0-1-16,0 22 0,0-21 0,0-1 16,0 1-16,0-1 0,-21 1 0,-1-22 15,1 21-15,0-20 0,0-1 16,0 0-16,0 1 0,-22-22 0,22 0 16,-21 0-16</inkml:trace>
  <inkml:trace contextRef="#ctx0" brushRef="#br0" timeOffset="35256.62">7345 8805 0,'-43'0'0,"149"0"0,-169 0 0,-1 0 0,22-21 16,0 0-16,-1-21 0,1 21 0,21-22 15,-43-63 1,43 64-16,0-21 0,21-1 0,-21 1 16,21-1-16,0 1 0,0-22 0,21 21 15,21 1-15,-21 21 0</inkml:trace>
  <inkml:trace contextRef="#ctx0" brushRef="#br0" timeOffset="35565.62">8043 6943 0,'-21'-21'0,"0"21"16,21 21-16,0 0 0,-21 0 16,21 0-16,0 22 0,0 20 15,0-21-15,0 22 0,0-1 0,0 1 16,0 21-16,0-22 0,0 1 0,0 20 15,0-20-15,0-1 0,0 1 0,0-1 16,0 1-16,0-1 0,0 1 16,-21-22-16,21 0 0,-22 1 0,22-1 15,0-21-15,-21 0 0,21 1 0,0-1 16,0-42 15,0-1-31,0 1 0,21 0 0,-21-21 16,0 21-16</inkml:trace>
  <inkml:trace contextRef="#ctx0" brushRef="#br0" timeOffset="35857.08">7980 7176 0,'0'0'0,"0"-43"0,0 22 0,0 0 16,0-21-16,21 20 0,0 1 0,21 0 15,-20 0-15,-1 21 16,0 0-16,21 0 0,-21 0 15,22 0-15,-22 0 0,0 0 0,0 21 16,0 0-16,1 22 0,-22-22 16,0 21-16,0-21 0,0 22 0,0-1 15,-22-21-15,1 21 0,-21 1 0,21-22 16,-22 21 0,-62 22-16,83-43 0,-20 0 0,21-21 15,0 0-15,21 21 0,0-42 31,21 0-31,0 0 0,0 0 16,22-1-16,-22-20 0</inkml:trace>
  <inkml:trace contextRef="#ctx0" brushRef="#br0" timeOffset="36227.58">8572 7133 0,'22'0'0,"-1"0"15,0-21-15,0 21 0,-21-21 16,21 21-16,0-21 0,1 0 16,-1 21-16,0-22 0,0 1 0,0 0 15,0 0-15,1 0 0,-22 0 0,0-1 16,0 1-16,0 0 15,-22 21-15,1 0 0,-21 0 16,21 0-16,0 0 0,-22 0 0,1 21 16,21 0-16,0 1 0,-22 20 15,22-21-15,21 0 0,-21 22 0,21-22 16,0 21-16,0-21 0,0 22 0,0-22 16,0 0-16,0 0 0,0 21 15,21-42-15,0 22 0,0-1 0,1-21 16,-1 0-16,21 0 0,-21 0 0,22 0 15,-22 0-15,21 0 0,-21 0 0,22-21 16,-1-1-16</inkml:trace>
  <inkml:trace contextRef="#ctx0" brushRef="#br0" timeOffset="36459.61">9567 6922 0,'21'0'31,"1"0"-15,-1 0-16,0 0 15,0 0-15,0 0 0,0 0 16,1 0-16</inkml:trace>
  <inkml:trace contextRef="#ctx0" brushRef="#br0" timeOffset="36607.61">9504 7070 0,'0'0'16,"0"21"-16,0 0 0,0 0 15,0 0 1,21-21-16,0 0 0,0 0 0,0 0 15,1 0-15,-1 0 16,0 0-16,0 0 0,21-21 0</inkml:trace>
  <inkml:trace contextRef="#ctx0" brushRef="#br0" timeOffset="37043.05">10583 6456 0,'0'0'16,"-21"0"-16,0 21 0,0-21 0,0 21 15,21 0-15,-22 1 0,22-1 0,-21 0 16,21 0-16,0 0 0,0 0 16,0 1-16,0-1 0,0 0 0,0 0 15,21-21-15,1 0 16,-1 0-16,0 0 16,21 0-16,-21 0 0,1 0 0</inkml:trace>
  <inkml:trace contextRef="#ctx0" brushRef="#br0" timeOffset="37339.87">11091 6646 0,'0'0'0,"-21"-21"0,0 21 0,0 0 15,0 0-15,-1 0 0,1 21 16,0-21-16,-21 22 0,21-1 0,-1 21 16,-20-21-16,21 0 0,0 22 0,0-1 15,-1 0-15,22-20 0,0 20 16,-21 0-16,21-21 0,0 22 0,0-22 16,0 21-16,0-21 0,0 1 0,21-1 15,1 0-15,-1-21 0,0 0 0,21 21 16,-21-21-16,22 0 0,-1 0 15,0 0-15,1 0 0</inkml:trace>
  <inkml:trace contextRef="#ctx0" brushRef="#br0" timeOffset="37804.93">11642 6456 0,'-22'-21'0,"44"42"0,-44-63 0,1 42 15,0 21-15,0-21 16,21 42-16,-21-21 0,21 22 0,0-1 16,0 0-16,-21 1 0,21 20 15,-22-21-15,22 1 0,0 20 0,0-20 16,-21-1-16,21 21 0,-21-20 0,21-1 16,-21-21-16,21 22 0,0-1 15,0-21-15,0 0 0,0 0 16,0 1-16,0-1 15,-21-21-15,21-21 16,0-1-16,0 1 16,0-21-16,0 21 0,0 0 15,21-22-15,0 1 0,0 21 0,0-22 16,1 1-16,-1 0 0,0 21 0,0-22 16,21 22-16,-20 0 0,-1 0 15,21 0-15,-21 21 0,0 0 0,1 0 16,-1 0-16,0 21 0,0 0 0,0 0 15,-21 0-15,21 22 0,-21-22 16,0 0-16,0 0 0,0 21 16,0-20-16,0-1 0,0 0 0,0 0 15,-21 0-15,21 0 0,-21 1 0,0-1 16,21 0 0,0-42-1</inkml:trace>
  <inkml:trace contextRef="#ctx0" brushRef="#br0" timeOffset="38155.05">12150 7027 0,'21'0'15,"0"0"1,0 0-16,0 0 0,0 0 0,1-21 15,-1 21-15,0-21 0,0 0 16,0 0-16,0 21 0,1-21 16,-22-1-16,0 1 0,0 0 0,21 0 15,-21 0-15,0 0 0,-21 21 16,-1 0-16,1 0 0,0 0 0,0 0 16,-21 0-16,-1 21 15,22 0-15,-21 0 0,-1 21 0,22-20 16,-21 20-16,21-21 0,0 0 0,-1 22 15,22-22-15,0 21 0,0-21 16,0 0-16,0 1 0,0-1 0,0 0 16,22 0-16,20-21 0,-21 21 15,0-21-15,22 0 0,-1 0 0,-21 0 16,21 0-16,1-21 0</inkml:trace>
  <inkml:trace contextRef="#ctx0" brushRef="#br0" timeOffset="38383.92">12827 6837 0,'0'0'0,"0"-21"0,-21 21 15,0 0-15,-1 0 0,1 0 0,0 0 16,0 21-16,0-21 0,0 21 16,-1 0-16,1 0 0,0 22 0,21-22 15,0 0-15,0 21 0,0-20 0,0 20 16,0-21-16,0 0 0,0 22 0,0-22 15,0 0-15,21 0 0,0 0 16,1-21-16,-1 21 0,0-21 0,0 0 16,0 0-16,22 0 0,-22 0 0,21 0 15,-21 0-15,22 0 0</inkml:trace>
  <inkml:trace contextRef="#ctx0" brushRef="#br0" timeOffset="38927.62">13356 6562 0,'0'0'0,"0"-43"16,21-84 0,-21 85-16,0 21 0,0 0 0,0 42 31,0 0-31,0 21 0,0 1 16,0 20-16,-21-20 0,21 20 0,0-21 15,0 22-15,-21-1 16,0-20-16,21-1 0,-21 22 0,-1-22 15,22 0-15,-21 1 0,0-22 0,0 21 16,21-21-16,-21 0 0,21 1 0,-21-1 16,-1 0-16,22-42 31,0 0-31,0-1 16,22 1-16,-22-21 0,21 21 15,0 0-15,0-22 0,21 22 0,-20-21 16,20 21-16,-21-1 0,21-20 0,-20 21 15,20 0-15,-21 0 0,21 21 16,-20-22-16,-1 22 0,0 0 16,0 0-16,0-21 0,0 21 15,-42 0 17,0 21-32,0-21 0,0 0 0,0 22 15,-1-22-15,1 21 0,0 0 16,0 0-16,0 0 0,0-21 0,-1 21 15,1 1-15,21 20 0,0-21 0,0 0 16,0 0-16,0 22 0,0-22 16,0 0-16,0 0 0,0 0 0,21 1 15,-21-1-15,43 0 0,-22 0 0,0-21 16,0 21-16,0-21 0,22 0 16,-22 0-16,0 0 0,21 0 15,-20 0-15,20 0 0</inkml:trace>
  <inkml:trace contextRef="#ctx0" brushRef="#br0" timeOffset="39458.83">14118 6562 0,'0'0'16,"0"-64"-16,0-42 16,0 64-16,0 21 0,0 0 0,0 0 0,0-1 15,-21 44 16,21-1-31,0 0 0,-21 21 16,21 1-16,0-1 0,0 0 16,0 1-16,0 20 0,0 1 0,0-22 15,0 21-15,0-20 0,0 20 0,0-20 16,0 20-16,-21-21 0,21 1 16,-22-1-16,22-21 0,-21 22 0,21-22 15,-21 21-15,21-21 0,0 0 0,0 1 16,0-1-16,-21-21 0,0 0 15,21-21 1,0-1 0,0 1-16,0 0 0,0 0 15,0-21-15,21 20 0,0-20 16,0 21-16,22-21 0,-22 20 0,0-20 16,21 21-16,1 0 0,-1-22 0,0 22 15,22 0-15,-22 21 0,0-21 16,1 21-16,-1 0 0,-21 0 0,22 0 15,-22 21-15,0-21 0,0 21 0,0 0 16,-21 22-16,0-22 0,0 0 0,0 0 16,0 22-16,0-22 0,-21 21 15,0-21-15,-21 0 0,20 1 16,-20-1-16,0 0 0,-1 0 0,-20 0 16,21 0-16,-1 1 0,1-22 0,0 21 15,20-21-15,1 0 0,0 21 16,21-42-1</inkml:trace>
  <inkml:trace contextRef="#ctx0" brushRef="#br0" timeOffset="40347.64">15049 6816 0,'0'0'0,"0"-21"15,0-1-15,-21 22 16,0 0 0,0 0-16,0 22 15,0-22-15,-1 21 0,22 21 16,-21-21-16,0 0 0,0 1 0,0 20 16,0-21-16,21 0 0,0 22 0,-22-22 15,22 0-15,0 0 0,0 0 16,0 0-16,0 1 0,0-1 0,0 0 15,0 0-15,22-21 0,-1 0 16,0 0-16,0 0 16,0 0-16,-21-21 15,21 21-15,-21-21 0,0 0 16,0-1-16,0 1 0,0 0 0,0-21 16,0 21-16,22-22 0,-22 22 15,21-21-15,-21 21 0,21-22 0,0 22 16,0-21-16,0 21 0,1-1 0,-1 1 15,21 0-15,-21 21 0,22-21 16,-22 21-16,21 0 0,0 0 0,-20 0 16,20 0-16,-21 21 0,0 0 0,0 0 15,1 22-15,-1-22 0,-21 21 16,0-21-16,0 22 0,0-1 0,0-21 16,0 22-16,0-1 0,-21-21 0,-1 21 15,1-20-15,0-1 0,-21 0 16,21 0-16,-1 0 0,1-21 15,0 0-15,0 21 0,0-21 0,21-21 32,0 0-17,0 0-15,21 0 0,0 0 0,0-1 16,0-20-16,22 21 0,-22-21 0,21 20 16,-21-20-16,22 0 0,-1-1 0,-21 1 15,22 0-15,-22-1 0,0 22 16,0-21-16,0 21 0,0 0 0,-21-1 15,0 44 1,-21-1 0,0 0-16,0 0 0,0 21 0,0 1 15,-1-1-15,1-21 0,21 22 0,0-1 16,0-21-16,0 21 0,0-20 16,0-1-16,0 21 0,21-21 0,-21 0 15,43 1-15,-22-22 0,0 21 16,21 0-16,-20-21 0,20 0 0,-21 0 15,21 0-15,1 0 0,-22-21 0,21 0 16,1-1-16</inkml:trace>
  <inkml:trace contextRef="#ctx0" brushRef="#br0" timeOffset="40704.97">16362 6371 0,'0'-21'31,"0"0"-16,0 0 1,0 0 0,21 21-16,-21 21 31,0 0-31,0 0 16,0 0-16,0 22 0,0-22 0,-21 21 15,0 0-15,-1-20 0,1 20 16,0 0-16,0-21 0,0 1 0,21-1 15</inkml:trace>
  <inkml:trace contextRef="#ctx0" brushRef="#br0" timeOffset="41854.86">17230 6265 0,'0'0'0,"0"-21"16,21 42 31,-21 1-47,21-22 15,0 21-15,0 21 0,0-21 16,1 0-16,-1 22 0,21-1 0,-21-21 16,22 22-16,-1-1 0,0-21 15,1 21-15,20-20 0,-21 20 0,22-21 16,-22 0-16,1 0 0,-1 1 0,0-22 15,-21 21-15,22-21 0,-22 0 16,0 0-16,-21-21 31,-21 21-31,0 0 16,0 0-16,-1 0 16,1 0-16,-21 0 0,21 0 0,0 21 15,-22 0-15,1 0 0,0 0 0,-1 0 16,-20 22-16,20-22 0,-20 21 15,21-21-15,-22 1 0,22 20 0,-1-21 16,1 0-16,0 0 0,21-21 0</inkml:trace>
  <inkml:trace contextRef="#ctx0" brushRef="#br1" timeOffset="48823.42">1778 10097 0,'0'0'0,"0"21"0,-21-21 0,21 21 0,0 0 16,-21 0-16,21 0 15,0 1-15,0-1 16,0 0-16,0 0 15,21-21-15,0 0 0,0 0 16,0 0-16,0 0 0,1 0 16,-1 0-16,21 0 0,-21-21 0,0 0 15,22 21-15,-22-21 0,21-1 16,-21 22-16,1-21 0,-1 0 16,0 0-16,-21 0 0,0 0 0,0-1 15,0 1-15,0 0 16,0 0-16,-21 0 0,0 21 0,-1-21 15,1 21-15,-21 0 0,21 0 16,0 0-16,-22 0 0,1 21 0,21-21 16,-22 21-16,22 0 0,-21 21 15,21-20-15,0-1 0,-1 21 0,1-21 16,0 22-16,21-22 0,-21 21 16,21-21-16,0 22 0,0-22 15,0 21-15,0-21 0,0 0 0,21 1 16,0-1-16,0-21 0,1 21 15,-1-21-15,0 0 0,0 0 16,0 0-16,0 0 0,1 0 16,-1 0-16,-21-21 0,0 0 15,0-1-15,0 1 16,-21 0-16,-22 21 16,22 0-16,-21-21 0,-1 21 0,1 0 15,0 0-15,-1 0 0,1 21 16,0 0-16,-1 0 0,1 1 0,0 20 15,21 0-15,-22-21 0,22 22 16,-21-1-16,21 0 0,-1 1 16,1-1-16,21-21 0,0 22 15,0-1-15,0-21 0,0 21 0,0-20 16,0-1-16,21 0 0,-21 0 16,22 0-16,20-21 0,-21 21 15,21-21-15,-20 0 0,20 0 0,0 0 16,1-21-16,20 21 0,-21-21 0</inkml:trace>
  <inkml:trace contextRef="#ctx0" brushRef="#br1" timeOffset="49512.63">2349 10583 0,'0'0'0,"-63"-21"16,42 21-1,0 0-15,-1 0 0,1 0 0,-21 21 16,21 1-16,0-1 0,-1 0 16,1 0-16,21 0 0,-21 22 0,0-22 15,21 0-15,-21 0 0,21 0 16,0 0-16,0 1 0,0-1 0,0 0 16,21-21-1,0 0-15,0 0 0,0 0 16,1 0-16,20-21 0,-21 21 0,21-21 15,-20-1-15,20 1 0,0 0 16,-21 0-16,1 0 0,-1 0 0,0-1 16,0 1-16,-21 0 0,21 0 15,-21 0-15,0 0 0,0 42 47,-21 0-47,21 0 0,0 0 16,0 22-16,0-22 0,-21 21 15,21-21-15,0 22 0,-21-1 0,21 21 16,0-20-16,0 20 16,-21 1-16,21 20 0,0-20 0,0 21 15,-22-1-15,1-20 0,21 20 0,-21 1 16,21 0-16,-21-1 0,0 1 16,21 0-16,-21-1 0,-1-20 0,1 21 15,0-22-15,21 1 0,-42-1 16,21-21-16,-1 22 0,1-22 0,0 1 15,0-1-15,0 0 0,0-21 0,-1 1 16,1-1-16,0-21 0,-21 0 16,21 0-16,-1 0 0,1-21 0,-21-1 15,21 1-15,0-21 0,-1-22 16,-20 22-16,21-21 0,0-1 16,0 1-16,21-22 0,0 0 15,0 1-15,0-1 0,0 0 0,0 22 16,0-22-16,21 0 0,21 22 0,-21-1 15,0 1-15,22-1 0,-22 1 16,21 21-16,1-1 0,-1-20 0,0 20 16,1 1-16,-1 0 0,0-1 15,-21 22-15,22-21 0,-1 21 0</inkml:trace>
  <inkml:trace contextRef="#ctx0" brushRef="#br1" timeOffset="49723.51">2900 10605 0,'0'-22'31,"21"22"16,-21 22-47,0-1 15,0 0 1,0 0-16</inkml:trace>
  <inkml:trace contextRef="#ctx0" brushRef="#br1" timeOffset="49896.41">2921 10943 0,'0'0'0,"-21"21"16,21 1 15,-21-22-31,21-22 31,0 1-15,21 21-16</inkml:trace>
  <inkml:trace contextRef="#ctx0" brushRef="#br1" timeOffset="50500.12">5948 9864 0,'0'0'0,"0"-21"0,42-22 15,-21 43-15,-21-21 0,-21 42 31,0 0-31,0 1 0,-22-1 16,22 21-16,-21 0 0,0 1 0,-1-1 16,1 0-16,0 22 0,-1-1 15,1 1-15,-22-1 0,22 1 16,0-1-16,-22 1 0,22-1 0,0-20 16,-1 20-16,1-20 0,0-1 15,20 0-15,1 1 0,0-22 0,0 0 16,0 0-16,21 0 0,0-42 31,21 21-31,-21-21 0,21 0 16,0 0-16,0-22 0,1 22 0,-1-21 15</inkml:trace>
  <inkml:trace contextRef="#ctx0" brushRef="#br1" timeOffset="50788.95">6181 9843 0,'0'63'16,"-22"-42"-16,1 22 0,0-1 0,-21 0 0,21 22 16,-22-1-16,1 1 0,-22-1 15,1 1-15,21 20 0,-22-20 0,1-1 16,-1 1-16,1-1 0,-1 1 0,22-22 15,-1 1-15,1-1 16,21 0-16,0-21 0,0 22 0,-1-22 16,22 0-16,0-42 31,0 0-31,22 0 0,-22-1 0,21 1 16,0-21-16</inkml:trace>
  <inkml:trace contextRef="#ctx0" brushRef="#br1" timeOffset="51599.14">6244 10372 0,'0'21'31,"-21"0"-31,0 21 16,21-20-16,0-1 0,-21 21 15,-1-21-15,1 0 0,21 22 0,0-22 16,-21 0-16,0 0 0,21 22 0,0-22 16,0 0-16,0 0 15,0-42 16,0 0-31,0-22 16,21 1-16</inkml:trace>
  <inkml:trace contextRef="#ctx0" brushRef="#br1" timeOffset="51812.02">6329 9991 0,'0'0'0,"-21"0"47,-1 0-47,44 21 78,-1-21-78,-21 21 16</inkml:trace>
  <inkml:trace contextRef="#ctx0" brushRef="#br1" timeOffset="52306.16">6498 10308 0,'0'0'0,"-21"21"0,21 1 16,-21-1-16,21 0 0,-21 0 0,21 0 15,0 0-15,0 22 0,-22-22 16,22 0-16,-21 0 0,21 22 0,0-22 16,0 0-16,-21 0 0,21 0 0,-21 0 15,21 1-15,0-1 0,0 0 16,-21 0-16,21-42 47,0 0-47,0 0 0,0-1 15,0 1-15,0 0 0,0 0 0,21-21 16,-21-1-16,21 1 0,0 21 16,0-22-16,1 1 0,20 0 0,-21 21 15,21-1-15,1 1 0,-22 0 0,21 0 16,1 21-16,-22 0 0,21 0 16,-21 0-16,22 0 0,-22 21 0,0 0 15,0 0-15,0 22 0,-21-22 0,21 0 16,-21 21-16,0-20 0,0 20 15,0-21-15,-21 21 0,0-20 16,0-1-16,0 21 0,0-21 0,-1 0 16,1-21-16,21 22 0,-21-1 0,0-21 15,42 0 17,0-21-32,0 21 0,1-22 15,-1 1-15</inkml:trace>
  <inkml:trace contextRef="#ctx0" brushRef="#br1" timeOffset="52623.97">7197 10245 0,'0'42'16,"0"-21"-16,0 0 15,0 22-15,-22-22 0,22 21 0,-21 1 16,21-1-16,0 0 0,0 1 0,-21 20 15,21-21-15,-21 1 0,0 20 16,21 1-16,-21-1 0,21 1 0,-22 20 16,1-20-16,0 21 0,0-1 0,-21 1 15,-1 0-15,1-1 0,0 22 0,-1-42 16,1 20-16,21 1 0,-22-22 16,22-20-16,0 20 0,0-20 0,0-22 15,21 21-15,0-21 0,21-42 31,0 0-31,-21 0 16,21-22-16,0 1 0,1 0 0,20-22 16,-21 22-16,0-22 0,22-20 0,-22 20 15</inkml:trace>
  <inkml:trace contextRef="#ctx0" brushRef="#br1" timeOffset="52927.8">7048 10647 0,'0'-42'0,"0"84"0,-21-127 0,21 64 0,0-21 15,0-22-15,0 43 16,0 0-16,0 0 0,0-22 16,21 22-16,1 0 0,-1 0 0,0 21 15,0-21-15,21 0 0,-20 21 0,20 0 16,-21-22-16,0 22 0,22 0 16,-22 0-16,0 0 0,0 22 0,0-1 15,0 0-15,-21 0 0,0 21 0,0-20 16,0 20-16,0 0 0,-21-21 15,0 22-15,-21-22 0,21 21 0,-1-21 16,1 1-16,0-1 0,0 0 0,0 0 16,0-21-16,-1 21 15,22-42 17,22 21-32,-1-21 0,0 0 15,0 0-15</inkml:trace>
  <inkml:trace contextRef="#ctx0" brushRef="#br1" timeOffset="53604.44">7641 10245 0,'0'21'0,"-21"0"16,21 0-16,-21 22 0,21-22 15,-21 0-15,-1 21 0,22-21 16,0 22-16,0-22 0,0 21 0,0-21 15,0 1-15,0-1 0,0 0 0,0 0 16,0 0-16,22-21 16,-1 0-16,0 0 0,0 0 15,0 0-15,0-21 0,22 21 0,-22-21 16,0 0-16,0 0 0,0-1 16,1-20-16,-1 21 0,0-21 0,0 20 15,-21-20-15,0 21 0,0 0 0,21 0 16,-21-1-16,0 1 0,0 42 31,0 1-31,0-1 16,-21 0-16,21 0 0,0 21 15,0-20-15,0 20 0,0-21 0,0 0 16,0 0-16,0 1 0,0-1 0,0 0 16,0 0-16,21-21 0,0 0 15,1 0-15,-1 0 0,0 0 0,21 0 16,-21 0-16,1 0 0,20 0 0,-21-21 15,21 0-15,-20 0 0,-1-22 0,0 22 16,21 0-16,-21-21 0,1-1 16,-1 1-16,0 0 0,0-22 0,0 22 15,0-1-15,1 1 0,-1-21 0,-21 20 16,0 1-16,0 0 16,0-1-16,0 1 0,0 21 0,0 0 15,0-1-15,-21 22 16,21 22-16,0-1 15,-22 0-15,22 21 0,-21 1 0,0-1 16,21 0-16,0 1 0,0-1 0,-21 21 16,21-20-16,-21-1 0,21 22 15,0-22-15,0 0 0,0 1 0,0-1 16,0-21-16,0 0 0,0 0 16,0 1-16,0-1 0,0 0 15,21-21-15,0 0 0,0 0 0,0 0 16,1 0-16,-1-21 15,0 0-15,-21-1 0,0 1 16,0 0-16</inkml:trace>
  <inkml:trace contextRef="#ctx0" brushRef="#br1" timeOffset="53779.34">8234 10202 0,'0'0'0,"0"-21"0,21 21 31,0 0-31,0 0 16,0 0-16,1 0 0,20 0 15,-21 0-15,21 0 0,1-21 0,-1 21 16,0-21-16,1 21 0,-1-21 0,0 0 16</inkml:trace>
  <inkml:trace contextRef="#ctx0" brushRef="#br1" timeOffset="54340.59">9440 9610 0,'0'-21'16,"21"21"-1,1 0-15,-1 0 0,0 0 16,0-22-16,0 22 0,22 0 0,-22 0 16,21 0-16,-21-21 0,22 21 15,-22 0-15,21 0 0,-21-21 0,0 21 16,1 0-16,-1 0 0,-42 0 31,-22 0-31,22 0 16,0 0-16,-21 0 0,20-21 0,-20 21 15,21 0-15,-21 0 0,20 0 0,1 0 16,0 0-16,0 0 0,0 0 16,0 0-16,-1 0 0,1 0 15,0 0-15,21 21 16,0 0-16,0 0 0,-21 1 16,21 20-16,-21 0 0,21 1 0,0-1 15,-21 0-15,-1 22 0,1-22 0,21 22 16,-21-22-16,0 21 0,0-20 15,21 20-15,-21 1 0,-1-1 0,22 1 16,-21-22-16,21 22 0,-21-1 16,21-21-16,0 1 0,-21-1 0,21 0 15,0 1-15,0-1 0,0-21 16,0 22-16,0-22 0,0 0 0,0 0 16,21 0-16,0-21 0,0 0 15,1 0-15,-1 0 0,0 0 16,0-21-16,21 21 0,-20-21 0,20 0 15,0 0-15,1-22 0,-1 22 0</inkml:trace>
  <inkml:trace contextRef="#ctx0" brushRef="#br1" timeOffset="55047.21">10160 10139 0,'0'-64'15,"-21"43"-15,0 21 16,-1-21-16,-20 21 0,21 0 16,0 0-16,0 0 0,-22 21 15,22 0-15,-21-21 0,21 22 0,-1-1 16,1 21-16,0-21 0,0 0 0,21 1 16,-21-1-16,21 0 0,0 0 15,0 0-15,0 0 0,0 1 0,21-22 16,0 0-16,0 0 0,0 0 15,1 0-15,-1 0 0,0 0 0,0 0 16,0 0-16,0-22 0,1 1 16,-1 0-16,21 0 0,-21 0 0,0 0 15,1-1-15,-22 1 0,21 0 0,0 21 16,-21-21-16,0 0 0,0 42 31,0 0-31,0 0 16,0 0-16,0 1 0,-21-1 15,21 0-15,0 0 0,0 0 16,0 0-16,0 1 0,21-1 0,0 0 16,0-21-16,0 0 0,1 0 15,-1 0-15,0 0 0,0 0 16,0 0-16,0 0 0,1-21 0,-1 0 16,0-1-16,0 1 0,0 0 0,-21 0 15,21 0-15,-21 0 0,22-22 16,-22 22-16,0-21 0,0-1 0,0 22 15,0-21-15,0 0 0,-22-1 0,1 1 16,0 0-16,0 20 0,-21-20 16,-1 21-16,1 0 0,-22 0 15,22-1-15,-21 22 0,-1 0 0,1 0 0,-22 22 16,21-1-16,1 21 0,-1 0 16,1 1-16,21-1 0,-22 22 15,22-22-15,-1 21 0,22 1 0,0-22 16,0 22-16,21-1 0,0-20 15,0 20-15,0-21 0,21 1 0,0-1 16,0 0-16,22-20 0,-1 20 0,-21-21 16,22 0-16,20-21 0,-21 21 15,1-21-15,-1 0 0,22 0 0,-22 0 16,0 0-16,1 0 0,-1-21 0,0 21 16,1-21-16,-1 0 0,-21 0 15,21-22-15</inkml:trace>
  <inkml:trace contextRef="#ctx0" brushRef="#br1" timeOffset="55575.93">10901 9821 0,'0'0'0,"21"-21"15,-21 0-15,0 0 0,0 0 16,0 0-16,0-1 16,0 44-1,0-1-15,0 21 16,0-21-16,-21 22 0,0-1 0,21 0 15,-22 1-15,1-1 0,21 0 16,-21 1-16,0 20 0,0-21 0,21 1 16,-21-1-16,-1-21 0,22 22 0,-21-1 15,21-21-15,0 0 0,0 0 16,0 1-16,0-1 0,0-42 47,0-1-47,0 1 15</inkml:trace>
  <inkml:trace contextRef="#ctx0" brushRef="#br1" timeOffset="56291.1">10520 10202 0,'0'0'0,"21"0"0,0 0 16,21 0-16,-20 0 0,20 0 0,-21 0 15,21 0-15,1 0 0,-1 0 0,22-21 16,-22 21-16,0-21 0,22 0 16,-22 21-16,0-21 0,1 21 15,-1 0-15,0-21 0,1 21 0,-22 0 16,0 0-16,0 0 0,-21 21 47,-21 0-47,0 0 0,0 0 0,0 0 15,21 1-15,0-1 0,-22 0 16,22 0-16,0 0 0,0 0 0,0 1 16,0-1-16,0 0 0,22 0 15,-1-21-15,0 0 0,0 0 16,0 0-16,0 0 0,1 0 0,20 0 16,-21 0-16,21-21 0,1 21 15,-22-21-15,21 0 0,-21-1 0,1 1 16,20 0-16,-21 0 15,-21 0-15,0 0 0,0-1 0,0 1 16,0 0-16,0 0 0,-21 21 31,21 21-15,-21-21-16,21 21 0,-21 22 0,21-22 16,0 21-16,0-21 15,0 22-15,0-1 0,0 21 0,0-20 16,0-1-16,0 22 0,0-22 0,0 21 15,0-20-15,0 20 0,-22-20 0,22 20 16,-21 1-16,0-22 0,21 21 16,-21 1-16,0-1 0,0-20 0,-1 20 15,1-20-15,0-1 0,0 21 0,0-20 16,-22-22-16,22 21 0,-21-21 0,21 1 16,-22-1-16,1 0 0,0-21 15,-1 0-15,1 0 0,0 0 0,-1 0 16,1-21-16,0 0 0,-1-1 0,22-20 15,-21 21-15,21-21 0,0-1 16,-1 1-16,1 0 0,21-1 16,0 1-16,0 0 0,0-1 0,0 22 15,0-21-15,21-1 0,1 22 0,-1 0 16,0-21-16,21 21 0,1-1 0,-1-20 16,0 21-16,1-21 0</inkml:trace>
  <inkml:trace contextRef="#ctx0" brushRef="#br1" timeOffset="56591.51">11896 10160 0,'-22'21'16,"22"0"-16,-21 1 0,21-1 15,0 21-15,0-21 0,0 43 0,0-22 16,-21 0-16,21 22 0,0-22 15,0 22-15,0-1 0,0 1 0,0-22 16,0 22-16,0-1 0,0-21 0,0 22 16,0-1-16,-21 1 0,0-1 15,21-20-15,-21 20 0,-1-20 0,1-1 16,0 0-16,0-21 0,21 22 0,0-22 16,-21-21-16,21 21 0,0-42 31,21 21-31,0-42 0,-21 20 15,21 1-15,0-21 0,1 0 16</inkml:trace>
  <inkml:trace contextRef="#ctx0" brushRef="#br1" timeOffset="56887.34">11938 10393 0,'0'-42'0,"0"84"0,0-127 15,0 43-15,21 21 0,-21-22 0,21 22 16,-21 0-16,21 0 0,1 0 0,-1 0 15,0-1-15,0 1 16,0 21-16,22 0 0,-22-21 0,21 21 0,-21 0 16,0 0-16,1 0 0,-1 21 15,0 0-15,0 1 0,-21-1 16,0 21-16,0-21 0,0 22 0,-21-22 16,0 21-16,0 0 0,-22-20 0,22 20 15,-21-21-15,-1 0 0,1 22 0,21-43 16,-21 21-16,20 0 0,1-21 15,0 0-15,21 21 0,0-42 32,21 21-32,0-21 15,1 0-15,20-1 0,-21 1 0,0 0 16</inkml:trace>
  <inkml:trace contextRef="#ctx0" brushRef="#br1" timeOffset="57243.68">12531 10245 0,'21'0'0,"0"0"16,0 0-16,0 0 0,0 0 16,1 0-16,-1-21 0,0 21 15,0-22-15,0 1 0,22 21 0,-22-21 16,0 21-16,-21-21 0,0 0 15,21 21-15,-21-21 0,0-1 16,-21 22-16,0 0 0,0 0 16,-1 0-16,1 22 0,0-1 0,0 0 15,-21 0-15,20 0 0,1 22 16,0-22-16,21 21 0,0-21 0,-21 43 16,21-43-16,0 0 0,0 0 15,0 0-15,21 1 0,-21-1 16,21-21-16,0 0 0,22 21 0,-22-21 15,0 0-15,21 0 0,-20 0 0,20 0 16,0 0-16,1-21 0,-1 0 16,0 21-16,1-22 0</inkml:trace>
  <inkml:trace contextRef="#ctx0" brushRef="#br1" timeOffset="57475.57">13843 10033 0,'0'21'32,"21"-21"-32,0 0 15,0 0-15,1 0 0,-1 0 0,0 0 16,0 0-16,0 0 0,0 0 15,1 0-15,-1 0 0</inkml:trace>
  <inkml:trace contextRef="#ctx0" brushRef="#br1" timeOffset="57644.14">13779 10181 0,'0'0'0,"0"21"0,0 1 16,0-1-1,22-21-15,-1 0 16,0 0-16,0 21 0,0-21 0,0 0 16,1 0-16,-1 0 0,0 0 0,0 0 15,0 0-15,0-21 0,1 21 16</inkml:trace>
  <inkml:trace contextRef="#ctx0" brushRef="#br1" timeOffset="58186.26">14880 9546 0,'0'0'0,"0"-21"0,21 21 0,0 0 32,1 0-17,-1 0-15,0 0 0,0-21 16,0 21 0,-21-21-16,21 0 15,-21-1 1,0 1-1,0 0-15,-21 21 16,0 0-16,0 0 16,0 21-16,21 0 0,-21 1 0,-1-1 15,22 0-15,-21 21 0,0-21 16,0 22-16,21-1 0,0 0 0,-21 1 16,21-22-16,-21 21 0,21-21 0,0 22 15,0-22-15,0 0 0</inkml:trace>
  <inkml:trace contextRef="#ctx0" brushRef="#br1" timeOffset="58519.07">15536 9864 0,'0'0'16,"-42"-21"0,21 21-16,0 0 0,-1 0 15,1 0-15,-21 0 0,21 0 16,0 21-16,-22 0 0,22 21 0,-21-21 16,21 1-16,-22 20 0,22-21 15,0 21-15,0 1 0,0-22 0,-1 21 16,1 1-16,21-1 0,0-21 0,0 21 15,0-20-15,0 20 0,21-21 0,1 0 16,-1 0-16,0 1 0,21-22 16,1 0-16,-1 0 0,0 0 0,1 0 15,-1 0-15,0 0 0,1-22 0,-1 22 16</inkml:trace>
  <inkml:trace contextRef="#ctx0" brushRef="#br1" timeOffset="59018.93">15938 9483 0,'0'0'0,"0"-21"0,-21-43 15,0 64 1,0 21-16,0 0 0,21 1 16,-21 20-16,21 0 0,-22 1 0,22-1 15,0 21-15,-21 1 0,21-1 16,-21-20-16,21 20 0,-21-20 0,21 20 15,-21-21-15,21 1 0,0-1 16,0 0-16,0 1 0,-21-1 0,21-21 16,-22 22-16,22-22 0,0 21 15,0-21-15,0 0 0,-21-21 0,21 22 16,0-44 15,0 1-31,0 0 0,0 0 16,21 0-16,1-22 0,-1 22 0,-21-21 15,21 21-15,0-22 0,21 1 16,-20 21-16,-1-21 0,0 20 0,21 1 16,-21 0-16,1 0 0,20 21 15,-21 0-15,0 0 0,0 0 0,1 21 16,-22 0-16,21 0 16,-21 1-16,0-1 0,0 0 0,0 21 15,0-21-15,0 22 0,0-1 0,0-21 16,0 22-16,0-22 0,-21 0 15,-1 0-15,22 0 0,-21 0 0,0 1 16,21-1-16,-21-21 0,21 21 16,0-42-1,0 0 1,21-1-16</inkml:trace>
  <inkml:trace contextRef="#ctx0" brushRef="#br1" timeOffset="59379.73">16404 10224 0,'21'0'16,"0"0"-16,43 0 15,-43 0-15,21 0 0,22 0 16,-43-22-16,0 22 0,43-21 15,-43 0-15,-21 0 16,0 0 0,0 0-16,-21 21 15,0 0-15,-1 0 0,-20 0 0,21 0 16,-21 21-16,20 0 0,-20-21 16,21 21-16,0 21 0,-22-20 0,22-1 15,0 0-15,0 21 0,21-21 0,0 1 16,0 20-16,0-21 0,0 0 15,0 0-15,21 1 0,0-1 16,0-21-16,1 0 0,20 0 0,0 0 16,-21 0-16,22 0 0,-1 0 15,0-21-15</inkml:trace>
  <inkml:trace contextRef="#ctx0" brushRef="#br1" timeOffset="59611.66">17230 9991 0,'-43'0'16,"22"0"-16,0 0 0,0 21 0,0 0 15,-1 0-15,1 22 0,0-22 16,21 21-16,-21-21 0,0 22 0,0-1 16,21-21-16,0 21 0,0-20 15,0 20-15,0-21 0,0 0 0,0 0 16,0 1-16,21-1 0,0 0 15,0-21-15,21 0 0,-20 0 0,20 0 16,-21 0-16,21 0 0,1-21 0,-22 0 16,21-1-16</inkml:trace>
  <inkml:trace contextRef="#ctx0" brushRef="#br1" timeOffset="60171.2">17759 9525 0,'0'-42'0,"0"84"0,0-127 0,0 64 0,0 0 0,0 0 16,0 42 0,-21 0-1,21 22-15,-22-1 0,1 0 0,21 1 16,-21 20-16,21 1 0,0-1 0,-21 1 16,21-1-16,-21-21 0,0 22 15,21-1-15,-22-20 0,1-1 0,21 0 16,-21 1-16,21-1 0,-21-21 0,21 0 15,0 1-15,0-1 0,-21 0 16,0-21-16,21-21 31,0 0-31,0-1 16,0 1-16,0-21 0,21 21 0,0 0 16,0-22-16,0 22 0,22 0 15,-22-21-15,0 20 0,21 1 16,-21-21-16,22 21 0,-22 21 0,0-21 15,0-1-15,0 22 0,1 0 0,-1 0 16,-21 22 0,0-1-16,-21 0 15,-1-21-15,1 21 0,0 0 16,-21-21-16,21 21 0,-22-21 16,22 22-16,-21-22 0,21 21 15,-1-21-15,1 21 0,0-21 0,0 0 0,21 21 16,0 0-16,0 0 15,0 1-15,0-1 16,0 0-16,21 0 0,0-21 0,0 21 16,1 0-16,-1 1 0,0-22 0,0 21 15,0-21-15,0 21 16,1-21-16,-1 0 0,0 0 0,0 0 16,0 0-16,0-21 0,1 21 15</inkml:trace>
  <inkml:trace contextRef="#ctx0" brushRef="#br1" timeOffset="60706.89">18373 9398 0,'0'0'0,"0"-21"0,0-21 15,0 20-15,0 44 16,-22-1-16,22 0 0,-21 0 15,0 21-15,21 22 0,0-22 16,-21 22-16,21-1 0,-21-20 0,21 20 16,-21 1-16,21-1 0,-22-21 15,22 22-15,-21-22 0,0 1 0,0-1 16,21 0-16,-21-21 0,0 22 16,-1-22-16,22 0 0,-21 0 0,21 0 15,-21 1-15,0-22 0,21 21 16,0-42-1,0-1 1,0 1-16,0 0 0,21 0 16,0-21-16,0 20 0,1 1 15,-1 0-15,0 0 0,21-21 16,1 20-16,-22 1 0,21 0 0,0 0 16,1 0-16,-1 0 0,0 21 0,1 0 15,-1 0-15,-21 0 0,22 0 16,-22 21-16,0 0 0,0 0 0,-21 0 15,0 0-15,0 22 0,0-22 0,0 21 16,0-21-16,0 1 0,-21 20 16,0-21-16,0 0 0,-1 0 0,-20 1 15,0-1-15,21 0 0,-22-21 0,1 21 16,0 0-16,-1-21 0,22 0 0,-21 0 16,21 0-16,-1 0 0,1 0 15,42 0 1,1-21-1,-1 0-15</inkml:trace>
  <inkml:trace contextRef="#ctx0" brushRef="#br1" timeOffset="61455.42">19071 10033 0,'0'0'0,"-21"0"0,0 0 16,0 0-16,-1 21 0,22 0 0,-42 1 16,21-1-16,0 21 0,0-21 15,-1 22-15,1-22 0,0 21 16,0-21-16,0 22 0,21-22 0,0 0 16,0 0-16,0 0 0,0 0 0,0 1 15,0-1-15,21-21 0,0 21 16,0-21-16,0 0 15,1 0-15,-1 0 16,-21-21-16,21 0 0,-21-1 16,0 1-16,0-21 0,0 21 15,0 0-15,0-22 0,0 22 0,0-21 16,21 21-16,-21-22 0,21 22 16,-21 0-16,21-21 0,1 20 15,-22 1-15,21 0 0,21 0 0,-21 0 0,0 21 16,22-21-16,-22 21 0,21 0 15,1 0-15,-1 0 0,0 0 16,1 21-16,-22 0 0,21 0 0,-21 0 16,0 0-16,1 1 0,-1 20 0,-21-21 15,0 0-15,0 22 0,0-22 16,-21 21-16,-1-21 0,1 0 0,0 1 16,0-1-16,-21 0 0,20 0 0,1 0 15,0-21-15,0 0 0,0 21 16,0-21-16,-1 0 0,22-21 31,22 0-31,-1 21 0,0-21 16,0 0-16,21-22 15,-20 22-15,20 0 0,0-21 0,1-1 16,20 1-16,-21 21 0,1-21 0,-1-1 16,0 1-16,1 21 0,-22 0 15,0-1-15,0 1 0,0 21 0,-21 21 16,-21 1-1,0-1-15,0 0 0,-21 21 16,20 1-16,1-22 0,0 21 0,0 0 16,0-20-16,0 20 0,-1 0 15,22-21-15,-21 1 0,21 20 0,0-21 0,0 0 16,0 0 0,21 1-16,1-22 0,-1 0 0,0 0 15,0 0-15,21 0 0,-20 0 0,20 0 16,0-22-16,-21 1 0,22 21 0,-1-21 15</inkml:trace>
  <inkml:trace contextRef="#ctx0" brushRef="#br1" timeOffset="61870.79">20405 9292 0,'0'43'15,"-22"-43"-15,22 21 0,-21-21 0,0 0 16,21 21-16,-21-21 31,21-21-15,0 0-16,0-1 15,21 1 1,-21 0-16,21 21 0,0-21 0,1 21 16,-1 0-16,0 0 0,0 0 31,-21 21-31,0 0 0,0 0 0,0 1 15,0 20-15,-21 0 0,0 1 0,0-1 16,-22-21-16,22 21 0,0 1 16,-21-22-16,20 21 0,1-21 0</inkml:trace>
  <inkml:trace contextRef="#ctx0" brushRef="#br1" timeOffset="62480.53">20828 9208 0,'21'0'0,"0"0"16,0 0-16,1 0 15,-1 0-15,0 0 0,0 0 16,21 0-16,-20 0 0,-1 0 16,0-22-16,0 22 0,21-21 0,-20 21 15,-1-21-15,0 21 0,0 0 16,0 0-16,0 0 0,1-21 0,-22 42 31,0 0-15,0 0-16,0 1 0,0-1 15,-22 21-15,22-21 0,-21 22 0,0-22 16,21 21-16,0 0 0,0 1 16,-21 20-16,0-20 0,21 20 0,-21-21 15,21 22-15,-22-22 0,1 22 0,0-22 16,0 22-16,21-22 0,-21 0 15,0 1-15,21-1 0,-22 0 0,22 1 16,-21-1-16,21 0 0,-21 1 0,21-1 16,0-21-16,-21 21 0,21-20 15,-21 20-15,0-21 0,21 0 0,-22 0 16,1 1-16,0-1 0,0 0 16,0-21-16,0 21 0,-1-21 15,1 0-15,-21 0 0,0 0 0,-1 0 16,-20 0-16,20 0 0,1 0 0,0-21 15,-1 0-15,1 21 0,21-21 0,0-1 16,0 1-16,21 0 0,0 0 0</inkml:trace>
  <inkml:trace contextRef="#ctx0" brushRef="#br1" timeOffset="71763.09">20722 11642 0,'0'0'0,"-42"0"0,21 0 16,-1 0-16,1 0 0,0 0 16,42 0 15,22 0-15,-22 0-16,21 0 15,0 0-15,1 0 0,20 0 16,-20 0-16,20 0 0,1 0 0,-1 0 15,22 0-15,-22 0 0,1 21 0,20-21 16,-20 0-16,-1 0 0,22 0 16,-21 21-16,-22-21 0,21 0 0,-20 0 15,-1 0-15,0 0 0,1 0 0,-22 0 16,0 0-16,0 0 0,0 0 16,1 0-16,-1 0 0,-42 0 78,-1 0-78,1 0 0,0 0 0,0 0 15,0 0-15,0 0 0,-1 0 16</inkml:trace>
  <inkml:trace contextRef="#ctx0" brushRef="#br1" timeOffset="72255.32">20553 11769 0,'0'0'16,"-21"0"-16,-1 0 0,1 0 0,-21 0 0,42-21 15,-21 21-15,0 0 16,42 0 0,0 0-1,0 0-15,0 0 0,22 0 16,-1 0-16,0 0 0,1 0 0,-1 0 16,21 0-16,1 0 0,-22 0 0,22 0 15,-1 0-15,1 0 0,-1 0 16,1 0-16,20 0 0,-20 0 15,-1 0-15,1 0 0,-1 21 0,-20-21 16,20 0-16,-20 0 0,20 0 0,-42 0 16,22 0-16,-1 0 0,-21 0 15,0 0-15,0 0 0,1 0 0,-1 0 16,0 0-16,0 0 16,0 0-1,-21-21 32,0-1-31,0 1-1</inkml:trace>
  <inkml:trace contextRef="#ctx0" brushRef="#br1" timeOffset="72839.22">22119 11261 0,'0'0'0,"-21"0"15,21-21-15,0 42 47,0 0-47,0 0 0,0 0 16,0 0-16,0 1 0,0-1 15,0 0-15,0 0 0,21 0 0,0 0 16,0 1-16,1-1 0,-1 0 0,0 0 16,0 0-16,0-21 0,0 21 15,1 1-15,-1-22 0,0 21 16,21-21-16,-21 0 0,1 0 15,20 21-15,-21-21 0,0 0 16,0 0-16,1 0 0,-1 0 0,0 0 16,-21 21 46,-21-21-62,0 0 0,-1 21 16,1 0-16,0-21 15,-21 22-15,21-1 0,-1-21 16,-20 21-16,0 0 0,21 0 0,-22 0 0,1 1 16,21-1-16,-22 0 15,1 0-15,21 0 0,0 22 0,-22-22 16,22 0-16,0 0 0,-21 0 0,21 0 16,-1 1-16,1-1 0,0 0 0,-42 0 31,63 0-31,-22-21 0</inkml:trace>
  <inkml:trace contextRef="#ctx0" brushRef="#br1" timeOffset="73779.5">20362 11578 0,'-21'0'32,"0"21"-32,0-21 46,42 0-14,0 0-32,0 0 0,0 0 15,1 0-15,20 0 0,0 0 16,1 0-16,20 0 0,-21 0 0,22 0 16,-22 0-16,22 0 0,-1 0 0,1 0 15,-1 0-15,1 0 16,-1 0-16,1 0 0,-1 0 0,1 0 15,-1 0-15,-20 0 0,20 0 0,1 0 16,-22 0-16,0 0 0,1 0 16,-1-21-16,0 21 0,1 0 0,-22 0 15,21 0-15,-21 0 0,0 0 0,1 0 16,-1 0-16,0 0 0,0 0 16,0 0-1,-42 0 48,0 0-48,0 0-15,0 0 0,-1 0 16,1 0-16,0 0 0,0 0 16</inkml:trace>
  <inkml:trace contextRef="#ctx0" brushRef="#br1" timeOffset="74283.7">20616 11642 0,'21'0'15,"1"0"-15,-1 0 16,0 0-16,0 0 0,0 0 0,22 0 16,-1 0-16,0 0 0,1 0 15,-1 0-15,0 0 0,22 0 0,-1 21 16,-20-21-16,20 0 0,1 0 15,-1 0-15,1 0 0,-1 0 0,1 0 16,-1 0-16,1 0 0,-22 0 0,21 0 16,-20 0-16,-1 0 0,0 0 15,-20 0-15,20 0 0,-21 0 0,0 0 16,0 0-16,1 0 0,-1 0 0,0 0 16,0 0-1,-42 0 79,0 0-94,0 0 0,-1 0 16,22-21-16</inkml:trace>
  <inkml:trace contextRef="#ctx0" brushRef="#br1" timeOffset="74649.17">21590 11599 0,'21'0'16,"-42"0"-16,63 22 0,-21-22 0,22 0 0,-22 0 15,0 0-15,0 0 0,0 0 0,22 21 16,-22-21-16,0 0 0,0 0 16,0 0-16,1 0 0,-1 0 15,0 0-15,0 0 47,0 0-16</inkml:trace>
  <inkml:trace contextRef="#ctx0" brushRef="#br1" timeOffset="75518.55">23558 11091 0,'0'0'0,"-21"0"16,42 0 30,1 0-46,-1 0 16,0 0-16,21 22 0,1-22 0,-1 0 16,0 0-16,1 21 0,-1-21 15,0 0-15,1 0 0,-1 0 0,-21 0 16,21 21-16,-20-21 0,-1 0 16,0 0-16,0 0 0,-42 0 46,0 0-30,0 0-16,-1 0 0,1 0 0,0 0 16,0 0-16,0 0 0,0 0 0,-1 0 15,1 0-15,0 0 0,0 0 16</inkml:trace>
  <inkml:trace contextRef="#ctx0" brushRef="#br1" timeOffset="76401.17">23516 11113 0,'0'21'0,"0"0"15,0 0-15,0 0 16,0 0-16,0 1 16,0-1-16,0 0 0,-21 21 15,21-21-15,0 1 0,0-1 0,-21 21 16,21-21-16,-21 0 0,21 22 0,0-22 16,0 0-16,-22 0 0,22 0 15,-21 1-15,21-1 0,0 0 0,-21 0 16,0 0-1,42-42 48,0 21-63,0-21 16,1 21-16,-1-21 0,0 21 15,0 0-15,0-21 0,0 21 16,22-22-16,-22 22 0,0 0 0,21 0 15,-20 0-15,20-21 0,-21 21 0,0 0 16,22 0-16,-22 0 0,21 0 16,-21 0-16,0 0 0,1 0 0,-1 21 15,0 1-15,0-22 0,0 21 0,0-21 16,1 21-16,-22 0 16,21 0-16,0-21 0,-21 21 0,0 1 15,21-1-15,-21 0 16,0 0-16,0 0 0,0 0 0,0 1 15,0-1 1,0 0-16,0 0 0,0 0 16,0 0-16,-21-21 0,0 22 0,0-1 15,-1 0-15,1-21 16,0 21-16,0-21 0,0 21 0,-22-21 16,22 21-16,0-21 0,0 0 0,-21 22 15,20-22-15,-20 21 0,21-21 16,-21 0-16,20 0 0,-20 0 0,21 21 15,-21-21-15,20 0 0,1 0 16,-21 0-16,21 0 0,0 0 0,-1 0 16,1 0-16,0 0 15,0 0 1,21-21 93,0 0-93</inkml:trace>
  <inkml:trace contextRef="#ctx0" brushRef="#br1" timeOffset="92623.8">9207 4657 0,'0'0'0,"-21"0"15,42 0 64,1 0-79,-1 0 0,0 0 15,0 0-15,0 0 0,0 0 16,22 0-16,-22-21 15,0 21-15,0 0 0,0 0 0,22-22 16,-22 22-16,0 0 0,21-21 0,-20 21 16,-1 0-16,0 0 0,0 0 15,0-21-15,0 21 0,1 0 0,-1 0 32,-42 0-1,-1 0-31,1 0 0,0 0 15,-21 21-15,21 0 0,-1-21 0,-20 22 16,0-1-16,-1-21 16,1 21-16,21 0 15,0-21-15,0 0 0,-1 21 0,1-21 16,0 0-16,0 21 0,0-21 0,0 22 16,-1-22-1,22 21 1,-21-21-16,42 0 62,1 0-62,-1 0 0,0 0 16,0-21-16,0 21 0,0 0 0,22-22 16,-22 22-16,0 0 0,21-21 15,1 21-15,-22-21 0,21 21 0,1 0 16,-1-21-16,-21 21 0,21 0 0,-20 0 15,20-21-15,-21 21 0,0 0 16,0 0-16,1 0 16,-44 0 15,1 0-31,0 0 0,0 21 0,0-21 16,-22 21-16,22-21 0,-21 21 15,0 0-15,20-21 0,-20 22 16,21-22-16,-43 42 0,22-42 15,21 21-15,-21 0 0,20-21 16,1 21-16,0-21 0,-21 22 16,21-22-16,-1 0 0,1 21 15,0-21 1,42 0 31,0 0-32,1 0-15,-1 0 0,0-21 0,0 21 16,21-22-16,-20 22 16,-1-21-16,21 21 0,-21-21 0,22 21 15,-1-21-15,0 21 0,-21 0 16,22-21-16,-22 0 0,21 21 0,-21 0 16,1 0-16,20 0 0,-21-22 15,0 22 1,-42 0 15,0 22-31,0-22 0,0 21 16,-1-21-16,-20 21 0,21 0 0,0-21 15,0 21-15,-22-21 0,22 21 16,0 1-16,0-22 0,0 21 16,-1-21-16,1 21 0,0-21 0,0 21 15,0-21-15,0 0 0,-1 21 0,1-21 16,21 21-16,-21-21 15,0 0 1,42 0 15,0 0-15,0 0-16,1 0 0,20 0 16,-21 0-16,0-21 0,22 21 15,-1-21-15,0 21 0,1 0 0,-1-21 16,0 21-16,-21-21 0,22 21 15,-1 0-15,0-21 0,-20 21 0,-1 0 16,21 0-16,-21 0 0,-21-22 16,21 22-16,-42 0 31,0 0-31,0 22 0,-21-22 16,20 21-16,-20-21 0,21 21 15,-21 0-15,-1-21 0,1 21 0,0-21 16,-1 21-16,22 1 0,-21-22 15,-1 21-15,22 0 0,0-21 0,-21 21 16,21-21-16,-1 0 0,22 21 0,-21-21 16,0 0-16,21 21 15,-21-21-15,42 0 47,0 0-47,0 0 0,1 0 16,-1-21-16,21 0 0,-21 21 0,22 0 15,-22-21-15,21 21 0,0-21 16,-20 21-16,20 0 0,0-21 0,1 21 16,-22 0-16,21-22 0,-21 1 15,22 21-15,-22 0 0,0 0 0,0 0 16,-21-21-16,21 21 16,-42 0 15,0 21-31,0-21 0,0 21 15,-22-21-15,22 22 0,0-1 0,-21-21 16,-1 21-16,22 0 0,-21-21 16,-1 21-16,22-21 0,0 21 0,-21 1 15,21-22-15,-1 21 0,1-21 0,0 21 16,0-21-16,0 0 0,0 21 16,-1 0-16,1-21 0,0 21 15,42-21 48,0 0-63,1 0 15,-1 0-15,0-21 0,0 21 16,0-21-16,22 21 0,-22-21 0,21 21 16,-21 0-16,22-21 0,-22 21 15,21 0-15,-21-21 0,22 21 0,-22 0 16,21-22-16,-21 22 0,0-21 0,1 21 15,-1 0-15,0 0 0,0 0 16,-42 0 15,0 0-15,0 21-16,-1-21 0,1 22 0,-21-22 16,21 21-16,-64 0 0,64 0 15,-21-21-15,-1 21 0,1 0 16,21-21-16,-22 22 0,22-1 0,0-21 15,-21 21-15,21 0 0,-1-21 16,1 0 0,21 21-16,21-21 62,1 0-62,-1 0 16,0-21-1,0 21-15,0-21 16,0 21-16,1 0 0,-1-21 16,0 21-16,0-21 0,0 21 15,22-22-15,-22 22 0,0-21 0,21 21 16,-21-21-16,1 21 0,20-21 0,-21 0 16,0 21-16,0-21 0,1 21 15,-22-22-15,0 1 0,21 21 16,-21-21-16,0 0 15,-21 21-15,-1 0 16,1 0-16,0 0 0,0 0 16,-21 0-16,20 0 0,-20 21 0,21-21 15,-21 21-15,-1-21 0,22 21 0,0-21 16,-21 0-16,20 22 0,1-22 16,0 0-16,0 21 0,0-21 15,0 0 1,21 21-16,21-21 31,0 0-15,-21-21-16,21 21 0,0 0 15,0-21-15,1 21 0,-1-22 0,0 22 16,0-21-16,21 0 0,-20 21 16,-1-21-16,21 21 0,-21-21 0,0 0 15,1 21-15,-1-22 0,0 22 0,0 0 16,-21-21-16,21 21 0,-42 0 31,-21 0-31,21 0 16,-1 0-16,-20 0 0,21 21 15,-21-21-15,-1 22 0,1-1 0,21-21 16,-22 21-16,1 0 0,0-21 16,-1 21-16,1 0 0,21-21 15,0 22-15,-22-22 0,22 0 0,0 0 16,21 21-16,21-21 31,0 0-15,1 0-16,-1-21 0,0 21 0,0-22 15,21 22-15,-20-21 0,20 0 16,-21 21-16,21-21 0,1 0 16,-1 0-16,0 21 0,1-22 0,-1 1 0,0 21 15,-20-21-15,20 0 0,-21 21 16,0-21-16,0 21 0,1 0 15,-22-21-15,-22 21 32,1 0-32,0 0 0,-21 0 0,21 0 15,-22 21-15,1-21 0,0 0 16,20 21-16,-20 0 0,0-21 0,21 21 16,-22-21-16,22 21 0,0-21 0,0 0 15,0 22-15,-1-22 0,1 0 16,0 0-1,42 0 17,0 0-32,1-22 15,-1 1-15,0 0 0,21 21 16,-21-21-16,1 21 0,20-21 16,-21 0-16,21 21 0,1-22 0,-22 1 15,21 21-15,-21-21 0,22 21 0,-22-21 16,0 21-16,0 0 0,-21-21 15,-42 21 17,21 0-32,-22 0 0,22 0 15,-21 21-15,0-21 0,-1 21 0,1-21 0,0 21 16,20-21-16,-20 21 16,0-21-16,21 22 0,-22-22 0,22 21 15,0-21-15,0 0 0,0 0 0,21 21 16,21-21 15,0 0-15,0 0-16,0 0 0,0-21 15,1 21-15,20-21 0,-21 21 0,21-22 16,-20 22-16,20-21 0,-21 0 0,21 21 16,1-21-16,-22 21 0,21-21 15,-21 21-15,22-21 0,-22 21 0,0-22 16,0 22-16,-21-21 15,-21 21 1,0 0-16,-21 0 16,20 0-16,-20 0 0,0 0 15,-1 21-15,1 1 0,0-22 0,-1 21 16,22-21-16,-21 21 0,21-21 0,-22 0 16,22 0-16,21 21 0,-21-21 15,42 0 32,0 0-47,1-21 0,-1 21 0,0-21 0,0 21 16,21-21-16,-20 21 0,20-22 15,-21 22-15,21-21 0,-20 21 16,20-21-16,-21 21 0,21-21 0,-20 21 16,-1 0-16,0-21 0,-42 21 46,0 0-46,-22 0 0,1 0 16,21 0-16,-22 0 0,1 21 16,0-21-16,21 21 0,-43-21 0,22 0 15,21 21-15,-1-21 0,22 21 16,-21-21-16,42 0 47,1 0-47,-1-21 0,0 0 15,0 21-15,21-21 0,-20 21 16,-1-21-16,21 21 0,-21-21 0,0 21 16,22-22-16,-22 22 0,0-21 0,0 21 15,0 0-15,-21-21 0,22 21 16,-65 0 0,22 0-16,0 0 0,-21 0 15,20 0-15,-62 0 16,63 21-16,-22-21 0,1 0 15,21 0-15,-22 21 0,22-21 0,0 0 16,0 0-16,0 0 0,0 0 16,42 0 15,0 0-31,0 0 16,0 0-16,0 0 0,22 0 15,-22-21-15,0 21 0,0 0 0,22-21 16,-22 21-16,21 0 0,-21-21 15,22 21-15,-22 0 0,0 0 16,0 0-16,0 0 0,-42 0 31,0 0-31,-21 0 16,20 0-16,-20 0 0,21 21 0,0-21 16,-22 0-16,22 21 0,-21-21 15,21 0-15,0 0 0,-1 0 0,1 0 16,0 0-16,0 0 0,42 0 31,0-21-15,0 0-16,1 21 0,-1-21 0,0 21 15,21-21-15,-21 21 16,1-22-16,20 22 0,-21-21 0,21 21 16,-20 0-16,-1-21 0,21 21 0,-21 0 15,-42 0 16,-21 0-31,21 0 16,-1 21-16,-20-21 0,21 0 0,-21 21 16,20-21-16,1 0 0,0 22 0,-21-22 15,21 0-15,-1 21 0,1-21 16,0 0 0,21 21-16,21-21 15,0 0 1,1 0-16,-1 0 15,21 0-15,-21 0 0,0-21 0,22 21 16,-22 0-16,21 0 0,-21-21 16,22 21-16,-1 0 0,-21-22 0,0 22 15,22 0-15,-22 0 0,0 0 0,-42 0 32,0 0-17,0 0-15,-22 0 0,1 0 16,21 22-16,-22-22 0,1 21 0,0-21 15,-1 21-15,1 0 0,0-21 0,21 21 16,-22-21-16,1 0 16,21 21-16,0-21 0,-1 0 0,44 0 47,-1 0-32,21 0-15,-21 0 0,0 0 0,22 0 16,-22 0-16,21-21 0,1 21 15,-1-21-15,0 21 0,1 0 0,-1 0 16,-21-21-16,21 21 0,1 0 16,-22 0-16,21 0 0,-21 0 0,1 0 15,-44 0 17,1 21-32,-21-21 0,21 21 15,-22 0-15,-20 1 0,21-22 16,-1 21-16,1 0 0,0 0 0,20 0 15,-20-21-15,21 21 0,-21 1 0,20-22 16,22 21-16,-21 0 0,0-21 16,21 21-1,21-21 1,0 0 0,1 0-16,-1-21 0,0 0 15,0 21-15,21-21 0,-20 21 16,20-22-16,0 1 0,1 21 0,-1-21 15,0 21-15,1-21 0,-22 21 16,21 0-16,0-21 0,-20 21 0,-1-21 16,0 21-16,-42 0 31,0 0-31,-22 0 0,1 21 0,0-21 16,-1 21-16,1 0 0,0-21 0,-22 21 15,22 0-15,-1 1 0,22-22 16,-21 21-16,0 0 0,20 0 0,1 0 15,0-21-15,0 21 0,0-21 16,0 22-16,-1-1 0,1-21 16,21 21-16,0 0 15,21-21 17,1 0-32,-1 0 0,0 0 0,21 0 15,-21 0-15,22-21 0,-1 0 16,-21 21-16,43-21 0,-22 21 0,0-22 15,22 1-15,-22 21 0,1-21 0,-1 21 16,0 0-16,1-21 0,-1 21 16,-21 0-16,0 0 0,0 0 0,1 0 15,-44 0 1,-20 0 0,21 0-16,-21 21 0,-1 0 0,1-21 15,0 21-15,-1 1 0,-20-22 0,20 21 16,1 0-16,0 0 0,-1 0 15,1 0-15,0-21 0,-22 43 16,43-43-16,21 21 16,-21-21-16,42 0 31,0 0-31,0 0 0,1-21 16,-1 21-16,21-21 0,-21 21 15,22-22-15,-1 22 0,0-21 0,1 21 0,-1-21 16,-21 21-16,21 0 15,1-21-15,-22 21 0,21 0 0,-21 0 16,-42 0 15,0 0-31,-21 21 0,-1-21 0,1 21 16,0 0-16,-1-21 0,1 22 0,0-1 16,-1 0-16,1 0 0,0-21 15,21 21-15,-22 0 0,22-21 0,0 22 16,0-22-16,21 21 15,21-21 17,0 0-32,0 0 0,0 0 0,22-21 15,-22 21-15,0-22 0,21 22 16,1-21-16,-1 21 0,-21-21 0,22 0 16,-1 21-16,0-21 0,1 0 0,-22 21 15,21 0-15,-21-22 0,-42 22 31,0 0-31,0 0 0,-22 0 16,22 0-16,-21 22 0,21-22 16,-22 21-16,22-21 0,0 21 15,-42 0-15,41 0 0,-20 0 16,21-21-16,0 22 0,0-1 16,-1 0-16,22 0 0,-21 0 15,21 0-15,0 1 16,0-1-1,21-21 1,1 0-16,-1 0 16,0 0-16,0 0 15,0 0-15,0 0 0,1 0 16,-1 0-16,0-21 0,0 21 0,0-22 16,0 22-16,1-21 0,-1 21 15,21-21-15,-21 0 0,0 0 16,43-22-16,-43 22 0,21 0 15,-20 0-15,-1 0 0,0-22 16,21-20-16,-42 21 0,0 20 16,0-20-16,0 0 0,0-1 0,0 22 15,0-21-15,0 21 0,-21-22 16,0 22-16,0 0 0,0-21 0,-1 21 16,1-1-16,-21 22 0,21-21 15,0 0-15,-22 21 0,22 0 0,-21 0 16,21 0-16,-1 0 0,-20 0 0,0 0 15,21 0-15,-1 21 16,-20 0-16,21 1 0,0-22 16,0 21-16,-1 21 0,1-21 0,0 0 15,0 1-15,21 20 0,-21 0 0,21-21 16,-21 22-16,21-1 0,0 0 16,0 1-16,0-1 0,0 0 0,0 1 15,0-22-15,0 21 0,0-21 16,0 22-16,21-22 0,0 0 0,0 0 15,-21 0-15,21 1 0,22-1 16,-22 0-16,0-21 0,0 0 16,0 0-16,22 0 0,-22 0 15,21 0-15,-21 0 0,22 0 0,-22 0 16,21-21-16,0 0 0,1 21 0,-22-22 16,21 1-16,1 0 0,-1 0 15,-21 0-15,21 0 0,-20-1 0,-1-20 16,0 21-16,0-21 0,-21 20 0,21-20 15,-21-21-15,0 20 16,0 1-16,-21 0 0,0 20 0,0-20 16,0 21-16,-1-21 0,1 20 15,-42-41-15,20 42 16,1 0-16,21 21 0,-21-22 0,-1 1 16,-41 21-16,62 0 0,-20 0 15,0 0-15,21 0 0,-22 0 16,22 21-16,-21-21 0,21 22 0,-22-1 15,22 0-15,0 0 0,0 21 16,0-20-16,-1 20 0,1 0 0,21 1 16,0 20-16,0-21 0,0 1 0,0 20 15,0-20-15,0-1 0,0 0 16,0 1-16,21-1 0,1 0 0,-1-21 16,-21 1-16,21 20 0,0-21 0,0 0 15,-21 0-15,21-21 0,1 22 16,-1-22-16,0 0 0,0 0 15,0 0-15,0 0 0,1 0 16,-1 0-16,21 0 0,-21-22 0,0 1 16,22 0-16,-22 0 0,21 0 15,-21 0-15,22-1 0,-22-20 0,42-21 16,-41 41-16,-1-20 16,0 0-16,-21-43 0,0 43 15,0-43-15,0 64 0,-21-21 16,0-1-16,-1 1 0,-20 21 15,21 0-15,-21-22 0,20 22 16,-62-21-16,41 21 0,1-1 16,21 22-16,-21 0 0,-1 0 15,22 0-15,-21 0 0,-1 0 0,22 0 16,0 0-16,-21 0 0,21 22 0,-1-1 16,1 0-16,0 0 0,-21 43 15,42-22-15,-21 0 0,21 22 16,0-22-16,0 22 0,0-22 0,0 21 15,21-20-15,-21-1 0,21 0 16,21 43-16,-21-43 0,-21-20 16,22-1-16,20 21 0,-21-21 15,0 0-15,0-21 16,1 0-16,20 0 0,0 0 16,-21 0-16,1 0 0,-1 0 0,21 0 15,-21-21-15,0 0 0,22 0 16,-1 0-16,-21 0 0,43-43 15,-22 22-15,-21-1 0,22 1 0,-22 0 16,0-1-16,-21 1 0,0 0 16,0-22-16,0 22 0,0-43 15,-21 64-15,0-21 0,-22 21 0,22-1 16,-21 1-16,21 21 16,-22 0-16,1 0 0,0 0 0,-43 0 15,43 0-15,20 0 0,-20 21 16,0 22-16,21-22 0,-22 21 15,22-21-15,0 22 0,21 63 16,0-64-16,0 21 0,0-20 0,0-1 16,0 0-16,21-20 0,0 20 15,0-21-15,1 0 0,41 22 16,-21-43-16,-20 0 0,20 0 0,0 0 16,1 0-16,-1 0 0,0 0 15,-21-22-15,22 1 0,-1 0 0,-21 21 16,22-21-16,20-43 15,-42 43-15,0-21 0,-21 21 16,0-22-16,0 1 0,0 0 0,0-1 16,0 1-16,-21 0 0,0-1 0,0 1 0,-21 21 15,-43-64 1,0 43-16,43 21 0,-43 0 16,43 21-16,21 0 15,-22 0-15,22 0 0,-21 21 0,21 0 16,21 0-16,0 21 0,-21 1 0,21-1 15,0 0-15,0 1 0,0-1 16,0 0-16,21 1 0,0-1 0,0 0 16,0 1-16,22-1 0,-22-21 15,148 22 1,-127-43 0,1 0-16,-22 0 0,0 0 0,0 0 15,0-22-15,1 1 16,-22 0-16,21 0 0,-21 0 15,0 0-15,0-1 0,0 1 0,0 0 16,0 0-16,0 0 0,0-22 16,-21 22-16,21 0 0,0 0 0,-22 0 15</inkml:trace>
  <inkml:trace contextRef="#ctx0" brushRef="#br1" timeOffset="126903.98">18542 3344 0,'0'0'0,"0"-21"0,21 0 15,0 21-15,-21-21 0,0 0 16,21 0-16,1-1 0,-1 1 15,-21 0-15,0 0 16,21 21 0,-21 21-1,0 0-15,0 0 16,0 1-16,0 20 0,0-21 16,0 21-16,0 1 0,0-1 0,0-21 15,-21 22-15,0-1 0,21-21 0,0 21 16,-22-20-16,22-1 0,-21 0 15,0 0-15,21 0 0,-21 0 0,21 1 16,0-1-16,-21 0 16,21-42 15</inkml:trace>
  <inkml:trace contextRef="#ctx0" brushRef="#br1" timeOffset="127947.38">19367 3260 0,'0'0'0,"0"21"31,0 0-31,0 0 15,-21 0-15,21 1 0,-21 20 16,0-21-16,0 0 0,0 22 0,-1-22 16,22 0-16,-21 21 0,0-21 15,0 1-15,0-1 0,21 0 0,0 0 16,0 0-16,0 0 0,0 1 16,0-1-16,21-21 15,0 0 1,0 0-16,0 0 0,1 0 0,-1 0 15,0 0-15,21 0 0,-21-21 0,1-1 16,20 1-16,-21 0 16,0 0-16,0 0 0,1 0 0,-1-22 15,0 1-15,-21 21 0,0-22 16,0 1-16,0 21 0,0-21 0,0 20 16,-21-20-16,0 21 0,-22 0 15,22 21-15,0-21 0,0-1 0,0 22 16,-1 0-16,1 0 15,21 22 1,21-1 0,1-21-16,-1 21 0,0-21 15,21 0-15,-21 0 0,22 0 16,-1 0-16,0 0 0,1 0 16,-1 0-16,0 0 0,22 0 15,-22-21-15,1 21 0,-1-21 0,0-1 16,1 1-16,-1 21 0,-21-21 15,0 0-15,0 0 0,-21 0 0,22-1 16,-22-20-16,0 21 0,0 0 16,0 0-16,0-1 0,0 1 0,0 0 15,-22 21 17,1 21-32,0 22 15,21-22-15,-21 21 0,0 0 0,0 1 16,21 20-16,-22-20 0,1 20 15,0-21-15,0 22 0,21-22 16,-21 22-16,0-22 0,21 0 0,-22 22 16,22-22-16,0 1 0,0-1 15,0 0-15,0 1 0,0 20 0,0-21 16,0 1-16,0 20 0,0-20 16,0-1-16,0 0 0,0 1 0,0-1 15,0 0-15,0-21 0,0 22 0,-21-22 16,21 0-16,0 0 0,0 0 15,0 1-15,0-1 16,0-42 15,0-1-31,21 22 0,-21-21 0,0 0 16,0-21-16,0 21 0,0-22 0,0 22 16,0-21-16,0-1 0,0 1 15,0 0-15,-21-1 0,21 1 0,0 21 16,0-21-16,-21 20 0,21 1 15,0 0-15,0 0 0,0 0 0,0 0 16,0-1-16,0 1 16,0 0-1,0 0 1,21 21-16,0 0 0,1-21 16,-1 21-16,0-21 0,0 21 15,0-22-15,0 22 0,1-21 16,20 0-16,-21 0 0,0 0 0</inkml:trace>
  <inkml:trace contextRef="#ctx0" brushRef="#br1" timeOffset="128281.29">20955 3217 0,'0'-21'0,"21"21"47,0 0-47,0 0 0,1 0 15,-1 0-15,0 0 0,0 0 16,0 0-16,0 0 0,22 0 0,-22-21 15,21 21-15,-21 0 0,1 0 16,-1 0-16,0 0 0,0 0 16,-42-21 15,0 21-31,0 0 0,-1 0 0,1-21 16</inkml:trace>
  <inkml:trace contextRef="#ctx0" brushRef="#br1" timeOffset="128835.03">20934 3133 0,'0'0'0,"-21"21"0,-1 0 0,1 0 16,0 22-16,0-22 0,21 0 16,-21 0-16,0 0 0,-1 22 15,22-22-15,-21 0 0,0 0 16,21 0-16,0 0 0,-21 1 15,21-1 1,21-21 15,0 0-31,0 0 16,1 0-16,-1 0 0,0 0 16,0 0-16,0-21 0,0 21 0,22 0 15,-22 0-15,0 0 0,0 0 16,0 0-16,22 0 0,-22 0 0,0 0 15,0 0-15,0 0 0,1 21 16,-1-21-16,0 21 0,0-21 16,0 21-16,-21 0 0,21-21 0,-21 21 15,22 1-15,-22-1 16,0 0-16,0 0 0,0 0 16,0 0-16,0 1 0,-22-22 15,1 21-15,0-21 16,0 21-16,0-21 0,-22 0 0,22 21 15,-21-21-15,21 0 16,0 0-16,-22 0 0,22 0 0,0 0 16,0 0-16,-22 21 0,22-21 15,0 0-15,0 0 0,0 0 16,0 0 0,-1 0 15,1 0-31,0 0 15,0 0-15</inkml:trace>
  <inkml:trace contextRef="#ctx0" brushRef="#br1" timeOffset="143244.46">3810 13631 0,'0'-21'0,"0"0"16,0 0-16,0 0 0,0 0 16,0-1-16,0 1 0,0 0 0,21 21 15,-21-21-15,0 0 0,0 0 16,0-1 0,0 44 15,0-1-16,0 0-15,0 0 0,0 21 16,0-20-16,0 20 0,0 21 0,0-20 16,0-1-16,0 0 0,0 22 15,0-22-15,-21 1 0,21-1 0,0 0 16,0 1-16,-21-1 0,21-21 0,0 0 16,-21 22-16,21-22 0,0 0 15,0 0-15,0 0 16,-22-21-1,22-21 1,0 0 0,0 0-16</inkml:trace>
  <inkml:trace contextRef="#ctx0" brushRef="#br1" timeOffset="143625.75">4233 13970 0,'0'0'0,"0"21"0,0 0 0,0 1 16,0-1-16,0 0 16,0 0-1,0 0-15,21-21 31,1-21-15,-22 0-16,0 0 16,0 0-16,0-22 15,0 22-15,0 0 32,-22 21-32,1 0 15,0 0-15,21 21 16,-21-21-16,21 21 15,0 0-15,0 1 16,21-22 0,0 0-1</inkml:trace>
  <inkml:trace contextRef="#ctx0" brushRef="#br1" timeOffset="144195.42">6202 13504 0,'0'0'0,"0"-21"0,-21 0 0,21 0 15,-22 0-15,1 0 0,0-1 16,21 1-16,0 0 31,0 42-15,0 0-16,21 1 16,0-1-16,1 0 0,20 21 0,-21 1 15,0 20-15,0-21 0,22 22 16,-22-22-16,0 22 0,0-22 15,0 22-15,1-22 0,-1 0 0,0 1 16,0-1-16,-21-21 0,21 21 0,-21-20 16,21-1-16,-21 0 0,0 0 15,0 0-15,22-21 16,-22-21 15,0 0-31,0 0 0,-22 0 0,22-1 16,0 1-16,0 0 0</inkml:trace>
  <inkml:trace contextRef="#ctx0" brushRef="#br1" timeOffset="144566.87">6773 13399 0,'-21'0'16,"0"0"-1,0 21-15,0-21 16,-22 21-16,22 21 0,-21-21 0,-1 22 0,1-22 16,-21 21-16,20 1 15,1-1-15,0 21 0,-22-20 0,22-1 16,-1 0-16,-41 43 0,41-43 15,1-20-15,0 20 0,21-21 16,-1 0-16,1 22 0,0-22 0,0 0 16,0-21-16,21 21 0,0 0 0,-21-21 15,21 21-15,21-21 32,0 0-32,0 0 0,0 0 0,0 0 15,1 0-15,-1-21 16,21 21-16,-21-21 0</inkml:trace>
  <inkml:trace contextRef="#ctx0" brushRef="#br1" timeOffset="144967.19">7070 13822 0,'0'0'0,"21"0"0,-21-21 15,0 42 17,0 0-17,0 0-15,0 22 16,-21-22-16,21 21 0,0 0 0,0-20 16,0 20-16,0 21 0,-22-20 0,22 20 15,0-20-15,0 20 0,0 1 0,-21-1 16,21 22-16,0-22 0,0 1 15,-21-1-15,21 1 0,0-22 0,0 22 16,0-1-16,0-21 0,-21 22 0,21-22 16,0 1-16,0-1 15,0 0-15,-21 1 0,21-22 0,0 21 0,0-21 16,0 0-16,0 1 0,0-1 16,0 0-16,0-42 31,0 0-31,0-22 15,0 22-15,0-21 0,21-1 0,-21 1 16</inkml:trace>
  <inkml:trace contextRef="#ctx0" brushRef="#br1" timeOffset="145351.97">7112 14034 0,'0'0'0,"-21"-22"15,21 1-15,-21-21 16,-1 21-16,22 0 0,0-1 16,0 1-16,0 0 0,22 21 15,-22-21-15,21 21 0,0-21 16,0 21-16,0-21 0,0 21 0,1 0 16,20 0-16,-21 0 0,0 0 0,0 0 15,22 0-15,-22 0 0,0 21 16,0-21-16,0 21 0,1 0 0,-1 0 15,-21 0-15,0 1 0,0-1 16,0 0-16,0 0 0,0 0 0,0 0 16,-43 1-16,22-1 0,0 0 15,0 0-15,0-21 0,-22 21 0,22 0 16,0-21-16,0 22 0,0-22 0,0 0 16,-1 0-16,1 0 15,42 0 16,1-22-31,-1 22 0,0-21 16,0 21-16,0-21 0</inkml:trace>
  <inkml:trace contextRef="#ctx0" brushRef="#br1" timeOffset="145876.1">8022 13843 0,'0'0'0,"21"-21"15,0 0-15,-21 0 16,0-1-16,0 1 0,-21 21 16,21-21-16,-21 0 0,0 21 0,0 0 15,0 0-15,-22 0 0,22 0 16,0 0-16,0 0 0,0 0 0,-1 21 16,1-21-16,-21 21 0,21 0 0,21 22 15,-21-22-15,-1 21 0,1-21 16,21 22-16,-21-22 0,21 21 15,0-21-15,0 1 0,0 20 0,0-21 16,0 0-16,0 0 0,0 1 16,21-22-16,0 0 15,1 0-15,-1 0 0,0 0 16,0 0-16,0-22 0,22 22 0,-22-21 16,0 0-16,0 0 0,0 0 15,0 0-15,1-22 0,-1 22 0,0-21 16,-21 21-16,0-22 0,21 22 15,-21 0-15,21-21 0,-21 20 16,0 1-16,21 21 16,-21 21-1,0 1-15,0-1 0,0 0 16,0 0-16,0 0 0,0 22 0,0-22 16,0 0-16,0 21 0,0-21 0,0 1 15,0-1-15,0 0 0,0 0 0,22 0 16,-1 0-16,0-21 15,0 0-15,0 0 0,0 0 16,1 0-16,-1 0 0,0 0 0,0-21 16,0 0-16,0 0 0,22 0 15</inkml:trace>
  <inkml:trace contextRef="#ctx0" brushRef="#br1" timeOffset="146163.94">8678 13314 0,'0'0'16,"0"-21"-16,0 0 0,0-1 0,-21 22 16,0 0-1,0 22-15,21-1 16,0 0-16,0 0 0,-21 21 0,21 1 16,0-22-16,0 42 0,0-20 0,0-1 15,0 0-15,0 22 16,0-22-16,0 1 0,0-1 0,0 0 15,0 1-15,0-22 0,0 21 0,0-21 16,0 0-16,0 1 0,0-1 16,0 0-16,0 0 0,21-21 31,0 0-31,0-21 0,0 0 16,0 0-16,1-1 0</inkml:trace>
  <inkml:trace contextRef="#ctx0" brushRef="#br1" timeOffset="146675.5">9123 13229 0,'0'0'15,"0"-21"-15,0 0 0,0 42 32,0 0-17,0 22-15,0-22 0,0 21 0,0 0 16,0 1-16,0-1 0,-21 22 15,21-22-15,0 21 0,-22-20 0,22 20 16,-21-20-16,21-1 0,0 0 0,0 1 16,0-22-16,-21 21 0,21-21 15,0 0-15,0 1 0,0-1 16,-21 0-16,21 0 16,0-42-1,0 0 1,0 0-16,0-1 0,0 1 0,0 0 15,0-21-15,21 21 0,-21-22 0,21 22 16,0-21-16,1-1 0,-1 22 16,21-21-16,-21 21 0,0 0 0,22-1 15,-22 1-15,0 21 0,21 0 0,-20-21 16,20 21-16,-21 0 0,21 0 16,-20 21-16,-1 0 0,0 1 0,21-1 15,-21 21-15,-21-21 0,22 22 0,-22-1 16,21-21-16,-21 21 15,0-20-15,0 20 0,0-21 0,0 0 16,0 22-16,0-22 0,0 0 0,-21 0 16,-1 0-16,1-21 0,21 21 15,-21-21-15,0 22 0,0-22 16,0-22 0,-1 1-16,22 0 15</inkml:trace>
  <inkml:trace contextRef="#ctx0" brushRef="#br1" timeOffset="146958.84">8467 13568 0,'0'0'15,"-22"0"-15,1 0 0,0 0 16,42 0-1,22 0-15,-22-21 0,21 21 0,0 0 16,1 0-16,20-21 0,-20 21 16,20 0-16,1 0 0,-1-22 0,1 22 15,-22 0-15,21 0 0,1-21 16,-22 21-16,1 0 0,-1 0 16,-21 0-16,0 0 0,0 0 0,1 0 15,-1 0-15</inkml:trace>
  <inkml:trace contextRef="#ctx0" brushRef="#br1" timeOffset="147603.46">11049 13885 0,'21'22'16,"0"-22"-1,0 21-15,1-21 0,-1 0 16,0 0-1,0 0-15,0 0 16,0 0-16,1-21 0</inkml:trace>
  <inkml:trace contextRef="#ctx0" brushRef="#br1" timeOffset="148912.73">11049 13928 0,'21'0'62,"0"0"-62,0 0 0,1 0 0,-1 0 16,0 0-16,0-21 0,0-1 0,0 22 15,1-21-15,-1 21 0,21-21 16,-21 0-16,0 21 0,22-21 0,-22 0 16,0-1-16,0 22 0,0-21 0,1 0 15,-1 0-15,-21 0 0,0 0 16,0-1-16,0 1 0,0 0 0,0 0 15,0 0-15,0 0 0,0-1 16,0 1-16,-21 0 0,-1 21 16,1 0-16,0 0 0,0 0 15,0 0-15,0 0 0,-1 21 16,22 0-16,-21 1 0,0-1 0,0 0 16,0 0-16,21 21 0,0-20 15,0-1-15,0 21 0,-21-21 0,21 22 16,0-22-16,0 0 0,0 0 0,0 0 15,0 0-15,21 1 0,-21-1 16,21-21-16,0 21 0,0-21 0,-21 21 16,21-21-16,1 0 0,-1 0 0,0 0 15,0 0-15,0 0 0,0 0 16,1 0-16,-1 0 0,0 0 16,0 0-16,0-21 0</inkml:trace>
  <inkml:trace contextRef="#ctx0" brushRef="#br1" timeOffset="149208.96">12023 13547 0,'0'0'16,"21"0"-1,0 21-15,0 0 16,0 0-16,0 0 0,-21 1 15,22-1-15,-1 0 0,0 0 16,0 0-16,0 0 0,0 1 0,-21 20 16,22-21-16,-22 0 0,21 0 0,-21 1 15,21-1-15,-21 0 0,0 0 0,0 0 16,0 0 0,0-42 15,0 0-16,0 0-15</inkml:trace>
  <inkml:trace contextRef="#ctx0" brushRef="#br1" timeOffset="149476.82">12488 13441 0,'0'21'31,"-21"0"-31,0 0 0,0 1 16,0-1-16,-1 21 0,1-21 0,0 22 16,0-1-16,-21-21 0,20 21 0,-20 1 15,21-22-15,-21 21 16,20-21-16,1 1 0,0 20 0,0-21 16,0 0-16,0-21 0,21 21 0,0 1 15,21-22 16,0 0-31,0-22 0,0 22 16,0-21-16</inkml:trace>
  <inkml:trace contextRef="#ctx0" brushRef="#br1" timeOffset="149827.63">12869 13547 0,'-42'63'0,"21"-42"15,21 22-15,-21-1 0,-1 0 16,1-20-16,21 20 0,-21 21 16,21-20-16,0-1 0,-21 0 0,0 22 15,21-1-15,-21-20 0,21 20 16,0 1-16,0-1 0,-22 1 0,22-22 15,-21 22-15,21-1 0,0 1 0,0-22 16,-21 21-16,0-20 0,21-1 16,-21 22-16,21-22 0,0 0 0,-21 1 15,21-22-15,-22 21 0,22-21 16,0 0-16,0 1 0,0-1 0,0 0 16,0-42-1,0 0-15,0-1 0,0-20 16,22 0-16,-22-1 0,21 1 15</inkml:trace>
  <inkml:trace contextRef="#ctx0" brushRef="#br1" timeOffset="150195.42">12806 13801 0,'0'0'0,"0"-21"0,0-22 16,0-20-16,0 42 15,0-1-15,0 1 0,21 0 16,0 0-16,0 0 0,0 0 0,22-1 16,-22 1-16,21 21 0,-21-21 0,22 21 15,-22 0-15,21 0 0,1 0 16,-1 0-16,-21 0 0,21 0 16,1 21-16,-22-21 0,0 21 0,0 1 0,0-1 15,1 21-15,-22-21 0,0 0 0,0 22 16,0-22-16,-22 0 15,1 21-15,0-20 0,-21-1 0,21 0 16,-22 0-16,22 0 0,-21 0 0,21-21 16,-43 22-16,43-22 15,0 0-15,0 0 16,42 0 15,0-22-31,0 22 0,0-21 16,0 0-16,1 21 0</inkml:trace>
  <inkml:trace contextRef="#ctx0" brushRef="#br1" timeOffset="150635.17">13568 13631 0,'0'-42'16,"0"21"-1,21 21-15,0-21 0,0 21 16,0-21-16,1 21 0,-1 0 16,0 0-16,0 0 0,0 0 15,0 0-15,1 0 16,-1 21-16,-21 0 0,21 0 0,0 21 16,-21-20-16,21-1 0,-21 21 0,0-21 15,0 0-15,0 22 0,0-22 16,0 0-16,0 0 0,0 0 0,0 1 15,-21-1-15,0-21 16,21-21 15,0-1-31,0 1 16,0 0-16,0 0 0,0-21 16,0 20-16,21 1 0,-21-21 0,21 21 15,0-22-15,-21 22 0,22 0 0,-1 0 16,0 0-16,-21 0 15,21-1-15,0 22 0,0-21 0,1 21 16,-1 0-16,0 0 0,0 0 16,0 0-16,0 0 0,1 0 15</inkml:trace>
  <inkml:trace contextRef="#ctx0" brushRef="#br1" timeOffset="152747.57">14245 13822 0,'0'0'0,"21"42"16,0-42-16,1 0 15,-1 0-15,0 0 16,0 0-16,-21-21 0,21 0 0,0 21 16,1-21-16,-1 0 0,21-22 15,-42 22-15,21 0 0,0 0 16,-21 0-16,0-1 0,0 1 0,0-21 15,0 21-15,0 0 0,0-1 0,0 1 16,-21 21-16,0 0 16,0 0-16,0 0 0,0 21 15,-1-21-15,1 22 0,0-1 16,0 0-16,0 21 0,0-21 0,21 22 16,0-22-16,-22 21 0,22 1 15,0-22-15,0 21 0,0-21 0,0 0 16,0 1-16,0 20 0,22-21 15,-1 0-15,-21 0 0,21-21 16,21 0-16,-21 0 0,1 0 0,20 0 16,-21 0-16,21 0 0,-20 0 0,20-21 15,-21 21-15,21-21 0,-20 0 0,-1 0 16,21 0-16,-21-1 0,0 1 16,22 0-16,-22 0 0,0-21 0,0 20 15,0 1-15,1-21 0,-22 21 16,0 0-16,21-1 0,-21 1 15,0 0-15,-21 21 16,-1 0-16,22 21 16,-21-21-16,21 21 0,-21 1 0,21-1 15,0 0-15,0 0 0,0 0 16,0 0-16,0 1 0,0-1 0,21-21 16,0 21-16,1 0 0,-22 0 0,21 0 15,-21 1-15,21-1 16,0-21-16,-21 21 0,-21-21 47,0 0-47,0 0 0,-1 0 15,1 0-15,0 0 0,0 0 16,0 0-16,0 0 0,-1 0 16,1 0-16,21 21 15,0 0 1,0 0-1,21-21-15,1 0 0,20 0 16,-21 0-16,0 0 0,22 0 16,-22 0-16,21 0 0,-21 0 0,22-21 15,-1 21-15,-21-21 0,21 0 0,-20 21 16,20-21-16,-21 0 0,0-1 16,22 1-16,-22-21 0,-21 21 15,21 0-15,-21-1 0,21-20 0,-21 21 16,0 0-16,0 0 15,-21 21 1,21 21-16,0 0 16,0 0-16,0 0 0,0 22 0,0-22 15,0 0-15,0 21 0,0-21 16,21 1-16,-21 20 0,21-21 16,-21 0-16,0 0 0,0 1 0,21-1 15,-21 0-15,-21-21 47,0 0-47,21-21 16,-21 21-16,0-21 0,0 21 0,-1-22 15,1 22-15,0 0 0,0-21 16,21 42 15,21 1-31,0-22 16,0 0-16,1 21 0,20-21 0,-21 0 15,0 0-15,0 0 0,22 0 0,-22 0 16,0 0-16,21 0 0,-20 0 16,20 0-16,-21 0 0,21 0 15,-20-21-15,-1 21 0,21-22 0,-21 1 16,0 21-16,1-21 0,-1 0 0,0 0 16,-21 0-16,21-1 0,0 1 0,-21 0 15,0 0-15,21-21 0,-21 20 16,22 22-16,-22-21 0,0 0 0,0 42 47,0 0-47,0 1 0,0-1 0,0 0 15,0 21-15,0-21 0,-22 1 16,22-1-16,-21 21 0,21-21 0,0 0 16,0 1-16,0-1 0,0 0 15,0 0-15,21-21 16,1 21-16,-1-21 0,0 0 0,0 0 15,0 0-15,0 0 0,1 0 0,-1 0 16,0 0-16,0-21 0,21 0 16,-20 21-16,-1-21 0,0 0 0,21-1 15,-21 1-15,1 0 0,-1 0 0,0 0 16,0 0-16,0-1 0,-21 1 16,21 21-16,-21-21 0,22 21 0,-22 21 46,0 0-46,-22 1 0,22-1 16,-21 0-16,21 0 0,0 0 0,0 0 16,0 1-16,0-1 0,0 0 15,0 0-15,0 0 0,21-21 16,1 0 0,-1 0-16,0 0 0,0 0 15,0 0 1,-21-21-16,0 0 0,0 0 15,0 0-15,0-1 0,0 1 16,-21 0-16,0 0 0,0 0 0,0 0 16,-1-1-16,22 1 0,-21 0 15,21 0 1,0 0 0,21 21-16,1 0 15,-1 0-15,0-21 0,0-1 0,0 22 16,0 0-16,22 0 0,-22-21 15,21 21-15,-21 0 0,1 0 0,20 0 16,-21 21-16,0 1 0,0-1 0,1 21 16,-22-21-16,21 0 15,-21 1-15,0-1 0,0 0 0,0 0 16,0 0-16,0 0 0,0 1 16,0-1-16,0 21 0,0-21 15,-21 0 1,-1-21-16,1 22 15,0-22-15,0 0 16,21-22 0,0 1-1,0 0-15,0 0 0,0 0 16,0 0-16,21-1 0,0 1 0,0 0 16,1-21-16,-1 21 15,0-22-15,0 22 0,21-21 0,-20 21 16,20-22-16,43 1 0,-43 42 15,0-21-15,-21 21 0,22 0 0,-1 0 16,-21 0-16,22 21 0,-22 0 16,0 0-16,0 0 0,0 22 0,0-22 15,-21 21-15,0-21 0,0 1 0,0 20 16,0-21-16,0 0 0,0 22 0,-21-22 16,0 21-1,0-42-15,0 21 0,-22 0 0,22 1 16,0-22-16,0 0 0,0 0 15,0 0 1,-1 0 0,22-22-16,0 1 15</inkml:trace>
  <inkml:trace contextRef="#ctx0" brushRef="#br1" timeOffset="153003.12">16171 13356 0,'0'0'0,"-21"-21"0,0 21 15,21-21-15,-21 21 0,0 21 63,-1-21-48</inkml:trace>
  <inkml:trace contextRef="#ctx0" brushRef="#br1" timeOffset="154118.99">3217 15113 0,'-21'0'15,"0"0"1,21-21-16,0 0 16,-21 21-16,21-21 15,0-1-15,0 1 0,0 0 16,0 0-16,21 0 0,0 21 15,0-21-15,0 21 0,1 0 16,-1-22-16,0 22 0,0 0 16,0 0-16,0 0 0,1 22 15,-1-22-15,0 21 0,0 0 0,0 21 16,0-21-16,1 22 0,-22-1 0,0 0 16,0 22-16,0-22 0,0 1 15,-22 20-15,1-21 0,-21 1 0,21 20 16,-22-20-16,1-1 0,0 0 0,-1 1 15,1-22-15,0 0 0,21 0 16,-22 0-16,22 0 0,-21-21 0,21 0 16,-1 0-16,1 0 0,0 0 15,0 0-15,21-21 16,-21 0-16,21 0 0,0 0 0,0 0 16,0-1-16,0-20 0,0 21 15,0-21-15,0 20 0,0-20 0,0 21 16,21-21-16,0 20 0,0 1 15,0 21-15,1 0 0,-1 0 16,0 0-16,0 0 0,0 21 0,0 1 16,1-1-16,-1 21 0,0-21 15,0 22-15,0-22 0,0 21 0,1-21 16,-22 0-16,21 22 0,-21-22 16,21 0-16,0 0 0,-21 0 0,21 1 15,0-22 1,1 21-16,-1-21 15,0 0-15,0 0 0,0 0 16,0 0-16,-21-21 0,22-1 16,-1 22-16,-21-21 0</inkml:trace>
  <inkml:trace contextRef="#ctx0" brushRef="#br1" timeOffset="154341.48">4000 15494 0,'0'0'0,"22"0"94,-1 0-79,0 0-15</inkml:trace>
  <inkml:trace contextRef="#ctx0" brushRef="#br1" timeOffset="157775.38">5842 15346 0,'0'0'16,"-21"0"-16,0 0 0,21-21 31,0 0-31,21 21 16,0-22-16,0 1 0,0 0 15,22 0-15,-22 0 0,0 0 0,21-22 0,-21 22 16,1 0-16,-1 0 16,0 0-16,-21-1 0,0-20 0,0 21 15,0 0-15,0 0 0,-21-1 16,0 22-16,-22-21 0,22 21 16,0 0-16,-21 0 0,-1 0 0,1 0 15,21 0-15,-22 0 0,1 21 0,0-21 16,21 22-16,-22-1 0,22 0 15,0 0-15,0 0 0,21 0 0,0 1 16,0-1-16,0 0 0,0 21 0,21-21 16,0 22-16,0-22 0,22 21 15,-22 1-15,0-1 0,0 0 16,21-21-16,-20 22 0,-1-1 0,0 0 16,-21 1-16,0-1 0,0-21 15,0 22-15,0-22 0,0 21 0,-21-21 16,0 0-16,-1 1 0,1-1 0,-21 0 15,21 0-15,-22-21 0,22 0 16,-21 0-16,21 0 0,-22 0 0,22 0 16,-21 0-16,21 0 0,-22-21 0,22 0 15,0 0-15,0-1 0,0 1 16,0-21-16,-1 21 0,22-22 16,0 1-16,-21 0 0,21-1 0,0 22 15,-21-21-15,21 0 0,0 20 0,0-20 16,0 21-16,0 0 15,21 21-15,0 0 16,1 21-16,-22 0 0,21 0 16,0 22-16,0-22 0,0 21 0,-21 0 15,21-20-15,1 20 0,-1 0 16,0 1-16,0-22 0,0 21 0,0-21 16,1 0-16,-1 22 0,21-22 0,-21 0 15,0-21-15,22 21 0,-22-21 16,21 0-16,-21 0 0,22 0 0,-1 0 15,-21 0-15,22-21 0,-22 21 0,21-21 16,-21 0-16,22 0 16,-22-1-16,21 1 0,-21 0 0,0 0 15,1-21-15,20 20 0,-21 1 0,-21-21 16,21 21-16,0 0 0,1-1 16,-22 1-16,0 0 0,0 42 31,0 0-16,0 1-15,-22-1 0,22 0 0,-21 0 16,21 0-16,-21 0 0,21 1 0,0 20 16,0-21-16,0 0 15,0 0-15,0 1 0,0-1 0,21 0 16,0-21-16,1 21 16,-1-21-16,0 0 0,0 0 15,0 0-15,0-21 0,22 21 16,-22-21-16,0 0 0,0 21 0,0-22 15,1 1-15,-1 0 0,0 0 16,0 0-16,0 0 0,0-1 0,-21 1 16,0 0-16,22 0 0,-22 0 0,-22 42 47,22 0-47,-21 0 0,21 0 15,0 1-15,0-1 0,0 21 16,0-21-16,0 0 0,0 1 15,0-1-15,0 0 0,0 0 0,0 0 16,21 0-16,1-21 16,-1 0-16,0 0 0,0 0 0,0 0 15,22 0-15,-22-21 0,0 21 0,21-21 16,-21 0-16,22 0 0,-22 0 0,21-1 16,-21 1-16,22-21 0,-22 21 15,0 0-15,0-22 0,0 22 16,1 0-16,-22 0 0,0-22 0,0 22 15,0 0-15,0 0 16,-22 21-16,1 0 0,0 0 16,0 0-16,0 0 0,21 21 15,0 0-15,0 0 16,0 1-16,0-1 16,21-21-16,-21 21 0,21 0 0,0-21 15,0 21-15,1 0 0,-22 1 16,21-1-16,0 0 0,0-21 0,-21 21 15,0 0-15,0 0 0,21 1 0,-21-1 16,0 0-16,0 0 0,0 0 16,0 0-16,21 1 15,-21-1-15,22-21 16,-1 0-16,0 0 16,0-21-16,0 21 0,0-22 15,1 1-15,-1 0 0,21-21 16,-21 21-16,0-22 0,1 22 15,-1-21-15,0 21 0,-21-22 0,0 22 16,0 0-16,0-43 0,0 43 16,0 0-16,-21 0 15,0 21-15,-1 0 16,22 21-16,-21 0 16,21 0-16,0 1 15,0-1-15,21 0 16,-21 0-16,22-21 0,-1 21 0,-21 0 0,21 1 15,0-1-15,0 0 16,0 0-16,-21 0 0,22 0 16,-1 1-16,0-1 15,-21 0-15,21-21 0,0 0 16,-21 21-16,21-21 16,1 0-16,-1 0 0,0 0 15,0-21-15,0 21 16,0-21-16,1 0 0,-1-1 0,0 1 15,0 0-15,0-21 16,0 21-16,22-43 0,-22 43 16,0 0-16,0 0 0,-21-1 0,21 22 15,-21-21-15,0 42 32,0 1-32,0-1 0,-21 0 15,21 0-15,-21 0 0,21 0 16,0 1-16,0-1 0,0 0 0,0 0 15,0 0-15,0 0 0,0 1 0,0-1 16,0 0-16,0 0 0,21 0 16,0-21-16,1 0 15,-1 0-15,0 0 0,0 0 16,21 0-16,-20 0 0,-1-21 0,0 0 16,21 21-16,-21-21 0,1 0 15,-1-1-15,0 1 0,21-21 16,-42 21-16,0-43 15,0 22-15,0 21 0,0 0 0,0-22 16,-42 22-16,21 0 0,-22-21 16,22 20-16,0 22 0,-21 0 0,21 0 15,-22 0-15,22 0 0,0 22 16,-21-1-16,20-21 0,1 21 0,-21 42 16,21-41-16,21 20 0,0-21 15,0 21-15,0-20 16,0-1-16,0 21 0,0-21 0,0 0 0,0 1 15,21-1-15,0 0 0,0-21 16,0 21-16,1-21 0,-1 0 16,21 0-16,-21 0 0,22 0 0,-22 0 15,21 0-15,43-21 0,-64 0 16,21 0-16,1 21 0,-22-22 16,21 1-16,-21 0 0,22 0 15,-1-21-15,-21-1 16,-21 22-16,21 21 0,-21-21 0,0 0 15,-21 42 17,21 0-17,0 0-15,0 0 0,0 1 16,0-1-16,0 0 0,0 0 0,0 0 16,0 0-16,0 1 0,21-22 15,-21 21-15,21-21 0,1 0 0,-1 0 16,21 0-16,-21 0 15,0 0-15,1 0 0,20 0 0,-21 0 16,0 0-16,22-21 0,-22 21 0,0-22 0,0 1 16,0 21-16,0-21 0,-21 0 15,22-43-15,-22 22 16,0 21-16,0 0 16,0 0-1,-22 42 1,22 0-16,0 0 15,0 0-15,0 0 0,-21 1 16,21-1-16,0 0 0,0 0 16,0 0-16,0 0 0,-21-21 0,21 22 15,0-1 1,0-42 15,0-1-15,0 1-16,0 0 15,21 0-15,0 21 0,-21-21 0,22 0 16,-1-1-16,0 1 0,0 0 16,0 21-16,0-21 0,1 21 0,-1 0 15,0 0-15,0 0 0,0 0 0,0 0 16,1 0-16,-1 0 0,0 21 16,-21 0-16,0 0 0,21-21 0,0 22 15,-21-1-15,21 0 0,-21 0 16,22 0-16,-1 0 0,0 1 15,0-22-15,0 21 16,0-21-16,1 0 16,-1 0-16,0 0 0,0 0 0,0 0 15,-21-21-15,21 21 0,1-22 16,-1 1-16,0 0 16,0 21-16,0-21 0,-21 0 0,21 0 15,1 21-15,-1-22 0,-21 1 0,0 0 16,0 0-16,0 0 15,0 0-15,0-1 16,-21 1-16,-1 21 0,1-21 0,0 21 16,0 0-16,-21 0 0,20 0 0,1 0 15,0 0-15,-21 0 16,21 21-16,-1-21 0,22 21 0,-21 1 16,0-1-16,21 0 0,-21 0 0,21 0 15,0 0-15,0 1 0,0-1 0,0 0 16,0 0-16,0 0 15,21-21-15,0 0 0,0 0 0,1 0 16,-1 0-16,0 0 0,0 0 0,0 0 16,22 0-16,-22 0 0,0-21 15,0 0-15,21 0 0,-20 0 0,-1-1 16,0 1-16,0-21 0,0 21 0,0-22 16,1-20-16,-1 21 0,0-1 15,0-20-15,-21-1 0,0 22 16,21-22-16,-21 22 0,21-21 0,-21 20 15,22 1-15,-22 21 0,0-22 0,0 22 16,0 0-16,0 42 16,-22 0-1,1 1-15,0 20 0,0 0 0,0 1 16,0-1-16,21 21 0,-22 1 0,22-22 16,-21 22-16,21-22 0,0 22 15,0-22-15,0 0 0,0 1 0,0-1 16,0-21-16,0 43 15,0-43-15,0 0 0,0 0 16,0 0-16,21-21 0,1 0 0,-1 0 16,0 0-16,0 0 15,0 0-15,-21-21 0,21 0 0,1 0 16,-1 0-16,0-1 0</inkml:trace>
  <inkml:trace contextRef="#ctx0" brushRef="#br1" timeOffset="158294.84">11388 15621 0,'0'0'0,"-22"0"16,1 0 0,21-21-1,21 0-15,1 0 16,-22-1-16,21 1 0,0 0 15,0 0-15,21 0 0,-20 0 0,-1-1 16,0-20-16,0 21 0,0 0 0,0 0 16,-21-22-16,22 22 0,-22 0 15,0 0-15,-22 21 16,1 0-16,0 0 16,0 21-16,0-21 0,0 21 15,21 21-15,0-20 0,-22-1 0,22 21 16,0-21-16,0 22 0,0-22 0,0 21 15,0-21-15,0 0 0,22 22 0,-22-22 16,21 0-16,0-21 16,-21 21-16,21 0 0,0-21 0,0 0 15,-21 22-15,22-22 0,41 0 16,-42 0-16,0 0 0,1 0 16,-1-22-16,21 1 0,-21 21 0,0-21 15</inkml:trace>
  <inkml:trace contextRef="#ctx0" brushRef="#br1" timeOffset="158519.71">12001 15346 0,'0'0'0,"0"-21"0,22 0 0,-1 21 31,0 21-31,0 0 16,-21 0-16,21 0 0,-21 0 0,21 1 15,-21-1-15,22 21 0,-22-21 0,0 0 16,0 1-16,0-1 0,21 0 15,-21 0-15,0 0 0,0 0 0,0 1 16,21-22 0,0 0-1,0-22 1,0 1-16</inkml:trace>
  <inkml:trace contextRef="#ctx0" brushRef="#br1" timeOffset="158723.6">12425 15282 0,'-21'0'16,"-1"0"-16,1 22 0,0-1 15,0 0-15,0 0 0,0 0 0,-22 0 16,22 1-16,0 20 0,0-21 16,0 0-16,-1 22 0,1-22 0,0 0 15,0 0-15,21 0 0,-21 0 0,0 1 16,21-1-16,21-21 31</inkml:trace>
  <inkml:trace contextRef="#ctx0" brushRef="#br1" timeOffset="159044.41">12658 15409 0,'0'22'16,"0"-1"0,0 0-16,-22 0 0,22 0 0,0 22 15,-21-1-15,21-21 0,0 21 0,0 1 16,0-1-16,0 22 0,0-22 16,0 21-16,0-20 0,-21 20 15,21 1-15,0-1 0,-21 1 0,21-1 16,0 1-16,-21-1 0,0 1 0,-1-1 15,22 1-15,-21-1 0,0-20 16,0 20-16,21-21 0,-21 1 0,0-1 16,21 0-16,0 1 0,-22-22 15,22 0-15,-21-21 0,21 21 0,0-42 32,0 0-32,21 0 0,-21-22 15</inkml:trace>
  <inkml:trace contextRef="#ctx0" brushRef="#br1" timeOffset="159347.24">12679 15812 0,'0'0'0,"0"-43"0,21-20 0,42 20 0,-63 1 16,0 21-16,0 0 0,0-22 16,0 22-16,0 0 0,0 0 0,0 0 15,0 0-15,0-1 0,22 1 16,-1 0-16,0 21 0,0-21 0,21 21 15,-20 0-15,20 0 16,-21 0-16,21 0 0,-20 0 0,20 0 16,-21 21-16,0 0 0,0 0 15,-21 22-15,0-22 0,0 0 16,0 0-16,0 0 0,-21 1 0,0-1 16,0 0-16,0 0 0,0 0 0,-1 0 15,1-21-15,0 22 0,0-22 0,0 0 16</inkml:trace>
  <inkml:trace contextRef="#ctx0" brushRef="#br1" timeOffset="159733.79">13314 15431 0,'0'0'0,"21"0"0,-21-22 16,0 1-16,21 0 0,0 21 16,-21-21-16,21 21 0,1 0 0,-1 0 15,0 0-15,0 0 16,0 0-16,0 21 0,1-21 16,-22 21-16,0 0 0,0 22 0,21-22 15,-21 0-15,0 0 0,0 0 16,0 1-16,0-1 0,0 0 15,0 0-15,0 0 0,0 0 16,-21-21-16,-1 0 16,1 0-16,21-21 31,0 0-31,0 0 0,0 0 16,0 0-16,0-1 0,21 1 0,-21 0 15,22 0-15,-1 0 16,-21 0-16,21-1 0,0 22 0,-21-21 15,21 21-15,0 0 0,-21-21 0,22 21 16,-1 0 0</inkml:trace>
  <inkml:trace contextRef="#ctx0" brushRef="#br1" timeOffset="161659.2">13864 15536 0,'0'0'16,"21"22"-16,0-22 15,1 0-15,-1 0 0,0 0 16,0 0-16,0 0 0,0 0 16,22 0-16,-22-22 0,0 1 0,0 21 15,0-21-15,1 0 0,-1 21 0,-21-21 16,0 0-16,21-1 16,-21 1-16,0 0 0,0 0 0,0 0 15,-21 21-15,0 0 16,-1 0-16,1 0 0,0 21 0,0-21 15,0 21-15,0 0 0,-1 22 16,1-22-16,0 0 0,0 0 0,0 21 16,0-20-16,21-1 0,0 21 0,0-21 15,0 0-15,0 1 0,21-1 16,0 0-16,0-21 0,0 0 16,22 0-16,-22 0 0,21 0 0,-21 0 15,22 0-15,-1 0 0,-21-21 16,21 21-16,-20-21 0,20-1 15,-21 1-15,21 0 0,-20 0 0,20 0 16,-21 0-16,0-1 0,0 1 0,-21 0 16,22-21-16,-22 21 0,0-1 15,0 1-15,0 0 0,0 0 16,-22 21 0,22 21-1,0 0-15,0 0 0,0 1 16,0-1-16,0 0 0,0 21 0,0-21 15,0 1-15,0-1 0,0 0 0,22 0 16,-22 0-16,21 0 16,-21 1-1,-21-44 32,-1 1-47,1 21 16,0 0-1,0 0-15,21 21 16,0 1 0,21-22-1,-21 21-15,21-21 0,0 0 16,22 0-16,-22 0 0,0 0 16,0 0-16,0-21 0,22 21 15,-22-22-15,0 22 0,21-21 0,-20 0 16,-1 21-16,0-21 0,0 0 0,21-22 15,-20 22-15,-1 0 0,0 0 16,0-21-16,-21 20 0,0 1 0,21 0 16,-21 0-16,0 0 15,0 42 1,0 0-16,0 0 16,0 0-16,0 1 0,0-1 0,0 0 15,0 21-15,0-21 0,0 1 0,0-1 16,21 0-16,-21 0 0,0 0 15,0 0-15,0 1 16,22-1-16,-44-21 31,1 0-15,21-21-16,-21 21 16,0 0-16,0 0 31,21 21-16,0 0-15,0 0 16,21-21-16,-21 21 0,21-21 16,0 0-16,0 0 0,1 0 15,20 0-15,-21 0 0,0 0 16,0 0-16,22-21 0,-22 0 0,21 21 16,-21-21-16,1 21 0,20-21 0,-21-1 15,0 1-15,0 0 0,22-21 16,-22 21-16,0-1 0,-21 1 15,0 0-15,21 0 0,-21 0 16,0 42 0,0 0-1,0 0-15,0 0 16,0 1-16,-21-1 0,21 0 0,0 0 16,0 0-16,0 0 0,0 1 15,0-1-15,0 0 16,21-21-16,0 0 15,1 0-15,-1 0 0,0 0 16,0-21-16,0 21 0,-21-21 16,21-1-16,1 22 0,-22-21 15,21 0-15,0 0 0,-21 0 0,21 21 16,-21-21-16,21-1 0,0 22 16,-21 22 15,0-1-31,0 0 0,0 0 15,0 0-15,0 0 0,0 1 16,0-1-16,0 0 16,22 0-16,-1-21 15,0 0-15,0 0 16,0 0-16,0 0 16,-21-21-16,22 21 0,-22-21 15,0 0-15,0-1 0,0 1 16,0 0-16,0 0 0,-22 0 0,1 0 15,0-1-15,0 1 16,0 0-16,0 21 0,-1-21 0,22 0 16,22 21-1,-1-21 1,0 21-16,0-22 0,0 22 16,22 0-16,-1 0 0,-21 0 0,21 0 15,1 0-15,-22 0 0,21 0 0,-21 0 16,22 0-16,-22 22 0,0-1 15,0 0-15,-21 0 0,0 0 0,0 0 16,0 1-16,0-1 0,0 0 0,0 0 16,0 0-16,0 0 0,0 1 15,0-1-15,-21 0 16,0-21-16,0 0 31,21-21-15,0 0-1,0-1-15,0 1 0,0 0 0,0 0 16,0 0-16,21 0 0,0-1 0,0 1 16,0-21-16,1 21 0,-1 0 0,21-22 15,-21 22-15,22 21 0,-22-21 16,21 21-16,0 0 0,1 0 0,-1 0 16,-21 0-16,22 21 0,-22 0 0,0 0 15,0 1-15,-21 20 16,0-21-16,0 0 0,0 0 0,0 22 15,0-22-15,0 0 0,0 0 0,0 0 16,-21 1-16,0-1 0,-22-21 0,22 21 16,0-21-16,0 0 0,0 21 15,0-21-15,-1 0 0,1 0 16,0 0-16,21-21 0</inkml:trace>
  <inkml:trace contextRef="#ctx0" brushRef="#br1" timeOffset="161835.1">15536 15134 0</inkml:trace>
  <inkml:trace contextRef="#ctx0" brushRef="#br1" timeOffset="161901.06">15917 15050 0,'43'0'0</inkml:trace>
  <inkml:trace contextRef="#ctx0" brushRef="#br1" timeOffset="164705.74">18161 14859 0,'0'0'0,"0"-21"0,0 0 0,0 0 16,-21 21 15,0 0-31,-1 0 0</inkml:trace>
  <inkml:trace contextRef="#ctx0" brushRef="#br1" timeOffset="165111.51">17970 15473 0,'0'42'16,"0"-21"-16,0 1 0,0-1 16,0 0-16,0 0 0,0 0 15,0-42 16,0 0-31,0 0 16,0 0-16,0-1 0,0 1 16,0-21-16,0 21 0,0 0 15,22-22-15,-1 1 0,0 21 0,0-22 16,0 22-16,0 0 0,1 0 16,20 0-16,-21 0 0,0 21 15,22 0-15,-22 0 0,0 0 0,0 0 16,0 21-16,0 0 0,1 0 0,-22 0 15,0 22-15,0-22 0,0 21 16,0-21-16,-22 64 16,1-43-16,0-21 0,-21 1 0,21-1 15,-1 0-15,1 0 0,-21 0 16,21 0-16,0-21 0,-1 0 16,1 22-1,21-44 32,0 1-47,0 0 16</inkml:trace>
  <inkml:trace contextRef="#ctx0" brushRef="#br1" timeOffset="165428.39">18203 14711 0,'0'0'0,"-42"21"31</inkml:trace>
  <inkml:trace contextRef="#ctx0" brushRef="#br1" timeOffset="165459.38">17865 14838 0,'0'21'0</inkml:trace>
  <inkml:trace contextRef="#ctx0" brushRef="#br1" timeOffset="165567.31">17928 15409 0,'0'43'16,"-63"-657"-16,126 1249 0,-63-699 0,0 149 0,0-64 15,0 0-15,0 1 0,0-1 16,0 0-16,0 0 16,21-21-1,0-21 1,1 21-16</inkml:trace>
  <inkml:trace contextRef="#ctx0" brushRef="#br1" timeOffset="165740.22">18478 15219 0,'-21'-21'0,"21"0"16,0-1-16</inkml:trace>
  <inkml:trace contextRef="#ctx0" brushRef="#br1" timeOffset="166047.07">18859 15219 0,'0'21'16,"0"0"-16,0 0 0,0 1 0,22 20 15,-22-21-15,0 21 0,0-20 0,0-1 16,0 21-16,0-21 0,-22 0 16,1 1-16,0-1 0,0 0 0,0 0 15,0 0-15,-1-21 0,1 0 16,0 0-16,0 0 16,21-21-1,0 0-15,0 0 0,0 0 16,21-1-16,0 1 15,0 0-15,-21 0 0,22-21 0,-1 20 16,-21 1-16,21 0 0,0 0 0,0 0 16,0 0-16,1 21 0,-1-22 15,0 22-15,0 0 0,0-21 0,0 21 16,1 0 0</inkml:trace>
  <inkml:trace contextRef="#ctx0" brushRef="#br1" timeOffset="167147.01">18690 15198 0,'0'-21'31,"0"-1"-15,21 22 0,0 0-16,1 0 15,-1 0 1,0 22-16,-21-1 0</inkml:trace>
  <inkml:trace contextRef="#ctx0" brushRef="#br1" timeOffset="167751.74">19706 15198 0,'0'21'15</inkml:trace>
  <inkml:trace contextRef="#ctx0" brushRef="#br1" timeOffset="169047.81">19516 15388 0,'0'-21'31,"0"0"-15,21 0-16,-21 0 15,0-1-15,0 1 0,0 0 0,0 0 16,0 0-16,0 0 0,-21-1 16,-1 1-16,1 0 0,0 21 0,0-21 15,-21 0-15,20 21 0,-20 0 0,0 0 16,21 0-16,-22 0 0,1 0 15,21 0-15,-22 21 0,22 0 16,0 0-16,-21 0 0,21 1 0,-1 20 16,1-21-16,0 21 0,21 1 15,0-22-15,0 21 0,0-21 0,0 22 16,0-22-16,0 0 0,0 0 16,0 0-16,21-21 0,-21 22 0,21-22 15,1 0-15,-1 0 0,0 0 0,21 0 16,-21 0-16,1 0 0,20 0 15,-21-22-15,21 1 0,1 0 0,-22 21 16,21-21-16,-21-21 0,1 20 16,20 1-16,-21 0 0,0-21 0,-21 21 15,21-1-15,-21-20 0,22 21 16,-22 0-16,0 0 0,21-1 16,-21 1-16,0 42 15,0 22 1,-21-22-16,21 0 15,-22 0-15,22 22 0,-21-22 0,21 21 16,0-21-16,0 0 0,0 22 16,0-22-16,0 0 0,0 0 0,0 0 15,21-21 1,1 0-16,-1 0 16,0 0-16,21 0 0,-21 0 0,22 0 15</inkml:trace>
  <inkml:trace contextRef="#ctx0" brushRef="#br1" timeOffset="170439.83">20129 15071 0,'0'0'0,"0"-21"16,-21 21-16,0 0 0,0 0 15,0 0-15,0 21 0,21 0 16,-22 0-16,1 0 0,0 0 0,0 22 15,0-22-15,21 21 0,-21 1 0,-1-22 16,22 21-16,0-21 16,0 22-16,0-22 0,0 0 0,0 0 15,0 0-15,0 0 0,0 1 0,22-22 16,-1 0-16,0 21 0,0-21 16,0 0-16,22 0 0,-22 0 0,0 0 15,21-21-15,-21-1 0,1 1 16,20 0-16,-21 0 0,21 0 0,-20 0 15,-1-22-15,0 1 0,0 21 0,0-22 16,0 1-16,1 0 0,-22-1 16,0 1-16,21 0 0,-21-1 0,21 22 15,-21-21-15,0 0 0,0 20 16,0-20-16,0 21 0,21 0 0,-21 0 16,0 42 15,0 0-31,-21 0 0,21 21 0,-21 1 15,21-1-15,-21 0 0,-1 1 16,22 20-16,0-20 0,-21 20 0,0-21 16,21 1-16,-21-1 0,0-21 0,21 22 15,0-22-15,0 0 0,0 0 16,-21 0-16,21-42 47,0 0-47,0 0 0,0 0 0,0-1 15,21 1-15,-21 0 16,21 0-16,0 0 0,0 0 0,0-1 16,1 1-16,-1 0 0,0 21 0,0-21 15,0 21-15,0 0 0,1 0 16,-1 0-16,0 0 0,0 0 0,0 0 16,-21 21-1,0 0-15,-21-21 16,0 21-16,0-21 0,0 0 15,-1 0-15,1 22 0,0-22 16,0 0-16,0 0 16,0 0-16,-1 0 15,1 0-15,21 21 0,-21-21 16,21 21-16,0 0 0,0 0 16,0 0-16,0 1 15,0-1-15,0 0 0,0 0 0,0 0 16,0 0-16,21 1 15,0-22-15,1 0 0,-1 0 16,21 0-16,-21 0 0,22 0 0,-1 0 16,0 0-16,1 0 0,-1 0 0,0 0 15,1 0-15,-1-22 16,0 1-16,1 21 0,-22-21 0,21 21 16,-21-21-16,22 0 0,-22 0 0,0-1 15,0 1-15,-21 0 0,0 0 16,0 0-16,0 0 0,0-1 0,0 1 15,0 0-15,0 0 16,-21 21-16,0 0 16,0 0-16,-1 0 0,1 21 0,21 0 15,-21 0-15,0 1 0,21-1 16,0 0-16,-21 21 0,21-21 0,0 1 16,0 20-16,0-21 0,0 0 0,0 0 15,0 1-15,0-1 16,21 0-16,0-21 0,0 0 15,0 21-15,1-21 0,-1 0 0,21 0 16,-21 0-16,22 0 0,-22 0 16,21-21-16,-21 21 0,22-21 0,-22 0 15,0-1-15,21 22 0,-21-42 0,1 21 16,-22 0-16,21-22 0,0 22 16,0-21-16,0 0 0,-21-1 0,21 1 15,1 21-15,-22-22 0,21 1 16,0 0-16,-21-1 0,21 1 0,-21 21 15,21-21-15,-21 20 0,0 1 16,0 0-16,0 0 0,0 0 16,0 42-1,0 0 1,-21 0-16,0 0 0,0 22 16,21-1-16,-21 0 0,-1 1 15,1-1-15,21 0 0,-21 22 0,0-22 16,21 1-16,0-1 0,0 0 0,-21 22 15,21-43-15,0 21 0,0-21 16,0 1-16,0-1 0,0 0 16,0 0-16,21-21 15,0 0 1,0 0-16,0 0 16,1-21-16,-1 0 0,0 0 15,0-1-15,-21 1 0,0 0 16</inkml:trace>
  <inkml:trace contextRef="#ctx0" brushRef="#br1" timeOffset="170642.71">21336 15325 0,'21'0'15,"0"0"-15,22 0 16,-22 0-16,21 0 0,0 0 15,-20 0-15,20-21 0,0 21 0,1 0 16,-22 0-16,21 0 0,-21 0 0,22-22 16,-22 22-16,0 0 0,0 0 15,-21-21-15,21 21 0,0 0 16</inkml:trace>
  <inkml:trace contextRef="#ctx0" brushRef="#br1" timeOffset="171143.99">22648 15219 0,'0'0'16,"-21"-21"-16,0 0 0,0-1 0,21 1 15,0 0-15,0 0 0,0 0 16,0 0-16,0-1 16,0 1-16,0 0 0,0 42 46,0 0-46,0 1 0,0 20 16,0 0-16,0 1 0,0-1 0,0 21 16,0 1-16,0-22 0,0 22 15,0-1-15,0 1 0,0-1 0,-21 1 16,-1 20-16,22-20 0,-21-1 0,0 22 16,21-21-16,-21-1 0,0 1 15,0-1-15,21 1 0,-22-1 16,22-21-16,-21 1 0,21-1 0,0 0 15,0-20-15,0 20 0,0-21 16,0-42 0,21 21-1,-21-42-15,22 20 0,-22 1 16,21-21-16</inkml:trace>
  <inkml:trace contextRef="#ctx0" brushRef="#br1" timeOffset="171480.48">22585 15409 0,'0'0'0,"-21"-105"15,21 83-15,0-20 0,0 21 16,0-21-16,0 20 0,0 1 0,0 0 16,21-21-16,0 21 0,21-1 15,-21 22-15,1-21 0,20 0 0,-21 21 16,21 0-16,-20 0 0,20 0 15,-21 0-15,21 0 0,-20 21 0,-1 0 16,0 1-16,-21 20 0,0 0 0,0-21 16,0 22-16,0-1 0,0-21 15,0 22-15,-21-22 0,0 0 0,-1 21 16,-20-21-16,21-21 0,0 22 16,-22-1-16,22-21 0,0 0 15,21 21-15,-21-21 0,21-21 31,21 0-15,0-1-16,0 1 0,1 0 0</inkml:trace>
  <inkml:trace contextRef="#ctx0" brushRef="#br1" timeOffset="173675.36">23283 15028 0,'0'22'0,"-21"-22"0,0 21 16,0 0-16,0 0 0,-1 0 16,1 0-16,0 22 0,21-22 0,-21 0 15,0 0-15,0 0 0,21 1 16,0-1-16,0 0 0,0 0 0,0 0 16,0 0-16,0 1 0,21-22 15,0 0-15,0 0 16,0 0-16,0 0 0,1 0 0,-1 0 15,0 0-15,21 0 0,-21-22 16,1 22-16,-1-21 0,0 0 0,0 0 16,0 0-16,0 0 0,-21-1 15,0 1-15,0 0 0,0-21 0,0 21 16,0-1-16,0 1 0,0 0 16,-21 0-16,0 0 0,0 21 0,0 0 15,0 0-15,-1 0 0,1 0 0,0 0 16,0 0-16,0 0 0,0 0 15,-1 0-15,22 21 0,0 0 16,0 0-16,22 0 16,-1-21-16,0 0 0,0 0 15,21 22-15,-20-22 0,20 0 0,-21 0 16,21 0-16,1 0 16,-1 0-16,0-22 0,22 22 0,-22-21 15,1 21-15,-1-21 0,-21 21 0,21-21 16,-20 0-16,-1 21 0,0-21 15,-21-1-15,-21 22 16,0 0-16,-1 0 16,-20 0-16,21 0 0,-21 0 15,20 0-15,-20 0 0,21 22 0,0-1 16,0-21-16,21 21 0,0 0 16,0 0-16,0 0 15,21 1-15,0-22 0,0 21 0,0 0 16,22-21-16,-22 21 0,21-21 0,0 21 15,-20 0-15,20-21 0,-21 22 16,0-22-16,0 21 0,1 0 0,-22 0 16,0 0-1,-22-21-15,1 0 0,0 0 16,-21 21-16,21-21 0,-22 0 0,22 0 16,-21 0-16,21 0 0,-1 22 15,1-22-15,0 0 0,0 0 16,21 21-16,21-21 15,0 0 1,22 0-16,-22 0 0,0 0 0,21 0 16,1 0-16,-22 0 0,21 0 0,0 0 15,1 0-15,-1-21 0,0 21 16,-20-22-16,20 1 0,0 0 0,-21 0 16,1 0-16,-1 0 0,0-1 0,0-20 15,-21 21-15,21 0 0,-21-22 16,0 22-16,0 0 0,0 0 0,0 0 15,-21 21 1,21 21 0,-21-21-16,21 21 0,0 0 0,-21 22 15,21-22-15,0 0 0,0 0 16,0 0-16,0 0 0,0 1 16,0-1-16,0 0 0,21-21 0,0 21 15,0-21-15,0 0 0,1 0 16,-1 0-16,0 0 0,0 0 0,21 0 15,-20-21-15,-1 21 0,21-21 0,-21 0 16,0-1-16,1-20 0,-1 21 16,-21-21-16,21-1 0,-21 1 0,21 0 15,-21-1-15,0-20 0,0 20 0,0-20 16,21-1-16,-21 22 0,21-21 16,-21-1-16,0 1 0,0 20 0,22 1 15,-22 0-15,21-1 16,-21 22-16,0 0 0,0 0 0,0 42 15,-21 0-15,-1 21 16,1 1-16,0-1 0,0 0 16,0 22-16,0-22 0,-1 22 0,1-1 15,21-20-15,0 20 0,0-21 0,-21 22 16,21-22-16,0 22 0,0-22 16,0 0-16,0 1 0,0-1 0,0 0 15,0 1-15,0-22 0,21 21 0,-21-21 16,21 1-16,-21-1 0,0 0 15,22-21-15,-1 0 0,0 0 16,0 0-16,0 0 0,0 0 16,1 0-16,-1 0 0,0-21 15,0 0-15,0-1 0,22 1 0,-22 0 16,21-21-16,-21 21 0,0-1 16,1 1-16,-1 0 0,-21 0 0,-21 42 46,21 0-46,0 0 0,-22-21 16,22 22-16,-21-1 0,21 0 0,0 0 16,0 0-16,0 0 15,0 1-15,0-1 0,21-21 16,1 0-16,-1 0 16,0 0-16,0 0 15,0 0-15,0 0 0,1 0 0,-1-21 16,0 21-16,0-22 0,0 1 0,0 0 15,1 0-15,-22 0 0,21 0 16,-21-1-16,21 1 0,-21 0 16,0 42 15,-21-21-31,21 21 0,-21 1 0,-1-1 16,22 0-16,0 0 0,-21-21 15,21 21-15,0 0 0,0 1 16,0-1-16,0 0 0,0 0 15,21-21 1,1 0-16,-1 0 0,0 0 0,0 0 16,0 0-16,0 0 0,1 0 0,-1 0 15,0-21-15,-21 0 0,0 0 16,21 21-16,-21-22 0,0 1 0,0 0 16,0 0-16,0 0 0,0 0 0,-21-1 15,21 1-15,-21 0 0,0 21 16,-1 0-16,1 0 0,21-21 0,-21 21 15,42 0 17,0 0-17,1 0-15,-1 0 0,0 0 16,21 0-16,-21-21 0,1 21 16,20 0-16,-21-21 0,0 21 0,22 0 15,-22 0-15,21 0 0,-21 0 16,0 0-16,1 21 0,-22 0 0,0 0 15,0 0-15,0 0 0,0 1 0,0 20 16,0-21-16,0 21 0,0-20 16,0-1-16,0 0 0,0 0 0,-22 0 15,22 0-15,-21 1 0,21-1 0,-21-21 16,21 21 0,-21-21-16,21-21 31,0 0-31,0-1 15,0 1-15,0 0 0,0 0 0,21 0 16,0-22-16,-21 22 0,43-21 0,-22 0 16,0 20-16,0-20 0,21 0 15,-20-1-15,20 1 0,0 21 0,-21 0 16,22 0-16,-1-1 0,-21 1 16,0 21-16,1 0 0,-1 0 15,0 21-15,-21 1 0,21-1 0,-21 0 0,0 21 16,0-21-16,0 22 0,0-1 15,0-21-15,0 22 0,-21-1 16,0-21-16,0 0 0,-1 22 0,22-22 16,-21 0-16,0 0 0,21 0 15,-21-21-15,0 0 0,0 0 16,-1 0 0,1-21-16,21 0 15</inkml:trace>
  <inkml:trace contextRef="#ctx0" brushRef="#br1" timeOffset="173883.24">25612 14817 0,'-22'-21'0,"22"-1"78,-21 22-63</inkml:trace>
  <inkml:trace contextRef="#ctx0" brushRef="#br1" timeOffset="174096.12">24553 14880 0,'0'0'0,"21"0"0,22 0 16,-22 0-16,0 0 0,21 0 0,1 0 15,-22-21-15,21 21 0,-21-21 0,22 21 16,-1 0-16,-21-21 0,0 21 15,1-21-15,-1 21 0,-21-22 0,0 1 16</inkml:trace>
  <inkml:trace contextRef="#ctx0" brushRef="#br1" timeOffset="174287.01">24172 14669 0,'-21'0'16,"21"-22"0</inkml:trace>
  <inkml:trace contextRef="#ctx0" brushRef="#br1" timeOffset="174847.22">23643 16193 0,'-42'-43'16,"21"22"-16,21 0 0,0 0 0,0 0 15,0-1-15,21 22 31,0 0-31,0 0 0,-21 22 16,21-1-16,0 0 0,1 0 16,-1 21-16,0-20 0,0 20 0,0-21 15,0 21-15,-21-20 0,22 20 0,-22-21 16,21 21-16,-21-20 0,0-1 16,0 21-16,0-21 0,0 0 0,0 1 15,0-1-15,21-21 47,0-21-47,-21-1 0,21 1 0,0 0 16,-21 0-16,22 0 15,-1-22-15,0 22 0,0 0 0,0-21 16,0 21-16,-21-22 0,22 22 0,-1-21 16,0 21-16,0-1 0,-21 1 15,21 0-15,0 0 0,1 21 16,-1 0-16,0 0 0,0 0 15,0 0-15,0 21 16</inkml:trace>
  <inkml:trace contextRef="#ctx0" brushRef="#br1" timeOffset="176195.13">24638 16447 0,'0'0'0,"21"0"16,0 0-16,0 0 0,1 0 0,-1 0 15,-21-22-15,0 1 16,0 0-16,0 0 16,0 0-16,-21 21 0,21-21 15,-22-1-15,1 22 0,0-21 0,0 21 16,0 0-16,0 0 16,-1 0-16,1 0 0,0 0 0,0 21 15,0-21-15,0 22 0,-1-1 0,1 0 16,0 0-16,21 0 0,0 0 15,-21 1-15,21-1 0,0 0 0,0 0 16,0 0-16,0 0 0,0 1 16,21-1-16,0-21 15,22 0-15,-22 0 0,0 0 16,0 0-16,0-21 0,22-1 16,-22 22-16,0-21 0,0 0 0,0 0 15,0 0-15,1 0 0,-1-1 0,-21 1 16,21 0-16,0 0 15,-21 0-15,21-22 0,-21 22 16,0 0-16,0 42 31,0 0-31,0 1 0,-21-1 16,21 0-16,0 0 0,0 0 0,0 0 16,0 1-16,0-1 15,21 0-15,0-21 0,1 0 16,-1 21-16,0-21 0,0 0 0,21 0 15,1 0-15,-22 0 0,21 0 16,-21 0-16,22 0 0,-22-21 0,21 0 16,-21 21-16,1-21 0,-1-1 15,0-20-15,0 21 0,-21-21 0,21-1 16,0 1-16,-21 0 0,0-1 16,0-20-16,22 20 0,-22 1 15,0-21-15,21 20 0,-21 1 0,0 21 16,0-22-16,0 22 0,0 0 0,-21 21 31,-1 21-31,1 0 0,21 22 16,-21-1-16,0 0 0,21 22 15,0-22-15,-21 1 0,21 20 0,0-21 16,0 22-16,0-22 0,0 1 0,0-1 16,0-21-16,21 21 0,-21-20 15,21-1-15,0 0 0,0 0 0,1-21 16,-1 21-16,0-21 15,0 0-15,0 0 0,0 0 16,-21-21-16,22 21 0,-1-21 0,0 0 16,0 21-16,-21-21 0,21-1 0,-21 1 15,21 0-15,-21 0 0,0-21 16,22 20-16,-22 1 0,21 21 0,-21-21 16,0 0-16,0 42 15,0 0 1,0 0-16,-21 1 0,21-1 15,0 0-15,0 0 0,0 0 0,0 0 16,0 1-16,0-1 16,21-21-1,0 0-15,0 0 16,0 0-16,0 0 16,1-21-16,-1 21 0,0-22 0,0 1 15,0 0-15,0 21 0,1-21 16,-1 0-16,0 0 0,0-1 0,-21 1 15,21 0-15,-21 0 16,0 42 0,0 0-16,0 0 15,0 1-15,0-1 0,-21 0 16,21 0-16,0 0 16,0 0-16,0 1 15,21-1-15,0-21 16,1 0-16,-1 0 0,0 0 15,0 0-15,21 0 0,-20 0 0,-1 0 16,21 0-16,-21 0 0,22 0 16,-22-21-16,0-1 0,0 1 15,21 0-15,-20 0 0,-1 0 0,0 0 16,0-1-16,0-20 0,-21 21 0,0 0 16,0-22-16,0 22 0,0 0 15,0 0-15,0 0 0,-21 21 16,0 0-16,0 21 0,0 0 15,-1 0-15,22 0 0,-21 1 16,21-1-16,-21 21 0,21-21 0,0 0 16,0 22-16,0-22 0,0 0 15,0 0-15,0 0 0,0 1 16,0-1-16,21-21 0,0 21 16,1-21-16,-1 0 0,0 0 15,0 0-15,0 0 0,0 0 0,1 0 16</inkml:trace>
  <inkml:trace contextRef="#ctx0" brushRef="#br1" timeOffset="176376.02">26818 16510 0,'0'0'0,"0"21"0,0 0 31,-21-21 1,0 0-32,0-21 15</inkml:trace>
  <inkml:trace contextRef="#ctx0" brushRef="#br1" timeOffset="179211.01">5059 8255 0,'0'0'0,"0"-21"15,21 21-15,0 0 16,-21-21-16,0 0 31,-21 21 16,0 0-47,0 0 0,21 21 16,-22-21-16,1 21 0,0-21 15,21 21-15,-21-21 0,0 21 0,0 0 16,-1-21-16,22 22 0,-21-1 0,0 0 16,0 0-16,0-21 0,-22 21 15,22 0-15,0 1 0,0-1 0,0 21 16,0-21-16,-1 0 0,-20 1 0,21-1 15,0 21-15,0-21 0,-1 0 0,1 22 16,0-22-16,0 21 16,0-21-16,0 22 0,-1-1 0,1 0 15,0-20-15,21 20 0,-21 0 0,0 1 16,0-22-16,21 21 0,-22 0 16,22-20-16,0 20 0,-21 0 0,21 1 15,-21-22-15,21 21 0,0 0 0,0 1 16,0-1-16,0 0 0,0 1 15,0-1-15,0 0 0,0 1 0,0-1 16,-21 22-16,21-22 0,0 0 0,0 1 16,0-1-16,0 0 0,0 22 0,0-22 15,0 0-15,0 22 16,0-22-16,0 1 0,0 20 0,0-21 16,21 22-16,-21-22 0,0 22 0,21-22 15,0 0-15,1 22 0,-22-22 0,21 1 16,0-1-16,0 21 0,0-20 15,0-1-15,1 0 0,-1 1 0,0-1 16,21 0-16,-21 22 0,22-22 0,-22 1 16,21-1-16,22 21 15,-43-20-15,21-1 0,1 0 0,-1 1 16,-21-22-16,21 21 0,1-21 0,-1 22 16,0-22-16,1 21 0,-22-21 0,21 1 15,1-1-15,-1 0 0,0 0 16,1 0-16,-22 0 0,21 1 15,-21-1-15,22-21 0,-22 21 0,0-21 16,0 21-16,0-21 16,-42 0 15,0 0-31,0 0 16,0 0-16,-1 0 0,1 0 15,0 0-15,21-21 0,-21 21 0,0 0 16,0-21-16,-1 0 0,-20 21 0,21-22 15,0 1-15,0 21 0,-1-21 16,1 0-16,0 0 0,0 21 16,0-21-16,0-1 0,-1 1 0,1 0 15,0 0-15,0 0 0,0 0 0,0-1 16,-1 1-16,1 0 0,0-21 16,0 21-16,0-1 0,0-20 0,-1 21 15,1-21-15,0-1 0,0 22 16,21-21-16,-21-1 0,0 1 0,-1 0 0,1-1 15,21 22-15,-21-21 0,0 0 16,21-1-16,-21 22 0,21-21 0,0-1 16,-21 22-16,-1-21 0,22 0 0,0 20 15,-21-62-15,21 63 16,-21-22-16,21 1 0,-21 0 16,21-1-16,0 1 0,-21 21 0,0-22 15,21 1-15,-22 0 0,22-1 0,0 1 16,-21 0-16,0 21 0,21-22 15,-21 1-15,21 21 0,0-22 0,0 1 16,-21 21-16,21-21 0,0 20 0,-21-20 16,21 21-16,0-21 0,0 20 15,0-20-15,0 21 0,0-21 0,0 20 16,0-20-16,0 21 0,0-21 0,0 20 16,0-20-16,0 21 0,0-21 15,0 20-15,21 1 0,-21-21 16,21 21-16,-21 0 0,21-22 0,-21 22 15,21 0-15,0 0 0,-21-22 16,0 22-16,22 0 0,-1 0 0,0 0 16,0-43-16,0 43 0,0 0 15,1 0-15,-1-22 0,0 22 16,0 0-16,21-21 0,-20 21 16,-1-1-16,0-20 0,0 21 0,0 0 0,0 0 15,22-1-15,-22 1 0,0 0 16,0 0-16,0 0 0,1 0 0,-1-1 15,0 1-15,0 21 0,0-21 0,0 0 16,1 0-16,-1 21 16,0-21-16,0-1 0,0 22 0,0-21 15,1 0-15,-1 21 0,0 0 16,-21-21-16,21 21 0,0 0 16,-21-21-16,21 21 0,1 0 0,-1 0 15,0-21-15,0 21 0,0-22 0,0 22 16,1 0-16,-1 0 0,0-21 15,0 21-15,0 0 0,0 0 0,1-21 16,-1 21-16,0 0 16,-42 0 31,0 0-47,-1 0 15,1 0-15,0 0 0,0 0 0,0 0 16,-22 0-16,22 0 0,0 0 0,-21 0 15,21 0-15,-1 21 0,-20-21 16,0 0-16,21 21 0,-22-21 0,22 0 16,-21 22-16,21-1 0,-22-21 15,1 21-15,21-21 0,-22 21 0,1 0 16,0-21-16,-1 21 0,1 1 0,0-1 16,-1 0-16,1 0 0,0 0 15,-1 0-15,1 1 0,0-1 16,-1 0-16,1 21 0,0 1 0,-1-22 15,-20 85-15,21-64 16,20 21-16,1 1 0,-21-1 0,21 1 16,0-1-16,-1 1 0,1-1 0,21 1 15,0 21-15,-21-22 0,21-21 16,0 22-16,0-1 0,0-20 0,0-1 16,0 0-16,0 1 0,0-1 0,0-21 15,0 0-15,0 1 0,0-1 16,0 0-16,0 0 0,21 0 15,-21 0-15</inkml:trace>
  <inkml:trace contextRef="#ctx0" brushRef="#br1" timeOffset="181807.47">21653 7853 0,'0'0'0,"0"-21"0,0 0 16,0-1-1,-21 22-15,21-21 16,-21 21-16,21-21 0,0 0 16,-21 21-16,0-21 15,0 21 1,21-21-16,-22 21 16,22 21 62,22-21-78,-1 21 15,0-21-15,0 21 0,0 0 0,0-21 16,22 21-16,-22 1 0,0-1 16,21 0-16,-20 0 0,20 21 0,-21-20 15,0 20-15,22-21 0,-22 21 16,0 1-16,0-1 0,0 0 15,0 1-15,1-1 0,-1 0 0,0 1 16,-21-1-16,21 0 0,-21 1 16,21-1-16,-21 0 0,0 1 0,21-1 15,1 0-15,-22 22 0,0-22 0,21 1 16,-21 20-16,21-21 0,0 22 16,-21-22-16,0 1 0,0-1 0,21 21 15,-21-20-15,0-1 0,0 0 0,0 1 16,0-1-16,0 0 0,0 1 15,0-1-15,-21 22 0,21-22 0,0 0 16,-21 1-16,21-1 0,-21 21 16,0-20-16,21-1 0,-22 0 15,1 1-15,21-1 0,-21 0 0,0 1 16,0-1-16,0 0 0,-1 1 0,1-22 16,0 21-16,0 1 0,0-1 15,-22 0-15,22-21 0,0 22 0,-21-1 16,21-21-16,-22 22 0,1-22 0,21 21 15,-22-21-15,1 0 0,0 1 16,-1 20-16,1-21 0,0 0 0,-1 0 16,1 1-16,21 20 0,-21-21 0,-1 0 15,1 0-15,21 1 0,-22-1 0,22 0 16,0 0-16,0 0 16,0-21-16,0 21 0,-1 1 0,1-1 15,0 0-15,21 0 0,-21 0 16,0 0-16,21 1 15,21-22 32,0 0-31,0 0-16,0-22 16,1 1-16,-1 21 0,0-21 15,0 21-15,0-21 0,0 0 16,1 21-16,-1-21 0,0-1 0,21 22 15,-21-21-15,1 0 0,20 0 16,-21 21-16,0-21 0,22 0 0,-22-1 16,0-20-16,21 21 0,-21 0 0,22 0 15,-22-22-15,21 22 0,-21-21 16,22 21-16,-22-22 0,0 22 0,0-21 16,0 21-16,1-22 0,-1 22 0,0-21 15,-21 21-15,0-22 0,0 22 16,21-21-16,-21 21 0,21-22 0,-21 22 15,0-21-15,0 21 0,21-22 0,1 1 16,-22 21-16,21-22 0,-21 1 16,0 21-16,21-21 0,-21-1 15,21 22-15,-21-21 0,0 21 0,0-22 16,21 22-16,-21 0 0,0-21 0,21 20 16,-21 1-16,0-21 0,0 21 15,0 0-15,0-1 0,22-20 0,-22 21 16,0-21-16,21 20 0,-21 1 15,0-21-15,0 21 0,21-22 0,-21 22 16,21-21-16,-21 21 0,21-22 0,-21 22 16,0 0-16,0-21 15,0 21-15,0-22 0,0 22 0,0 0 0,21-21 16,-21 20-16,0 1 0,0-21 16,0 21-16,0-22 0,0 22 15,0-21-15,0 21 0,0 0 0,0-22 16,0 22-16,0 0 0,0 0 15,0 0-15,0-1 0,0 1 0,0 0 16,0 0-16,0 0 0,-21 0 16,21-1-16,-21 1 0,0 0 15,0 0-15,21 0 0,-21 0 16,-1-22-16,1 22 0,21 0 0,-21 0 16,0 0-16,-43-43 15,43 43-15,0-21 0,-21 20 16,21 1-16,-22-21 0,22 21 0,-21 0 15,-1-1-15,22 1 0,-21 0 16,21 0-16,-22 0 0,22 0 0,-21 21 16,21-22-16,-22 1 0,22 0 0,-21 21 15,21-21-15,0 0 0,-1 21 16,1 0-16,0-21 0,0 21 0,0 0 16,0-22-16,-1 22 15,1 0-15,21-21 16,-21 42 46,21 1-46,0-1-16,0 0 16,0 0-16,21 0 0,0 0 15,1-21-15,-1 22 0</inkml:trace>
  <inkml:trace contextRef="#ctx0" brushRef="#br1" timeOffset="183359.06">23050 8678 0,'0'0'0,"-21"0"0,0 0 15,21-21 16,21 21-31,0 0 16,1 0-16,-1 0 0,21 0 16,-21-21-16,22 21 0,-1 0 0,0 0 15,1 0-15,-1 0 0,0 0 16,-21 0-16,22 0 0,-22 0 0,0 0 16,0 0-16,0 0 0,-21-21 15,-21 21 1,0 0-1,0 0-15,-21 0 0,20 0 16,-20 0-16,21 0 0,-21 0 0,20 0 16,1 0-16,0 0 0,0 0 0,0 0 15,0 0-15,-1 0 0,1 0 16,0 0-16,0 0 0,0 0 16,0 0-16,21 21 15,0 0 1,-22-21-16,22 21 31,-21-21-31,21 22 16,0-1-16,-21 0 15,0 0-15,0 0 16,21 0-16,-21 1 0,21 20 16,-22-21-16,1 0 0,21 22 0,0-1 15,-21-21-15,0 21 0,21 1 0,-21-1 16,21-21-16,-21 22 0,21-1 15,0 0-15,-22 1 0,22-1 0,-21-21 16,21 21-16,-21 22 0,21-22 16,0 1-16,0-1 0,-21 0 0,21 1 15,-21 20-15,21-21 0,0 1 16,-21-1-16,21-21 0,0 22 16,0-1-16,0-21 0,0 21 0,-22 1 15,22-1-15,-21 0 0,21-20 16,0 20-16,-21-21 0,21 0 15,0 22-15,0-22 0,0 0 0,0 0 16,0 21-16,0-20 0,0-1 16,0 0-16,0 0 0,0 0 15,0 0-15,0 1 0,21-22 16,0 21-16,1-21 0,-1 0 0,0 0 16,0 21-16,0-21 0,22 0 15,-22 0-15,21 0 0,-21 0 0,22 0 16,-1 0-16,0 0 0,1 0 15,-1 0-15,0-21 0,-21 21 0,22-21 16,-1 21-16,0 0 0,1-22 0,-22 22 16,21 0-16,-21 0 0,1-21 15,-1 21-15,0 0 0,0 0 0,0 0 16,-21-21-16,21 21 16,-21-21 155,0 0-171,0 0 16,0-1-16</inkml:trace>
  <inkml:trace contextRef="#ctx0" brushRef="#br1" timeOffset="184405.27">23939 9335 0,'-21'0'16,"21"-22"-16,-21 22 0,0 0 16,0-21-16,21 0 31,0 0-16,21 21-15,0-21 0,0 21 16,0 0-16,1 0 0,20-21 16,-21 21-16,21 0 0,-20 0 0,-1 0 15,21 0-15,-21 0 0,0 0 16,1 0-16,-1 0 0,0 0 16,0 0-16,0 0 0,-21 21 0,21 0 15,-21 0-15,0 0 0,0 0 16,0 1-16,0 20 0,-21-21 0,0 0 15,0 22-15,0-22 0,-22 21 0,22-21 16,-21 22-16,0-22 0,20 21 16,-20-21-16,-43 22 0,64-22 15,0-21-15,0 21 0,0-21 16,0 0-16,21-21 47,21 21-47,0-21 15,0 21-15,0-22 0,0 22 16,1-21-16,-1 21 0,0 0 16,0 0-16,0 0 0,0 0 0,1 0 15,20 0-15,-21 0 0,0 0 16,0 0-16,22 21 0,-22-21 0,0 22 16,0-1-16,0-21 0,1 21 0,-1 0 15,-21 0-15,0 0 0,21 1 16,-21-1-16,21 0 0,-21 0 0,0 0 15,0 0-15,0 1 0,-21-1 16,0 0-16,0-21 0,-1 21 16,1 0-16,0-21 0,0 21 15,0-21-15,-22 22 0,22-22 0,-21 21 16,21-21-16,-22 21 0,1-21 16,0 0-16,-1 21 0,1-21 0,0 0 15,-1 0-15,22 0 0,-21 0 0,21 0 16,-22 0-16,22 0 0,0 0 15,0 0-15,0 0 0,0 0 16,21-21 0,0 0-1,0 0-15,0-1 16,21 22-16,0-21 0</inkml:trace>
  <inkml:trace contextRef="#ctx0" brushRef="#br1" timeOffset="185195.33">24807 8721 0,'0'0'0,"21"0"16,1 0 0,-1-21-16,0 21 0,0 0 15,21 0-15,1 0 0,-22 0 16,21 0-16,22 0 0,-22 0 0,0 0 15,-20 0-15,20 0 16,0 0-16,1 0 0,-22 0 0,0 0 16,21 0-16,-21 0 0,1 0 0,-1 0 15,0 0 1,0 0-16,-21 21 16,0 0-1,0 0-15,0 0 16,21 0-16,-21 1 0,0 20 15,0-21-15,21 0 0,-21 22 0,0-22 16,0 21-16,0-21 0,0 22 0,0-1 16,0 0-16,0-21 0,-21 22 15,0-1-15,0 0 0,21 1 16,0-1-16,0 0 0,-21 1 0,21-1 16,0 22-16,0-22 0,-21 0 15,21 1-15,0-1 0,0 21 0,0-20 16,0-22-16,0 21 0,0 1 0,0-1 15,0 0-15,0-21 0,-22 22 16,22-1-16,-21-21 0,0 22 0,0-22 16,21 21-16,-21-21 0,0 22 15,-1-22-15,1 0 0,0 0 0,0 0 16,0 0-16,0 1 0,-1-1 0,1 0 16,0 0-16,0-21 0,21 21 15,-21-21-15,0 21 0,-1-21 16,1 0-16,0 22 0,0-22 0,0 0 15,-22 21-15,22-21 0,0 0 16,-21 0-16,21 21 0,-1-21 0,-20 21 16,21-21-16,0 0 0,0 0 0,-22 21 15,22-21-15,0 0 16,0 0-16,0 0 16,21-21-1,0 0-15,-22 0 16,22 0-16,-21-1 0</inkml:trace>
  <inkml:trace contextRef="#ctx0" brushRef="#br1" timeOffset="190215.93">4741 8403 0,'0'-21'47,"21"21"-47,1 0 16,-1-21-16,0 0 15,0 21-15,0-21 0,22 21 0,-1-22 16,-21 1-16,21 21 0,1-21 0,-1 0 16,-21 21-16,22-21 0,-1 21 15,-21 0-15,21 0 0,-20-21 0,-1 21 16,0 0-16,0 0 0,0 0 15,0 0 1,-42 0 15,0 0-31,0 21 16,0-21-16,0 0 0,-1 0 16,1 0-16,0 0 0,0 0 0,-21 0 15,20 0-15,1 0 0,0 0 0,0 0 16,0 0-16,0 0 15,-1 0 1,1 0-16,0 21 0,0-21 16,0 21-16,0-21 0,-1 21 15,-20-21-15,21 21 0,0-21 0,-22 22 16,22-22-16,-21 21 0,21-21 16,0 21-16,-1-21 0,1 21 0,0-21 15,0 21-15,0-21 0,0 21 0,-1 1 16,1-1-16,0 0 15,0 0-15,0-21 0,0 21 16,-1 0-16,1 1 0,0-1 0,0 0 16,0 0-16,0 0 0,21 0 0,-22 1 15,1-1-15,0 0 16,21 0-16,0 0 0,0 0 16,0 1-16,0-1 15,0 0-15,0 0 0,0 0 0,0 0 16,0 1-16,0-1 0,0 0 15,0 0-15,0 0 0,0 0 16,0 1-16,0-1 0,0 0 0,0 21 16,0-21-16,0 1 0,0-1 15,0 0-15,0 0 0,-21 0 16,21 0-16,0 1 0,0-1 0,0 0 16,-21 0-16,21 21 0,0-20 0,0-1 15,0 21-15,0-21 0,0 22 16,0-22-16,0 21 0,0 0 0,0-20 15,0 20-15,0 0 0,0-21 0,0 43 16,0-43-16,0 0 16,0 22-16,0-22 0,0 0 0,0 0 15,0 0-15,21 0 0,-21 1 0,0 20 16,0-21-16,0 0 0,0 0 0,21 22 16,-21-22-16,0 21 15,21-21-15,-21 22 0,0-22 0,0 21 16,0-21-16,21 22 0,-21-22 0,22 0 15,-22 0-15,0 0 0,21 22 0,-21-22 16,21 0-16,-21 0 0,0 0 16,0 1-16,21-1 0,-21 0 0,0 0 15,21 0-15,-21 0 0,0 1 0,0-1 16,0 0-16,0 21 0,21-21 16,-21 22-16,22-1 0,-22-21 0,0 22 15,21-1-15,0 0 0,0 1 16,-21-1-16,21-21 0,0 21 0,1 1 15,-22-22-15,21 21 0,0 1 0,0 20 16,0-42-16,0 0 16,1 22-16,-1-22 0,0 0 0,0 21 15,0-20-15,0-1 0,1 0 0,-1 0 16,21 21-16,0 1 0,-20-22 16,-1 0-16,0 0 0,21 0 0,-21-21 15,22 22-15,-22-1 0,21-21 16,1 0-16,-1 0 0,0 0 15,1 0-15,20 0 0,-21 0 0,22 0 0</inkml:trace>
  <inkml:trace contextRef="#ctx0" brushRef="#br1" timeOffset="193810.88">23961 9292 0,'0'-21'16,"0"0"0,0 0-1,21 21-15,0-21 16,0 21-1,0-22-15,0 22 0,1 0 32,-1 0-32,0 0 15,0 0-15,0 0 16,0 0-16,1 0 0,-1 0 0,0 0 16,0 0-16,0 22 0,0-22 15,-21 21-15,0 0 0,22-21 16,-22 21-16,0 0 0,21 0 0,-21 1 15,0 20-15,0-21 0,0 0 0,0 22 16,-21-1-16,-1-21 0,1 21 16,21 1-16,-21-1 0,0 0 0,0 1 15,0-1-15,-1 0 0,1 1 16,0-1-16,-21 0 0,21 1 16,-1-22-16,1 21 0,0 1 0,-21-22 15,21 21-15,-1-21 0,1 0 16,-21 22-16,21-22 0,0 0 0,-1 0 15,-20 0-15,21 1 0,0-1 0,0-21 16,-22 42-16,1-42 16,21 0-16,0 0 0,-1 0 0,1 0 15,0 0-15,-21 0 0,21 0 16,-1-21-16,1 21 0,-21-21 0,21 0 16,0-1-16,-1 1 0,1 0 0,21-21 15,0 21-15,0-22 0,0 22 16,0-21-16,0-1 0,0 1 15,0 0-15,21-1 0,1 1 0,-1 0 16,0-1-16,0 1 0,21 0 0,-20-1 16,20 1-16,-21 21 0,21 0 15,-20 0-15,20-1 0,0 1 0,-21 21 16,22 0-16,-22 0 0,21 0 16,-21 0-16,22 21 0,-22 1 0,0-1 15,0 21-15,0 0 0,1 1 0,-22-1 16,21 0-16,-21 1 0,21 20 15,0-20-15,0-1 0,-21 0 16,21 1-16,1-1 0,-1 0 0,0 1 16,21-1-16,-21-21 0,1 21 15,-1-20-15,0 20 0,0-42 0,0 21 16,0 0-16,1 0 0,-1-21 0,0 0 16,21 0-16,-21 0 0,1 0 15,-1 0-15,0-21 0,0 0 0,21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2C0B-FA66-4128-BD7F-056BB3C8E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27-D1DA-48D1-A507-903793133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EEE5-7D20-4D25-80BA-184A0608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61A6-393D-4918-838A-C00BACEEA2B9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8AFBA-9B30-4B0F-AD54-41E930E0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C21E8-0514-4173-8B03-BE9B9E1B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AADA-499B-4535-9B16-1CF99B11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49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A936-4595-4516-AE57-67527F42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9A72D-FA92-42EE-8F73-991F19FBD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20355-3AC0-42A9-BEE9-19118615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61A6-393D-4918-838A-C00BACEEA2B9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63FE0-D94A-4872-AA12-BDF3B9C4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0F8A-EBCE-49CB-83C4-C03C45D8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AADA-499B-4535-9B16-1CF99B11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3C327-E27D-4D45-B3EA-CB22C924D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1D0C-1ED0-44D0-B3AC-DC1AB0242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6D76B-0451-446C-9369-1FB2FA39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61A6-393D-4918-838A-C00BACEEA2B9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008C6-790F-41A5-BA1F-8E749DE6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DC1E-2C00-46A2-B7F3-8A0CE71B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AADA-499B-4535-9B16-1CF99B11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35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D4EE-0BE1-4D49-887F-ADB1FD82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4C33D-92EC-418D-926B-BC1A6CA50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2B61B-E987-428E-AF17-6BC5A139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61A6-393D-4918-838A-C00BACEEA2B9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403CC-84D1-4D80-B5DA-1F1EA7AD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CC05-96BB-4117-9ACD-9955EE83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AADA-499B-4535-9B16-1CF99B11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6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A333-A4B1-485F-95B1-E93FC705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0A217-F8B6-4508-A2C2-E8ABBF29B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D8F19-E40A-44DA-8579-91B8E4BF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61A6-393D-4918-838A-C00BACEEA2B9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576-6133-453B-A7EF-E88D0810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FADA3-4BF0-421C-8A94-9CDDE55F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AADA-499B-4535-9B16-1CF99B11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08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A72D-3FA0-4551-A04D-18FA2728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F487-E38D-43C4-AF67-06534348A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300F9-7786-4F49-82D6-D71C8F865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77B92-DBA5-4237-A357-864468A1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61A6-393D-4918-838A-C00BACEEA2B9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D6A60-420D-4B1A-9F26-590FBE94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BA9F7-041E-4CD8-A911-71D6EAD3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AADA-499B-4535-9B16-1CF99B11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35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6255-A4D9-47B9-90C6-09C07D99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CDD51-B8E2-48BE-BF7A-21D871E9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34622-52F4-45E7-8551-662694C6D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F4153-EB3E-451E-83D7-4003F6A37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7100A-19B6-4D8E-87AF-887142A69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7DC0E-E2B5-4875-9068-E856E869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61A6-393D-4918-838A-C00BACEEA2B9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96A05-29B8-4E31-BAEE-CE628544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D70DF-4A69-4588-A795-2727A46C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AADA-499B-4535-9B16-1CF99B11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90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5BBE-35A9-490F-AB92-DA729ECD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EED05-7579-4C6F-96BA-018FE147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61A6-393D-4918-838A-C00BACEEA2B9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5F6A9-77A4-4FBE-A2DB-0343E8B2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3B74D-F921-46FC-AE19-9B1C4369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AADA-499B-4535-9B16-1CF99B11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77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82EE7-2CEF-48D0-9710-D8BE6934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61A6-393D-4918-838A-C00BACEEA2B9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EB3AA-A5EF-431C-86FB-07731015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03D1B-3596-48B9-BF37-026CD408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AADA-499B-4535-9B16-1CF99B11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19D6-F85C-4E54-B529-70EBE54C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98982-8DD9-481D-BE14-AAACD7AE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32102-AA8B-41D7-B701-94746FA41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62847-5404-4A3F-960D-5CD596DF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61A6-393D-4918-838A-C00BACEEA2B9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F965B-E974-4788-955D-854054EF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EB346-620F-4B1B-A374-17985AE8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AADA-499B-4535-9B16-1CF99B11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7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0114-EA24-4196-9487-A4575E5B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8A6EC-6440-4F69-B2F7-4E334A3F3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D0F24-F725-4359-A8CF-8801D5296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1239-9272-4E78-A76C-E3B8159A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61A6-393D-4918-838A-C00BACEEA2B9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55F8A-09A3-48DE-8B9F-BA45DF67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A2C1C-A69D-4B96-AE64-9E75463D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AADA-499B-4535-9B16-1CF99B11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37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E80B6-BA97-497E-A341-2FB66322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18877-9C34-44DA-84B9-113298D38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74A2-DC4A-415C-9591-323921FEC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61A6-393D-4918-838A-C00BACEEA2B9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3695C-B35E-4BDA-926A-E0C34135B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10DEB-28A9-465D-A967-23FCC78E9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6AADA-499B-4535-9B16-1CF99B11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18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86B6-0AFF-4685-8A2F-D5B9A4D86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DF33B-8ADF-4707-9185-C3C5E007C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307EBF-D5A1-4859-A3F1-C888893773D0}"/>
                  </a:ext>
                </a:extLst>
              </p14:cNvPr>
              <p14:cNvContentPartPr/>
              <p14:nvPr/>
            </p14:nvContentPartPr>
            <p14:xfrm>
              <a:off x="30600" y="91440"/>
              <a:ext cx="9075600" cy="589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307EBF-D5A1-4859-A3F1-C888893773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82080"/>
                <a:ext cx="9094320" cy="59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8482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86B6-0AFF-4685-8A2F-D5B9A4D86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DF33B-8ADF-4707-9185-C3C5E007C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AA781E-4578-4B56-8CE5-EF0DB8E488A4}"/>
                  </a:ext>
                </a:extLst>
              </p14:cNvPr>
              <p14:cNvContentPartPr/>
              <p14:nvPr/>
            </p14:nvContentPartPr>
            <p14:xfrm>
              <a:off x="655200" y="7560"/>
              <a:ext cx="7277400" cy="517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AA781E-4578-4B56-8CE5-EF0DB8E488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-1800"/>
                <a:ext cx="7296120" cy="51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735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86B6-0AFF-4685-8A2F-D5B9A4D86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DF33B-8ADF-4707-9185-C3C5E007C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039A4F-4A6A-42FB-8CB4-3B02FE1ACC52}"/>
                  </a:ext>
                </a:extLst>
              </p14:cNvPr>
              <p14:cNvContentPartPr/>
              <p14:nvPr/>
            </p14:nvContentPartPr>
            <p14:xfrm>
              <a:off x="266760" y="0"/>
              <a:ext cx="9190080" cy="639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039A4F-4A6A-42FB-8CB4-3B02FE1ACC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-9360"/>
                <a:ext cx="9208800" cy="64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863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86B6-0AFF-4685-8A2F-D5B9A4D86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DF33B-8ADF-4707-9185-C3C5E007C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C9017C-4ED8-4688-AC81-6E5E113620BC}"/>
                  </a:ext>
                </a:extLst>
              </p14:cNvPr>
              <p14:cNvContentPartPr/>
              <p14:nvPr/>
            </p14:nvContentPartPr>
            <p14:xfrm>
              <a:off x="1013400" y="685800"/>
              <a:ext cx="5738400" cy="262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C9017C-4ED8-4688-AC81-6E5E113620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040" y="676440"/>
                <a:ext cx="5757120" cy="26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908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86B6-0AFF-4685-8A2F-D5B9A4D86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DF33B-8ADF-4707-9185-C3C5E007C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0E8BA7-945D-41E2-9A5B-646B6741249B}"/>
                  </a:ext>
                </a:extLst>
              </p14:cNvPr>
              <p14:cNvContentPartPr/>
              <p14:nvPr/>
            </p14:nvContentPartPr>
            <p14:xfrm>
              <a:off x="327600" y="343080"/>
              <a:ext cx="7666200" cy="509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0E8BA7-945D-41E2-9A5B-646B674124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333720"/>
                <a:ext cx="7684920" cy="510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36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86B6-0AFF-4685-8A2F-D5B9A4D86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DF33B-8ADF-4707-9185-C3C5E007C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E03AFA-637D-4FD1-88F2-76062490D211}"/>
                  </a:ext>
                </a:extLst>
              </p14:cNvPr>
              <p14:cNvContentPartPr/>
              <p14:nvPr/>
            </p14:nvContentPartPr>
            <p14:xfrm>
              <a:off x="617040" y="152280"/>
              <a:ext cx="8893080" cy="285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E03AFA-637D-4FD1-88F2-76062490D2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142920"/>
                <a:ext cx="8911800" cy="28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004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86B6-0AFF-4685-8A2F-D5B9A4D86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DF33B-8ADF-4707-9185-C3C5E007C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F0B00A-A6A6-4983-93F2-B0E74A75B722}"/>
                  </a:ext>
                </a:extLst>
              </p14:cNvPr>
              <p14:cNvContentPartPr/>
              <p14:nvPr/>
            </p14:nvContentPartPr>
            <p14:xfrm>
              <a:off x="419040" y="45720"/>
              <a:ext cx="8725320" cy="680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F0B00A-A6A6-4983-93F2-B0E74A75B7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36360"/>
                <a:ext cx="8744040" cy="68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472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86B6-0AFF-4685-8A2F-D5B9A4D86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DF33B-8ADF-4707-9185-C3C5E007C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74FFC0-7E58-41F1-84A7-BE88E13A43BA}"/>
                  </a:ext>
                </a:extLst>
              </p14:cNvPr>
              <p14:cNvContentPartPr/>
              <p14:nvPr/>
            </p14:nvContentPartPr>
            <p14:xfrm>
              <a:off x="0" y="53280"/>
              <a:ext cx="9380520" cy="675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74FFC0-7E58-41F1-84A7-BE88E13A43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920"/>
                <a:ext cx="9399240" cy="67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04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86B6-0AFF-4685-8A2F-D5B9A4D86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DF33B-8ADF-4707-9185-C3C5E007C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EC8B2B-3AFC-4D5D-87FC-7C1F8447B63D}"/>
                  </a:ext>
                </a:extLst>
              </p14:cNvPr>
              <p14:cNvContentPartPr/>
              <p14:nvPr/>
            </p14:nvContentPartPr>
            <p14:xfrm>
              <a:off x="0" y="0"/>
              <a:ext cx="8130960" cy="582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EC8B2B-3AFC-4D5D-87FC-7C1F8447B6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149680" cy="58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102E17-88ED-4D13-B663-15586BFAB31A}"/>
                  </a:ext>
                </a:extLst>
              </p14:cNvPr>
              <p14:cNvContentPartPr/>
              <p14:nvPr/>
            </p14:nvContentPartPr>
            <p14:xfrm>
              <a:off x="6294240" y="348228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102E17-88ED-4D13-B663-15586BFAB3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4880" y="3472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973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86B6-0AFF-4685-8A2F-D5B9A4D86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DF33B-8ADF-4707-9185-C3C5E007C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4C711D-9342-4987-A468-27210F08AE68}"/>
                  </a:ext>
                </a:extLst>
              </p14:cNvPr>
              <p14:cNvContentPartPr/>
              <p14:nvPr/>
            </p14:nvContentPartPr>
            <p14:xfrm>
              <a:off x="0" y="60840"/>
              <a:ext cx="12062880" cy="491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4C711D-9342-4987-A468-27210F08AE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1480"/>
                <a:ext cx="12081600" cy="49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C99D87-EB8B-4735-86CE-B4290EDBBC26}"/>
                  </a:ext>
                </a:extLst>
              </p14:cNvPr>
              <p14:cNvContentPartPr/>
              <p14:nvPr/>
            </p14:nvContentPartPr>
            <p14:xfrm>
              <a:off x="4038480" y="633240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C99D87-EB8B-4735-86CE-B4290EDBBC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9120" y="6323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250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86B6-0AFF-4685-8A2F-D5B9A4D86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DF33B-8ADF-4707-9185-C3C5E007C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FA4993-3051-4DC9-BFCF-E6F1447D0F3F}"/>
                  </a:ext>
                </a:extLst>
              </p14:cNvPr>
              <p14:cNvContentPartPr/>
              <p14:nvPr/>
            </p14:nvContentPartPr>
            <p14:xfrm>
              <a:off x="228600" y="91440"/>
              <a:ext cx="9426240" cy="604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FA4993-3051-4DC9-BFCF-E6F1447D0F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82080"/>
                <a:ext cx="9444960" cy="60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7F98EC-9334-4A35-911A-70868C70DCB2}"/>
                  </a:ext>
                </a:extLst>
              </p14:cNvPr>
              <p14:cNvContentPartPr/>
              <p14:nvPr/>
            </p14:nvContentPartPr>
            <p14:xfrm>
              <a:off x="2606040" y="547884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7F98EC-9334-4A35-911A-70868C70DC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6680" y="5469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527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86B6-0AFF-4685-8A2F-D5B9A4D86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DF33B-8ADF-4707-9185-C3C5E007C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1EBC9B-60F2-4EBD-9A07-DD6C60C5EAEF}"/>
                  </a:ext>
                </a:extLst>
              </p14:cNvPr>
              <p14:cNvContentPartPr/>
              <p14:nvPr/>
            </p14:nvContentPartPr>
            <p14:xfrm>
              <a:off x="312480" y="15120"/>
              <a:ext cx="11849400" cy="683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1EBC9B-60F2-4EBD-9A07-DD6C60C5EA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5760"/>
                <a:ext cx="11868120" cy="68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97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86B6-0AFF-4685-8A2F-D5B9A4D86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DF33B-8ADF-4707-9185-C3C5E007C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360220-6065-4E47-8C2B-1B8686476A52}"/>
                  </a:ext>
                </a:extLst>
              </p14:cNvPr>
              <p14:cNvContentPartPr/>
              <p14:nvPr/>
            </p14:nvContentPartPr>
            <p14:xfrm>
              <a:off x="1173600" y="914400"/>
              <a:ext cx="5151240" cy="272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360220-6065-4E47-8C2B-1B8686476A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4240" y="905040"/>
                <a:ext cx="5169960" cy="27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204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2021-04-27T03:36:26Z</dcterms:created>
  <dcterms:modified xsi:type="dcterms:W3CDTF">2021-04-27T04:51:50Z</dcterms:modified>
</cp:coreProperties>
</file>