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8T03:08:37.4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2646 720 0,'0'0'0,"0"-21"0,0-1 16,0 1 0,0 0-1,0 0 16,0 42 16,-21 0-31,21 0-16,0 1 0,0-1 16,0 0-16,0 0 0,0 0 15,0 0-15,0 1 0,0-1 16,21 0-16,0-21 0,0 0 15,0 21-15,0-21 0,1 0 16,-1 0-16,0 0 0,21 0 16,-21-21-16,1 21 0,20-21 15,-21 0-15,21-1 0,-20 22 0,-1-21 16,0 0-16,0 0 0,0 0 16,0 0-16,1-1 0,-22 1 15,0 0-15,21 0 0,-21 0 0,21 0 16,-21-1-16,0 1 0,0 0 15,0 0-15,0 0 16,0 42 31,0 0-47,0 0 16,0 0-16,0 1 0,0-1 0,0 0 15,0 21-15,0-21 0,0 22 16,0-22-16,0 21 0,0 1 15,0-1-15,-21 0 0,21 1 0,0-1 16,-21 0-16,21 1 0,0-1 16,0 0-16,-22 1 0,22-1 0,0 0 15,0 1-15,0-22 0,0 21 16,0-21-16,0 0 0,0 1 16,0-1-16,0 0 0,0 0 15,-21-21 16,0 0-31,0 0 16,0 0-16,0-21 0,-22 0 0,22 21 16,0-21-16,-21-1 0,20 1 15,-20 21-15,21-21 0,-21 0 0,20 0 16,1 21-16,-21-21 0,21 21 16,0 0-16,-1 0 15,1 0-15,21 21 31,0 0-31,0 0 16,21 0-16,1-21 16,-1 21-16,0 1 0,0-22 0,0 21 15,0-21-15,1 0 0,20 21 16,-21-21-16,0 0 0,22 0 0,-22 0 16,21 0-16,0 0 0,-20 0 15,20 0-15,0-21 0,1 21 0,-22-21 16,21-1-16,0 1 0,1 0 15,-1 0-15,-21 0 0,22 0 0,-1-1 16,0-20-16,-21 21 0,22-21 16,-22-1-16,0 1 0,0 21 15,0-22-15,1 1 0,-22 21 0,0-21 16,0 20-16,0 1 16,0 0-16,0 0 0,0 0 0,0 0 0,0-1 15,0 1 1,-22 21-16,1 0 15,21 21 1,-21 1-16,21-1 16,-21 21-16,21-21 0,-21 22 0,21-22 15,0 21-15,-21 0 0,-1 1 16,22-1-16,-21 0 0,21 1 0,0-1 16,-21 0-16,21 1 0,-21-1 15,21 0-15,0 1 0,-21-1 16,21 22-16,-21-22 0,21 21 15,-22-20-15,1 20 0,21 1 0,0-1 16,-21-20-16,21 20 0,-21 1 16,21-22-16,-21 21 0,21-20 0,0-1 15,0 0-15,0 22 0,0-22 16,0-21-16,0 22 0,0-1 0,0-21 16,0 0-16,0 1 0,21-22 15,0 0-15,0 0 0,0 0 16,1 0-16,-1 0 0,0 0 15,21-22-15,-21 1 0,22 0 0,-22 0 16,0 0-16,21-22 16,-20 22-16,20 0 0,-21-21 0,0 21 15,0-1-15,1-20 0,-1 21 16,0-21-16,-21 20 0,0-20 0,0 0 16,0-1-16,0 1 0,0 0 15,0-1-15,0 1 0,-21 0 0,0-1 16,-1 1-16,1 21 0,-21 0 15,21 0-15,0-1 0,-22 1 0,22 21 16,-21 0-16,21-21 0,-22 21 16,22 0-16,0 0 0,0 0 0,0 0 31,42 0 0,-21-21-31,21 21 16,0 0-16,0 0 0,0-21 15,1 0-15,20 21 0,-21-22 0,0 1 16,22 21-16</inkml:trace>
  <inkml:trace contextRef="#ctx0" brushRef="#br0" timeOffset="1295.56">5292 593 0,'0'-21'31,"0"-1"0,0 1 172,0 0-171,0 0-17,0 0 1,0 0 15,-22 21-31,1 0 16,21-22-16,-21 22 15,0 0 1,0 0-16,0 0 0,-1 0 0,1 22 0,0-22 16,-21 21-16,21-21 15,-1 21-15,1 0 0,0-21 0,0 21 16,0 0-16,0-21 0,21 22 16,0-1-16,0 0 15,21-21 1,0 21-16,0-21 15,0 0-15,0 0 0,1 0 16,-1 0-16,0 21 0,0-21 0,0 0 16,0 0-16,1 21 0,-1-21 15,0 22-15,0-22 0,0 21 16,-21 0-16,21-21 0,-21 21 0,0 0 16,0 0-1,0 1-15,0-1 0,-21 0 0,0 0 16,0 0-16,0 0 0,-22-21 15,1 22-15,21-1 0,-21 0 0,20-21 16,-20 0-16,21 21 0,0-21 16,21-21 15,0 0-31,21 0 16,0 21-16,0 0 0,0-22 15,1 22-15,-1 0 16,0 0-16,0 0 15,0 0-15,-21 22 0,0-1 16,21 0-16,-21 0 0,0 0 16,0 22-16,0-22 0,0 0 15,0 0-15,0 21 0,0-20 0,0-1 16,-21 21-16,21-21 0,-21 0 16,21 1-16,-21-1 0,0 0 0,21 0 15,0 0-15,0 0 16,0 1-1,0-44 48</inkml:trace>
  <inkml:trace contextRef="#ctx0" brushRef="#br0" timeOffset="2368.94">5165 2985 0,'0'-22'31,"0"1"-31,0 0 16,0 0-16,21 0 16,0 0-16,0 21 15,0-22-15,0 22 0,1 0 16,-1-21-16,0 21 0,21 0 16,-21 0-16,1 0 0,-1 0 15,0 0-15,0 0 0,0 0 0,-21 21 16,21-21-16,-21 22 15,0-1-15,0 0 0,0 0 0,-21 21 16,0-20-16,-21 20 0,21-21 16,-22 21-16,1 1 0,0-22 0,20 21 15,-20 1-15,21-1 0,-21-21 16,20 0-16,22 0 0,0 1 0,0-1 16,0 0-16,0 0 0,22-21 31,-1 0-31,0 0 0,0 0 15,0 0-15,0 0 0,1 0 16,-1-21-16,0 21 0,0-21 0,0 21 16,0 0-1,-21 21 1,0 0-16,0 0 0,0 0 16,0 1-16,0-1 0,0 0 0,-21 0 15,21 21-15,0-20 0,0-1 0,-21 0 16,21 21-16,0-21 0,-21 1 15,21-1-15,0 0 0,0 0 16,-21-21-16,21 21 16,-21 0-16,-1-21 15,1 22-15,0-22 0,0 0 0,0 0 16,0 0-16,-22 0 0,22 0 16,0 0-16,-21 0 0,20 0 0,-20-22 15,21 22-15,0-21 0,-22 21 16,22-21-16,0 21 0,21-21 0,0 0 15,0 0-15,0-1 0,0 1 16</inkml:trace>
  <inkml:trace contextRef="#ctx0" brushRef="#br0" timeOffset="3070.15">6181 1842 0,'0'0'0,"-43"0"15,22 0-15,0 0 0,0 0 16,0 0-16,-1 0 0,1 0 0,0 0 16,0 0-1,21 21 1,21-21-16,0 0 15,22 0-15,-1 0 0,-21 0 16,43 0-16,-22 0 0,21 0 0,22 0 16,0 0-16,-1 0 0,22-21 15,0 21-15,0 0 0,0-22 16,0 22-16,-22 0 0,22-21 0,-21 21 16,-1 0-16,-20-21 0,21 21 15,-22-21-15,-21 21 0,22 0 16,-43 0-16,21 0 0,-20 0 0,-22-21 15,-22 21 1,1 0 0,0 0-16,0 0 15,0 0-15,0 0 0,-1 0 0,1 0 16,0 0-16,0 0 0,0 0 16,0 0-16,-1 0 0,-20 21 0</inkml:trace>
  <inkml:trace contextRef="#ctx0" brushRef="#br0" timeOffset="3542.88">6159 2117 0,'0'0'0,"-21"0"0,0 0 0,0 0 0,42 0 62,21 0-62,-20 0 16,41 0-16,-21 0 0,22 0 0,21 0 15,-1 0-15,1 0 0,21 0 16,0 0-16,-22 0 0,22 0 0,-21 0 16,21-21-16,-22 21 0,1 0 15,0 0-15,-1 0 0,1 0 0,-22 0 16,1 0-16,-1 0 16,-20 0-16,-1 0 0,0 0 0,-20 0 15,-1 0-15,-42 0 31,-1 0-31,1 0 16,0 0-16,0 0 0,0 0 0,0 0 16,-1 0-16,1 0 0,0 0 15,0 0-15,0 0 0,-22 0 0,22 0 16</inkml:trace>
  <inkml:trace contextRef="#ctx0" brushRef="#br0" timeOffset="4008.61">6075 2413 0,'-21'0'0,"42"0"0,-64 0 15,22 0-15,0 0 0,42 0 32,0 0-32,1 0 15,20 0-15,-21 0 0,21 0 16,1 0-16,20 0 0,-20 0 0,20 0 16,22 0-16,-1 0 0,1 0 15,0 0-15,-1 0 0,1 0 0,0 0 16,-22 0-16,22 0 0,-22 0 15,1 0-15,-1 0 0,-20 0 0,-1 0 16,0 0-16,1 0 0,-1 0 16,-21-21-16,0 21 0,1 0 0,-1 0 31,0 0-31</inkml:trace>
  <inkml:trace contextRef="#ctx0" brushRef="#br0" timeOffset="6088.48">2074 5503 0,'0'0'0,"0"22"0,0-1 0,0 0 16,0 0-16,0 0 16,0 0-16,0 1 0,0-1 15,0 0-15,0 0 16,21-21 0,1 0-16,-1 0 0,0 0 0,0 0 15,0-21-15,22 0 0,-22 0 16,21 21-16,0-43 0,-20 22 0,20 0 15,0 0-15,-21 0 0,1-1 16,20-20-16,-21 21 0,0 0 0,-21 0 16,0-1-16,0 1 15,0 0-15,0 0 0,-21 0 0,-21 0 16,-1 21-16,1 0 0,0 0 0,-1 0 16,1 0-16,0 21 0,-1-21 15,-20 21-15,21 0 0,20 21 16,-20-20-16,0 20 0,21 0 0,-22 1 15,22-1-15,21 0 0,0 1 16,0-1-16,0 0 0,0 1 0,0-1 16,0 0-16,0 1 0,0-22 15,21 0-15,0 0 0,1 0 0,-1 0 16,21-21-16,-21 0 0,0 0 16,22 0-16,-22 0 0,21 0 15,-21-21-15,22 21 0,-1-21 0,-21 0 16</inkml:trace>
  <inkml:trace contextRef="#ctx0" brushRef="#br0" timeOffset="6361.33">3027 4953 0,'0'21'15,"0"0"-15,-21 1 0,21 20 16,-22 0-16,22 1 0,-21-1 0,21 0 16,0 1-16,0-1 0,-21 21 15,0-20-15,21 20 0,-21-20 16,0 20-16,21-21 0,0 1 0,0-1 16,-22 0-16,22-20 0,0 20 15,0-21-15,0 0 0,0 0 0,0 1 16,22-22-1</inkml:trace>
  <inkml:trace contextRef="#ctx0" brushRef="#br0" timeOffset="6804.22">3471 5503 0,'0'0'0,"21"-21"0,1 0 0,-22 0 15,21 0-15,-21 0 16,-21 21 0,-1 0-16,-20 0 15,21 0-15,0 0 0,-22 21 0,22 0 16,-21 0-16,21 0 0,0 0 16,-1 1-16,1-1 0,0 0 0,21 0 15,0 0 1,0 0-16,0 1 0,21-22 0,0 0 15,1 0-15,-1 21 16,0-21-16,0 0 0,21 21 0,-20 0 16,-1-21-16,21 21 0,-21-21 15,0 21-15,1-21 0,-1 22 0,-21-1 16,0 0 0,-21 0-16,-1-21 0,1 21 15,-21-21-15,21 0 0,-22 21 0,1-21 16,21 0-16,-21 0 0,-1 0 15,22 0-15,-21 0 0,21 0 0,-1 0 16,1 0-16,0 0 16,21-21-1,0 0 1,0 0-16,21 21 0,0-21 16</inkml:trace>
  <inkml:trace contextRef="#ctx0" brushRef="#br0" timeOffset="7184.46">3852 5673 0,'0'-21'16,"21"21"-16,1-22 15,-1 22 1,-21-21-16,21 0 0,0 21 0,0-21 15,0 21-15,1-21 0,-22 0 16,21 21-16,0-22 0,0 1 0,-21 0 16,-21 21 15,0 0-31,0 0 0,-1 0 16,-20 21-16,21-21 0,0 21 0,0 1 15,-22-1-15,43 0 0,-21 0 16,0 0-16,21 0 0,-21 22 0,21-22 15,0 0-15,0 0 0,0 0 16,0 1-16,0-1 16,21-21-16,0 0 0,-21 21 0,21-21 15,0 0-15,1 0 0,-1 0 16,21 0-16,-21-21 0,0 0 0,1-1 16,20 22-16</inkml:trace>
  <inkml:trace contextRef="#ctx0" brushRef="#br0" timeOffset="7830.36">5376 5038 0,'0'0'0,"-21"0"0,0-21 0,0 21 15,0 0-15,-1 0 0,-20 0 16,21 0-16,0 0 0,-22 0 0,22 0 16,0 0-16,0 0 0,-21 21 15,20-21-15,22 21 0,-21-21 16,21 21-16,0 0 0,0 0 16,0 1-1,21-22-15,1 21 0,-1-21 0,21 21 16,-21 0-16,0 0 15,1 0-15,-1 1 0,0-22 16,-21 21-16,0 0 0,0 0 16,0 0-16,0 0 0,0 1 15,-21-1-15,-22 0 0,22 0 16,0-21-16,-21 21 0,21-21 16,-1 0-16,-20 0 0,21 0 0,0 0 15,0 0 1,21-21-1,0 0 1,21 21-16,0 0 16,0 0-16,0 0 0,0 0 0,1 0 15,-1 0-15,0 0 16,0 0-16,0 21 0,-21 0 16,0 0-16,0 1 0,0-1 15,0 0-15,0 0 0,0 0 0,0 22 16,0-22-16,0 0 0,0 0 0,0 0 15,-21 0-15,0 1 16,21-1-16,-21-21 16,21 21-16,0-42 47,0 0-32</inkml:trace>
  <inkml:trace contextRef="#ctx0" brushRef="#br0" timeOffset="8496.99">4847 7070 0,'21'-43'15,"0"43"-15,-21-21 0,22 0 16,-1 21-16,-21-21 0,21 21 16,0-21-16,0 21 15,-21-21-15,-21 21 31,0 0-31,0 21 0,0-21 16,-1 21-16,1 0 0,-21 0 16,21 0-16,0 1 0,21-1 15,0 0-15,-22 0 0,22 21 0,0-20 16,0-1-16,0 21 0,22-21 16,-22 0-16,21 22 0,0-22 0,21 0 15,-21 0-15,1 0 0,-1 1 0,21-1 16,-21 0-16,0-21 0,1 21 15,-1 0-15,-21 0 0,0 1 0,21-1 16,-21 0-16,0 0 16,0 0-16,0 0 0,-21-21 0,0 22 15,-1-1-15,1-21 0,-21 21 0,21 0 16,-22-21-16,1 21 0,-21-21 16,20 0-16,1 0 0,0 0 15,-1 0-15,1 0 0,0 0 0,-1 0 16,22 0-16,0-21 0,21 0 15,0-21-15,0 20 0,0-20 0,21 0 16,0-22-16</inkml:trace>
  <inkml:trace contextRef="#ctx0" brushRef="#br0" timeOffset="8984.73">5842 6011 0,'0'0'0,"-21"0"16,21 22-16,42-22 16,-21 0-16,22 0 15,-1 0-15,0 0 0,22 0 0,-1 0 16,1 0-16,-1 0 0,1 0 15,-1 0-15,22 0 0,0-22 0,-1 22 16,-20-21-16,20 21 0,-20 0 16,21 0-16,-43 0 0,21 0 0,-41 0 15,20 0-15,-21 0 0,-42 0 32,0 0-17,-22 0-15,22 0 0,-21 0 16,-22 0-16,22 0 0,-21 0 0,20 0 15,-20 0-15,-1 0 0</inkml:trace>
  <inkml:trace contextRef="#ctx0" brushRef="#br0" timeOffset="9272.56">5757 6223 0,'0'21'15,"21"-21"-15,1 0 16,-1 0-16,21 0 0,22 0 0,-22 0 16,21 0-16,1 0 0,-1 0 15,1 0-15,-1 0 0,22 0 0,-21 0 16,20 0-16,-20 0 0,20 0 16,-20 0-16,-1 0 0,1 0 0,-22 0 15,1 0-15,-1 0 0,-21 0 0,21 0 16,-20 0-1,-44 0 1,1 0-16,0 0 0,0 0 16,0 0-16,-22 0 0,1 0 15</inkml:trace>
  <inkml:trace contextRef="#ctx0" brushRef="#br0" timeOffset="9549.4">5694 6519 0,'0'0'16,"21"0"-1,0 0-15,21 0 16,1 0-16,-1 0 0,0 0 0,1 0 16,20 0-16,1 0 0,-22 0 15,22 0-15,-1 0 0,22 0 0,-22 0 16,1 0-16,-1-21 0,1 21 0,-1 0 15,1 0-15,-1 0 0,-20 0 16,-1-21-16,-21 21 0,21 0 0,-20-21 16,-22 0-1,0 0-15,0-1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8T04:18:06.9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1270 995 0,'21'0'16,"-42"0"62,0 0-47,21-21-31,0 0 31,0-1-31,0 1 16,0 0-16,21 21 0,-21-21 15,21 21-15,0-21 0,0 0 16,1 21-16,-1-22 0,0 22 16,0 0-16,21 0 0,-20 0 0,20 0 15,-21 0-15,0 0 0,0 0 16,22 22-16,-22-22 0,0 42 16,0-21-16,-21 0 0,0 22 0,0-1 15,0 0-15,0 1 0,-21-22 16,-21 21-16,-1 0 15,1 1-15,0-22 0,-1 21 0,1-21 16,0 1-16,21-1 0,-22 0 16,22-21-16,0 21 0,0-21 15,0 0-15,-1 0 0,22-21 32,0 0-17,22 0-15,-1 21 0,0-22 16,0 22-16,0 0 15,0-21-15,1 21 0,20 0 0,-21 0 16,21 0-16,1 0 0,-1 0 16,-21 0-16,22 0 0,-1 0 15,0 0-15,-21 21 0,22-21 0,-22 22 16,0-1-16,0-21 0,-21 21 16,0 0-16,0 0 0,0 0 0,0 1 15,0-1-15,0 0 0,-21 0 16,-21 0-16,21 22 0,-22-22 15,1 0-15,0 0 0,-1 0 0,1-21 16,0 21-16,-22 1 0,22-22 16,-1 0-16,1 0 15,0 0-15,21 0 0,-22 0 0,22-22 16,-21 1-16,21 21 0,-1-21 16,1 0-16,21 0 15,-21 0-15,21-1 16,-21 22-16,21-21 47,21 21-47,0 0 0,0 0 15,1 0-15,-1 0 0</inkml:trace>
  <inkml:trace contextRef="#ctx0" brushRef="#br0" timeOffset="372.43">2455 1397 0,'0'21'31,"21"-21"0,1 0-31,-1 0 16,0 0-16,0 0 0,0-21 15,-21 0 1,0 0-16,-21 21 31,0 0-31,0 0 0,0 0 0,-1 0 16,1 0-16,0 0 15,0 21-15,0 0 16,21 0-16,0 0 16,21-21-1</inkml:trace>
  <inkml:trace contextRef="#ctx0" brushRef="#br0" timeOffset="1056.18">4276 699 0,'0'0'0,"0"-43"0,21 22 0,-21-42 15,0 41-15,0-20 16,0 21-16,0 0 0,0-22 0,0 22 15,0 0-15,0 0 16,0 42 15,0 0-31,0 22 0,0-1 16,0 0-16,0 22 0,21-1 0,0 1 16,-21-1-16,0 22 0,0-22 15,21 22-15,-21-21 0,0 20 0,0-20 16,0-1-16,0 1 0,0-1 15,0 1-15,0-1 0,0 1 0,0-22 16,0 22-16,-21-22 0,21 0 16,0 1-16,0-22 0,-21 21 0,21-21 15,0 0-15,0 1 16,0-44 15,0 1-31,0 0 0,0-21 0,-21 21 16,21-22-16</inkml:trace>
  <inkml:trace contextRef="#ctx0" brushRef="#br0" timeOffset="1447.96">4043 677 0,'0'-21'0,"0"42"0,0-63 16,0 21-16,0 0 0,0 0 16,21-1-16,0 1 0,0 0 15,22 0-15,-22 21 0,21 0 16,0-21-16,22 21 0,-22 0 16,22 0-16,-1 21 0,1 0 0,-22 0 15,22 22-15,-22-22 0,0 42 16,-21-20-16,1 20 0,-22-21 0,0 22 15,-22-1-15,-20-20 0,0 20 16,-1-20-16,-20-1 0,21 0 0,-22 1 16,22-22-16,-1 0 15,1 21-15,21-21 0,-21-21 0,20 22 16,1-22-16,21 21 16,21-21 15,1 0-31,-1-21 0,0 21 15,0 0-15</inkml:trace>
  <inkml:trace contextRef="#ctx0" brushRef="#br0" timeOffset="1855.73">4741 1630 0,'0'0'16,"21"0"-16,22 0 16,-22 0-16,0-21 0,0 21 15,0-21-15,1-1 0,-1 22 16,0-21-16,-21 0 0,0 0 0,21 0 16,-21 0-16,0-1 15,0 1-15,-21 0 0,21 0 16,-21 21-16,0 0 0,-1 0 15,1 0-15,0 0 0,0 21 16,0-21-16,0 21 16,-1 0-16,1 1 0,21-1 0,0 0 15,-21 21-15,21-21 0,0 22 16,0-22-16,0 0 0,0 21 0,0-20 16,0-1-16,21 21 0,-21-21 15,21-21-15,1 21 0,-1 1 0,0-22 16,0 0-16,0 0 0,0 0 15,22 0-15,-22 0 0,0 0 0,21 0 16,-20-22-16,-1 1 0,21 0 16,-21 0-16,0 0 0</inkml:trace>
  <inkml:trace contextRef="#ctx0" brushRef="#br0" timeOffset="2952.18">5355 1376 0,'0'0'0,"0"-21"15,0 42 1,-21-21-16,0 21 16,21 0-16,-21 0 0,21 1 0,0-1 15,0 21-15,-22-21 0,22 0 16,0 22-16,0-22 0,0 21 0,0-21 16,0 1-16,0-1 0,0 21 15,0-21-15,22-21 0,-1 21 16,-21 1-16,21-1 0,0-21 0,0 0 15,0 0-15,22 0 0,-22 0 16,0 0-16,0 0 0,22-21 0,-22 21 16,0-22-16,21 1 0,-21 0 15,1-21-15,-1 21 0,-21-22 0,0 22 16,0-21-16,0 21 0,0-22 16,0 1-16,0 21 0,0 0 15,-21-22-15,-1 22 0,1 21 0,0-21 16,0 21-16,0 0 0,0 0 0,-1 0 15,1 0-15,0 0 16,0 21-16,0-21 0,0 21 0,21 0 16,0 1-16,-22-1 0,22 0 15,0 0-15,0 0 0,0 0 0,0 1 16,0-1-16,0 0 0,0 0 16,0 0-16,22 0 0,-1 1 0,0-22 15,0 21-15,0 0 0,0 0 16,1 0-16,-1 0 0,0-21 0,0 22 15,0-1-15,0-21 0,1 21 16,-1-21-16,0 0 0,0 0 16,0 0-1,0 0-15,1 0 16,-1 0-16,0-21 0,0 21 16,0-21-16,0-1 0,1 1 0,-1 0 15,0 0-15,0 0 0,21-22 16,-20 22-16,-1-21 0,0 21 0,21-22 15,-21 1-15,1 21 0,-22 0 16,0 0-16,21-1 0,-21 1 0,-21 21 31,-1 0-31,1 0 16,0 21-16,0 1 0,21-1 16,-21 0-16,21 0 15,0 0-15,0 0 16,0 1-16,21-22 0,-21 21 15,21-21-15,0 21 0,0 0 0,1-21 16,-22 21-16,21-21 0,-21 21 16,21-21-16,-21 22 0,21-1 0,-21 0 15,0 0-15,0 0 16,0 0-16,0 1 16,21-22 15,0 0-16,1-22-15,-1 22 16,0-21-16,0 0 0,-21 0 16,21 0-16,0 0 0,1-1 0,-1 1 15,0-21-15,0 42 0,0-21 16,-21 0-16,0-1 0,21 22 0,1 0 16,-22-21-16,0 42 31,0 1-31,0-1 15,0 0-15,0 0 0,0 0 0,0 0 16,0 1-16,0-1 0,0 0 16,0 0-16,0 0 0,0 0 15,0 1-15,0-1 16,21-21 0,0 0-16,0 0 15,0 0-15,0-21 16,1-1-16,-1 22 0,0-21 0,-21-21 15,21 21-15,0 0 0</inkml:trace>
  <inkml:trace contextRef="#ctx0" brushRef="#br0" timeOffset="3344.16">6816 1270 0,'0'0'16,"-64"-42"-1,43 42-15,0 0 0,0 0 0,-1 0 16,1 21-16,21 0 15,-21-21-15,21 21 0,0 0 0,0 1 16,0-1-16,0 0 16,21 0-16,0-21 0,1 0 15,-1 0-15,0 0 0,0 0 16,21 0-16,-20 0 0,-1 0 0,21 0 16,-21 0-16,0 0 0,1-21 15,-1 0-15,0 0 0,-21-1 0,21 1 16,-21 0-16,0 0 15,0 0-15,-21 0 0,0-1 0,0 1 16,-1 0-16,1 21 0,-21 0 16,21 0-16,0 0 0,-22 0 0,22 0 15,0 0-15,-21 21 0,20 0 16,1-21-16,0 22 0,0-1 0,21 0 16,0 0-16,0 0 0,0 0 15,0 1-15,21-22 0,21 0 16,-20 21-16,-1-21 0,21 0 15,0 0-15,1 0 0,-1 0 0,0-21 16,1-1-16,-1 22 0</inkml:trace>
  <inkml:trace contextRef="#ctx0" brushRef="#br0" timeOffset="4256.58">7408 741 0,'0'0'16,"21"-21"-16,-21-22 0,0 22 0,0 0 15,-21 42 1,0-21 0,21 21-16,-21 22 0,21-1 0,0 0 15,-21 1-15,0 20 0,21-20 16,-22 20-16,22-21 0,0 22 0,-21-1 16,0-20-16,0 20 15,21-20-15,-21 20 0,21-21 0,-21 22 16,-1-22-16,22 22 0,-21-22 15,21 0-15,0 1 0,0-1 0,0-21 16,0 0-16,0 22 0,0-22 16,21 0-16,1-21 0,-1 0 15,0 0-15,0 0 0,0 0 0,0-21 16,1 0-16,-1 21 0,21-43 16,-21 22-16,0 0 0,22-21 0,-22-1 15,0 22-15,21-42 16,-20 42-16,-1-1 0,-21 1 0,0 0 15,0 0-15,21 21 16,-21 21 0,0 0-1,0 0-15,0 1 0,-21-1 16,21 0-16,0 0 0,0 0 16,0 0-16,0 1 0,21-1 15,0-21 1,0 0-16,0 0 0,1 0 0,20 0 15,-21 0-15,0-21 0,22 21 16,-22-22-16,0 1 0,21 0 0,-21 21 16,1-21-16,-1 0 0,0 0 15,-21-1-15,0 1 0,21 0 16,-21 0 0,0 0-16,-21 21 31,21 21-31,-21 0 15,0 0-15,-1 0 0,22 1 16,-21-1-16,21 21 0,0-21 16,-21 22-16,0-1 0,21 0 0,0 1 15,0-1-15,0 21 0,0-20 16,0 20-16,0-20 0,0 20 0,0 1 16,21 20-16,-21-20 0,21 20 15,-21-20-15,0 21 0,0-22 16,0 1-16,0 20 0,0-20 0,-21-1 15,0 1-15,0-22 0,21 22 0,-21-22 16,-1 0-16,1 1 0,21-1 16,-21-21-16,0 0 0,21 0 0,-21-21 15,0 0-15,-1 0 0,22-21 16,0 0-16,-21 0 0,21 0 16,0-22-16,-21 22 0,21-21 0,0 0 15,0-1-15,0 1 0,0-22 16,0 22-16,21 0 0,0-22 0,1 1 15,-22-1-15,21 1 0,0-1 0,0 1 16,0-1-16,22 1 16,-22-1-16,0 1 0,21 20 0,-21-20 15,22-1-15,-22 22 0,0-21 0,21 20 16</inkml:trace>
  <inkml:trace contextRef="#ctx0" brushRef="#br0" timeOffset="4566.35">7091 974 0,'0'0'0,"21"0"0,0 0 16,0-21-16,0 21 0,22 0 16,-22-22-16,21 1 0,-21 21 0,22 0 15,-1-21-15,0 21 0,-20 0 16,62-21-16,-41 21 16,-1 0-16,-21 0 0,0 0 15,0 0-15,1 0 0,-1 0 16</inkml:trace>
  <inkml:trace contextRef="#ctx0" brushRef="#br0" timeOffset="5088.6">9207 910 0,'0'0'0,"-21"0"0,0 0 0,0 0 15,42 0 16,21 0-15,-20 0-16,20-21 0,0 21 0,1 0 16,20 0-16,-21 0 0,22 0 15,-22 0-15,22 0 0,-22-21 0,22 21 16,-22 0-16,21 0 0,-20 0 16,-22 0-16,21 0 0,-21 0 0,1 0 15,-44 0 1,1 21-16,0-21 15,-21 0-15,21 0 0,-22 0 16,22 21-16,-21-21 0</inkml:trace>
  <inkml:trace contextRef="#ctx0" brushRef="#br0" timeOffset="5376.45">9567 931 0,'-21'0'0,"21"22"15,-21-22-15,21 21 16,0 0-16,0 0 16,0 21-16,-21-20 0,21-1 15,0 21-15,0 0 0,-21-20 0,21 20 16,0 0-16,0 1 0,0-22 16,0 21-16,0 0 0,0-20 0,-22 20 15,22-21-15,-21 21 0,21-20 16,0-1-16,0 0 0,0 0 0,-21 0 15,21 0-15,0 1 16,0-44 0,21 1-1,0 0-15,1 21 16</inkml:trace>
  <inkml:trace contextRef="#ctx0" brushRef="#br0" timeOffset="5784.21">10541 889 0,'0'0'0,"-21"-21"15,-22 21-15,22 0 16,-21 21-16,21-21 0,-22 21 0,1 22 15,0-22-15,-1 21 0,1 0 16,0 1-16,-1-1 0,1 0 0,-21 1 16,41-1-16,-20 0 0,21 1 15,-21-1-15,42 0 0,0 1 0,0-1 16,0-21-16,0 22 0,0-22 16,21 0-16,0 0 0,21 0 0,-21 0 15,22 1-15,-1-22 0,0 0 16,1 0-16,-1 0 0,0 0 15,1 0-15,-1 0 0,-21 0 0,22 0 16,-22-22-16,21 22 0,-21-21 16,0 21-16,1-21 0,-1 0 0,-21 0 15,21 21-15,-21-21 16,0-1 0,-21 22-16</inkml:trace>
  <inkml:trace contextRef="#ctx0" brushRef="#br0" timeOffset="6660.72">4127 2244 0,'0'0'0,"-42"0"16,42-21 31,21 21-31,0 0-1,1 0-15,-1 0 0,21 0 0,-21 0 16,22 0-16,-1 0 0,0 0 15,1 0-15,20 0 0,1 0 0,-1 0 16,22 0-16,-1 0 0,1 0 16,0 0-16,21 0 0,-1 0 0,-20 0 15,42 0-15,-21-22 16,21 22-16,0 0 0,0 0 0,0 0 16,0 0-16,0-21 0,0 21 0,21 0 15,-21 0-15,21 0 0,-21 0 16,21-21-16,-21 21 0,22 0 0,-1 0 15,0 0-15,0 0 0,0 0 16,0 0-16,1 0 0,-22 0 0,0-21 16,21 21-16,-21 0 0,0 0 15,-21 0-15,21 0 0,-22-21 0,-20 21 16,21 0-16,-21 0 0,20 0 16,-20 0-16,0 0 0,-22 0 0,22 0 15,0-21-15,-22 21 0,22 0 16,-22 0-16,-20 0 0,20-22 15,-21 22-15,1 0 0,-22 0 0,21 0 16,-21 0-16,-21-21 16,-21 21 15,0 0-31,0 0 0,0 0 16,0 0-16,-1 0 0,1 0 15</inkml:trace>
  <inkml:trace contextRef="#ctx0" brushRef="#br0" timeOffset="21056.64">2286 4445 0,'-21'0'15,"0"21"1,21 0-16,-22 1 16,22-44 77,0 1-93,-21 21 0,0-21 16,0 21-16,0-21 0,0 21 16,-1 0-16,1 0 0,0 0 15,0 0-15,0 0 0,0 0 16,-1 0-16,-20 0 0,21 0 0,0 0 15,-22 21-15,22 0 0,0 0 16,0 1-16,0-1 0,0 0 16,-1 21-16,22 1 0,-21-22 0,21 21 15,0 0-15,0 1 0,0-1 16,0 0-16,0 1 0,21-22 0,1 0 16,-22 21-16,21-20 0,0-1 15,0 0-15,0-21 0,0 21 0,1-21 16,-1 0-16,0 0 0,0 0 15,0 0-15,0 0 0,1-21 16,-1 0-16,0 0 0,0-1 16,21 1-16,-20-21 0,-1 21 15,21-22-15,-21-20 0,0 21 0,1-1 16,20 1-16,-21-22 0,0 1 16,0 21-16,22-22 0,-22 1 0,0-1 15,0 1-15,-21-1 0,21 22 16,1-22-16,-22 22 0,0-22 0,0 22 15,0 21-15,0-21 0,0 20 16,0 1-16,0 0 0,0 0 0,-22 21 16,1 0-16,0 0 15,0 0-15,0 0 0,0 21 16,21 21-16,-22 1 0,1-1 16,0 22-16,21 20 0,0-20 15,0-1-15,0 1 0,0-1 0,0 1 16,0-1-16,0 1 0,0-22 15,0 0-15,0 1 0,0-1 0,21 0 16,0-20-16,-21 20 0,22-21 16,-1 0-16,-21 0 0,21 1 0,0-22 15,0 0-15,0 0 16,1 0-16,-1 0 0,0 0 16,0-22-16,-21 1 0,21 0 15,0 0-15,1-21 0,-1 20 16,-21 1-16</inkml:trace>
  <inkml:trace contextRef="#ctx0" brushRef="#br0" timeOffset="21479.9">2815 4614 0,'0'22'16,"21"-1"-16,0-21 15,1 0 1,-1 0-16,0 0 0,0-21 16,0 21-16,0-22 0,1 1 15,-1 21-15,-21-21 0,0 0 16,0 0-16,0 0 16,0-1-1,-21 22 1,-1 0-16,1 0 0,0 0 15,0 0-15,0 22 16,21-1-16,-21 0 0,21 0 0,-22-21 16,22 21-16,0 0 15,0 1-15,0-1 0,0 0 0,0 0 16,0 0-16,0 0 0,0 1 16,22-22-16,-1 0 0,-21 21 15,21-21-15,0 0 16,0 0-16,0 0 0,1 0 0,-1 0 15,0-21-15,0-1 16,21 22-16,-20-21 0,-1 0 0,0-21 16,0 21-16</inkml:trace>
  <inkml:trace contextRef="#ctx0" brushRef="#br0" timeOffset="22116.54">3725 3916 0,'0'0'0,"0"-21"16,0 0-16,-21 21 15,0-22-15,0 22 16,0 0-16,-1 0 16,1 22-16,21-1 15,-21 0-15,0 0 0,0 21 0,0 1 16,-1 20-16,1-20 0,21 20 15,-21 1-15,0 20 0,0-20 16,0-1-16,-1 22 0,1 0 0,0-1 16,0 1-16,21 0 0,-21-1 15,21 1-15,-21 0 0,21-1 0,0 1 16,-22 0-16,1-1 0,21 22 16,-21-21-16,21-22 0,-21 22 0,21 0 15,-21-1-15,0-20 0,21 20 16,0-20-16,0-1 0,-22 1 0,22-22 15,0 1-15,0-1 0,0 0 16,0-21-16,0 1 0,22-1 0,-1-21 16,0 0-16,0 0 0,0-21 0,22-1 15,-1 1-15,0 0 16,1-21-16,-1-1 0,0 1 0,22 0 16,-22-1-16,22-20 0,-22 21 15,0-22-15,1 1 0,-1-1 0,-21 1 16,0-1-16,-21-21 0,0 22 0,-21-1 15,0 1-15,-21-1 0,-1 1 16,1-1-16,0 1 0,-22-1 0,1 22 16,20 0-16,1-1 0,0 22 15,-1 0-15,1 0 0,21 0 0,0 21 16,-1 0-16,22-21 0,-21 21 16,21-22-16,0 1 31,21 21-31,1-21 0,20 0 15,-21 21-15,0-21 0,22 0 16,-1-1-16,-21 1 0,21 0 0,1 0 16,20 0-16,-20 0 0,-1-1 15,0 1-15</inkml:trace>
  <inkml:trace contextRef="#ctx0" brushRef="#br0" timeOffset="23681.21">4127 4318 0,'0'0'0,"-21"0"0,0 0 0,0 0 16,0 0-16,0 0 16,-1 0-16,1 21 0,0 0 15,0 1-15,0 20 0,21-21 16,-21 0-16,-1 22 0,22-1 0,0-21 15,0 21-15,-21-20 0,21 20 16,0 0-16,0-21 0,0 1 0,0 20 16,0-21-16,0 0 15,21 0-15,1-21 0,-1 0 0,0 0 16,0 0-16,0 0 16,0-21-16,1 0 0,-1 0 0,0 0 15,0 0-15,-21-1 0,21-20 16,0 21-16,-21-21 0,22-1 0,-22 22 15,0-21-15,0 21 0,0-22 16,0 22-16,0 0 0,21 0 16,-21 42-1,0 0 1,0 0-16,0 22 0,0-22 16,0 0-16,0 0 15,0 21-15,0-20 0,0-1 0,0 21 16,0-21-16,21 0 0,-21 1 15,0-1-15,21 0 0,0-21 0,-21 21 16,21-21-16,1 0 0,-1 0 16,0 0-16,0 0 0,0 0 0,0-21 15,1 21-15,-1-21 0,0 0 16,0-1-16,21 1 0,-20 0 0,-1 0 16,0 0-16,0 0 0,0-22 15,-21 22-15,21 0 0,1 0 0,-22 0 16,21-1-16,-21 1 0,-21 42 47,21 1-47,-22-1 0,22 0 15,0 0-15,0 21 0,0-20 16,0-1-16,0 0 0,0 0 16,0 0-16,0 0 0,0 1 0,0-1 15,0 0-15,22 0 16,-1-21-16,0 0 0,0 0 15,0 0-15,0 0 0,22 0 16,-22 0-16,21-21 0,-21 0 0,1 0 16,20-1-16,-21 1 0,0 0 15,0 0-15,1 0 0,-22 0 16,21-22-16,0 22 0,-21 0 0,0-21 16,21 20-16,-21 1 0,0 0 15,21 21-15,-21-21 0,0 42 31,-21 0-15,21 0-16,-21 1 0,21-1 0,0 0 16,-21 0-16,21 21 0,0-20 15,0-1-15,0 0 0,0 0 16,0 21-16,0-20 0,0-1 0,21 0 16,0-21-16,0 21 0,-21 0 15,21-21-15,1 0 0,-1 0 0,0 0 16,0 0-16,0 0 0,0 0 15,22 0-15,-22-21 0,0 21 0,0-21 16,0-21-16,1 20 0,-1 1 16,0-21-16,0 21 0,0-22 0,-21 1 15,21 0-15,1-22 0,-22 22 16,0-22-16,21 22 0,0-21 0,-21 20 16,0 1-16,21 0 0,-21-1 15,21 1-15,-21 21 0,0 0 0,0-1 16,0 44 15,0-1-31,0 0 0,-21 21 16,21 1-16,-21-1 0,21 0 15,-21 1-15,21-1 0,0 0 0,0 22 16,-21-22-16,21 0 0,-22 1 16,22-22-16,0 21 0,0 1 0,0-1 15,0-21-15,0 21 0,0-20 16,0-1-16,0 0 0,22 0 0,-1 0 15,-21 0-15,21-21 0,0 0 16,0 0-16,22 0 0,-22 0 0,0 0 16,21 0-16,-21 0 0,22-21 0,-22 0 15,21 0-15,-21 0 0,22-22 16,-22 22-16,0-21 0,0 0 16,22-1-16,-22 1 0,0 0 15,0-22-15,0 1 0,0 20 0,1-20 16,-22 20-16,0 1 0,21 0 15,-21-1-15,0 1 0,0 21 0,0 0 16,0 0-16,0-1 0,-21 22 16,-1 0-1,22 22-15,-21-1 0,21 21 16,-21-21-16,0 22 0,21-1 16,0 0-16,0 1 0,0-1 15,0 0-15,0 1 0,0-22 0,0 21 16,0 0-16,0 1 0,0-1 15,0-21-15,0 22 0,0-22 0,0 21 16,0-21-16,0 0 0,21 1 16,0-1-16,0 0 0,-21 0 0,22-21 15,-1 0-15,0 0 16,0 0-16,0 0 0,0 0 0,1 0 16,-1-21-16,0 21 0,0-21 15,0 0-15,0-1 0,1 1 0,-1 0 16,-21 0-16</inkml:trace>
  <inkml:trace contextRef="#ctx0" brushRef="#br0" timeOffset="23947.85">5948 4382 0,'21'0'31,"0"0"-31,21 0 0,-20 0 16,20 0-16,0 0 0,-21-22 15,22 22-15,-1 0 0,0 0 16,-20 0-16,20 0 0,-21 0 16,0 0-16,0 0 0,1 0 0,-1 0 15</inkml:trace>
  <inkml:trace contextRef="#ctx0" brushRef="#br0" timeOffset="25361.83">7916 4382 0,'0'0'0,"-21"0"0,21 21 16,-21-21-16,0 0 0,0 0 15,-1 0-15,1 0 32,42 0 30,1 0-62,-1 0 16,0 0-16,0 0 0,21 0 15,-20 0-15,20 0 0,-21 0 0,21 0 16,22 0-16,-22 0 0,22 0 16,-22 0-16,22 0 0,-1 0 0,1 0 15,20 0-15,1 0 0,-22 0 16,22 21-16,0-21 0,-1 0 0,1 0 15,-21 0-15,20 0 16,-20 0-16,20 0 0,-20 0 0,-22 0 16,22 0-16,-22 0 0,0 0 0,1 0 15,-22 0-15,21 0 0,-21 0 16,1 0-16,-1 0 16,-42 0 30,21-21-30,-22 0-16,1 21 16,0-22-16</inkml:trace>
  <inkml:trace contextRef="#ctx0" brushRef="#br0" timeOffset="25920.47">9334 4022 0,'0'0'0,"-42"0"16,42 21-1,0 0 1,0 0-1,21-21-15,0 21 0,1-21 0,-1 22 16,21-22-16,-21 21 0,0-21 16,22 21-16,-22-21 0,21 0 0,-21 21 15,22-21-15,-1 0 0,0 0 16,1 0-16,-1 21 0,0-21 0,1 0 16,-1 0-16,0 0 0,1 0 0,-22 0 15,0 0-15,0 0 0,0 0 16,-21 21-1,-21 1 1,-21-22-16,21 21 0,0-21 16,-22 21-16,22 0 0,-21 0 0,-1 0 15,1 1-15,0-1 0,-1 0 16,1 0-16,0 21 0,-1-20 0,1-1 16,21 0-16,-21 0 0,20 0 15,-20 0-15,21 1 0,0-1 0,0-21 16,-1 21-16,22 0 15,-21-21-15,21 21 16,0-42 47,0 0-63,21 0 15,1 0-15</inkml:trace>
  <inkml:trace contextRef="#ctx0" brushRef="#br0" timeOffset="26988.98">11874 3852 0,'0'0'0,"0"-21"16,-21 0 15,0 21-15,0 0-16,0 0 0,21-21 0,-21 21 15,-1 0-15,1 0 16,0 0-16,0 0 16,0 0-16,0 21 15,-1-21-15,1 21 0,0 0 0,0-21 16,0 22-16,21-1 0,-21 0 0,-1 0 16,1 0-16,0 22 15,0-22-15,0 21 0,0-21 0,-1 22 16,22-22-16,-21 0 0,0 21 15,21-21-15,0 22 0,-21-22 0,21 0 16,-21 21-16,21-20 0,0-1 0,0 0 16,0 0-16,0 0 0,0 0 15,0 1-15,0-1 0,21 0 0,-21 0 16,21 0-16,0 0 0,0 1 16,1-22-16,-1 21 0,21-21 0,-21 0 15,0 21-15,1-21 0,-1 0 16,21 0-16,-21 0 0,0 0 15,1 0-15,20-21 0,-21 21 0,0-21 16,0 21-16,22-22 0,-22 1 16,0 0-16,0 0 0,22 0 0,-22 0 15,0-1-15,0-20 0,0 21 0,0 0 16,1-22-16,-22 22 0,0 0 16,0-21-16,0 21 0,0-22 0,0 22 15,0-21-15,0 21 0,0-22 16,0 22-16,0-21 0,0 21 0,-22-1 15,1-20-15,21 21 0,-21 21 16,21-21-16,-21 0 0,21-1 0,-21 22 16,0 0-16,21-21 0,-22 21 15,1 0-15,0 0 0,0-21 16,0 21-16,0 0 0,-1 0 16,1 0-16,0 0 0,0 0 15,0 0-15,0 0 0,-1 0 16,1 0-1,0 0-15,21 21 0,-21-21 16,21 21-16,-21-21 0,21 22 16,-21-22-16,-1 0 0,22 21 15</inkml:trace>
  <inkml:trace contextRef="#ctx0" brushRef="#br0" timeOffset="32211.86">1143 7451 0,'0'0'0,"-21"21"0,21 0 16,-21 0-16,21 0 15,-22-21 1,1 0 0,0 0-16,0 0 47,21-21-47,0 0 15,0 0-15,0 0 16,0 0-16,0-1 0,21 1 15,0-21-15,0 21 0,1-22 16,-1 1-16,0 21 0,0-21 0,0-1 16,22 1-16,-1 0 0,-21-22 15,21 22-15,1-1 0,-22 1 16,0 0-16,21 21 0,-20-22 0,-22 22 16,0 0-16,-43 21 31,22 21-31,0-21 0,-21 21 15,-1 0-15,22 22 0,-21-22 16,-1 0-16,22 0 0,0 22 0,0-22 16,21 0-16,-21 0 15,21 0-15,0 0 0,0 1 0,21-22 16,0 21-16,0 0 0,0 0 16,22-21-16,-22 21 0,21 0 0,-21 1 15,22-1-15,-1 0 0,0 0 16,-20 0-16,-1 0 0,21 1 15,-21-1-15,-21 0 0,0 0 16,0 0-16,0 0 0,-21 1 16,-21-1-16,21-21 0,-22 21 0,22 0 15,-21-21-15,21 0 0,-22 0 16,22 0-16,-21 0 0,21 0 0,-1-21 16,1 0-16,0 0 15,21-22-15,-21 22 0,21 0 0,-21-21 16,21 20-16,0 1 0,0 0 15,0 0-15,21 42 32,0-21-32,0 21 0,-21 0 15,21 22-15,1-22 0,-1 0 16,0 0-16,0 22 0,21-22 0,-20 0 16,-1 0-16,0 0 0,21 0 15,-21 1-15,22-22 0,-22 21 0,21-21 16,-21 0-16,22 0 0,-22 0 15,21 0-15,-21 0 0,22 0 16,-1-21-16,22-22 16,-22 22-16,-21 0 0,21 0 0,-20-22 15,-1 22-15,0-21 0,0 0 16,0 20-16,-21-20 0,21 0 0,-21-1 16,0 22-16,0 0 0,0-21 15,0 21-15,0-1 0,-21 1 0,0 21 16,0 0-16,0 0 15,0 0-15,-1 0 0,1 0 0,-21 21 16,21-21-16,0 22 0,-1 20 16,1-21-16,0 21 0,0 1 0,21-1 15,0-21-15,0 22 16,0-1-16,0-21 0,0 21 0,0-20 16,0-1-16,0 0 0,0 0 15,21 0-15,0-21 0,0 0 16,1 0-16,-1 0 0,0 0 15,0 0-15,0 0 0,0-21 0,1 0 16,-1 0-16,0 0 0,0-1 16,0 1-16,0 0 0,1-21 15,-1 21-15,-21-22 0,0 22 0,0-21 16,21 21-16,-21-1 0,0 1 16,0 0-16,0 0 0,0 0 0,0 42 46,0 0-46,0 0 0,0 22 16,0-22-16,0 21 0,0-21 0,0 0 16,0 22-16,0-22 0,21 0 15,0 0-15,-21 0 0,21 1 0,1-22 16,-1 21-16,0-21 16,21 0-16,-21 0 0,1 0 0,-1 0 15,21 0-15,-21-21 0,22-1 16,-22 22-16,21-21 0,-21 0 0,0 0 15,22-21-15,-22 20 0,0-20 16,0 21-16,-21-21 0,0 20 16,21 1-16,-21 0 0,22 0 0,-22 0 15,0 0-15,0 42 47,-22 0-47,22 0 0,0 0 0,0 22 16,0-22-16,-21 0 0,21 21 15,0-21-15,0 1 0,0 20 0,0-21 16,0 0-16,0 0 0,0 1 16,0-1-16,0 0 15,0-42 32,0 0-47,0-1 0,0-20 16,0 21-16,0-21 0,0 20 15,0-20-15,21 0 0,-21 21 0,22-22 16,-1 22-16,-21-21 0,21 21 16,0-1-16,0 1 0,0 21 15,1 0-15,-1 0 0,0 0 16,-21 21-16,21 1 0,0-1 16,-21 0-16,0 0 15,21 21-15,-21-20 0,22-1 16,-22 0-16,0 0 0,21 21 0,-21-20 15,0-1-15,0 0 16,0 0-16,21 0 16,0-21-1,-21-21-15,21 21 16,0-21-16,-21 0 0,22 0 16,-1-1-16,-21-20 0,21 21 0,0 0 15,-21-22-15,21 22 0,0 0 16,1 0-16,-22 0 0,21 0 0,-21-1 15,21 22-15,-21-21 0,21 21 16,0 0 0,-21 21-1,0 1 1,0-1-16,0 0 0,0 0 16,0 0-16,0 0 0,0 1 15,0-1-15,0 0 0,0 21 0,0-21 16,0 1-16,0-1 0,0 0 0,0 0 15,0 0-15,21 0 0,1 1 16,-1-1-16,0-21 0,0 21 16,0-21-16,0 0 0,22 0 15,-22 0-15,0 0 0,21 0 0,1 0 16,-22 0-16,21 0 0,-21 0 16,22-21-16,-22 21 0,21-21 15,-21-1-15,1 1 0,-1 21 0,0-42 16,0 21-16,0 0 0,-21-1 15,0-20-15,21 21 0,-21-21 0,22 20 16,-22-20-16,21 21 0,-21-21 16,0 20-16,0 1 0,0 0 0,0 0 15,0 0-15,-21 21 32,-1 0-32,1 0 0,0 21 15,0 0-15,0 0 16,21 0-16,-21 1 0,21-1 0,0 21 15,-22-21-15,22 0 0,0 22 16,0-22-16,0 0 0,0 0 0,0 22 16,0-22-16,22-21 0,-1 21 0,0 0 15,-21 0-15,21-21 0,0 0 16,0 21-16,1-21 0,-1 0 0,0 0 16,0 0-16,0-21 15,0 21-15,-21-21 0,22 0 0,-1 21 16,-21-21-16,21 0 0,0-1 15,-21 1 1,21 21-16,-21-21 0</inkml:trace>
  <inkml:trace contextRef="#ctx0" brushRef="#br0" timeOffset="33120.74">5736 7027 0,'0'0'0,"-21"0"16,0 0-16,0 0 16,-1 0-16,1 0 0,0 0 15,0 0 1,0 0-16,0 0 16,42 0 15,0 0-31,0 0 15,0 0-15,0 0 0,1 0 16,20 22-16,0-22 0,1 0 0,20 0 16,-21 0-16,22 0 0,-22 0 0,22 0 15,-1 0-15,1 0 16,-22 0-16,43 0 0,-22 0 0,1 0 16,-1 0-16,22 0 0,0 0 0,-22 0 15,22 0-15,-1 0 0,-20 0 16,-1 0-16,1 0 0,-1 0 0,-20 0 15,20 0-15,-20-22 0,-22 22 16,21 0-16,-21 0 0,22 0 0,-22 0 16,0 0-16,0 0 15,-21-21 1,0 0 31,-21 21-16,0 0-31,21-21 0,-21 21 16,-1-21-16,1 0 15</inkml:trace>
  <inkml:trace contextRef="#ctx0" brushRef="#br0" timeOffset="33679.93">7197 6710 0,'0'0'0,"-22"0"16,1 0-16,21 21 31,0 0-15,21-21-16,1 21 0,-1 1 15,0-1-15,0-21 0,0 21 16,0 0-16,1-21 0,-1 21 16,21-21-16,-21 21 0,22-21 15,-1 22-15,0-22 0,-21 0 16,22 0-16,-1 21 0,0-21 0,-20 0 16,20 0-16,0 0 0,1 0 0,-22 0 15,0 0-15,0 0 0,0 0 16,0 0-16,-42 0 31,0 0-31,0 0 16,0 0-16,0 21 0,-1-21 0,-20 21 15,21-21-15,-21 21 0,20 0 16,1-21-16,-21 22 0,21-1 0,-22 0 16,22 0-16,-21 0 0,21 22 15,-22-22-15,22 0 0,-21 0 16,21 21-16,0-20 0,-1-1 0,1 0 15,0-21-15,0 21 0,21 0 0,0 0 16,-21-21-16,21 22 16,-21-22-16,21-22 62,0 1-46</inkml:trace>
  <inkml:trace contextRef="#ctx0" brushRef="#br0" timeOffset="36612.89">9271 6244 0,'21'-42'15,"0"21"1,-21 42 15,0 0-31,-21 0 16,21 0-16,-21 22 0,0-1 15,21 0-15,0 22 0,-21-22 16,-1 22-16,1-1 0,21 1 0,-21-22 16,0 22-16,21-22 0,-21 0 0,21 1 15,-21-1-15,21-21 0,-22 21 16,22-20-16,0-1 0,0 0 0,0 0 16,0 0-1,0-42 1,0 0-16,0 0 15,0 0-15,22-1 0,-1 1 16,-21-21-16,0 21 0,21-22 0,0 1 16,0 0-16,-21-1 0,21-20 15,1 21-15,-22-22 0,21 22 16,0-22-16,-21 1 0,21 20 0,0 1 16,-21 0-16,21-1 0,-21 1 15,0 21-15,22 0 0,-22 0 0,21-1 16,-21 44-1,0-1-15,21 21 16,-21-21-16,0 22 0,21 20 0,-21-21 16,0 22-16,0-22 0,0 22 15,0-22-15,0 22 0,21-22 16,-21 0-16,0 1 0,0-22 0,0 21 16,0-21-16,0 0 0,0 1 15,0-1-15,0 0 0,0 0 0,0 0 16,0-42 15,-21 21-15,0-21-16,21 0 0,-21 21 15</inkml:trace>
  <inkml:trace contextRef="#ctx0" brushRef="#br0" timeOffset="37348.17">9059 6795 0,'21'21'16,"1"-21"-16,-1 0 16,0 0-16,0 0 0,0 0 15,22 0-15,-22 0 0,0 0 0,21 0 16,-21-21-16,22 21 0,-1-22 0,0 1 16,1 21-16,-1-21 0,0 0 15,22 0-15,-22 0 0,1-22 0,20 22 16,-21 0-16,1-21 0,-1 20 15,0-20-15,1 0 0,-22-1 0,0 22 16,0-21-16,0 0 0,1 20 0,-22 1 16,0-21-16,0 21 0,0 0 15,0-1-15,0 1 16,-22 21 0,1 0-16,0 21 0,21 1 15,-21-1-15,0 21 0,0 0 0,21 1 16,-22-1-16,1 22 0,21-22 15,-21 21-15,0 1 0,0-22 0,0 1 16,21 20-16,0-21 0,-22 1 16,22-1-16,0-21 0,0 22 0,0-22 15,0 0-15,0 0 0,0 0 0,22-21 16,-22 21-16,21-21 0,0 0 16,21 0-16,-21 0 0,22 0 0,-22 0 15,21 0-15,1-21 0,-22 21 16,21-21-16,0 0 0,-20 0 15,20 0-15,-21-1 0,21 1 0,-20 0 16,-1-21-16,0 21 0,0-1 0,-21 1 16,21 0-16,-21 0 0,21 0 15,-21 0-15,0-1 0,0 1 0,0 42 47,0 1-47,0-1 0,0 0 16,0 0-16,0 21 15,0-20-15,0 20 0,0 0 0,0 1 16,0-1-16,-21 0 0,21 1 0,0-1 16,0 21-16,0-20 0,-21 20 15,21 1-15,0-1 0,0 1 0,0-1 16,0-20-16,-21 20 0,0 1 0,21-22 16,-21 21-16,21-20 0,0-1 15,-22 0-15,22 1 0,0-22 0,0 21 16,0-21-16,0-42 15,22 21 1,-22-42-16,21 21 0,0-22 0,-21 1 16</inkml:trace>
  <inkml:trace contextRef="#ctx0" brushRef="#br0" timeOffset="37667.99">10456 6816 0,'0'0'0,"0"-21"0,0-22 15,0 22-15,0 0 0,0 0 16,0 0-16,0-1 0,21 1 16,1 0-16,20 0 0,-21 21 0,21 0 15,-20 0-15,20 0 0,0 0 16,1 0-16,-1 21 0,-21 0 0,21 0 16,-20 1-16,-1-1 0,-21 0 15,0 21-15,0-21 0,0 1 16,-21-1-16,-1 21 0,-20-21 0,0-21 15,-1 21-15,22 1 0,-21-1 0,0-21 16,-1 21-16,22-21 0,0 0 16,0 0-16,42 0 31,0-21-31,21 0 0,1-1 16,-22 1-16,42 0 0,-20-21 0,-1-1 15,22 1-15</inkml:trace>
  <inkml:trace contextRef="#ctx0" brushRef="#br0" timeOffset="40629.01">11366 6138 0,'0'0'0,"-42"0"16,21 0-16,0 0 0,0 22 0,-1-1 16,1 0-16,0 21 0,0 1 15,21-1-15,-21 0 0,0 1 0,21 20 16,-22-21-16,22 22 0,0-22 0,-21 1 15,21 20-15,0-42 0,-21 22 16,21-1-16,0-21 0,0 0 0,0 0 16,0 1-16,0-1 0,21-21 47,0-21-47,1-1 0,-1 1 15,-21-21-15,21 21 0,0 0 16,-21-1-16,21-20 0,0 21 0,1 0 15,-22 0-15,21 21 16,0 0-16,0 0 16,-21 21-16,0 0 0,0 0 0,21 0 15,-21 0-15,21 1 0,-21-1 16,22-21-16,-22 21 0,21 0 16,0 0-16,-21 0 0,21-21 0,-21 22 15,21-22-15,0 0 0,1 0 0,-1 0 16,0 0-16,0 0 0,0 0 15,22 0-15,-22 0 0,0 0 16,21-22-16,-21 1 0,1 0 0,-1 0 16,0 0-16,-21 0 0,21-22 0,-21 22 15,21 0-15,-21 0 0,0 0 16,0-1-16,0 1 0,0 0 0,-21 21 31,0 0-31,0 0 0,0 0 0,-1 21 16,22 0-16,-21 1 0,0-1 15,0 0-15,21 0 0,0 0 16,-21 0-16,21 1 0,-21-1 0,21 0 16,0 0-16,0 0 15,21-21 1,0 0 0,0-21-16,0 0 15,0 0-15,-21 0 0,22-1 16,-22 1-16,21 0 0,-21 0 0,0 0 15,0 0-15,21 42 32,-21 0-17,0 0-15,0 0 0,0 0 16,0 1-16,0-1 0,0 0 0,21 0 16,0 0-16,0 0 0,-21 1 15,22-22-15,-1 0 0,0 21 16,0-21-16,0 0 0,0 0 0,1 0 15,20 0-15,-21 0 0,0-21 16,22-1-16,-22 22 0,0-21 0,0 0 16,0 0-16,0-21 0,1 20 0,-1-20 15,-21 0-15,0-1 0,0-20 16,0 21-16,0-22 0,0 22 0,0-22 16,0 22-16,0 0 0,0 20 15,0 1-15,0 0 0,-21 21 16,21 21-1,0 0-15,0 22 0,-22-22 16,22 21-16,-21 1 0,21 20 0,-21-21 16,21 1-16,0-1 0,0 0 0,0 1 15,0-1-15,0 0 0,0-20 16,0-1-16,0 21 0,0-21 0,0 0 16,21 1-16,0-22 15,1 0-15,-1 0 0,0 0 16,0 0-16,0 0 0,0-22 15,-21 1-15,22 21 16,-22-21-16,21 0 0,-21 0 0,21 0 16,-21-1-16,0 1 0,0 0 0,0 0 15,0 0-15,21 21 16,0 0-16,0 0 16,1 0-1,-1 21-15,0-21 0,0 0 16,0 0-16,22 0 0,-22 0 0,21 0 15,-21 0-15,0 0 0,22 0 16,-22 0-16,21-21 0,-21 0 0,1 21 16,-1-22-16,0 1 0,0 0 15,-21 0-15,0 0 16,0 0-16,0-1 0,0 1 0,-21 21 16,0-21-16,0 21 15,-1 0-15,1 0 0,21 21 16,-21 0-16,21 1 0,-21-22 0,21 42 15,-21-21-15,21 0 0,0 0 16,0 1-16,0 20 0,0-21 16,0 0-16,0 0 0,0 1 0,21-22 15,0 21-15,0 0 0,0-21 0,1 0 16,20 21-16,-21-21 0,0 0 0,22 0 16,-22 0-16,21 0 0,-21 0 15,22-21-15,-22 21 0,21-21 16,-21 0-16,0-1 0,1 1 0,-1-21 15,0 0-15,0-1 0,0 1 16,0-22-16,1 22 0,-1-21 0,-21 20 16,21-20-16,0 20 0,0-20 15,0 21-15,-21-1 0,0 22 0,22 0 16,-22 0-16,0 0 0,-22 42 31,1 0-31,0 0 0,21 0 0,-21 0 16,0 22-16,0-1 0,-1 0 15,1 1-15,0-1 0,21 0 16,-21 22-16,21-22 0,0 1 16,0-1-16,0 0 0,0 1 0,0-22 15,0 21-15,21-21 0,0 0 0,0 1 16,1-22-16,-1 21 0,0-21 16,0 0-16,0 0 0,0 0 0,1 0 15,-1 0-15,0 0 0,0-21 16,0 21-16,22-22 0,-22 1 0,0-21 15,0 21-15,0-22 0,-21 22 0,21 0 16,1-21-16,-22 21 0,21-1 16,-21 1-16,0 42 31,0 1-31,0-1 0,0 0 16,0 0-16,0 0 0,0 0 0,0 1 15,0 20-15,0-21 0,0 0 16,0 0-16,21 1 0,0-1 15,0-21-15,0 0 0,1 0 16,-1 0-16,0 0 0,0 0 16,0 0-16,0 0 0,1-21 15,-1-1-15,0 22 0,0-21 0,0-21 16,0 21-16,1-22 0,-1 22 0,0-21 16,0 0-16,0 20 0,0-20 15,1 21-15,-1 0 0,0 21 16,-21 21 15,0 0-31,0 0 16,0 0-1,21-21-15,0 0 32,-21-21-32,0 0 15,0 0-15,0 0 16,0 0-16,0-1 15,0 1 1,-21 21 0,0 0-16,0 0 15,0 21-15,-1 1 0,1 20 16,0-21-16,21 0 0,0 0 16,0 1-16,-21 20 0,21-21 0,0 0 15,0 22-15,0-22 0,0 0 16,0 0-16,0 0 0,21 0 0,0 1 15,0-1-15,1 0 0,-1-21 16,0 21-16,21-21 0,1 0 0,-1 0 16,-21 0-16,21 0 0,1 0 0,-1 0 15,0 0-15,-20 0 0,20 0 16,0-21-16,-21 0 0,22 0 16,-22-1-16,0-20 0,21 21 0,-20-21 15,-22-1-15,21 1 0,-21 0 16,21 20-16,-21-20 0,0 21 0,0-21 15,0 20-15,-21 1 16,0 21-16,-1 0 0,1 0 16,0 21-16,0 1 0,0-1 15,0 0-15,-1 21 0,1-21 0,0 22 16,21-22-16,0 21 0,-21-21 0,21 1 16,0-1-16,0 0 0,0 0 15,0 0-15,0 0 0,0 1 16,21-22-16,0 0 15,0 0-15,1 0 0,-1 0 16,0-22-16,0 1 0,0 21 16,0-21-16,-21 0 0,22 0 15,-1 0-15,0-22 0,0 22 0,-21 0 16,0 0-16,21 0 0,-21-1 16,21 1-16,-42 42 31,0 1-31,21-1 15,0 0-15,0 0 0,0 0 0,0 0 0,0 1 16,0-1-16,0 0 16,0 0-16,0 0 0,0 0 0,0 1 15,21-22-15,0 21 0,1-21 0,-1 0 16,0 21-16,21-21 0,-21 0 16,1 0-16,-1 0 0,21 0 0,-21 0 15,0-21-15,1 21 0,20-21 0,-21-1 16,0-20-16,0 21 0,1-21 15,20-1-15,-21-20 0,0 20 0,0-20 16,1 21-16,-1-22 0,0 1 16,0 20-16,0-20 0,0 20 15,1 1-15,-1 0 0,0 21 16,-21-22-16,0 22 0,0 0 0,0 0 16,0 0-1,-21 21-15,0 0 0,-1 21 16,22 0-16,-21 0 0,0 0 15,0 22-15,0-22 0,0 21 0,-1 0 16,1 1-16,0-1 0,0 22 0,21-22 16,-21 21-16,0-20 0,21 20 15,0-20-15,-22-1 0,22 0 0,0 1 16,0-1-16,0-21 0,0 21 16,0-20-16,22-1 0,-1 0 15,-21 0-15,42 0 0,-21-21 0,0 0 16,22 21-16,-22-21 0,21 0 15,1 0-15,-1 0 0,-21 0 0,21 0 16,1-21-16,-1 0 0,0 0 16,-20 0-16,20 0 0,0-1 0,1 1 15,-1-21-15,-21 21 0,21-22 0,-20 1 16</inkml:trace>
  <inkml:trace contextRef="#ctx0" brushRef="#br0" timeOffset="40904.86">14901 5800 0,'0'0'0,"-21"0"16,0 0 31,0 0-31,0 0-16</inkml:trace>
  <inkml:trace contextRef="#ctx0" brushRef="#br0" timeOffset="41184.69">13229 6160 0,'21'0'16,"22"0"-16,-22 0 0,0 0 0,21 0 16,1 0-16,-22 0 0,21-22 0,0 22 15,-20 0-15,20 0 0,-21 0 16,21-21-16,-20 21 0,-1 0 0,0 0 16,-42 0 15</inkml:trace>
  <inkml:trace contextRef="#ctx0" brushRef="#br0" timeOffset="47420.09">1990 9821 0,'-22'0'203,"1"0"-187,0 0 31,0 0-32,0 0 48,0 0-32,-1 0 0,1 0-15,0 0 0,0 0-1,0 0 157,0 0-156,-1 0-1,1 0 1,0 0 0,0 0-1,0 0 1,0 0 31,-1 0-32,1 0 32,0 0-16,0 0-15,0 0 15,63 0 1,-21 0-17,0 0-15,1 0 0,-1 0 16,21 0-16,-21 0 0,22 0 15,-22 0-15,21 0 0,0 0 16,-20 0-16,20 0 0,-21-21 0,21 21 0,-20 0 16,20 0-16,-21 0 15,21 0-15,-20 0 0,-1 0 0,0 0 16,0 0-16,0 0 0,0 0 16,-21-21 15,-21 21 47,21-21-62</inkml:trace>
  <inkml:trace contextRef="#ctx0" brushRef="#br0" timeOffset="48460.32">2349 9546 0,'0'0'0,"0"-21"16,0 0 0,0 0 15,22 21-15,-22 21-1,0 0-15,21-21 0,0 21 0,0 0 16,-21 22-16,21-22 0,-21 21 15,21-21-15,-21 22 0,22-1 16,-22 0-16,0 1 0,0-1 16,0 0-16,0-20 0,0 20 0,0-21 15,0 21-15,0-20 0,0-1 0,0 0 16,21 0-16,-21 0 16,0 0-1,0-42 32,0 0-31,21 21-16,-21-21 0,21 0 15,-21 0 17,0-1 327,0 1-172,0 0-187,0 0 0,0 0 16</inkml:trace>
  <inkml:trace contextRef="#ctx0" brushRef="#br0" timeOffset="48884.6">2540 9821 0,'-21'0'16,"0"-21"-16,21 0 15,0 0 1,21 0-16,0 0 0,0-1 16,0 22-16,0-21 0,1 0 15,20 0-15,-21 0 0,0 21 0,22 0 16,-22-21-16,21 21 15,-21 0-15,0 0 0,1 0 0,-1 0 16,0 21-16,0 0 0,0 21 16,0-21-16,1 22 0,-22-1 0,0 0 15,0 1-15,0-1 0,0-21 0,0 22 16,0-1-16,0 0 0,0-21 16,0 1-16,0 20 0,0-21 0,0 0 15,0 0-15,0 1 16,0-1-16,-22-21 0,22-21 47,0-1-47,0 1 0,22 0 15,-22 0-15,21-21 16,0 20-16,-21 1 0</inkml:trace>
  <inkml:trace contextRef="#ctx0" brushRef="#br0" timeOffset="49288.37">3302 9948 0,'0'0'0,"21"0"47,0 0-47,0 0 0,1-21 15,-1 21 1,0-21-16,0 0 0,0 21 0,-21-21 15,21 0-15,1-1 0,-1 1 16,0 0-16,-21 0 0,0 0 0,0 0 16,0-1-16,0 1 15,-21 21-15,0 0 0,-1 0 16,1 0-16,0 21 0,0 1 0,0-1 16,-22 0-16,22 0 0,0 21 15,0-20-15,0 20 0,0-21 16,-1 21-16,22 1 0,0-22 0,0 21 15,0-21-15,0 1 0,0-1 0,0 0 16,22 0-16,-1 0 0,-21 0 16,21-21-16,21 22 0,-21-22 15,1 0-15,20 0 0,0 0 0,1 0 16,-1 0-16,0 0 0,22-22 16,-22 22-16,0-21 0,22 0 0,-22 0 15,1 21-15</inkml:trace>
  <inkml:trace contextRef="#ctx0" brushRef="#br0" timeOffset="49976.73">4381 9779 0,'0'0'0,"0"-21"0,0 0 0,0 0 0,-21-1 0,0 1 16,0 21-16,0-21 0,0 21 16,-1 0-16,1 0 0,0 0 15,-21 0-15,21 0 0,-1 0 0,-20 21 16,21 0-16,0 1 0,0 20 15,-1-21-15,1 21 0,0-20 0,21 20 16,0-21-16,0 0 0,0 22 16,0-22-16,0 0 0,0 0 15,21 0-15,0-21 0,22 0 0,-22 0 16,0 0-16,21 0 0,-20 0 16,20 0-16,-21 0 0,21-21 0,-20 0 15,20 21-15,-21-21 0,0 0 0,0-1 16,1 1-16,-22 0 15,0 0-15,21 0 0,-21 0 0,0-1 16,0 1-16,0 42 31,0 1-15,0-1-16,0 21 0,-21-21 16,21 22-16,0-1 0,0-21 0,0 21 15,0 1-15,0-1 0,0 0 0,0 22 16,0-22-16,0 1 0,0 20 15,0 1-15,0-22 0,0 21 0,0 1 16,0-22-16,0 22 0,0-1 0,0-20 16,0 20-16,0 1 15,0-1-15,0-21 0,0 22 0,-22-1 16,22 1-16,-21-22 0,0 22 0,21-22 16,-21 0-16,0 1 0,21-1 15,-21-21-15,-1 0 0,22 1 0,0-1 16,-21-21-16,0 0 0,0 0 15,21-21-15,-21-1 0,21 1 0,0-21 16,-21 0-16,-1-22 0,1 1 16,0-1-16,21 1 0,-21-1 0,0-21 15,21 22-15,0-1 0,0-20 16,0 20-16,0 1 0,21-1 16,0 22-16,-21-22 0,21 1 0,0 21 15,1-1-15,-1 1 0,0-22 16,0 22-16,0 0 0,22 21 0,-22-22 15,21 1-15,-21 0 0,22 20 0,-1-20 16,0 21-16,1 0 0,-1 0 16,0-1-16</inkml:trace>
  <inkml:trace contextRef="#ctx0" brushRef="#br0" timeOffset="51552.86">5165 9694 0,'0'0'0,"-43"-21"16,22 21-16,0-21 0,-21 0 0,20 21 15,1 0-15,0 0 0,0 0 0,0 0 16,0 0-16,-1 21 0,1 0 16,0 0-16,0 22 0,0-22 0,0 0 15,-1 21-15,22-20 0,0 20 16,0-21-16,0 0 0,0 0 0,0 22 15,0-22-15,0 0 0,22 0 16,-1-21-16,0 0 16,0 0-16,0 0 0,0 0 0,1 0 15,-1 0-15,0-21 0,0 0 0,0 21 16,0-21-16,1 0 0,-22-22 16,21 22-16,-21-21 0,21 21 0,-21-22 15,0 22-15,0-21 0,0 21 0,0-1 16,0 1-16,0 0 0,0 42 15,0 0 1,0 1-16,0 20 0,0-21 16,0 21-16,0-20 0,0 20 15,0 0-15,0-21 0,0 22 0,0-22 16,0 0-16,21 0 0,0 0 16,0 1-16,-21-1 0,22-21 0,-1 0 15,0 21-15,0-21 0,0 0 0,0 0 16,1 0-16,20 0 0,-21-21 15,0 21-15,0-21 0,1-1 0,-1 1 16,0 0-16,0-21 0,0 21 0,0-22 16,1-20-16,-1 20 0,-21-20 15,21-1-15,0 22 0,-21-21 0,0-1 16,21 1-16,-21 20 0,0-20 16,0 20-16,0 22 0,0-21 15,0 21-15,0 0 0,0-1 0,-21 22 16,0 22-1,0-1-15,0 0 0,-1 0 0,22 0 16,-21 22-16,0-1 0,21 0 0,-21 1 16,21-1-16,0 0 0,0 1 15,0-1-15,0 21 0,0-20 0,0-1 16,0 0-16,0-20 0,21 20 0,0-21 16,0 21-16,1-20 0,-1-1 15,0 0-15,0-21 0,0 21 0,22-21 16,-22 0-16,0 0 0,0 0 15,0 0-15,22 0 0,-22 0 16,0-21-16,0 21 0,0-21 0,0 0 16,1-1-16,-1 1 0,0-21 15,-21 21-15,0 0 0,21-22 0,-21 22 16,0 0-16,21 21 0,-21-21 0,0 42 31,0 0-31,0 0 16,-21 0-16,21 1 0,0-1 0,0 0 15,0 21-15,0-21 16,0 1-16,0-1 0,0 0 0,21-21 16,-21 21-16,21-21 0,1 0 0,-1 0 15,0 0-15,0 0 16,0 0-16,0 0 0,1 0 16,-1-21-16,0 0 0,0 0 0,0-1 15,0-20-15,1 21 16,-22 0-16,21 0 0,-21-1 0,21-20 15,-21 21-15,0 0 16,21 21-16,-21-21 0,0 42 16,0 0-16,0 0 15,0 0-15,0 0 0,0 1 16,0-1-16,0 0 0,0 0 16,0 0-16,0 0 0,0 1 15,0-1-15,21-21 16,0 0-16,-21 21 0,22-21 15,-1 0-15,0 0 0,0 0 0,0 0 16,0-21-16,1 0 16,-1 21-16,0-22 0,0 1 0,0 0 15,0 0-15,-21 0 0,22 0 0,-1-1 16,0 1-16,-21 0 0,0 0 16,21 21-16,-21-21 0,21 21 0,-21 21 46,0 0-46,0 0 0,0 0 16,0 1-16,0-1 0,0 0 16,0 0-16,0 0 0,0 0 15,0 1-15,21-22 0,1 21 0,-22 0 16,21-21-16,0 21 0,0-21 16,21 0-16,-20 0 0,-1 0 0,21 0 15,-21 0-15,22 0 0,-22 0 0,21 0 16,-21 0-16,0-21 0,22 0 15,-22 0-15,0-1 0,21 1 0,-20 0 16,-1-21-16,0 21 0,0-22 0,-21 1 16,0 21-16,21-22 15,-21 22-15,0 0 0,0 0 0,0 0 16,-21 21-16,0 0 16,0 0-16,21 21 0,-21-21 15,-1 42-15,1-21 0,21 1 0,0 20 16,0-21-16,0 0 0,0 22 15,0-22-15,0 0 0,0 0 0,0 0 16,0 0-16,0 1 0,21-1 0,1-21 16,-22 21-16,21-21 0,0 21 15,0-21-15,0 0 0,0 0 16,1 0-16,-1 0 0,0-21 16,0 21-16,0-21 0,0 0 15,1-1-15,-1 1 0,0 0 0,0 0 16,0-21-16</inkml:trace>
  <inkml:trace contextRef="#ctx0" brushRef="#br0" timeOffset="51777.76">7324 9229 0,'-43'0'15,"22"0"1,0 0 47</inkml:trace>
  <inkml:trace contextRef="#ctx0" brushRef="#br0" timeOffset="52075.66">5546 9462 0,'0'0'0,"-22"21"0,44-21 15,-1 0 1,0 0-16,0 0 0,21 0 16,-20 0-16,20 0 0,0 0 0,1 0 15,-22 0-15,21-21 0,0 21 0,-20 0 16,20 0-16,-21 0 0,0 0 16,0 0-16,1 0 0,-1-22 31,0 22-16</inkml:trace>
  <inkml:trace contextRef="#ctx0" brushRef="#br0" timeOffset="57552.13">10837 9102 0,'0'-21'16,"0"-1"-16,-21 22 16,0-21-16,21 0 15,-21 21-15,0 0 0,-1 0 16,1-21-16,0 21 15,0 0-15,0 0 0,0 0 16,-1 0-16,1 0 0,0 0 0,0 21 16,0-21-16,0 21 15,-1-21-15,1 21 0,21 1 0,-21-1 16,0 0-16,21 0 0,-21 0 0,21 0 16,-21 1-16,21-1 0,0 0 15,-22 21-15,22-21 0,-21 1 0,21 20 16,0-21-16,0 0 0,0 22 0,0-22 15,0 0-15,0 21 0,0-21 16,0 1-16,0-1 0,21 0 16,1 0-16,-1 0 0,0 0 15,0-21-15,0 22 0,0-22 16,1 0-16,-1 0 0,0 0 0,0 0 16,0 0-16,0 0 0,22 0 15,-22 0-15,21 0 0,-21-22 0,22 1 16,-22 21-16,21-21 0,1 0 0,-22 0 15,21 0-15,-21-1 0,22 1 16,-22 0-16,0-21 0,0 21 0,0-22 16,0 22-16,-21-21 0,22 21 15,-22-22-15,0 1 0,0 21 0,0-22 16,0 1-16,-22 0 0,1 21 16,0-22-16,0 22 0,21 0 15,-42 0-15,20 0 0,1-1 0,0 22 16,0 0-16,-21 0 0,20 0 0,1 0 15,-21 0-15,21 0 0,-22 0 16,22 22-16,0-1 0,0-21 0,0 21 16,0 0-16,-1-21 0,1 21 15,0 0-15,21 1 0,-21-22 16,21 21-16,0 0 0,0 0 16,0 0-1,21-21-15,0 21 16,0-21-16</inkml:trace>
  <inkml:trace contextRef="#ctx0" brushRef="#br0" timeOffset="58215.78">14160 8848 0,'0'0'0,"0"-21"16,0 42 15,0 0-15,0 0-16,0 0 0,0 0 15,0 22-15,0-22 0,-21 21 0,21 1 16,0-1-16,-21 0 0,0-21 0,0 22 16,21-1-16,-21 0 0,21-20 15,0-1-15,-22 21 0,22-21 0,0 0 16,-21 1-16,21-1 0,0 0 0,0 0 16,0 0-16,21-42 46,-21 0-30,22 0-16</inkml:trace>
  <inkml:trace contextRef="#ctx0" brushRef="#br0" timeOffset="58496.12">13822 9271 0,'0'0'0,"21"0"47,0 0-47,21 0 0,-20 0 0,20 0 16,-21 0-16,21 0 0,-20 0 16,20 0-16,0 0 0,1 0 0,-22 0 15,21 0-15,-21 0 0,22 0 0,-22 0 16,0 0-16,0 0 0,0 0 15,0-21-15,1 21 16,-22-21 0,21 21-1,0 0-15</inkml:trace>
  <inkml:trace contextRef="#ctx0" brushRef="#br0" timeOffset="59001.83">14838 9017 0,'0'0'0,"0"-21"0,21 21 0,0 0 16,-21-21-16,21 21 0,0 0 15,1 0-15,-1 0 16,0 0-16,-21 21 0,21-21 15,-21 21-15,0 0 0,21 22 16,-21-22-16,0 0 0,0 21 16,0-21-16,0 22 0,0-22 0,0 21 15,0-21-15,0 1 0,0-1 16,0 21-16,-21-21 0,21 0 0,0 1 16,0-1-16,0 0 15,21-42 16,0 21-31,1-21 0,-22-1 16,21 22-16,0-21 0,0 0 16,0 0-16,0-21 0,1 20 0,-1 1 15,0-21-15,0 21 0,0-22 16,0 1-16,22 21 0,-22-21 16,0 20-16,-21 1 0,21 0 0,0 0 15,-21 0-15,22 0 0,-22 42 63,0 0-63,0 0 15</inkml:trace>
  <inkml:trace contextRef="#ctx0" brushRef="#br0" timeOffset="59480.55">15642 9313 0,'21'0'31,"0"0"-31,1 0 16,-1 0-16,21 0 0,-21-21 0,0 21 15,1-21-15,20 21 0,-21-21 16,0 21-16,22-21 0,-22 0 16,0-1-16,0 1 0,0 0 0,0 0 15,1 0-15,-1 0 0,0-1 0,-21 1 16,0 0-16,0 0 0,0 0 16,0 0-16,-21-1 15,0 22-15,-1 0 0,-20 0 16,21 0-16,0 0 0,-22 22 0,22-1 15,-21 0-15,0 21 0,-1-21 16,22 22-16,-21-22 0,21 21 0,-22-21 16,22 22-16,0-1 0,21-21 0,0 22 15,0-22-15,0 0 16,0 0-16,0 0 0,0 22 0,21-43 16,0 21-16,0 0 0,22 0 0,-22-21 15,0 0-15,21 21 0,-20-21 16,-1 0-16,21 0 0,-21 0 0,0 0 15,1 0-15,20-21 0,-21 21 16,0-21-16,0 0 0,1 21 0,20-21 16,-42-1-16,21 22 0</inkml:trace>
  <inkml:trace contextRef="#ctx0" brushRef="#br0" timeOffset="70477.42">8742 12488 0,'-21'0'16,"-1"0"-1,1 0 1,42 0 31,1 0-47,-1 0 15,0 0-15,21 0 0,1 0 0,-22 0 16,21 0-16,0 0 0,1 0 0,-1 0 16,0 0-16,1 0 15,-1 0-15,-21 0 0,22 0 0,-22 0 0,0 0 16,0 0-16,0 0 16,-21-21 30,0 0-14</inkml:trace>
  <inkml:trace contextRef="#ctx0" brushRef="#br0" timeOffset="71048.11">9440 12340 0,'0'-21'32,"0"42"-1,0 0-31,0 1 0,0-1 16,0 0-16,0 0 0,0 0 0,0 0 15,0 1-15,0-1 0,0 21 16,0-21-16,0 0 0,0 1 15,0-1-15,0 0 0,0 0 0,0 0 16,0 0-16,0 1 16,0-1-1,-21-21 17,21-21-32,0-1 15,0 1-15,0 0 0,0 0 0,0 0 16,0 0-16,0-1 0,0-20 15,0 21-15,0 0 0,21-22 0,0 22 16,1-21-16,-1 0 0,0 20 16,0 1-16,21-21 0,-20 21 15,20 0-15,-21-1 0,21 22 0,1 0 16,-22 0-16,21 0 0,1 0 16,-22 0-16,0 22 0,21-1 0,-21 0 15,1 0-15,-22 21 0,0-20 0,0 20 16,0-21-16,0 21 0,0-20 15,0-1-15,0 21 0,-22-21 0,22 0 16,0 1-16,-21-1 0,21 0 16,-21-21-16,21 21 15,0-42 17,21 0-32,0 0 15,1-1-15,-1 1 16</inkml:trace>
  <inkml:trace contextRef="#ctx0" brushRef="#br0" timeOffset="71490.57">10245 12446 0,'0'0'0,"21"0"0,0 0 15,0 0-15,0 0 0,0 0 16,1 0-16,-1 0 0,0 0 15,0 0-15,21-21 0,-20 0 16,-1 21-16,21-21 0,-21 21 0,0-22 16,1 1-16,-1 21 0,0-21 15,-21 0-15,0 0 0,21 21 0,-21-21 16,0-1-16,0 1 0,0 0 16,0 0-16,0 0 0,-21 21 15,0 0-15,0 0 0,-1 0 0,1 0 16,-21 0-16,21 0 0,0 21 15,-22 0-15,1 21 0,21 1 0,-22-22 16,22 21-16,0 1 0,-21-1 16,42 0-16,0 1 0,-21-22 0,21 21 15,0-21-15,0 22 0,21-22 16,-21 0-16,21 0 0,21 0 16,-21-21-16,1 21 0,20-21 0,0 0 15,-21 0-15,22 0 0,-22 0 16,21 0-16,1 0 0,-22 0 0,21-21 15,-21 0-15,0 21 0,-21-21 0,0 0 16,0 0 0</inkml:trace>
  <inkml:trace contextRef="#ctx0" brushRef="#br0" timeOffset="72212.35">9969 13314 0,'0'0'16,"0"-21"-16,-21 21 47,0 0-47,21 21 0,-21 0 0,0-21 16,0 21-16,21 0 0,-22 22 0,1-22 15,0 21-15,0 1 0,21-1 16,-21 0-16,0 1 0,21-1 0,0 0 15,0 1-15,0-22 0,0 21 0,0-21 16,0 22-16,0-22 0,0 0 16,21 0-16,0 0 0,0-21 0,0 21 15,22-21-15,-22 0 0,21 0 16,0 0-16,1 0 0,-1 0 0,0 0 16,1-21-16,-1 0 0,0 0 15,-20 0-15,20 0 0,0-1 16,-21-20-16,1 21 0,-1-21 0,0-1 15,0 1-15,-21 0 0,0-22 0,0 22 16,0-1-16,0 1 0,-21 0 16,0-1-16,0 22 0,-1 0 0,1 0 15,-21 0-15,0 21 0,-1 0 0,1 0 16,0 0-16,-1 0 0,1 0 16,0 0-16,20 21 0,-20 0 0,0 0 15,21 0-15,-22 1 0,22-1 16,0 0-16,0 0 0,0 21 0,21-20 15,0-1-15,0 0 0,0 21 16,0-21-16,0 1 0</inkml:trace>
  <inkml:trace contextRef="#ctx0" brushRef="#br0" timeOffset="72696.07">8594 15028 0,'0'0'15,"-22"-21"-15,1 0 0,0 0 16,0 21 0,0 0-1,21 21 1,0 0-16,0 0 0,0 1 0,0 20 15,0-21-15,0 21 0,0 1 0,0-1 16,0 0-16,0 1 0,0-1 16,0 0-16,0 1 0,0-1 0,0-21 15,0 22-15,0-22 0,0 21 0,0-21 16,0 0-16,0 1 16,0-44 15,0 1-16,0 0-15</inkml:trace>
  <inkml:trace contextRef="#ctx0" brushRef="#br0" timeOffset="72896.96">8361 15452 0,'21'0'31,"0"0"-16,0 0-15,22-21 16,-22 21-16,0 0 0,0 0 0,0 0 16,0-22-16,22 22 0,-22 0 15,0 0-15,0 0 0,0-21 0,1 0 16,-1 21-16,0 0 0,0-21 16,0 21-16</inkml:trace>
  <inkml:trace contextRef="#ctx0" brushRef="#br0" timeOffset="73292.82">9207 15155 0,'0'0'0,"0"-21"0,22 21 31,-1 21-15,-21 1-16,0-1 0,0 0 15,21 0-15,-21 21 0,21-20 16,-21-1-16,0 21 0,0-21 0,21 22 16,-21-22-16,21 0 0,-21 21 0,0-21 15,22 1-15,-22-1 0,0 0 16,21-21-16,0 21 16,0-21-16,0 0 15,0-21-15,1 0 0,-1 0 16,0-22-16,-21 22 15,21-21-15,0 21 0,0-22 16,-21 22-16,22-21 0,-1 21 0,0-22 16,-21 22-16,0 0 0,21 21 15,-21-21-15,21 21 0,-21 21 32</inkml:trace>
  <inkml:trace contextRef="#ctx0" brushRef="#br0" timeOffset="73675.13">9969 15388 0,'0'0'0,"22"0"0,-1 0 16,0 0-1,0 0 1,0 0-16,0 0 0,1 0 0,-1 0 15,21-21-15,0 0 0,-20 21 0,20-21 16,0 0-16,1-1 0,-22 1 16,0 0-16,21 0 0,-42 0 0,0 0 15,0-1-15,0 1 0,0 0 0,0 0 16,-21 21 0,-21 0-16,21 0 0,-22 0 0,1 0 15,0 0-15,20 0 0,-20 21 0,0 21 16,-1-20-16,22-1 0,-21 21 15,21-21-15,21 22 0,0-22 0,0 21 16,0-21-16,0 22 0,0-22 0,0 0 16,21 0-16,0 0 0,0 0 0,22-21 15,-1 22-15,0-22 0,1 0 16,-22 0-16,21 0 0,0 0 0,1 0 16,-1-22-16,-21 1 0,22 21 0,-22-21 15,0 0-15,0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8T04:19:29.7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910 1376 0,'21'0'0,"-21"-21"16,0 0 0,21 21-16,-21-22 0,22 1 15,-22 0 1,0 42 15,0 0-15,0 1-16,0-1 0,0 0 15,-22 21-15,22 1 0,-21-1 0,0 0 16,0 1-16,0-1 0,0 0 16,21 1-16,-22-1 0,1 0 15,0 1-15,21-1 0,0-21 0,0 0 16,0 0-16,0 1 0,0-1 16,21-21-16,0 0 15,1 0-15,-1 0 16,0 0-16,21-21 0,-21 21 15,22-22-15,-22 1 0,0-21 0,21 21 16,-20 0-16,-1-22 0,21 22 16,-21-21-16,0-1 0,1 22 15,-1 0-15,-21-21 0,0 21 0,21-1 16,-21 44 15,0-1-31,-21 0 0,21 21 16,-21-21-16,-1 22 0,22-1 15,-21 0-15,0-20 0,21 20 16,-21 0-16,21 1 0,-21-22 16,0 21-16,21-21 0,0 0 15,0 1-15,-22-1 0,22 0 0,-21 0 16,21 0-16,0 0 0,21-21 31,-21-21-15,22 0-16,-1 0 0</inkml:trace>
  <inkml:trace contextRef="#ctx0" brushRef="#br0" timeOffset="301.08">1714 1884 0,'43'21'15,"-22"-21"-15,0 0 16,0-21-16,-21 0 16,21 21-16,-21-21 0,0-1 15,0 1-15,-21 21 32,0 0-32,0 0 0,0 21 15,0 1-15,-1-22 16,1 21-16,21 0 0,-21 0 15,21-42 1</inkml:trace>
  <inkml:trace contextRef="#ctx0" brushRef="#br0" timeOffset="5031.24">4233 1376 0,'21'0'47,"1"0"-32,-1 0-15,0 0 16,0 0-16,21 0 0,-20 0 16,20-21-16,-21 0 0,21 21 0,1-22 15,-1 1-15,-21 0 0,22 0 16,-22 0-16,0 0 0,0-1 0,-21 1 16,0-21-16,0 21 0,0 0 15,0-22-15,0 22 0,0 0 0,-21-21 16,21 20-16,-21 1 0,0 0 15,-1 21-15,22-21 0,-21 21 16,21 21 0,0 21-16,0-20 15,0 20-15,0 21 0,0-20 0,0-1 16,0 22-16,0-1 0,0 1 16,0-22-16,0 43 0,0-22 0,0 1 15,0-1-15,0 22 0,0-22 16,0 1-16,0-1 0,0 1 0,0-22 15,-21 0-15,21 1 0,-21-1 16,0 0-16,21-20 0,-21 20 0,-1-21 16,1 0-16,0 0 15,0 1-15,0-1 0,0-21 0,-1 0 0,1 0 16,-21 0-16,21 0 16,-22-21-16,22-1 0,-21 1 0,0 0 15,20 0-15,-20 0 0,21-22 16,-21 22-16,-1-21 0,22 21 0,0-22 15,-21 22-15,20 0 0,22 0 16,-21 21-16,21 21 31,0 0-31,0 0 0,21 22 0,1-22 16,-1 0-16,0 21 0,0-20 16,0 20-16,22-21 0,-22 0 0,21 22 15,-21-22-15,0 0 0,22 0 16,-1 0-16,0 0 0,1 1 15,-1-22-15,0 0 0,22 0 0,-22 0 16,22 0-16,-22-22 0,22 1 16,-1 0-16,-21 0 0,1 0 0,-1-22 15,0 22-15,1-21 0,-22 21 16,0-22-16,0 1 0,0 21 0,-21 0 16,22-22-16,-22 22 0,0 0 15,0 0-15,0 42 31,0 0-15,0 0-16,0 1 0,0-1 16,0 21-16,0-21 0,0 0 0,0 22 15,-22-22-15,22 0 0,0 21 16,-21-20-16,21-1 0,0 0 0,0 21 16,0-21-16,0 1 15,0-44 16,0 1-31,0-21 0,0 21 16,0 0-16,0-22 0,0 22 16,0-21-16,21 21 0,-21-22 0,22 22 15,-1 0-15,0-21 0,0 20 16,0 1-16,0 21 0,1 0 16,-1-21-16,0 21 0,0 0 15,0 21-15,-21 0 0,0 1 16,21-1-16,-21 0 0,0 0 15,0 21-15,0-20 0,22-1 16,-22 21-16,0-21 0,0 0 0,0 1 16,0 20-16,21-21 0,0 0 15,0 0-15,0 1 0,0-22 0,1 0 16,20 0-16,-21 0 0,21 0 16,1 0-16,-1-22 0,0 1 15,1 0-15,-22 0 0,21 0 16,1 0-16,-22-22 0,0 22 0,0 0 15,0-21-15,-21 20 0,21-20 16,-21 21-16,0 0 0,0 0 0,0-1 16,0 1-16,-21 21 31,21 21-31,-21 1 0,21-1 16,0 21-16,0-21 0,0 0 15,-21 1-15,21 20 0,0-21 0,-21 0 16,21 0-16,0 22 0,0-22 15,0 0-15,-21 0 0,21 0 16,0 1-16,0-44 47,0 1-47,0 0 0,21-21 0,-21 21 16,21-22-16,0 22 0,0-21 0,0 21 15,1-22-15,-1 22 0,0-21 16,0 21-16,0-1 0,0 1 0,1 21 15,-1-21-15,0 21 0,0 0 16,0 21-16,-21 0 16,0 1-16,0-1 15,0 0-15,0 0 0,0 21 16,0-20-16,0-1 0,0 21 0,0-21 16,0 0-16,0 22 0,0-22 15,0 0-15,0 0 0,21 0 0,1 1 16,-1-22-16,21 21 15,-21-21-15,0 0 0,1 0 0,20 0 16,-21-21-16,21-1 0,-20 1 16,20 0-16,-21 0 0,0 0 0,22-22 15,-22 22-15,0 0 0,0-21 16,0 21-16,0-1 0,1 1 0,-22 0 16,0 0-16,0 0 0,0 42 46,0 0-30,-22 0-16,22 0 0,0 1 0,0-1 16,-21 0-16,21 0 0,0 0 15,0 0-15,0 1 0,0-1 0,0 0 16,0 0-16,0 0 0,21 0 16,1-21-16,-1 0 0,0 0 15,0 0-15,0 0 0,22 0 16,-22 0-16,21 0 0,-21-21 0,22 0 15,-1 0-15,-21 0 0,0 0 16,22-22-16,-22 22 0,0 0 16,-21-21-16,0 20 0,0-20 0,0 21 15,0-21-15,0 20 0,0 1 16,0 0-16,-21 0 0,0 0 0,-1 21 16,-20 0-16,21 0 0,-21 0 15,20 0-15,-20 0 0,21 0 0,-21 21 16,20 0-16,-20 0 0,21 0 15,0 1-15,0-1 0,21 21 0,0-21 16,0 0-16,0 1 0,0 20 16,0-21-16,21 0 0,0 0 0,0 1 15,0-1-15,22 0 0,-22-21 16,21 21-16,0-21 0,1 0 16,-22 0-16,21 0 0,1 0 0,-1 0 15,-21 0-15,21-21 0,-20 0 16,-1 0-16,21-1 0,-21 1 0,0 0 15,1 0-15,-1 0 0,-21 0 0,21-22 16,-21 22-16,21 0 0,-21 0 16,21 21-16,-21-21 0,0-1 0,0 44 31,0-1-15,0 0-16,0 0 15,0 0-15,0 0 0,0 1 16,0-1-16,0 0 0,0 0 0,0 0 15,0 0-15,21-21 0,-21 22 16,22-1-16,-22 0 0,21-21 0,0 0 16,-21 21-16,21-21 0,0 0 15,0 0-15,1 0 0,-1 0 0,0-21 16,0 0-16,21 21 0,-20-21 16,-1-1-16,0 1 0,0-21 0,0 21 15,0 0-15,1-22 0,-1 22 16,0 0-16,0 0 0,-21 0 0,21-1 15,-21 1-15,21 0 0,-21 42 47,0 0-47,0 1 16,0-1-16,-21 0 0,21 0 16,-21 0-16,21 0 0,0 22 15,0-22-15,0 0 0,0 0 0,0 0 16,0 1-16,21-1 0,0 0 0,1-21 15,-1 21-15,21-21 0,0 21 16,1-21-16,-1 0 0,0 0 16,1 0-16,-1 0 0,0-21 15,1 0-15,-1 0 0,0 0 0,-20-1 0,20 1 16,-21 0-16,0 0 16,22 0-16,-22-22 0,-21 22 0,21-21 15,-21 0-15,21 20 0,-21-20 0,0 21 16,0-21-16,0 20 0,0 1 15,0 0-15,-21 21 0,0 0 0,0 0 16,-1 0-16,1 0 0,0 21 16,0 0-16,0 1 0,-22-1 0,22 0 15,0 0-15,0 0 0,0 22 16,0-22-16,-1 0 0,1 21 16,0-21-16,0 22 0,21-22 0,0 0 0,0 0 15,0 22-15,0-22 16,0 0-16,0 0 0,21 0 15,0-21-15,0 0 0,1 0 16,-1 0-16,0 0 0,0-21 16,0 21-16,0-21 0,1 0 15,-1 0-15,0-1 0,0 1 0,-21-21 16,21 21-16,0 0 0,-21-22 0,22 22 16,-22 0-16,0-21 0,0 20 15,0 1-15,0 0 0,0 42 31,0 0-15,0 1-16,0-1 0,0 0 16,0 0-16,0 0 0,0 0 15,0 1-15,0-1 0,0 0 0,0 21 16,0-21-16,21-21 0,0 22 16,-21-1-16,42 0 0,-21-21 0,22 21 15,-22-21-15,42 0 0,-20 0 0,-1 0 16,0 0-16,1 0 0,-22 0 15,21-21-15,1 0 0,-22 0 0,0-1 16,0-20-16,0 21 0,0-21 16,1-1-16,-1-20 0,-21 20 15,21-20-15,-21-1 0,0 1 16,21-22-16,0 43 0,0-22 0,-21 22 16,0 0-16,0-1 0,0 22 15,0 0-15,0 0 0,0 0 0,-21 42 31,21 0-31,-21 0 16,0 0-16,21 22 0,-21-22 0,0 21 16,21 1-16,-22-1 0,22 21 15,0-20-15,-21-1 0,21 0 0,-21 1 16,21-1-16,0 0 0,-21 1 16,21-1-16,0 0 0,0-20 15,0 20-15,0-21 0,0 21 0,0-20 16,0-1-16,21 0 0,0-21 15,0 21-15,1-21 0,-1 0 0,0 0 16,0 0-16,21 0 0,-20 0 16,20-21-16,-21 21 0,21-21 0,-20 0 15,-1-1-15,0 1 0,21-21 16,-21 21-16,1 0 0,-1-22 0,0 22 16,-21 0-16,0 0 0,21 0 0,0-1 15,-21 44 32,-21-1-47,0 0 0,21 0 16,-21 0-16,21 0 0,0 1 0,0-1 15,0 0-15,0 0 0,0 0 16,0 0-16,0 1 0,0-1 0,0 0 16,0 0-16,21-21 15,0 0-15,0 0 0,0 0 16,22 0-16,-22 0 0,0-21 15,0 0-15,22 21 0,-22-21 0,0-1 16,21 1-16,-21 0 0,22-21 0,-22 21 16,0-1-16,21-20 0,-20 21 15,-1 0-15,-21 0 0,21-1 16,-21 1-16,21 21 0,-21 21 31,-21-21-31,0 22 16,21-1-16,-21-21 0,21 21 15,-22 0-15,1 0 0,21 0 0,0 1 16,0-1-16,0 0 0,0 0 16,0 0-16,0 0 0,0 1 15,0-1-15,21-21 16,1 21-16,-1-21 0,0 0 0,0 0 16,21 0-16,-20 0 0,20 0 15,0-21-15,-21 21 0,22-21 16,-22-1-16,21 22 0,-21-21 0,1 0 15,-1 0-15,0 0 0,0-22 16,-21 22-16,0-21 0,21 21 0,-21-22 16,0 1-16,0 21 0,0-21 0,0 20 15,-21 1-15,0 0 0,-21 0 16,20 0-16,-20 21 0,21 0 0,-21 0 16,20 0-16,-20 0 0,0 21 15,21 0-15,-22 0 0,1 22 16,21-22-16,0 21 0,-22-21 15,22 22-15,0-22 0,21 0 0,0 21 16,0 22-16,0-43 0,0 0 16,21 0-16,0 0 0,0 1 15,22-22-15,-22 21 0,21-21 0,1 0 16,-22 0-16,21 0 0,0 0 16,1 0-16,-1 0 0,0 0 0,1 0 15,-1 0-15,0-21 0,1-1 16,-22 22-16,21-42 0,-21 21 0,22 0 15,-22 0-15,0-22 0,21 22 0,-20-21 16,-1-1-16,-21 22 0,0 0 16,21 0-16,-21 0 0,0 0 15,-21 21 1,0 21 0,-1 0-1,1 0-15,21 0 0,-21 0 0,21 1 16,-21-1-16,21 0 0,0 21 0,-21-21 15,21 1-15,-21-1 0,21 0 16,-22 0-16,22 0 0,-21 0 16,21 1-16,0-1 15,0-42 17,21 21-32,1-22 15,-22 1-15,21 0 0,0 0 0,0 0 16,0 0-16,0-22 0,22 22 15,-1-21-15,-21 21 0,22-22 0,-1 1 16,0 0-16,1 20 0,-1 1 0,0 0 16,1 0-16,20 0 15,-42 21-15,0 0 0,1 0 0,-22 21 16,0 0-16,0 0 0,0 22 16,0-22-16,0 0 0,0 21 0,-22-21 15,1 22-15,21-22 0,-21 21 16,21-21-16,0 1 0,0-1 0,0 0 15,0 0-15,0 0 0,0 0 16,0 1-16,21-22 16,0 0-16,1 0 0,-1 0 15,21 0-15,-21 0 0,0-22 16,22 22-16,-22-21 0,0 0 0,21 0 16,-20 0-16,-1 0 0,0-1 15,0 1-15,0 0 0,-21 0 0,0 0 16,21 0-16,-21-1 0,0 1 0,0 0 15,0 0-15,-21 0 0,0 0 16,0-1-16,0 22 0,0-21 0</inkml:trace>
  <inkml:trace contextRef="#ctx0" brushRef="#br0" timeOffset="5276.36">10795 1482 0,'0'0'0,"0"-21"0,-21 21 94,0 0-94</inkml:trace>
  <inkml:trace contextRef="#ctx0" brushRef="#br0" timeOffset="5536.21">9102 1736 0,'0'0'15,"-22"0"-15,44 0 16,-1 0 0,21 0-16,0 0 0,-20 0 15,20 0-15,0 0 0,1 0 0,-1 0 16,0 0-16,-21 0 0,22 0 0,-22 0 15,0 0-15,0 0 0,0 0 16,1 0-16,-1-21 16</inkml:trace>
  <inkml:trace contextRef="#ctx0" brushRef="#br0" timeOffset="8098.16">12827 1334 0,'0'-22'0,"0"1"0,0 0 16,0 0-16,0 0 0,0 0 15,0-1-15,0 1 0,-21 0 0,0-21 16,21 21-16,-22-1 0,1 1 15,0 21-15,0 0 0,0 0 0,0 0 16,-1 0-16,1 0 0,0 0 16,-21 21-16,21 1 0,-1 20 0,-20-21 15,21 21-15,0 1 0,-22-1 16,22 0-16,0 22 0,-21-22 0,21 22 16,-1-22-16,1 22 15,0-1-15,0-21 0,0 22 0,21-22 16,0 1-16,0-1 0,0 0 0,0 1 15,21-1-15,0 0 0,0-21 16,22 1-16,-22 20 0,21-21 0,-21 0 16,22 0-16,-1-21 0,-21 22 15,21-1-15,1-21 0,-1 0 0,0 0 16,-20 0-16,20 0 0,0 0 16,22 0-16,-22-21 0,0 21 0,22-22 15,-22 1-15,1 0 0,-1 0 0,0 0 16,1-22-16,-22 22 0,0 0 15,0-21-15,-21 21 0,0-1 16,0-20-16,0 21 0,0 0 16,0-22-16,0 22 0,0 0 0,-21 0 15,0 0-15,0 0 16,-1 21-16,1 0 16,0 21-16,0 0 15,21 0-15,-21 0 0,21 22 0,0-22 16,-21 0-16,-1 21 0,22-21 0,0 22 15,-21-22-15,21 0 0,0 21 16,0-20-16,0-1 0,0 0 0,21 0 16,1 0-16,-1 0 0,21 1 15,-21-22-15,22 21 0,-1-21 16,-21 0-16,21 0 0,1 0 0,-1 0 16,0 0-16,1 0 0,-1 0 15,-21-21-15,22 21 0,-22-22 0,21 1 16,-21 0-16,0 0 0,1 0 15,-1 0-15,0-22 0,0 22 0,-21-21 16,0-1-16,0 1 0,0 21 16,0-21-16,0-1 0,0 1 0,-21 0 15,0 20-15,0 1 0,-1 0 16,1 0-16,0 0 0,-21 21 0,21 0 16,-22 0-16,22 0 0,-21 0 15,-1 0-15,22 21 0,-21 0 16,0 0-16,20 22 0,-20-22 0,21 21 15,0-21-15,0 22 0,-1-22 16,22 21-16,0-21 0,0 22 0,0-22 16,0 0-16,0 21 0,22-42 15,-1 21-15,0 1 0,21-1 0,1-21 16,-22 0-16,21 21 0,0-21 16,1 0-16,-1 0 0,0 0 0,1 0 15,-22-21-15,21 21 0,1-21 0,-22-1 16,21 1-16,-21 0 0,22 0 15,-22-21-15,0 20 0,0-20 16,0 21-16,0-21 0,-21-1 16,0 22-16,0 0 0,0 0 0,22 0 15,-22-1-15,0 44 32,-22-1-32,22 0 15,-21 0-15,21 21 0,0-20 0,0-1 16,0 21-16,0-21 0,0 0 0,0 22 15,0-22-15,0 0 0,0 0 16,0 0-16,0 1 0,21-22 0,1 21 16,-1 0-16,21-21 0,-21 0 15,0 0-15,22 0 0,-1 0 16,-21 0-16,22 0 0,-1 0 0,-21 0 16,21-21-16,-20 21 0,20-21 15,-21-1-15,0 1 0,22 0 0,-22 0 16,0-21-16,0 20 0,0-20 15,-21 0-15,21-1 0,-21 22 0,22 0 16,-22-21-16,0 21 0,0-1 16,-22 44-1,1-1 1,0-21-16,21 21 0,0 21 0,-21-21 16,21 1-16,-21 20 0,21-21 15,0 0-15,0 0 0,0 1 16,0 20-16,21-21 0,0 0 0,0 0 15,0 1-15,1-22 16,-1 0-16,0 21 0,21-21 0,-21 0 16,1 0-16,-1 0 0,0 0 15,21 0-15,-21-21 0,1 21 0,-1-22 16,0 1-16,0 0 0,-21 0 16,21 0-16,0-22 0,-21 22 0,0-21 15,0 21-15,0-22 0,22 1 0,-22 21 16,0 0-16,0 0 0,0 42 47,0 0-47,-22 0 0,22 0 0,-21 22 15,21-22-15,0 0 0,-21 0 16,21 0-16,-21 0 0,21 1 0,0-1 16,0 0-16,-21 0 0,21 0 15,-21-21-15,21-21 31,0 0-15,21 21-16,0-21 0,-21 0 16,21-1-16,0-20 0,22 21 0,-22 0 15,0-22-15,21 1 0,1 21 16,-1-21-16,0 20 0,1-20 16,-22 21-16,21 21 0,0 0 0,-20 0 15,-1 0-15,0 0 0,0 21 16,-21 0-16,0 0 0,0 1 0,0-1 15,0 21-15,-21-21 0,0 22 0,21-1 16,-21-21-16,21 21 0,-22-20 16,22-1-16,0 0 0,0 0 0,0 0 15,0 0-15,22 1 0,-1-1 16,0-21-16,0 0 0,0 0 0,0 0 16,22 0-16,-22 0 0,21 0 15,-21 0-15,22 0 0,-22-21 16,0 21-16,21-22 0,-20 1 0,-1-21 15,21 21-15,-21-22 0,0 1 16,1 0-16,20-1 0,-21-20 0,0-1 16,0 22-16,1-21 0,-1-1 15,0 1-15,-21-1 0,21 1 0,0 20 16,0-20-16,-21 20 0,0 1 16,0 0-16,0 21 0,0-1 0,0 65 31,-21-22-31,0 21 15,0-21-15,0 22 0,21 20 0,-21-20 16,21-1-16,-22 0 0,1 22 16,21-22-16,0 22 0,0-22 15,0 21-15,-21-20 0,21 20 0,0-20 16,0-1-16,0 0 0,0-21 16,0 22-16,0-22 0,0 0 0,0 0 15,0 0-15,0 1 0,21-22 16,0 0-1,1 0-15,-1 0 0,0 0 16,0 0-16,0-22 0,0 22 16,22-21-16,-22 0 0,21 0 0,-21 0 15,22 0-15,-22-1 0,21 1 16,-21 0-16,1 0 0,-1-21 0,-21 20 16,0 1-16,21-21 0,-21 21 15</inkml:trace>
  <inkml:trace contextRef="#ctx0" brushRef="#br0" timeOffset="8415.61">15663 1418 0,'0'0'0,"-21"0"0,0 0 15,0 0-15,42 0 31,21-21-31,-21 21 0,22 0 0,-1 0 16,0 0-16,1 0 0,-1 0 16,22 0-16,-22 0 0,0 0 0,1 0 15,-1 0-15,0 0 0,1 0 16,-22 0-16,0 0 0,0 0 0,0 0 16,0 0 15,-42 0 16,0 0-47,0 0 0</inkml:trace>
  <inkml:trace contextRef="#ctx0" brushRef="#br0" timeOffset="23995.67">4043 4445 0,'0'-21'0,"0"0"16,0 0-16,0-1 16,0 1-16,0 0 0,0 0 0,0 0 15,0-22-15,0 22 16,0 0-16,0 0 0,0 0 0,0 0 16,0-1-16,0 44 46,0-1-46,0 21 0,-21-21 16,21 22-16,-22-1 0,22 0 16,0 1-16,-21 20 0,0-21 0,21 1 15,-21-1-15,0 22 0,0-22 16,-1 21-16,1-20 0,-21-1 0,21 0 16,0 1-16,-1-1 0,1-21 0,0 0 15,21 1-15,0-1 0,-21-21 16,21-21-1,0-1-15,0-20 0,0 21 16,0-21-16,0-1 0,21 1 16,-21 21-16,0-22 0,0 1 0,21 21 15,-21-21-15,21 20 0,-21 1 16,0 0-16,22 21 16,-22-21-16,21 21 0,0 21 15,-21 0-15,21 0 0,-21 1 16,21-1-16,-21 21 0,0-21 15,21 22-15,1-22 0,-22 21 0,21-21 16,0 0-16,-21 22 0,21-22 16,0 0-16,0 0 0,1-21 15,-1 0-15,0 0 0,0 0 16,0 0-16,0-21 0,1 0 16,-1 0-16,-21 0 0,21-1 15,0-20-15,0 21 0,0-21 16,1-1-16,-1 1 0,-21 0 15,21-1-15,-21 1 0,21-22 0,-21 22 16,0-21-16,0-1 0,0 1 16,0-1-16,0 1 0,0 20 0,-21-20 15,0 20-15,0 1 0,21 21 16,-22-21-16,1 20 0,0 1 0,0 21 16,0 0-16,0 0 0,-1 0 15,1 0-15,0 0 0,0 0 0,0 21 16,0 22-16,-1-22 0,22 21 15,-21 22-15,21-22 0,0 0 16,0 22-16,0-22 0,0 1 0,0-1 16,0 0-16,21 1 0,1-22 15,-1 21-15,0-21 0,0 0 0,0 1 16,0-1-16,1 0 16,-1-21-16,0 0 0,0 0 15,0 0-15,0 0 0,1-21 16,-22 0-16</inkml:trace>
  <inkml:trace contextRef="#ctx0" brushRef="#br0" timeOffset="24960.27">4487 4572 0,'0'0'0,"43"0"16,-22 0-1,0 0-15,0 0 16,0 0-16,0 0 0,1 0 16,-22-21-16,21 21 0,0-21 0,0 0 15,-21-1-15,0 1 16,0 0-16,0 0 0,-21 21 31,0 0-15,0 0-16,-1 0 0,1 21 0,-21-21 15,21 21-15,21 0 0,-21 1 16,-1-1-16,22 0 0,-21 0 0,21 0 16,0 0-16,0 22 0,0-22 15,0 0-15,0 0 0,21-21 16,1 21-16,-22 1 0,21-1 0,0-21 16,0 0-16,0 21 0,0-21 0,1 0 15,-1 0-15,0 0 0,21 0 16,-21-21-16,22 0 0,-22 21 0,21-22 15,1 1-15,-1 0 0,0 0 16,1 0-16,-1-22 0,0 22 16,1-21-16,-22 0 0,21-1 0,0 1 15,-20 0-15,-1-1 0,0 1 16,0 0-16,0-1 0,-21 1 0,21 0 16,-21-1-16,0 1 0,0 21 15,0 0-15,0-1 0,0 1 0,0 0 16,-21 0-16,0 21 15,0 0-15,21 21 16,-21 0-16,21 22 0,0-1 0,-21 0 16,21 1-16,0 20 0,0 1 15,-22-22-15,1 21 0,0 1 16,21-1-16,-21 22 0,0-21 16,0 20-16,-1 1 0,1 0 0,0-1 15,0 22-15,21-21 0,-21-1 0,0 22 16,-1-21-16,1 21 0,21-22 15,-21 22-15,0-21 0,0 0 0,21-1 16,0 1-16,0-22 0,0 22 16,0-21-16,0-22 0,0 21 0,0-20 15,0-1-15,21-21 0,0 0 0,0 1 16,22-22-16,-22 0 0,21 0 0,0-22 16,1 1-16,-1 0 15,0-21-15,22-1 0,-1 1 0,-20 0 16,20-1-16,1-20 0,-22-1 0,0 1 15,1-1-15,-1 1 0,-21-1 16,0 1-16,-21-1 0,0-20 0,0 20 16,-21 1-16,0-1 0,-21 1 0,-1 20 15,1-20-15,0 21 0,-22-1 16,22 1-16,0 21 0,-22 0 0,22-1 16,-1 1-16,1 0 0,21 21 15,-21 0-15,20 0 0,1 0 0,21-21 31,21 21-15,22 0-16,-22-21 16,0 21-16,0-21 0,22-1 15,-1 22-15,-21-21 0,21 0 0,1 0 16,-1 0-16,0-22 0,-20 22 16,20 0-16</inkml:trace>
  <inkml:trace contextRef="#ctx0" brushRef="#br0" timeOffset="26358.25">5905 4424 0,'0'0'0,"-21"-21"16,-21 0-16,21 21 15,0 0-15,-1 0 0,-20 0 16,21 0-16,0 0 0,0 0 16,-1 21-16,1 0 0,0 0 0,0 0 15,0 0-15,0 1 0,21-1 16,0 0-16,-22 0 0,22 21 0,0-20 15,0-1-15,0 0 0,0 0 0,0 0 16,0 0-16,22 1 16,-1-22-16,0 0 0,0 0 15,0 0-15,0 0 16,1 0-16,20-22 0,-21 1 0,0 0 16,0 0-16,1 0 0,-1 0 15,-21-1-15,21 1 0,0 0 16,0-21-16,-21 21 0,21-1 0,1 1 15,-22 0-15,21 21 16,-21 21 0,21 0-16,-21 1 15,0-1-15,0 0 0,0 0 16,0 0-16,0 0 0,21 1 16,0-1-16,0-21 15,-21 21-15,22-21 0,-1 0 16,0 0-16,0 0 0,0 0 15,0 0-15,1-21 16,-1 21-16,0-21 0,0-1 0,0 22 16,-21-21-16,21 0 0,-21 0 15,22 0-15,-22 0 0,0-1 0,0 1 16,0 0-16,0 0 0,0 0 0,0 0 16,0 42 15,0 0-31,0 0 0,0 0 15,0 0-15,0 1 0,0-1 0,0 21 16,0-21-16,0 0 0,0 1 0,0-1 16,0 0-16,0 0 0,21 0 15,0-21-15,0 0 16,0 0-16,0 0 16,22 0-16,-22 0 0,0 0 0,0-21 15,0 0-15,22 21 0,-22-21 0,0 0 16,0-1-16,0 1 0,-21-21 15,22 21-15,-22 0 0,21-22 0,-21 22 16,0 0-16,0 0 0,0 0 0,0-1 16,21 22-16,-21-21 15,0 42 1,0 1-16,-21-1 16,21 0-16,0 0 0,0 0 0,0 0 15,-21 1-15,21-1 0,0 0 16,0 0-16,0 0 0,0 0 15,0 1-15,0-1 0,21-21 0,-21 21 16,21-21-16,0 0 0,0 0 16,0 0-16,1 0 0,20 0 0,-21 0 15,21 0-15,-20 0 0,20-21 0,-21 0 16,21 21-16,-20-22 0,-1-20 16,0 21-16,21 0 0,-21-22 0,1 22 15,-1-21-15,-21 0 0,21-1 0,0 1 16,0-22-16,-21 22 0,21-21 15,1 20-15,-22 1 0,0 0 16,21-1-16,-21 22 0,0-21 16,21 21-16,-21-1 0,-21 44 31,0-1-31,21 21 0,-22 0 16,22 1-16,0-1 0,-21 0 0,21 22 15,0-22-15,0 1 0,-21 20 16,21-21-16,0 1 0,0-1 0,0-21 15,0 22-15,0-1 0,0-21 16,0 0-16,0 0 0,21 1 16,0-1-16,1 0 0,-1 0 0,0-21 0,0 0 15,0 0-15,0 0 0,1 0 16,20 0-16,-21 0 0,0-21 16,22 21-16,-22-21 0,21 0 0,-21-1 15,22-20-15,-22 21 0,0-21 16,21-1-16,-21 1 0,1 0 0,-1-22 15,0 22-15,0-22 0,0 1 16,0 20-16,1 1 0,-22 0 0,0-22 16,0 43-16,-22 21 31,1 0-31,0 21 0,21 0 0,-21 1 16,0 20-16,21 0 15,0 1-15,-21-1 0,21 0 0,-22 1 16,22-1-16,0 0 0,0 1 15,-21-1-15,21-21 0,0 21 0,0-20 16,0-1-16,0 21 0,0-21 16,21 0-16,1 1 0,-1-22 15,0 0-15,0 0 0,0 0 16,0 0-16,1 0 0,-1 0 16,0-22-16,0 1 0,0 0 15,-21 0-15,21 0 0</inkml:trace>
  <inkml:trace contextRef="#ctx0" brushRef="#br0" timeOffset="26556.14">7726 4318 0,'0'0'16,"21"0"-1,0 0-15,0-21 16,0 21-16,22 0 0,-1 0 0,-21-21 15,22 21-15,-1 0 0,0 0 16,1-21-16,-1 21 0,-21 0 0,0 0 16,0 0-16,1-22 0,-22 1 15</inkml:trace>
  <inkml:trace contextRef="#ctx0" brushRef="#br0" timeOffset="28675.31">9842 4001 0,'0'0'0,"22"-22"0,-22 1 15,21 0-15,0-42 16,-21 41-16,0 1 0,0 0 16,0 0-16,0 0 0,-42 0 15,20-1-15,1 1 0,0 0 16,-21 21-16,21 0 0,-22 0 0,1 0 15,21 0-15,-22 0 0,1 21 16,0 0-16,-1 22 0,22-22 0,-21 21 16,21 1-16,-22 20 0,22 1 15,0-1-15,0 1 0,0-1 16,21 1-16,0-22 0,0 21 0,0-20 16,0-1-16,21 0 0,0 1 15,0-22-15,0 21 0,1-21 0,20 1 16,-21-1-16,0-21 0,22 21 15,-1-21-15,0 0 0,-21 0 0,22 0 16,-1 0-16,0-21 0,1 21 0,-1-21 16,0-1-16,1 1 0,-1 0 15,-21 0-15,22-21 0,-22 20 0,0-20 16,0 21-16,0-21 0,0 20 16,1-20-16,-22 21 0,0 0 15,0 0-15,0-1 0,0 44 31,0-1-31,0 0 0,0 0 0,0 21 16,0-20-16,-22 20 0,22-21 0,0 21 16,0-20-16,0-1 0,0 0 15,0 0-15,0 0 0,22 0 0,-1-21 16,0 0-16,21 22 0,-21-22 16,22 0-16,-22 0 0,21 0 0,-21 0 15,22-22-15,-22 22 0,21-21 0,-21 0 16,22 0-16,-22 0 0,0 0 15,0-1-15,0 1 0,-21-21 16,0 0-16,0 20 0,0-20 0,0 0 16,0-1-16,0 1 0,-21 21 15,0-21-15,0 20 0,0 1 0,0 0 16,-1 21-16,-20 0 0,21 0 16,-21 0-16,-1 21 0,22 0 0,-21 22 15,21-22-15,-22 21 0,22 1 16,0-22-16,0 21 0,0 0 0,21 1 15,0-1-15,0-21 0,0 22 0,0-22 16,21 0-16,0 0 0,0 0 16,21 0-16,-20 1 0,20-22 0,0 0 15,1 21-15,-1-21 0,0 0 16,1 0-16,-1 0 0,0-21 16,1-1-16,-1 22 0,0-21 0,1 0 15,-22 0-15,0 0 0,21-22 0,-21 22 16,-21-21-16,22 21 0,-22-22 15,21 22-15,-21-21 0,0 21 0,0 0 16,0-1-16,0 44 31,-21-1-31,21 0 0,-22 0 0,22 0 16,0 0-16,0 22 0,-21-22 16,21 0-16,0 21 0,0-20 0,0-1 15,0 0-15,0 0 0,0 0 16,21-21-16,-21 21 0,22 1 15,-1-22-15,0 0 0,0 0 0,0 0 16,22 0-16,-22 0 0,21 0 16,0 0-16,1-22 0,-22 22 0,21-21 15,1 0-15,-22 0 0,0 0 0,0 0 16,0-1-16,0 1 0,-21-21 16,0 21-16,0 0 0,0-1 0,22 1 15,-22 0-15,0 0 0,-22 42 31,22 0-31,0 22 16,-21-22-16,21 0 16,0 0-16,0 0 0,0 0 0,0 1 15,0-1-15,0 0 0,0 0 0,21-21 16,1 21-16,-1-21 0,0 0 16,0 0-16,0 21 0,22-21 0,-22 0 15,21 0-15,-21 0 0,22-21 0,-22 21 16,0-21-16,0 21 0,0-21 15,0 0-15,1 0 0,-1-22 0,-21 22 16,0 0-16,0-21 0,0 20 16,0-20-16,0 21 0,0 0 15,0 0-15,0-1 0,0 44 32,0-1-32,-21 0 15,21 21-15,-22-21 0,22 1 0,0-1 16,0 0-16,0 0 0,-21-21 15,21 21-15,0 0 0,-21-21 16,21 22-16,0-44 31,0 1-31,0 0 16,21 0-16,0 0 16,1 0-16,-22-1 0,21-20 15,0 21-15,0 0 0,0 0 0,0-1 16,1 1-16,-1 0 0,0 21 15,21 0-15,-21 0 0,1 0 0,-22 21 16,21 0-16,-21 1 16,0-1-16,0 21 0,0-21 0,0 0 15,0 22-15,0-22 0,21 0 0,-21 21 16,0-20-16,0-1 0,21 0 16,0 0-16,0 0 0,1-21 15,-1 0-15,0 0 0,0 0 16,0 0-16,0 0 0,1 0 15,-1-21-15,0 21 0,0-21 16,0 0-16,0 0 0,1-1 16,-1 1-16,0-21 0,0 21 0,0-22 15,-21 1-15,21-21 0,1 20 0,-22-20 16,0-1-16,21 22 0,-21-22 16,21 22-16,-21 0 0,0-1 0,21 1 15,0 21-15,-21 0 0,0 0 16,0-1-16,0 44 15,-21-1 1,0 21-16,0-21 0,0 22 0,-1-1 16,1 21-16,0-20 0,0 20 0,0-20 15,0 20-15,21-21 16,0 22-16,0-22 0,0 1 0,0-22 16,0 21-16,0-21 0,0 0 15,0 1-15,21-1 0,-21 0 0,21-21 16,0 0-16,0 0 0,0 0 15,1 0-15,-1 0 16,0 0-16,0-21 0,0 0 16,0-1-16,1 1 0,-1-21 0</inkml:trace>
  <inkml:trace contextRef="#ctx0" brushRef="#br0" timeOffset="28922.17">12382 4106 0,'0'0'16,"22"0"-1,-1 0 1,0 0-16,0 0 0,21 0 0,-20 0 16,-1 0-16,21 0 0,-21 0 15,22 0-15,-22-21 0,0 21 16,21 0-16,-21 0 0,1 0 15,-1 0-15,0 0 16,-21-21-16,21 21 16,0 0-16</inkml:trace>
  <inkml:trace contextRef="#ctx0" brushRef="#br0" timeOffset="29624.28">13822 4085 0,'0'0'0,"-21"0"0,-1 0 0,1 0 15,21 21-15,21-21 47,1 0-47,20 0 0,-21 0 0,0 0 16,22 0-16,-1 0 0,0 0 15,1 0-15,20 0 0,-21 0 0,1 0 16,20 0-16,-20 0 0,-1 0 16,0 0-16,1-21 0,-1 21 15,0 0-15,-21 0 0,22-21 0,-22 21 16,0 0-16,0 0 0,-21-21 15,0 0 1,0 0-16,-21 21 0,0-22 16,0 22-16,-22-21 0,22 21 0,0-21 15,0 21-15,21-21 16,-21 21-16,0 0 0,21-21 16,21 21 46,21 0-46,-21 0-16,0 0 0,1 0 0,-1 0 15,0 0-15,0 0 0,0 0 16,0 0-16,1 0 0,-1 0 0,0 21 16,0-21-1,-21 21-15,0 0 16,0 0-16,0 1 15,-21-1-15,0 0 0,0 0 0,-1 0 16,1 0-16,0 1 0,0-1 16,0 0-16,0 0 0,21 0 0,-22 0 15,1-21-15,0 22 0,21-1 16,-21-21-16,0 0 16,21-21 15</inkml:trace>
  <inkml:trace contextRef="#ctx0" brushRef="#br0" timeOffset="30479.71">15896 3979 0,'0'0'0,"21"0"15,0 0-15,1 0 16,-1-21-16,0 21 0,-21-21 15,21 21-15,0-21 0,0 21 0,1-21 16,-22 0-16,21-1 16,-21 1-16,21 0 0,-21 0 0,0 0 15,0 0-15,0-1 0,0 1 16,0 0-16,0 0 0,21 21 16,-21 21 15,0 0-31,0 0 0,0 1 15,0-1-15,0 21 0,0-21 16,0 0-16,0 22 0,0-1 0,-21 0 16,21-20-16,0 20 0,0 0 15,-21 1-15,21-1 0,-21-21 16,21 21-16,0-20 0,0-1 0,0 21 16,0-21-16,0 0 0,0 1 15,0-1-15,0 0 0,21 0 16,-21 0-1,-21-21 17,-1 0-32,1 0 15,0 0-15,0 0 0,0 0 16,0 0-16,-1 0 16,1 0-16,0 0 0,0 0 15,0 0-15,0 0 16,-1 0-1,44 0 17,-1 0-32,0 0 0,0 0 0,0 0 15,22 0-15,-1 0 0,-21 0 16,21 0-16,1 0 0,-22 0 0,21 0 16,1 0-16,-22 0 0,0 0 15,0 0-15,0 0 0,0 0 0,1 0 16,-1 0-16,0 0 31,-42 0 32,0-21-48,-1 21-15</inkml:trace>
  <inkml:trace contextRef="#ctx0" brushRef="#br0" timeOffset="44940.25">7810 6922 0,'0'0'0,"-21"0"62,0 0-62,0 0 0,0 21 16,0-21-16,-1 0 16,1 0-16,0 0 0,0 0 0,0 0 15,0 0-15,-1 21 0,1-21 16,0 0-16,0 0 0,0 0 0,0 0 16,-1 0-16,1 0 15,42 0 16,1 0-31,-1 0 16,21 0-16,0 0 0,1 0 0,-1 0 16,22 0-16,-22 0 0,21 0 0,1 0 15,-22 0-15,22-21 0,-22 21 16,0 0-16,1 0 0,-1 0 0,0 0 16,-20 0-16,-1 0 0,0 0 15,0 0-15,0 0 0,-21-21 47,0-1 0</inkml:trace>
  <inkml:trace contextRef="#ctx0" brushRef="#br0" timeOffset="45507.93">8594 6689 0,'0'-21'16,"21"21"-16,0-22 15,0 22-15,0 0 16,0 0-16,1 0 15,-1 0-15,-21 22 0,21-22 0,0 21 16,0 0-16,-21 0 0,0 21 16,21-20-16,-21 20 0,22-21 0,-22 21 15,0-20-15,0 20 0,0 0 0,0-21 16,0 22-16,0-1 0,0-21 16,-22 22-16,22-22 0,-21 21 0,21-21 15,0 0-15,0 1 0,0-1 16,0 0-1,0-42 17,0 0-32,0-1 0,21 1 0,-21 0 15,22-21-15,-1 21 0,0-22 0,0 22 16,0-21-16,22-1 0,-22 1 16,0 21-16,0-21 0,0 20 0,0 1 15,-21 0-15,22 0 0,-1 0 16,-21 0-16,21-1 15,0 22 1,-21-21-16,21 21 63</inkml:trace>
  <inkml:trace contextRef="#ctx0" brushRef="#br0" timeOffset="46072.16">9250 6922 0,'0'21'16,"21"-21"-16,0 0 15,0 0-15,0 0 16,1 0-16,-1 0 16,0 0-16,0 0 0,0 0 15,0 0-15,1 0 0,-1-21 0,21 21 16,-21-22-16,0 1 0,22 21 16,-22-21-16,0 0 0,0 21 15,0-21-15,1 0 0,-22-1 0,0 1 16,0 0-16,0 0 15,0 0-15,0 0 0,-22 21 16,22-22-16,-21 22 0,0 0 16,0 0-16,0 0 0,0 0 15,-1 0-15,1 0 0,0 0 16,0 22-16,0-1 0,0 0 16,-1-21-16,1 21 0,0 0 15,21 22-15,-21-22 0,0 0 0,0 0 0,-1 21 16,22-20-16,0-1 0,-21 21 15,21-21-15,0 0 0,0 1 16,0 20-16,0-21 0,0 0 0,0 0 16,0 1-16,21-22 0,1 21 15,-22 0-15,21-21 0,0 0 0,0 0 16,0 0-16,0 0 0,1 0 16,-1 0-16,0 0 0,0 0 15,0 0-15,-21-21 0,21 21 0,-21-21 16,22 21-16,-1-22 0,-21 1 15,21 21 1,-21-21-16,21 21 16,0-21-1,0 21 1,1 0-16,20-21 0</inkml:trace>
  <inkml:trace contextRef="#ctx0" brushRef="#br0" timeOffset="46927.85">10710 6964 0,'-21'0'0,"0"0"16,42 0 30,0 0-46,0 0 16,22 0-16,-22 0 0,21 0 16,1 0-16,20 0 0,-21 0 0,22 0 15,-1 0-15,1 0 0,-1 0 16,22 0-16,-21 0 0,-22 0 0,21 0 16,-20 0-16,-1 0 0,0 0 15,1 0-15,-1 0 0,-21 0 0,0 0 16,1-21-16,-1 21 0,0 0 15,0-21-15,-21-1 16,0 1 0,0 0-16,-21 0 15,0 0-15,0 21 16,-1 0-16,1-21 0,-21 21 16,21 0-16,0 0 0,-1-22 15,1 22-15,42 0 31,1 0-15,-1 0-16,0 0 16,0 0-16,0 0 0,0 0 15,1 0-15,-1 0 16,0 0-16,0 0 16,0 22-16,0-22 31,-21 21-31,0 0 15,0 0 1,0 0-16,-21-21 0,0 21 0,0 1 16,0-1-16,0 0 0,-1 0 0,-20 0 15,21 22-15,-21-22 0,-1 0 16,22 0-16,-21 21 0,21-20 16,-1-1-16,1 0 0,0 0 0,0 0 15,0 0-15,21 1 0,0-1 16,0 0-1</inkml:trace>
  <inkml:trace contextRef="#ctx0" brushRef="#br0" timeOffset="47887.52">13271 6244 0,'0'0'0,"0"-21"15,0 0 17,-21 21-32,21 21 62,21 0-46,-21 0-16,22 1 0,-1 20 15,0-21-15,0 21 0,21 1 0,-20-1 16,20 0-16,0 1 0,-21-1 16,22 0-16,-1 1 0,-21-1 15,22 0-15,-22-20 0,21 20 0,-21 0 16,0-21-16,22 22 0,-22-22 15,0 0-15,0 21 0,0-20 0,1-1 16,-22 21-16,21-21 0,0 0 16,-21 1-16,0-1 0,0 0 15,21-21-15,-21 21 16,0-42 0,0 0-1,0 0-15,0-1 16,0-20-16,0 21 0,0 0 0,0 0 15,21-22-15</inkml:trace>
  <inkml:trace contextRef="#ctx0" brushRef="#br0" timeOffset="48357.44">14330 6138 0,'0'0'0,"0"-21"15,-21 21 17,-1 0-32,1 0 15,0 21-15,0 1 0,-21-1 16,20 0-16,-20 0 0,0 21 0,-1 1 15,1 20-15,0-20 0,-1 20 16,-20 1-16,-1-1 0,1 1 0,-1-1 16,1 1-16,-1-1 0,1 1 15,-22-1-15,22 1 0,-1-1 0,1-21 16,20 22-16,-20-22 0,21 1 16,-1-1-16,1 0 0,0-21 0,20 1 15,1-1-15,0 0 0,21 0 16,0 0-16,-21-21 0,0 21 15,0-21 32,21-21-31,0 0 15</inkml:trace>
  <inkml:trace contextRef="#ctx0" brushRef="#br0" timeOffset="50003.97">1270 11134 0,'0'0'16,"-21"-21"-16,0 21 15,-1 0 1,44 0 15,20 0-31,-21-22 0,21 22 16,1 0-16,-1 0 0,22 0 15,-22 0-15,21-21 0,-20 21 16,20 0-16,-20 0 0,-1 0 16,0 0-16,-21-21 0,22 21 0,-22 0 15,-42 0 1,0 21 0,-1-21-16,-20 0 0,21 0 15,-21 21-15,20-21 0,-20 0 0,0 0 16,21 0-16,-22 0 0,22 0 15</inkml:trace>
  <inkml:trace contextRef="#ctx0" brushRef="#br0" timeOffset="50602.63">1291 11070 0,'-63'43'15,"41"-43"-15,22 21 16,-21 0-16,21 0 0,-21 0 0,21 0 15,0 1-15,-21-1 0,21 21 16,-21-21-16,21 0 0,-21 22 0,21-22 16,0 0-16,0 21 0,-22-20 15,22-1-15,-21 0 0,21 0 16,0 0-16,0 0 16,21-42 30,1 21-46,-22-21 0,21 0 0,0 0 16,0 21-16,0-21 0,0-1 16,22 1-16,-22 21 0,21-21 0,-21 0 15,22 21-15,-1 0 0,0 0 16,-20 0-16,20 0 0,0 0 16,1 0-16,-22 0 0,21 0 0,-21 21 15,22 0-15,-22 0 0,0 1 0,0-1 16,0 0-16,-21 0 15,0 0-15,21 0 0,-21 1 0,0-1 16,0 0-16,0 0 0,-21 0 16,0 0-16,0 1 0,0-1 0,-22 0 15,22 0-15,-21 0 0,0 0 16,-1-21-16,1 22 0,0-22 0,-1 0 16,1 21-16,0-21 0,-1 0 15,22 0-15,0 0 0,-21 0 16,20 0-16,1 0 0,0-21 15,0 21 1,21-22 0,0 1-1,0 0 17,21 0-32,0 21 0,0-21 0,1 21 15</inkml:trace>
  <inkml:trace contextRef="#ctx0" brushRef="#br0" timeOffset="51147.75">2498 11536 0,'0'21'16,"-22"-21"0,22-21-1,0 0 1,0 0 0,-21 21 15,0 0-31,0 21 31,0-21-31,21 21 0,-21 0 0,21 0 16,0 0-16,0 1 31,21-22-15,0 0-1,0 0-15,0 0 0,-21-22 16,21 1-16,1 21 0,-22-21 15,0 0-15,21 21 0,-21-21 16,0 0-16,0 42 78,0 0-62,-21-21-16</inkml:trace>
  <inkml:trace contextRef="#ctx0" brushRef="#br0" timeOffset="51972.93">6117 10922 0,'0'0'0,"21"0"0,0 0 0,1 0 31,-1 0-15,0 0-16,0-21 16,0 21-16,0-21 15,1 0-15,-1 21 0,0-22 16,0 1-16,21 0 0,-20 0 0,-1 0 16,0-22-16,0 22 0,-21 0 15,0 0-15,0-21 0,0 20 0,0 1 16,-21 0-16,-21 21 0,20-21 15,-20 21-15,0 0 0,-1 0 0,-20 0 16,21 21-16,-22-21 0,22 21 0,-1 0 16,1 1-16,0 20 0,21-21 15,-1 0-15,1 0 0,21 22 0,0-22 16,0 0-16,21 21 0,1-20 16,-1 20-16,21-21 0,0 0 0,1 0 15,20 22-15,-20-22 0,-1 0 16,0 0-16,22 22 0,-22-22 15,0 0-15,1 0 0,-1 21 0,0-20 16,-20-1-16,-1 0 0,0 0 16,-21 0-16,0 0 0,-21 1 0,0-1 15,-22 0-15,1 0 0,0 0 0,-1 0 16,-20-21-16,-1 22 0,1-1 16,-22-21-16,0 0 0,22 0 0,-22 0 15,22 0-15,-22 0 0,22-21 16,20-1-16,1 1 0,0-21 0,-1 21 15,22-22-15,0 22 0,0-21 16,21 0-16,0-1 0,0 1 16,0 0-16,21 20 0,-21-20 0,42 21 15,-21 0-15,22 0 0,20-1 16,-20 1-16,-1 0 0,21 0 0,1 21 16,-1-21-16,1 0 0,-22 21 0</inkml:trace>
  <inkml:trace contextRef="#ctx0" brushRef="#br0" timeOffset="52772.06">6900 10541 0,'0'0'0,"-21"21"32,21 0-17,0 1-15,0-1 0,0 21 0,0 0 16,0 1-16,0-1 0,0 0 15,0 1-15,-21 20 0,21-20 0,-21-1 16,21 21-16,0-20 0,-21 20 16,21-20-16,-22-1 0,1 0 0,21 1 15,0-1-15,0-21 0,-21 0 0,21 0 16,0 1-16,-21-1 16,21 0-16,0-42 31,0 0-31,0-1 15,0-20-15,21 21 0,0-21 0,0 20 16,1-20-16,-1 0 0,0-1 16,0 1-16,21 21 0,-20-21 0,-1 20 15,21 1-15,-21 0 0,0 0 0,1 21 16,-1 0-16,0 0 0,0 0 16,-21 21-1,-21-21-15,0 21 16,0-21-16,-22 21 15,22 1-15,-21-22 0,21 21 0,-22 0 16,1-21-16,21 21 0,0-21 16,-1 0-16,1 0 0,0 21 0,0-21 15,21 21-15,0 1 0,0-1 16,0 0-16,21 0 16,0 0-16,0 0 0,1 1 15,-1-22-15,21 21 0,-21 0 16,22 0-16,-22-21 0,21 21 0,-21-21 15,22 0-15,-22 0 0,21 0 0,-21 0 16,22 0-16,-22 0 0,21 0 16,-21-21-16,0 21 0,22-21 0,-22 0 15,0 0-15,21-1 0,-20 1 16,-1 0-16,0-21 0,-21 21 16,0-1-16,21-20 0,-21 21 0,0 0 15,0 0-15,0-1 0,0 44 31,-21-1-15,21 0-16,0 0 0,0 0 16,-21 0-16,21 1 0,0-1 0,-21 0 15,21 0-15,0 0 0,0 0 16,0 1 0,0-44 15,0 1-16,0 0-15,0 0 0,-22 0 0,22 0 16,0-1-16</inkml:trace>
  <inkml:trace contextRef="#ctx0" brushRef="#br0" timeOffset="52956.5">7429 10901 0,'0'0'0,"0"21"78,22-21-78,-22 21 16,21-21-16,0 21 16</inkml:trace>
  <inkml:trace contextRef="#ctx0" brushRef="#br0" timeOffset="53240.32">7789 11028 0,'0'0'15,"0"21"-15,0 0 0,0 0 16,0 1-16,0-1 0,0 21 0,0-21 16,0 22-16,0-1 0,0 0 0,0 1 15,0 20-15,0-21 0,0 1 16,0-1-16,0 22 0,-21-22 0,21 0 15,0 22-15,-21-22 0,21 22 0,0-22 16,0 0-16,-21 1 0,21-1 16,-21 0-16,21 1 0,-22-1 0,22-21 15,0 0-15,0 0 0,22-42 32,-1 0-32,-21 0 15,21-21-15,0 20 0,0-41 16,0 21-16</inkml:trace>
  <inkml:trace contextRef="#ctx0" brushRef="#br0" timeOffset="53512.16">7916 11197 0,'0'0'0,"0"-21"0,0 0 16,-21-21-16,21 20 0,0 1 16,0 0-16,0 0 0,21 0 15,0 21-15,1 0 0,-1-21 16,0 21-16,21 0 0,-21 0 15,1 0-15,20 0 0,-21 0 16,0 0-16,0 21 0,1 0 0,-1 0 16,-21 0-16,0 0 0,0 1 15,0-1-15,0 0 0,-21 0 0,-1 21 16,1-20-16,0-1 0,-21 0 16,21 0-16,-22 0 0,1-21 0,21 21 15,-22 1-15,22-22 0,-21 0 0,21 0 16,21-22-1</inkml:trace>
  <inkml:trace contextRef="#ctx0" brushRef="#br0" timeOffset="55166.42">10456 10837 0,'0'-21'0,"0"0"0,21 0 16,1 0-16,-1 0 0,0-1 16,0 1-16,0-21 0,0 21 0,22-22 15,-22 1-15,0 0 0,0-1 16,0 1-16,1 0 0,-22 21 0,21-22 15,-21 1-15,0 21 0,0-22 16,0 22-16,0 0 0,-21 21 16,21-21-16,-22 21 0,1 0 0,21 21 15,-21 0-15,0 0 16,21 22-16,0-1 0,0 0 0,-21 22 16,21-22-16,0 22 0,0-1 15,0-20-15,0 20 0,0-21 0,0 22 16,0-22-16,0 1 0,0-1 0,0 0 15,0 1-15,0-22 0,0 21 16,0-21-16,0 22 0,0-22 0,0 0 16,0 0-16,0 0 0,-21-21 0,-1 21 15,1-21-15,0 0 16,0 0-16,0 0 16,0-21-16,-1 0 0,1 0 0,0 0 15,0 0-15,0-1 0,21-20 16,-21 21-16,-1 0 0,1 0 0,0-1 15,21 44 1,0-1 0,0 0-16,0 0 0,0 0 15,0 0-15,21 1 16,0-1-16,1-21 0,-1 21 0,0-21 16,0 0-16,0 0 0,0 0 15,1 0-15,20 0 0,-21 0 0,21 0 16,1-21-16,-1 0 0,22 21 15,-22-22-15,0 1 0,1 0 16,-1 0-16,-21 21 0,21-21 0,-20 0 16,-1-1-16,0 1 0,0 0 0,-21 0 15,0 0-15,-21 21 32,21 21-32,-21-21 0,0 21 15,21 0-15,0 0 0,-22 1 16,1-1-16,21 0 0,-21 0 0,21 0 15,0 0-15,0 1 16,0-1-16,-21-21 0,21 21 16,0-42 15,0 0-31,0-1 16,21 1-16,0 0 0,-21 0 0,21 0 15,1 0-15,-1-1 0,0-20 16,0 21-16,0 0 0,0 0 0,1-1 15,-1 1-15,0 21 0,0 0 0,0 0 16,0 0-16,1 0 0,-22 21 16,0 1-16,21-1 0,-21 0 0,0 0 15,21 0-15,-21 22 0,0-22 16,0 0-16,0 0 0,0 0 16,21 0-16,-21 1 0,21-1 0,-21 0 15,21 0-15,1-21 0,-1 0 16,0 21-16,0-21 0,0 0 0,0 0 15,1 0-15,20 0 0,-21-21 0,21 21 16,-20-21-16,20 0 0,0 0 16,-21-1-16,22 1 0,-1 0 0,-21 0 15,22 0-15,-22 0 0,-21-1 0,0-20 16,0 21-16,0 0 0,0 0 16,0-1-16,-21 1 15,-1 21-15,1 0 16,0 0-16,-21 0 0,21 21 0,-1 1 15,-20-22-15,21 21 0,0 0 0,0 0 16,-1 0-16,1-21 0,0 21 16,21 1-16,0-1 0,0 0 15,0 0-15,21-21 16,0 0-16,1 0 16,-1 0-16,0 0 0,0 0 0,0 0 15,0 0-15,1 0 0,-1 0 0,0 0 16,0 0-16,0 21 15,-21 0 1,21 1-16,-21 20 0,0-21 0,0 21 16,0 1-16,0-1 0,0 0 15,0 1-15,0 20 0,0-20 0,0-1 16,0 21-16,0-20 0,0 20 0,0-20 16,0 20-16,0 1 0,0-22 15,0 21-15,-21 1 0,0-1 0,21-20 16,-21 20-16,21-20 0,-21-1 0,21 0 15,-21 1-15,-1-1 0,1-21 16,0 21-16,21-20 0,-21-1 0,0 0 16,-22 0-16,22-21 15,0 0-15,0 0 0,0 0 0,0 0 16,-1-21-16,1 0 0,0 0 16,21-1-16,-21-20 0,0 0 0,0-1 15,21 1-15,-22 0 0,22-22 0,0 22 16,0 0-16,0-22 0,0 22 15,0-22-15,22 22 0,-1 0 0,0-22 16,0 22-16,0-1 0,0 1 0,22-21 16,-22 20-16</inkml:trace>
  <inkml:trace contextRef="#ctx0" brushRef="#br0" timeOffset="55921.02">12213 10859 0,'0'-22'16,"-21"22"-16,21-21 16,-21 21-16,0 0 0,-1 0 15,22 21-15,-21 1 0,21-1 16,0 0-16,0 0 16,0 0-16,0 0 0,0 1 0,0-1 15,0 0-15,0 0 0,0 0 16,21 0-16,1-21 0,-1 0 0,0 0 15,0 0-15,0 0 0,0 0 16,22 0-16,-22 0 0,0-21 16,0 21-16,0-21 0,1 0 0,-1 0 15,0 21-15,-21-21 0,0-1 0,0 1 16,0-21-16,0 21 0,-21 0 16,0-1-16,-1-20 0,1 21 0,0 0 15,-21 21-15,21-21 0,-22 21 0,22 0 16,0 0-16,-21 0 0,20 0 15,1 21-15,0 0 0,0-21 0,0 21 16,21 0-16,-21 0 0,21 1 0,0-1 16,0 0-16,21 0 15,0-21 1,0 0-16,0 0 0,0 0 0,22 0 16,-1 0-16,-21 0 0,22-21 15,-1 21-15,-21-21 0,21 0 0,1 21 16,-1-22-16,-21 1 0,22 0 15,-1 0-15,-21 0 0,21 0 0,-20-1 16,20 22-16,-21 0 0,21 0 0,-20 0 16,-1 22-16,0-1 0,0 0 15,0 0-15,-21 0 0,0 0 0,21 1 16,-21-1-16,0 21 0,0-21 0,0 0 16,0 1-16,0-1 0,0 0 15,0 0-15,0 0 16,-21-21-16,0 0 31,21-21-15,0 0-16,0 0 0,0 0 15,0-1-15,0 1 0,0 0 0,0-21 16,0 21-16,21-22 0,0 22 0,1 0 16,-22-21-16,21 20 0,0 1 15,0 21-15,0-21 0,22 0 0,-22 21 16,0 0-16,0 0 0,0 0 0,0 0 15,1 0-15,-1 0 16,0 21-16,-21 0 16,0 0-16</inkml:trace>
  <inkml:trace contextRef="#ctx0" brushRef="#br0" timeOffset="56260.82">13229 10795 0,'0'21'16,"0"-42"-16,21 63 0,0-42 15,1 22-15,-1-22 0,0 0 16,0 0-16,0 0 0,0 0 0,22 0 15,-22 0-15,0 0 0,21-22 16,-20 22-16,20-21 0,-21 0 0,0 0 16,0 21-16,1-21 0,-22-22 0,21 22 15,-21 0-15,0 0 0,0-21 16,0 20-16,-21 1 0,-1 21 16,1 0-16,0 0 0,0 0 0,-21 0 15,20 0-15,-20 21 0,21 1 16,-21-1-16,20 0 0,1 21 0,0 1 15,0-22-15,0 21 0,21-21 16,0 22-16,0-22 0,0 0 0,0 21 16,0-21-16,21 1 0,0-1 0,0-21 15,0 21-15,1 0 0,-1-21 16,21 0-16,-21 21 0,22-21 16,-22 0-16,21 0 0,-21 0 0,22 0 0,-22 0 15,21-21-15,-21 21 0,22-21 16,-22 0-16,0 21 0,0-21 15,0 21-15,22-22 0</inkml:trace>
  <inkml:trace contextRef="#ctx0" brushRef="#br0" timeOffset="59480.17">5630 13631 0,'0'0'0,"-21"0"0,21 22 16,21-22 31,0 0-47,1 0 0,-1-22 0,0 1 15,21 0-15,1 0 0,-1 0 16,0 0-16,1-1 0,-1 1 0,0 0 16,1 0-16,-22 0 0,21 0 0,-21-1 15,0 1-15,-21 0 0,0 0 16,0 0-16,0 0 0,-42-1 16,21 22-16,-21 0 0,-22 0 15,22 0-15,-22 0 0,1 22 0,-1-1 16,1 0-16,-1 0 0,1 0 15,-1 0-15,1 22 0,20-1 0,1 0 16,0 1-16,-1-1 16,22 0-16,0 1 0,21-1 0,0 0 15,0-20-15,0 20 0,42-21 0,-20 0 16,20 0-16,0 1 0,1-22 16,-1 21-16,21-21 0,-20 0 0,20 0 15,1 0-15,-1 0 0,-20 0 16,20 0-16,-21-21 0,1 21 0,-22 0 15,0 0-15,-21-22 0,-42 22 32,21 0-32,-22 0 0,1 0 0,-22 0 15,1 22-15,-1-1 0,22 0 0,-21 0 16,-1 0-16,22 0 0,-1 1 16,1 20-16,0-21 0,21 21 15,-22 1-15,22-1 0,21-21 0,0 22 16,0-1-16,0 0 0,0-21 15,0 22-15,21-22 0,22 0 0,-22 0 16,21 0-16,0-21 0,22 0 16,-22 0-16,22 0 0,-1 0 0,1 0 15,-1-21-15,1 0 0,-22 0 0,22 0 16,-1-22-16,-21 22 0,1 0 16,-1 0-16,0-21 0,-20 20 0,-1 1 15,0 0-15,-21 0 0,0 0 16,0 0-16,0 42 47,-21 0-47,21 0 0,-21 0 0,21 0 15,-22 22-15,22-22 0,0 0 16,0 0-16,0 22 0,-21-22 0,21 0 16,0 0-16,0 0 0,0-42 46,0 0-46,21 0 16,1 0-16,-22-1 0,21-20 0,0 21 0,0 0 16,-21-22-16,21 22 0,0-21 15,1 21-15,-1 0 0,0-1 16,0 22-16,0 0 0,0 0 16,1 0-16,-1 0 15,-21 22-15,21-1 0,-21 0 0,21 0 16,0 0-16,-21 22 0,21-22 15,1 0-15,-22 21 0,21-21 0,0 1 16,0-1-16,0 21 0,0-42 0,22 21 16,-22 0-16,21-21 0,1 0 15,-1 0-15,0 0 0,22 0 0,-22-21 16,0 21-16,22-21 0,-22 0 16,1 0-16,-1 0 0,0-22 15,1 22-15,-1 0 0,-21-21 0,0 20 16,0 1-16,-21-21 0,0 21 15,0-22-15,0 22 0,0 0 0,-21 0 16,0-21-16,0 42 0,0-22 0,0 22 16,-1 0-16,1 0 0,0 0 15,-21 22-15,21-1 0,-1 0 0,1 21 16,0-21-16,0 22 16,21-1-16,-21-21 0,0 22 0,21-1 0,-22-21 15,22 21-15,0-20 0,0-1 16,0 0-16,0 0 0,22 0 15,-1-21-15,0 0 0,0 0 16,0 0-16,0 0 0,22-21 16,-22 0-16,0 0 0,0 0 0,0-22 15,1 22-15,-1 0 0,0-21 0,-21 20 16,0-20-16,0 21 0,0-21 16,0 20-16,0-20 0,0 21 0,0 0 15,0 42 1,0 0-1,0 0-15,0 0 0,0 1 16,0-1-16,0 0 16,0 0-16,0 0 0,21 0 0,-21 1 15,21-1-15,0 0 0,1-21 0,-1 0 16,0 0-16,0 0 16,21 0-16,-20 0 0,20-21 0,0 0 15,-21 21-15,22-22 0,-1 1 16,0 0-16,-20-21 0,20 21 0,-21-1 15,0-20-15,0 0 0,1 21 0,-22-22 16,0 1-16,0 0 16,0-1-16,0 1 0,0 0 0,0 20 15,0-20-15,0 21 0,0 63 32,0-21-32,0 22 0,-22-22 15,22 21-15,-21 22 0,21-22 16,0 0-16,0 1 0,-21-1 0,21 0 15,-21 1-15,21-1 0,0 0 16,-21-20-16,21 20 0,0-21 0,0 0 16,0 0-16,0 1 15,21-22 1,0-22-16,-21 1 0,21 21 0,0-21 16,1 0-16,-1-21 0,0 20 15,0 1-15,0-21 0,0 21 16,1 0-16,-1-22 0,21 22 0,-21 0 15,0 21-15,22 0 0,-22 0 16,0 0-16,0 0 0,22 0 0,-22 0 16,0 21-16,0 0 0,0 0 15,-21 1-15,21-1 0,-21 0 0,0 0 16,0 21-16,0-20 0,0-1 0,0 21 16,0-21-16,-21 0 0,0 1 15,-21 20-15,21-21 0,-22 0 0,22-21 16,-21 21-16,-1 1 0,22-22 15,-21 0-15,21 0 0,-22 0 16,22 0-16,0 0 0,0 0 0,0 0 16,0-22-16,21 1 0,-22 0 15,22 0-15,0 0 16,0 0-16,0-1 16,22 1-16,-1 0 0,0 0 15,0 0-15,0 0 0</inkml:trace>
  <inkml:trace contextRef="#ctx0" brushRef="#br0" timeOffset="60424.66">8678 13653 0,'0'0'0,"21"-64"16,-21 43-16,0 0 0,0 42 31,0 0-31,0 0 0,0 22 16,0-22-16,0 21 0,0 0 0,0 22 15,0-22-15,0 1 0,0 20 16,0-21-16,0 1 0,0 20 0,0-20 16,0-1-16,0 0 0,0 1 15,0-1-15,0-21 0,0 21 0,22-20 16,-1-1-16,0 0 0,0-21 16,21 21-16,-20-21 15,-1 0-15,21 0 0,0-21 0,1 0 16,-22 0-16,21-1 0,1 1 0,-1 0 15,-21-21-15,21 21 0,-20-22 16,-1 22-16,0-21 0,0 21 0,-21-22 16,0 22-16,0 0 0,0 0 15,-21 21-15,0 0 16,0 0-16,-1 0 0,1 21 0,0-21 16,0 21-16,0 0 0,0 0 15,-1 1-15,1 20 0,21-21 16,0 0-16,0 0 0,0 1 0,0 20 15,0-21-15,21 0 0,1 0 0,-1 1 16,0-22-16,21 21 0,-21-21 16,22 0-16,-1 0 0,0 0 15,1 0-15,-1 0 0,0 0 0,22 0 16,-22 0-16,22-21 0,-22-1 0,22 1 16,-22 0-16,21 0 0,-20 0 15,-1 0-15,0-22 0,-20 22 0,-1 0 16,0-21-16,0 20 0,-21 1 15,0-21-15,0 21 0,0 0 0,-21-1 16,0 22-16,0-21 0,-22 21 16,22 0-16,-21 0 0,-1 0 0,1 0 15,21 0-15,-21 21 0,20 1 0,-20-1 16,21 0-16,0 0 0,0 0 16,21 0-16,0 22 0,-22-22 15,22 0-15,0 0 0,0 22 0,0-22 16,22 0-16,-1 0 15,0 0-15,0-21 0,21 0 0,-20 0 16,20 0-16,0 0 0,1 0 0,-1-21 16,0 0-16,-21 0 0,22 0 15,-1-1-15,-21 1 0,0 0 0,1-21 16,-1-1-16,0 22 0,-21-21 16,0-22-16,0 22 0,0-21 15,0 20-15,0-20 0,0-1 0,0 1 16,-21 20-16,21 1 0,-21 0 15,-1-1-15,22 22 0,0 0 0,-21 21 16,0 0-16,0 21 0,0 0 16,0 22-16,21-1 0,-22 0 15,1 22-15,21-22 0,0 22 0,0-22 16,0 22-16,0-22 0,0 0 16,0 1-16,0-1 0,0 0 0,21-21 15,1 22-15,-22-22 0,42 0 16,-21 0-16,0 0 0,0 1 15,1-1-15,-1-21 0,0 0 0,0 0 16,0 0-16,0 0 0,1 0 0,-1-21 16,0 21-16,0-22 0,0 1 15</inkml:trace>
  <inkml:trace contextRef="#ctx0" brushRef="#br0" timeOffset="60819.54">10922 13864 0,'0'0'0,"21"0"31,0 0-15,22 0-16,-22 0 15,21 0-15,0 0 0,-20 0 0,20 0 16,0-21-16,-21 21 0,22 0 0,-22 0 15,21 0-15,-21 0 0,1-21 16,-44 21 15,1 0-31,0 0 0,0 21 16,-21-21-16</inkml:trace>
  <inkml:trace contextRef="#ctx0" brushRef="#br0" timeOffset="60965.46">10985 14012 0,'0'0'0,"0"22"0,0-1 0,0 0 15,0 0 1,22-21-16,-1 21 16,0-21-16,0 0 0,0 0 0,0 0 15,22 0-15,-22 0 0,21 0 16,-21 0-16,22 0 0,-1-21 0,0 0 16,1 0-16,-1 21 0</inkml:trace>
  <inkml:trace contextRef="#ctx0" brushRef="#br0" timeOffset="61902.92">12340 13610 0,'0'0'0,"21"-21"15,0 21 1,1 0-16,-1 0 47,0 0-31,0 0-16,0 0 15,0 0-15,1-21 0,20 0 0,-21 0 16,0 21-16,22-22 0,-1 1 15,-21 0-15,21-21 0,1 21 16,-22-1-16,21-20 0,-21 21 16,1-21-16,-22 20 0,0-20 0,0 0 15,0 21-15,0-1 0,0 1 0,0 0 16,-43 0-16,22 21 0,0 0 16,0 0-16,-22 0 0,22 21 0,-21-21 15,0 42-15,-1-20 0,1 20 16,21 21-16,-22 1 0,1-1 0,0 22 15,-1 0-15,22-1 0,-21 1 16,21 0-16,0 21 0,-22-22 0,43 22 16,-21 0-16,0-21 0,0 20 0,21 1 15,-21 0-15,-1-21 0,1 21 16,21-1-16,-21 1 0,0 0 16,0 0-16,0-21 0,-1 20 0,1-20 15,0 0-15,0-1 0,0 1 0,0-21 16,21-1-16,-22 1 0,22-22 15,0 0-15,0-21 0,22 1 0,20-1 16,-21-21-16,21 0 0,1-21 0,-1-22 16,0 22-16,1-21 0,20-1 15,1-20-15,-22 21 0,22-22 0,-1 1 16,-21-1-16,22-21 0,-22 22 0,1-22 16,-22 1-16,0-1 0,-21 0 15,0 22-15,0-22 0,-21 22 16,0-1-16,-22 1 0,1 20 0,0-20 15,-22 20-15,1 1 0,-22 21 16,21 0-16,1 0 0,-22-1 0,22 1 16,20 0-16,-20 21 0,42 0 15,-22 0-15,22-21 0,21 0 16,43 21-16,-22 0 16,21-21-16,0 21 0,1-22 15,20 1-15,-20 21 0,20-21 0,1 0 16,-1 21-16,1-21 0,-1 0 15,1-1-15,-1 1 0,1 21 0,-1-21 16,1 0-16</inkml:trace>
  <inkml:trace contextRef="#ctx0" brushRef="#br0" timeOffset="62348.32">13187 13949 0,'0'0'0,"0"-42"0,0 20 0,-21 1 15,-1 0-15,1 0 0,0 21 0,0-21 16,0 21-16,-22 0 0,22 0 0,-21 0 15,21 21-15,-22-21 0,22 21 16,0 0-16,-21 22 0,21-22 16,-1 21-16,1 0 0,21-20 0,0 20 15,-21-21-15,21 21 0,0-20 16,0-1-16,0 0 0,0 0 0,0 0 16,21-21-16,0 0 15,1 0-15,20 0 0,-21 0 0,21 0 16,-20-21-16,20 21 0,0-21 0,1 0 15,-1 0-15,-21-22 0,21 22 16,-20-21-16,-1 21 0,0-22 0,-21 1 16,21 0-16,-21 20 0,0 1 15,0 0-15,0 0 0,0 0 0,-21 42 32,0 0-32,0 0 0,21 0 15,0 22-15,-22-22 0,1 0 0,21 21 16,-21-20-16,21 20 0,0-21 15,0 21-15,0-20 0,0-1 0,0 0 16,0 0-16,0 0 0,0 0 0,0 1 16,21-22-16,-21 21 0,21-21 15,1 0-15,20 0 0,-21 0 0,0 0 16,0-21-16,22-1 0,-22 22 16,0-21-16,21 0 0,-20-21 0,-1 21 15</inkml:trace>
  <inkml:trace contextRef="#ctx0" brushRef="#br0" timeOffset="62617.69">13779 13314 0,'0'0'0,"22"-64"16,-22 43-16,0 42 16,0 1-1,0-1-15,0 21 0,0 0 0,0 1 16,0-1-16,0 22 0,-22-22 15,22 21-15,-21-20 0,0 20 0,21-20 16,-21-1-16,0 0 0,21 1 0,-21-1 16,-1 0-16,22-21 15,-21 22-15,21-22 0,0 0 0,0 0 0,0 0 16,0 1-16,0-1 0,21-21 16,1 0-1,-1 0-15,0 0 0,0-21 0,0 21 16,0-22-16</inkml:trace>
  <inkml:trace contextRef="#ctx0" brushRef="#br0" timeOffset="63356.01">14330 13737 0,'0'0'0,"0"-21"16,-21 21-1,-1 0-15,-20 0 16,21 0-16,-21 21 0,20-21 15,-20 21-15,0 1 0,21-1 0,-22-21 16,22 21-16,0 0 0,0-21 0,21 21 16,0 0-16,0 1 15,0-1-15,21 0 0,0 0 16,21-21-16,-20 21 0,20-21 16,0 21-16,1 1 0,-1-22 0,0 21 15,1 0-15,-1-21 0,-21 21 0,21 0 16,-20-21-16,-1 21 0,-21 1 15,0-1-15,-21-21 16,-1 0-16,1 21 0,0-21 16,-21 0-16,-1 0 0,22 0 15,-21 0-15,0 0 0,-1 0 0,22-21 16,-21 21-16,21-21 0,-1 21 0,1-22 16,0 1-16,0 21 0,0 0 15,42 0 16,0 21-31,0 1 0,0-22 16,1 21-16,20-21 0,-21 21 0,0-21 16,22 0-16,-1 21 0,-21-21 15,21 0-15,1 0 0,-1 0 0,22 0 16,-22 0-16,21 0 0,-20 0 16,20 0-16,1-21 0,-22 0 15,22 21-15,-1-21 0,1-1 0,-1 1 16,-21-21-16,22 21 0,-22-22 15,1 22-15,-1-21 0,-21 0 0,0-1 16,0 1-16,-21 0 0,0-1 0,0 1 16,0 0-16,0 20 0,-21 1 15,0 0-15,0 21 0,-21 0 0,20 0 16,1 21-16,-21 0 0,21 1 16,0-1-16,-1 21 0,1 0 0,0-20 15,21 20-15,0-21 0,0 21 16,0-20-16,0-1 0,0 21 15,21-21-15,0-21 0,1 21 0,-1 1 16,0-1-16,0-21 0,21 0 16,-20 0-16,-1 21 0,0-21 0,0 0 15,0 0-15,0 0 0,1 0 0,-1 0 16,0-21-16,-21 0 0,0-1 16,0 1-1,21 21-15</inkml:trace>
  <inkml:trace contextRef="#ctx0" brushRef="#br0" timeOffset="63583.88">15706 14118 0,'0'21'0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8T04:20:38.0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1206 1037 0,'22'-21'0,"-1"0"0,0 21 15,-21-21-15,21 0 16,0-1-16,0 1 0,-21 0 16,22 0-16,-22 0 0,21 0 15,-21-1-15,0 1 16,-21 0 0,-1 21-16,1 0 0,0 0 15,0 0-15,0 21 0,-22 0 0,22 1 16,-21-1-16,21 21 15,-22 0-15,1 1 0,21-1 16,-21 0-16,20 1 0,-20 20 0,21-20 16,0 20-16,0-21 0,-1 22 15,22-22-15,0 22 0,0-22 0,0 22 16,0-22-16,0 21 0,22-20 16,-1-1-16,0 0 0,0 1 15,0-22-15,0 0 0,22 0 0,-22 0 16,21-21-16,-21 0 0,22 0 15,-22 0-15,21 0 0,1 0 0,-22-21 16,21 0-16,-21 0 0,22 0 16,-22 0-16,0-22 0,0 22 15,-21-21-15,0-1 0,0 22 16,0-21-16,0 0 0,0 20 16,-21 1-16,0 0 0,0 0 0,-1 21 15,-20 0-15,21 0 0,0 0 16,-22 0-16,22 0 0,-21 21 15,0 0-15,20 0 0,-20 1 0,21-1 16,0 21-16,0-21 0,-1 0 16,1 22-16,0-22 0,21 21 0,-21-21 15,21 1-15,0-1 0,0 0 16,0 0-16,0 0 0,0 0 16,21 1-16,0-22 0,0 0 0,1 0 15,-1 0 1,0 0-16,0 0 0</inkml:trace>
  <inkml:trace contextRef="#ctx0" brushRef="#br0" timeOffset="547.67">1799 1588 0,'0'0'15,"0"21"-15,0 0 16,21-21 15,0 0-31,1 0 0,-1-21 16,0 0-16,0 21 15,-21-22-15,0 1 0,0 0 16,0 0 0,0 0-16,-21 21 15,0 0-15,0 0 16,-1 0-16,22 21 15,-21 0-15,0 0 16,21 0-16,0 1 0,0-1 16,0 0-16,0 0 15,0 0-15,21-21 32,0 0-32,1 0 15,-1 0-15,-21-21 16,0 0-1,0 0 1,-21 21 0</inkml:trace>
  <inkml:trace contextRef="#ctx0" brushRef="#br0" timeOffset="3931.76">4297 1080 0,'0'0'0,"0"-22"16,0-20-1,0 21-15,0 0 0,-21 0 16,21-1-16,0 1 31,0 42-15,0 1-1,0 20-15,0 0 0,0 1 0,0 20 16,0 1-16,0-1 0,0 22 16,0-22-16,0 22 0,0-22 0,0 22 15,0 0-15,-22-22 16,22 1-16,0-1 0,-21 1 0,21-22 16,0 0-16,0 1 0,0-1 15,0 0-15,0-20 0,0-1 0,-21 0 16,21 0-16,0 0 0,0-42 31,0 0-31,0 0 16,0-22-16,0 22 0,0-21 15</inkml:trace>
  <inkml:trace contextRef="#ctx0" brushRef="#br0" timeOffset="4343.52">4000 1185 0,'0'-21'0,"0"42"0,-21-63 16,21 0-16,-21 21 0,0-22 16,21 1-16,0 21 0,0-22 0,0 1 15,0 21-15,0-21 0,0-1 0,21 22 16,21-21-16,-20 21 0,20-22 15,0 22-15,1 0 0,-1 0 16,21 0-16,1-1 0,-1 22 16,22 0-16,-21 0 0,20 0 0,-20 22 15,-1 20-15,1 0 0,-22 1 16,0 20-16,-20 1 0,-22-1 16,0 1-16,0-1 0,-22 22 0,-20-43 15,0 22-15,-1-1 0,1-21 16,0 1-16,-22-1 0,22 0 0,0-20 15,-1 20-15,1-21 0,21 0 16,0 0-16,-22-21 0,43 22 0,-21-22 16,0 0-1,42 0 1,0 0 0,0 0-16,1 0 0</inkml:trace>
  <inkml:trace contextRef="#ctx0" brushRef="#br0" timeOffset="4941.18">5313 2011 0,'0'0'0,"0"-21"0,21 0 0,-21-1 16,21 1-16,-21-21 0,0 21 16,0-22-16,0 1 0,0 0 0,0 21 15,-21-22-15,0 22 0,0-21 16,21 21-16,-22 21 0,-20 0 0,21 0 16,0 0-16,0 0 0,-22 0 15,22 21-15,0 21 0,-21-21 0,-1 22 16,22-1-16,0 0 0,-21 1 15,20 20-15,1-21 0,0 1 16,21-1-16,0-21 0,0 22 16,0-22-16,0 21 0,0-21 0,21 0 15,0-21-15,1 22 0,-1-22 16,0 0-16,21 0 0,-21 0 0,22 0 16,-22 0-16,21-22 0,-21 1 0,22 0 15,-22 0-15,0 0 0,21 0 16,-20-22-16,-1 22 0,-21-21 0,21-1 15,-21 1-15,0 21 0,0-21 16,0-1-16,0 22 0,0-21 0,0 21 16,0 42 15,0 0-31,0 21 0,0-21 16,0 22-16,0-1 0,0 0 0,-21-20 15,21 20-15,0 0 0,0-21 16,0 22-16,0-22 0,0 0 0,0 0 15,0 0-15,0 1 0,21-22 16,0 21-16,0-21 16,0 0-16,1 0 0,-1-21 15,0-1-15,0 22 0</inkml:trace>
  <inkml:trace contextRef="#ctx0" brushRef="#br0" timeOffset="5355.98">5694 1884 0,'0'0'0,"0"-21"0,-21 0 0,21-1 16,0 1-16,0 0 15,0 0-15,21 0 0,0 0 0,-21-1 16,21 22-16,0 0 0,0 0 16,1 0-16,-1 0 0,0 0 0,0 22 15,0-1-15,0 0 0,1 0 16,-1 0-16,0 22 0,0-22 0,0 21 15,-21 0-15,21-20 0,-21 20 16,0 0-16,0-21 0,0 22 16,0-22-16,0 0 0,0 0 0,0 0 15,-21 1-15,0-1 0,0-21 16,0 0-16,21-21 16,0-1-1,0 1-15,0-21 0,0 21 16,0 0-16,21-22 0,0 1 0,0 0 15,0-1-15,-21 1 0,22 0 16,-1-1-16,0 1 0,0 21 0,0-22 16,0 22-16,1 0 0,-1 0 15,0 21-15,-21-21 16,21 21-16,0 0 0,0 0 16,1 21-1</inkml:trace>
  <inkml:trace contextRef="#ctx0" brushRef="#br0" timeOffset="6975.87">7048 1969 0,'0'0'0,"22"-22"0,-1-20 16,-21 21-16,21 0 0,-21 0 15,0-1-15,0-20 0,0 21 0,0 0 16,0-22-16,-21 22 0,0-21 16,-1 21-16,1 0 0,0-1 0,0 22 15,0 0-15,-22 0 16,22 0-16,-21 0 0,21 22 0,0-1 0,-22 21 15,22-21-15,0 22 0,-21-1 16,20 0-16,1 1 0,0-1 16,0 0-16,0 1 0,0-1 15,21 0-15,0-21 0,0 22 0,0-22 16,0 0-16,0 0 0,0 0 0,21-21 16,0 0-16,0 0 0,0 0 15,22 0-15,-22 0 0,21 0 0,-21-21 16,22 21-16,-22-21 0,21 0 15,-21-21-15,22 20 0,-22-20 0,0 21 16,0-21-16,0-1 0,0 1 16,1 0-16,-1-1 0,-21 1 15,21 0-15,-21-1 0,0 22 0,0 0 16,0 0-16,0 0 0,0 42 16,0 0-1,0 0-15,0 0 0,0 22 16,0-1-16,0-21 0,0 21 0,0 1 15,0-1-15,0 0 0,0-20 16,0 20-16,0 0 0,0-21 0,0 1 16,21-1-16,0 0 0,-21 0 0,21 0 15,1-21-15,-1 0 0,0 0 16,0 0-16,21 0 0,-20 0 0,-1-21 16,21 0-16,-21 0 0,0 0 15,1-22-15,20 22 0,-21-21 16,0-22-16,0 22 0,1-22 15,-1 1-15,0-1 0,-21 22 0,21-21 16,-21-1-16,21 1 0,-21 20 16,0 1-16,0-22 0,0 43 0,0-21 15,0 21-15,0 0 0,-21 21 16,0 0-16,0 42 16,0-21-16,-1 21 0,22 1 15,-21-1-15,21 0 0,-21 22 16,21-1-16,0-20 0,0 20 0,0 1 15,0-22-15,0 22 0,0-22 16,0 0-16,0 1 0,21-1 16,0 0-16,1-21 0,-1 1 15,0-1-15,0 0 0,0 0 0,0-21 16,22 0-16,-22 0 0,21 0 0,1 0 16,-1 0-16,0-21 0,1 0 15,-1 0-15,-21-1 0,21-20 0,1 0 16,-22-1-16,21 1 0,-21-21 15,1 20-15,-1-20 0,0-1 0,0 1 16,-21 20-16,21-20 0,-21-1 16,21 22-16,-21 0 0,0-1 0,0 22 15,0-21-15,0 21 16,-21 21 0,0 21-16,0 0 0,0 0 15,21 22-15,-21-22 0,-1 21 16,1 22-16,21-22 0,-21 0 0,21 22 15,-21-22-15,21 22 0,0-22 16,0 0-16,0 1 0,0-1 0,0 0 16,0 1-16,0-1 0,21-21 15,0 0-15,0 0 0,1 1 0,20-1 16,-21-21-16,0 0 0,22 21 16,-22-21-16,21 0 0,0 0 0,-20 0 15,20-21-15,0 21 0,-21-21 16,22-1-16,-22 1 0,21 0 15,-21-21-15,1 21 0,-1-22 0,0 22 16,0-21-16,-21 21 0,0-22 16,0 22-16,0-21 0,0 21 0,0-1 15,-21 22-15,0 0 0,0 0 0,-1 0 16,1 0-16,0 0 0,21 22 16,-21-1-16,0 21 0,0-21 0,21 0 15,0 22-15,0-22 0,0 21 16,0-21-16,0 1 0,0 20 0,0-21 15,0 0-15,0 0 0,21 1 16,-21-1-16,42-21 0,-21 21 16,0-21-16,1 0 0,20 0 0,-21 0 15,21 0-15,1 0 0,-1-21 16,-21 0-16,22-1 0,-1 1 0,0 0 16,1-21-16,-22-1 0,21 1 0,0 0 15,-20-1-15,20-20 0,-21-1 16,0 22-16,0-21 0,1-1 0,-1 22 15,-21-22-15,0 1 0,0 20 16,21 1-16,-21 0 0,0-1 0,0 1 16,0 21-16,0 0 0,-21 0 15,0 21-15,-1 0 16,1 21-16,0 0 0,0 21 16,0 1-16,0-1 0,21 0 0,-22 1 15,22 20-15,-21-21 0,21 22 16,0-1-16,0-20 0,0 20 0,0 1 15,0-22-15,0 0 0,0 1 0,0-1 16,21 0-16,1 1 0,-1-22 16,0 0-16,0 0 0,0 0 0,0 1 15,1-22-15,-1 0 0,0 0 16,0 0-16,0 0 16,0-22-16,1 22 0,-1-21 0,0-21 0</inkml:trace>
  <inkml:trace contextRef="#ctx0" brushRef="#br0" timeOffset="10651.48">11134 1926 0,'-22'0'15,"44"0"1,-1 0-1,0-21-15,0 21 0,0-21 0,22 0 16,-22 21-16,21-21 0,-21-1 16,22 1-16,-22 0 0,21 0 0,-21-21 15,0 20-15,1-20 0,-1 21 16,-21 0-16,0-22 0,0 22 16,0-21-16,0 21 0,0 0 0,-21-1 0,-1 1 15,22 0-15,-21 21 16,0 0-16,0 0 0,0 0 0,0 0 15,-1 21-15,1 0 0,0 22 16,21-1-16,0 0 0,0 1 0,0-1 16,0 22-16,0-22 0,0 21 15,0-20-15,0-1 0,21 0 0,0-20 16,-21 20-16,22-21 0,-1 0 0,0 0 16,0 1-16,21-22 0,-20 0 15,-1 0-15,0 0 0,0 0 0,0 0 16,0 0-16,1-22 15,-1 1-15,0 0 0,0 0 0,0 0 0,0 0 16,1-22-16,20 1 0,-21 0 16,0-1-16,22 1 0,-22 0 15,21-22-15,0 22 0,1 21 0,-1-22 16,-21 22-16,22 0 0,-1 0 16,0 21-16,1 0 0,-22 0 0,0 0 15,0 21-15,0 0 0,-21 0 16,0 22-16,0-1 0,0 0 0,0-21 15,0 22-15,-21-1 0,0 0 16,0 1-16,21-22 0,-21 0 0,-1 21 16,1-20-16,0-1 0,0-21 0,21 21 15,-21-21-15,42 0 32,-21-21-17,21 0-15,0-1 0,22 1 0,-22 0 16,0-21-16,21-1 0,-21 1 15,22 0-15,-1-1 0,-21 1 0,0 0 16,22-1-16,-22 22 0,0-21 0,-21 21 16,0 0-16,0-1 0,0 1 15,-21 42 1,0 1 0,21-1-16,-21 0 0,-1 0 15,1 21-15,0 1 0,21-22 0,0 21 16,-21 1-16,21-22 0,0 21 15,0-21-15,0 22 0,0-22 16,0 0-16,21 21 0,0-21 0,0 1 16,1-22-16,20 21 0,-21-21 0,21 0 15,1 0-15,-1 0 0,0 0 16,1 0-16,-1 0 0,22 0 0,-22 0 16,0-21-16,1-1 0,-22 1 15,21 0-15,-21 0 0,0 0 0,1-22 16,-22 22-16,0-21 0,0 0 15,0-1-15,0 22 0,0-21 16,-22 21-16,1-1 0,21 1 0,-21 0 16,0 21-16,0 0 0,0 0 15,-1 0-15,22 21 0,-21 0 16,21 1-16,-21 20 0,21-21 16,0 21-16,0 1 0,0-22 0,0 21 15,0-21-15,21 22 0,0-22 16,1 0-16,-1 0 0,0 0 0,0 1 15,21-1-15,1 0 0,-22-21 0,21 0 16,1 0-16,-1 0 0,-21 0 16,21 0-16,-20 0 0,-1-21 15,21 21-15,-21-21 0,0-1 16,1 1-16,-1 0 0,-21-21 0,21 21 16,0-22-16,0 1 0,0 0 15,-21 20-15,22-20 0,-1 0 0,0 21 16,-21-1-16,21 1 0,0 0 0,0 21 31,-21 21-31,0 0 16,0 1-16,0-1 15,0 0-15,0 0 0,0 0 16,22-21 15,-1-21-15,-21 0-16,0 0 15,21 0-15,-21-1 0,0 1 16,0 0-16,0 0 0,0 0 16,0 0-16,-21 21 15,0 0-15,-1 0 16,1 21 0,0 0-16,0 0 0,21 21 15,-21-20-15,21 20 0,0-21 0,-21 21 16,-1 1-16,22-1 0,0-21 15,0 22-15,0-22 0,0 21 16,0-21-16,0 0 0,0 1 0,22 20 16,-1-42-16,0 21 0,0 0 15,21-21-15,-20 0 0,-1 0 0,21 0 16,-21 0-16,22 0 0,-22 0 16,21 0-16,0-21 0,-20 0 0,20 0 15,-21 0-15,0-1 0,0-20 0,22 21 16,-22-21-16,0 20 0,-21-20 15,21 0-15,0-1 0,-21 1 0,0 21 16,0 0-16,0 0 0,0-1 16,0 44 15,0-1-31,0 0 0,0 21 0,-21-21 16,21 22-16,-21-22 0,21 21 0,0-21 15,-21 1-15,21 20 0,0-21 16,0 0-16,0 0 0,0 1 15,21-22-15,0 0 0,0 0 16,1 0-16,-1 0 0,0 0 0,0 0 16,0 0-16,0 0 0,1-22 15,-1 1-15,0 21 0,0-21 0,0-21 16,0 21-16,1-22 0,-1 22 0,0-21 16,0-1-16,-21 22 0,21-21 15,-21 21-15,21 0 0,-21-1 16,22 1-16,-22 0 0,0 42 15,0 0 1,0 1-16,-22-1 0,22 0 16,-21 21-16,21-21 0,-21 22 0,21-22 15,0 21-15,0-21 0,0 22 16,0-22-16,0 0 0,0 0 0,21 0 16,0 1-16,1-22 0,-22 21 0,21-21 15,0 0-15,21 0 0,-21 0 16,1 0-16,-1 0 0,21 0 15,-21-21-15,0 21 0,1-22 16,20 1-16,-21-21 0,0 21 0,0-22 16,1 1-16,-1 0 0,0-1 15,-21-20-15,21 21 0,-21-1 0,21-20 16,-21-1-16,0 1 0,0 20 0,21-20 16,1-1-16,-1 1 0,-21-1 15,21 1-15,-21 21 0,0-22 16,21 43-16,-21-21 0,0 20 0,0 1 15,0 42 1,0 1-16,-21 20 0,0 0 0,0 1 16,-1 20-16,1 1 0,0-22 15,0 21-15,21 1 0,-21-1 0,21-20 16,-21 20-16,21 1 0,0-22 16,0 0-16,0 22 0,0-22 15,-22 1-15,22-1 0,0-21 0,0 21 16,0-20-16,0 20 0,0-21 15,22 0-15,-22 0 0,21-21 16,0 0-16,0 0 0,21 0 0,-20 0 16,20 0-16,-21 0 0,21 0 15,1-21-15,-22 0 0,21 21 0,1-21 16,-1 0-16,0-22 0,1 22 16,-22 0-16,21-21 0,-21-1 15,22 22-15,-22-21 0,0 21 16,0 0-16,-21-1 0,0 1 0,0 0 15,0 42 1,0 0 0,-21 1-16,21 20 15,-21-21-15,0 0 0,21 0 0,0 1 16,0 20-16,0-21 0,0 0 0,0 0 16,0 1-16,0-1 15,0 0-15,21-21 0,0 0 0,0 0 16,0 0-16,0 0 0,1 0 15,-1 0-15,0 0 0,0 0 0,0-21 16,0 21-16,1-21 16,-1-1-16,0 1 0,21-21 0,-42 21 15,21 0-15,1-22 0,-1 1 16,0 21-16,0-22 0,0 22 0,0 0 16,-21 0-16,0 0 0,22 0 0,-22 42 31,0 0-31,-22 0 15,1 0-15,21 0 0,0 22 16,-21-22-16,21 0 0,-21 21 0,21-20 16,0-1-16,0 0 0,0 21 15,0-21-15,0 1 0,0-1 16,21-21-16,0 0 16,-21 21-16,21-21 0,1 0 0,-1 0 15,0 0-15,0 0 0,0 0 0,0-21 16,1 0-16,-1-1 0,0 1 15,0 0-15,-21 0 0,0-21 0,21 20 16,-21-20-16,0 0 0,0-1 16,0 1-16,0 0 0,0 21 0,0-1 15,-21-20-15,0 42 0,0-21 16,0 21-16,-1 0 0,1 0 0,-21 0 16,21 0-16,0 21 15,-22 0-15,22 0 0,0 22 0,0-22 16,0 21-16,-1 1 0,1-1 15,21-21-15,0 21 0,0 1 0,0-22 16,0 0-16,0 21 0,21-20 0,1-1 16,-1 0-16,21-21 0,-21 21 15,0-21-15,22 0 0,-1 0 0,0 0 16,1 0-16,-1 0 0,0 0 16,1 0-16,-1-21 0,-21 0 0,22 0 15,-1-1-15,0 1 0,-21-21 16,1 0-16,20 20 0,-21-20 15,0 0-15,0-1 0,1 1 16,-22 21-16,0 0 0,21-22 16,-21 65-1,0-1-15,0 0 16,-21 0-16,-1 21 0,22-20 16,-21 20-16,0-21 0,21 21 0,-21-20 15,0-1-15,21 21 0,0-21 16,0 0-16,-21 1 0,21-1 0,0 0 15,-22-21-15,22 21 0,0-42 47,0 0-31,0 0-16,22-1 0,-1 1 16,0-21-16,0 21 0,0-22 15,0 1-15,1 21 0,-1-21 0,21-1 16,-21 22-16,22-21 0,-22 21 15,21-1-15,-21 1 0,22 0 0,-22 21 16,0 0-16,21 0 0,-21 0 16,-21 21-16,22 0 0,-22 1 15,0-1-15,0 21 0,0 0 16,0-20-16,-22 20 0,1 0 16,21 1-16,0-1 0,-21 0 15,21-21-15,0 22 0,0-22 0,0 0 16,0 0-16,0 22 0,21-22 15,0 0-15,1-21 0,-1 0 16,0 21-16,0-21 0,21 0 0,1 0 16,-22 0-16,21 0 0,1 0 15,-1 0-15,-21-21 0,21 0 0,-20 0 16,-1-1-16,21 1 0,-21-21 16,0 21-16,1-22 0,20 22 0,-21-21 15,-21 0-15,21 20 0,-21 1 16,21-21-16,-21 21 0,0 0 15,0-1-15,0 1 0,-21 0 16,0 0-16</inkml:trace>
  <inkml:trace contextRef="#ctx0" brushRef="#br0" timeOffset="10932.84">16912 868 0,'0'0'0,"-21"0"16,21-21-16,-21 21 31</inkml:trace>
  <inkml:trace contextRef="#ctx0" brushRef="#br0" timeOffset="11209.68">15049 1122 0,'0'0'16,"22"21"-1,-1-21-15,0 0 0,21 0 0,1 0 16,-1 0-16,0 0 0,22 0 15,-22 0-15,0 0 0,1 0 16,-1 0-16,0 0 0,1 0 16,-1 0-16,-21 0 0,0 0 0,1 0 15,-1 0-15</inkml:trace>
  <inkml:trace contextRef="#ctx0" brushRef="#br0" timeOffset="12112.85">4530 2921 0,'21'0'62,"0"0"-62,0 0 0,21 0 16,1 0-16,20 0 0,1 0 0,20 0 15,-20 0-15,21 0 0,20 0 16,-20 0-16,21 0 0,0 0 0,21 0 16,0 0-16,-21 0 0,21 0 15,0 0-15,0 0 0,0 0 0,0 0 16,0 0-16,0 0 0,0 0 16,0 0-16,-22 0 0,22 0 15,-21-21-15,0 21 0,0 0 0,0 0 16,0 0-16,-22-21 0,1 21 15,0 0-15,-1 0 0,-20 0 0,-1 0 16,-20 0-16,-1 0 0,-21 0 16,21 0-16,-20 0 0,-22-21 47,0-1-47,0 1 15</inkml:trace>
  <inkml:trace contextRef="#ctx0" brushRef="#br0" timeOffset="12889.42">12001 2667 0,'0'0'0,"-42"0"0,-43 0 16,64-21-16,-21 21 0,21 0 16,0 0-16,-1 0 15,22-21-15,22 21 32,-1 0-32,21 0 15,0 0-15,1 0 0,-1 0 16,22 0-16,-1 0 0,22 0 15,-1 0-15,1 21 0,0-21 0,21 0 16,-1 21-16,22-21 0,0 21 16,22-21-16,-22 0 0,21 21 0,0-21 15,-21 0-15,21 22 0,0-22 16,0 0-16,1 0 0,-22 0 0,21 0 16,-21 0-16,0 0 0,0 0 15,-21 0-15,21 0 0,0 0 0,-22 0 16,22 0-16,-21 0 0,0 0 15,-21 0-15,-1 21 0,1-21 0,0 0 16,-1 0-16,-20 0 0,-1 0 0,1 0 16,-1 0-16,-20 0 15,-1 0-15,0 0 0,1 0 0,-22 0 16,21 0-16,-21 0 0,1 0 16,-1 0-16,0 0 15,-21-21 1,-21 21-16,0 0 0,-1 0 15</inkml:trace>
  <inkml:trace contextRef="#ctx0" brushRef="#br0" timeOffset="13031.34">16446 2731 0,'0'21'0,"-21"-21"0,0 0 31,0 0 16,0 0-47,0 0 0</inkml:trace>
  <inkml:trace contextRef="#ctx0" brushRef="#br0" timeOffset="15191.64">4106 5017 0,'0'0'0,"21"0"16,1 0 15,-1 0-15,-21-22-16,21 1 15,-21 0-15,21 21 0,-21-21 16,0 0-16,0 0 0,0-1 15,0 1-15,0 0 16,0 0-16,0 0 0,0 0 16,0-1-16,-21 1 0,0 21 15,0-21-15,21 0 0,-22 21 0,1 0 16,0 0-16,0 0 0,0 0 16,0 0-16,-1 0 0,-20 0 15,21 21-15,0 0 0,0 22 0,-1-22 16,1 21-16,0 0 0,0 1 15,0-1-15,21 0 0,0 1 0,0-1 16,0 0-16,0-20 0,0 20 16,0-21-16,0 0 0,0 0 0,21 1 15,0-22-15,0 0 0,0 0 16,22 0-16,-22 0 0,0 0 0,21 0 16,-20-22-16,-1 1 0,21 21 15,-21-21-15,0 0 0,1-21 0,-1 20 16,0 1-16,0-21 0,0 21 15,-21-22-15,21 1 0,-21 21 16,22-21-16,-22-1 0,0 1 0,0 21 16,21 0-16,-21-1 0,21 1 15,-21 0-15,0 42 32,0 0-32,0 22 0,0-22 15,0 21-15,0 1 0,0-22 16,0 21-16,0 0 0,0 1 0,0-22 15,0 21-15,21-21 0,-21 1 16,21-1-16,0 0 0,-21 0 0,22-21 16,-1 0-16,0 21 15,21-21-15,-21 0 0,1 0 0,20 0 16,0-21-16,-21 21 0,22-21 0,-1 0 16,0 0-16,1-1 0,-1 1 15,0-21-15,-20 0 0,20-1 0,-21 1 16,0 0-16,0-1 0,1 1 15,-22-22-15,0 22 0,0 0 16,0-1-16,0 1 0,0 0 0,-22-22 16,-20 22-16,21 0 0,-21-1 0,-1 1 15,1 0-15,0 20 16,-22-20-16,1 21 0,-1 0 0,1 0 0,-1 21 16,-21 0-16,22 0 15,-1 0-15,-20 21 0,-1 21 0,0-21 16,1 22-16,-1 20 0,0-21 15,22 22-15,-22-1 0,43 1 0,-22-1 16,22 22-16,0 0 0,21-1 16,-1 1-16,1-21 0,21 20 0,0-20 15,0-1-15,0 1 0,0-1 16,21 1-16,1-22 0,20 0 0,-21 1 16,21-1-16,22 0 0,-22-20 15,22-1-15,-22 0 0,22-21 0,-1 0 16,1 0-16,-1 0 0,1 0 15,-1 0-15,1 0 0,-1-21 16,1 0-16,-1 21 0,-21-22 0,1 1 0,-1 0 16,0 0-16,-20 0 15,20 0-15,-21-1 0,0 1 0</inkml:trace>
  <inkml:trace contextRef="#ctx0" brushRef="#br0" timeOffset="15839.57">5948 4255 0,'0'0'0,"0"-22"16,0 44-1,0-1-15,0 0 16,0 21-16,0 1 0,-21-1 16,21 21-16,0 1 0,-22-1 0,22 1 15,0-1-15,0 22 0,-21-21 16,21 20-16,-21-20 0,21-1 0,0 1 15,0-1-15,-21-20 0,21-1 0,0 0 16,0 1-16,0-22 0,0 0 16,0 0-16,0 0 0,21-21 31,-21-21-31,0 0 16,0 0-16</inkml:trace>
  <inkml:trace contextRef="#ctx0" brushRef="#br0" timeOffset="16221.34">5419 4466 0,'0'0'0,"-43"-42"16,22 0-16,0 20 0,0 1 0,21-21 15,-21 21-15,21 0 0,0-22 16,0 22-16,0-21 0,0-1 0,0 22 15,21-21-15,0 21 0,21 0 16,1-1-16,-1 1 0,21 0 0,1 0 16,21 21-16,-22 0 0,22 0 15,-1 21-15,-20 0 0,-1 0 0,1 22 16,-22-1-16,1 22 0,-22-22 16,0 21-16,-21-20 0,0 20 0,-21-20 15,0 20-15,-1-21 0,-20 1 0,0-22 16,-1 21-16,1-21 0,0 22 15,-1-22-15,1 0 0,0 0 16,21 0-16,-22-21 0,22 22 16,21-1-16,-21-21 0,21 21 31,21 0-15</inkml:trace>
  <inkml:trace contextRef="#ctx0" brushRef="#br0" timeOffset="16799.52">6519 5249 0,'0'0'0,"21"-21"16,-21 0-16,22 0 0,-22 0 0,0 0 15,0-1-15,0-20 0,0 21 16,0-21-16,0-1 0,0 1 0,0 0 16,0-1-16,0 1 0,-22 21 0,1-22 15,0 43-15,0 0 0,0 0 16,0 0-16,-22 0 0,22 22 0,0-1 16,0 0-16,-22 21 0,22 1 15,0-22-15,0 21 0,0 22 16,0-22-16,-1 0 0,22 1 0,0-1 15,-21 0-15,21 1 0,0-22 16,0 21-16,0-21 0,0 0 0,0 1 16,21-1-16,1-21 0,-1 0 15,0 0-15,0 0 0,0 0 0,0 0 16,1 0-16,20-21 0,-21-1 0,0 1 16,22 0-16,-22 0 0,21 0 15,-21 0-15,0-22 0,1 1 0,-1 21 16,0-22-16,-21 1 15,21 21-15,-21-21 0,21 20 0,-21 1 0,0 0 16,21 0-16,-21 42 16,0 0-1,0 0-15,0 22 0,0-22 16,0 0-16,0 0 0,0 22 16,0-22-16,0 0 0,0 0 0,0 0 15,0 0-15,0 1 0,0-1 0,0 0 16,22 0-16,-1-21 15,0 0-15,0 0 0,0 0 16,0 0-16,1 0 0,-1 0 16,0-21-16,0 21 0</inkml:trace>
  <inkml:trace contextRef="#ctx0" brushRef="#br0" timeOffset="17199.29">7027 5038 0,'0'0'16,"-21"-43"-16,21 22 15,0 0-15,0 0 0,0 0 16,0 0-16,21 21 16,0 0-16,1 0 0,-1 0 15,0 0-15,21 21 0,-21 0 0,1 0 16,-1 0-16,21 22 0,-21-22 16,0 0-16,1 21 0,-1-21 15,-21 22-15,0-22 0,0 21 16,0-21-16,0 22 0,0-22 0,0 0 15,0 0-15,-21 0 0,-1 1 0,1-22 16,0 21-16,0-21 16,21-21-1,0-1-15,0 1 0,0 0 16,0 0-16,0 0 0,21-22 16,0 22-16,-21-21 0,21 0 0,1-1 15,-1 1-15,0 0 0,0-1 16,0 22-16,0-21 0,1 21 0,-1-1 15,0 1-15,0 0 0,0 0 16,22 21-16,-22 0 0,0 0 16,0 0-16,-21 21 0,21-21 0,0 21 15,1 0-15,-22 1 0,21-1 16,0 21-16</inkml:trace>
  <inkml:trace contextRef="#ctx0" brushRef="#br0" timeOffset="18396.16">8234 5313 0,'0'0'0,"21"-85"16,-21 64-16,0-42 0,0 20 15,0 1-15,0 21 0,0-22 16,-21 22-16,0-21 0,-1 42 0,1-21 15,0 21-15,-21 0 0,21 0 0,-1 0 16,-20 0-16,21 21 0,-21 0 16,20 21-16,-20-20 0,21 20 0,0 0 15,0-21-15,-1 22 0,1-1 16,21 0-16,0 1 0,0-22 0,0 21 16,0-21-16,0 1 0,21-1 0,1 0 15,-1 0-15,21-21 16,-21 0-16,22 0 0,-22 0 0,21 0 15,-21 0-15,22 0 0,-22 0 0,21 0 16,-21-21-16,0 0 0,22 0 16,-22-1-16,0 1 0,-21 0 0,21-21 15,-21 21-15,0-1 0,21-20 16,-21 0-16,0 21 0,0-1 0,0 1 16,0 0-16,0 0 0,-21 21 15,0 21 1,21 0-16,0 0 0,0 1 15,-21-1-15,21 0 16,0 21-16,0-21 0,0 1 0,0-1 16,0 0-16,0 0 0,0 0 0,21-21 15,-21 21-15,21-21 0,0 0 16,1 0-16,-1 0 0,0 0 0,0 0 16,21 0-16,-20 0 0,-1 0 15,21 0-15,-21-21 0,0 0 0,22 0 16,-22 0-16,0 0 0,0-1 0,0 1 15,-21-21-15,0 21 0,22 0 16,-22-22-16,0 22 0,0 0 0,0 0 16,0 0-16,0-1 0,-22 22 31,22 22-31,0-1 16,0 0-16,0 0 0,0 0 15,0 22-15,0-22 0,0 0 0,0 0 16,-21 21-16,21-20 0,0-1 15,0 0-15,0 0 0,-21-21 0,21 21 16,0 0-16,0 1 16,-21-22-16,0 0 15,21-22 1,0 1-16,0 0 16,0 0-16,0 0 0,0 0 15,0-1-15,0-20 0,21 0 16,0 21-16,0-22 0,0 1 0,1 21 15,-1-22-15,0 22 0,21 0 16,-21 0-16,1 21 0,-1 0 0,21 0 16,-21 0-16,0 0 0,1 21 15,-1 0-15,0 0 0,0 1 0,0-1 16,0 0-16,-21 21 0,0-21 0,0 22 16,0-22-16,0 0 0,0 0 15,0 0-15,0 22 0,0-22 0,0 0 16,-21 0-16,0-21 15,21 21-15,-21-21 16,21-21 0,0 0-1,0 0-15,0 0 0,0 0 16,0-1-16,21 1 0,0-21 0,0 21 16,1-22-16,20 1 0,-21 21 15,0-21-15,22-1 0,-22 22 0,21 0 16,-21 0-16,22 0 0,-22 21 15,21 0-15,-21 0 0,0 21 0,1 0 16,-1 0-16,0 0 0,-21 22 0,0-22 16,21 21-16,-21-21 0,0 64 15,0-64-15,0 0 16,0 22-16,0-22 0,0 0 0,-21 0 16,21 0-16,0 0 0,0 1 15,21-22 16,-21-22-31</inkml:trace>
  <inkml:trace contextRef="#ctx0" brushRef="#br0" timeOffset="18764.13">9694 5228 0,'21'0'16,"1"0"-16,-1 0 15,0 0-15,0 0 0,0 0 16,22 0-16,-22 0 0,21-21 16,-21 21-16,22-21 0,-22 0 0,21 21 15,-21-21-15,0-1 0,1 1 0,-1 21 16,0-21-16,-21 0 0,21-21 16,-21 20-16,0 1 0,0 0 0,0 0 15,-21 0-15,0 21 0,0 0 16,-43 0-16,43 0 15,0 21-15,-22 0 0,22 0 0,-21 0 16,21 22-16,0-22 0,-1 21 16,1-21-16,0 22 0,0 20 15,21-42-15,0 22 0,0-22 16,0 0-16,0 0 0,0 0 0,21-21 16,0 22-16,0-22 0,1 0 0,-1 21 15,0-21-15,21 0 0,-21 0 16,22 0-16,-22 0 0,21-21 0,1 21 15,-22-22-15</inkml:trace>
  <inkml:trace contextRef="#ctx0" brushRef="#br0" timeOffset="19079.46">10753 4191 0,'0'0'0,"-22"0"0,1 0 16,0 0-16,0 21 0,0 22 0,21-22 15,-21 21-15,-1 0 0,1 1 16,0 20-16,21-20 0,0 20 0,-21-21 16,21 22-16,-21-1 0,21 1 15,0-1-15,0-20 0,0 20 16,0 1-16,-21-22 0,21 0 0,-22 1 15,22-1-15,-21-21 0,21 0 16,0 22-16,0-22 0,-21 0 16,21 0-16,21-21 31,0-21-31,1 21 0</inkml:trace>
  <inkml:trace contextRef="#ctx0" brushRef="#br0" timeOffset="19460.24">10647 5165 0,'0'21'16,"0"0"-16,21-21 15,0 0-15,0 0 0,0 0 16,1 0-16,-1 0 0,0 0 16,0 0-16,0 0 0,0 0 0,22 0 15,-22-21-15,0 21 0,0-21 0,22 21 16,-22-21-16,0-1 0,-21 1 15,21 0-15,-21-21 0,0 21 16,0-1-16,0 1 0,-21 0 16,0 0-16,-22 21 15,22 0-15,0 0 0,0 0 0,-21 21 16,20 0-16,1 0 0,0 1 16,-21 20-16,21-21 0,-1 0 0,22 22 15,-21-22-15,21 21 0,-21-21 16,21 0-16,0 1 0,0-1 0,0 0 15,0 0-15,21 0 0,0-21 16,1 0-16,-1 21 0,0-21 16,21 0-16,-21 0 0,1 0 0,20 0 15,-21 0-15,21 0 0,-20-21 0,20 21 16,-21-21-16,21 0 0</inkml:trace>
  <inkml:trace contextRef="#ctx0" brushRef="#br0" timeOffset="19858.02">11345 4974 0,'0'-21'15,"21"21"-15,1 0 16,-1 0-16,0 0 16,0 0-16,0 21 0,0 0 15,-21 1-15,22-1 0,-22 0 16,21 0-16,-21 0 0,0 22 0,0-22 15,0 0-15,0 0 16,0 0-16,0 0 0,0 22 0,0-22 16,0 0-16,0 0 0,-21 0 15,21 1-15,0-44 47,0 1-47,21 0 16,0 0-16,0-21 0,-21 20 15,21 1-15,0-21 0,22 0 16,-22 20-16,0-20 0,0 21 0,0-21 16,1 20-16,-1 1 0,0 0 15,0 0-15,0 0 0,0 21 16,1 0-16,-1 0 16,0 0-1</inkml:trace>
  <inkml:trace contextRef="#ctx0" brushRef="#br0" timeOffset="20347.74">12340 5122 0,'0'0'0,"42"0"0,1-21 15,-22 0-15,-21 0 16,21 0-16,-21 0 0,0-1 15,0 1-15,-21 21 16,0 0-16,0 0 16,-1 0-16,-20 0 0,21 0 15,0 21-15,-22 1 0,22-1 0,0-21 16,21 21-16,0 0 0,-21 0 0,21 0 16,0 1-16,0-1 0,0 0 15,21-21-15,0 21 0,0-21 16,1 0-16,-1 21 0,0-21 15,0 21-15,0-21 0,0 0 16,1 0-16,-1 22 0,0-22 0,0 0 16,0 21-16,0 0 15,-21 0 1,0 0-16,0 0 16,-21-21-16,0 0 15,0 0-15,0 0 0,-22 0 0,22 22 16,0-22-16,0 0 0,0 0 15,-22 0-15,22 0 0,0 0 16,0 0-16,0 0 0,0 0 16,-1 0 15,1 0-31,21-22 16,0 1-16</inkml:trace>
  <inkml:trace contextRef="#ctx0" brushRef="#br0" timeOffset="20793.61">10287 4382 0,'0'0'0,"-21"0"0,0 0 15,42 0 1,0 0-16,0 0 15,21 0-15,1 0 0,-1 0 0,0 0 16,1 0-16,20 0 16,1 0-16,-1 0 0,1 0 0,-1 0 15,1 0-15,-1 0 0,1 0 16,-1 0-16,1 0 0,-22 0 0,0 0 16,-20 0-16,20 0 0,-21 0 15,-21 21 32</inkml:trace>
  <inkml:trace contextRef="#ctx0" brushRef="#br0" timeOffset="27348">7091 6033 0,'0'0'16,"21"-22"-16,-21 1 15,0 0-15,21 21 0,-21-21 16,0 0-1,21 21 17,-21 21-32,0 0 0,0 0 15,0 0-15,0 1 0,0 20 16,0-21-16,0 43 0,0-22 0,0 0 16,-21 22-16,21-1 0,0 1 15,0-1-15,-21 1 0,0-1 16,21-20-16,-21 20 0,21-21 0,0 1 15,-22-1-15,1-21 0,21 22 16,-21-22-16,21 21 0,0-21 0,-21 0 16,21 1-16,-21-1 0,21 0 15,-21 0-15,21 0 0,0 0 16,0 1-16,21-22 31,0 0-15,0 0-16,0 0 0,0 0 15,1 0-15,-1 0 0,21 0 16,-21-22-16,22 22 0,-1 0 16,0 0-16,1 0 0,20 0 0,-21 0 15,22 0-15,-1 0 0,1 0 0,-1 0 16,1 0-16,-1 0 0,1 0 16,-1 0-16,-20 0 0,20 0 0,-20 0 15,-1 0-15,0 0 0,-21 0 16,1 0-16,20 0 0,-21 0 0,0 0 15,0 0 1,1 0-16,-22-21 0,0 0 16,0 0 15,0 0-15,0 0-16,-22 21 0,1-22 0</inkml:trace>
  <inkml:trace contextRef="#ctx0" brushRef="#br0" timeOffset="27743.77">8086 6858 0,'-22'0'16,"22"21"-1,22 0 1,-1-21-16,0 0 15,0 0-15,0 22 0,22-22 0,-22 0 16,0 0-16,0 0 0,21 0 0,-20 0 16,-1 21-16,0-21 0,0 0 15,0 0-15,0 0 0,1 0 0,-1 0 16,-21 21-16,0 0 16,0 0-1,-21 0-15,-1 1 0,1-1 16,0 0-16,0 21 0,-21-21 15,20 22-15,-20-1 0,0 0 0,21-20 16,-22 20-16,1 0 16,21 1-16,-22-22 0,22 21 0,0-21 15,0 0-15,0 1 0,0-1 0,21 0 16,0 0-16,0-42 31,0 0-15</inkml:trace>
  <inkml:trace contextRef="#ctx0" brushRef="#br0" timeOffset="28540.46">9186 6710 0,'0'0'0,"-21"0"16,0 0-1,0 21-15,21 0 16,0 0-16,0 1 15,0-1-15,0 0 0,0 0 16,0 0-16,21-21 0,0 21 0,0-21 16,0 0-16,22 0 0,-22 0 15,0 0-15,21 0 0,-20 0 0,-1 0 16,21 0-16,-21-21 0,22 0 0,-22 21 16,0-21-16,0 0 0,21 0 15,-42-1-15,22 22 0,-22-21 0,21 0 16,-21 0-16,0 0 15,0 0-15,0-1 0,-21 22 16,-1 0-16,1 0 0,21 22 16,-21-1-16,0 21 15,21-21-15,-21 22 0,0-1 0,21 0 16,-22 1-16,22-1 0,-21 0 16,21 22-16,-21-22 0,21 0 0,0 22 15,0-22-15,0 1 0,0-1 0,0-21 16,0 21-16,0 1 0,0-22 15,0 0-15,0 0 0,0 0 0,0 1 16,0-1-16,0 0 0,-21-21 31,0 0-31,0 0 0,-1 0 0,1 0 16,0 0-16,0 0 0,0 0 16,0 0-16,-1 0 0,1-21 15,21 0-15,-21 21 0,21-22 16,0 1-1,0 0-15,0 0 16,21 0-16,0 21 0,-21-21 0,22-1 16</inkml:trace>
  <inkml:trace contextRef="#ctx0" brushRef="#br0" timeOffset="29143.15">9588 7366 0,'0'0'0,"43"0"16,-22 0-16,0 0 15,0-21-15,0 21 0,-21-21 16,22 0-16,-1 21 0,-21-22 16,21 1-16,0 0 0,-21 0 0,21 0 15,-21 0-15,0-1 0,0 1 0,0 0 16,0 0-16,0 0 0,-21 21 16,0 0-1,0 0-15,0 21 0,-1 21 16,22-21-16,-21 22 0,0-22 15,0 21-15,21 1 0,0-1 0,0-21 16,-21 21-16,21-20 0,0 20 16,0-21-16,0 0 0,0 0 15,21 1-15,0-22 16,0 0-16,0 0 0,1 0 16,20 0-16,-21 0 0,21-22 0,1 1 15,-1 0-15,-21 21 0,22-42 0,-1 21 16,0-1-16,1-20 0,-1 21 15,0-21-15,1-1 0,-22 22 0,0-21 16,0 21-16,-21-22 0,0 22 16,0 0-16,-21 21 15,0 0-15,0 0 0,-1 0 0,1 0 16,-21 21-16,42 0 0,-21 0 16,21 1-16,0-1 0,0 21 15,0-21-15,0 0 0,21 22 0,-21-22 16,21 0-16,0 0 0,0 0 15,1 22-15,-1-22 0,0-21 0,-21 21 16,21 0-16,-21 0 0,21-21 0,-21 22 16,0-1-1,-21-21-15,0 0 16,0 0-16,0 0 0,-1 0 16,1 0-16,0-21 0,21-1 15,0 1-15,0 0 0,0 0 16,0 0-16,21 0 0,0-22 15,1 22-15,-1-21 0</inkml:trace>
  <inkml:trace contextRef="#ctx0" brushRef="#br0" timeOffset="29411.27">10710 6773 0,'0'0'16,"0"-21"-16,0 0 0,-21 21 15,21 21 1,-21 0-16,21 1 0,-21-1 0,21 0 15,-21 21-15,21-21 0,0 22 16,0-1-16,-22 0 0,22 1 0,-21 20 16,21-20-16,0-1 0,0 0 0,0 1 15,0-1-15,0 0 0,0-21 16,0 1-16,0 20 0,0-21 16,21 0-16,1-21 0,-1 21 0,0-21 15,0 0-15,0 0 16,0 0-16,1 0 0,-1 0 0,0-21 15,0 0-15,0 0 0,-21 0 0,0 0 16,21-22-16,-21 22 0</inkml:trace>
  <inkml:trace contextRef="#ctx0" brushRef="#br0" timeOffset="29571.18">10668 7091 0,'0'0'0,"-21"0"0,42 0 31,0 0-31,0 0 0,0 0 16,1 0-16,-1-21 0,21 21 0,0 0 16,1 0-16,-1-21 0,0 21 15,22-22-15,-22 22 0,22-21 0</inkml:trace>
  <inkml:trace contextRef="#ctx0" brushRef="#br0" timeOffset="29812.04">11578 6795 0,'0'0'0,"-21"0"16,0 0 0,0 0-16,21 21 0,-22 0 15,22 0-15,0 0 0,-21 22 16,21-22-16,-21 21 0,0 0 0,21-20 16,0 20-16,-21 0 0,21 1 0,-21-1 15,-1-21-15,22 21 0,0-20 16,0 20-16,-21-21 0,21 0 0,0 0 15,-21-21-15,21 22 0,21-22 32,0-22-32,-21 1 15,22 0-15</inkml:trace>
  <inkml:trace contextRef="#ctx0" brushRef="#br0" timeOffset="30047.9">11472 6964 0,'0'0'0,"21"-64"15,-21 43-15,22 42 16,-1 1 0,-21-1-16,21 0 0,0 21 15,-21-21-15,21 1 0,0 20 0,-21-21 16,22 21-16,-1-20 0,-21 20 16,21-21-16,0 21 0,-21-20 0,0-1 15,21 0-15,0 0 16,1 0-16,-1-21 15,0 0 1,-21-21-16,21 0 16,0 0-16,0 0 0</inkml:trace>
  <inkml:trace contextRef="#ctx0" brushRef="#br0" timeOffset="30287.77">12065 6731 0,'0'0'0,"0"-21"0,0 0 0,0 42 15,-21 0-15,0 0 16,21 0-16,-22 1 0,1 20 16,0-21-16,0 21 0,0 1 15,0-22-15,-1 21 0,1 1 0,0-1 16,0 0-16,0 1 0,21-22 16,-21 21-16,21 0 0,-22-20 0,22-1 15,0 21-15,0-21 0,0 0 0,0 1 16,0-1-16,22-21 15,-1 0-15,0 0 16,21 0-16,-21 0 0,22-21 0</inkml:trace>
  <inkml:trace contextRef="#ctx0" brushRef="#br0" timeOffset="30859.13">12658 6773 0,'0'0'0,"0"-21"0,0-21 15,0 21-15,-22 21 16,1 0 0,-21 21-16,21 21 0,0-21 0,-1 1 15,-20 20-15,21 0 0,0 1 16,-22-1-16,22 0 0,0 1 16,21-1-16,-21 0 0,21 1 0,0-1 0,0-21 15,0 21-15,0-20 0,21 20 16,0-21-16,0 0 0,1-21 15,-1 21-15,0 1 0,21-22 16,-21 0-16,1 0 0,-1 0 0,0 0 16,0-22-16,0 1 0,-21 0 15,0 0-15,0-21 0,0 20 16,0 1-16,0 0 0,-21-21 0,0 21 16,0-1-16,0 1 0,-1 21 15,1-21-15,0 21 0,0 0 0,21-21 16,21 21 15,0 0-15,0 21-16,1 0 0,-1 0 15,-21 1-15,0-1 0,21 0 16,-21 0-16,0 0 0,0 0 0,0 22 16,0-22-16,0 0 0,0 21 15,0-20-15,0-1 0,0 21 0,0-21 16,0 0-16,0 22 0,-21-22 0,0 0 15,-1 21-15,22-20 0,-21-1 16,21 0-16,-21 0 0,21 0 0,-21 0 16,21 1-16,-21-1 0,21 0 0,0 0 15,21-21 17,0-21-32,-21 0 15,42 0-15</inkml:trace>
  <inkml:trace contextRef="#ctx0" brushRef="#br0" timeOffset="31071.61">13039 7176 0,'0'-22'0,"0"1"0,0 0 16,-22 21 15,22 21-16,0 0 1,0 1 0,22-22-16,-1 0 15,0 0-15</inkml:trace>
  <inkml:trace contextRef="#ctx0" brushRef="#br0" timeOffset="31915.51">13674 6773 0,'0'-21'15,"0"42"17,21 1-32,0-1 15,-21 0-15,21 21 0,0-21 0,0 22 16,1-22-16,-1 21 0,0 1 16,0-22-16,0 0 0,0 21 0,1-21 15,-1 1-15,0 20 0,0-21 16,0-21-1,-21-21 1,0 0-16,0 0 16</inkml:trace>
  <inkml:trace contextRef="#ctx0" brushRef="#br0" timeOffset="32163.99">14097 6710 0,'0'-21'15,"0"42"-15,-21-42 16,0 21-16,-1 21 16,1 0-16,0 21 0,0-20 0,0 20 15,-22-21-15,22 21 0,-21 1 0,21-1 16,-22-21-16,22 22 0,-21-1 16,21-21-16,-22 21 0,22-20 0,0-1 15,0 0-15,21 0 0,0 0 16,0 0-16,0 1 15,21-22-15,21 0 0,-20 0 16,-1-22-16,21 1 16</inkml:trace>
  <inkml:trace contextRef="#ctx0" brushRef="#br0" timeOffset="32887.39">14478 6731 0,'0'0'0,"-21"0"31,0 21-31,-1-21 0,1 21 16,0 1-16,21-1 15,-21 21-15,0-21 0,21 0 0,-21 22 16,21-22-16,0 21 0,0-21 0,0 22 16,0-22-16,0 21 0,0-21 15,0 1-15,0-1 0,0 0 0,0 0 16,0 0-16,0-42 31,0 0-15,0 0-16,0 0 0,0-22 15,21 22-15,-21 0 0,21-21 0,-21-1 16,21 22-16,0-21 16,0-1-16,-21 22 0,22-21 0,-1 21 15,0 0-15,0-1 0,0 1 16,0 0-16,1 21 0,-1 0 15,0 21 1,-21 0-16,21 1 0,-21-1 0,0 21 16,0-21-16,21 0 0,-21 22 0,0-22 15,21 0-15,-21 21 0,0-20 16,0-1-16,0 0 0,0 0 0,0 0 16,22 0-16,-22 1 15,21-22-15,-21-22 31,0 1-31,21 0 0,0 0 16,-21 0-16,21-22 0,0 22 16,-21-21-16,22 21 0,-1-22 15,0 22-15,0-21 0,21 0 0,-20 20 16,-1-20-16,21 21 0,-21 0 16,0 0-16,1 21 0,20 0 0,-21 0 15,-21 21-15,21 0 16,-21 0-16,0 21 0,0-20 0,0 20 15,0-21-15,0 21 0,0 1 0,-21-22 16,0 21-16,21-21 0,-21 1 16,0 20-16,21-21 0,0 0 15,-22 0-15,1 1 0,21-1 0,0 0 16,0 0 0,0-21 15,0-21-31,21 0 0,1 0 15</inkml:trace>
  <inkml:trace contextRef="#ctx0" brushRef="#br0" timeOffset="33205.32">15833 6477 0,'0'0'0,"0"21"16,-22 0-16,1 22 15,0-22-15,0 21 0,0 1 0,0-1 16,-1 0-16,1 1 0,0-1 16,0 0-16,0 22 0,0-22 0,-1 0 15,1 1-15,21-22 0,0 21 16,0 1-16,0-1 0,0-21 0,0 21 16,21-20-16,1-1 0,-1 21 15,0-42-15,0 21 0,21 0 0,-20-21 16,20 0-16,0 0 0,-21 0 0,22 0 15,-1 0-15,-21 0 16,22 0-16,-22 0 0,21 0 0,-21-21 16,0 21-16,1 0 0,-1 0 0,0-21 15,0 21-15,-21-21 16</inkml:trace>
  <inkml:trace contextRef="#ctx0" brushRef="#br0" timeOffset="33943.55">11155 7874 0,'0'0'16,"0"42"-1,0-20-15,0 20 0,0 0 16,0 1-16,0-1 15,0 127-15,0-105 16,-21-1-16,21 1 0,-22-22 0,22 22 16,-21-22-16,-21 64 15,42-64-15,-21 0 0,0 1 0,-1-22 16,1 21-16,21-21 0,-21 1 16,0-22-16,0 21 15,0-21-15,-1 0 0,1-21 16,0 21-16,0-22 0,21 1 15,-21 0-15,21-21 0,0 21 0,-43-43 16,22 43 0,21 42-1,0 0 1,0 22-16,0-22 0,0 0 16,0 0-16,0 0 0,21 0 15,1 1-15,-1-1 0,0 0 0,0-21 16,0 0-16,22 0 0,-22 0 15,21 0-15,0 0 0,1 0 0,-1 0 16,0 0-16,1 0 0,-1-21 0,-21 0 16,22 21-16,-22 0 0,0-22 15,0 1-15</inkml:trace>
  <inkml:trace contextRef="#ctx0" brushRef="#br0" timeOffset="34423.61">9948 9970 0,'0'0'0,"-21"0"16,42 0 0,0 0-16,1 0 0,20 0 15,0 0-15,1 0 0,-1 0 16,0 0-16,22 0 0,-22 0 16,0 0-16,22 0 0,-22 0 0,1 0 15,-1 0-15,0 0 0,1 0 16,-22 0-16,0 0 0,-42-22 31,0 22-15,-1 0-16,1 0 0</inkml:trace>
  <inkml:trace contextRef="#ctx0" brushRef="#br0" timeOffset="34654.08">10266 9948 0,'0'0'0,"-21"22"0,-1-22 16,22 21-16,0 0 0,-21 0 0,21 0 15,0 0-15,0 22 0,0-22 0,0 21 16,0-21-16,0 22 0,0-1 16,0 0-16,0 1 0,0-22 0,0 21 15,0 1-15,0-1 0,0-21 0,0 21 16,0-20-16,0-1 0,0 0 16,0 0-16,0 0 0,0 0 0,0-42 46,21 21-46,-21-21 16,0 0-16</inkml:trace>
  <inkml:trace contextRef="#ctx0" brushRef="#br0" timeOffset="35264.01">10520 10351 0,'21'0'16,"0"0"-16,0 0 16,-21-22-16,21 1 0,1 21 0,-1-21 15,0 21-15,0-21 16,0 0-16,0 0 0,1 21 16,-22-22-16,0 1 0,21 21 15,-42 0 16,21 21-31,-22-21 0,1 22 16,21 20-16,-21-21 0,0 0 16,0 22-16,21-22 0,0 21 0,-21 0 15,21-20-15,0-1 0,0 21 16,0-21-16,0 0 0,0 1 16,0-1-16,21-21 0,0 0 15,0 0-15,0 0 0,0 0 0,1 0 16,-1 0-16,0-21 0,21-1 15,-21 1-15,22 0 0,-22 0 0,21 0 16,1 0-16,-1-22 0,0 22 16,-21-21-16,22 21 0,-1-1 0,-21 1 15,0 0-15,1 0 0,-1 21 0,-21 21 32,-21 0-32,21 0 15,-22 1-15,22-1 0,0 0 0,0 0 16,0 0-16,0 0 0,0 1 15,0-1-15,0 0 0,0 0 16,0 0-16,0 0 16,-21 1-16,0-1 15,0-21-15,0 0 0,0 21 16,-1-21-16,1 0 0,0 0 16,0 0-16,0 0 0,0 0 0,21-21 15,0 0 1,0-1-16,0 1 0,0 0 15,21 0-15</inkml:trace>
  <inkml:trace contextRef="#ctx0" brushRef="#br0" timeOffset="35563.44">11620 9948 0,'0'0'0,"0"-21"15,0 0-15,22 21 0,-1 0 16,-21 21-1,0 0-15,0 1 0,0 20 16,0-21-16,0 21 0,0-20 0,0 20 16,0 0-16,-21-21 0,21 22 15,-22-1-15,22-21 0,0 22 0,-21-1 16,21-21-16,-21 21 0,21-20 16,0-1-16,-21 0 0,21 0 0,0 0 15,0 0-15,0 1 16,21-22-1,0 0 1,0-22-16,-21 1 0,22 21 0,-22-21 16,21 0-16,-21 0 0,21-22 15,-21 22-15,21 0 0</inkml:trace>
  <inkml:trace contextRef="#ctx0" brushRef="#br0" timeOffset="35780.94">11515 10224 0,'0'0'0,"21"0"32,0 0-32,0 0 15,21 0-15,-20 0 0,-1 0 0,0 0 16,0 0-16,21 0 0,-20-22 16,-1 22-16,0 0 0,0 0 0,0 0 15,0 0-15,1 0 0,-1 0 0,0 0 16,0 0-1,-21-21-15</inkml:trace>
  <inkml:trace contextRef="#ctx0" brushRef="#br0" timeOffset="36304.74">12933 10033 0,'0'-21'0,"0"42"0,-21-63 0,21 21 16,-22-22-16,1 22 0,21 0 0,-21 0 15,0 0-15,21-1 0,-21 22 0,0 0 32,21 22-32,0-1 0,-22 0 0,22 21 15,0 1-15,0-1 0,0 0 0,0 1 16,0 20-16,0-21 0,0 1 16,0 20-16,0-20 0,0-1 0,0 0 15,0-21-15,0 22 0,0-22 0,0 0 16,0 0-16,0 0 0,22-21 15,-22-21 17,0 0-32</inkml:trace>
  <inkml:trace contextRef="#ctx0" brushRef="#br0" timeOffset="36855.37">12594 10012 0,'0'0'0,"0"-21"0,-21 0 0,21-22 15,0 22-15,0 0 0,0 0 16,0 0-16,0-1 0,0 1 0,21 0 16,0 0-16,0 0 0,1 0 15,20-1-15,-21 22 0,21-21 16,1 21-16,20 0 0,-20 0 0,20 0 16,-21 21-16,22 1 0,-22-1 0,22 0 15,-43 21-15,21 1 0,-21-1 0,-21 0 16,0 1-16,-21-1 0,0 0 15,-21 1-15,-1-22 0,1 21 16,-21-21-16,20 0 0,1 1 0,0-1 16,-1 0-16,22-21 0,0 0 15,0 0-15,0 0 0,21-21 16,21 21 0,0-21-16,0-1 0,0 22 15,0-21-15,22 0 0,-1 21 0,-21 0 16,22-21-16,-1 21 0,21 0 0,-20 0 15,-1 0-15,0 21 16,1 0-16,-1-21 0,0 21 0,1 1 16,-22-1-16,0 21 0,0-21 0,-21 0 15,0 22-15,0-22 0,-21 0 16,0 0-16,-21 22 0,20-22 0,-41 0 16,21 0-16,-22 0 0,1 0 0,20 1 15,-20-22-15,-1 21 0,22-21 16,-22 0-16,22 0 0,0 0 0,-1 0 15,22 0-15,0 0 0,-21-21 0,21-1 16,-1 1 0,22 0-16,-21 0 0,21 0 0,-21 0 0,21-22 15,0 22-15,0 0 0,0-21 0,0 20 16,0 1-16,0 0 16,21 0-16,0 0 0,1 0 0,20 21 15,-21-22-15</inkml:trace>
  <inkml:trace contextRef="#ctx0" brushRef="#br0" timeOffset="37155.36">13864 9631 0,'0'0'0,"0"21"16,0 0-16,0 22 15,-21-22-15,0 21 0,21 0 16,0 1-16,0 20 0,0-20 0,-21-1 16,21 0-16,0 1 0,-22-1 15,22 0-15,0 1 0,0-1 0,0-21 16,0 21-16,0-20 0,-21 20 0,21-21 16,0 0-16,0 0 0,-21-21 15,21 22-15,21-22 16,0 0-1,1-22-15,-1 1 16,0 0-16</inkml:trace>
  <inkml:trace contextRef="#ctx0" brushRef="#br0" timeOffset="37553.3">14076 10139 0,'-21'21'16,"-1"0"-1,1 0-15,0 1 0,21-1 0,-21 0 16,0 0-16,21 21 0,0-20 16,0-1-16,0 0 0,0 0 15,0 0-15,0 0 0,0 1 0,0-1 16,21-21-16,0 0 16,0 0-16,0 0 0,1 0 0,-1 0 15,21 0-15,-21-21 0,0-1 0,22 1 16,-22 21-16,0-42 0,21 21 15,-20 0-15,-22-1 0,21 1 0,-21-21 16,21 21-16,-21-22 0,0 22 16,0-21-16,0 21 0,-21 0 0,0-1 15,-1 1-15,1 0 0,0 21 0,0 0 16,-21 0-16,20 0 0,1 0 16,0 21-16,0 0 0,0-21 15,21 22-15,-21-1 0,21 0 0,-22 0 16,22 0-16,0 0 0,0 1 15,0-1-15,0 0 0,22 0 16,-1-21-16,0 0 0,21 0 0,-21 0 16,22 0-16,-22 0 0</inkml:trace>
  <inkml:trace contextRef="#ctx0" brushRef="#br0" timeOffset="38524.03">14880 9991 0,'0'0'0,"0"-21"0,-21 21 16,0 0 0,0 0-16,-1 0 0,1 0 15,0 21-15,0 0 0,0 0 16,21 0-16,-21 0 0,-1 1 0,22 20 16,-21-21-16,21 21 0,0-20 0,0-1 15,0 21-15,0-21 0,0 0 16,0 22-16,0-22 0,21 0 0,22 0 15,-22 0-15,0-21 0,0 22 16,22-22-16,-22 0 0,21 0 0,0 0 16,-20 0-16,20 0 0,0-22 0,-21 1 15,22 0-15,-22 0 0,0 0 16,0 0-16,0-22 0,1 22 16,-1-21-16,-21-1 0,21 1 0,-21 0 15,21-1-15,-21-20 0,21 21 16,-21-22-16,0 1 0,0-1 0,0 22 15,0-1-15,0 1 0,0 0 16,0 21-16,0-1 0,0 1 0,0 42 16,0 1-1,0-1-15,0 0 0,0 21 0,0 1 16,0-1-16,0 0 0,0 1 16,0-1-16,0 0 0,0 1 15,0-1-15,-21 0 0,21-21 0,0 22 16,0-22-16,-21 0 0,21 0 15,-21 0-15,21 1 0,-21-1 0,21 0 16,0-42 15,0 0-15,0-1-16,0 1 0,21 0 0,0-21 16,0 21-16,0-1 0,0 1 15,1 0-15,-1 0 0,0 0 16,21 0-16,-21 21 0,1 0 0,-1 0 15,0 0-15,0 0 0,0 0 16,0 0-16,1 0 0,-22 21 16,0 0-16,0 0 15,-22 0 1,22 0-16,-21-21 0,0 0 16,0 0-16,0 0 0,0 0 0,-1 0 15,1 0-15,0 0 0,0 0 0,0 0 16,0 0-1,-1 0-15,22 22 32,0-1-17,0 0-15,0 0 0,0 0 0,0 0 16,0 1-16,0-1 0,0 0 16,22 0-16,-1 21 0,0-20 0,0-1 15,0 0-15,0 0 0,1-21 0,-1 21 16,0-21-16,0 0 0,0 0 15,0 0-15,22 0 0,-22 0 0,0 0 16,0 0-16,0 0 0,22-21 16,-22 0-16,0 0 0,0 0 0,-21-1 15,21 1-15,1 0 0,-1 0 16,0 0-16,0 0 0,-21-1 16,21 22-16,-21-21 0,-21 21 46,21 21-46,-21-21 0,0 22 0,-22-1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8T04:21:21.5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1376 1080 0,'0'0'0,"0"-22"16,0 1-16,-21 0 15,21 0-15,-22 21 0,22 21 32,0 0-32,22 22 15,-1-22-15,-21 0 0,21 21 16,0-21-16,-21 22 0,21-22 0,0 0 16,1 0-16,-22 22 0,21-22 15,0-21-15,0 21 0,0 0 16,0-21-16,22 0 0,-22 0 0,0 0 15,21 0-15,-20 0 0,20 0 16,-21 0-16,21-21 0,-20 0 0,-1 21 16,0-21-16,0-1 0,0 1 15,0 0-15,-21 0 0,0 0 16,0 0-16,0-1 0,0 1 16,0 0-16,0 0 15,0 42 1,0 0-1,-21 22-15,21-22 0,-21 0 0,21 21 16,-21 1-16,21-1 0,-21 0 16,0 22-16,21-22 0,-22 22 15,22-1-15,-21-21 0,21 22 16,0-22-16,-21 22 0,0-22 0,21 0 16,-21 1-16,21-22 0,0 21 0,0-21 15,0 1-15,0-1 16,0 0-16,0 0 0,-21-21 15,21-21 17,0 0-32,0 0 15,0-1-15</inkml:trace>
  <inkml:trace contextRef="#ctx0" brushRef="#br0" timeOffset="229.47">1545 1799 0,'21'0'15,"0"0"-15,1 0 0,-1 0 16,21 0-16,-21 0 0,22 0 0,-22 0 16,21-21-16,-21 21 0,22 0 15,-1-21-15,-21 21 0,21 0 16,-20-21-16,-1 21 0,0 0 0,0 0 15,0 0-15,-21-21 16</inkml:trace>
  <inkml:trace contextRef="#ctx0" brushRef="#br0" timeOffset="420.43">2349 1672 0,'0'0'15,"22"0"1,-1 0-16,-21-21 78</inkml:trace>
  <inkml:trace contextRef="#ctx0" brushRef="#br0" timeOffset="969.29">5016 910 0,'0'0'0,"22"-63"16,-1 42-16,-21-1 0,0 1 16,0 42-1,0 1 1,-21 20-16,21 0 0,-22 1 15,1 20-15,0 1 0,21-1 0,-21 1 16,-21-1-16,20 1 0,1-1 16,0 1-16,-21-1 0,21 1 0,-22 20 15,22-41-15,0 20 0,-21 1 16,20-22-16,1 0 0,0 1 0,0-1 16,21-21-16,0 0 15,-21 0-15,21 1 0,-21-22 0,21-22 31,0 1-31,0 0 16,21 0-16</inkml:trace>
  <inkml:trace contextRef="#ctx0" brushRef="#br0" timeOffset="1264.5">4911 1016 0,'0'0'0,"0"-42"0,21-1 16,-21-20-16,21 42 0,-21-22 0,0 22 15,0 0-15,21 21 16,0 21-16,-21 22 16,0-1-16,0 0 0,0 22 15,21-1-15,-21 1 0,0-1 0,22 22 16,-22-22-16,0 1 0,0 21 16,0-22-16,0 1 0,0-1 0,0 1 15,0-1-15,0-21 0,0 1 16,0-1-16,0 0 0,0-20 0,0-1 15,0 0-15,0 0 0,0 0 16,-22-21 15,1-21-31,0 0 16,0 0-16</inkml:trace>
  <inkml:trace contextRef="#ctx0" brushRef="#br0" timeOffset="2996.4">4508 1820 0,'0'0'0,"22"0"32,20 0-32,-21 0 0,21 0 0,1 0 15,20 0-15,-20 0 0,20-21 16,1 0-16,-1 21 0,1-21 0,-1 0 16,-21 0-16,22-1 0,-1 1 15,1 0-15,-22 0 0,1 0 16,-1 0-16,0 21 0,-21-22 0,1 1 15,-22 0 1,-22 42 0,1 0-16,0-21 15,21 43-15,-21-22 0,21 21 0,-21-21 16,0 22-16,21-1 0,-22-21 16,22 22-16,0-1 0,-21-21 0,0 21 15,0-20-15,21-1 0,0 0 16,-21 0-16,21 0 0,-21 0 0,-1 1 15,22-44 17,0 1-17,0 0-15,0-21 0,0 21 16,22-22-16,-1 1 0,0 0 16,0-1-16,0 1 0,22 0 0,-22-1 15,0 22-15,21-21 0,-21 21 0,22-1 16,-22 1-16,21 21 0,-21 0 15,22 0-15,-22 0 0,0 21 0,0 1 16,0-1-16,-21 21 0,0-21 16,22 22-16,-22-22 0,0 21 0,0 0 15,0 1-15,21-22 16,-21 21-16,21-21 0,-21 1 0,21 20 16,0-21-16,-21 0 0,21-21 15,1 21-15,-1-21 0,0 0 0,0 0 16,21 0-16,-20 0 0,-1 0 0,0 0 15,21-21-15,-21 21 0,1-21 16,-1 0-16,0-21 0,0 20 0,0-20 16,0 0-16,-21-1 0,0 22 15,22-21-15,-22 0 0,0-1 0,0 1 16,0 21-16,0 0 0,0-1 16,-22 44 15,1-1-31,21 0 0,0 0 0,-21 21 15,0 1-15,0-22 0,21 21 16,0 1-16,-21-22 0,21 21 0,-22-21 16,22 0-16,0 1 0,0-1 0,0 0 15,-21 0-15,42-21 47,-21-21-47,22 0 0,-1-22 0,-21 22 16,21 0-16,0-21 15,0 21-15,0-22 0,1 1 0,-1 21 16,0-22-16,0 22 0,0 0 16,0 21-16,1 0 0,-1 0 15,0 0-15,-21 21 16,0 0-16,0 22 0,0-22 0,21 0 16,-21 0-16,0 22 0,21-22 15,-21 0-15,0 21 0,21-21 0,1 1 16,-22-1-16,21 0 0,0-21 0,0 21 15,0 0-15,0-21 0,1 0 16,-1 0-16,0 0 0,21 0 0,-21 0 16,22 0-16,-22-21 15,21 21-15,1-21 0,-22 0 0,21 0 16,-21-1-16,0 1 0,1-21 0,-1 21 16,0 0-16,0-22 0,0 22 15,-21-21-15,0 21 0,0-1 0,0 1 16,0 0-16,0 42 31,-21 0-31,21 1 0,0-1 16,-21 0-16,0 0 0,21 0 0,0 22 15,0-22-15,0 0 0,0 0 16,0 0-16,0 22 0,0-22 0,0 0 16,0 0-16,21 0 15,0-21-15,0 0 0,0 21 16,1-21-16,-1 0 0,0 0 15,0 0-15,0 0 0,22 0 0,-22-21 16,0 0-16,21 0 0,-21 21 0,1-42 16,-1 20-16,0 1 0,0 0 15,0-21-15,-21-1 0,21 1 0,-21 0 16,0-1-16,0 1 0,0 21 16,-21-21-16,0-1 0,0 22 0,0 0 15,0 0-15,-22 0 0,22 21 16,-21 0-16,21 0 0,-22 0 15,22 21-15,-21 0 0,21 0 0,-1 21 16,1-20-16,0 20 0,0 0 16,21 1-16,0-1 0,0 0 0,0 1 15,0-1-15,21-21 0,0 21 16,22-20-16,-22-1 0,0 0 0,21 0 16,-21 0-16,22 0 0,-22-21 15,21 0-15,1 0 0,-1 0 0,0 0 16,1 0-16,-1 0 0,21-21 15,-20 0-15,-1 0 0,0 0 0,22-43 16,-22 43-16,-21-21 16,22-1-16,-22-20 0,0 21 15,0-22-15,0 22 0,-21-22 0,0 22 16,22-22-16,-22 22 0,21-148 16,-21 147-1,0 22-15,0 0 0,0 42 16,0 0-1,0 22-15,-21-1 0,21 0 16,-22 1-16,1 20 0,21-21 0,-21 1 16,21 20-16,-21-20 0,21-1 15,0 21-15,0-20 0,0-1 16,0-21-16,0 22 0,0-1 0,0-21 16,0 0-16,21 0 0,0 1 0,0-1 15,1-21-15,-1 0 0,0 0 16,0 0-16,0 0 0,0 0 15,1 0-15,-1 0 0,0-21 0,0-1 16,0 1-16,0 0 0,1 0 16,-1 0-16,-21 0 0,0-22 0,0 22 15</inkml:trace>
  <inkml:trace contextRef="#ctx0" brushRef="#br0" timeOffset="3196.89">7810 1503 0,'22'0'16,"20"0"-16,-21 0 15,0 0-15,22 0 0,-1 0 0,-21 0 16,21 0-16,1 0 0,-1 0 16,-21 0-16,22-21 0,-22 21 0,21 0 15,-21 0-15,0-21 0,1-1 16</inkml:trace>
  <inkml:trace contextRef="#ctx0" brushRef="#br0" timeOffset="5409.18">8805 1842 0,'0'0'0,"0"-22"0,43-20 15,-22 21-15,-21 0 0,21-22 16,-21 22-16,21 0 0,-21-21 16,0 21-16,0-1 0,0-20 0,0 21 15,0 0-15,0 0 0,-21-1 16,0 22-16,0 0 0,-1 0 0,1 0 16,-21 0-16,21 0 0,-22 22 15,22-1-15,0 0 0,-21 21 0,21 1 16,-1-1-16,1 0 0,21 1 15,0-1-15,-21 0 0,21 1 16,0-22-16,0 21 0,0-21 0,0 0 16,0 1-16,0-1 0,0 0 15,21-21-15,0 0 0,1 0 0,-1 0 16,21 0-16,-21-21 16,0 21-16,1-21 0,-1-1 0,21 1 15,-21 0-15,0-21 0,1 21 16,-1-22-16,0 1 0,0 21 0,0-22 15,0 1-15,-21 0 0,0-1 16,0 22-16,0 0 0,0 0 0,0 0 16,0 42-1,0 0-15,0 0 0,0 0 16,0 22-16,0-22 0,0 21 16,0 1-16,0-1 0,0 0 15,0-21-15,0 22 0,22-22 0,-1 21 16,0-21-16,0 1 0,0-22 15,0 21-15,1-21 0,20 0 0,-21 0 16,21 0-16,-20 0 0,20 0 0,-21-21 16,43-22-16,-43 22 15,21-21-15,-21 21 0,0-22 0,1 1 16,-1 0-16,0-1 0,-21 1 16,21-22-16,0 22 0,-21 0 15,21-22-15,-21 1 0,0 20 0,22-20 16,-22-1-16,21 1 0,-21-1 15,0 1-15,0-1 0,0 22 16,21 0-16,-21-1 0,0 22 0,0 0 16,0 63-1,-21-20-15,21 41 0,-21-21 0,-1 22 16,1 21-16,0-22 0,0 22 16,0-22-16,0 22 0,-1-22 0,22 1 15,0 21-15,0-43 0,0 21 16,0-20-16,0-1 0,0 0 15,0 1-15,0-22 0,0 0 0,22 0 16,-1 0-16,0-21 0,0 0 16,0 0-16,0 0 0,1 0 0,20-21 15,-21 0-15,0 21 0,22-21 16,-22-21-16,21 20 0,-21 1 0,22-21 16,-22 0-16,0-1 0,21 1 15,-21 21-15,1-22 0,-1 1 0,0 21 16,0-21-16,-21 20 15,0 44 1,0 20-16,0-21 0,-21 0 16,0 22-16,21-1 15,-21-21-15,21 21 0,0-20 0,0-1 16,0 21-16,0-21 0,0 0 16,0 1-16,0-1 0,21-21 15,-21 21-15,21-21 0,0 0 16,0 0-16,0 0 0,22 0 0,-22-21 15,0 0-15,21 21 0,-20-22 0,-1 1 16,21-21-16,-21 21 0,0-22 16,22 22-16,-22-21 0,0 21 0,0-22 15,0 22-15,-21 0 0,0 0 16,22 0-16,-22 42 31,0 0-31,0 0 0,-22 0 16,22 22-16,0-22 0,-21 0 15,21 21-15,-21-20 0,21-1 0,0 21 16,0-21-16,0 0 0,0 1 16,0-1-16,21-21 0,0 0 15,1 21-15,-1-21 16,0 0-16,21 0 0,-21 0 0,-21-21 16,22 21-16,-1-21 0,0-1 0,0 1 15,-21 0-15,0-21 0,0 21 16,0-22-16,0 22 0,0-21 0,0 21 15,0-1-15,-21 1 0,21 0 16,-21 0-16,0 0 0,-1 21 16,1 0-16,21-21 15,-21 21-15,42 0 32,0 0-32,1 0 0,-1 0 0,0 0 15,21 0-15,-21-22 0,22 22 0,-1-21 16,22 21-16,-22 0 0,0 0 15,1 0-15,-1 0 0,21 0 0,-20 0 16,-22 0-16,21 21 0,-21-21 16,1 22-16,-1-1 0,-21 0 15,0 0-15,0 21 0,0-20 16,0-1-16,0 0 0,0 21 0,0-21 16,-21 1-16,21-1 0,0 0 15,-22 0-15,22 0 0,-21 0 0,21 1 16,-21-1-16,21-42 47,0-1-32,0 1-15,0 0 0,21-21 0,-21 21 16,21-1-16,22-20 0,-22 0 16,0 21-16,21-22 0,-20 22 15,20-21-15,-21 21 0,0-1 16,22 22-16,-22-21 0,0 21 0,0 0 15,0 0-15,-21 21 0,21 1 16,-21-1-16,0 21 16,0-21-16,0 0 0,0 22 0,0-22 15,-21 21-15,21-21 0,0 22 16,0-22-16,0 0 0,0 0 0,0 0 16,0 1-16,21-1 0,1 0 15,-1-21-15,0 21 0,0-21 0,0 0 16,0 0-16,1 0 0,-1 0 15,21 0-15,-21 0 0,22-21 0,-22 0 16,21 21-16,-21-43 0,22 22 16,-1 0-16,-21-21 0,21-1 15,1 22-15,-22-21 0,21 0 0,-21-1 16,1 1-16,-1 21 0,0-22 16,0 22-16,-21 0 0,0 0 0,0 0 15,-21 21-15,-21 0 16,-1 0-16,1 0 0,21 21 0,-22 0 15,1 0-15,21 0 0,0 1 16,0-1-16,21 0 0,0 0 16,0 21-16,0-20 0,0-1 0,0 0 15,21 0-15,0 0 0,0 0 0,0 1 16,0-1-16,1 0 0,-22 0 16,0 0-16,21 0 0,-21 1 15,0-1-15,0 0 0,0 0 16,-21-21-16,-1 21 15,1-21-15,0 0 0,0 0 0,0 0 16,0 0-16,-1 0 0,1 0 16,0 0-16,0 0 0,0 0 0,0-21 15,-1 21-15,22-21 0,-21 0 16,21 0 0,0-1-16</inkml:trace>
  <inkml:trace contextRef="#ctx0" brushRef="#br0" timeOffset="5668.14">11239 826 0,'0'0'0,"-21"0"16,0 0-16,0 0 15,0 0 1,0 0 47,-1 21-63,1-21 15</inkml:trace>
  <inkml:trace contextRef="#ctx0" brushRef="#br0" timeOffset="5920.02">9546 1164 0,'0'0'0,"-21"0"0,-21 0 0,63 0 31,0 0-31,0 0 0,0 0 15,22 0-15,-22 0 0,21-21 0,0 21 16,1 0-16,-22 0 0,21 0 16,1 0-16,-1 0 0,-21 0 0,21 0 15,-20 0-15,-1 0 0,-42 0 47,-1 0-47</inkml:trace>
  <inkml:trace contextRef="#ctx0" brushRef="#br0" timeOffset="6778.04">4170 2561 0,'0'21'16,"21"-21"-1,0 0-15,0 0 0,0 22 16,1-22-16,20 0 0,0 0 0,22 0 16,-22 0-16,43 0 15,-22 0-15,22 0 0,0 0 0,20 0 16,-20 0-16,21 0 0,21 0 15,-21 0-15,21 0 0,21 0 0,-21 0 16,21 0-16,0 0 0,0 0 16,1 0-16,-1 0 0,21 0 0,-21 0 15,22 0-15,-22 0 0,0 0 0,0 0 16,0 0-16,0 0 0,1 0 16,-1 0-16,0 0 0,0 0 0,-21 21 15,21-21-15,-21 0 0,21 0 16,-21 0-16,22 0 0,-22 21 0,-22-21 15,22 0-15,-21 0 16,21 0-16,-21 0 0,0 21 0,0-21 16,0 0-16,-22 0 0,22 0 0,-21 0 15,-1 0-15,1 0 0,-21 0 16,20 0-16,-20 0 0,20 0 0,-20 0 16,21 0-16,-22 0 0,1 0 15,-1-21-15,1 21 0,-1 0 0,-21 0 16,1 0-16,-1 0 0,0 0 15,1 0-15,-22-21 0,0 21 0,0 0 16,-21-21-16,0-1 31,-21 22-31,0 0 0,0-21 0,-22 21 16,22-21-16,0 21 0</inkml:trace>
  <inkml:trace contextRef="#ctx0" brushRef="#br0" timeOffset="6928.66">11197 2625 0,'0'0'0,"-21"21"15,0-21-15</inkml:trace>
  <inkml:trace contextRef="#ctx0" brushRef="#br0" timeOffset="48872.71">2476 4191 0,'0'21'0,"0"-42"0,22 42 16,-22 0-16,21-21 0,0 0 16,0 0-1,0 0 17,0-21-17,-21 0-15,0 0 0,0 0 16,0 0-1,0-1-15,0 1 0,0 0 16,0 0-16,-21 0 0,0 0 0,0-1 16,0 22-16,0-21 0,21 0 15,-22 0-15,1 21 0,0 0 0,0 0 16,0-21-16,0 21 16,-1 0-16,1 0 0,0 0 0,21 21 15,-21 0-15,0 0 0,0 22 16,-1-22-16,1 21 0,0 0 15,21 1-15,0-1 0,-21-21 0,21 22 16,0-1-16,-21 0 16,21-21-16,0 22 0,0-22 0,0 0 15,0 0-15,21 0 0,0-21 16,-21 22-16,21-22 0,0 0 0,1 0 16,-1 0-16,0 0 15,0 0-15,0 0 0,22-22 0,-22 22 16,0-21-16,0 0 0,0 0 15,0 0-15,22-43 16,-43 43-16,0-21 0,21-1 0,-21 22 16,21-21-16,-21 0 0,0 20 15,0 1-15,0 0 0,0 0 0,0 0 16,0 0-16,0 42 31,0 0-15,0 0-16,0 21 0,0-20 0,0-1 15,0 21-15,0-21 0,21 22 16,-21-22-16,0 0 0,21 0 0,-21 0 16,22 0-16,-22 1 0,0-1 15,21 0-15,0-21 0,-21 21 0,21-21 16,0 0-16,0 0 16,1 0-16,-1 0 0,0 0 0,0 0 15,0 0-15,0-21 0,1 0 16,-1 0-16,0-1 0,0 1 0,0 0 15,-21-21-15,0 21 0,21-22 16,-21 1-16,0 0 0,0-1 0,0 1 16,0 0-16,0-1 0,0 22 15,0-21-15,-21-1 0,0 1 0,0 21 16,0-21-16,0 20 16,-1-20-16,1 21 0,-21 0 0,21 0 0,-22-1 15,22 1-15,-21 0 0,0 0 16,-1 21-16,1 0 0,0-21 15,-1 21-15,-20 0 0,20 0 16,1 0-16,-21 21 0,20 0 16,1 0-16,0 0 0,-22 1 0,22-1 15,-1 21-15,1 0 0,0-20 16,21 20-16,-22 21 0,22-20 0,0 20 16,0 1-16,0-1 0,21 1 15,-22-1-15,22 1 0,0-22 16,0 22-16,0-22 0,0 21 0,0-20 15,0-1-15,22 0 16,-1 1-16,0-22 0,0 21 0,0-21 0,0 22 16,1-22-16,-1 0 15,21 0-15,-21 0 0,22 1 0,-1-22 16,0 0-16,1 21 0,-1-21 16,0 0-16,1 0 0,41 0 15,-63 0-15,22-21 0,-1 21 16,-21-22-16,0 1 0,22 21 0,-22-21 15,0 0-15,0 0 0,0 0 16,1-1-16,-1 1 0,0 0 0,21-21 16,-42-1-16,21 22 15</inkml:trace>
  <inkml:trace contextRef="#ctx0" brushRef="#br0" timeOffset="49273.58">3492 3768 0,'0'0'0,"-21"0"0,0 0 31,21 21-15,0 0-16,0 0 0,0 22 0,0-22 15,0 21-15,0 0 0,0 22 16,0-22-16,0 1 0,0-1 0,0 0 16,0 1-16,-21-1 0,21 0 15,0-21-15,0 22 0,0-22 0,0 0 16,0 0-16,0 0 0,0 1 15,0-44 32,0 1-31,0 0-16,0 0 0,0-21 0</inkml:trace>
  <inkml:trace contextRef="#ctx0" brushRef="#br0" timeOffset="50021.4">3450 3789 0,'0'-21'0,"21"21"16,-21-21-1,21 21-15,1-22 0,-1 22 0,0 0 16,0-21-16,21 21 16,-20-21-16,20 21 0,-21 0 0,21 0 0,-20 0 15,20 0-15,0 0 16,1 21-16,-22 0 0,0 1 16,0-1-16,0 0 0,-21 0 0,0 0 15,0 0-15,0 22 0,0-22 16,0 21-16,-21-21 0,0 22 0,-21-22 15,20 21-15,1-21 0,-21 1 16,21-1-16,-22 0 0,22 0 16,0-21-16,0 0 0,0 21 0,0-21 31,21-21-15,0 0-16,21 0 15,0 21-15,-21-21 0,21 21 0,0-22 16,0 22-16,22-21 0,-22 21 15,0 0-15,21 0 0,-20-21 0,-1 21 16,21 0-16,-21 0 0,0 0 16,22 0-16,-22 0 0,0 0 15,0 21-15,0-21 0,1 21 0,-22 1 16,21-1-16,0 0 0,-21 0 16,0 0-16,0 0 0,0 1 0,0-1 15,0 0-15,0 0 0,0 0 16,0 0-16,0 1 0,-21-1 0,0 0 15,-1 0-15,1-21 0,0 21 16,-21 0-16,21 1 0,-22-22 0,22 21 16,-21-21-16,21 0 0,-22 21 15,22-21-15,-21 0 0,21 0 0,-1 0 16,-20 0-16,21 0 0,0 0 16,0 0-16,-1 0 0,1 0 0,21-21 15,-21 21-15,0 0 16,21-21-16,0-1 15,0 1 17,21 21-32,0 0 15,0-21-15,1 21 0,20-21 16,-21 21-16</inkml:trace>
  <inkml:trace contextRef="#ctx0" brushRef="#br0" timeOffset="50925.93">5207 3874 0,'42'-22'15,"-42"1"-15,0 0 16,0 0-16,0 0 15,0 0-15,-21 21 16,0 0-16,-21 0 16,20 0-16,-20 0 0,21 0 15,-21 21-15,-1-21 0,1 21 0,21 0 16,-22-21-16,22 21 0,-21 0 16,21-21-16,21 22 0,0-1 0,-21 0 15,21 0-15,0 0 16,0 0-16,0 1 0,21-1 15,0 0 1,0-21-16,0 21 0,0-21 0,1 21 16,-1-21-16,0 0 0,0 21 15,0-21-15,0 0 0,1 22 0,20-22 16,-21 0-16,0 0 0,0 21 0,1-21 16,-1 21-16,0-21 0,0 0 15,-21 21-15,21-21 0,0 21 0,-21 0 16,0 1-16,0-1 15,0 0-15,0 0 16,0 0-16,-21 0 16,0-21-16,0 22 0,0-1 0,0-21 15,-1 21-15,-20-21 0,21 0 16,-21 21-16,20-21 0,-20 0 16,21 0-16,-21 0 0,20 0 0,-20 0 15,21 0-15,-21 0 0,20 0 16,1 0-16,-21 0 0,21 0 0,0-21 15,-1 21-15,1 0 0,0 0 16,0 0-16,0 0 16,42 0 31</inkml:trace>
  <inkml:trace contextRef="#ctx0" brushRef="#br0" timeOffset="60179.89">3281 6181 0,'0'0'0,"42"21"16,-21-21-16,0 0 15,1 0-15,-1 0 0,0 0 16,-21-21 0,21 21-16,-21-21 0,21-1 15,-21 1-15,0 0 16,0 0-16,0 0 16,-21 0-16,0-1 0,0 1 0,0 0 15,21 0-15,-22 21 0,1-21 16,0 21-16,0 0 0,0 0 15,0 0-15,-1 0 0,1 0 0,0 0 16,21 21-16,-21 0 0,0 0 16,0 0-16,-1 1 0,1-1 0,21 0 15,0 21-15,0-21 0,0 22 16,0-22-16,0 0 0,0 21 0,0-20 16,0-1-16,0 0 0,0 0 15,0 0-15,21 0 0,-21 1 0,22-1 16,-1-21-16,0 0 15,0 0-15,0 0 0,0 0 16,1 0-16,-1-21 0,0 21 16,0-22-16,0 1 0,0 0 0,1 0 15,-1 0-15,0-22 0,0 22 16,0 0-16,0-21 0,1 21 0,-22-1 16,0-20-16,0 21 0,0 0 15,0 0-15,0-1 0,0 1 16,0 42-1,0 1 1,0-1-16,0 21 0,0-21 0,0 0 16,0 22-16,0-1 0,0-21 15,0 22-15,21-1 0,-21-21 16,21 21-16,-21-20 0,21-1 16,0 21-16,-21-21 0,21-21 0,1 21 15,-1-21-15,0 0 0,21 0 16,-21 0-16,1 0 0,20 0 0,0-21 15,-21 0-15,22 0 0,-22 0 16,21-22-16,-21 22 0,1-21 0,-1 0 16,0-1-16,0 22 0,0-21 0,-21-1 15,0 1-15,0 0 0,0-22 16,0 22-16,0 0 0,-21-1 16,-21 1-16,21 0 0,-22-1 15,1 1-15,0 21 0,-22-22 0,1 22 16,-1 0-16,1 0 0,-1 0 15,1 21-15,-1 0 0,1 0 0,-1 0 16,1 21-16,-1 0 0,1 0 16,20 22-16,1-22 0,0 42 0,-1-20 15,1 20-15,21-21 0,0 22 16,-1-1-16,22 1 0,0-1 0,0 1 16,0 21-16,0-22 0,22 1 15,-1 20-15,21-20 0,-21-22 0,22 22 16,-1-22-16,-21 0 15,21 1-15,22-22 0,-22 21 0,1-21 16,-1 0-16,21 1 0,-20-22 16,-1 0-16,22 0 0,-22 0 0,0 0 15,22 0-15,-22 0 0,0 0 0,1-22 16,-1 1-16,0 0 0,-20 0 16,20 0-16,0-22 0,-21 22 0,1-21 15,20 0-15,-21-1 0</inkml:trace>
  <inkml:trace contextRef="#ctx0" brushRef="#br0" timeOffset="61044.39">4678 5863 0,'-21'0'16,"21"21"-16,0 1 16,0-1-16,0 0 0,0 21 15,0-21-15,0 1 0,0 20 0,0-21 16,0 21-16,0 1 0,0-22 0,0 21 16,0-21-16,0 22 15,0-22-15,0 21 0,-22-21 0,22 1 16,0-1-16,0 0 15,0 0-15,0-42 32,0 0-32,0 0 0,0-1 15,0 1-15,0-21 0,0 21 0,0-22 16,0 22-16,0-21 0,0 21 16,0-22-16,0 1 0,0 21 0,0-21 15,22 20-15,-22-20 0,21 21 16,0-21-16,0 20 0,0 1 0,0 0 15,1 0-15,-1 0 0,0 0 16,0 21-16,0 0 0,0 0 16,22 0-16,-22 0 0,0 21 0,0-21 15,0 21-15,1 0 0,-22 21 16,0-20-16,0-1 0,0 0 0,0 21 16,0-21-16,0 1 0,-22-1 15,22 0-15,-21 0 0,0 0 0,0 0 16,0 1-16,0-22 0,-1 0 0,1 21 15,0-21-15,21-21 32,0-1-32,21 22 15,0-21-15,1 21 0,-1 0 16,-21-21-16,21 21 0,0-21 0,0 21 16,22 0-16,-22 0 0,0 0 15,0 0-15,0 0 0,0 21 0,1 0 16,-1-21-16,0 21 0,-21 1 15,21-1-15,-21 0 0,21-21 0,-21 21 16,0 0-16,0 0 0,0 22 16,0-22-16,0 0 0,0 0 0,-21 0 15,21 1-15,-21-1 0,0 0 0,-22 0 16,22 0-16,0-21 0,0 21 16,-21-21-16,20 22 0,-20-22 0,0 0 15,21 0-15,-22 0 0,1 0 16,21 0-16,0 0 0,-22 0 15,22 0-15,0 0 0,0-22 0,0 22 16,-1-21-16,1 21 0,21-21 16,0 0-16,0 0 15,0 0 1,21 21-16,1-22 0,-1 22 0,0-21 16,21 0-16,-21 21 0,1-21 0,20 0 15</inkml:trace>
  <inkml:trace contextRef="#ctx0" brushRef="#br0" timeOffset="61370.75">5715 5884 0,'0'-21'31,"21"21"-31,0 0 0,0 0 16,1 0-16,20-21 15,-21 21-15,21 0 0,-20 0 0,20-21 16,0 21-16,1 0 0,-22 0 16,21-21-16,0 21 0,-20 0 0,20 0 15,-21 0-15,0 0 0,0 0 0,1 0 16,-44 0 15,1 0-15,0 0-16,0 0 0</inkml:trace>
  <inkml:trace contextRef="#ctx0" brushRef="#br0" timeOffset="61676.58">6054 5821 0,'-22'21'16,"22"0"-16,0 0 15,0 1-15,0-1 16,0 21-16,0-21 0,0 0 16,0 1-16,0 20 0,0-21 15,0 21-15,0-20 0,0-1 0,-21 21 16,21-21-16,0 0 0,0 22 0,0-22 15,0 0-15,0 0 16,0 0-16,0 1 0,0-1 16,0 0-16,-21-21 47</inkml:trace>
  <inkml:trace contextRef="#ctx0" brushRef="#br0" timeOffset="62817.95">4953 8065 0,'0'0'0,"21"-22"16,-21 1-16,0 0 0,0 0 0,0 0 15,0 0-15,0-1 16,0 1-16,0 0 0,-21 0 16,21 0-16,-21 21 0,0-21 0,-1 21 15,1 0-15,0 0 0,0 0 0,0 0 16,0 0-16,-1 0 0,1 0 16,0 21-16,0 0 0,-21 0 0,20 0 15,1 0-15,21 22 0,-21-22 16,0 21-16,21-21 0,0 1 0,0-1 15,0 21-15,0-21 0,0 0 16,0 1-16,21-22 16,0 0-16,0 0 15,1 0-15,-1-22 0,0 1 16,0 0-16,0 0 0,22 0 16,-22 0-16,0-1 0,0 1 0,0-21 15,-21 21-15,21 0 0,1-1 16,-1 22-16,-21 22 31,0-1-15,0 0-16,0 21 0,0-21 0,0 1 15,0 20-15,0-21 0,0 21 16,0-20-16,0-1 0,0 0 0,21 21 16,0-42-16,-21 21 0,21 1 0,0-1 15,1-21-15,-1 21 16,0-21-16,0 0 0,0 0 15,0 0-15,1 0 0,20-21 0,-21 0 16,0 21-16,22-22 0,-22-20 16,21 21-16,0 0 0,-20-22 0,-1 22 15,21-21-15,-21 0 0,0-1 16,-21 1-16,0 21 0,0-22 0,0 1 16,0 0-16,-21-1 0,0 1 0,0 0 15,-21-1-15,-1 1 0,1 21 16,0-21-16,-1-1 0,1 22 15,0-21-15,-22 21 0,22 21 16,-1-22-16,-20 22 0,21 0 0,-22 0 16,-42 43-16,43-22 0,20 0 15,-20 21-15,21 1 0,-1-1 16,1 0-16,0 22 0,-1-22 0,22 22 16,0-1-16,0 1 0,0 20 15,21-20-15,0-1 0,0 1 0,0-22 16,0 22-16,0-22 0,0 0 15,21 1-15,0-1 0,21-21 0,-21 22 16,22-22-16,-1 0 0,0 0 0,1-21 16,-1 0-16,22 21 15,-22-21-15,0 0 0,22 0 0,-22 0 16,0 0-16,1 0 0,-1-21 0,0 0 16,1 21-16,-22-21 0,0 0 15,0 21-15,0-22 0,1-20 0,-1 21 16,0 0-16,-21 0 0</inkml:trace>
  <inkml:trace contextRef="#ctx0" brushRef="#br0" timeOffset="63752.26">6159 7811 0,'-21'21'16,"21"0"-1,0 0-15,0 0 0,0 22 16,-21-22-16,21 0 0,0 21 16,0 1-16,-21-22 0,21 21 0,0 0 15,0-20-15,0-1 0,0 21 16,-21-21-16,21 0 0,-21 1 0,21-1 15,0 0-15,-22 0 0,22 0 16,0 0 0,0-42 15,0 0-31,0 0 16,0 0-16,0-22 0,0 22 0,0-21 15,0 21-15,0-22 0,0 1 0,0 0 16,0-1-16,22 1 0,-22 0 15,0 21-15,0-22 0,21 22 0,-21 0 16,0 0-16,0 0 0,0-1 0,21 1 16,-21 0-16,21 0 0,0 21 15,-21-21-15,21 0 0,1 21 16,-1-22-16,0 22 0,0-21 16,21 21-16,-20 0 0,-1 0 15,21 0-15,-21 21 0,0-21 0,22 22 16,-22-1-16,0 21 0,-21-21 0,0 22 15,0-22-15,0 21 0,0 0 16,0-20-16,0 20 0,-42-21 0,21 21 16,-1-20-16,1-1 0,-21 0 15,21-21-15,0 21 0,-1-21 0,1 21 16,0-21-16,0 0 0,21-21 16,0 0-1,0 0-15,0 0 16,0-1-16,0 1 0,0 0 15,21 21-15,0-21 0,-21 0 16,21 21-16,1 0 0,-1 0 0,0 0 16,0 0-16,0 0 0,22 0 15,-22 0-15,0 21 0,21 0 0,-21-21 16,22 21-16,-22 0 0,0 1 0,0-1 16,0 0-16,1 0 0,-1 21 15,0-20-15,-21-1 0,0 0 16,0 0-16,0 0 0,0 0 0,0 1 15,0-1-15,-21 0 0,0 0 0,-22 0 16,22-21-16,-21 21 0,21-21 16,-22 0-16,22 22 0,-21-22 0,21 0 15,-22 0-15,22 0 0,-21 0 0,21 0 16,-22 0-16,22 0 0,0-22 16,-21 22-16,20-21 0,1 21 0,0 0 15,0-21-15,0 21 0,21-21 31,0 0 1,21 21-32,0-21 0,0-1 0,22 22 15</inkml:trace>
  <inkml:trace contextRef="#ctx0" brushRef="#br0" timeOffset="64267.96">7641 7747 0,'0'0'0,"-21"-21"0,0 0 15,0 21-15,-1 0 0,1 0 16,0-21-16,0 21 0,0 0 0,0 0 16,-1 0-16,1 0 0,-21 0 15,21 0-15,0 0 0,-1 21 0,1 0 16,0 0-16,0-21 0,0 21 0,0 22 16,-1-22-16,1 0 0,0 21 15,21 1-15,-21-22 0,0 21 0,21 0 16,0-20-16,0 20 0,0 0 15,0-21-15,0 22 0,0-22 16,0 0-16,21 0 0,0 0 0,0 1 16,0-1-16,1-21 0,-1 0 0,21 21 15,-21-21-15,22 0 0,-1 0 16,-21 0-16,21 0 0,-20 0 0,20 0 16,-21 0-16,0-21 0,0 21 0,1-21 15,-1 21-15,0-22 0,-21 1 16,0 0-16,21 0 15,-21 0-15,0 0 16</inkml:trace>
  <inkml:trace contextRef="#ctx0" brushRef="#br0" timeOffset="65385.58">5673 10118 0,'0'0'0,"21"-21"0,21-1 16,-21 22-16,0 0 0,-21-21 15,0 0-15,0 0 0,0 0 16,0 0-16,0-1 0,-21 1 16,0 0-16,-21 0 15,21 0-15,-22 21 0,22-21 0,-21 21 16,-1 0-16,22 0 0,-21 0 16,0 0-16,-1 21 0,22-21 15,0 21-15,-21 21 0,20-21 0,1 1 16,0 20-16,21-21 0,0 21 15,0 1-15,0-22 0,0 0 0,0 21 16,0-20-16,0-1 0,0 0 16,21 0-16,0-21 0,1 21 15,-1-21-15,21 0 0,-21 0 16,0 0-16,22-21 0,-22 21 0,21-21 16,-21 0-16,22 0 0,-22-1 0,21 1 15,-21 0-15,1 0 0,-1-21 0,0 20 16,0 1-16,-21-21 0,21 21 15,-21 0-15,0-1 0,0 1 16,0 0-16,-21 42 31,0 0-31,21 1 0,-21-1 0,21 0 16,0 0-16,0 21 0,0-20 16,0-1-16,0 0 0,0 0 0,21 0 15,0 0-15,0 1 0,0-22 0,1 21 16,-1-21-16,0 0 0,0 0 15,0 0-15,22 0 0,-22 0 16,0 0-16,0-21 0,21-1 0,-20 22 16,-1-21-16,0 0 0,21 0 0,-21 0 15,-21-22-15,22 22 0,-22-21 16,0 21-16,0-22 0,0 1 16,0 0-16,-22-1 0,1-20 0,0 21 15,-21-1-15,21-20 0,-22 20 0,-20 1 16,20 0-16,-20 21 0,-1-22 15,1 22-15,-1 21 0,-20 0 0,20 0 16,-20 0-16,20 0 0,1 0 16,-22 21-16,21 22 0,1-22 0,-1 21 15,1 22-15,21-22 0</inkml:trace>
  <inkml:trace contextRef="#ctx0" brushRef="#br0" timeOffset="65518.5">4953 10456 0,'21'22'16,"64"20"-16,-43-21 15,0-21-15,22 21 0,-1-21 16,1 0-16,-1 0 0,1 0 0,-1 0 16,1 0-16,-1 0 0,-20 0 0,20 0 15,-20-21-15,20 0 0,-21 0 16,1 0-16</inkml:trace>
  <inkml:trace contextRef="#ctx0" brushRef="#br0" timeOffset="66320.55">6879 9567 0,'0'0'0,"-21"0"0,0 0 16,0 22-16,-1-1 15,22 0-15,0 21 0,-21 1 16,21-22-16,0 21 0,0 0 0,0 1 15,0-1-15,0 0 0,0 1 0,0-1 16,0-21-16,0 22 0,0-22 16,0 0-16,0 0 0,0 0 15,0 0-15,0 1 0,0-1 16,-21-42 15,21-1-31,0 1 16,-21 0-16,21-21 0,0 21 15,0-22-15,0 1 0,0 21 0,0-22 16,0 1-16,0 0 0,0-1 16,0 1-16,0 0 0,0-1 0,0 22 15,0-21-15,21 21 0,0 0 0,0-1 16,1 1-16,-1 0 0,0 21 16,21 0-16,-21 0 0,22 0 15,-22 0-15,21 0 0,-21 0 16,22 21-16,-22 0 0,0 1 0,-21 20 15,0-21-15,0 21 0,0-20 0,0 20 16,-21-21-16,0 21 0,0-20 16,-22-1-16,22 0 0,-21 0 0,21 0 15,-22 0-15,22-21 0,-21 0 0,21 22 16,-1-22 0,22-22-1,22 22-15,-1-21 16,0 0-16,0 21 0,21 0 0,-20-21 15,20 21-15,0 0 0,-21 0 16,22 0-16,-1 0 0,0 0 16,-20 0-16,20 21 0,-21 0 0,21 0 15,-20-21-15,-1 22 0,0-1 0,0 0 16,0 0-16,-21 0 0,0 0 16,0 1-16,0-1 0,0 0 0,-21 0 15,0 0-15,0-21 0,-22 21 0,22 1 16,-21-22-16,0 21 0,-1-21 15,-20 0-15,20 0 0,1 0 0,-21 0 16,20 0-16,1 0 0,0 0 0,-1 0 16,1 0-16,21 0 0,0 0 15,-22 0-15,22 0 0,21-21 16,-21 21-16,21-22 0,21 1 31,0 21-31,0 0 0,1-21 0,-1 21 16,21-21-16,0 0 0,1 21 0</inkml:trace>
  <inkml:trace contextRef="#ctx0" brushRef="#br0" timeOffset="67052.75">7810 9673 0,'0'21'15,"-21"1"-15,21-1 16,0 0-16,0 21 0,0-21 0,-21 22 16,21-22-16,0 21 0,0-21 15,-21 22-15,21-22 0,0 0 0,-21 0 16,21 0-16,0 22 0,0-22 16,0 0-16,0 0 15,-21-21 1,-1 0-1,22-21-15,-21 0 16,21 0-16,-21 0 0,21-1 16,0-20-16,0 21 0,0-21 0,0-1 15,0 1-15,0 0 0,0-1 16,0 1-16,21 21 0,0-22 0,1 1 16,-1 21-16,-21-21 0,21 20 15,0 22-15,0-21 0,0 21 0,1 0 16,-1 0-16,0 21 0,-21 1 0,21-1 15,0 0-15,0 21 0,1 1 16,-1-1-16,-21 0 0,21 1 0,-21-22 16,21 21-16,-21 0 0,0-20 15,0-1-15,0 21 0,0-21 16,0 0-16,0 1 0,0-44 47,0 1-47,0 0 0,0 0 15,0 0-15,21 0 0,0-22 16,1 1-16,-1 0 0,0-1 0,0 1 16,0-22-16,22 22 0,-22 0 0,21-1 15,0 1-15,-20 0 0,20 21 16,-21-1-16,21 1 0,-20 21 0,-1 0 16,21 0-16,-21 21 0,0 22 0,1-22 15,-1 21-15,-21 1 16,0-1-16,0 0 0,0 1 0,0 20 15,0-21-15,0 1 0,0-1 0,0 0 16,0 1-16,0-1 0,0-21 16,-21 0-16,-1 22 0,22-22 0,-21 0 15,21 0-15,0 0 0,-21-21 16,21 22-16,-21-22 16</inkml:trace>
  <inkml:trace contextRef="#ctx0" brushRef="#br0" timeOffset="68251.66">8551 12383 0,'0'-43'15,"0"22"-15,0 0 0,21 0 16,1-22-16,-1 22 0,0-21 16,-21 21-16,0 0 0,0-1 15,0 1-15,0 0 0,0-21 16,0 21-16,0-1 0,-21 1 0,0 0 16,-1 0-16,1 0 0,0 21 0,0 0 15,-21 0-15,20 0 0,1 0 0,0 21 16,-21 0-16,21 0 0,-1 22 15,1-22-15,0 21 0,21 0 0,0-20 16,-21 20-16,21 0 0,0 1 16,0-22-16,0 0 0,0 21 15,0-21-15,21-21 0,0 22 0,-21-1 16,21-21-16,1 0 0,-1 0 16,0 0-16,0 0 0,0 0 0,0 0 15,1-21-15,-1-1 0,21 1 0,-21 0 16,0 0-16,1 0 0,-1 0 15,0-22-15,0 22 0,0 0 0,-21-21 16,0 20-16,0-20 0,0 21 16,0 0-16,0 0 0,0-1 15,0 1-15,0 42 32,0 1-32,-21-1 0,21 0 0,0 21 15,0 1-15,0-22 0,0 21 16,0-21-16,0 22 0,0-22 0,21 21 15,-21-21-15,21 0 0,1 1 16,-1-1-16,0 0 0,0 0 0,0-21 16,0 0-16,22 0 0,-22 0 0,0 0 15,21 0-15,-20 0 0,20 0 16,-21 0-16,21-21 0,-20 0 0,20 0 16,-21-1-16,0 1 0,0 0 15,1-21-15,-1-1 0,-21 1 0,21 0 16,-21-1-16,0 1 0,0-21 15,0 20-15,-21 1 0,0 0 16,-1-22-16,-20 22 0,21-1 0,-21 1 16,-1 21-16,-20-21 0,20-1 0,-20 22 15,-1 0-15,1 0 0,-1 0 16,1 21-16,-1 0 0,1 0 0,-1 21 16,1 0-16,-1 0 0,1 21 15,-1 1-15,22-1 0,-21 0 0,20 22 16,1-1-16,0 1 0,20 21 15,1-22-15,0 1 0,21 20 16,0-20-16,0-22 0,0 22 0,21-22 16,0 0-16,1 1 0,20-1 0,0 0 15,-21-21-15,43 22 0,-22-22 16,1 0-16,-1 0 0,0 0 0,1 1 16,20-1-16,-21-21 0,1 0 15,-1 0-15,0 0 0,1 0 0,-1 0 16,0 0-16,1 0 0,-1-21 0,-21 21 15,22-22-15,-1 1 16,0 0-16,-21 0 0,22-21 0,-1 20 0,-21 1 16,22-21-16,-1 21 0,0-22 15</inkml:trace>
  <inkml:trace contextRef="#ctx0" brushRef="#br0" timeOffset="68557.49">9821 11705 0,'-21'0'0,"42"0"0,-63 0 0,42-21 31,42 21-31,-21 0 16,22 0-16,-1 0 0,0-21 15,22 21-15,-1 0 0,-20 0 0,20 0 16,1 0-16,-1 0 0,-20 0 16,-1 0-16,21 0 0,-20 0 0,-22 0 15,21 0-15,-21 0 0,-42 21 32,-21-21-17,21 0-15,-22 0 0,1 0 16</inkml:trace>
  <inkml:trace contextRef="#ctx0" brushRef="#br0" timeOffset="68850.32">10181 11790 0,'0'0'0,"0"21"0,0 64 15,0-43-15,0-21 0,0 22 16,0-1-16,0 0 0,0 1 0,0-1 16,0 0-16,0 1 0,0-1 0,0-21 15,0 21-15,0-20 0,0-1 16,0 0-16,0 0 0,0 0 16,0 0-16,0-42 46,21 0-30,0 0-16</inkml:trace>
  <inkml:trace contextRef="#ctx0" brushRef="#br0" timeOffset="69544.03">10435 12298 0,'64'0'16,"-43"-21"-16,0 21 16,0-21-16,0 21 0,0-22 0,1 1 15,-1 21-15,0-21 0,0 0 16,-21 0-16,21 0 0,0-1 0,-21 1 16,22 0-16,-22 0 0,0-21 15,0 20-15,0 1 0,-22 21 16,1 0-16,0 0 15,0 21-15,0-21 16,0 22-16,-1 20 0,1-21 0,0 0 16,21 22-16,-21-1 0,21-21 15,-21 21-15,21-20 0,0 20 0,0-21 16,0 0-16,0 0 0,0 22 0,0-22 16,0 0-16,21 0 15,0-21-15,0 0 0,0 21 0,1-21 16,-1 0-16,0 0 0,21 0 0,-21 0 15,1 0-15,20 0 0,-21-21 16,21 0-16,-20 0 0,20 0 0,-21 0 16,21-1-16,-20 1 0,20 0 15,-21-21-15,0 21 0,0-22 16,1 22-16,-1 0 0,-21 0 0,0 0 16,0-1-16,0 1 0,-21 21 15,-1 0-15,1 0 16,0 21-16,21 1 0,-21-22 0,21 21 15,0 0-15,0 0 0,0 0 16,0 0-16,0 1 0,0-1 0,0 0 16,21 0-16,0 0 0,-21 0 0,21-21 15,1 22-15,-22-1 0,0 0 16,21 0-16,-21 0 16,0 0-1,-21-21-15,-1 0 16,1 0-16,0 0 0,0 0 0,0 0 15,0 0-15,-1 0 0,1 0 0,0 0 16,0 0-16,0 0 16,21-21-1,0 0 1,21 0 0,0 21-16,0-21 0,22 0 0,-22 21 15</inkml:trace>
  <inkml:trace contextRef="#ctx0" brushRef="#br0" timeOffset="69911.95">11726 11599 0,'0'0'0,"0"-21"0,-21 21 15,0 0-15,0 0 16,0 21-16,-1-21 15,22 22-15,0-1 0,-21 21 0,0-21 16,21 22-16,-21-22 0,21 21 16,0 22-16,0-22 0,-21 0 0,21 1 15,0 20-15,-21-21 0,21 1 16,0-1-16,0 0 0,0 1 16,0-1-16,0-21 0,0 22 0,0-22 15,0 0-15,0 0 0,0 0 0,0 0 16,0 1-16,21-22 15,-21 21-15,21-21 0,0 0 0,0 0 16,0 0-16,1 0 0,-1-21 16,0-1-16,0 22 15,0-21-15,0 0 0,1 0 0,-1 0 16,0 0-16,0-1 0,-21-20 0,21 21 16,-21 0-16</inkml:trace>
  <inkml:trace contextRef="#ctx0" brushRef="#br0" timeOffset="70187.58">11536 11875 0,'0'-22'0,"0"44"0,-21-44 0,42 22 47,0 0-47,0 0 0,0 0 0,0 0 16,22 0-16,-22 0 0,21 0 15,1 0-15,-22-21 0,21 21 16,0 0-16,1 0 0,-1-21 0,-21 21 16,22 0-16,-22 0 0,0 0 15,0 0-15,-42 0 47,0 0-31,0 0-16</inkml:trace>
  <inkml:trace contextRef="#ctx0" brushRef="#br0" timeOffset="71368.57">7175 14415 0,'0'0'16,"0"21"-16,-21-21 0,0 0 15,21 21-15,-21-21 0,21-21 47,0 0-47,0-1 0,0 1 16,0 0-16,0 0 0,0 0 15,0 0-15,0-1 0,0 1 0,0 0 16,0 0-16,0 0 0,-21 21 16,0-21-16,-1 21 0,-20 0 15,21 0-15,0 0 0,-22 0 0,1 21 16,21 0-16,-21 0 0,20 0 16,1 0-16,-21 22 0,21-1 0,0-21 15,21 22-15,0-1 0,0-21 16,0 0-16,0 22 0,0-22 0,0 0 15,0 0-15,21-21 0,0 0 16,0 0-16,0 0 0,0 0 0,1 0 16,20 0-16,-21-21 0,21 21 0,-20-21 15,20 0-15,-21-1 0,0 1 16,22-21-16,-22 21 0,0 0 0,0-1 16,-21 1-16,0 0 15,21 0-15,-21 0 0,0 42 31,0 0-31,0 0 16,0 0-16,0 1 0,0-1 0,0 0 16,0 0-16,0 21 0,0-20 15,0-1-15,0 0 0,21 0 16,1 0-16,-1-21 0,0 21 16,0-21-16,0 0 0,0 0 15,1 0-15,-1 0 0,0-21 0,0 0 16,0 21-16,0-21 0,1 0 15,-1 0-15,0-22 0,0 22 16,0-21-16,0 21 0,-21-22 0,22 1 16,-22 0-16,0-1 0,0 1 15,0 0-15,-22 20 0,-20-20 0,21 0 16,-21-1-16,20 22 0,-41-21 16,21 21-16,-22 0 0,22-1 0,-43 22 15,22 0-15,-22 0 0,0 0 16,1 0-16,-1 22 0,0-1 0,22 0 15,-22 21-15,22-21 0,20 22 0,-20-1 16,20 0-16,22 22 0,0-22 16,0 22-16,21-1 0,0 1 0,0-22 15,0 22-15,21-22 16,0 0-16,0 1 0,1-1 0,20-21 16,0 21-16,1-20 0,-1-1 0,21 0 15,-20 0-15,20-21 0,1 0 16,-1 21-16,-20-21 0,20 0 0,1 0 15,-1 0-15,-21 0 0,22 0 16,-22-21-16,1 0 0,20 21 0,-21-21 16,1 0-16,-1-1 0</inkml:trace>
  <inkml:trace contextRef="#ctx0" brushRef="#br0" timeOffset="71904.25">8424 14182 0,'0'0'16,"0"21"-1,-21 0 1,21 0-16,-21 22 0,21-22 0,0 0 16,-21 21-16,21-21 0,-21 22 15,21-1-15,-22-21 0,22 22 0,0-1 16,0-21-16,0 0 0,-21 22 15,21-22-15,-21 0 0,21 0 0,0 0 16,-21-21 15,21-21-15,0 0-16,0 0 0,0 0 16,0-22-16,0 22 0,0-21 0,21-1 15,-21 1-15,21 0 0,0-1 0,-21-20 16,22 21-16,-1-1 0,0 1 15,0 21-15,0-22 0,0 22 0,1 0 16,-1 0-16,0 0 0,21 21 16,-21 0-16,1 0 0,-1 0 0,21 21 15,-21 0-15,0 0 0,1 22 0,-22-22 16,0 21-16,21 0 16,-21-20-16,0 20 0,0 0 0,0 1 15,0-22-15,0 21 0,0-21 16,0 22-16,0-22 0,-21 0 0,21 0 15,0 0-15,0 0 0,-22-21 32,1 0-17,0 0-15,0-21 16,21 0-16,-21 21 0,0-21 16</inkml:trace>
  <inkml:trace contextRef="#ctx0" brushRef="#br0" timeOffset="72134.13">8191 14457 0,'22'0'31,"-1"0"-31,0 0 0,0 0 16,0 0-16,0 0 0,1 0 15,-1 0-15,0 0 0,0 0 0,21 0 16,-20 0-16,-1 0 0,0 0 15,0 0-15,0-21 0,0 21 16,1 0-16,-1-21 16,0 21-16,-21-22 0,21 22 15,0 0-15,0-21 0</inkml:trace>
  <inkml:trace contextRef="#ctx0" brushRef="#br0" timeOffset="72918.14">9292 14224 0,'-21'0'0,"21"21"0,0 0 15,-21 1-15,0-1 16,21 0-16,0 21 0,-22-21 0,22 1 15,0-1-15,0 0 0,0 21 16,0-21-16,0 1 0,0-1 0,0 0 16,0 0-16,0 0 0,0 0 0,0 1 15,-21-1-15,21 0 32,0-42-1,0 0-31,0-1 0,0-20 15,0 21-15,0 0 0,0-22 16,0 22-16,0-21 0,0 0 0,0 20 16,0-20-16,21 0 0,1 21 15,-1-22-15,-21 22 0,21 0 0,0 0 16,0 0-16,0 21 0,1 0 0,-1-22 16,0 22-16,0 0 15,-21 22-15,21-1 16,0 21-16,-21-21 0,0 0 15,0 1-15,0 20 0,22-21 0,-22 21 16,0-20-16,0 20 0,0-21 16,0 0-16,0 0 0,0 1 15,0-1-15,0 0 0,0 0 16,-22-42 15,22 0-31,0 0 16,0-1-16,0-20 15,0 21-15,0-21 0,0 20 0,0-20 16,0 0-16,22-1 0,-1 1 0,0 0 16,0 21-16,0-22 0,0 1 15,1 21-15,20 0 0,-21-1 16,21 22-16,-20 0 0,20 0 16,-21 0-16,0 0 0,0 22 0,1-1 15,-1 21-15,0-21 0,-21 22 0,0-22 16,21 21-16,-21 0 0,21 1 15,-21-1-15,0-21 0,0 22 0,0-1 16,0-21-16,0 21 0,0-20 16,0-1-16,0 0 0,0 0 0,0 0 15,0 0-15,-21-21 0,21 22 0,-21-22 16,0 0 0,0 0-16,-1 0 0,1 0 15</inkml:trace>
  <inkml:trace contextRef="#ctx0" brushRef="#br0" timeOffset="74035.12">4487 15981 0,'0'0'0,"-21"0"0,21-21 31,0 0-31,0-1 0,0 1 16,0 0-16,0 0 0,0 0 15,0 0-15,0-1 0,0 1 0,0 0 16,0 0-16,0 0 0,0 0 16,0-1-16,-21 1 0,0 0 15,0 21-15,-1 0 0,-20 0 0,21 0 16,0 0-16,0 21 0,-22 0 15,22 1-15,0 20 0,0-21 0,0 21 16,-1 1-16,1-1 0,21 0 16,0 1-16,0-22 0,0 21 0,0 1 15,0-22-15,0 0 0,0 0 16,0 0-16,21-21 0,1 0 16,-1 0-16,0 0 15,0-21-15,21 0 0,-20 0 0,20 0 16,-21-1-16,21-20 15,-20 21-15,-1-21 0,21 20 0,-21 1 16,-21-21-16,21 21 0,-21 0 16,22-1-16,-22 1 0,0 0 0,0 42 31,0 0-15,0 22-16,0-22 0,21 0 0,-21 21 15,21-20-15,-21 20 0,21-21 16,-21 0-16,21 0 0,0 1 0,-21-1 15,22-21-15,-1 0 0,0 21 16,0-21-16,0 0 0,0 0 0,1 0 16,-1 0-16,0-21 0,0 0 15,0 21-15,0-22 0,1-20 0,-1 21 16,0 0-16,0-22 16,0 22-16,0-21 0,-21 0 0,0-1 15,0 22-15,0-21 0,0-1 0,0 1 16,-21 0-16,0-1 0,-21 1 15,21 21-15,-22-21 0,-20 20 0,20 1 16,-20 0-16,-1 0 0,1 21 16,-1 0-16,1 0 0,-1 21 0,1 0 15,-1 0-15,1 22 0,21-1 16,-22 0-16,43 1 0,-21-1 16,20 22-16,1-22 0,0 21 0,21 1 15,0-1-15,0 1 0,0-22 16,21 22-16,0-22 0,1 0 15,20 1-15,-21-22 0,21 0 0,1 0 16,-1 0-16,0 1 0,1-1 16,20-21-16,-20 0 0,20 0 0,-21 0 15,1 0-15,20 0 0,1 0 16,-22 0-16,22-21 0,-22-1 16,21 1-16,-20 0 0</inkml:trace>
  <inkml:trace contextRef="#ctx0" brushRef="#br0" timeOffset="74555.74">6096 15663 0,'0'22'15,"0"-1"-15,0 0 0,-21 0 16,21 0-16,-21 22 0,21-1 0,0-21 15,-22 21-15,1 1 0,21-22 16,-21 21-16,0 1 0,21-22 0,-21 0 16,0 21-16,21-21 0,0 1 15,-22-1-15,1 0 16,0-21-16,21-21 31,0 0-31,0-1 0,0 1 16,0 0-16,0-21 0,21-1 15,0 1-15,-21 0 0,22-1 0,-1 1 16,0 0-16,0-1 0,0-20 0,0 21 16,1-1-16,20 22 0,-21-21 15,21 21-15,-20 21 0,-1 0 0,21 0 16,-21 0-16,22 0 0,-22 21 16,0 0-16,21 21 0,-21-21 15,-21 22-15,22-1 0,-1 0 0,-21-20 16,0 20-16,0 0 0,0 1 15,0-1-15,0-21 0,0 21 0,0-20 16,0 20-16,0-21 0,0 0 16,0 0-16,0 1 0,0-1 15,-21-21 1,-1 0-16,1 0 16,0-21-16,0-1 0,0 22 15,0-21-15</inkml:trace>
  <inkml:trace contextRef="#ctx0" brushRef="#br0" timeOffset="74752.63">5969 15981 0,'21'0'32,"0"0"-32,0 0 0,1 0 0,-1 0 15,0 0-15,0 0 0,21 0 16,-20 0-16,-1 0 0,21-21 0,-21 21 15,0-21-15,22 21 0,-22 0 0,0-22 16,0 1-16,0 0 16,1 21-16,-22-21 0,0 0 0,21 21 15,0-21-15</inkml:trace>
  <inkml:trace contextRef="#ctx0" brushRef="#br0" timeOffset="75119.77">7302 15663 0,'-21'0'0,"0"0"0,0 0 0,0 0 15,-22 0-15,22 22 0,0-22 16,-21 21-16,21 0 0,-22 0 0,22 0 15,-21 0-15,21 22 0,-1-22 16,-20 21-16,21 1 0,0-1 0,0-21 16,21 21-16,0 1 0,0-22 0,0 0 15,0 0-15,0 0 0,21 1 16,0-1-16,21-21 0,-21 21 0,22-21 16,-1 0-16,0 0 0,1 0 15,-1 0-15,0 0 0,1 0 0,-1 0 16,0-21-16,1 21 0,-22-21 15,0 21-15,0-22 0,-21 1 16,0 0-16,0 0 0,-21 21 16,-21 0-1</inkml:trace>
  <inkml:trace contextRef="#ctx0" brushRef="#br0" timeOffset="76037.25">2730 17738 0,'0'-64'16,"22"64"-16,-22-21 16,21-21-16,-21 21 0,0-1 0,0 1 15,0 0-15,0 0 16,0 0-16,0 0 0,-21 21 0,-1 0 15,1 0-15,0 0 0,0 0 16,-21 0-16,20 0 0,1 21 16,-21 0-16,21 21 0,0-21 15,-1 22-15,1-22 0,0 21 0,21-21 16,-21 1-16,21 20 0,0-21 0,0 0 16,21-21-16,0 0 15,0 0-15,1 0 0,20 0 16,-21 0-16,21-21 0,1 0 0,-1 0 15,-21 0-15,22-1 0,-1-20 16,0 21-16,-21-21 0,22-1 16,-22 22-16,-21 0 0,0-21 15,21 20-15,-21 1 0,0 42 32,0 1-32,0-1 15,0 0-15,0 21 0,21-21 0,-21 1 16,21-1-16,1 21 0,-22-21 15,21-21-15,0 21 0,0-21 16,0 0-16,0 0 0,1 0 0,20 0 16,-21 0-16,21 0 0,-20-21 15,20 0-15,0 0 0,1 0 16,-22-22-16,21 22 0,-21-21 16,0 21-16,1-22 0,-22 22 15,0-21-15,0 0 0,-22 20 0,1-20 16,-21 0-16,21 21 0,-22-22 15,-20 1-15,21 21 0,-22-22 0,22 22 16,-22 0-16,1 0 0,-1 21 16,1 0-16,-1 0 0,-20 0 0,20 21 15,1 0-15,-1 22 0,22-1 16,-22 0-16,43 1 0,-21 20 16,21 1-16,-1-1 0,22 22 15,0-22-15,0 1 0,22-1 16,-1 1-16,0-22 0,21 0 0,-21 1 15,43-1-15,-22-21 0,1 0 16,20 1-16,1-22 0,-1 0 16,1 0-16,-1 0 0,1 0 0,-1 0 15,1 0-15,20-22 0,-20 22 16,-1-21-16,1 0 0,-1 0 16,1 0-16,-1 0 0</inkml:trace>
  <inkml:trace contextRef="#ctx0" brushRef="#br0" timeOffset="76519.97">4487 17230 0,'0'0'0,"0"-21"16,-21 42 0,0 0-16,0 0 15,21 0-15,0 0 0,0 22 0,-21-22 16,21 21-16,-22 1 0,22-1 15,0 0-15,-21-21 0,21 22 0,0-1 16,0-21-16,0 0 0,0 22 16,0-22-16,0 0 15,0 0-15,0-42 32,0 0-32,0 0 0,0 0 15,0-1-15,0-20 0,0 0 16,0-1-16,0-20 0,21 21 0,-21-1 15,22-20-15,-1 20 0,0 1 16,0 0-16,0-1 0,0 1 0,22 21 16,-22 21-16,0 0 0,21 0 15,-20 0-15,20 21 0,-21 0 0,0 22 16,22-1-16,-22 0 0,0 1 16,0-1-16,-21 0 0,0 1 15,21-1-15,-21 0 0,0 1 16,0-22-16,0 21 0,0-21 0,0 0 15,0 1-15,0-1 16,-21-21 0,0 0-1,0-21-15,0-1 0,-1 22 0,1-21 16,0 0-16</inkml:trace>
  <inkml:trace contextRef="#ctx0" brushRef="#br0" timeOffset="76708.86">4360 17526 0,'21'0'16,"1"0"0,-1 21-16,0-21 0,21 0 15,1 0-15,-1 0 0,0 0 0,1 0 16,-1 0-16,0 0 0,1 0 16,-22 0-16,21 0 0,0 0 0,1 0 15,-22-21-15,21 0 0,-21 21 16,1-21-16,-1 0 0,0-1 15,0 22-15,21-21 0</inkml:trace>
  <inkml:trace contextRef="#ctx0" brushRef="#br0" timeOffset="76955.72">5461 17230 0,'21'0'15,"0"0"-15,0 0 0,1 0 16,-1 0-16,0 0 16,0 0-16,21-21 0,-20 21 0,-1 0 15,0 0-15,21-22 0,-21 22 16,1 0-16,-1 0 0,0 0 0,0 0 16,-42 0 15,0 0-31,0 0 15,-1 0-15,1 0 0</inkml:trace>
  <inkml:trace contextRef="#ctx0" brushRef="#br0" timeOffset="77172.6">5588 17209 0,'0'21'16,"0"0"-16,0 0 15,0 0-15,0 0 0,0 1 0,0-1 16,0 21-16,0-21 0,0 22 15,21-22-15,-21 21 0,0-21 16,0 22-16,0-22 0,0 21 16,0-21-16,0 0 0,0 1 0,-21 20 15,21-21-15,0 0 16,-21-21-16,0 21 0,-1-21 0,1 0 16,0 22-16,0-22 0,0 0 15,0 0-15</inkml:trace>
  <inkml:trace contextRef="#ctx0" brushRef="#br0" timeOffset="79049.45">1016 18161 0,'0'21'0,"0"0"32,0-42 15,-21 21-32,21-21-15,-21 0 0,-1 21 16,1-21-16,0 21 15,0 0-15,0 0 0,0 0 16,-1 0-16,1 0 0,0 0 0,0 0 16,0 21-16,0 0 0,-1 0 15,22 0-15,-21 1 0,0-1 16,21 0-16,-21 21 0,21-21 16,0 1-16,0-1 0,0 0 15,0 0-15,0 0 0,21-21 16,0 0-16,0 0 15,1 0-15,-1-21 16,0 21-16,-21-21 0,21 0 0,0 0 16,0-1-16,1-20 0,-1 21 15,0 0-15,-21 0 0,0-22 16,0 22-16,0 0 16,0 0-16,0 42 31,0 0-16,0 0-15,0 0 0,0 1 16,0-1-16,21 0 0,0 0 16,0 0-16,1-21 0,-1 0 15,0 0 1,0 0-16,0-21 16,0 21-16,1-21 0,-1 0 15,0 0-15,0-1 0,0 1 0,-21 0 16,0 0-16,0 0 0,0 0 15,0-22-15,-21 22 0,0 0 16,-21-21-16,20 20 0,-20 1 16,21 0-16,-21 0 0,-1 0 0,1 0 15,-22 21-15,22 0 0,0 0 16,-1 0-16,1 21 0,0 0 16,-1 0-16,22 0 0,-21 22 15,21-1-15,0 0 0,21 1 16,0 20-16,0-21 0,0 22 15,0-1-15,0 1 0,21-22 16,0 1-16,21 20 0,-21-42 16,22 22-16,-22-1 0,21-21 0,1 0 15,20-21-15,-21 0 0,22 0 16,-22 0-16,22 0 0,-22 0 16,22-21-16,-22 0 0,0 0 15,22 0-15</inkml:trace>
  <inkml:trace contextRef="#ctx0" brushRef="#br0" timeOffset="79676.19">1820 18055 0,'0'0'0,"21"-21"16,-21 42 15,0 0-31,0 1 0,0-1 0,0 21 16,0 0-16,0-20 0,0 20 15,-21 0-15,21-21 0,-21 22 16,21-22-16,0 21 0,-21-21 16,21 1-16,0-1 0,0-42 47,0-1-47,0-20 0,0 21 15,0-21-15,0 20 0,0-20 16,0 0-16,21-1 0,-21 1 15,21 21-15,0-21 0,-21 20 16,0 1-16,22 0 0,-1 21 16,-21 21-1,0 0 1,0 1-16,-21-1 0,-1 0 16,22 0-16,-21 0 0,0 0 0,0 1 15,21-1 1,-21-21-16,42 0 31,0 0-31,21 0 16,-20 0-16,20 0 0,0 0 15,1 0-15,-1 0 0,0 21 16,1-21-16,-1 21 0,-21 0 0,21 0 16,-20 1-16,-22-1 0,0 0 15,0 0-15,0 0 0,0 0 16,-22-21-16,1 22 0,0-1 0,0 0 15,-21-21-15,20 21 0,-20-21 16,21 0-16,0 21 16,-22-21-16,22 0 0,0 0 0,0 0 15,0 0-15,21-21 16,0 0 0,21 0-16,21 0 15,-21-1-15,1 1 0</inkml:trace>
  <inkml:trace contextRef="#ctx0" brushRef="#br0" timeOffset="80518.36">1968 18119 0,'0'-21'0,"0"42"62,0 0-62,0 0 0,0 0 16,0 0-16,22 22 0,-22-1 16,21-21-16,-21 22 0,0-1 15,0-21-15,0 21 0,0 1 0,0-22 16,0 21-16,0-21 0,0 1 15,0-1-15,0-42 32,0-1-17,0 1-15,-21 0 16,21 0-16,-22-21 0,22-1 0,0 22 16,0-21-16,0-22 0,0 22 15,0 0-15,0-1 0,0 1 16,0 0-16,0 20 0,0-20 15,0 21-15,0 0 0,22 21 0,-1 0 16,0 0-16,0 0 0,0 21 16,0 0-16,1 0 0,-1 0 15,0 22-15,0-1 0,0 0 16,0 1-16,1-1 0,-22 0 0,0 1 16,0-1-16,21 22 0,-21-43 15,0 21-15,0 0 0,0-20 16,0 20-16,0-21 0,0 0 15,0 0-15,0 1 16,-21-22 0,21-22-1,-22 1-15,1 0 0,0 0 16,0 0-16</inkml:trace>
  <inkml:trace contextRef="#ctx0" brushRef="#br0" timeOffset="83047.92">3154 18225 0,'21'0'0,"-21"-22"15,0 1 1,0 0 15,0 0-15,-21 21-1,0 0 1,-1 0-16,1 0 16,0 0-16,0 0 0,0 0 0,0 0 15,-22 0-15,22 0 0,0 0 16,0 0-16,0 21 0,-1-21 15,1 0-15,0 21 0,0-21 0,0 21 16,21 1 0,0-1-1,21-21-15,0 0 16,0 0-16,22 0 0,-22 0 16,0 0-16,21 0 0,-21 0 0,1 0 15,20-21-15,-21 21 0,0 0 16,0 0-16,-21 21 31,0 0-31,-21 0 16,0 0-16,-21-21 0,21 21 15,-22 1-15,22-1 0,0 0 0,-21 0 16,20 0-16,1 0 0,0-21 16,0 22-16,21-1 15,0 0 1,0 0-1,21-21-15,0 0 16,0 0-16,1 0 0,20 0 16,-21 0-16,0 0 0,0 0 15,1 0-15,-44 0 32,1 0-17,0 0-15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8T04:22:55.6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4000 1080 0,'0'0'0,"0"-22"0,22 1 0,-22 0 16,0-21-16,0 21 0,0-1 15,0-20-15,0 21 0,0 0 0,0 0 16,0-1-16,0 1 140,0 0-140,0 42 63,0 0-63,0 1 0,0 20 16,0 0-16,0 22 15,0-22-15,0 22 0,0-1 0,0 1 16,0-1-16,0 22 0,-22-22 15,1 22-15,0 0 0,0-22 16,0 22-16,0-1 0,-1-20 0,1-1 16,-21 1-16,21-1 0,0-20 15,-22 20-15,22-20 0,-21-1 0,21 0 16,-1-21-16,1 22 0,0-22 16,21 0-16,-21-21 0,21-21 31,0 0-31,0 0 0,0-22 0,0 22 15,0-21-15,0-1 16,21-20-16,0 21 0,0-1 0</inkml:trace>
  <inkml:trace contextRef="#ctx0" brushRef="#br0" timeOffset="763.18">1312 1609 0,'0'0'0,"-42"-43"15,21 43-15,0-21 0,21 0 0,-22 0 16,22 0-16,0 0 16,0-1-16,0 1 0,0 0 15,0 0-15,22 0 0,-1 0 16,21-1-16,0 1 0,1 21 0,-1-21 16,0 21-16,1 0 0,-1 0 15,-21 0-15,22 21 0,-22-21 16,-21 21-16,0 22 0,0-1 15,0 0-15,-21 1 0,-22 20 0,1 1 16,0 20-16,-1-20 16,1-1-16,0 1 0,-1-1 0,1 1 15,21-22-15,0 1 0,21-1 16,0-21-16,0 0 0,0 0 16,0 1-16,21-1 0,0-21 0,21 0 15,-21 0-15,22 0 0,-1 0 16,0-21-16,1-1 0,-1 1 15,0 0-15,1 0 0,-22 0 0,21 0 16,-21-22-16,1 22 16,-1-21-16,-21-1 0,0 22 0,0-21 15,0 21-15,-21-22 0,-1 22 16,-20 0-16,0 0 0,-1 21 16,1 0-16,0 0 0,-1 0 15,1 0-15,0 0 0,21 0 0,-1 0 16,1 21-16,0 0 15,21 0-15,0 1 16,21-22-16,-21 21 0,21-21 0,1 0 16,20 0-16</inkml:trace>
  <inkml:trace contextRef="#ctx0" brushRef="#br0" timeOffset="939.62">2032 1715 0,'0'0'0,"21"-22"16,-42 22 31,21-21-31,0 0-16</inkml:trace>
  <inkml:trace contextRef="#ctx0" brushRef="#br0" timeOffset="1604.31">4339 889 0,'0'0'0,"0"-21"0,0 0 0,0 0 16,0-1-16,0 1 0,0 0 16,0 0-16,0 42 31,0 21-31,0-20 16,0 41-16,0-21 0,0 22 0,0-1 15,0 1-15,0 21 0,-21-22 16,21 22-16,-21-1 0,21 1 15,0-21-15,0 20 0,0-20 16,0 20-16,-21-20 0,21-22 0,-22 22 16,22-22-16,-21 0 0,21 1 15,0-22-15,0 0 0,-21 21 16,0-20-16,21-1 0,-21-21 31,21-21-15,0-1-16,-21 1 0,21-21 15,-22 21-15</inkml:trace>
  <inkml:trace contextRef="#ctx0" brushRef="#br0" timeOffset="1814.19">3683 1757 0,'0'0'0,"21"-21"16,0 21-1,0 0-15,1 0 0,20 0 16,-21-21-16,21 21 0,-20 0 0,20-22 16,0 22-16,-21 0 0,22-21 15,-22 21-15,0 0 0,21-21 16,-20 21-16,-1-21 0,0 21 0,0-21 16</inkml:trace>
  <inkml:trace contextRef="#ctx0" brushRef="#br0" timeOffset="2319.9">4911 1651 0,'0'0'0,"21"0"15,42-21-15,-20 0 16,-22 0-16,0 21 0,-21-22 0,0 1 0,0 0 15,-21 21 1,0 0 0,-22 0-16,1 0 0,0 0 15,-22 0-15,22 21 0,-22 0 0,1 1 16,20-1-16,-20 0 0,21 0 16,20 0-16,-20 0 0,21 1 15,21-1-15,0 0 0,0 0 16,42 0-16,-21-21 15,22 21-15,-1-21 0,0 22 0,22-22 16,-22 21-16,22-21 0,-22 21 16,22 0-16,-22 0 0,0-21 0,1 21 15,-22 1-15,0-1 16,0 0-16,-21 0 0,0 0 0,0 0 16,0 1-16,-21-1 0,-21 0 15,-1-21-15,1 21 0,0 0 0,-22-21 16,22 0-16,-22 0 0,22 0 15,0 0-15,-22 0 0,22 0 0,21 0 16,-22 0-16,22 0 0,0 0 16,0-21-16,21 0 0,0 0 15,0 0-15,21 21 16,0-22-16,0 1 0,0 21 16,22-21-16,-22 0 0,21 21 0,1-21 15</inkml:trace>
  <inkml:trace contextRef="#ctx0" brushRef="#br0" timeOffset="2820.17">5778 1651 0,'0'0'0,"22"-21"16,-1 0-16,0 0 0,-21-1 0,0 1 15,-21 21-15,0 0 16,-1 0-16,-20 0 0,0 0 0,-1 0 16,1 0-16,0 0 0,-22 21 15,22 1-15,21-1 0,-22 0 0,22 0 16,-21 0-16,21 0 0,21 1 16,0-1-16,0 0 0,0 0 15,0 0-15,0 0 0,0 1 0,0-1 16,0 0-16,42 0 0,-21-21 15,0 21-15,22 0 0,-22 1 0,21-22 16,-21 21-16,22 0 0,-1-21 16,-21 21-16,22 0 0,-22-21 0,0 21 15,0 1-15,0-1 16,-21 0-16,0 0 16,-21-21-16,-21 0 0,21 21 15,-22-21-15,1 0 0,0 0 0,-1 0 16,1 0-16,-22 0 0,22 0 15,0 0-15,21 0 0,-22 0 0,22 0 16,-21 0-16,21 0 0,-1-21 16,1 0-16,21 0 31,21 21-31,1-21 0,-1-1 16,0 22-16,0-21 15,0 0-15</inkml:trace>
  <inkml:trace contextRef="#ctx0" brushRef="#br0" timeOffset="3239.93">5990 2053 0,'0'0'16,"21"0"-16,22-21 15,-22 0-15,0 0 0,0 0 16,0 21-16,0-22 0,1 1 16,-1 0-16,0-21 0,0 21 0,-21-1 15,0 1-15,21 0 0,-21 0 16,0 0-16,0 0 0,-21 21 16,0 0-1,0 0-15,0 0 0,-1 21 0,22 0 16,-21 21-16,0-21 0,0 1 15,21 20-15,0-21 0,-21 21 0,21-20 16,0 20-16,0-21 0,0 0 16,0 0-16,0 1 0,0-1 0,0 0 15,0 0-15,21-21 16,-21 21-16,21-21 0,0 0 0,0 0 16,1 21-16,-1-21 15,0 0-15,0 0 0,0 0 0,0 0 16,-21-21-16,22 21 0,-1-21 15,0 21-15,0-21 0,-21 0 0,21 0 16</inkml:trace>
  <inkml:trace contextRef="#ctx0" brushRef="#br0" timeOffset="3667.7">6498 1799 0,'0'0'0,"21"-21"15,0 21-15,1 0 16,-22-21-16,21 21 0,0 0 0,0 0 16,0 0-16,0 0 15,1 0-15,-1 21 0,0 0 16,0 0-16,0 1 0,0-1 0,-21 0 16,0 21-16,22-21 0,-22 1 15,0-1-15,0 0 0,0 21 0,0-21 16,0 1-16,0-1 0,0 0 15,-22 0-15,22 0 0,0-42 63,0 0-63,0 0 16,0 0-16,22-1 0,-22 1 0,21 0 15,-21 0-15,21 0 0,-21-22 16,0 22-16,21 0 0,-21 0 15,21 0-15,-21 0 0,21-1 16,1 1-16,-1 21 16,0 0-16,-21-21 0,21 21 15,0 0-15,0-21 0,1 21 16,-1 0-16</inkml:trace>
  <inkml:trace contextRef="#ctx0" brushRef="#br0" timeOffset="5246.65">7175 2180 0,'0'0'0,"22"0"0,-1 0 0,0 0 0,0 0 15,0 0-15,0-21 16,1 21-16,-1-21 0,0 21 15,0-21-15,0 0 0,0-1 16,1 1-16,-1 0 0,-21-21 0,21 21 16,0-22-16,0 1 0,0 0 15,1-1-15,-22 1 0,21 0 0,0-1 16,-21 1-16,0 0 0,21-1 16,0 1-16,0 0 0,-21 20 0,0-20 15,0 21-15,22 0 0,-22 0 16,0-1-16,0 1 0,-22 42 47,1 1-47,21-1 0,-21 0 0,0 21 15,0 1-15,0 20 0,-1-21 16,1 22-16,0-1 0,0-20 0,21 20 16,0-20-16,-21 20 0,21-21 15,0 1-15,0-22 0,0 21 0,0-21 16,0 22-16,0-22 0,0 0 15,21 0-15,-21 0 0,21-21 0,0 22 16,0-22-16,1 0 16,-1 0-16,0 0 0,21 0 0,-21 0 15,1-22-15,20 1 0,-21 21 16,0-21-16,22 0 0,-22 0 16,0 0-16,0-22 0,21 22 0,-20-21 15,-22 21-15,21-1 0,-21-20 16,21 21-16,-21 0 0,0 0 15,0 42 17,-21 0-32,0 0 0,21 0 0,-22 0 15,22 22-15,-21-22 0,21 0 16,-21 0-16,21 22 0,0-22 0,0 0 16,0 0-16,0 0 15,0 0-15,0 1 16,21-22-16,0 0 0,1 0 0,41 0 15,-42 0-15,0 0 16,1 0-16,20 0 0,-21-22 0,21 1 16,-20 0-16,-1 21 0,21-21 15,-21-21-15,0 20 0,1 1 0,-1 0 16,0 0-16,0-21 0,0 20 16,-21 1-16,21 0 0,-21 0 0,0 0 15,0 42 16,0 0-31,0 0 16,0 0-16,-21 1 0,21-1 0,-21 0 0,21 0 16,-21 0-16,21 0 15,0 1-15,0-1 0,0 0 0,0 0 16,0 0 0,21-21-16,0 0 0,0 0 15,1 0-15,-1 0 16,0 0-16,0 0 0,0-21 0,0 0 15,-21 0-15,22 21 16,-22-21-16,0-1 0,0 1 0,0 0 16,0 0-16,0-21 0,-22 20 15,1 22-15,0-21 0,0 0 16,0 21-16,0 0 0,-1 0 16,1 0-16,0 0 0,42 0 46,0 0-46,1 0 16,-1 0-16,0 0 0,21 0 0,-21 0 16,22 0-16,-22-21 0,0 21 15,21 0-15,-20 0 0,-1 0 0,0 0 16,0 0-16,0 0 16,-21 21-16,0 0 15,0 0-15,0 1 16,0-1-16,0 0 0,0 0 15,0 0-15,0 0 16,0 1-16,-21-1 0,21 0 16,0 0-16,-21-21 15,21 21 1,-21-21-16,21-21 31,0 0-15,0 0-1,0 0-15,21-1 0,0 1 0,0 0 16,0-21-16,1 21 16,-1-22-16,21 22 0,-21-21 0,22 21 15,-1-22-15,0 22 0,1 0 16,-1 21-16,0-21 0,-21 21 0,22 0 16,-22 0-16,0 0 0,0 21 15,0 0-15,-21 0 0,0 0 0,0 22 16,0-22-16,0 21 0,0-21 15,0 1-15,0 20 0,0-21 0,-21 0 16,0 22-16,21-22 0,0 0 16,0 0-16,0 0 0,0 0 15,0 1-15,21-22 47,0 0-31,-21-22-16,22 1 15,-1 0-15,0 0 0,-21 0 16,21 0-16</inkml:trace>
  <inkml:trace contextRef="#ctx0" brushRef="#br0" timeOffset="5719.38">9948 1630 0,'-21'0'16,"0"0"-16,0 0 0,-22 21 0,22 0 15,0-21-15,-21 21 0,21 1 16,-1-1-16,-20 0 0,21 0 16,0 0-16,0 0 0,-1 1 0,22-1 15,0 0-15,0 0 0,0 0 16,0 0-1,22-21-15,-1 22 0,21-22 0,-21 0 16,22 0-16,-22 21 0,21-21 16,0 0-16,-20 0 0,20 21 0,-21-21 15,21 0-15,-20 0 0,-1 21 16,0 0-16,-21 0 16,0 1-1,-21-1-15,0-21 16,-22 21-16,22-21 0,0 0 15,-21 21-15,20-21 0,1 0 0,-21 0 16,21 21-16,0-21 0,-22 0 16,22 0-16,0 0 0,0 21 15,0-21-15,-1 0 16,1 0-16,0 0 31,21-21-31,-21 0 0,0 0 16,21 0-16,0 0 0</inkml:trace>
  <inkml:trace contextRef="#ctx0" brushRef="#br0" timeOffset="5963.26">9419 1397 0,'0'0'0,"-21"0"62,0 0-62</inkml:trace>
  <inkml:trace contextRef="#ctx0" brushRef="#br0" timeOffset="6284.08">7535 1461 0,'21'0'32,"1"0"-32,-1 0 0,21 0 15,0 0-15,1 0 0,-1 0 16,22 0-16,-22 0 0,21 0 0,1 0 15,-22 0-15,22 0 0,-22 0 16,0 0-16,-20 0 0,20-22 0,-21 22 16,-21-21-1,-21 21-15</inkml:trace>
  <inkml:trace contextRef="#ctx0" brushRef="#br0" timeOffset="7233.8">4043 953 0,'42'-22'16,"-42"1"-16,21 0 0,0 0 0,-21 0 16,22 0-16,-1-1 15,-21 1-15,21 21 16,-21-21-16,21 21 15,-21 21 17,0 0-17,0 1 17,0-1-17</inkml:trace>
  <inkml:trace contextRef="#ctx0" brushRef="#br0" timeOffset="18047.78">7662 3260 0,'0'0'0,"-21"21"0,0 21 16,-21 1-16,20-1 0,-20 0 0,0 22 16,-22-1-16,22 1 0,-43-1 15,22 22-15,-43 0 0,0-1 0,0 1 16,0 0-16,1-22 0,-22 22 16,42-22-16,-21 1 0,21-22 0,-20 22 15,41-22-15,-21 0 0,22 1 0,-1-1 16,1-21-16,21 0 0,-22 22 15,22-22-15,21-21 0,-22 21 16,22-21-16,21-21 31,0 0-31,0-1 16,0 1-16,0 0 0,0 0 0</inkml:trace>
  <inkml:trace contextRef="#ctx0" brushRef="#br0" timeOffset="18531.5">5884 4297 0,'0'21'16,"0"0"-16,0 0 16,-21 22-16,0-22 0,0 0 15,0 21-15,-1-20 0,-20-1 0,21 21 16,-21-21-16,20 22 0,1-22 16,-21 0-16,21 21 0,0-21 15,-1 1-15,1-1 0,0 0 16,0-21-16,21 21 0,21-21 47,0 0-47,22 0 0,-22 0 15,21 0-15,0 0 0,1 0 0,-1 0 16,0 0-16,22 0 0,-22 21 16,1-21-16,-1 21 0,21-21 0,-20 22 15,-1-22-15,-21 21 0,22-21 16,-22 0-16,21 21 0,-21-21 15,0 0-15,1 0 16,-1 0 15,0-21-31,0 0 0</inkml:trace>
  <inkml:trace contextRef="#ctx0" brushRef="#br0" timeOffset="19201.66">10181 3239 0,'0'0'0,"0"-22"16,0 1 0,0 0-16,0 42 47,21 0-47,0 1 0,22 20 15,-22-21-15,21 21 0,-21 1 0,22-1 16,-1 0-16,0 1 0,22-1 15,-22 0-15,22 1 0,-22-1 0,43 0 16,-22 1-16,22 20 16,0-20-16,-1 20 0,1-21 0,0 22 15,-1-1-15,-20-20 0,20 20 16,1-20-16,-21-1 0,-1 21 0,22-41 16,-22 20-16,1 0 0,-1-21 15,22 22-15,-22-22 0,1 0 0,-1 0 16,1 0-16,-22-21 0,22 22 0,-22-1 15,-21-21-15,22 0 0,-22 0 16,0 21-16,0-21 0,0 0 0,-21-21 47,0 0-31,-21 21-16,0 0 0,21-22 0,-21 1 15,21 0-15</inkml:trace>
  <inkml:trace contextRef="#ctx0" brushRef="#br0" timeOffset="19666.86">12531 4149 0,'0'21'16,"21"0"-1,0-21-15,0 21 16,0-21-16,0 21 0,1 1 0,-1-1 16,0-21-16,0 21 0,21 0 0,-20-21 15,-1 21-15,0 0 0,0-21 16,-21 22-16,21-22 0,0 21 0,1 0 15,-22 0 1,0 0-16,0 0 16,0 1-16,-22-1 15,1-21-15,0 21 16,0-21-16,-21 21 0,-1-21 0,22 21 16,-21-21-16,-22 21 0,22-21 15,0 22-15,-22-22 0,22 21 0,-1 0 16,-20-21-16,21 21 0,-1 0 15,1 0-15,0 1 0,-1-22 0,1 21 16,21 0-16,0-21 0,-1 21 16,1-21-16,0 0 0,21 21 15,-21-21-15,0 0 16</inkml:trace>
  <inkml:trace contextRef="#ctx0" brushRef="#br0" timeOffset="24316.38">2540 5503 0,'0'0'15,"0"-21"-15,-21 21 32,0 21-32,-1 1 15,22-1-15,-21 0 0,0 21 16,0 1-16,0 20 0,-22 1 0,22-22 16,0 21-16,0 1 0,0-22 15,-22 22-15,22-1 0,0-20 16,0 20-16,0-21 0,-22 22 0,22-22 15,0 1-15,0-1 0,0 0 16,0 1-16,-1-22 0,22 0 0,0 0 16,0 0-16,0-42 31,0 0-31,0 0 16,0-22-16,22 22 0,-22-21 15</inkml:trace>
  <inkml:trace contextRef="#ctx0" brushRef="#br0" timeOffset="24660.85">2434 5546 0,'21'21'16,"-21"0"-16,0 0 16,0 0-16,21 22 0,1-1 0,-22 0 15,21 1-15,0 20 0,-21-20 16,21-1-16,0 21 0,-21-20 0,0-1 16,0 0-16,21 1 0,-21-1 15,0 0-15,0 1 0,0-1 16,0-21-16,0 22 0,0-22 0,0 21 15,0-21-15,0 0 0,-21 1 16,21-1-16,-21-21 16,0 0-1,0 0-15,21-21 0,-21-1 16</inkml:trace>
  <inkml:trace contextRef="#ctx0" brushRef="#br0" timeOffset="24923.76">2074 6223 0,'0'0'0,"0"-21"31,21 0-15,1 21 0,-1 0-16,0 0 0,21-21 15,-21 21-15,22-22 0,-1 22 16,0 0-16,1-21 0,-1 21 15,0 0-15,1 0 0,-1 0 0,-21 0 16,0 0-16,22 0 0,-22 0 16,0 0-16</inkml:trace>
  <inkml:trace contextRef="#ctx0" brushRef="#br0" timeOffset="25515.42">3387 6054 0,'42'-21'0,"-84"42"0,105-42 15,-21-1-15,-20 22 0,-1-21 0,21 21 16,-42-21-16,21 21 0,-21-21 15,0 0-15,-21 21 16,0 0 0,0 0-16,-22 0 0,22 0 15,-21 0-15,21 21 0,-22 0 16,22-21-16,0 21 0,-21 0 0,21-21 16,-1 22-16,1-1 0,0 0 15,0 0-15,0-21 0,21 21 0,0 0 16,0 1-16,0-1 15,21-21 1,0 0-16,0 0 0,0 0 16,1 0-16,-1 0 0,21 0 0,-21 21 15,0-21-15,22 0 0,-22 0 16,21 0-16,-21 0 0,1 21 16,-1-21-16,0 0 0,0 0 0,0 21 15,-21 0-15,0 1 16,0-1-16,-21 0 15,0-21-15,-21 21 0,20-21 16,1 21-16,-21 0 0,0-21 16,20 0-16,-20 0 0,21 0 0,0 22 15,-22-22-15,22 0 0,0 0 16,0 0-16,0 0 0,0-22 0,-1 1 16,1 0-16,0 21 15,21-21-15,21 0 63,0 21-63,1 0 0</inkml:trace>
  <inkml:trace contextRef="#ctx0" brushRef="#br0" timeOffset="26095.11">4212 6011 0,'0'-21'0,"0"0"16,-21 21-1,0 0-15,0 0 16,-1 0-16,1 21 16,0-21-16,0 21 0,0 1 0,0-22 15,-1 21-15,1 0 0,21 0 16,-21 0-16,21 0 16,0 1-16,21-1 31,0 0-31,1-21 0,-1 0 15,0 0-15,0 0 0,0 0 16,0 0-16,1 0 0,-1 21 0,0-21 16,0 0-16,0 21 0,0-21 15,-21 21-15,0 1 16,0-1 0,-21-21-16,0 21 0,0-21 15,0 21-15,0-21 0,-1 0 0,-20 21 16,21-21-16,0 0 0,-22 0 15,22 0-15,0 0 0,0 0 16,0 0-16,0 0 0,-1 0 16,1 0-16,21-21 0,-21 21 15,0 0-15,21-21 16,21 21 15,0-21-31,0 21 0,1 0 16,-1-21-16,21 21 0,-21 0 0</inkml:trace>
  <inkml:trace contextRef="#ctx0" brushRef="#br0" timeOffset="26515.91">4635 6223 0,'0'0'0,"0"-21"0,22 21 16,-1 0 0,0-21-16,0 0 0,0 21 0,-21-22 15,21 1-15,1 0 16,-22 0-16,0 0 0,0 0 16,-22 21 15,1 0-31,0 0 0,0 0 0,-21 0 15,20 21-15,1 0 0,0-21 16,0 21-16,0 0 0,0 0 0,-1 1 16,22-1-16,0 0 0,0 0 15,0 0-15,0 0 0,0 1 0,0-1 16,0 0-16,0 0 0,0 0 16,0 0-16,22-21 0,-1 22 0,0-22 15,0 0-15,0 0 0,0 0 16,1 0-16,-1 0 0,0 0 15,21 0-15,-21 0 0,1-22 0,20 1 16,-21 21-16,0-21 16,0 0-16,1 0 0,-1 21 0</inkml:trace>
  <inkml:trace contextRef="#ctx0" brushRef="#br0" timeOffset="26932.62">5101 6160 0,'0'-22'16,"0"1"15,21 21-15,0 0 0,1 0-16,-1 0 0,0 0 15,0 21-15,0 1 16,0-22-16,1 21 0,-22 0 15,0 0-15,21-21 0,-21 21 0,0 0 16,0 1-16,0-1 0,0 0 16,0 0-16,0 0 0,0 0 15,-21-21-15,21 22 0,-22-22 16,1 0 0,21-22-1,0 1-15,0 0 0,0 0 16,0 0-16,0 0 0,0-1 15,0 1-15,0 0 0,21 0 0,-21 0 16,22 0-16,-22-1 0,21 1 16,0 0-16,0 0 0,-21 0 0,21 0 15,0 21-15,1-22 0,-1 22 16,-21-21-16,21 0 0,0 21 0,-21-21 16</inkml:trace>
  <inkml:trace contextRef="#ctx0" brushRef="#br0" timeOffset="27335.59">5969 5609 0,'0'0'0,"0"21"31,0 1-31,0-1 16,0 0-16,0 21 0,0-21 0,0 22 15,-21-22-15,21 21 0,-21-21 16,-1 22-16,22-1 0,0-21 16,-21 22-16,0-1 0,0-21 0,21 21 15,0-20-15,-21 20 0,0-21 16,21 0-16,0 22 0,0-22 0,0 0 15,0 0-15,0 0 16,0 0-16,21 1 16,0-22-16,0 0 15,0 0-15,0 0 0,1-22 16,-22 1-16,21 21 0,0-21 0,0 0 16,0 0-16,0 0 0,1 21 15,-22-22-15,0 1 0,21 0 0,-21 0 16</inkml:trace>
  <inkml:trace contextRef="#ctx0" brushRef="#br0" timeOffset="27732.71">5736 5969 0,'0'0'0,"21"0"16,0 0-1,-21-21-15,22 21 0,-1 0 16,0 0-16,21 0 0,-21-21 16,1 21-16,-1 0 0,21 0 0,-21 0 15,0-21-15,1 21 0,-1 0 16,0 0-16,0 0 0,0 0 16,-42 0 140</inkml:trace>
  <inkml:trace contextRef="#ctx0" brushRef="#br0" timeOffset="30171.8">12509 5313 0,'22'21'16,"-1"-21"-1,0 0 1,0 0-16,0 0 15,0-21-15,1 21 0,-22-21 16,21 21-16,0-21 0,0 21 0,0-22 16,0 1-16,1 0 0,-22 0 15,0 0-15,0 0 16,-22 21-16,1 0 16,0 0-16,-21 0 0,21 0 0,-22 0 15,1 0-15,0 0 16,20 0-16,-20 21 0,0 0 0,21 0 15,-22-21-15,22 21 0,0 0 0,0 1 16,21-1-16,0 0 0,0 0 16,0 0-16,0 0 0,21 1 15,0-1-15,0-21 0,0 21 16,22 0-16,-22 0 0,0-21 0,21 21 16,-20-21-16,20 22 0,-21-1 15,21-21-15,-20 21 0,20 0 0,-21-21 16,21 21-16,1 0 0,-22-21 0,0 22 15,0-1-15,-21 0 0,0 0 16,-21 0-16,0 0 16,-21 1-16,20-22 0,-41 21 15,21 0-15,-1-21 0,-20 0 0,-1 21 16,22-21-16,-64 0 0,64 0 16,-22 0-16,22 0 0,21 0 15,-22-21-15,22 0 0,-21 21 0,21-21 16,0 21-16,-1-22 0,22 1 15,-21 21-15,21-21 0,21 21 32,1-21-17,20 21-15,-21 0 0,21-21 16,1 21-16,-1-21 0</inkml:trace>
  <inkml:trace contextRef="#ctx0" brushRef="#br0" timeOffset="31515.92">13335 5292 0,'0'-21'15,"-21"21"16,0 0-31,-1 21 16,1 0-16,0 0 16,0 21-16,21-20 0,-21-1 0,0 0 15,21 21-15,-22-21 0,22 22 0,0-22 16,0 0-16,0 21 0,0-20 16,0-1-16,22-21 0,-1 21 0,0-21 15,0 0-15,21 0 0,-20 0 16,20 0-16,-21 0 0,21 0 15,1 0-15,-22-21 0,21 0 0,1-1 16,-22 1-16,21 0 0,-21-21 16,0 21-16,1-1 0,-1-20 0,-21 21 15,0 0-15,0-22 0,0 22 16,-21 0-16,-1-21 0,1 21 0,0-1 16,-21 22-16,21-21 0,-22 21 15,22 0-15,-21 0 0,21 0 0,-1 0 16,1 0-16,0 0 0,21 21 31,21-21-31,22 0 16,-22 0-16,21 0 0,-21 0 15,22 0-15,-1 0 0,0 0 0,1 0 16,-1 0-16,21 0 0,-20-21 16,-1 0-16,22 21 0,-1-21 0,-21 0 15,22 0-15,-22-1 0,22 1 16,-22 0-16,-21 0 0,22 0 0,-22 0 15,0-1-15,-21 1 0,0 0 16,0-21-16,0 21 0,0-1 0,0 1 16,-21 0-16,0 0 0,-1 0 15,1 21-15,0-21 0,0 21 16,0 21 0,0 0-16,21 21 0,-22 1 15,22-1-15,0 0 0,0 1 16,0-1-16,-21 0 0,21 1 0,0-1 15,-21 21-15,0-20 0,21-1 0,-21 0 16,0 1-16,-1 20 0,22-20 16,-21 20-16,0 1 0,0-1 0,0 1 15,0-1-15,-1 1 0,1-1 16,21-21-16,-21 22 0,0-1 0,0 22 16,21-21-16,-21-1 0,21 22 0,-22-22 15,22 1-15,0-1 0,0-20 16,0 20-16,0-21 0,0-20 0,0 20 15,0-21-15,22 0 0,-1 0 16,0-21-16,0 0 0,0 0 16,0 0-16,22 0 0,-22-21 0,21 0 15,1 0-15,-1 0 0,-21 0 0,21-22 16,1 1-16,-1 0 0,0-1 16,-20-20-16,20 20 0,-21-20 0,0-1 15,0 22-15,-21-21 0,0 20 0,0-20 16,-21 20-16,0 1 0,0 0 15,-21-1-15,-1 1 0,1 21 0,21-21 16,-22 20-16,1 22 0,0-21 16,-1 0-16,22 21 0,0 0 0,0-21 15,0 21-15,21-21 16,0 0 0,21-1-16,0 22 15,0-21-15,22 21 0,-22-21 16,21 0-16,0 0 0,1 0 0,20-1 15,-20-20-15,20 21 0,-21-21 16,1-1-16,20 22 0,-20-21 0,-1-1 16,0 1-16,-21-21 0,22 20 15,-22 1-15,0 0 0,0-22 0,-21 22 16,0-1-16,0 1 0,0 21 16,0-21-16,0 20 0,0 1 0,0 0 15,-21 21 1,0 0-1,21 21-15,0 0 16,0 22-16,0-22 0,0 21 0,0 1 16,0-1-16,0 0 0,-21 1 0,21-1 15,0 0-15,0 1 0,0-1 16,0 0-16,0-21 0,0 22 0,0-22 16,0 0-16,0 0 0,0 0 15,0 1-15,0-1 0,0 0 16,21-42 15,-21 0-31,0-1 0,0 1 16,0 0-16</inkml:trace>
  <inkml:trace contextRef="#ctx0" brushRef="#br0" timeOffset="31709.81">14605 5292 0,'21'0'31,"-21"-21"-31,21 21 16,0 0-16,1 0 0,-1 0 15,0 0-15,0 0 0,0 0 16,0 0-16,1 0 16,-1-22-16,0 22 0,0 0 15,0-21-15,0 21 0,1 0 16</inkml:trace>
  <inkml:trace contextRef="#ctx0" brushRef="#br0" timeOffset="32327.99">15579 4847 0,'0'0'0,"0"21"31,0 1-15,0-1-16,0 21 0,-22-21 0,22 22 15,-21-1-15,0-21 0,21 21 0,-21 1 16,0-1-16,21 0 0,-21-20 16,-1 20-16,1 0 0,21-21 0,-21 1 15,21 20-15,-21-21 0,21 0 16,-21-21-16,21 21 0,0 1 0,-21-22 31,21-22-15,0 1-1,0 0-15,0 0 0,0-21 16,0 20-16,0-20 0,21 0 0,0-1 16,0 1-16,0 0 0,0-1 15,1-20-15,-1-1 0,0 22 0,0 0 16,21-22-16,-20 43 0,-1-21 15,0 21-15,0-1 0,0 1 0,0 0 16,1 0-16,-1 21 0,0 0 16,0 0-16,-21 21 15,0 0-15,0 0 0,0 22 16,0-1-16,0 0 0,0 22 16,0-22-16,0 22 0,0-22 0,0 22 15,0-22-15,0 0 0,0 1 16,0-22-16,0 21 0,0-21 0,0 22 15,0-22-15,0 0 0,0 0 16,0 0-16,0 0 0,-21-21 63,21-21-63,-21 21 0,21-21 0,0 0 15,0 0-15,-21 0 0</inkml:trace>
  <inkml:trace contextRef="#ctx0" brushRef="#br0" timeOffset="32560.86">15388 5271 0,'0'0'0,"-21"0"16,42 0-1,0 0-15,0 0 16,1 0-16,-1 0 0,0 0 0,0 0 15,0 0-15,0 0 0,1 0 16,-1 0-16,0 0 0,0 0 16,0 0-16,0 0 0,1 0 15,-22-22-15,21 22 0,-21-21 16,21 0-16</inkml:trace>
  <inkml:trace contextRef="#ctx0" brushRef="#br0" timeOffset="33092.55">16425 5101 0,'0'0'0,"0"-21"15,0 0-15,-21 21 16,0 0-16,-21 0 16,20 0-16,1 0 0,0 0 15,0 21-15,0-21 0,0 21 0,-1 0 16,1-21-16,0 22 0,0-1 16,0 0-16,21 0 15,0 0-15,0 0 0,21-21 31,0 0-31,0 0 0,22 22 0,-22-22 16,0 0-16,0 0 0,0 0 16,22 21-16,-22-21 0,0 0 0,0 0 15,0 21-15,0 0 0,-21 0 16,0 0 0,-21-21-1,0 22-15,0-22 16,0 0-16,-22 0 0,22 0 15,0 0-15,0 21 0,0-21 0,0 0 16,-1 0-16,1 0 0,0 0 16,0 0-16,0 0 0,0 0 15,-1 0 1,22-21 15,22-1-15,-1 22-16</inkml:trace>
  <inkml:trace contextRef="#ctx0" brushRef="#br0" timeOffset="33667.32">17230 5080 0,'0'-21'0,"0"42"0,0-63 15,-22 42-15,1-21 16,0 21-16,0 0 0,0 0 0,0 0 16,-1 0-16,1 0 0,0 0 15,0 0-15,0 21 0,0 0 16,-1-21-16,1 21 0,0 0 0,0 0 15,0 1-15,21-1 0,-21 0 16,21 0-16,-22 0 0,22 0 0,0 1 16,0-1-16,0 0 15,22-21-15,-1 0 0,0 0 0,0 21 16,0-21-16,0 0 0,22 0 16,-22 0-16,0 0 0,0 0 0,0 0 15,1 0-15,-1 0 0,0 0 0,0 21 16,0-21-1,-21 21-15,0 1 16,0-1 0,-21-21-16,0 21 0,0-21 0,0 0 15,-1 21-15,1-21 0,-21 0 0,21 21 16,0-21-16,-22 0 0,22 0 16,0 0-16,-21 21 0,20-21 0,1 0 15,0 0-15,0 0 0,0 0 16,0 0-16,-1 0 0,1 0 15,0 0-15,21-21 32,21 0-17,0 0 1,1 21-16,-1-21 0</inkml:trace>
  <inkml:trace contextRef="#ctx0" brushRef="#br0" timeOffset="34100.58">17378 5313 0,'0'0'0,"21"0"0,21 0 16,-21 0-16,-21-21 0,22 21 0,-1-21 15,0 21-15,0-22 0,0 22 0,-21-21 16,21 21-16,-21-21 0,22 21 16,-22-21-16,0 0 0,0 0 15,-22 21-15,1 0 16,0 0-16,0 0 0,0 0 0,0 0 16,-1 0-16,1 0 0,0 0 15,0 21-15,0 0 0,0 0 0,-1-21 16,1 21-16,0 0 0,0 1 15,21-1-15,-21 0 0,21 0 16,0 0-16,0 0 0,0 1 0,0-1 16,0 0-16,21 0 15,0-21-15,0 0 0,0 21 16,1-21-16,-1 0 0,0 0 16,0 0-16,0 0 0,0 0 0,1 0 15,-1 0-15,0 0 0,0 0 16,0-21-16,0 0 0</inkml:trace>
  <inkml:trace contextRef="#ctx0" brushRef="#br0" timeOffset="34561.01">17780 5165 0,'0'0'16,"42"0"-16,-21 0 16,1 0-16,-1 0 0,0 0 15,0 0-15,0 21 16,0 0-16,-21 0 0,22 0 16,-1 1-1,-21-1-15,0 0 0,0 0 0,0 0 16,0 0-16,0 1 0,0-1 15,0 0 1,0 0 0,-21-21-1,-1 0-15,22-21 32,0 0-32,0 0 0,0-1 15,0 1-15,0 0 0,0 0 16,0 0-16,22-22 0,-1 22 15,-21 0-15,21 0 0,-21-21 16,0 20-16,21 22 0,-21-21 16,21 0-16,0 0 15,1 21 1,-22-21-16,21 21 16</inkml:trace>
  <inkml:trace contextRef="#ctx0" brushRef="#br0" timeOffset="34992.76">18521 4551 0,'0'0'0,"0"21"31,-21 0-31,21 0 0,-22 1 0,22-1 16,0 0-16,-21 21 0,0 1 16,0-1-16,21 0 0,-21 1 0,0 20 15,21-21-15,0 1 0,-22-1 16,1 0-16,21 1 0,0-1 15,0 0-15,0-20 0,0 20 0,0-21 16,0 0-16,0 0 0,0 1 16,0-1-16,0 0 0,21 0 0,1-21 15,-1 0-15,-21 21 0,21-21 16,0 0-16,0 0 0,0 0 0,1 0 16,-1 0-16,0 0 0,21 0 0,-21-21 15,1 0-15,-1 21 0,21-21 16,-21 0-16,0-1 0,1 22 15,-1-21-15,0 0 0,-21-21 0,21 21 16</inkml:trace>
  <inkml:trace contextRef="#ctx0" brushRef="#br0" timeOffset="35299.61">18224 4911 0,'22'0'15,"20"-21"-15,-21 21 0,21 0 16,-20 0-16,20-22 16,21 22-16,-20 0 0,-1 0 0,22 0 15,-22-21-15,21 21 0,-20 0 16,-1 0-16,-21-21 0,22 21 0,-22-21 15,0 21-15,0 0 0,0 0 16,-21-21 0,0 0-1</inkml:trace>
  <inkml:trace contextRef="#ctx0" brushRef="#br0" timeOffset="36583.37">2011 7133 0,'0'0'16,"-21"0"-16,-1 0 16,1 0-16,0 0 0,42 0 78,0 0-78,1 0 0,-1 0 15,21 21-15,-21-21 0,22 0 16,-1 0-16,0 0 0,1 22 0,20-22 16,-21 0-16,43 0 0,-21 0 15,-1 0-15,22 0 0,-1 0 0,1 0 16,0 0-16,-1 0 0,22 0 16,0 0-16,0 0 0,0 0 0,21-22 15,-21 22-15,21 0 0,-22 0 16,1-21-16,-21 21 0,21 0 15,-22 0-15,1-21 0,0 21 0,-1 0 16,-20 0-16,-1 0 0,1 0 16,-22 0-16,22 0 0,-22 0 0,-21 0 15,22 0-15,-22 0 0,0 0 0,0 0 16,0 0-16,-42 0 31,0 0-31,0 0 0,0-21 16</inkml:trace>
  <inkml:trace contextRef="#ctx0" brushRef="#br0" timeOffset="37196.4">1799 7366 0,'0'0'0,"21"0"0,106 0 16,-84 0-16,20 0 15,1 0-15,20 0 0,1 0 16,0 0-16,20 0 0,1 0 0,21-21 16,-21 21-16,21 0 0,0-21 15,0 21-15,0 0 0,0-21 0,21 21 16,-21 0-16,0 0 0,-21-22 16,0 22-16,0-21 0,21 21 0,-43 0 15,22 0-15,-21 0 0,0 0 0,-1-21 16,-20 21-16,-1 0 0,1 0 15,-1 0-15,-20 0 0,-1 0 0,-21 0 16,21 0-16,-20 0 0,-1 0 16,0 0-16,0 0 15</inkml:trace>
  <inkml:trace contextRef="#ctx0" brushRef="#br0" timeOffset="49711.67">3281 8827 0,'0'-22'31,"0"1"-31,21 21 0,-21-21 16,21 0-16,-21 0 0,21 0 16,-21-1-16,0 1 0,0 0 15,0 0-15,0 0 0,0 0 16,-21-1-16,0 1 0,0 21 16,0-21-16,-1 21 0,1 0 0,0 0 15,0 0-15,0 0 0,0 21 16,-1 0-16,1 1 0,0 20 15,21-21-15,0 0 0,-21 0 16,21 22-16,0-22 0,-21 21 0,21-21 16,0 1-16,0-1 0,0 0 15,0 0-15,21-21 16,0 0 0,0 0-16,0-21 0,1 21 15,-22-21-15,21 0 0,0-1 16,0 1-16,0-21 0,0 21 0,1 0 15,-1-1-15,-21-20 0,0 21 16,21 0-16,-21 0 0,21 21 0,-21-22 16,0 1-16,0 42 31,0 1-31,0-1 0,0 0 0,0 0 16,0 0-16,0 0 0,0 1 15,0-1-15,0 21 0,0-21 16,0 0-16,0 1 0,0-1 15,0 0-15,0 0 0,21-21 16,0 0-16,1 0 16,-1 0-16,0 0 0,21 0 0,-21-21 15,1 0-15,20 0 0,0-1 16,-21 1-16,22 0 0,-22 0 0,21 0 16,-21 0-16,1-22 0,-1 22 15,0-21-15,-21 21 0,0-22 0,0 22 16,0-21-16,0 21 0,-21-22 15,0 1-15,-1 21 0,-20 0 0,0-22 16,-1 22-16,1 0 0,0 0 16,-22 21-16,22 0 0,-22 0 15,1 0-15,21 0 0,-22 0 0,22 21 16,-22 0-16,22 0 0,0 22 16,-1-1-16,1 0 0,0 1 0,20-1 15,1 0-15,0 22 0,21-22 16,0 22-16,0-1 0,0-21 0,0 1 15,21 20-15,0-20 0,1-22 16,-1 21-16,0 0 0,0-20 16,0-1-16,0 0 0,22 0 0,-22-21 15,0 21-15,0-21 0,0 0 0,1 0 16,-1 0-16,21 0 16,-21 0-16,0 0 0,1 0 0,20 0 15,-21-21-15,0 0 0,0 0 0,22-22 16</inkml:trace>
  <inkml:trace contextRef="#ctx0" brushRef="#br0" timeOffset="50444.28">4149 8403 0,'0'21'15,"0"1"-15,0-1 0,0 0 16,0 21-16,0-21 0,0 1 0,0 20 16,0-21-16,0 21 0,0-20 15,0-1-15,0 0 0,-22 21 0,22-21 16,0 1-16,-21-1 16,21-42 30,0-1-46,0 1 0,0-21 0,0 21 16,0 0-16,0-22 0,0 22 16,0-21-16,0 21 0,0-22 0,0 22 15,0-21-15,0 21 0,21-1 16,1 1-16,-1 0 0,-21 0 0,21 21 16,0-21-16,0 21 0,0-21 0,22 21 15,-22 0-15,0 0 16,0 0-16,-21 21 0,21 0 0,-21 0 15,0 0-15,0 0 16,-21 1-16,0-1 0,0 0 0,0 0 16,0-21-16,-1 21 15,1 0-15,0-21 0,0 0 0,21 22 16,-21-22-16,42 0 47,0-22-47,0 22 0,0 0 15,1 0-15,20 0 0,-21 0 0,0 0 16,22 0-16,-22 0 0,21 22 0,-21-22 16,0 21-16,1-21 0,-1 21 15,0 0-15,-21 0 0,0 0 16,0 1-16,0-1 0,-21 0 16,0 0-16,-1 0 0,1-21 15,0 21-15,0 1 0,0-22 16,-22 21-16,22-21 0,0 0 0,0 0 15,0 0-15,0 0 0,-1 0 16,1 0 0,21-21-16,0-1 15,0 1 1,21 0-16,1 21 0,-22-21 0,21 0 16,0 21-16,21-21 0,-21-1 15</inkml:trace>
  <inkml:trace contextRef="#ctx0" brushRef="#br0" timeOffset="51112.43">4889 8382 0,'0'21'0,"0"0"0,0 1 16,0-1-16,0 0 0,0 0 15,0 0-15,-21 0 0,21 1 0,0-1 16,0 0-16,0 0 0,0 0 15,0 0-15,0 1 0,-21-1 0,21 0 16,0 0-16,-21 0 16,0-42 31,21 0-47,0 0 0,-21 0 15,21-22-15,0 22 0,0 0 16,0-21-16,0 20 0,0 1 0,0-21 15,0 21-15,21-22 0,0 22 0,0 0 16,-21 0-16,21 21 0,0-21 16,1 21-16,-1 0 0,0 0 0,0 0 15,0 0-15,0 21 0,-21 0 16,22 0-16,-1 0 0,-21 1 0,0 20 16,0-21-16,0 0 0,0 22 15,0-22-15,0 0 0,0 0 16,0 0-16,0 0 0,0 1 0,0-1 15,0-42 17,21-1-32,0 1 15,-21-21-15,0 21 0,0 0 16,21-22-16,-21 22 0,21-21 0,-21-1 16,22 1-16,-1 0 0,-21-1 15,21 22-15,0-21 0,-21 21 0,21 21 16,0 0-16,1 0 0,-1 21 15,0 21 1,-21-21-16,0 22 0,0-1 0,0 0 16,21 1-16,-21-1 0,0 0 15,0 1-15,0-1 0,0 0 0,0 1 16,0-1-16,0-21 0,0 22 16,0-22-16,0 0 0,0 0 0,0 0 15,0 0-15,0 1 16,-21-22-16,0 0 15,0 0-15,-1 0 0,1 0 0</inkml:trace>
  <inkml:trace contextRef="#ctx0" brushRef="#br0" timeOffset="51352.06">4297 9059 0,'0'0'0,"-21"22"0,-1-22 0,22 21 16,22 0-1,-1-21-15,21 0 0,22 0 0,-22 0 16,21 0-16,1 0 0,21 0 16,-22 0-16,1-21 0,20 21 0,-20 0 15,-1-21-15,1 21 0,-1 0 16,1-22-16,-22 22 0,0 0 16,1 0-16,-22 0 0,0 0 0,-42 0 31,0 0-31,-22 0 0,1 22 0,0-22 15,-1 21-15</inkml:trace>
  <inkml:trace contextRef="#ctx0" brushRef="#br0" timeOffset="51574.47">4233 9313 0,'0'0'0,"-106"64"16,64-64-16,42 21 16,21-21-1,0 0-15,1 0 0,20 0 16,0 0-16,1 0 0,20 0 15,1 0-15,-1 0 0,1 0 0,20 0 16,1 0-16,-22 0 0,1 0 16,21 0-16,-22 0 0,-21 0 0,22-21 15,-43 21-15,21 0 0,-20 0 0,-1 0 16,-42 0 0,-22 0-16,22 0 15,-21 0-15,-22 0 0</inkml:trace>
  <inkml:trace contextRef="#ctx0" brushRef="#br0" timeOffset="51792.77">4064 9567 0,'0'0'0,"-21"22"15,0-1-15,21 0 0,21-21 32,0 0-32,21 0 0,-21 0 0,43 0 15,-22 0-15,22 0 0,-1 0 16,22 0-16,-22 0 0,22-21 0,0 21 15,-22 0-15,22-21 0,-22 21 16,1 0-16,-1-22 0,1 22 0,-22 0 16,-21 0-16,22 0 0,-22 0 0,0 0 15</inkml:trace>
  <inkml:trace contextRef="#ctx0" brushRef="#br0" timeOffset="52652.21">3873 11134 0,'0'-21'0,"0"-1"15,0 1-15,0 0 16,0 0-16,0 0 0,0 0 0,0-1 15,-21 22-15,0-21 0,21 0 16,-21 21-16,0 0 0,-22 0 0,22 0 16,0 0-16,-21 0 0,21 0 15,-22 21-15,22 0 0,-21 1 16,21-1-16,-1 0 0,1 21 0,0-21 16,0 22-16,21-22 0,-21 21 15,21-21-15,0 1 0,0-1 0,0 0 16,0 0-16,21-21 0,0 0 0,0 0 15,0 0-15,1 0 0,-1-21 16,21 0-16,-21 21 0,0-21 0,22-22 16,-22 22-16,0 0 0,21 0 15,-20 0-15,-1-1 0,0 1 0,-21 0 16,21 21 0,-21 21-1,0 0-15,0 1 16,0-1-16,0 0 0,0 0 15,0 0-15,0 0 0,0 1 0,0-1 16,21-21 0,0 0-1,1 0-15,-1-21 0,0-1 0,0 1 16,0 0-16,0-21 0,1 21 0,-22-1 16,21-20-16,-21 21 0,21-21 15,-21 20-15,0-20 0,0 0 0,-21 21 16,0-22-16,-22 22 15,1-21-15,0 21 0,-22-1 0,1 22 16,-22 0-16,21 0 0,-20 0 0,20 22 16,-20-1-16,20 0 0,1 21 15,20 1-15,-20-1 0,42 0 0,-22 1 16,22 20-16,0 1 0,21-1 16,0-21-16,0 22 0,0-22 0,21 22 15,21-22-15,-20-21 0,20 22 16,0-22-16,1 0 0,20 0 0,1 0 15,-1-21-15,1 0 0,-1 0 0,1 0 16,-1 0-16,22 0 16,-43-21-16,22 0 0,-1 0 0,-21 0 0,22-22 15,-22 22-15</inkml:trace>
  <inkml:trace contextRef="#ctx0" brushRef="#br0" timeOffset="53335.89">4593 10774 0,'0'0'0,"0"21"16,0 0-16,-21 0 16,21 1-16,0-1 0,0 21 0,0-21 15,0 22-15,0-1 0,0-21 16,0 21-16,0 1 0,-21-22 0,21 21 16,0-21-16,-21 22 0,21-22 15,0 0-15,0 0 0,-22-21 16,22 21-16,-21-21 0,21-21 31,0 0-31,0 0 16,0 0-16,0 0 0,0-1 15,21 22 32,-21-21 0,0 0-47,0 0 16,0 0-16,0 0 0,0-1 15,0 1-15,0 0 16,-21-21-16,21 21 0,-21-1 0,21-20 16,0 21-16,0-21 0,0 20 0,0 1 15,0-21-15,21 21 0,0 0 16,1 21-16,20 0 0,-21 0 0,21 0 15,1 0-15,-1 0 0,0 21 0,-20 0 16,20 0-16,0 0 0,-21 0 16,22 1-16,-22-1 0,0 0 15,-21 0-15,0 0 0,0 0 0,0 1 16,0-1-16,0 0 16,-21-21-16,0 21 15,0-21-15,21 21 31,-22-21 32,1-21-47,0 0-1,21 0-15,-21 21 16,0-21-16</inkml:trace>
  <inkml:trace contextRef="#ctx0" brushRef="#br0" timeOffset="53563.76">4254 10795 0,'0'0'0,"-21"0"0,42 0 31,1 0-31,-1 0 0,21-21 16,-21 21-16,22 0 0,20 0 0,-21-21 15,22 21-15,-22-21 0,22 21 16,-22 0-16,22 0 0,-22-22 16,0 22-16,1 0 0,-1 0 0,-21 0 15,0 0-15</inkml:trace>
  <inkml:trace contextRef="#ctx0" brushRef="#br0" timeOffset="54306.48">5016 10964 0,'0'0'0,"22"22"0,-22-1 16,21-21-1,0 0-15,0 0 16,0 0-16,0-21 15,-21-1 1,22 22-16,-22-21 0,0 0 16,0 0-16,0 0 15,-22 21-15,1 0 0,0 0 16,0 0-16,0 0 0,0 0 0,-1 0 16,1 21-16,0 0 0,0 0 0,21 0 15,-21 1-15,21-1 0,-21 0 16,21 0-16,-22 21 0,22-20 0,0-1 15,0 0-15,0 0 16,0 0-16,0 0 0,22-21 16,-1 22-16,0-22 0,0 0 0,0 0 15,0 0-15,22 0 0,-22-22 16,0 22-16,21-21 0,-20 0 16,-1 0-16,0 0 0,21 0 0,-21-1 0,1 1 15,-1 0-15,0-21 0,0 21 16,-21-1-16,0 1 0,0 0 15,-21 21 1,0 0-16,0 0 16,-1 0-16,22 21 0,0 0 15,-21-21-15,21 22 0,0-1 0,0 0 16,0 0-16,21 0 16,1 0-16,-1 1 0,0-22 0,0 21 15,0 0-15,0 0 0,22-21 0,-43 21 16,21 0-16,-21 1 15,0-1-15,-21-21 16,0 0-16,-22 0 16,22 0-16,0 0 0,0 0 0,0 0 15,-1 0-15,1 0 0,21-21 0,0-1 16,0 1-16,0 0 16,0 0-16</inkml:trace>
  <inkml:trace contextRef="#ctx0" brushRef="#br0" timeOffset="54563.22">5842 10499 0,'0'21'16,"0"0"-16,0 0 0,0 0 16,-21 22-16,21-22 0,-21 21 15,-1 1-15,22-22 0,-21 21 0,0 0 16,21-20-16,-21 20 0,21-21 15,-21 21-15,21-20 0,0-1 16,0 0-16,0 0 0,0 0 0,0 0 16,0 1-16,21-22 15,0 0-15,0 0 16,0 0-16,1 0 0,-22-22 0,21 1 16,0 0-16,-21 0 0,21 0 0</inkml:trace>
  <inkml:trace contextRef="#ctx0" brushRef="#br0" timeOffset="54743.12">5546 10837 0,'0'0'0,"-22"0"0,1 22 15,42-1 1,1-21 0,-1 0-16,0 0 0,21 0 15,-21 0-15,1 0 0,20 0 0,0 0 16,-21 0-16,22 0 0,-22 0 0,0 0 15,0 0-15,0 0 0,-21 21 16</inkml:trace>
  <inkml:trace contextRef="#ctx0" brushRef="#br0" timeOffset="55035.52">4233 11832 0,'0'0'0,"-42"0"0,-22 43 16,86-43-1,-1 0 1,0 0-16,21 0 0,22 0 0,-1 0 16,1 0-16,-1 0 0,22-22 0,0 1 15,-1 21-15,1 0 0,0-21 16,-22 21-16,22 0 0,-22-21 15,1 21-15,-22 0 0,0 0 0,1 0 16,-22 0-16,0 0 0,-42 0 16,-21 0-1,-1 0-15,1 21 0,-22 0 0,1-21 16</inkml:trace>
  <inkml:trace contextRef="#ctx0" brushRef="#br0" timeOffset="55248.8">4064 12107 0,'0'0'0,"-64"22"0,22-1 0,0-21 15,21 21-15,-1-21 0,22 21 0,22-21 16,20 0-16,0 0 16,1 0-16,-1 0 15,21 0-15,1 0 0,21 0 0,-22-21 16,22 0-16,-1 21 0,1 0 0,-21-21 16,20 21-16,1 0 0,-22-22 15,-20 22-15,20 0 0,-20 0 0,-22 0 16,0 0-16,-63 0 15,20 0-15,-41 0 16,21 22-16,-22-1 0</inkml:trace>
  <inkml:trace contextRef="#ctx0" brushRef="#br0" timeOffset="55443.69">3725 12404 0,'0'0'0,"-63"21"0,20 0 0,22-21 0,0 21 15,21 0 1,21-21-16,0 0 0,22 0 0,-1 22 15,0-22-15,22 0 0,-1 0 0,1 0 16,21 0-16,-1 0 0,-20-22 16,20 1-16,1 21 0,0-21 0,-1 0 15,1 21-15,-21-21 0,-1 21 0,-21 0 16,-20 0-16,20 0 0,-84 0 16,-1 0-1</inkml:trace>
  <inkml:trace contextRef="#ctx0" brushRef="#br0" timeOffset="55599.6">3937 12637 0,'0'0'0,"-42"21"0,-1 0 0,1-21 16,21 21-16,21 0 0,21-21 15,0 0-15,21 0 0,1 0 16,20 0-16,-20 0 0,20-21 16,1 0-16,-1 21 0,22-21 0,-22 0 15,22 21-15,0-22 0,-22 1 0,22 21 16,-22-21-16,1 21 0,-1 0 0,-20 0 15</inkml:trace>
  <inkml:trace contextRef="#ctx0" brushRef="#br0" timeOffset="56484.09">3979 14520 0,'0'0'0,"21"-21"15,-21 0-15,0 0 0,22 0 0,-22 0 16,0-1-16,0 1 0,0 0 16,0 0-16,0 0 0,0 0 0,0-1 15,-22 1-15,1 0 0,0 21 16,-21-21-16,21 21 0,-22 0 15,1 0-15,0 0 0,-1 0 16,1 21-16,0 0 0,20 0 0,-20 1 16,21 20-16,0-21 0,0 21 0,-1-20 15,22 20-15,0-21 0,0 0 16,0 0-16,0 1 0,22-1 0,-1-21 16,0 0-16,0 0 0,0 0 15,22 0-15,-22-21 0,21-1 0,0 1 16,-20 0-16,20 0 0,0 0 15,-21 0-15,22-1 0,-22 1 0,0 0 16,0 0-16,-21 0 0,21 0 16,-42 42 15,0 0-31,21 0 0,-21 0 0,21 0 16,0 1-16,0-1 0,0 0 15,0 0-15,0 0 0,0 0 0,21-21 16,0 22-16,0-22 0,1 0 15,-1 0-15,0 0 0,0-22 16,21 22-16,-20-21 0,-1 0 0,0 0 16,0 0-16,21 0 0,-42-1 15,22-20-15,-22 21 0,0 0 0,0-22 16,-22 22-16,1-21 0,0 21 16,-21 0-16,-1-22 0,1 22 15,0 0-15,-22 21 0,-20-21 16,20 21-16,1 0 0,-1 0 0,-21 0 15,22 21-15,21 0 0,-1 0 16,1 22-16,21-1 0,0 0 0,21 1 16,0-1-16,0 21 0,0-20 15,21 20-15,0-20 0,21-1 0,-21 0 16,22 1-16,-1-22 0,22 21 16,-22-21-16,0 0 0,22-21 0,-1 0 15,-20 0-15,20 0 0,-21 0 16,22-21-16,-1 21 0,-20-21 0,20-21 15,1 21-15,-22-22 0</inkml:trace>
  <inkml:trace contextRef="#ctx0" brushRef="#br0" timeOffset="56895.88">4699 14118 0,'0'0'0,"0"-21"0,-21 21 16,0 0-1,21 21-15,0 0 16,0 1-16,0 20 0,0-21 0,0 21 15,0 1-15,0-22 0,0 21 16,0 1-16,-22-22 0,22 21 0,0-21 16,-21 0-16,21 1 0,0-1 15,0 0-15,0-42 32,0 0-32,0-1 15,0 1-15,0 0 0,0-21 0,0 21 16,21-22-16,1 1 0,-22 0 15,21-1-15,0 1 0,0 0 0,0-1 16,0 22-16,1 0 0,-1 0 16,0 0-16,0 21 0,0 0 0,0 0 15,1 21-15,-1 0 0,0 0 0,0 21 16,0-20-16,-21 20 0,0 0 16,0-21-16,21 22 0,-21-1 0,0 0 15,0-20-15,0-1 16,0 21-16,0-21 0,0 0 0,0 1 15,0-1-15,-21-21 16,0 0-16,0 0 16,0 0-16,0 0 0,-1-21 0,1-1 15</inkml:trace>
  <inkml:trace contextRef="#ctx0" brushRef="#br0" timeOffset="57543.51">4572 14351 0,'0'0'0,"0"-21"16,21 21-16,0 0 15,22-21-15,-22 21 0,21 0 16,-21-21-16,22 21 0,-1-22 16,0 1-16,1 21 0,20-21 0,-21 0 15,1 0-15,20 0 0,-20-1 16,-1 1-16,0 0 0,1 21 0,-1-21 16,-21 21-16,0 0 0,0 0 15,-21 21-15,0 0 16,0 0-16,0 1 0,-21-1 0,21 0 15,-21 0-15,21 0 0,-21 0 16,21 1-16,0-1 0,0 0 16,0 0-16,-21-21 0,21 21 15,0 0-15,0-42 47,-21 0-47,21 0 0,0 0 0,0 0 16,0-1-16,0 1 0,0 0 15,0 0-15,0-21 0,0 20 0,0 1 16,0-21-16,0 21 0,0 0 16,21-1-16,0 22 0,0 0 15,0 0-15,0 0 0,1 22 0,-1-1 16,0-21-16,0 21 0,0 0 16,0 21-16,1-20 0,-1-1 15,-21 0-15,21 0 0,-21 0 0,0 0 0,0 1 16,0-1-16,21-21 31,0-21-15,-21-1-16,21 1 0,1 0 15,-22-21-15,21 21 0,0-22 0,0 22 16,0-21-16,22-1 0,-22 22 16,0-21-16,21 21 0,-21 21 0,1 0 15,-1 0-15,21 0 0,-21 21 16,0 0-16,-21 21 15,22-20-15,-22 20 0,0-21 0,0 21 16,0 1-16,0-22 0,0 21 16,0 1-16,0-22 0,0 21 0,0-21 15,-22 0-15,22 1 0,-21-1 0,21 0 16,-21-21-16</inkml:trace>
  <inkml:trace contextRef="#ctx0" brushRef="#br0" timeOffset="57831.37">4657 14965 0,'0'0'0,"-43"21"0,22-21 16,-42 0-1,105 0 1,0 0-16,1 0 0,-1 0 0,21-21 15,1 21-15,-1 0 0,22 0 16,0-21-16,-1 21 0,1 0 0,0 0 16,-1-21-16,1 21 0,0 0 0,-22 0 15,22 0-15,-43 0 0,1 0 16,-22 0-16,0 0 0,-42 0 16,-22 0-16,-20 0 15,-1 0-15,1 21 0,-22-21 16</inkml:trace>
  <inkml:trace contextRef="#ctx0" brushRef="#br0" timeOffset="58044.25">4403 15177 0,'0'0'0,"-43"0"0,1 42 15,84-42 1,-21 0-16,43 0 16,-1 0-16,1 0 0,-1 0 0,22 0 15,0 0-15,-1 0 0,1 0 16,0 0-16,-1 0 0,1-21 0,0 21 15,-1 0-15,1-21 0,-21 21 16,-1-22-16,1 22 0,-43 0 16,21 0-16,-21 0 0,-42 0 15,-21 0-15,-1 0 0,1 22 16,-21-1-16</inkml:trace>
  <inkml:trace contextRef="#ctx0" brushRef="#br0" timeOffset="58251.13">4276 15600 0,'0'0'0,"-22"21"0,1 0 0,0-21 16,42 0-1,0 0-15,22 0 16,-1 0-16,22 0 0,-1 0 0,1 0 16,-1 0-16,22 0 0,-22 0 15,22 0-15,-22 0 0,22 0 0,-21 0 16,-1 0-16,-21 0 0,1 0 0,-1 0 15,0 0-15,-20 0 0,-65 0 16</inkml:trace>
  <inkml:trace contextRef="#ctx0" brushRef="#br0" timeOffset="58435.58">4445 15981 0,'0'0'0,"0"21"0,42-21 31,-21 0-31,1 0 0,20 0 0,0 0 16,1 0-16,20-21 0,-21 0 0,22 0 16,-1 21-16,-20-22 0,20 1 15,-20 0-15,20 0 0,-21-21 0,1 20 16,-1 1-16,-21 0 0,22-21 0,-22 21 16,0-22-16</inkml:trace>
  <inkml:trace contextRef="#ctx0" brushRef="#br0" timeOffset="59884.16">5165 12044 0,'21'0'16,"-21"-21"-16,0 0 15,0 42 16,-21 0-31,-1-21 0,22 21 0,-21 0 16,21 0-16,0 1 0,0-1 16,0 0-16,0 0 15,21-21 1,1 0 0,-1 0-16,0 0 0,0 0 15,0-21-15,-21 0 16,21 0-16,-21-1 15,0 1-15,0 0 0,0 0 16,-21 0-16,0 21 16,0 0-16,0 0 0,0 0 15,-1 0-15,22 21 16,-21-21-16,21 21 0,0 0 0,0 0 16,0 1-16,0-1 0,0 0 0,0 0 15,0 0 1,21-21-1,1 0-15,-1 0 16,0 0-16,0 0 0,0-21 16,0 0-16,1 0 0,-22 0 15,0-1-15,0 1 16,0 0-16,0 0 0,-22 0 16,1 21-16,0 0 15,0 0-15,0 0 0,0 0 16,-1 21-16,22 0 0,-21 0 15,21 0-15,-21 1 0,21-1 16,0 0-16,0 0 16,21-21-1,0 0 1,1 0-16,-1 0 0,0 0 31,-21-21-31,0 0 0,21 21 0,-21-21 16,0-1-16,0 1 15,0 0-15,-21 21 0,21-21 16,-21 21-16,0 0 16,-1 0-1,22 21-15,0 0 0,0 0 16,0 1-16,0-1 0,0 0 16,0 0-16,0 0 0,0 0 15,22-21 1,-1 0-1,0-21-15,0 21 16,-21-21-16,21 21 0,-21-21 16,0 0-16,0 0 0,0-1 15,0 1 1,-21 21 0,0 0-1,21 21-15,-21-21 0,21 22 16,0-1-16,0 0 15,0 0 1,21-21-16,0 0 16,0 0-16</inkml:trace>
  <inkml:trace contextRef="#ctx0" brushRef="#br0" timeOffset="62156.35">6244 11917 0,'-21'0'31,"0"-21"0,21 42 79,0 0-95,21 0 1,0 0 0,-21 1-16,21-22 15,0 21-15,1 0 0,-1 0 0,0-21 16,0 21-16,0 0 16,0 1-16,1-1 0,-1 0 0,0 0 15,0 0-15,0 0 0,0 1 16,22-1-16,-22-21 0,0 21 0,0 0 15,0 0-15,1 0 0,-1-21 16,-21 22-16,0-1 16,21-21-16,0 21 0,-21 0 15,21-21-15,0 21 16,1 0 15,-1-21-15,-21 22-1,0-44 126,-21 22-141,21-21 16,0 0-16,-22 21 15,1-21-15</inkml:trace>
  <inkml:trace contextRef="#ctx0" brushRef="#br0" timeOffset="62791.03">6900 11811 0,'0'0'16,"0"-21"-16,-21 21 63,0 0-48,0 21-15,0 0 0,-1 0 16,-20 1-16,21 20 0,0-21 15,0 21-15,-22-20 0,22 20 16,-21 0-16,21 1 0,-22-1 0,1 0 16,0 1-16,20-1 0,-20 0 15,0-21-15,21 22 0,-22-22 0,1 21 16,21-21-16,-22 1 0,22-1 0,-21 0 16,21 0-16,0 0 0,-1 0 15,22 1-15,-21-22 0,21 21 0,-21-21 16,21 21-1,0-42 142,21 0-142,0 21-15,-21-22 0,22 1 16</inkml:trace>
  <inkml:trace contextRef="#ctx0" brushRef="#br0" timeOffset="64983.06">6900 12615 0,'0'-21'47,"0"0"-31,0 0-1,0 0 1,0 0-16,0-1 31,21 22-31,-21-21 0,22 21 16,-1-21-16,0 21 15,0-21-15,0 21 0,0-21 16,22 21-16,-22-21 16,0 21-16,0 0 0,0-22 15,22 22-15,-22 0 0,21 0 0,-21-21 16,22 21-16,-1 0 0,0-21 16,22 21-16,-22-21 0,22 21 15,-1 0-15,22 0 0,-22-21 0,1 21 0,21 0 16,-22 0-16,22 0 0,-22 0 15,1 0-15,-1 0 0,1 0 0,20 0 16,-20 0-16,-1 0 16,-20 0-16,20 0 0,1 21 0,-1 0 0,1-21 15,-22 21-15,0 0 0,1-21 0,-1 22 16,0-1-16,1-21 16,-1 21-16,-21 0 0,0 0 0,22 0 15,-22 1-15,0-1 0,0 0 16,0 0-16,1 0 0,-1 0 0,0 1 15,0 20-15,-21-21 0,0 21 0,21-20 16,-21 20-16,0-21 0,21 21 16,-21-20-16,0 20 0,0-21 0,0 21 15,0 1-15,0-22 0,0 21 16,0 1-16,0-22 0,0 21 16,0 0-16,-21 1 0,0-1 0,21 0 15,0 1-15,-21-1 0,0 0 0,0 22 16,-1-22-16,1 22 0,0-22 15,0 22-15,0-22 0,-22 0 16,22 22-16,-21-22 0,21 0 0,-22 1 16,1-1-16,21 22 0,-21-22 0,-1 0 15,1 22-15,21-22 0,-22 22 16,1-22-16,0 21 0,-1-20 0,22-1 16,-21 0-16,0 22 0,-1-22 0,1 1 15,0-1-15,-1 0 0,1 1 16,0-1-16,-1 0 0,1 1 15,-22-1-15,22 0 0,-21 22 0,20-22 16,-20 0-16,20 1 0,-20-22 0,21 21 16,-1 1-16,-20-1 0,20-21 15,1 21-15,-21 1 0,20-22 0,1 21 16,0-21-16,-1 1 0,1-1 0,0 21 16,20-21-16,-20 0 0,0 1 15,21-1-15,-1 0 0,-20 0 0,21 0 16,0 0-16,-22 1 0,22-22 0,0 21 15,0 0-15,0-21 0,0 21 16,-1 0-16,1-21 0,21 21 0,-21-21 16,0 0-16,0 0 0,21 22 15,-21-22-15,-1 0 32,22-22 77,0 1-109,0 0 16,0 0-1,0 0 1,0 0-1,0-1 1,0 1 0,0 0-1,0 0-15,0 0 16,22 0-16,-1 21 0,-21-22 0,21 1 16,0 0-16,0 0 0,0 0 15,1-22-15,-1 22 0,0 0 0,0-21 16,0 21-16,0-22 0,1 22 0,-22 0 15,21-21-15,0 20 16,-21 1-16,21 0 0,-21 0 0,0 0 16,21 21-16,-21-21 15,0 42 48,-21 0-63,21 0 0,-21 0 15,0 0-15,21 1 0,-21-1 0,-1 0 16,1 21-16,21-21 0,-21 1 16,0-1-16,0 0 0,0 0 15,-1 0-15,1 0 0,0 1 0,0-1 16,21 0-16,-21 0 0,0-21 0,-1 21 16,22 0-16,-21-21 15,21 22-15,-21-22 0,21 21 16,-21-21-16,21 21 15,21-21 32,0 0-47,0 0 0,1 0 16,-1 0-16,0 0 0,0 0 16,21 0-16,-20 0 0,20 0 15,0 0-15,-21 0 0,22 21 0,-22-21 16,21 0-16,-21 0 0,22 0 15,-22 0-15,0 0 0,0 0 16,0 0-16,1 0 16,-22 21-1,-22-42 63</inkml:trace>
  <inkml:trace contextRef="#ctx0" brushRef="#br0" timeOffset="69179.63">15219 7176 0,'0'-22'16,"21"1"-1,-21 0-15,0 0 0,21 0 16,-21 0-16,21-1 0,-21 1 15,21 21-15,-21-21 16,0 0-16,0 0 16,-21 0-1,0 21-15,-21 0 16,21 0-16,-1 0 0,1 21 16,0 0-16,-21 0 0,21 0 0,-1 0 15,1 22-15,21-22 0,0 21 0,-21 1 16,21-22-16,0 21 0,0 0 15,0-20-15,0 20 0,21-21 0,0 0 16,1-21-16,-1 21 16,0-21-16,0 0 0,21 0 0,-20 0 0,-1 0 15,21-21-15,-21 21 0,22-21 16,-22 0-16,21 0 0,-21 0 16,0-1-16,1 1 0,-1 0 0,0-21 15,0 21-15,-21-1 0,0-20 16,0 21-16,0 0 0,0 0 0,0-1 15,0 1-15,0 0 0,0 42 32,-21-21-32,0 21 15,21 1-15,0-1 0,0 0 16,-21 0-16,21 0 0,0 0 0,0 1 16,0-1-16,0 0 0,0 0 0,0 0 15,21-21-15,0 21 16,0-21-16,0 0 0,0 0 0,1 0 15,-1 0-15,0 0 0,0 0 16,0 0-16,22 0 0,-22 0 0,0-21 16,21 0-16,-21 0 0,1 0 0,-1 0 15,21-22-15,-21 22 0,-21 0 16,21-21-16,-21 20 0,22-20 0,-22 0 16,0 21-16,0-22 0,0 1 15,-22 0-15,1-1 0,0 1 0,0 0 16,-21 20-16,20-20 0,-20 0 0,21 21 15,-21-1-15,-1 1 16,1 21-16,0 0 0,-22 0 0,22 0 16,-22 0-16,1 21 0,-1 1 15,1 20-15,20 0 0,-20 1 0,-1-1 16,22 21-16,-21 1 0,20-1 16,1 1-16,21-1 0,0 1 0,-1-1 15,22 1-15,0-1 0,0-20 0,22 20 16,-1-20-16,0-1 0,21 0 15,-21-21-15,64 43 16,-43-64-16,22 21 0,-22 0 0,22-21 16,-22 0-16,22 0 0,-22 0 15,21 0-15,-20 0 0,-1 0 0,0 0 0,1-21 16,-1 0-16,0 0 16,-20 0-16</inkml:trace>
  <inkml:trace contextRef="#ctx0" brushRef="#br0" timeOffset="69907.96">16446 6879 0,'0'0'0,"-21"43"0,0 41 15,0-41 1,0-22-16,21 21 0,0-21 0,-21 22 16,21-22-16,-22 21 0,22-21 15,0 0-15,0 1 0,0-1 0,0 0 16,0-42 15,0 0-31,0-1 0,0 1 16,0 0-16,0-21 15,0 21-15,0-1 0,0-20 0,0 0 16,0 21-16,0-22 0,22 1 0,-22 0 16,21 20-16,-21-20 0,21 0 15,-21-1-15,21 1 0,0 21 0,0 0 16,1 0-16,-1-1 0,21 22 16,-21 0-16,0 0 0,1 0 0,-1 22 15,0-1-15,0 0 0,0 0 0,-21 21 16,21-20-16,-21-1 0,0 21 15,0-21-15,0 0 0,-21 22 0,0-22 16,-21 0-16,21 0 0,-1 0 16,1-21-16,-21 22 0,21-1 15,0-21-15,-1 0 0,1 0 0,0 0 16,42 0 0,0 0-1,1-21-15,-1-1 0,21 22 0,-21-21 16,22 21-16,-22 0 0,21 0 15,-21 0-15,22 0 0,-22 0 0,0 0 16,0 0-16,21 0 0,-20 21 16,-1-21-16,-21 22 0,21-1 0,-21 0 15,21 0-15,-21 0 0,0 0 0,0 1 16,0-1-16,-21 0 0,0 0 16,0 0-16,-1 0 0,-20 1 15,21-1-15,-21 0 0,20-21 0,-20 21 16,21-21-16,0 0 0,0 0 15,-1 0-15,1 0 0,0 0 16,21-21 0,0 0-16,0 0 15,0-1-15,21 22 0,0-21 0</inkml:trace>
  <inkml:trace contextRef="#ctx0" brushRef="#br0" timeOffset="70607.83">17145 6858 0,'0'0'0,"0"21"0,0 0 0,0 1 16,0-1-16,0 21 0,0-21 15,0 0-15,0 22 0,0-22 0,0 0 16,0 0-16,0 22 0,0-22 0,0 0 15,0 0-15,0 0 0,0 0 16,0 1-16,-21-22 31,0 0-15,21-22-16,0 1 0,0 0 16,0 0-16,-22-21 0,22 20 15,0 1-15,0-21 0,0 21 0,0-22 16,0 1-16,0 21 0,0-21 0,22-1 15,-22 22-15,21 0 0,0-21 16,0 20-16,0 1 0,0 21 16,1 0-16,-1 0 0,-21 21 15,21 1-15,0-1 0,-21 0 0,21 0 16,-21 21-16,21-20 0,-21 20 16,0-21-16,0 0 0,0 22 15,0-22-15,0 21 0,0-21 0,0 0 16,0 1-16,0-1 0,0 0 15,0 0-15,-21-21 32,21-21-32,0 0 15,0 0-15,0-1 0,0 1 0,0-21 16,0 21-16,21-22 0,-21 22 16,22-21-16,-1 0 0,0-1 0,0 1 15,21 0-15,-20 20 0,-1-20 16,0 21-16,21 0 0,-21 0 15,1 21-15,-1 0 0,0 21 0,0 0 0,0 0 16,0 21-16,-21 1 16,0-22-16,0 21 0,0 1 0,0-1 15,0 0-15,0 1 0,0-1 16,0-21-16,0 21 0,0 1 0,0-22 16,0 0-16,0 21 0,0-20 0,0-1 15,-21 0-15,0-21 0,21 21 16,-21 0-16,0-21 0,0 0 15,-1 0-15,1 0 0</inkml:trace>
  <inkml:trace contextRef="#ctx0" brushRef="#br0" timeOffset="70932">16065 7768 0,'-42'0'16,"84"0"-16,-105 0 0,63 21 0,21-21 31,21 0-31,1 0 0,-1-21 0,22 21 16,-1-21-16,22 21 0,-1-21 16,1 21-16,0 0 0,-1-21 0,1 21 15,0 0-15,21-21 0,-43 21 16,22 0-16,-1 0 0,-20 0 15,-22 0-15,1 0 0,-1 0 0,0 0 16,-63 0 0,0 0-16,-21 0 15,-1 0-15,1 21 0,0-21 0,-1 0 16,-20 0-16,-1 21 0,1-21 0,-22 21 16</inkml:trace>
  <inkml:trace contextRef="#ctx0" brushRef="#br0" timeOffset="71180.17">15748 7959 0,'0'0'0,"-21"21"0,21 21 16,21-42-1,0 0-15,21 21 0,1-21 16,20 0-16,1 0 0,-1 0 0,1 0 16,20 0-16,1 0 0,21 0 0,-21 0 15,-1 0-15,1 0 0,0-21 16,-1 21-16,-20 0 0,-1 0 0,1-21 15,-22 21-15,0 0 0,1 0 16,-22 0-16,0 0 0,-42 0 16,-21 0-16,-1 0 15,1 0-15,0 21 16,-22-21-16,1 21 0,-22-21 0,0 22 16,1-1-16</inkml:trace>
  <inkml:trace contextRef="#ctx0" brushRef="#br0" timeOffset="71363.58">15790 8319 0,'0'0'0,"0"21"0,21-21 0,1 0 0,-1 21 16,21-21-16,0 0 0,1 0 0,20 0 15,1 0-15,20 0 0,-20 0 16,21 0-16,-1 0 0,-20 0 16,20 0-16,-20-21 0,-1 21 0,1-21 0,-1 21 15,-20 0-15,-1-22 0,-21 22 16,0 0-16,1 0 0,-44 0 15,1 0 1</inkml:trace>
  <inkml:trace contextRef="#ctx0" brushRef="#br0" timeOffset="71555.47">16023 8530 0,'0'0'0,"-63"21"0,20 1 0,1 20 15,42-21-15,0 0 16,21-21-16,0 0 0,0 0 15,22 0-15,-1 0 0,0 0 16,1 0-16,20 0 0,1 0 0,-1 0 16,1-21-16,20 21 0,-20-21 0,-1 0 15,22 21-15,-21-21 0,-1 21 16,-21-22-16,22 22 0,-22-21 0,1 21 16,-1 0-16</inkml:trace>
  <inkml:trace contextRef="#ctx0" brushRef="#br0" timeOffset="72623.96">15621 10859 0,'0'0'0,"0"-22"0,0 1 0,0-21 16,0 21-16,0-22 0,0 1 16,0 21-16,0-21 0,-21 20 0,21-20 15,-43 21-15,22 0 0,0 21 16,-21 0-16,21 0 0,-22 0 0,22 21 16,-21-21-16,-1 21 0,22 21 0,-21-20 15,21-1-15,0 21 0,-22-21 16,22 0-16,21 22 0,-21-22 0,21 0 15,0 0-15,0 0 0,0 1 16,21-22-16,0 0 16,0 0-16,1 0 0,-1 0 0,21-22 15,-21 1-15,22 0 0,-1 0 16,-21 0-16,21 0 0,1-1 16,-22 1-16,0 0 0,21 0 0,-42-21 15,22 20-15,-22 1 0,0 0 0,0 0 16,0 0-16,0 42 15,-22-21 1,22 21-16,0 0 0,-21 22 16,21-22-16,-21 0 0,21 0 0,0 21 15,0-20-15,0-1 0,0 0 0,0 0 16,21 0-16,0-21 16,1 0-16,-1 0 15,21 0-15,-21 0 0,0 0 0,22 0 16,-22 0-16,0-21 0,21 0 15,-20 0-15,20 0 0,-21-1 0,21 1 16,-20-21-16,-1 0 0,0-1 0,0 22 16,-21-42-16,0 20 0,0 1 15,0 0-15,-21-22 0,0 22 0,0-1 16,-22 1-16,1-21 0,0 20 16,-22 1-16,22 0 0,-22 20 0,-20-20 15,20 21-15,-21 0 0,22 21 0,-22 0 16,1 0-16,20 42 0,-21-21 15,22 22-15,-1-1 0,22 21 16,0 1-16,-1-1 0,1 1 0,21 21 16,0-22-16,21 22 0,0-22 15,0 1-15,21-1 0,0-20 0,21-1 16,1 0-16,-1 1 0,0-22 16,22 0-16,-1 0 0,1 0 0,-1-21 15,22 0-15,-21 0 0,20 0 0,-20 0 16,-1 0-16,22 0 0,-22 0 15,1-21-15,-22 0 0,22 0 0,-1 0 16,-20-1-16,20-20 0</inkml:trace>
  <inkml:trace contextRef="#ctx0" brushRef="#br0" timeOffset="72851.83">16383 10012 0,'0'0'0,"21"0"16,0 0 0,22-21-16,-22 21 0,21 0 0,-21 0 15,22 0-15,-1 0 0,0 0 16,1 0-16,-1 0 0,-21 0 16,21 0-16,-20 0 0,20 0 0,-21 0 0,-42 0 46</inkml:trace>
  <inkml:trace contextRef="#ctx0" brushRef="#br0" timeOffset="73073.22">16637 10075 0,'0'0'0,"0"22"0,0 105 16,0-85-16,0 21 0,0-20 15,0-1-15,0 0 0,0 1 16,0-1-16,0 0 0,0 1 16,0-22-16,0 0 0,0 21 0,0-20 15,0-1-15,21-21 32,0-21-17,0-1-15</inkml:trace>
  <inkml:trace contextRef="#ctx0" brushRef="#br0" timeOffset="73575.5">17018 10414 0,'0'0'0,"21"0"0,0-21 16,-21 0-16,21 0 0,1-1 15,-22 1-15,21 0 0,-21 0 0,21 0 16,-21 0-16,0-1 0,-21 22 31,0 0-31,-1 22 0,1-1 0,-21 0 16,21 0-16,0 21 0,-1-20 15,1 20-15,0-21 0,0 0 0,0 22 16,21-22-16,0 0 0,0 0 0,0 0 16,0 0-16,0 1 15,21-22-15,0 0 0,0 0 0,0 0 16,22 0-16,-22 0 0,21 0 0,-21 0 15,22-22-15,-22 1 0,21 0 16,1 0-16,-1 0 0,0 0 0,-21-22 16,22 22-16,-22 0 0,0 0 15,0 0-15,0-1 0,1 1 0,-22 42 32,0 1-32,0 20 15,0-21-15,0 0 0,0 0 0,0 22 16,0-22-16,0 0 0,0 0 0,-22 0 15,22 1-15,-21-1 16,0 0-16,21 0 0,-21-21 0,0 21 16,0-21-16,-1 0 15,22-21 17,22 0-32,-1 0 0,0 0 0,0-1 15</inkml:trace>
  <inkml:trace contextRef="#ctx0" brushRef="#br0" timeOffset="73821.97">17801 9970 0,'0'0'0,"0"-43"0,21 22 0,-21 0 15,0 42 1,0 0-16,0 0 16,0 22-16,0-22 0,-21 21 0,21-21 15,-21 64-15,21-43 16,-21 1-16,21-1 0,0 0 0,0 1 15,0-1-15,0 0 0,0-20 0,0 20 16,0-21-16,0 0 0,0 0 16,0 1-16,0-1 0,0-42 47,0-1-47,0 1 0,0 0 0,0 0 15</inkml:trace>
  <inkml:trace contextRef="#ctx0" brushRef="#br0" timeOffset="74011.94">17505 10224 0,'0'0'0,"21"0"15,0 0-15,0 0 16,22 0-16,-22 0 0,21 0 0,0 0 16,1 0-16,-1 0 0,0 0 15,1 0-15,-22 0 0,21-22 0,1 22 16,-1 0-16,-21 0 0,21 0 15,-20 0-15,-1 0 0,0 0 0,0 0 16,-21 22-16,0-1 16,-21 0-16</inkml:trace>
  <inkml:trace contextRef="#ctx0" brushRef="#br0" timeOffset="74343.89">16637 11494 0,'-64'21'0,"128"-42"0,-170 63 16,43-42-16,20 0 0,1 0 0,21 0 15,0 21-15,42-21 16,21 0-1,0 0-15,1 0 0,-1 0 0,22 0 16,-1 0-16,1-21 0,-1 21 16,22 0-16,-22-21 0,22 21 0,0-21 15,20 21-15,-20 0 0,21-22 16,-21 22-16,20 0 0,-20 0 0,-21 0 16,-1 0-16,-21 0 0,1 0 0,-22 0 15,-42 0 1,0 0-16,-22 0 0</inkml:trace>
  <inkml:trace contextRef="#ctx0" brushRef="#br0" timeOffset="74573.83">16383 11726 0,'-21'0'0,"42"0"0,-42 22 16,21-1-16,42-21 0,0 21 15,1-21-15,20 0 0,1 21 16,-1-21-16,22 0 0,-22 0 0,22 21 15,0-21-15,-1 21 0,22-21 0,-21 0 16,0 0-16,20 0 16,-20 0-16,-21 0 0,20 0 0,-41 0 15,20 0-15,-42 0 0,22 0 0,-22 0 16,-64 0 0,22 0-16,-21 0 0,0 0 15</inkml:trace>
  <inkml:trace contextRef="#ctx0" brushRef="#br0" timeOffset="74774.78">16573 12086 0,'-21'21'0,"42"-42"0,-42 64 15,64-43-15,-1 0 16,0 0-16,1 0 0,20 0 16,1 0-16,-1 0 0,1 0 0,20 0 15,-20 0-15,20 0 0,-20 0 16,21 0-16,-1-22 0,-20 22 0,-1-21 15,1 21-15,-1-21 0,-20 21 0,-1-21 16,-21 21-16,0 0 0,-21-21 16</inkml:trace>
  <inkml:trace contextRef="#ctx0" brushRef="#br0" timeOffset="75038.25">16446 12298 0,'0'0'0,"-84"21"0,41 21 0,-20-20 16,42-1-16,0 42 16,21-42-16,21 1 0,0-22 15,21 21-15,22 0 0,-22-21 0,22 0 16,20 21-16,-20-21 0,20 0 16,1 0-16,0 0 0,-1 0 0,22 0 15,-21-21-15,0 21 0,-1-21 0,1 21 16,0 0-16,-1 0 0,-20-21 15,-22 21-15,0 0 0,1 0 16,-22 0-16,-42 0 16,0 0-16,-22 0 0,-20 21 15,-1-21-15,1 21 0,-22-21 16</inkml:trace>
  <inkml:trace contextRef="#ctx0" brushRef="#br0" timeOffset="75215.67">16679 12721 0,'-63'21'0,"126"-42"0,-169 64 16,85-22-16,0 0 0,21 0 0,0 0 15,21-21-15,0 21 0,1-21 0,20 0 16,21 0-16,-20 0 0,20 0 16,1 0-16,20 0 0,-20 0 0,21 0 15,-1-21-15,22 21 0,-21-21 16,-1 0-16,1 21 0,0-21 16,-1 21-16,1-21 0,-21-1 0,-22 22 15,0 0-15,1-21 0,-22 21 0,0 0 16</inkml:trace>
  <inkml:trace contextRef="#ctx0" brushRef="#br0" timeOffset="76027.53">16743 14690 0,'21'0'0,"-42"0"0,63 0 16,-21-21-16,0-1 0,-21 1 15,0 0-15,0 0 16,0 0-16,0-22 0,0 22 0,0 0 16,-21 0-16,0 0 0,0 0 15,0 21-15,-22 0 0,22 0 0,-21 0 16,0 0-16,20 21 0,-20 0 0,0 0 16,21 0-16,-22 0 0,22 1 15,0-1-15,0 0 0,0 0 0,21 0 16,0 0-16,0 1 15,0-1-15,21-21 0,0 0 16,21 0-16,-21 0 0,22 0 0,-1 0 16,-21-21-16,22-1 0,-1 1 15,-21 21-15,21-21 0,-20 0 16,-1 0-16,0 0 0,0-1 0,0 1 16,-21 0-1,0 42 1,0 0-16,0 1 0,0-1 15,0 42-15,0-42 16,0 1-16,0-1 0,21-21 0,-21 21 16,0 0-16,22-21 0,-1 0 0,0 0 15,0 0-15,0 0 0,0 0 16,1 0-16,-1 0 0,0-21 0,21 0 16,-21 0-16,43-43 15,-43 43-15,-21-21 0,0 20 16,0-20-16,0 0 0,0 21 15,-21-22-15,-21 1 0,-1 0 0,1-1 16,0 22-16,-22-21 0,22 21 16,-22-1-16,-20 1 0,20 21 0,1 0 15,-22 0-15,21 21 0,-126 64 16,126-21 0,22-22-16,0 21 0,21-20 0,-22 20 15,43 1-15,0-1 0,0-20 0,0 20 16,0-21-16,21 1 0,1-1 15,-1 0-15,21-20 0,0 20 0,1-21 16,20-21-16,-20 21 0,20-21 0,1 0 16,-1 0-16,85-21 0,-84 0 15,20 0-15</inkml:trace>
  <inkml:trace contextRef="#ctx0" brushRef="#br0" timeOffset="76472.08">17547 14372 0,'0'21'32,"0"1"-32,0-1 0,0 0 15,-21 0-15,21 21 0,-21-20 16,21 20-16,0 0 0,0-21 0,0 22 16,-21-22-16,21 0 0,0 21 0,0-20 15,0-1-15,0 0 16,0 0-16,0-42 31,0 0-15,0 0-16,0-1 0,0 1 0,0-21 15,0 21-15,0-22 0,21 1 0,-21 0 16,21-1-16,0-20 0,0 21 16,0-1-16,22 1 0,-22 21 15,0 0-15,21-1 0,-20 22 0,-1 0 16,0 0-16,0 22 0,0-22 15,0 42-15,1-21 0,-1 21 0,0 1 16,-21-1-16,0-21 0,21 22 0,0-1 16,-21 0-16,0-21 0,21 22 15,-21-22-15,22 0 0,-22 0 0,0 0 16,0 1-16,0-1 0,0 0 0,-22 0 16,1-21-1,0 0-15,0 0 0,-21 0 0,20 0 16,-20 0-16,0 0 0</inkml:trace>
  <inkml:trace contextRef="#ctx0" brushRef="#br0" timeOffset="77147.21">17462 14605 0,'0'0'0,"43"0"0,-22 0 0,148 0 16,-126 0-1,-1 0-15,0-21 0,1 21 16,-1-21-16,21 0 0,-20 21 0,-1-22 15,22 22-15,-22-21 0,0 0 0,1 0 16,-1 0-16,-21 21 0,21-21 16,-20 21-16,-22 21 31,0 0-31,0 0 0,0 0 16,0 0-16,0 1 0,0-1 0,0 0 15,-22 0-15,22 0 0,-21 0 0,21 1 16,0-1-16,0 0 0,-21-21 15,21 21-15,0 0 16,-21-21 15,21-21-31,0 0 16,0 0-16,0 0 0,0-22 0,0 22 16,0 0-16,0-21 0,0 20 15,0-20-15,0 0 0,21 21 16,0-22-16,-21 22 0,21 0 0,1 21 15,-1 21 1,-21 0-16,21 0 0,0 1 16,-21-1-16,0 21 0,0-21 0,21 0 15,-21 1-15,21 20 0,-21-21 16,22 0-16,-22 0 0,21 1 16,0-22-16,0 0 31,0-22-31,-21 1 0,21 0 15,1 0-15,-1 0 0,0 0 16,0-1-16,-21-20 0,42 21 16,-20-21-16,-1 20 0,0-20 0,0 21 15,-21 0-15,21 21 0,0 0 16,-21 21 0,0 0-16,0 21 0,0-20 0,0 20 15,0 0-15,0-21 0,0 22 0,0-22 16,0 21-16,-21-21 0,21 22 15,0-22-15,0 0 0,-21 0 0,0 0 16,0 1-16,0-22 16,-1 0-16,1 0 0,0 0 15</inkml:trace>
  <inkml:trace contextRef="#ctx0" brushRef="#br0" timeOffset="77508.5">17420 15240 0,'21'-21'0,"-42"42"0,0 0 0,0 0 0,21 1 16,21-22 0,0 0-16,21 0 15,1-22-15,-1 1 0,22 21 0,-1-21 16,-21 21-16,22-21 0,21 21 15,-22-21-15,22 21 0,-22 0 0,22 0 16,0-21-16,-1 21 0,1 0 0,0 0 16,-1 0-16,-20 0 0,-1 0 15,-20 0-15,20 0 0,-42 21 0,22-21 16,-22 21-16,-21 0 0,0 0 16,-43-21-16,22 21 0,-21 1 15,-22-22-15,22 21 0,-43 0 0,22-21 16,-1 21-16,-20 0 0,20-21 15,-20 21-15,-1 1 0,0-1 16,1 0-16,-1 0 0,-21 0 0,21 0 16</inkml:trace>
  <inkml:trace contextRef="#ctx0" brushRef="#br0" timeOffset="78155.17">17166 15706 0,'0'0'0,"-63"21"16,20 21-16,1-21 0,0-21 16,42 22-16,0-1 0,0 0 0,21-21 15,0 0-15,21 0 0,1 0 0,20 0 16,1 0-16,-1 0 0,22 0 15,-1-21-15,1 21 0,0-21 0,-1-1 16,1 22-16,0-21 0,-1 21 0,-20-21 16,21 21-16,-22-21 0,22 21 15,-22 0-15,-20 0 0,-1 0 16,0 0-16,-21 0 0,1 0 0,-44 0 16,1 21-16,-21-21 15,0 21-15,-22 0 0,1-21 0,-22 22 16,0-1-16,1 0 0,-1 0 15,0 21-15,-21-20 0,22-1 0,-1 0 16,0 0-16,1 21 0,20-20 0,1-1 16,-1 0-16,22 21 0,0-21 15,-1 1-15,22-1 0,21 0 0,0 0 16,0 0-16,21 0 0,0 1 16,1-22-16,20 0 0,0 0 15,1 0-15,20 0 0,1 0 16,-1 0-16,1 0 0,-1 0 0,1 0 15,-1 0-15,1 0 0,20-22 0,-20 22 16,-22 0-16,22 0 0,-1 0 0,-21-21 16,1 21-16,-1 0 0,-21 0 15,0 0-15,-21 21 0,0 1 16,-21-22-16,0 21 0,-21-21 0,-1 21 16,-20 0-16,-1 0 0,-20-21 15,-1 21-15,0 1 0,1-1 0,-1-21 16,0 21-16,1 0 0,-1 0 0,0 0 15,1-21-15,20 22 0,1-1 16,-1 0-16,22 0 0,0 0 16,-1 0-16,1 1 0,21-1 0,-22 0 15,22 0-15,21 0 0,0 0 0,0 1 16,21-22-16,1 0 16,20 0-16,0 0 0,1 0 15,-1 0-15,21 0 0,1 0 0,21 0 16,-22 0-16,22-22 0,-1 1 0,1 21 15,-21-21-15,20 0 0,1 0 16,-22 0-16,22 21 0,-21-22 0,-1 1 16,-21 0-16,22 0 0,-22 0 0,-21 0 15,22-22-15,-22 22 0</inkml:trace>
  <inkml:trace contextRef="#ctx0" brushRef="#br0" timeOffset="81748">17928 11811 0,'0'-21'16,"-21"21"30,21 21-46,-21 0 0,21 0 16,0 1 0,0-1-1,21-21 1,0 0 0,0 0-16,0 0 0,1-21 15,-22-1-15,21 1 0,0 21 16,-21-21-16,21 21 0,-21-21 15,0 0-15,0 0 0,0-1 16,0 1-16,0 0 0,-21 0 16,0 21-1,0 0-15,-1 0 16,1 21-16,21 0 16,-21-21-16,0 21 0,21 1 15,0-1-15,0 0 0,-21 0 16,21 0-16,0 0 15,0 1-15,0-1 0,0 0 16,21-21-16,-21 21 16,21-21-16,0 0 15,0 0-15,1 0 0,-22-21 16,21 0-16,0 0 16,-21-1-16,0 1 15,0 0-15,0 0 0,0 0 16,0 0-16,0-1 15,-21 22 1,0 0-16,-1 0 0,1 0 16,0 0-16,0 0 0,0 0 15,0 0-15,-1 0 16,22 22 0,0-1-16,0 0 15,0 0 1,22-21-16,-1 21 0,-21 0 15,21-21 1,0 0-16,0 0 16,0 0-1,1 0 1,-22-21 0,0 0-16,0 0 15,-22 21-15,22-21 16,-21 21-16,0 0 0,0 0 15,0 0-15,0 0 0,21 21 16,-22-21-16,1 21 16,21 0-16,-21-21 15,21 21-15,0 1 32,21-22-17,0 0-15,1 0 16,-22-22-1,21 22-15,0 0 0,-21-21 16,21 21-16,-21-21 16,0 0-1,-21 42 17,0 0-32,0 0 15,21 1-15,0-1 16,-22-21-16,22 21 31,0-42 0,0 0-31,0-1 16,0 1-16,0 0 16,0 0-16,0 0 15,0 0-15,22 21 16,-22 21 31,0 0-47,0 0 15,0 0-15,0 0 16,0 1 0,0-1-16,0 0 15,21-21 32,-21-21-47,0 0 16,21-1-16,-21 1 15,21 0-15,-21 0 16,-21 21 31,0 0-47,0 0 15,21 21 1,0 0-16,-22-21 16,22 21-1,0 1 1,22-22 31,-1 0-32,-21-22 1,0 1-16,21 0 0,-21 0 16,21 21-16,-21-21 0,21 21 15,-21-21-15,0-1 16,-21 22 31,0 0-32,21 22-15,0-1 32,0 0-32,21-21 93,-21-21-77,-21 21 31,21 21-31,-21-21-16,21 21 0,-21-21 15,21 21-15,0 0 31,0-42 16,21 0-31,-21 0 0,21 21-16,-21-21 15,0 0-15,0 42 47,-21-21-47,21 21 16,0 0-1,-21-21-15,21-21 63,0 0-48,21 21-15,-21-21 16,0-1 0,21 22-16,-21 22 47,0-1-32,0 0 1,-21 0-16,21 0 15,0 0 1,0-42 47,0 0-48,0 0 1,0 42 62,0 0-62,0 0 15,0-42 78,-21 21-78,-1 0 79</inkml:trace>
  <inkml:trace contextRef="#ctx0" brushRef="#br0" timeOffset="84192.62">18711 11959 0,'0'0'0,"0"-21"16,0 0-1,0 0-15,0 0 0,21 21 16,-21-22-16,0 1 0,22 21 0,-1-21 15,-21 0-15,21 21 0,0-21 16,-21 0-16,21 21 0,0-22 0,1 22 16,-1-21-16,0 21 15,0 0-15,0 0 0,0 0 16,1 0-16,-22 21 31,0 1-31,0-1 0,0 0 0,0 21 16,-22-21-16,1 1 15,0 20-15,-21-21 0,21 21 0,-1 1 16,1-22-16,0 21 0,-21 1 16,42-22-16,-21 21 0,21-21 0,-22 0 15,22 1-15,0-1 0,0 0 0,0 0 16,0 0-16,22 0 16,-1-21-16,0 0 0,0 0 15,21 0-15,-20 0 0,-1 0 16,0 0-16,0 0 0,0 0 15,0 0-15,1 0 0,-1-21 16,-21 0 0,0 0-16,0 0 15,-21 0 1,-1 21-16,1 0 16,0 0-16,21 21 15,-21 0-15,0 0 16,21 0-16,0 0 0,0 1 0,0 20 15,0-21-15,0 0 0,0 0 16,0 22-16,0-22 0,0 0 16,0 21-16,0-20 0,0 20 0,0-21 15,0 21-15,0-20 0,0 20 16,0-21-16,0 0 0,0 0 0,0 22 16,0-22-16,-21-21 0,-1 21 0,1 0 15,-21-21-15,21 0 0,0 21 16,-22-21-16,22 0 0,-21 0 0,21 0 15,-22 0-15,22 0 0,0 0 16,0-21-16,0 21 0,-1-21 0,1 0 16,21 0-1,0 0-15,0-1 16,21 1-16,1 21 0,-1-21 16,0 21-16,21-21 0,-21 21 0,22 0 15</inkml:trace>
  <inkml:trace contextRef="#ctx0" brushRef="#br0" timeOffset="84715.65">19791 12107 0,'0'0'0,"-21"0"15,-1 0-15,22 22 16,0-1-16,-21 0 16,21 0-16,0 0 0,0 22 0,0-22 15,0 21-15,0-21 0,0 0 16,0 22-16,0-22 0,0 0 0,0 0 15,0 0-15,0 1 0,0-1 0,21-21 16,-21 21-16,22-21 0,-1 21 16,21-21-16,-21 0 0,22 0 15,-1 0-15,0 0 0,1-21 0,20 0 16,1 0-16,-1-1 0,1 1 16,20 0-16,1 0 0,0 0 0,-22 0 15,22-22-15,-1 22 0,-20 0 0,-1-21 16,1 20-16,-22 22 0,1-21 15,-22 0-15,0 21 0,0 0 0,0 0 16,-42 0 47,21 21-32,-21-21-31</inkml:trace>
  <inkml:trace contextRef="#ctx0" brushRef="#br0" timeOffset="85570.22">19516 12996 0,'0'0'0,"0"-21"0,0 0 0,0 0 16,21 0-16,-21 0 0,0-1 15,0 1-15,0 0 16,0 0-16,0 0 0,0 0 15,0 42 17,0 0-17,0 0-15,0 0 0,0 0 16,0 1-16,-21-1 0,21 0 0,-22 21 16,22-21-16,0 1 15,-21-1-15,21 0 0,0 0 0,-21-21 16,21 21-16,0 0 0,0 1 15,21-22 1,0 0-16,1 0 0,-1 0 0,21 0 16,-21 0-16,22 0 0,-1 0 0,0 0 15,1-22-15,-1 1 0,21 0 16,-20 21-16,-1-42 0,22 21 0,-22-1 16,21 1-16,-20 0 0,20 0 15,-20 0-15,-1 0 0,0-1 0,1 1 16,-22 0-16,21 21 0,-21 0 0,0 0 15,-21-21 1,22 21-16,-44 0 63,1 0-48</inkml:trace>
  <inkml:trace contextRef="#ctx0" brushRef="#br0" timeOffset="98211.48">4868 17695 0,'0'0'0,"21"0"0,-21 22 16,22-22-16,-1 0 15,0 0 1,-21-22-16,0 1 0,21 0 16,-21 0-16,0 0 0,0 0 15,0-22-15,0 22 0,0 0 0,0-21 16,0 20-16,-21 1 0,0-21 15,0 21-15,-1 0 0,1-1 16,-21 1-16,21 21 0,-22 0 16,1 0-16,0 0 0,21 0 0,-22 21 15,1 1-15,0-1 0,20 0 16,-20 21-16,21-21 0,-21 22 0,20-1 16,1 0-16,0 1 0,21-1 15,0 0-15,0-20 0,0 20 16,0-21-16,0 0 0,0 0 0,21-21 15,0 0 1,1 0-16,20 0 0,-21 0 0,0-21 16,22 0-16,-22 0 15,0 0-15,21-22 0,-21 22 0,22 0 16,-22-21-16,21-1 0,-21 22 16,1-21-16,-1 21 0,-21 0 15,0-22-15,21 43 0,-21-21 0,0 0 16,0 42-1,0 0 1,0 0-16,0 1 0,0-1 16,0 0-16,-21 21 0,21-21 0,0 22 15,0-22-15,0 0 0,0 0 16,0 0-16,0 1 0,21-1 0,0 0 16,0-21-16,0 0 15,1 0-15,-1 0 0,0 0 0,0 0 16,21-21-16,-20 0 0,-1-1 15,21 1-15,-21 0 0,22 0 16,-22-21-16,0 20 0,0-20 0,21 21 16,-20-21-16,-22 20 0,21 1 15,-21 0-15,0 0 0,21 0 0,-42 21 32,0 0-32,21 21 15,-22 0-15,22 0 16,0 0-16,0 1 0,0-1 15,0 0-15,0 0 0,0 21 16,22-20-16,-1-1 0,0 0 16,0-21-16,0 21 0,-21 0 0,21 0 15,1 1-15,-22-1 16,0 0-16,-22-21 31,1 0-15,0-21-16,0 21 0,21-21 15,-21 21-15,21-22 0,-21 22 16,21-21-16,-22 21 0,22 21 31,0 1-31,0-1 0,0 0 16,0 0-16,22-21 16,-1 21-16,0-21 0,0 21 15,0-21-15,0 0 0,1 0 16,-1 0-16,0 0 0,0 0 15,21-21-15,-20 0 0,-1 0 0,21 21 16,0-21-16,-20-22 0,20 22 16,-21 0-16,21-21 0,-20-1 0,-1 22 15,0-21-15,0 21 0,0-22 16,-21 22-16,0 0 0,0 0 0,-21 21 31,0 0-31,0 21 16,21 0-1,0 0-15,0 1 0,0-1 0,0 0 16,0 0-16,0 0 0,0 0 16,21 1-16,0-1 0,0 0 15,-21 0-15,0 0 16,0 0 0,-21-21-1,0 0-15,0 0 0,0 0 0,-1 0 16,1 0-16,-21 0 15,21 0-15,0 0 0,-1 0 16,22 22 0,0-1-1,0 0-15,22-21 0,-1 21 0,0-21 16,0 21-16,0-21 0,0 0 16,1 0-16,20 0 0,-21 0 0,21 0 15,-20 0-15,20 0 0,0 0 16,1 0-16,-1-21 0,-21 0 0,21 0 15,-20 21-15,-1-21 0,0-1 16,0 1-16,0-21 0,-21 21 16,0 0-16,0-1 0,0 1 15,0 0-15,0 0 0,0 0 16,-21 21 0,0 0-1,21 21-15,0 0 0,0 0 0,0 22 16,0-22-16,0 0 0,0 0 15,0 0-15,0 0 0,0 1 0,0-1 16,21-21-16,0 0 16,0 0-16,1 0 15,-1 0-15,0 0 0,0-21 16,-21-1-16,21 1 0,0 0 16,-21 0-16,0 0 0,22 0 15,-1-1-15,-21 1 0,21 21 16,-21-21-16,0 42 31,0 0-31,21 1 16,-21-1-16,0 0 0,21 0 15,-21 0-15,0 0 0,21 1 0,1-1 16,-1-21-16,0 0 16,0 0-16,0 0 0,0 0 15,1 0-15,20-21 0,-21-1 16,0 1-16,0 0 0,1 0 0,20 0 15,-21-22-15,0 22 16,0-21-16,-21 0 0,0-1 0,22 22 16,-22-21-16,0-1 0,21 1 15,-21 0-15,0 21 0,0-1 0,0 1 16,0 0-16,0 42 16,0 0-1,0 22-15,0-22 0,0 21 16,0 1-16,0-1 0,0 0 0,0 1 15,0-1-15,0 0 0,0 1 16,0-1-16,0-21 0,0 0 0,0 0 16,0 1-16,0-1 15,0 0-15,21-21 0,0 0 16,0 0 0,-21-21-16,0 0 15,0-1-15,0 1 0,0-21 16,0 21-16</inkml:trace>
  <inkml:trace contextRef="#ctx0" brushRef="#br0" timeOffset="98403.37">6794 17336 0,'0'0'0,"22"0"47,-1 0-47,0 21 0,0-21 16,21 0-16,-20 0 0,-1 0 0,0 0 15,21 0-15,-21 0 0,22 0 16,-22 0-16,21 0 0,-21-21 0,22 21 16,-1-22-16,-21 1 0,22 21 15,-1-21-15</inkml:trace>
  <inkml:trace contextRef="#ctx0" brushRef="#br0" timeOffset="99476.8">7705 17082 0,'0'0'0,"0"21"32,0 0-32,-22 21 15,22-21-15,0 22 0,0-1 0,-21-21 16,21 22-16,-21-1 0,21 0 16,-21-21-16,21 22 0,-21-1 0,0-21 15,21 22-15,0-22 0,-22 0 16,22 0-16,-21 0 0,21-42 47,21 0-47,-21 0 0,22 0 15,-1-22-15,-21 22 0,21-21 0,-21-1 16,21 1-16,-21 0 0,0-1 16,21 1-16,0 0 0,-21 21 0,22-1 15,-22 1-15,0 0 0,21 21 16,0 0-16,-21 21 15,0 0-15,21 1 0,-21 20 16,21-21-16,-21 21 0,0-20 0,0 20 16,0 0-16,0-21 0,0 22 15,0-22-15,21 0 0,-21 0 0,0 0 16,0 1-16,22-1 0,-22 0 16,0 0-16,0 0 15,0-42 16,0 0-31,-22 0 16,1 21-16,0-21 0,0-1 0,-21 1 16,20 0-16,1 0 0,0 0 15,0 21-15,21 21 32,0 0-17,21-21-15,0 0 16,0 21-16,1-21 0,-1 0 0,0 0 15,21 0-15,-21 0 16,22-21-16,-1 0 0,0 0 0,1 21 16,-1-21-16,0-1 0,22 1 15,-22 0-15,1 0 0,-1-21 0,-21 20 16,21 1-16,-20 0 0,-1-21 16,-21 21-16,0-1 0,21 22 0,-21-21 15,0 0-15,0 42 16,0 0-1,0 1-15,0-1 0,0 21 16,-21-21-16,21 22 0,0-22 0,0 21 16,0 0-16,0-20 0,0 20 15,0 0-15,0-21 0,0 22 16,0-22-16,0 0 0,0 0 16,0 0-16,0 1 0,21-22 0,0 0 15,0 0-15,0 0 0,1 0 16,20 0-16,-21 0 0,0-22 0,22 22 15,-22-21-15,21-21 0,0 21 16,-20-22-16,20 1 0,-21 21 0,0-21 16,22-22-16,-22 22 0,-21-1 15,21 1-15,-21 0 0,0-1 0,0 1 16,0 0-16,0-1 0,0 22 16,0 0-16,-21 21 15,21 21-15,0 0 16,0 1-16,-21 20 0,21 0 0,-22 1 15,22-1-15,0 0 0,0 1 0,0-1 16,0 21-16,0-20 0,0-1 16,0-21-16,0 22 0,0-22 0,0 21 15,22-21-15,-1 0 0,0 1 16,0-1-16,0-21 16,22 0-16,-22 0 0,0 0 0,21 0 15,-21 0-15,22-21 0,-1-1 16,0 1-16,-20 0 0,20 0 15,0-21-15</inkml:trace>
  <inkml:trace contextRef="#ctx0" brushRef="#br0" timeOffset="100207.81">10223 17082 0,'22'0'32,"-1"21"-32,-21 0 15,21-21-15,0 21 0,-21 0 16,21 0-16,0 22 0,1-22 0,-1 0 16,0 21-16,0-20 0,-21-1 15,42 21-15,-20-21 0,-1 0 16,0 22-16,0-22 0,-21 0 0,21 0 15,0 0-15,1 1 16,-22-1-16,0-42 63,0-1-63,0 1 15,0 0-15,0 0 0,21 0 16</inkml:trace>
  <inkml:trace contextRef="#ctx0" brushRef="#br0" timeOffset="100511.64">10816 17103 0,'-21'21'15,"0"0"-15,0-21 0,-1 21 16,-20 22-16,21-22 0,0 0 0,-22 0 16,22 21-16,-21 1 0,0-22 15,-1 21-15,1 1 0,0-1 0,-22 0 16,22 1-16,-1-1 0,-20 0 16,21-21-16,-1 22 0,1-22 0,21 21 15,-22-21-15,22 1 0,0-22 16,0 21-16,21 0 0,42-42 31,-21 0-15,1-1-16,20 1 0</inkml:trace>
  <inkml:trace contextRef="#ctx0" brushRef="#br0" timeOffset="103004.26">18775 17441 0,'0'0'0,"21"-21"0,0 21 0,-21-21 15,21 21-15,-21-21 0,21 21 16,-21-21-16,22 0 0,-22-1 16,0 1-16,0 0 0,0 0 15,0 0-15,0 0 0,0-1 0,0 1 16,0 0-16,0 0 0,-22 21 16,1-21-16,0 21 0,0 0 15,0 0-15,0 0 0,-1 0 0,1 21 16,0 0-16,0 0 0,0 0 15,-22 1-15,22-1 0,0 21 0,0-21 16,0 22-16,21-22 0,0 0 16,-21 21-16,21-21 0,0 1 0,0 20 15,0-21-15,21 0 16,0 0-16,0-21 0,21 0 0,-20 0 16,20 0-16,0 0 0,-21-21 15,22 0-15,-1 0 0,0 0 0,-20 0 16,-1-1-16,21 1 0,-21 0 15,0 0-15,-21 0 0,0 0 16,22-1-16,-22 1 0,0 0 16,0 0-16,0 42 31,0 0-31,0 0 16,0 1-16,0-1 0,0 0 15,0 0-15,0 0 0,0 0 0,21 1 16,-21-1-16,21 0 0,0-21 15,0 0-15,0 0 0,1 0 16,20 0-16,-21 0 0,0 0 16,22 0-16,-22-21 0,21 0 0,-21 21 15,22-22-15,-22 1 16,21 0-16,-21 0 0,22 0 0,-22 0 16,0-22-16,0 22 0,-21 0 15,21 0-15,-21 0 0,21 21 16,-21 21-1,-21-21-15,0 21 16,21 0-16,-21 0 0,21 0 16,0 1-16,0-1 0,0 0 15,0 0-15,0 0 0,0 0 16,21-21-16,0 22 0,0-1 0,-21 0 16,22-21-16,-1 21 0,0-21 15,0 0-15,-21 21 0,-21-21 47,0 0-47,0 0 0,-1 0 0,1-21 16,0 0-16,0 21 15,0 0-15,21 21 32,0 0-32,0 0 15,21 1-15,0-1 0,21-21 16,-20 0-16,-1 0 15,21 0-15,-21 0 0,22 0 0,-1 0 16,0 0-16,1 0 16,-1-21-16,0-1 0,1 1 0,-1 0 15,0 0-15,-21 0 0,22 0 16,-22-22-16,0 22 0,0 0 0,-21-21 16,0 20-16,0 1 0,0 0 0,0 0 15,-21 21 16,21 21-31,-21 0 0,21 0 16,0 1-16,0-1 16,0 0-16,0 0 0,0 0 0,0 0 15,0 1-15,21-1 0,-21 0 0,21 0 16,-21 0 0,0 0-16,0 1 15,-21-22 1,0 0-1,0 0-15,0 0 16,-1 0-16,22 21 47,0 0-47,22 0 16,-22 0-16,21-21 0,0 0 15,0 21-15,0-21 16,0 0-16,1 0 0,-1 0 0,21 0 15,-21 0-15,22 0 0,-22 0 16,21-21-16,-21 21 0,22-21 0,-22 0 16,0 0-16,0 0 0,0-1 15,0 1-15,1 0 0,-1-21 16,-21 21-16,0-1 0,0 1 0,0 0 16,0 0-16,0 0 0,-21 21 15,21 21 1,-22 0-16,22 0 15,-21 0-15,0 1 0,21-1 16,0 0-16,0 0 0,0 0 16,0 0-16,21-21 15,0 0 1,1 0-16,-1 0 16,0-21-16,0 21 0,0-21 0,0 0 15,1 21-15,-1-21 0,0 0 16,0-1-16,0 22 0,0-21 0,-21 0 15,22 21-15,-22 21 32,0 0-32,0 1 15,0-1-15,0 0 0,0 21 16,-22-21-16,22 1 0,0-1 0,0 0 16,0 0-16,0 0 0,22 0 15,-1-21-15,0 0 16,0 0-16,0 0 0,0 0 0,1 0 15,-1 0-15,0 0 0,21-21 16,-21 0-16,1 0 0,-1 0 0,0 0 16,21-22-16,-21 22 0,1-21 15,-1-1-15,0 1 0,0 0 0,0-1 16,0 1-16,1 0 0,-22-1 16,21 1-16,-21 0 0,21-1 15,-21 22-15,0 0 0,0 0 0,0 42 31,0 21-31,0-20 0,0-1 0,-21 21 16,0 0-16,21 1 0,-22-22 16,22 21-16,0 1 0,0-1 0,0 0 15,0-21-15,0 22 0,0-22 16,0 0-16,0 21 0,0-20 0,22-1 16,-1-21-16,0 21 0,0 0 15,0-21-15,0 0 0,1 0 16,-1 0-16,0-21 15,-21 0-15,21 0 0,0-1 16,0 1-16,-21 0 0,0-21 16</inkml:trace>
  <inkml:trace contextRef="#ctx0" brushRef="#br0" timeOffset="103185.16">21357 17336 0,'0'0'0,"-21"21"0,0 0 15,21 0 1,21-21-16,0 0 16,0 0-16,22 0 15,-22 0-15,21 0 0,0 0 0,1-21 16,-1 21-16,0-21 0,1 0 16,20-1-16,-20 22 0</inkml:trace>
  <inkml:trace contextRef="#ctx0" brushRef="#br0" timeOffset="104408.13">22077 17060 0,'0'0'0,"21"-21"15,-21 42 16,0 1-15,0-1-16,0 0 0,0 0 16,0 0-16,0 0 0,0 22 0,0-22 15,0 0-15,0 0 0,0 22 16,-21-22-16,21 0 0,-21 0 0,-1 21 16,22-20-16,0-1 0,-21 0 15,21 0-15,0 0 0,0 0 16,0-42 15,21 0-15,1 21-16,-1-21 0,0 0 0,0 0 15,0-22-15,0 22 0,1-21 16,-1 21-16,0-22 0,0 22 0,0-21 16,0 21-16,1-22 0,-22 22 15,21-21-15,-21 21 0,21 21 0,-21-22 16,0 44-1,0-1-15,0 0 16,0 0-16,0 0 0,0 0 16,0 22-16,0-22 0,0 21 0,0-21 15,0 1-15,-21-1 16,21 21-16,0-21 0,0 0 0,0 1 16,0-1-16,0 0 0,0 0 15,0 0-15,0-42 47,0 0-31,0 0-16,0 0 0,0-22 0,0 22 15,0 0-15,0 0 0,0 0 16,-21-1-16,21 1 0,-22 21 16,1 0-16,0 21 15,21 1 1,0-1-16,0 0 0,0 0 15,0 0-15,0 0 0,0 1 16,0-1-16,21 0 0,-21 0 16,43-21-16,-22 0 0,0 0 15,0 21-15,0-21 0,22 0 0,-1 0 16,-21 0-16,21-21 0,-20 0 16,20 0-16,-21 0 0,21-1 0,-20 1 15,-1 0-15,21 0 0,-21-21 16,0 20-16,-21-20 0,22 0 0,-1-1 15,-21 22-15,0-21 16,0 21-16,21-22 0,-21 22 0,-21 64 31,21-22-15,0 0-16,-21 21 0,-1-21 16,22 22-16,-21-22 0,21 21 0,0 1 15,0-22-15,0 0 0,0 21 16,0-21-16,0 1 0,0-1 0,21-21 15,1 21-15,-1-21 16,0 0-16,0 0 0,0 0 0,0 0 16,1 0-16,-1-21 15,0 0-15,0-1 0,0 1 0,0 0 16,1 0-16,-1-21 0,21 20 16,-21-20-16,0 0 0,1-1 0,-1 1 15,0 0-15,0-1 0,0 1 16,0 21-16,-21 0 0,0 0 0,22 21 15,-22 21 1,0 0-16,0 0 16,-22 0-16,22 22 0,-21-22 15,21 21-15,0-21 0,0 22 0,0-22 16,-21 21-16,21-21 0,0 22 16,0-22-16,0 0 0,0 0 15,0 0-15,0 0 0,0 1 16,0-1-16,0 0 15,21-21 1,0 0 0,1 0-16,-1-21 15,0 21-15,0-21 0,0-1 0</inkml:trace>
  <inkml:trace contextRef="#ctx0" brushRef="#br0" timeOffset="104859.87">24045 17187 0,'-21'0'0,"0"22"16,0-22-16,21 21 0,-21-21 15,21 21-15,-22 0 0,22 0 16,-21-21-16,0 21 0,0 1 16,21-1-16,-21 0 0,21 0 15,-21 0-15,21 0 0,-22-21 16,22 22-16,0-1 16,22-21-1,-1 0 1,21 0-16,-21 0 0,22 0 0,-22 0 15,21-21-15,0-1 0,22 22 16,-22-21-16,1 0 0,-1 0 16,21 0-16,-20 21 0,-1-21 0,22-1 15,-22 22-15,0-21 0,1 21 16,-1 0-16,0-21 0,1 21 0,-22 0 16,0 0-16,0 0 0,0 0 15,0 0-15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8T04:24:50.8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995 804 0,'0'-21'0,"0"0"16,0 0 0,0 0-16,0 0 0,0-1 15,0 1-15,0 0 16,0 0-16,0 0 15,0 0-15,0 42 47,0 0-47,0 0 16,0 0-16,0 22 0,0-1 16,0 0-16,0 22 0,0-22 0,0 22 15,0-1-15,0 1 0,0-1 16,0 1-16,0-1 0,0 22 15,0-22-15,-21 1 0,21-1 0,0-20 16,0 20-16,0-21 0,0 1 16,0-1-16,0-21 0,0 0 15,0 1-15,0-1 0,0-42 47,0-1-47,0-20 0,0 21 16,0-21-16,0-1 0,-22 1 0,22 0 15,0-1-15</inkml:trace>
  <inkml:trace contextRef="#ctx0" brushRef="#br0" timeOffset="347.79">804 699 0,'0'-22'15,"21"22"1,1 0-16,-1 0 0,0 0 16,0-21-16,21 21 0,-20-21 15,20 21-15,0 0 0,1-21 0,-1 21 16,0 0-16,1 0 0,-1-21 15,0 21-15,1 0 16,-22 0-16,0 0 0,0 0 0,-21 21 31,-21-21-15,0 21-16,0-21 0,-1 21 0,1-21 16,0 21-16,0 1 15,0-1-15,0 0 0</inkml:trace>
  <inkml:trace contextRef="#ctx0" brushRef="#br0" timeOffset="1165.33">1101 1439 0,'0'0'0,"-22"0"0,1 0 16,0 0-1,42 0 16,0 0-31,22 0 16,-22 0-16,0 0 16,21-21-16,1 21 0,-22 0 0,21-21 15,1 21-15,-22 0 0,21 0 16,-21-21-16,22 21 0,-22 0 16,0 0-16,0 0 0,0 0 0,0 0 15,-42 0 16,0 0-15,0 0-16</inkml:trace>
  <inkml:trace contextRef="#ctx0" brushRef="#br0" timeOffset="1473.15">1736 1334 0,'0'21'16,"-22"-21"-16,22 21 0,0 0 16,0 0-16,0 0 15,0 22-15,0-22 0,-21 0 16,21 0-16,0 22 0,-21-22 0,21 0 15,0 21-15,0-21 0,0 1 16,0-1-16,0 0 0,0 0 16,0-42 15,0 0-15,0 0-16,0-22 15,0 22-15,21 0 0</inkml:trace>
  <inkml:trace contextRef="#ctx0" brushRef="#br0" timeOffset="1823.98">1693 1143 0,'0'0'15,"-21"42"-15,21-20 16,0-1-16,21-21 15,0 0 1,1 0-16,-1 0 0,0 0 16,0-21-16,0-1 0,-21 1 15,21 0-15,-21 0 16,0 0-16,0 0 0,0-1 16,-21 1-16,0 21 0,0-21 15,0 21-15,-22 0 0,22 0 16,0 0-16,0 0 0,0 21 15,21 0 1,0 1-16,0-1 0,0 0 0,0 0 16,0 0-16,21 0 0,0 1 15,0-1-15,0 0 0,-21 0 16,22-21-16,-1 21 0,0-21 0,0 21 16</inkml:trace>
  <inkml:trace contextRef="#ctx0" brushRef="#br0" timeOffset="2359.67">2032 1355 0,'0'0'0,"0"21"15,0 0-15,0 0 16,0 0-16,0 1 0,0-1 15,0 0-15,0 0 0,0 21 16,0-20-16,21-1 0,-21 0 16,0 0-16,0 0 0,0 0 0,0 1 15,0-1-15,0 0 0,0 0 16,0-42 31,0 0-47,0 0 0,0-22 15,0 22-15,0-21 0,0 21 16,0-22-16,0 1 0,0 21 0,0-22 16,21 1-16,0 21 0,1-21 15,-1 20-15,21 1 0,0 0 0,1 21 16,-1 0-16,0 0 0,1 0 16,-1 0-16,0 0 0,1 21 15,-22 0-15,21 1 0,-21 20 16,1-21-16,-1 0 0,-21 22 15,0-22-15,0 21 0,0-21 0,0 43 16,-21-43-16,-1 0 16,1 0-16,0 0 0,21 1 0,-21-1 15,0-21 1,21-21 15,0-1-31,0 1 0,21 0 16</inkml:trace>
  <inkml:trace contextRef="#ctx0" brushRef="#br0" timeOffset="2979.7">3323 1355 0,'0'0'0,"0"-21"0,-21-1 16,21 1-16,-21 0 0,0 21 0,-1-21 16,1 0-16,-21 21 0,21 0 15,0 0-15,-22 0 0,22 0 0,0 21 16,-21 0-16,20 0 0,1 0 16,-21 1-16,21-1 0,0 21 15,-1-21-15,22 22 0,0-22 16,-21 21-16,21-21 0,0 22 0,0-22 15,0 0-15,21 21 0,1-21 16,-1 1-16,0-22 0,0 21 0,0-21 16,22 0-16,-22 0 0,21 0 15,-21 0-15,22 0 0,-22 0 16,0-21-16,21-1 0,-21 1 0,1-21 16,-1 21-16,0-22 0,0 22 15,0-21-15,0 0 0,-21-1 0,22-20 16,-1 20-16,-21-20 0,0-1 15,21 1-15,0-22 0,-21 22 16,21-1-16,-21 1 0,0 20 16,0-20-16,21 21 0,-21 20 0,0 1 15,0 0-15,0 0 0,0 42 32,-21 0-32,21 22 0,0-1 15,0 21-15,-21 1 0,21-1 16,0 1-16,-21-1 0,21-20 0,0 20 15,0 1-15,0-1 0,0-20 16,0-1-16,0 0 0,0 22 0,0-22 16,0-21-16,0 22 0,0-1 15,0-21-15,0 0 0,0 0 16,21 1-16,0-22 16,0 0-16,22 0 0,-22 0 0,0 0 15,21-22-15,-20 1 0,20 0 16</inkml:trace>
  <inkml:trace contextRef="#ctx0" brushRef="#br0" timeOffset="3849.37">4254 995 0,'0'21'0,"0"0"15,0 0-15,0 1 16,22-22-1,-1 0-15,0 0 16,21 0-16,-21-22 0,22 1 16,-1 21-16,0-21 0,1 0 0,-1 0 15,22-22-15,-22 22 0,0 0 16,1-21-16,-22 21 0,0-1 16,0 1-16,-21-21 0,0 21 0,0 0 15,-21-1-15,0 22 16,-22-21-16,22 21 0,-21 0 15,0 0-15,-1 21 0,-20 1 0,20-1 16,1 0-16,0 21 0,-1 1 16,22-1-16,-21 0 0,21 1 0,0 20 15,21-21-15,0 1 0,0-22 16,0 21-16,0 1 0,0-22 0,0 0 16,21 0-16,0 0 0,0-21 15,21 0-15,-20 0 0,20 0 16,0 0-16,1 0 0,-1 0 15,-21 0-15,21 0 0,1-21 0,-22 21 16,0-21-16,0 0 0,-21 0 16,0-1-16,-21 22 15,-21 0-15,21 0 0,-1 0 16,-20 0-16,0 0 0,-1 0 0,22 22 16,-21-22-16,21 21 0,-22 21 15,22-21-15,0 0 0,0 22 0,0-22 16,0 21-16,21 1 0,0-22 15,0 21-15,0 0 0,0 1 16,0-22-16,0 21 0,0-21 16,21 1-16,0-1 0,21 0 0,-21 0 15,22-21-15,-1 0 0,0 0 16,1 0-16,-1 0 0,0-21 16,22 0-16,-22 0 0,1-1 0,-1 1 15,21-21-15,-20 0 0</inkml:trace>
  <inkml:trace contextRef="#ctx0" brushRef="#br0" timeOffset="4138.62">5355 614 0,'0'0'0,"0"-21"0,0-22 16,-21 43-1,0 22-15,21-1 16,-21 0-16,21 21 0,-22 1 0,22 20 15,0 1-15,0-1 0,-21 1 16,21-1-16,-21 1 0,21-1 16,0 1-16,-21-1 0,21-21 0,0 22 15,0-22-15,-21 1 0,21-1 16,0 0-16,0 1 0,0-22 0,0 0 16,0 21-16,0-21 15,0 1-15,21-22 16,0 0-16,0-22 0,0 1 0,1 0 15,-1 0-15,0 0 0,0-22 16</inkml:trace>
  <inkml:trace contextRef="#ctx0" brushRef="#br0" timeOffset="4506.42">5376 1376 0,'0'0'0,"0"21"0,0 0 16,0 0-16,21-21 15,1 0-15,-1 0 16,21 0-16,-21 0 0,22 0 16,-22 0-16,21 0 0,0-21 0,-20 0 15,20 21-15,0-21 0,-21 0 16,22 21-16,-22-21 0,-21-1 0,0 1 16,0 0-16,0 0 15,0 0-15,-21 0 0,0 21 0,-1 0 16,1 0-16,0 0 0,-21 0 15,21 21-15,-1-21 0,-20 21 0,21 0 16,0 0-16,21 22 0,-21-22 16,21 0-16,-22 21 0,22-21 0,0 1 15,0 20-15,0-21 16,0 0-16,0 0 0,22 1 0,-1-1 16,0-21-16,0 21 0,0-21 15,0 0-15,22 0 0,-1 0 0,-21 0 16,22 0-16,-1-21 0,0 0 15,1-1-15,-1 22 0</inkml:trace>
  <inkml:trace contextRef="#ctx0" brushRef="#br0" timeOffset="5188.68">6265 1164 0,'0'0'0,"-21"0"15,0 0 1,21 21-16,0 1 0,-21-1 0,21 0 15,-21 0-15,21 21 0,0-20 16,0-1-16,0 21 0,0-21 0,0 0 16,0 1-16,0 20 0,0-21 15,-22 0-15,22 0 0,0 1 0,0-1 16,0 0-16,0 0 0,0 0 16,0-42 15,0 0-31,0 0 15,0 0-15,0-1 0,0 1 0,0 0 16,0-21-16,0 21 0,0-22 16,0 22-16,0 0 0,22-21 15,-22 20-15,21 1 0,0 0 0,0 0 16,0 0-16,0 21 0,1-21 16,-1 21-16,0 0 0,0 0 0,21 0 15,-20 21-15,-1-21 0,0 21 16,0 0-16,-21 21 0,21-20 0,-21-1 15,21 0-15,-21 0 0,0 21 16,0-20-16,0-1 0,0 0 0,0 0 16,0 0-16,0 0 15,-21 1-15,21-1 0,-21-21 16,0 0 0,0 0-16,21-21 15,0-1-15,0 1 16,0 0-16,0-21 0,21 21 0,0-1 15,0-20-15,0 21 0,1-21 16,-1 20-16,0-20 0,21 21 0,-21 0 16,1 0-16,20-1 0,-21 22 15,0 0-15,22 0 0,-22 0 0,0 22 16,21-1-16,-21 0 0,-21 0 16,22 0-16,-22 22 0,0-22 15,0 0-15,0 21 0,0-21 0,0 1 16,0-1-16,-22 21 0,22-21 15,-21 0-15,0 1 0,21-1 16,-21-21-16,42 0 31,0-21-31,0 21 16,1-22-16</inkml:trace>
  <inkml:trace contextRef="#ctx0" brushRef="#br0" timeOffset="5573.46">7133 1461 0,'0'0'0,"21"21"31,0-21-31,1 0 0,-1 0 0,0 0 16,0 0-16,0 0 0,0-21 15,1-1-15,-1 22 0,0-21 0,0 21 16,0-21-16,0 0 0,1 0 15,-22 0-15,0-1 0,0 1 16,-22 0-16,1 0 16,0 21-16,-21 0 0,21 0 15,-1 0-15,1 21 0,0 0 16,0 0-16,0 1 0,0-1 16,21 0-16,-22 0 0,1 21 0,21-20 15,0-1-15,0 21 0,0-21 16,0 0-16,0 1 0,0 20 0,0-21 15,21 0-15,1 0 16,-1-21-16,0 0 0,0 22 0,0-22 16,22 0-16,-22 0 0,0 0 15,0-22-15,0 22 0,22-21 0,-22 0 16,0 0-16</inkml:trace>
  <inkml:trace contextRef="#ctx0" brushRef="#br0" timeOffset="6044.19">7726 1228 0,'0'0'0,"0"21"31,0 0-31,0 0 0,0 0 16,0 1-16,0-1 0,0 0 0,0 0 16,0 21-16,0-20 0,0-1 15,-21 21-15,21-21 0,-22 22 16,1-22-16,21 0 0,0 0 0,0 0 15,-21 0-15,21 1 0,-21-22 16,21 21-16,-21-21 0,21-21 31,0-1-31,0 1 16,0 0-16,0-21 0,21 21 16,-21-22-16,21 1 0,0 21 0,22-22 15,-22 1-15,0 0 0,21 21 16,1-22-16,-22 22 0,21 0 0,0 0 15,1 0-15,-22 21 0,21 0 16,-21 0-16,1 21 0,-1 0 16,0 0-16,0 0 0,0 0 0,-21 22 15,0-22-15,0 0 0,0 21 16,0-20-16,0 20 0,0-21 16,0 21-16,0-20 0,-21 20 0,0-21 15,21 0-15,-21 0 0,21 1 0,-21-1 16,21 0-1,0-42 1,0 0 0,21-1-16,-21 1 0,21 0 0,0-21 15</inkml:trace>
  <inkml:trace contextRef="#ctx0" brushRef="#br0" timeOffset="6348.02">8594 762 0,'0'0'0,"0"21"0,-22 0 0,1 22 16,21-1-16,0 0 0,-21 1 0,0-1 16,21 0-16,0 22 0,-21-22 15,21 22-15,-21-22 0,-1 22 0,22-22 16,-21 0-16,0 1 0,21 20 15,0-21-15,0-20 0,0 20 16,0 0-16,0-21 0,0 1 0,0-1 16,0 0-16,42-21 15,-20 21-15,-1-21 0,0 0 0,21 0 16,1 0-16,-22-21 0,21 0 16,0 0-16,-20-1 0,20 1 0,0-21 15,-21 21-15,22-22 0</inkml:trace>
  <inkml:trace contextRef="#ctx0" brushRef="#br0" timeOffset="6572.41">8382 1164 0,'0'0'0,"0"21"0,0 1 15,21-22 1,0 0-16,0 0 0,22 0 15,-1 0-15,0 0 0,1 0 0,-1 0 16,0 0-16,1 0 0,20 0 16,-42-22-16,22 1 0,-1 21 0,-21-21 15,0 21-15,1-21 0,-1 0 16</inkml:trace>
  <inkml:trace contextRef="#ctx0" brushRef="#br0" timeOffset="7624.79">12573 868 0,'0'0'15,"0"-64"-15,0 43 16,0 0-16,0 0 16,-21 21-16,0 0 0,-1 0 15,-20 0-15,21 0 0,-21 0 16,-1 0-16,1 21 0,-22 0 15,22 0-15,-21 1 0,-1 20 0,22 0 16,-22 1-16,22-1 0,21 0 16,0 1-16,-1-1 0,22 0 0,0-21 15,0 22-15,0-22 0,22 21 16,-1-21-16,0 1 0,21-22 0,-21 21 16,22-21-16,-1 0 0,0 0 15,1 0-15,-22 0 0,21 0 0,1 0 16,-22 0-16,21 0 0,-21 0 15,-21-21-15,0-1 16,-21 22 0,-21 0-16,21 0 0,-22 0 15,1 0-15,-22 0 0,22 0 16,0 0-16,-22 22 0,22-1 0,0 0 16,-1 0-16,22 0 0,0 0 0,-21 22 15,20-22-15,22 21 0,0-21 16,0 1-16,0 20 0,0-21 0,0 0 15,0 0-15,22 1 0,-1-1 16,0-21-16,21 0 0,-21 21 0,22-21 16,-1 0-16,0 0 15,1 0-15,20 0 0,-20-21 0,-1 0 16,0 21-16,1-22 0,-1 1 16,-21 0-16,21 0 0,-42 0 0,0 0 15,0-1-15,0 1 16,-21 21-16,0 0 15,0 0-15,0 21 0,0 1 16,-1-1-16,-20 0 0,21 0 0,0 21 16,0 1-16,21-1 0,0-21 0,-22 22 15,22-1-15,-21 0 0,21 1 16,0-22-16,-21 21 0,21-21 0,0 22 16,0-22-16,-21 0 15,21 21-15,-21-21 0,21 1 0,0-1 16,0 0-16,21-21 15</inkml:trace>
  <inkml:trace contextRef="#ctx0" brushRef="#br0" timeOffset="8106.03">14478 614 0,'0'63'15,"0"-41"-15,0 20 0,0 21 16,0-20-16,0 41 0,-21 43 15,0-63-15,21 21 0,-22-22 16,1 1-16,21-1 0,0 1 0,-21-22 16,0 21-16,21-20 0,0-1 15,-21-21-15,21 22 0,0-22 0,0 0 16,0 0-16,0-42 31,0 0-31,0 0 16</inkml:trace>
  <inkml:trace contextRef="#ctx0" brushRef="#br0" timeOffset="8328.9">14266 889 0,'0'0'0,"0"-21"0,0-21 16,-21 20-16,21-20 0,0 21 0,0 0 15,0 0-15,0-1 0,21 1 16,-21 0-16,43 21 0,-22-21 15,21 0-15,-21 0 0,22 21 0,-1-22 16,0 22-16,22 0 0,-22-21 16,0 21-16,22 0 0,-22 0 15,1 0-15,-1 21 0,-21-21 0,0 22 16,0-1-16,-21 0 0,0 0 0,0 0 16</inkml:trace>
  <inkml:trace contextRef="#ctx0" brushRef="#br0" timeOffset="8528.79">14287 1291 0,'0'0'0,"0"21"0,0 1 0,0-1 16,0 0-16,22-21 16,-1 0-16,0 0 0,0 0 15,21 0-15,-20 0 0,20 0 16,-21 0-16,21-21 0,-20 21 0,20-21 15,0 21-15,-21 0 0,1-22 16,-1 22-16,21 0 0,-21-21 0,0 21 16</inkml:trace>
  <inkml:trace contextRef="#ctx0" brushRef="#br0" timeOffset="8744.67">14965 1334 0,'0'42'15,"0"-21"-15,0 21 16,0-20-16,0 20 0,0-21 0,0 21 16,0-20-16,0 20 0,0 0 15,0-21-15,0 1 0,0-1 0,0 0 16,0 0-16,0 0 0,0 0 0,0-42 31,21 0-15,0 0-16</inkml:trace>
  <inkml:trace contextRef="#ctx0" brushRef="#br0" timeOffset="8908.57">15071 1101 0,'0'0'0,"0"-21"0,0-1 15,0 44 1,0-1-1,0 0-15,0 0 0,21-21 0,0 21 16,0 0-16,0 1 0,-21-1 16,21 0-16</inkml:trace>
  <inkml:trace contextRef="#ctx0" brushRef="#br0" timeOffset="9356.32">15579 1418 0,'0'0'0,"0"43"0,-22 41 15,1-63-15,21 22 0,0-22 16,0 0-16,0 0 0,0 0 0,-21 1 16,21-1-16,0 0 0,0 0 15,0-42 16,0 0-31,0 0 16,0-1-16,0 1 0,0 0 0,21-21 16,0 21-16,-21-22 0,22 1 15,-1 21-15,0-22 0,0 1 0,21 21 16,-20-21-16,-1 20 0,0 1 16,21 0-16,-21 21 0,1 0 0,20 0 15,-21 21-15,0 0 0,0 1 16,22-1-16,-22 21 0,0-21 15,0 22-15,0-22 0,-21 21 0,0 0 16,0 1-16,0-22 0,0 21 16,0-21-16,-21 1 0,0 20 0,0-21 15,0 0-15,21 0 16,-21-21-16,42 0 31,0 0-31,0-21 0,0 0 0,0 0 16</inkml:trace>
  <inkml:trace contextRef="#ctx0" brushRef="#br0" timeOffset="9672.14">16700 1249 0,'0'0'0,"-105"0"15,62 0-15,22 0 0,-21 21 0,-1 0 16,1 0-16,21 1 0,-21-1 16,20 21-16,-20 0 0,21-20 0,0 20 15,21 0-15,0 1 0,0-22 16,0 21-16,0 0 0,0-20 16,21-1-16,0 0 0,0 0 0,22 0 15,-1-21-15,0 0 0,1 0 0,-1 0 16,0 0-16,1 0 0,-1-21 15,0 21-15,1-21 0,-22-21 16,21 20-16,0-20 0,-20 21 0,-1-21 16,0-1-16,0-20 0,0 20 15,0-20-15</inkml:trace>
  <inkml:trace contextRef="#ctx0" brushRef="#br0" timeOffset="9891.01">16997 635 0,'0'0'0,"0"-21"0,0 42 15,-21 0-15,-1 22 16,22 20-16,-21 1 0,0-1 16,21 22-16,0-22 0,-21 22 0,21-22 15,0 1-15,-21-1 0,21 1 16,0-1-16,0-20 0,0-1 0,0 0 16,0 1-16,21-1 0,0-21 15,-21 0-15,21 1 0,0-1 0,1 0 16,-1-21-16,0 0 0,0 0 0,21 0 15,-20-21-15,20 0 0,0-1 16</inkml:trace>
  <inkml:trace contextRef="#ctx0" brushRef="#br0" timeOffset="10504.66">17780 1037 0,'0'21'16,"0"1"-1,21-22-15,0 0 0,0 0 0,22 0 16,-22 0-16,0 0 0,0 0 16,0 0-16,1 0 0,20-22 15,-21 22-15,0-21 0,0 0 16,-21 0-16,22 0 0,-22 0 0,0-1 15,0 1-15,0-21 0,0 21 16,-22 0-16,1-22 0,0 22 0,0 0 16,-21 21-16,20 0 0,-20 0 15,0 0-15,-1 0 0,22 0 0,-21 21 16,0 0-16,20 22 0,-20-22 16,21 21-16,0 0 0,21 1 0,0-1 15,0 0-15,0 1 0,0-1 16,0-21-16,21 22 0,0-22 0,0 0 15,0 0-15,22-21 16,-22 21-16,0-21 0,21 0 0,-20 0 16,20 0-16,-21 0 0,0 0 15,0 0-15,1 0 0,-22-21 16,0 0 0,-22 21-16,-20 0 15,21 0-15,0 0 0,-22 21 16,1-21-16,0 21 0,21 0 0,-22 1 15,22-1-15,-21 21 0,21-21 16,-1 0-16,1 1 0,0 20 0,21-21 16,0 21-16,0-20 0,0-1 15,0 0-15,42 0 0,-20 0 16,-1 0-16,21-21 0,0 22 16,1-22-16,-1 0 0,0 0 0,1 0 15,20 0-15,-20 0 0,-1-22 16,0 1-16,22 0 0,-22 0 0,0-21 15,22 20-15</inkml:trace>
  <inkml:trace contextRef="#ctx0" brushRef="#br0" timeOffset="10776.74">18627 720 0,'0'0'0,"0"-43"0,-22 1 16,22 21-16,-21 21 15,0 0-15,0 0 0,0 0 16,0 21-16,-1 0 0,22 22 15,-21-1-15,21 21 0,-21 1 0,21-1 16,-21 1-16,21 21 0,0-22 16,0 1-16,0-22 0,0 21 0,0 1 15,0-22-15,0 1 0,0-1 16,0 0-16,0 1 0,0-1 0,0-21 16,0 0-16,0 0 0,0 1 15,0-1-15,21-21 16,0 0-1,0 0-15,1-21 0,-1-1 16,0 1-16,0 0 0,0-21 16</inkml:trace>
  <inkml:trace contextRef="#ctx0" brushRef="#br0" timeOffset="11756.06">18711 1376 0,'0'0'0,"0"21"0,0 0 16,0 0-1,21-21-15,1 0 0,-1 0 0,0 0 16,0 0-16,0 0 0,0 0 0,1 0 16,20 0-16,-21 0 15,0-21-15,0 21 0,-21-21 0,0 0 16,22 21-16,-22-21 0,0 0 16,0-1-16,0 1 0,0 0 0,-22 0 15,1 21 1,0 0-16,0 0 0,0 21 0,-22 0 15,22 0-15,0 1 0,0-1 16,0 21-16,21-21 0,0 22 0,-21-22 16,21 21-16,0-21 0,0 0 15,0 22-15,0-22 0,21 0 0,-21 0 16,42 0-16,-21-21 0,0 22 16,1-22-16,20 0 0,0 0 15,-21 0-15,22 0 0,-22 0 16,21-22-16,-21 22 0,22-21 0,-22 0 15,0 0-15,0 0 0,22 0 16,-22-22-16,0 22 0,-21-21 0,21-1 16,0 22-16,0-21 0,-21 0 0,0 20 15,0-20-15,22 21 0,-22 0 16,0 42 0,0 0-1,0 0-15,0 0 0,0 22 0,-22-22 16,22 0-16,0 0 0,0 22 15,-21-22-15,21 0 0,0 0 16,-21 0-16,21 0 0,0 1 16,0-1-16,0 0 15,-21-21-15,0-21 16,21 0 0,0-1-16,0 1 0,0 0 15,0 0-15,0-21 0,0 20 0,21-20 16,0 21-16,0-21 0,0-1 15,22 22-15,-22-21 0,21 21 0,1-1 16,-1 1-16,0 0 0,1 21 16,-1 0-16,0 0 0,1 21 0,-1 0 15,-21 1-15,0 20 16,0-21-16,1 0 0,-1 22 0,-21-22 16,0 21-16,0-21 0,0 22 15,0-22-15,0 0 0,0 0 0,0 0 16,0 0-16,-21-21 0,-1 22 15,1-22-15,0 0 16,0 0 0,21-22-16,0 1 0,0 0 15,0 0-15,21 0 0,0 0 16,0-1-16,22 1 0,-22-21 0,21 21 16,1-22-16,-1 1 15,0 21-15,22-21 0,-22 20 0,0 1 16,22 21-16,-22 0 0,-21 0 15,22 0-15,-22 21 0,0 1 0,0-1 16,-21 21-16,0-21 0,0 22 16,0-22-16,0 0 0,0 21 0,0-21 15,0 1-15,-21-1 0,21 0 16,0 0-16,-21 0 0,21 0 0,-21-21 16,21 22-16,21-22 31,0 0-31,0 0 15,0-22-15,1 1 0,-1 21 0</inkml:trace>
  <inkml:trace contextRef="#ctx0" brushRef="#br0" timeOffset="12608.23">20807 1418 0,'0'21'0,"21"-21"15,0 0-15,0 0 0,0 0 0,1 0 16,-1 0-16,0 0 0,21 0 16,-21 0-16,1 0 0,20 0 15,-21-21-15,-21 0 0,21 21 16,0-21-16,-21 0 0,22 0 0,-22-1 16,0 1-16,0 0 0,0 0 15,0 0-15,-22 21 0,1 0 16,0 0-16,0 0 0,21 21 15,-21-21-15,0 21 0,-1 0 0,22 0 16,0 22-16,-21-22 0,21 0 16,0 0-16,0 22 0,0-22 0,0 0 15,0 0-15,0 0 0,0 0 16,21-21-16,1 22 0,-1-1 16,0-21-16,0 0 0,0 0 15,22 0-15,-22 0 0,0 0 0,21 0 16,-21 0-16,1-21 0,-1 21 15,0-22-15,21 1 0,-21 0 0,1-21 16,-1 21-16,0-1 0,0-20 16,0 0-16,-21-1 0,21 22 0,1-21 15,-22 21-15,0 0 0,0-1 16,0 1-16,0 42 16,0 1-1,0-1-15,0 0 0,0 0 16,0 21-16,0-20 0,0 20 0,0-21 15,-22 0-15,22 22 0,-21-22 16,21 0-16,0 21 0,0-21 16,0 1-16,0-1 0,-21 0 0,21 0 15,0 0-15,0-42 47,0 0-47,0 0 16,21 0-16,-21-1 0,21 1 0,1 0 15,-1-21-15,0 21 0,21-22 16,1 1-16,-1 0 0,0 20 16,1-20-16,-1 0 0,0 21 0,22-22 15,-22 43-15,0 0 0,1 0 0,-22 0 16,21 0-16,-21 21 16,1 1-16,-22 20 0,0 0 0,21-21 15,-21 22-15,0-1 0,0 0 16,0 1-16,0-22 0,0 21 0,-21 1 15,21-22-15,0 21 0,0-21 16,-22 0-16,22 1 0,-21-1 0,21 0 16,0 0-16,0-42 47,0 0-32,21-22-15,1 22 0,-1-21 0,-21 21 16</inkml:trace>
  <inkml:trace contextRef="#ctx0" brushRef="#br0" timeOffset="12897.07">22712 656 0,'0'0'0,"-21"21"0,-1 22 0,22-1 16,0 0-16,-21 1 0,21-1 0,-21 22 16,21-1-16,-21-21 0,21 22 15,0-22-15,-21 22 0,0-22 0,-1 0 16,22 1-16,0-22 0,-21 21 16,21-21-16,-21 1 0,21 20 0,0-21 15,0 0-15,0 0 16,21-21-1,0 0 1,1 0-16,20-21 0</inkml:trace>
  <inkml:trace contextRef="#ctx0" brushRef="#br0" timeOffset="13316.83">23304 1228 0,'22'0'0,"-22"-21"0,-22 21 31,1 0-31,0 0 16,0 0-16,-21 21 0,20 0 15,1-21-15,-21 21 0,21 0 0,0 0 16,21 1-16,0-1 16,0 0-16,0 0 15,21 0 1,21-21-16,-21 0 0,0 0 0,22 21 15,-22-21-15,21 0 0,-21 0 16,1 22-16,-1-22 0,0 0 0,0 21 16,0-21-16,-21 21 0,21-21 15,-21 21-15,0 0 0,0 0 16,0 1-16,-21-1 16,0-21-16,0 0 0,0 21 0,0-21 15,-22 0-15,22 0 0,-21 0 16,21 21-16,-22-21 0,22 0 15,-21 0-15,21 0 0,-1 0 16,1 0-16,0 0 0,0 0 16,21-21-1,0 0-15,0 0 16,0-1-16,21 1 0</inkml:trace>
  <inkml:trace contextRef="#ctx0" brushRef="#br0" timeOffset="13672.13">22648 783 0,'0'0'0,"21"0"0,43 0 16,-22 0-16,22 0 0,-1 0 0,1 0 16,-1 0-16,1 0 0,-1 0 15,-20 0-15,20 0 0,-21 0 0,1 0 16,-22 0-16,21 0 16,-21 0-16,1 0 0,-1 0 0,0-21 15,0 21-15,-42 0 78,0 0-78</inkml:trace>
  <inkml:trace contextRef="#ctx0" brushRef="#br0" timeOffset="15128.25">487 3620 0,'21'21'62,"0"-21"-46,0 0-16,22 0 0,-1 0 0,21 0 16,-20 0-16,20 0 0,1 0 15,-1 0-15,1 0 0,20 0 16,-20 0-16,-1 0 0,1 0 0,-1 0 16,1 0-16,-1-21 0,-20 21 15,-1-22-15,0 22 0,1 0 0,-1 0 16,-21-21-16,0 21 15,1 0-15,-1 0 16,-21-21 0,-21 21-1,21-21-15,-22 21 0,1 0 16,0 0-16,-21 0 0,21-21 16,-1 21-16,-20 0 0,21 0 0,-21-21 15,20 21-15,-20 0 0,21-22 16,0 22-16,-22 0 0,22 0 0,0 0 15,0 0-15,0 0 16,42 0 31,0 0-47,21 0 0,-20 0 16,-1 0-16,21 0 0,-21 0 15,22 0-15,-22 0 0,21 22 16,-21-22-16,0 21 0,-21 0 0,0 0 15,0 0-15,0 0 16,0 22-16,-21-22 0,0 0 0,0 0 16,0 22-16,0-22 0,-22 0 15,22 0-15,0 0 0,0 0 16,0 1-16,-1-1 0,22 0 16,0 0-1,22-42 16,-1 21-31</inkml:trace>
  <inkml:trace contextRef="#ctx0" brushRef="#br0" timeOffset="15887.82">3090 3429 0,'0'-21'16,"0"42"-16,0-63 0,0 21 15,0-1-15,0 1 0,0 0 0,0-21 16,0 21-16,0-1 0,0 1 16,0 0-16,0 0 0,-21 21 15,0 21 1,21 21-16,0 1 0,0-1 15,0 0-15,0 22 16,0-22-16,0 22 0,0-1 0,0 1 16,0-1-16,0 1 0,0-1 15,0 1-15,0-22 0,0 22 0,0-22 16,0 0-16,0 1 0,0-22 16,0 0-16,0 0 0,0 0 0,0-42 31,0 0-31,0 0 15,21-22-15,0 22 0,0-21 16</inkml:trace>
  <inkml:trace contextRef="#ctx0" brushRef="#br0" timeOffset="16387.53">3598 3154 0,'21'0'16,"-42"0"-16,42-21 0,-21 0 16,22 21-16,-44 0 31,1 0-15,0 0-16,-21 0 0,21 21 15,-1-21-15,-20 21 0,0 0 0,21 0 16,-22 0-16,22 22 0,0-22 15,0 0-15,0 0 0,21 0 0,-22 1 16,22-1-16,0 0 0,0 0 16,0 0-16,22-21 0,-1 0 15,21 0-15,-21 21 0,0-21 16,1 22-16,20-22 0,-21 21 0,21 0 16,-20-21-16,-1 21 0,0 0 15,-21 0-15,0 1 0,0-1 16,-21 0-16,0-21 15,-1 21-15,1-21 0,-21 0 16,21 21-16,-22-21 0,22 0 16,0 0-16,0 0 0,0 0 0,0 0 15,-1 0-15,1 0 0,0 0 16,0-21-16,0 0 16,21 0 15,0 0-16</inkml:trace>
  <inkml:trace contextRef="#ctx0" brushRef="#br0" timeOffset="31908.32">3873 2963 0,'0'-21'0,"0"0"31,0 42 0,0 0-31,-21 1 0,21-1 16,-21 0-16,21 0 0,-21 21 16,21 1-16,0-1 0,0 0 0,-21 1 15,21-1-15,-21 0 0,21 1 16,-22-22-16,22 21 0,0-21 0,0 22 16,0-22-16,0 0 0,0 0 15,0 0-15,22-21 31,-1 0-31,0 0 0,-21-21 0,21 0 16,-21 0-16,21 0 0,-21-22 16</inkml:trace>
  <inkml:trace contextRef="#ctx0" brushRef="#br0" timeOffset="32128.7">3725 3302 0,'0'0'0,"21"0"32,1 0-32,-1 0 15,0 0-15,0 0 0,0 0 0,0-21 16,1 21-16,-1 0 0,0-21 16,21 21-16,-42-21 0,21 21 0,1 0 15,-1-22-15</inkml:trace>
  <inkml:trace contextRef="#ctx0" brushRef="#br0" timeOffset="33048.3">4678 3598 0,'0'0'0,"0"-21"16,0 0-16,0 42 31,0 0-15,0 1-16,0-1 0,0 0 0,0 21 15,0-21-15,0 22 0,0-22 16,0 21-16,0-21 0,0 1 0,0 20 16,-21-21-16,21 0 0,-22 22 15,22-22-15,-21-21 0,21 21 0,-21-21 32,0-21-17,21 0 1,0-1-16,0-20 0,0 21 0,0 0 15,0-22-15,0 22 0,0 0 16,0-21-16,21-1 0,0 22 0,0-21 16,1 21-16,-1 0 0,0-1 0,0 1 15,21 21-15,-20 0 0,20 0 16,-21 0-16,0 0 0,22 21 0,-22 1 16,0-1-16,0 0 0,0 0 15,0 21-15,1-20 0,-1-1 0,-21 21 16,0-21-16,0 0 15,21 1-15,-21-1 0,0 0 0,0 0 0,0 0 16,0 0-16,0 1 16,-21-22-1,0-22 1,21 1-16,0 0 16,0 0-16,0 0 0,0-22 0,0 22 15,21 0-15,-21-21 0,21-1 16,0 22-16,21-21 0,-20 21 0,-1-22 15,21 22-15,43 0 16,-43 21-16,-21 0 0,22 0 16,-22 21-16,0 0 0,0 22 15,0-22-15,0 21 0,-21-21 16,0 22-16,0-1 0,0-21 0,0 22 16,0-1-16,-21 0 0,21-21 15,0 1-15,-21 20 0,21-21 0,-21 0 16,21 0-16,21-21 31,0-21-15,0 0-16,1-21 0,20 21 15</inkml:trace>
  <inkml:trace contextRef="#ctx0" brushRef="#br0" timeOffset="33536.37">6054 3641 0,'0'0'0,"0"-21"0,0-1 16,-22 1-16,1 21 15,0 0-15,0 0 0,0 0 0,0 0 16,-1 21-16,1-21 0,0 22 16,0 20-16,0-21 0,0 0 0,-1 22 15,1-22-15,0 21 0,0 0 16,0-20-16,21 20 0,0-21 0,0 21 15,0-20-15,0-1 0,0 0 16,0 0-16,21-21 0,0 0 16,0 0-16,0 0 0,22 0 0,-22 0 15,0 0-15,21-21 0,-20 0 16,-1 0-16,0-1 0,21 1 0,-21 0 16,1-21-16,-22 21 0,21-22 15,-21 22-15,21-21 0,-21 21 0,0-1 16,21 1-16,-21 0 0,0 0 0,0 42 31,0 0-31,0 0 16,-21 1-16,21-1 0,-21 21 15,21-21-15,0 22 0,0-22 16,0 21-16,0-21 0,0 22 16,0-22-16,0 0 0,0 21 0,21-42 15,0 21-15,0 1 0,-21-1 0,21-21 16,1 0-16,-1 0 0,0 0 15,0 0-15,0 0 0,0-21 0,1-1 16,-1 1-16,21-21 0,-21 21 16,0-22-16,22 22 0</inkml:trace>
  <inkml:trace contextRef="#ctx0" brushRef="#br0" timeOffset="33791.74">6667 3217 0,'0'0'0,"0"-21"0,0-21 16,0 63-1,0 0 1,-21 22-16,21-1 0,-21 0 16,21 1-16,-21-1 0,21 0 0,0 22 15,0-22-15,-21 22 0,0-22 16,21 0-16,-22 1 0,22-1 0,0 0 16,0 1-16,0-1 0,0-21 15,0 21-15,0-20 0,0-1 0,0 0 16,0 0-16,22-21 15,-1 0-15,0 0 16,0-21-16,0 21 0,0-21 16,1-22-16,-1 22 0,0 0 15</inkml:trace>
  <inkml:trace contextRef="#ctx0" brushRef="#br0" timeOffset="33960.64">6498 3683 0,'-21'0'0,"-21"21"15,42 0 1,21-21-16,0 0 16,0 0-16,0 0 0,22 0 15,-1 0-15,0 0 0,1 0 16,-1 0-16,0 0 0,1-21 0,20 0 16,-21 21-16,1-21 0</inkml:trace>
  <inkml:trace contextRef="#ctx0" brushRef="#br0" timeOffset="35186.14">7324 3556 0,'0'0'0,"-22"0"0,1 0 0,0 0 16,0 0-16,0 0 0,0 0 16,-1 21-16,22 0 0,-21-21 15,0 22-15,0-1 0,21 0 16,0 21-16,-21-21 0,0 1 0,21 20 15,0-21-15,0 0 0,0 22 16,0-22-16,0 0 0,0 21 0,0-21 16,21 1-16,0-1 0,21-21 15,-21 21-15,1 0 0,20-21 0,0 0 16,-21 0-16,22 0 0,-1 0 0,-21 0 16,22-21-16,-1 0 0,-21 0 15,21-1-15,1 1 0,-22-21 0,21 0 16,-21 20-16,1-41 0,-1 21 15,0-22-15,0 22 0,-21-43 16,0 22-16,21-1 0,-21 1 0,0-1 16,0 1-16,0 20 0,0 22 15,0-21-15,0 21 0,-21 21 16,21 21-16,-21 0 16,0 0-16,0 21 0,21 1 0,-22-1 15,1 22-15,0-22 0,21 21 16,0 1-16,0-22 0,-21 1 0,21-1 15,-21 21-15,21-20 0,0-22 16,0 21-16,-21 1 0,21-22 0,0 21 16,0-21-16,0 0 0,0 1 15,21-22 1,0 0 0,0-22-16,-21 1 0,21 0 15,0 0-15,1 0 0,-1-22 0,0 22 16,0 0-16,0 0 0,22 0 0,-22 0 15,-21-1-15,21 1 0,0 21 16,0 0-16,0 0 0,1 21 16,-22 1-1,21-1-15,-21 0 0,0 0 0,0 0 16,0 0-16,21 1 0,-21-1 16,21 0-16,0 0 15,0 0-15,1-21 0,-1 0 16,0 0-16,0 0 0,21 0 15,-20 0-15,-1 0 0,0-21 0,0 21 16,21-21-16,-20 0 0,-1 0 16,0-1-16,0 1 0,0 0 0,0-21 15,-21 21-15,22-1 0,-1 1 16,-21 0-16,0 42 31,0 0-31,0 1 16,0-1-16,0 0 0,0 0 15,0 0-15,0 0 0,0 1 16,21-1-16,0-21 16,-21 21-16,21-21 0,0 21 0,22-21 15,-22 0-15,21 0 0,-21 0 16,22 0-16,-1 0 0,0 0 0,1 0 16,-1 0-16,0 0 0,1 0 15,-1 0-15,0 0 0,1-21 0,-22 0 16,21 21-16,-21-21 0,1-1 0,-1 1 15,0-21-15,-21 21 0,0 0 16,21-22-16,-21 22 0,0-21 16,0 21-16,0-1 0,0-20 0,-21 21 15,0 21-15,0 0 0,-22 0 16,22 0-16,-21 0 0,-1 21 16,1 0-16,0 0 0,-1 22 15,1-22-15,0 21 0,-1 1 0,1-22 16,21 21-16,-21 0 0,42 1 15,-22-1-15,22 0 0,0 1 0,0-1 16,0 0-16,0 1 0,22-1 0,-22 0 16,21 1-16,0-1 0,-21 0 15,0 1-15,0-1 0,0 0 0,0 1 16,0-1-16,0 0 0,0 1 16,-21-1-16,0 22 0,-1-22 15,1 0-15,0 1 0,0-1 0,21-21 0,0 21 16,-21-20-16,21-1 0,-21 0 15,21 0-15,0-42 32,0 0-32,21 0 0,0-22 15,0 22-15,0-21 0,0-1 16</inkml:trace>
  <inkml:trace contextRef="#ctx0" brushRef="#br0" timeOffset="35396.01">8742 3344 0,'0'0'0,"-21"-21"0,-1 0 16,22 0-16,-21 21 0,21-21 16,-21 21-16,21 21 62,0 0-62</inkml:trace>
  <inkml:trace contextRef="#ctx0" brushRef="#br0" timeOffset="37568.24">6265 5482 0,'0'0'0,"21"0"31,1-21-15,-1 0-16,0 21 0,0-21 15,0 0-15,0-22 0,22 22 0,-22 0 16,21-21-16,1 20 15,-22-20-15,0 0 0,0-1 0,0 1 16,-21 21-16,0-21 0,0 20 0,0 1 16,-21 0-16,0 21 0,0 0 15,-22 0-15,22 21 0,-21 0 0,21 1 16,0 20-16,-22 0 0,22-21 16,0 22-16,21-1 0,0 0 0,-21 1 15,21-1-15,0 0 0,0 1 0,0-22 16,21 21-16,-21-21 0,21 1 15,21-1-15,-20-21 0,20 0 0,0 0 16,1 0-16,-1 0 0,0 0 16,1 0-16,20-21 0,-21-1 15,22 1-15,-22 0 0,1 0 0,-1-21 16,0 20-16,1-20 0,-1 0 16,0-22-16,-21 22 0,1-22 0,-1 1 15,0-1-15,0 1 0,-21 21 16,0-22-16,0 22 0,0 21 0,0-1 15,0 1-15,-21 21 16,0 21-16,0-21 0,21 43 16,-22-22-16,1 21 0,21 1 0,-21-1 15,21 21-15,-21-20 0,0-1 16,21 0-16,0 1 0,0-1 16,0 0-16,0 1 0,0-1 0,0-21 15,0 0-15,0 22 0,21-22 16,0 0-16,0 0 0,0 0 0,1 1 15,-1-1-15,0-21 0,0 21 16,0-21-16,0 0 0,22 0 0,-22 0 16,0 0-16,0 0 0,22-21 0,-22 0 15,21-1-15,-21 1 0,22 0 16,-1 0-16,-21-21 0,21 20 0,-20-20 16,20 21-16,-21 0 0,-21 0 15,0-1-15,21 1 0,-21 0 16,-21 21-1,0 0-15,-21 0 16,42 21-16,-22-21 0,1 21 16,0-21-16,0 22 0,21-1 0,0 0 15,0 0-15,0 0 16,0 0-16,21-21 16,0 22-16,0-22 0,1 0 0,-1 0 15,21 0-15,-21 0 0,22 0 16,-22 0-16,21-22 0,0 22 0,1-21 15,-1 0-15,0 0 0,1 0 16,-22 21-16,21-21 0,-21-1 0,1 1 16,-22 0-16,-22 42 47,1 0-47,0 1 15,21-1-15,-21 0 0,0 0 16,21 0-16,0 0 15,0-42 32,21 21-47,-21-21 16,21 0-16,0 0 0,0 0 0,-21-1 16,22 1-16,-1-21 0,0 21 15,0 0-15,0-1 0,0 1 16,-21 0-16,22 21 0,-1 0 0,0 0 15,-21 21 1,21-21-16,-21 21 0,21 1 0,-21-1 16,21 0-16,-21 0 0,0 0 15,0 0-15,0 1 0,0-1 0,0 0 16,22-21-16,-22 21 16,21-21-1,0-21 1,0 0-16,0 0 15,0-1-15,-21 1 16,22 0-16,-1 0 0,0-21 0,0 20 16,0-20-16,0 21 0,1 0 15,-1 0-15,-21-1 0,21 1 0,0 21 16,-21 21 0,0 1-16,0-1 15,0 0-15,0 0 0,0 0 0,0 0 16,0 1-16,0 20 0,0-21 15,0 0-15,0 0 0,21 1 16,0-22-16,-21 21 0,22-21 0,-1 0 16,21 0-16,-21 0 0,0 0 15,22 0-15,-22 0 0,0 0 16,21 0-16,-20 0 0,-1 0 0,21-21 16,-21 21-16,0-22 0,1 1 15,-1 21-15,-21-21 0,0 0 0,0-21 16,21 20-16,-21 1 0,0 0 15,0 0-15,-21 21 16,0 21-16,-1 0 16,22 0-16,-21 1 15,21-1-15,-21 0 0,21 0 0,0 0 16,0 0-16,0 1 16,0-1-16,0 0 15,21-21-15,0 0 0,1 0 16,-1 0-16,0 0 15,0 0-15,0-21 0,-21 0 0,21 21 16,1-22-16,-1 1 0,0 0 16,0 0-16,0 0 0,0-22 0,1 1 15,-1 0-15,0-1 0,0 1 16,0-21-16,-21 20 0,21-20 0,1 20 16,-1-20-16,-21 21 0,0-1 0,21 1 15,-21 0-15,21 20 0,-21 1 16,0 0-16,-21 42 15,0 0 1,0 1-16,-1 20 0,1 0 16,21 1-16,0-1 0,-21 0 0,21 22 15,-21-22-15,21 0 0,0 22 16,0-22-16,0 1 0,0-22 0,0 21 16,21-21-16,0 22 0,0-22 0,1 0 15,-1 0-15,0-21 0,21 21 16,-21-21-16,1 0 0,20 0 0,-21 0 15,0 0-15,22 0 0,-22-21 16,0 0-16,0 0 0,0 0 16,22-1-16,-22 1 0,0-21 0,-21 21 15,21-22-15,-21 22 0,21 0 0,-21 42 32,0 0-17,0 1-15,0-1 0,0 0 0,-21 0 16,21 21-16,-21-20 0,21-1 15,0 0-15,0 0 0,0 0 16,0 0-16,21-21 31,0 0-31,-21-21 0,21 21 16,-21-21-16,0 0 0</inkml:trace>
  <inkml:trace contextRef="#ctx0" brushRef="#br0" timeOffset="37830.08">9461 4784 0,'0'0'15,"22"0"1,-1-21-16,0 21 16,21 0-16,1 0 0,-1 0 0,0 0 15,1 0-15,-1 0 0,0 0 16,22 0-16,-22 0 0,0 0 15,1 0-15,-22 0 0,21 0 16,-21 0-16,22 0 0,-22 0 0,0 0 16,0 0-16,-21-22 0,21 22 15,1 0-15,-22-21 16</inkml:trace>
  <inkml:trace contextRef="#ctx0" brushRef="#br0" timeOffset="40202.37">16108 3493 0,'0'-22'15,"0"1"1,0 0-1,21 0-15,0 0 16,-21 0 0,0-1-16,21 22 0,-21-21 0,21 21 15,-21-21-15,22 0 0,-22 0 16,0 0-16,0-1 0,21 1 0,-21 0 16,0 0-16,0 0 0,0 0 15,0-1-15,0 1 0,0 0 16,-21 0-16,-1 0 0,1 21 0,0 0 15,0-21-15,0 21 0,-22 0 16,22 0-16,-21 0 0,0 21 0,20 0 16,-20 0-16,0 0 15,21 22-15,-22-1 0,22 0 0,-21 22 16,21-22-16,-1 22 0,1-22 0,0 21 16,0-20-16,21-1 0,0 0 15,0 1-15,0-22 0,0 0 0,21 21 16,0-42-16,22 22 0,-22-1 15,0-21-15,21 0 0,1 0 0,-1 0 16,0-21-16,1-1 0,-22 22 0,21-21 16,0 0-16,1 0 0,-22 0 15,21-22-15,-21 22 0,1-21 16,-1 21-16,-21-22 0,0 1 0,0 0 16,0-1-16,0 1 0,0 21 15,0-21-15,0 20 0,0 1 16,0 42-1,0 1-15,0 20 0,0-21 16,0 21-16,0 1 0,0-1 16,0-21-16,0 22 0,0-1 0,0-21 15,0 0-15,0 0 0,0 1 16,0-1-16,21 0 0,21-21 16,-21 0-16,1 0 0,20 0 15,-21 0-15,21 0 0,1-21 0,-1 0 16,-21-1-16,22 1 0,-22 0 0,21 0 15,-21-21-15,22-1 16,-22 1-16,0 0 0,-21-1 0,21 1 16,-21 0-16,21-22 0,-21 22 15,0-1-15,0 1 0,0 0 0,0 21 16,0-22-16,0 22 0,-21 21 16,0 21-1,0 0-15,21 1 0,-21 20 0,21 0 16,-22 1-16,22 20 0,0-21 15,0 22-15,0-22 0,0 22 0,0-22 16,0 22-16,0-22 0,0-21 16,0 21-16,22-20 0,-1 20 0,-21-21 15,42-21-15,-21 21 0,0-21 16,1 0-16,20 0 0,-21 0 16,21 0-16,-20 0 0,20-21 0,0 0 15,-21 0-15,22 0 0,-22-1 16,42-62-16,-41 41 0,20-20 15,-21 21-15,0-22 0,-21 1 16,21 20-16,-21-20 0,22-1 0,-22 22 16,0 0-16,0-1 0,0 1 0,0 0 15,0 20-15,-22 22 16,1 22-16,0-1 0,0 21 16,0-21-16,0 22 0,-1 20 15,1-21-15,21 22 0,0-22 16,0 22-16,0-22 0,0 22 15,0-22-15,0 0 0,21-21 0,1 22 16,-1-22-16,0 0 0,0 0 0,21 0 16,-20 1-16,20-22 0,-21 0 15,21 0-15,-20 0 0,20 0 0,0 0 16,-21 0-16,22-22 0,-1 1 16</inkml:trace>
  <inkml:trace contextRef="#ctx0" brushRef="#br0" timeOffset="41801.96">19071 3196 0,'0'0'0,"0"-21"0,0 0 15,0 0-15,-21 21 16,21 21-16,0 0 0,-21 0 15,21 0-15,0 22 0,0-1 0,0 0 16,0 1-16,0-1 0,-21-21 16,21 22-16,0-1 0,-22 0 0,22-21 15,0 1-15,0-1 0,0 0 0,0 0 16,-21 0-16,21-42 47,0 0-47,0 0 0,0 0 0,0-22 15,0 1-15,0 21 16,0-22-16,0 1 0,21 0 0,-21-1 16,0 1-16,22 0 0,-1-1 15,0 22-15,-21 0 0,21 21 0,0 21 16,0 0 0,1 1-16,-22 20 0,0 0 0,21 1 15,0-1-15,-21-21 0,21 21 16,-21 1-16,0-22 0,0 0 0,21 21 15,-21-20-15,21-22 0,-21 21 16,22 0-16,-1-21 16,0 0-16,0 0 15,0 0-15,0-21 0,1 0 16,-1-1-16,0 1 0,0 0 0,0 0 16,22 0-16,-22-22 0,0 1 15,0 21-15,0-21 0,0-1 0,1 22 16,-1-21-16,0 21 0,0-1 15,-21 44 1,0-1-16,0 0 0,0 0 16,0 21-16,0-20 0,0 20 0,0 0 15,0 1-15,0-1 0,0-21 16,21 21-16,0-20 0,1 20 0,-1-21 16,0 0-16,21 0 15,-21 1-15,22-22 0,-1 21 0,0-21 0,1 0 16,-1 0-16,0 0 15,1 0-15,-1 0 0,22 0 0,-22-21 16,0-1-16,1 1 0,-1 0 0,0 0 16,1 0-16,-22-22 0,0 22 15,0-21-15,-21 0 0,0-1 0,0 1 16,0 21-16,-21-22 0,0 22 16,0 0-16,-22 21 0,22 0 0,-21 0 15,21 0-15,-22 0 0,1 21 16,21 22-16,-22-22 0,22 21 15,0-21-15,0 22 0,-21-1 16,42-21-16,-22 21 0,22 1 0,0-22 16,0 0-16,0 0 0,0 0 15,0 1-15,22-1 0,-1-21 16,0 0-16,0 0 0,0 0 0,0 0 16,1 0-16,20-21 0,-21 21 15,0-22-15,0 1 0,1 0 0,-1 0 16,0 0-16,0-22 0,0 22 15,-21-21-15,0 0 0,0-1 0,0 22 16,0-21-16,0-1 0,0 22 16,0 0-16,0 0 0,0 42 31,0 0-31,0 22 0,0-22 16,0 21-16,0-21 0,0 22 15,0-1-15,0-21 0,0 21 0,21-20 16,1-1-16,-1 21 0,0-21 0,0 0 15,0-21-15,0 22 0,1-1 16,-1-21-16,21 0 0,0 0 16,1 0-16,-22 0 0,21 0 0,1 0 15,-1-21-15,-21-1 0,21 1 0,-20 0 16,-1 0-16,21 0 16,-42-22-16,21 1 0,0 0 0,1-1 15,-22-20-15,21-1 0,-21 1 0,0 21 16,0-22-16,0 1 0,21-1 15,-21 22-15,0-22 0,0 22 0,0 21 16,0-22-16,0 22 0,0 42 16,0 1-1,-21 20-15,0 0 0,21 1 16,0 20-16,-22 1 0,1-22 0,0 21 16,21 1-16,0-1 0,0-20 15,-21 20-15,21-20 0,0-1 0,0-21 16,0 21-16,0-20 15,0-1-15,21 0 0,-21 0 0,21 0 16,0-21-16,1 0 0,-1 0 16,0 0-16,21 0 0,-21 0 15,1 0-15,20-21 0</inkml:trace>
  <inkml:trace contextRef="#ctx0" brushRef="#br0" timeOffset="42084.8">21907 3281 0,'0'0'0,"-21"0"0,-21 0 16,21 0-16,0 0 15,-1 0-15,-20 21 0,21 0 0,0 0 16,-22 1-16,22-1 0,0 0 16,0 21-16,0-21 0,21 22 0,0-22 15,0 0-15,0 21 0,0-20 16,0-1-16,0 0 0,21 0 0,0-21 15,0 21-15,22 0 0,-22-21 16,21 0-16,-21 0 0,22 0 0,20 0 16,-21 0-16,1 0 0,-1-21 0,0 21 15,1-21-15,-22-21 0,21 21 16,1-22-16,-22 1 0,0 0 0,21-22 16</inkml:trace>
  <inkml:trace contextRef="#ctx0" brushRef="#br0" timeOffset="42944.49">22352 2985 0,'0'0'0,"0"-43"15,0 1-15,0 21 0,-21 21 32,0 42-32,21-21 0,-22 22 0,1-1 15,0 0-15,21 22 0,-21-1 16,21-20-16,-21 20 0,0 1 0,21-22 16,0 0-16,0 1 0,-22-1 15,22 0-15,0-21 0,0 22 0,0-22 16,0 0-16,0 0 15,0 0-15,22-21 16,-1-21 0,0 0-16,0 0 0,0 0 15,0 0-15,1-1 0,-1 1 0,0-21 16,0 21-16,0 0 0,0-1 16,-21 1-16,22 0 0,-1 21 0,0 0 15,0 21 1,-21 0-1,0 1-15,0-1 0,0 0 16,0 0-16,0 0 0,21 0 16,0-21-1,1 0 1,-1 0-16,0 0 0,0 0 16,0 0-16,0 0 0,1-21 15,-1 0-15,21 21 0,-21-21 0,0 0 16,1 0-16,20-1 0,-21 1 15,0 0-15,0 0 0,1 21 0,-1 0 16,-21 21 0,0 0-16,0 0 15,0 1-15,0-1 0,0 0 16,0 0-16,0 0 0,0 0 16,0 1-16,21-1 15,0 0-15,21-21 0,1 0 16,-22 0-16,21 0 0,1 0 15,-1 0-15,0 0 0,1 0 0,-22 0 16,21 0-16,0-21 0,1 0 0,-22-1 16,21 1-16,-21 0 0,1-21 15,-1-1-15,0 1 0,-21 0 16,0-1-16,0 1 0,0 0 0,0-1 16,0 22-16,0-21 0,0 21 0,-21 0 15,0-1-15,-1 22 0,1 0 16,0 0-16,0 0 0,0 22 0,0-1 15,-1 21-15,1 0 16,0 1-16,0-1 0,-21 0 0,42 22 16,-22-1-16,1-20 0,0 20 15,21-20-15,0 20 0,0-21 0,0 22 16,0-1-16,0-20 0,0 20 16,0 1-16,0-1 0,0-20 0,0 20 15,0-21-15,0 1 0,-21-1 16,21 0-16,-21 1 0,0-22 0,-1 0 15,22 21-15,-21-20 0,21-1 16,-21-21-16,21-21 16,0-1-1,0 1-15,21 0 16,0 0-16,1-21 0,-22-1 0</inkml:trace>
  <inkml:trace contextRef="#ctx0" brushRef="#br0" timeOffset="43150.38">23580 3027 0,'0'0'0,"-22"-21"0,1 0 0,0 21 16,0-22-16,0 22 16,0 0-1,21 22 16,-22-22-31,1 0 16,0 0-16</inkml:trace>
  <inkml:trace contextRef="#ctx0" brushRef="#br0" timeOffset="43385.24">21315 3069 0,'0'21'15,"21"-21"-15,21 0 16,-21 0-16,22 0 0,-1 0 16,0 0-16,1 0 0,-1-21 15,0 21-15,1 0 0,-1 0 0,0-21 16,1 21-16,-22 0 0</inkml:trace>
  <inkml:trace contextRef="#ctx0" brushRef="#br0" timeOffset="45834.79">18754 4551 0,'21'-21'16,"0"21"-1,0-21-15,0 21 0,0-22 16,1 1-16,-1 21 0,0-21 0,0 21 16,0-21-16,0 0 0,-21 0 15,0-1-15,0 1 0,0 0 16,-21 21-16,0 0 15,0 0-15,0 0 0,-22 0 16,22 0-16,0 21 0,-21-21 0,-1 21 16,22 1-16,-21-1 0,21 0 15,-22 0-15,22 0 0,0 0 0,21 1 16,0-1-16,0 0 16,21-21-16,0 0 15,1 0-15,-1 0 0,0 0 16,0 0-16,0 0 0,0 0 0,1 0 15,-22 21 1,0 0 0,-22 0-16,1 1 0,-21-1 15,21 0-15,0 0 0,-1 0 16,-20 22-16,21-22 0,-21 21 0,20 0 16,-20 1-16,21-1 0,0-21 15,21 22-15,0-1 0,0-21 0,0 21 16,0-20-16,0-1 0,0 0 0,21-21 15,21 21-15,-21-21 0,22 0 16,-1 0-16,0 0 0,1 0 0,-1-21 16,22 21-16,-1-21 0,-21 0 15,22-1-15,-22-20 0,22 0 0,-22-1 16,22 1-16,-22 0 0,0-22 16,1 22-16,-1-22 0,-21 1 15,21 21-15,-20-22 0,-1 1 0,-21-1 16,0 1-16,21 20 0,-21-20 15,0 20-15,0 22 0,0 0 0,0 0 16,-21 21-16,0 21 16,-1 0-16,1 22 0,-21-1 0,21 0 15,0 22-15,-22-22 0,22 22 16,0-1-16,0 1 0,0-1 0,21 1 16,0-1-16,0 1 0,0-22 15,0 0-15,21 1 0,0-1 0,0-21 16,21 21-16,-20-20 0,20-22 0,0 21 15,1-21-15,-1 0 16,21 0-16,-20 0 0,-1 0 0,22 0 16,-22-21-16,0-1 0,1 1 0,-1 0 15,0 0-15,-21-21 0,1-1 16,-1 1-16,-21 21 0,0-22 16,0 1-16,0 0 0,0 21 0,0-1 15,-21 1-15,21 0 0,-22 21 0,1 0 16,0 0-16,0 21 0,0 0 15,0 1-15,-1-1 0,22 0 0,0 0 16,-21 21-16,21-20 0,0 20 0,0-21 16,0 0-16,0 0 0,21 1 15,1-1-15,-1 0 0,0 0 16,0-21-16,21 0 0,-20 0 16,-1 0-16,0 0 0,0 0 0,0-21 15,0 21-15,1-21 0,-1 0 16,0-1-16,-21 1 0,21 0 0,-21-21 15,21 21-15,-21-22 0,0 22 0,0 0 16,0 0-16,0 0 0,0 42 31,0 0-31,0 21 16,0-21-16,0 22 0,0-22 16,0 0-16,-21 21 0,21-20 0,0-1 15,0 0-15,0 0 0,-21 0 16,21 0-16,0-42 31,21 0-15,0 0-16,-21 0 15,0 0-15,21-22 0,1 22 0,-1-21 16,-21-1-16,21 22 0,-21-21 0,21 21 16,0 0-16,-21-1 0,0 1 15,21 21-15,1 21 16,-22 1-1,0-1-15,0 0 0,21 0 0,-21 21 16,0-20-16,0 20 0,0-21 0,0 0 16,0 22-16,0-22 0,21 0 15,0 0-15,-21 0 0,21-21 16,0 0 0,1 0-16,-1 0 0,0-21 15,0 0-15,0 0 0,-21 0 16,21-1-16,1-20 0,-1 21 15,-21-21-15,21-1 0,0 1 0,-21 21 16,0-22-16,21 22 16,0-21-16,-21 21 0,0 0 0,0 42 31,0 0-31,0 0 0,0 0 16,0 0-16,0 1 0,0 20 0,-21-21 15,21 21-15,0-20 0,-21-1 16,21 21-16,0-21 0,0 0 0,0 1 15,21-1-15,0 0 16,1-21-16,-1 0 0,0 21 0,21-21 16,-21 0-16,22 0 0,-22 0 0,21 0 15,-21 0-15,1-21 0,20 0 16,-21 0-16,0-1 0,0 1 0,-21 0 16,22 0-16,-22 0 15,0-22-15,0 22 0,0 0 0,0 0 16,0 0-16,0 0 0,-22 21 15,22 21 1,-21 0-16,0 0 0,21 0 0,0 0 16,-21 22-16,21-22 0,-21 0 15,21 21-15,0-20 0,0-1 0,0 0 16,0 0-16,0 0 16,0 0-16,21-21 0,0 0 0,0 0 15,0 0-15,1 0 16,-1 0-16,0 0 0,0-21 15,0 0-15,0 0 0,1-21 16,-22 20-16,21 1 0,-21-21 16,21 21-16,-21-22 0,0 22 0,0 0 15,21 0-15,-21 42 16,0 0 0,0 0-16,0 1 0,0-1 15,0 21-15,0-21 0,0 0 0,0 1 16,0-1-16,0 0 0,0 0 15,21-21-15,0 0 0,1 21 16,-1-21-16,0 0 0,0 0 0,21 0 16,-20 0-16,-1 0 15,21 0-15,-21-21 0,0 0 0,1 0 16,-1 0-16,0-1 0,-21-20 0,21 0 16,0-1-16,0 1 0,-21 0 15,22-22-15,-1 22 0,0-22 0,-21 1 16,21 21-16,0-22 0,-21 22 15,0-1-15,21 22 0,-21 0 0,0 0 16,0 63 0,-21-21-16,21 1 0,-21 20 0,0 0 15,0 1-15,21-1 0,-21 0 16,-1 1-16,22-1 0,0 0 16,0 1-16,0-1 0,0 0 0,0 1 15,0-22-15,0 21 0,22-21 16,-1 0-16,-21 1 0,42-1 0,-21-21 15,0 0-15,1 0 0,-1 0 16,0 0-16,0 0 0,0-21 0,0 21 16,1-22-16,-1 1 0,0 0 15,0 0-15,0-21 0,0 20 0,1 1 16,-22 0-16,0 0 0,21 0 16,-21 42-1,0 0-15,0 0 16,-21 0-16,21 1 0,-22-1 0,1 21 15,21-21-15,0 0 0,0 1 16,-21-22-16,21 21 0,0 0 16,0 0-16,0-42 31,0 0-15,0 0-16,0-1 0</inkml:trace>
  <inkml:trace contextRef="#ctx0" brushRef="#br0" timeOffset="46084.16">21484 4572 0,'0'0'0,"-21"0"0,0 0 0,21-21 31,21 21-31,21 0 0,-21 0 16,22 0-16,-22-21 0,21 21 0,1 0 15,-1 0-15,0-21 0,1 21 16,-22 0-16,21 0 0,0 0 0,-20-22 16,20 22-16,-21 0 0,0 0 15,0 0-15,-21-21 32</inkml:trace>
  <inkml:trace contextRef="#ctx0" brushRef="#br0" timeOffset="47732.2">762 8043 0,'0'0'16,"-21"0"-16,-43 0 0,22 0 15,0 0-15,-1 0 0,1 0 16,0 0-16,-22 0 0,22-21 0,-22 21 16,22 0-16,0 0 0,-1 0 15,-20 0-15,20-21 0,1 21 0,21 0 16,21 21 31,21-21-32,21 0-15,43 21 0,-21-21 16,20 0-16,1 0 0,21 0 16,-22 0-16,22 0 0,0 0 0,-21 0 15,21 0-15,-22-21 0,22 21 16,-21 0-16,-1 0 0,1-21 0,-21 21 16,-1 0-16,-21 0 0,1 0 15,-1 0-15,-21 0 0,0 0 16,-21-21-1,-21 0 1,0 21-16,0 0 16,0 0-16,0-21 0,-1 21 15,1-22-15,0 22 0,0 0 16,21-21-16,-21 0 0,0 21 16,-1-21-16,1 21 0,0-21 0,0 0 15,0-1-15,0 22 16,-1-21-16,1 0 0,0 21 15,0-21-15,0 21 0,0 0 16,-1 0-16,1 0 16,21 21-1,0 0-15,0 0 16,0 1 0,21-22-16,1 0 0,-1 0 15,0 0-15,21 0 0,-21 0 0,22 0 16,-1 0-16,0 0 0,1 0 15,-1 0-15,0 0 0,1 0 16,-1 0-16,-21 0 0,0 0 0,1 0 16,-1 0-16,0 0 15,-21 21-15,0 0 0,0 0 0,-21-21 16,0 42-16,-1-20 16,-20-1-16,21 21 0,-21-21 0,-1 22 15,1-1-15,0-21 0,-1 21 0,1 1 16,0-22-16,-1 21 0,22-21 15,-21 1-15,21-1 0,-1 21 16,-20-42-16,21 21 0,21 0 0,-21-21 16,0 22-16,21-44 62,0 1-62,21 0 16</inkml:trace>
  <inkml:trace contextRef="#ctx0" brushRef="#br0" timeOffset="52451.96">3535 7303 0,'0'0'0,"0"-43"0,0 1 0,-21 0 0,21 20 15,0-20-15,0 21 0,0-21 16,-22 20-16,22 1 0,-21 0 0,21 0 16,-21 21-16,0 21 15,21 0 1,-21 22-16,21-1 0,0 0 0,0 22 16,0-1-16,0 1 0,-21-1 15,21 1-15,-22-1 0,22 1 0,-21-1 16,21 1-16,0-22 0,-21 0 15,21 1-15,-21-1 0,21 0 0,0-20 16,0-1-16,0 0 0,21-21 16,0 0-16,0-21 15,1 0-15,-1-1 0,0-20 16,0 21-16,0-21 0,0 20 0,1-20 16,20 0-16,-21-22 0,0 22 15,-21 0-15,21-1 0,1 1 16,-1 0-16,0 20 0,-21 1 0,0 0 15,21 21-15,0 21 16,-21 0-16,0 22 0,0-22 0,0 0 16,0 21-16,0 1 0,0-1 15,0-21-15,0 22 0,0-1 0,0 0 16,0 1-16,21-22 0,-21 21 16,22-21-16,-22 22 0,21-22 0,-21 0 15,21-21-15,0 0 0,0 0 16,0 0-16,1 0 0,-1 0 15,0-21-15,21 0 0,-21-1 0,1 1 16,20 0-16,-21-21 0,0 21 16,22-22-16,-22 1 0,0-22 0,0 22 15,0-21-15,0-1 0,-21 1 16,0-1-16,0 1 0,0-1 0,0 22 16,0-22-16,-21 22 0,21 0 15,-21 20-15,21 1 0,-21 0 0,0 21 16,0 21-1,-1 0-15,22 1 16,0-1-16,0 0 0,0 0 0,0 21 16,0-20-16,0-1 15,0 21-15,0-21 0,0 0 0,0 1 16,0-1-16,0 0 0,22 0 16,-1 0-16</inkml:trace>
  <inkml:trace contextRef="#ctx0" brushRef="#br0" timeOffset="53236.52">4403 7641 0,'0'0'16,"21"21"-16,0-21 0,0 22 0,0-22 16,0 0-16,1 0 0,-1 0 15,0 0-15,0 0 0,0-22 16,22 1-16,-22 0 0,21 0 0,-21 0 16,22 0-16,-22-1 0,0 1 15,0 0-15,0-21 0,-21 21 16,0-1-16,0 1 0,0 0 0,0 0 15,-21 21-15,0 0 16,0 0-16,0 21 0,-22 0 0,22 0 16,-21 22-16,21-22 0,-1 21 15,1 1-15,0-1 0,0 0 0,21-21 16,0 22-16,0-1 0,0-21 0,0 0 16,0 1-16,21-1 0,0 0 15,0 0-15,22-21 0,-22 0 0,21 0 16,1 0-16,-1 0 0,0-21 15,1 0-15,20 0 0,-21-1 16,1 1-16,-1-21 0,0 21 0,1-22 16,-1 1-16,-21 0 0,22-1 15,-22-20-15,0 21 0,21-85 16,-42 63-16,21 1 0,-21 20 16,0 1-16,0 0 0,0-1 0,0 22 15,0 0-15,-21 21 16,21 21-16,-21 0 15,21 22-15,-21-1 0,21 0 0,0 22 16,0-22-16,0 22 0,0-1 16,0-21-16,-21 22 0,21-22 0,0 1 15,0-1-15,-21 0 16,21 1-16,0-22 0,0 0 0,0 0 16,0 0-16,0 0 0,0-42 31,0 0-16,0-21-15,0 21 16,0-1-16,0 1 0,21 0 0,0-21 16,0 21-16,0-1 0,22 1 0,-22 0 15,21 0-15,0 0 0,1 21 16,-1 0-16,22 0 0,-22 0 0,21 0 16,-20 0-16,-1 0 0,0 21 15,1 0-15,-1 0 0,-21 0 16,-21 1-16,0-1 0,0 0 0,0 0 15,0 0-15,-21 0 0,-21 1 16,-1-1-16,1 21 0,-21-21 0,20 0 16,-20-21-16,20 22 0,-20-1 0,21-21 15,-1 21-15,1-21 0,0 0 16,20 0-16,-20 0 0,21 0 0,0 0 16,0 0-1,21-21-15,0 0 16,0-1-16</inkml:trace>
  <inkml:trace contextRef="#ctx0" brushRef="#br0" timeOffset="55818.67">6435 7260 0,'0'0'0,"0"21"16,21-21 31,0 0-47,0-21 16,21 0-16,-20 0 0,-1 0 15,0 0-15,0-1 16,0 1-16,0 0 0,1 21 0,-22-21 15,0 0-15,0 0 0,0-1 16,-22 22 0,-20 0-16,21 0 0,0 0 0,0 0 15,-22 22-15,22-1 0,-21 0 16,21 0-16,-1 21 0,1-20 0,0 20 16,21-21-16,0 21 0,0-20 15,0-1-15,0 0 0,0 0 0,0 0 16,21 0-16,0 1 15,1-22-15,-1 0 0,0 0 0,21 0 0,-21 0 16,22 0-16,-22 0 0,21 0 16,-21 0-16,1 0 0,-1-22 15,0 22-15,-21-21 16,-21 21-16,0 0 16,-1 0-16,1 0 0,0 0 0,-21 0 15,21 21-15,-1 1 0,-20-1 16,21 0-16,0 0 0,0 21 0,-1-20 15,22 20-15,0 0 0,-21 1 0,21-22 16,-21 21-16,21 0 0,0 1 16,0-22-16,0 21 0,0-21 0,21 1 15,0-1-15,1 0 0,-1 0 16,0-21-16,21 0 0,1 0 16,-1 0-16,0 0 0,1 0 0,20-21 15,-21 0-15,22 0 0,-22-1 16,22 1-16,-1-21 0,-20 21 0,20-22 15,-21 1-15,1 0 0,-22-1 0,21-20 16,-21 21-16,1-22 0,-1 1 16,0-1-16,0 1 0,0-1 0,-21 1 15,0 20-15,0-20 16,0-1-16,0 22 0,0 0 0,0-1 16,0 1-16,0 21 0,0 0 0,0-1 15,-21 22 1,0 22-16,21-1 0,-21 0 15,21 0-15,0 21 0,-21 1 0,-1-1 16,22 0-16,-21 22 0,21-22 0,0 22 16,-21-1-16,21 1 0,0-22 15,0 22-15,0-22 0,0 0 0,0 1 16,0-1-16,0 0 0,21 1 16,0-22-16,1 0 0,-1 0 0,0 0 15,21 0-15,-21 1 0,22-22 16,-1 0-16,22 0 0,-22 0 0,0 0 15,22 0-15,-22 0 0,0 0 0,1-22 16,-1 1-16,0 0 0,1 0 16,-22 0-16,0 0 0,0-22 15,0 22-15,-21-21 0,0 21 0,0-1 16,0-20-16,0 21 0,0 0 0,0 0 16,-21 21-16,0 0 15,0 0-15,0 0 0,0 21 0,-1 0 16,1 0-16,0 0 0,0 0 15,21 1-15,0-1 0,0 21 0,0-21 16,0 0-16,0 1 0,0-1 0,0 0 16,0 0-16,21 0 0,0-21 15,0 21-15,1-21 0,20 0 16,-21 0-16,21 0 0,-20 0 0,20 0 16,0 0-16,-21-21 0,22 21 15,-22-21-15,21 0 0,-21 0 0,1 0 16,-1-22-16,0 22 0,0-21 15,-21 21-15,0-1 0,21-20 0,-21 21 16,0 0-16,0 0 0,0 42 31,0 0-31,0 0 16,0 0-16,0 0 0,0 1 16,0-1-16,-21 0 0,21 0 0,0 0 15,0 0-15,0 1 0,0-1 16,0 0-16,0 0 0,0 0 15,0 0-15,0 1 16,0-44 15,0 1-31,0 0 16,0 0-16,0 0 0,0 0 16,0-22-16,0 22 0,0 0 0,21-21 15,0 20-15,-21-20 0,22 21 0,-1 0 16,-21 0-16,21-1 0,-21 1 15,21 21-15,0 0 16,0 0-16,-21 21 0,22 1 16,-22-1-16,21 0 0,-21 0 15,21 0-15,-21 22 0,0-22 0,0 0 16,0 0-16,0 0 0,0 0 16,21 1-16,-21-1 0,21 0 15,-21 0 1,21-42 15,1 0-31,-22 0 16,0-1-16,21 1 0,0 0 0,-21-21 15,21 21-15,0-1 0,-21-20 16,21 0-16,1 21 0,-1-22 16,0 22-16,-21-21 0,21 21 0,0-1 15,0 22-15,1 0 0,-1 0 16,-21 22-16,0 20 15,0-21-15,0 0 0,0 0 16,0 1-16,0 20 0,0-21 16,0 21-16,0-20 0,0-1 0,0 0 15,0 0-15,0 21 0,0-20 16,0-1-16,21 0 0,0-21 16,0 21-16,0-21 15,1 0-15,-1 0 0,0 0 16,0 0-16,21 0 0,-20-21 0,-1 21 15,21-21-15,-21 21 0,0-21 0,22-1 16,-22 1-16,0 0 0,0 0 16,0-21-16,1 20 0,-22-20 0,0 21 15,0-21-15,21 20 0,-21-20 0,0 21 16,0 0-16,0 0 0,-21 21 16,-1 0-16,1 21 15,0-21-15,0 21 16,0 21-16,21-21 0,0 1 0,-21-1 15,21 21-15,-22-21 0,22 0 16,0 22-16,0-22 0,0 0 16,0 0-16,0 0 0,22-21 0,-1 22 15,0-22-15,0 0 0,0 0 0,0 21 16,1-21-16,-1 0 0,0 0 16,0 0-16,21-21 0,-20 21 0,-1-22 15,0 1-15,0 21 0,0-21 0,0 0 16,1 0-16,-1-22 0,0 22 15,-21 0-15,0-21 0,0 21 0,21-1 16,-21 1-16,0 0 0,0 0 16,0 42-1,0 0 1,0 0-16,0 1 0,-21-1 16,21 0-16,0 0 0,-21 0 0,0 22 15,21-22-15,-22 0 0,22 0 16,0 0-16,0 0 0,-21-21 15,21 22-15,0-44 32,0 1-17,0 0-15,0 0 0,21 0 16,-21 0-16,22-22 0,-1 22 16,-21-21-16,21 21 0,0-22 15,0 1-15,0 21 0,1-22 0,20 22 16,-21 0-16,0 21 0,0 0 15,1 0-15,-1 0 0,0 0 0,0 0 16,0 21-16,-21 0 0,0 1 0,21 20 16,-21-21-16,0 0 0,22 0 15,-22 22-15,0-22 0,0 0 0,0 0 16,0 0-16,0 1 0,0-1 16,0 0-16,0 0 0,0 0 0,0 0 15,0 1-15,0-1 16,-22-21-1,22-21 17,22-1-17,-22 1-15,21 0 0,0 0 16,-21 0-16</inkml:trace>
  <inkml:trace contextRef="#ctx0" brushRef="#br0" timeOffset="56104.51">10499 6710 0,'0'0'0,"0"-42"0,0-1 16,0 22-16,0 0 0,0 0 0,0 0 15,0 42 1,-22 21-16,1-21 16,0 22-16,21-1 0,0 0 0,-21 22 15,21-22-15,-21 22 0,21-22 0,0 21 16,0-20-16,0 20 0,0 1 15,0-22-15,0 0 0,0 1 0,0-1 16,0 0-16,0 1 0,0-22 0,0 21 16,0-21-16,0 1 0,-21-1 15,21 0-15,21-21 32,0-21-32,0 0 15,21-1-15,-20 1 0,20 0 16</inkml:trace>
  <inkml:trace contextRef="#ctx0" brushRef="#br0" timeOffset="56466.16">10964 7091 0,'0'0'15,"21"-42"1,-42 42-16,0 0 16,-21 21-16,21 0 0,-1 0 15,-20 0-15,21 0 0,0 1 0,0-1 16,-1 0-16,1 0 0,21 0 0,0 0 15,0 1 1,21-1-16,1-21 16,-1 0-16,0 0 0,21 0 0,-21 0 15,1 0-15,-1 0 0,0 0 16,0 21-16,0-21 0,0 21 0,1 0 16,-22 0-16,0 1 15,0-1-15,-22-21 16,1 21-16,0 0 0,0-21 0,0 21 15,0-21-15,-1 21 0,1-21 16,0 22-16,0-22 16,0 0-1,0 0-15,21-22 16,0 1-16,-22 0 16,22-21-16,0 21 0,-21-1 15</inkml:trace>
  <inkml:trace contextRef="#ctx0" brushRef="#br0" timeOffset="56704.02">10139 6922 0,'0'0'0,"-21"0"0,-1 0 16,65-22 0,-22 22-16,21 0 0,1 0 15,20 0-15,-21 0 0,22-21 0,-22 21 16,22 0-16,-1 0 0,1-21 15,-1 21-15,-20 0 0,20 0 0,-21 0 16,1 0-16,-1 0 0,0 0 16,-20 0-16,-1 0 0,0 0 0,0 0 15,-21-21-15,0 0 32</inkml:trace>
  <inkml:trace contextRef="#ctx0" brushRef="#br0" timeOffset="57820.33">16087 6371 0,'0'-21'0,"0"42"0,0-84 16,0 42-16,-22-1 0,22 1 0,-21 0 16,21 0-16,0 0 0,-21 21 15,0 0-15,0 0 0,0 0 16,21 21-16,-22 21 0,1 1 15,0 20-15,21 22 0,-21-22 16,0 22-16,21 0 0,-21-22 16,-1 22-16,1-1 0,21-20 0,-21 21 15,0-22-15,0 1 0,0-1 0,-1 1 16,1-1-16,0-21 0,0 1 16,0-22-16,0 21 0,-1-21 0,1 1 15,0-22-15,0 0 16,0-22-1,21 1-15,-21-21 16,21 0-16,0-1 0,0 1 0,0 0 16,0-22-16,0 22 0,0-22 0,0 1 15,0 20-15,0-20 16,0-1-16,0 22 0,0 0 0,0-1 16,0 1-16,0 21 0,0 0 15,21 0-15,0 21 0,-21 21 16,0 0-16,21 0 0,0 21 15,-21 1-15,21-1 0,1 0 0,-1 1 16,0-1-16,0 22 0,-21-22 0,42 0 16,-20 22-16,-1-22 0,0 0 15,0-20-15,0 20 0,22-21 0,-22 0 16,0 0-16,21 1 0,-21-22 16,22 0-16,-1 0 0,-21 0 0,22 0 15,-1 0-15,-21-22 0,21 1 16,-20 0-16,20 0 0,-21-21 15,0-1-15,0 22 0,1-21 0,-1-1 16,-21 1-16,0 21 0,0-21 16,0 20-16,0-20 0,0 21 0,0 42 31,0 0-15,0 0-16,0 1 0,-21-1 0,21 21 15,-22-21-15,22 0 16,0 22-16,0-22 0,0 0 0,0 0 0,0 0 15,0 1-15,0-1 16,0 0-16,0-42 31,22 0-15,-1-1-16,-21 1 0,21 0 0</inkml:trace>
  <inkml:trace contextRef="#ctx0" brushRef="#br0" timeOffset="58144.15">16595 6646 0,'0'22'15,"0"-1"-15,0 0 0,0 0 16,0 0 0,21-21-1,0 0-15,0 0 16,0 0-16,0 0 0,1 0 15,-1-21-15,-21 0 0,21 21 16,-21-21-16,0 0 0,0-1 16,0 1-16,-21 21 0,0-21 15,-1 0-15,1 21 0,0 0 16,0 0-16,0 0 16,0 0-16,21 21 0,-22 0 0,22 0 15,0 1-15,0-1 16,0 0-16,0 0 0,0 0 15,0 0-15,22 1 16,-1-1-16,0-21 0</inkml:trace>
  <inkml:trace contextRef="#ctx0" brushRef="#br0" timeOffset="58616.08">17103 6922 0,'0'0'0,"21"-22"15,0 22-15,-21-21 0,0 0 16,21 0-16,-21 0 0,0 0 16,-21 21-1,0 0 1,0 0-16,-1 0 0,1 21 16,0 0-16,0 0 0,-21 0 0,42 0 15,-22 1-15,1-1 0,0 0 16,21 0-16,0 0 0,0 0 15,0 1-15,0-1 0,21 0 16,0-21-16,1 21 0,-1-21 16,0 21-16,0-21 0,0 21 15,0-21-15,1 22 0,-1-1 16,0-21-16,0 21 0,0 0 16,-21 0-16,-21-21 15,0 21-15,0-21 16,0 0-16,-22 0 0,22 0 0,0 0 15,0 0-15,-22 0 0,22 0 16,0 0-16,0 0 0,0 0 0,0 0 16,-1 0-16,22-21 0,-21 21 15,21-21 1,0 0 0,21 0-1,1 0-15,-1 21 16,0-22-16,0 22 0</inkml:trace>
  <inkml:trace contextRef="#ctx0" brushRef="#br0" timeOffset="58955.87">17716 6329 0,'0'0'0,"22"-21"16,-1 0-16,-21-1 0,0 44 31,0 20-15,0 0-16,-21 1 0,21-1 15,-22 21-15,1-20 0,21 20 0,-21-20 16,21 20-16,-21-21 0,0 22 0,21-22 16,-21 1-16,-1 20 0,1-21 15,21 1-15,-21-1 0,21 0 0,-21 1 16,21-22-16,0 21 0,0-21 15,0 1-15,0-1 0,0 0 0,21-21 16,0 0-16,0 0 0,1 0 16,-1 0-16,0 0 15,0 0-15,0-21 0,0 0 0,22-1 16,-22 1-16,0 0 0,0-21 16,0 21-16,-21-1 0</inkml:trace>
  <inkml:trace contextRef="#ctx0" brushRef="#br0" timeOffset="59208.72">17568 6710 0,'21'0'16,"1"0"-1,-1-21-15,0 21 0,21 0 0,-21 0 16,22-21-16,-22 21 0,0-22 15,21 22-15,-20-21 0,20 21 0,-21 0 16,21 0-16,-20-21 0,-1 21 16,0 0-16,0 0 15,-21-21 1</inkml:trace>
  <inkml:trace contextRef="#ctx0" brushRef="#br0" timeOffset="62216.42">19283 6625 0,'21'0'16,"-21"21"0,-21 1-16,0 20 0,-1-21 15,-20 0-15,21 22 0,-21-1 16,-1-21-16,22 21 0,-21-20 0,-1 20 15,-20-21-15,21 21 0,-1-20 16,1-1-16,0 0 0,20 0 0,-20 0 16,21-21-16,21 21 15,0-42 1,21 21-16,0-21 16,0 21-16,1 0 0,20-21 15,-21 21-15,0 0 0,0 0 16,22 0-16,-22 0 0,0 21 15,0 0-15,0 0 0,22 1 0,-22-1 16,0 0-16,0 0 0,22 0 16,-22 0-16,0 1 0,0-1 15,0-21-15,-21 21 0,21-21 16,1 0-16,-1 0 16,0-21-16,0 0 15</inkml:trace>
  <inkml:trace contextRef="#ctx0" brushRef="#br0" timeOffset="62952">19833 6477 0,'21'0'16,"0"0"0,-21-21-16,0 42 31,0 0-31,0 0 16,-21 22-16,21-1 0,-21 0 0,21 22 15,-21-22-15,21 22 0,-21-22 16,0 22-16,-1-22 0,22 21 0,-21-20 15,0-1-15,0 0 0,21 1 0,0-1 16,-21-21-16,21 0 0,0 1 16,0-1-16,0 0 0,0-42 31,21 0-31,0-1 16,0 1-16,0-21 0,1 21 0,-1-22 15,0 1-15,0 21 0,0-21 16,0-1-16,1 1 0,-1 21 0,0-22 15,0 22-15,-21 0 0,21 21 16,-21 21 0,0 0-16,0 1 0,0 20 15,0-21-15,0 21 0,0 1 0,0-1 16,0 0-16,0 1 0,0-1 16,0-21-16,0 22 0,0-22 0,21 0 15,1 0-15,-1 0 0,0 0 16,0-21-16,0 0 0,22 0 15,-22 0-15,21 0 0,0 0 0,1-21 16,-1 0-16,-21 0 0,22-21 16,-1 20-16,-21-20 0,21 0 0,-20-1 15,-1 1-15,-21-21 0,0 20 16,0-20-16,0-1 0,0 22 0,0-22 16,-21-20-16,21 20 0,-22 22 15,1 0-15,0-1 0,0 1 0,21 21 16,-21 21-16,0 0 0,-1 0 15,1 21-15,21 0 0,-21 21 0,21 1 16,-21-22-16,21 21 0,0 1 16,0-1-16,0 0 0,0-21 15,0 22-15,21-22 0,0 21 0,0-21 16,1 1-16,-1-1 0,0-21 16,21 21-16</inkml:trace>
  <inkml:trace contextRef="#ctx0" brushRef="#br0" timeOffset="63271.81">20786 7070 0,'0'0'0,"21"0"0,0 0 15,0 0-15,-21-21 0,21-1 16,0 22-16,1-21 0,-1 0 16,0 0-16,0 0 0,-21 0 15,0-1-15,21 1 0,-21 0 0,0 0 16,0 0-16,-21 21 15,0 0-15,0 21 16,0 0-16,-1 0 0,-20 0 0,21 1 16,0-1-16,0 21 0,-1 0 15,1-20-15,21 20 0,0 0 0,0-21 16,0 22-16,0-22 0,0 0 16,21 21-16,1-20 0,-1-22 0,0 21 15,0 0-15,21-21 0,-20 0 16,20 0-16,0 0 0,-21 0 0,22 0 15,-22-21-15,21 0 0,-21-1 16,22 1-16,-22-21 0</inkml:trace>
  <inkml:trace contextRef="#ctx0" brushRef="#br0" timeOffset="63732.55">21548 6392 0,'0'0'0,"0"-21"0,-22-21 16,1 21-16,0 21 0,0 0 15,21 21-15,-21 0 0,0 0 0,21 22 16,-22 20-16,22-21 16,0 22-16,0-22 0,-21 22 0,21-22 0,0 22 15,0-22-15,0 21 16,-21-20-16,21-1 0,0 0 0,0-20 16,0 20-16,0-21 0,0 21 15,-21-20-15,21-1 0,0 0 16,0-42-1,0 0 1,0-1-16,0 1 0,21-21 16,0 21-16,0 0 0,1-22 15,20 22-15,-21 0 0,21 0 0,-20 0 16,20-1-16,-21 22 0,21 0 16,-20 0-16,-1 0 0,0 0 0,0 0 15,-21 22-15,0-1 0,0 21 16,0-21-16,0 0 0,0 1 15,-21 20-15,0-21 0,0 0 0,-22 22 16,22-22-16,-21 0 0,21 0 16,-22-21-16,1 21 0,21 0 0,0-21 15,-1 0-15,1 0 0,0 0 16,21-21 0,21 0-1,0 0-15,1 0 0,-1-22 0,0 22 16</inkml:trace>
  <inkml:trace contextRef="#ctx0" brushRef="#br0" timeOffset="66066.71">22161 6773 0,'0'0'0,"22"-21"0,20 0 16,-21 0-16,21 0 15,-20 0-15,-1-1 0,0 1 16,0 0-16,0 0 0,-21-21 0,0 20 16,0 1-16,0 0 0,-21 0 15,0 21-15,0 0 16,-22 0-16,22 0 0,-21 21 0,0 0 16,-1 22-16,22-22 0,-21 0 15,21 21-15,-1-21 0,1 22 0,21-22 16,0 0-16,0 21 0,0-20 15,21-1-15,1 0 0,-1 0 0,0-21 16,0 21-16,0 0 0,22-21 16,-22 0-16,0 0 0,0 0 0,0 0 15,0 0-15,1 0 0,-1 0 16,-21-21 0,-21 21-1,-1 0-15,1 0 16,0 0-16,0 21 0,-21 1 0,20-1 15,1 0-15,0 0 0,0 0 16,0 0-16,0 22 0,-1-22 0,22 0 16,-21 21-16,21-20 0,0-1 15,0 21-15,0-21 0,21 0 0,1 1 16,-1-1-16,0-21 0,0 21 16,21-21-16,-20 0 0,20 0 0,0 0 15,1 0-15,-1 0 0,0-21 0,1 0 16,-1-1-16,0 1 0,1 0 15,-22-21-15,21-1 0,0 1 0,-20 0 16,20-1-16,-21-20 16,21 21-16,-20-22 0,-1 1 0,0-1 15,0 1-15,-21-1 0,21 1 16,-21-1-16,21 22 0,-21-1 0,0 1 16,0 0-16,0 21 0,0-1 15,-21 44 1,0-1-16,0 21 0,0 0 15,-22 1-15,22 20 0,0 1 0,0-22 16,0 22-16,0-1 0,21-21 16,0 22-16,-22-22 0,22 1 0,0-1 15,0-21-15,0 21 0,22 1 16,-1-22-16,21 0 0,-21 0 16,22 0-16,-22 1 0,21-1 0,0-21 15,1 0-15,-1 0 0,0 0 16,1 0-16,-1-21 0,0 21 0,1-22 15,-22 1-15,21 0 0,-21 0 16,1 0-16,-1 0 0,-21-22 0,0 22 16,0 0-16,0 0 0,0 0 15,0-1-15,0 1 0,-21 21 16,-1 0-16,1 21 0,0-21 16,21 22-16,-21-1 15,21 0-15,-21 21 0,21-21 0,0 1 16,0-1-16,0 0 0,0 21 15,0-21-15,0 1 0,21-1 0,0 0 16,0-21-16,-21 21 0,43-21 16,-22 0-16,0 0 0,0 0 0,0 0 15,0 0-15,1 0 0,20-21 16,-21 0-16,0 0 0,0-1 0,1 1 16,-1 0-16,0 0 0,0-21 15,-21 20-15,21-20 0,0 21 0,-21 0 16,0 0-16,0 42 31,0 0-31,-21 0 16,0 0-16,0 0 0,21 22 15,0-22-15,-21 0 0,21 0 0,0 0 16,-21 1-16,21-1 0,0 0 16,0 0-16,0-42 31,21 0-31,0 0 15,-21-1-15,21 1 0,0 0 0,0 0 16,-21 0-16,22-22 0,-1 22 16,0 0-16,0 0 0,0 0 0,-21 0 15,0-1-15,21 22 16,1 0-16,-22 22 16,0-1-16,0 0 15,0 0-15,0 0 0,0 22 0,0-22 16,0 0-16,0 0 0,0 0 0,0 0 15,21 1-15,0-1 0,0 0 16,0-21-16,0 0 0,1 0 16,-1 0-16,0 0 0,0 0 15,0-21-15,0 0 0,1 21 16,-1-22-16,0 1 0,0 0 16,0 0-16,0 0 0,1-22 0,-22 22 15,21 0-15,0 0 16,-21 0-16,0 0 0,21-1 0,-21 44 31,0-1-15,0 0-16,-21-21 0,21 21 15,-21 0-15,21 0 0,-21 1 0,21-1 16,0 0-16,0 0 0,0 0 16,0 0-16,0 1 0,21-1 15,0-21-15,0 0 0,0 21 16,0-21-16,1 0 0,-1 0 0,0 0 15,0 0-15,0-21 0,0 0 16,1 21-16,-1-22 0,0 1 16,0 0-16,0 0 0,0-21 0,1 20 15,-22 1-15,21 0 0,-21 0 16,0 0-16,-21 21 16,-1 0-1,1 0-15,0 21 0,21 0 0,-21 0 16,21 0-16,-21 1 0,21-1 0,-21 0 15,21 0-15,0 0 0,0 0 16,0 1-16,0-1 0,0 0 16,21-21-16,0 0 15,0 0-15,0 0 0,0 0 16,1-21 0,-1 0-16,-21-1 0,21 1 0,0 0 15,0 0-15,0 0 0,1 0 16,-1-1-16,0 1 0,0 21 0,0-21 15,-21 0-15,21 21 16,-21 21-16,0 0 16,0 0-16,0 1 0,0-1 15,0 0-15,0 0 0,0 0 16,22 0-16,-22 1 0,0-1 16,21 0-16,0 0 0,0-21 15,0 0-15,0 0 0,1 0 0,-1 0 16,0 0-16,0-21 15,0 0-15,0 0 0,1-1 16,-22-20-16,21 21 0,0-21 16,-21-1-16,21 22 0,-21-42 0,21 20 15,0 1-15,-21-22 0,22 1 16,-1-1-16,0 1 0,-21 21 0,21-22 16,-21 22-16,21 21 0,-21-22 15,0 22-15,-21 63 16,0-20-1,0 20-15,0 0 0,-1 22 0,22-22 16,-21 22-16,21-22 0,0 0 16,0 22-16,0-22 0,0 0 0,0 1 15,0-22-15,0 21 0,21-21 16,-21 1-16,0-1 0,22 0 0,-1 0 16,0-21-1,0 0-15,0 0 0,0-21 16,1 0-16,-1 0 15,0-1-15,0 1 0,-21 0 0,21 21 16,0-21-16,1 0 0,-1 0 16,0-1-16,0 22 15,-21 22 1,0-1-16,0 0 16,0 0-16,-21 0 0,21 0 0,-21 1 15,21-1-15,-21 0 0,21 0 16,0 0-16,-22 0 0,1 1 15,21-44 32,0 1-47,-21 0 0,21 0 16</inkml:trace>
  <inkml:trace contextRef="#ctx0" brushRef="#br0" timeOffset="66272.59">24871 6689 0,'-21'0'16,"42"0"-16,-64 0 0,43 21 15,22-21 1,-1 0-16,21 21 0,-21-21 0,0 0 16,22 21-16,-1-21 0,-21 0 15,22 0-15,-1 21 0,-21-21 0,21 0 16,-20 0-16,20 0 0,-21 0 15,0 0-15,0 0 0,1 0 16,20 0-16,-21 0 0</inkml:trace>
  <inkml:trace contextRef="#ctx0" brushRef="#br0" timeOffset="66699.38">25971 6689 0,'0'21'0,"0"0"15,22 0 1,20 0-16,-21-21 0,0 22 16,22-1-16,-22-21 0,21 21 15,0 0-15,1-21 0,-1 21 0,-21-21 16,22 0-16,-22 21 0,21-21 15,-21 0-15,0 0 0,1 0 0,20 0 16,-21 0-16,0 0 16,-42 0 15,0 0-31,0 0 0,0 0 16,-1 0-16,-20 22 0,0-1 15,21 0-15,-22 0 0,1 0 16,0 22-16,20-22 0,-20 0 0,21 21 15,0-21-15,0 1 0,-1-1 16,1 0-16,0 0 0,0 0 0,21 0 16,0 1-16,-21-22 15,0 0-15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8T04:27:35.6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275 10393 0,'-21'0'0,"0"0"0,21-21 0,-21 21 16,-1 0 0,1-21-16,0 21 0,0 0 0,0 0 15,0 0-15,-1 0 16,1 0-16,0 0 0,0 0 16,21 21 46,21-21-46,21 0-16,22 21 0,-1-21 0,1 0 15,21 0-15,-1 0 0,1 21 16,0-21-16,20 0 0,-20 0 16,0 0-16,-22 0 0,22 0 15,0 0-15,-22 0 0,1 0 0,-1 0 16,1 0-16,-22 0 0,21 0 15,-20 0-15,-22 0 0,21 0 0,-21 0 16,1 0-16,-1 0 0,0 0 16,0 0-16,-21-21 47,-21 21-32,0 0 1,0-21-16,21 0 15,-22-1-15</inkml:trace>
  <inkml:trace contextRef="#ctx0" brushRef="#br0" timeOffset="515.54">1397 10075 0,'0'0'0,"-21"0"16,0 0-16,21 22 31,0-1-15,0 0-16,0 0 15,21 0-15,0-21 0,21 21 16,-21 1-16,22-22 0,-22 21 15,21-21-15,22 21 0,-22-21 0,0 0 16,1 0-16,-1 21 0,0-21 16,1 0-16,-1 0 0,-21 0 0,22 0 15,-22 0-15,21 0 0,-21 0 16,0 0-16,1 0 0,-22 21 31,-22 0-31,1-21 16,0 22-16,0-1 0,0 0 15,-22-21-15,22 21 0,-21 21 0,0-20 16,-1-1-16,1 0 0,0 21 16,-22-21-16,22 22 0,-1-1 0,1-21 15,0 0-15,-1 22 0,1-22 16,21 0-16,0 0 0,0 0 0,-1 1 16,1-22-16,21 21 0,21-42 62,1-1-62</inkml:trace>
  <inkml:trace contextRef="#ctx0" brushRef="#br0" timeOffset="1320.25">3111 9716 0,'0'-64'15,"0"43"1,0 0-16,0 0 0,0-1 15,0 44 17,0 20-17,0-21-15,0 21 0,-21 1 16,21-1-16,0 0 0,-21 22 0,21-22 16,0 1-16,0 20 0,-21-21 15,21 1-15,-21-1 0,21 0 0,0 1 16,0-1-16,0 0 0,0 1 15,0-22-15,0 0 0,0 0 0,0 0 16,0 1-16,0-1 0,-21-42 31,21-1-15,0 1-16,0 0 0,0 0 16</inkml:trace>
  <inkml:trace contextRef="#ctx0" brushRef="#br0" timeOffset="1664.05">3090 9652 0,'0'0'0,"0"-21"0,-21 0 0,21 0 16,0-1-1,21 44 1,0-1-1,1 0-15,-1 21 0,0 1 0,21-1 16,-21 0-16,22 1 0,-1 20 16,-21-21-16,22 1 0,-1-1 15,-21 22-15,21-22 0,-20 0 0,-1-21 16,0 22-16,0-1 0,0-21 16,0 22-16,-21-22 0,0 0 0,0 0 15,0 0-15,0 0 0,0-42 31,0 0-15,0 0 0,0-21-16,0 20 0,0 1 0,0-21 0,0 21 15</inkml:trace>
  <inkml:trace contextRef="#ctx0" brushRef="#br0" timeOffset="1939.41">3768 9546 0,'0'0'16,"0"-21"-16,0 0 0,0 0 0,0 42 31,0 0-15,0 21-16,0 1 0,0-1 0,0 22 0,0-22 16,-22 21-16,1 1 0,0-22 15,21 22-15,-21-1 0,0-20 16,0 20-16,-1-21 0,22 1 0,0-1 15,-21 0-15,21-20 0,-21 20 16,21-21-16,0 0 0,0 0 0,21-42 47,0-21-47,1 21 0,-1 0 0</inkml:trace>
  <inkml:trace contextRef="#ctx0" brushRef="#br0" timeOffset="2482.1">4530 9864 0,'0'0'16,"21"-21"-16,21-1 15,-21 1-15,0 0 0,-21 0 16,0 0-16,0 0 15,-21 21-15,0 0 0,0 0 16,-21 0-16,-1 0 0,1 0 0,0 0 16,-1 21-16,1-21 0,0 21 15,-1 0-15,22 0 0,-21 0 16,-1 1-16,22 20 0,0-21 16,0 0-16,21 0 0,0 1 0,0-1 15,0 0-15,21 0 16,0-21-16,0 0 15,1 21-15,20-21 0,-21 0 0,21 21 16,1-21-16,-22 0 0,21 22 0,1-22 16,-22 21-16,21 0 0,-21-21 15,22 21-15,-22-21 0,0 21 0,0 0 16,0 1-16,-21-1 16,0 0-16,0 0 0,-21 0 0,0-21 15,-21 21-15,20 1 0,-20-1 16,0 0-16,-1-21 0,1 21 15,0-21-15,-1 0 0,1 0 0,0 0 16,-1 0-16,22 0 0,-21 0 0,21 0 16,-22-21-16,22 0 0,0 21 15,0-21-15,0-1 0,0 22 0,21-21 16,0 0 0,21 21-16,0 0 15,21-21-15,-21 21 0,1-21 0,20 21 16,0-21-16</inkml:trace>
  <inkml:trace contextRef="#ctx0" brushRef="#br0" timeOffset="2864.89">5249 9716 0,'0'0'15,"0"-22"-15,-21 1 0,0 21 16,0-21-16,0 21 0,-1 21 16,1-21-1,0 43-15,21-22 0,-21 0 0,0 21 16,0 1-16,21-1 0,-22 0 16,1-21-16,21 22 0,0-1 15,-21 0-15,21 1 0,-21-22 0,21 21 16,0 1-16,0-22 0,0 0 15,0 21-15,0-21 0,0 1 0,21-1 16,-21 0-16,21-21 0,0 21 0,1-21 16,-1 0-16,21 0 0,-21 0 0,0 0 15,1 0-15,-1 0 0,21 0 16,-21 0-16,0 0 0,22-21 16,-22 0-16,0 0 0,0-1 0,0 1 15,1 21-15,-1-21 0,0 0 16,-21 0-16,0 0 0,0-1 0</inkml:trace>
  <inkml:trace contextRef="#ctx0" brushRef="#br0" timeOffset="3071.76">5080 10139 0,'-21'0'0,"42"0"31,0 0-16,0 0-15,0 0 0,1 0 16,-1-21-16,0 21 0,21-21 0,-21 21 16,1-22-16,20 22 0,-21-21 0,0 21 15,0-21-15,22 0 0,-22 21 16,-21-21-16,0 0 0,21-1 0,-21 1 16,0 0-16</inkml:trace>
  <inkml:trace contextRef="#ctx0" brushRef="#br0" timeOffset="3264.17">5122 9694 0,'0'0'16,"0"-21"-1,21 21-15,1 0 0,-1 0 16,0-21-16,0 21 0,0-21 0,0 21 16,22 0-16,-22 0 0,0-21 15,0 21-15,0 0 0,1 0 0,20 0 16,-21 0-16,0-21 0,0 21 15,1 0-15,-1 0 0,0 0 16,0 0-16,0 0 0</inkml:trace>
  <inkml:trace contextRef="#ctx0" brushRef="#br0" timeOffset="4099.97">6329 9948 0,'0'0'0,"0"-21"47,21 21-47,0-21 16,0 21-16,0-21 0,1 21 0,-1-21 15,21 0-15,-21 21 0,22-22 16,-22 1-16,21 0 0,-21 21 0,0-21 16,1 0-16,-22 0 0,0-1 15,-22 22-15,1-21 16,-21 21-16,21 0 0,-22 0 0,1 0 15,0 0-15,-1 21 0,22-21 16,-21 22-16,0-1 0,20 0 0,-20 0 16,21 0-16,0 0 0,0 1 15,21-1-15,0 0 0,0 0 0,0 0 16,0 0-16,21 1 0,0-1 16,0-21-16,0 21 0,0-21 15,1 21-15,20-21 0,-21 0 16,0 0-16,22 21 0,-22-21 0,0 0 15,0 0-15,0 0 0,0 0 16,-42 0 0,0 0-16,-21 0 15,21 0-15,-22 0 0,22 0 16,-21 21-16,-1 1 0,1-22 0,21 21 16,-21 0-16,20-21 0,1 21 15,0 0-15,0 0 0,0 1 0,21-1 16,0 0-16,0 0 0,0 0 0,0 0 15,0 1-15,21-1 16,0-21-16,0 21 0,0 0 0,1-21 16,-1 21-16,21-21 0,-21 0 0,22 0 15,-1 0-15,-21 0 0,21 0 16,1 0-16,-1 0 0,-21 0 0,22-21 16,-1 21-16,0-21 0,-21 0 0,22 0 15,-1-1-15,-21 1 0,22 0 16</inkml:trace>
  <inkml:trace contextRef="#ctx0" brushRef="#br0" timeOffset="4348.87">6985 10033 0,'0'0'0,"0"-21"15,21 42 17,-21 0-17,21 0-15,0-21 0,1 22 0,-1-1 16,0 0-16,0 0 0,0 0 15,0 0-15,1 1 0,-22-1 0,21 0 16,0 0-16,0-21 0,-21 21 0,21 0 16,0-21-16,-21 22 15,22-44 17,-22 1-17,0 0-15,0 0 0</inkml:trace>
  <inkml:trace contextRef="#ctx0" brushRef="#br0" timeOffset="4556.72">7366 10012 0,'-21'0'16,"0"0"-16,-1 21 0,1 0 0,0-21 16,0 21-16,-21 1 0,20-1 15,1 0-15,-21 0 0,21 21 0,0-20 16,-1-1-16,1 21 0,0-21 15,0 0-15,0 22 0,0-22 16,-1 42-16,22-41 16,22-22-1,-1 0-15,21 0 16,-21 0-16</inkml:trace>
  <inkml:trace contextRef="#ctx0" brushRef="#br0" timeOffset="4935.53">7853 10012 0,'0'-21'0,"0"42"0,0-63 16,-21 42-16,-1 21 15,22 0 1,0 21-16,0-21 0,0 1 15,0 20-15,0-21 0,0 21 16,0 1-16,0-1 0,0 0 0,0 22 16,0-22-16,0 22 0,0-1 0,0 1 15,0-22-15,0 22 0,0-1 16,0 1-16,0-1 0,0 1 0,0-22 16,0 21-16,0 1 0,-21-1 15,0-20-15,0 20 0,0-20 0,0 20 16,-1-21-16,1 1 0,0-22 15,0 21-15,0-21 0,21 22 0,-21-22 16,-1 0-16,22-42 31,0 0-31,0 0 16,0-22-16,22 1 0</inkml:trace>
  <inkml:trace contextRef="#ctx0" brushRef="#br0" timeOffset="5304.29">7747 10245 0,'0'0'16,"-21"-43"-16,0 1 16,21 21-16,0-21 0,0 20 0,0-20 15,42 21-15,-21 21 0,0-21 0,22 0 16,-1 21-16,0-22 0,-21 22 15,22 0-15,-1 0 0,0 0 0,1 0 16,-1 0-16,-21 22 0,22-22 0,-22 21 16,0 0-16,-21 0 0,0 0 15,0 0-15,0 1 0,0-1 16,0 0-16,-21 0 0,-22 0 0,22 0 16,-21 1-16,0-1 0,-1 0 15,1 0-15,0 0 0,-1-21 0,22 21 16,-21-21-16,21 0 0,-1 22 0,1-22 15,0 0-15,21 21 16,0 0 0,21-21-1,0 0-15,1 0 16</inkml:trace>
  <inkml:trace contextRef="#ctx0" brushRef="#br0" timeOffset="8396.33">16595 8890 0,'-22'0'16,"22"21"31,22-21-32,-22 21-15,21-21 16,0 0-16,0 0 0,0 0 16,0 0-16,22 0 0,-22 0 0,0-21 15,0 21-15,0-21 0,22 21 16,-22-21-16,0 0 0,21 0 16,-20 21-16,20-22 0,-21 1 15,0 0-15,0 21 0,1-21 0,-1 21 16,-21-21-16,0 0 0,-21-1 15,-1 22 1,-20 0-16,21 0 0,-21 0 0,20 0 16,-20 0-16,0 22 0,-1-1 15,1-21-15,0 21 0,-1 0 0,1 21 16,0-20-16,-1 20 0,1-21 0,0 21 16,21 1-16,-22-1 0,22 0 15,0 1-15,21-1 0,0-21 0,0 22 16,0-22-16,0 0 15,0 0-15,21 0 0,0 0 0,0 1 16,22-1-16,-22-21 0,21 0 0,1 0 16,-22 0-16,21 0 0,0 0 15,1 0-15,-1 0 0,-21 0 0,22 0 16,-22 0-16,0 0 0,0-21 0,0-1 16,-21 1-1,-21 21-15,0 0 0,0 0 16,-22 0-16,1 0 0,0 0 15,-1 0-15,1 0 0,0 21 0,-22 1 16,22-1-16,0-21 0,-1 21 0,1 0 16,21 0-16,-22 0 15,22 22-15,0-22 0,0 0 0,21 21 16,0-20-16,0-1 0,0 21 0,0-21 16,0 0-16,42 1 0,-21-1 15,1-21-15,20 21 0,0-21 0,1 0 16,-1 0-16,0 0 0,22 0 15,-22 0-15,22 0 0,-22 0 0,21-21 16,1 0-16,-1-1 0,-20 1 0,20 0 16,1-21-16,-22 21 0,0-1 15,1-20-15,-22 21 0,21 0 0,-21-22 16,-21 22-16,0 0 0,0 0 0,0 0 16,0 0-1,-21 21 1,0 21-16,0 0 0,21 0 15,0 0-15,0 0 0,-21 1 16,21-1-16,0 21 0,0-21 0,0 22 16,0-22-16,0 0 0,0 21 15,0-21-15,0 1 0,0-1 0,0 0 16,0 0-16,0 0 16,-21-21-1,21-21 1,0 0-16,0 0 0,0 0 15,0-1-15,0 1 16,0-21-16,0 21 0,0 0 0,0-22 16,0 22-16,21-21 0,0 21 0,0-1 15,0 1-15,0 21 0,1-21 16,-1 21-16,0-21 0,21 21 0,-21 0 16,1 0-16,-1 21 0,0 0 15,0-21-15,0 21 0,0 1 0,1-1 16,-22 0-16,21 21 0,-21-21 0,0 1 15,0-1-15,0 0 0,0 0 16,0 0-16,0 0 0,-21 1 0,-1-22 16,22 21-16,-21-21 0,21-21 31,0-1-31,0 1 16,0 0-16,0 0 0,0 0 0,0 0 15,21-22-15,1 22 0,-1 0 16,0-21-16,0 20 0,0 1 0,0 0 15,22 0-15,-22 21 0,0 0 0,0 0 16,0 0-16,22 0 0,-22 21 16,0-21-16,0 21 0,0 0 15,-21 22-15,0-22 0,0 0 16,0 21-16,0-20 0,0-1 0,0 21 16,0-21-16,0 0 0,0 1 0,0-1 15,0 0-15,0 0 16,0 0-16,22-42 31,-1 21-31,0-21 16</inkml:trace>
  <inkml:trace contextRef="#ctx0" brushRef="#br0" timeOffset="8672.17">18351 9377 0,'0'0'16,"0"-21"-16,0 42 31,0 0-31,0 0 0,0 0 0,0 1 16,0 20-16,-21 0 0,21 1 0,0-1 15,0 0-15,0 22 0,-21-22 16,21 22-16,0-22 0,0 21 0,-21 1 16,21-1-16,0-20 0,-21 20 0,21 1 15,-21-1-15,-1 1 0,22-1 16,-21-20-16,0 20 0,0-21 0,21 22 15,-21-22-15,0-21 0,21 22 0,-22-22 16,22 0-16,0-42 31,0 0-31,0-22 0</inkml:trace>
  <inkml:trace contextRef="#ctx0" brushRef="#br0" timeOffset="8963.91">18330 9546 0,'0'0'0,"0"-21"0,0-21 0,0 21 16,21-1-16,1 1 0,-1 0 15,0 0-15,0 21 0,21 0 16,-20 0-16,-1 0 0,21 0 0,-21 0 16,22 21-16,-22 0 15,21 0-15,-21 1 0,-21-1 0,0 0 16,0 21-16,0-21 0,0 22 0,0-22 15,0 0-15,-42 21 0,21-20 16,0-1-16,-22 0 0,22 0 0,-21-21 16,-1 21-16,22-21 0,0 0 0,0 0 15,0 0-15,21-21 32,21 0-32,21 0 15,-21 0-15</inkml:trace>
  <inkml:trace contextRef="#ctx0" brushRef="#br0" timeOffset="9664.12">18944 9144 0,'0'0'0,"21"-21"0,-21 0 16,0 42 0,0 0-1,0 0-15,0 22 0,0-22 0,0 21 16,0 0-16,-21 1 0,21-1 15,0 0-15,0 1 0,0-1 0,0 0 16,0 1-16,0-22 0,0 21 16,0-21-16,0 1 0,0-1 15,0 0-15,0 0 0,21-21 0,0 0 16,1 0-16,-1 0 0,0 0 0,0-21 16,0 0-16,0 0 0,1-1 15,-1 1-15,0 0 0,0 0 0,0-21 16,0 20-16,-21 1 0,22 0 15,-22 0-15,21 0 0,-21 42 32,0 0-17,0 0-15,0 22 0,0-22 16,0 0-16,0 0 0,0 0 16,0 0-16,0 1 0,0-1 15,0 0-15,0 0 0,21-21 16,0 0-16,0 0 0,0 0 0,1 0 15,-1 0-15,21 0 0,-21-21 16,0 0-16,1 21 0,-1-21 0,0-22 16,0 22-16,0 0 0,-21 0 0,0 0 15,0-22-15,0 22 0,0 0 16,21 21-16,-21-21 0,0 42 31,0 0-31,0 0 16,-21 22-16,21-22 0,-21 21 15,21 0-15,0 1 0,-21-1 0,21 0 0,-21 1 16,21-1-16,0 22 16,0-22-16,-21 0 0,21 22 0,-22-22 15,1 22-15,21-22 0,-21 21 0,0-20 16,0 20-16,0 1 0,21-22 0,-22 22 16,1-22-16,-21 0 0,21 1 15,0-1-15,-1 0 0,1 1 0,21-22 16,-21 21-16,21-21 0,-21 0 0,21-42 31,0 0-15,21 0-16,0-21 0,0 20 0,1-20 15</inkml:trace>
  <inkml:trace contextRef="#ctx0" brushRef="#br0" timeOffset="9903.98">18796 9398 0,'0'-42'16,"21"42"0,0 0-16,0-21 0,22 21 0,-1 0 15,0-22-15,-20 22 0,41 0 16,-21-21-16,1 21 0,-1 0 0,0-21 15,1 21-15,-1 0 0,0 0 16,1-21-16,-1 21 0,0 0 0,-20 0 16,20-21-16,0 21 0</inkml:trace>
  <inkml:trace contextRef="#ctx0" brushRef="#br0" timeOffset="10630.57">20489 9102 0,'0'-21'0,"0"42"0,0-64 0,-21 22 15,21 0-15,-21 21 0,21 21 32,-21 0-32,21 1 0,0 20 15,0 0-15,-21 1 0,21-1 0,0 21 16,0-20-16,0 20 0,0 1 15,-22-1-15,22 1 0,-21-1 0,0-20 16,0 20-16,0-21 0,0 1 0,-1-1 16,1 0-16,-21-20 15,21-1-15,0 0 0,-1 0 0,1 0 16,0-21-16,0 0 16,0 0-16,21-21 15,0 0-15,0 0 0,0 0 0,0-22 16,0 1-16,0 0 0,0-1 0,21 1 15,0 0-15,0-22 0,-21 22 16,21-1-16,1 22 0,-1-21 0,0 21 16,0 21-16,0 0 0,0 0 15,1 0-15,-22 21 16,21 0-16,0 21 0,-21-20 0,0 20 16,21 0-16,0 1 0,0-22 15,-21 21-15,22 0 0,-1-20 16,-21 20-16,21-21 0,0 0 0,0 0 15,-21 1-15,21-22 0,1 21 0,-1-21 16,0 0-16,0 0 16,0 0-16,0 0 0,1-21 0,-1-1 15,0 1-15,0 0 0,-21 0 16,0-21-16,21 20 0,0-20 16,-21 0-16,0 21 0,22-22 0,-22 22 15,21-21-15,-21 21 0,0-1 0,0 44 47,0-1-47,0 21 0,0-21 0,0 0 16,0 22-16,0-22 0,-21 0 15,21 21-15,0-20 0,-22-1 0,22 0 16,0 0-16,0 0 0,0 0 0,0 1 16,-21-22-16,21 21 15,0-42 1,0-1-1,21 1-15</inkml:trace>
  <inkml:trace contextRef="#ctx0" brushRef="#br0" timeOffset="10788.09">20870 9483 0,'0'0'0,"0"-21"0,0-1 16,0 1-16,0 0 15,21 21 32,1 21-47,-1-21 0,-21 21 0,21-21 16,0 0-16,0 0 0,0 22 15</inkml:trace>
  <inkml:trace contextRef="#ctx0" brushRef="#br0" timeOffset="11139.92">21357 9483 0,'21'0'16,"-42"0"-16,63 0 0,-20 0 0,-22-21 15,-22 21 1,1 0-16,-21 0 0,21 0 16,0 0-16,-22 0 0,22 21 0,0-21 15,0 21-15,0 0 0,-1 0 16,1-21-16,21 21 0,0 1 0,0-1 16,0 0-16,0 0 0,0 0 0,21 0 15,1 1-15,-1-1 16,0-21-16,0 21 0,0 0 0,0 0 15,1-21-15,-22 21 0,21-21 16,-21 22-16,21-1 0,-21 0 16,0 0-16,-21 0 15,0-21-15,-1 0 16,1 0-16,0 0 0,0 21 16,0-21-16,-22 0 0,22 0 0,0 0 15,0 0-15,0 0 16,21-21-1,0 0-15,0 0 0,21 21 16,-21-21-16,21 0 0</inkml:trace>
  <inkml:trace contextRef="#ctx0" brushRef="#br0" timeOffset="11456.17">21907 9123 0,'0'0'0,"22"-21"0,-22-43 15,0 85 17,-22 22-32,22-22 0,-21 0 15,0 21-15,21 1 0,-21-1 16,0 0-16,0 1 0,21 20 0,-22-20 16,1 20-16,0-21 0,21 22 15,0-22-15,-21 1 0,21-1 16,-21 0-16,21-21 0,0 22 0,0-22 15,0 0-15,0 0 0,0 0 0,0 1 16,21-22-16,0 0 16,0 0-16,0 0 0,1 0 15,-1 0-15,0 0 0,0-22 0,21 1 16,-20 0-16,-1 0 0,0 0 0,0 0 16,0-22-16,0 22 0</inkml:trace>
  <inkml:trace contextRef="#ctx0" brushRef="#br0" timeOffset="11657.3">21780 9462 0,'22'0'31,"-1"0"-15,21-22-16,-21 22 0,22 0 0,-22 0 15,21 0-15,0 0 0,-20 0 16,20 0-16,-21 0 0,21 0 0,-20-21 15,20 21-15,-21 0 0,0 0 0,0 0 16,1 0-16</inkml:trace>
  <inkml:trace contextRef="#ctx0" brushRef="#br0" timeOffset="13128.46">21 11811 0,'-21'0'0,"42"0"0,-42-21 31,42 21 48,64 0-79,-1 0 15,1 0-15,0 0 0,21 0 0,-1 0 16,1 0-16,0 0 15,21 0-15,-21-21 0,21 21 0,0 0 16,0-21-16,-21 21 0,21 0 0,0-22 16,21 22-16,-21 0 0,0-21 15,21 0-15,-21 21 0,21-21 0,0 21 16,-21 0-16,22-21 0,-1 21 16,0-21-16,21 21 0,-21-22 0,1 22 15,20-21-15,-21 21 0,21-21 0,1 21 16,-1-21-16,0 21 0,1-21 15,20 21-15,-20 0 0,20-21 0,-21-1 16,22 22-16,-22 0 0,22-21 0,-22 21 16,22 0-16,-22-21 0,21 21 15,-20-21-15,20 21 0,-20-21 16,20 21-16,-21 0 0,22-21 0,-22 21 16,22-22-16,-1 22 0,1-21 0,-22 0 15,22 21-15,-1-21 0,1 21 16,-1-21-16,22 0 0,-22-1 0,1 22 15,-1-21-15,22 0 0,-22 21 0,22-21 16,-21 0-16,20 0 0,1 21 16,-22-22-16,22 1 0,0 0 0,-1 21 15,1-21-15,-21 0 0,20 21 0,1-21 16,0-1-16,-22 1 0,22 21 16,-1-21-16,1 0 0,0 0 15,-1 21-15,22-21 0,-21-1 0,0 22 16,20-21-16,-20 0 0,0 21 0,21-21 15,-22 0-15,1 21 0,0-21 16,-1-1-16,1 22 0,21-21 0,-22 21 16,1-21-16,0 21 0,-1-21 15,1 21-15,0 0 0,-1-21 0,1 21 16,0-21-16,-22 21 0,22 0 0,0-22 16,-1 22-16,-20 0 0,20-21 15,-20 21-15,21 0 0,-22 0 0,22-21 16,-22 21-16,22 0 0,-22 0 0,22 0 15,-21 0-15,-1-21 16,1 21-16,-22 0 0,21 0 0,-20 0 16,-1 0-16,0 0 0,-20 0 0,-1 0 15,0 0-15,-21 0 0,0 0 16,0 0-16,-21 0 0,0 0 0,-22-21 16,1 21-16,0 0 0,-22 0 15,-21 0-15,1 0 0,-1 0 0,-21 0 16,0 0-16,-63 0 15,21 0-15,-43 0 0</inkml:trace>
  <inkml:trace contextRef="#ctx0" brushRef="#br0" timeOffset="13979.97">5143 12806 0,'0'0'15,"0"-42"-15,0 20 16,22 1-16,-22 0 0,21 0 15,-21 0-15,0 0 16,0-1-16,0 1 16,-21 21-16,-1 0 15,1 0-15,0 0 0,0 0 0,-21 0 0,20 21 16,-20-21-16,0 22 0,21-1 16,-22 0-16,1 21 0,0-21 15,20 22-15,-20-1 0,0 22 0,21-22 0,-22 21 16,22-20-16,0 20 15,21-20-15,0-1 0,0 21 0,0-20 16,21-22-16,0 21 0,22-21 16,-22 22-16,0-22 0,21 0 0,-21-21 15,22 21-15,-1-21 0,0 0 0,1 0 16,-1 0-16,-21-21 0,22 21 16,-1-21-16,0 0 0,1 0 0,-22-1 15,21-20-15,0 21 0,1-21 16,-1 20-16</inkml:trace>
  <inkml:trace contextRef="#ctx0" brushRef="#br0" timeOffset="14227.92">5694 12552 0,'0'0'0,"0"-21"0,0 0 16,-21 42-1,21 0-15,-22 21 16,22-21-16,0 22 0,0-1 0,0 22 15,-21-22-15,21 21 0,0-20 16,-21 20-16,21-20 0,0-1 0,-21 0 16,21 1-16,0-1 0,0 0 0,0 1 15,0-22-15,0 0 16,0 0-16,0 0 0,0 0 16,21-21-16,0 0 0,0 0 0,1 0 15,-1-21-15,0 0 16,0 0-16</inkml:trace>
  <inkml:trace contextRef="#ctx0" brushRef="#br0" timeOffset="14668.67">6032 12933 0,'0'0'0,"0"21"31,0 0-31,0 0 0,0 1 16,0 20-16,0-21 0,-21 21 0,21-20 15,0 20-15,-21-21 0,21 21 16,0-20-16,0-1 0,0 0 0,0 0 16,21 0-16,0 0 0,1-21 0,-1 0 15,21 0-15,-21 0 16,0 0-16,1 0 0,20 0 0,-21-21 16,0 0-16,22 0 0,-22 0 15,0 0-15,0-1 0,0 1 0,-21-21 16,0 21-16,0 0 0,0-22 15,0 1-15,-21 21 0,0 0 16,0-22-16,0 22 0,-1 21 0,-20-21 16,21 21-16,0 0 0,-22 0 0,22 0 15,-21 0-15,21 0 0,-22 21 16,22 0-16,0 0 0,0 1 0,0-1 16,21 0-16,0 0 0,0 0 15,0 0-15,0 1 0,21-22 16,0 21-16,0-21 0,0 0 15,22 0-15,-22 0 0,21 0 0,1 0 16,-22 0-16,21 0 0,0 0 0,22-21 16,-22-1-16,1 1 15,-1 0-15,0 21 0</inkml:trace>
  <inkml:trace contextRef="#ctx0" brushRef="#br0" timeOffset="15347.29">6816 12933 0,'0'0'0,"42"-21"0,64-22 15,-85 22-15,-42 21 31,0 0-31,-1 21 0,-20 1 0,0-1 16,21 0-16,-22 0 0,1 0 16,21 0-16,-22 1 0,22-1 0,21 0 15,0 0-15,0 0 0,0 0 0,0 1 16,21-1-16,1-21 16,-1 21-16,0-21 0,0 0 15,0 21-15,22-21 0,-22 0 0,0 21 16,21-21-16,-21 0 0,-21 21 15,22-21-15,-22 22 16,0-1-16,-22-21 0,1 0 16,0 0-16,0 0 0,-21 0 15,20 0-15,-20 0 0,21 0 0,-21 0 16,20 0-16,1 0 0,0 0 0,0 0 16,0 0-16,21-21 0,0-1 15,21 22 32,0 0-47,-21 22 0,21-22 16,0 0-16,1 21 15,-1-21-15,0 0 0,0 0 16,0 0-16,22 0 0,-22 0 0,0 0 16,21 0-16,1 0 0,-22 0 15,21-21-15,0 21 0,1-22 0,-1 22 16,0-21-16,1 0 0,-1 0 0,22 0 15,-22 0-15,0-22 0,22 22 16,-22 0-16,0 0 0,-20-22 0,-1 22 16,0 0-16,-21 0 0,0 0 15,0 0-15,0-1 16,-21 22-16,0 0 0,-1 22 16,1-1-16,0-21 15,0 42-15,0-21 0,0 0 0,-1 22 16,22-22-16,0 21 0,0-21 0,0 22 15,0-22-15,0 0 0,0 21 16,0-20-16,0-1 0,0 0 0,22 0 16,-1-21-16,0 21 0,21-21 15,-21 0-15,1 0 0,20 0 0,-21 0 16,21 0-16,1 0 0,-22 0 16,21-21-16,1 0 0,-22 0 0,21 0 15,-21-1-15,22 1 0</inkml:trace>
  <inkml:trace contextRef="#ctx0" brushRef="#br0" timeOffset="17216.18">16129 12361 0,'21'-21'0,"-42"42"0,63-42 0,-21 0 0,1 21 16,20-21-16,-21 0 0,0 0 16,-21-1-16,21 1 0,-21 0 15,0 0-15,0 0 0,0 0 0,-21-1 0,0 1 16,0-21-16,0 21 15,-22 0-15,1 21 0,0-22 0,-1 22 16,-20 0-16,21 0 0,-1 0 0,-20 22 16,20-22-16,1 42 0,-21-21 15,20 21-15,22-20 0,-21 20 0,-1 21 16,22-20-16,0-1 0,21 0 16,0 1-16,0-22 0,0 21 0,0-21 15,0 1-15,21-1 0,0 0 0,1 0 16,-1-21-16,21 0 15,-21 0-15,22 0 0,-1 0 0,0 0 16,1-21-16,-1 0 0,0 0 0,1-1 16,-1 1-16,-21 0 0,21 0 15,-20 0-15,-1 0 0,0-1 0,0 1 16,-21 0-16,0 0 0,0 0 16,0 0-16,0-1 0,0 44 31,0-1-31,0 0 0,0 21 15,0 1-15,0-1 0,0 21 0,0 1 16,-21-1-16,0 1 0,0 21 16,-1-22-16,1 22 0,21-1 15,-21 1-15,0-21 0,0 20 0,0 1 16,-1 0-16,1-1 0,21-20 16,0 20-16,-21-20 0,0 21 0,21-43 15,0 21-15,-21-20 0,21-1 0,0 0 16,0 1-16,0-22 0,21-21 15,0 0 1,0-21-16,0-22 0,1 22 0,-1-21 16,0-22-16,21 22 0,-21-43 15,22 22-15,-1-22 0,-21 22 0,22-22 16,-22-21-16,21 22 0,0-1 0,-20-21 16,20 0-16,-21 22 15,21-22-15,-20 21 0,-1 0 0,0 22 16,0-22-16,0 43 0,0-22 0,-21 43 15,0-21-15,22 21 0,-22 0 16,0 42 0,0 0-16,0 0 15,0 0-15,0 22 0,0-22 0,0 21 16,0-21-16,0 0 0,0 22 0,0-22 16,0 21-16,0-21 0,21 1 15,-21 20-15,0-21 0,21 0 0,0-21 16,0 21-16,-21 1 0,21-22 15,1 0-15,-1 0 0,0 0 16,0 0-16,0 0 0,0 0 0,1-22 16,-1 1-16,0 21 0,0-21 15,0 0-15,0 0 0,1-22 0,-1 22 16,0 0-16,-21-21 0,0 21 0,21-22 16,-21 22-16,0 0 0,21 0 15,-21 0-15,0-1 0,0 44 31,0-1-31,0 0 0,0 0 0,0 0 16,0 0-16,0 1 0,0-1 0,0 0 16,0 0-16,0 0 0,0 0 15,21-21 1,1 0-16,-1 0 0,0 0 16,0 0-16,21 0 0,-20 0 15,-1-21-15,0 0 0,21 21 0,-21-21 16,1 0-16,-1 0 0,21-1 0,-21 1 15,0 0-15,1-21 0,-1 21 16,-21-1-16,21 1 0,-21 0 0,21 0 16,-21 0-16,0 42 31,0 0-31,0 21 0,-21-20 16,21-1-16,0 21 0,-21-21 15,21 0-15,0 1 0,0 20 16,0-21-16,0 0 0,21 0 0,0-21 15,-21 22-15,21-1 0,0-21 16,1 0-16,-1 0 0,21 0 0,-21 0 16,22 0-16,-22 0 0,21 0 15,-21-21-15,22-1 0,-22 1 0,21 0 16,-21 0-16,0 0 0,22-22 0,-22 1 16,0 0-16,0-1 0,0-20 15,1-1-15,-22 1 0,0-1 0,21 1 16,0-1-16,-21 22 0,0-21 15,0 20-15,0 1 0,21 21 0,-21 0 16,0-1-16,0 1 0,0 42 16,0 1-1,0-1-15,0 0 0,-21 21 0,21 1 16,0-1-16,0 21 0,0-20 0,-21 20 16,21-20-16,0 20 0,0-21 15,0 1-15,0-1 0,0 0 16,0 1-16,0-1 0,0-21 0,21 0 15,-21 1-15,0-1 0,21 0 0,0 0 16,-21 0-16,21-21 0,1 0 0,-1 0 16,0 0-16,0 0 15,0 0-15,0 0 16,1-21-16,-1 0 0,0 0 0,21 0 16,-21-1-16,-21 1 0,22-21 15,-1 21-15,0 0 0</inkml:trace>
  <inkml:trace contextRef="#ctx0" brushRef="#br0" timeOffset="17428.07">18267 12171 0,'0'0'0,"21"0"32,0 0-32,21 0 15,-20-21-15,-1 21 16,21 0-16,-21-21 0,22 21 0,-22-22 15,21 22-15,0-21 0,-20 21 0,20-21 16,-21 0-16,0 21 0,0-21 16,1 21-16,-22-21 0,0-1 0,0 1 15</inkml:trace>
  <inkml:trace contextRef="#ctx0" brushRef="#br0" timeOffset="17617.96">17886 11811 0,'0'0'0,"-21"0"0,-1 0 0,1 0 15,0 0 1,0 0-16,0 0 31,0 0-15,-1 21-1</inkml:trace>
  <inkml:trace contextRef="#ctx0" brushRef="#br0" timeOffset="18402.5">8340 12531 0,'0'0'0,"21"0"0,-21-21 16,0-1-16,-21 22 15,-1 0 1,22 22-16,-21-1 0,0 0 0,0 0 16,0 21-16,0-20 0,21 20 15,-22 21-15,22-20 0,-21-1 0,21 22 16,0-22-16,0 0 0,0 1 0,0-1 16,0 0-16,21 1 15,1-22-15,-22 0 0,21 21 0,0-21 16,0 1-16,0-22 0,0 21 0,1-21 15,-1 0-15,0 0 0,21 0 16,-21 0-16,1 0 0,-1 0 0,42-21 16</inkml:trace>
  <inkml:trace contextRef="#ctx0" brushRef="#br0" timeOffset="18693.08">9017 12531 0,'0'0'16,"42"0"-16,-21-21 0,85-22 16,-85 43-16,22-21 15,-22 21-15,21 0 0,1 0 0,-22 21 16,21 0-16,-21 1 0,0-1 16,22 0-16,-22 21 0,0-21 0,0 22 15,-21-1-15,0 22 0,0-22 16,0 0-16,0 1 0,0-1 0,-21 0 15,0 1-15,0-1 0,0 0 0,-1 1 16,1-22-16,0 21 0,0-21 16,0 0-16,0 1 0,-1-1 0,22 0 15,-21-21-15</inkml:trace>
  <inkml:trace contextRef="#ctx0" brushRef="#br0" timeOffset="19752.64">19939 11769 0,'0'0'0,"0"-21"16,-21 21 0,0 0-1,-1 0-15,1 42 16,0-21-16,0 0 0,0 22 0,0 20 15,-1-21-15,1 22 0,0-22 16,0 22-16,0-1 0,0-20 0,21-1 16,0 21-16,0-20 0,0-22 15,0 21-15,0-21 0,0 22 16,21-22-16,-21 0 0,21 0 0,0-21 16,0 21-16,0-21 0,1 0 15,20 0-15,-21 0 0,0 0 0,0 0 16,1 0-16,20 0 0,-21-21 0,0 21 15,0-21-15,1 0 0</inkml:trace>
  <inkml:trace contextRef="#ctx0" brushRef="#br0" timeOffset="20135.43">20659 11748 0,'0'0'0,"21"0"0,0 0 0,0 0 15,21-22-15,-20 22 0,-1 0 16,21 0-16,-21 0 0,0 0 0,22 0 16,-22 22-16,0-22 0,0 21 15,0 0-15,22 0 0,-43 0 0,21 0 16,0 22-16,0-1 0,-21-21 15,0 22-15,0-1 0,0 21 16,0-20-16,0-1 0,-21 0 0,21 22 16,-21-22-16,-21 1 0,20-1 15,1-21-15,-21 21 0,0 1 0,20-22 16,-20 21-16,0-21 0,21 1 0,-22-1 16,22 0-16,0 0 0,0 0 15,0 0-15,-1-21 0,1 22 16,21-1-16,-21-21 15,0 0-15,0 0 16</inkml:trace>
  <inkml:trace contextRef="#ctx0" brushRef="#br0" timeOffset="25084.25">5376 14118 0,'-21'0'16,"0"0"-16,0 0 15,0 0-15,-1 0 16,44 0 47,-1 0-48,0 0-15,0 0 0,21 0 0,1 0 16,-1 0-16,0 0 0,22 0 15,-1 0-15,1 0 0,21 0 0,-22 21 16,22-21-16,-1 0 0,1 0 16,21 0-16,0 0 0,0 0 0,-1 0 15,1 0-15,21 0 0,-21 0 0,0 0 16,0 0-16,-22 0 0,1 0 16,0 0-16,-1 0 0,1 0 0,0 0 15,-22 0-15,22-21 0,-22 21 16,1 0-16,-1 0 0,1 0 0,-22 0 15,1 0-15,-1 0 0,-21 0 16,0 0-16,0 0 0,1 0 16,-44 0 15,1 0-31,0 0 16,0 0-16,0 0 0,0 0 15</inkml:trace>
  <inkml:trace contextRef="#ctx0" brushRef="#br0" timeOffset="34593.62">17208 13314 0,'0'0'0,"-21"0"0,0 0 0,0 0 16,0 0-16,0 0 15,-1 0 1,44 0 15,-1 0-31,21-21 0,0 21 16,22 0-16,-1-21 0,22 21 0,21 0 15,-21 0-15,42-22 0,-22 22 16,22 0-16,0 0 0,0-21 0,22 21 16,-22 0-16,0 0 15,-22 0-15,22-21 0,-21 21 0,-21 0 0,21 0 16,-22 0-16,1 0 0,0 0 15,-22-21-15,1 21 0,-1 0 16,-20 0-16,-1 0 0,-21 0 16,0 0-16,0 0 0,1 0 15,-22-21-15,-22 21 32,-20 0-32,21 0 0,0 0 15,-22 0-15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8T04:28:12.5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3196 720 0,'0'0'0,"21"-21"0,-21-1 15,0 1-15,0 0 0,0 0 16,-21 21-16,0 0 16,0 0-16,0 0 0,-22 0 15,22 0-15,-21 0 0,-1 0 16,1 21-16,0 0 0,-22 0 15,22 22-15,-22-22 0,22 42 0,-21-20 16,20 20-16,-20 1 0,42-1 16,-22 1-16,22-1 0,0 1 0,21-22 15,0 22-15,0-1 0,0 1 16,0-22-16,21 21 0,21-20 16,-20-1-16,20 0 0,0 1 0,1-22 15,-1 0-15,0 0 0,1-21 16,20 0-16,-21 0 0,1 0 0,-1 0 15,0-21-15,1 0 16,-1 0-16,0-22 0,1 22 0,-22-21 16,0 21-16,0-22 0,-21 22 15,0-21-15,0 0 0,0 20 0,0 1 16,-21-21-16,-21 21 0,21 0 16,-1-1-16,-20 22 0,21 0 0,-21 0 15,-1 0-15,22 0 0,-21 0 16,21 0-16,-1 0 0,1 0 15,0 0-15,42 0 32,0 0-32,1 0 0,-1 0 0,0 0 15,21 0-15,-21 0 16,1 0-16,-1 0 0,21 0 0,-21 0 16,0 22-16,1-1 0,-22 0 15,21 0-15,0 0 0,-21 22 0,0-22 16,0 42-16,0-20 0,0-1 15,0 21-15,0 1 0,0-1 0,0 1 16,-21-1-16,0 1 0,21-1 16,-22 1-16,1-1 0,0 1 0,21-22 15,-21 22-15,21-22 0,-21 22 16,21-22-16,-21-21 0,21 21 16,0-20-16,0-1 0,21-42 31,0-1-16,-21 1-15,21-21 0,0 0 0,-21-1 16,21 1-16,1-22 0,-1 1 0</inkml:trace>
  <inkml:trace contextRef="#ctx0" brushRef="#br0" timeOffset="665.66">3852 974 0,'-21'0'0,"21"21"15,-21 21-15,0-21 16,21 22-16,-21-1 0,-1 0 0,22 22 16,-21-22-16,0 22 0,0-22 15,21 22-15,-21-22 0,0 21 0,-1-20 16,22-1-16,0 0 0,-21 1 15,21-1-15,0-21 0,0 22 0,0-22 16,0 0-16,21-21 31,-21-21-31,22 21 0,-1-43 16,0 22-16,0-21 0,0 0 0,22-1 16,-22 1-16,0 0 0,21-1 15,-21 1-15,1 0 0,-1-1 0,0 22 16,0 0-16,0 0 0,0 21 15,1 0-15,-1 0 0,-21 21 16,0 0-16,21 0 16,-21 22-16,0-22 0,0 21 0,0-21 15,0 22-15,0-1 0,0 0 16,0-21-16,0 22 0,0-22 0,0 21 16,0-21-16,0 1 15,21-22-15,0 21 0,0-21 0,1 0 16,20 0-16,-21 0 0,21 0 15,1-21-15,-1-1 0,0-20 0,1 21 16,-1-21-16,0-1 0,1 1 16,-1 0-16,0-1 0,-20-20 0,20 20 15,-42-20-15,0 21 0,0-22 16,0 22-16,-21-1 0,0 1 0,-1 0 16,-20 21-16,21-1 0,-21 1 15,20 0-15,-20 21 0,21 0 0,0 0 16,-22 0-16,22 0 15,0 0-15,0 21 0,21 0 0,-21 1 16,21-1-16,0 0 16,0 0-16,0 0 0,21-21 15,-21 21-15,21-21 0,0 0 16,22 22-16</inkml:trace>
  <inkml:trace contextRef="#ctx0" brushRef="#br0" timeOffset="1215.92">5207 931 0,'0'0'0,"21"-21"15,-21 0-15,0 42 16,0 0 0,0 1-16,0 20 0,0 0 15,0 1-15,0-1 0,0 0 0,0 22 16,0-22-16,0 0 0,0 22 15,-21-22-15,21 1 0,-21-1 0,21 0 16,0 1-16,0-22 0,0 21 16,0-21-16,0 0 0,0 1 15,0-1-15,21-21 32,0-21-32,0-1 0,0 1 15,1-21-15,-1 21 0,0-22 16,21 1-16</inkml:trace>
  <inkml:trace contextRef="#ctx0" brushRef="#br0" timeOffset="1487.77">5863 762 0,'0'21'31,"0"0"-31,0 22 0,0-22 0,0 21 16,0 22-16,0-22 0,0 0 15,0 22-15,0-22 0,0 1 0,0 20 16,0-21-16,0 1 0,-21-1 16,21 0-16,-21 1 0,21-1 0,0 0 15,0-20-15,0 20 0,0-21 16,0 21 0,0 1-16,21-64 31,-21-1-16,0-20-15,0 21 0,0 0 16</inkml:trace>
  <inkml:trace contextRef="#ctx0" brushRef="#br0" timeOffset="1732.63">5207 1291 0,'-21'0'0,"42"0"0,-63 0 0,63 0 31,0 0-31,21 0 0,1 0 0,-22 0 16,42 0-16,-20 0 0,-1 0 16,0 0-16,22 0 0,-22 0 0,0 0 15,22 0-15,-22 0 0,1 0 16,-22 0-16,21 0 0,-21 0 0,0 0 16,1 0-16,-1 0 0</inkml:trace>
  <inkml:trace contextRef="#ctx0" brushRef="#br0" timeOffset="2887.66">18119 931 0,'21'-21'0,"0"21"16,0-21-16,-21 0 0,21 0 15,-21 0-15,0-1 0,0 1 16,0 0-16,0 0 0,0 0 0,0 0 16,-21-22-16,0 43 0,0-21 15,-22 0-15,22 0 0,-21 21 0,0 0 16,20 0-16,-20 0 0,0 0 16,-22 21-16,22 0 0,0 21 15,-1 1-15,1-1 0,0 22 16,-1-1-16,1 1 0,0-1 0,20 1 15,-20-1-15,21 1 0,0-1 0,0 1 16,21-1-16,0-21 0,0 22 16,21-22-16,21 1 0,0-22 0,1 21 15,20-21-15,-20 0 0,20-21 16,1 22-16,-1-22 0,1 0 0,-22 0 16,21 0-16,-20 0 0,-1-22 15,0 22-15,-20-21 0,20 0 0,-42 0 16,0 0-16,0-22 15,0 22-15,0 0 0,0-21 0,-21 21 16,0-22-16,-1 22 0,1-21 16,-21 21-16,21-22 0,0 22 0,-22 0 15,22 0-15,0 0 0,0 21 16,0 0-16,-1-22 0,22 44 31,0-1-31,22 0 0,-1 0 16,0 0-16,0 22 0,0-22 15,0 21-15,-21 0 0,22 1 0,-22-1 16,21 0-16,-21 1 0,0 20 16,0-20-16,0 20 0,0-21 15,-21 22-15,-1-1 0,1-20 0,0 20 16,0 1-16,0-22 0,0 22 16,-1-22-16,-20 0 0,21 1 0,0-1 15,21-21-15,-21 21 0,21-20 16,0-1-16,0-42 15,21-1-15,0 1 16,0-21-16,0 0 0,0-1 16,1 1-16,20 0 0</inkml:trace>
  <inkml:trace contextRef="#ctx0" brushRef="#br0" timeOffset="3492.32">18732 995 0,'0'0'0,"0"-21"16,0 42 0,0 0-16,-21 21 0,0 1 15,0-1-15,0 0 0,0 1 0,21-1 16,-22 0-16,1 22 0,0-22 16,0 1-16,0-1 0,21-21 0,-21 21 15,21-20-15,-22 20 0,22-21 16,0 0-16,0 0 0,22-21 31,-1 0-31,0-21 0,0 0 16,0 0-16,22-21 0,-1 20 0,-21-20 15,21 0-15,1-1 0,-22 1 16,0 0-16,0-1 0,0 1 0,1 0 16,-1 21-16,-21-1 0,21 1 15,-21 42 1,0 1-16,0 20 15,0-21-15,0 0 0,0 22 0,0-1 16,0-21-16,0 21 0,21-20 16,-21 20-16,21-21 0,-21 21 0,21-20 15,1-1-15,-22 0 16,21 0-16,0 0 0,0-21 0,21 0 16,-20 0-16,20 0 0,-21 0 15,21 0-15,1-21 0,-1 21 0,0-21 16,-20-21-16,20 20 0,-21 1 0,0-21 15,0 0-15,1-22 0,-22 22 16,0-22-16,0 1 0,0 20 0,-22-20 16,1-1-16,0 22 0,0 0 15,0 21-15,0-1 0,-1 1 16,1 21-16,0 0 0,0 0 0,21 21 16,-21 1-16,21 20 15,0-21-15,0 0 0,0 22 16,0-1-16,0-21 0,21 0 0,-21 22 15,21-22-15,21 0 0,-20-21 16,-1 21-16</inkml:trace>
  <inkml:trace contextRef="#ctx0" brushRef="#br0" timeOffset="3782.15">20087 826 0,'0'0'0,"0"-43"0,0 22 0,0 0 0,0 0 15,0 63 17,0-21-32,0 22 0,-21 20 15,0-21-15,21 22 0,-21-1 0,21-20 16,-22 20-16,1 1 0,21-22 16,-21 22-16,21-22 0,0 0 0,-21 1 15,21-1-15,-21 0 0,21-21 16,0 22-16,0-22 0,0 0 0,0 0 15,0 0-15,0 1 0,21-22 32,0 0-32,-21-22 0,21 1 15,0 0-15,22 0 0</inkml:trace>
  <inkml:trace contextRef="#ctx0" brushRef="#br0" timeOffset="4052">20510 868 0,'0'0'0,"22"-85"15,-1 43-15,-21 21 0,21-22 16,-21 65 0,0-1-1,0 0-15,0 42 0,0-20 16,0 20-16,0-20 0,0 20 16,0 1-16,0-1 0,0 1 0,0-22 15,0 21-15,0-20 0,0-1 16,0 0-16,-21 1 0,21-1 0,-21-21 15,-1 22-15,22-22 0,0 0 16,0 0-16,-21 0 0,0 0 16,21-42 15,0 0-31,0 0 0,0 0 16</inkml:trace>
  <inkml:trace contextRef="#ctx0" brushRef="#br0" timeOffset="4219.89">20066 1185 0,'0'0'0,"-21"0"0,0 0 16,-1 0-16,44 0 15,-1 0-15,0 22 16,0-22-16,0 0 0,22 0 16,-22 0-16,21 0 0,0 0 0,-20 0 15,20 0-15,0 0 0,1-22 16,-22 1-16,21 21 0,0-21 0</inkml:trace>
  <inkml:trace contextRef="#ctx0" brushRef="#br0" timeOffset="4456.77">21124 656 0,'0'-21'15,"0"42"17,0 0-17,0 1-15,0-1 0,0 0 16,0 0-16,0 0 0,0 0 16,0 22-16,-21-22 0,21 0 15,0 0-15,0 0 16</inkml:trace>
  <inkml:trace contextRef="#ctx0" brushRef="#br0" timeOffset="4916.05">21759 1080 0,'0'0'0,"21"-22"16,-21 1-16,0-21 15,-21 42-15,0 0 16,-21 0-16,-1 0 0,22 21 16,-21 0-16,-22-21 0,22 21 15,0 1-15,-1-1 0,1 0 0,21 0 16,-21 0-16,20 0 0,22 1 16,0-1-16,0 0 0,0 0 15,22 0 1,20-21-16,-21 0 0,21 21 0,1-21 15,-22 22-15,21-22 0,1 21 16,-1-21-16,0 21 0,-21-21 0,64 42 16,-64-21-1,0 1-15,-21-1 0,0 0 16,0 0-16,-21-21 16,0 21-16,0-21 0,-21 0 15,20 21-15,-20-21 0,0 22 0,-1-22 16,1 0-16,0 0 0,-1 0 15,1 0-15,0 0 0,-1 0 0,22 0 16,-21 0-16,21 0 0,0 0 16,-1 0-16,1 0 0,0 0 15,-21 0 1,21 0-16</inkml:trace>
  <inkml:trace contextRef="#ctx0" brushRef="#br0" timeOffset="5915.65">2603 2413 0,'-63'0'0,"126"0"0,-147 0 0,41 0 16,22 0-16,-21 0 0,21-21 0,0 21 15,42 0 17,21 0-32,0 0 0,1 0 15,20 0-15,1 0 0,20 0 0,1 0 16,0 0-16,21 0 0,-1 0 15,22 0-15,0-21 0,0 21 0,22-21 16,20 21-16,-21-22 0,21 1 16,1 21-16,-1-21 0,0 21 0,1-21 15,-22 21-15,21-21 0,-21 21 16,-21 0-16,0-21 0,0 21 16,-21 0-16,0-22 0,-21 22 0,-22 0 15,1 0-15,-22 0 0,0 0 16,1 0-16,-22 0 0,0 0 15,0 0 1,0 0-16,-21 22 16,22-22-1,-1 0-15,0 0 0,0 0 16,0 0-16</inkml:trace>
  <inkml:trace contextRef="#ctx0" brushRef="#br0" timeOffset="6803.81">17695 2244 0,'0'0'0,"-42"0"0,21 0 15,-22 0-15,22 0 0,0 0 16,-21 0-16,21 0 0,-1 0 0,1 0 16,0 0-16,0 0 15,42 21 1,21-21-16,1 0 16,-1 0-16,22 21 0,-1-21 0,22 0 15,-1 0-15,22 21 0,0-21 16,21 0-16,0 21 0,21-21 15,0 22-15,-21-22 0,43 21 0,-22-21 16,21 21-16,1-21 0,-1 0 16,0 21-16,1-21 0,-1 0 0,127 0 15,-126 0-15,-43 0 16,0 0-16,0 0 0,-22-21 0,1 21 16,-21-21-16,0 21 0,-1 0 15,-20 0-15,-1 0 0,-20 0 0,-1 0 16,0 0-16,-21 0 0,1 0 15,-1 0-15,0 0 0,-21 21 47,-21-21-31,21 21-16,-21-21 0,-1 0 0,1 0 16,0 0-16</inkml:trace>
  <inkml:trace contextRef="#ctx0" brushRef="#br0" timeOffset="7699.53">12763 635 0,'22'-42'16,"-22"21"0,0 42 15,0 0-31,0 0 0,0 0 16,0 22-16,-22-1 0,1 21 15,21 1-15,-21-1 0,0 22 0,0-21 16,0 20-16,21 22 0,-22-21 15,22 21-15,-21 21 0,21-22 0,0 22 16,0 0-16,0 0 0,0 22 16,0-1-16,0-21 0,0 21 0,0-21 15,0 21-15,0 0 0,0 0 0,0 1 16,21-22-16,-21 21 0,0 0 16,0-21-16,22 21 0,-22-21 0,0 0 15,0 21-15,0-21 0,21 0 0,-21 0 16,21 0-16,-21 0 0,0 0 15,0-21-15,21 0 0,0 21 16,-21-42-16,0 20 0,21-20 0,1 21 16,-1-43-16,-21 22 0,21-21 0,0-1 15,0 1-15,-21-22 0,21 0 16,1 1-16,-1-22 0,0 0 0,-21 0 16,21-21-16,0 0 0,-21-21 15,0 0-15,21 0 0</inkml:trace>
  <inkml:trace contextRef="#ctx0" brushRef="#br0" timeOffset="9368.27">762 3662 0,'0'0'0,"0"-21"0,-21 21 0,21-21 16,0-1-16,0 1 0,0 0 15,0 0-15,21 0 0,0 21 16,0-21-16,0-1 0,1 22 0,-1 0 16,21 0-16,-21 0 0,22 0 15,-22 22-15,21 20 0,-21-21 16,0 21-16,22 1 0,-22-1 0,-21 0 16,0 1-16,0 20 0,0-20 15,0-1-15,0 0 0,0 1 0,0-1 16,-21 0-16,21-21 0,0 1 15,-21-22-15,21-22 32,0-20-32,0 21 0,0-21 15,0 20-15,0-20 0,0 0 16,0-1-16,0 1 0,21 0 16,-21-1-16,0 1 0,21-21 15,0 20-15,-21 1 0,21 21 0,0-22 16,1 22-16,-1 21 0,0 0 15,0 0-15,0 0 0,0 21 16</inkml:trace>
  <inkml:trace contextRef="#ctx0" brushRef="#br0" timeOffset="9700.2">1439 3958 0,'0'0'15,"21"21"-15,1 1 16,-1-22-16,0 0 0,0 0 15,0 0-15,0-22 0,1 1 16,-1 0-16,0 0 0,0 0 0,0 0 16,0-1-16,1 1 0,-1 0 15,-21-21-15,0 21 0,0-1 0,0-20 16,0 21-16,0 0 0,-21 0 16,-1 21-16,1 0 0,0 0 15,0 0-15,0 0 0,-22 42 0,22-21 16,0 0-16,0 22 0,21-1 15,0-21-15,-21 21 0,21 1 0,0-1 16,0 0-16,0 1 16,0-22-16,21 21 0,0-21 0,0 1 15,0-1-15,1 0 0,-1-21 16,21 0-16,-21 0 0,0 0 0,22 0 16,-22-21-16,21 0 0,-21-1 15,22-20-15,-22 0 0</inkml:trace>
  <inkml:trace contextRef="#ctx0" brushRef="#br0" timeOffset="10649.6">2434 3090 0,'0'0'0,"-21"-21"16,0 21-16,21 21 0,-21 1 15,-1 20-15,1 0 0,21 1 16,-21 20-16,21 1 0,-21-1 0,0 1 15,21-1-15,0-21 0,0 22 16,0-1-16,0-20 0,0 20 0,0-20 16,0 20-16,0-21 0,0 1 15,0-22-15,0 21 0,0-21 0,21 1 16,0-1-16,0-21 16,0 0-16,1 0 0,-1 0 15,0 0-15,21-21 0,-21-1 16,1 1-16,20-21 0,-21 21 0,0-22 15,22 1-15,-22 0 0,0 21 16,0-22-16,0 1 0,-21 21 0,0-22 16,21 22-16,-21 0 0,0 42 31,0 0-31,0 1 16,0-1-16,0 21 0,0-21 0,0 0 15,0 22-15,0-22 0,0 21 16,0-21-16,0 1 0,0 20 15,0-21-15,0 0 0,0 0 16,22-21-16,-22 22 0,21-22 0,0 0 16,0 0-16,0 0 0,0 0 15,1-22-15,-1 22 0,0-21 0,0 0 16,0 0-16,0-21 0,1 20 16,-1-20-16,0 21 0,-21-21 0,0 20 15,21-20-15,-21 21 0,0 0 0,21 0 16,-21 42-1,0 0 1,0 0-16,0 0 0,0 0 16,0 22-16,0-22 0,0 21 15,0-21-15,0 1 0,0 20 16,0-21-16,0 0 0,21 0 0,1 1 16,-22-1-16,21-21 0,0 0 15,0 0-15,0 0 0,0 0 16,1 0-16,-1-21 15,0 21-15,-21-22 0,21-20 0,-21 21 16,21 0-16,-21-22 0,0 22 16,0-21-16,0 21 0,21-22 0,1 1 15,-1 21-15,-21 0 0,21 0 16,0-1-16,0 1 0,0 21 0,1 0 16,20 0-16,-21 0 0,0 0 15,0 21-15,1 1 0,-1-1 16,0 0-16,0 0 0,0 0 0,-21 0 15,0 22-15,21-22 0,-21 0 16,0 0-16,22 0 0,-22 1 0,0-1 16,0 0-16,0 0 15,0-42 17,0 0-32,0 0 0,0-1 15,0-20-15,0 21 0,0 0 16,0 0-16,0-1 0,0 1 15,0 0-15,0 0 0,0 0 16,0 0-16,21-1 0,0 1 16,0 21-16,-21-21 0,21 21 0,22-21 15,-22 21-15</inkml:trace>
  <inkml:trace contextRef="#ctx0" brushRef="#br0" timeOffset="11316.22">4276 3641 0,'0'0'0,"0"21"0,0 0 0,0 0 16,0 0-16,0 1 0,0-1 16,-22 0-16,22 0 0,0 21 0,0-20 15,0-1-15,-21 21 0,21-21 16,0 0-16,0 1 0,0-1 16,0 0-16,0 0 0,-21 0 0,21 0 31,0-42-16,0 0-15,0 0 16,0 0-16,0 0 0,0-1 0,0-20 16,0 21-16,21 0 0,0-22 15,-21 22-15,22-21 0,-1 21 0,0 0 16,0-1-16,0 1 0,0 0 0,1 21 16,-1 0-16,0 0 15,0 0-15,0 0 0,0 21 0,-21 0 16,22 1-16,-22-1 0,21 0 15,0 0-15,-21 0 0,0 22 0,0-22 16,21 0-16,-21 0 0,21 0 16,-21 0-16,21 1 0,1-22 15,-1 21-15,0-21 0,21 0 16,-21 0-16,1-21 16,-1 21-16,0-22 0,21 1 0,-21 0 15,22 0-15,-22 0 0,0 0 16,21-1-16,-20-20 0,-1 21 0,0 0 15,0-22-15,0 22 0,0 0 16,-21 0-16,0 0 0,0 0 16,0 42-1,-21-21-15,0 21 0,0 0 16,0 0-16,0 22 0,-1-22 0,22 0 16,0 0-16,0 0 0,0 0 0,0 1 15,0-1-15,0 0 0,0 0 16,0 0-16,22 0 0,-22 1 0,21-1 15,-21 0-15,21 0 16,-21 0-16,0-42 47,0 0-47,-21 0 16,0-22-16,-1 22 0,1 0 15</inkml:trace>
  <inkml:trace contextRef="#ctx0" brushRef="#br0" timeOffset="11567.44">2963 3366 0,'0'0'0,"21"0"0,22 0 15,-22 0-15,21 0 0,1 0 0,-1 0 16,21 0-16,-20-22 0,20 22 16,1 0-16,-1 0 0,1-21 0,-1 21 15,-20 0-15,20-21 0,-21 21 0,1 0 16,-1 0-16,-21 0 0,22 0 16,-43-21-16</inkml:trace>
  <inkml:trace contextRef="#ctx0" brushRef="#br0" timeOffset="12148.1">6583 2963 0,'-21'-21'16,"-1"21"-1,1 0-15,0 0 0,21 21 16,-21 1-16,0-1 0,21 0 16,-21 21-16,21 22 0,0-1 0,0 1 15,-22-1-15,22 1 0,-21-1 16,21 1-16,0-1 0,0 1 0,0-1 16,-21-20-16,21 20 0,0-21 15,-21 1-15,21-1 0,0-21 0,0 0 16,0 1-16,0-1 0,0 0 15,21-21 1,0 0-16,-21-21 16,21 0-16,1-1 0,-22-20 15</inkml:trace>
  <inkml:trace contextRef="#ctx0" brushRef="#br0" timeOffset="12465.43">6350 3175 0,'0'-42'0,"0"84"0,0-105 0,0 20 16,0 22-16,0-21 0,0 21 16,0-1-16,21 1 0,0 0 0,22 0 15,-22 0-15,21 0 0,0-1 0,22 22 16,-22 0-16,22 0 16,-22 0-16,22 0 0,-22 22 0,21-22 15,-20 21-15,-22 21 0,21-21 0,-42 22 16,0-1-16,0 0 0,0 1 15,-42-1-15,21 0 0,-22 1 0,1-1 16,-21 0-16,20 1 0,-20-1 16,20-21-16,1 21 0,0-20 0,21-1 15,-1 0-15,1-21 0,21 21 16,0 0 0,21-21-1,1 0-15,-1 0 0,21 0 0,-21 0 16,0 0-16,22 0 0</inkml:trace>
  <inkml:trace contextRef="#ctx0" brushRef="#br0" timeOffset="14089.03">7387 3704 0,'0'0'0,"21"-21"0,43 0 15,-64 0-15,21 0 16,-21-1-16,0 1 15,0 0-15,0 0 0,0 0 16,-21 0-16,0-1 0,-1 1 0,1 0 16,0 0-16,0 21 0,0 0 15,-22 0-15,22 0 0,0 21 0,-21 0 16,21 22-16,-1-22 0,-20 21 16,21-21-16,0 22 0,0-1 0,-1 0 15,1-21-15,21 22 0,0-1 16,0-21-16,0 0 0,0 22 15,0-22-15,21-21 0,1 21 0,-1 0 0,0-21 16,0 0-16,21 0 0,-20 0 16,-1 0-16,21 0 0,-21-21 15,0 0-15,22 21 0,-22-21 16,0 0-16,0-1 0,0 1 0,1-21 16,-1 21-16,0 0 0,0-22 0,-21 22 15,0-21-15,0 21 0,21-1 16,-21-20-16,0 21 0,0 0 15,0 42 1,0 0-16,0 0 16,0 0-16,0 1 0,0 20 15,-21-21-15,21 0 0,0 0 0,0 22 16,0-22-16,0 0 0,0 0 16,0 0-16,0 1 0,21-1 15,0-21 1,1 0-16,-1 0 0,21 0 0,-21 0 15,22 0-15,-22-21 0,21 21 16,-21-22-16,22 1 0,-1 0 0,-21 0 16,21 0-16,-20 0 0,-1-22 15,0 22-15,0 0 0,0 0 0,-21 0 16,0-1-16,0 1 0,0 0 16,-21 21-16,0 0 15,0 0-15,0 21 16,21 0-16,0 1 0,0-1 15,0 0-15,0 0 16,0 0-16,0 0 0,0 1 16,21-1-16,0 0 0,-21 0 0,21 0 15,-21 0-15,21 1 0,-21-1 0,21-21 16,1 21-16,-22 0 0,21-21 16,-21 21-16,21-21 0,0 0 0,0 0 15,22 0-15,-22 0 0,0 0 16,21 0-16,-21 0 0,22 0 0,-22 0 15,21-21-15,-21 0 0,22 0 16,-1 0-16,0-1 0,1 1 16,-22-21-16,21 21 0,-21 0 0,1-22 0,-1 22 15,-21-21-15,0 21 16,0-1-16,0 1 0,0 0 16,-21 21-16,-1 0 15,1 0-15,0 21 0,0 0 0,-21 1 16,20-1-16,1 0 0,0 0 0,0 0 15,0 22-15,21-22 0,0 0 16,0 21-16,0-21 0,0 1 0,0-1 16,0 0-16,0 0 0,21-21 15,0 21-15,21 0 0,-20-21 0,20 0 16,0 0-16,1 0 0,-1 0 16,0-21-16,22 0 0,-22 21 15,0-21-15,1 0 0,-1 0 0,0-1 16,1 1-16,-22 0 0,21 0 15,-21 0-15,1-22 0,-22 22 0,0 0 16,21 0-16,-21 0 0,0 42 31,-21 0-31,-1 0 0,22 0 16,0 1-16,-21-1 0,0 0 16,21 0-16,0 0 0,0 0 15,-21 1-15,21-1 16,21-21 15,0-21-31,0-1 16,1 22-16,-22-21 0,21 0 15,0 0-15,0 0 0,0 0 0,0 21 16,-21-22-16,22 1 0,-1 21 16,0 0-16,0 0 15,-21 21-15,0 1 0,0-1 16,0 0-16,0 0 0,0 0 15,0 0-15,0 1 0,0-1 0,21 0 16,-21 0-16,21 0 16,1-21-16,-1 21 0,0-21 15,0 0-15,0 0 0,22 0 16,-22 0-16,21 0 0,-21-21 16,22 0-16,-22 0 0,21 21 0,-21-21 15,22-22-15,-22 22 0,21 0 16,-21-21-16,0-1 0,1 22 0,-1-42 15,0 20-15,0 1 0,0-21 0,-21-1 16,0 1-16,0-1 0,21 22 16,-21-22-16,22 22 0,-1 0 0,-21-1 15,0 22-15,0 0 0,0 0 16,0 42-16,0 0 16,0 21-16,0 1 0,0-1 15,-21 0-15,-1 22 0,1-1 16,0 1-16,0-22 0,0 22 0,0-1 15,21-20-15,-22-1 0,1 0 16,21 1-16,-21-1 0,21-21 0,0 21 16,0-20-16,0-1 0,0 0 15,0 0-15,21-21 0,0 21 0,1-21 16,-1 0-16,0 0 0,0 0 0,0 0 16,0 0-16,1-21 0,20 0 15,-21 21-15,0-21 0,0 0 0,1-1 16,20-20-16</inkml:trace>
  <inkml:trace contextRef="#ctx0" brushRef="#br0" timeOffset="14352.89">9779 3366 0,'0'0'0,"21"0"16,0 0-16,0 0 15,1 0-15,20 0 0,0 0 16,22-22-16,-22 22 0,0 0 0,22 0 16,-22 0-16,1-21 0,-1 21 15,0 0-15,1 0 0,-1 0 16,-21 0-16,21 0 0,-20-21 0,-1 21 16,0 0 15,-21-21-31</inkml:trace>
  <inkml:trace contextRef="#ctx0" brushRef="#br0" timeOffset="19004.47">14986 3217 0,'0'0'0,"0"-21"0,0 0 15,0 0-15,0 0 0,0 0 16,0-1-16,0 1 16,0 0-1,0 0 17,-21 21-17,21-21 48,0 0-16,0-1-32,0 1 16,0 0-15,0 0 0,-21 42 46,21 0-46,-22 22-16,22-1 0,-21 0 15,21 22-15,0-1 0,0 1 0,-21-1 16,21 1-16,0-1 0,0-20 16,0 20-16,0-21 0,-21 22 0,21-22 15,0-21-15,-21 22 0,21-22 16,0 21-16,0-21 0,0 1 0,0-1 16,0 0-1,0-42 1,0 0-1,0-1-15,0 1 0,21 0 16,0 0-16,-21 0 0,0 0 0,21-22 16</inkml:trace>
  <inkml:trace contextRef="#ctx0" brushRef="#br0" timeOffset="19355.63">14880 3133 0,'0'0'0,"-21"-21"0,21-1 16,0 1-16,0 0 0,0 0 0,0 0 16,0 0-16,0-1 0,0 1 15,21 0-15,0 0 0,0 0 16,1 0-16,-1-1 0,21 22 16,-21-21-16,22 21 0,20 0 0,-21 0 15,1 0-15,-1 0 0,0 21 16,1 1-16,-22-1 0,0 0 0,0 0 15,-21 21-15,0 1 0,0-1 16,-21 0-16,0 22 0,-21-22 0,-1 1 16,1-1-16,0 0 15,-1 1-15,1-1 0,0-21 0,-1 0 16,1 22-16,21-22 0,0 0 0,-22-21 16,43 21-16,-21-21 0,21 21 15,21-21 1,0 0-16,1 0 15,20 0-15,0 0 0</inkml:trace>
  <inkml:trace contextRef="#ctx0" brushRef="#br0" timeOffset="21088.09">15727 3641 0,'0'0'0,"42"0"0,0 0 16,-20 0-16,-1 0 15,-21-21-15,21-1 0,-21 1 16,21 21-16,-21-21 0,0 0 16,0-21-16,0 20 0,0 1 0,0 0 15,0-21-15,0 21 0,-21-1 16,0 22-16,0 0 0,-1 0 0,1 0 16,-21 0-16,21 43 0,0-22 15,-22 0-15,1 21 0,21 1 0,-22-1 16,22 0-16,-21 1 0,21-1 0,0-21 15,21 22-15,0-1 16,0-21-16,0 0 0,0 22 0,0-22 16,0 0-16,21-21 15,0 0-15,0 0 0,21 0 0,-20 0 16,-1 0-16,21 0 0,-21-21 16,22 0-16,-22 21 0,21-43 0,-21 22 15,0 0-15,22 0 0,-22-22 0,-21 1 16,21 21-16,0-21 0,-21-1 15,0 22-15,0 0 0,21 0 0,-21 0 16,0 42 0,0 0-16,0 0 15,0 0-15,0 0 0,22 22 16,-22-22-16,0 0 0,0 21 0,0-20 16,0-1-16,0 0 0,21 0 15,-21 0-15,21 0 0,0 1 16,0-22-16,0 0 0,1 0 15,-1 0-15,0 0 16,0 0-16,0 0 0,0-22 0,1 22 16,-1-21-16,21 0 0,-21 0 15,0 0-15,1 0 0,-1-1 0,-21-20 16,21 21-16,0 0 0,-21 0 16,21-1-16,-21 44 31,0-1-16,0 0-15,0 0 0,0 0 0,0 0 16,0 1-16,0-1 0,0 0 16,0 0-16,0 0 0,21 0 0,1-21 15,-22 22-15,21-22 0,0 0 16,0 21-16,0-21 0,0 0 0,22 0 16,-22 0-16,21 0 0,-21 0 0,22-21 15,-22 21-15,21-22 0,-21 1 16,22 0-16,-22 0 0,0 0 15,0 0-15,0-1 0,-21 1 16,0 0-16,0-21 0,0 21 0,0-1 16,0 1-16,0 0 0,-21 21 31,0 21-31,0-21 0,0 21 16,21 22-16,0-22 0,-21 0 15,21 0-15,0 0 0,0 1 0,0-1 0,0 0 16,0 0-16,0 0 0,0 0 15,21-21-15,0 22 0,0-22 0,0 0 16,0 0-16,1 0 16,20 0-16,-21 0 0,21 0 0,1 0 15,-1 0-15,-21 0 0,22-22 16,-1 1-16,0 0 0,-21 21 0,1-21 16,-1 0-16,0-22 0,0 22 0,-21 0 15,0 0-15,-21 42 31,0-21-15,21 21-16,-21 0 0,21 1 0,-22-1 16,1 0-16,21 0 15,0 0-15,0-42 47,21 21-31,1-21-16,-22 0 0,21 0 15,0 21-15,0-22 0,-21 1 0,21 0 16,-21 0-16,0 0 0,21 21 16,1 0-16,-1 21 15,-21 0 1,21 0-16,-21 0 0,0 1 16,0-1-16,21 0 0,-21 0 15,21 0-15,0-21 0,1 21 0,-1 1 16,0-22-16,0 0 0,0 0 0,0 0 15,1 0-15,-1 0 16,21 0-16,-21 0 0,0 0 0,1-22 16,-1 22-16,0-21 0,0 0 15,21 0-15,-20 0 0,-1-22 0,0 22 16,-21-21-16,21 0 0,-21-1 16,21 1-16,0-22 0,-21 22 15,22-21-15,-1-1 0,0 22 0,0-22 16,-21 22-16,21 0 0,0 20 0,-21 1 15,22 0-15,-22 0 0,0 42 16,0 0-16,-22 0 16,1 22-16,0-1 0,0 0 15,0 1-15,0 20 0,-1-20 16,22 20-16,-21-21 0,0 1 0,0-1 16,21 0-16,-21 1 0,21-1 15,0-21-15,0 0 0,0 22 0,0-22 16,0 0-16,21 0 15,0-21-15,0 0 0,0 0 0,1 0 16,-1 0-16,0 0 0,0 0 0,21-21 16,-20 0-16,20 0 0,-21 0 15,21-1-15,-20 1 0,-1 0 16,21 0-16,-21 0 0,0 0 16,1-1-16,-1 22 0,-21 22 31,0-1-31,0 0 0,0 0 15,0 0-15,0 0 16,0 1-16,0-1 0,0 0 16,0 0-16,-21 0 15,-1-42 32,22 0-47,0 0 0,0 0 16,0-1-16</inkml:trace>
  <inkml:trace contextRef="#ctx0" brushRef="#br0" timeOffset="21332.95">17970 3366 0,'0'0'0,"0"42"15,22-63 1,-1 21-16,0 0 0,0 0 15,0 0-15,22 0 0,-22-21 0,21 21 16,-21 0-16,22 0 0,-1 0 16,0 0-16,-21-22 0,22 22 0,-22 0 15,21 0-15,-21 0 16,1 0-16,-1 0 0,0 0 16</inkml:trace>
  <inkml:trace contextRef="#ctx0" brushRef="#br0" timeOffset="22219.83">20151 3366 0,'21'0'15,"-21"-22"1,21 22-16,-21-21 0,0 0 16,0 0-16,21 0 0,-21 0 0,0-1 15,0 1-15,0 0 16,0 0-16,-21 21 0,0 0 15,0 0-15,-22 0 0,22 0 16,-21 21-16,-1 0 0,1 0 0,21 22 16,-21-22-16,-1 0 0,22 21 15,-21 1-15,21-22 0,-1 21 16,22-21-16,0 1 0,0 20 0,0-21 16,0 0-16,0 0 15,43 1-15,-22-22 0,0 21 0,21-21 16,-20 0-16,20 0 0,-21 0 15,21 0-15,-20 0 0,-1 0 0,0 0 16,-21-21 15,-21 21-31,0 0 0,-1 0 16,1-22-16,0 22 0,0 0 0,-21 0 16,20 0-16,-20 0 0,21 0 15,0 0-15,0 22 0,-1-22 16,1 21-16,0-21 0,21 21 0,-21-21 15,21 21-15,21 0 16,0-21-16,0 0 16,22 0-16,-1 0 0,-21 0 0,22 0 15,20 0-15,-21 0 0,1 0 0,-1 0 16,0 0-16,1 0 0,-1 0 0,-21 0 16,0 0-16,1 0 0,-22 21 15,0 1-15,0-1 0,0 0 16,-22 0-16,1 0 15,0 0-15,-21 1 0,21-1 0,-1 21 16,-20-21-16,21 22 0,0-22 0,-22 21 16,22 0-16,0-20 0,0-1 15,0 21-15,0-21 0,-1 0 0,1 1 16,21-1-16,21-21 31,1 0-31,-1 0 0,21-21 16,0-22-16,-20 43 0,20-42 0</inkml:trace>
  <inkml:trace contextRef="#ctx0" brushRef="#br0" timeOffset="22507.66">21145 3217 0,'0'0'0,"-21"-21"0,-42-21 16,42 42-16,-1 0 15,-20 0-15,21 0 0,-21 21 16,20 0-16,-20 22 0,21-22 0,0 21 16,-22 0-16,22 1 0,0-1 15,0 0-15,0 1 0,21-1 0,0 0 16,0-20-16,0 20 0,0-21 16,21 21-16,0-20 0,0-1 15,0 0-15,22 0 0,-1-21 16,-21 21-16,22-21 0,-1 0 0,0 0 15,1 0-15,-1 0 0,0 0 0,1-21 16,-22 0-16,21 0 0,0 0 16,1-1-16</inkml:trace>
  <inkml:trace contextRef="#ctx0" brushRef="#br0" timeOffset="23108.1">21780 2858 0,'-21'21'31,"0"-21"-31,0 21 0,0 21 16,0 1-16,-1-1 0,1 0 16,0 1-16,0-1 0,21 21 15,-21 1-15,21-22 0,-21 22 0,21-22 16,-22 0-16,22 1 0,0-1 16,0 0-16,0-20 0,0-1 0,0 21 15,0-21-15,0 0 0,0 1 16,22-22 15,-1 0-31,-21-22 0,21 1 16,0 0-16,0 0 0,0 0 0,1 0 15,-22-22-15,21 22 0,0 0 16,0 0-16,0 0 0,0 21 0,1 21 31,-22 0-31,21 0 16,-21 0-16,21-21 0,-21 21 15,0 1-15,21-22 0,-21 21 0,21 0 16,0-21-16,1 0 0,-1 0 16,0 0-16,0 0 15,0 0-15,0 0 0,1 0 0,-1-21 16,0 0-16,0-1 0,0 1 16,0 0-16,1 0 0,-1-21 0,0 20 15,0 1-15,0 0 16,-21 0-16,21 0 0,1 21 15,-22 21 1,0 0-16,0 0 0,0 0 0,0 1 16,0-1-16,0 0 0,0 0 15,0 0-15,0 0 0,0 1 0,0-1 16,21-42 31,0-1-32,-21 1-15,0 0 0,0 0 0</inkml:trace>
  <inkml:trace contextRef="#ctx0" brushRef="#br0" timeOffset="23184.06">22394 3069 0,'0'-21'0,"0"42"0</inkml:trace>
  <inkml:trace contextRef="#ctx0" brushRef="#br0" timeOffset="23308.56">22669 2921 0,'22'-21'16,"20"21"-16</inkml:trace>
  <inkml:trace contextRef="#ctx0" brushRef="#br0" timeOffset="23536.43">22818 2773 0,'0'0'0,"21"0"0,0-64 15,-21 86 1,0-1 0,0 0-16,-21 21 0,0 1 15,21-1-15,-22 0 0,1-21 0,21 43 16,0-22-16,0 22 0,-21-22 0,21 22 16,0-22-16,0 0 15,0 1-15,0-1 0,0 0 0,-21 1 16,21-1-16,0-21 0,-21 0 15,21 0-15,0 1 0,0-1 0,0 0 16,21-21 0,0 0-16,0 0 0,22 0 0,-22 0 15,21 0-15,0 0 0,1 0 16</inkml:trace>
  <inkml:trace contextRef="#ctx0" brushRef="#br0" timeOffset="24105.26">23516 3471 0,'0'0'0,"0"-21"16,0-21-1,0 21-15,0 0 0,0-1 0,0 1 16,0 0-16,-21 0 0,0 21 16,0 0-16,-1 0 0,1 0 0,21 21 15,-21 0-15,0 0 0,-21 1 16,20-1-16,1 0 0,0 21 0,0-21 15,0 1-15,0 20 0,-1-21 16,22 0-16,0 0 0,-21 1 0,21-1 16,0 0-16,0 0 0,0 0 15,21-21-15,1 0 16,-1 0-16,0 0 0,0 0 0,0 0 16,0 0-16,1 0 0,20 0 15,-21-21-15,0 0 0,0 0 0,1 0 16,-1-1-16,21 1 0,-21-21 15,0 0-15,1-1 0,-1 1 0,0 0 16,0-22-16,0 22 0,0-22 16,1 22-16,-1 0 0,-21-22 0,0 22 15,0-1-15,0 22 0,0 0 16,0 0-16,0 0 0,-21 42 16,-1 0-1,1 21-15,0-20 0,21 20 16,-21 21-16,0-20 0,0 20 0,21-20 15,0 20-15,0-21 0,0 1 16,0-1-16,0 0 0,0 1 0,0-1 16,0-21-16,0 0 0,21 1 15,0-1-15,0 0 0,0 0 0,0-21 16,1 21-16,-1-21 16,0 0-16,0 0 0,21 0 0,1 0 15,-22 0-15,0 0 16,0 0-16,0 0 0,-21-21 0,22 21 15,-1-21-15</inkml:trace>
  <inkml:trace contextRef="#ctx0" brushRef="#br0" timeOffset="29312.38">4805 5567 0,'0'0'0,"0"21"0,21-21 15,0 0-15,0-21 16,0 21-16,1-21 0,-1 0 0,0-1 16,0 1-16,0 21 0,0-21 15,1 0-15,-22 0 0,0 0 0,0-1 16,21 1-16,-21 0 0,0 0 16,0 0-16,0 0 0,-21-1 15,-1 22-15,22-21 0,-21 21 0,-21 0 16,21 0-16,0 0 0,-22 0 15,22 0-15,-21 0 0,21 21 0,-22 1 16,22-22-16,0 21 0,-21 0 16,20 0-16,1 0 0,0 22 0,0-22 15,0 0-15,21 0 0,-21 21 16,21-20-16,0-1 0,0 21 0,0-21 16,21 22-16,0-22 0,0 21 15,0-21-15,22 0 0,-22 22 0,21-22 16,0 0-16,1 0 0,-22 22 15,21-22-15,-21 0 0,22 0 16,-22 0-16,0 0 0,0 1 0,-21-1 16,0 0-16,0 0 0,0 0 15,-21 0-15,0-21 0,0 0 16,0 0-16,-22 0 0,22 0 0,-21 0 16,-1 0-16,1 0 0,21-21 15,-21 0-15,-1 21 0,1-21 0,0-21 16,-1 20-16,22 1 0,-21-21 15,21 21-15,-22-22 0,22 22 16,0-21-16,0 21 0,0-22 0,21 22 16,0 0-16,0 0 0,0 0 0,0 0 15,0-1 1,21 22-16,0 0 0,21 0 16,-21-21-16,1 21 0,20 0 0</inkml:trace>
  <inkml:trace contextRef="#ctx0" brushRef="#br0" timeOffset="29612.21">5503 5228 0,'0'0'16,"-21"21"15,21 1-31,-21-1 15,21 0-15,-21 0 0,21 21 0,0-20 16,0 20-16,0 0 0,-21 1 16,-1-1-16,22 0 0,-21 1 0,21-1 15,0 0-15,-21 1 0,0-22 0,21 21 16,0-21-16,0 0 0,0 1 16,0-1-16,0 0 0,21-21 31,0 0-31,0 0 0,1-21 0,-1 0 15,-21-1-15,21 1 0,0 0 0</inkml:trace>
  <inkml:trace contextRef="#ctx0" brushRef="#br0" timeOffset="29820.09">5334 5630 0,'0'0'0,"-21"0"0,21-21 31,21 21-31,0-21 16,0 21-16,0 0 0,1 0 16,-1-21-16,0 21 0,21 0 0,-21 0 15,22 0-15,-22-21 0,21 21 0,-21 0 16,1 0-16,20 0 16,-21-21-16,0 21 0,0 0 0,1 0 15,-1 0-15</inkml:trace>
  <inkml:trace contextRef="#ctx0" brushRef="#br0" timeOffset="30271.83">6011 5715 0,'-21'0'31,"21"-21"-15,-21 21-16,21-21 0,0 0 0,0-1 15,0 1-15,0 0 16,21 21-16,0 0 0,0-21 16,1 21-16,-1 0 15,0 0-15,0 0 0,0 21 0,0-21 16,1 21-16,-1 0 0,0 1 0,0-1 16,-21 0-16,0 0 0,0 0 15,0 0-15,0 22 0,0-22 0,0 0 16,0 0-16,0 0 0,0 1 15,0-1-15,-21 0 0,21 0 16,-21-21-16,0 21 0,21-42 31,0 0-31,0 0 16,0 0-16,0-1 0,0 1 16,0 0-16,21 0 0,-21-21 0,21 20 15,0-20-15,-21 21 0,0 0 0,21 0 16,0-1-16,-21 1 0,22 0 15,-1 0-15,0 21 0,0 0 16,0 0-16,0 0 16,1 0-16,-1 0 15</inkml:trace>
  <inkml:trace contextRef="#ctx0" brushRef="#br0" timeOffset="31229.31">6773 5588 0,'0'0'0,"0"42"16,0-20-16,0-1 16,0 0-16,0 0 0,0 0 0,0 0 15,0 1-15,0-1 0,0 0 16,0 21-16,0-21 0,0 1 16,0-1-16,0 0 0,0 0 15,0 0 1,21-42 15,1 0-31,-22 0 16,21 0-16,0-1 15,0 1-15,0 0 16,0 0-16,1 21 0,-1-21 0,0 0 16,0 21-16,0-22 0,0 22 15,1 0-15,-1 0 0,0 0 0,0 0 16,0 0-16,0 0 0,1 22 15,-22-1-15,21-21 16,-21 21-16,0 0 0,0 0 16,0 0-16,0 1 0,0-1 15,21-21 32,-21-21-47,21 21 0,-21-22 16,21 1-16,-21 0 0,0 0 15,21 0-15,1 0 0,-22-1 0,0 1 16,21 0-16,0 0 0,0 0 0,-21 0 16,0-1-16,21 22 0,0 0 15,-21 22 1,0-1-16,0 0 0,0 0 16,0 0-16,22 0 0,-22 1 15,21-1-15,-21 0 0,0 0 16,21 0-16,0-21 0,0 21 15,0-21-15,1 0 0,-1 0 0,0 0 16,21 0-16,-21 0 0,22 0 0,-1 0 16,-21 0-16,22 0 0,-1-21 15,0 0-15,-21 21 0,22-21 0,-22 0 16,0 0-16,0-1 0,0 1 16,1-21-16,-22 21 0,0 0 15,0-22-15,0 22 0,0 0 0,0 0 16,0 0-16,0-1 0,-22 22 15,1-21-15,0 21 0,0 0 0,0 0 16,0 0-16,-1 0 0,1 0 0,-42 43 16,42-22-16,-1 0 15,1 21-15,0 1 0,0-22 0,0 21 16,0 0-16,-1 1 0,22-1 16,0 0-16,-21 1 0,21-1 0,0-21 15,0 22-15,0-1 0,0 0 0,0-21 16,0 22-16,0-1 15,0-21-15,21 22 0,-21-1 0,0 0 16,0 1-16,0-1 0,0 0 0,0 1 16,-21-1-16,0-21 0,21 21 15,-21 1-15,0-22 0,0 21 0,-1-21 16,1 1-16,21-1 0,0-42 31,0-1-31,0 1 16,0 0-16,0-21 0,0-1 15,21 1-15,1 0 0</inkml:trace>
  <inkml:trace contextRef="#ctx0" brushRef="#br0" timeOffset="31488.16">7408 5292 0,'0'0'16,"-21"0"-16,0 0 16</inkml:trace>
  <inkml:trace contextRef="#ctx0" brushRef="#br0" timeOffset="33315.94">16319 5059 0,'0'0'0,"22"0"16,-1-21-16,0 21 0,0-21 15,0-1-15,0 22 0,1-21 16,-1 0-16,0 0 0,0 0 0,0 21 16,-21-21-16,0-1 0,0 1 15,-21 21 1,0 0-16,0 0 0,-22 0 16,1 0-16,21 0 0,-21 0 15,-1 21-15,1-21 0,21 22 16,-22-1-16,22-21 0,0 21 0,0 0 15,0-21-15,21 21 0,0 0 16,0 1-16,0-1 0,0 0 0,21 0 16,0 0-16,0 0 0,22 1 0,-22-1 15,21-21-15,0 21 0,1 0 16,-1 0-16,0 0 0,-20 1 0,20 20 16,-21-21-16,21 0 0,-20 0 15,-22 1-15,0-1 0,0 0 16,0 0-16,-22-21 0,1 21 15,0-21-15,-21 21 0,-1-21 16,1 0-16,0 0 0,-22 0 0,22 0 16,0 0-16,-22 0 0,22 0 15,-1 0-15,22 0 0,-21-21 0,21 0 16,0 0-16,21 0 16,0 0-16,0-1 15,21 22 1,0 0-16,0 0 15,0 22-15,0-1 0,1 0 16,-1-21-16,0 21 0,0 0 16,0 0-16,0 1 0,1-1 0,-1-21 15,21 21-15,0-21 0,-20 0 16,20 0-16,0 0 0,1 0 16,-1 0-16,0 0 0,22-21 0,-22 21 15,0-21-15,22-1 0,-22 1 16,1 0-16,-1 0 0,0 0 0,1 0 15,-1-1-15,0 1 0,-21 0 16,1-21-16,-1 21 0,0-1 0,-21 1 16,21 0-16,-21 0 0,0 0 0,-21 21 31,0 0-31,21 21 0,-21 0 16,-1 0-16,22 22 0,-21-22 15,21 0-15,-21 21 0,21-21 16,0 22-16,0-22 0,0 21 0,0-21 15,0 1-15,0-1 0,21 0 16,0 0-16,1-21 0,20 0 16,-21 0-16,21 0 0,1 0 15,-1 0-15,0 0 0,1-21 0,-1 21 16,22-21-16,-22 0 0,0-1 16,1 1-16,-1 0 0,-21-21 0,21 21 15,-20-22-15,20 22 0,-21-21 16,0-1-16,0 1 0,-21 0 15,22-22-15,-22 22 0,21 0 0,-21-1 16,0 1-16,21 21 0,-21 0 16,0-1-16,0 1 0,0 42 31,0 1-31,0-1 0,0 21 0,-21 0 16,21 1-16,0-1 0,0 0 15,-21 1-15,21 20 0,-22-20 0,22-1 16,0-21-16,0 21 0,-21 1 15,21-22-15,0 21 0,0-21 0,0 1 16,0-1-16,0 0 0,0 0 16,21-21-1,1-21 1,-1 21-16,-21-21 16,21 0-16,-21-22 0,0 22 0,21 0 15</inkml:trace>
  <inkml:trace contextRef="#ctx0" brushRef="#br0" timeOffset="33499.83">17738 5186 0,'0'0'0,"21"0"31,0 0-15,0 0-16,0 0 0,0 0 15,1 0-15,-1 0 0,0 0 0,21-21 16,-21 21-16,22 0 0,-22 0 15,21-21-15,-21 21 0,1-22 0,20 22 16,-21-21-16,0 21 0,0-21 0</inkml:trace>
  <inkml:trace contextRef="#ctx0" brushRef="#br0" timeOffset="34096.08">18796 5144 0,'0'0'0,"21"0"0,21 0 16,-20 0-16,-1 0 15,0 0-15,0 0 0,21-22 0,-20 22 16,-1-21-16,0 0 0,21 21 16,-21-21-16,-21 0 0,22 0 0,-22-1 15,0 1-15,0 0 0,0 0 16,-22 0-16,1 21 0,0 0 15,-21 0-15,-1-21 0,22 21 16,-21 0-16,0 0 0,-22 0 0,22 21 16,21 0-16,-22 0 0,1-21 15,21 21-15,0 0 0,-1 1 16,22-1-16,0 0 0,0 0 0,0 0 16,0 0-16,22 1 0,-1-1 15,0 0-15,21 0 0,-21 0 0,22-21 16,-22 21-16,21 1 0,-21-1 15,22 0-15,-22 0 0,21 0 0,-21 0 16,1 1-16,-1-1 0,0 21 0,0-21 16,-21 0-16,0 1 0,0-1 15,0 0-15,0 0 0,0 0 0,-21-21 16,0 21-16,0-21 0,-1 0 16,-20 22-16,21-22 0,0 0 15,-22 0-15,1 0 0,21 0 0,-21-22 16,20 1-16,-20 21 0,21-21 15,-21 0-15,20 0 0,1 0 0,0-1 16,0 1-16,21 0 0,-21 0 16,21 0-16,-21 0 0,21-1 15,21 22 17,0 0-17,0 0-15,21 0 16,-20 0-16,20 0 0,-21 0 0</inkml:trace>
  <inkml:trace contextRef="#ctx0" brushRef="#br0" timeOffset="34404.91">19537 4953 0,'0'0'16,"0"-21"-16,0 0 0,0 0 0,0-1 0,0 1 15,0 0-15,0 0 0,0 42 32,0 0-32,0 0 15,0 22-15,-21-22 0,-1 21 0,22 1 16,-21-1-16,21 0 0,-21 1 0,21-1 16,-21-21-16,21 21 0,0 1 15,0-22-15,0 21 0,-21-21 0,21 1 16,0-1-16,0 0 0,0 0 15,0 0-15,0 0 0,0 1 16,21-22 0,0 0-1,-21-22-15</inkml:trace>
  <inkml:trace contextRef="#ctx0" brushRef="#br0" timeOffset="34631.78">19283 5292 0,'0'0'0,"-21"-21"0,-1 21 16,44 0 15,-1-22-31,0 22 16,0 0-16,21 0 0,-20 0 0,20 0 16,-21 0-16,21 0 0,-20 0 15,-1 0-15,21 0 0,-21 0 0,0 0 16,1 0-1,-1 0-15,0 0 32</inkml:trace>
  <inkml:trace contextRef="#ctx0" brushRef="#br0" timeOffset="35104.51">19981 5419 0,'0'-21'31,"0"-1"-15,0 1-16,0 0 0,21 21 15,-21-21-15,22 21 0,-1-21 16,0 21-16,0 0 15,0 0-15,0 0 0,1 0 16,-1 0-16,-21 21 16,0 0-16,21 0 0,-21 0 15,21 1-15,-21-1 0,0 21 0,0-21 16,0 0-16,0 1 0,0-1 0,0 0 16,0 0-16,0 0 0,0 0 15,0-42 16,21 0-15,-21 0-16,21 21 0,-21-21 16,0 0-16,0-1 0,22 1 0,-1 0 15,0 0-15,-21 0 16,0 0-16,21-1 0,0 1 16,0 21 15,1 0-31</inkml:trace>
  <inkml:trace contextRef="#ctx0" brushRef="#br0" timeOffset="35395.86">20807 5376 0,'0'22'32,"-21"-22"-32,21 21 15,0 0-15,-22 0 0,22 0 0,0 0 16,0 1-16,0-1 0,0 0 0,0 0 16,0 0-16,0 0 15,0 1-15,0-1 0,0 0 16,0-42 15,0 0-15,22-1-16,-1 1 0</inkml:trace>
  <inkml:trace contextRef="#ctx0" brushRef="#br0" timeOffset="35595.74">20955 5186 0,'0'0'0,"0"21"79,0 0-64,21-21-15,0 21 0,0-21 16</inkml:trace>
  <inkml:trace contextRef="#ctx0" brushRef="#br0" timeOffset="36079.47">21315 5355 0,'0'21'16,"0"1"-1,0-1-15,0 0 0,0 0 16,0 0-16,0 0 0,0 1 16,0-1-16,0 0 15,0 0-15,0 0 0,0 0 16,-21-21-16,21-21 47,0 0-47,0 0 15,0-21-15,0 20 0,0 1 16,21 0-16,0 0 0,-21-21 0,42 20 16,-21 1-16,1-21 0,20 21 15,-21 0-15,21-1 0,-20 22 0,20 0 16,-21 0-16,21 0 0,-20 0 16,-1 0-16,0 22 0,0-22 15,-21 21-15,0 21 0,0-21 0,0 0 16,0 1-16,0-1 0,0 0 15,0 21-15,0-21 0,0 1 0,0-1 16,0 0-16,0 0 0,0 0 16,0 0-16,0 1 15,21-22 1,0 0-16,1 0 16,20 0-16,-21 0 0,21-22 0,-20 22 15,20-21-15</inkml:trace>
  <inkml:trace contextRef="#ctx0" brushRef="#br0" timeOffset="36852.29">22373 5355 0,'21'-21'0,"-42"42"0,42-63 0,-21 21 0,0 0 15,0-1-15,0 1 0,-21 21 16,0 0-16,0 0 0,0 0 16,-1 0-16,1 0 0,0 21 0,0-21 15,-21 22-15,20-1 0,1 0 16,21 0-16,-21 0 0,21 0 0,-21 1 15,21-1-15,0 0 16,0 0-16,0 0 0,0 0 16,21-21-16,0 0 15,0 0-15,1 0 16,-1 0-16,0 0 0,-21-21 0,21 0 16,0 21-16,-21-21 0,21 0 15,-21 0-15,22-1 0,-22 1 16,-22 42 31,1 1-47,21-1 15,0 0-15,-21 0 0,0 0 0,21 22 16,0-22-16,-21 21 0,21-21 0,-21 22 16,21-1-16,-22 0 0,22 22 15,0-22-15,0 22 0,0-22 16,0 21-16,0 1 0,0-1 15,0 1-15,22-1 0,-1 1 0,0 21 16,0-22-16,0 1 0,0 20 0,1-20 16,-1-1-16,0 22 0,0-22 15,0 1-15,0-1 0,-21 1 0,22-1 16,-1 1-16,0-1 0,-21-20 0,0 20 16,0-20-16,0-1 0,0 0 15,0-21-15,0 22 0,0-22 0,-21 21 16,0-21-16,-1 1 0,1-22 0,0 0 15,0 0-15,0 0 16,0-22-16,-22 1 0,22 0 16,0 0-16,-21 0 0,20-22 0,-20 1 15,21 0-15,-21-1 0,20 1 0,-20-21 16,21-1-16,0 1 0,0-1 16,-1 22-16,1-22 0,21-20 0,0 20 15,0 1-15,0-1 0,0 1 16,21-1-16,1 1 0,-1-1 0,0 1 15,0-1-15,0 22 0,0-1 16,1 1-16,-1 0 0,0-1 0,21 1 16,-21 21-16,1 0 0,-1 0 15,0-1-15,0 1 0,0 0 0,0 21 16,1 0-16,-1-21 0,0 21 16,-42 0 15,0 0-16</inkml:trace>
  <inkml:trace contextRef="#ctx0" brushRef="#br0" timeOffset="38119.57">3281 8488 0,'0'0'0,"21"-21"0</inkml:trace>
  <inkml:trace contextRef="#ctx0" brushRef="#br0" timeOffset="38637.3">3302 8382 0,'-21'0'31,"0"0"-15,-1 21-16,1 0 0,0-21 15,0 43-15,0-22 0,-22 0 16,22 21-16,0 1 0,-21-1 0,21 22 15,-22-1-15,22 1 0,-21 20 16,21-20-16,-22-1 0,22 1 0,0-1 16,-21 1-16,20-22 0,1 0 15,0 1-15,0-1 0,21 0 16,0-20-16,-21-1 0,21 21 0,0-21 16,0 0-16,0-42 31,21 0-31,0 0 15,0 0-15,0 0 0,1-22 0,-1 22 16,0-21-16,0-22 0,0 22 16,0-22-16,1 1 0,-1-1 0,0 1 15,0-1-15,0-20 0,0 20 16,22 1-16,-22-1 0,0 1 0,0 20 16,0-20-16,1 21 15,-1-1-15,-21 22 0,21-21 0,-21 21 16,21 21-16,-21 21 15,0 21 1,0 0-16,0 1 0,0 20 0,0 1 16,0-1-16,0 1 0,0-1 15,0 22-15,0-22 0,0 1 0,-21-22 16,21 22-16,0-22 0,0 0 16,0-20-16,0 20 0,0-21 0,0 0 15,0 0-15,0 1 0,0-1 16,21-21-1,-21-21 1,0-1 0,0 1-16,0 0 0</inkml:trace>
  <inkml:trace contextRef="#ctx0" brushRef="#br0" timeOffset="38740.25">2709 9017 0,'0'0'16</inkml:trace>
  <inkml:trace contextRef="#ctx0" brushRef="#br0" timeOffset="38865.18">2752 8996 0,'42'0'15,"-21"0"-15,0-21 0,22 21 16,-22 0-16,0 0 0,0-21 16,21 21-16,-20 0 0,-1 0 0,0 0 15,0 0-15,0 0 0,0 0 16,1-22-16,-1 22 15,0 0 1</inkml:trace>
  <inkml:trace contextRef="#ctx0" brushRef="#br0" timeOffset="39396.32">3768 8996 0,'0'0'0,"42"0"15,21 0-15,-41-21 16,-1 0-16,0 21 0,0-22 0,0 1 16,0 0-16,1 0 0,-1 21 15,0-21-15,-21 0 0,0-1 0,21 22 16,-21-21-16,0 0 0,0 0 16,-21 21-16,0 0 15,0 0-15,-1 0 0,-20 0 0,21 21 16,-21 0-16,-1 0 0,1 1 15,0 20-15,20-21 0,-20 0 16,21 22-16,0-22 0,0 0 0,-1 0 16,22 0-16,0 0 0,0 1 15,22-1-15,-1-21 16,21 0-16,-21 0 0,22 0 16,-1 0-16,0 0 0,1 0 0,-1 0 15,0 0-15,-21 21 0,22-21 0,-22 0 16,0 21-16,0-21 0,0 21 15,1 0-15,-22 1 0,0-1 16,0 0-16,-22-21 16,1 21-16,0 0 0,-21-21 15,21 21-15,-22-21 0,22 0 0,-21 22 16,-1-22-16,22 0 0,-21 0 16,21 0-16,0 0 0,-22 0 0,22 0 15,0 0-15,0 0 0,0-22 0,-1 22 16,1-21-1,21 0 1,21 21 0,1-21-16,-1 0 0,0 21 0,21-21 15</inkml:trace>
  <inkml:trace contextRef="#ctx0" brushRef="#br0" timeOffset="39911.54">4847 8954 0,'0'0'16,"42"0"-16,-20 0 0,-1-22 0,0 22 0,-21-21 15,0 0 1,0 0-16,-21 21 16,0 0-16,-1 0 15,1 0-15,-21 0 0,21 0 16,0 0-16,-22 0 0,22 21 0,-21 0 0,21-21 15,-1 21-15,-20 1 16,21-1-16,0 0 0,21 21 0,0-21 16,-21 1-16,21-1 0,0 0 15,0 0-15,21-21 0,-21 21 16,21-21-16,0 21 0,21-21 0,-20 0 16,-1 0-16,21 0 0,-21 22 0,0-22 15,22 0-15,-22 0 0,0 21 16,0-21-16,0 0 0,-21 21 15,0 0-15,0 0 16,0 0-16,-21 1 0,0-22 16,0 21-16,0-21 0,0 21 15,-22-21-15,22 21 0,-21-21 16,21 0-16,-1 0 0,-20 0 0,21 0 16,0 0-16,0 0 0,-1 0 0,1 0 15,0 0-15,0 0 0,0-21 16,0 21-16,21-21 0,-22 21 0,22-21 15,-21 21-15,21-22 0,0 1 16,0 0 0,21 21-16,1-21 0,-1 21 15,0-21-15,21 0 0,1 21 0</inkml:trace>
  <inkml:trace contextRef="#ctx0" brushRef="#br0" timeOffset="40280.33">5249 9165 0,'21'0'31,"1"0"-15,-22-21-16,21 21 0,0-21 15,-21 0-15,21 0 0,0-1 0,-21 1 16,21 0-16,1 0 0,-22 0 15,21 0-15,-21-1 0,0 1 16,0 0-16,-21 21 16,-1 0-16,1 0 0,0 0 15,0 21-15,-21 0 0,20 1 0,-20-1 16,21 0-16,0 21 0,0-21 0,-1 22 16,1-22-16,21 0 0,0 21 15,0-20-15,0-1 0,0 0 0,0 0 16,0 0-16,21-21 0,1 21 0,-1-21 15,0 22-15,0-22 0,0 0 16,0 0-16,1 0 0,20 0 16,-21 0-16,0 0 0,22 0 0,-22 0 0,21 0 15,-21-22-15</inkml:trace>
  <inkml:trace contextRef="#ctx0" brushRef="#br0" timeOffset="40652.11">5800 9038 0,'0'0'0,"0"-21"16,0 0-16,0 0 16,0 0-16,0-1 0,21 22 15,-21-21-15,21 21 0,0 0 16,0 0-16,0 0 0,1 0 16,-1 21-16,0 1 0,0-1 0,21 0 15,-20 0-15,-1 0 0,0 0 16,0 22-16,0-22 0,-21 0 15,0 21-15,21-20 0,-21 20 0,0-21 16,0 0-16,0 0 0,0 1 0,0-1 16,0 0-16,0 0 0,-21-21 15,0 0 1,21-21 0,-21 0-16,21 0 15,0-1-15,0 1 0,0-21 0,0 21 16,0-22-16,0 22 0,0-21 0,0 0 15,0-1-15,21 1 0,0 0 0,-21 20 16,21-20-16,1 21 16,-1 0-16,0 0 0,0 21 0,-21-22 15,0 1-15</inkml:trace>
  <inkml:trace contextRef="#ctx0" brushRef="#br0" timeOffset="40757.05">7027 8573 0,'0'-22'16</inkml:trace>
  <inkml:trace contextRef="#ctx0" brushRef="#br0" timeOffset="41000.92">7027 8509 0,'0'0'0,"-21"0"0,0 0 31,21 21-31,-21-21 0,21 21 16,0 1-16,0 20 0,-21-21 15,21 21-15,-22 1 0,1-1 0,0 0 16,21 1-16,-21 20 0,0-20 0,0-1 16,21 0-16,-22 1 0,1-1 15,21 0-15,-21 1 0,21-22 0,0 21 16,0-21-16,0 0 0,0 1 0,0-1 16,21 0-16,0-21 15,1 21-15,-1-21 0,0 0 0,0 0 16,0 0-16,0 0 0,22 0 0,-22 0 15,21 0-15,-21-21 0,22 0 16,-22 0-16,0-1 0,21 1 0</inkml:trace>
  <inkml:trace contextRef="#ctx0" brushRef="#br0" timeOffset="41096.86">6879 8911 0,'0'0'0,"-42"0"0</inkml:trace>
  <inkml:trace contextRef="#ctx0" brushRef="#br0" timeOffset="41228.82">6752 8911 0,'21'0'0,"0"0"16,1 0-16,20 0 0,-21 0 15,21 0-15,1 0 0,-22 0 0,21 0 16,1 0-16,-1 0 0,0 0 0,1 0 16,-1 0-16,-21 0 0,21 0 15,-20 0-15,-1 0 0,0 0 0,0-21 16,-21 0-16,21 0 15</inkml:trace>
  <inkml:trace contextRef="#ctx0" brushRef="#br0" timeOffset="42363.76">15917 8276 0,'0'21'0,"0"1"0,-21 20 0,0 0 16,0 1-16,0-1 0,-1 0 15,1 1-15,0-1 0,0 0 0,0 1 16,0-1-16,21 0 0,0-21 16,-22 1-16,22 20 0,0-21 0,-21-21 15,21 21-15,21-21 31,1 0-31,-1 0 16,0-21-16,-21 0 16,21 0-1,-21 0 1,21 21-16,-21-22 16,0 1-1,21 21 110,-21-21-109,0 0-1,0 0-15,0 0 0,0-1 16</inkml:trace>
  <inkml:trace contextRef="#ctx0" brushRef="#br0" timeOffset="42903.52">16002 8149 0,'0'0'0,"21"0"0,-21-21 15,21 0-15,0 0 0,-21 0 16,22-1-16,-22 1 0,0 0 16,0 0-1,-22 21-15,1 0 0,0 0 0,-21 0 16,-1 0-16,22 21 15,-21 0-15,0 0 0,-1 1 0,22-1 16,-21 0-16,-1 0 0,22 21 0,-21-20 16,21-1-16,21 0 0,0 0 15,0 21-15,0-20 0,0-1 0,0 0 16,0 0-16,21 0 0,0 0 16,21 1-16,-20-1 0,-1 0 0,21 0 15,-21 0-15,0 0 0,22 1 0,-1-1 16,-21 0-16,0 0 0,22 0 15,-22 0-15,0 1 0,-21-1 0,0 0 16,0 0-16,0 0 0,-21 0 16,0-21-1,0 0-15,-1 22 0,-20-22 0,0 0 16,-1 0-16,1 0 0,0 0 0,-1 0 16,1 0-16,-21 0 0,41 0 15,-20-22-15,0 1 0,21 21 0,-1-21 16,1 21-16,0-21 0,21 0 15,0 0-15,21 21 16,0-22-16,1 22 0,-1 0 16,21-21-16,-21 21 0,22-21 15,-1 21-15,0-21 0</inkml:trace>
  <inkml:trace contextRef="#ctx0" brushRef="#br0" timeOffset="43184.36">16637 8361 0,'-21'0'16,"0"0"0,-1 21-16,22 0 15,0 0-15,-21 1 0,0-1 0,21 0 16,-21 0-16,21 21 0,-21-20 0,0-1 15,21 0-15,-22 0 16,22 0-16,0 0 0,0 1 0,0-1 16,0 0-16,22-21 15,-1 0-15,0 0 16,0 0-16,21 0 0,-20 0 0,-1 0 16,0 0-16</inkml:trace>
  <inkml:trace contextRef="#ctx0" brushRef="#br0" timeOffset="44083.36">16912 8488 0,'0'-21'0,"0"0"15,0-1-15,-21 1 16,0 21-16,0-21 0,-1 21 0,1 0 16,0 0-16,0 0 0,0 0 0,21-21 15,-21 21 1,42 0 0,0 0-16,0 0 15,0 0-15,0 0 0,22 0 16,-1 0-16,-21 0 0,22-21 0,20 21 15,-21 0-15,22-21 0,-22 21 16,22-22-16,-1 22 0,-20-21 0,20 0 16,1 21-16,-22-21 0,0 0 0,1 0 15,-22-1-15,0 22 0,0-21 16,-21 0-16,0 0 0,0 0 31,-21 21-31,0 0 0,0 0 16,-1 0-16,1 21 0,0 0 15,0 0-15,0 22 0,21-22 16,-21 21-16,-1 0 0,1 1 0,0-1 16,21 0-16,-21 1 0,0-1 0,0 0 15,-1 1-15,1-1 0,21 0 16,-21 22-16,0-22 0,0 22 0,21-22 16,-21 22-16,-1-22 0,22 21 0,-21-20 15,0 20-15,21-20 0,-21-1 16,21 0-16,0 1 0,-42 41 0,42-41 15,0-1-15,0-21 0,0 0 16,0 0-16,0 1 0,21-1 16,0-21-16,0 0 0,0 0 15,0 0-15,1 0 0,20 0 0,-21-21 16,0-1-16,22 1 0,-22 0 0,21 0 16,-21-21-16,0 20 0,1-20 15,-1 0-15,0 21 0,0-22 0,-21-20 16,0 20-16,0 1 0,0-21 0,0 20 15,-21-20-15,0 20 0,0 1 16,-1 0-16,1-1 0,0 1 0,0 21 16,0 0-16,0 0 0,-1-1 15,44 22 17,-1 0-17,0 0-15,21 0 0,1 0 0,-22 0 16,21 0-16,0-21 0,1 0 0,-1 21 15,0-21-15,-20 0 0,20 0 16,0-1-16,1-20 0,-22 21 0,0-21 16,42 20-16,-41-20 0,-22 0 0,21-1 15,-21 1-15,21 21 0,0-21 0,0-1 16,-21 22-16,0-21 0,0 21 16,0-1-16,21 1 15,-21 42 1,0 1-16,0-1 15,-21 21-15,21-21 0,0 22 0,0-22 16,-21 21-16,21 0 0,0 1 16,0-1-16,-21-21 0,21 22 0,0-1 15,0-21-15,0 0 0,0 22 0,-21-22 16,21 0-16,0 0 0,0 0 16</inkml:trace>
  <inkml:trace contextRef="#ctx0" brushRef="#br0" timeOffset="44120.34">18076 11367 0,'0'0'16,"0"-22"-16</inkml:trace>
  <inkml:trace contextRef="#ctx0" brushRef="#br0" timeOffset="44296.25">17928 8700 0,'0'0'0,"0"-106"0,0-64 15,0 149-15,0 0 16,21 0-16,0 21 0,1 0 15,-1-21-15,0 21 0,0 0 0,0 0 16,0-21-16,22 21 0,-22 0 16,21 0-16,1 0 0,-22-22 0,21 22 15,0 0-15,-20 0 0,-1 0 16,21-21-16,-21 21 0</inkml:trace>
  <inkml:trace contextRef="#ctx0" brushRef="#br0" timeOffset="44859.94">18859 8149 0,'0'-42'15,"0"21"-15,0 0 16,0 42-1,0 0 1,0 0-16,-21 21 0,0-20 16,0-1-16,21 21 0,-21 0 0,0-20 15,-1 20-15,1-21 0,0 21 0,0-20 16,21 20-16,-21-21 0,0 0 16,-1 0-16,1 1 0,21-1 0,0 0 15,-21-21-15,21 21 16,0-42-1,0 0 1,0 0 0,21-1-16,-21 1 0,21-21 0,1 21 15,-1-22-15,0 22 0,0-21 0,0 0 16,0-1-16,1 1 0,-1-22 16,0 22-16,0 0 0,0-1 0,0 22 15,1 0-15,-22-21 0,21 21 16,0 21-16,-21 21 15,0 0-15,0 0 0,0 0 16,0 22-16,0-1 16,0 0-16,0 1 0,0-1 0,0 0 0,0 1 15,0-1-15,21-21 16,-21 21-16,0 1 0,0-22 0,0 0 16,0 0-16,0 0 0,0 1 0,0-1 15,0 0-15,0 0 16</inkml:trace>
  <inkml:trace contextRef="#ctx0" brushRef="#br0" timeOffset="45063.82">18711 8382 0,'-21'0'0,"42"0"31,0 0-15,1 0-16,-1 0 0,0 0 15,0 0-15,0 0 0,0 0 0,22 0 16,-22-21-16,0 21 0,0-21 16,22 21-16,-22-21 0,0 21 0</inkml:trace>
  <inkml:trace contextRef="#ctx0" brushRef="#br0" timeOffset="45504.14">19537 8255 0,'21'-21'16,"-42"21"-1,0 0 1,-1 0-16,1 0 0,0 0 15,0 0-15,-21 21 0,20-21 0,1 21 16,0 0-16,0-21 0,21 22 0,0-1 16,0 0-1,0 0 1,21-21-16,0 0 0,0 0 16,1 21-16,-1-21 0,0 21 15,0-21-15,0 0 0,0 22 0,1-22 16,-1 21-16,0-21 0,0 21 0,0 0 15,-21 0 1,0 0-16,-21-21 16,0 22-16,0-22 0,0 0 0,-1 21 15,-20-21-15,21 0 0,0 0 16,0 0-16,-22 0 0,22 0 0,0 0 16,0 0-16,0 0 0,-1 0 15,1 0 1,21-21-1,0-1 1,21 22-16,1-21 16</inkml:trace>
  <inkml:trace contextRef="#ctx0" brushRef="#br0" timeOffset="45995.85">20129 8297 0,'0'0'0,"22"0"0,-44 0 31,1 0-31,-21 0 0,21 0 16,-22 0-16,22 22 0,-21-22 0,21 21 15,-22-21-15,22 21 0,-21 0 0,21-21 16,21 21-16,0 0 0,0 1 16,0-1-1,21-21 1,0 0-16,21 21 0,-20-21 16,-1 0-16,0 0 0,0 21 0,0-21 15,0 0-15,1 21 0,-1-21 16,0 0-16,0 21 0,-21 1 15,21-22-15,-21 21 0,0 0 32,-21-21-32,0 0 0,0 0 15,-22 0-15,22 0 0,-21 0 0,21 0 16,0 21-16,-22-21 16,22 0-16,0 0 0,0 0 0,0 0 15,-1 0-15,1 0 0,21-21 31,21 21-15,1-21-16,-1 21 0</inkml:trace>
  <inkml:trace contextRef="#ctx0" brushRef="#br0" timeOffset="46372.07">20405 8551 0,'0'0'0,"21"0"16,0 0 0,0-21-16,0 21 0,0-21 15,1 21-15,-1-21 0,0 0 16,-21 0-16,21 21 15,0-22-15,0 22 0,-42 0 32,0 0-17,0 22-15,0-1 0,0 0 0,-22-21 0,22 21 16,0 0-16,21 0 0,-21 1 16,21-1-16,0 0 0,0 0 15,0 0-15,0 0 0,0 1 16,21-22-16,0 0 15,0 21-15,0-21 0,1 0 16,-1 0-16</inkml:trace>
  <inkml:trace contextRef="#ctx0" brushRef="#br0" timeOffset="46456.02">21018 8551 0,'0'-21'16</inkml:trace>
  <inkml:trace contextRef="#ctx0" brushRef="#br0" timeOffset="46779.84">21018 8509 0,'0'0'0,"-21"0"0,0-21 16,21 0-16,21 21 31,0 0-31,1 0 16,-1 0-16,0 21 0,0 0 16,-21 0-16,21 0 15,-21 1-15,0-1 0,0 0 16,0 0-16,0 0 0,0 0 15,-21 1-15,0-1 16,0-21-16,0 0 31,21-21-15,0-1-16,0 1 16,0 0-16,21 0 15,0 0-15,-21 0 0,21-22 0,0 22 16,-21 0-16,21 0 0,1-22 0,-1 22 15,-21 0-15,21 0 0,0 0 16,0 21-16,0-21 16,1 21-1</inkml:trace>
  <inkml:trace contextRef="#ctx0" brushRef="#br0" timeOffset="47087.66">21590 8192 0,'0'0'0,"0"-22"0,0 1 16,21 21-16,-21 21 31,0 1-15,-21 20-16,0-21 0,0 21 15,21 1-15,-22-22 0,1 21 0,0 1 16,21-22-16,-21 21 0,0-21 15,21 22-15,0-22 0,0 0 0,0 0 16,0 21-16,0-20 0,0-1 0,0 0 16,0 0-16,0 0 15,21-21 1,0 0-16,0 0 0,0 0 16,1 0-16,-1 0 0,0 0 15,0-21-15,21 0 0,-20 0 0,20 0 16,-21-1-16</inkml:trace>
  <inkml:trace contextRef="#ctx0" brushRef="#br0" timeOffset="47285.55">21505 8403 0,'0'0'0,"-42"0"0,21 0 15,42 0 1,21 0-1,-21 0-15,1 0 0,20 0 16,0 0-16,1 0 0,-22 0 0,21 0 16,0 0-16,1 0 15,-1 0-15,0-21 0</inkml:trace>
  <inkml:trace contextRef="#ctx0" brushRef="#br0" timeOffset="47312.53">22098 8340 0</inkml:trace>
  <inkml:trace contextRef="#ctx0" brushRef="#br0" timeOffset="48180.41">2455 9800 0,'-21'0'0,"21"21"16,0 1-1,0-1 1,21-21-16,22 0 0,20 0 15,1 0-15,-1 0 0,22 0 0,21 0 16,-1 0-16,22 0 0,0-21 16,22 21-16,-1-22 0,21 22 0,0-21 15,1 0-15,20 0 0,-20 0 0,20 0 16,-21-1-16,1 1 0,-1 21 16,-21 0-16,0 0 0,22-21 15,-22 0-15,0 0 0,0 0 0,-42 21 0,0 0 16,-21 0-16,-22 0 0,1 0 15,-1 0-15,-42 0 0,22 0 16,-22 0-16,0 0 16,-21 21-16,21-21 0,0 0 15,-21 21-15,21-21 16,1 0-16,-1 0 0,0 0 16,0 0-16</inkml:trace>
  <inkml:trace contextRef="#ctx0" brushRef="#br0" timeOffset="48580.18">15706 9144 0,'-22'0'0</inkml:trace>
  <inkml:trace contextRef="#ctx0" brushRef="#br0" timeOffset="49036.49">15409 9250 0,'0'0'0,"-21"21"15,-42-21 1,41 0-16,44 0 31,20 0-31,-21 0 0,21 0 0,1 0 16,-1 0-16,22 0 0,-1 0 0,1 0 15,20 0-15,22 0 0,0 0 16,0 0-16,21 0 0,0 0 0,0 0 16,21 0-16,0 0 15,0 0-15,22 0 0,-1 0 0,0 21 16,1-21-16,-1 0 0,21 0 0,1 0 16,-22 0-16,22 0 0,-22 0 15,0 0-15,-20 0 0,20 0 0,0 0 16,-21-21-16,1 21 0,-1-21 0,-21 21 15,0-21-15,0 21 0,0 0 16,0 0-16,-21 0 0,-1 0 0,1 0 16,0 0-16,-42 0 0,20 0 15,-20 0-15,-22-21 0,0 21 0,1 0 16,-22 0-16,0 0 0,0 0 0,-42 0 109</inkml:trace>
  <inkml:trace contextRef="#ctx0" brushRef="#br0" timeOffset="57370.78">2201 11430 0,'-21'0'16,"0"21"-16,0-21 15,0 0-15,-1 0 16,22-21-16,0 0 15,0 0-15,0 0 16,-21-1-16,21 1 0,0 0 16,21 21-16,1-21 0,20 21 15,-21-21-15,21 21 0,1 0 16,-1-21-16,22-1 0,-1 1 16,1 21-16,-1 0 0,1 0 0,-1 0 15,1 0-15,-1 0 0,1 0 16,-43 0-16,42 0 0,-20 0 0,-1 0 15,21 0-15,-41 0 0</inkml:trace>
  <inkml:trace contextRef="#ctx0" brushRef="#br0" timeOffset="57463.76">3281 11303 0,'-21'0'31,"-1"0"-31,1 0 16,0 0-16,-21 0 0</inkml:trace>
  <inkml:trace contextRef="#ctx0" brushRef="#br0" timeOffset="57783.89">2201 11599 0,'0'0'16,"0"22"-1,21-22-15,1 0 16,20 0-16,-21 0 0,21 0 16,22 0-16,-22 0 0,1 0 0,20 0 15,1 0-15,-1 0 0,-21 0 0,1 0 16,20 0-16,-20 0 0,-1-22 16,0 22-16,22 0 0,-22 0 0,0 0 15,1-21-15,-22 21 0,21 0 16,-21 0-16,1 0 0,-44 0 31,1 0-15,0 0-16,0 0 0,0 0 0,-22 0 15,1 0-15,0 0 0,-1 21 16</inkml:trace>
  <inkml:trace contextRef="#ctx0" brushRef="#br0" timeOffset="58079.72">2180 11980 0,'0'0'0,"21"0"16,22 0-16,-1 0 16,0 0-16,22-21 0,42 0 0,-43 21 15,-21-21-15,22 21 0,-22-21 16,22 21-16,-22-21 0,0 21 0,1-22 15,-1 22-15,0-21 0,1 21 16,-1 0-16,-21-21 0,0 21 0,1-21 16,-1 21-16,-42 0 31,-1 0-31,1 0 16,0 21-16,0-21 0,-21 0 15,20 21-15,-20 0 0,0-21 0</inkml:trace>
  <inkml:trace contextRef="#ctx0" brushRef="#br0" timeOffset="58292.02">2222 12150 0,'0'0'0,"22"0"16,-1 0-16,0 0 0,21 0 15,-21 0-15,64 0 0,-21 0 16,-22 0-16,21 0 0,22 0 15,-21-21-15,-1-1 0,1 22 0,-1-21 16,1 0-16,-1 21 0,1-21 16,-22 0-16,21 21 0,-20-21 15,20-1-15,-20 22 0,-1-21 0,0 0 16,1 0-16</inkml:trace>
  <inkml:trace contextRef="#ctx0" brushRef="#br0" timeOffset="60549.68">17505 10774 0,'0'0'0,"-21"0"16</inkml:trace>
  <inkml:trace contextRef="#ctx0" brushRef="#br0" timeOffset="60861.5">17420 10774 0,'21'0'78,"0"0"-78,1 0 0,-1 0 15,21 21-15,-21-21 0,22 0 0,-1 0 16,0 0-16,1 0 0,-1 0 16,21 0-16,-20 0 0,20 0 0,1 0 15,-22 0-15,22 0 0,-22 0 16,21 0-16,1 0 0,-22 0 0,1 0 15,-1 0-15,0 0 0,1 0 16,-22 0-16,0 0 0,0 0 0,0 0 16,-42 0 31,0 0-47,0 0 0,0 0 15,-1 0-15,1 0 0,-21 0 16,21 0-16,0 0 0,-22 0 0,22 0 15,-21 0-15,21 21 0</inkml:trace>
  <inkml:trace contextRef="#ctx0" brushRef="#br0" timeOffset="61293.25">17399 11049 0,'0'0'0,"-21"0"15,42 0 17,0 0-32,21 0 0,-20 0 0,20 0 15,0 0-15,1 0 16,-1 0-16,21 0 0,-20 0 0,20 0 0,-20 0 15,20 0-15,-21 0 0,22 0 16,-22 0-16,22 0 0,-22 0 16,22 0-16,-22 0 0,0 0 0,1 0 15,-22 0-15,21 0 0,-21 0 0,0 0 16,1 0 0,-22-21-16,-22 21 31,1 0-16,0 0-15,0 0 0,0 0 16,0 0-16,-1 0 16,22 21-16,-21-21 0,0 0 0,0 0 15,0 0-15,0 0 16</inkml:trace>
  <inkml:trace contextRef="#ctx0" brushRef="#br0" timeOffset="61684.2">17484 11261 0,'0'0'0,"-22"0"16,1 21-16,0-21 0,42 0 46,0 0-46,22 0 0,-22 0 0,21 0 16,22 0-16,-22 0 0,0 0 16,1 0-16,20 0 0,-20 0 0,20 0 15,-21 0-15,22 0 0,-22 0 16,1 0-16,20 0 0,-21-21 0,1 21 16,-1 0-16,-21 0 0,22 0 0,-22 0 15,0 0-15,0 0 0,0 0 31,-42 0 1,0 0-32,0 0 15,0 0-15,-1 0 0,1 21 16,0-21-16,0 0 16,0 0-16,0 0 0</inkml:trace>
  <inkml:trace contextRef="#ctx0" brushRef="#br0" timeOffset="62041.17">17378 11599 0,'0'0'0,"21"0"31,0 0-15,0 0-16,22 0 0,-1 0 15,-21 0-15,21 0 0,1 0 0,20 0 16,-20 0-16,-1 0 0,0-21 0,1 21 16,-1-21-16,21 21 0,-20 0 15,-1 0-15,-21-21 0,22 21 16,-1 0-16,-21 0 0,0 0 0,0 0 15,1 0-15,-1 0 32,0 0-17,0 0 1,0 0-16</inkml:trace>
  <inkml:trace contextRef="#ctx0" brushRef="#br0" timeOffset="62851.95">18881 11218 0,'0'22'31,"0"-1"-15,0 0-16,0 0 15,0 0-15,-22 0 16,22 1-16,0-1 16,-21-21-16,21 21 0,0 0 0,0 0 15,0 0-15,0 1 16,0-1-16,0 0 15,21 0 1,1-21-16,-1 0 16,0 0-16,0 0 0,0 0 15,0 0-15,1 0 0,20 0 0,-21-21 16,0 0-16,22 21 16,-1-21-16,0-22 0,22 22 0,-1 0 15,22 0-15,-22 0 0,1-22 0,63 43 16,-64-21-16,1 0 0,-22 0 15,1 0-15,-1-1 0,0 1 0,1 21 16,-22 0-16,0-21 0,0 21 0,0-21 16,0 21-16,1 0 15,-22-21 17,21 21-32,0 0 15,0 0 95,-21-21 30,-21 21-140,0 0 31</inkml:trace>
  <inkml:trace contextRef="#ctx0" brushRef="#br0" timeOffset="68973.53">3175 13102 0,'0'0'0,"0"21"0,0 1 15,0-1 1,0 0-16,0 0 31,21-42 0,-21 0-31,21 0 0,0 21 16,1-22-16,-1-20 0,0 21 16,0 0-16,0 0 0,0-22 15,22 1-15,-22 21 0,0-22 0,0 1 16,0 21-16,-21-21 0,0 20 15,22 1-15,-22 0 0,-22 21 16,1 0 0,0 0-16,0 0 0,0 21 0,-22 22 15,22-22-15,-21 0 0,21 0 16,0 0-16,-1 22 0,22-22 16,0 0-16,0 0 0,0 0 15,22 0-15,-1 1 0,0-1 16,21-21-16,-21 21 0,22 0 15,-22-21-15,21 21 0,-21-21 0,22 21 16,-22-21-16,0 0 0,0 22 0,0-22 16,-21 21-1,-21-21 1,0 0-16,0 0 16,0 0-16,0 0 0,-1 0 0,1 0 15,0 0-15,0 0 0,0 0 16,0 0-16,-1 0 0,1 21 15,21 0 1,0 0-16,0 0 0,0 1 16,21-1-16,1 0 0,-1-21 15,0 0-15,0 21 0,21-21 16,-20 0-16,-1 0 0,21 0 0,0 0 16,-20 0-16,20-21 0,0 0 15,1 0-15,-1-1 0,0 1 0,1 0 16,-22 0-16,21 0 0,0-22 15,-20 1-15,-1 0 0,0 21 0,0-22 16,0-20-16,0 20 0,-21 1 16,0 0-16,0-1 0,0 22 15,0-21-15,0 21 0,0 0 0,0-1 16,0 44 15,0-1-31,0 21 0,0-21 16,0 22-16,0-1 0,0 0 0,0 1 15,0-1-15,0 0 0,0 1 0,0-1 16,-21-21-16,21 21 0,0-20 16,0 20-16,-21-21 0,21 0 0,0 0 15,0 1-15,21-22 47,0-22-47,-21 1 16,0 0-16,0 0 0,0 0 0,0 0 15</inkml:trace>
  <inkml:trace contextRef="#ctx0" brushRef="#br0" timeOffset="69185.41">4022 12933 0,'21'0'0,"0"0"0,-21-21 16,21 21-16,0 0 0,43 0 15,-43 0-15,0 0 0,-21-21 16,21 21-16,0 0 16,1 0-16,-1-22 31,0 1-31</inkml:trace>
  <inkml:trace contextRef="#ctx0" brushRef="#br0" timeOffset="69609.17">4762 13081 0,'0'0'0,"22"0"0,-1 0 0,21 0 15,-21 0-15,0 0 0,1 0 16,-44 0-16,44 0 15,-1-21-15,-21 0 0,0 0 0,0-1 16,0 1-16,0 0 0,0 0 16,-21 0-16,-1 0 0,1-1 15,0 1-15,0 21 0,-21 0 0,20 0 16,1 0-16,0 0 0,-21 0 16,21 0-16,-1 21 0,1 1 0,0-1 15,0 0-15,21 0 0,-21 21 16,21-20-16,-21-1 0,21 21 15,0-21-15,0 0 0,0 1 0,0-1 16,0 0-16,21 0 16,0-21-16,0 0 0,0 0 0,0 0 15,1 0-15,-1 0 0,0 0 0,0 0 16,0 0-16,0-21 0,22 0 16,-22 0-16,0 21 0,0-43 0,-21 22 15,21 0-15,1 0 16,-1 0-16,-21-1 0,0 1 0,0 0 0,0 0 15,-21-21-15</inkml:trace>
  <inkml:trace contextRef="#ctx0" brushRef="#br0" timeOffset="70631.58">4889 12912 0,'0'21'15,"0"0"-15,0 0 0,0 0 0,0 1 16,0-1-16,0 21 0,0-21 16,0 0-16,0 1 0,0-1 15,0 0-15,22 0 16,-1-21-16,0 0 0,0 0 15,0 0-15,0 0 0,1 0 0,-1 0 16,0 0-16,0-21 0,0 21 16,0-21-16,22 0 0,-22-1 0,0-20 15,0 21-15,-21-21 16,21 20-16,1-20 0,-1 0 0,-21-22 16,0 22-16,0 0 0,0-1 0,21 1 15,-21 0-15,0 20 0,0-20 16,0 21-16,0 0 0,0 0 0,0-1 15,0 44 17,0 20-32,0-21 0,0 21 15,-21-20-15,21 20 0,0 0 16,0 22-16,0-22 0,0 0 0,0 1 16,0-22-16,0 21 0,0 1 15,0-22-15,0 21 0,21-21 16,0 0-16,-21 1 0,21-22 0,0 21 15,1 0-15,-1-21 16,0 0-16,0 0 0,0 0 0,0 0 16,1-21-16,-1 0 0,0 21 15,0-22-15,0 1 0,0 0 0,-21-21 16,22 21-16,-1-22 0,-21 1 0,0 21 16,21-22-16,-21 22 0,21 0 15,-21 0-15,0 0 0,0 42 31,0 0-31,0 0 16,0 22-16,0-22 0,0 0 0,0 0 16,0 21-16,0-20 0,0-1 15,21 0-15,0 0 0,-21 0 16,22-21-16,-1 0 0,0 21 0,0-21 16,0 0-16,0 0 15,1 0-15,-1 0 0,0 0 0,21-42 16,1 21-16,-22 0 15,0 0-15,0-1 0,0 1 0,0-21 16,1 21-16,-1-22 0,0 22 0,0 0 16,0 0-16,0 0 15,1 0-15,-1-1 16,0 22-16,0 0 16,-21-21-1,21 21-15,-21-21 31,0 0-15,0 0 0,-21 21-1,0 0 1,0 0-16,0 0 16,-1 0-16,22 21 15,-21 0-15,0 0 0,21 0 16,-21 22-16,0-22 0,21 21 0,-21-21 15,21 22-15,0-22 0,0 21 0,0-21 16,0 22-16,0-22 0,0 0 16,0 0-16,0 0 0,0 1 0,21-1 15,0-21-15,0 0 16,0 0-16,0 0 0,1 0 16,-1 0-16,0 0 0,0-21 0,0 21 15,0-22-15,22 1 0,-22 0 16,0 0-16,0 0 0,0 0 0,-21-22 15,22 22-15,-1-21 0,0 21 16,-21-22-16,0 1 0,21 0 16,-21 20-16</inkml:trace>
  <inkml:trace contextRef="#ctx0" brushRef="#br0" timeOffset="70891.44">6350 12277 0,'0'0'0,"-21"-21"15,0 21 1,-1 0 31,1 0-32,0 0 1,0 0 0,0 21-16</inkml:trace>
  <inkml:trace contextRef="#ctx0" brushRef="#br0" timeOffset="71145.28">5292 12679 0,'-22'0'0,"44"0"0,-44 21 0,1-21 16,42 0 15,1 0-31,-1 0 0,0-21 0,21 21 16,-21-21-16,22 21 0,-22-21 15,21 21-15,1-22 0,-1 22 0,0 0 16,-21-21-16,22 0 0,-22 21 15,0 0-15,0 0 0,0 0 16,1 0-16,-22-21 16,21 21-16</inkml:trace>
  <inkml:trace contextRef="#ctx0" brushRef="#br0" timeOffset="73707.73">16933 12488 0,'0'0'0,"0"-21"31,-21 21 0,21 21-15,-21-21-16,21 22 0,0-1 16,0 0-16,0 0 0,0 0 0,-21 0 15,21 1-15,0 20 0,-21-21 0,21 0 16,-22 0-16,22 22 0,0-22 16,0 0-16,-21 0 0,21 0 15,0 1-15,0-44 47,0 1-47,0 0 16,0 0-16,0 0 0,21-22 15,-21 22-15,22-21 0,-22 21 16,21-22-16,0 22 0,-21 0 0,21 0 16,0 0-16,-21 0 0,21-1 0,-21 1 15,22 21-15,-1 0 16,-21 21-1,21 1-15,-21-1 0,0 0 16,0 21-16,0-21 0,21 1 0,-21 20 16,0-21-16,21 0 0,-21 0 0,0 1 15,0-1-15,0 0 0,21 0 16,1-21-16,-1 21 0,0-21 16,0 0-16,0 0 15,0 0-15,1 0 0,-1 0 0,0-21 16,0 0-16,0 0 0,0 21 0,1-21 15,-1-1-15,0 1 0,0 0 16,0 0-16,0 0 0,-21 0 0,0-1 16,0 1-16,22 0 0,-22 42 31,0 0-15,0 1-16,0-1 15,0 0-15,0 0 0,0 0 0,0 0 16,0 1-16,0-1 0,0 0 15,0 0-15,21-21 32,0 0-32,0 0 15,0 0-15,0-21 0,1 0 16,-1 0-16,-21-1 16,0 1-16,21 0 0,-21 0 0,0 0 15,0 0-15,0-1 0,-21 1 0,0 21 16,21-21-16,-22 21 0,1 0 15,0 0-15,0 0 16,21-21 0,21 21-1,0-21 1,0 21-16,1 0 0,20 0 16,-21-21-16,21 21 0,-20 0 0,20-22 15,-21 22-15,0 0 0,22 0 0,-22 0 16,0 0-16,0 22 0,0-1 15,-21 0-15,21-21 0,-21 21 16,0 0-16,0 0 0,0 1 16,0-1-16,0 0 0,0 0 0,0 0 15,0 0-15,0 1 0,0-1 16,0 0-16,0 0 16,0-42 30,0 0-46,0 0 0,0-1 16,0 1-16,0-21 0,0 21 16,0 0-16,0-1 0,0-20 0,22 21 15,-1 0-15,0 0 0,0-1 0,0 1 16,0 21-16,1-21 0,-1 21 16,21 0-16,-21 0 0,0 0 0,1 0 15,-1 0-15,0 21 0,0 0 16,0 1-16,-21-1 0,21 0 15,-21 0-15,0 0 0,0 0 0,0 1 16,0-1-16,0 0 16,0 0-16,0 0 0,-21-21 0,21 21 15,-21-21-15,21 22 0,0-44 47,0 1-47,21 21 16</inkml:trace>
  <inkml:trace contextRef="#ctx0" brushRef="#br0" timeOffset="73892.63">18754 12891 0,'0'0'0,"42"0"16,-42-22-16,21 22 15,0-21-15,0 0 0,22 0 0,-22 0 16,0 0-16,0-22 0,22 22 16,-43-21-16</inkml:trace>
  <inkml:trace contextRef="#ctx0" brushRef="#br0" timeOffset="74492.8">19198 12425 0,'0'0'16,"0"-21"-16,-21 21 16,0 0-16,0 0 15,-1 0-15,1 0 0,0 21 0,0 0 16,0 0-16,0 0 0,-1 1 15,1-1-15,0 21 0,21-21 16,0 0-16,0 1 0,0-1 0,0 0 16,21 0-16,0 0 0,-21 0 15,22 1-15,-1-1 0,0 0 0,-21 0 16,21 0-16,-21 0 16,-21-21 15,0-21-16,0 0-15,-1 21 16,22 21 15,0 0-31,0 1 16,22-22-16,-1 21 16,0-21-16,0 0 0,0 0 0,0 0 15,1 0-15,20 0 0,-21 0 0,64 0 16,-64 0-16,21-21 15,1-1-15,-22 22 0,21-21 0,-21 0 16,22-21-16,-22 21 0,0-1 16,0-20-16,0 21 0,0-21 15,1-1-15,-22 22 0,0-21 0,0-1 16,21 22-16,-21-21 0,0 21 16,0-22-16,0 22 0,0 0 0,0 0 15,0 42 1,0 0-1,0 0-15,-21 22 0,21-22 0,0 0 16,-22 21-16,22-20 0,-21 20 16,21-21-16,-21 21 0,21-20 15,0-1-15,0 21 0,0-21 0,0 0 0,0 1 16,0-1-16,0 0 16,0 0-16,21 0 0,0-21 15,1 0 1,-1 0-16,0-21 15,-21 0-15,21 21 0,0-21 0,-21 0 16,0-1-16</inkml:trace>
  <inkml:trace contextRef="#ctx0" brushRef="#br0" timeOffset="74680.09">19494 12594 0,'22'0'31,"-1"0"-16,0 0-15,0 0 0,21 0 16,-20 0-16,-1 0 0,21 0 0,-21 0 16,0 0-16,22-21 0,-22 21 0,0 0 15,0 0-15,0 0 0,1 0 16,-1 0-16,0 0 0,0-21 0,0 21 16</inkml:trace>
  <inkml:trace contextRef="#ctx0" brushRef="#br0" timeOffset="75508.19">20129 12827 0,'0'21'0,"22"-21"16,-1 0-16,0 0 16,0 0-16,0-21 0,0 21 15,1-21-15,-1 21 0,0-21 0,0 0 16,0-1-16,0 1 0,-21 0 15,0 0-15,0 0 0,0 0 0,0-22 16,0 22-16,0 0 0,0 0 16,0 0-16,-21 21 0,0 0 15,0 0-15,0 0 0,0 0 0,-1 21 16,1 0-16,0 0 0,0 0 16,0 0-16,0 1 0,21 20 15,-22-21-15,1 21 0,0-20 0,21 20 0,0-21 16,0 0-16,0 0 0,0 1 15,0-1-15,0 0 0,21-21 16,0 0-16,1 0 0,-1 0 16,0 0-16,0 0 15,0 0-15,0-21 0,1 0 0,-1-1 16,0 1-16,0 0 0,0-21 0,0 21 16,-21-1-16,0-20 0,22 21 15,-22-21-15,21 20 0,-21 1 0,106 339 125,-85-318-125,0 0 16,0 0-16,0 0 0,0-21 0,22 21 15,-22-22-15,21 1 0,-21 0 16,1 0-16,20 0 0,-21 0 16,0-22-16,0 22 0,22-21 0,-43-1 15,21 1-15,0 0 0,0-1 16,-21 1-16,0-21 0,0 20 0,0 1 16,0 0-16,0-1 0,21 1 15,-21 21-15,0 0 0,0 42 16,0 0-1,-21 0-15,21 21 0,-21-20 0,0 20 16,0 0-16,21 1 0,-43-1 16,22-21-16,21 21 0,0 1 0,0-1 15,0 0-15,0-20 0,0 20 0,0-21 16,0 21-16,0-20 0,21-1 16,-21 0-16,22 0 0,-1 0 0,0-21 15,0 21-15,0-21 0,0 0 16,22 0-16,-22 0 0,0 0 15,21 0-15,-20-21 0,-1 0 0,0 21 16,0-21-16,0 0 0,-21-22 0</inkml:trace>
  <inkml:trace contextRef="#ctx0" brushRef="#br0" timeOffset="76073.6">21357 12721 0,'0'21'16,"0"1"-16,0-1 15,0 0 1,21-21-16,0 21 0,1-21 16,-1 0-16,0 0 15,0 0-15,0 0 0,0 0 16,1 0-16,-1 0 0,0-21 0,0 21 16,0-21-16,0 0 0,1-1 15,-1 1-15,-21 0 0,21 0 0,0 0 16,0 0-16,0-1 0,1 1 0,-22 0 15,21 21-15,0 0 16,-21-21 31,21 21-31,0-21-1,-21 0 1,-21 21 15,0 0-31,0 21 16,0-21-16,-1 21 0,1 0 15,0 0-15,0-21 0,-21 21 0,20 22 16,1-22-16,0 0 0,0 0 16,21 0-16,0 1 0,-21-22 15,21 21-15,0 0 0,0 0 0,0 0 16,21-21-1,0 0 1,0 0-16,0 0 0,1 0 0,-1 0 16,0 0-16,21-21 0,-21 0 15,1 21-15,-1-21 0,21 0 0,-21 21 16,0-22-16,1 1 0,-1 0 16,0 21-16,-21-21 0,21 0 0,-21 0 15,0-1-15</inkml:trace>
  <inkml:trace contextRef="#ctx0" brushRef="#br0" timeOffset="76312.89">21802 12277 0,'-22'0'15,"44"0"-15,-65 0 0,22 0 16,0 0-16,0 0 15</inkml:trace>
  <inkml:trace contextRef="#ctx0" brushRef="#br0" timeOffset="76583.74">20701 12425 0,'0'0'0,"-21"21"0,0-21 15,42 0 1,0 0-16,0 0 15,0 0-15,0 0 0,22 0 16,-22 0-16,0 0 0,21 0 0,-20 0 16,20 0-16,-21 0 0,0 0 15,0 0-15,1 0 0,-44 0 47,1 0-47,-21 0 16</inkml:trace>
  <inkml:trace contextRef="#ctx0" brushRef="#br0" timeOffset="79923.34">2455 15600 0,'21'0'15,"-21"21"-15,22-21 16,-22-21 15,21 0-31,0 0 16,-21-1-16,0 1 15,0 0-15,0 0 0,0 0 0,0-22 16,0 22-16,0-21 0,0 21 16,-21 0-16,0-22 0,-1 22 15,1 0-15,-21 0 0,21 0 0,-22 21 16,22 0-16,-21 0 0,0 0 16,20 21-16,-20 0 0,0 21 0,21-21 15,-1 22-15,1-1 0,0 0 16,0 1-16,0-1 0,21 0 0,0 1 15,0-1-15,0 0 16,0-20-16,0 20 0,21-21 0,0 0 16,0-21-16,0 21 0,1-21 15,20 0-15,-21 0 0,21 0 0,1 0 16,-1-21-16,0 0 0,1 0 16,-1 0-16,0 0 0,-20-1 0,20 1 15,0-21-15,-21 21 0,1-22 16,-1 1-16,0 21 0,-21-21 15,0 20-15,0 1 0,0 0 0,0 0 16,0 42 0,0 0-1,0 0-15,0 1 0,0 20 0,-21 21 16,21-41-16,0 20 16,0-21-16,0 0 0,0 0 0,0 1 15,0-1-15,21-21 0,0 21 16,0-21-16,0 0 0,1 0 15,20 0-15,-21-21 0,21 21 16,-20-21-16,20-1 0,-21 1 0,0 0 16,22 0-16,-22 0 0,0-22 15,0 22-15,21-21 0,-42 21 0,22 0 16,20-22-16,-42 1 0</inkml:trace>
  <inkml:trace contextRef="#ctx0" brushRef="#br0" timeOffset="80976.25">3090 15219 0,'0'21'16,"0"-42"-16,0 63 0,-21-21 0,21 1 0,0-1 15,0 0-15,0 21 0,0-21 16,0 22-16,0-22 0,0 0 0,21 0 16,0 0-16,1 1 0,-1-1 15,0 0-15,0-21 0,0 21 0,0 0 16,1-21-16,-1 21 16,-21 1-16,-21-22 31,-1 0-31,1 0 0,0 0 15,0 0-15,0 0 16,0 0-16,21-22 0,-22 22 16,22 22-1,0-1-15,0 0 16,0 0-16,22-21 16,-1 21-16,0-21 15,0 0-15,0 0 0,22 0 0,-22 0 16,0-21-16,21 21 0,-21-21 15,22 0-15,-1 21 0,0-21 0,-20-1 16,20-20-16,0 21 0,-21 0 16,1 0-16,-1-22 0,0 22 0,-21-21 15,21 21-15,-21-1 0,0-20 16,0 21-16,0 0 0,-21 21 16,0 0-16,0 0 0,-1 0 15,1 0-15,0 21 0,21 21 16,-21-21-16,21 1 0,-21 20 15,21-21-15,0 0 0,0 22 0,0-22 16,0 0-16,0 0 0,21 0 16,-21 0-16,21-21 0,0 0 15,0 0-15,1 0 0,-1 0 16,0 0-16,0 0 0,0 0 16,0 0-16,1-21 0,-1 21 15,0-21-15,0 21 16,0 0 15,-21 21-31,21-21 31,1 0-31,-1 0 16,0 0-16,-21-21 16,21 21-16,0-21 0,0 0 15,1 0-15,-1-1 0,-21 1 16,21 0-16,-21 0 15,0 0-15,0 0 0,0-1 16,0 44 0,0-1-1,21 0-15,-21 21 0,0-21 0,21 1 16,-21-1-16,0 0 0,0 0 16,21 0-16,1 0 0,-1-21 0,0 22 15,0-22-15,0 0 16,0 0-16,1 0 0,-1 0 0,21-22 15,-21 22-15,22-21 0,-22 0 0,21 0 16,-21 0-16,22 0 0,-22-22 16,21 1-16,-21 21 0,0-22 15,1-20-15,-22 21 0,0-22 16,21 22-16,-21-1 0,0-20 0,0 21 16,0 20-16,0-20 0,0 21 15,-21 21 1,-1 21-16,22 21 0,-21-20 15,21 20-15,-21 0 0,21 22 16,0-22-16,-21 0 0,21 22 0,0-22 16,0 1-16,0-22 15,0 21-15,0-21 0,0 22 0,0-22 0,21-21 16,-21 21-16,0 0 0,21-21 16,0 0-16,1 0 0,-1 0 15,0 0-15,0-21 16,-21 0-16,21 0 0,-21-1 15,0 1-15</inkml:trace>
  <inkml:trace contextRef="#ctx0" brushRef="#br0" timeOffset="81084.19">4551 15261 0,'21'0'16,"0"0"-16,0 0 15,0 0-15,1 0 0,-22-21 16</inkml:trace>
  <inkml:trace contextRef="#ctx0" brushRef="#br0" timeOffset="81148.16">4889 15261 0,'85'-21'16,"-170"42"-16,191-42 0,-63 0 0,-1 0 16,-21 21-16,21-21 0,1-1 15,-1 1-15</inkml:trace>
  <inkml:trace contextRef="#ctx0" brushRef="#br0" timeOffset="81248.5">5630 14944 0,'43'-21'16,"-65"21"-16</inkml:trace>
  <inkml:trace contextRef="#ctx0" brushRef="#br0" timeOffset="82195.83">5588 15261 0,'0'43'0,"0"-22"16,0 0-16,-21 0 0,0 0 15,21 0-15,-22 1 0,22-1 16,0 0-16,-21-21 15,21-21 17,0 0-32,0-1 0,0 1 0,0-21 15,0 21-15,21-22 0,-21 1 16,22 0-16,-22-22 0,21 22 0,0 0 16,0-1-16,-21 22 0,21-21 0,-21 21 15,21 21 1,1 0-16,-1 0 0,-21 21 15,0 0-15,0 0 0,21 21 0,-21-20 16,0 20-16,0 0 0,21 1 16,-21-1-16,21-21 0,-21 21 0,0-20 15,0 20-15,21-21 0,-21 0 16,0 0-16,22-21 0,-22 22 16,0-1-16,-22-21 31,1 0-16,0-21-15,0-1 0,0 22 16,0-21-16,-1 0 0,-20 21 16,21-21-16,0 0 0,0 0 0,-1 21 15,1 0-15,21 21 32,21 0-17,1-21-15,-1 0 0,0 0 16,21 0-16,-21 0 0,22 0 0,-1 0 15,0-21-15,1 0 0,-1 21 16,0-22-16,1 1 0,-1 0 16,0 0-16,1 0 0,-1-22 0,-21 22 15,0 0-15,1-21 0,-1 21 0,0-1 16,-21 1-16,0 0 0,0 0 16,0 0-16,0 0 0,-21 21 31,21 21-31,-21 0 0,-1 0 15,22 0-15,0 22 0,-21-22 16,21 21-16,-21 0 0,21 1 0,-21-1 16,21 0-16,0-20 0,0 20 15,0-21-15,0 21 0,0-20 0,0-1 16,21 0-16,-21 0 0,21-21 16,0 21-16,22-21 0,-22 0 15,0 0-15,0 0 0,22 0 0,-22 0 16,0-21-16,0 21 0,21-21 0,-20 0 15,-1-22-15,21 22 0,-21-21 16,0 21-16,1-22 0,-1-20 0,0 21 16,0-1-16,0-20 0,0 20 0,1 1 15,-22 0-15,0-1 0,0 22 16,0 0-16,0 0 0,0 0 0,0 42 31,0 0-31,0 0 0,0 22 0,0-1 16,-22-21-16,22 21 0,-21 1 15,21 20-15,0-42 0,-21 22 16,21-1-16,0 0 0,0-20 0,0 20 16,0-21-16,0 0 0,0 0 0,21 1 15,0-1-15,1 0 0,-1-21 16,0 0-16,0 0 0,0 0 0,22 0 16,-22 0-16,21 0 0,0 0 0,-20-21 15</inkml:trace>
  <inkml:trace contextRef="#ctx0" brushRef="#br0" timeOffset="82484.64">7535 15007 0,'43'0'31,"-43"21"-31,0 1 16,21-1-16,-21 0 0,21 0 15,-21 0-15,21 22 0,0-22 16,-21 0-16,21 0 0,-21 21 0,22-20 16,-22-1-16,21 0 0,0 0 15,-21 0-15,0 0 0,21-21 0,0 22 16,-21-1-16,0 0 16,21-21-1,-21-21 1,0 0-1,0-1-15,0 1 0</inkml:trace>
  <inkml:trace contextRef="#ctx0" brushRef="#br0" timeOffset="82588.62">8191 14965 0,'0'0'0</inkml:trace>
  <inkml:trace contextRef="#ctx0" brushRef="#br0" timeOffset="82738.53">7810 15261 0,'-105'64'16,"210"-128"-16,-232 149 0,85-64 0,0 21 15,-1-20-15,1-1 0,0 21 0,-1-21 16,22 0-16,-21 1 0,21-1 16,-22 0-16,22-21 0,0 21 0,0-21 15,0 0-15,21 21 0,21-42 31,0 21-31,21-21 0</inkml:trace>
  <inkml:trace contextRef="#ctx0" brushRef="#br0" timeOffset="83740.3">17335 14669 0,'0'-22'15,"0"1"1,0 42 31,22 1-47,-1-1 15,-21 21-15,0-21 16,21 0-16,-21 22 0,21-22 0,-21 21 0,21-21 16,-21 1-16,0 20 0,0-21 15,0 0-15,21 0 0,-21 1 16,0-1-16,0 0 0,0 0 0,22 0 15,-22 0-15,21-21 16,-21 22-16,21-22 31,0 0-31,0 0 16,22-22-16,-22 22 0,21-21 0,0 0 16,22 0-16,-22 0 0,22-22 15,20 22-15,1-21 0,0 21 16,21-22-16,-1 1 0,1 0 0,0-1 15,0 1-15,0 0 0,0-1 16,-22 1-16,22 0 0,-21 21 0,-22-1 16,22 1-16,-43 0 0,1 21 15,-1 0-15,-21 0 0,0 0 0,-42 21 32,0-21-17,21 21-15,-21-21 16,21 22-16,-21-22 15,21 21-15,0 0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8T04:30:02.1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868 614 0,'0'0'0,"-21"0"16,21-21-16,0 42 31,0 0-31,0 0 0,0 0 16,0 1-16,0 20 0,21-21 16,0 0-16,-21 0 0,21 1 0,0-1 15,22-21-15,-22 21 0,0-21 16,21 0-16,1 0 0,-1 0 15,0-21-15,1 0 0,-1-1 0,21 1 16,-20 0-16,-1-21 0,0 21 16,-20-22-16,-1 22 0,0-21 15,-21-1-15,0 1 0,0 21 16,0-21-16,0 20 0,-21-20 16,21 21-16,-43 21 0,22-21 0,0 21 15,0 0-15,0 0 0,0 21 16,-1 0-16,1 0 0,0 22 15,0-1-15,21 0 0,0 1 0,-21 20 16,21 1-16,0-1 0,0 22 16,0-22-16,0 22 0,0-22 15,0 1-15,0-1 0,0-20 0,0 20 16,0-20-16,0-1 16,21 0-16,-21 1 0,0-22 0,0 21 0,0-21 15,0 22-15,0-22 16,0 0-16,-21-21 15,0 0-15,-22 0 0,22-21 16,-21 21-16,21-21 0,-22-22 16,1 22-16,0 0 0,-1-21 0,1 20 15,0 1-15,-1 0 0,22 0 16,-21 0-16,21 0 0,-1 21 16,22 21-16,0 0 15,0 0-15,0 21 0,22-20 16,-1 20-16,0-21 0,0 21 15,0-20-15,22-1 0,-22 0 16,21 0-16,-21 0 0,22 0 16,-1-21-16,0 0 0,22 0 0,-22 0 15,0 0-15,22-21 0,-22 0 16,22 0-16,-22 0 0,0-22 0,1 22 16,-1 0-16,0-21 0,-20 21 15,20-22-15,-21 1 0,-21 21 16,0-22-16,0 22 0,0 0 0,0 0 15,0 0-15,-21 42 16,21 0 0,0 0-16,0 0 15,-21 22-15,21-22 0,-21 0 0,21 0 16,-22 22-16,22-22 0,0 0 16,0 0-16,0 0 0,0 0 15,0 1-15,0-1 0,0-42 31,22 21-31,-1-22 16,-21 1-16,0 0 0,0 0 16,21 0-16,-21-22 0,0 22 15,21 0-15,-21 0 0,0 0 0,0 0 16,21 21-16,0 0 16,1 0-16,-22 21 15,0 0-15,21 0 16,0 0-16,-21 0 0,0 1 15,0-1-15,0 0 16,21 0-16,0-21 0,0 0 16,1 0-16,-1 0 15,0 0-15,-21-21 0,21 21 16,21-21-16,-20 0 0,-1-1 0,0 22 16,0-21-16,0 0 0,0-21 15,1 21-15,-22-1 0,21 1 0,0 0 16,-21 0-16,21 0 0,-21 0 15,0-1-15,0 44 32,0-1-32,0 0 0,0 21 15,0-21-15,0 1 0,0-1 16,0 21-16,0-21 0,0 0 16,21 1-16,0-22 0,1 21 0,-1 0 15,0-21-15,21 0 0,-21 0 16,22 0-16,-1 0 0,0 0 0,1 0 15,-1 0-15,22-21 0,-22 0 16,0-1-16,1 1 0,-1 0 0,0-21 16,1 21-16,-22-1 15,0-20-15,0 21 0,-21-21 0,0 20 16,0 1-16,0 0 0,0 0 16,0 0-16,0 0 0,-21 21 15,0 0 1,0 21-16,21 0 0,0 21 15,-22-21-15,1 22 0,0-1 16,21 0-16,-21 1 0,21 20 0,-21-20 16,0 20-16,21 22 0,0-22 15,-22 22-15,22-22 0,0 22 0,-21 0 16,21-1-16,0-20 0,0 21 16,0-1-16,0-20 0,0 20 15,0-20-15,0-1 0,0 1 16,21 84-16,-21-127 15,22 0-15,-22 1 0,21-1 0,0-42 32,0-1-32,-21 1 0,21-21 15,-21 21-15,0-43 0,0 22 16,0-22-16,21 1 0,-21-22 0,0 22 16</inkml:trace>
  <inkml:trace contextRef="#ctx0" brushRef="#br0" timeOffset="79.95">2709 1439 0,'0'0'0</inkml:trace>
  <inkml:trace contextRef="#ctx0" brushRef="#br0" timeOffset="303.82">2773 1164 0,'21'0'0,"0"-21"0,0 21 16,22 0-16,-1 0 0,-21 0 15,21 0-15,1 0 0,-1 0 0,-21 0 16,0 21-16,1 22 0,-22-22 15,0 0-15,0 21 0,-22-21 0,1 22 16,0-22-16,0 21 0,-21 1 16,-1-22-16,1 21 0,21-21 0,-22 0 15,1 22-15,21-22 16,0 0-16,0-21 0,-1 21 0,1 0 16,42-21 15,1 0-31,-1-21 0,21 21 15,-21-21-15,0 0 0,1 0 0</inkml:trace>
  <inkml:trace contextRef="#ctx0" brushRef="#br0" timeOffset="1245.29">7112 275 0,'0'0'15,"0"-21"-15,0-21 16,0-1-16,0 22 0,0 0 0,-21 0 16,21 0-16,-21 21 0,-1 21 15,22 21 1,-21 1-16,21-1 15,0 21-15,0 1 0,0-1 0,0 22 16,0 21-16,0 0 0,0 0 0,0 21 16,0 0-16,0 0 0,0 0 15,0 0-15,0 21 0,0-21 0,0 0 16,0 21-16,0-21 0,0 21 16,-21-21-16,0 0 0,0 21 0,0-21 15,-1 21-15,1-21 0,0 22 0,0-22 16,0 0-16,0 0 0,21 0 15,-22-22-15,22 1 0,-21 0 0,21-21 16,0-1-16,0-20 0,0-1 0,0 1 16,0-22-16,0-21 0,21 1 15,1-22-15,-1 0 0,0-22 16,0 1-16,0-21 0,22-22 0,-22 1 16</inkml:trace>
  <inkml:trace contextRef="#ctx0" brushRef="#br0" timeOffset="2054.83">10139 550 0,'0'22'15,"0"-1"1,0 0-16,0 0 0,0 0 16,0 0-16,0 1 0,0-1 0,0 0 15,21 0-15,0 0 0,0 0 16,0-21-16,1 22 0,20-22 16,-21 0-16,0 0 0,22 0 15,-1-22-15,-21 1 0,21 0 0,1 0 16,-1 21-16,0-42 0,-20 20 0,20 1 15,-21 0-15,0 0 0,-21 0 16,0-22-16,0 22 0,-21 0 0,0 0 16,0 21-16,-22-21 0,1 21 15,0 0-15,-1 0 0,-20 0 16,21 21-16,-22-21 0,22 21 16,-22 0-16,22 0 0,0 1 0,-1 20 15,22-21-15,0 21 0,0-20 16,21 20-16,0-21 0,0 21 0,0-20 15,21 20-15,0-21 0,0 21 16,22-20-16,-1-1 0,-21 0 0,21 0 16,1 0-16,-1-21 0,-21 21 15,22-21-15,-22 0 0,21 0 16,-21 0-16,0 0 0,-42 0 31,0 0-31,-21 0 0,21 0 16,-22 0-16,1 0 0,0 22 15,20-1-15,-20 0 0,21 0 0,-21 0 16,20 0-16,22 1 0,0-1 16,0 21-16,0-21 0,0 0 0,0 1 15,22-1-15,-1 0 0,0 0 16,21 0-16,-21 0 0,22-21 0,-1 22 16,0-22-16,-20 0 0,20 0 0,0 0 15,1 0-15,-1 0 0,21 0 16,-20-22-16,-1 22 0,0-21 0,1 0 15,20-21-15,-20 21 0</inkml:trace>
  <inkml:trace contextRef="#ctx0" brushRef="#br0" timeOffset="2282.69">11070 931 0,'0'0'0,"0"-21"0,21 21 31,-21 21-31,21 1 16,1-1-16,-22 0 0,21 0 15,0 0-15,-21 22 0,21-22 0,0 0 16,-21 0-16,21 21 0,-21-20 16,22-1-16,-22 0 0,21 0 15,-21 0-15,21 0 0,-21 1 16,21-22 0,-21-22-1,21 1 1,-21 0-16,0 0 0</inkml:trace>
  <inkml:trace contextRef="#ctx0" brushRef="#br0" timeOffset="2490.58">11451 889 0,'-21'21'16,"0"-21"0,0 43-16,-1-22 0,1 0 15,-21 0-15,21 21 0,-22-20 16,1 20-16,21 0 0,-21-21 0,20 22 15,-20-22-15,21 0 0,0 0 16,0 0-16,-1 1 0,22-1 0,0 0 16,0 0-16,22-21 15,-1 0-15,0 0 0,21 0 16,-21 0-16,22-21 0,-1 21 0</inkml:trace>
  <inkml:trace contextRef="#ctx0" brushRef="#br0" timeOffset="2814.28">11959 910 0,'0'0'0,"-21"0"16,0 0-16,0 21 0,21 1 15,0 20-15,-22-21 0,22 21 0,-21 1 16,21-1-16,-21 0 0,21 1 15,0 20-15,0-20 0,0 20 0,-21 1 16,21-1-16,0 1 0,-21 20 16,21-20-16,0-1 0,0 22 15,-21-22-15,21 1 0,0-1 0,-22-20 16,22 20-16,0-20 0,0-1 16,0 0-16,0 1 0,0-1 0,0-21 15,0 0-15,22-21 0,-1 0 16,0 0-16,-21-21 15,21 0-15,0 0 0,-21-22 16,21 22-16,-21-21 0</inkml:trace>
  <inkml:trace contextRef="#ctx0" brushRef="#br0" timeOffset="3063.14">11811 1164 0,'0'0'0,"42"-63"0,-42 20 0,0 22 16,0-21-16,0 21 0,0 0 0,0-1 15,0 1-15,21 0 0,1 21 16,20 0-16,-21 0 0,21 0 16,1 0-16,20 21 0,-20-21 0,-1 43 15,0-22-15,1 0 0,-22 21 16,0 1-16,0-22 0,-21 21 0,0 0 16,0-20-16,-21 20 0,0-21 15,-22 0-15,1 22 0,0-22 0,-22 0 16,22 0-16,0-21 0,-1 21 0,-20-21 15,20 0-15,1 0 16,-21 0-16</inkml:trace>
  <inkml:trace contextRef="#ctx0" brushRef="#br0" timeOffset="3732.08">1270 1990 0,'0'0'0,"-42"0"0,20 0 0,-20 0 0,21 0 16,0 0-16,21 21 0,0 0 15,21-21 1,0 0-16,43 0 0,-22 0 16,43 0-16,-1 0 0,1 0 15,0 0-15,20-21 0,1 0 0,21 21 16,0-21-16,0-1 0,0 1 16,0 21-16,21-21 0,-21 0 0,0 0 15,-21 21-15,0-21 0,0-1 16,0 22-16,-22 0 0,-20 0 0,-22 0 15,1 0-15,-1 0 0,-21 0 16,-21 22 0,-21-1-16,0-21 0,21 21 15</inkml:trace>
  <inkml:trace contextRef="#ctx0" brushRef="#br0" timeOffset="4463.89">8932 1651 0,'0'21'0,"21"0"16,1-21-1,-1 0-15,21 0 16,0 22-16,1-22 0,20 0 0,1 0 16,20 0-16,1 21 0,21-21 15,0 0-15,21 0 0,21 0 0,0 0 16,0 0-16,22 0 0,-1 0 15,0 0-15,22 0 0,-22 0 0,0 0 16,1 0-16,-1 0 0,0 0 0,-20 0 16,-1 0-16,0 0 0,-42 0 15,0 0-15,-1 0 0,-20-21 0,0 21 16,-22 0-16,-20 0 0,20 0 16,-42 0-16,22 0 0,-22 0 0,0 0 15,0 0-15,0 0 16,-21 21 31,-21-21-47,0 21 0</inkml:trace>
  <inkml:trace contextRef="#ctx0" brushRef="#br0" timeOffset="5218.47">931 2667 0,'0'0'15,"0"-21"-15,0 0 0,0 0 0,0-1 16,0 1-16,-21 21 15,0 21 1,21 1 0,0-1-16,-21 0 0,21 21 0,0 1 15,0-1-15,0 0 0,0 22 16,0-22-16,0 22 0,-21-22 0,21 21 16,0-20-16,-22-1 0,22 0 15,0 1-15,0-1 0,0-21 0,0 22 16,0-22-16,0 0 15,0 0-15,0-42 32,0 0-32,0-22 15,22 22-15,-1 0 0</inkml:trace>
  <inkml:trace contextRef="#ctx0" brushRef="#br0" timeOffset="5444.58">910 2752 0,'-21'-21'0,"21"-1"16,21 1-1,0 0-15,0 21 16,1-21-16,20 21 0,-21 0 0,21-21 16,-20 21-16,20 0 15,0 0-15,-21 0 0,1 0 0,-1 0 16,0 0-16,0 0 0,-21 21 15,0 0 1,0 0-16</inkml:trace>
  <inkml:trace contextRef="#ctx0" brushRef="#br0" timeOffset="5628.48">952 2963 0,'0'0'0,"0"22"0,0-1 31,22-21-15,-1 0-16,0 0 16,0 0-16,0 0 0,0 0 15,1-21-15,-1 21 0,0-22 0,0 22 16,21-21-16,-20 21 0,-1-21 16,0 21-16,21-21 0</inkml:trace>
  <inkml:trace contextRef="#ctx0" brushRef="#br0" timeOffset="5994.71">1863 2709 0,'-22'0'15,"1"0"1,0 0-1,0 22-15,0-1 16,21 21-16,-21-21 0,21 0 0,-22 22 16,22-22-16,-21 21 0,21 1 15,-21-22-15,21 21 0,-21-21 16,21 22-16,-21-22 0,21 21 16,0-21-16,0 0 0,0 1 0,0-1 15,0 0-15,0 0 0,0 0 16,0 0-16,0 1 15,21-22 1,0 0 0,0 0-16,0 0 15,-21-22-15,22 1 16,-1 0-16,0 0 0,0 0 0,0 0 16</inkml:trace>
  <inkml:trace contextRef="#ctx0" brushRef="#br0" timeOffset="6282.58">1736 3069 0,'21'0'31,"-21"-21"-31,21 21 16,0 0-16,0 0 0,0-21 15,1 21-15,-1 0 0,0-21 16,0 0-16,0 21 16,0 0-16,-21-22 0,22 22 0,-22-21 15,21 21-15,-21-21 0,0 0 16,0 0-16</inkml:trace>
  <inkml:trace contextRef="#ctx0" brushRef="#br0" timeOffset="6477.47">1693 2752 0,'0'-21'16,"21"21"-1,1 0-15,-1 0 0,21 0 16,-21-22-16,0 22 0,1-21 15,20 21-15,-21 0 0,0 0 0,0-21 16,1 21-16,-1 0 0,0 0 16,-21-21-16,21 21 0,0 0 15,0-21-15,1 21 0</inkml:trace>
  <inkml:trace contextRef="#ctx0" brushRef="#br0" timeOffset="7162.44">3344 2773 0,'-21'0'15,"0"0"1,0-21-16,-22 21 0,22 0 0,0 0 16,0 0-16,0 0 15,-22 21-15,22-21 0,0 21 0,-21 0 16,21 0-16,-1-21 0,1 22 16,0-1-16,0 0 0,21 0 0,0 0 15,0 0-15,0 1 0,0-1 16,0 0-16,0 0 15,21-21-15,0 0 0,0 0 16,1 0-16,-1 0 0,0 0 0,0 0 16,0 0-16,0 0 0,1 0 15,-22-21 1,-22 21 15,1 0-31,0 0 0,0 0 0,0 21 16,0-21-16,-1 21 0,1-21 15,0 0-15,0 21 0,42-21 32,0 0-32,0 0 15,1 0-15,-1 0 0,0 0 16,0 0-16,0 0 0,0 0 16,1 0-16,-22 22 0,0-1 0,21 0 15,-21 0-15,21 21 0,-21-20 16,0 20-16,0-21 0,0 21 15,0 1-15,0-1 0,-21-21 16,0 22-16,21-1 0,-22 0 0,1-21 16,0 22-16,21-22 0,-21 0 15,0 0-15,21 0 0,0 1 0,0-1 16,0-42 15,21-1-31,0 22 0,0-42 0,0 21 16,1 0-16,20-22 0</inkml:trace>
  <inkml:trace contextRef="#ctx0" brushRef="#br0" timeOffset="7430.94">3810 2773 0,'-21'21'16,"21"0"-16,0 22 15,0-22-15,0 21 0,-21-21 0,21 22 16,-22-1-16,22 0 0,-21 1 16,21-1-16,0 0 0,0-21 0,-21 22 15,21-22-15,0 21 0,0-21 16,0 1-16,-21-22 0,21 21 0,0 0 16,0-42 15,21 0-31,0-1 0,-21 1 0,21 0 15,1-21-15,-22-1 0,21 22 16</inkml:trace>
  <inkml:trace contextRef="#ctx0" brushRef="#br0" timeOffset="7629.9">3789 2794 0,'-21'0'15,"21"-21"16,21 21-31,0 0 0,0 0 16,0 0-16,0 0 0,1-21 0,-1 21 16,0 0-16,21 0 0,-21 0 15,1 0-15,-1 0 0,0 0 16,-21 21 0,0 0-16</inkml:trace>
  <inkml:trace contextRef="#ctx0" brushRef="#br0" timeOffset="7802.37">3789 3006 0,'0'0'0,"-21"21"0,21 0 15,0 0 1,21-21 0,0 0-1,0 0-15,0 0 0,0 0 16,1 0-16,-1-21 0,0 21 15,21-21-15,-21 0 0,1 21 0</inkml:trace>
  <inkml:trace contextRef="#ctx0" brushRef="#br0" timeOffset="8166.3">4508 2815 0,'-21'-21'15,"0"21"1,0 21 0,0-21-1,21 21-15,0 1 0,-21-1 0,21 0 16,-22 21-16,22-21 0,-21 1 0,21 20 16,0-21-16,-21 21 0,21-20 15,-21 20-15,21-21 0,-21 21 0,21-20 16,0-1-16,0 0 0,0 0 15,0 0-15,0 0 0,0 1 16,21-22-16,0 0 0,-21 21 0,21-21 16,0 0-16,1 0 0,-1 0 15,0 0-15,0 0 0,0 0 0,0-21 16,22-1-16,-22 22 0,0-21 0,21 0 16,-20 21-16,-1-21 0,0 0 15,0 21-15,0-21 0,-21-1 0,0 1 16,0 0-16</inkml:trace>
  <inkml:trace contextRef="#ctx0" brushRef="#br0" timeOffset="8346.27">4403 3069 0,'0'0'0,"21"0"47,0 0-47,0 0 15,0 0-15,22 0 0,-22 0 0,0 0 16,0 0-16,0 0 0,0-21 16,1 21-16,-1-21 0,0 21 0,-21-21 15,21 0-15</inkml:trace>
  <inkml:trace contextRef="#ctx0" brushRef="#br0" timeOffset="8534.71">4508 2794 0,'0'0'16,"-21"0"-16,42 0 31,1 0-31,-1 0 16,0 0-16,0 0 0,0 0 16,-21-21-16,21 21 0,1 0 15,-1 0-15,0 0 0,0 0 0,0-21 16,0 21-16,1 0 0</inkml:trace>
  <inkml:trace contextRef="#ctx0" brushRef="#br0" timeOffset="8768.23">5376 2604 0,'-21'0'0,"0"0"15,21 21 1,0 0 0,-21-21-16,21 21 0,0 0 0,-21 0 15,21 22-15,0-22 16,-22 0-16,22 0 0,-21 0 16</inkml:trace>
  <inkml:trace contextRef="#ctx0" brushRef="#br0" timeOffset="9211.58">5694 2879 0,'-43'0'16,"22"0"-16,0 0 16,0 0-16,0 0 0,0 21 15,-43 0-15,43 0 0,0 0 16,0 1-16,-1-22 0,1 21 0,21 0 16,0 0-16,0 0 15,21-21 1,1 0-16,-1 0 0,0 0 15,0 0-15,21 0 0,-20 21 16,-1-21-16,0 0 0,0 22 0,0-22 16,-21 21-16,21 0 15,-21 0-15,0 0 16,0 0-16,-21 1 0,0-22 16,0 21-16,0-21 0,0 0 15,-1 21-15,1-21 0,0 0 16,0 21-16,0-21 0,0 0 0,-1 0 15,1 0 1,0 0-16,21-21 0,0 0 16</inkml:trace>
  <inkml:trace contextRef="#ctx0" brushRef="#br0" timeOffset="10533.87">8551 3090 0,'0'-21'31,"0"0"-15,21 0-16,1 21 15,-1-21-15,0 21 0,0-21 16,0-1-16,0 22 0,1-21 0,-1 0 15,0 0-15,0 0 0,-21 0 16,0-1-16,0 1 16,0-21-16,-21 21 0,0 0 0,21-1 15,-43 22-15,22-21 0,0 0 0,-21 21 16,21 0-16,-1 0 0,-20 0 16,21 21-16,-21 0 0,20 1 0,-20-1 15,21 0-15,0 21 0,0-21 16,-1 22-16,22-22 0,0 21 0,0-21 15,0 22-15,0-22 0,0 0 16,0 0-16,0 0 0,0 1 0,22-1 16,-1-21-16,0 0 15,21 0-15,-21 0 0,1 0 0,20 0 16,0-21-16,-21-1 0,22 22 16,-22-21-16,21 0 0,-21 0 15,1 0-15,-1 0 0,0-1 0,-21 1 16,21 0-16,-21-21 0,0 21 0,0-1 15,0 1-15,-21 21 32,21 21-32,0 22 15,0-22-15,0 0 0,0 0 0,0 22 16,0-22-16,0 21 0,0-21 0,0 0 16,21 1-16,-21 20 0,0-21 15,21 0-15,0-21 0,1 21 0,-22 1 16,21-22-16,0 0 15,0 0-15,0 0 0,0 0 0,22-22 16,-22 1-16,0 21 0,21-21 0,-20 0 16,20-21-16,-21 20 0,0 1 15,22-21-15,-22 0 0,0-1 0,0 1 16,21 0-16,-42-1 0,22 1 16,-1 0-16,0-1 0,-21 1 0,21 0 15,-21 20-15,0 1 0,0 0 0,0 42 31,0 0-31,0 1 0,-21-1 0,0 21 16,21-21-16,-21 22 0,21-1 16,0 0-16,0 1 0,0-1 15,0 0-15,0 1 0,0-1 0,0 0 16,0-21-16,0 22 0,0-22 16,0 21-16,21-21 0,-21 1 0,21-22 15,0 21-15,0-21 16,0 0-16,1 0 0,20 0 0,-21-21 15,0 21-15,22-22 0,-22 1 0,21 0 16,0-21-16,22-22 16,-43 43-16,21-21 0,-20-1 15,-1 1-15,0-21 0,0 20 0,0 1 16,-21 0-16,0-1 0,0 22 0,0-21 16,0 21-16,0-1 0,-21 22 15,0 0 1,21 22-16,-21-1 0,0 21 15,21-21-15,-22 22 0,22-22 0,0 21 16,0 0-16,0 1 0,0-22 16,0 21-16,0-21 0,0 22 0,0-22 15,22 0-15,-1 0 0,-21 22 16,21-22-16,-21 0 0,21 0 0,0-21 16,0 21-16,1-21 0,20 0 0,-21 0 15,21 0-15,-20 0 0,20 0 16</inkml:trace>
  <inkml:trace contextRef="#ctx0" brushRef="#br0" timeOffset="12495.93">11112 2900 0,'0'21'15,"0"0"1,-21-21-16,21 21 0,0 1 16,0-1-16,0 0 0,-21 0 0,21 0 15,0 0-15,-21 1 0,21-1 16,0 0-16,0 0 0,0 0 16,0 0-16,0 1 15,0-44 16,0 1-31,0 0 0,0 0 16,0 0-16,0 0 0,0-1 0,0-20 16,21 21-16,0-21 0,0 20 15,-21 1-15,22 0 0,-1 0 16,0 0-16,0 0 0,0 21 16,0 21-1,-21 0-15,0 0 16,22 0-16,-22 0 0,0 1 15,0-1-15,0 0 0,0 21 0,0-21 16,0 1-16,0-1 0,21 0 0,-21 0 16,21-21-16,-21 21 0,0 0 15,21-21-15,0 0 0,0 0 0,1 0 16,-1 0-16,0 0 16,0 0-16,-21-21 0,21 0 15,0 0-15,-21 0 0,22 0 0,-1-1 16,0 1-16,-21 0 0,0-21 15,21 21-15,-21-1 0,21 1 0,-21 0 16,21 0-16,-21 0 16,0 42-1,0 0-15,0 0 16,0 0-16,0 1 0,0-1 16,0 0-16,0 0 0,0 0 15,0 0-15,0 1 0,0-1 0,0 0 16,22 0-16,-1 0 0,-21 0 15,21-21-15,0 22 0,0-22 16,0 0-16,1 0 0,-1 0 16,0 0-16,21 0 0,-21 0 15,1 0-15,20-22 0,-21 1 16,0 21-16,22-21 0,-22 0 0,0 0 16,0 0-16,0-1 0,-21-20 15,0 21-15,0 0 0,0 0 0,0-1 16,0 1-16,0 0 0,0 0 15,-21 21-15,0 0 16,0 0-16,0 0 0,-1 21 16,22 0-16,-21 0 0,0 1 15,21 20-15,0-21 0,-21 0 16,21 0-16,0 1 0,0-1 0,0 21 16,0-21-16,0 0 0,21 1 0,0-1 15,0 0-15,1-21 16,-1 21-16,21-21 0,-21 0 0,22 21 15,-22-21-15,21 0 0,-21 0 0,22 0 16,-1 0-16,-21 0 0,21-21 16,-20 0-16,20 0 0,-21 0 0,0-1 15,0 1-15,1-21 0,-1 21 16,0-22-16,0 1 0,0 0 0,0-1 16,-21 22-16,22-21 0,-22 0 0,21-1 15,-21 1-15,0 21 16,0 0-16,21-1 0,-21 1 0,0 42 31,0 1-31,0-1 16,0 0-16,0 0 0,0 21 0,0 1 15,-21-22-15,21 21 0,0 1 16,-21-22-16,21 21 0,0 0 0,0-20 16,0 20-16,0-21 0,0 21 0,0-20 15,0-1-15,21 0 0,0 0 16,0 0-16,0-21 0,0 21 15,1-21-15,20 0 0,-21 0 0,0 0 16,0-21-16,22 0 0,-22 0 16,21 0-16,-21 0 0,1-1 0,20-20 15,-21 0-15,0-1 0,0 1 16,1 0-16,-1-22 0,0 22 16,-21 0-16,0-22 0,21 22 0,-21-1 15,21 22-15,-21 0 0,0 0 16,0 0-16,0 42 15,-21 0-15,0 0 0,0 0 16,0 22-16,21-1 0,-22-21 16,1 22-16,0-1 0,21 0 0,-21 1 15,21-22-15,-21 21 0,0 0 16,21-20-16,0 20 0,0-21 0,-22 0 16,22 0-16,0 1 0,0-1 0,-21 0 15,21 0 1,0-42-1,0 0 1,0 0-16,21-1 0,1 1 16,-1 0-16,0 0 0,0 0 0,0-22 15,0 22-15,1 0 0,20 0 0,-21 0 16,0 21-16,0 0 0,-21-21 16,22 21-16,-1 0 0,-21 21 15,0 0-15,0 0 0,0 0 16,0 0-16,0 1 0,0-1 15,0 0-15,0 0 0,0 0 16,21 0-16,-21 1 0,21-22 16,0 21-16,0-21 15,1 0-15,-1 0 0,0 0 0,0 0 16,0 0-16,0 0 0,1 0 16,-1-21-16,0-1 0,0 1 0,0 0 15,0 0-15,1 0 0,-1 0 0,0-1 16,-21 1-16,21 0 0,0 0 15,0 0-15,-21 0 0,22-1 16,-22 44 15,0-1-31,0 0 0,-22 0 0,22 21 16,-21-20-16,21-1 0,-21 0 16,21 0-16,-21 21 0,21-20 15,0-1-15,0 0 0,0 0 16,21 0-16,0-21 15,0 0-15,1 0 16,-1 0-16,0-21 0,0 21 16,0-21-16,0 0 0,-21 0 15,22-1-15,-1 1 0,-21 0 0,21 0 16,-21 0-16,0-22 0,0 22 16,0 0-16,0 0 0,0 0 0,0 0 15,-21 21-15,0-22 16,-1 22-16,1 0 0,0 0 0,0 22 15,0-22-15,0 21 16,-1-21-16,22 21 0,-21 0 0,0 0 16,21 0-16,0 1 15,21-22 1,0 0-16</inkml:trace>
  <inkml:trace contextRef="#ctx0" brushRef="#br0" timeOffset="13350.47">14563 3006 0,'0'0'0,"-64"-21"16,43 21-1,0 0-15,0 0 0,-1 0 16,1 0-16,0 0 0,0 21 0,0 0 15,0 0-15,-1 0 0,-20 0 16,21 1-16,0-1 0,0 0 0,-1 21 16,22-21-16,0 1 0,0-1 0,0 0 15,0 0-15,0 0 16,0 0-16,22-21 16,-1 0-16,0 0 0,0 0 0,0 0 15,0 0-15,1 0 0,-1-21 16,0 21-16,21-21 0,-21 0 0,1-21 15,-1 20-15,21-20 0,-21 21 0,0-21 16,1-1-16,-1 1 0,0-22 16,0 22-16,0 0 0,0-22 0,1 22 15,-1 0-15,0-1 0,-21 22 16,0-21-16,21 42 0,-21-21 16,0 42-1,0 0-15,-21 0 16,0 0-16,21 22 0,-21-22 0,-1 21 15,22 0-15,-21 1 0,0-1 0,21-21 16,-21 22-16,21-1 0,-21-21 16,21 21-16,-21-20 0,21 20 0,0-21 15,0 0-15,0 0 0,0 22 16,0-22-16,0 0 0,0 0 16,21-21-16,0 0 0,0 21 0,0-21 15,0 0-15,22 0 16,-22 0-16,0-21 0,21 0 0,-20 21 15,-1-21-15,21 0 0,-21-22 0,22 22 16,-22 0-16,21-21 16,-21 21-16,0-22 0,1 22 0,-1 0 15,0 0-15,-21 0 0,-21 21 32,0 0-32,-1 0 0,1 0 0,0 21 15,0 0-15,0 0 0,0-21 0,21 21 16,0 0-16,0 1 0,0-1 15,0 0-15,0 0 0,0 0 16,0 0-16,21-21 0,0 22 16,-21-1-16,0 0 0,21-21 0,-21 21 15,21 0-15,-21 0 0,0 1 16,-21-1 15,0-21-31,0 0 0,0 0 16,-1-21-1,22-1 1,0 1-16,0 0 16,0 0-16,-21 0 15,21 0-15,-21-1 0,0 1 0</inkml:trace>
  <inkml:trace contextRef="#ctx0" brushRef="#br0" timeOffset="13686.28">13060 2815 0,'0'0'0,"-21"0"0,21-21 31,21 21-31,0 0 0,0-21 16,0 21-16,22 0 0,-1 0 0,-21-21 15,21 21-15,1 0 0,-1 0 16,0-21-16,1 21 0,-1 0 0,0 0 16,1 0-16,-22 0 0,21-22 15,-21 22-15,1 0 0,-1 0 0,0 0 16,0 0-16</inkml:trace>
  <inkml:trace contextRef="#ctx0" brushRef="#br0" timeOffset="29402.84">1333 4403 0,'0'-21'93,"22"21"-61,-1 0-17,0 0 1,0 0 0,0 0 15,-21-22-31,21 22 15,-21-21 1,0 0 0,22 0-1,-22 0-15,21 0 16,-21-1-16,0 1 0,0 0 16,0 0-16,0 0 0,0 0 15,0-1-15,-21 1 16,-1 21-16,1 0 0,0 0 15,0 0-15,0 0 16,0 0-16,-22 21 16,22-21-16,0 43 0,0-22 0,0 0 15,-1 21-15,1-20 0,0 20 16,0 0-16,21 1 0,0 20 0,-21-21 16,21 1-16,0 20 0,0-20 15,0 20-15,0-21 0,0 22 16,0-22-16,21 1 0,0-1 0,0-21 15,0 21-15,22-20 0,-22-1 16,21-21-16,1 21 0,-1-21 0,0 0 16,1 0-16,-1 0 0,0-21 15,-21 21-15,22-21 0,-1-1 16,-21-20-16,22 21 0,-22 0 16,0-22-16,0 1 0,0 21 0,0-21 15,-21 20-15,22-20 0,-22 21 16,0 0-16,0-22 0,0 22 15,0 0-15,0 42 16,0 0 0,0 1-16,0 20 0,0-21 15,0 21-15,0-20 0,0 20 0,0 0 16,0-21-16,0 22 16,0-22-16,0 0 0,21 0 0,0 0 0,0-21 15,0 22 1,0-22-16,1 0 0,-1 0 0,0-22 15,0 22-15,21-21 0,-20 0 16,-1 0-16,0 0 0,21-22 0,-21 22 16,1-21-16,-22 21 0,0-22 15,21 1-15,-21 21 0,0 0 0,0-22 16,0 22-16,-21 0 0,-1 0 16,1 0-16,0 0 0,-21 21 0,21 0 15,-1 0-15,1 0 0,0 0 16,0 21-16,0 0 0,0 0 0,-1 0 15,1 22-15,21-22 16,0 21-16,0-21 0,0 22 0,0-22 16,0 21-16,21-21 0,1 0 15,-1 1-15,0-22 0,0 21 0,0-21 16,0 0-16,22 0 0,-22 0 16,21 0-16,-21-21 0,22-1 0,-1 1 15,-21 0-15,22 0 0,-22 0 16,0 0-16,0-1 0,0 1 0,0 0 15,-21 0-15,0 0 16,0 0-16,0 42 31,0 0-31,0 0 0,-21 0 16,21 0-16,0 1 0,-21-1 16,21 0-16,0 0 0,0 0 0,0 0 15,0 1-15,0-44 47,0 1-47,0 0 16,21 0-16,-21 0 0,21 0 15,-21-1-15,0 1 0,0 0 16,22 0-16,-1 0 0,-21 0 0,21-1 16,0 22-1,0 0-15,0 0 0,-21 22 16,22-22-16,-1 21 0,-21 0 15,0 0-15,21 0 0,-21 0 0,21 1 16,-21-1-16,0 0 0,21 0 16,-21 0-16,21 0 0,1-21 15,-22 22-15,21-22 0,0 0 16,0 0-16,0 0 0,0 0 16,1 0-16,-1-22 15,0 1-15,0 21 0,0-21 0,-21 0 16,21 0-16,1 0 0,-22-1 15,21 1-15,-21-21 0,0 21 16,0 0-16,0-1 0,0 1 16,0 0-16,-21 21 15,-1 0-15,1 21 16,21 0 0,-21 1-16,0-1 0,21 0 0,-21 0 15,21 0-15,0 22 0,0-22 16,0 0-16,-21 0 0,21 0 0,0 0 15,0 1-15,0-1 0,0 0 16,21-21 0,0 0-1,0-21-15,0 0 16,-21-1-16,0 1 0,21 0 0,1 0 16,-22-21-16,0 20 0,21-20 15,0 0-15,-21 21 0,0-22 0,0 1 16,21 0-16,-21-1 0,0 1 15,21 21-15,-21-22 0,0 1 0,0 21 16,0 0-16,21 0 0,-21 42 47,0 0-47,0 21 0,0-21 0,0 1 16,0 20-16,0 0 0,0-21 0,0 22 15,0-22-15,0 0 16,0 21-16,0-20 0,0-1 0,0 0 15,0 0-15,0 0 0,22 0 16,-1-21-16,0 0 16,0 0-1,0-21-15,0 0 16,-21 0-16,22 0 0,-22 0 16,21-1-16,-21 1 0,0 0 0,0 0 15,0 0-15,0 42 47,0 0-47,0 0 16,0 0-16,0 1 0,0-1 0,0 0 15,21-21-15,-21 21 0,0 0 0,21-21 16,-21 21-16,21-21 0,0 0 16,1 0-16,-1 0 0,0 0 15,0 0-15,21 0 0,-20 0 16,-1 0-16,0-21 0,21 0 0,-21 0 15,1 0-15,-1 0 0,0-1 16,0 1-16,0-21 0,0 21 16,-21-22-16,0 1 0,0 21 0,0-21 15,22-1-15,-22 22 0,0-21 16,0 21-16,0-1 0,0 1 0,0 0 16,0 42 15,0 0-31,-22 1 0,22 20 15,0-21-15,0 21 0,0-20 0,0 20 16,-21 0-16,21-21 0,0 22 0,0-1 16,0-21-16,0 0 0,0 1 15,0-1-15,0 0 0,0 0 0,0 0 16,21 0 0,1-21-16,-1 0 15,0 0-15,0-21 0,0 21 16,0-21-16,1 0 0,-1 21 15,-21-21-15,21 0 0,0-1 0,-21 1 16,0 0-16,0 0 0,21 0 16,0 0-16,-21 42 31,0 0-15,0 0-16,0 0 0,0 0 15,0 1-15,0-1 16,0 0-16,22-21 31,-1 0-15,0 0-16,0 0 0,-21-21 15,21 0-15,0 21 0,-21-22 16,22 1-16,-1 0 0,-21 0 16,21 21-16,-21-21 0,21 21 15,-21 21 16,-21-21 1,21-21-1,-21 21-15,21-21-16,0-1 15,0 1-15,-21 21 0,-1 0 16,44 0 46,-1 0-62,0 0 16,0 0-16,0 0 16,0 0-1,-21 21 1,22-21-16,-22 22 15,0-1-15,21 0 0,-21 0 16,0 0-16,21-21 16,-21 21-16,21-21 15,0-21 32,-21 0-47,0 0 16,0 0-16,21 0 15,-21-1-15,22 1 0,-1 0 16,-21 0-16,21 0 0,0 0 16,0 21-16,0 0 0,1 0 0,-1 0 15,0 0-15,0 0 0,-21 21 16,0 0-16,0 0 0,0 0 16,21 0-16,-21 1 0,0-1 15,0 0-15,0 0 16,0 0-16,21-21 31,1 0-31,-22-21 16,21 0-16,-21 0 0,21 21 0,0-21 15,-21-1-15,21 1 0,-21 0 16,0 0-16,21 0 0,1 0 16,-22-1-16,21 22 0,-21 22 31,0-1-31,0 0 0,0 0 15,0 0-15,0 0 0,0 1 0,0-1 16,0 0-16,0 0 16,0 0-16,0-42 47,-21 0-47,21 0 15,0 0-15,-22-1 16,22 1-16</inkml:trace>
  <inkml:trace contextRef="#ctx0" brushRef="#br0" timeOffset="29590.73">4551 4085 0,'0'0'0,"-21"-21"0,-43 21 16,43 0-16,0 0 16,0 0-16,21 21 0,0 0 15,21-21 16,0 0-15,-21-21 15</inkml:trace>
  <inkml:trace contextRef="#ctx0" brushRef="#br0" timeOffset="29798.12">4000 4255 0,'0'0'0,"0"21"16,22-21 15,-1 0-31,0 0 16,0 0-16,0 0 0,0 0 0,1-21 15,-1 21-15,0-22 0,0 1 16,0 21-16,-21-21 0,0 0 15,0 0-15</inkml:trace>
  <inkml:trace contextRef="#ctx0" brushRef="#br0" timeOffset="29998.01">3387 4276 0,'0'0'0,"-22"0"0,1 0 16,0 21-16,0-21 0,42 0 47,0 0-32,22 0-15,-22 0 0,21 0 0,0 0 16,1 0-16,-1 0 0,22-21 16,-22 21-16</inkml:trace>
  <inkml:trace contextRef="#ctx0" brushRef="#br0" timeOffset="30418.67">6032 4191 0,'0'0'0,"-21"-21"0,21 0 0,0 0 0,0-1 0,0 1 15,-21 21-15,21-21 0,21 21 32,0 21-17,1 0-15,-1 1 0,0 20 16,0-21-16,21 21 0,-20 1 0,-1-1 15,21 0-15,-21 1 0,0-1 0,22-21 16,-22 22-16,0-1 0,0-21 16,0 0-16,1 0 0,-1 1 0,0-1 15,0 0-15,0 0 0,0-21 16,-21 21-16,0-42 31,0 0-31,0 0 16,0 0-16,0-1 15,0 1-15</inkml:trace>
  <inkml:trace contextRef="#ctx0" brushRef="#br0" timeOffset="30741.83">6646 4106 0,'0'0'0,"0"-21"15,-21 21 1,0 0-16,0 0 15,0 0-15,-1 21 16,1 1-16,0-1 0,0 0 16,-21 21-16,20-21 0,1 22 0,0-1 15,-21 0-15,-1 1 0,1-1 16,21 0-16,-21 1 0,-1-22 0,1 21 16,0 1-16,-1-1 0,22-21 0,-21 0 15,21 0-15,-1 1 0,22-1 16,0 0-16,-21 0 0,42-21 47,-21-21-32,22 0-15,-1 21 0,-21-21 16,21-1-16,0 22 0</inkml:trace>
  <inkml:trace contextRef="#ctx0" brushRef="#br0" timeOffset="32467.55">9652 4085 0,'0'0'0,"0"-21"31,0 0-31,21 21 15,-21-21-15,21 0 0,0 21 0,22-22 16,-22 1-16,0 0 0,0 21 16,0-21-16,1 0 0,-22 0 15,0-1 1,-22 22-16,1-21 0,-21 21 0,0 0 16,-1 0-16,1 0 0,0 0 15,-1 21-15,1 1 0,0-22 0,-1 21 16,1-21-16,0 21 0,20 0 15,1 0-15,0-21 0,21 21 0,0 1 16,0-1-16,0 0 16,21 0-16,0 0 15,1 0-15,20 1 0,-21-22 0,21 21 16,1 0-16,-1 0 0,0 0 16,1 0-16,-1 1 0,0-1 0,1 0 15,-1 0-15,-21 0 0,0 0 0,1 1 16,-22-1-16,0 0 0,0 0 15,-22 0-15,-20 0 0,21 1 0,-21-22 16,-1 21-16,-20-21 0,20 0 0,1 21 16,-21-21-16,20 0 0,1 0 15,0 0-15,-1 0 0,1-21 0,21 21 16,-22-21-16,22 21 0,0-22 16,0 1-16,0 0 0,21 0 0,0 0 15,0 0-15,0-1 0,0 1 16,0 0-16,0 0 0,0 0 15,21 21-15,0-21 0,0 21 0,0 0 16,1 0-16,20 0 0,-21 0 0,21 0 16,-20-22-16,20 22 0,0 0 15,1 0-15</inkml:trace>
  <inkml:trace contextRef="#ctx0" brushRef="#br0" timeOffset="32811.58">10223 4064 0,'0'-21'16,"-21"21"-16,0 0 15,0 0-15,21 21 16,0 0-16,0 0 0,0 22 0,0-22 16,0 21-16,0 1 0,0 20 0,0-21 15,0 1-15,0 20 0,0-20 16,0 20-16,0 1 0,0-1 0,0 1 15,0-1-15,0 1 0,-21-1 0,21 1 16,-21-1-16,21 1 0,-22-1 16,22 1-16,0-22 0,-21 0 15,21 22-15,-21-22 0,21-21 0,0 22 16,0-22-16,0 0 0,0 0 16,-21 0-16,21 0 0,0-42 15,0 0 1,0 0-16,0-21 0,0 20 0,0-20 15,0 21-15,21-21 0,-21-1 16,21-20-16</inkml:trace>
  <inkml:trace contextRef="#ctx0" brushRef="#br0" timeOffset="33134.91">10287 4276 0,'0'0'0,"0"-21"16,0-22-1,21 22-15,-21 0 0,21 21 0,0-21 0,22 0 16,-22 21-16,0 0 0,0 0 16,22 0-16,-22 0 0,0 0 15,21 21-15,-21 0 0,1 0 0,-1 0 16,0 0-16,-21 22 0,0-22 16,0 0-16,0 0 0,0 22 0,-21-22 15,0 0-15,-1 0 0,1 0 0,0 0 16,-21 1-16,21-22 0,-1 21 15,1-21-15,0 21 0,0-21 16,0 0-16,0 0 0,-1 21 16,44-21 15,-1-21-31,0 0 16,0 0-16,0 21 15</inkml:trace>
  <inkml:trace contextRef="#ctx0" brushRef="#br0" timeOffset="33526.68">10837 4403 0,'0'0'0,"21"0"0,1 0 16,-1 0-16,0 0 15,0 0-15,-21-21 0,21-1 0,0 22 16,1-21-16,-1 21 0,-21-21 15,21 21-15,0-21 0,-21 0 0,0 0 16,21-1-16,-21 1 0,0 0 16,0 0-16,-21 21 31,0 0-31,0 0 0,0 21 16,21 0-16,-22 0 0,1 1 0,0-1 15,21 0-15,-21 0 0,0 0 16,21 22-16,-21-22 0,21 0 15,0 0-15,0 0 0,0 0 0,0 1 16,0-1-16,0 0 0,0 0 0,0 0 16,21-21-1,0 0-15,0 0 0,0 0 16,0 0-16,1 0 0,-1 0 0,0 0 16,0-21-16,0 21 0,0-21 15,1 21-15,-1-21 0,21 21 0,-21-21 16</inkml:trace>
  <inkml:trace contextRef="#ctx0" brushRef="#br0" timeOffset="33981.42">11493 4212 0,'0'0'0,"22"0"16,-44 0 15,22 21-31,0 1 0,-21-1 16,0 0-16,21 0 0,-21 0 0,21 0 15,-21 1-15,21-1 0,0 0 16,0 0-16,0 0 0,-21 0 16,21 1-16,0-1 0,21-21 15,0 0 1,0 0-16,0 0 16,0 0-16,1 0 0,-1 0 0,-21-21 15,21-1-15,0 22 0,0-21 16,0 0-16,1 0 0,-22 0 0,21 0 15,-21-1-15,21 1 0,-21 0 0,0 0 16,0 0-16,0 42 31,0 0-31,0 0 0,0 0 16,0 1-16,0-1 16,0 0-16,0 0 0,0 0 15,0 0-15,0 1 0,0-1 31,0-42 1,0-1-32,0 1 15,0 0-15,0 0 0</inkml:trace>
  <inkml:trace contextRef="#ctx0" brushRef="#br0" timeOffset="34186.37">11747 4149 0,'0'21'78</inkml:trace>
  <inkml:trace contextRef="#ctx0" brushRef="#br0" timeOffset="35424.51">12023 4445 0,'0'0'0,"42"0"16,-21 0-16,0 0 0,0 0 0,1-21 15,-1 0-15,0 21 0,21-21 0,-21-1 16,1 1-16,20 0 0,-21 0 16,0-21-16,0 20 0,1 1 15,-1-21-15,-21 21 0,21 0 0,-21-1 16,21-20-16,-21 21 0,0 0 15,0 0-15,-21 21 16,0 0 0,0 0-16,-1 21 15,22 0-15,-21 0 0,21 0 0,0 22 16,-21-22-16,0 21 0,21-21 16,-21 22-16,21-1 0,-21 0 0,-1 1 15,1-1-15,21 0 0,-21 1 16,0-1-16,0 0 0,0 1 0,-1 20 15,1-21-15,0 1 0,0-1 16,21 22-16,-21-22 0,0 0 0,-1 1 16,22-22-16,0 21 0,0 0 15,-21-20-15,21-1 0,0 0 0,0 0 16,0 0-16,21-21 0,1 21 16,-1-21-16,0 0 0,0 0 15,0 0-15,0-21 0,1 21 0,-1-21 16,21 0-16,-21 0 0,0 0 0,1-22 15,-1 22-15,-21 0 0,21-21 16,0-1-16,-21 1 0,21 0 0,-21-1 16,0-20-16,0 42 0,0-22 0,0 1 15,-21 21-15,0 0 16,0-1-16,21 1 0,-21 0 0,-1 21 16,1 0-16,0 0 15,42 0 16,0 0-31,1 0 16,-1 0-16,21 0 0,-21 0 16,0 0-16,22-21 0,-22 0 0,21 21 15,-21-21-15,22 21 0,-22-22 0,0 1 16,0 0-16,0 21 0,-21-21 16,0 0-16,22 0 0,-22-1 15,0 1 1,0 42 15,0 1-15,0-1-16,0 0 15,0 0 1,21-21-16,0 0 0,0 0 16,0 0-16,0 0 0,1 0 15,-1 0-15,0 0 0,0 0 0,0 0 16,0-21-16,1 21 0,-22-21 15,21 0-15,0 21 0,0-22 0,-21 1 16,0 0-16,21 0 16,-21 0-1,21 21-15,-21 21 47,0 0-47,-21 0 16,21 0-16,-21 1 0,21-1 15,-21 0-15,21 0 0,0 21 0,0-20 16,-21 20-16,21-21 0,-21 21 16,21-20-16,-22 20 0,22 0 0,-21 1 15,21-22-15,0 21 0,0 0 0,0 1 16,0-1-16,0 0 0,0 1 16,0-1-16,0 0 0,0 1 0,0-1 15,0 0-15,0-20 0,21 20 16,-21-21-16,0 0 0,0 22 0,22-22 15,-22 0-15,0 0 0,0 0 0,0 0 16,-22-21 0,1 22-16,0-22 15,0 0-15,0 0 0,0 0 0,-1 0 16,22-22-16,-21 22 16,21-21-16,-21 0 15,21 0-15,-21 0 0,21 0 16,0-1-16,0 1 15,0 0-15</inkml:trace>
  <inkml:trace contextRef="#ctx0" brushRef="#br0" timeOffset="36734.83">14372 4128 0,'0'0'0,"0"-22"0,21-20 16,-21 21-16,0 0 0,0 0 15,0-1-15,0 1 0,0 0 0,0 0 16,0 0-16,-21 21 0,0 0 16,0 0-16,-22 0 0,22 0 15,0 0-15,0 21 0,-21 0 0,20 21 16,1-20-16,-21 20 16,21 0-16,0 1 0,-1-1 0,1 0 15,21 1-15,0-1 0,-21 0 0,21 1 16,0-1-16,0-21 0,0 21 15,0-20-15,0-1 0,0 0 0,21 0 16,0 0-16,1 0 0,-1 1 0,0-22 16,0 0-16,0 0 0,22 0 15,-22 0-15,21 0 0,0 0 0,-20 0 16,20-22-16,-21 1 0,21 21 0,-20-21 16,20 0-16,-21 0 0,0 0 15,0-1-15,1 1 0,-1 0 0,-21 0 16,0 0-16,0 0 15,0-1-15,0 44 32,-21-1-32,-1-21 15,22 21-15,-21 0 0,21 0 0,-21 0 16,21 1-16,0-1 0,-21 0 16,21 0-1,21-21 1,0 0-16,0 0 15,1 0-15,-1 0 0,0-21 16,0 0-16,0 0 16,-21-1-16,0 1 15,0 0-15,0 0 16,-21 0-16,0 21 16,0 0-16,42 0 62,0 0-62,0 0 0,0 0 0,1 0 16,-1 0-16,21-21 0,-21 21 0,0 0 15,1 0-15,-1 0 0,0 0 16,0 0-16,0 0 0,-21 21 31,0 0-31,0 0 16,0 0-16,0 0 0,0 1 15,0-1-15,0 0 0,0 0 16,0 0 0,0-42 31,0 0-47,0 0 15,0 0-15,21-1 0,-21 1 0,22 0 16,-1 0-16,0-21 0,0 20 15,0 22-15,-21-21 0,21 0 16,1 21-16,-1 0 0,0 0 0,0 0 16,0 0-1,0 21-15,-21 0 0,0 1 0,0-1 16,22 0-16,-22 0 16,0 0-16,0 0 0,0 1 15,0-1-15,0 0 0,0 0 31,0-42 16,21 0-47,0 0 16,0 21-16,0-22 0</inkml:trace>
  <inkml:trace contextRef="#ctx0" brushRef="#br0" timeOffset="38659.76">15769 4360 0,'0'-21'0,"-21"0"16,0 21 0,0 0-16,-1 0 15,1 0-15,0 0 0,0 21 16,0-21-16,0 21 0,-1 1 0,1-22 15,0 21-15,21 0 0,0 0 16,-21 0-16,21 0 0,-21 1 16,21-1-16,0 0 0,0 0 15,21-21-15,0 21 16,0-21-16,0 0 0,1 0 16,-1 0-16,0 0 0,0 0 0,0 0 15,0-21-15,1 21 0,-1-21 16,0 21-16,0-21 0,0 0 0,0-1 15,-21 1-15,22-21 0,-1 21 16,-21-22-16,0 22 0,21-21 16,0 0-16,-21-1 0,21-20 0,0 20 15,-21 1-15,22 0 0,-22-1 16,21 1-16,-21 21 0,0 0 0,21 0 16,-21-1-16,0 1 0,0 42 31,0 1-31,0-1 0,-21 0 0,21 21 15,-21 1-15,21-1 0,0 0 16,0 1-16,-22-22 0,22 21 16,0 0-16,0 1 0,-21-22 0,21 0 15,0 21-15,0-20 0,0-1 16,0 0-16,0 0 0,0 0 16,21-21-16,1 0 15,-1 0-15,0 0 16,0-21-16,0 21 15,-21-21-15,21 0 0,1 0 16,-1-1-16,-21 1 16,21 21-16,0-21 0,-21 42 47,0 0-47,0 1 15,0-1-15,0 0 0,0 0 16,0 0-16,0 0 15,21-21 1,0 0-16,1 0 16,-1 0-16,21 0 0,-21 0 0,0 0 15,1 0-15,20 0 0,-21-21 0,0 0 16,22 0-16,-22 0 0,0 0 16,0-22-16,0 22 0,0-21 0,1-1 15,-1 1-15,0 0 0,0-1 0,-21 1 16,21 0-16,0-1 15,-21 1-15,0 0 0,0 21 0,22-1 16,-22 1-16,0 0 0,0 42 31,0 0-31,-22 1 16,22 20-16,0-21 0,-21 21 16,0 1-16,21-22 0,0 21 0,0 1 15,-21-22-15,21 21 0,-21-21 16,21 22-16,0-22 0,0 0 0,0 0 15,0 0-15,0 0 0,0 1 0,0-1 16,21-21 0,0 0-16,0 0 15,0 0-15,1 0 0,-1 0 16,0-21-16,0-1 16,0 1-16,0 0 0,1 0 0,-22 0 15,21 0-15,0 21 0,-21-22 16,21 22-16,-21 22 31,0-1-15,0 0-16,0 0 15,0 0-15,0 0 0,0 1 32,21-22-17,0 0 1,1-22-16,-1 1 15,0 21-15,-21-21 0,0 0 0,21 21 16,-21-21-16,21 0 0,0 21 16,-21-22-16,0 44 31,0-1-15,0 0-16,0 0 0,0 0 15,0 0-15,0 1 16,0-44 46,22 1-62,-22 0 0,0 0 16,0 0 0,0 0-16,0-1 0,0 1 15,21 21 95,0 0-110,0 0 15,0 0 1,-21 21-16,21 1 15,-21-1-15,22 0 16,-22 0-16,21-21 0,-21 21 16,0 0-16,0 1 0,0-1 15,0 0 1,0-42 46,21 0-62,-21-1 16,21 1-16,0 0 0,0 0 16,1 0-16,-22 0 0,21-1 0,0 1 15,0 0-15,0 0 0,0 21 0,1 0 16,-22 21 0,0 0-1,0 0-15,0 1 0,0-1 16,0 0-16,0 0 0,-22 0 0,22 0 15,0 1-15,-21-22 0,21 21 0,0 0 16,21-42 62,-21 0-78,0-1 16,0 1-16</inkml:trace>
  <inkml:trace contextRef="#ctx0" brushRef="#br0" timeOffset="38867.1">17357 3937 0,'0'-21'15,"-22"21"63,1 0-78,0 0 16</inkml:trace>
  <inkml:trace contextRef="#ctx0" brushRef="#br0" timeOffset="39130.94">16214 3979 0,'-22'0'0,"44"0"0,-65 0 16,22 0-16,42 0 15,0 0 1,1 0-16,-1 0 0,0 0 0,0 0 15,21 0-15,-20 0 16,20 0-16,-21 0 0,21 0 0,-20 0 16,-1 0-16,0 0 0,0 0 0,-42 0 47,0 0-47,0 0 0</inkml:trace>
  <inkml:trace contextRef="#ctx0" brushRef="#br0" timeOffset="45840.99">698 5969 0,'0'0'0,"-42"0"16,21 0-16,0 0 15,0 0-15,-22 0 0,22 0 0,21 21 16,-21-21-16,42 0 16,0 21-1,0-21-15,22 0 0,-1 0 16,22 0-16,-22 0 0,21 0 16,1 0-16,-1 0 0,1 0 0,-1 0 15,1 0-15,-1 0 0,1-21 16,-22 21-16,1 0 0,-1 0 0,0 0 15,-21 0-15,-42 0 16,0 0 0,0 0-16,-21 0 0,-1 0 15</inkml:trace>
  <inkml:trace contextRef="#ctx0" brushRef="#br0" timeOffset="46109.83">1016 6033 0,'0'21'47,"0"0"-47,-21 0 0,21 0 16,0 22-16,0-1 0,0 0 0,0 1 16,-21 20-16,-1 1 0,22-22 15,-21 21-15,21 1 0,-21-22 0,21 22 16,-21-22-16,0 0 0,21 1 15,0-22-15,0 0 0,0 0 16,0 0-16,0 1 0,21-22 31,0-22-31,0 1 16,0 0-16</inkml:trace>
  <inkml:trace contextRef="#ctx0" brushRef="#br0" timeOffset="46178.79">1249 6541 0,'0'0'0</inkml:trace>
  <inkml:trace contextRef="#ctx0" brushRef="#br0" timeOffset="46334.72">1355 9102 0,'0'0'0,"0"-381"0,0-21 0,0 42 15,0 63-15,0 65 0,0 62 16,0 22-16,0 63 0,0 22 16,0 21-16,0 20 0,0 1 0,-22 21 15,1 0 1,0 0 15,21-21-31,0 0 16,0 0-16,0 0 0,0-1 0</inkml:trace>
  <inkml:trace contextRef="#ctx0" brushRef="#br0" timeOffset="46506.62">1376 6414 0,'42'-43'16,"-84"86"-16,84-107 15,-42 43-15,0 42 47,0 0-47,0 0 16,0 1-16,21-22 16</inkml:trace>
  <inkml:trace contextRef="#ctx0" brushRef="#br0" timeOffset="46774.47">1714 6625 0,'0'0'0,"0"21"16,0 1-16,0-1 0,0 0 16,0 0-16,0 0 15,-21-21-15,21-21 47,0 0-47,0 0 16,0 0-16,0-1 0,0 1 15,0 0-15,0 0 0,0 0 16,0 0-16,21-1 0,1 1 16,-22 0-16,21 21 0,0 0 15,0 0-15,-21-21 0</inkml:trace>
  <inkml:trace contextRef="#ctx0" brushRef="#br0" timeOffset="47326.44">1905 6625 0,'0'0'0,"0"21"0,0 1 16,0-1-16,0 0 0,0 0 16,0 0-16,0 0 0,0 1 15,21-1-15,0-21 32,0 0-32,1 0 0,-1-21 15,0 21-15,0-22 0,0 1 0,0 0 16,1 0-16,-1 0 0,0 0 15,21-1-15,-21-20 0,1 21 0,-1 0 16,-21 0-16,21-1 0,-21 1 16,0 0-16,0 0 15,-21 42 1,21 0 0,-21 0-16,-1 1 0,22-1 15,-21 0-15,21 0 0,0 0 0,0 0 16,0 1-16,0-1 15,0 0-15,0 0 16,21 0-16,1-21 16,-1 21-16,0-21 15,0 0-15,0 0 0,0 0 16,1-21-16,-1 0 16,0 0-16,0 0 15,-21 0-15,21-1 0,-21 1 16,0 0-16,0 0 0,0 0 15,0 42 17,-21-21-32,21 21 15,-21 0 1,0 0-16,21 1 0,0-1 16,0 0-1,0 0-15,21-21 31,0 0-15,0-21-16,0 21 0,1-21 16</inkml:trace>
  <inkml:trace contextRef="#ctx0" brushRef="#br0" timeOffset="47928.18">2963 6138 0,'0'22'0,"0"-44"0,0 1 16,0 0-16,0 0 0,-21 42 47,21 0-47,-21 0 16,21 1-16,0-1 0,0 21 0,-21-21 15,0 22-15,21-1 16,0 0-16,-22 22 0,22-22 15,0 0-15,0 1 0,0-22 0,0 21 16,0 1-16,0-22 0,0 0 16,0 0-16,22 0 0,-1 0 0,0 1 15,0-22-15,0 0 0,0 0 16,22 0-16,-22 0 0,21 0 0,-21-22 16,22 1-16,-1 0 0,-21 0 0,22 0 15,-1 0-15,-21-22 0,21 22 16,-20-21-16,-1-1 0,21 1 0,-21 0 15,-21-1-15,21 1 0,-21 0 16,0-1-16,0 1 0,0 21 0,0 0 16,0 0-16,0-1 0,-21 1 15,0 21 1,0 21 0,0 1-16,21-1 0,-21 0 15,21 0-15,0 21 0,0-20 0,0 20 16,0 0-16,-22-21 0,22 1 15,0 20-15,0 0 0,0-21 0,0 22 16,22-22-16,-1 0 0,-21 0 0,21 0 16,0 1-16,0-1 0,0-21 15,1 0-15,-1 0 0,0 0 0,0 0 16,0 0-16,22 0 0,-22 0 16,0-21-16,0-1 0,0 1 15,0 21-15,1-21 0,-1 0 0,-21 0 16,0 0-16,0-1 0,0 1 15</inkml:trace>
  <inkml:trace contextRef="#ctx0" brushRef="#br0" timeOffset="48795.68">3746 9292 0,'0'0'0,"0"-402"0,0-42 15,0 41-15,0 86 0,0 63 16,0 63-16,0 43 0,0 42 0,0 22 16,-21 20-16,21 1 0,0 42 0,0-1 15,0 1-15,0 0 0,0 0 16,0 0-16,0 0 0,0-1 15,21 22-15,-21-21 0,22 0 16,-1 0-16,-21 0 0,21 0 16,0-1-16,-21-20 0,21 21 0,0 0 15,1 21-15,-22-21 0,0-1 16,21 22-16,0 0 0,-21 22 16,0-1-1,0 0-15,0 0 0,0 0 16,0 0-16,0 1 0,21-1 15,-21 0-15,0 0 16,21 0-16,-21 0 16,21-21-16,1 0 0,-1 0 15,0 0 1,0 0-16,0 0 0,0 0 16,-21-21-16,22 21 0,-1-21 0,0 0 15,0 0-15,-21 0 0,21-1 16,0 1-16,-21 0 0,0 0 0,22 0 15,-22 0-15,21-1 0,-21 44 47,0-1-47,0 0 16,0 0-16,0 0 0,0 0 0,0 1 16,0-1-16,0 0 15,0 0-15,0 0 0,0 0 16,0 1-16,21-1 15,0-21-15,0 0 16,0 0-16,22 0 0,-22 0 16,0-21-16,0 21 0,0-22 0,1 1 15,-1 21-15,0-21 0,0 0 16,0-21-16,0 20 0,1-20 0,-1 21 16,0-21-16,0-1 0,-21 1 15,21 0-15,-21-1 0,21 1 16,-21 0-16,22-1 0,-22 1 0,0 0 0,0-1 15,21 22-15,-21 0 0,0 0 16,0 0-16,0 42 16,0 0-1,0 0-15,-21 0 0,21 22 16,-22-22-16,1 21 0,21 0 0,-21 1 16,21-1-16,-21 0 0,21 1 15,-21-1-15,21 0 0,-21 1 0,21-22 16,0 21-16,0 1 0,0-22 0,0 0 15,0 0-15,0 0 0,0 0 16,0 1-16,21-22 16,0 0-16,0 0 0,0 0 0,0 0 0,1 0 15,-1 0-15,0 0 16,21-22-16,-21 1 0,1 21 0,-1-21 16,21 0-16,-21 0 0,0 0 0,1-1 15,-1-20-15,0 21 0,0 0 16,-21 0-16,0-1 0,0 1 0,0 0 15,0 0-15</inkml:trace>
  <inkml:trace contextRef="#ctx0" brushRef="#br0" timeOffset="49011.56">4678 6181 0,'21'0'31,"0"0"-31,0 0 16,0 0-16,1 0 0,-1 0 16,21 0-16,-21-21 0,0 21 0,22 0 15,-22 0-15,0-22 0,0 22 0,0 0 16,1 0-16,-1-21 0,0 21 16,-21-21-16,21 21 0</inkml:trace>
  <inkml:trace contextRef="#ctx0" brushRef="#br0" timeOffset="49084.51">4720 6011 0,'-21'0'0,"-21"0"0</inkml:trace>
  <inkml:trace contextRef="#ctx0" brushRef="#br0" timeOffset="49306.39">4149 6033 0,'-22'0'16</inkml:trace>
  <inkml:trace contextRef="#ctx0" brushRef="#br0" timeOffset="51034.91">1270 7662 0,'0'-21'0,"-21"21"16,0 0 15,21 21 31,0 1-46,-22-22 0,1 0-16,0 0 31,0 0-16,21-22 17,0 1-17,0 0 1,0 0 15,21 21-15,0 0-16,-21-21 15,21 21-15,1 0 0,-1 0 0,0 0 16,0 0-16,21 0 0,-20 0 16,20 0-16,0 0 0,1 0 0,-1 0 15,21 0-15,1 0 0,-22 0 16,22 0-16,-1 0 0,1 0 0,-1 0 16,1 0-16,-22 0 0,22 0 15,-1 0-15,1 0 0,-22 0 16,21 0-16,-20 0 0,-1 0 0,0 0 15,1 0-15,-1 0 0,-21-21 16,0 21-16,1 0 0,-1 0 0,0 0 16,0-22-1,-42 22 17,0 0-32,0 0 0,-1 0 15,1 0-15,0 0 0,0 0 0,-21 0 16,-1 0-16</inkml:trace>
  <inkml:trace contextRef="#ctx0" brushRef="#br0" timeOffset="51482.65">995 7916 0,'21'0'16,"0"0"0,0 0-1,0 0-15,1 0 0,20 0 16,-21 0-16,21 0 0,22-21 0,-22 21 15,22 0-15,20 0 0,-20 0 16,-1 0-16,22 0 0,-21 0 0,-1 0 16,22 0-16,-22 0 0,1 0 0,-22 0 15,22 0-15,-22 0 0,21 0 16,-20 0-16,-1 0 0,-21 0 0,22 0 16,-22 0-16,0 0 0,0 0 15,0 0-15,0 0 0,1-21 16,-22 0 15,0 0-15,-22 21-1,1 0-15,0 0 0,0 0 0,0 0 16,-22 0-16</inkml:trace>
  <inkml:trace contextRef="#ctx0" brushRef="#br0" timeOffset="51966.38">1058 8213 0,'21'0'63,"1"0"-63,-1 0 0,0 0 0,0 0 15,21 0-15,-20-21 0,20 21 16,-21 0-16,21 0 0,22 0 0,-22 0 15,1 0-15,20 0 0,1 0 16,-22-22-16,21 22 0,1 0 0,-1 0 16,-20 0-16,20 0 0,-20-21 15,-1 21-15,0 0 0,1 0 0,-1 0 16,0-21-16,-21 21 0,1-21 16,20 21-16,-21 0 15,0 0-15,0 0 0,-21-21 16,0 0-1,0-1 1,-21 22-16,0 0 16,0 0-16,0 0 0,0 0 15,-1 0-15</inkml:trace>
  <inkml:trace contextRef="#ctx0" brushRef="#br0" timeOffset="52399.05">1079 8488 0,'22'0'16,"-1"0"-1,0 0-15,0 0 0,21 0 16,1 0-16,-1 0 0,0 0 16,22 0-16,-1 0 0,22 0 0,-21 0 15,-1 0-15,22 0 0,-22-21 16,1 21-16,20 0 0,-20 0 0,-1 0 16,-20-21-16,20 21 0,-20 0 15,-1 0-15,0 0 0,1 0 0,-1-22 16,-21 22-16,21 0 0,-20 0 15,-1 0-15,0 0 0,0 0 0,0 0 16,0 0 15,1 0-31,-1 0 16,0 0 0,-21-21-1,0 0-15</inkml:trace>
  <inkml:trace contextRef="#ctx0" brushRef="#br0" timeOffset="54906.1">9546 6265 0,'0'0'0,"0"-21"0,21 21 0,0 0 32</inkml:trace>
  <inkml:trace contextRef="#ctx0" brushRef="#br0" timeOffset="56291.24">9694 6244 0,'0'0'0,"21"0"0,1-21 0,-1 21 0,0-21 16,0 21-16,0 0 16,0-21-16,1 21 0,-1 0 0,0-21 15,0 21-15,0 0 0,0-22 0,1 1 16,-22 0 0,0 0-16,-22 21 15,1 0 1,0 0-16,-21 0 0,21 0 0,-22 0 15,1 0-15,21 21 0,-22 0 0,1-21 16,21 21-16,0 1 0,-22-1 16,22-21-16,0 21 0,21 0 15,0 0-15,0 0 0,0 1 16,0-1-16,0 0 16,21-21-16,0 21 0,1-21 0,-1 21 15,0 0-15,0-21 0,21 22 0,-20-22 16,20 21-16,-21 0 0,21 0 15,-20-21-15,20 21 0,-21 0 0,0 1 16,-21-1-16,21 0 16,-21 0-16,0 0 0,0 0 15,-21 1-15,0-1 0,0-21 0,-21 21 16,20-21-16,1 0 16,-21 0-16,21 0 0,-22 0 0,22 0 15,0 0-15,0 0 0,0 0 0,0-21 16,-1 21-16,22-21 0,0-1 15,-21 1-15,21 0 0,-21 0 0,21 0 16,0 0-16,0-1 0,0 44 47,21-1-47,0-21 0,-21 21 0,22 0 16,-1 0-16,-21 0 0,21 1 15,0-1-15,0 0 0,0 0 0,1-21 16,-1 21-16,21-21 0,-21 0 15,0 21-15,22-21 0,-1 0 16,-21 0-16,22 0 0,-1 0 0,21 0 16,-20-21-16,-1 21 0,0-21 0,22 0 15,-22 0-15,1 0 0,-1-1 16,0 1-16,-21 0 0,-21-21 16,43 21-16,-22-22 0,0 43 0,21-21 15,-42 0-15,22-21 0,-22 20 0,0 1 16,0 0-16,0 0 0,-22 21 31,1 0-31,0 0 0,0 21 16,0 0-16,21 0 15,0 22-15,0-22 0,-21 21 0,21-21 16,0 22-16,0-22 0,0 0 0,0 21 16,0-20-16,21-1 0,0 0 15,0 0-15,0 0 0,0-21 16,1 0-16,20 0 0,-21 0 0,0 0 15,22 0-15,-22 0 0,0 0 16,21-21-16,-21 0 0,1 21 0,-1-21 16,0 0-16,0-1 0,0 1 0,0 0 15,1 0-15,-1 0 0,-21-22 16,21 22-16,0 0 0,0 0 0,-21 0 16,21 21-16,-21-21 0,22 21 15,-1 0 1,0 0-16,-21 21 15,21-21 1,-21 21 0,21-21-1,-21-21 1,0 0-16,0-1 16,0 1-1,0 0 1,-21 21 15,0 0-31,0 0 16,21 21-16,-21-21 0,21 21 15,-22 1-15,1-1 0,21 0 16,0 21-16,-21-21 0,21 1 0,-21 20 16,21-21-16,0 0 0,0 0 0,0 22 15,0-22-15,0 0 0,0 0 16,21 0-16,0 1 0,0-22 15,-21 21-15,22-21 0,-1 0 16,0 0-16,0 0 0,0 0 0,22 0 16,-22 0-16,0 0 0,21-21 15,-21-1-15,22 22 0,-22-21 16,21 0-16,-21-21 0,22 21 0,-22-1 16,21-20-16,-21 21 0,1-21 0,-1 20 15,0-20-15,0 21 0,-21 0 16,0 0-16,0-22 0</inkml:trace>
  <inkml:trace contextRef="#ctx0" brushRef="#br0" timeOffset="56944.37">11663 6562 0,'0'21'0,"0"0"16,0 0-16,0 0 0,-21 1 0,21-1 16,0 0-16,0 0 0,0 0 15,0 0-15,21 1 16,0-22-16,0 21 0,0-21 15,0 0-15,1 0 0,20 0 0,-21 0 16,0 0-16,0 0 0,22-21 16,-22-1-16,0 22 0,0-21 0,0 0 15,-21 0-15,0 0 0,22 0 0,-22-1 16,0 1-16,0 0 0,0-21 16,0 21-16,-22-1 0,22 1 0,-21 0 15,0 21-15,0-21 0,0 21 16,0-21-16,-1 21 0,1 0 0,0 0 15,0 0-15,0 0 0,0 0 16,21 21 15,21-21-31,0 0 0,0 0 16,0 0-16,22 0 0,-22 0 16,21 0-16,0-21 0,-20 21 0,20 0 15,0-21-15,1 21 0,-1 0 0,0 0 16,1-22-16,-22 22 0,21 0 15,-21 0-15,22-21 0,-22 21 0,0 0 16,-21 21-16,0 1 0,0-1 16,0 0-16,0 0 0,0 0 15,0 0-15,0 1 0,0-1 16,0 0-16,0 0 0,0 0 16,-21 0-16,21 1 15,0-1-15,-21-21 0,21 21 16,-22-21-1,22-21 17,0 0-32,0-1 15,0 1-15,0 0 0,0-21 16,22 21-16,-1-1 0,-21 1 0,0 0 16,21 0-16,0 0 15,0 0-15,0-1 0,-21 1 0,22 21 16,-1 0-16,-21-21 0,21 21 15,0 0-15,0 0 16</inkml:trace>
  <inkml:trace contextRef="#ctx0" brushRef="#br0" timeOffset="57791.89">12679 6519 0,'0'22'15,"0"41"1,0-42-16,0 0 0,0 1 16,0-1-16,21 0 0,-21 0 15,21-21-15,0 0 16,0 0-16,-21 21 0,22-21 15,-1 0-15,0 0 16,0 0-16,0 0 0,0 0 0,1 0 16,-1-21-16,0 21 0,21 0 0,-21-21 15,1 21-15,-1-21 0,21 0 16,-21 21-16,22-22 0,-22 1 0,0 0 16,21 21-16,-21-42 0,22 21 0,-22-1 15,0 1-15,0 0 0,0 0 16,1 0-16,-22 0 0,21-1 0,-21 1 15,0 0-15,0 0 0,-21 21 16,-1 0-16,1 0 0,-21 0 16,21 0-16,0 0 0,-22 0 15,22 0-15,-21 21 0,21 0 0,-1 0 16,-20 1-16,21-1 0,0 0 16,0 0-16,-1 0 0,1 0 0,21 22 15,0-22-15,0 0 0,0 0 16,0 0-16,0 1 0,0-1 15,0 0-15,21 0 16,1-21-16,-1 0 0,0 0 16,0 0-16,0 0 0,0 0 0,1-21 15,-1 0-15,0 21 0,0-21 0,0-1 16,0-20-16,1 21 0,-1-21 16,0 20-16,0-20 0,0 0 15,0-1-15,-21 1 0,22 0 0,-1-1 16,-21 22-16,21-21 0,-21 21 15,21 0-15,-21-22 0,0 22 0,21 0 16,-21 0-16,0 42 31,-21 0-15,21 0-16,0 0 16,0 1-16,0 20 0,-21-21 0,21 0 15,0 22-15,0-22 0,0 21 0,0-21 16,0 22-16,0-22 0,0 0 15,0 21-15,0-21 0,21 1 16,-21-1-16,0 0 0,21 0 0,0 0 16,-21 0-16,22-21 15,-1 0-15,0 0 0,0 0 16,0 0-16,0 0 0,1 0 0,-1 0 16,0 0-16,0-21 0,0 0 15,0 0-15,22 0 0,-22 0 0,0-1 16,0-20-16,22 21 0,-22-21 15,0 20-15,0 1 0,0 0 16,-21 0-16,0 0 0,0 0 16,-21 21-1,0 21 1,-21 0-16,20 0 0,1-21 0,0 21 16,21 0-16,-21 1 0,21-1 15,0 0-15,0 0 0,0 0 0,0 0 16,0 1-16</inkml:trace>
  <inkml:trace contextRef="#ctx0" brushRef="#br0" timeOffset="58009.76">13949 6625 0,'42'0'16,"-42"21"-16,21-21 15,-21 22-15,0-1 16,0 0 0,-21-21-16,0 0 0,0 0 15,0 0 1,-1 0-1,1 0-15,0 0 16,0 0 15,21-21-15,0 0 0,-21 21-16</inkml:trace>
  <inkml:trace contextRef="#ctx0" brushRef="#br0" timeOffset="58223.64">13885 6731 0</inkml:trace>
  <inkml:trace contextRef="#ctx0" brushRef="#br0" timeOffset="65931.42">2095 9335 0,'0'0'0,"0"-22"16,0 1-16,0 0 15,0 0 1,0 0-16,0 0 0,0-1 16,0 1-1,0 0 1,-21 21-16,21 21 31,-21 0-15,21 1-16,0-1 0,0 0 15,0 21-15,0 1 0,0-22 16,0 0-16,0 21 0,0 22 0,-21-22 16,21 0-16,0 1 0,0-1 0,-21 0 15,21 1-15,-21-1 0,21-21 16,0 0-16,-22 22 0,22-22 0,0 0 15,0 0-15,0-42 47,0 0-31,0 0-16,0 0 16,0-1-1,0 1-15,0 0 0,0 0 16,0 0-16,0 0 15,0-1-15,0 1 0,0 0 16</inkml:trace>
  <inkml:trace contextRef="#ctx0" brushRef="#br0" timeOffset="66484.1">2117 9271 0,'0'-21'15,"21"0"1,-21 0-16,21 21 16,0 0-16,0 0 15,0 21-15,-21 0 16,22 0-16,-1 0 0,21 0 0,-21 22 15,0-22-15,1 21 0,20-21 0,-21 22 16,0-1-16,0-21 0,1 22 16,-1-1-16,0-21 0,0 21 15,0-20-15,-21 20 0,21-21 16,1 0-16,-22 0 0,0 1 0,21-1 16,-21 0-16,21-21 0,-21 21 0,0-42 46,0-21-46,0 20 16,0 1-16,0-21 0,-21 0 0,21 20 16,0-41-16,0 21 0,0-1 0,0 1 15,0 0-15,0-1 0,21 22 16,0-21-16,-21 21 0,0-22 0,21 22 16,0 0-16,-21 0 15,22 0-15,-22-1 0,0 1 16,21 21-16,-21-21 15,21 21 1,-21 21 15</inkml:trace>
  <inkml:trace contextRef="#ctx0" brushRef="#br0" timeOffset="66998.66">3365 9208 0,'22'0'16,"-22"-22"-16,21 1 15,0 0-15,-21 0 16,0 0-16,-21 21 15,0 0-15,-1 0 16,1 21-16,0 0 0,0-21 16,0 21-16,0 0 0,-1 1 15,1-1-15,0 0 0,0 0 0,0 0 16,0 0-16,21 1 0,0-1 16,0 0-16,0 0 0,0 0 15,21 0-15,0 1 16,0-22-16,0 21 0,0-21 0,1 21 15,-1-21-15,21 21 0,-21-21 0,0 0 16,1 21-16,-1-21 0,0 0 16,0 21-16,-21 1 15,0-1 1,0 0-16,-21-21 16,21 21-16,-21-21 0,-43 21 15,22-21-15,21 0 16,-22 0-16,22 0 0,0 21 0,0-21 15,-21 0-15,20 0 0,1 0 0,0 0 16,21-42 0,0 84-16,0-63 31,21 21-31,-21-21 16,21 21-16</inkml:trace>
  <inkml:trace contextRef="#ctx0" brushRef="#br0" timeOffset="67346.13">3895 9165 0,'0'0'0,"21"0"0,-21-21 16,0 42 15,0 0-16,0 1-15,0-1 0,-21 0 0,21 0 16,-22 21-16,1-20 16,21-1-16,0 0 0,0 21 0,-21-21 15,21 22-15,0-22 0,-21 21 0,21-21 16,0 1-16,0-1 0,0 0 16,0 0-16,0 0 0,21-21 0,0 21 15,0-21-15,1 0 0,-1 0 16,0 0-16,0 0 0,21-21 15,-20 0-15,-1 0 16,0 21-16,-21-21 0,21 0 0,0-1 16,0 1-16,-21 0 15</inkml:trace>
  <inkml:trace contextRef="#ctx0" brushRef="#br0" timeOffset="67378.62">4170 9398 0,'0'0'0</inkml:trace>
  <inkml:trace contextRef="#ctx0" brushRef="#br0" timeOffset="67510.61">3958 9356 0,'-21'21'16</inkml:trace>
  <inkml:trace contextRef="#ctx0" brushRef="#br0" timeOffset="67599.12">3979 9335 0,'21'0'15,"-42"0"-15,64 0 0,-43-22 0,21 1 16,0 21-16,-21-21 0,0 0 16,21 21-16,-21-21 0,21 21 0,-21-21 15,0-1-15,0 1 0</inkml:trace>
  <inkml:trace contextRef="#ctx0" brushRef="#br0" timeOffset="67796.03">3873 9165 0,'0'21'16,"22"-21"0,-1 0-16,0 0 15,0 0-15,0-21 0,-21 0 16,43 0-16,-22 21 0,21 0 0,-21-21 16,22 21-16,-22 0 0,21-21 0,-21 21 15,0 0-15,1-22 0,-1 22 16,-21-21-16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8T04:31:36.4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931 402 0,'0'21'46,"0"1"-46,0-1 16</inkml:trace>
  <inkml:trace contextRef="#ctx0" brushRef="#br0" timeOffset="1345.38">952 423 0,'0'0'0,"0"-21"0,0 0 15,0-21-15,0 21 0,0-22 0,0 22 16,0 0-16,0 0 0,0 0 15,0-1-15,0 44 32,0-1-32,0 0 0,0 21 15,0 1-15,0-1 0,0 21 0,0 1 16,0-1-16,0 1 0,0 21 16,-21-1-16,0 1 0,21 0 15,-21-1-15,0 1 0,0 0 16,-1-22-16,22 22 0,-21-22 0,0-20 15,21 20-15,0-21 0,0 1 0,0-1 16,0-21-16,0 0 16,0 1-16,0-44 15,0 1-15,0 0 16,0-21-16,0-1 0,0 1 16,0 0-16,0-1 0,0-20 0,0-22 15,0 22-15,0-22 0,0 0 16,0 1-16</inkml:trace>
  <inkml:trace contextRef="#ctx0" brushRef="#br0" timeOffset="1616.83">868 191 0,'0'0'0,"0"-43"0,0 22 0,21 21 16,0 0-16,-21 21 16,21 22-16,0-1 0,-21 0 15,22 22-15,-1 20 0,0-20 0,0 42 16,-21-22-16,0 1 0,21 21 15,-21 0-15,0-22 0,0 1 16,0 0-16,0-1 0,0-20 16,0 21-16,0-22 0,0-21 0,21 22 15,-21-22-15,0 1 0,0-22 16,22 21-16,-22-21 0,0 0 16,0-42-1,0 0 1,0 0-16,0-21 0,-22 20 0,1-20 15,0 0-15,0 21 0</inkml:trace>
  <inkml:trace contextRef="#ctx0" brushRef="#br0" timeOffset="2841.46">720 1503 0,'0'0'0,"0"21"0,21-21 31,0 0-31,0 0 15,0 0-15,22 0 0,-22 0 16,21-21-16,0 21 0,1-21 16,-1 0-16,22-1 0,-22 22 0,0-21 15,1 0-15,-1 0 0,0 0 16,1 0-16,-1-1 0,-21 1 0,0 0 16,0 0-16,1 21 0,-22-21 15,0 42 16,0 0-31,0 0 0,0 0 16,0 1-16,0-1 0,0 0 0,0 0 16,0 0-16,0 0 15,0 1-15,0-1 0,0 0 16,0 0-16,0 0 0,0 0 16,21-21-16,0 0 0,0 0 15,0 0-15,0 0 0,1-21 16,-1 0-16,0 0 0,0 0 15,0 0-15,0-1 0,1 1 0,-1-21 16,0 21-16,0-22 0,-21 1 16,0 0-16,21 21 0,-21-22 15,21 22-15,-21 0 0,0 0 0,0 0 16,0 42 15,0 0-31,0 21 16,0-21-16,0 22 0,0-22 0,0 21 15,0-21-15,0 22 0,0-22 16,0 21-16,0-21 0,0 1 0,0 20 16,0-21-16,0 0 0,22-21 15,-1 21-15,0-21 0,0 0 16,0 0-16,0 0 0,22-21 0,-22 21 16,21-21-16,1 0 0,-22 0 15,21 0-15,0-22 0,1 1 0,-22 21 16,21-43-16,-21 22 0,22-22 15,-22 22-15,0-21 0,0-1 16,0 1-16,1-22 0,-1 21 16,-21 1-16,0 21 0,21-22 0,-21 22 15,21-1-15,-21 1 0,0 0 16,0 21-16,0-1 0,0 1 0,-21 21 16,0 0-16,0 0 15,21 21-15,-22 1 0,1-1 16,21 21-16,-21 0 0,21 1 0,0-1 15,0 22-15,0-22 0,0 21 16,0 1-16,0-1 0,0 1 0,0-1 16,0 1-16,0-22 0,0 22 15,0-22-15,0 0 0,0-20 16,0 20-16,21-21 0,-21 0 16,21 0-16,1 1 0,20-22 0,-21 0 15,0 0-15,22 0 0,-22 0 16,21 0-16,-21-22 0,22 1 0,-22 0 15,21 0-15,-21 0 0,0 0 16,1-22-16,-1 22 0,0-21 0,0 21 16,0-1-16,-21 1 0,0 0 15,0 0-15,0 0 0,0 42 32,0 0-32,0 0 0,0 0 15,0 1-15,0 20 0,0-21 16,0 0-16,0 22 0,0-22 0,0 0 15,0 0-15,0 0 0,0 0 16,0 1-16,21-1 0,1-21 0,-1 0 16,0 0-16,0 0 0,0 0 15,0 0-15,1 0 0,20-21 0,-21-1 16,0 1-16,22 0 0,-22 0 16,0 0-16,-21-22 0,0 22 15,21-21-15,-21 0 0,0 20 0,0-20 16,0 0-16,-21 21 0,0-22 15,0 22-15,-1 0 0,1 21 0,-21-21 16,21 21-16,-22 0 16,22 0-16,-21 0 0,21 0 0,-22 0 15,22 0-15,0 21 0,0-21 16,0 0-16,0 21 0,-1-21 0,1 0 31</inkml:trace>
  <inkml:trace contextRef="#ctx0" brushRef="#br0" timeOffset="3084.02">2349 889 0,'0'0'0,"-21"0"15,42-21 1,1 21-16,20-21 0,0 21 15,1-21-15,-1-1 0,0 22 16,1-21-16,-1 0 0,21 21 0,-20-21 16,-1 21-16,0-21 15,1 21-15,-1 0 0,0 0 0,-20-21 16,-1 21-16</inkml:trace>
  <inkml:trace contextRef="#ctx0" brushRef="#br0" timeOffset="4968.97">3916 847 0,'0'0'16,"42"-21"-1,-42-1-15,21 1 0,0 0 0,1 0 16,-1 0-16,0 0 0,0-1 16,0 1-16,-21 0 0,21 0 0,-21 0 15,0-22-15,0 22 0,0 0 16,0 0-16,0 0 0,-21 0 0,0-1 15,0 1-15,0 21 0,0 0 16,-22 0-16,22 0 0,-21 0 0,-1 0 16,22 0-16,-21 21 0,0 1 15,20 20-15,-20-21 0,21 0 16,0 22-16,-22-1 0,22-21 0,21 21 16,0 1-16,0-22 0,0 21 15,0 1-15,0-22 0,21 21 16,1-21-16,-1 22 0,0-22 15,21 21-15,-21-21 0,22 22 0,-1-22 16,-21 21-16,22-21 0,-22 22 16,0-22-16,21 0 0,-21 21 0,-21-21 15,0 1-15,0-1 0,0 0 16,0 0-16,0 0 0,0 0 0,-21-21 16,0 22-16,0-22 0,0 0 15,0 0-15,-1 0 0,-20 0 16,21 0-16,0-22 0,0 1 0,-1 0 15,1 0-15,0 0 0,0 0 16,0-1-16,21 1 0,0 0 0,-21 0 16,21 0-16,-22 21 15,22 21 1,22-21-16,-1 21 16,0 0-16,-21 0 0,21 22 15,0-22-15,0 0 0,1 0 0,-1 0 16,0 1-16,0-22 0,0 21 0,0 0 15,1-21-15,-1 0 0,21 0 16,-21 0-16,0 0 0,22 0 16,-22 0-16,0 0 0,21 0 15,-20-21-15,20 0 0,-21-1 0,0 1 16,22 0-16,-22-21 0,0 21 16,0-22-16,0 22 0,0-21 0,1-1 15,-22 22-15,21-21 0,-21 21 16,0-22-16,0 22 0,0 0 0,0 0 15,0 0 1,21 21-16,-21 21 16,0 0-16,0 0 0,0 0 15,0 1-15,21-1 0,-21 0 0,0 0 16,0 21-16,21-20 16,-21-1-16,0 0 0,0 0 0,21 0 15,1-21-15,-22 21 0,21-21 16,0 0-16,0 0 0,0 0 0,0 0 15,1 0-15,-1 0 0,21 0 16,-21-21-16,0 0 0,1 0 0,20 0 16,-21 21-16,-21-21 0,21-1 15,-21-20-15,21 21 0,-21 0 0,0 0 16,22-1-16,-22 1 0,0 0 16,0 0-16,0 42 46,0 0-30,0 0-16,0 1 0,0 20 0,0-21 16,0 0-16,0 0 0,0 1 15,0-1-15,0 0 0,21 0 0,0 0 16,-21 0-16,21-21 0,0 22 0,0-1 16,1-21-16,-1 0 0,21 0 15,-21 0-15,22 0 0,-22 0 0,21 0 16,0-21-16,1 21 0,-1-22 15,0 1-15,1 0 0,-1 0 0,0 0 16,-20 0-16,20-1 0,-21-20 16,0 0-16,0 21 0,-21-22 15,0 1-15,0 21 0,0-22 16,0 22-16,0-21 0,0 21 0,-21 21 16,0-21-16,-21 21 15,21 0-15,-1 0 0,1 21 0,0 0 16,-21 0-16,21 0 0,-1 0 15,1 1-15,0 20 0,21-21 0,0 21 16,-21-20-16,21 20 0,0-21 16,0 0-16,0 0 0,0 1 0,0-1 15,21 0-15,0-21 16,0 0-16,22 0 0,-22 0 16,0 0-16,21-21 0,-20 21 15,20-21-15,-21-1 0,21 1 0,-20 0 16,-1 0-16,0 21 0,0-21 15,-21 0-15,21-1 0,-21 1 0,21 21 16,-21-21-16,0 42 31,0 0-31,0 22 16,0-22-16,-21 21 0,21-21 16,-21 22-16,21-1 0,-21 0 0,21 22 15,0-22-15,0 22 16,-21-22-16,21 22 0,0-1 0,0 1 15,0-1-15,0 1 0,0 20 0,0-20 16,0-1-16,21 22 0,-21-22 16,0 22-16,21-21 0,0-1 0,-21 1 15,21-1-15,-21 1 0,0-1 16,0-21-16,0-20 0,0 20 0,0-21 16,0 0-16,-21-21 0,0 0 15,0 0-15,0-21 0,0 0 16,-1-21-16,-20-1 0,21 1 0,-21-22 15,20 1-15,1-1 0,0 1 0,0-22 16,0 1-16,0 20 0,21-21 16,-22 1-16,22 20 0,0-20 15,0 20-15,0 1 0,0 20 16,0 1-16,0 0 0,22-1 0,-1 22 16,0-21-16,0 21 0,21-22 15,-20 22-15,20 0 0,-21 0 0,21 0 16,1-1-16</inkml:trace>
  <inkml:trace contextRef="#ctx0" brushRef="#br0" timeOffset="5656.59">6498 1122 0,'0'0'0,"42"-42"16,-42 20-16,0-20 15,0 21-15,0 0 0,0 0 0,0-1 16,0 1-16,-21 0 0,0 0 16,0 21-16,-21 0 0,20 0 0,1 0 15,-21 21-15,21 0 0,-22 22 16,22-22-16,-21 21 0,21 0 0,0 1 16,-1-1-16,22 0 0,0 1 15,0-22-15,0 21 0,0-21 0,0 1 16,0-1-16,22-21 0,-1 0 15,0 0-15,0 0 0,0 0 16,22 0-16,-22 0 0,21-21 16,-21-1-16,22 22 0,-22-21 0,0-21 15,0 21-15,0 0 0,0-1 16,-21 1-16,0-21 0,0 21 0,0 0 16,0-1-16,0 1 15,0 42 1,0 1-16,0-1 15,0 21-15,-21 0 0,21 1 0,0-1 16,0 0-16,0 22 0,0-1 0,0 1 16,0 21-16,0-22 0,0 22 15,0-22-15,0 22 0,0-22 16,0 22-16,21 0 0,-21-22 16,0 22-16,0-22 0,0 1 0,0 21 15,0-22-15,0 1 0,0-1 0,0 1 16,-21-1-16,21-21 0,-21 22 15,0-22-15,0-21 0,21 22 0,-21-22 16,-1-21-16,1 0 0,0 0 16,0-21-16,0 0 15,21-22-15,-21 1 0,-1-22 0,22 1 16,0-1-16,-21-20 0,21-22 16,0 21-16,0-21 0,0 1 0,0-1 15,0 0-15,21 0 0,-21 21 16,22 1-16,-1 20 0,0 1 15,21 20-15,-21-20 0,1 21 0,20 20 16,-21-20-16,21 21 0,1 0 16,-22 0-16,21-1 0,-21 1 0,1 0 15</inkml:trace>
  <inkml:trace contextRef="#ctx0" brushRef="#br0" timeOffset="6164.48">6858 1249 0,'21'0'47,"0"-21"-47,0 21 0,-21-21 16,22-1-16,-1 1 0,0 0 15,0-21-15,-21 21 0,21-22 0,0 22 16,-21 0-16,22-21 0,-22 20 16,0 1-16,0 0 0,-22 21 15,1 0-15,-21 0 16,21 21-16,0 22 0,-22-22 0,22 21 15,-21 0-15,21 1 0,-1-1 16,1 0-16,0-20 0,21 20 0,0-21 16,0 21-16,0-20 0,21-22 15,0 21-15,22 0 0,-22-21 16,21 0-16,1 0 0,-22 0 0,21 0 16,0-21-16,1 0 0,-1-1 15,0 1-15,1 0 0,-22 0 0,21 0 16,-21-22-16,1 22 0,-1-21 15,0 21-15,-21 0 0,0-1 0,0 1 16,-21 42 0,0-21-16,-1 22 15,22-1-15,-21 0 0,21 21 16,-21-21-16,21 1 0,0-1 0,0 0 16,0 0-16,0 0 0,0 0 15,0 1-15,21-22 0,-21 21 16,21 0-16,-21 0 15,-21-42 17,21 0-32,0 0 15,0-1-15,0 1 0,0-21 0</inkml:trace>
  <inkml:trace contextRef="#ctx0" brushRef="#br0" timeOffset="7524.9">7726 550 0,'0'0'0,"21"-21"0,-21 0 16,0 42 15,-21 0-31,21 1 0,-21-1 16,-1 21-16,22 0 0,-21 1 16,21-1-16,-21 22 0,21-1 0,-21 1 15,0-1-15,21-21 0,0 22 16,0-1-16,-21-20 0,21-1 0,0 0 15,0-20-15,0 20 0,0-21 16,0 0-16,21 0 0,0-21 16,0 0-16,0 0 0,0 0 15,1 0-15,-1 0 0,21-21 16,-21 0-16,0 0 0,22 0 0,-22-22 16,0 1-16,0 21 0,0-21 15,1-1-15,-1 1 0,0 21 0,0 0 16,-21-1-16,0 1 0,21 21 15,0 0-15,-21 21 16,0 1-16,0-1 0,0 21 16,0-21-16,-21 0 0,21 22 15,-21-22-15,21 0 0,0 0 0,0 0 16,0 1-16,0-1 0,0 0 16,21-21-1,0 0-15,1 0 0,-1 0 16,21 0-16,-21 0 0,22-21 15,-22 0-15,21-1 0,-21 1 0,0 0 16,22-21-16,-22 21 0,0-22 16,0 22-16,0 0 0,1 0 0,-22 0 15,0-1-15,0 44 32,0-1-32,-22 0 0,22 0 15,0 0-15,0 0 0,-21 1 0,21-1 16,0 0-16,0 0 0,0 0 15,0 0-15,0 1 0,0-1 16,21-21-16,-21 21 0,22-21 16,-1 0-16,0 0 0,21 0 15,-21 0-15,1-21 0,-1 21 0,0-21 16,0-1-16,-21 1 0,21 21 16,-21-21-16,0-21 0,0 21 0,0-1 15,-21 1-15,0 0 0,0 0 0,0 21 16,-22-21-16,22 21 0,0 0 15,0 0-15,0 0 0,-1 0 0,22-21 32,22-1-17,-1 22 1,0-21-16,21 21 0,-21 0 0,22-21 16,-1 0-16,0 21 0,1 0 15,-22 0-15,21 0 0,1 0 0,-1 0 16,-21 21-16,0-21 0,0 21 0,1 0 15,-22 1-15,0 20 0,0-21 16,0 0-16,0 0 0,0 1 0,0 20 16,0-21-16,0 0 0,0 0 15,0 1-15,0-1 0,-22-21 16,22-21 15,0-1-15,0 1-16,0-21 15,22 21-15,-1-22 0,0 22 0,0-21 16,0 0-16,0-1 0,1 22 16,-1 0-16,0-21 0,0 42 0,0-22 15,0 22-15,1 0 0,-1 0 16,0 0-16,-21 22 0,0-1 0,0 0 16,0 21-16,0-21 0,0 22 0,0-22 15,0 21-15,-21-21 0,21 1 16,-21 20-16,21-21 0,0 0 15,0 0-15,0 1 0,21-1 16,0-21-16,0 0 0,0 0 16,22 0-16,-22 0 0,0 0 0,21-21 15,-21 21-15,22-22 0,-1 1 16,-21 0-16,22 0 0,-1-21 0,-21 20 16,0-20-16,22 0 0,-22-1 15,0 22-15,-21-21 0,0 0 0,0 20 16,0 1-16,0 0 0,-21 21 15,0 0 1,-1 21-16,1 0 0,21 1 16,-21 20-16,0-21 0,21 0 15,0 22-15,0-22 0,0 21 0,0-21 16,0 0-16,0 1 0,0-1 16,0 0-16,0 0 0,0 0 0,0 0 15,21-21-15,0 0 31,-21-21-15,0 0-16,0 0 16,0 0-16,0 0 0</inkml:trace>
  <inkml:trace contextRef="#ctx0" brushRef="#br0" timeOffset="7716.79">8784 572 0,'0'0'16,"-21"0"-16,-21 0 15,20 0 1,22 21-16,-21-21 31,0 0-31,0 0 16</inkml:trace>
  <inkml:trace contextRef="#ctx0" brushRef="#br0" timeOffset="7944.65">7345 931 0,'0'0'0,"21"0"16,0 0-16,21 0 15,1 0-15,-1 0 0,0 0 16,1 0-16,20 0 0,1 0 0,-1 0 16,1 0-16,-1-21 0,1 21 15,-22 0-15,22 0 0,-22 0 16,-21-21-16,21 21 0,-20 0 0,-22-21 16</inkml:trace>
  <inkml:trace contextRef="#ctx0" brushRef="#br0" timeOffset="8655.25">10710 1016 0,'0'0'0,"-21"0"0,-21 0 16,21 0-16,42 0 47,21 0-47,-21 0 0,22 0 0,20-21 16,1 21-16,-1 0 0,1 0 15,-1-21-15,22 21 0,-22 0 0,1 0 16,-1-21-16,1 21 0,-1 0 15,1 0-15,-22-22 0,0 22 0,-20 0 16,20 0-16,-21 0 0,-21-21 16,-21 0-1,-21 0-15,20 21 0,-20 0 0,21-21 16,-21 21-16,20-21 16,1 21-16,0 0 0,0-22 0,0 22 15,21-21-15,0 0 16,21 21-1,0 0-15,0 0 0,0 0 16,1 0-16,-1 0 0,0 0 16,0 21-16,0 0 0,-21 1 15,0-1-15,0 21 0,0 0 0,0 1 16,0-1-16,-21 0 0,0 1 16,0-1-16,0 0 0,-1 1 15,1-22-15,0 21 0,-21-21 0,42 1 16,-21-1-16,21 0 0,-22 0 15,44-21 1,-1 0-16,0 0 16,21-21-16,-21 0 0,22 0 15</inkml:trace>
  <inkml:trace contextRef="#ctx0" brushRef="#br0" timeOffset="8940.09">12615 508 0,'-21'0'31,"0"21"-31,0 0 0,21 1 16,-21 20-16,-1 0 0,22 1 0,-21 20 16,0 1-16,0-1 0,21-21 15,-21 22-15,21-1 0,-21 1 0,21-22 16,0 22-16,0-22 0,0 0 0,0-20 15,0-1-15,0 21 0,0-21 16,21 0-16,0-21 16,0-21-1,-21 0 1,21 0-16,-21 0 0,21 0 0,-21-22 16,0 1-16</inkml:trace>
  <inkml:trace contextRef="#ctx0" brushRef="#br0" timeOffset="9147.96">12531 720 0,'0'0'0,"-22"-21"0,22-1 0,0 1 16,0 0-1,0 0-15,22 21 0,-1-21 16,0 21-16,0-21 0,0 21 16,22-22-16,-22 1 0,21 21 15,-21 0-15,22-21 0,-1 21 0,-21 0 16,21 0-16,-20 0 0,-1 0 15,0 0-15,0 0 0,-21 21 16,0 0-16,0 1 16,-21-22-16,-21 21 0,20 0 0</inkml:trace>
  <inkml:trace contextRef="#ctx0" brushRef="#br0" timeOffset="9324.87">12531 974 0,'0'0'15,"0"21"-15,21 0 16,0-21 0,0 0-16,0 0 15,0 0-15,1-21 0,-1 21 16,21-21-16,-21 21 0,22-21 0,-1 21 16,0-22-16,1 22 0,-22-21 0</inkml:trace>
  <inkml:trace contextRef="#ctx0" brushRef="#br0" timeOffset="9656.04">13504 635 0,'0'0'0,"0"-21"0,21 21 16,-42 21 15,0 0-31,21 0 0,-21 1 16,21 20-16,-21-21 0,0 21 0,-1 22 15,1-22-15,21 1 0,-21-1 16,0 0-16,21 1 0,-21-1 0,21 0 16,0 1-16,0-1 0,0-21 15,0 0-15,21 22 0,0-22 0,0 0 16,22-21-16,-22 21 0,21-21 16,-21 0-16,22 0 0,-22 0 0,21 0 15,-21 0-15,22 0 0,-1 0 16,-21-21-16,21 0 0,-20 0 15,20 21-15,-21-22 0,0 1 0,-21 0 16,0 0-16,0 0 0,0 0 0,0-1 16,0 1-16,-21 0 0,0 0 15</inkml:trace>
  <inkml:trace contextRef="#ctx0" brushRef="#br0" timeOffset="9824.84">13462 1037 0,'0'0'0,"-21"0"0,42-21 47,0 21-47,0 0 0,0 0 16,1 0-16,-1 0 0,0-21 0,0 21 15,21 0-15,-20-21 0,-1 21 0,0-21 16,0 21-16,0-22 0,-21 1 16,0 0-16,0 0 15</inkml:trace>
  <inkml:trace contextRef="#ctx0" brushRef="#br0" timeOffset="10003.98">13441 677 0,'0'0'0,"-21"-21"15,21 0 1,21 21 0,0 0-16,0 0 0,0 0 15,0 0-15,1-21 0,-1 21 16,0 0-16,0 0 0,0 0 0,0 0 15,1-21 1,-1 21-16</inkml:trace>
  <inkml:trace contextRef="#ctx0" brushRef="#br0" timeOffset="10221.86">14245 466 0,'0'0'0,"0"21"32,0 0-17,0 0-15,0 0 0,0 1 0,0-1 16,0 0-16,0 0 16,0 0-16,0 0 0,0 1 31</inkml:trace>
  <inkml:trace contextRef="#ctx0" brushRef="#br0" timeOffset="10616.63">14690 783 0,'0'0'0,"21"-21"0,-21 0 16,21 21-16,-21-21 0,-21 21 31,0 0-31,-1 0 0,1 0 16,0 21-16,0 0 0,0-21 15,0 21-15,21 0 0,-22 1 16,22-1-16,0 0 0,0 0 16,0 0-1,22-21-15,-22 21 0,21-21 0,0 0 16,0 0-16,0 22 0,0-22 15,1 0-15,-22 21 0,21-21 0,0 21 16,-21 0-16,0 0 16,0 0-16,0 1 0,0-1 15,-21 0-15,0 0 16,-1-21-16,1 0 16,0 21-16,0-21 0,0 0 0,0 0 15,-1 0-15,1 0 16,0 0-16,0 0 0,0 0 0,0 0 15,-1 0-15,1 0 0,0 0 0</inkml:trace>
  <inkml:trace contextRef="#ctx0" brushRef="#br0" timeOffset="12580.51">825 2731 0,'0'0'0,"0"-22"0,0 1 15,0 0-15,0 42 32,0 22-32,0-1 0,0 0 15,0 1-15,0 20 0,0-21 16,0 22-16,0-1 0,22 1 15,-22-1-15,0 1 0,0-1 0,21-20 16,-21 20-16,0-20 0,0-22 16,0 21-16,0-21 0,0 0 0,0 1 15,0-44 17,0 1-32,0 0 0,0-21 0,0 21 15,0-22-15</inkml:trace>
  <inkml:trace contextRef="#ctx0" brushRef="#br0" timeOffset="12944.55">423 2836 0,'0'0'0,"-42"-21"0,0-21 16,20 21-16,22 0 0,0-1 0,0 1 16,0 0-16,43 21 0,-22-21 15,21 0-15,1 0 0,20-1 0,1 1 16,-1 0-16,1 0 15,20 21-15,-20 0 0,20 21 16,1 0-16,0 22 0,-1-22 0,-20 42 16,-1-20-16,-20 20 0,-1 1 15,-21-1-15,-21 1 0,0-1 0,-42 22 16,21-22-16,-43 1 0,22-1 16,-22 1-16,22-22 0,-21 22 15,-1-22-15,22-21 0,-22 21 0,22-20 16,-22-1-16,22-21 0,0 0 15,-1 0-15,22 0 0,-21 0 0,21 0 16,0 0-16,-1-21 0,1-1 16,21-20-16,0 21 0,0 0 15,0-22-15,0 22 0,21-21 16,1 21-16,-1 0 0,21-22 16,0 22-16,1 0 0,-1 0 0</inkml:trace>
  <inkml:trace contextRef="#ctx0" brushRef="#br0" timeOffset="13323.48">1778 3006 0,'0'0'16,"21"0"-16,0 0 0,0 0 0,1 0 0,-1 0 15,0 0-15,21 21 0,-21 0 16,1 0-16,-1 0 0,21 1 0,-42 20 16,0-21-16,21 21 0,-21-20 15,0 20-15,0 0 0,0-21 16,-21 22-16,0-22 0,0 0 0,21 0 16,-21-21-16,-1 21 0,1-21 15,0 0 1,21-21-16,0 0 15,0 0-15,0 0 0,0-22 0,0 22 0,0-21 16,0 0-16,21 20 16,-21-20-16,21 21 0,-21 0 0,22 0 15,-1-1-15,0 1 0,0 0 16,21 21-16,-20-21 0,-1 21 0,21-21 16,-21 21-16,22-21 0</inkml:trace>
  <inkml:trace contextRef="#ctx0" brushRef="#br0" timeOffset="13701.26">2603 2942 0,'0'43'15,"-21"-22"-15,0 0 0,21 21 16,-21-21-16,0 1 16,0-1-16,-1 21 0,22-21 0,0 0 15,-21 22-15,21-22 0,0 0 16,0 0-16,0 0 0,21 1 15,1-22-15,-1 0 0,21 0 16,-21 0-16,22 0 0,-1 0 0,-21-22 16,21 1-16,1 0 0,-22 0 15,21 0-15,-21 0 0,1-1 0,-1 1 16,0 0-16,-21 0 16,0 0-16,0 0 0,0-1 0,-21 1 15,0 0-15,-22 0 0,22 0 16,-21 21-16,-1 0 0,1 0 0,0 0 15,-1 0-15,22 0 0,-21 0 16,21 21-16,-22 0 0,22 0 0,21 0 16,0 1-16,43-22 15,-1 0-15,-21 0 16,21 0-16,1 0 0,-1 0 16,0-22-16,1 22 0,-1-21 0,0 0 15</inkml:trace>
  <inkml:trace contextRef="#ctx0" brushRef="#br0" timeOffset="13972.1">3175 2836 0,'0'22'0,"0"-1"0,0 0 0,-21 0 16,21 21-16,-21 1 0,21-1 16,0 22-16,0-1 0,-22 1 0,22-1 15,-21 1-15,21 20 0,0 1 16,0-22-16,-21 22 0,21-21 0,-21 20 15,21 1-15,0 0 0,-21-22 0,21 22 16,0-22-16,0 1 0,0-22 16,0 22-16,0-22 0,0 0 15,0 1-15,0-22 0,0 0 16,21 0-16,-21 0 0,21-21 0,0 0 16,0-21-1,-21 0-15,22-21 0,-1 20 0,-21-20 16,0-21-16,0 20 0</inkml:trace>
  <inkml:trace contextRef="#ctx0" brushRef="#br0" timeOffset="14280.93">3069 3175 0,'0'0'0,"-42"-127"16,42 85-16,0 21 0,0-22 15,0 22-15,21 0 0,0 0 0,0 0 16,22-1-16,-1 1 0,21 21 15,1 0-15,-1 0 0,1 0 0,-1 0 16,1 0-16,-22 21 0,1 1 16,-1-1-16,-21 21 0,0-21 0,-21 22 15,0-1-15,0-21 0,-21 21 16,-21 1-16,21-1 0,-22 0 0,-20-20 16,20 20-16,1-21 0,0 21 15,-1-20-15,1-1 0,0 0 16,21-21-16,-1 0 0,1 21 0,21-42 31,21 21-31,1-21 0,-1 0 16,21-1-16,0-20 0,1 21 0,-1-21 15,0-1-15</inkml:trace>
  <inkml:trace contextRef="#ctx0" brushRef="#br0" timeOffset="16193.9">4233 2731 0,'0'0'0,"0"21"0,0 21 0,-21-21 0,0 22 16,0-1-16,21 0 0,-21 1 15,-1-1-15,1 21 0,0-20 16,0-1-16,21 22 0,-21-22 16,0 0-16,-1 1 0,1-1 0,0 0 15,21-21-15,0 1 0,0-1 0,0-42 31,0-1-31,21 1 16,0 0-16,1-21 0,-1-1 16,0 1-16,0 21 0,0-21 0,0-1 15,1 22-15,-1 0 0,0 0 16,0 0-16,0 21 0,0 0 16,-21 21-16,0 0 15,0 0-15,0 21 0,0 1 16,0-22-16,22 21 0,-22 1 0,21-22 15,0 21-15,-21-21 0,21 0 16,0 1-16,22-1 0,-22 0 0,0-21 16,21 0-16,1 0 0,-1 0 15,0 0-15,1 0 0,-1-21 0,0 0 16,22-1-16,-22 1 0,0 0 16,1-21-16,-1 21 0,-21-22 0,22 1 15,-22-22-15,0 22 0,0 0 16,-21-22-16,0 1 0,0 20 0,-21-20 15,0-1-15,0 1 0,-22-1 0,1 1 16,0-1-16,-22 22 16,1 0-16,20-1 0,-20 22 0,-22 0 15,22 21-15,-1 0 0,1 21 16,-1 0-16,22 22 0,-22-1 0,22 0 16,21 22-16,-22-1 0,43-20 15,0 20-15,0-20 0,0 20 0,0-21 16,22 1-16,-1 20 0,0-20 15,21-1-15,1 0 0,-1-21 0,21 22 16,-20-22-16,20 0 0,1 0 0,-1 0 16,1-21-16,-1 0 0,1 0 15,-1 0-15,-20 0 0,20-21 16,1 21-16,-22-21 0,0-21 16,22 21-16,-22-1 0,-21 1 0,22-21 15,-1 21-15,-21-22 0,0 22 16,0 0-16,1 0 0,-22 0 0,0 0 15,0 42 1,0 0-16,0 0 16,0 0-16,-22 0 0,22 1 0,0 20 15,-21-21-15,21 21 0,0-20 16,0 20-16,0-21 0,0 0 0,0 0 16,0 1-16,21-22 0,1 21 15,-1-21-15,21 0 0,-21 0 16,22 0-16,-22 0 0,21-21 0,0-1 15,-20 1-15,20 0 0,0 0 16,-21 0-16,22-22 0,-22 22 0,0-21 16,-21 21-16,0-22 0,0 1 15,0 21-15,0-21 0,0 20 0,-21 1 16,0 0-16,-22 21 0,22 0 0,-21 0 16,21 0-16,-22 0 0,1 0 15,0 21-15,21 0 0,-22 1 0,22-1 16,0 0-16,0 0 0,0 0 15,21 0-15,0 1 0,0-1 16,0 0-16,0 0 0,21 0 16,0-21-16,0 0 0,0 0 15,22 0-15,-1 0 0,0 0 0,1-21 16,-1 0-16,0 21 0,1-21 16,-1 0-16,0-1 0,1 1 0,-1-21 15,0 21-15,1 0 0,-22-1 16,0 22-16,0-21 0,0 21 0,0 0 15,1 0-15,-22 21 16,0 1 0,0-1-16,0 0 0,-22 0 0,1 0 15,21 0-15,-21 1 16,21-1-16,0 0 0,-21 0 0,21 0 16,0 0-16,0 1 0,0-1 0,0 0 15,21-21 1,0 0-16,0 0 0,1 0 15,20 0-15,-21 0 0,0-21 16,0 0-16,22-1 0,-22 1 0,0 0 16,0 0-16,0-21 0,1 20 0,-22 1 15,0 0-15,21 21 0,-21-21 16,21 21-16,-21 21 31,0 0-31,-21-21 16,21 21-16,-21 1 0,21 20 0,0-21 15,0 0-15,0 0 0,0 1 16,0-1-16,0 0 0,0 0 16,21-21-16,0 0 15,0 0-15,0 0 0,22 0 16,-22 0-16,0-21 0,0 21 16,21-21-16,-20 0 0,-1-1 0,0 1 15,0 0-15,0 0 0,-21 0 16,0 0-16,0-22 0,0 22 0,0 0 15,0 0-15,-21 0 0,0 21 16,0 0-16,0 0 0,-1 0 16,1 0-1,21-22-15,0 1 16,21 21-16,1 0 16,-1 0-16,0-21 0,0 21 0,0 0 15,22-21-15,-22 21 0,0 0 16,21 0-16,-21 0 0,1 0 0,-1 0 15,0 21-15,0-21 0,0 21 0,-21 0 16,0 1-16,0-1 16,0 0-16,0 0 0,0 0 0,0 22 15,0-22-15,0 0 0,0 0 0,0 0 16,0 0-16,0 1 0,0-1 16,0 0-16,0 0 15,0-42 16,-21 0-31,21 0 0,0-1 0,0 1 16,0 0-16,0 0 0,0-21 16,0-1-16,0 22 0,21-21 0,0-1 15,1 22-15,20-21 0,-21 21 16,21 0-16,1-22 0,-1 43 16,0-21-16,1 21 0,-1 0 0,0 0 15,1 0-15,-1 21 0,-21 0 16,0 1-16,1-1 0,-1 0 0,-21 0 15,0 21-15,0-20 0,0-1 16,0 0-16,0 0 0,0 21 0,-21-20 16,-1-1-16,1 0 0,0 0 15,0-21-15,21 21 16,-21-21-16</inkml:trace>
  <inkml:trace contextRef="#ctx0" brushRef="#br0" timeOffset="16881.03">8064 3112 0,'0'0'0,"-21"0"0,-42-22 16,42 22-16,-1 0 0,22-21 31,22 21-31,20 0 0,0 0 16,1 0-16,-1 0 0,21-21 15,1 21-15,21 0 0,-22-21 16,22 21-16,-1 0 0,1-21 0,0 21 15,-22-21-15,22 21 0,-22 0 16,1-22-16,42 22 0,-85 0 16,21-21-16,-42 0 15,-21 21 1,0 0-16,0 0 0,-22 0 0,1 0 16,0 0-16,-1 0 0,22 0 15,-21 0-15,21 0 0,42 0 31,21-21-15,-21 21-16,1 0 0,20 0 0,-21 0 16,21 0-16,1 0 0,-22 0 15,0 21-15,0-21 0,0 21 0,1 0 16,-22 1-16,0-1 0,0 0 16,0 0-16,-43 0 0,22 22 0,-21-22 15,-1 0-15,1 21 0,0-21 0,-1 1 16,1-1-16,0 0 0,-1 0 15,22-21-15,0 0 0,0 0 0</inkml:trace>
  <inkml:trace contextRef="#ctx0" brushRef="#br0" timeOffset="17728.68">10562 2836 0,'21'-21'31,"22"0"-31,-22 0 0,21 0 16,0 0-16,-20-1 0,20 1 16,21-21-16,-20 21 0,-1-22 0,0 1 15,1 0-15,-22-1 0,21 1 16,-21 0-16,1 21 0,-22-22 0,0 1 15,0 21-15,-43 0 0,22-1 16,-21 1-16,-22 21 0,22 0 16,-22 0-16,1 0 0,-22 21 0,22 1 15,-1-1-15,1 0 0,-1 0 16,1 0-16,20 0 0,22 1 0,0-1 16,21 0-16,0 0 0,0 0 15,0 0-15,21 1 0,22-1 0,-22 0 16,21 0-16,0 0 0,22 0 0,-22 1 15,22 20-15,-22-21 0,22 21 16,-1 1-16,-21-1 0,1 0 0,-1-20 16,-21 20-16,0 0 15,-21 1-15,0 20 0,0-21 0,-21 1 16,0-1-16,-21 0 0,-1 1 0,-20-1 16,-1 0-16,1-20 0,-1 20 15,1-21-15,-22 0 0,22-21 0,-22 0 16,22 0-16,-1 0 0,1 0 0,-1 0 15,1-21-15,20 0 0,1-21 16,0-1-16,-1 1 0,1 0 0,21-1 16,0-20-16,21 20 0,0-20 15,0-1-15,0 1 0,0-1 0,0 1 16,21 21-16,0-1 0,0 1 16,21 21-16,1 0 0,-1 21 0,0 0 15,1 21-15,-1 0 0,22 21 16,-22 1-16,-21-1 0,21 21 15,1-20-15,-22 20 0,0 1 0,0-1 16,0-20-16,1 20 0,-22 1 16,21-22-16,0 0 0,-21 1 0,21-1 15,0 0-15,-21-21 0,21 1 0,1-1 16,-22 0-16,21-21 0,0 0 16,0 0-16,0 0 0,0 0 0,22 0 15,-22-21-15,21 0 0,1-1 16,-22-20-16,21 21 0,0-21 0</inkml:trace>
  <inkml:trace contextRef="#ctx0" brushRef="#br0" timeOffset="18100.48">11134 3069 0,'0'0'0,"0"21"0,21 1 0,0-22 15,0 0 1,0 0-16,0 0 15,1 0-15,-1 0 0,0 0 16,0-22-16,0 1 0,0 0 0,22 21 16,-22-21-16,0 0 0,0 0 0,0-1 15,-21 1-15,22-21 16,-22 21-16,0 0 0,0-1 0,-22 1 16,1 0-16,-21 21 0,21 0 0,-22 0 15,1 0-15,21 0 0,-21 21 16,-1 0-16,1 22 0,0-22 0,20 21 15,1-21-15,0 22 0,0-1 16,21-21-16,0 22 0,0-1 0,0-21 16,0 21-16,0-20 0,21 20 0,0-21 15,22 0-15,-22 0 0,0 1 16,21-22-16,-21 0 0,22 21 0,-22-21 16,21 0-16,1 0 0,-22-21 15,21 21-15,0-22 0,1-20 16,20 21-16,-20 0 0,20-22 0</inkml:trace>
  <inkml:trace contextRef="#ctx0" brushRef="#br0" timeOffset="18372.32">12192 2074 0,'-21'-21'0,"42"42"0,-63-63 0,20 21 15,1 21-15,0 0 0,0 0 0,0 21 16,0 0-16,-1 22 0,1-1 15,0 21-15,0 1 0,0-1 16,0 1-16,-1 21 0,1-1 16,0-20-16,21 20 0,0-20 0,-21-1 15,21 1-15,-21-1 0,21 1 0,-21-22 16,21 1-16,0 20 0,0-21 16,0-20-16,0 20 0,0-21 0,0 0 15,0 0-15,0 1 0,21-22 0,0 0 16,0 0-16,0 0 0,22-22 15,-22 1-15,0 0 0,21-21 0,1 21 16</inkml:trace>
  <inkml:trace contextRef="#ctx0" brushRef="#br0" timeOffset="18754.63">12319 2942 0,'0'21'15,"0"1"-15,0-1 16,0 0-16,0 0 0,0 0 31,21-21-31,0 0 0,0 0 16,1 0-16,-1-21 0,0 21 0,0-21 15,21 0-15,-20 0 0,-1 21 16,0-22-16,0 1 0,0 0 16,-21 0-16,0 0 0,0-22 0,0 22 15,0 0-15,-21 0 16,0 21-16,-21 0 0,20 0 0,-20 0 15,21 0-15,-21 21 0,20 0 16,-20 0-16,21 22 0,-21-22 0,20 0 16,1 21-16,0-20 0,0 20 0,21-21 15,0 21-15,0-20 0,0-1 16,0 0-16,0 0 0,0 0 0,21 0 16,0 1-16,0-1 0,1-21 15,20 0-15,-21 0 0,21 0 0,-20 0 16,20 0-16,21 0 0,-20 0 15,-1 0-15,0-21 0,22-1 0,-22 1 16,22 0-16</inkml:trace>
  <inkml:trace contextRef="#ctx0" brushRef="#br0" timeOffset="19312.5">13335 2709 0,'0'0'15,"0"-21"-15,0 0 0,0 0 0,-21 21 16,0 0-16,-1 0 0,-20 21 15,21-21-15,0 42 0,-22-20 16,1-1-16,21 21 0,-21-21 0,20 22 16,-20-1-16,21-21 0,0 21 15,0 1-15,-1-22 0,22 21 0,-21-21 16,21 22-16,0-22 0,0 0 16,21 0-16,1 0 0,-1 1 0,0-1 15,21-21-15,1 0 0,-1 0 16,21 0-16,-20 0 0,20 0 0,-20 0 15,20-21-15,1-1 0,-22 1 16,21 0-16,-20 0 0,-1-21 0,0 20 16,1-20-16,-1 0 0,0-1 0,-20-20 15,-1-1-15,21 1 0,-21-1 16,-21-20-16,21 20 0,-21-20 16,22 20-16,-22 1 0,0-22 15,0 43-15,21-22 0,-21 22 0,0-1 16,0 22-16,0 0 0,0 0 0,-21 42 31,21 0-31,0 0 0,-22 1 0,22 20 16,-21 0-16,21 1 0,0 20 15,-21 1-15,21-1 0,0 1 0,0-1 16,0 22-16,0-22 0,-21 1 16,21-1-16,-21 1 0,21-22 0,0 22 15,-21-22-15,21 0 0,0 1 0,0-1 16,0-21-16,0 21 0,0-20 15,0-1-15,0 0 0,21-21 16,0 0-16,21 0 0,-21 0 16,1 0-16,20-21 0,-21 0 15,21-1-15,1 1 0,-1 0 0,0-21 16,1 21-16,-1-22 0,-21 1 0,22 21 16</inkml:trace>
  <inkml:trace contextRef="#ctx0" brushRef="#br0" timeOffset="19572.34">13801 2519 0,'0'0'0,"-43"0"0,1 0 0,21 0 0,63 0 47,-21 0-47,0 0 0,22 0 0,20 0 16,-20-21-16,-1 21 0,21-21 15,1 21-15,-1-22 0,1 22 0,-1-21 16,1 21-16,-1-21 0,-20 21 16,-1 0-16,0-21 0,-20 21 0,-1-21 15,0 21-15,0 0 0,-42 0 32,0 0-32,-22 0 15</inkml:trace>
  <inkml:trace contextRef="#ctx0" brushRef="#br0" timeOffset="21372.06">1228 4847 0,'0'0'0,"0"-42"0,0 21 0,0 0 15,0-1-15,21-20 0,-21 21 16,0-21-16,0 20 0,0-20 0,0 21 16,0 0-16,0 0 15,0-1-15,0 1 0,-21 21 16,-1 21 0,22 22-16,-21-22 0,0 42 15,0-20-15,21 41 0,-21 1 0,0 0 16,-1-1-16,1 1 0,0 0 15,0 21-15,0-22 0,0-20 16,-1 20-16,1-20 0,0-1 0,0-20 16,21-1-16,0 0 0,0 1 15,0-22-15,21-42 32,0 0-32,0-1 0,-21-20 15,22 21-15,-1-21 0,0-22 16,0 22-16,0-22 0,0 1 15,-21-1-15,0-20 0,22 20 0,-22-21 16,0 1-16,0-1 0,0 0 16,0 22-16,0-1 0,0 1 15,0-1-15,0 22 0,0 21 0,0-21 16,0 20-16,0 1 16,0 42-1,0 1 1,0-1-1,0 0 1,0 0 15,21-21 1,-21-21 14,0 0 95,0 0-78,0-1-1,0 1 157</inkml:trace>
  <inkml:trace contextRef="#ctx0" brushRef="#br0" timeOffset="22076.66">1143 4445 0,'0'-21'63,"0"0"-48,0 0 17,21 21-1,0 0-31,0 21 15,1 0-15,-1 0 0,0 0 16,0 22-16,21-1 0,-20 0 16,20 22-16,-21-22 0,21 22 0,-20-1 15,-1 22-15,0-43 0,-21 22 16,21-1-16,0-21 0,-21 1 0,21-1 16,-21 0-16,22-20 0,-22-1 15,0 0-15,21 0 0,0 0 16,-21-42 15,21 0-31,0 0 16,-21 0-16,0-1 15,21-20-15,1 21 0,-22-21 0,21-1 16,0 1-16,21-22 0,-21 1 16,1-1-16,20 1 0,0-1 0,1 1 15,-1-1-15,0 1 0,1-1 16,-1 22-16,0 0 0,1-1 15,-22 22-15,21 0 0,-21 21 0,0 0 16,1 0-16,-22 21 16,0 22-16,0-22 0,0 21 0,0 0 15,0 1-15,0 20 16,-22 1-16,1-22 0,21 43 0,-21-22 16,0 1-16,21-1 0,0 22 15,-21-22-15,0-20 0,21 20 0,0-20 16,-22 20-16,22-21 0,-21-20 15,21 20-15,0 0 0,0-21 0,0 1 16,0-1-16,0 0 0,0 0 16,21-21 15,1-21-31,-1 21 0,0-21 0,0 0 16,0-1-16,0 1 0,1 0 15</inkml:trace>
  <inkml:trace contextRef="#ctx0" brushRef="#br0" timeOffset="24132.69">2794 4974 0,'0'21'32,"0"1"-32,0-1 0,0 0 15,-21 0-15,0 21 0,21-20 0,0 20 16,-22-21-16,22 21 0,-21-20 15,21 20-15,0-21 0,0 21 0,0-20 16,0-1-16,0 0 16,0 0-16,21-21 0,1 21 0,-1-21 15,0 0-15,0 0 0,21 0 16,-20 0-16,20 0 0,0 0 0,-21 0 16,22-21-16,-22 0 0,21 0 0,1 0 15,-22-1-15,21 1 0,-21 0 16,0 0-16,1-21 0,-22 20 0,0-20 15,0 0-15,0 21 0,0-43 16,0 22-16,0-1 0,-22 1 16,1 0-16,0-1 0,0 22 0,0-21 15,0 42-15,-1 0 0,1 0 0,0 0 16,-21 0-16,21 21 16,-1 0-16,1 22 0,0-1 0,21 0 15,-21 1-15,21-1 0,-21 0 16,21 1-16,0-1 0,0 0 0,0 1 15,0-22-15,21 21 0,0-21 16,0 0-16,0 1 0,1-1 0,-1 0 16,0-21-16,0 0 0,21 0 15,-20 0-15,20 0 0,0 0 0,1 0 16,-1 0-16,0-21 0,1 0 16,-1-1-16,0 1 0,-21 0 15,22 0-15,-1-21 0,-21 20 0,0-20 16,1 0-16,-1 21 0,0-22 15,0 22-15,-21-21 0,21 21 0,-21-1 16,0 1-16,0 0 0,0 42 31,0 0-31,0 1 16,-21-1-16,0 21 0,21-21 0,-21 0 16,21 1-16,0 20 0,0-21 0,0 0 15,0 0-15,0 1 0,0-1 16,0 0-16,0 0 0,0 0 15,0 0-15,21-21 16,0 0-16,0 0 0,0 0 0,1 0 16,-1 0-16,0 0 0,0 0 15,21-21-15,-20 0 0,-1 21 16,0-21-16,0 0 0,0 0 0,0-22 16,1 22-16,-1-21 0,0-1 15,0 22-15,0-21 0,0 0 0,-21-1 16,0 1-16,22 21 0,-22-22 15,21 22-15,-21 0 0,0 42 32,0 22-17,0-22-15,0 0 0,-21 0 16,21 0-16,-22 0 0,22 1 16,0-1-16,0 0 0,0 0 15,0-42 48,0 0-63,0 0 31,-21 21 172,21 21-140,0 0-48,0 0 1,0 0-16,0 0 0,0 1 15,0-1-15,0 0 16,0 0-16,0 0 16,0 0-16,0 1 15,0-1 1,21-21 0,1 0-16,-1 0 15,0 0-15,0 0 16,0-21-16,0 21 0,1-22 15,-1 1-15,0 0 0,21 0 0,-21 0 16,1 0-16,20-1 0,-21-20 16,21 21-16,-20-21 0,-1-1 0,21 1 15,-21 0-15,0 20 0,1-20 16,-22 21-16,0 0 0,21 0 0,-21-1 16,-21 22-1,-1 22-15,1-1 16,0 0-16,0 0 0,0 21 0,0-20 15,-1-1-15,1 21 0,21-21 16,0 0-16,0 1 0,0-1 0,0 0 16,0 0-16,21 0 0,1-21 0,-1 21 15,-21 1-15,21-22 0,0 21 16,0 0-16,0-21 0,1 21 0,-1-21 16,0 0-16,-21 21 0,0 0 31,-21-21-16,0 0-15,-1 0 16,1-21-16,0 21 0,0 0 16,0 0-16,0-21 0,-1 21 15,22 21 17,0 0-32,0 1 15,22-22-15,-22 21 0,21-21 0,0 21 16,0-21-16,21 0 0,-20 0 15,20 0-15,0 0 0,-21 0 0,22 0 16,-1 0-16,0 0 0,22 0 16,-22 0-16,1-21 0,-22 21 0,21-21 15,0-1-15,-20 1 0,20 0 16,-21 0-16,0 0 0,0-22 16,1 22-16,-1-21 0,-21 21 0,0-22 15,0 1-15,0 21 0,0-21 16,0 20-16,0 1 0,-21 21 15,-1 0-15,1 0 16,0 21-16,21 22 0,-21-22 0,21 0 16,0 21-16,-21-20 0,21 20 0,-21-21 15,21 21-15,0-20 0,0-1 16,0 0-16,0 0 0,0 0 0,0 0 16,21-21-1,0 0-15,0 0 0,0 0 16,0 0-16,1 0 0,-1-21 15,0 21-15,-21-21 0,21 0 16,0 0-16,-21 0 0,0-1 0</inkml:trace>
  <inkml:trace contextRef="#ctx0" brushRef="#br0" timeOffset="24659.93">5546 4445 0,'0'0'0,"0"-21"16,0-43-1,0 43-15,0 0 0,-22 21 16,1 0-16,21 21 15,0 0-15,-21 22 0,21-1 16,0 0-16,0 22 0,0-1 0,0 1 16,0-1-16,0 1 0,0 21 15,0-22-15,0 1 0,-21-1 0,21 1 16,-21-22-16,21 21 0,0-20 0,-21-1 16,21-21-16,-22 22 15,22-22-15,0 0 0,0 0 0,0 0 16,0-42 15,22 21-31,-1-21 0,0 0 0,-21-22 16,21 22-16,0-21 0,0 0 15,1-1-15,-1-20 0</inkml:trace>
  <inkml:trace contextRef="#ctx0" brushRef="#br0" timeOffset="24928.77">6011 4360 0,'0'0'0,"21"0"0,-21 22 16,0-1-16,0 0 15,0 21-15,0 1 0,-21-22 0,21 42 16,0-20-16,0 20 0,0 1 16,0-22-16,0 21 0,0 1 0,-21-22 15,21 22-15,-21-22 0,21 0 16,-21 1-16,21-22 0,0 21 0,0-21 15,0 1-15,-21-1 0,21 0 16,-22-21-16,1 0 16,0-21-1,0 21 1,0-21-16,0-1 0,-1 1 0</inkml:trace>
  <inkml:trace contextRef="#ctx0" brushRef="#br0" timeOffset="26360.73">5503 5122 0,'21'0'16,"1"0"-16,-1 0 16,0 0-16,0 0 0,0 0 0,22 0 15,-22 0-15,21 0 16,-21-21-16,22 21 0,-1-21 0,0 21 0,1-21 16,-1 0-16,-21 21 0,21-21 15,1-1-15,-1 1 0,-21 21 16,22-21-16,-22 0 0,0 21 0,0-21 15,0 21-15,0 0 0,1 0 16,-22 21 0,0 21-1,0-21-15,0 1 0,0-1 16,0 21-16,0-21 0,-22 22 0,22-22 16,0 21-16,0-21 0,0 0 15,0 1-15,0-1 0,0 0 0,0 0 16,22 0-1,-1-21-15,0 0 0,0 0 0,21 0 16,-20 0-16,20-21 0,-21 0 16,21 21-16,1-21 0,-22 0 15,21-1-15,1 1 0,-22-21 0,21 21 16,-21 0-16,0-22 0,1 1 0,-22 21 16,0-22-16,0 1 0,0 0 15,-22-1-15,1 1 0,0 21 0,-21 0 16,21 0-16,-22-1 0,1 22 15,0 0-15,20 0 0,-20 22 0,21-22 16,-21 21-16,20 21 0,-20-21 16,21 22-16,0-1 0,21 0 0,0-21 15,-21 22-15,21-1 0,0-21 0,0 22 16,0-22-16,0 0 16,0 0-16,21-21 0,0 21 0,0-21 15,0 0-15,22 0 0,-22 0 0,21 0 16,-21 0-16,22 0 0,-1 0 15,0-21-15,1 21 0,-1-21 0,-21 0 16,21 0-16,1-1 0,-1 1 16,-21 0-16,0 0 0,22-21 0,-22 20 15,0 1-15,0 0 0,0 0 0,-21 0 16,22 21 0,-22-21-16,0 42 15,0 0 1,0 0-16,0 0 0,0 0 15,0 1-15,-22 20 0,22-21 0,0 0 16,0 0-16,0 1 0,0-1 16,0 21-16,0-21 0,0 0 15,0 1-15,22-1 0,-1-21 0,-21 21 16,21-21-16,0 0 16,0 0-16,0 0 0,1 0 0,-1 0 15,0 0-15,0-21 0,0 0 16,0 21-16,1-22 0,-1 1 0,21 0 15,-21-21-15,0 21 0,1-22 16,-1 22-16,0-21 0,0 21 0,0-22 16,0 22-16,-21 0 0,0 0 15,22 0-15,-22-1 0,0 44 32,0-1-32,0 0 0,0 0 0,0 0 15,-22 0-15,1 1 0,21 20 0,0-21 16,0 0-16,-21 0 0,21 22 15,0-22-15,0 0 0,0 0 0,0 0 16,0 1-16,0-1 16,21-21-16,0 21 0,1-21 15,20 0-15,-21 0 16,0 0-16,22 0 0,-22-21 16,21 21-16,-21-21 0,22-1 0,-1 1 15,-21 0-15,21 0 0,-20 0 16,-1 0-16,0-1 0,0-20 0,0 21 15,-21-21-15,0-1 0,0 22 0,0-21 16,0 21-16,0-1 0,0 1 0,0 0 16,-21 21-16,0 0 15,0 21-15,21 0 0,-21 1 16,-1-1-16,1 21 0,21-21 16,-21 22-16,21-22 0,-21 21 0,21 22 15,-21-43-15,21 0 0,0 0 16,0 0-16,0 0 0,21-21 15,0 22-15,0-22 0,0 0 0,1 0 16,20 0-16,-21 0 0,0 0 0,0 0 16,22-22-16,-22 22 0,0-21 15,21 0-15,-20 21 0,-1-21 0,0 0 16,0-22-16,0 22 0,-21 0 16,21 0-16,-21 0 0,22 0 0,-22-1 15,21 1-15,-21 0 0,0 42 31,0 0-15,0 1-16,0 20 0,0-21 0,0 0 16,0 22-16,0-22 0,0 0 15,0 0-15,0 0 0,0 0 0,0 1 16,0-1-16,0 0 16,21-21-16,0 0 15,0 0-15,0 0 0,1 0 0,-1 0 16,0-21-16,0 21 0,0-21 15,0-1-15</inkml:trace>
  <inkml:trace contextRef="#ctx0" brushRef="#br0" timeOffset="26837.46">8869 4974 0,'-21'0'16,"21"21"-1,21-21-15,0 0 16,0 0-16,21 0 0,-20 0 0,-1 0 16,21 0-16,0 0 0,-20 0 0,20 0 15,0 0-15,-21 0 0,22 0 16,-1-21-16,-21 21 0,22 0 0,-22-21 16,21 0-16,-21 21 0,0-21 0,1 21 15,-22-21-15,0-1 16,0 1-16,0 0 15,-22 0-15,-20 21 16,21 0-16,0-21 0,0 21 16,-1 0-16,22-21 31,22 21-31,-1 0 0,0-22 16,0 22-16,0 0 0,0 0 15,1 0-15,-1 0 0,0 0 16,0 0-16,0 22 0,-21-1 0,0 0 0,0 0 15,0 0-15,0 22 16,0-22-16,-21 21 0,0-21 0,0 22 16,0-1-16,-1-21 0,-20 0 0,21 22 15,0-22-15,0 0 0,-22 0 16,22 0-16,0 0 0,0-21 0,21 22 16,-21-22-16</inkml:trace>
  <inkml:trace contextRef="#ctx0" brushRef="#br0" timeOffset="27587.46">10477 4382 0,'0'0'0,"0"-22"0,0-62 15,0 63-15,0-1 16,0 1-16,0 42 31,-21 1-31,21-1 0,0 0 16,0 21-16,-21 1 15,21-1-15,0 21 0,0-20 0,0-1 16,-21 22-16,0-22 0,0 21 0,-1-20 16,1-1-16,0 22 0,0-22 15,21-21-15,-21 21 0,21-20 0,-21-1 16,21 0-16,0 0 0,-22-21 0,44-21 31,-1 0-31,-21 0 16,21-1-16,0-20 0,-21 0 15,21-1-15,0 1 0,-21 0 0,22-22 16,-22 22-16,0-22 0,21 22 0,0-21 16,0 20-16,-21-20 0,21 20 15,0 1-15,-21 0 0,22 21 16,-1-1-16,0 1 0,0 21 16,-21 21-16,21 1 0,0-1 0,1 0 15,-1 21-15,-21 1 0,21-1 16,0 21-16,-21-20 0,21-1 0,-21 22 15,0-22-15,21 0 0,-21 1 0,22-1 16,-22 0-16,0 1 0,0-22 16,0 0-16,21 21 0,-21-21 0,0 1 15,0-1-15,0-42 47,-21-1-47,-1 1 0,22 0 0</inkml:trace>
  <inkml:trace contextRef="#ctx0" brushRef="#br0" timeOffset="27780.4">10350 4826 0,'0'0'0,"0"21"16,0 0 0,22-21-16,-1 0 15,0 0-15,0 0 0,0 0 16,0 0-16,1 0 0,20 0 0,-21 0 0,0 0 15,22 0-15,-1 0 16,0-21-16,-21 21 0,22-21 0,-1 21 16,0-21-16,1 0 0</inkml:trace>
  <inkml:trace contextRef="#ctx0" brushRef="#br0" timeOffset="28204.73">11261 4720 0,'21'0'31,"0"21"-31,0-21 16,0 0-16,0 0 0,1 0 0,20 0 15,0 0-15,-21 0 0,22 0 16,-1 0-16,22 0 0,-22 0 16,0 0-16,1 0 0,-1 0 15,0 0-15,1 0 0,-1-21 0,-21 21 0,0 0 16,0 0-16,1-21 0,-22 0 15,-22 0 1,-20 21-16,21 0 0,-21-21 16,-1 21-16,22 0 0,-21 0 0,21 0 15,-1 0-15,1-22 0,42 22 32,1 0-17,-1 0-15,0 0 0,21 22 0,-21-22 16,1 21-16,20-21 0,-21 21 15,0 0-15,0 0 0,1 0 0,-22 1 16,0-1-16,0 0 0,0 0 16,0 0-16,-22 22 0,1-22 0,0 0 15,0 0-15,-21 0 0,20 0 0,1 1 16,0-22-16,0 21 0,0-21 16,0 0-16</inkml:trace>
  <inkml:trace contextRef="#ctx0" brushRef="#br0" timeOffset="29103.52">12742 4382 0,'0'0'0,"0"-22"0,0 1 0,0 0 16,0 0-16,0 42 31,0 0-31,0 0 0,0 22 16,0-22-16,0 21 0,0 1 0,0-1 15,0 0-15,0 1 0,0-1 0,0-21 16,0 21-16,0 1 0,0-1 16,0 0-16,0-20 0,0 20 15,0-21-15,0 0 0,0 0 0,0 1 16,0-1-16,0 0 15,0-42 17,0 0-32,0-1 0,0 1 0,0-21 15,0 21-15,0-22 0,21 1 0,1 0 16,-22-1-16,0-20 0,21 21 16,0-1-16,0 1 0,-21-22 15,21 43-15,-21-21 0,21 0 0,1 20 16,-1 22-16,0 0 15,0 22-15,0-1 16,-21 0-16,21 21 0,-21 1 16,22-22-16,-22 21 0,0 0 0,0 1 15,0-1-15,0 0 0,0-20 16,0 20-16,0-21 0,0 0 0,0 22 16,0-22-16,21-21 15,0 0 1,0-21-1,0-1-15,0 1 0,-21 0 16,22 0-16,-1-21 0,-21 20 0,21-20 16,0 0-16,0-1 0,0 22 0,1-21 15,-1 0-15,-21-1 16,21 22-16,0-21 0,-21 21 0,0 42 31,0 0-31,0 0 0,0 21 16,0 1-16,0-1 0,0 0 0,0 1 15,0 20-15,0-20 0,0-1 16,0 0-16,0 1 0,0-1 0,0-21 16,0 21-16,0-20 0,0-1 15,0 0-15,0 0 16,21-21-16,0 0 16,1-21-16,-1 0 0,0 0 15,-21-1-15,21 1 0,0 0 16,-21-21-16,21 21 0,1-22 0</inkml:trace>
  <inkml:trace contextRef="#ctx0" brushRef="#br0" timeOffset="29354.71">13779 4106 0,'0'0'0,"0"22"16,0-1-16,0 21 15,0-21-15,-21 22 0,21 20 16,0-21-16,0 22 0,-21-22 15,21 1-15,0 20 0,0 1 16,0-22-16,0 0 0,0 22 0,0-22 16,0 0-16,0 1 0,0-1 0,0-21 15,0 0-15,0 1 0,0-1 16,0 0-16,21-21 16,0 0-16,1 0 0,-22-21 15,21 0-15,0-1 0,21-20 16,-21 21-16,1-21 0,20-1 0</inkml:trace>
  <inkml:trace contextRef="#ctx0" brushRef="#br0" timeOffset="29644.55">14160 4572 0,'0'21'0,"-21"22"0,0-22 16,0 0-16,0 42 0,21-20 15,-21-22-15,21 21 0,-22-21 16,22 1-16,0-1 0,0 0 0,0 0 15,22-21 1,-1 0-16,0 0 0,21 0 0,-21 0 16,1 0-16,-1-21 0,21 0 0,-21 0 15,0-1-15,1 1 0,-1-21 16,-21 21-16,0 0 0,0-22 0,0 22 16,0 0-16,-21 0 0,-1 0 15,1 21-15,0-22 0,0 22 16,0 0-16,0 0 0,-1 0 0,1 0 15,0 0-15,0 0 0,0 0 16,0 0-16,-1 0 0,1 0 16,0 0-16</inkml:trace>
  <inkml:trace contextRef="#ctx0" brushRef="#br0" timeOffset="29832.44">13695 4403 0,'21'0'31,"0"-21"-15,0 21-16,-21-22 0,21 22 0,1 0 16,-1-21-16,0 21 0,21-21 15,-21 0-15,22 21 0</inkml:trace>
  <inkml:trace contextRef="#ctx0" brushRef="#br0" timeOffset="31704.21">14711 4487 0,'0'0'0,"21"0"0,0 0 0,21 0 15,-20 0-15,-1 0 0,0 0 16,0-21-16,21 0 0,-20 21 0,-1-21 16,0 0-16,0 0 0,0-1 15,-21 1-15,0 0 0,0 0 0,0 0 16,-21 0-16,0-1 0,0 1 16,0 21-16,-22 0 0,1 0 15,0 0-15,20 0 0,-20 21 0,0 1 16,-1-1-16,22 0 0,0 0 15,0 21-15,0-20 0,0 20 0,21-21 16,0 21-16,0-20 0,0-1 16,0 0-16,0 0 0,21 0 0,0 0 15,0 1-15,0-22 0,0 0 0,22 21 16,-22-21-16,21 0 0,-21 0 16,22 0-16,-22 0 0,0 0 0,0 0 15,0 0-15,-21-21 16,-21 21-1,0 0-15,0 0 0,-21 0 16,20 21-16,1-21 0,0 21 16,-21 0-16,21 0 0,-1 0 0,1 1 15,0 20-15,0-21 0,0 21 0,0-20 16,21-1-16,-22 21 0,22-21 16,0 0-16,0 1 0,0-1 0,22-21 15,-1 21-15,21-21 0,-21 0 16,0 0-16,22 0 0,-1 0 0,0 0 15,-20-21-15,41 21 0,-21-21 0,1-1 16,-1 1-16,0-21 0,1 21 16,-1-22-16,0 1 0,1 21 0,-1-21 15,-21-22-15,22 22 0,-22-1 16,0-20-16,0-1 0,0 1 16,-21-1-16,0 1 0,0-1 0,0 1 15,0-1-15,0 22 0,0 0 16,0 21-16,0-22 0,-21 64 31,21 22-31,-21-22 0,0 42 0,0-20 16,-1-1-16,22 22 0,0-22 0,-21 21 15,21 1-15,-21-22 0,21 1 16,0 20-16,0-21 0,0 1 16,0-1-16,0 0 0,0 1 15,0-1-15,21-21 0,0 0 0,1 22 16,20-43-16,-21 21 0,0-21 0,22 0 15,-22 0-15,21 0 0,-21 0 16,22 0-16,-1-21 0,-21 0 0,21-1 16,-20 1-16,20 0 0,-21 0 15,0 0-15,0-22 0,-21 22 0,0 0 16,22 0-16,-22-21 0,0 20 0,0 1 16,-22 21-1,22 21-15,-21 1 16,0-1-16,21 0 15,0 21-15,-21-21 0,21 22 0,-21-1 16,21-21-16,0 22 0,0-22 0,0 21 16,0-21-16,0 0 0,0 1 15,21-1-15,0 0 0,0-21 0,0 0 16,1 0-16,-1 0 16,0 0-16,0 0 0,0-21 0,0 0 15,1 21-15,-1-43 0,0 22 0,-21 0 16,21-21-16,0 20 0,-21-20 15,21 21-15,-21-21 0,0 20 0,22 1 16,-22 0-16,0 0 0,0 42 31,0 0-15,0 0-16,0 1 0,0-1 16,0 0-16,0 0 0,0 0 0,0 0 15,0 1-15,0-1 0,0 0 0,0 0 16,0 0-1,21-21 1,0 0-16,0 0 16,-21-21-16,21 21 0,0-21 0,1 0 15,-1 0-15,0-1 0,0 1 16,0 0-16,0 0 0,-21 0 16,22 0-16,-1 21 15,-21-22-15,0 44 16,0-1-1,0 0-15,0 0 0,0 0 16,0 0-16,0 1 16,0-1-16,0 0 0,21-21 15,0 0-15,0 0 0,0 0 16,1 0-16,-1 0 0,0 0 16,0 0-16,0 0 0,0-21 15,1 0-15,-1-1 0,0 1 16,0 0-16,-21 0 0,21 0 15,0 0-15,-21-1 0,0 1 16,22 0-16,-22 42 31,-22 0-15,22 1-16,0-1 0,-21 0 16,21 0-16,0 0 0,0 0 0,0 1 15,0-1-15,0 0 16,21-21-16,-21 21 15,22-21-15,-1 21 0,0-21 16,0 0-16,0 0 0,0 0 16,1 0-16,-1-21 0,0 0 0,0 21 15,0-21-15,0 0 0,-21-22 16,22 22-16,-1-21 0,0 21 0,0-22 16,0 1-16,-21-22 0,21 22 15,1-21-15,-1-1 0,0 1 0,-21-1 16,21 1-16,0-1 0,0 22 0,-21-1 15,0 1-15,0 21 0,0 0 16,0 0-16,-21 42 16,21 0-16,-21 0 0,0 21 15,0-20-15,0 20 0,-1 0 0,22 22 16,-21-22-16,21 0 16,0 22-16,0-22 0,0 1 0,0-1 15,0 0-15,0 22 0,0-43 0,0 21 16,0 1-16,0-1 0,0-21 15,0 21-15,0-20 0,0-1 0,0 0 16,0 0-16,21-21 31,1 0-31,-1 0 0,0 0 0,0-21 16,0 0-16,0 0 0,1-1 16,-1 1-16,21-21 0,-21 21 0,0-22 15,1 22-15</inkml:trace>
  <inkml:trace contextRef="#ctx0" brushRef="#br0" timeOffset="31928.6">16912 4424 0,'0'0'0,"-21"0"0,21 21 16,21-21-16,0 0 15,22 0-15,-22 0 0,21 0 0,0 0 16,1 0-16,-1 0 0,22 0 0,-22 0 15,0-21-15,1 21 0,-1 0 16,0 0-16,-21 0 0,1 0 0,-1 0 16,0 0-16,-42 0 31,0 0-31</inkml:trace>
  <inkml:trace contextRef="#ctx0" brushRef="#br0" timeOffset="32692.38">2053 6308 0,'0'0'0,"0"-21"0,0-22 15,0 22-15,0 42 16,0 0 0,0 22-16,0-1 0,0 22 0,0-1 0,0 1 15,0 20-15,0 64 16,0-84-16,0 21 0,0-22 15,0 22-15,0-22 0,0 1 16,0-22-16,0 22 0,0-22 0,0 0 16,0-21-16,0 1 0,0-1 15,0 0-15,0-42 16,0 0 0,0-1-16,0-20 0</inkml:trace>
  <inkml:trace contextRef="#ctx0" brushRef="#br0" timeOffset="33077.81">1397 6562 0,'0'0'0,"-21"-21"0,-43-22 16,43 22-16,21 0 16,0 0-16,0 0 0,0-1 15,21 1-15,22 0 0,-1 0 0,0 21 16,22-21-16,-1 21 0,1 0 15,20 0-15,-20 0 0,21 21 0,-1 0 16,22 0-16,-21 22 0,21-1 16,-22 0-16,1 22 0,-22-1 15,1 1-15,-22-1 0,-21 1 16,-21-1-16,0 1 0,-21-1 0,0 1 16,-21-1-16,-22 1 0,1-1 15,-1 1-15,1-22 0,-1 22 0,22-22 16,-22-21-16,1 21 0,-1-20 15,22-1-15,0 0 0,-1-21 0,1 0 16,0 0-16,21 0 0,-1 0 16,1-21-16,0 0 0,21-1 0,-21 1 15,21 0-15,0-21 0,0 21 16,21-22-16,0 22 0,0-21 0,22 21 16,-22-22-16,21 22 15,1-21-15</inkml:trace>
  <inkml:trace contextRef="#ctx0" brushRef="#br0" timeOffset="33437.22">2582 6922 0,'0'0'0,"21"-22"0,1 1 0,-1 21 16,0-21-16,0 21 0,0-21 16,0 21-16,1 0 0,-1-21 0,21 21 15,-21 0-15,0 0 0,22 0 16,-22 21-16,21-21 0,-21 21 15,22 21-15,-22-20 0,0-1 16,0 21-16,0 0 0,-21 1 0,0-22 16,0 21-16,0 1 0,0-1 15,-21 0-15,0 1 0,0-22 0,0 0 16,0 0-16,21 0 0,0 0 0,-22-21 16,1 0-1,21-21-15,0 0 0,0 0 0,0-21 16,0 20-16,0-20 0,21 0 15,1-1-15,-22-20 0,21 21 0,0-1 16,0 1-16,0 0 0,22-1 16,-22 22-16,0 0 0,21 0 15,-21 0-15,22-1 0,-22 22 0,0 0 16,21 0-16,-20 0 0,-1 0 16</inkml:trace>
  <inkml:trace contextRef="#ctx0" brushRef="#br0" timeOffset="34309.08">3598 7112 0,'0'0'0,"0"21"16,21 22-16,-21-22 0,22 21 0,-22-21 16,0 22-16,21-22 0,0 0 0,0 0 15,0-21-15,0 0 16,1 0-16,-1 0 0,0 0 16,0-21-16,21 0 0,-20 0 0,20-1 15,-21-20-15,0 21 0,22 0 16,-22-22-16,0 1 0,0 21 0,0-21 15,-21-1-15,0 1 0,0 21 16,0-22-16,-21 1 0,0 21 0,0 0 16,-22 0-16,22-1 0,0 22 15,-21 0-15,-1 0 0,1 22 0,21-1 16,-21 0-16,-1 0 0,1 21 16,0-20-16,-1 20 0,22 0 0,-21-21 15,21 22-15,-1-1 0,22 0 16,0 1-16,0-22 0,0 0 15,0 21-15,0-20 0,22-22 0,20 21 16,-21 0-16,0-21 0,0 0 16,22 0-16,-1 0 0,-21-21 0,22 0 15,-22-1-15,21 1 0,-21 0 0,22 0 16,-22-21-16,0 20 0,21 1 16,-21-21-16,1 21 0,-22-22 0,0 22 15,21-21-15,-21 21 0,21 0 16,-21-1-16,0 44 15,0-1-15,-21 0 16,21 0-16,-21 0 0,21 22 16,0-22-16,0 21 0,-22-21 0,22 22 15,0-22-15,0 21 16,0-21-16,0 0 0,22 1 0,-1-1 16,0 0-16,0-21 0,0 0 0,0 0 15,22 0-15,-1 0 0,-21 0 16,22-21-16,-1 0 0,64-22 15,-64 1-15,22 21 0,-22 0 16,21-22-16,-20 1 0,-1 21 0,0-22 16,-20 1-16,-1 21 0,0-21 0,-21-1 15,0 1-15,0 0 0,0 20 16,-21 1-16,0 0 0,-64 21 16,43 0-16,-1 0 0,1 21 15,0 0-15,-1 1 0,22-1 16,-21 21-16,21-21 0,-1 22 0,1-1 15,21 0-15,-21 1 0,21-22 16,0 21-16,0-21 0,0 22 0,0-22 16,21 21-16,0-21 0,1 22 15,-1-22-15,0 21 0,0-21 16,0 22-16,0-1 0,1 0 0,-1 1 16,0-1-16,0 0 0,-21 1 0,0-1 15,0 0-15,0 22 0,0-22 0,0 0 16,0 22-16,-21 21 15,0-22-15,0-21 0,-1 1 16,1-22-16,0 21 0,0-21 0,0 1 16,0-22-16,21-22 15,0 1-15,0 0 16,21-21-16,0-1 0,0 1 0,0-21 16</inkml:trace>
  <inkml:trace contextRef="#ctx0" brushRef="#br0" timeOffset="34904.5">5651 6604 0,'0'0'0,"0"-21"16,0 0-16,0 0 0,0-1 16,-21 1-16,-21 21 0,21 0 15,0 0-15,-22 0 0,1 0 0,21 0 16,-22 0-16,1 21 0,21 1 15,-21-1-15,20 0 0,1 0 0,0 21 16,0-20-16,0 20 0,0-21 16,21 0-16,0 22 0,0-22 15,0 0-15,0 0 0,0 0 16,0 0-16,21-21 0,0 0 0,0 0 16,0 0-16,0 0 0,1 0 15,-1 0-15,0 0 0,21-21 16,-21 21-16,1-21 0,20 0 0,-21 0 15,-42 21 17,-21 21-32,20 0 0,-20 0 0,21 0 15,-21 22-15,-1-22 0,1 21 16,21 1-16,-22-1 0,22-21 0,-21 21 16,21 1-16,0-22 0,21 0 0,0 0 15,0 0-15,21-21 31,0 0-31,0 0 0,21-21 0,-20 0 0,20 0 16,-21 0-16,21 0 16,1-1-16,-22 1 0,21 21 0,-21 0 15,22 0-15,-22 0 0,-21 21 16,21 1-16,-21 20 0,0-21 16,0 21-16,0 1 0,-21-1 0,21 0 15,-21 1-15,0-1 0,-1-21 16,1 22-16,0-1 0,0 0 0,21 1 15,-21-22-15,21 0 0,-21 21 0,21-21 16,0 1-16,21-22 16,0 0-1,0-22-15</inkml:trace>
  <inkml:trace contextRef="#ctx0" brushRef="#br0" timeOffset="36722.71">6371 6541 0,'0'-43'0,"0"86"0,0-128 0,0 64 15,0-22-15,0 1 0,0 21 0,0 0 16,0 0-16,-21 21 15,0 42-15,0 43 16,-1-43-16,1 43 16,21-22-16,-21 1 0,0 20 0,0-20 15,0-1-15,-22 22 0,22-22 0,0 1 16,-21-1-16,20 1 0,-20-22 16,21 1-16,-21-1 0,20 0 0,1-21 15,21 1-15,0-44 16,0 1-1,0 0-15,21-21 0,1 21 0,-22-22 16,42-63-16,0 64 16,-21-21-16,1 20 0,-1 1 0,0 0 15,-21-1-15,21 22 0,0 0 16,0 21-16,1 0 0,-1 0 16,0 21-16,-21 21 0,0-20 15,21 20-15,0 0 0,-21-21 0,21 22 16,-21-1-16,0 0 0,0 1 15,22-22-15,-1 21 0,-21-21 0,21 1 16,0-1-16,0-21 0,0 0 16,1 0-16,-1 0 0,21 0 0,0 0 15,-20-21-15,20 21 0,0-22 0,1-20 16,-22 21-16,21-21 16,0 20-16,1-20 0,-22 0 0,21-1 15,1-41-15,-22 20 0,0 1 16,-21-1-16,0 1 0,0-1 15,0-20-15,0 20 0,-21 1 0,0-1 16,-22 1-16,22-1 0,-21 22 16,-22-1-16,22 1 0,-22 0 0,1-1 15,21 22-15,-22 0 0,1 21 0,20 0 16,-20 0-16,20 0 0,1 42 16,-21-20-16,20 20 0,22 21 15,-21 1-15,21 21 0,-1-1 0,1 1 16,21-22-16,0 22 0,0 0 15,21-22-15,1 1 0,20-1 16,-21 1-16,21-22 0,1 0 0,20 1 16,-20-22-16,20 0 0,1 0 0,-1 0 15,1-21-15,-1 0 0,1 0 16,20 0-16,-41 0 0,20-21 0,1 0 16,-1 0-16,-21 0 0,22 0 0,-22-1 15,1-20-15,-1 21 0,0-21 16,-21-1-16,1 1 0,-1 21 0,-21-22 15,0 1-15,0 0 0,0-1 0,-21 22 16,-1 0-16,1 21 0,-21 0 16,-22 21-16,22 0 15,21 1-15,-21 20 0,20-21 16,1 21-16,0-20 0,21 20 0,0-21 16,0 21-16,0-20 0,21-1 0,0 0 15,1 0-15,-1 0 0,21-21 16,-21 0-16,22 21 0,-1-21 0,-21 0 15,21 0-15,-20 0 0,-1 0 0,0 0 16,0 0-16,0 22 0,0-22 16,-21 21-16,22-21 78,-1-21-78,-21-1 0,21 22 0,0-21 15,0 0-15,0 0 0,1-21 0,20 20 16,-21 1-16,0 0 0,0-21 16,1 21-16,20-1 0,-21 22 0,-21-21 15,21 21-15,0 0 0,-21 21 16,0 1 0,0-1-16,0 21 15,-21-21-15,21 0 0,-21 1 0,21-1 16,0 0-16,-21 0 0,21 0 15,0 0-15,0 1 0,0-1 16,21-21 0,0 0-16,0 0 0,1 0 0,20 0 15,-21 0-15,21-21 0,-20 21 0,20-22 16,-21 1-16,0 0 0,0 0 16,1-21-16,-1 20 0,-21 1 0,0-21 15,0 21-15,0-22 0,0 22 0,-21-21 16,-1 42-16,1 0 15,0 0-15,0 0 0,0 0 0,0 0 16,21 21-16,-22-21 0,22 21 0,-21 0 16,21 1-16,21-22 15,1 0 1,-1 0-16,0 0 0,21 0 0,-21 0 16,22 0-16,-22 0 0,21-22 15,-21 1-15,22 21 0,-22-21 0,21 0 16,-21 21-16,1-21 0,20 0 15,-21 21-15,0-22 0,0 22 16,-21 22 0,0-1-16,0 21 0,0 0 15,0-20-15,0 41 0,0-21 0,0 1 16,0 20-16,0 1 0,0-1 16,0 1-16,0-1 0,0 1 15,0-1-15,0 1 0,0-1 0,0 1 16,0-1-16,0-20 0,0 20 0,0 1 15,0-22-15,0 0 0,0 22 16,0-22-16,0-21 0,0 22 0,0-22 16,0 0-16,0 0 0,0 0 0,0-42 31,0 0-31,0 0 16,0 0-16,0-22 0,0 1 0,0 0 15,0-1-15,22-20 0,-22-1 0,0 1 16</inkml:trace>
  <inkml:trace contextRef="#ctx0" brushRef="#br0" timeOffset="36981.67">8467 6900 0,'0'0'0,"-22"-63"0,22-1 15,0 22-15,0 0 0,0-1 16,0 22-16,0-21 0,0 21 0,0 0 16,22-1-16,20 1 0,-21 0 0,0 0 15,22 21-15,-1 0 0,0 0 0,1 0 16,-1 0-16,0 0 0,1 21 15,-22 21-15,21-20 0,-21 20 0,0 0 16,-21-21-16,0 22 0,0-1 0,0 0 16,-21-20-16,0 20 0,0-21 15,-21 21-15,-1-20 0,1-1 16,21 0-16,-22 0 0,1 0 0,0 0 16,21-21-16,-1 22 0,1-22 15,0 0-15,0 0 0,21-22 16,0 1-16</inkml:trace>
  <inkml:trace contextRef="#ctx0" brushRef="#br0" timeOffset="37592.6">9504 6689 0,'0'0'0,"-21"21"0,-1-21 15,22 21-15,22-21 32,20 0-32,0 0 0,1 0 0,-1 0 15,21 0-15,1 0 0,-22 0 0,22 0 16,-1 0-16,22 0 0,-22-21 16,-20 21-16,20-21 0,1 0 0,-22 21 15,0-22-15,1 22 0,-22-21 16,0 21-16,-21-21 0,0 0 15,0 0-15,-42 21 0,21 0 16,-1-21-16,-20 21 0,21 0 16,-21 0-16,-1 0 0,22 0 0,-21-22 15,21 22-15,21-21 32,21 0-32,0 21 15,0 0-15,0 0 0,0 0 0,1 0 16,-1 0-16,0 21 0,0 0 15,0 1-15,0-1 0,-21 21 0,0-21 16,0 22-16,0-1 0,0 0 16,0-21-16,0 22 0,-21-1 0,0 0 15,0-20-15,0 20 0,0-21 0,-22 21 16,22-20-16,0 20 0,-21-21 0,20 0 16,22 0-16,0-42 31</inkml:trace>
  <inkml:trace contextRef="#ctx0" brushRef="#br0" timeOffset="38380.71">11197 5969 0,'0'0'0,"0"-42"0,0-22 16,0 85-1,0 1 1,0 20-16,0-21 0,0 43 0,-21-22 15,21 21-15,-21 1 0,21-1 16,-21 22-16,21-21 0,-22 20 0,1-20 16,-21-1-16,21 1 0,0-1 0,-1-20 15,1 20-15,0-21 0,0 1 16,0-22-16,0 21 0,21-21 16,0 1-16,21-44 31,-21 1-31,21 0 15,0-21-15,-21 21 0,21-22 0,0-20 16,1 20-16,-22-20 0,21-1 16,0-20-16,0 20 0,0 1 0,0-22 15,1 22-15,-1-1 0,0-21 0,-21 22 16,21 21-16,0-22 0,0 22 16,1-1-16,-22 22 0,21 0 0,-21 42 15,0 0 1,0 22-16,21-1 0,-21 0 15,0 22-15,0-1 0,0 1 0,0-1 16,0 1-16,0 21 0,21-22 16,-21 1-16,0-1 0,0 1 0,21-22 15,-21 0-15,0 22 0,0-43 0,0 21 16,0 1-16,21-22 0,-21 0 16,0 0-16,0 0 0,22 0 0,-22 1 15,0-44 16,0 1-31,0 0 16,-22 0-16,1 0 0</inkml:trace>
  <inkml:trace contextRef="#ctx0" brushRef="#br0" timeOffset="38577.79">10964 6731 0,'0'0'0,"-21"0"16,42 0-1,0 0-15,1 0 16,20 0-16,-21 0 0,0 0 16,22 0-16,-22 0 0,21 0 0,-21 0 15,0 0-15,22 0 0,-22 0 0,0 0 16,21 0-16,-20-21 16,-1 21-16,21-21 0,-21 21 0,22-21 0,-1 21 15</inkml:trace>
  <inkml:trace contextRef="#ctx0" brushRef="#br0" timeOffset="39080.64">12065 6583 0,'0'0'15,"-21"21"-15,42-21 31,0 0-31,0 0 16,0 0-16,22 0 0,-1 0 0,-21 0 16,22 0-16,-1 0 0,0 0 15,1 0-15,-1 0 0,0-21 0,1 0 16,-1 21-16,-21 0 0,21-21 16,-20 21-16,-1 0 0,0 0 0,-21-22 15,0 1-15,-21 0 16,-22 0-1,22 21-15,0-21 0,0 21 16,0 0-16,21-21 0,-21 21 16,-1 0-16,22-22 15,22 22 17,-1 0-32,0 0 0,0 0 15,0 22-15,0-1 0,-21 0 16,22 21-16,-22-21 15,0 1-15,0-1 0,0 21 0,0-21 16,0 22-16,-22-22 0,1 0 0,0 21 16,0-21-16,0 1 0,0-1 15,-1 0-15,-20 0 0,21 0 0,0 0 16,0 1-16</inkml:trace>
  <inkml:trace contextRef="#ctx0" brushRef="#br0" timeOffset="39552.37">13547 6138 0,'0'0'0,"0"-21"0,0 0 16,0-21-16,0 21 0,-22-22 0,22 22 16,-21 0-16,0 0 15,0 21 1,21 21-16,-21 0 0,0 0 0,21 0 16,0 22-16,-22-1 0,22 0 15,0 22-15,-21-22 0,21 22 0,0-1 16,0-20-16,0 20 0,0-21 15,0 22-15,0-22 0,0 1 16,0-22-16,-21 21 0,21-21 0,0 0 0,0 1 16,0-1-16,0-42 31,0-1-31</inkml:trace>
  <inkml:trace contextRef="#ctx0" brushRef="#br0" timeOffset="39908.48">13144 6138 0,'0'-42'16,"0"84"-16,-21-105 0,21 42 0,0 0 0,0-1 15,0 1-15,0 0 0,21 21 0,1-21 16,20 0-16,-21 21 0,21-21 16,1 21-16,20 0 0,-20 0 0,20 0 15,1 0-15,-1 0 0,1 0 16,-1 21-16,1 21 0,-1-21 0,1 22 15,-1-1-15,-21 0 0,1 1 16,-22 20-16,0-21 0,-21 22 16,0-1-16,0-20 0,-42 20 0,21 1 15,-22-22-15,-20 0 0,20 1 16,1-1-16,-21 0 0,20-20 0,1-1 16,0 0-16,-1 0 0,22 0 0,-21-21 15,21 0-15,-1 0 0,1 0 16,0 0-16,21-21 15,0 0-15,0 0 16,0 0-16,21 21 16,0-22-16,22 1 0,-22 0 15,0 0-15,21 0 0</inkml:trace>
  <inkml:trace contextRef="#ctx0" brushRef="#br0" timeOffset="40564.1">15071 6096 0,'0'0'0,"21"-42"16,-21 21-16,-21 21 16,-1-22-16,1 1 0,-21 21 0,21 0 15,0 0-15,-22 0 0,1 0 16,21 0-16,-22 21 0,1-21 15,21 22-15,0-1 0,-22 21 0,22-21 16,0 0-16,0 1 0,21-1 0,-21 21 16,21-21-16,0 0 0,0 1 15,0-1-15,21-21 0,0 21 0,0 0 16,22-21-16,-22 0 0,0 21 16,21-21-16,-21 0 0,22 0 0,-22 0 15,21 0-15,-21 0 0,1 0 16,-44 0-1,1 0 1,0 0-16,0 0 0,-21 21 16,20 1-16,-20-1 0,0 0 0,21 0 15,-22 0-15,1 22 0,21-22 0,0 0 16,-1 0-16,1 0 0,21 0 16,21-21-1,1 0-15,-1 0 16,0 0-16,21 0 0,-21 0 15,22-21-15,-22 0 0,21 21 0,-21-21 16,22 0-16,-22 21 0,0 0 16,0 0-16,0 0 0,-21 21 15,0 0-15,0 0 16,0 0-16,0 1 0,0 20 16,-21 0-16,0-21 0,21 22 0,-21-1 15,0-21-15,0 22 0,21-1 0,-22 0 16,1 1-16,21-22 0,-21 21 15,21-21-15,0 0 0,0 22 0,0-22 16,0 0-16,0 0 0,21-21 31,0-21-31,1 0 16,-1 0-16,0-22 0,21 22 0,-21 0 16,22-21-16</inkml:trace>
  <inkml:trace contextRef="#ctx0" brushRef="#br0" timeOffset="40819.94">15748 6011 0,'0'0'15,"21"-42"-15,-21 21 0,0-21 16,0 63 0,0 0-16,0 0 0,0 21 15,-21 1-15,0-1 0,21 0 16,-21 1-16,21-1 0,0 0 0,-22 22 15,1-22-15,21 1 0,-21 20 16,21-21-16,0-20 0,0 20 16,0 0-16,-21-21 0,21 1 0,0-1 15,0 0-15,0 0 16,21-21 0,-21-21-16,21 0 0</inkml:trace>
  <inkml:trace contextRef="#ctx0" brushRef="#br0" timeOffset="41140.76">15579 5990 0,'0'0'0,"-22"-21"0,22-21 16,0 21-16,0-1 16,0 1-16,22 0 0,-1 21 0,21-21 15,-21 21-15,22 0 0,-1 0 16,0 0-16,1 0 0,20 0 0,-21 0 15,22 21-15,-1 0 0,-20 0 16,20 22-16,-20-1 0,-1 0 16,0 1-16,-21 20 0,1-20 0,-22 20 0,0-21 15,0 22-15,0-22 0,-43 22 16,22-22-16,-21 0 0,-1 1 0,-20-1 16,-1 0-16,22-20 0,-21 20 15,-1-21-15,22 0 0,-1 0 16,-20 1-16,42-22 0,-22 21 0,22-21 15,-21 0-15,21 21 0,0-21 0,-1 0 16,1 21-16,0-21 16,0 21-16</inkml:trace>
  <inkml:trace contextRef="#ctx0" brushRef="#br0" timeOffset="42140.2">1609 8551 0,'0'0'0,"0"-21"0,0 0 0,0-21 15,0 21-15,0-1 0,0 1 16,-22 21-16,22 21 15,-21 1-15,21-1 16,-21 21-16,21 0 0,-21 22 0,21-1 16,0 1-16,-21 21 0,0-22 15,21 22-15,-22-22 0,22 1 16,0-1-16,-21-20 0,21 20 16,0-42-16,0 22 0,0-22 15,0 0-15,0 0 0,21 0 0,1-21 31,-1 0-31,-21-21 0,21 0 16,-21 0-16,0 0 0,0-22 16,0 22-16</inkml:trace>
  <inkml:trace contextRef="#ctx0" brushRef="#br0" timeOffset="42886.75">1079 8467 0,'0'0'0,"-21"0"16,-21-21-16,42-1 16,-21 1-16,21 0 0,0 0 15,21 0-15,0 0 0,0-1 16,22 1-16,-1 0 0,21 0 16,1 21-16,-1 0 0,22 0 0,-21 21 15,20 0-15,-20 0 0,20 22 16,-20-1-16,-1 22 0,-20-22 0,-1 21 15,0 1-15,1-1 0,-43 1 16,0 21-16,0-22 0,0 1 0,0-1 16,-21 1-16,-22-22 15,22 0-15,-21 1 0,-1-1 0,1 0 16,0-21-16,-1 1 0,1-1 16,0 0-16,-1-21 0,1 0 0,21 0 15,-21 0-15,20 0 0,-20 0 16,21-21-16,0 21 0,21-21 0,-21 21 15,21-22-15,-22 22 0,1-21 16,21 0 0,21 21 15,1 0-15,-1 0-16,0 0 15,0 0 1,0 0 15,-21 21 16,-21-21-47,0 0 78,21-21-47,-21 21-31,21-21 16,0 0 0,-21 21 15,21-21-31,0-1 15,21 22-15,0 0 16,0-21-16,0 21 0,0 0 0</inkml:trace>
  <inkml:trace contextRef="#ctx0" brushRef="#br0" timeOffset="44373.9">2328 8827 0,'0'0'0,"0"-22"0,0-41 16,0 42-16,-21 0 0,0-1 15,0 22-15,0-21 0,-1 21 16,1 0-16,0 0 0,0 0 15,0 0-15,21 21 16,-21 1-16,21 20 0,-22-21 16,22 21-16,0 1 0,0 20 0,0-20 15,0-1-15,0 0 0,0 22 16,0-22-16,0-21 0,22 22 0,-1-1 16,0-21-16,0 0 0,0 22 0,22-43 15,-22 21-15,0 0 0,21-21 16,1 0-16,-22 0 0,21 0 0,-21 0 15,22 0-15,-22 0 16,21 0-16,-21 0 0,22-21 0,-22 0 16,0-1-16,0 1 0,0 0 15,-21 0-15,0 0 0,0 0 0,0-22 16,0 1-16,0 21 0,0-22 16,-21 1-16,0-21 0,0 20 0,0 1 15,-22 0-15,22-1 0,-21 22 16,-1-21-16,22 21 0,-21 21 0,0-22 15,-1 22-15,22 0 0,-21 0 16,-1 0-16,22 22 0,-21-1 16,21 21-16,0 0 0,-1 1 0,1-1 15,21 0-15,0 22 0,0-22 0,0 1 16,0-1-16,0 0 0,0 1 16,0-1-16,21-21 0,1 0 15,20 22-15,-21-22 0,21-21 0,-20 21 16,20-21-16,0 0 0,1 0 15,-1 0-15,0 0 0,1 0 0,-1 0 16,0 0-16,1-21 0,-1 0 16,0 21-16,-21-22 0,22-20 0,-22 21 15,0 0-15,0 0 0,0-22 16,1 1-16,-22 21 0,0-22 16,0 22-16,0-21 0,21 21 0,-21 0 15,0-1-15,0 1 0,0 42 31,0 1-15,21-1-16,-21 0 0,0 0 0,0 0 16,0 0-16,21 1 0,-21-1 15,0 0-15,0 0 0,0 0 0,0 0 16,21-21-16,-21 22 0,21-22 16,-21 21-16,22-21 0,-1 0 15,0 0-15,0 0 0,0 0 16,0 0-1,1-21-15,-1-1 0,0 1 16,-21 0-16,21-21 0,-21 21 16,0-1-16,0 1 0,0 0 0,0 0 15,0 42 1,0 0 0,0 0-16,0 1 0,0-1 15,0 0-15,0 0 0,0 0 16,0 0-16,0 1 0,0-1 15,0 0-15,21-21 16,0 0-16,1 0 0,-1 0 0,0 0 16,0 0-16,0 0 0,22 0 15,-22-21-15,21 0 0,0-1 16,-20 1-16,20 0 0,0 0 0,-21 0 16,22 0-16,-22-22 0,0 22 15,0-21-15,0-1 0,-21 1 0,0 0 16,0-1-16,0 1 0,0 0 0,0-1 15,-21 1-15,0 0 0,0-1 16,21 22-16,0 0 0,-21 0 0,0 21 16,21 21-16,-43 43 15,22-22-15,21 0 16,0 1-16,0-1 0,0 0 16,0 22-16,0-22 0,0 0 15,0 1-15,0-22 0,0 21 0,0-21 16,0 1-16,0-1 0,0 0 15,0 0-15,21-21 16,0 0-16,1-21 16,-1 0-1,0 0-15,-21-1 0,21 1 0,0 0 16,0-21-16,1 21 0,-1-1 16,21 1-16,-21 0 0,22 0 0,-22 21 15,0 0-15,21 0 0,-21 21 16,1 0-16,-1 0 0,0 1 0,0 20 15,-21-21-15,0 0 0,0 22 16,0-22-16,0 0 0,-21 21 16,0-21-16,0 1 0,-22-1 0,22 0 15,0 0-15,-21-21 0,20 21 0,-20-21 16,21 0-16,0 0 0,0 0 16,-1 0-16,1 0 0,21-21 15,0 0-15,0 0 16,0 0-16,0-1 0,21 1 0,1-21 15,-1 0-15,0-1 0,0 1 16,21 0-16</inkml:trace>
  <inkml:trace contextRef="#ctx0" brushRef="#br0" timeOffset="44612.36">4297 8340 0,'0'21'15,"0"0"-15,0 0 16,0 0-16,0 1 0,0 20 0,0 0 15,0 1-15,-21-1 0,21 0 0,0 22 16,0-22-16,0 0 0,0 1 16,-22 20-16,22-20 0,-21-1 0,21 0 15,0-21-15,0 22 0,0-22 16,0 0-16,0 0 0,0 0 16,0 1-16,21-22 15,1 0 1,-1 0-16,-21-22 0,21 1 15,0 0-15,-21 0 0</inkml:trace>
  <inkml:trace contextRef="#ctx0" brushRef="#br0" timeOffset="44977.19">4403 8975 0,'21'0'32,"0"0"-17,0 0-15,0 0 16,0 0-16,1 0 15,-1-21-15,0 21 0,0-22 0,21 1 16,-20 0-16,-1 21 0,21-21 16,-21 0-16,0 0 0,1-1 0,-1 1 15,-21 0-15,0 0 0,0 0 0,0 0 16,-21 21-16,-1 0 0,1 0 16,0 0-16,0 0 0,-21 0 0,20 0 15,1 21-15,-21 21 0,21-21 16,0 22-16,-22-1 0,22-21 0,21 21 15,-21 1-15,21-1 0,-21-21 0,21 22 16,0-22-16,0 0 0,0 0 16,0 0-16,21 0 0,0 1 15,0-22-15,22 21 0,-22-21 16,0 0-16,21 0 0,-21 0 16,22 0-16,-1-21 0,0-1 0,1 22 15,-1-21-15,22 0 0,-22 0 0,0 0 16,1 0-16,20-22 0</inkml:trace>
  <inkml:trace contextRef="#ctx0" brushRef="#br0" timeOffset="45636.81">5588 8530 0,'0'0'16,"0"-42"-16,-21 42 16,0 0-16,-1 0 15,1 0-15,-21 21 0,21 0 0,0 22 16,-1-22-16,-20 21 0,21 0 0,0 1 15,0-1-15,21 0 0,-22 1 16,22-1-16,-21 0 0,21 1 0,0-1 16,0-21-16,0 22 0,0-22 15,21 0-15,1 0 0,-1 0 0,21-21 16,-21 0-16,22 0 0,-1 0 0,0 0 16,1 0-16,20 0 0,-21 0 15,1-21-15,-1 0 0,22 0 0,-22-22 16,0 22-16,-21-21 0,22 21 0,-1-22 15,-21 1-15,0-21 16,1 20-16,-1 1 0,-21-22 0,0 22 16,21-21-16,-21 20 0,0-20 0,0 20 15,0 1-15,0 0 0,0 21 16,0-22-16,-21 43 16,0 0-16,-1 21 0,1 1 15,21 20-15,-21 0 0,0-21 16,0 43-16,21-22 0,0 1 0,-21 20 15,21-21-15,0 22 0,0-22 16,0 1-16,0-1 0,0 0 0,0 1 16,0-1-16,0-21 0,21 21 15,0-20-15,0-22 0,0 21 0,0-21 16,1 0-16,-1 0 0,0 0 16,21 0-16,-21 0 0,1-21 0,20-1 15,-21 1-15,0 0 0,0 0 0,1-21 16,-1 20-16,0-20 0,0 21 15,-21-21-15,0 20 0,21-20 0,-21 21 16,21 21-16,-21 21 16,0 0-1,0 0-15,0 1 0,0 20 0,0-21 16,-21 0-16,21 22 0,0-22 16,0 0-16,0 0 0,0 0 15,0 0 1,21-21-1,-21-21-15,22 21 16,-1-21-16,-21 0 0,21 0 0,-21 0 16</inkml:trace>
  <inkml:trace contextRef="#ctx0" brushRef="#br0" timeOffset="45824.7">6562 8551 0,'-22'0'16,"1"22"-16,0-22 15,21 21-15,0 0 16,-21 0-16,21 0 16,0 0-16,0 1 15,0-1-15,21-21 0,0 21 16,0 0-16,1-21 0,-1 0 16,21 21-16,-21-21 0,22 0 0,-22 0 15</inkml:trace>
  <inkml:trace contextRef="#ctx0" brushRef="#br0" timeOffset="46504.83">7006 8700 0,'0'0'0,"0"-43"16,0 22-16,-21 21 15,0 0-15,0 0 16,-1 21-16,1 0 0,0 1 0,0-1 16,0 0-16,0 21 0,-1-21 15,1 22-15,21-22 0,0 0 0,0 21 16,0-20-16,0-1 0,0 0 0,0 0 15,21 0-15,1 0 0,20-21 16,-21 0-16,21 0 0,-20 0 16,20 0-16,-21 0 0,21 0 0,1 0 0,-22-21 15,21 0-15,-21 21 0,22-21 16,-22-21-16,0 20 0,0 1 0,0-21 16,-21 0-16,0-1 0,22 1 15,-22 0-15,0-1 0,0 1 16,0 0-16,0-22 0,0 22 0,0-1 15,0 22-15,0-21 0,0 21 0,0 0 16,0 42 0,0 0-16,0 21 0,0-21 15,0 22-15,0-1 0,0-21 16,0 22-16,0-1 0,0 0 0,0 1 16,0-1-16,0-21 0,0 21 0,0-20 15,0-1-15,0 0 0,0 0 16,0 0-16,0-42 47,0 0-47,0 0 0,21 0 15,0-1-15,0 1 0,0 0 0,0 0 16,1 0-16,-1 0 0,21-1 16,-21 22-16,0 0 0,-21-21 15,22 21-15,-1 0 0,-42 21 31,-1-21-31,1 22 0,0-1 16,0-21-16,0 21 0,-22 0 0,22 0 16,21 0-16,-21 1 0,21-1 15,0 0-15,0 0 0,0 0 16,0 0-16,0 1 0,21-22 16,0 0-16,-21 21 0,22-21 15,20 0-15,-21 0 0,0 0 0,0 0 16,1 0-16,-1 0 0,0 0 0,0 0 15,-21-21-15,21-1 0,0 1 16,-21 0-16</inkml:trace>
  <inkml:trace contextRef="#ctx0" brushRef="#br0" timeOffset="47076.25">8467 8636 0,'-22'0'16,"1"0"-16,42 0 31,1 0-31,20 0 0,0 0 0,1 0 16,-1 0-16,21 0 0,1 0 16,-1-21-16,22 0 0,-21 21 0,-1-21 15,1 21-15,-1-22 0,1 22 0,-22-21 16,0 21-16,1 0 0,-22-21 15,0 21-15,-21-21 16,-21 21-16,0 0 16,-1-21-16,1 0 0,0 21 15,0 0-15,0-22 0,0 22 0,-1 0 16,22-21-16,0 0 16,22 21-16,-1 0 15,0 0-15,0 0 0,0 21 16,0 0-16,1 1 15,-1-1-15,0 21 0,-21-21 0,0 22 16,0-22-16,0 21 0,0-21 0,-21 22 16,-22-1-16,22-21 0,-21 21 15,0-20-15,20-1 0,-20 0 0,0 0 16,21 0-16,-1 0 0,44-42 31</inkml:trace>
  <inkml:trace contextRef="#ctx0" brushRef="#br0" timeOffset="47712.89">10329 7938 0,'0'0'16,"-21"0"-16,0 21 15,0 21-15,0-21 0,-1 22 0,1 20 16,0-21-16,0 22 0,21-1 15,-21-20-15,0 20 0,-22 1 0,22-1 16,0 1-16,0-22 0,0 22 16,-1-22-16,-20 21 0,21-20 15,0-22-15,0 21 0,21-21 0,0 1 16,-22-1-16,22-42 31,22-22-31,-1 22 0,-21-21 16,21 21-16,0-22 0,0 1 15,0-22-15,-21 22 0,22-21 0,-1-1 16,0 1-16,0-1 0,0-21 0,0 22 16,22-1-16,-22-20 0,0 41 15,0 1-15,22 0 0,-22 21 0,0-1 16,0 22-16,-21 22 0,21-1 0,0 21 16,-21 22-16,22-22 15,-22 21-15,0 1 0,0-1 0,0 1 16,0-22-16,0 22 0,0-1 0,0-20 15,0-1-15,0 0 0,21 1 16,-21-1-16,0 0 0,21-21 0,-21 1 16,0-1-16,0 0 0,0 0 0,21-21 15,-21-21 17,-21 0-32,21 0 15,-21-1-15,0 1 0</inkml:trace>
  <inkml:trace contextRef="#ctx0" brushRef="#br0" timeOffset="47891.78">9969 8573 0,'0'0'0,"-21"0"0,21 21 0,0 0 16,21 0 0,1-21-16,-1 0 0,21 0 15,-21 0-15,22 0 0,-22 0 0,21 0 16,0 0-16,-20 0 0,20 0 0,0 0 15,1-21-15,-1 0 0,0 21 16,1-21-16,-1 21 0,0-22 0,1 1 16,-1 21-16</inkml:trace>
  <inkml:trace contextRef="#ctx0" brushRef="#br0" timeOffset="48340.89">11176 8467 0,'0'21'15,"0"0"1,21-21-16,0 0 0,0 0 0,1 0 16,-1 0-16,0 0 0,21 0 0,1 0 15,-1 0-15,0 0 0,1 0 16,-1 0-16,0 0 0,1 0 0,20 0 16,-21 0-16,1 0 0,-1-21 0,0 21 15,1 0-15,-22-21 16,21 0-16,-21 21 0,1 0 0,-1-22 15,-21 1-15,-21 0 16,-1 21-16,1 0 16,-21-21-16,0 21 0,-1 0 0,22 0 15,-21-21-15,21 21 0,-22 0 0,22 0 16,21-21-16,21-1 16,0 22-1,1 0-15,20 0 0,-21 0 16,0 0-16,22 0 0,-22 0 0,21 0 15,-21 22-15,0-1 0,1 0 16,-1 0-16,0 0 0,-21 22 0,0-22 16,0 0-16,0 21 0,0-21 15,-21 1-15,-22-1 0,22 21 0,-21-21 16,21 0-16,0 1 0,-22-1 0,22 0 16,0 0-16,-21-21 15</inkml:trace>
  <inkml:trace contextRef="#ctx0" brushRef="#br0" timeOffset="48521.13">12721 8213 0,'0'0'0,"0"-43"16,21 1-16,0 21 0,-21-21 16,0 20-16,0-20 0</inkml:trace>
  <inkml:trace contextRef="#ctx0" brushRef="#br0" timeOffset="48721.02">12785 7916 0,'0'-21'16,"0"0"-16,0 127 0,0-170 0,0 1 0,0 42 0,0 42 16,-22 21-1,22-21-15,0 22 0,0 20 16,0-20-16,0 20 0,-21 1 0,21-1 15,0-21-15,0 22 0,0-22 16,0 1-16,-21-1 0,21 0 0,0-21 16,0 22-16,0-22 0,0 0 0,0 0 15,0 0-15,0 1 16,0-44 0,-21 1-1,21 0-15,-21 0 16,0-21-16</inkml:trace>
  <inkml:trace contextRef="#ctx0" brushRef="#br0" timeOffset="49034.89">12404 8001 0,'0'0'0,"0"-42"0,21 21 0,0-1 16,0 1-16,0 0 0,0 0 16,1 21-16,20 0 0,-21 0 0,21 0 15,1 0-15,-1 0 0,22 0 0,-22 21 16,21 0-16,1 0 0,-1 1 15,1-1-15,-1 21 0,1 0 0,-22 1 16,1-1-16,-1 22 0,0-22 16,-21 0-16,1 1 0,-22-1 15,0 0-15,0 1 0,-22-1 0,1-21 16,-21 21-16,0-20 0,-22 20 0,1-21 16,-1 0-16,1 0 0,-22 1 15,21-1-15,22 0 0,-21-21 0,20 21 16,1-21-16,0 0 0,20 0 15,1 0-15,21-21 16,21 0-16,22 0 16,-22 21-16,21-22 0,1 1 15,-1 0-15</inkml:trace>
  <inkml:trace contextRef="#ctx0" brushRef="#br0" timeOffset="49577.57">13801 7811 0,'0'21'16,"0"0"-16,0 0 0,0 21 16,0-20-16,0 20 0,0 0 15,0 1-15,0-1 0,0 0 0,0 22 16,0-22-16,0 0 0,0 1 0,0-1 15,0 0-15,0 1 0,-22-22 16,22 21-16,-21-21 0,21 22 0,0-22 16,0 0-16,0 0 0,0 0 15,-21 1-15,21-44 32,0 1-32</inkml:trace>
  <inkml:trace contextRef="#ctx0" brushRef="#br0" timeOffset="49889.4">13716 7980 0,'0'0'0,"0"-21"0,0-22 16,0 22-16,21 0 0,0 21 16,0 0-16,22 0 0,-22-21 15,21 21-15,22 0 0,-22 0 16,22 0-16,-22 0 0,21 0 0,1 21 15,-1 0-15,1 0 0,-22 1 0,22 20 16,-43 0-16,21 22 0,-21-22 16,1 0-16,-22 22 0,0-22 15,0 1-15,-43 20 0,22-21 0,-21-20 16,-1 20-16,1 0 0,0-21 0,-22 22 16,22-22-16,-22 0 0,1 0 15,21 0-15,-22 1 0,22-1 0,-1-21 16,22 21-16,-21-21 0,21 0 0,-22 21 15,22-21-15,0 0 0,0 0 16,0 0-16,0 0 0,-22 0 0,22 21 16</inkml:trace>
  <inkml:trace contextRef="#ctx0" brushRef="#br0" timeOffset="51640.58">825 10054 0,'-21'0'16,"21"21"-1,0 22 1,0-22-16,0 21 0,0 22 16,0-1-16,0 1 0,0-1 15,0 22-15,0-22 0,0 22 0,0-21 16,0-1-16,0 1 0,0-1 16,0-21-16,-21 1 0,21-1 0,-21 0 15,21 1-15,-21-22 0,21 0 16,-21-21-1,-1-21-15,1 21 0,21-21 16,-21-22-16,21 22 0,-21-21 16,0 21-16</inkml:trace>
  <inkml:trace contextRef="#ctx0" brushRef="#br0" timeOffset="52254.01">402 10160 0,'0'0'0,"0"-21"0,85-64 15,-64 64-15,21 0 0,1 0 16,20 21-16,-21-21 0,1 21 16,20 0-16,-20 0 0,20 21 15,1-21-15,-22 42 0,0-21 0,1 22 16,-1-1-16,-21 0 0,0 1 16,-21 20-16,0-21 0,-21 22 15,0-1-15,0 1 0,-22-22 0,22 22 16,-21-22-16,0 0 0,-1-20 15,22 20-15,-21-21 0,-1 0 0,22-21 16,-21 0-16,21 0 0,0 0 16,-1 0-16,1 0 0,0 0 15,21-21-15,0 0 0,0 0 16,21 21 0,0 0-16,1 21 15,20 0-15,-21 21 0,0-20 0,22 20 16,-22-21-16,0 21 0,0 1 15,21-22-15,-20 21 0,-1-21 16,21 1-16,-21-1 0,22 0 0,-1 0 16,0-21-16,1 0 0,-1 0 15,0 0-15,1-21 0,-1 0 0,0 0 16,1-1-16,-1 1 0,0 0 16,1-21-16,-22 21 0,21-22 15,-21 22-15,0-21 0,-21-1 16,0 22-16,0-21 0,0 0 0,0 20 15,0 1-15,0 0 0,0 0 16,0 42-16,0 0 16,0 0-16,0 1 0,0-1 15,-21 21-15,0-21 0,21 22 0,-21-22 16,21 0-16,0 21 0,0-21 16,-21 1-16,21-1 0,21-42 46,-21-1-46,0 1 16,0 0-16</inkml:trace>
  <inkml:trace contextRef="#ctx0" brushRef="#br0" timeOffset="52418.92">1736 10351 0,'0'0'0,"0"-43"0,0 22 15,0 0-15,0 42 47,0 0-47,0 0 0,0 1 16,0-1-16,21 0 0,0-21 15,0 21-15,0 0 16</inkml:trace>
  <inkml:trace contextRef="#ctx0" brushRef="#br0" timeOffset="53077.04">2519 10710 0,'0'0'0,"21"0"0,0 0 0,0 0 16,0-21-16,1 0 0,-22 0 15,0 0-15,0 0 0,0-1 16,0-20-16,0 21 0,-22 0 0,1-22 16,0 22-16,0 0 0,0 0 15,0 21-15,-22 0 0,22 0 0,0 0 16,0 21-16,-22 0 0,22 0 15,0 22-15,-21-22 0,21 21 16,-1 1-16,1-1 0,0 0 0,0-21 16,21 22-16,0-22 0,0 21 15,0-21-15,0 1 0,0-1 16,21-21-16,0 0 0,0 0 16,1 0-16,20 0 0,-21 0 0,64-21 15,-64-1-15,21 1 16,-21 0-16,22 0 0,-22 0 15,0 0-15,0 21 0,-21-22 0,0 1 16,0 0-16,21 21 0,-21-21 16,0 42-1,0 0-15,0 0 16,0 22-16,0-22 0,0 21 0,0 1 16,0-1-16,0 21 0,-21-20 15,21 20-15,0 1 0,0-1 0,0 1 16,0-1-16,0 1 0,0-1 15,0 1-15,21-1 0,-21 1 0,22-1 16,-22 1-16,0-1 0,0 1 0,0-1 16,0-20-16,0 20 15,-22-21-15,1 22 0,-21-22 0,21 1 16,-22-22-16,22 21 0,-21-21 16,0-21-16,20 21 0,-20-21 0,0 0 15,-22 0-15,22-21 0,0 0 0,-1-21 16,-20 21-16,20-22 0,1 1 15,0 0-15,21-1 0,-22 1 0,22 0 16,21-22-16,0 22 0,0 21 16,0-22-16,0 1 0,0 0 0,21-1 15,0 1-15,1 0 0,20-1 16,-21 1-16,21 0 0,-20-1 0,20-20 16,-21 20-16,21-20 15,1-1-15</inkml:trace>
  <inkml:trace contextRef="#ctx0" brushRef="#br0" timeOffset="53750.55">3175 10308 0,'0'0'0,"0"-21"16,-21 21-1,0 21-15,21 0 0,-22 1 16,22 20-16,0 0 0,0 1 0,-21-1 15,21 0-15,0 1 0,-21-1 16,21 0-16,0 1 0,0-1 16,0 0-16,-21-21 0,21 22 0,0-22 15,0 0-15,0 0 16,0-42 0,0 0-1,21 0-15,0 0 0,-21-1 16,21 1-16,1-21 0,-1 21 0,-21-22 15,21 22-15,0-21 0,0 21 16,0 21-16,1 0 0,-1 0 16,-21 21-16,0 0 15,0 0-15,0 22 0,21-22 16,-21 21-16,21-21 0,-21 22 0,0-22 16,21 0-16,0 0 0,-21 0 15,22 0-15,-1 1 0,0-22 16,0 0-16,0 0 0,0 0 0,1 0 15,20 0-15,-21-22 0,0 22 16,22-21-16,-22 0 0,0 0 16,21 0-16,-21-22 0,1 22 0,-1-21 15,0 0-15,0-1 0,-21-20 16,0 20-16,0-20 0,21-1 0,-21 22 16,0-21-16,21 20 0,-21 1 0,0 21 15,0 0-15,0-1 0,0 1 16,0 42-1,0 1-15,0-1 0,0 21 16,0 0-16,-21 1 0,21 20 0,-21-20 16,21-1-16,0 0 0,0 1 15,0-1-15,0 0 0,0 1 0,0-22 16,0 21-16,0-21 0,0 0 16,0 1-16,0-1 0,21-21 31,0 0-31,-21-21 15,0-1-15,0 1 0,0 0 0,0 0 16</inkml:trace>
  <inkml:trace contextRef="#ctx0" brushRef="#br0" timeOffset="53912.33">3725 10499 0,'21'0'16,"1"0"-16,-1 0 15,21 0-15,-21 0 0,0 0 0,1 0 16,20 0-16,-21 0 16,0 0-16,22-21 0,-22 21 0,0-22 15,21 1-15,-21 0 0,22 21 0</inkml:trace>
  <inkml:trace contextRef="#ctx0" brushRef="#br0" timeOffset="54552.76">4635 10118 0,'-21'21'16,"0"0"-16,0-21 0,0 42 15,0-20-15,-1-1 0,1 21 0,0 0 16,0 1-16,0-1 16,0 0-16,-1 1 0,1 20 0,0-20 15,21-1-15,0 0 0,0-21 0,-21 22 16,21-1-16,0-21 0,0 0 15,21 1-15,0-22 0,0 21 0,1-21 16,20 0-16,0 0 0,1 0 0,-1-21 16,0 21-16,22-22 0,-22 1 15,22 0-15,-22-21 0,21 21 0,-20-22 16,-1 1-16,0 0 0,1-22 0,-1 22 16,-21-22-16,0 22 0,-21-22 15,0 22-15,0-21 0,0 20 0,0 1 16,0 0-16,0 20 0,0 1 15,0 0-15,0 42 16,0 0-16,-21 22 16,21-22-16,-21 21 0,21 1 15,0-1-15,0 21 0,0-20 0,0 20 16,0 1-16,0-22 0,0 0 0,0 22 16,0-43-16,0 21 0,0 1 15,21-22-15,0 0 0,-21 0 0,22 0 16,-1-21-16,0 0 0,21 22 0,-21-22 15,1 0-15,-1 0 0,21 0 16,-21-22-16,0 22 0,1-21 16,-1 0-16,0 21 0,0-21 0,0 0 15,-21 0-15,0-1 0,0 1 16,0 0-16,0 0 0,0 42 31,0 0-31,0 0 16,0 1-16,0-1 0,0 0 15,-21 0-15,21 0 16,0 0 0,-21-21-16,21-21 31,0 0-31</inkml:trace>
  <inkml:trace contextRef="#ctx0" brushRef="#br0" timeOffset="54700.84">5503 10372 0,'0'-21'16,"0"42"-16,0 0 15,0 0 1,0 0-16,21-21 16,1 0-16</inkml:trace>
  <inkml:trace contextRef="#ctx0" brushRef="#br0" timeOffset="55369.11">6096 10329 0,'-21'0'16,"0"22"-16,-1-1 0,1 0 0,0 0 15,21 0-15,-21 0 0,21 22 16,-21-22-16,21 0 0,0 21 0,0-20 15,0 20-15,0-21 0,0 0 0,0 0 16,0 1-16,0-1 0,0 0 16,21-21-16,0 0 0,0 21 0,0-21 15,22 0-15,-22 0 0,21 0 16,-21-21-16,22 21 0,-22-21 16,21 0-16,-21-1 0,22 1 0,-22-21 15,0 21-15,21-22 0,-20 1 0,-22 0 16,21-22-16,-21 22 0,0-22 15,0 22-15,0-21 0,0 20 0,0 1 16,0 0-16,0-1 0,0 22 0,0 0 16,0 0-16,0 42 15,0 0-15,0 0 0,0 0 16,0 22-16,0-22 0,0 21 16,21 1-16,-21-22 0,0 21 15,0 0-15,0 1 0,0-22 0,0 21 16,0-21-16,0 1 0,0-1 0,0 0 15,0 0-15,0 0 0,0-42 47,0 0-47,0 0 16,21 0-16,-21-22 0,21 22 0,-21 0 16,0 0-16,0 0 0,0-1 15,0 44 16,0-1-31,0 0 0,21 0 16,-21 0-16,22 0 0,-22 1 16,21-1-16,0 0 15,-21 0-15,21-21 0,0 0 16,0 0 0,-21-21 15,0 0-16,0 0-15,22-22 0</inkml:trace>
  <inkml:trace contextRef="#ctx0" brushRef="#br0" timeOffset="55934.3">7980 10139 0,'0'0'0,"-43"0"15,-41 21 1,63 0-16,21 0 15,21-21-15,0 0 0,21 22 0,-21-22 16,22 0-16,-1 21 0,22-21 16,-22 0-16,21 0 0,1 0 0,-22 0 15,22 0-15,-1 0 0,1 0 0,-22 0 16,22 0-16,-1-21 0,-21 21 16,22-22-16,-22 22 0,1-21 0,-22 0 15,21 21-15,-21-21 0,-21 0 16,0 0-16,-21-1 15,-21 22-15,21-21 0,-22 21 16,1-21-16,21 21 0,-22 0 0,22-21 16,-21 21-16,21 0 0,21-21 15,0 0-15,21 21 16,0 0 0,0 0-16,0 0 0,22 0 0,-22 0 15,0 21-15,21-21 0,-20 21 0,-1 0 16,0 0-16,0 0 0,-21 1 15,0 20-15,0-21 0,0 0 0,0 22 16,-21-22-16,0 0 0,0 21 16,-22-21-16,22 1 0,0-1 15,-21 21-15,20-21 0,-20 0 0,21-21 16,-21 22-16,20-22 0,1 0 0,0 0 16</inkml:trace>
  <inkml:trace contextRef="#ctx0" brushRef="#br0" timeOffset="56592.18">9991 9885 0,'0'0'0,"-22"0"0,1-21 16,21-22-1,0 22-15,0 0 0,0 0 16,0 0-16,-21 0 0,21-1 16,-21 44 15,21 20-31,0-21 15,-21 21-15,21 22 0,0-22 0,-21 1 16,21 20-16,-22-21 0,1 22 16,21-22-16,-21 1 0,0-1 0,21 0 15,-21 1-15,0-1 0,-1 0 0,22-21 16,0 1-16,0-1 0,-21-21 16,21-21-1,0-1 1,0 1-16,0 0 0,0-21 15,21-1-15,1 1 0,-1 0 0,-21-1 16,21-20-16,0 21 0,0-22 0,0 1 16,1-1-16,-1 1 0,0-1 15,0 1-15,0 20 0,0 1 16,22 0-16,-22 20 0,0 1 16,21 21-16,-20 0 0,-1 21 0,0 1 15,0 20-15,0 0 0,0 1 0,1 20 16,-1-21-16,0 22 0,-21-22 15,0 22-15,21-22 0,-21 0 0,0 1 16,0-1-16,0 0 0,0-20 0,0 20 16,0-21-16,0 0 0,0 0 15,0 1-15,0-1 0,-21 0 16,0-21 0,0 0-16,-1 0 15,1-21-15,0 0 0,0 21 0,-21-22 16,20 1-16</inkml:trace>
  <inkml:trace contextRef="#ctx0" brushRef="#br0" timeOffset="56793.07">9588 10160 0,'0'0'0,"22"21"16,-1-21-16,0 0 0,21 0 15,1 0-15,-1 0 0,0 0 16,1 0-16,20 0 0,-21 0 15,1 0-15,-1 0 0,0 0 0,1 0 16,-1 0-16,-21 0 0,0 0 16,1 0-16,-1 0 0,0-21 0,0 21 15,-21-21-15,21 21 0,0-21 0,1 21 16</inkml:trace>
  <inkml:trace contextRef="#ctx0" brushRef="#br0" timeOffset="57392.66">10837 10097 0,'21'0'16,"1"0"0,-22-22-16,21 22 0,0 0 15,21-21-15,-21 21 0,22-21 0,-22 21 16,21-21-16,22 21 0,-22-21 15,0 21-15,22-21 0,-22 21 0,22 0 16,-22 0-16,0-22 0,1 22 16,-1 0-16,-21 0 0,0 0 0,1 0 15,-44 0 32,22-21-31,0 0-16,0 0 15,0 0-15,0 0 16,0-1-16,-21 22 0,21-21 0,0 0 16,-21 21-16,21-21 0,0 0 15,-21 21-15,0 0 0,21-21 16,-21 21-16,21-22 16,-22 22-16,22-21 15,0 0 1,22 21-1,-1 0 1,0 0-16,0 0 0,-21 21 0,21 0 16,-21 1-16,0 20 0,0-21 0,0 0 15,0 22-15,0-1 0,0-21 16,0 21-16,0-20 0,0-1 0,-21 21 16,0-21-16,0 0 0,21 1 0,0-1 15,0 0-15,-21-21 0,21 21 16,0 0-16,0 0 15,21-21 17,0 0-32</inkml:trace>
  <inkml:trace contextRef="#ctx0" brushRef="#br0" timeOffset="58501.09">12806 9483 0,'0'0'0,"0"-21"16,0-1-16,-21 22 0,21-21 0,-22 21 15,1 0-15,0 0 0,0 0 16,0 0-16,0 0 15,21 21 17,0 1-17,21-22-15,-21 21 16,21-21-16,-21 21 16,0-42 62,0 0-63,0-1 1,21 22 31,-21 22-32,21-22-15,-21 21 0,0 0 16,0 0-16,0 0 0,21 0 16,-21 1-1,22-1-15,-22 0 0,0 0 16,0 0 0,21-21-1,-21-21 1,21 0-1,-21 0-15,0 0 0,0-1 16,0 1-16,0 0 0,0 0 16,0 0-1,0 0-15,-21 21 0,21-22 16,-21 22-16,-1 0 0,1-21 16,0 21-16,0 0 15,0 0-15,0 0 0,-1 0 16,1 21-16,0 1 0,0-1 15,0 0-15,0 0 0,-1 21 0,1 1 16,0-1-16,-21 0 0,21 22 0,-1-1 16,1-20-16,0 20 0,0-20 15,0 20-15,0-21 0,-1 1 0,22-1 16,0 0-16,0-20 0,0-1 0,0 21 16,22-42-16,-1 21 0,21 0 15,-21-21-15,22 0 0,-1 0 0,0 0 16,-21 0-16,22 0 0,-1 0 15,0 0-15,1-21 0,-22 0 16,21 21-16,-21-21 0,1 21 0,-1-21 16,0 21-16,0 0 0,0-21 0,-21-1 15,21 22-15,1 0 32,-22-21-32,0 42 62,21-21-15,-21-21 0,0 0-32,0 0-15</inkml:trace>
  <inkml:trace contextRef="#ctx0" brushRef="#br0" timeOffset="59621.19">13356 9567 0,'0'0'16,"0"-21"0,0 42 15,0 1-31,0-1 16,21-21 30,-21-21 1,21 21-47,1-22 16,-1 22-16,0-21 0,0 21 16,0-21-16,0 21 0,1 0 15,-1 0-15,0 0 0,0 0 0,0 0 16,0 0-16,1 21 15,-22 0-15,0 22 16,0-22-16,21 0 0,-21 0 0,0 22 16,0-22-16,0 0 0,0 0 15,0 0-15,0 0 0,0 1 0,0-1 16,21-21 31,-21-21-47,0-1 0,0 1 15,0 0-15,0 0 16,0 0-16,-21-22 0,0 22 0,21 0 16,-22 0-16,1 21 0,0-21 15,0 21-15,0 0 0,0 0 16,-1 0-16,1 0 0,0 21 0,0 0 16,0 21-16,0-20 0,-1 20 15,-20 0-15,21 1 0,0 20 0,0-21 16,-1 1-16,22-1 0,-21 0 0,21-20 15,0 20-15,0-21 0,0 21 16,0-20-16,0-1 0,21 0 0,1-21 16,-1 21-16,21-21 0,-21 21 0,22-21 15,-1 0-15,0 0 0,1 0 16,-22 0-16,21-21 0,0 0 0,1 21 16,-22-21-16,21 0 0,-21 21 0,1-22 15,-1 1-15,0 21 16,0-21-16,-42 21 31</inkml:trace>
  <inkml:trace contextRef="#ctx0" brushRef="#br0" timeOffset="63020.14">1122 12340 0,'0'0'0,"0"-21"16,0 0-16,0 0 16,0 0-16,0-1 0,0 1 0,0 0 15,0-21-15,0 21 0,-21-1 16,21 1-16,0 0 0,-22 0 15,22 0-15,0 0 0,0-1 0,-21 22 16,0-21-16,0 21 0,0 0 16,0 0-16,-1 0 15,-20 0-15,21 21 0,0 1 16,-22-1-16,22 0 0,-21 21 0,21 1 16,-22-1-16,22 0 0,-21 22 15,21-22-15,0 22 0,-1-1 16,22 22-16,0-22 0,0 1 0,0 20 15,0-20-15,22-1 0,-1 1 16,0-1-16,0-20 0,0-1 16,22 0-16,-22 1 0,21-22 0,0 0 15,1-21-15,-1 0 0,0 0 16,1 0-16,20-21 0,-20 0 0,-1 0 16,21-22-16,-20 22 0,20-21 15,-20-1-15,-1 1 0,0 0 16,1-22-16,-1 22 0,-21 0 15,0-1-15,0 1 0,1 0 0,-22 20 16,0-20-16,0 21 0,0 0 16,-22 21-1,1 0-15,0 0 0,21 21 16,0 0-16,-21 0 0,21 22 16,0-22-16,0 21 0,0 0 0,0 1 15,0-1-15,0 0 0,21 1 16,-21-1-16,21 0 0,0-20 0,1 20 15,-1-21-15,0 0 0,0 0 16,21-21-16,-20 0 0,-1 0 16,0 0-16,0 0 0,0 0 15,0 0-15,22-21 0,-22 0 0,-21 0 16,21 0-16,0 0 0,-21-22 16,21 22-16,-21-21 0,0-1 0,0 1 15,0 21-15,-42-21 0,21-1 16,0 22-16,0-21 0,-22 21 0,22 21 15,-21-22-15,21 22 0,-1 0 16,-20 0-16,21 0 0,0 0 16,0 0-16,-1 0 0,22 22 0,-21-22 15,21 21-15,21-21 16,1 0-16,20 0 16,-21 0-16,21 0 0,1 0 15,-1 0-15,0 0 0,1 0 0,-22 0 16,21 0-16,1 0 0,-22 0 15,21 0-15,-21 0 0,22 21 0,-22-21 16,0 21-16,0 0 0,0 0 16,0 1-16,1-1 0,-22 0 15,0 0-15,0 0 0,0 0 0,0 22 16,0-22-16,0 0 0,0 0 16,0 0-16,0 1 0,0-1 15,-22-21-15,22 21 16,0-42-1,0 0 1,0-1-16,0 1 16,22 0-16,-1 0 0,-21 0 0,21-22 15,0 22-15,-21 0 0,21-21 16,0 21-16,-21-1 0,22 1 0,-22 0 16,21 21-16,0 0 15,0 0-15,-21 21 0,0 0 16,0 1-16,0-1 15,0 0-15,0 0 0,0 21 0,0-20 16,0-1-16,21 0 0,-21 0 16,0 0-16,0 0 0,21 1 15,1-22-15,-1 0 0,0 0 16,21 0-16,-21 0 0,1 0 0,20 0 16,0 0-16,1-22 0,-1 1 15,0 0-15,-21 0 0,22 0 0,-1 0 16,0-22-16,1 22 0,-22-21 15,21-1-15,-21 1 0,1-21 16,-1 20-16,0 1 0,0-22 0,-21 1 0,0 21 16,0-22-16,0 1 15,0 20-15,0-20 0,0 20 0,-21 1 16,0 21-16,21 0 0,-21 0 16,-1-1-16,1 22 0,0 22 15,0-1-15,21 0 0,-21 21 16,21 1-16,-21-1 0,21 0 0,0 22 15,0-22-15,0 22 0,0-22 16,0 21-16,0-20 0,0 20 0,0-20 16,0 20-16,0-21 0,0 1 15,21-1-15,-21 0 0,21-20 0,21 20 16,-21-21-16,1 0 0,20-21 0,-21 0 16,21 0-16,1 0 15,-1 0-15,0 0 0,1 0 0,-22-21 16,21 0-16,1 0 0,-22 0 15,0-1-15,21 1 0,-42-21 0,21 21 16,-21 0-16,0-22 0,0 22 16,0 0-16,0 0 0,0-22 0,-21 22 15,21 0-15,-21 21 16,0 0-16,0 0 16,21 21-16,-21 0 0,21 1 0,0-1 15,0 0-15,0 0 0,0 0 16,0 0-16,0 1 0,0-1 15,21 0-15,0 0 0,0-21 16,0 0-16,0 21 0,1-21 0,-1 0 16,0 0-16,0 0 0,21 0 0,-20-21 15,-1 0-15,0 0 0,0 0 16,0-1-16,0 1 0,1-21 0,-1 21 16,21 0-16,-21-22 0,0 22 15,1 0-15,-1 0 0,0 21 16,-21 21-1,0 0 1,0 0-16,0 0 0,0 22 0,0-22 16,-21 0-16,21 0 0,-21 0 15,21 1-15,-22-1 0,22 0 16,0 0-16,0 0 0,0 0 16,22-21-1,-1 0-15,-21-21 16,21 21-16,0-21 0,0 0 15,0-21-15,-21 20 0,22 1 0,-1-21 16,0 21-16,-21-22 0,0 22 16,21 0-16,-21-21 0,21 21 0,-21-1 15,0 1-15,0 42 32,0 1-32,-21-22 15,21 21-15,-21 0 0,21 0 16,0 0-16,0 0 0,0 1 15,0-1-15,0 0 0,0 0 0,0 0 16,0 0-16,0 1 0,21-22 16,0 21-16,0-21 0,1 0 0,-1 0 15,0 0-15,0 0 0,0 0 16,0 0-16,1 0 0,20 0 0,-21 0 16,0-21-16,0-1 0,1 1 0,-1 0 15,0 0-15,0 0 0,0 0 16,0-22-16,1 22 0,-1-21 0,0-1 15,-21 1-15,21-21 0,-21 20 16,21-20-16,-21 20 0,0-20 16,0 21-16,0-1 0,0-20 0,0 20 15,0 22-15,0-21 0,0 21 16,0-22-16,0 22 0,0 0 16,0 42-1,0 0-15,0 22 0,0-1 16,0 0-16,0 1 0,0-1 0,21 0 15,-21 22-15,0-22 0,22 1 16,-22-1-16,0 0 0,0-21 0,0 22 16,0-1-16,0-21 0,0 0 15,0 22-15,21-22 0,-21 0 16,0 0-16,0 0 0,0 1 0,0-1 16,21 0-16,-21 0 0,0 0 15,21-21-15,0 0 0,0 0 16,1 0-16,-1 0 0,0 0 15,0-21-15,0 0 16,0 0-16,-21 0 0,0-1 0,0 1 16,0 0-16,0-21 0</inkml:trace>
  <inkml:trace contextRef="#ctx0" brushRef="#br0" timeOffset="63233.02">4741 12298 0,'0'0'0,"-21"0"16,-21 0-16,42-21 31,21 0-31,0 21 0,0-22 16,0 22-16,22-21 0,-22 21 0,21-21 15,-21 0-15,1 21 0,20-21 16,-21 0-16,0 21 0,22-22 0,-22 1 16,0 0-16,-21 0 15,0 0 1,-21 21-16,0 0 0,-1 0 15</inkml:trace>
  <inkml:trace contextRef="#ctx0" brushRef="#br0" timeOffset="63488.03">3662 12319 0,'0'0'0,"-21"21"0,-1-21 16,44 0 0,-1 0-16,0 0 0,21 0 15,1-21-15,-22 21 0,21-21 16,0 21-16,1-21 0,-1 0 0,0 21 16,-20-22-16,20 22 0,-21-21 15,21 21-15,-20 0 0,-1 0 0,-21-21 16,21 21-16,0-21 15</inkml:trace>
  <inkml:trace contextRef="#ctx0" brushRef="#br0" timeOffset="65287.14">5228 12340 0,'0'0'0,"0"-21"0,42-42 16,-20 63-16,-22-22 16,21 44-1,-21-1-15,21 0 0,-21 21 16,0-21-16,0 1 0,21 20 15,-21-21-15,0 21 0,0-20 0,0 20 16,0-21-16,0 0 0,0 0 0,0 22 16,0-22-16,0 0 15,0 0-15,0 0 0,0-42 47,0 0-47,0 0 0,0 0 0,0 0 16,0-1-16,0 1 0,0 0 15,0-21-15,0 21 0,0-22 0,0 22 16,0-21-16,0 21 0,21-1 16,-21 1-16,21 0 0,1 21 15,-1 0-15,0 21 0,0-21 16,0 21-16,-21 1 16,21 20-16,1-21 0,-1 0 0,0 22 15,-21-22-15,0 0 0,21 0 0,-21 0 16,21 0-16,-21 1 0,0-1 15,21-21-15,1 21 0,-1-21 16,0 0 0,0-21-16,0 0 15,0-1-15,-21 1 0,22 0 0,-1 0 16,-21 0-16,21 0 0,0-1 16,-21 1-16,0-21 0,21 21 0,0-22 15,-21 22-15,22 0 0,-22 0 0,0 0 16,0 0-16,21 21 15,0 0-15,-21 21 0,21 0 16,-21 0-16,0 0 0,0 22 0,0-22 16,0 21-16,0-21 0,21 0 15,-21 22-15,0-22 0,21 0 0,-21 0 16,22 22-16,-1-22 0,0-21 16,-21 21-16,21 0 0,21-21 0,-20 0 15,-1 0-15,0 0 0,21 0 0,-21 0 16,22 0-16,-22-21 0,21 0 15,1 0-15,-22 21 0,21-22 0,-21 1 16,22 0-16,-22 0 0,0-21 0,0 20 16,-21 1-16,0-21 15,0 21-15,0-22 0,0 22 0,-21 0 16,0 0-16,0 0 0,-1 0 0,1 21 16,0 0-16,0 0 0,-21 21 15,20 0-15,1 0 0,0 0 0,0 0 16,21 1-16,0 20 0,-21-21 0,21 0 15,0 22-15,0-22 0,0 0 16,0 21-16,0-21 0,0 1 0,21-1 16,0-21-16,0 21 0,0-21 15,1 0-15,20 0 0,0 0 0,-21 0 16,22 0-16,-1 0 0,0 0 16,1-21-16,-1 0 0,-21-1 15,22 22-15,-1-21 0,-21 0 0,0 0 16,0 0-16,1 0 0,-1-1 0,0 1 15,-21 0-15,0 42 32,0 0-32,0 1 15,-21-1-15,0 0 16,21 0-16,-22 0 0,22 0 16,0 1-16,-21-1 0,42-21 46,1 0-46,-22-21 16,21-1-16,0 22 0,0-21 16,-21 0-16,21 0 0,0 0 0,-21 0 15,0-1-15,22 1 0,-22 0 0,21 21 16,0 21 0,-21 0-1,0 1-15,0-1 0,0 0 16,0 0-16,21 0 0,-21 0 15,0 1-15,21-1 0,0-21 16,1 0-16,-22 21 0,21-21 16,0 0-16,0 0 0,0 0 15,0 0-15,1-21 0,-1 0 16,0 21-16,0-22 0,0 1 0,0 0 16,1 0-16,-22 0 0,0 0 15,21-1-15,-21-20 0,21 21 0,-21 0 16,0 0-16,0-1 0,0 1 15,0 42 1,0 1-16,0-1 0,0 0 16,0 0-16,0 0 0,0 0 15,0 1-15,0-1 0,0 0 0,0 0 16,0 0-16,21-21 16,0 0-1,0 0-15,1 0 16,-1 0-16,-21-21 0,21 0 0,0 21 15,0-21-15,0 0 0,1-1 0,-22 1 16,21 0-16,0-21 0,0 21 16,0-1-16,-21 1 0,0 0 0,21 0 15,-21 42 1,0 0-16,0 22 16,0-22-16,0 0 0,0 0 0,0 21 15,0-20-15,0-1 0,0 0 16,0 0-16,0 0 0,0 0 15,22-21-15,-1 0 16,0 0-16,0 0 0,21 0 16,-20 0-16,-1 0 0,21 0 15,-21-21-15,22 0 0</inkml:trace>
  <inkml:trace contextRef="#ctx0" brushRef="#br0" timeOffset="65730.89">8509 12298 0,'0'0'0,"0"21"16,0 0 0,0 0-1,21-21-15,0 0 16,22 0-16,-22 0 0,0 0 0,21 0 16,1 0-16,-1 0 0,0 0 15,1 0-15,-1-21 0,0 0 0,1 21 16,-1-21-16,0 21 0,-21-21 0,22 0 15,-22 21-15,0-22 0,0 22 16,-21-21-16,0 0 16,-21 21-16,-21 0 0,21 0 15,-22-21-15,22 21 0,-21 0 0,-1 0 16,22 0-16,0 0 0,0 0 0,42 0 47,0 0-47,0 0 0,1 0 0,20 0 15,-21 0-15,0 0 0,0 0 0,1 0 16,-1 21-16,-21 0 16,0 0-16,0 1 0,0-1 0,0 0 15,0 0-15,-21 0 0,-1 0 0,1-21 16,0 22-16,0-1 0,-21 0 16,20 0-16,1-21 0,0 21 0,0-21 15,0 0-15,0 0 0,-1 0 0</inkml:trace>
  <inkml:trace contextRef="#ctx0" brushRef="#br0" timeOffset="66181.63">10075 11472 0,'0'0'0,"0"-21"0,0 0 16,0-21-16,0 21 0,-21 21 15,0 21 1,21 21-16,0 0 0,0 22 16,0-22-16,0 22 0,0-1 0,-21 1 15,21-1-15,0-20 0,0 20 16,-21 1-16,21-22 0,0 21 15,0-20-15,-22-22 0,22 21 0,-21-21 16,21 22-16,0-22 0,0 0 16,0-42 15,0 0-31</inkml:trace>
  <inkml:trace contextRef="#ctx0" brushRef="#br0" timeOffset="66968.17">9758 11705 0,'0'0'0,"0"-42"16,-21-85-16,21 85 16,0 20-16,21-20 0,0 21 15,21-21-15,-21 20 0,22 1 0,-1 0 16,0 0-16,22 0 0,-22 21 16,22 0-16,-22 21 0,22 0 0,-22 0 15,0 22-15,1-1 0,-22 21 0,21-20 16,-42-1-16,0 0 0,0 22 15,0-22-15,0 1 0,-42-1 0,21 0 16,-22-21-16,1 22 0,0-1 16,-1-21-16,-20 0 0,20 1 0,1-1 15,0 0-15,-1-21 0,22 0 0,-21 0 16,21 0-16,0 0 16,-1-21-16,22 0 15,0-1-15,0 1 0,22 21 16,-1 21-1,0 1-15,0-1 0,0 21 16,0-21-16,1 22 0,-1-22 0,21 21 16,-21-21-16,0 22 0,-21-22 15,22 0-15,-1 0 0,0 0 0,0 0 16,0 1-16,0-22 0,22 0 16,-22 0-16,0 0 0,0 0 15,0 0-15,22 0 0,-22-22 0,0 1 0,0 0 16,22 0-16,-22 0 15,0 0-15,0-22 0,0 22 0,0-21 16,1 21-16,-22-22 0,0 22 0,21-21 16,-21 21-16,0-1 15,0 44-15,0-1 16,0 21-16,0-21 0,0 0 16,0 22-16,0-22 0,0 21 15,0-21-15,0 22 0,0-22 0,0 0 16,0 0-16,0 0 0,21 1 15,0-1-15,0-21 0,0 0 16,1 0-16,-1 0 0,0 0 0,0 0 16,21 0-16,-20 0 0,-1-21 0,21-1 15,-21 1-15,0 0 0,1 0 16,-1 0-16,0-22 0,-21 22 0,0-21 16,0 0-16,0 20 0,0-20 15,0 0-15,-21-1 0,0 22 0,-22-21 16,22 21-16,0 21 0,-21 0 0,20 0 15,1 0-15,-21 0 0,21 0 16,0 21-16,-1 0 0,1 0 0,0 0 16,21 1-16,-21 20 0,21-21 15,0 0-15,0 0 0,0 22 16,0-22-16,21 0 0,0-21 0,0 21 16,22 0-16,-22-21 0,21 0 0,1 0 15,-1 0-15,0-21 0,1 0 16,-1 0-16</inkml:trace>
  <inkml:trace contextRef="#ctx0" brushRef="#br0" timeOffset="68247.96">11642 11430 0,'0'0'0,"0"-21"0,0-21 0,0 20 16,-22 22-1,1 22-15,0-1 0,21 0 0,-21 21 16,21 1-16,-21-1 0,21 0 0,-21 1 15,21-1-15,0 0 0,0 22 16,0-22-16,-22 0 0,22 1 0,0-1 16,0 0-16,0 1 0,-21-1 0,21 0 15,0-20-15,0-1 0,0 21 16,0-21-16,0 0 0,0 1 16,-21-22 15,21-22-31,0 1 0,0 0 0,0 0 15,0 0-15,0-22 0,21 22 16,-21-21-16,21 0 0,1 20 16,20-20-16,-21 21 0,0 0 0,22 21 15,-22 0-15,0 0 0,0 0 16,21 0-16,-20 0 0,-1 21 0,0 0 16,-21 0-16,0 22 0,21-22 0,-21 0 15,0 0-15,0 21 0,0-20 16,-21-1-16,0 0 0,0 0 0,-1 0 15,1 0-15,-21 1 0,21-22 0,0 21 16,-1 0-16,1-21 16,0 0-16,0 0 0,0 0 0,0 0 15,-1 0-15,1 0 0,0 0 0,42 0 63,0 0-63,1 0 0,-1 0 15,0 0-15,0 0 0,0 0 0,22 0 16,-22 0-16,0-21 0,21 0 0,1 21 16,-1-22-16,0 1 0,1 21 15,20-21-15,-21 0 0,22-21 0,-1 20 16,-20 1-16,-1-21 0,22 21 16,-22 0-16,-21-22 0,0 22 0,0 0 15,1 0-15,-22 0 0,-22 42 31,1 0-15,21 0-16,-21 21 0,0-20 16,0 20-16,0-21 0,21 21 0,0-20 15,-22 20-15,22-21 0,0 21 16,0-20-16,0-1 0,0 0 0,0 0 16,0 0-16,22 0 0,-1-21 15,0 0-15,0 0 0,21 0 16,-20 0-16,-1 0 0,21-21 15,-21 0-15,22 21 0,-22-21 0,0 0 16,0 0-16,0-1 0,0-20 0,-21 21 16,0-21-16,0 20 0,0-20 15,0 21-15,0-21 0,0-1 0,-21 22 16,0 0-16,0 0 0,0 0 0,-22-1 16,22 22-16,0 0 0,-21 0 15,21 0-15,-22 22 0,22-1 0,0 0 16,-21 0-16,20 0 0,1 0 15,21 22-15,0-22 0,-21 21 0,21-21 16,0 1-16,0 20 0,0-21 0,0 0 16,21 0-16,22 1 0,-22-1 15,21-21-15,0 21 0,1-21 16,-1 0-16,0 0 0,1 0 0,20 0 16,-20 0-16,-1 0 0,21-21 0,-20 21 15,-1-21-15,0-1 0,1-20 16,-1 21-16,0-21 0,-20-1 0,20 1 15,-21 0-15,0-1 0,0-20 0,1 20 16,-1-20-16,0-1 0,-21 1 16,0-1-16,0 1 0,21 21 0,-21-22 15,0 1-15,21 20 0,-21 22 16,0-21-16,0 21 0,-21 21 16,0 21-1,0 0-15,0 21 0,-1 1 16,22-1-16,0 0 0,-21 22 0,21-22 15,-21 0-15,21 22 0,-21-22 0,21 1 16,0 20-16,0-21 0,0 1 16,0-1-16,0 0 0,0 1 0,0-1 15,0 0-15,0 1 0,0-22 0,0 0 16,0 21-16,0-20 0,0-1 16,21-21-1,0 0-15,0 0 16,1 0-16,-1 0 0,0-21 15,0-1-15,0 1 0,0-21 16,-21 21-16</inkml:trace>
  <inkml:trace contextRef="#ctx0" brushRef="#br0" timeOffset="68540.37">12890 11642 0,'0'0'0,"-21"0"0,0 0 15,0 0-15,42 0 32,21 0-32,-20 0 0,20 0 15,-21 0-15,21 0 0,1 0 0,20 0 16,-20 0-16,-1 0 0,0 0 16,1 0-16,20 0 0,-21 0 0,-20 0 15,20 0-15,-21 0 0,0 0 0,0 0 16,1 0-16,-44 0 31,1 0-31,0 0 0,0 0 16,0 0-16,0 0 0,-1 0 15,-20 0-15,21 21 0,0-21 0</inkml:trace>
  <inkml:trace contextRef="#ctx0" brushRef="#br0" timeOffset="70597.87">1841 13991 0,'22'-21'16,"-22"0"-16,0 0 16,0 0-16,0-1 0,0 1 0,0 0 15,0 0-15,-22 0 0,1 0 16,0-1-16,0 22 16,0 0-16,0 22 15,21-1-15,-22 21 0,1 0 16,0 1-16,0-1 0,0 22 15,0-22-15,-1 21 0,1 1 16,0-22-16,-21 22 0,21-1 0,-1 1 16,1-22-16,0 0 0,0 1 15,21-1-15,0-21 0,0 0 0,0 1 16,0-1-16,21-21 16,0 0-16,-21-21 15,21-1-15,1 1 0,-1 0 0,0-21 16,0 21-16,0-22 0,0-20 15,1 20-15,-22-20 0,0 21 0,0-22 16,21 22-16,-21-22 0,21 1 16,-21 20-16,0-20 0,0-1 15,0 22-15,0-21 0,21 20 16,-21 1-16,21 21 0,-21 0 16,21-1-16,1 22 0,-1 0 15,-21 22-15,21 20 0,0 0 16,0 1-16,-21-1 0,21 21 0,1 1 15,-22-22-15,0 22 0,0-1 16,0 1-16,0-22 0,0 22 16,0-1-16,0-21 0,0 1 0,0-1 15,0 0-15,0-20 0,0 20 16,0-21-16,0 0 0,0 0 0,0 1 31,0-44-15,-22 1-16</inkml:trace>
  <inkml:trace contextRef="#ctx0" brushRef="#br0" timeOffset="70790.03">1460 14415 0,'-21'0'16,"21"21"-16,21-21 16,1 0-1,-1 0-15,0 0 0,0 0 16,21 0-16,-20 0 0,20-21 15,0-1-15,22 1 0,-22-21 16,0 21-16,22-22 0,-22 22 0,22-21 16,-1 0-16,22-22 15,-22 1-15,-20 20 0,-22 1 0</inkml:trace>
  <inkml:trace contextRef="#ctx0" brushRef="#br0" timeOffset="71665.53">2392 13547 0,'0'0'16,"0"21"-1,0 0-15,0 0 0,0 22 0,0-1 16,0 21-16,-21-20 0,21 20 16,0-20-16,0 20 0,0-21 15,0 1-15,0 20 0,0-20 16,0-1-16,0 0 0,0 1 0,0-1 16,0 0-16,21 1 0,-21-22 15,21 0-15,0 21 0,0-42 0,0 21 16,1 1-16,-1-22 15,0 0-15,21 0 0,-21 0 0,1-22 16,20 22-16,-21-21 0,0-21 16,22 21-16,-22 0 0,0-22 0,21 1 15,-21 21-15,1-22 0,-22 1 16,21 21-16,-21-21 0,21 20 0,-21 1 16,0 0-16,-21 21 15,0 0 1,-1 21-16,1 0 0,0 1 0,0-1 15,0 0-15,0 21 0,21-21 16,-22 1-16,22 20 0,-21-21 16,21 21-16,0-20 0,0-1 0,0 0 15,0 0-15,21 0 16,1-21-16,-1 0 0,0 0 0,0 0 16,0 0-16,0 0 0,1 0 15,-1-21-15,0 0 0,21 21 0,-21-21 16,1 0-16,-1-1 0,0 1 15,0 0-15,0-21 0,-21 21 16,21-1-16,1 1 0,-1 0 0,0 21 16,0 0-1,-21 21 1,21 0-16,-21 1 0,21-1 16,-21 0-16,0 21 0,0-21 0,22 1 15,-22-1-15,21 0 0,0 0 16,-21 0-16,21-21 0,0 0 15,0 0-15,1 0 0,-1 0 16,0-21-16,0 0 0,0 0 0,0 0 16,1-1-16,20-20 0,-21 21 15,0-21-15,0 20 0,1-20 16,-1 0-16,0-22 0,0 22 16,0-22-16,-21 22 0,0-21 0,0-1 15,0 1-15,0-1 0,0 1 16,0 20-16,0 22 0,0-21 0,0 21 15,-21 63 1,0-21-16,21 21 0,-21 1 16,21-1-16,-21 22 0,21-22 0,0 21 15,0 1-15,0-22 0,0 22 16,0-22-16,0 22 0,0-22 16,0 0-16,21 1 0,0-1 0,0-21 15,0 21-15,-21-20 0,21-1 16,1 0-16,-1-21 0,0 0 15,0 0-15,0 0 0,0 0 0,1-21 16,-1 0-16,0 21 16,-21-43-16,0 22 0,0 0 0,0 0 15,0-22-15,0 22 0,0-21 0</inkml:trace>
  <inkml:trace contextRef="#ctx0" brushRef="#br0" timeOffset="71868.42">3408 13970 0,'0'0'0,"-43"0"16,43 21-16,22 0 16,-1-21-1,21 0-15,-21 0 0,22 22 16,-22-22-16,21 0 0,0 0 0,1 0 16,-1 0-16,0 0 0,1 0 15,-1 0-15,-21 0 0,22 0 0,-1 0 16,-21-22-16,21 1 0,-20 21 0,-1-21 15,0 0-15,0 0 0</inkml:trace>
  <inkml:trace contextRef="#ctx0" brushRef="#br0" timeOffset="72208.75">4614 13420 0,'0'21'15,"0"0"-15,0 21 16,0 1-16,0-1 16,-21 0-16,21 22 0,0-1 0,-21-20 15,21 20-15,-21-20 0,21 20 0,-21-21 16,21 22-16,0-22 0,0 1 15,0-1-15,-22 0 0,22 1 0,0-1 16,0-21-16,0 0 0,0 0 16,0 1-16,22-22 15,-22-22 1,21-41 0,-21 42-16,0-22 0,0 22 0,0-21 0,0 0 15,0-1-15</inkml:trace>
  <inkml:trace contextRef="#ctx0" brushRef="#br0" timeOffset="72436.63">4445 13526 0,'0'-43'0,"0"86"0,0-128 0,0 64 0,21 0 15,0-1-15,0 1 0,1 21 16,-1 0-16,21 0 0,-21 0 0,22 0 16,-22 0-16,0 21 0,21-21 15,-21 43-15,1-22 0,-1 21 0,-21 1 16,0-1-16,0 0 0,0 1 15,-21-1-15,-1 21 0,-20-20 0,0-22 16,-1 21-16,1 1 0,0-22 16,-1 0-16,22 0 0,-21 0 0,21 0 15,0-21-15,42 0 32,0-21-32</inkml:trace>
  <inkml:trace contextRef="#ctx0" brushRef="#br0" timeOffset="73304.25">5080 13780 0,'0'42'16,"0"0"-16,0-21 0,-21 1 0,0-1 0,-1 21 16,1-21-16,0 22 0,0-22 15,0 0-15,0 21 0,21-21 16,0 1-16,0-1 0,0 0 15,0 0-15,0 0 0,21-21 16,21 0-16,-21 0 0,0 0 16,22 0-16,-22 0 0,21-21 15,-21 0-15,22 0 0,-22 0 0,0-22 16,0 22-16,0 0 0,1-21 16,-22 20-16,0-20 0,0 21 0,0-21 15,0 20-15,0 1 0,-22 0 0,22 0 16,-21 21-16,0 0 15,-21 0-15,21 0 0,-1 0 0,1 0 16,0 0-16,0 0 0,42 0 31,0-21-15,0 21-16,22-21 0,-1-1 16,0 22-16,1-21 0,-1 0 0,22 0 15,-22 0-15,0 0 0,1-1 16,-1 22-16,0-21 0,1 21 0,-22 0 15,21 0-15,-21 0 16,-21 21-16,0 1 0,0-1 0,0 21 16,0-21-16,0 22 0,0-22 15,-21 21-15,21 0 0,0-20 16,0 20-16,-21 0 0,21 1 0,0-1 16,-21 0-16,21 1 0,-21-1 0,21 0 15,0 1-15,0-1 0,-22 0 16,22 1-16,-21-22 0,21 21 0,0 0 15,-21-20-15,21-1 0,-21 0 0,21 0 16,0 0-16,0-42 31,0 0-31,0 0 16,0-22-16,0 22 0,21-21 0,-21 0 16,21-1-16,-21 1 0,0 0 15,0-1-15,0-20 0,21 20 16,-21-20-16,0 21 0,0-22 0,0 1 15,0 20-15,22 1 0,-22 0 0,21-1 16,0 1-16,0 21 0,0 0 16,0-1-16,1 22 0,20 0 0,-21 0 15,21 0-15,-20 0 0,20 0 16,-21 22-16,0 20 0,0-21 0,1 0 16,-1 0-16,-21 22 0,0-22 0,0 21 15,0-21-15,0 1 0,0-1 16,-21 0-16,-1 0 0,1 0 15,0 0-15,-21-21 0,21 22 0,-1-22 16,22-22 15,22 22-31,-1-21 16,21 0-16,-21 0 0,22 0 0</inkml:trace>
  <inkml:trace contextRef="#ctx0" brushRef="#br0" timeOffset="73605.09">6308 13780 0,'0'0'0,"0"21"16,0 0-16,0 0 0,0 0 16,0 0-16,0 1 0,0-1 15,0 0-15,0 0 0,0 0 16,0 0-16,0 1 0,21-1 16,0 0-16,0-21 0,0 0 15,0 0-15,1 0 16,-1 0-16,21-21 0,-21 0 0,0-1 15,1 1-15,-1 0 0,0 0 0,0 0 16,-21-22-16,0 22 0,21-21 16,-21 21-16,0-22 0,0 22 0,0 0 15,0 0-15,0 0 0,0 0 16,-21 21 0,0 21-1,21 0-15,-21-21 16,21 21-16,-21-21 0,21 21 0</inkml:trace>
  <inkml:trace contextRef="#ctx0" brushRef="#br0" timeOffset="73959.91">6985 13610 0,'0'0'0,"-21"0"16,21 21-16,-21 1 15,21-1-15,0 21 0,0-21 0,0 22 16,0-1-16,0 0 0,0 1 0,0-1 16,0 0-16,0 1 0,0-1 15,0 0-15,0 1 0,0-1 0,0 0 16,0 1-16,0-1 0,0-21 0,0 21 15,-22 1-15,22-22 0,0 21 16,-21-21-16,21 1 0,0-1 0,0 0 16,0-42 15,0 0-31,0-1 0,0 1 16,0-21-16,0 21 0,0-22 0,0 1 15,0 0-15,0-1 0</inkml:trace>
  <inkml:trace contextRef="#ctx0" brushRef="#br0" timeOffset="74188.75">6900 13864 0,'0'0'16,"0"-42"-16,0 0 0,0-1 0,0 1 16,0 21-16,21 0 0,1-1 0,-1 1 15,0 0-15,21 21 0,-21 0 16,1 0-16,20 0 0,-21 0 0,0 0 16,0 21-16,22 0 0,-43 1 15,21-1-15,-21 0 0,0 21 16,0-21-16,0 22 0,0-22 0,0 0 15,-21 21-15,0-20 0,-1-1 0,1 21 16,-21-21-16,21 0 0,-22 1 16,22-1-16,0-21 0,0 21 0,0 0 15,0-21-15,-1 0 16,22-21 0</inkml:trace>
  <inkml:trace contextRef="#ctx0" brushRef="#br0" timeOffset="74957.39">7895 13885 0,'21'0'31,"0"0"-31,22 0 0,-22 0 16,21 0-16,1 0 0,-1 0 15,21 0-15,-20 0 0,20 0 0,-20 0 16,20 0-16,1 0 0,-1 0 0,-21-21 16,22 21-16,-1-21 15,-20 0-15,20 21 0,-20-21 0,20 21 16,-42-21-16,22-1 0,-22 22 15,0-21-15,-21 0 16,-21 21-16,0-21 0,-1 21 16,1-21-16,-21 21 0,0-21 15,-1 21-15,1-22 0,21 22 0,-22-21 16,1 21-16,21 0 0,0 0 16,0-21-16,-1 21 0,1 0 15,42 0 32,1 0-31,20 0-16,-21 0 0,0 0 0,22 0 15,-22 0-15,21 0 0,-21 0 0,0 0 16,22 0-16,-22 0 0,0 0 16,0 0-16,0 0 15,-21 21-15,0 0 0,0 1 16,0-1-16,0 0 0,-21 0 0,0 21 15,0-20-15,0-1 0,0 21 0,-1-21 16,1 22-16,-21-22 16,21 0-16,21 0 0,-21 0 0,-1 0 0,1 1 15,21-1-15,-21-21 0,0 0 32,21-21-17</inkml:trace>
  <inkml:trace contextRef="#ctx0" brushRef="#br0" timeOffset="76824.8">10245 13801 0,'0'-21'63,"21"-1"-32,0 22-15,-21-21-1,0 0 1,0 0-16,-21 0 16,0 0-16,-1 21 15,1-22-15,0 1 0,-21 0 0,21 0 16,-1 21-16,-20-21 0,21 21 16,-21 0-16,20 0 0,-20 0 0,21 0 15,-21 21-15,20 0 0,1 21 16,-21-20-16,21 20 0,0 0 0,21 22 15,-22-22-15,22 0 0,0 1 16,0-1-16,0 0 0,0 1 0,0-1 16,0-21-16,22 0 0,-1 1 0,0-1 15,0 0-15,0 0 0,0-21 16,1 0-16,20 0 0,-21 0 0,21 0 16,-20 0-16,20-21 0,0 0 15,-21 0-15,22-22 0,-1 22 16,-21 0-16,22-21 0,-1-1 0,0-63 15,1 43-15,-22-1 16,0 1-16,0-1 0,-21-20 0,0 20 16,0 22-16,0-22 0,0 22 15,0 0-15,0-1 0,0 22 0,0 0 16,0 0-16,-21 21 0,0 0 0,0 21 16,-1 21-16,1 1 0,21-1 15,-21 0-15,0 22 0,0-22 0,21 22 16,0-1-16,0 1 0,0-1 15,0-20-15,0-1 0,0 0 16,0 1-16,21-1 0,0-21 0,-21 21 16,21-20-16,0-1 0,1-21 15,-1 21-15,0-21 0,0 0 0,0 0 16,0 0-16,1 0 0,-1 0 0,0 0 16,0 0-16,0-21 15</inkml:trace>
  <inkml:trace contextRef="#ctx0" brushRef="#br0" timeOffset="77016.23">10901 13843 0,'-21'0'47</inkml:trace>
  <inkml:trace contextRef="#ctx0" brushRef="#br0" timeOffset="77516.05">11747 13547 0,'0'0'0,"22"-43"15,-22 22-15,0 0 16,-22 21-16,1-21 16,0 21-16,0 0 0,0 0 0,-22 0 15,1 21-15,21 0 0,-21 0 16,-1 22-16,1-22 0,21 21 15,-22 1-15,22-22 0,-21 21 0,21-21 16,21 22-16,0-22 0,0 0 16,0 0-16,0 0 0,21-21 15,21 0-15,-21 0 0,22 0 16,-1 0-16,-21 0 0,22 0 0,-1 0 16,0 0-16,1 0 0,-1 0 0,-21 0 15,0 0-15,0 21 0,1 1 16,-22-1-16,0 0 15,-22 0-15,1 0 16,0-21-16,-21 21 0,21-21 0,-22 22 16,1-22-16,0 21 0,-22-21 15,22 0-15,-1 0 0,1 0 16,0 0-16,-1 0 0,22 0 0,-21 0 16,21 0-16,0 0 0,-1 0 0,1 0 15,0-21-15,0 21 0,21-22 16,-21 1-16,21 0 15,0 0-15,21 21 0,0 0 16,21-21-16,-20 21 0,-1 0 16,0 0-16</inkml:trace>
  <inkml:trace contextRef="#ctx0" brushRef="#br0" timeOffset="77746.95">12213 13822 0,'0'0'0,"0"-21"0,0 0 15,-21-1 1,0 22 0,0 0-16,-1 0 0,1 0 15,0 0-15,0 0 16,63 0 15</inkml:trace>
  <inkml:trace contextRef="#ctx0" brushRef="#br0" timeOffset="78288.61">13081 13504 0,'0'0'0,"-42"-84"15,20 63 1,1 21-16,0-22 0,0 22 0,-21 0 16,20 0-16,-20 0 0,21 0 15,-21 22-15,-1-1 0,22 0 0,-21 21 16,-1-21-16,22 22 0,-21-1 0,21 0 15,0 1-15,-1-1 0,1 0 16,21-20-16,0 20 0,0-21 0,0 0 16,0 0-16,21 1 0,1-1 15,-1-21-15,0 0 0,21 0 0,-21 0 16,22 0-16,-22 0 0,21 0 0,-21 0 16,22-21-16,-22-1 0,0 1 15,21 0-15,-20 0 0,-1-21 16,-21-1-16,21 1 0,-21 0 0,0-1 15,0 1-15,0 0 0,0 20 16,0-20-16,0 21 0,0 0 0,0 0 16,-21 21-16,0 0 15,21 21-15,-22-21 0,22 42 16,-21-21-16,21 0 0,0 22 0,0-1 16,0-21-16,0 22 0,0-22 15,0 21-15,0 0 0,0-20 0,21-1 16,-21 0-16,22 21 0,-1-21 15,0-21-15,0 22 0,0-1 16,0-21-16,1 0 0,-1 0 0,0 0 16,0 0-16,0 0 0,22 0 15,-22 0-15,0-21 0,0-1 0</inkml:trace>
  <inkml:trace contextRef="#ctx0" brushRef="#br0" timeOffset="79173.11">13568 13039 0,'0'0'0,"-21"21"16,-1 0-1,22 0-15,-21 22 0,0-1 0,0-21 16,0 21-16,0 1 16,-1-1-16,22 0 0,-21 1 0,21 20 15,-21-20-15,21-1 0,0 0 16,0 1-16,0-1 0,0-21 0,0 21 15,0-20-15,0-1 0,0 0 0,21 0 16,0 0-16,1-21 0,-1 0 16,0 0-16,0 0 0,21 0 0,-20 0 15,-1 0-15,21-21 0,-21 21 16,0-21-16,22 0 0,-22 0 16,0-1-16,0 1 0,0 21 0,-21-21 0,0 0 15,0 0-15,0 0 16,-21 21-1,0 21 1,0-21-16,0 21 0,21 0 16,-21 0-16,21 0 0,0 1 15,0-1-15,0 0 16,21-21 0,0 0-16,0 0 15,0 0-15,0 0 0,1 0 0,-1 0 16,0-21-16,0 21 0,0-21 15,0-1-15,1 1 0,-1 0 16,0-21-16,0 21 0,0-22 0,-21 22 16,21 0-16,1 0 0,-22 0 0,21-1 15,-21 44 1,0-1-16,0 0 0,0 0 16,0 0-16,0 0 0,-21 1 15,21-1-15,0 0 0,0 0 0,0 0 16,0 0-16,0 1 0,0-1 0,21-21 15,0 0-15,-21 21 0,21-21 16,0 0-16,22 0 0,-22 0 0,0 0 16,0 0-16,0-21 0,22 0 15,-22-1-15,0 1 0,0 0 16,0 0-16,0-21 0,1-1 0,-1 22 16,0-21-16,0-22 0,-21 22 15,21 0-15,0-22 0,-21 22 0,0-22 16,22 22-16,-22 0 0,21-1 0,-21 1 15,0 0-15,0 20 0,0 44 32,-21-1-32,-1 21 0,22-21 15,-21 22-15,0-1 0,21 21 0,-21-20 16,21-1-16,0 0 0,0 1 0,0 20 16,0-20-16,0-1 15,0 0-15,0-21 0,0 22 0,0-22 16,0 0-16,21 0 0,-21 0 15,21 1-15,-21-1 16,21-21-16,1 0 16,-1-21-16,0-1 15,-21 1-15,21 0 0,0 0 16,-21 0-16</inkml:trace>
  <inkml:trace contextRef="#ctx0" brushRef="#br0" timeOffset="79381.99">14414 13420 0,'-21'0'16,"42"0"-16,-63 0 0,63 0 16,0 0-1,1 0-15,20 0 0,-21 0 16,21 0-16,-20-21 0,20 21 0,0 0 16,-21 0-16,22-22 0,-1 22 0,0 0 15,-20-21-15,20 21 0,-21 0 16,0 0-16,0-21 0,1 21 0</inkml:trace>
  <inkml:trace contextRef="#ctx0" brushRef="#br0" timeOffset="80080.59">10118 14923 0,'0'0'16,"0"-22"-16,0 1 0,0 0 0,0 0 0,-22 0 15,22 0 1,-21-1-16,0 1 0,0 0 16,0 21-16,0 0 15,-1 0-15,22 21 16,-21 22-16,21-22 0,0 0 0,0 21 16,0-21-16,0 22 0,0-1 15,0-21-15,0 22 0,0-22 0,0 21 16,0-21-16,0 0 0,21 1 0,1-1 15,-1-21-15,0 0 0,21 0 16,-21 0-16,1 0 0,20 0 0,-21 0 16,21-21-16,-20-1 0,-1 1 15,21 0-15,-21 0 0,0 0 16,-21 0-16,22-22 0,-22 22 0,0-21 16,0 21-16,0-22 0,0 1 15,0 21-15,-22-22 0,1 22 0,0 0 16,0 0-16,0 0 0,0 21 15,-22 0-15,22 0 0,0 0 0,0 0 16,0 21-16,-1 0 0,22 0 0,-21 0 16,21 1-16,0-1 15,0 0-15,0 0 0,0 0 0,21 0 16,-21 1-16,22-22 0,-1 0 16,0 21-16,0-21 0,0 0 0,0 0 15</inkml:trace>
  <inkml:trace contextRef="#ctx0" brushRef="#br0" timeOffset="80348.48">10753 14605 0,'0'0'0,"0"-21"0,-22 21 32,22 21-32,-21 21 0,21-20 15,-21 20-15,21-21 0,0 21 16,0 1-16,0-1 0,-21 0 0,21 1 15,0-22-15,0 21 0,-21 1 16,21-22-16,0 21 0,0-21 16,0 22-16,0-22 0,0 0 0,0 0 15,0 0-15,21-42 32,0 0-17,-21-21-15,21 20 0,0 1 16,22-21-16</inkml:trace>
  <inkml:trace contextRef="#ctx0" brushRef="#br0" timeOffset="80780.74">11155 14669 0,'0'21'16,"0"0"0,0 0-16,0 0 0,-21 0 0,-1 1 15,1-1-15,-21 0 0,21 0 16,-22 0-16,1 0 0,0 1 0,21-1 15,-22-21-15,1 21 0,21-21 0,-22 0 16,22 0-16,0 0 16,0 0-16,21-21 15,0 0 1,21 21-16,0 0 16,0 0-16,1 21 15,-1-21-15,0 21 0,0 0 16,21 0-16,-20 22 0,-1-22 0,21 0 15,-21 21-15,22-21 0,-22 1 0,21-1 16,-21 0-16,22 0 0,-1-21 16,0 0-16,-21 21 0,22-21 0,-1 0 15,0 0-15,-20 0 0,20-21 16,-21 0-16,0 21 0,0-21 0,1 0 16,-22-1-16,0 1 0,0 0 0,0 0 15,0 0-15,0 0 0,0-1 16,0 1-16,0 0 0,0 0 0,0 0 15,21 21 17,21 0-17</inkml:trace>
  <inkml:trace contextRef="#ctx0" brushRef="#br0" timeOffset="81368.71">12277 14796 0,'0'0'0,"-22"0"0,1 0 16,0 0-1,42 0 16,0 0-31,22 21 0,-22-21 16,21 0-16,1 0 0,-1 0 0,21 0 16,-20 0-16,-1 0 0,0 0 15,22 0-15,-22 0 0,1-21 0,20 21 16,-21 0-16,-20-22 0,20 22 0,0 0 16,-21-21-16,1 21 15,-22-21-15,0 0 0,0 0 16,-22 21-16,1 0 0,-21-21 15,21 21-15,-22-22 0,22 22 16,-21 0-16,21 0 0,0 0 0,-1 0 16,1 0-16,42 0 31,1 0-31,-1 0 16,0 0-16,21 0 0,-21 0 15,1 0-15,-1 0 0,21 0 0,-21 0 16,0 0-16,-21 22 0,22-1 0,-22 0 15,0 0 1,0 0-16,0 22 0,-22-22 0,1 0 16,0 0-16,0 0 0,0 0 0,0 1 15,-1-1-15,1 0 0,0 0 16,0 0-16,0-21 0,0 21 0,-1 1 16,22-1-1,0-42 16,0-1-31</inkml:trace>
  <inkml:trace contextRef="#ctx0" brushRef="#br0" timeOffset="83147.84">14224 14817 0,'0'0'0,"21"0"16,0 0-16,0 0 0,1-21 16,-1-1-16,0 1 15,-21 0-15,0 0 0,0 0 0,0 0 16,-21-1-16,0 1 0,-1 0 0,1 0 16,-21 0-16,0-22 0,20 22 15,-20 21-15,0 0 0,-1 0 0,1 0 16,0 0-16,21 21 0,-22 1 15,22 20-15,-21-21 0,21 21 0,-1 1 16,22-1-16,0 0 0,-21 1 16,21-1-16,0-21 0,0 22 15,0-22-15,0 0 0,21 0 0,1 0 16,-1 0-16,0-21 0,0 0 16,21 0-16,-20 0 0,20 0 0,0-21 15,-21 21-15,22-21 0,-1 0 0,-21 0 16,0 0-16,22-1 0,-22 1 15,0-21-15,-21 21 0,0 0 0,21-22 16,-21 22-16,0 0 0,0 0 16,0 0-16,0-1 0,0 1 0,0 42 31,0 1-31,0-1 0,-21 0 16,21 0-16,0 0 0,0 22 15,-21-22-15,21 0 0,0 0 16,0 0-16,0 0 0,0 1 0,21-1 15,0-21-15,0 0 0,22 0 16,-22 0-16,21 0 0,1 0 16,-1 0-16,0-21 0,1-1 0</inkml:trace>
  <inkml:trace contextRef="#ctx0" brushRef="#br0" timeOffset="83382.71">15007 14542 0,'0'0'0,"0"-43"16,-21 43-16,0 0 15,0 0-15,-22 21 0,22-21 16,-21 22-16,21 20 0,-22-21 16,22 0-16,-21 22 0,21-22 0,-1 21 15,1-21-15,0 22 0,0-22 16,21 21-16,0-21 0,0 0 0,0 1 16,21-1-16,0 0 0,0-21 0,1 0 15,20 0-15,0 0 0,1 0 16,-1 0-16,0 0 0,22 0 0,-1 0 15,-20-21-15,20 0 0,1-1 0,-1 1 16,1 0-16</inkml:trace>
  <inkml:trace contextRef="#ctx0" brushRef="#br0" timeOffset="83608.58">15663 14457 0,'0'0'0,"-21"0"16,0 0-16,0 21 0,0 0 0,-1 0 15,1 1-15,0-1 0,-21 21 0,21-21 16,-1 22-16,1-22 0,0 21 16,0-21-16,0 0 0,0 1 0,21-1 15,0 0-15,0 0 0,0 0 0,0 0 16,0 1-16,21-22 0,0 0 16,21 0-16,-21 0 0,22 0 0,-22 0 15,21 0-15,1 0 0,-1 0 16,0-22-16,-21 22 0,22-21 15,-1 21-15</inkml:trace>
  <inkml:trace contextRef="#ctx0" brushRef="#br0" timeOffset="84208.29">16087 14669 0,'0'21'15,"21"-21"32,0-21-47,0 21 16,0-22-16,22 1 0,-22 21 0,0-21 15,0 0-15,0 0 0,0 0 16,-21-1-16,0 1 0,-21 21 16,0 0-1,0 0-15,-21 0 0,20 21 0,-20-21 16,0 22-16,21-1 0,-22 0 0,22 0 15,0 0-15,0 0 0,0 1 16,21-1-16,0 21 0,0-21 16,0 0-16,0 1 0,21-22 15,0 0-15,0 21 0,0-21 16,22 0-16,-1 0 0,0 0 0,1 0 16,-1 0-16,0 0 0,1-21 15,-1-1-15,0 1 0,1 0 0,-1 0 16,-21 0-16,21 0 0,-20-22 0,-1 22 15,-21 0-15,0-21 0,21 20 16,-21 1-16,0 0 0,-21 42 31,21 0-31,0 1 0,0-1 16,0 21-16,0 0 0,0-20 16,0 20-16,0 0 0,0 1 15,0-1-15,0-21 0,0 21 0,0 1 16,0-1-16,0 0 0,0 1 0,0-1 15,0 0-15,0-20 0,0 20 16,-21 0-16,21-21 0,-22 1 0,22-1 16,0 0-16,0 0 0,0 0 0,0-42 31,0 0-15,0 0-16,22 0 0,-22-1 0,21-20 15,-21 0-15</inkml:trace>
  <inkml:trace contextRef="#ctx0" brushRef="#br0" timeOffset="84462.18">16637 14605 0,'0'-106'0,"0"212"0,21-254 0,0 106 15,0 20-15,-21 1 0,22 0 16,-1 21-16,0 0 0,0 0 0,0 0 16,0 21-16,1 22 0,-22-22 15,21 0-15,-21 21 0,21-21 16,-21 22-16,0-22 0,0 0 0,0 21 15,0-20-15,-21-1 0,0 0 16,-1 0-16,1 0 0,-21 0 0,21 1 16,0-22-16,-1 0 0,-20 21 15,21-21-15,0 0 0,21-21 32,0-1-32,21 1 0,0 0 15,0 0-15,22 0 0</inkml:trace>
  <inkml:trace contextRef="#ctx0" brushRef="#br0" timeOffset="84721.04">17251 14076 0,'0'0'0,"-21"0"32,21 21-32,-22 0 15,1 22-15,0-22 0,0 21 0,21 0 16,-21 1-16,0-1 0,21 0 15,0 1-15,0-1 0,0 0 16,0 1-16,0-22 0,0 21 0,0-21 16,0 1-16,0-1 0,0 0 0,21 0 15,0-21-15,0 21 0,0-21 16,0 0-16,1 0 0,20 0 16,-21-21-16,0 0 0,22 21 0,-22-21 15,0-22-15,0 22 0,0 0 16,0-21-16</inkml:trace>
  <inkml:trace contextRef="#ctx0" brushRef="#br0" timeOffset="84932.92">17103 14288 0,'0'0'16,"-43"0"-16,22 0 0,0 0 0,42 0 31,0 0-31,22 0 0,-22 0 16,21-22-16,0 22 0,1-21 15,-1 21-15,22 0 0,-22-21 0,0 21 16,1 0-16,-1 0 0,0 0 0,1 0 16,-22 0-16,0 0 15,0 0-15,-42 0 16,0 0-16,-22 21 16</inkml:trace>
  <inkml:trace contextRef="#ctx0" brushRef="#br0" timeOffset="86997.43">11028 15769 0,'0'0'0,"0"-21"0,21 0 16,-21 0-16,21 0 0,-21-1 15,0 1-15,-21 21 16,0 0-16,0 0 16,-22 0-16,22 0 0,-21 21 15,21 1-15,-22-1 0,1 0 16,21 0-16,0 0 0,-1 22 0,1-1 16,0 0-16,21 1 0,0-1 15,0 0-15,0 1 0,0-22 0,21 21 16,0-21-16,1 22 0,20-22 0,0-21 15,1 21-15,-1-21 0,0 0 16,22 0-16,-22 0 0,22 0 0,-22-21 16,21 21-16,-20-21 0,-1-1 15,0 1-15,1 0 0,-1 0 0,-21-21 16,0 20-16,1 1 0,-22 0 16,0-21-16,0 21 0,0-1 0,0 1 15,0 0-15,-22 0 0,1 21 16,0 0-16,0 0 0,-21 0 15,20 21-15,1-21 0,0 21 0,0 22 16,0-22-16,0 0 0,-1 21 16,22-21-16,0 22 0,-21-22 0,21 21 15,0-21-15,0 1 0,0-1 0,0 0 16,21-21 0,1 0-16,-1 0 0,0 0 0,0 0 15,0-21-15,0 21 0,22-21 16,-22-1-16,0 1 0,0 0 15,-21-21-15,21 21 0,-21-1 0,0 1 16,22 0-16,-22 0 0,0 0 16,0 0-16,0-1 0,0 44 31,0-1-31,0 0 0,0 0 16,0 0-16,0 0 0,0 1 15,21-1-15,-21 0 0,21 0 0,0-21 16,-21 21-16,21-21 0,0 0 0,1 0 15,-1 0-15,0 0 0,0 0 16,0 0-16,0 0 0,22-21 0,-22 0 16,0 21-16,21-21 15,-20 0-15,-1-1 0,0 1 0,0 0 0,-21-21 16,0 21-16,0-1 0,0 1 16,0 0-16,0 42 31,0 0-31,0 1 0,-21-1 15,0 0-15,21 0 0,-21 0 0,21 0 16,0 1-16,0-1 0,0 0 0,0 0 16,0-42 31,0 0-47,21 21 0,0-21 15,0-1-15,-21 1 0,21 0 0,-21 0 16,21 0-16,1 0 0,-22-1 15,21 22-15,0 0 0,0 0 16,0 0-16,0 0 0,1 0 16,-1 22-16,-21-1 0,21 0 0,0 21 15,0-21-15,0 1 0,1-1 0,-1 0 16,0 0-16,0-21 0,0 21 16,0-21-16,1 21 0,-1-21 0,0 0 15,0 0-15,0 0 16,0-21-16,1 0 0,-1 21 0,0-21 15,-21 0-15,21 0 0,0-1 16,0 1-16,-21-21 0,22 21 16,-22 0-16,21-22 0,-21 22 0,0 0 15,21 0-15,0 0 0,0 21 16,0 0 0,-21 21-1,22 0-15,-22 0 16,21-21-16,-21 21 15,0-42 17,0 0-32,0 0 15,0 0 1,0-1-16,-21 1 16,-1 21-1,1 0-15,0 0 0,0 0 16,0 21-16,0-21 15,21 22-15,0-1 0,-22 0 16,22 21-16,-21-21 0,21 22 0,0-22 16,0 21-16,0-21 0,0 22 15,0-22-15,0 0 0,21 0 0,1 0 16,-1 1-16,0-22 0,0 21 16,21-21-16,-20 0 0,-1 0 15,21 0-15,0-21 0,1 21 16,-1-22-16,0 1 0,1 0 15,-22 0-15,21 0 0,1 0 0,-22-1 16,0-20-16,0 21 0,0-21 0,-21 20 16,21-20-16,-21 21 15,0 0-15,0 0 0,-21 21 16,0 0-16,0 0 0,21 21 16,0 0-16,-21 0 0,21 0 15,-21 22-15,21-22 0,0 0 0,0 0 16,0 21-16,0-20 0,0-1 15,0 0-15,0 0 0,21 0 0,0-21 16,0 0-16,0 21 0,0-21 16,1 0-16,-1 0 0,0 0 15,21 0-15,-21-21 0,22 0 0,-22 21 16,21-21-16,-21 0 0,22 0 16,-22-1-16,21-20 0,-21 21 0,-21-21 15,22-1-15,-1 1 0,-21 0 0,0 20 16,0-20-16,0 0 0,0-1 15,0 22-15,0 0 0,0 0 0,0 0 16,-21 42 0,21 0-16,-22 0 15,22 0-15,0 22 0,0-22 0,0 21 16,-21 1-16,21-22 16,0 21-16,0 0 0,0-20 0,0-1 15,0 21-15,0-21 0,21 0 16,1-21-16,-1 0 15,0 0-15,0 0 0,0 0 0</inkml:trace>
  <inkml:trace contextRef="#ctx0" brushRef="#br0" timeOffset="87468.16">14182 15917 0,'0'22'16,"21"-1"0,0-21-16,0 0 0,0 0 0,22 0 15,-22 0-15,21 0 0,0 0 0,1 0 16,-1 0-16,0 0 0,-20 0 16,20 0-16,-21 0 0,21 0 0,-20 0 15,-1 0-15,-21-21 0,21-1 16,-21 1-16,0 0 15,0 0-15,0 0 0,-21 21 16,21-21-16,-21-1 0,-1 1 16,1 21-16,21-21 0,-21 0 15,42 21 1,0 0 0,1 0-16,-1 21 0,-21 0 15,21-21-15,-21 21 0,21 1 16,0-1-16,-21 0 0,0 0 15,0 21-15,0-20 0,0-1 16,0 0-16,-21 0 0,0 21 0,0-20 16,0-1-16,-1 0 0,-20 0 15,21 0-15,0-21 0,0 21 16,-1 1-16,1-22 0,0 0 0,21-22 31,21 1-15</inkml:trace>
  <inkml:trace contextRef="#ctx0" brushRef="#br0" timeOffset="89824.35">15282 15939 0,'21'-22'16,"1"22"-16,-1 0 16,-21-21-16,21 0 0,0 21 15,0-21-15,0 21 0,-21-21 0,22 0 16,-22-1-16,21 1 16,-21 0-16,0 0 0,-21 0 15,-1 21-15,1 0 0,0 0 16,0 0-16,0 0 0,0 0 15,-1 0-15,-20 21 0,21 0 0,0 0 16,0 0-16,-1 1 0,1 20 16,21 0-16,0 1 0,-21-22 15,21 21-15,0 0 0,0-20 0,0 20 16,0-21-16,0 0 0,21 0 16,0 1-16,1-1 0,-1-21 0,0 0 15,0 0-15,21 0 0,-20 0 0,20 0 16,0-21-16,-21-1 0,22 1 15,-22 0-15,0 0 0,0 0 0,22-22 16,-22 1-16,-21 0 0,21-1 16,-21 1-16,21 0 0,-21-1 0,0-20 15,0 21-15,0-1 0,0 1 0,0 0 16,0-1-16,0 1 16,0 21-16,0 0 0,0-1 0,-21 44 15,21-1 1,0 0-16,-21 21 0,21 1 15,0-22-15,0 21 0,0 0 0,0 1 16,0-1-16,0 0 0,0 1 16,0-1-16,0 0 0,0 1 0,0-22 15,0 21-15,21-21 0,0 1 0,0-1 16,0 0-16,1-21 0,-1 21 16,0-21-16,0 0 0,21 0 0,-20 0 15,-1 0-15,0 0 0,0-21 16,0 0-16,0 21 0,1-21 15,-1-1-15,0 1 0,-21-21 0,0 21 16,0 0-16,0-1 0,21 1 16,-21 0-16,0 0 15,0 42 1,0 0-16,0 0 16,0 1-16,0-1 0,0 21 0,0-21 15,0 0-15,0 1 0,0-1 16,21-21-16,-21 21 0,0 0 0,21-21 15,1 0-15,-1 0 0,0 0 16,0 0-16,0 0 0,22 0 16,-22 0-16,0-21 0,0 0 15,0 21-15,0-21 0,22-1 0,-22 1 16,0 0-16,-21 0 0,21-21 16,0 20-16,-21 1 0,0 0 15,0 42 1,0 0-1,0 1-15,-21-1 0,0 0 0,21 0 16,-21 0-16,0 0 0,0 1 16,-1-1-16,1-21 0,0 21 0,0 0 15,0-21-15,42 0 63,0 21-63,0-21 0,0 0 15,1 0-15,-1 0 0,21 0 0,-21 0 16,0 0-16,22 0 0,-22 0 16,21 0-16,-21 0 0,22 0 0,-1 0 15,0 0-15,1-21 0,-22 21 16,21-21-16,1 21 0,-22-21 0,21 0 16,-21-1-16,22 1 0,-22 0 0,0 0 15,-21-21-15,0 20 0,21 1 16,-21 0-16,0-21 0,0 21 15,0-1-15,0 44 32,-21-1-32,21 21 0,0-21 15,0 0-15,-21 1 0,21-1 16,0 0-16,0 21 0,-21-21 0,21 1 16,0-1-1,0-42 16,21 21-31,-21-22 0,0 1 16,0 0-16,21 0 0,0 0 16,-21 0-16,21-1 0,-21 1 0,0 0 15,21 0-15,-21 0 16,22 21-16,-1 0 0,-21 21 16,0 0-16,21 0 15,-21 0-15,0 1 0,0-1 16,21 0-16,-21 0 0,21 0 0,-21 0 15,21 1-15,1-22 0,-22 21 0,21-21 16,0 0-16,0 0 16,0 0-16,0 0 0,1 0 0,-1 0 15,0-21-15,-21-1 0,21 1 16,0 0-16,0 0 0,1 0 0,-22 0 16,21-1-16,0-41 0,-21 42 15,0-22-15,0 22 16,21 21-16,-21-21 0,0 42 31,0 0-31,0 1 16,0-1-16,0 21 0,0-21 0,0 0 15,0 1-15,21-1 0,-21 0 0,0 0 16,21-21-16,1 0 16,-1 21-16,0-21 0,0 0 15,0 0-15,0 0 0,1 0 16,-22-21-16,21 0 0,0 21 0,0-21 15,0 0-15,-21-1 0,21-20 16,-21 21-16,22 0 0,-22 0 16,0-1-16,0-20 0,21 21 0,-21 0 15,0 0-15,0 42 32,0 0-32,0 0 0,0 0 15,0 0-15,0 1 0,0-1 16,0 0-16,0 0 0,0 0 0,21 0 15,-21 1-15,21-1 0,0-21 16,0 21-16,1-21 16,-1 0-16,0 0 0,21 0 0,-21 0 15,1 0-15,-1 0 0,0 0 16,-21-21-16,21 21 0,0-21 16,0-1-16,1 1 0,-22-21 0,0 21 15,21 0-15,0-1 0,-21 1 16,0 0-16,0 0 0,0 42 31,0 0-15,0 0-16,0 1 0,0-1 15,0 0-15,0 0 0,0 0 16,21 0 0,0-21-1,0 0-15,1 0 16,-1 0-1,0 0-15,-21-21 0,21 21 16,-21-21-16,21 0 0,-21 0 16,0 0-16,21-1 0,-21 1 15,0 0-15,0 0 0,22 21 0,-22-21 16,0 42 15,0 0-31,0 0 0,0 0 16,0 1-16,0-1 15,0 0-15,0 0 0,0 0 32,-22-21 15,22-21-47,-21 21 0,0-21 0,0 0 15</inkml:trace>
  <inkml:trace contextRef="#ctx0" brushRef="#br0" timeOffset="90044.74">17166 15452 0</inkml:trace>
  <inkml:trace contextRef="#ctx0" brushRef="#br0" timeOffset="91104.55">1609 17187 0,'0'-21'0,"0"42"0,0-84 0,0 42 16,0 0-16,0-1 0,0-20 16,0 21-16,21 0 0,-21 0 0,0-22 15,0 22-15,21 21 16,-21-21-16,21 21 16,-21 21-16,0 0 15,0 22-15,0-1 0,0 0 16,0 1-16,21 20 0,-21-21 15,21 22-15,-21-1 0,0 1 0,0-1 16,0 1-16,0-1 0,0 1 16,0-22-16,0 1 0,0-1 15,0 0-15,0 1 0,0-22 0,0 0 16,0 0-16,0 0 0,0-42 31,0 0-15,22-21-16,-1 20 0,-21-20 15</inkml:trace>
  <inkml:trace contextRef="#ctx0" brushRef="#br0" timeOffset="91368.4">2032 17124 0,'0'0'0,"21"-42"0,0 20 0,0 22 16,1 0-16,-1 22 15,-21-1-15,21 0 16,-21 21-16,21 1 0,-21-1 0,0 0 15,0 1-15,0-1 0,0 21 16,0-20-16,0-1 0,0 22 16,0-22-16,0 0 0,0-21 15,0 22-15,0-22 0,0 21 0,0-21 16,0 1-16,0-1 16,0 0-16,-21-21 31,0 0-31,0-21 0,-1 0 15,1-1-15,0 1 0</inkml:trace>
  <inkml:trace contextRef="#ctx0" brushRef="#br0" timeOffset="91653.24">1905 17695 0,'0'22'16,"21"-22"-16,0 0 0,0 0 15,1 0-15,-1 0 0,21 0 16,-21-22-16,22 1 0,-1 0 0,0 0 15,1 0-15,-1 0 0,0-22 16,1 22-16,-1 0 0,0 0 16,-21 0-16,1 21 0,-1 0 15,-21 42 1,0-21-16,0 0 16,0 22-16,0-1 0,0-21 15,0 21-15,0-20 0,0 20 16,-21-21-16,21 0 0,0 0 0,0 1 15,0-1-15,0-42 32,0-1-17</inkml:trace>
  <inkml:trace contextRef="#ctx0" brushRef="#br0" timeOffset="91820.03">2519 17336 0,'0'0'16,"0"-22"-16,0-41 15,0 42-15,21 0 0,-21-1 0,21 22 32,0 0-32,0 0 15,1 0-15,-1 0 0,0 0 0,0 22 16,0-1-16,0-21 0,1 21 16,20 0-16,-21 0 0,21 0 0</inkml:trace>
  <inkml:trace contextRef="#ctx0" brushRef="#br0" timeOffset="93278.33">3387 17611 0,'0'0'0,"21"0"15,0 0-15,0-21 16,-21-1-16,21 22 0,-21-21 0,0 0 16,0 0-16,-21 0 0,0 0 15,0-1-15,-22 1 0,22 0 0,-21 0 16,0 21-16,-1-21 0,22 21 15,-21 0-15,21 0 0,-1 21 16,-20-21-16,21 21 0,0 21 0,0-20 16,21 20-16,0 0 0,0 1 15,0-1-15,0 0 0,0 1 0,0-22 16,0 21-16,21-21 0,-21 0 16,21 1-16,0-22 15,21 0-15,-20 0 0,20 0 0,-21 0 16,21-22-16,1 22 0,-22-21 15,21-21-15,1 21 0,-1-22 0,0 1 16,1 0-16,-1-1 0,0 1 16,-21-21-16,22-1 0,-22 22 0,0-22 15,0 1-15,-21 20 0,0-20 16,0 21-16,0-1 0,-42 22 16,21 0-16,0 0 0,-1 21 0,1 0 15,-21 0-15,21 21 0,0 21 16,-1-21-16,1 22 0,0-1 0,0 0 15,21 22-15,0-22 16,0 22-16,0-22 0,0 0 0,0 22 16,0-22-16,21 1 0,-21-1 15,21 0-15,0-21 0,22 1 0,-22-1 16,21 0-16,1 0 0,-1-21 16,0 0-16,1 0 0,-1 0 15,0 0-15,1 0 0,-1-21 16,0 0-16,1 0 0,-1-1 0,-21 1 15,21 0-15,-20 0 0,-1 0 0,-21 0 16,0-1-16,0 1 0,0 0 16,-21 21-1,-22 0-15,22 0 0,0 0 16,0 21-16,0 0 0,-22 1 16,22 20-16,0-21 0,0 0 0,21 22 15,0-22-15,0 0 0,0 0 16,0 0-16,0 0 0,0 1 0,21-22 15,0 0 1,0 0-16,0 0 0,22 0 0,-22 0 16,0-22-16,21 1 0,-20-21 15,-1 21-15,21-22 0,-21 22 16,0-21-16,1-22 0,-1 22 16,0 0-16,-21-22 0,21 22 15,-21-22-15,0 1 0,0-1 0,0 1 16,0 21-16,0-22 0,-21 1 15,0 20-15,21 1 0,0 21 0,-21 0 16,-1 21-16,1 0 0,0 0 16,21 21-16,0 0 0,-21 21 0,0 1 15,21-1-15,0 21 0,0-20 16,0 20-16,0-20 0,0 20 0,0-21 16,0 22-16,0-22 0,0 1 15,0-1-15,21 0 0,0 1 16,0-22-16,0 0 0,1 0 0,20 0 15,-21-21-15,21 0 16,-20 0-16,20 0 0,0 0 0,1 0 16,-1-21-16,0 0 0,1 0 15,-1 0-15,0-1 0,1-20 16,-22 21-16,0 0 0,-21 0 16,0-1-16,0 1 0,0 42 31,0 1-31,-21-1 0,21 21 15,-21-21-15,21 0 0,0 22 16,0-22-16,0 0 0,0 0 16,0 0-16,0 1 0,21-22 15,0 0 1,0 0-16,0 0 0,0-22 16,1 22-16,-1-21 0,0 0 0,0-21 15,-21 21-15,21-1 0,0-20 16,-21 21-16,22-21 0,-22 20 0,0 1 15,0 0-15,0 0 0,21 21 16,0 0 0,-21 21-16,0 0 0,0 0 15,0 1-15,0-1 0,0 0 16,0 0-16,21 0 0,-21 0 0,0 1 16,0-1-1,21-21-15,0 0 0,1 0 16,-1 0-1,0-21-15,0-1 0,0 1 0,0 0 16,1 0-16,-1 0 0,0 0 16,0-1-16,0 22 0,0-21 0,1 21 15,-1 0 1,-21 21-16,21-21 0,0 22 0,-21-1 16,21 0-16,0 0 0,-21 0 15,22 0-15,-1 1 0,0-1 0,0-21 16,0 21-16,-21 0 0,21-21 15,1 0-15,-1 21 0,0-21 16,21 0-16,-21 0 0,1 0 16,-1 0-16,0 0 0,0 0 0,0-21 15</inkml:trace>
  <inkml:trace contextRef="#ctx0" brushRef="#br0" timeOffset="94572.63">6477 17357 0,'0'0'0,"0"-21"0,0-1 0,0 1 16,0 0-16,-21 0 16,0 0-16,-1 21 0,1 0 0,0 0 15,-21 0-15,21 0 0,-1 0 16,1 0-16,-21 21 0,21 0 0,0 0 15,-22 22-15,22-22 0,0 21 16,0-21-16,0 22 0,-1-1 0,22 0 16,-21-21-16,21 22 0,0-22 15,0 21-15,0-21 0,21 1 0,1-22 16,-1 0-16,21 0 0,-21 0 16,22 0-16,-1 0 0,-21 0 15,21-22-15,1 1 0,-1-21 16,0 21-16,1 0 0,-1-22 0,-21 1 15,22 0-15,-22-1 0,21 1 16,-21 0-16,-21-22 0,21 22 0,-21-22 16,0 1-16,0-1 0,0 22 15,0-22-15,0 1 0,-21-1 0,0 22 16,0 0-16,0 21 0,0-1 16,-1 1-16,1 21 0,0 0 0,0 21 15,0 22-15,21-1 0,-21 0 16,21 22-16,-22-22 0,22 22 15,0-1-15,0 1 0,0-1 16,0 1-16,0-22 0,0 22 0,0-22 16,0 0-16,0 1 0,22-1 15,-1 0-15,0-21 0,0 1 0,21-1 16,-20-21-16,20 0 0,0 0 16,1 0-16,-1 0 0,-21-21 0,21-1 15,1 1-15,-22 0 0,21 0 16,-21 0-16,1-22 0,-1 22 0,0 0 15,0 0-15,-21 0 0,0 0 16,0-1-16,0 1 0,0 42 31,0 1-31,0-1 16,0 0-16,0 0 0,0 21 16,0-20-16,0-1 0,0 0 0,21 0 15,-21 0-15,21-21 0,-21 21 16,22-21-16,-1 0 0,0 0 15,0 0-15,0 0 0,0-21 16,1 21-16,-22-21 0,21 0 0,0 0 16,0 0-16,0-1 0,0 1 15,-21 0-15,22 0 0,-22 0 0,21 0 16,0 42 15,-21 0-31,0 0 16,21 0-16,-21 0 0,0 1 15,0 20-15,0-21 0,21 0 16,-21 0-16,21-21 16,-21 22-16,22-22 0,-1 0 15,0 0-15,0-22 16,0 1-16,0 0 0,1 21 0,-1-42 16,-21 21-16,21-1 0,0 1 15,0 0-15,-21 0 0,0 0 0,21 21 16,-21-21-16,22 21 15,-22 21 1,0 0-16,21 0 16,-21 0-16,0 0 0,0 1 15,0-1-15,21 0 0,-21 0 16,0 0-16,21-21 0,0 0 16,0 0-16,1 0 15,-1 0-15,0 0 0,0-21 16,0 21-16,-21-21 15,21 0-15,1 0 0,-1-1 0,-21 1 16,21 0-16,0-21 0,0 21 0,0-1 16,1 1-16,-1 0 15,0 21-15,0 0 16,0 21-16,-21 0 16,0 1-16,0-1 0,0 0 15,0 21-15,0-21 16,0 1-16,0-1 0,0 0 0,21-21 15,1 0-15,-1 0 16,0 0-16,0 0 0,0 0 16,0 0-16,1 0 0,-1-21 15,-21 0-15,21 21 0,-21-22 0,21 22 16,-21-21-16,0 0 0,0 0 16,0 0-16,-21 0 0</inkml:trace>
  <inkml:trace contextRef="#ctx0" brushRef="#br0" timeOffset="94748.11">7578 16976 0,'0'21'47</inkml:trace>
  <inkml:trace contextRef="#ctx0" brushRef="#br0" timeOffset="95352.36">9080 17378 0,'0'0'0,"-42"0"0,21 21 16,0-21-16,0 0 0,21 21 15,21-21 1,0 0-16,21 0 0,1 0 16,-1 0-16,21 0 0,1 0 15,-22 0-15,22 0 0,-1 0 0,1 0 16,-1 0-16,1-21 0,-1 21 15,-20-21-15,20 21 0,-21-21 0,-20 21 16,20 0-16,-21-21 0,-21-1 16,0 1-16,-21 21 15,-21-21-15,20 21 0,1 0 16,-21-21-16,21 21 0,0 0 16,-1 0-16,22-21 0,22 21 31,-1 0-16,0 21-15,0 0 0,0-21 16,0 21-16,1 22 0,-1-22 0,0 0 16,0 21-16,-21-21 0,0 1 15,0 20-15,0-21 0,0 21 0,-21-20 16,0-1-16,0 0 0,-22 21 0,22-21 16,0-21-16,-21 22 0,20-1 15,1-21-15,0 0 0,0 0 0,0 0 16,21-21-16</inkml:trace>
  <inkml:trace contextRef="#ctx0" brushRef="#br0" timeOffset="97112.58">10753 17314 0,'21'0'16,"0"0"-16,-21-21 0,21 21 15,0 0-15,0-21 0,1 21 16,-1-21-16,21 0 0,-21 0 0,22-1 15,-22 1-15,21 0 0,0 0 16,-20 0-16,20 0 0,-21-22 0,0 22 16,0-21-16,-21 21 0,0-22 15,0 22-15,0-21 0,0 21 0,-21-1 16,0 22-16,0 0 0,0 0 16,-22 0-16,22 22 0,0-1 15,0 21-15,-21 0 0,20 1 0,1 20 16,0 1-16,21-1 0,-21 22 0,21 0 15,-21-22-15,21 22 0,-21-1 16,-1 1-16,1 0 0,21-22 16,-21 22-16,0 0 0,21-22 0,0 1 15,0 20-15,-21-20 0,21-1 16,0 1-16,0-1 0,0-20 16,0 20-16,0-42 0,0 22 0,21-22 15,0 0-15,0-21 0,0 0 16,22 0-16,-22-21 0,21 0 0,-21-22 15,22 22-15,-1-21 0,-21-22 16,22 22-16,-22-22 0,0 1 0,0 21 16,-21-22-16,0 1 0,0-1 15,-21 1-15,-21-1 0,20 22 0,-20-22 16,21 22-16,-21 21 0,-1-22 16,1 22-16,21 21 0,-22 0 0,1 0 15,21 0-15,0 0 0,0 0 16,-1 21-16,22 1 15,22-22-15,-1 0 16,21 0-16,-21 0 0,22 0 16,-1-22-16,0 22 0,1-21 0,-1 0 15,0 0-15,22 21 0,-22-42 16,0 20-16,1 1 0,-1 0 0,0 0 16,1 0-16,-22 21 15,0-21-15,-21 42 31,0 0-31,0 0 0,0 0 16,0 0-16,0 1 0,0-1 16,0 0-16,0 0 0,0 0 0,21 0 15,0 1-15,1-1 0,-1-21 16,0 0-16,0 0 0,0 0 16,0 0-16,1 0 0,-1-21 15,0 21-15,0-22 0,0 1 0,0 0 16,1 0-16,-22-21 15,21 20-15,0 1 0,-21-21 0,0 21 0,21 0 16,-21-1-16,0 1 16,0 42-1,0 1-15,0-1 16,0 0-16,0 21 0,0-21 16,-21 1-16,21-1 0,0 0 0,0 0 15,0 0-15,0 0 16,21-21-1,0 0 1,-21-21-16,21 21 0,1-21 0,-22 0 16,21 0-16,0 0 0,0-1 15,-21 1-15,21 21 0,0-21 0,1 21 16,-1 0 0,0 0-16,0 21 15,0 0-15,0 1 16,1-1-16,-1 0 0,0 0 0,21 0 15,-21-21-15,1 21 0,20-21 16,-21 0-16,21 0 0,1 0 0,-1 0 16,-21 0-16,22 0 0,-1-21 15,-21 0-15,21 0 0,1 21 0,-22-21 16,21 0-16,-21-1 0,1 1 0,-22 0 16,0 0-16,0-21 0,0 20 15,0 1-15,0 0 0,-22 0 0,22 0 16,-21 21-16,0 0 0,0 0 15,0 0-15,0 0 0,-1 21 16,1 0-16,0 0 0,0 0 16,0 22-16,21-22 0,-21 21 0,21-21 15,0 22-15,0-22 0,0 0 16,0 0-16,0 0 0,21 1 0,0-22 16,0 0-16,21 0 15,-20 0-15,-1 0 0,0-22 0,0 1 16,0 0-16,22 0 0,-22 0 15,0 0-15,0-22 0,0 1 0,0 0 16,-21-1-16,0 1 0,22 0 16,-22-1-16,0-20 0,0-1 15,0 22-15,0-22 0,0 1 0,0-1 16,0 1-16,0-1 0,0 22 16,0 21-16,0 0 0,0 0 0,0 42 15,0 0-15,0 21 16,0 1-16,0-1 0,-22 21 0,22-20 15,-21 20-15,21 1 0,0-1 0,0 1 16,0-22-16,0 22 0,0-1 16,0-21-16,0 1 0,0-1 0,0 0 15,21-20-15,1-1 0,-1 0 16,0 0-16,0-21 0,0 0 0,22 0 16,-22 0-16,21 0 0,-21 0 15,0-21-15,22 0 0,-22 0 16,-21-1-16,0-20 0,21 21 0,-21-21 15</inkml:trace>
  <inkml:trace contextRef="#ctx0" brushRef="#br0" timeOffset="97296.48">11917 17039 0,'0'0'0,"-43"0"0,-20 0 15,42 0 1,21 21-16,21-21 16,0 0-1,0 0-15,0 0 0,1 0 16,20 0-16</inkml:trace>
  <inkml:trace contextRef="#ctx0" brushRef="#br0" timeOffset="99153.01">13864 17103 0,'0'0'0,"-21"0"0,-21 21 15,42 0 1,-22-21-16,44 0 31,-1-21-31,0 0 0,0 21 16,21-21-16,-20-1 0,20 1 15,0 0-15,1 0 0,-22-21 0,21 20 16,-21 1-16,-21 0 0,0 0 0,0 0 16,0 0-16,0-1 15,-42 22-15,21 0 0,0 0 0,-22 0 16,1 0-16,0 22 0,-1-1 16,1 0-16,21 0 0,-22 0 0,22 22 15,0-22-15,0 0 0,21 0 16,0 0-16,0 0 0,0 1 15,0-1-15,21 0 0,0-21 16,0 0-16,1 0 0,-1 0 16,0 0-16,0 0 0,0 0 0,0 0 15,1 0-15,-1 21 0,-21 0 16,0 0-16,0 1 0,0-1 16,0 0-16,-21 0 0,-1 21 15,1-20-15,-21 20 0,21 0 0,0-21 16,-22 22-16,22-1 0,-21 0 15,21-20-15,-1 20 0,1-21 16,21 0-16,0 0 0,0 1 0,0-1 16,21-21-1,1 0-15,20 0 0,-21-21 16,21-1-16,-20 1 0,20 0 0,0 0 16,22-21-16,-22 20 0,0-20 0,22 0 15,-22-1-15,22 1 0,-22-21 16,0 20-16,22-20 0,-43-1 0,21 22 15,-20-22-15,-1 1 0,-21 21 16,0-22-16,0 22 0,0 21 0,0-1 16,0 1-16,-21 21 15,-1 21-15,1 1 0,0 20 0,0 0 16,0 22-16,0-1 0,-1 1 16,1-1-16,0 1 0,21-1 15,0-20-15,0 20 0,0 1 0,0-22 16,0 0-16,0 1 0,0-22 15,0 21-15,21-21 0,0 0 0,1 1 16,-1-22-16,0 0 0,0 0 16,21 0-16,-20 0 0,20-22 15,0 1-15,-21 0 0,22 0 0,-1 0 16,-21 0-16,22-22 0,-22 22 0,0 0 16,0 0-16,0 0 0,-21-1 15,0 1-15,-21 21 16,0 21-1,0 1-15,0-1 0,-1 0 16,22 0-16,-21 0 0,0 22 16,21-22-16,0 0 0,0 0 15,0 0-15,0 0 0,21-21 32,0 0-32,1 0 0,-1-21 0,0 0 15,0 0-15,21 0 0,-20 0 16,-1-1-16,0 1 0,0 0 0,0-21 15,0 21-15,1 21 0,-22-22 0,21 22 16,-21 22 0,0-1-1,0 0-15,0 0 0,0 0 0,0 0 16,-21-21-16,21 22 0,0-1 16,-22 0-16,22 0 15,22-21 1,-22-21-1,21 0-15,0 21 0,-21-21 16,21-1-16,0-20 0,-21 21 0,21 0 16,1-22-16,-22 22 0,21 0 15,-21 0-15,21 21 0,-21-21 0,21 21 16,0 0-16,-21 21 16,21-21-16,-21 21 15,0 0-15,22 0 0,-22 1 0,0-1 16,0 0-16,21 0 0,-21 0 15,21 0-15,-21 1 0,21-1 16,0-21-16,0 0 0,1 0 16,-1 0-16,0 0 0,21 0 15,-21-21-15,1-1 0,-1 22 16,0-21-16,0 0 0,0 0 0,0 0 16,1-22-16,-22 22 0,0 0 0,0 0 15,0 0-15,21 0 0,-21-1 16,0 44 15,0-1-31,0 0 0,0 0 0,0 0 16,0 0-16,21 1 0,-21-1 0,0 0 15,21 21-15,0-21 16,0 1-16,1-22 0,20 21 16,-21-21-16,0 0 0,22 0 15,-1 0-15,-21 0 0,21-21 0,1-1 16,-22 22-16,21-21 0,1 0 15,-22-21-15,0 21 0,21-1 0,-21-20 16,1 0-16,-22-1 0,21 1 16,-21 0-16,21-22 0,-21 22 15,0-22-15,0 1 0,21-1 0,0 22 16,-21-21-16,0 20 0,21 1 16,-21 0-16,22 20 0,-22 1 0,0 42 15,0 1-15,0 20 16,0 0-16,0 1 0,-22-1 15,1 21-15,21 1 0,-21-22 0,0 22 16,0-22-16,0 22 0,-1-22 16,22 21-16,0-20 0,-21-1 0,21-21 15,0 22-15,0-22 0,0 0 16,21 0-16,1 0 0,-22 0 0,21-21 16,0 0-16,0 0 0,0 0 15,0 0-15,1 0 0,-1 0 16,21 0-16,-21-21 0,0 0 0,1 0 15,-1 0-15,0 0 0,0-1 16,0 1-16,-21 0 0,0 0 0,21-21 16,-21 20-16,0 1 0</inkml:trace>
  <inkml:trace contextRef="#ctx0" brushRef="#br0" timeOffset="99363.89">16023 17230 0,'0'0'15,"21"0"1,0 0-16,1 0 0,20 0 16,-21 0-16,21 0 0,1 0 0,-1 0 15,-21 0-15,22 0 0,-1-21 0,0 21 16,1 0-16,-22-22 0,21 22 16,-21 0-16,0 0 0,1 0 0,-1 0 15,-21-21-15</inkml:trace>
  <inkml:trace contextRef="#ctx0" brushRef="#br0" timeOffset="99532.98">16404 17590 0,'0'0'0,"0"21"0,0 0 16,0 0-1,0-42 32</inkml:trace>
  <inkml:trace contextRef="#ctx0" brushRef="#br0" timeOffset="103264.74">17632 1207 0,'-21'0'16,"42"0"171,-21-22-171,0 1 0,0 0-1,0 0 16,0 42 63,0 0-78</inkml:trace>
  <inkml:trace contextRef="#ctx0" brushRef="#br0" timeOffset="103749.46">17632 529 0,'0'0'0,"0"-21"0,0-64 16,0 64-16,0 0 15,0 0-15,0 0 16,0 0-16,-21 21 15,-1 21-15,22 21 16,0-21-16,0 22 0,0 20 0,0-21 16,0 22-16,0 21 0,0-22 15,0 1-15,0-1 0,0 22 16,0-22-16,0-20 0,0 20 0,0-21 16,22 1-16,-22-1 0,21-21 0,-21 22 15,21-22-15,-21 0 0,0 0 16,21-21-16</inkml:trace>
  <inkml:trace contextRef="#ctx0" brushRef="#br0" timeOffset="103972.33">17589 466 0,'0'0'15,"0"-21"-15,0-22 16,0 22-16,0 0 0,43 0 16,-22 0-16,0 21 0,21-22 15,1 1-15,-1 21 0,0-21 0,1 0 16,-1 21-16,0 0 0,1-21 16,-1 21-16,0 0 0,-20 0 0,-1 21 15,-21 0-15,0 0 0,0 0 16,-21 1-16,-1-1 0</inkml:trace>
  <inkml:trace contextRef="#ctx0" brushRef="#br0" timeOffset="104143.24">17484 889 0,'0'0'0,"63"21"16,-42-21-1,0 0-15,22 0 0,-22 0 16,21 0-16,1 0 0,-22 0 0,21 0 15,0 0-15,-20 0 0,20 0 16,0-21-16,-21 21 0,22-21 0,-22 0 16,0 21-16</inkml:trace>
  <inkml:trace contextRef="#ctx0" brushRef="#br0" timeOffset="104348.19">18330 847 0,'0'0'0,"0"21"0,0 64 16,0-43-16,0-21 0,0 21 16,21-20-16,-21 20 0,0-21 0,0 21 15,0-20-15,0 20 0,0-21 16,0 0-16,0 0 0,-21-21 0,21 22 16,0-1-16,0-42 31</inkml:trace>
  <inkml:trace contextRef="#ctx0" brushRef="#br0" timeOffset="104520.48">18415 677 0,'-21'0'0,"42"0"0,-63 0 15,42-21-15,-22 21 16,1 0-16,21-21 15,0 0 1,21 0 0</inkml:trace>
  <inkml:trace contextRef="#ctx0" brushRef="#br0" timeOffset="104796.87">18690 360 0,'0'0'0,"0"21"0,0 0 0,0 22 16,0-1-16,0 21 0,0-20 16,0 20-16,21 1 0,0-1 15,-21 22-15,22-22 0,-22 1 0,0-1 16,0-20-16,21 20 0,-21-20 0,0-1 16,0 0-16,0-21 0,0 22 15,0-22-15,0 0 0,0 0 0,0 0 16,21-21-1,0 0 1,0 0-16,-21-21 0,21 0 16,1 0-16,-1 21 0,0-21 0,-21 0 15,21-1-15,-21 1 0,21 0 16,-21 0-16</inkml:trace>
  <inkml:trace contextRef="#ctx0" brushRef="#br0" timeOffset="105077.82">18986 1228 0,'0'0'15,"22"0"-15,-1 0 16,0 0-1,0-21-15,0 21 16,0-22-16,1 22 16,-1 0-16,0-21 0,-21 0 0,21 21 15,0-21-15,-21 0 0,21 0 16,-21-1-16,0 1 0,0 0 16,0 0-16,-21 21 15,0 0-15,0 0 0,0 0 0,0 21 16,-1 0-16,1 0 0,0 1 15,0 20-15,0-21 0,0 21 0,21-20 16,0 20-16,0-21 0,-22 0 16,22 0-16,0 1 0,0-1 0,0 0 15,0 0-15,22-21 16,-1 0-16,0 0 16,0-21-16,0 21 0,0-21 15,1 0-15</inkml:trace>
  <inkml:trace contextRef="#ctx0" brushRef="#br0" timeOffset="106328.66">19727 931 0,'0'0'0,"0"-84"15,0 63-15,-21-1 0,0 22 16,0 0-16,0 0 0,-1 0 16,-20 0-16,21 0 0,0 22 0,0-1 15,-1 0-15,1 21 16,0-21-16,21 1 0,0-1 0,0 0 16,-21 0-16,21 21 0,0-20 15,0-1-15,0 0 0,0 0 16,21 0-16,-21 0 15,21-21-15,0 0 16,1 0-16,-44 0 78,22-21-62,0 0-16,0 0 15,0 0-15,0 0 16,0-1-16,0 1 16,0 0-16,0 0 15,0 0-15,0 0 0,0-1 16,0 1-16,0 0 0,0 0 0,22 0 16,-22 0-16,0-1 0,0 1 15,0-21-15,0 21 16,0 0-16,0 42 15,0 0 1,0 21-16,0 1 16,-22-1-16,22 21 0,-21-20 0,21 20 15,-21 1-15,21-22 0,0 0 16,0 1-16,0-1 0,0-21 0,0 22 16,0-22-16,0 0 0,21 0 15,0-21-15,1 0 0,-1 0 16,21 0-16,-21 0 15,0-21-15,1 0 0,-1 0 16,0-1-16,0 1 0,0 0 0,0-21 16,1 21-16,-1-22 0,0 22 15,0-21-15,0-1 0,0 1 16,-21 0-16,0 21 0,22-22 0,-22 22 16,0 42-1,0 0-15,0 22 16,0-22-16,-22 21 0,1 1 15,21-1-15,-21 0 0,21-21 0,0 22 16,0-22-16,0 0 0,0 0 16,0 0-16,21 1 0,0-22 0,1 21 15,-1-21-15,0 21 0,0-21 16,21 0-16,-20 0 0,20 0 0,-21 0 16,21-21-16,-20 0 15,-1-1-15,21 22 0,-21-42 0,0 21 16,1 0-16,-22-22 0,21 22 15,-21-21-15,21 0 0,-21 20 0,0-20 16,0 0-16,0-1 0,0 22 16,0 0-16,0 0 0,0 42 31,0 21-31,-21 1 0,0-22 0,21 42 16,-22-20-16,22-1 0,0 22 15,0-22-15,-21 0 0,21 22 0,0-22 16,-21 0-16,21 1 0,0 20 15,0-20-15,0-1 0,0 21 16,0-20-16,0-1 0,0 0 0,0-20 16,0 20-16,0-21 0,0 21 15,0-20-15,0-1 0,0 0 16,0-42 0,21 0-16,-21-1 15,0 1-15</inkml:trace>
  <inkml:trace contextRef="#ctx0" brushRef="#br0" timeOffset="106580.52">20256 1228 0,'0'0'0,"22"-43"0,-1-20 0,0-1 15,0 22-15,0 21 0,0-21 16,22 20-16,-1 1 0,-21 21 0,22 0 16,-1 0-16,-21 21 0,21 1 15,-20-1-15,-1 21 0,0 0 16,-21 1-16,0-22 0,0 21 0,-21 1 15,0-22-15,-22 21 0,22-21 0,-21 22 16,-1-22-16,1 0 0,0-21 16,-1 21-16,1 0 0,21-21 0,0 0 15,0 0-15,42-21 16,0 0 0,21 0-16,-21 0 0,22-1 15,-1-20-15</inkml:trace>
  <inkml:trace contextRef="#ctx0" brushRef="#br0" timeOffset="107978.46">20997 699 0,'0'21'15,"-21"21"-15,21-21 16,-21 22-16,0-1 0,21 0 0,-21 1 16,21 20-16,0-21 0,-22-20 15,22 20-15,-21 0 0,21 1 0,0-22 16,0 21-16,0-21 0,0 0 15,0 1-15,0-1 0,0 0 16,0 0-16,0 0 0,21 0 16,1-21-16,-1 0 0,0 0 15,0 0-15,0 0 0,22 0 16,-22 0-16,0-21 0,0 0 16,21 0-16,-20 21 0,-1-21 0,0 0 15,0-1-15,0 1 0,-21 0 16,0 42 15,0 0-31,-21 1 0,21-1 16,-21-21-16,21 21 0,0 0 15,0 0-15,0 0 16,0 1 0,21-22-16,0 0 0,0 0 15,22 0-15,-22 0 0,21 0 0,-21 0 16,22-22-16,-1 22 0,-21-21 15,22 0-15,-1 0 0,-21 0 0,0 0 16,0-1-16,1 1 0,-22 0 16,0-21-16,0 21 0,0-22 0,-22 22 15,1 0-15,-21 0 0,21 0 16,-22 21-16,22 0 0,-21 0 0,0 0 16,20 21-16,-20 0 0,21 0 15,-21 0-15,20 22 0,1-22 16,21 0-16,0 0 0,0 21 15,0-20-15,0-1 0,0 0 0,0 0 16,21 0-16,22-21 16,-22 0-16,21 21 0,-21-21 0,22 0 15,-1 0-15,0 0 0,1 0 16,-1 0-16,22-21 0,-22 0 0,0 21 16,1-21-16,-1 0 0,0 21 15,-21-21-15,22-1 0,-43 1 0,0 0 16,0 0-16,0 0 15,-21 21-15,-1 0 16,-20 0-16,21 0 0,0 21 16,0-21-16,-22 21 0,22 0 15,21 0-15,-21-21 0,21 22 0,-21-1 16,21 0-16,0 0 16,21-21-1,0 0 1,0 0-16,0-21 0,1 0 15,-1 0-15,0 21 0,0-22 16,0 1-16,0 0 0,-21 0 16,22 21-16,-22-21 0,21 0 15,-21 42 17,0 0-32,21 0 0,-21 0 0,0 0 15,21 1-15,0-1 0,0 0 16,1 0-16,-1 0 0,0-21 15,21 21-15,-21-21 0,1 0 16,20 0-16,-21 0 0,0 0 0,22 0 16,-1 0-16,-21 0 0,21 0 0,-20 0 15,-1-21-15,21 21 0,-21-21 16,0 0-16,-21 0 0,22 0 16,-22-22-16,0 22 0,0 0 0,0-21 15,0 20-15,0 1 0,0 0 16,-22 0-16,1 21 0,0 0 15,0 0-15,0 21 0,0 0 0,-1 0 16,1 1-16,0-1 0,0 0 16,0 0-16,21 21 0,0-20 0,0-1 15,-21 0-15,21 0 0,0 0 16,21-21-16,0 0 0,-21 21 16,21-21-16,21 0 0,-20 0 15,-1 0-15,0 0 0,21 0 0,-21 0 16,1-21-16,-1 0 0,0 0 0,0 0 15,0 0-15,0-1 0,-21-20 16,22 0-16,-22-1 0,21 1 16,-21-21-16,21-1 0,-21 1 15,0-1-15,0 1 0,21-1 0,-21 22 16,0-1-16,0 1 0,0 0 16,0 21-16,0 42 15,-21 0-15,21 0 16,-21 21-16,21 1 0,-21 20 15,21-20-15,0 20 0,0 1 0,0-22 16,0 21-16,0-20 0,21 20 0,0-20 16,-21-1-16,21-21 15,0 21-15,0-20 0,1-1 0,-1 0 0,-21 0 16,21 0-16,0-21 16,0 0-16,22 0 0,-22 0 0,0 0 15,0 0-15,21 0 0,1 0 16,-22 0-16,21-21 0,1 21 0</inkml:trace>
  <inkml:trace contextRef="#ctx0" brushRef="#br0" timeOffset="108561.12">23453 1270 0,'21'0'16,"-21"21"-16,21 0 16,0-21-16,0 22 0,22-22 15,-22 21-15,21-21 0,-21 0 16,22 0-16,-1 0 0,0 0 15,22 0-15,-22 0 0,0 0 0,22 0 16,-22 0-16,1 0 0,-1 0 16,0-21-16,-21-1 0,22 22 0,-22-21 15,0 0-15,0 0 16,-21 0-16,0 0 0,0-1 0,0 1 16,0 0-16,21 21 31,1 0 0,-1 0-15,0 0-1,0 0-15,0 0 0,0-21 16,1 0-16,-22 0 16,21-1-16,-21 1 0,21-21 15,-21 21-15,0-22 0,0 22 0,0-21 16,0 0-16,0 20 0,0-20 15,0 21-15,0 0 0,-21 21 16,0 0-16,-1 0 16,1 21-16,0 21 0,0-21 15,21 22-15,0-1 0,-21-21 16,21 22-16,0-1 0,0-21 0,0 21 16,0-20-16,0 20 0,21-21 15,0 0-15,-21 0 0,21 1 0,0-22 16,1 21-16,-22 0 15,21-21-15,-21 21 0,0 0 16,-21-21 0,-22 21-16,22-21 0,-21 22 15,21-1-15,-43-21 0,22 21 16,-1-21-16,-20 21 0,-1-21 0</inkml:trace>
  <inkml:trace contextRef="#ctx0" brushRef="#br0" timeOffset="109098.01">17801 2477 0,'0'0'0,"0"-22"0,0 1 16,0 0-16,21 0 0,0 21 15,1 0 1,-1 21-16,-21 21 0,0-20 15,0 20-15,0 0 0,0 22 16,0-22-16,0 0 0,0 22 0,0-22 16,0 1-16,0-1 0,-21 0 15,-1 1-15,22-22 0,0 0 0,0 21 16,0-21-16,0 1 0,0-44 31,22 22-31,-1-21 16,-21 0-16</inkml:trace>
  <inkml:trace contextRef="#ctx0" brushRef="#br0" timeOffset="109263.92">17970 2519 0,'22'-64'16,"-44"128"-16,44-170 0,-22 85 0,21 0 0,0 0 16,0 21-16,0 0 15,0 0-15,1 0 16,-1 0-16,0 0 0,0 0 0,0 0 15,0 0 1,-21 21-16,0 0 0,0 0 16,0 21-16</inkml:trace>
  <inkml:trace contextRef="#ctx0" brushRef="#br0" timeOffset="109416.83">17992 2858 0,'0'0'15,"0"21"-15,0 0 0,0 0 0,21-21 16,0 0-16,0 0 15,0 0-15,0 0 0,1 0 0,20-21 16,-21 21-16,0-21 0,22 21 16,-22-21-16,21 21 0,-21-22 0,22 1 15,-22 0-15,0 21 0,0-21 16</inkml:trace>
  <inkml:trace contextRef="#ctx0" brushRef="#br0" timeOffset="109600.75">18542 2836 0,'0'0'0,"0"22"0,0-1 0,0 21 0,0-21 16,0 0-16,0 1 16,0-1-16,0 0 0,0 0 15,0 0 1,-21-21-16,21-21 31,0 0-15,0 0-16,0-22 0,21 22 0</inkml:trace>
  <inkml:trace contextRef="#ctx0" brushRef="#br0" timeOffset="109748.66">18669 2477 0,'0'0'0,"21"-43"16,-21 64 15,0 1-15,21-22-16,0 0 15,1 0-15,-1 0 0,21 0 16</inkml:trace>
  <inkml:trace contextRef="#ctx0" brushRef="#br0" timeOffset="110232.43">19177 2180 0,'0'0'0,"0"-21"0,0 0 15,-21 21 1,21 21-1,0 21-15,0-20 0,0 20 16,0 21-16,0-20 0,0 20 0,0 1 16,-21-1-16,21 1 0,0-1 15,0 1-15,-22-22 0,1 22 16,21-22-16,-21 0 0,21 1 0,0-1 16,0-21-16,0 21 0,0-20 15,0-1-15,0 0 0,21-21 16,0 0-16,1 0 0,-1 0 15,21 0-15,0 0 0,1 0 0,-1-21 16,0 0-16,1-1 0,-1 1 16,0 0-16,-20 0 0,20 0 0,-21-22 15,0 22-15,0 0 0,1 0 16,-1 0-16,-21-22 0,0 22 16,0 0-16,0-21 0,0 21 0,0-1 15,-21 1-15,-1 0 0,1 21 16,0 0-16,0 0 0,0 0 0,0 0 15,-1 21-15,1 0 0,-21 1 16,42-1-16,-21 0 0,0 21 0,-1-21 16,22 1-16,0 20 0,0-21 15,0 0-15,0 0 0,0 1 0,0-1 16,22-21-16,-1 21 0,0 0 16,21-21-16,-21 0 0,22 0 0,-1 0 15,0 0-15,1 0 0,-1 0 16,0 0-16,1 0 0,-1 0 15,22 0-15</inkml:trace>
  <inkml:trace contextRef="#ctx0" brushRef="#br0" timeOffset="110743.66">20362 2773 0,'0'0'16,"0"-21"-16,-42-43 15,21 43-15,0 0 0,-22 21 0,22 0 16,0 0-16,0 0 0,-22 0 0,22 21 15,0 0-15,0 0 0,0 1 16,0 20-16,-1-21 0,1 0 16,0 22-16,21-22 0,0 21 0,0-21 15,0 0-15,0 1 0,0-1 16,0 0-16,21-21 0,0 21 0,1-21 16,-1 0-16,0 0 0,21 0 15,-21 0-15,22 0 0,-22 0 0,21 0 16,-21 0-16,22-21 0,-22 0 0,21 0 15,-21-1-15,1 1 0,20-21 16,-21 0-16,0-1 0,-21 1 0,0-22 16,21 1-16,-21-1 0,0 1 15,0-1-15,0 1 0,0-1 0,0 22 16,0-21-16,0 20 0,0 1 16,0 0-16,-21 20 0,21 1 0,0 0 15,-21 21 1,21 21-16,-21 0 0,0 22 0,21-22 15,0 21-15,0 22 0,-21-22 16,21 22-16,0-1 0,0 1 0,0-22 16,0 21-16,0-20 0,0 20 0,0-20 15,0-1-15,0-21 0,21 21 16,-21-20-16,21-1 0,0 0 0,0-21 16,0 21-16,1-21 0,-1 0 15,0 0-15,0 0 0,21 0 16,-20 0-16,20 0 0,-21 0 15,21-21-15,-20 0 0,20 21 0</inkml:trace>
  <inkml:trace contextRef="#ctx0" brushRef="#br0" timeOffset="111884.47">20913 2646 0,'0'0'16,"-22"21"-16,-41 43 15,42-43-15,21 0 0,-21 0 0,-1 21 16,22-20-16,-21-22 0,21 21 0,0 0 15,0 0-15,21 0 16,1-21-16,-1 0 0,0 0 16,0 0-16,21 0 0,-20 0 15,-1-21-15,0 21 0,0-21 16,0 0-16,0 21 0,-21-21 0,22-1 16,-22 1-16,21 0 0,-21 0 15,0-21-15,0 20 0,0 1 0,0-21 16,-21 21-16,-1 21 0,1 0 15,0 0-15,0 0 0,0 21 16,0 0-16,-1 21 0,22-20 16,0-1-16,-21 0 0,21 21 0,0-21 15,0 1-15,0-1 0,0 0 0,0 0 16,21-21-16,1 0 16,-1 0-16,0 0 0,0 0 15,0 0-15,0 0 0,1-21 16,-1 0-16,21 21 0,-21-21 0,0-1 15,1 1-15,-22 0 0,21 0 0,0 0 16,0 0-16,-21-1 0,21 22 16,-21-21-16,0 42 31,0 1-31,0 20 0,0-21 16,0 0-16,0 0 0,0 1 15,-21-1-15,21 0 0,0 0 0,0 0 16,0 0-16,0 1 15,21-22 1,0 0-16,1 0 16,-1 0-16,0 0 15,0-22-15,-21 1 0,21 21 0,0-21 16,-21 0-16,0 0 0,22 0 0,-1 21 16,-21-22-16,0 1 0,0 42 31,0 1-31,0-1 15,0 0-15,0 0 0,0 0 16,0 0 0,21-21-16,0 0 0,0 0 15,0 0 1,1 0-16,-1 0 16,0-21-16,0 21 15,-21-21-15,0 0 0,0 0 16,0 0-16,0-1 0,0 1 15,0 0-15,0 0 0,0 0 0,0 0 16,0-1-16,0 1 16,21 21-1,0 0 1,1 21-16,-1-21 16,0 22-16,0-22 15,0 21-15,0-21 0,1 0 0,-22 21 16,21-21-16,-21 21 0,0 0 0,21-21 15,-21 21-15,0 1 16,0-1-16,0 0 16,-21-21-16,0 0 15,21-21 1,0 0 0,0-1-16,0 1 15,21 0-15,0 0 0,-21 0 0,21 0 16,0-1-16,0 1 15,1 0-15,-1 0 0,0 0 0,0 21 16,0 0 0,-21 21-16,0 0 0,0 0 15,0 0-15,0 22 0,0-22 16,-21 0-16,0 0 0,21 22 0,0-22 16,-21 0-16,21 0 0,-21-21 15,21 21-15,0 0 16,21-21-16,0 0 0,0 0 0,0 0 15,0 0-15,1 0 16,-1 0-16,0-21 0,0 21 16</inkml:trace>
  <inkml:trace contextRef="#ctx0" brushRef="#br0" timeOffset="112343.21">22500 2752 0,'0'0'0,"-21"21"15,21 0 1,21-21 0,0 0-16,0 0 15,1 0-15,20 0 0,0 0 16,-21 0-16,22 0 0,-1 0 16,22 0-16,-22 0 0,0 0 15,1 0-15,-22-21 0,21 21 0,0-21 16,-20 21-16,-1-21 0,0 21 15,-21-22-15,0 1 0,0 0 16,0 0-16,-21 21 0,0 0 16,-1-21-16,1 21 0,0 0 0,0 0 15,0 0-15,21 21 16,21-21 0,0 0-1,0 21-15,0-21 0,1 0 16,-1 21-16,-21 0 15,0 1-15,0-1 16,0 0-16,0 0 0,0 0 16,-21-21-16,-1 21 0,-20 1 15,21-1-15,0 0 0,-22-21 0,22 21 16,-21 0-16,21-21 0,0 21 16,-22-21-16,22 0 0,0 22 0,0-22 15</inkml:trace>
  <inkml:trace contextRef="#ctx0" brushRef="#br0" timeOffset="112560.11">23431 2667 0,'0'0'0,"-21"-21"0,0 21 16,42 0-16,0 0 16</inkml:trace>
  <inkml:trace contextRef="#ctx0" brushRef="#br0" timeOffset="112858.94">23791 2286 0,'0'0'0,"0"-21"0,0-21 16,-21 42-1,21 21 1,-21 0-16,0 21 15,0 1-15,21-1 0,-22 21 16,22-20-16,-21 20 0,21 1 0,0-22 16,-21 22-16,21-22 0,-21 0 15,0 1-15,21-1 0,0-21 0,0 21 16,-21-20-16,21-1 0,-22 0 16,22 0-16,22-42 31,-22 0-31,21 21 15</inkml:trace>
  <inkml:trace contextRef="#ctx0" brushRef="#br0" timeOffset="113559.54">23622 2519 0,'0'0'16,"0"-148"-16,0 105 16,0 1-16,21 0 0,0 21 0,22-1 15,-22-20-15,21 42 0,0-21 16,1 21-16,20 0 0,-42 0 0,22 21 15,-1 0-15,-21 0 0,22 1 16,-22 20-16,-21 0 0,0 1 0,0-1 16,0 0-16,0 1 0,0-1 15,-43-21-15,22 21 0,-21-20 0,0-1 16,-1 21-16,1-42 0,0 21 16,-1 0-16,1-21 0,21 0 15,-22 0-15,22 0 0,0 0 16,0 0-16,21 22 0,-21-22 0,21 21 15,0 0-15,0 0 16,0 0-16,0 22 0,21-22 16,-21 0-16,21 0 0,0 0 0,0 0 15,1 1-15,-1-22 0,0 21 16,0-21-16,21 0 0,-20 21 0,20-21 16,-21 0-16,21 0 0,1 0 15,-22 0-15,21 0 0,1 0 0,-22-21 16,0 0-16,21 21 0,-21-22 15,1 1-15,-1 0 0,-21 0 16,21 0-16,-21-22 0,21 22 0,-21 0 16,0-21-16,0 21 15,21 21-15,-21 21 16,0 0-16,0 0 16,-21 0-16,21 22 0,0-22 0,0 0 15,0 0-15,0 0 0,0 0 16,0 1-16,0-1 0,0 0 0,21-21 15,0 21-15,1-21 16,-1 0-16,0 0 0,21 0 0,-21 0 16,1 0-16,-1 0 0,0-21 15,0 0-15,0 21 0,0-21 16,-21-1-16,0 1 0,0 0 0,0-21 16,0 21-16,0-1 0,0 1 15,-21 0-15,0 0 0,0 0 0,-21 0 16,20 21-16,1 0 0,0 0 15,0 0-15,0 21 0,0 0 0,-1-21 16,1 21-16,21 0 0,0 0 16,0 1-16,0-1 0,0 0 15,0 0-15,21-21 0,1 0 16,-1 0-16,21 0 0,-21 0 0</inkml:trace>
  <inkml:trace contextRef="#ctx0" brushRef="#br0" timeOffset="114043.02">24998 2307 0,'0'0'0,"0"-21"0,0 0 0,0 42 16,-43 0-16,22 22 16,0-1-16,0 0 0,0 1 15,0-1-15,-1 21 0,1-20 0,21-1 16,-21 0-16,21 1 0,-21-1 0,21 0 15,0-20-15,0 20 16,0-21-16,0 0 0,0 0 0,0 1 16,0-1-1,21-21 1,-21-21-16,21 21 16,-21-22-16,0 1 0,0 0 0,21 0 15,1 0-15,-1 0 0,0-1 16,0 22-16,0 0 0,22 0 15,-22 0-15,0 0 0,0 0 0,0 0 16,0 22-16,1-1 16,-22 0-16,0 0 0,0 0 0,0 0 15,0 1-15,-22-22 16,-20 21-16,21 0 0,0-21 0,0 0 16,-22 21-16,22-21 0,0 0 15,0 0-15,0 0 0,42 0 31,0 0-31,0 0 0,0 0 16,22-21-16,-1 0 0,-21 21 0,21-21 16,1-1-16,-1 1 0,0 0 15,1 0-15,-1 0 0,0 0 0</inkml:trace>
  <inkml:trace contextRef="#ctx0" brushRef="#br0" timeOffset="114609.85">25485 2794 0,'-22'0'15,"44"0"-15,-44 0 16,1 21-16,0 0 0,0-21 0,0 22 15,0-1-15,-1 0 0,1 0 16,0 0-16,21 0 0,0 1 16,0-1-16,21-21 31,0 0-31,1 0 0,-1 0 16,0 0-16,0 0 0,0-21 15,0 21-15,1-22 0,-22 1 0,0 0 16,21 0-16,-21 0 0,0 0 15,0-1-15,0 1 0,0-21 16,0 21-16,-21 0 0,-1 21 16,1-22-16,0 22 0,0 0 15,0 0-15,21 22 32,21-22-32,0 0 0,0 0 15,22 0-15,-22 0 0,0 0 16,21 0-16,-21 0 0,22 0 0,-1 0 15,0-22-15,1 1 0,-22 0 16,21 0-16,-21 0 0,22 0 0,-22-22 16,0 1-16,-21 0 0,0-1 15,0 1-15,21 0 0,-21 20 16,0-20-16,0 21 0,0 0 16,-21 21-16,0 21 15,0 0-15,0 0 0,-1 22 16,1-1-16,0 0 0,0 1 0,21-1 15,0 21-15,-21-20 0,21-1 16,-21 0-16,21 1 0,0-1 0,0 0 16,0-20-16,0 20 0,0-21 15,0 0-15,21 0 0,0 1 0,0-1 16,0 0-16,0-21 0,1 0 16,-1 0-16,0 0 15,0 0-15,0 0 0,0 0 0,-21-21 16,22 0-16,-1-1 0,0 1 15,0 0-15</inkml:trace>
  <inkml:trace contextRef="#ctx0" brushRef="#br0" timeOffset="114825.72">25654 2604 0,'-21'0'0,"42"0"0,-42 21 15,42-21 1,0 21-16,21-21 0,-20 0 0,20 0 15,0 0-15,22 0 0,-22 0 16,0 0-16,1 0 0,20 0 16,-20 0-16,-1 0 0,0 0 0,1 0 15,-1 0-15,0 0 0,-21 0 16,1 0-16,-44 0 31</inkml:trace>
  <inkml:trace contextRef="#ctx0" brushRef="#br0" timeOffset="117324.58">18436 4043 0,'0'0'0,"0"-42"0,0 20 16,-21 1-16,0 0 0,0 21 15,-1 0-15,1 0 16,-21 0-16,21 0 0,0 0 0,-1 0 16,1 42-16,0-20 0,-21 20 15,21 0-15,-1 1 0,22 20 0,-21 1 16,21-22-16,0 21 16,0-20-16,0-1 0,0 22 0,0-22 15,0 0-15,21-21 0,-21 22 0,22-22 16,-1 0-16,0 0 0,0 0 15,21 1-15,-20-22 0,20 0 0,-21 0 16,21 0-16,1 0 0,-1-22 16,0 1-16,1 0 0,-1 0 0,0 0 15,1 0-15,-1-22 0,-21 22 16,22 0-16,-22-21 0,21 20 0,-21-20 16,0 21-16,-21 0 0,22-22 15,-22 22-15,21 0 0,-21 0 0,0 0 16,0 0-1,0-1-15,0 1 0,0 0 16,0 0-16,0 0 16,0 0-1,21 21 48,-21-22-48,0 1-15,0 0 16,0 0-16,0 0 16,0 0-16,0-1 0,0 1 15,0 0-15,0 0 16,-21 21 15,21 21-31,-21 0 0,21 0 16,-22 22-16,22-1 0,0 0 0,0 1 15,0 20-15,0-20 0,-21-1 16,21 21-16,0-20 0,0-1 0,0-21 16,0 22-16,0-22 0,0 21 15,0-21-15,0 0 0,0 1 16,0-1-16,21-21 31,-21-21 0,0-1-31,0 1 16,0 0-16,0 0 16,-21 21-1,21-21 142,0 0-142,0-1 1,0 1-1,0 0 1,21 21 62,-21 21-62,0-42 62,0 0-62,0 0-1,0 0 1,0-1 31,0 1 46,0 0-77,0 0 0,0 0-16,0 0 15,0-1 1,0 1 0,0 42-1,0 1 1,0-1-16,0 0 0,0 21 15,0-21-15,0 22 0,0-1 0,0 0 16,0 1-16,-21-1 0,21 0 16,0 1-16,0-22 0,-21 21 15,21-21-15,-21 1 0,21-1 0,0 0 16,0-42 15,21 0-31,-21-1 0,21-20 16,0 21-16,1 0 0,-22 0 15,21-1-15,-21 1 0,21-21 16,0 21-16,-21 0 0,21-1 0,0 22 16,1 0-1,-1 0-15,0 22 0,-21-1 16,0 0-16,0 0 0,21 0 16,-21 22-16,21-22 0,-21 0 0,21 0 15,-21 0-15,22 0 16,-1-21-16,0 0 15,0 0-15,0 0 0,0 0 16,1 0-16,-1-21 16,0 0-16,0 0 0,0 0 0,-21 0 15,21-1-15,1 1 0,-22 0 16,0-21-16,21 21 0,-21-22 0,21 22 16,-21 0-16,0 42 31,0 21-31,0-20 0,0-1 15,0 0-15,0 0 0,0 0 16,0 0-16,0 1 0,0-1 16,0 0-16,0 0 0,0 0 15,0-42 17,0 0-17</inkml:trace>
  <inkml:trace contextRef="#ctx0" brushRef="#br0" timeOffset="117485.49">19473 4128 0,'0'0'0,"0"-43"15,-21 43-15,0 0 16,0 0 0,21 21-16,-21-21 0,21 22 15,21-22 16</inkml:trace>
  <inkml:trace contextRef="#ctx0" brushRef="#br0" timeOffset="117727.86">19854 3937 0,'0'21'16,"0"22"-16,0-1 0,0 0 0,0 1 15,0-1-15,0 0 0,0 22 16,0-22-16,0 0 0,0 1 0,-21-1 16,0 0-16,0 1 0,-22-22 15,22 21-15,0-21 0,0 1 0,0-1 16,21 0-16,0 0 0,0 0 0,0 0 16,21-21-1,0 0-15,0 0 16,22 0-16,-22-21 0,21 21 0</inkml:trace>
  <inkml:trace contextRef="#ctx0" brushRef="#br0" timeOffset="118200.59">20341 4572 0,'0'0'0,"0"-21"15,-21 0-15,0 0 0,0 21 16,-1-22-16,1 22 0,0 0 0,-21 0 15,21 0-15,-22 0 0,22 0 16,-21 0-16,21 22 0,-1-1 16,-20 0-16,21 0 0,0 0 0,0 0 15,-1 1-15,22-1 0,0 0 16,0 0-16,0 0 0,0 0 0,0 1 16,22-22-16,-1 0 15,0 0-15,0 0 0,0 0 0,22 0 16,-22 0-16,0-22 0,21 22 15,-21-21-15,22 0 0,-22 0 0,0 0 16,0 0-16,22-1 0,-22-20 16,0 21-16,-21-21 0,21-1 0,-21 1 15,0 0-15,0-1 0,0-20 0,0 20 16,0-20-16,0 21 0,0-1 16,0 22-16,0 0 0,-21 0 0,21 42 31,-21 21-31,21 1 0,-21-1 0,-1 21 15,22-20-15,-21 20 0,21-20 16,0-1-16,-21 21 0,21-20 0,-21-22 16,21 21-16,0-21 0,0 22 15,0-22-15,0 0 0,21-21 16,0 0-16,0 0 0,1 0 0,-1 0 16,21-21-16,-21 21 0,22-21 15</inkml:trace>
  <inkml:trace contextRef="#ctx0" brushRef="#br0" timeOffset="118433.46">21082 3852 0,'0'0'16,"-21"22"-16,0 20 16,-1 0-16,1 1 0,21 20 15,0 1-15,0-1 0,0 1 0,-21-22 16,21 21-16,0 1 0,0-22 15,0 1-15,0-1 0,0-21 0,0 21 16,0-20-16,0-1 0,0 0 0,0 0 16,-21-21-16,21-21 31,0 0-31,0 0 16</inkml:trace>
  <inkml:trace contextRef="#ctx0" brushRef="#br0" timeOffset="118904.19">20976 3895 0,'0'0'16,"0"-43"-16,0 22 0,0 0 15,21 0-15,0 21 16,1 0-16,-1 0 16,21 0-16,-21 0 0,0 0 0,22 0 15,-22 0-15,0 21 0,21-21 16,-20 21-16,-1 0 0,-21 1 0,0-1 15,0 0-15,0 21 0,0-21 16,-21 22-16,-1-22 0,-20 0 0,21 21 16,-21-20-16,-1-1 0,1 0 15,0 0-15,20-21 0,-20 0 0,21 0 16,63-21 0,-21 0-1,22 0-15,-22 21 0,21-22 16,-21 22-16,22 0 0,-1 0 15,-21 0-15,22 0 0,-22 0 0,0 43 16,0-22-16,0 21 0,0-21 16,-21 22-16,0-1 0,0 0 0,0 1 15,-21-22-15,0 21 0,0-21 16,-21 22-16,-1-22 0,22 0 0,-21 21 16,-1-20-16,1-22 0,0 21 15,21 0-15,-22-21 0,22 0 0,0 21 16,0-21-16,21-21 15,0 0 1,21 0-16,0-1 0,21 1 16,-20 0-16,-1-21 0,21 21 15</inkml:trace>
  <inkml:trace contextRef="#ctx0" brushRef="#br0" timeOffset="119230">21590 4149 0,'0'0'16,"0"-21"-16,21 21 0,-21 21 0,0 0 16,0 21-16,0-21 0,0 22 15,0-1-15,0-21 0,0 22 0,0-1 16,0-21-16,0 0 0,0 22 0,0-22 16,0 0-16,0 0 15,0 0-15,0-42 47,0 0-47,0 0 0,0 0 0,0-1 16,0-20-16,0 21 0,21-21 15,-21 20-15,21-20 0,-21 0 0,0 21 16,0-1-16,22 1 0,-1 0 16,0 21-16,0 0 15,0 0-15,0 0 16,1 0-16,-1 0 0</inkml:trace>
  <inkml:trace contextRef="#ctx0" brushRef="#br0" timeOffset="119842.68">22204 4255 0,'-21'0'16,"21"21"-1,0-42 48,21-1-47,0 22-1,0 0-15,0 0 16,0 0-16,1-21 0,-1 21 0,0 0 15,21 0-15,-21-21 0,1 21 16,20 0-16,0 0 0,1 0 0,-1 0 16,21 0-16,1 0 0,-22 0 15,22 0-15,-22 0 0,0 0 0,1 0 16,-1 0-16,-21 0 0,0 0 16,-42 0-1,0 0 1,0 0-16,0 0 0,-22-21 0,1 21 15,21-21-15,-21 0 0,-1 21 16,22-22-16,0 22 0,0-21 0,0 0 16,21 0-16,-22 21 15,22-21-15,22 21 32,-1 0-32,0 0 0,0 0 0,21 0 15,-20 0-15,-1 0 0,0 0 16,21 21-16,-21 0 0,-21 0 0,22 0 15,-22 1-15,0 20 0,0-21 16,0 21-16,0-20 0,0 20 16,-22-21-16,1 0 0,-21 0 0,21 1 15,0-1-15,-22 0 0,22 0 16,-21 0-16,21-21 0,-1 21 0,22 1 16,22-22-1,20 0 1</inkml:trace>
  <inkml:trace contextRef="#ctx0" brushRef="#br0" timeOffset="120464.33">23918 3916 0,'0'0'0,"0"-42"16,0 20-16,-21 22 16,0 0-16,0 0 0,0 0 15,-22 22-15,22-22 0,-21 42 16,21-21-16,-22 21 0,22 1 0,-21 20 15,-1-20-15,22 20 0,0-21 16,0 22-16,0-22 0,21 1 0,0-22 16,0 21-16,21-21 0,0 22 15,0-22-15,22 0 0,-1-21 0,0 21 16,1-21-16,-1 0 0,0 0 16,1 0-16,-1 0 0,-21 0 0,0 0 15,0-21-15,1 21 0,-22-21 16,0 0-16,0-1 0,0 1 15,0 0-15,-22 0 0,1 0 0,-21 0 16,21 21-16,0-22 0,-22 22 16,22-21-16,0 21 0,0 0 0,42 0 31,0 21-15,0-21-16,-21 22 0,21-1 0,-21 0 15,22 0-15,-22 0 0,0 22 16,0-22-16,0 21 0,0-21 0,0 22 15,0-1-15,0-21 0,-22 21 16,1-20-16,0 20 0,21-21 0,0 21 16,0-20-16,0-1 15,0 0-15,0 0 0,0 0 0,0 0 16,21-21 0,0 0-16,22-42 15,-43 21-15,21 0 0,0 0 16</inkml:trace>
  <inkml:trace contextRef="#ctx0" brushRef="#br0" timeOffset="120978.61">24278 4043 0,'0'0'0,"0"21"16,0 0-1,-21 22-15,0-22 0,21 21 0,-21 0 16,21-20-16,0 20 0,0-21 15,0 21-15,0-20 0,0-1 0,0 0 16,0 0-16,0 0 0,21-21 16,0 0-1,0 0-15,0-21 16,0 0-16,-21 0 16,22 0-16,-1-1 0,-21-20 15,21 21-15,0 0 0,0-22 0,-21 22 16,21 0-16,-21 0 0,22 21 0,-22 21 31,0 0-31,0 0 0,0 1 16,0 20-16,0-21 0,0 0 15,0 0-15,0 1 0,0-1 0,21 0 16,0 0-16,21 0 0,-21-21 16,1 0-16,20 0 0,-21 0 0,0 0 15,22 0-15,-22 0 0,0 0 0,0-21 16,-21 0-16,21 0 0,-21 0 15,21-1-15,-21 1 0,0-21 0,0 0 16,0-1-16,0 1 0,0 0 16,0-1-16,0 1 0,0 21 15,0 0-15,-21-1 0,0 22 16,0 0-16,0 22 16,0-1-16,21 0 0,0 0 15,0 0-15,0 0 0,0 1 0,0-1 16,21 0-16,0-21 0</inkml:trace>
  <inkml:trace contextRef="#ctx0" brushRef="#br0" timeOffset="121231.51">25379 3916 0,'0'0'0,"0"-21"0,0 42 31,0 0-31,-21 21 0,21-20 0,-22 20 16,22 0-16,-21 1 0,0-1 16,21-21-16,-21 21 0,21-20 0,-21 20 15,21-21-15,-21 0 0,21 0 16,0 1-16,0-1 0,0 0 16,21-21-1,0 0 1,0-21-16,0 0 15</inkml:trace>
  <inkml:trace contextRef="#ctx0" brushRef="#br0" timeOffset="121424.4">25654 3958 0,'0'43'16,"0"-22"-16,-21 0 0,21 21 15,-21 1-15,21-1 0,-22-21 16,1 21-16,21-20 0,0 20 0,0-21 15,0 0-15,0 0 0,0 1 16,0-1-16,0 0 0,0 0 0,0 0 16,-21-21-1,0 0 1</inkml:trace>
  <inkml:trace contextRef="#ctx0" brushRef="#br0" timeOffset="121580.31">25082 4318 0,'0'0'0,"22"21"16,-1-21-16,21 0 0,-21 0 15,22 0-15,-22 21 0,21-21 0,0 0 16,1 0-16,-1 0 16,-21 0-16,22 0 0,-1 0 0,-21 0 15,21-21-15,-20 21 0</inkml:trace>
  <inkml:trace contextRef="#ctx0" brushRef="#br0" timeOffset="122546.13">17738 6033 0,'-22'0'16,"22"-22"-16,-21 22 0,0 0 16,0-21-16,0 21 15,0 0-15,-1-21 16,1 21-16,42 0 31,22 0-15,-22 0-16,21 0 0,22-21 15,-22 21-15,22 0 0,-1 0 16,1 0-16,-1 0 0,1 0 0,-1-21 16,22 21-16,-22 0 0,1 0 15,-1 0-15,-20 0 0,-1 0 0,0 0 16,-21 0-16,1 0 0,-44 0 15,1 0 1,0 0-16,-21 0 0,-1 0 0,1 21 16,0-21-16,-1 0 0,1 0 15,0 0-15,-1 21 0,1-21 0</inkml:trace>
  <inkml:trace contextRef="#ctx0" brushRef="#br0" timeOffset="122823.97">18055 5969 0,'-21'21'47,"21"0"-31,0 1-16,0-1 0,0 0 0,0 21 16,0-21-16,0 22 0,0-1 15,0 0-15,0 22 0,0-22 0,0 22 16,0-22-16,0 22 0,-21-22 0,21 0 15,-21 1-15,21-1 16,0-21-16,-22 21 0,22-20 0,-21-1 16,21 0-16,0 0 0,0-42 47,0 0-47,21 0 15</inkml:trace>
  <inkml:trace contextRef="#ctx0" brushRef="#br0" timeOffset="123376.65">18859 6498 0,'22'0'0,"-44"0"0,44-21 0,-1 0 15,-21 0-15,0 0 0,0-1 16,0 1-16,0 0 0,-21 0 15,-1 0-15,1 21 0,0-21 16,-21 21-16,-1 0 0,1 0 0,0 0 16,-1 0-16,1 0 0,21 0 15,-21 21-15,-1 21 0,22-21 0,-21 22 16,21-1-16,-1 0 0,22 1 0,0-1 16,0 0-16,-21 1 15,21-1-15,0 0 0,0-21 0,0 1 16,21 20-16,1-42 0,-1 21 15,0 0-15,0-21 0,0 0 0,22 0 16,-22 0-16,21 0 0,0-21 0,-20 21 16,20-21-16,0 0 0,-21 0 15,22-1-15,-22-20 0,0 21 0,0-21 16,0-1-16,1 1 0,-1 0 16,-21-1-16,0 1 0,21 0 0,-21 20 15,0-20-15,0 21 0,0 0 16,-21 42-1,21 21 1,0-21-16,-21 22 0,21-22 16,0 21-16,0 1 0,0-22 0,0 21 15,0 0-15,0-20 0,0-1 0,0 0 16,21 0-16,-21 0 0,21 0 16,0-21-16,0 0 0,-21 22 0,21-22 15,1 0-15,-1 0 16,-21-22-16,21 22 0,0-21 15,-21 0-15,21 0 0,0 0 0,-21-22 16</inkml:trace>
  <inkml:trace contextRef="#ctx0" brushRef="#br0" timeOffset="123860.99">19304 6033 0,'0'0'0,"0"-43"0,0 22 15,0 0-15,0 0 0,0 42 31,0 0-31,0 0 0,0 0 0,0 1 16,0 20-16,0-21 0,0 21 16,0 1-16,0-1 0,0-21 0,0 22 15,0-1-15,0 0 0,0 1 16,0-1-16,0 0 0,0-21 0,0 22 16,0-22-16,0 0 0,0 21 0,-21-20 15,0-1 1,21 0-16,-22-21 0,1 0 15,21-21 1,0 0-16,0-1 16,0 1-16,0 0 0,0 0 0,21-21 15,1 20-15,-1-20 0,0 21 16,0-21-16,0 20 0,22 1 0,-22 21 16,0 0-16,21 0 0,-21 0 0,1 0 15,-1 21-15,0 1 0,0-1 16,-21 0-16,0 21 0,0-21 0,0 22 15,0-22-15,0 0 0,0 0 16,0 22-16,-21-22 0,0 0 16,0 0-16,-1-21 0,1 21 0,0 0 15,0-21-15,0 0 0,-22 0 16,22 0-16,0 0 0,0 0 0,0 0 16,0 0-16,21-21 15,0 0 1,0 0-16,21 21 0,0-21 0,0 0 15,0 21-15</inkml:trace>
  <inkml:trace contextRef="#ctx0" brushRef="#br0" timeOffset="124284.74">20172 6308 0,'0'0'0,"-21"-21"15,-1 21-15,1 0 16,0 0-16,0 0 0,-21 0 0,20 0 16,1 0-16,-21 21 0,21-21 15,0 21-15,-1 0 0,1-21 0,21 21 16,0 0-16,0 1 0,0-1 16,0 0-16,0 0 15,21 0-15,1 0 0,-1-21 0,0 22 16,0-1-16,0-21 0,0 21 15,22 0-15,-22-21 0,0 21 0,0-21 16,-21 21-16,21-21 0,-21 22 16,0-1-16,-21 0 15,0-21-15,0 0 16,0 0-16,-22 0 0,1 0 16,21 0-16,-21 0 0,-1 0 0,1 0 15,21 0-15,0 0 0,-1 0 0,1-21 16,0 21-16,42 0 47,0 0-47,22 0 0,-22-21 0,0 21 15,21 0-15,-20 0 0</inkml:trace>
  <inkml:trace contextRef="#ctx0" brushRef="#br0" timeOffset="124804.57">20743 6562 0,'0'0'0,"0"-21"15,21 21 1,1 0-16,-1 0 0,0 0 16,0 0-16,0-22 0,0 22 15,85 0-15,-63-21 16,-1 21-16,0-21 0,1 21 15,-22 0-15,21 0 0,-21 0 0,22 0 16,-22 0-16,0-21 0,0 21 0,0-21 16,-21 0-1,-42-1 1,21 22-16,0-21 16,-1 0-16,-20 21 0,21-21 0,0 21 15,0 0-15,-1-21 0,1 21 16,21-21-1,21 21 1,1 0-16,-1 0 0,0 0 16,0 0-16,0 0 0,0 0 15,1 0-15,-1 21 0,0-21 0,0 21 16,-21 0-16,0 0 16,0 0-16,0 1 0,0-1 0,0 0 15,-21 0-15,21 0 0,-21 0 0,0 1 16,-1-1-16,1 0 0,-21 0 15,21 0-15,0 0 0,-1 1 0,1-22 16,21 21-16,-21-21 0,21 21 16,-21-21-16</inkml:trace>
  <inkml:trace contextRef="#ctx0" brushRef="#br0" timeOffset="129108.17">21653 6308 0,'22'0'16,"-1"0"-1,0 0 298,0-21-297,-21-1 718,0 1-703,0 0-15,0 0-16,0 0 15,0 0 1,-21-1 0,0 22-16,0 0 15,-1-21-15,1 21 16,0 0-16,0 0 0,0 0 16,0 0-16,-1 0 0,1 0 15,0 0-15,0 0 16,0 0-16,0 21 0,-1-21 15,22 22-15,-21-1 0,0 0 16,21 0-16,-21 0 0,21 0 0,0 22 16,-21-22-16,21 0 0,0 21 0,-21-20 15,21-1-15,0 21 0,0-21 16,0 0-16,0 1 0,0-1 0,0 0 16,0 0-16,21 0 15,0-21-15,0 0 16,0 0-16,0 0 15,1 0-15,-1 0 0,0 0 16,21 0-16,-21 0 0,1-21 0,-1 21 16,0-21-16,0 0 0,0 0 15,0-1-15,1 1 0,-1 0 0,0 0 16,0 0-16,0-22 0,0 22 0,-21 0 16,22-21-16,-22-1 0,21 22 15,-21-21-15,0 21 0,21-22 0,-21 1 16,0 0-16,21 21 0,-21-22 15,0 22-15,0-21 0,0 21 0,0-1 16,0-20-16,0 21 0,0 0 16,0 0-1,0 42 1,0 0-16,0 0 16,0 0-16,-21 0 0,21 22 0,-21-1 15,21 0-15,-21 1 0,21-22 16,0 21-16,-22 1 0,22-1 0,-21 0 15,21 1-15,-21-1 0,21 0 16,0 1-16,0-22 0,0 21 0,0-21 16,0 0-16,0 1 0,0-1 0,0 0 15,0 0 1,21-21-16,0 0 16,1 0-16,-1 0 0,0-21 15,0 0-15,0 21 16,0-21-16,-21-1 0,22 22 0,-1-21 15,0 0-15</inkml:trace>
  <inkml:trace contextRef="#ctx0" brushRef="#br0" timeOffset="129360.54">22204 6329 0,'0'0'0,"21"0"0,-21-21 16,21 0 62,0 21-62,0-22-1,1 22-15</inkml:trace>
  <inkml:trace contextRef="#ctx0" brushRef="#br0" timeOffset="129864.66">22860 6181 0,'0'-21'16,"21"-1"-16,0 1 16,-21 0-16,0 0 15,-21 21 17,0 0-32,0 0 0,0 21 15,-1 0-15,-20 0 0,21 1 16,0-1-16,-22 0 0,22 0 15,0 0-15,0 0 0,0 1 0,21-1 16,-21-21-16,21 21 0,0 0 16,21 0-16,0-21 0,0 0 15,0 0-15,22 21 0,-22-21 16,21 0-16,-21 0 0,22 0 0,-22 22 16,0-22-16,0 0 0,0 0 15,0 21-15,-21 0 16,0 0-16,0 0 15,-21-21-15,0 0 0,0 21 16,0-21-16,0 0 0,-22 22 0,22-22 16,0 0-16,-21 0 0,20 0 0,1 21 15,0-21-15,0 0 0,0 0 16,42-21 31,-21-1-32,21 22-15</inkml:trace>
  <inkml:trace contextRef="#ctx0" brushRef="#br0" timeOffset="130458.83">23177 6223 0,'0'21'16,"-21"0"0,0 1-16,21-1 15,-21 0-15,21 0 0,0 0 16,0 0-16,0 1 0,0 20 0,0-21 0,0 0 16,0 0-1,0 1-15,21-22 31,-21-22-15,21 22-16,-21-21 0,0 0 0,21 0 16,1 0-16,-22 0 0,21-1 15,-21 1-15,0 0 0,0 0 0,21 21 16,-21-21-16,21 21 0,-21 21 31,0 0-31,21 0 0,-21 0 16,0 1-16,0-1 0,0 0 15,0 0-15,0 0 16,21 0-16,-21 1 16,22-22-16,-1 0 0,0 0 15,0 0-15,0 0 0,0 0 16,-21-22-16,22 22 0,-1-21 16,0 21-16,-21-21 0,0 0 0,0 0 15,0 0-15,21-1 0,-21 1 16,0 0-16,0 0 0,0 0 0,0 0 15,0-1-15,0 1 0,0 0 0,-21 21 16,21 21 31,0 0-47,0 1 16,0-1-16,0 0 15</inkml:trace>
  <inkml:trace contextRef="#ctx0" brushRef="#br0" timeOffset="130656.72">23855 6350 0,'0'-21'15,"21"21"63</inkml:trace>
  <inkml:trace contextRef="#ctx0" brushRef="#br0" timeOffset="131245.89">24215 6138 0,'0'22'0,"0"-1"16,0 0-16,0 0 15,0 0-15,-22 0 0,22 1 0,0-1 16,0 21-16,-21-21 0,21 0 0,0 1 15,-21-22-15,21 21 0,0 0 16,0 0 0,21-21-1,-21-21 1,21 0-16,1 21 0,-22-21 0,21-1 16,-21 1-16,21 0 0,0 21 15,-21-21-15,0 0 0,21 0 0,0 21 16,-21-22-16,0 44 31,0-1-31,0 0 0,0 0 16,0 0-16,0 0 0,22-21 15,-22 22-15,0-1 0,21-21 0,-21 21 16,21-21-16,0 0 16,0 0-16,0 0 0,1 0 15,-1 0-15,0 0 0,0 0 0,0-21 16,0 0-16,1 21 0,-1-22 15,0 1-15,0 0 0,-21 0 0,0-21 16,0 20-16,0 1 0,0 0 16,0-21-16,0 21 0,0-1 0,-21 1 15,0 21-15,0-21 0,-1 21 16,1 0-16,0 0 16,0 21-1,21 0-15,0 1 16,0-1-16,0 0 15,0 0-15</inkml:trace>
  <inkml:trace contextRef="#ctx0" brushRef="#br0" timeOffset="131480.76">24998 6202 0,'0'21'15,"-21"0"-15,21 0 16,-22-21-16,22 22 0,0-1 0,0 0 16,0 0-16,-21-21 0,21 21 15,0 0-15,0 1 16,0-44 31,0 1-47,21 0 15</inkml:trace>
  <inkml:trace contextRef="#ctx0" brushRef="#br0" timeOffset="131627.67">25040 6075 0,'0'21'31,"0"0"-15,0 0-1</inkml:trace>
  <inkml:trace contextRef="#ctx0" brushRef="#br0" timeOffset="132448.72">25400 6287 0,'0'0'0,"0"21"0,-21 42 16,0-42 0,21 1-1,0-44 32,0 1-47,0 0 0,21 0 16,0 21-16,-21-21 0,21 0 15,-21-1-15,21 1 0,-21 0 0,21 21 16,-21-21-16,22 21 16,-22 21-1,0 0-15,0 0 16,0 1-16,21-22 16,-21 21-16,0 0 0,21-21 0,-21 21 15,0 0-15,21-21 0,0 0 0,0 21 16,1-21-16,-1 0 0,0 0 15,21 0-15,-21 0 0,22 0 0,-22 0 16,0 0-16,21 0 0,-20-21 16,-1 0-16,0 21 0,0-21 0,0 0 15,-21 0-15,0-1 0,0 1 16,0 0-16,0 0 0,-21 21 16,0-21-16,-21 21 15,20 0-15,1 0 0,0 0 16,0 21-16,0-21 0,0 21 0,21 0 15,-22 0-15,1-21 0,0 22 0,21-1 16,0 0-16,0 0 0,0 0 16,0 0-16,0 1 15,21-22-15,0 0 16,1 0-16,-1 0 0,0 0 0,0 0 16,0 0-16,0-22 0,1 22 15,-22-21-15,21 0 0,0 0 0,0 0 16,0 0-16,-21-22 0,21 22 0,1-21 15,-22-1-15,0 22 16,0-21-16,21 0 0,-21-1 0,21 22 16,-21 0-16,0 0 0,0 0 15,0-1-15,0 44 16,-21-1-16,0 0 0,21 0 16,0 0-16,-22 22 0,22-22 15,-21 21-15,21-21 0,-21 22 0,21-22 16,0 0-16,0 0 0,0 0 15,0 0-15,0 1 0,0-1 0,0 0 16,0 0-16,21-21 16,0 0-16,1 21 0,-1-21 15,0 0-15,0 0 16,21 0-16,-20 0 0,-1 0 16,21-21-16,-21 21 0,0-21 0,1 21 15</inkml:trace>
  <inkml:trace contextRef="#ctx0" brushRef="#br0" timeOffset="132797.85">26374 6244 0,'-22'21'0,"44"-42"0,-44 21 32,1 21-17,0 1-15,0-1 16,21 0-16,0 0 16,0 0-1,21-21 1,0 0-16,0 0 15,1 0-15,-1 0 0,0 0 16,0 0-16,0-21 0,0 0 16,-21 0-16,22 0 15,-22-1-15,0 1 0,0 0 0,0 0 16,0 0-16,-22 21 31,1 0-31,0 0 0,0 21 0,0 0 16,0 0-16,21 0 15,-22 1-15,1-22 16,21 21-16,-21-21 0,21 21 16</inkml:trace>
  <inkml:trace contextRef="#ctx0" brushRef="#br0" timeOffset="134128.29">18267 7916 0,'21'0'15,"0"-21"1,0 21-16,-21-21 16,21 21-16,1-21 0,-22 0 0,0 0 15,0-1-15,0 1 16,-22 21-16,1-21 16,-21 21-16,21 0 0,-22 0 0,1 0 15,0 0-15,-1 0 0,22 21 16,-21-21-16,0 21 0,-1 1 0,1-1 15,21 0-15,0 0 0,-1 21 0,22-20 16,0-1-16,0 21 16,0-21-16,22 0 0,-1 22 0,0-22 0,21 21 15,1-21-15,-22 22 16,21-1-16,22-21 0,-22 22 0,0-22 16,1 0-16,-1 21 0,-21-21 0,21 1 15,-20 20-15,-22-21 0,0 0 16,0 0-16,-22 1 0,1-22 0,-21 21 15,0 0-15,-1-21 0,1 0 0,0 0 16,-1 0-16,-20 0 0,20 0 16,1 0-16,0 0 0,21-21 0,-22 0 15,22-1-15,0 1 0,0 0 16,0 0-16,21-21 0,-22 20 16,22-20-16,0 21 0,0 0 0,0 0 15,0-1-15,22 1 0,-1 0 16,21 21-16,-21 0 0,0 0 0,22 0 15,-22 0-15,0 0 0,21 0 0,1 0 16,-1 0-16</inkml:trace>
  <inkml:trace contextRef="#ctx0" brushRef="#br0" timeOffset="134676.5">18669 8170 0,'-42'0'15,"20"0"-15,22 22 0,-21-22 0,0 21 16,0 0-16,0 0 0,0 0 16,-1 0-16,22 22 0,0-22 0,0 0 15,0 21-15,0-20 0,0-1 16,0 0-16,0 0 0,0 21 0,0-20 16,22-1-16,-1-21 0,0 0 15,0 0-15,0 0 0,0 0 16,1 0-16,20 0 0,-21 0 0,0 0 15,22-21-15,-22-1 0,0 22 0,0-21 16,-21 0-16,0 0 0,21 0 16,-21 0-16,21-1 0,-21-20 15,0 21-15,0 0 0,0 0 0,22-1 16,-1 22-16,0-21 0,0 21 16,0 0-16,0 0 15,1 21-15,-1 1 0,0-1 16,0 0-16,0 0 0,0 0 0,1 0 15,-22 1-15,0-1 0,21 0 0,-21 0 16,0 0-16,0 0 0,0 1 16,0-1-16,-21-21 31,21-21-15,0-1-16,0 1 0,0 0 15,0 0-15,0 0 0,0 0 16,0-22-16,0 22 0,21 0 15,0-21-15,-21 20 0,21 1 0,-21 0 16,21 0-16,0 0 0,1 21 16,-1-21-16,0 21 0,0 0 15,0 0-15,0 0 0,1 0 16</inkml:trace>
  <inkml:trace contextRef="#ctx0" brushRef="#br0" timeOffset="135041.29">19579 8276 0,'0'0'0,"0"43"16,-21-22-16,21 0 0,-21 0 15,0 0-15,21 0 0,0 1 0,-22-1 16,22 0-16,0 0 0,-21-21 16,21 21-16,0 0 0,0 1 0,0-1 15,21-21-15,1 0 0,-1 0 16,0 0-16,21 0 0,-21 0 15,1 0-15,20-21 0,-21 21 0,0-22 16,22 1-16,-22 0 0,0 0 16,0 21-16,0-42 0,0 20 15,-21 1-15,0 0 0,0 0 0,0-21 16,0 20-16,0 1 0,-21 0 0,0 0 16,0 0-16,0 21 0,-22 0 15,22 0-15,0 0 0,0 0 0,0 0 16,-22 21-16,22 0 0,0 0 15,21 0-15,-21 1 0,21-1 0,-21 0 16,21 0-16,0 0 0,21-21 16,0 0-16,0 0 0,0 0 15,22 0-15,-22 0 0</inkml:trace>
  <inkml:trace contextRef="#ctx0" brushRef="#br0" timeOffset="135562">20214 7874 0,'0'0'0,"21"-21"0,0 0 16,-21 0-16,0 42 31,0 0-31,0 21 0,0-21 16,0 22-16,0-1 0,0 0 0,-21-20 15,21 20-15,0 0 0,0 1 0,0-1 16,0 0-16,0-21 15,0 22-15,0-22 0,0 21 0,0-21 16,0 1-16,0-1 0,0 0 0,0 0 16,21-21 15,1 0-31,-1-21 16,0 0-16,-21 0 0,21-22 15,0 1-15,0 21 0,1-43 0,-22 22 16,21 0-16,0-22 0,0 1 0,0 20 15,0-20-15,-21 20 0,22-20 16,-22 42-16,21-22 0,-21 22 0,21 0 16,-21 42-1,0 0 1,0 1-16,0 20 0,0-21 0,0 21 16,0 1-16,-21-1 0,21 0 15,0 1-15,0-1 0,0 0 0,0-20 16,0 20-16,0-21 0,0 21 15,0-20-15,0-1 0,0 0 0,0 0 16,-21 0-16,21 0 0,0 1 0,0-1 16,0 0-16,21-21 15,0 0 1,0 0-16,0 0 0,0-21 0,1 0 16</inkml:trace>
  <inkml:trace contextRef="#ctx0" brushRef="#br0" timeOffset="136076.7">21018 7811 0,'0'0'0,"0"-22"0,0 1 15,-21 21 1,0 21-16,21 1 16,-21-1-16,21 0 0,0 0 15,0 21-15,0-20 0,0 20 0,-21 0 16,21 1-16,0-1 0,0 0 0,-21 1 15,21-1-15,0-21 0,0 21 16,0 1-16,0-22 0,-22 0 16,22 0-16,0 0 0,0 1 0,0-1 15,-21 0-15,21 0 16,0-42 15,0 0-31,0 0 0,21-1 0,-21 1 16,22 0-16,-22 0 0,21 0 15,0 0-15,-21-1 0,21 1 0,0 0 16,0 0-16,1 0 16,-1 21-16,0 0 0,0 0 15,0 0-15,0 0 16,1 21-16,-22 0 16,0 0-16,21 0 0,-21 1 0,21-1 15,-21 0-15,0 0 0,0 0 16,0 0-16,-21 1 0,0-22 15,-22 21-15,22-21 0,0 21 0,-21-21 16,20 0-16,-20 21 0,21-21 16,0 0-16,0 0 0,-1 0 15,1 0-15,42 0 16,1 0 0,-1 0-16,0 0 0,0 0 15</inkml:trace>
  <inkml:trace contextRef="#ctx0" brushRef="#br0" timeOffset="136773.29">21675 8192 0,'0'0'16,"0"-22"-16,-43-20 15,1 42-15,21-21 0,0 21 16,-1 0-16,1 0 0,0 0 0,0 21 15,0 0-15,0 0 0,-1 1 0,1-1 16,0 0-16,21 21 16,0-21-16,0 1 0,0 20 0,0-21 15,0 0-15,0 0 0,0 1 0,0-1 16,0 0-16,0 0 0,21-21 16,-21 21-16,21-21 0,1 0 0,-1 0 15,0 0-15,0 0 0,0 0 16,0 0-16,1-21 0,-1 21 15,0-21-15,-21 0 0,21 0 0,0-22 16,0 22-16,1 0 0,-1-21 0,0 20 16,-21 1-16,0-21 15,21 42-15,-21-21 0,0 0 0,21 21 16,-21 21 0,0 0-1,0 0-15,0 0 0,0 0 16,0 1-16,0-1 15,0 0-15,0 0 16,21-21 0,1 0-16,-1 0 15,0 0-15,0 0 0,0-21 16,0 21-16,1-21 16,-1 0-16,-21-1 0,21 1 0,0 21 15,0-21-15,0 0 0,1 21 16,-22 21 15,0 0-31,0 0 16,0 1-16,0-1 0,0 0 15,0 0-15,0 0 16,21-21 62,0 0-78,0 0 16,0 0-16,0 0 0</inkml:trace>
  <inkml:trace contextRef="#ctx0" brushRef="#br0" timeOffset="137396.32">22648 8297 0,'0'-21'16,"0"0"15,21 21 1,1 0-17,-1 0-15,0 0 0,0 0 16,0 0-16,0 0 0,22 0 0,-22 0 15,0 0-15,21 0 0,-20 0 0,20 0 16,-21 0-16,21 0 0,-20 0 16,-1 0-16,0 0 0,0 0 0,0 0 15,0 0-15,-21-21 16,0 0 0,-21 21-1,0 0-15,0 0 16,21-21-16,0-1 31,-21 22-31,21-21 47,21 21-16,0 0-15,0 0-16,-21 21 15,0 1 1,0-1-16,0 0 0,0 0 16,0 0-16,0 0 15,-21 1-15,0-1 0,0 0 0,0 0 16,-1 0-16,1 0 0,0-21 0,0 22 16,0-1-16,0 0 15,-1-21-15,22 21 0,-21-21 0,21-21 63,0 0-63</inkml:trace>
  <inkml:trace contextRef="#ctx0" brushRef="#br0" timeOffset="140664.46">23516 7493 0,'-21'21'0,"42"-21"16,0 0-1,22 0-15,-1 0 0,0 0 16,1 0-16,20 0 0,-21 0 0,22 0 16,-1 0-16,-20 0 0,20 0 15,-20 0-15,-1 0 0,0 0 16,-21 0-16,1 0 0,-1 0 15,0 0-15,-42 0 32,0 0-32,-1-21 0,-20 21 15,21 0-15,0 0 0,-22 0 0</inkml:trace>
  <inkml:trace contextRef="#ctx0" brushRef="#br0" timeOffset="141040.34">23939 7493 0,'0'21'32,"0"0"-17,0 1-15,0-1 16,0 21-16,0-21 0,0 0 0,0 22 16,0-22-16,0 21 0,0 1 15,0-22-15,0 21 0,0 0 0,0 1 16,0-1-16,0 0 0,0-20 0,0 20 15,0-21-15,0 0 0,0 22 16,-21-22-16,0 0 16,0 0-16,0 0 0,0-21 15,-1 21-15,-20-21 0,21 0 0,0 0 16,0 0-16,-1 0 0,1 0 16,0 0-16,0-21 0,0 21 15,0-21-15,-1 0 0,1 21 0,21-21 16,0 0-16,-21 21 0,21-22 15,0 1-15,0 0 16,21 21 0,-21-21-16,21 0 0,1 21 15,-1-21-15,0 21 0,21 0 0</inkml:trace>
  <inkml:trace contextRef="#ctx0" brushRef="#br0" timeOffset="141500.07">24638 7726 0,'0'-21'0,"0"42"0,0-63 16,0 20-16,-21 22 16,0 0-1,-22 0-15,22 0 0,-21 0 0,21 22 16,-22-22-16,22 21 0,0 0 15,-21 0-15,20-21 0,1 21 16,21 0-16,0 1 0,0-1 0,0 0 16,0 0-16,0 0 15,0 0-15,21 1 0,1-1 0,-1-21 16,0 21-16,21 0 0,-21 0 16,22-21-16,-22 21 0,21-21 0,-21 22 15,22-1-15,-22-21 0,0 21 0,0 0 16,0-21-16,-21 21 0,0 0 15,0 1-15,-21-22 16,0 21-16,0-21 0,0 0 16,-22 0-16,22 21 0,-21-21 15,21 0-15,-22 0 0,22 0 0,-21 0 16,21 0-16,0 0 0,-1 0 16,1-21-16,21 0 15,0-1 1,0 1-16,21 0 15,1 21-15,-1-21 0,21 0 16,-21 21-16</inkml:trace>
  <inkml:trace contextRef="#ctx0" brushRef="#br0" timeOffset="141840.45">25400 7599 0,'0'0'0,"0"-21"16,-21 42 0,0 0-1,-1 0-15,22 22 0,-21-22 16,0 0-16,21 21 0,0 1 0,-21-22 16,21 21-16,-21 0 0,21 1 0,0-22 15,0 21-15,0-21 0,0 1 16,0-1-16,0 0 0,0 0 0,0 0 15,21 0-15,0-21 0,0 0 16,0 0-16,1 0 16,-1 0-16,0 0 0,0 0 0,0-21 15,0 21-15,1-21 0,-1 21 16,0-21-16,0 21 0,-21-21 0,0 0 16,21 21-16,-21-22 0,0 1 15,0 0-15,0 0 0,0 0 0</inkml:trace>
  <inkml:trace contextRef="#ctx0" brushRef="#br0" timeOffset="142056.63">25231 7853 0,'-22'0'0,"44"0"0,-22 0 47,21 0-47,0 0 0,0 0 16,0 0-16,0 0 0,1 0 0,-1-21 15,0 21-15,21 0 0,-21 0 16,1-21-16,20 21 0,-21-22 0,0 22 16,0-21-16,1 21 0,20-21 0,-21 0 15,-21 0-15,0 0 16</inkml:trace>
  <inkml:trace contextRef="#ctx0" brushRef="#br0" timeOffset="142268.07">25294 7493 0,'0'-21'0,"21"21"0,0 0 15,1 0-15,-1 0 0,0 0 16,0 0-16,0 0 0,0 0 0,1 0 16,-1 0-16,0 0 15,0 0-15,0 0 0,0 0 16,1 0-1,-1 0-15,0 0 0,0 0 16,0 21-16</inkml:trace>
  <inkml:trace contextRef="#ctx0" brushRef="#br0" timeOffset="143181.06">26035 8213 0,'21'0'16,"0"0"-1,-21-21-15,21 21 16,-21-22-16,22 1 0,-1 0 0,-21 0 15,0 0-15,21 0 0,0-1 16,-21 1-16,0-21 0,0 21 0,21 0 16,-21-1-16,0 1 0,0 0 0,0 0 15,-21 21 17,21 21-17,-21 0-15,21 0 0,-21 22 0,0-22 16,21 0-16,0 21 0,0-20 0,0-1 15,0 0-15,0 0 0,21 0 16,0 0-16,0 1 0,0-1 0,0-21 16,1 0-16,-1 21 0,21-21 15,-21 0-15,0 0 0,1 0 0,-1 0 16,0 0-16,-21-21 0,21 0 16,0-1-16,-21 1 0,21 0 0,-21 0 15,0 0-15,22 0 0,-1-1 0,-21 1 16,21 0-16,-21 0 15,0 0-15,21 21 0,0 0 16,-21 21 0,0 0-16,0 0 0,0 0 15,21 1-15,-21-1 0,0 0 16,0 0 0,0-42 30,0 0-46,22 0 0,-22-1 16,0 44 47,0-1-63,0 0 0,0 0 15,0 0 1,21-21-16,-21 21 0,21-21 15,0 0-15,0 0 16,0 0-16,1 0 16,-1-21-16,-21 0 0,21 21 15,0-21-15,-21 0 16,0 0-16,21 21 0,-21-22 0,0 44 47,0-1-32,0 0-15,-21-21 0,21 21 16,0 0-16,0 0 16,21-21 15</inkml:trace>
  <inkml:trace contextRef="#ctx0" brushRef="#br0" timeOffset="145257.31">17738 9843 0,'-22'0'79,"22"-22"-64,0 1 16,0 0-31,22 0 0,-1 21 16,-21-21-16,21 21 0,0-21 16,0-1-16,0 22 0,1-21 15,-1 0-15,0 0 0,0 21 0,0-21 16,-21 0-16,21-1 0,1 1 16,-22 0-1,-22 21-15,1 0 16,0 0-16,-21 0 0,-1 0 0,22 0 15,-21 0-15,0 21 0,-1-21 0,1 21 16,0-21-16,-1 22 16,1-1-16,21-21 0,0 21 0,-22 0 0,22 0 15,21 0 1,0 1-16,0-1 16,21 0-16,0 0 15,1 0-15,-1 0 0,21 1 0,0-1 16,-20 0-16,20 0 0,0 21 0,1-20 15,-1 20-15,0-21 0,1 0 16,-22 22-16,0-22 0,0 21 0,0-21 16,-21 22-16,0-1 0,0-21 15,0 21-15,0 1 0,-21-1 0,-21-21 16,21 22-16,-22-22 0,22 0 0,-21 0 16,-1 0-16,22 0 0,-21-21 15,21 0-15,-22 0 0,22 0 16,0 0-16,0-21 0,0 21 0,0-21 15,-1-21-15,1 21 0,21-1 16,-21-20-16,0 0 0,0 21 0,21-22 16,0 1-16,-21 21 0,-1-22 0,22 22 15,0 0-15,0 0 0,0 0 16,0 0-16,0-1 16,22 22-1,-1 0-15,0 0 0,21 0 0,-21 0 16,1 0-16,-1 0 0,21 0 15,-21 0-15,22 0 0,-22 0 16,0 0-16,21 0 0</inkml:trace>
  <inkml:trace contextRef="#ctx0" brushRef="#br0" timeOffset="146738.46">18500 10118 0,'0'0'0,"42"-43"15,-42 22 1,-21 21-16,0-21 16,-1 21-16,1 0 15,0 0-15,0 0 0,0 0 16,0 0-16,21 21 0,-22 0 16,1 1-16,21-1 0,0 0 15,0 0-15,-21 0 0,21 22 0,-21-22 16,21 0-16,0 21 0,0-21 15,0 22-15,0-22 0,0 0 0,0 0 16,0 0-16,21 1 0,0-22 0,0 0 16,1 21-16,20-21 0,-21 0 15,21 0-15,-20 0 0,20 0 0,0-21 16,1-1-16,-22 1 0,21 21 0,0-21 16,-20 0-16,20 0 15,-21-22-15,21 22 0,-20 0 0,-1 0 16,0 0-16,-21 0 0,21-1 15,-21 1-15,-21 42 32,0 1-17,21-1-15,-21 0 16,21 0-16,0 0 0,0 0 0,-22 1 16,22-1-16,0 0 15,0 0-15,0 0 0,0 0 16,22-21-16,-1 22 15,0-22-15,0 0 16,0 0-16,0 0 0,1 0 16,-1 0-16,0 0 0,0 0 15,0-22-15,0 1 0,1 21 0,-1-21 16,0 21-16,0-21 0,0 0 0,0 21 16,1-21-16,-22-1 15,0 1-15,0 0 0,0 0 16,0 0-16,0 0 0,-22-1 15,1 22 1,0 0-16,0 0 0,0 0 16,0 0-16,-1 22 0,1-1 15,0 0-15,0 0 16,21 0-16,0 0 0,0 1 0,-21-1 16,21 0-16,0 0 0,0 0 0,0 0 15,0 1-15,0-1 0,0 0 16,21-21-16,0 0 0,0 21 15,0-21-15,1 0 0,-1 0 16,0 0-16,0 0 0,0 0 0,22 0 16,-22-21-16,0 21 0,0-21 0,0 0 15,22 21-15,-22-22 0,0 1 16,0 0-16,0 0 0,0 0 0,1 21 16,-22-21-16,0-1 0,21 1 15,-21 0 1,0 42-1,0 0-15,-21-21 16,21 22-16,0-1 16,-22 0-16,1 0 0,21 0 15,-21 0-15,0 1 0,21-1 16,-21 0 0,21-42 15,0 0-31,0-1 15,0 1-15,0 0 0,21 0 16,0 0-16,0-22 0,-21 22 16,21 0-16,1 0 0,-1 0 0,0 0 15,0 21-15,0 0 16,0 0-16,1 0 16,-22 21-16,0 0 0,0 0 0,0 0 15,21 0-15,-21 1 0,0-1 0,0 0 16,0 0-16,0 0 0,0 0 15,0 1-15,0-1 0,21 0 0,0-21 16,0 0-16,0 0 16,1 0-16,20 0 0,-21 0 15,21-21-15,-20 21 0,-1-21 16,21-1-16,-21 1 0,22-21 0,-22 21 16,0 0-16,0-22 0,0 22 15,0-21-15,1 21 0,-22-1 0,0 1 16,0 0-16,0 0 0,0 0 15,-22 21 1,1 0-16,0 0 0,0 0 0,21 21 16,-21-21-16,21 21 0,-21 0 15,21 0-15,0 1 0,0-1 0,0 0 16,0 0-16,21 0 16,0 0-16,0 1 0,-21-1 0,21 0 15,0-21-15,-21 21 0,0 0 16,0 0-16,22-21 0,-22 22 0,0-1 15,-22-21 17,1 0-32,0 0 0,0 0 15,0 0 1,0 0-16,21-21 16,0-1-1,0 1-15,0 0 16,0 0-16,0 0 15,21 0-15,0-1 0</inkml:trace>
  <inkml:trace contextRef="#ctx0" brushRef="#br0" timeOffset="147913.32">20489 9779 0,'0'21'15,"0"0"-15,0 1 16,0-1-16,0 21 16,0-21-16,0 0 0,-21 1 15,21-1-15,0 21 0,0-21 0,-21 0 16,21 1-16,0-1 0,0 0 0,0 0 16,0 0-16,-21 0 0,21 1 15,0-1-15,0 0 0,0 0 31,0-42-15,21 0 0,-21 0-16,21 21 0,0-22 15,-21 1-15,21 0 0,1 0 16,-22 0-16,21 0 0,0-1 16,0 22-16,0 0 0,0 0 15,-21 22 1,0-1-16,0 0 0,0 0 15,0 0-15,0 0 0,0 1 0,0-1 16,0 0-16,0 0 16,0 0-16,22-21 0,-1 0 15,0 0 1,0 0-16,0 0 0,0 0 16,-21-21-16,22 21 0,-1-21 0,21 0 15,-21 21-15,0-21 0,1-1 16,-1 1-16,-21 0 0,21 0 15,0 0-15,0 0 0,-21-1 16,0 1-16,0 42 31,0 1-31,0-1 0,-21 0 16,21 0-16,0 0 0,0 0 16,0 1-16,-21-1 0,21 0 0,0 0 15,0 0-15,0 0 0,0 1 16,21-22-16,0 21 0,0 0 0,22-21 15,-22 0-15,0 0 0,0 0 0,22 0 16,-22 0-16,0 0 0,21 0 16,-21 0-16,1-21 0,-1 0 15,0 21-15,0-22 0,-21 1 0,0 0 16,0 0-16,0 0 0,0 0 16,0-1-16,0-20 0,0 21 0,0 0 15,-21-22-15,0 22 0,0 0 0,-1 0 16,1 0-16,0 21 0,0 0 15,0 0-15,0 0 0,-1 0 0,1 0 16,0 0-16,0 0 0,0 21 0,21 0 16,-21 0-16,21 0 15,0 1-15,0-1 0,0 0 0,0 0 16,0 0-16,0 0 0,21 1 16,0-1-16,0-21 0,0 21 15,0 0-15,1-21 0,-1 0 0,0 21 16,21-21-16,-21 0 0,1 0 15,-1 0-15,21 0 0,-21 0 0,0-21 16,1 0-16,20 21 0,-21-21 0,0 0 16,0-1-16,22 1 0,-22-21 15,0 21-15,-21-22 0,21 22 0,0-21 16,-21 0-16,22-1 0,-22 1 0,0 0 16,0 20-16,0-20 0,0 21 15,0 0-15,0 0 0,0-1 0,0 44 47,-22 20-47,22-21 0,-21 0 0,0 22 16,21-22-16,0 21 0,0 0 15,-21-20-15,21 20 0,0-21 0,0 21 16,0-20-16,0-1 0,0 0 16,0 0-16,0 0 0,0 0 0,0 1 15,0-1-15,0 0 0,21-21 47,-21-21-31,0 0-1,0-1-15,0 1 0,0 0 0</inkml:trace>
  <inkml:trace contextRef="#ctx0" brushRef="#br0" timeOffset="148193.17">21442 9800 0,'0'21'31,"21"-21"-31,0 0 16,0 0-16,-21 22 0,21-22 15,1 0-15,-1 0 0,0 0 0,0 0 16,0 0-16,0 0 0,1 0 15,-1 0-15,0 0 0,0 0 16,-21-22 31</inkml:trace>
  <inkml:trace contextRef="#ctx0" brushRef="#br0" timeOffset="148990.26">22119 10097 0,'-21'-22'32,"0"1"-17,0 21-15,21-21 0,0 0 16,0 0 15,21 21-15,0 0-16,0 0 0,0 0 15,0 0-15,1 0 0,20 0 16,-21 0-16,0 0 0,22 0 0,-22 0 16,0 0-16,21 0 0,-21 0 15,1 0-15,-1 0 0,0 0 0,0 0 16,0-21-16,0 21 16,-21-22-1,0 1 1,0 0-16,-21 21 15,0 0-15,0-21 0,21 0 16,-21 21-16,0 0 0,-1 0 0,1-21 16,0 21-16,0 0 15,0 0 1,21-22 31,21 22-32,0 0-15,0 0 0,0 0 16,1 0-16,-1 0 0,0 0 16,0 0-16,0 0 15,0 0-15,-21 22 16,0-1-16,0 0 16,0 0-16,-21 0 15,0-21-15,0 21 0,21 1 0,-21-1 16,0 0-16,-1 0 15,1 0-15,21 0 0,-21-21 0,21 22 16,0-1-16,-21-21 0,21 21 16,-21-21-16,21 21 15,-21-21-15</inkml:trace>
  <inkml:trace contextRef="#ctx0" brushRef="#br0" timeOffset="152156.03">23220 9504 0,'0'0'0,"-21"0"15,-1 0-15,1 0 31,21 21 1,21-21-32,1 0 0,20 0 0,-21 0 15,21 0-15,1 0 0,-22 0 0,21 0 16,1 0-16,-1 0 0,0 0 16,-21 0-16,22 0 0,-22-21 15,0 21-15,0 0 0,-63 0 31,21 0-31,0 0 0,-22 0 16,22 0-16,0 0 0,-21 0 16,20 0-16,-20 0 0,21 0 0,0 0 15</inkml:trace>
  <inkml:trace contextRef="#ctx0" brushRef="#br0" timeOffset="152433.03">23283 9525 0,'0'21'15,"0"0"1,0 1-16,0-1 0,0 0 0,0 0 16,0 0-16,0 0 0,0 22 15,0-1-15,0 0 0,0-20 0,0 20 16,0 0-16,0 1 0,0-22 16,0 21-16,0-21 0,0 22 0,0-22 15,0 0-15,-21 21 0,21-21 0,-21 1 16,21-1-16,-21 0 15,21 0-15,0-42 47,0 0-47,21 0 16,0-1-16,0 1 0,0 0 16</inkml:trace>
  <inkml:trace contextRef="#ctx0" brushRef="#br0" timeOffset="153408.32">23791 9716 0,'0'0'0,"21"-22"0,1 1 0,-1 21 16,-21-21-16,0 0 0,21 21 16,-21-21-16,21 0 0,-21-1 15,0 1-15,0 0 16,-21 21 0,0 0-16,0 0 15,-1 0-15,1 21 0,-21 0 0,21 1 16,-22-1-16,1 0 0,21 0 0,-21 0 15,-1 22-15,22-22 0,0 0 16,-21 21-16,42-21 0,0 1 0,-22-1 16,22 0-16,0 0 15,22-21-15,-1 0 0,0 21 0,0-21 16,21 0-16,1 0 0,-22 0 0,21 0 16,1 0-16,-1 0 0,0 0 15,1 0-15,-22 0 0,21 0 0,-21 0 16,0 0-16,1 0 0,-1 0 15,-21 21 1,0 1 0,-21-1-16,-22-21 15,22 21-15,0-21 0,-21 21 0,-1 0 16,1-21-16,0 21 0,20 1 0,-20-22 16,0 21-16,21-21 0,-1 21 15,1-21-15,0 0 0,0 21 0,0-21 16,21 21-16,-21-21 15,42 0 32,0 0-47</inkml:trace>
  <inkml:trace contextRef="#ctx0" brushRef="#br0" timeOffset="153771.74">24257 9631 0,'0'-21'16,"0"42"-1,0 0-15,-21 0 0,0 0 16,21 22-16,0-22 0,-22 21 15,1 1-15,0-22 0,21 21 0,0 0 16,0 1-16,-21-1 0,21-21 0,-21 22 16,21-22-16,0 21 0,0-21 15,0 0-15,0 1 0,0-1 0,21 0 16,0 0-16,21-21 0,-20 0 16,-1 0-16,0 0 0,0 0 15,0 0-15,22 0 0,-22-21 0,0 21 16,0-21-16,0 0 0,0-1 15,1 1-15,-1 0 16,-21 0-16,21 0 0,-21 0 0,0-1 16,0 1-16,0 0 0</inkml:trace>
  <inkml:trace contextRef="#ctx0" brushRef="#br0" timeOffset="154132.15">24320 9567 0,'0'0'0,"0"-21"16,22 21-1,-1 0-15,0 0 16,0 0-16,0 0 0,0 0 0,1 0 15,-1 21-15,0-21 0,0 0 16,0 22-16,0-22 0</inkml:trace>
  <inkml:trace contextRef="#ctx0" brushRef="#br0" timeOffset="154560.15">24151 10012 0,'0'-21'15,"21"0"-15,0-1 16,1 22-16,-1-21 15,0 21-15,0-21 0,0 21 16,0-21-16,1 21 0,-1-21 0,0 21 0,0 0 16,0-21-16,22 21 15,-22 0-15,0 0 0,0 0 16,0 0-16</inkml:trace>
  <inkml:trace contextRef="#ctx0" brushRef="#br0" timeOffset="154889.51">24977 10033 0,'0'0'0,"0"-21"16,0 42 31,0 0-47,0 0 0,-22 1 15,22-1-15,-21 0 0,21 0 16,-21-21-16,21 21 0,0 0 0,-21 1 15,21-1-15,-21 0 0,0-21 0,21 21 16</inkml:trace>
  <inkml:trace contextRef="#ctx0" brushRef="#br0" timeOffset="156064.29">25590 9864 0,'0'-21'16,"0"-1"0,22 22-16,-22-21 15,21 21-15,-42 0 47,-1 21-47,1-21 0,21 22 16,-21-22-16,0 21 0,0 0 15,0-21-15,-1 21 0,22 0 0,-21 0 16,21 1 0,21-22-1,1 0 1,-1 0-16,0 0 15,-21-22-15,21 22 0,0-21 16,-21 0-16,21 21 0,-21-21 16,0 0-16,22 21 0,-22-21 15,0-1-15,0 44 47,0-1-47,0 0 16,0 0-16,0 0 0,0 22 0,0-22 15,0 21-15,-22-21 0,22 22 16,0-22-16,0 21 0,0 0 0,0-20 16,0 20-16,0 0 0,0 1 15,0-1-15,0-21 0,0 21 16,22 1-16,-22-1 0,0-21 0,0 22 16,0-22-16,0 21 0,0-21 0,0 0 15,0 1-15,0-1 0,0 0 16,-22-21-16,1 0 0,0 21 0,0-21 15,0 0-15,0 0 0,21-21 16,-22 21-16,1-21 0,21 0 16,0-1-16,0-20 0,0 21 15,0-21-15,0 20 0,0-20 0,0 0 16,0-1-16,0 1 0,21 21 16,1-21-16,-1 20 0,21 1 0,-21 0 15,22-21-15,-1 21 0,-21-1 16,21 1-16,-20 21 0,20-21 15,-21 21-15,0 0 0,22-21 0,-22 21 16,0-21-16,0 21 0,0-21 0,0-1 16,-21 1-16,0 0 15,-21 21 17,0 0-17,21-21 48,21 21-63,0-21 15,1 21-15,-1-21 0,-21-1 16,21 1-16,0 0 16,0 21-16,-21-21 0,21 0 0,-21 0 15,22-1-15,-1 22 0,-21-21 16,0 0-16,21 0 0,-21 0 0,21 0 15,-21-1-15,0 44 47,0-1-47,-21 21 0,21-21 0,-21 22 16,21-22-16,-21 21 0,21 0 16,0 1-16,0-22 0,0 21 0,0-21 15,0 1-15,0-1 0,0 0 16,0 0-16,21 0 0,0-21 0,-21 21 15,21-21-15,0 0 16,0 0-16,1 0 16,-1-21-16,0 21 15,-21-21-15,21 21 0,0-21 16,-21 0-16,0 0 0,21-1 16,-21 1-16,0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8T03:09:15.2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4381 741 0,'0'0'0,"0"-21"15,22 0 1,-22-1-16,0 1 0,0 0 16,0 0-1,-22 21 17,1 0-32,21 21 15,-21 0-15,0 22 0,0-1 16,21 0-16,-21 1 0,-1 20 15,22 1-15,-21-22 0,0 21 0,0 1 16,0-1-16,21-20 0,-21 20 16,-1-20-16,1-1 0,0 21 0,0-20 15,0-22-15,0 21 16,21 1-16,0-22 0,0 0 0,0 0 16,0-42 15,0 0-31,0 0 15,0-1-15,21 1 0,0-21 16,-21 0-16,21 20 0,0-20 0,0 0 16,-21-22-16,22 22 0,-1-22 15,0 1-15,0-1 0,0 1 0,0-1 16,1 1-16,-1-1 0,0 1 16,-21-1-16,0 22 0,21 0 0,-21-1 15,0 1-15,21 21 16,-21 0-16,0 0 0,0-1 0,0 44 31,0-1-31,21 0 0,1 0 0,-22 21 16,21 22-16,-21-22 0,21 22 15,-21 20-15,0-20 0,0-1 16,0 1-16,0-1 0,0 1 0,0-1 16,0 1-16,0-22 0,0 22 15,0-22-15,0 0 0,0 1 0,0-1 16,0-21-16,0 0 0,0 22 15,0-22-15,0 0 0,0 0 16,0-42 15,0 0-31,-21 0 0,21 0 16,-21-1-16</inkml:trace>
  <inkml:trace contextRef="#ctx0" brushRef="#br0" timeOffset="207.32">4106 1291 0,'21'21'15,"1"-21"-15,-1 0 16,0 0-16,0 0 0,0 0 16,0 0-16,22 0 0,-22-21 0,21 21 15,-21 0-15,1 0 0,20 0 16,-21-21-16,0 21 0,0 0 15,1 0 1</inkml:trace>
  <inkml:trace contextRef="#ctx0" brushRef="#br0" timeOffset="724.02">5122 1270 0,'0'0'0,"21"0"0,1-21 16,-22 0-16,21 21 0,-21-21 15,21 21-15,-21-22 0,0 1 16,0 0-16,-21 21 31,-22 0-31,22 0 0,-21 0 16,21 21-16,-22 0 0,1 1 0,21-22 15,-21 21-15,20 0 0,-20 0 16,21 0-16,0 0 0,0 1 16,21-1-16,0 0 15,0 0-15,0 0 16,21-21-16,21 0 0,-21 21 16,0-21-16,22 0 0,-22 22 0,21-22 15,-21 21-15,22-21 0,-22 21 16,21-21-16,-21 21 0,1 0 0,-1-21 15,0 21-15,-21 1 16,0-1-16,0 0 0,-21-21 16,0 21-16,-1-21 0,-20 21 15,21-21-15,-21 0 0,-1 0 0,1 0 16,0 0-16,-1 0 16,1 0-16,21 0 0,-22 0 0,22 0 15,-21 0-15,21 0 0,0-21 16,-1 21-16,22-21 0,-21 21 15,21-21-15,21 0 16,1 21 0,-1 0-16,21-22 0</inkml:trace>
  <inkml:trace contextRef="#ctx0" brushRef="#br0" timeOffset="1215.19">5715 1249 0,'0'0'0,"0"-21"15,0 0-15,0-1 16,-21 1-16,0 21 16,-1 0-16,-20 0 15,21 0-15,0 0 0,0 0 0,-22 21 16,22 1-16,0-1 0,0-21 15,0 21-15,-1 0 0,1 0 16,0 0-16,21 1 0,-21-1 16,21 0-16,0 0 0,0 0 15,0 0-15,21 1 16,0-22-16,0 0 0,1 21 0,20-21 16,-21 0-16,0 0 0,22 21 15,-22-21-15,21 0 0,-21 21 0,22-21 16,-22 0-16,0 21 0,0 0 15,-21 1-15,0-1 16,-21 0-16,0-21 16,0 21-16,-22-21 0,1 21 0,0-21 15,-1 0-15,1 0 0,0 21 16,-1-21-16,1 0 0,21 0 16,-22 0-16,22 0 0,0 0 0,0 0 15,0 0-15,0 0 16,42 0 15,0-21-31,0 0 0,0 21 0,0-21 16</inkml:trace>
  <inkml:trace contextRef="#ctx0" brushRef="#br0" timeOffset="1621.97">5990 1461 0,'0'-22'15,"0"1"1,21 0-16,0 21 0,1-21 16,-1 0-16,0 0 0,0 21 15,0-22-15,0 1 0,-21 0 16,22 21-16,-44 0 31,1 0-31,0 0 16,0 0-16,0 0 0,0 21 0,-1 0 15,1-21-15,-21 22 0,21-1 16,0 0-16,21 0 0,-22 0 0,22 0 16,-21 1-16,21-1 0,0 0 15,0 0-15,0 0 0,0 0 0,0 1 16,21-1-16,1-21 15,-1 0-15,0 0 0,0 0 0,0 0 16,0 0-16,1 0 0,20 0 16,-21 0-16,0-21 0,0 21 0,1-22 15,-1 1-15,0 21 0</inkml:trace>
  <inkml:trace contextRef="#ctx0" brushRef="#br0" timeOffset="2015.75">6286 1355 0,'0'-21'16,"-21"21"-16,21-22 16,0 1-1,21 21-15,1 0 16,-1 0-16,0 0 16,0 0-16,0 0 0,0 0 0,1 21 15,-1 1-15,0-22 0,0 21 16,-21 0-16,21 0 0,-21 0 15,21 0-15,-21 1 0,0-1 16,0 0-16,0 0 0,0 0 16,0 0-16,-21 1 15,21-1-15,-21-21 0,0 0 16,21-21 0,0-1-1,0 1-15,0 0 0,0-21 16,0 21-16,0-1 0,0 1 15,0-21-15,21 21 0,-21-22 0,21 22 16,-21 0-16,21 0 0,1 0 16,-22 0-16,0-1 0,21 22 15,-21-21-15,21 21 0,-21-21 16,21 21-16,0-21 0,0 21 16,1-21-16</inkml:trace>
  <inkml:trace contextRef="#ctx0" brushRef="#br0" timeOffset="3645.73">7197 614 0,'0'0'0,"0"-21"0,0 0 0,-22 21 16,22-22-16,-21 22 16,0 0-1,21 22-15,-21-1 16,21 0-16,0 0 0,0 21 0,-21-20 16,21 20-16,-21 21 0,21-20 15,0 20-15,0-20 0,-22 20 0,22 1 16,-21-22-16,0 21 0,0-20 15,21 20-15,-21-20 0,21-1 0,-21 0 16,21 1-16,0-1 0,0 0 16,0-21-16,0 22 0,0-22 15,0 0-15,21 0 0,0-21 16,0 0-16,0 0 0,0 0 0,22 0 16,-22 0-16,0-21 0,21 21 15,-20-21-15,-1 0 0,21 0 0,-21-22 16,0 22-16,1 0 0,-1-21 15,0 20-15,0-20 0,0 21 0,0-21 16,-21 20-16,0-20 0,0 21 16,0 0-16,0 0 0,22-1 0,-22 1 15,0 42 1,0 1 0,-22-1-1,22 0-15,-21 0 0,21 0 0,0 0 16,0 22-16,0-22 0,0 0 0,-21 0 15,21 0-15,0 1 0,0-1 16,0 0-16,0 0 0,0 0 0,21 0 16,0-21-1,1 0-15,-1 0 0,0 0 0,0 0 16,21 0-16,-20-21 0,-1 21 16,0-21-16,0 0 0,21 0 0,-20 0 15,-1 21-15,0-43 0,0 22 16,0 0-16,-21 0 0,21 0 15,-21-1-15,22 1 0,-1 0 16,-21 42 31,-21 0-47,21 1 0,-22-1 0,22 0 16,-21 0-16,21 0 0,0 0 15,0 1-15,0-1 0,0 0 16,0 0-16,0 0 0,0 0 15,21-21-15,1 0 0,-1 0 16,0 0-16,0 0 16,21 0-16,-20 0 0,-1 0 0,0 0 15,0-21-15,21 21 0,-20-21 16,-1 0-16,0 0 0,-21 0 16,0-1-16,0 1 0,0 0 15,0 0-15,0 0 0,0 0 0,-21-1 16,0 1-16,-1 0 0,1 0 0,0 21 15,0 0-15,-21-21 0,20 21 16,1 0-16,0 0 0,42 0 31,0 0-15,1 0-16,-1 0 16,21-21-16,0 21 0,-20 0 0,20 0 15,0-22-15,1 22 0,-1 0 16,-21 0-16,21 0 0,1 0 0,-22 0 15,0 0-15,21 0 0,-20 0 16,-1 0-16,-21 22 0,21-22 16,-21 21-16,0 0 0,0 0 15,0 0-15,0 0 0,0 1 16,0-1-16,0 0 0,0 0 16,0 0-16,0 0 0,-21 1 15,21-1-15,0 0 0,0 0 16,-21 0-16,21 0 15,-22 1-15,22-1 16,-21-21 0,21 21-16,-21-21 15,21-21 1,0 0-16,0-1 0,0 1 16,0 0-16,0 0 0,0-21 15,0 20-15,0 1 0,0-21 0,21 21 16,0-22-16,1 1 0,-1 21 15,21-21-15,-21 20 0,0 1 0,22 0 16,-1 0-16,-21 0 0,22 21 16,-1 0-16,-21 0 0,21 0 15,-20 0-15,20 21 0,-21 0 0,0 0 16,22 0-16,-43 1 0,21-1 16,-21 21-16,21-21 0,-21 22 0,0-22 15,0 21-15,0-21 0,0 0 16,0 22-16,0-22 0,-21 0 0,21 0 15,-21 0-15,21 1 0,-22-1 16,22 0-16,-21-21 16,0 0-16,21-21 31,0 0-31,0-1 0,21 1 16</inkml:trace>
  <inkml:trace contextRef="#ctx0" brushRef="#br0" timeOffset="4151.55">9567 1207 0,'0'0'16,"0"-22"-16,21 1 0,-21 0 0,0 0 15,0 0-15,0 0 16,-21 21-1,0 0 1,0 0-16,0 0 0,0 21 0,-1 0 16,-20 0-16,21 0 0,0 0 15,0 1-15,-1-1 0,22 0 0,0 0 16,-21 0-16,21 0 0,0 1 16,0-1-16,21 0 15,1-21-15,-1 0 0,0 0 16,0 0-16,0 21 0,22-21 15,-22 0-15,0 0 0,21 0 0,-21 0 16,1 21-16,20-21 0,-21 0 16,0 0-16,-21 21 0,21-21 15,1 0-15,-22 22 0,0-1 16,-22-21 0,1 21-16,0 0 0,0-21 15,0 21-15,0-21 0,-1 0 16,1 21-16,0-21 0,0 0 0,0 22 15,0-22-15,-1 0 0,1 0 16,0 21-16,0-21 16,0 0-1,0 0-15,-1 0 0,22-21 16,-21 21-16,0-22 0,21 1 16,-21 21-16,0-21 15</inkml:trace>
  <inkml:trace contextRef="#ctx0" brushRef="#br0" timeOffset="4588.31">8318 529 0,'-21'21'16,"0"1"-16,21-1 16,0 0-16,0 0 15,21-21 1,0 0-16,1 0 15,-1 0 1,0 0-16,-21-21 16,0 0-16,-21 0 31,0 21-31,-1 0 16,1 0-16,0 0 0,0 21 31,21 0-31,0 0 15,0 0 1,0 0-16</inkml:trace>
  <inkml:trace contextRef="#ctx0" brushRef="#br0" timeOffset="4891.13">7260 889 0,'0'0'0,"-21"0"0,42 0 47,0 0-47,0 0 0,1 0 15,-1-21-15,0 21 0,0 0 0,0 0 16,0-21-16,1 21 0,-1 0 16,0 0-16,0 0 0,0 0 0,-21 21 31,0 0-15</inkml:trace>
  <inkml:trace contextRef="#ctx0" brushRef="#br0" timeOffset="5783.59">3979 2074 0,'0'0'0,"-21"0"0,-42 0 16,20 0-1,22 0-15,0 0 0,0 0 0,0 22 16,-1-22-16,1 0 16,0 0-16,21 21 15,0 0 1,21-21-1,22 0-15,-22 0 0,0 0 16,21 0-16,1 0 0,-1 0 0,21 0 16,1 0-16,-1 0 0,1 0 15,21 0-15,-1 0 0,22 0 16,0 0-16,21 0 0,-21 0 0,21 0 16,-21 0-16,21-21 0,0 21 15,0 0-15,0 0 0,0-21 0,-22 21 16,22 0-16,22 0 0,-22 0 15,21 0-15,21 0 0,0 0 0,1 0 16,-1 0-16,22 0 0,-1 0 16,1 0-16,-1 0 0,-21 0 0,22 0 15,-22 0-15,1 0 0,-22 0 16,21 0-16,-42 0 0,0 21 16,0-21-16,-21 0 0,-21 0 0,-1 0 15,1 0-15,-22 0 0,1 0 16,-22 21-16,1-21 0,-1 0 0,0 0 15,-21 0-15,1 0 0,20 0 16,-21 0-16,0 0 0,0 0 16,-42 0 46</inkml:trace>
  <inkml:trace contextRef="#ctx0" brushRef="#br0" timeOffset="8831.95">6625 2477 0,'0'0'0,"21"-22"0,0 22 16,1-21-16,-1 0 16,0 0-16,0 21 0,0-21 15,0 21-15,1-21 0,-1-1 16,0 22 15,-21-21-31,-21 21 31,0 21-15,-22 1-16,22-1 16,-21 0-16,21 0 0,-43 21 0,22 1 15,-1-1-15,-20 0 0,-1 22 16,-20-22-16,20 1 0,-42 20 0,22-21 15,-22 22-15,21-22 0,-21 22 16,1-22-16,20 0 0,21 1 0,-20-1 16,20 0-16,1 1 0,-1-22 15,22 21-15,-22-21 0,22 1 0,21-1 16,-21 0-16,20-21 0,1 0 16,21 21-16,-21-21 0,21-21 31,0 0-16,21 0-15,-21-1 0,21 1 16,-21 0-16</inkml:trace>
  <inkml:trace contextRef="#ctx0" brushRef="#br0" timeOffset="9271.75">5270 2942 0,'0'21'31,"0"1"-31,0-1 16,0 0-16,-21 0 0,0 0 16,0 0-16,0 22 0,0-22 0,-1 21 15,1-21-15,-21 22 0,21-22 0,-22 21 16,22-21-16,0 1 0,-21 20 15,21-21-15,-1-21 0,1 21 0,0 0 16,0-21 0,42 0 15,0-21-31,0 21 0,1 0 16,20 0-16,-21 0 0,21 0 15,-20 0-15,20 0 0,0 21 0,-21-21 16,22 22-16,-22-22 0,21 21 15,-21-21-15,1 0 0,-1 21 0,21-21 16,-21 0-16,0 21 0,1-21 16,-22 21-1,21-42 17,0 21-32</inkml:trace>
  <inkml:trace contextRef="#ctx0" brushRef="#br0" timeOffset="9904.2">8721 2413 0,'0'0'0,"-22"-21"0,22 0 0,-21 21 15,0 0-15,21-21 0,0-1 16,0 44 31,0-1-47,21 0 0,0 21 15,22-21-15,-22 22 0,21-1 0,1 0 16,-1 1-16,0-1 0,22 0 16,-22 1-16,0-1 0,22 0 0,-1 22 15,-20-22-15,20 1 0,1-1 0,-22 0 16,22 1-16,-1-1 0,1-21 16,-22 21-16,21 1 0,1-22 0,-1 21 15,-20-21-15,20 1 16,-20 20-16,-1-21 0,0-21 0,1 21 15,-1 0-15,-21-21 0,0 22 16,0-22-16,1 0 0,-22 21 16,21-21-16,-42 0 31,21-21-15,0-1-16,-22 1 15</inkml:trace>
  <inkml:trace contextRef="#ctx0" brushRef="#br0" timeOffset="10363.95">10287 3090 0,'0'0'0,"-21"0"15,0 0 1,-1 0-16,22 22 15,0-1 1,0 0-16,0 0 0,0 0 16,22-21-16,-1 21 0,0 1 15,0-1-15,0 0 0,0 0 16,22-21-16,-22 21 16,0-21-16,0 21 0,0-21 0,1 22 15,-1-22-15,0 0 0,0 21 16,-21 0-1,0 0-15,0 0 16,-21 0 0,0-21-16,-22 22 0,22-1 0,-21-21 15,0 21-15,-1 0 0,-20 0 16,20-21-16,1 21 0,0 1 0,-1-1 16,1 0-16,0 0 0,21-21 0,-22 21 15,22 0-15,0-21 0,0 22 16,0-22-16,-1 0 0,22 21 15,-21-21 1,0 0 0,0 0-16,0 0 15,0 0-15</inkml:trace>
  <inkml:trace contextRef="#ctx0" brushRef="#br0" timeOffset="12980.74">931 4106 0,'0'-21'0,"0"0"16,21 21-1,1-21-15,-1 0 0,0 0 16,0-1-16,0 22 0,0-21 15,1 0-15,-1 0 0,0 0 16,-21 0-16,21 21 0,-21-22 16,0 1-16,0 0 15,0 0-15,-21 21 16,0 0-16,0 0 16,-1 0-16,1 0 0,0 0 15,-21 0-15,21 0 0,-1 0 16,1 21-16,0-21 0,0 21 15,0-21-15,21 21 16,-21-21-16,42 0 63,-21-21-32,0 0 0,21 21-15,-21 21 46,-21 0-62,21 1 0,-21 20 16,-1 0-16,22 1 0,-21 20 0,0-21 15,0 22-15,0-1 0,-22 1 16,22-1-16,0 1 0,0-22 16,0 22-16,0-22 0,-1 0 0,1 1 15,0-1-15,0-21 0,0 0 16,21 1-16,0-1 0,-21 0 16,21-42 15,0 0-31,21 21 0,0-43 0,-21 22 15,21 0-15,0-21 0,0-1 16,1 22-16,-1-42 0,0 20 0,0 1 16,21-22-16,-20 1 0,-1-1 15,21 1-15,-21-1 0,0 1 16,1 21-16,-1-1 0,0 1 0,0 0 16,-21 20-16,0 1 0,0 0 15,0 0-15,21 21 0,-21 21 31,0 0-31,0 22 16,21-1-16,-21 0 0,0 22 0,0-22 16,0 22-16,0-1 0,0 1 15,0-1-15,0-21 0,0 22 0,0-22 16,0 22-16,0-22 0,0 0 16,0 1-16,0-22 0,0 21 0,0-21 15,0 22-15,0-22 0,0 0 16,0-42 15,0 0-15,0 0-16,-21-1 0,0 1 15</inkml:trace>
  <inkml:trace contextRef="#ctx0" brushRef="#br0" timeOffset="13199.62">571 4530 0,'22'0'32,"-1"0"-32,0 0 0,0 0 0,21-21 15,-20 21-15,20 0 16,-21-22-16,21 22 0,-20 0 0,-1-21 16,21 21-16,-21-21 0,0 21 15,1 0-15,-1 0 0,0-21 16,0 21-16,0 0 0,0-21 15,1 21 1</inkml:trace>
  <inkml:trace contextRef="#ctx0" brushRef="#br0" timeOffset="13694.34">1439 4382 0,'0'0'0,"21"0"0,1 0 15,-1 0-15,0 0 0,0 0 16,0 0-16,0 0 16,-21-22-16,0 1 15,-21 21 1,0 0-16,0 0 16,0 0-16,0 0 0,-1 21 15,-20 1-15,21-22 0,0 21 16,0 0-16,-1-21 0,1 21 0,21 0 15,0 0-15,0 1 16,0-1-16,0 0 16,21-21-16,1 21 0,-1-21 15,21 21-15,-21-21 0,0 21 16,22-21-16,-22 22 0,0-22 16,0 21-16,0-21 0,-21 21 15,0 0-15,0 0 16,-21 0-16,0-21 0,0 22 15,0-1-15,-22-21 0,1 21 0,21-21 16,-21 0-16,-1 0 0,22 0 16,-21 0-16,21 0 0,-1 0 15,1 0-15,0 0 0,0 0 0,0 0 16,21-21 0,0 0-1,0-1 1,21 1-1,0 21-15,0-21 0</inkml:trace>
  <inkml:trace contextRef="#ctx0" brushRef="#br0" timeOffset="14211.04">2117 4382 0,'0'-22'16,"-22"22"-16,1 0 0,0 0 16,0 0-16,0 0 0,0 0 0,-1 0 15,1 22-15,0-22 0,0 21 16,21 0-16,-21-21 0,0 21 0,21 0 15,-22 0-15,22 1 0,0-1 16,0 0-16,0 0 16,0 0-16,22-21 15,-1 0-15,0 21 0,-21 1 16,21-22-16,0 0 0,0 0 16,1 21-16,-1-21 0,0 21 15,-21 0-15,21-21 16,-21 21-16,0 0 15,0 1-15,-21-22 16,21 21-16,-21-21 0,0 21 16,-22-21-16,22 0 0,0 21 0,-21-21 15,20 0-15,-20 0 0,21 0 16,-21 0-16,20 0 0,1 0 16,0 0-16,0 0 0,21-21 15,-21 21-15,21-21 0,0 0 16,21 21-1,0-22-15,0 1 0,0 21 16,1-21-16,-1 21 0</inkml:trace>
  <inkml:trace contextRef="#ctx0" brushRef="#br0" timeOffset="14600.21">2222 4614 0,'0'0'0,"22"0"16,-1-21-16,0 21 15,0-21-15,0 21 0,-21-21 16,21 21-16,1-21 0,-1 21 16,0-21-16,0 21 0,0-22 0,-21 1 15,-21 21 16,0 0-31,0 0 16,0 0-16,-1 0 0,1 21 16,0 1-16,0-22 15,0 21-15,21 0 0,-21 0 0,21 0 16,0 0-16,0 1 16,0-1-16,0 0 0,0 0 0,0 0 15,0 0 1,21-21-16,0 0 0,0 0 15,0 0-15,0 0 16,1 0-16,-1 0 0,0-21 16</inkml:trace>
  <inkml:trace contextRef="#ctx0" brushRef="#br0" timeOffset="15083.62">2688 4445 0,'42'-21'15,"-20"21"1,-1 0-16,0 0 0,0 0 0,0 21 15,0-21-15,1 21 16,-1 0-16,0-21 0,-21 22 0,0-1 16,21-21-16,0 21 0,-21 0 15,0 0-15,0 0 0,0 1 16,0-1-16,0 0 16,-21 0-16,0 0 0,0-21 15,0 21 1,-1-21-16,22-21 15,0 0 1,0 0 0,0 0-16,0 0 15,0-1-15,0 1 0,0 0 0,22 21 16,-22-21-16,21 0 0,-21 0 16,21-1-1,0 22 1,-21-21-1,0 0-15,21 21 0,0-21 16</inkml:trace>
  <inkml:trace contextRef="#ctx0" brushRef="#br0" timeOffset="15451.41">3387 4085 0,'0'0'16,"0"-21"-16,0 0 15,0 42 17,0 0-32,0 0 15,0 1-15,0 20 0,0-21 16,-22 21-16,22-20 0,0 20 15,0 0-15,-21-21 0,21 22 16,-21-22-16,21 21 0,-21-21 0,21 1 16,0 20-16,0-21 0,0 0 15,-21 0-15,21 1 0,0-1 0,0 0 16,0 0-16,21-21 47,0 0-47,-21-21 15,21 0-15,0 21 16</inkml:trace>
  <inkml:trace contextRef="#ctx0" brushRef="#br0" timeOffset="15719.79">3281 4339 0,'0'0'0,"0"-21"32,21 21-17,0 0-15,0 0 0,0 0 0,1 0 16,-1-21-16,0 21 16,0 0-16,0 0 0,0 0 0,1 0 15,-1 0-15,0-21 0,0 21 31,-21-21-15,0-1 0</inkml:trace>
  <inkml:trace contextRef="#ctx0" brushRef="#br0" timeOffset="16327.44">4254 3937 0,'0'0'0,"22"-21"15,-22 0-15,21 21 16,-21 21 15,-21 0-15,-1 21-16,1-20 0,21 20 0,-21 21 15,0-20-15,-21 20 0,20 1 16,-20-1-16,21 1 0,-21-1 0,-1 22 16,1-22-16,0 22 0,-1 0 15,1-1-15,0-20 0,-22 21 0,22-22 16,-1 22-16,22-22 0,-21-20 0,0 20 16,20-21-16,-20 1 0,21-22 15,0 21-15,21-21 0,0 1 0,0-44 47,21 1-47</inkml:trace>
  <inkml:trace contextRef="#ctx0" brushRef="#br0" timeOffset="16924.12">4551 4191 0,'0'21'15,"0"0"-15,0 1 16,0-1-16,0 21 0,0-21 15,0 22-15,-21-1 0,21 0 16,0 1-16,0-1 0,-22 0 16,1 1-16,21-22 0,0 21 0,0 0 15,-21-20-15,21 20 0,0-21 16,0 0-16,0 0 0,0-42 31,21 21-31,-21-21 0,21 0 16,1-21-16</inkml:trace>
  <inkml:trace contextRef="#ctx0" brushRef="#br0" timeOffset="17210.97">4953 4043 0,'0'21'15,"0"0"-15,0 0 0,-21 22 0,21-22 16,-21 21-16,21 1 0,0-1 16,0 0-16,-22 1 0,22-1 0,-21 0 15,0 1-15,21-1 0,-21 0 16,21 1-16,-21-1 0,21-21 16,-21 21-16,21 1 0,-22-22 0,22 0 15,0 0-15,0 0 0,0-42 31,0 0-15,0 0-16</inkml:trace>
  <inkml:trace contextRef="#ctx0" brushRef="#br0" timeOffset="17419.93">4381 4614 0,'22'0'31,"-1"0"-15,0 0-16,21 0 0,-21 0 0,1 0 15,20 0-15,-21 0 0,21 0 16,-20 0-16,20 0 0,0-21 0,-21 21 16,22 0-16,-22 0 0,21 0 0,-21 0 15,1 0-15,-1-21 0,0 21 16</inkml:trace>
  <inkml:trace contextRef="#ctx0" brushRef="#br0" timeOffset="17963.68">5292 4487 0,'0'0'15,"0"-21"-15,0 0 0,-22 21 32,1 0-32,0 0 0,0 0 15,0 0-15,0 21 0,-1 0 16,1 1-16,0-22 0,0 42 16,21-21-16,-21 0 0,21 0 15,-21 1-15,21 20 0,-22-21 0,22 21 16,0-20-16,0-1 0,0 0 0,0 0 15,0 0-15,0 0 16,22-21-16,-1 0 0,0 0 0,0 0 16,0 0-16,0 0 15,1-21-15,-1 21 0,0-21 0,0 0 16,0 0-16,-21 0 0,21-1 16,1 1-16,-1 0 0,-21 0 0,0 0 15,21 0-15,-21-1 0,21 1 0,-21-21 16,0 21-16,21 0 15,-21-1-15,0 1 0,0 42 32,0 1-17,0-1-15,0 0 0,0 0 16,0 0-16,0 0 0,0 1 0,0-1 16,0 0-16,0 0 0,0 0 0,21 0 15,1 1-15,-22-1 16,21 0-16,0-21 15,0 0 1,0 0-16,-21-21 0,21 21 16</inkml:trace>
  <inkml:trace contextRef="#ctx0" brushRef="#br0" timeOffset="18360.8">5588 4551 0,'0'-21'15,"0"0"1,21 21 15,0 0-31,0 0 16,1 0-16,-1 0 16,0 21-16,0-21 0,-21 21 0,21 0 15,-21 0-15,21 0 0,-21 1 16,0-1-16,0 0 0,0 0 15,0 0-15,0 0 0,0 1 16,0-1-16,-21-21 0,0 0 16,21 21-16,0-42 31,0 0-31,0-1 0,0 1 16,0 0-16,21 0 15,0 0-15,-21 0 0,0-1 0,22 1 16,-1 0-16,0 0 0,-21 0 15,21 0-15,0-1 0,0 1 16,1 21-16,-22-21 0,21 21 16,0 0-16,0 0 15,0 0-15</inkml:trace>
  <inkml:trace contextRef="#ctx0" brushRef="#br0" timeOffset="18982.88">6519 4487 0,'0'0'0,"0"-21"15,0 0-15,-21 21 0,0-21 16,0 21-16,0 0 15,-22 0-15,22 0 0,0 0 16,0 0-16,-22 21 0,22 0 16,0-21-16,0 21 0,0 1 0,0-1 15,-1 0-15,1 0 0,21 0 16,0 0-16,0 22 0,-21-22 0,21 0 16,0 0-16,0 0 0,0 1 15,0-1-15,21 0 0,0 0 16,1-21-16,-1 0 0,0 0 15,0 0-15,0 0 0,0 0 0,1 0 16,-1 0-16,0-21 0,0 0 16,21 0-16,-20 21 0,-1-22 0,0-20 15,0 21-15,0 0 0,0 0 0,1-22 16,20 22-16,-21-21 0,0-1 16,0 1-16,1 0 0,-1-1 0,0 1 15,-21 0-15,21-1 0,-21 1 16,21-21-16,-21 20 0,0 1 15,0 21-15,0 0 0,0-1 0,0 1 16,0 0-16,-21 42 16,21 0-16,-21 1 15,0-1-15,21 21 0,-21 22 16,21-22-16,-22 0 0,22 22 0,-21-22 16,21 0-16,-21 1 0,21-1 0,0 0 15,0 1-15,0-22 0,0 21 16,0-21-16,0 1 0,21-1 0,0 0 15,1 0-15,-1 0 0,0-21 16,0 0-16,0 0 0,22 0 16,-22 0-16,21 0 0,0-21 0,-20 21 15,20-21-15</inkml:trace>
  <inkml:trace contextRef="#ctx0" brushRef="#br0" timeOffset="19556.04">4699 5292 0,'0'0'0,"0"-21"0,21 21 0,-21 21 31,0 0-15,-21 21-16,21-21 16,-21 22-16,0-22 0,-1 21 15,1 1-15,0-1 0,0 21 0,-21-20 16,20-1-16,1 0 0,0 1 16,0-22-16,0 21 0,0-21 0,21 1 15,0-1-15,21-21 16</inkml:trace>
  <inkml:trace contextRef="#ctx0" brushRef="#br0" timeOffset="19831.88">4699 5228 0,'0'0'0,"21"-21"0,0 21 15,0 0 1,1 21-16,-22 0 0,21 22 0,-21-22 16,21 21-16,-21 1 0,0-1 15,0 0-15,0 1 0,0-1 0,0 21 16,0-20-16,0-1 0,0 0 0,0 1 16,0-22-16,-21 21 0,21-21 15,-21 1-15,21-1 0,0 0 0,0 0 16,-22-21 15</inkml:trace>
  <inkml:trace contextRef="#ctx0" brushRef="#br0" timeOffset="20019.77">4381 5821 0,'0'0'0,"22"0"31,-1 0-15,0 0-16,21 0 15,-21 0-15,1 0 0,20 0 0,-21 0 16,21-21-16,1 21 0,-22 0 0,21-21 16,1 21-16</inkml:trace>
  <inkml:trace contextRef="#ctx0" brushRef="#br0" timeOffset="20436.04">5249 5567 0,'0'0'0,"-21"0"32,0 0-32,0 0 0,0 0 15,-1 21-15,1 0 0,0-21 0,0 21 16,0 1-16,0-22 0,-1 21 15,22 0-15,-21 0 0,21 0 16,0 0-16,0 1 16,21-22-16,1 0 15,-1 21-15,0-21 16,0 0-16,0 0 0,0 21 0,22-21 16,-22 0-16,0 21 0,0 0 15,0 0 1,-21 1-16,0-1 15,0 0-15,-21-21 0,0 21 16,0-21-16,0 21 0,0-21 16,-1 0-16,1 21 0,-21-21 0,21 0 15,0 0-15,-1 0 0,1 0 16,0 0-16,0 0 0,21-21 16,0 0-1,0 0-15,0 0 16,0 0-16,21 21 0,0 0 15</inkml:trace>
  <inkml:trace contextRef="#ctx0" brushRef="#br0" timeOffset="20927.89">5778 5567 0,'0'-21'16,"0"0"-1,-21 21-15,0 0 0,0 0 16,0 0-16,0 0 16,-1 0-16,-20 0 0,21 21 0,-21 0 15,20-21-15,1 21 0,0 0 0,0 0 16,0 1-16,21-1 15,0 0-15,0 0 0,0 0 0,0 0 16,21-21-16,21 0 16,-21 0-16,1 0 0,20 0 15,-21 0-15,21 22 0,1-22 0,-1 0 16,-21 0-16,22 0 0,-22 21 16,21-21-16,-21 21 0,0-21 0,-21 21 15,0 0-15,0 0 16,-21-21-16,0 22 15,0-22-15,0 21 0,0-21 0,-22 0 16,22 0-16,0 21 0,-21-21 16,20 0-16,1 0 0,0 0 0,0 0 15,0 0-15,0 0 0,-1 0 0,1 0 16,21-21 0,0 0-16,0-1 15,0 1 1,21 21-16,1 0 0</inkml:trace>
  <inkml:trace contextRef="#ctx0" brushRef="#br0" timeOffset="21303.67">6117 5757 0,'0'-21'0,"21"21"0,0 0 16,-21-21-16,22 21 0,-22-21 16,21 21-16,-21-21 0,21 0 0,0-1 15,-21 1 1,0 0-16,0 0 0,-21 0 16,0 21-1,0 0-15,-1 0 0,1 0 16,0 0-16,0 21 0,0 0 15,0 0-15,-1 0 0,22 1 0,0-1 16,-21 0-16,0 0 0,21 21 16,0-20-16,0-1 0,0 0 0,0 0 15,0 0-15,0 0 16,21 1-16,0-22 0,1 0 0,-22 21 16,21-21-16,0 0 0,0 0 0,0 0 15,0 0-15,1 0 0,-1-21 16,0 21-16,0-22 0</inkml:trace>
  <inkml:trace contextRef="#ctx0" brushRef="#br0" timeOffset="21695.45">6413 5630 0,'0'0'0,"22"0"47,-1 0-47,0 0 16,0 22-1,0-1-15,-21 0 0,21 0 16,-21 0-16,22 0 0,-22 1 0,21-1 16,-21 0-16,0 0 15,0 0-15,0 0 0,0 1 16,0-1-1,-21-21-15,-1 0 16,22-21 0,0-1-1,0 1-15,0 0 16,0 0-16,0 0 0,0 0 16,0-1-16,0 1 0,22 0 15,-1 0-15,-21-21 0,21 20 0,0 1 16,0 0-16,0 0 0,1 0 15,-1 0-15,0 21 0</inkml:trace>
  <inkml:trace contextRef="#ctx0" brushRef="#br0" timeOffset="22011.44">7175 5292 0,'-21'0'16,"0"0"-16,0 21 16,21 0-16,0 0 15,-21 0-15,21 1 0,0-1 0,-21 0 16,21 0-16,0 21 0,0-20 0,0 20 16,-22-21-16,22 21 0,0 1 15,-21-22-15,21 21 0,0-21 0,0 22 16,0-22-16,0 0 0,0 0 15,0 0-15,0 1 0,0-1 16,21-21 0,1 0-16,-1 0 0,0 0 0,0 0 15,0 0-15,0 0 16,1-21-16,-1-1 0,-21 1 0</inkml:trace>
  <inkml:trace contextRef="#ctx0" brushRef="#br0" timeOffset="22233.31">6900 5525 0,'0'0'0,"-21"0"16,42 0 0,0 0-1,1 0-15,-1 0 0,21 0 0,-21 0 16,0 0-16,22 0 0,-22 0 0,0 0 15,0 0-15,0 0 0,22 0 16,-43-22-16,21 22 0,0 0 0,0 0 16,0-21-16</inkml:trace>
  <inkml:trace contextRef="#ctx0" brushRef="#br0" timeOffset="23316.56">10647 4360 0,'0'0'0,"21"0"0,0 0 0,0 0 16,0-21-16,1 0 0,-1 0 15,0 21-15,0-21 16,0 21-16,0-21 0,1-1 16,-1 22-16,0-21 0,-21 0 0,21 0 15,-21 0-15,0 0 16,0-1-16,0 1 0,-21 21 16,0-21-16,-22 21 0,1 0 15,21 0-15,-21-21 0,-1 21 0,-20 0 16,20 0-16,22 0 0,-21 0 0,0 21 15,20-21-15,1 0 16,0 21-16,21 0 16,0 1-1,0-1-15,21-21 0,0 21 0,1 0 16,-1 0-16,0 0 0,0 1 16,0-1-16,0 21 0,1-21 0,-1 0 15,0 1-15,0-1 0,0 21 0,0-21 16,-21 0-16,0 1 0,0-1 15,0 0-15,0 0 0,0 0 0,-21 0 16,-21 1-16,21-1 0,-22 0 16,1-21-16,0 21 0,-1-21 0,1 0 15,0 21-15,-1-21 0,1 0 16,0 0-16,21 0 0,-22 0 16,22-21-16,0 21 0,21-21 0,0 0 15,-21 21-15,21-21 0,0-22 0,0 22 16,0 0-16,0 0 0,0 0 15,21-22-15,-21 22 0,21 0 0,0 0 16,0 0-16,22-1 0,-22 1 16,0 21-16,21 0 0,-20 0 0,20 0 15,-21 0-15,0 0 0,0 21 0,1 1 16,-1-1-16,-21 0 0,0 0 16,21 0-16,-21 0 0,21 1 0,-21-1 15,21 0-15,-21 0 0,0 0 16,21 0-16,1 1 0,-1-22 15</inkml:trace>
  <inkml:trace contextRef="#ctx0" brushRef="#br0" timeOffset="23763.31">11197 4424 0,'0'0'15,"0"-21"1,-21 21-16,0 0 16,0 21-16,21 0 0,-22-21 15,1 21-15,0 0 0,21 1 0,0-1 16,-21 0-16,0 0 0,21 0 16,0 0-16,0 22 0,0-22 15,0 0-15,0 0 0,0 0 16,21 1-16,0-22 0,0 0 15,0 0-15,1 0 0,-1 0 0,0 0 16,0 0-16,21-22 0,-20 1 16,-1 21-16,0-21 0,0 0 0,0 21 15,0-21-15,-21 0 0,0-1 16,0 1-16,0 0 0,0 0 16,0 0-16,0 0 0,-21-1 0,0 1 15,0 0-15,0 0 0,-22 0 16,22 21-16,0 0 0,0 0 0,0 0 15,0 0-15,-1 0 0,22 21 16,0 0 0,22 0-16,-1-21 15,0 0-15,0 0 0,21 0 16,-20 0-16,20 0 0,0 0 0,-21 0 16</inkml:trace>
  <inkml:trace contextRef="#ctx0" brushRef="#br0" timeOffset="24571.78">12023 3916 0,'0'0'16,"-85"-21"-16,64 21 0,0 0 15,-1 0-15,1 21 16,0 0-16,0 21 0,21-20 0,0 20 15,-21 21-15,0-20 0,-1 20 0,22-20 16,-21 20-16,0 1 16,0-22-16,21 21 0,-21 1 0,0-1 15,-1 1-15,1-1 0,21 1 16,-21-1-16,0 1 0,0-1 0,21 22 16,-21-21-16,21-1 0,-22 1 0,1-1 15,21-21-15,0 22 0,-21-1 16,21-20-16,0 20 0,0-20 0,0-1 15,0-21-15,0 0 0,21 0 0,0 1 16,1-1-16,-1-21 0,0 0 16,0 0-16,21-21 0,-20-1 0,20 1 15,-21 0-15,21 0 0,1-21 0,-22-1 16,21 1-16,-21 0 16,22-1-16,-22 1 0,0 0 0,-21-1 15,0-20-15,0 20 0,0-20 0,0-1 16,-21 1-16,-21 21 0,20-22 15,-20 22-15,21-22 0,-21 43 0,-1-21 16,22 21-16,0-1 0,-21 1 16,20 0-16,1 0 15,21 0 1,21 21 0,1 0-16,-1-21 0,21 21 0,-21-22 15,22 22-15,-1-21 0,-21 21 16,21-21-16,1 0 0,-1 0 15,0 0-15,1-1 0,-1-20 0,0 21 16,-20-21-16,20-1 0,-21 1 16,0 0-16,22-1 0,-22 1 0,-21 0 15,21-1-15,-21 22 0,21-21 16,-21 21-16,0-1 0,-21 44 31,21-1-31,-21 21 16,21 0-16,0 1 0,-21-1 0,21 0 15,-22 22-15,22-22 0,-21 1 16,21 20-16,0-21 0,-21 1 0,21-22 16,-21 21-16,21 1 0,0-22 15,0 21-15,0-21 0,0 0 16,0 1-16,0-1 0,21-21 16,0 0-16,0 0 15,1 0-15,-1-21 0,0-1 16,-21 1-16,21 0 15,-21 0-15,0 0 0,0 0 0</inkml:trace>
  <inkml:trace contextRef="#ctx0" brushRef="#br0" timeOffset="24761.67">12107 4445 0,'0'0'0,"-21"0"15,42 0 16,0 0-31,1 0 0,-1 0 16,21 0-16,-21 0 0,0 0 0,22 0 16,-22 0-16,21 0 0,-21 0 15,1 0-15,20 0 0,-21-21 0,0 21 16,0-21-16,22 21 0,-22-21 0</inkml:trace>
  <inkml:trace contextRef="#ctx0" brushRef="#br0" timeOffset="25387.24">13017 4106 0,'0'0'0,"0"-21"15,0 0-15,0 0 0,0 0 16,-21 21 0,0 0-16,0 0 15,0 21 1,21 0-16,-21 21 0,-1-20 0,22 20 16,0-21-16,0 21 0,-21 1 15,0-1-15,0 0 0,21 1 0,-21-1 16,21 0-16,-21-20 0,-1 20 0,1-21 15,21 0-15,0 0 0,-21 1 16,21-1-16,-21 0 0,21-42 47,21 0-47,0-1 16,-21 1-16,0 0 15,21-21-15,1 21 0,-1-1 0,-21-20 16,21 0-16,0-1 0,0 1 0,0 0 15,1-1-15,-1 1 0,0 0 16,0-1-16,0 1 0,0 21 0,1 0 16,-1 0-16,0 21 0,0 0 15,-21 21-15,21 0 0,-21 0 16,21 21-16,-21-20 0,0 20 16,0 0-16,0 1 0,22-1 0,-22 0 15,0-21-15,0 22 0,0-1 16,0-21-16,0 0 0,0 1 15,0 20-15,0-21 0,0 0 16,0 0-16,0 1 16,-22-22-1,1 0 1,0 0-16,0 0 16</inkml:trace>
  <inkml:trace contextRef="#ctx0" brushRef="#br0" timeOffset="25588.13">12848 4487 0,'0'22'16,"21"-22"-16,0 0 15,1 0-15,-1 0 16,0 0-16,0 0 0,0 0 0,22 0 15,-22 0-15,0 0 0,21 0 16,-21 0-16,1 0 0,20 0 0</inkml:trace>
  <inkml:trace contextRef="#ctx0" brushRef="#br0" timeOffset="26055.86">13589 4403 0,'21'-21'16,"0"21"-16,-21-22 0,-21 22 47,0 0-47,0 0 0,0 0 16,-1 0-16,1 22 0,0-22 15,-21 21-15,21 0 0,-1-21 0,1 21 16,21 0-16,-21 0 15,21 1-15,0-1 16,21-21-16,0 0 16,1 0-16,-1 21 15,0-21-15,21 0 0,-21 0 0,1 0 16,-1 0-16,0 21 0,0-21 0,0 21 16,0-21-1,-21 21-15,0 1 16,0-1-1,-21-21-15,0 0 0,0 21 0,0-21 16,0 0-16,-22 0 0,22 21 16,-21-21-16,21 0 0,-1 0 15,1 0-15,0 0 0,0 0 0,0 0 16,21 21 0,21-42 15,0 0-31,0 21 0,0-21 0</inkml:trace>
  <inkml:trace contextRef="#ctx0" brushRef="#br0" timeOffset="26547.58">14139 4382 0,'0'0'0,"0"-22"0,21 22 16,-21-21-16,0 0 15,-21 21 1,0 0-16,0 0 0,0 0 16,0 0-16,-1 0 0,1 0 0,0 21 15,0-21-15,0 21 0,0 1 16,-1-1-16,22 0 15,0 0-15,0 0 16,22-21 0,-1 0-16,0 0 0,0 21 15,0-21-15,0 0 0,1 0 16,-1 0-16,0 22 0,0-22 0,0 0 16,0 21-16,1 0 15,-22 0 1,0 0-16,-22-21 0,1 21 15,0-21-15,0 0 0,0 22 16,0-22-16,-22 0 0,22 21 0,0-21 16,-21 0-16,20 0 0,-20 0 15,21 0-15,0 0 0,0 21 16,42-42 15,0 21-15,0-21-16</inkml:trace>
  <inkml:trace contextRef="#ctx0" brushRef="#br0" timeOffset="26935.36">14372 4530 0,'0'0'0,"21"0"16,0-21-16,1 21 0,-1 0 16,0-22-16,0 22 0,-21-21 0,21 0 15,0 21-15,1-21 0,-1 21 16,0-21-16,0 0 0,-21-1 16,-21 22-1,0 0 1,-22 0-16,22 22 0,0-22 15,0 21-15,0 0 0,0 0 16,-1 0-16,1 0 0,21 1 0,-21-1 16,21 0-16,-21 0 0,21 0 15,0 0-15,0 1 0,0-1 16,21-21-16,0 0 0,0 0 16,1 0-16,-1 21 0,0-21 15,21 0-15,-21 0 0,1 0 0,-1 0 16,21 0-16,-21-21 0,0 21 15</inkml:trace>
  <inkml:trace contextRef="#ctx0" brushRef="#br0" timeOffset="27396.1">14732 4487 0,'0'0'0,"-21"0"0,21-21 0,0 0 16,21 0-1,0 21 1,0 0-16,0 0 0,1 0 16,-1 0-1,0 21-15,0 0 16,-21 0 0,0 1-16,0-1 0,0 0 15,0 0-15,0 0 0,0 0 16,0 1-16,0-1 15,0-42 48,0-1-63,0 1 16,21 21-16,-21-21 0,0 0 0,21 21 15,-21-21-15,0 0 16,22-1-16,-1 1 0,-21 0 0,21 21 15,-21-21-15,0 0 0,21 0 0,0 21 16,-21-22 0,21 22-16,1 0 15,-1 0 1,0 0-16,0-21 16</inkml:trace>
  <inkml:trace contextRef="#ctx0" brushRef="#br0" timeOffset="27779.87">15600 3895 0,'0'0'0,"0"-21"0,0-1 15,0 1-15,0 42 47,0 1-47,0-1 16,0 0-16,0 21 0,-21 1 0,21-1 15,0 0-15,-22 1 0,22-1 16,-21 21-16,0-20 0,21-1 16,-21 0-16,21 1 0,0-1 0,0 0 15,0-20-15,0 20 0,0-21 16,0 0-16,0 0 0,0 1 0,21-1 15,0 0-15,0-21 16,1 21-16,-1-21 0,0 0 16,0 0-16,0 0 0,0 0 15,1 0-15,-1-21 0,0 0 16,0 21-16,0-21 0,0 21 0,1-22 16,-22 1-16,21 21 0,0-21 15</inkml:trace>
  <inkml:trace contextRef="#ctx0" brushRef="#br0" timeOffset="28040.73">15409 4191 0,'0'0'16,"21"0"-1,1 0 1,-1 0-16,0 0 0,0 0 16,0 0-16,22 0 0,-22 0 15,0 0-15,21 0 0,-21 0 16,22 0-16,-22 0 0,0-21 0,0 21 16,0 0-16,1 0 0,-22-21 15,21 0-15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8T03:09:59.96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3535 550 0,'0'-21'31,"0"0"1,0 0-17,0 0 1,-21 21 0,21-21-16,-22 21 46,1 0-46,0 0 16,0 21-16,21 0 16,-21 0-16,21 0 0,-21 22 0,-1-1 15,1 0-15,0 22 0,21-1 16,-21 1-16,0-1 16,0 22-16,-1-22 0,1 1 0,0-1 15,0-20-15,0-1 0,0 22 16,21-43-16,-22 21 0,22 0 0,-21-20 15,21-1-15,0 0 0,0 0 16,0 0-16,0-42 31,0 0-31,0 0 16</inkml:trace>
  <inkml:trace contextRef="#ctx0" brushRef="#br0" timeOffset="348.8">3514 466 0,'21'0'15,"-21"21"1,0 0-1,0 0-15,0 22 0,0-1 16,0 0-16,0 1 0,0 20 0,0 1 16,0-22-16,0 21 15,0 1-15,0-1 0,0 1 0,0-22 16,0 1-16,0-1 0,0 0 16,0 1-16,0-22 0,0 0 0,0 0 15,0 0-15,0 0 0,0 1 16,0-44 15,-21 1-15,21 0-16</inkml:trace>
  <inkml:trace contextRef="#ctx0" brushRef="#br0" timeOffset="568.71">3217 1122 0,'21'0'16,"1"0"-1,-1 0-15,0 0 0,0 0 16,0 0-16,0-21 0,1 21 16,-1 0-16,0 0 0,0 0 0,0 0 15,0 0-15,1 0 0,-22-21 16,21 21-16,0 0 0,0 0 15,-21-22-15</inkml:trace>
  <inkml:trace contextRef="#ctx0" brushRef="#br0" timeOffset="1152.4">4381 1058 0,'0'0'0,"0"-21"0,0 0 16,0 0-16,0 0 15,-21 21-15,0 0 16,0 0-16,0 0 0,0 0 15,-22 0-15,22 0 0,-21 21 0,21 0 16,-1 0-16,-20-21 0,21 21 16,0 1-16,0-1 0,-1 0 0,1 0 15,21 0-15,0 0 16,0 1-16,0-1 16,21-21-16,1 0 15,-1 0-15,0 0 0,21 21 16,-21-21-16,1 0 0,20 0 0,-21 0 15,21 0-15,-20 21 0,-1-21 16,0 0-16,0 21 0,0-21 0,0 21 16,-21 1-16,22-22 0,-22 21 15,0 0-15,0 0 0,-22 0 16,-20-21-16,21 21 0,0 1 16,-22-22-16,22 21 0,-21 0 0,21-21 15,-22 0-15,22 21 16,-21-21-16,21 0 0,0 0 0,-1 0 15,1 0-15,0 0 0,0 0 16,21-21-16,-21 0 0,21 0 16,-21 21-16,21-22 0,-22 22 15,22-21-15,0 0 16,22 21 0,-1-21-1</inkml:trace>
  <inkml:trace contextRef="#ctx0" brushRef="#br0" timeOffset="1748.09">5143 1143 0,'0'0'0,"0"-21"16,0 0-16,0 0 0,-21 21 15,0 0 1,0 0-16,0 0 0,0 0 16,-22 0-16,22 0 0,-21 0 15,21 21-15,-22 0 0,22 0 0,-21 0 16,21-21-16,-1 21 0,1 1 15,0-1-15,21 0 0,0 0 16,0 0-16,0 0 16,21 1-16,0-22 15,1 0-15,-1 21 0,0-21 16,0 21-16,0-21 0,22 0 0,-22 0 16,0 21-16,0-21 0,0 0 15,22 21-15,-22-21 0,0 21 16,0 1-1,-21-1-15,0 0 16,-42 0-16,21-21 16,-1 21-16,-20-21 0,21 21 0,-21-21 15,-1 0-15,1 0 0,0 22 16,20-22-16,-20 0 0,0 0 0,21 0 16,-22 0-16,22 0 0,0 0 15,0-22-15,0 1 0,21 0 16,-22 21-16,22-21 15,22 0 17,-1 21-32,0 0 15,0 0-15,0 0 16,0-21-16</inkml:trace>
  <inkml:trace contextRef="#ctx0" brushRef="#br0" timeOffset="2174.82">5482 1334 0,'42'-22'16,"-42"1"-16,0 0 15,22 21-15,-1-21 0,-21 0 16,21 21-16,-21-21 0,0-1 16,0 1-1,-21 21-15,0 0 16,-1 0-16,1 0 16,0 21-16,0-21 0,-21 43 15,42-22-15,-22 0 0,22 0 16,-21 0-16,0 1 0,21 20 15,0-21-15,0 0 0,0 0 16,0 1-16,0-1 0,0 0 0,0 0 16,0 0-16,0 0 15,21-21-15,0 0 0,-21 22 0,22-22 16,-1 0-16,0 0 0,0 0 16,0 0-16,0 0 0,1 0 0,-1 0 15,-21-22-15,21 22 0,0-21 16,0 0-16</inkml:trace>
  <inkml:trace contextRef="#ctx0" brushRef="#br0" timeOffset="2596.64">5842 1312 0,'0'-21'15,"0"0"-15,21 0 16,0 0-16,0 21 15,1 0-15,-22-21 0,21 21 16,0 0-16,0 0 0,0 0 16,0 0-16,1 0 0,-1 21 15,0 0-15,-21 0 16,21 0-16,-21 0 0,21 1 16,-21-1-16,0 0 0,0 0 15,0 0-15,0 0 0,0 1 16,0-1-16,0 0 15,-21-21-15,0 21 0,0-21 16,0 0 0,21-21-1,0 0-15,0 0 16,0-1-16,0 1 0,0 0 0,0 0 16,0 0-16,0 0 0,0-1 15,21 1-15,0 0 0,-21 0 0,0 0 16,0 0-16,21 21 0,-21-22 15,21 22-15,0 0 16,-21-21-16,22 0 16,-1 21-16</inkml:trace>
  <inkml:trace contextRef="#ctx0" brushRef="#br0" timeOffset="3000.41">6689 593 0,'0'0'0,"0"21"31,0 0-16,0 0-15,0 0 0,-22 22 16,1-1-16,21 0 0,-21 1 0,0-1 16,21 0-16,-21 22 0,0-22 15,-1 1-15,22-1 0,-21 0 16,21 1-16,-21-1 0,21 0 0,0-21 16,0 22-16,0-22 0,0 0 15,0 0-15,0 0 0,0 1 16,0-1-16,21-21 0,0 0 15,1 0-15,-1 0 0,0 0 16,0 0-16,0 0 16,0 0-16,1 0 0,-22-21 0,21 21 15,0-22-15,0 1 0,-21 0 16,21 0-16</inkml:trace>
  <inkml:trace contextRef="#ctx0" brushRef="#br0" timeOffset="3264.86">6498 931 0,'0'0'0,"21"-21"16,0 21 0,1 0-16,-1 0 0,0-21 15,21 21-15,-21-21 0,22 21 0,-1 0 16,0-21-16,1 21 0,-1 0 15,-21 0-15,22-21 0,-22 21 0,21 0 16,-21 0-16,0 0 0,-42 0 47,0 0-47,0 0 16</inkml:trace>
  <inkml:trace contextRef="#ctx0" brushRef="#br0" timeOffset="4149.09">2688 1947 0,'21'0'31,"0"0"-31,1 0 16,-1 0-16,0 22 0,0-22 15,21 0-15,-20 0 0,20 0 0,0 0 16,1 21-16,-1-21 0,0 0 16,22 0-16,-1 0 0,1 0 0,20 0 15,-20 0-15,21 0 0,-1 0 16,22 0-16,-21 0 0,21 0 16,-22 0-16,22 0 0,0-21 0,21 21 15,-21 0-15,21 0 0,0-22 16,21 22-16,-21 0 0,0 0 0,0 0 15,0-21-15,21 21 0,-21 0 16,21 0-16,-21 0 0,0 0 0,-21 0 16,0-21-16,0 21 0,0 0 15,-22 0-15,1 0 0,-22 0 0,1 0 16,-22 0-16,1 0 0,-22 0 16,21 0-16,-21 0 0,0 0 15,1-21 1,-44 21 46,1 0-62,0 0 16,0 0-16,21-21 0</inkml:trace>
  <inkml:trace contextRef="#ctx0" brushRef="#br0" timeOffset="4281.2">6858 1863 0,'0'21'16,"-21"-21"62</inkml:trace>
  <inkml:trace contextRef="#ctx0" brushRef="#br0" timeOffset="5864.99">2879 3789 0,'21'-21'32,"0"21"-17,-21-21-15,0-1 0,0 1 16,0 0-16,0 0 16,0 0-16,0 0 15,0-1-15,-21 22 0,0-21 16,21 0-16,-22 21 0,1 0 15,0-21-15,0 21 0,0 0 16,0 0-16,-1 0 0,1 0 16,0 0-16,0 21 0,0-21 15,0 21-15,-1 0 0,1 1 0,0-1 16,0 21-16,0-21 0,0 22 16,21-22-16,0 0 0,0 21 0,-22-21 15,22 1-15,0 20 0,0-21 16,0 0-16,0 0 0,22-21 0,-1 22 15,-21-1-15,21-21 0,0 0 16,0 0-16,0 0 0,1 0 0,-1 0 16,0 0-16,0-21 15,0-1-15,22 1 0,-22 21 0,0-21 16,0 0-16,-21 0 0,21 0 16,0-1-16,1 1 0,-22 0 0,0 0 15,21 0-15,-21 0 0,21-1 16,-21 1-16,0 0 0,0 0 15,0 42 17,0 0-32,0 0 15,0 1-15,0-1 0,0 0 0,0 0 16,0 21-16,0-20 0,0-1 16,0 0-16,0 0 0,0 21 15,0-20-15,0-1 16,0 0-16,0 0 0,21-21 0,0 0 15,0 0-15,1 0 0,-1 0 16,0 0-16,0 0 0,0-21 0,0 21 16,1-21-16,20 0 0,-21-1 15,0 1-15,0 0 0,1 0 0,-1 0 16,0-22-16,0 22 0,-21 0 16,0-21-16,21-1 0,-21 22 0,0-21 15,0 0-15,0-1 0,0 1 16,0 21-16,-21-22 0,0 1 15,0 0-15,0-1 0,-22 1 16,22 21-16,-21-21 0,-1 20 0,1 1 16,0 0-16,-1 0 0,-20 21 15,21-21-15,-22 21 0,22 0 0,-22 0 16,22 0-16,-22 0 0,1 21 16,21 0-16,-22 0 0,1 0 0,20 22 15,1-1-15,0 0 0,-1 1 16,1-1-16,21 0 0,-22 1 0,22 20 15,0-20-15,0 20 0,21-21 16,0 1-16,0 20 0,0-20 16,0-1-16,0 21 0,0-20 15,0-1-15,21 0 0,0 1 16,0-1-16,22-21 0,-22 22 0,21-22 16,1 0-16,-1 0 0,0 0 15,1-21-15,-1 21 0,0-21 0,1 0 16,-1 0-16,0 0 0,1 0 15,-1 0-15,0 0 0,-21 0 0,22-21 16,-22 21-16,21-21 0,-21 0 16,22 21-16,-22-21 0,0 0 0,21-22 15,-20 22-15,20 0 0</inkml:trace>
  <inkml:trace contextRef="#ctx0" brushRef="#br0" timeOffset="6257">3937 3323 0,'0'0'0,"-21"0"15,21 21 1,0 1-16,-21-1 0,21 21 16,0-21-16,0 22 0,0-1 15,0 0-15,-22-21 0,22 22 0,-21-1 16,21 0-16,0 1 0,-21-22 15,0 21-15,0-21 0,21 22 0,0-22 16,0 0-16,-21 21 0,21-20 16,0-1-16,-22-21 15,22-21 1,0-1-16</inkml:trace>
  <inkml:trace contextRef="#ctx0" brushRef="#br0" timeOffset="6923.16">3789 3471 0,'0'0'0,"0"-42"0,0 21 15,0 0 1,0 0-16,0-1 0,21 1 15,0 21-15,0-21 0,0 21 16,1 0-16,-1 0 0,0-21 0,21 21 16,-21 0-16,1 0 0,20 0 15,-21 0-15,21 21 0,-20-21 0,-1 21 16,21 0-16,-21 1 0,0-1 16,-21 21-16,0-21 0,0 22 0,0-22 15,0 21-15,0-21 0,-21 22 16,0-22-16,0 0 0,-21 0 0,20 0 15,-20 0-15,0 1 0,21-1 16,-22-21-16,22 0 0,0 21 16,0-21-16,21-21 31,0 0-31,21-1 0,0 22 16,0-21-16,0 0 0,1 21 15,-1-21-15,0 21 0,0 0 0,0-21 16,22 21-16,-22 0 0,0 0 15,0 0-15,21 0 0,-20 0 0,-1 0 16,21 21-16,-21 0 0,0-21 16,1 21-16,-1 0 0,0 1 15,0-1-15,-21 0 0,0 0 16,0 0-16,0 0 0,0 1 16,0-1-16,-21 0 0,0 21 0,0-21 15,-22 1-15,1-1 0,21 0 16,-43 0-16,22 0 0,0 0 0,-1 1 15,1-22-15,0 0 0,-1 0 16,1 0-16,0 0 0,-1 0 0,22 0 16,0 0-16,-21 0 0,20-22 0,1 1 15,21 0 1,-21 0-16,21 0 16,0 0-16,21 21 15,0 0-15,1-22 0,-1 1 0,0 21 16,21-21-16</inkml:trace>
  <inkml:trace contextRef="#ctx0" brushRef="#br0" timeOffset="7800.52">4741 3408 0,'0'0'0,"0"-21"16,0 42 15,0 0-31,0 0 16,0 0-16,0 1 0,0 20 0,-21-21 15,21 21-15,0-20 0,0 20 16,-21-21-16,21 21 0,0-20 15,-21-1-15,21 0 0,0 21 0,0-21 16,0 1-16,-21-1 0,21 0 16,-22-21-1,22-21 17,0 0-17,0-1-15,0 1 0,0 0 16,0 0-16,0 0 0,0-22 15,0 22-15,0 0 0,22-21 0,-1-1 16,0 22-16,-21-21 0,21 0 0,0-1 16,0 22-16,1-21 0,-1 21 15,0-22-15,21 22 0,-21 0 0,1 0 16,-1 21-16,0 0 16,21 0-16,-21 0 0,1 0 0,-1 0 15,0 21-15,-21 0 0,21 21 16,0-20-16,-21 20 0,0 0 0,0 1 15,0-1-15,21-21 0,-21 21 16,0 1-16,0-22 0,0 21 0,0-21 16,0 1-16,0-1 0,0 0 0,0 0 15,-21 0-15,21 0 16,-21-21 0,0 0-16,0 0 31,21-21-31,-21 0 0,21 0 0,0 0 15,0 0-15,0-1 16,0 1-16,0 0 0,0-21 0,21 21 16,0-22-16,-21 1 0,21 0 15,0-1-15,0 1 0,1 21 0,-1-22 16,21 22-16,-21-21 0,0 21 16,22 0-16,-22-1 0,21 22 0,-21 0 15,22 0-15,-22 0 0,21 22 16,-21-1-16,1 0 0,-1 21 0,-21 1 15,0-22-15,0 21 0,0 0 16,0 1-16,0-1 0,0 0 0,0 1 16,0-1-16,-21-21 0,-1 22 15,22-22-15,-21 0 0,0 0 16,21 0-16,0 0 0,-21 1 0,21-1 16,-21-21-16,21 21 0,-21-21 0,-1 0 31</inkml:trace>
  <inkml:trace contextRef="#ctx0" brushRef="#br0" timeOffset="8660.07">3471 4784 0,'-21'0'16,"0"0"-16,0 0 0,63 0 62,-21 0-62,22 0 16,-1 0-16,0 0 0,22 0 15,-1 0-15,1 0 0,-1 0 0,1 0 16,-1 0-16,22 0 0,-22 0 16,22 0-16,0 0 0,-1 0 0,1 0 15,21 0-15,-21 0 0,-1 0 16,1 0-16,0 0 0,-22 0 15,1 0-15,-1-21 0,-21 21 16,22 0-16,-43 0 0,21 0 0,-20 0 16,-1 0-16,0 0 0,0 0 0,-21-22 31,-21 22-31,0 0 16,0 0-16,-1 0 0,-20 0 15,21 0-15,-21 0 0</inkml:trace>
  <inkml:trace contextRef="#ctx0" brushRef="#br0" timeOffset="9160.2">3450 5165 0,'21'0'31,"0"0"-31,1 0 0,-1 0 16,0 0-16,21 0 0,1 0 0,-1 0 16,21 0-16,1 0 0,-22 0 15,43 0-15,-22-21 0,1 21 0,21 0 16,-1 0-16,22 0 0,-21 0 0,-1 0 16,22 0-16,-21 0 0,0-22 15,-1 22-15,-20 0 0,-1 0 16,1 0-16,-1 0 0,-20 0 0,-1 0 15,0 0-15,-21 0 0,22 0 16,-22 0-16,0 0 0,-21-21 31,-21 21-31,0 0 16,0 0-16,-1 0 16,-20 0-16,21 0 0,0 0 0,-22 0 15,22 0-15</inkml:trace>
  <inkml:trace contextRef="#ctx0" brushRef="#br0" timeOffset="9668.1">3471 5525 0,'21'0'16,"1"0"-16,-1 0 0,0 0 0,21 0 16,-21 0-16,22 0 0,-1 0 15,22 0-15,-22 0 0,21 0 0,1 0 16,-1 0-16,1 0 0,-1 0 16,1 0-16,21 0 0,-22-22 0,22 22 15,-1 0-15,1 0 0,-21 0 16,20 0-16,-20 0 0,-1-21 15,1 21-15,42 0 0,-64 0 16,0 0-16,-21 0 0,22 0 16,-22 0-16,0 0 0,0 0 0,-42 0 47,0 0-47,0 0 15,0 0-15,-1 0 0,-20 0 16</inkml:trace>
  <inkml:trace contextRef="#ctx0" brushRef="#br0" timeOffset="10124.52">3577 5800 0,'0'21'0,"21"-21"16,22 0-16,-22 0 0,21 0 15,-21 0-15,22 0 0,20 0 0,-21 0 16,22 0-16,-22 0 0,22-21 16,-1 21-16,22 0 0,-22 0 0,22-21 15,-21 21-15,20 0 0,1 0 0,0-22 16,-1 22-16,-20 0 0,-1 0 16,1 0-16,-1 0 0,-20 0 0,-1 0 15,-21 0-15,21 0 0,-42-21 16,22 21-16,-1 0 15,-42 0 17,-1 0-32,1 0 0,0 0 15,0 0-15,0 0 0,0 0 16,-1 0-16</inkml:trace>
  <inkml:trace contextRef="#ctx0" brushRef="#br0" timeOffset="10525.91">3450 6011 0,'0'0'0,"21"0"0,22 0 0,-22 0 0,21 0 0,0 0 16,1 0-16,20 0 16,1 0-16,42 0 0,-43 0 15,1 0-15,20 0 0,-20 0 0,20 0 16,-20 0-16,21 0 0,-1 0 15,1-21-15,0 21 0,-1 0 0,1 0 16,0 0-16,-22-21 0,1 21 16,-1 0-16,-21 0 0,1 0 0,-1 0 15,-21 0-15,22-21 0,-22 21 0</inkml:trace>
  <inkml:trace contextRef="#ctx0" brushRef="#br0" timeOffset="12916.04">2561 7662 0,'21'0'0,"0"0"16,1-21-16,-1 21 15,-21-21-15,21 0 0,-21 0 16,0 0-16,21-1 0,-21 1 16,0 0-16,0 0 15,0 0-15,0 0 0,-21 21 0,0-22 16,0 1-16,-1 0 0,1 21 15,0 0-15,-21 0 0,21 0 0,-1 0 16,-20 0-16,21 0 0,0 21 16,-22 0-16,22 1 0,0-1 15,0 0-15,0 0 0,0 21 0,-1-20 16,1 20-16,21-21 0,0 0 16,0 22-16,0-22 0,0 0 0,0 21 15,0-21-15,0 1 0,21-22 16,1 21-16,-22 0 0,21-21 0,0 0 15,0 0-15,0 0 0,0 0 16,1 0-16,-1 0 0,0-21 0,21 0 16,-21 21-16,1-22 0,-1 1 15,0 0-15,21 0 0,-21 0 0,1 0 16,-22-1-16,21 1 0,0 0 16,-21 0-16,0-21 0,0 20 15,0 1-15,0 0 0,0 0 0,0 0 16,0 42-1,0 0 1,0 0-16,0 0 16,0 1-16,0-1 0,0 0 0,0 0 15,0 0-15,0 22 0,0-22 16,0 0-16,0 0 0,21 0 16,0 0-16,0-21 0,1 22 15,20-22-15,-21 0 0,0 0 16,0 0-16,22 0 0,-22-22 15,21 22-15,-21-21 0,1 0 16,-1 21-16,0-21 0,0 0 0,0 0 16,0-1-16,1 1 0,-22-21 15,21 21-15,-21 0 0,0-22 0,0 1 16,0 21-16,0-22 0,0 1 0,-21 0 16,-1-1-16,-20 1 0,21 0 15,0 21-15,-22-22 0,1 22 0,0 0 16,-1 0-16,1 0 0,-21-1 15,20 1-15,-20 21 0,-1 0 0,1 0 16,-1 0-16,22 0 0,-22 0 16,1 21-16,21-21 0,-22 43 15,22-22-15,-1 21 0,1 1 16,0-1-16,-1 0 0,1 22 0,21-1 16,0-20-16,-22 20 0,22 1 15,21-1-15,0-21 0,0 22 0,0-1 16,0-20-16,0 20 0,21 1 15,1-22-15,-1 22 0,0-22 0,0 0 16,21 1-16,-20-22 0,20 21 16,0-21-16,1 0 0,-1 1 0,0-22 15,1 21-15,-1-21 0,21 0 16,-20 0-16,-1 0 0,22 0 16,-22-21-16,0 21 0,22-22 0,-22 1 15,22-21-15,-22 21 0,0-22 16</inkml:trace>
  <inkml:trace contextRef="#ctx0" brushRef="#br0" timeOffset="13248.85">3535 7176 0,'0'0'0,"-21"0"15,21-22 1,21 22-16,21 0 16,-21 0-16,22 0 0,-1-21 15,-21 21-15,43 0 0,-22 0 16,0 0-16,1-21 0,-1 21 15,0 0-15,1-21 0,-22 21 0,21 0 0,-21 0 16,0 0-16,-42 0 31,0 21-15</inkml:trace>
  <inkml:trace contextRef="#ctx0" brushRef="#br0" timeOffset="13539.69">3810 7218 0,'0'0'0,"0"21"0,-21 64 16,21-43-1,0 0-15,0-20 0,0 20 16,-21 0-16,21 1 0,0-1 0,0 0 15,-22 1-15,1-1 0,21 0 16,-21-21-16,21 22 0,-21-22 0,0 21 16,21-21-16,0 1 0,0-1 0,0 0 15,0 0-15,0-42 47,21 0-47,0 0 0</inkml:trace>
  <inkml:trace contextRef="#ctx0" brushRef="#br0" timeOffset="13956.87">3979 7705 0,'21'0'15,"1"0"-15,-1 0 0,0 0 16,0 0-16,0-21 16,-21-1-16,21 22 0,1-21 15,-1 21-15,-21-21 0,21 0 0,-21 0 16,21 21-16,-21-21 0,0-1 16,0 1-16,0 0 0,0 0 15,-21 21-15,0 0 16,0 0-16,-1 0 0,1 0 0,0 0 15,0 0-15,0 21 0,0 0 16,21 0-16,-22 1 0,22-1 16,-21 21-16,21-21 0,-21 22 0,21-22 15,0 0-15,0 21 0,0-21 16,0 1-16,0 20 0,0-21 0,0 0 16,0 0-16,0 1 0,0-1 15,21-21 1,0 0-16,1 0 0,-1 0 15,0 0-15,0 0 0,0-21 0,0-1 16,1 22-16</inkml:trace>
  <inkml:trace contextRef="#ctx0" brushRef="#br0" timeOffset="14390.12">4635 7514 0,'-63'0'0,"42"0"16,0 0-16,-1 0 0,1 21 0,0 1 16,0-1-16,0-21 15,21 21-15,-21 0 0,21 0 16,0 0-16,0 1 0,0-1 16,21-21-1,0 21-15,0-21 0,0 0 16,0 21-16,22-21 15,-22 0-15,0 21 0,0-21 0,0 0 16,1 21-16,-1 1 16,-21-1-16,0 0 15,0 0-15,0 0 16,-21-21-16,-1 21 0,1-21 0,-21 22 16,21-22-16,0 0 0,-22 21 15,22-21-15,-21 0 0,21 0 0,-1 0 16,-20 0-16,21 0 0,0 0 0,0 0 15,-1-21-15,1 21 16,21-22-16,-21 22 0,21-21 16,0 0-1,0 0-15,0 0 0,21 0 16,0 21-16,1-22 16,-1 1-16</inkml:trace>
  <inkml:trace contextRef="#ctx0" brushRef="#br0" timeOffset="14764.9">5122 7112 0,'0'0'0,"-21"0"16,0 0-16,0 0 15,0 0-15,21 21 16,-22 0-16,22 1 0,0-1 16,-21 21-16,21 0 0,-21 1 0,21-1 15,-21 0-15,21 1 0,0-1 0,0 0 16,-21 1-16,21-1 0,0 0 16,0 1-16,-21-22 0,21 21 0,0-21 15,0 1-15,0 20 0,0-21 0,0 0 16,0 0-16,0 1 15,21-1-15,0-21 0,0 0 16,0 0-16,0 0 16,1 0-16,-1 0 15,0-21-15,0-1 0,0 22 16,0-21-16,-21 0 0,22 0 16,-1 0-16</inkml:trace>
  <inkml:trace contextRef="#ctx0" brushRef="#br0" timeOffset="15040.54">4911 7514 0,'0'0'0,"0"-21"16,21 0-1,0 21 1,0 0-16,0 0 0,22-21 0,-22 21 15,0-21-15,21 21 0,-21 0 16,1 0-16,20 0 0,-21-22 0,0 22 16,0 0-16,1 0 0,-1 0 0,0 0 15,0 0 1,-21-21 0,0 0 15</inkml:trace>
  <inkml:trace contextRef="#ctx0" brushRef="#br0" timeOffset="15884.93">3196 8573 0,'0'0'15,"-21"0"-15,0 0 0,0 0 16,-1 0-16,1 0 16,21 21-1,21 0 16,1-21-31,20 0 16,0 0-16,1 0 0,20 0 16,1 0-16,-1 0 0,22 0 0,-1 0 15,1 0-15,21 0 0,-21 0 16,20 0-16,1 0 0,0 0 0,0 0 16,0 0-16,0 0 0,-1 0 15,-20 0-15,0 21 0,-1-21 0,-20 0 16,-1 0-16,-20 0 0,-1 0 0,-21 0 15,22 0-15,-22 0 0,-42 0 47,-22 0-47,22 0 0,-21 0 16,-1 0-16,1 0 0,-21 0 0</inkml:trace>
  <inkml:trace contextRef="#ctx0" brushRef="#br0" timeOffset="16276.25">3006 9017 0,'21'0'16,"0"0"0,0 0-16,21 0 0,1 0 0,-1 0 15,0 0-15,43 0 0,-21 0 0,20 0 16,22 0-16,0 0 0,0 0 16,0 0-16,-1-21 0,1 21 0,21 0 15,-21 0-15,0 0 0,-21 0 16,20-21-16,-20 21 0,-21 0 15,-1 0-15,1 0 0,-22 0 0,0 0 0,1 0 16,-22-21-16,0 21 16,0 0-16,0 0 0,-42 0 31,0 0-31,0 0 16,-22 0-16,1 0 0,21 0 0,-43 0 15</inkml:trace>
  <inkml:trace contextRef="#ctx0" brushRef="#br0" timeOffset="16680.84">3090 9419 0,'0'0'0,"-42"21"0,21-21 16,0 0-16,42 0 31,0 0-15,21 0-16,-21 0 0,22 0 0,-22 0 16,21 0-16,22 0 0,-22 0 15,22 0-15,20-21 0,-20 21 0,20 0 16,1 0-16,0-21 0,-1 21 15,22 0-15,-21 0 0,0-21 16,-1 21-16,1 0 0,-22 0 0,22 0 16,-21 0-16,-1 0 0,1-21 0,-22 21 15,0 0-15,1 0 0,-1 0 16,-21 0-16,0 0 0,0 0 0,1 0 16,-44 0-1,1 0 1,0 0-16,-21 0 0,21 0 0</inkml:trace>
  <inkml:trace contextRef="#ctx0" brushRef="#br0" timeOffset="17096.61">3069 9843 0,'0'0'0,"-21"0"0,42 0 47,0 0-47,0 0 0,22-22 0,-22 22 15,21 0-15,1 0 0,-1-21 0,21 21 16,1 0-16,-1 0 0,22-21 15,0 21-15,-1 0 0,1-21 0,0 21 16,-1-21-16,1 21 0,0 0 16,-1-21-16,1 21 0,0 0 0,-22 0 15,22-22-15,-22 22 0,-20 0 0,20 0 16,-20-21-16,-1 21 0,0 0 16,1 0-16,-22 0 0,0 0 15,0 0-15,0-21 0,-42 21 31,0 0-31,0 0 0,0 0 16,-22 0-16,22 0 0,-21 0 16,-1 0-16,1 21 0</inkml:trace>
  <inkml:trace contextRef="#ctx0" brushRef="#br0" timeOffset="17492.31">2921 10202 0,'0'0'0,"21"0"16,0 0-1,0 0-15,1 0 0,20 0 0,-21-21 16,21 21-16,22 0 0,-1 0 16,1-21-16,-1 21 0,22-21 0,-21 21 15,20 0-15,1 0 0,21-21 16,-43 21-16,22 0 0,0 0 16,-22-21-16,22 21 0,-22 0 0,-20 0 15,20-22-15,1 22 0,-22 0 0,0 0 16,1 0-16,-22 0 0,21-21 15,-21 21-15,0 0 0,1 0 0,-1 0 16,-42 0 15,-1 0-31,1 0 0</inkml:trace>
  <inkml:trace contextRef="#ctx0" brushRef="#br0" timeOffset="17972.12">2794 10562 0,'21'0'15,"0"0"1,22 0-16,-22 0 0,21 0 16,-21 0-16,43 0 0,-22 0 0,22 0 15,-1 0-15,1-21 0,-1 21 0,22 0 16,-1-21-16,1 21 0,0-21 15,-22 21-15,22 0 0,0 0 0,-22-21 16,1 21-16,-1 0 0,-21-22 0,22 22 16,-22 0-16,1 0 0,-1-21 15,0 21-15,1 0 0,-22 0 0,21-21 16,-21 21-16,0 0 0,1 0 16,-1 0-16,-42 0 31,-1 0-16,1 0-15,0 0 0,0 0 16,0 0-16,0 0 0,-22 0 0,22 21 16,0-21-16,-21 0 0</inkml:trace>
  <inkml:trace contextRef="#ctx0" brushRef="#br0" timeOffset="18392.88">2815 10880 0,'0'0'0,"-21"21"16,21 0-1,21-21 1,0 0-16,0 0 0,1 0 0,20 0 15,0 0-15,1 0 0,-1 0 16,21 0-16,-20 0 0,20-21 0,22 21 16,-22 0-16,1 0 0,21-21 15,-1 21-15,-20 0 0,20 0 0,1 0 16,0 0-16,-1 0 0,1 0 16,-21 0-16,20 0 0,-20 0 0,-1 0 15,-20 0-15,20 0 0,-21 0 0,1 0 16,-22 0-16,21 0 0,-21 0 15,1 0-15,-44 0 32,1 0-17,0 0-15,0 0 0,0 0 0,0 0 16,-1 0-16,1 0 0,0-21 0,0 21 16,-21 0-16</inkml:trace>
  <inkml:trace contextRef="#ctx0" brushRef="#br0" timeOffset="18757.62">3048 11155 0,'0'0'0,"-21"21"16,42-21 15,21 0-31,-21 0 0,22 0 0,-1 0 16,22 0-16,-1 0 0,1 0 15,20 0-15,-20-21 0,20 21 0,1 0 16,21-21-16,-21 21 0,-1 0 0,-20-21 16,20 21-16,1 0 0,-21 0 15,-1-22-15,-21 22 0,22-21 0,-22 21 16,-21 0-16,22 0 0,-22 0 0,0 0 15,0 0-15,0 0 32</inkml:trace>
  <inkml:trace contextRef="#ctx0" brushRef="#br0" timeOffset="21339.35">2625 12467 0,'21'21'16,"0"-21"-1,0 0 1,0-21-16,-21 0 0,0 0 16,0 0-1,0 0-15,0-1 0,0 1 16,-21 21-16,0-21 0,0 0 16,-22 21-16,22 0 0,-21-21 0,0 21 15,20 0-15,-20 0 0,0 0 16,21 0-16,-22 21 0,22 0 0,0 0 15,-21 0-15,20 1 0,1-1 16,0 21-16,21-21 0,0 0 16,-21 22-16,21-22 0,0 21 15,0-21-15,0 1 0,0 20 0,21-21 16,0 0-16,0-21 16,22 0-16,-22 0 0,0 0 0,0 0 15,22 0-15,-22-21 0,21 0 16,-21 21-16,0-21 0,22 0 0,-22-1 15,0 1-15,0 0 0,-21 0 16,21 0-16,-21 0 0,22-1 0,-22 1 16,0 0-16,0 0 15,0 0-15,-22 21 32,22 21-17,0 0-15,0 0 0,0 0 0,0 1 16,0-1-16,0 0 0,0 0 15,0 21-15,0-20 0,0-1 0,0 21 16,22-21-16,-22 0 0,21 1 16,0-1-16,0 0 0,0 0 0,0-21 15,1 0-15,-1 0 0,21 0 16,-21 0-16,22 0 0,-22 0 0,0-21 16,21 0-16,-21 0 0,1-1 15,20 1-15,-21 0 0,0 0 16,0-21-16,-21 20 0,0 1 0,0-21 0,0 21 15,0-22-15,0 1 16,0 0-16,0-1 0,-21 22 0,0-21 16,-21 0-16,21-1 0,-22 1 15,1 0-15,0 20 0,-22-20 0,22 21 16,-22 0-16,1 0 0,-1-1 16,1 22-16,-1 0 0,-20 0 0,20 22 15,1-1-15,-1 0 0,22 21 16,-22-21-16,22 43 0,-22-22 0,22 1 15,0 20-15,21 1 0,-22-1 16,22 1-16,0-1 0,21 22 16,0-22-16,0 1 0,0-1 15,21 1-15,0-22 0,0 22 0,22-22 16,-1-21-16,0 21 0,1-20 16,20-1-16,1 0 0,-22-21 0,22 0 15,20 0-15,-20 0 0,-1 0 16,1 0-16,-22-21 0,22 21 0,-22-21 15,21-1-15,-20 1 0,-22 0 0,21-21 16,-21 21-16,1-1 0</inkml:trace>
  <inkml:trace contextRef="#ctx0" brushRef="#br0" timeOffset="22621.27">3725 12298 0,'0'0'0,"21"0"15,-21-21 32,0 0 0,-21 21-47,0 0 16,21-22-1,0 44 63,0-1-78,0 0 0,0 0 16,0 0-16,0 22 0,0-22 0,0 21 16,0 0-16,0-20 0,0 20 0,0 0 15,0-21-15,0 22 0,0-22 16,0 21-16,0-21 0,0 1 0,0 20 16,0-21-16,0 0 15,0 0-15,-21-21 0,21 22 16,-21-22-1,0-22 17,21 1-32,-22 0 15,22 0-15,0 0 0</inkml:trace>
  <inkml:trace contextRef="#ctx0" brushRef="#br0" timeOffset="23240.15">3514 12404 0,'0'0'0,"0"-21"16,0-1 0,0 1-1,0 0 1,21 21-16,-21-21 0,21 21 0,0-21 16,0 21-16,22-21 0,-22-1 15,21 22-15,-21-21 0,22 21 16,-22 0-16,21-21 0,0 21 0,-20 0 15,-1 0-15,21 0 0,-21 0 16,0 21-16,1 0 0,-1 1 0,0 20 16,0-21-16,-21 21 0,0-20 15,21 20-15,-21-21 0,0 21 0,0 1 16,0-22-16,0 21 0,0-21 0,0 22 16,-21-22-16,21 21 0,0-21 15,-21 1-15,21-1 0,-21 0 0,21 0 16,-21 0-1,21-42 17,0 0-17,0 0-15,0 0 0,0-1 0</inkml:trace>
  <inkml:trace contextRef="#ctx0" brushRef="#br0" timeOffset="23489.05">3789 12594 0,'-21'0'16,"42"0"-16,-64 0 0,86 0 47,-22 0-47,0 0 15,21 0-15,-20-21 0,20 21 0,-21-21 16,21 21-16,-20 0 0,20 0 0,-21-21 15,0 21-15,0 0 0,1 0 16,-1 0-16,0-21 0,-21-1 31,21 22-31</inkml:trace>
  <inkml:trace contextRef="#ctx0" brushRef="#br0" timeOffset="24273.6">4551 12298 0,'-21'0'16,"-1"0"0,22 21-1,0 0-15,0 0 0,0 22 16,0-22-16,0 0 0,0 0 0,0 22 15,0-22-15,0 0 0,0 21 16,0-21-16,0 1 0,0 20 0,0-21 16,0 0-16,0 0 0,0 1 15,0-1-15,0 0 0,0 0 16,0-42 31,-21 0-47,21 0 0,-21-1 15,21-20-15,0 21 0,0 0 16,0 0-16,0-22 0,0 22 0,0-21 16,0 21-16,0-22 0,0 22 15,0-21-15,21 21 0,0-1 0,-21 1 16,0 0-16,22 21 0,-1 0 0,0-21 16,0 21-1,0 0-15,-21 21 0,21 0 0,1-21 16,-1 21-16,-21 22 0,21-22 15,0 0-15,0 0 0,0 22 0,-21-22 16,0 21-16,0-21 0,0 0 0,0 1 16,0-1-16,0 0 0,0 0 15,0 0-15,0 0 0,0-42 47,0 0-47,0 0 0,0 0 16,22 0-16,-22-1 0,21-20 15,-21 21-15,21 0 0,0-22 16,0 1-16,0 0 0,1-1 0,-1 1 16,0 21-16,0-21 0,21 20 15,-20 1-15,-1 0 0,0 0 0,0 21 16,0 0-16,0 21 0,-21 0 16,22 0-16,-22 22 0,21-22 0,-21 21 15,0 1-15,0-1 0,0-21 0,0 21 16,0 1-16,0-1 0,0-21 15,0 22-15,0-22 0,0 21 16,0-21-16,0 0 0,0 1 0,0-1 16,0 0-16,0 0 0,-21 0 15,21 0 1,-22-21-16,22 22 0,-21-22 16</inkml:trace>
  <inkml:trace contextRef="#ctx0" brushRef="#br0" timeOffset="24840.78">3344 13758 0,'0'0'0,"-42"0"0,0 0 16,20 0-16,1 0 0,0 0 16,42 0-1,0 0-15,22 0 16,-1 0-16,0 0 0,22 0 0,-1 0 15,1 0-15,21 0 0,-1 0 16,1 0-16,0 0 0,-1 0 16,1 0-16,0 0 0,-1 0 0,1 0 15,0 0-15,-1 0 0,1 0 16,-22 0-16,1 0 0,-1 0 0,-20 0 16,-1-21-16,-21 21 0,0 0 0,1 0 15,-44 0 1,-20 0-1,21 0-15,0 0 0,-22-21 16,1 21-16,0 0 0,-1 0 0,1 0 16</inkml:trace>
  <inkml:trace contextRef="#ctx0" brushRef="#br0" timeOffset="25192.58">3154 13991 0,'0'0'0,"-43"0"0,22 21 16,0-21-16,21 22 31,21-22-31,0 0 16,22 0-16,-1 0 0,0 0 15,1 0-15,20 0 0,1 0 16,20 0-16,-20 0 0,21 0 0,-1-22 0,22 22 15,-21 0-15,-1 0 0,1-21 16,0 21-16,-1 0 0,22 0 16,-21 0-16,0 0 0,-22 0 0,1 0 15,-1 0-15,1 0 0,-22 0 16,0 0-16,-21 0 0,1 0 0,-22 21 31,-22-21-15,1 0-16,0 0 0,0 0 0,-21 0 15,20 0-15,-20 0 0</inkml:trace>
  <inkml:trace contextRef="#ctx0" brushRef="#br0" timeOffset="25503.62">3196 14351 0,'0'0'0,"0"21"0,21 0 16,0-21-16,1 0 15,-1 0-15,21 0 0,0 22 0,1-22 16,-1 0-16,0 0 0,22 0 16,-1 0-16,1 0 0,-1 0 15,1 0-15,-1 0 0,22 0 0,-21 0 16,-1 0-16,1-22 0,-1 22 0,1 0 15,-1 0-15,1-21 0,-22 21 16,21 0-16,-20 0 0,-1 0 0,-21 0 16,22-21-16,-22 21 0,0 0 15,0 0-15</inkml:trace>
  <inkml:trace contextRef="#ctx0" brushRef="#br0" timeOffset="25892.97">2984 14901 0,'0'0'0,"43"0"0,-22 0 0,21 0 0,1 0 15,-1 0-15,0 0 0,22 0 16,-1 0-16,1 0 0,20 0 0,-20 0 16,21-21-16,-1 21 0,-20 0 0,20 0 15,1 0-15,-21 0 0,-1 0 16,1 0-16,-1 0 0,1 0 0,-22 0 15,0 0-15,1 0 0,-1 0 16,-21 0-16,0 0 0,-42 21 31,0-21-31,0 0 16,0 0-16,-1 0 16,-20 0-16,21 0 0</inkml:trace>
  <inkml:trace contextRef="#ctx0" brushRef="#br0" timeOffset="26221.64">3027 15198 0,'21'0'16,"0"0"-16,0 0 0,22 0 15,-22 0-15,21 0 0,22 0 0,-22 0 16,21 0-16,1 0 0,21 0 16,-22 0-16,22 0 0,-22 0 0,22 0 15,-22 0-15,22 0 0,-21-21 0,-22 21 16,21 0-16,-20 0 0,-22 0 16,21 0-16,-21 0 0,1 0 0,-1 0 15</inkml:trace>
  <inkml:trace contextRef="#ctx0" brushRef="#br1" timeOffset="38804.87">4953 9250 0,'21'0'31,"-21"-21"47,0 0-47,-21 21 0,0 0 1,0 21-1,21 0-31,0 0 16,0 0-1,0 0-15,0 1 16,0-1 15,21-21-31,0 0 16,0 0-16,0 0 15,0 0-15,1 0 16,-1-21 0,0-1-1,-21 1 1,0 0-16,0 0 15,0 0-15,0 0 16,0-1 0,-21 22-16,0 0 15,-1 0-15,1-21 16,0 21-16,0 0 0,0 0 16,0 0-1,-1 0 1,22 21-16,-21 1 0,0-22 15,21 21-15,0 0 16,0 0-16,0 0 16,0 0-16,0 1 15,0-1 1,21 0 0,0-21-1,1 0-15,-1 0 16,0 0-16,0 0 15,0 0 1,0 0-16,-21-21 0,22 0 16,-1-1-16,-21 1 15,0 0-15,0 0 16,0 0-16,0 0 16,0-1-16,0 1 15,-21 0 1,-1 21-16,1 0 15,0 0-15,0 0 16,0 0 0,21 21-16,-21-21 0,21 21 15,0 1-15,-22-1 16,22 0-16,-21 0 16,21 0-16,0 0 15,0 1-15,0-1 0,0 0 16,21 0-1,1-21 1,-1 0 0,0 0-16,0 0 0,0 0 15,0 0-15,-21-21 16,22 21-16,-22-21 16,21 21-16,-21-21 0,0-1 15,0 1-15,0 0 16,0 0-16,0 0 15,0 0 1,-21 21-16,-1-22 16,1 22-1,0 0-15,0 0 0,0 0 16,0 22 0,-1-1-16,22 0 15,-21 0-15,21 0 16,0 0-16,0 1 15,0-1-15,0 0 16,21-21 0,-21 21-16,22-21 15,-1 0-15,0 0 0,0 0 16,0 0-16,0 0 16,1 0-16,-1-21 15,0 0-15,0 21 16,-21-21-16,0-1 15,0 1-15,0 0 0,0 0 16,0 0-16,-21 0 16,0-1-16,0 1 15,-1 21-15,1 0 16,0 0 0,0 0-16,0 0 15,21 21-15,-21 1 0,21-1 16,-22-21-16,22 21 0,0 0 15,-21-21-15,21 21 0,0 0 0,0 1 16,0-1 0,0 0-16,21 0 15,1-21 1,-1 0 0,0 0-16,0 0 15,0 0-15,-21-21 16,21 21-16,-21-21 15,0 0-15,22 21 0,-22-22 0,0 1 16,0 0 0,0 0-16,0 0 15,-22 21-15,1 0 16,0 0-16,0 0 16,0 0-1,0 21 1,21 0-16,0 0 0,0 0 15,0 1-15,0-1 16,0 0 0,21-21-1,0 0 1,0 0 0,0 0-16,0 0 15,-21-21-15,22 21 0,-22-21 16,21-1-16,0 1 15,-21 0-15,0 0 16,0 0 0,-21 21-1,0 0-15,-1 0 16,1 21-16,21 0 16,-21 0-16,0 0 15,21 1 1,0-1-16,21-21 31,0 0-15,0 0-16,1-21 15,-1 21 1,-21-22-16,0 1 16,0 0-16,0 0 15,-21 0 1,-1 21-16,1 0 15,0 0 1,21 21-16,0 0 16,-21-21-16,21 21 0,0 0 15,0 1 1,21-22 0,0 0-1,0 0 1,1 0-16,-1-22 15,-21 1 1,0 0-16,0 0 16,0 0-1,-21 0-15,-1 21 16,1 0-16,0 0 16,0 0-16,0 21 15,0 0 1,21 0-16,0 0 15,0 0-15,0 1 0,0-1 16,21-21 0,0 0-1,0 0-15,0 0 16,0 0-16,1 0 16,-1 0-16,-21-21 0,21 21 15,-21-22-15,21 1 0,-21 0 16,0 0-16,0 0 15,0 0-15,0-1 16,-21 22-16,0 0 16,21-21-16,-21 21 0,-1 0 15,1 0 1,0 0-16,0 21 0,21 1 16,0-1-16,-21 0 0,21 0 15,0 0-15,-21-21 0,21 21 16,0 1-16,0-1 0,0 0 15,0 0 1,21-21-16,0 0 16,0 0-16,0 0 15,0 0-15,1-21 16,-1 21-16,-21-21 16,21 0-16,-21-1 0,0 1 15,0 0-15,0 0 16,0 0-16,0 0 15,-21 21-15,21-22 0,-21 22 0,-1 0 16,1 0-16,0 0 16,0 0-16,0 0 15,21 22 1,-21-1-16,21 0 0,0 0 16,0 0-16,0 0 0,0 1 15,0-1-15,0 0 16,21-21-1,0 0-15,0 0 16,0 0-16,0 0 16,1 0-16,-22-21 15,21 21-15,-21-21 0,0-1 16,0 1-16,0 0 16,0 0-1,0 0-15,0 0 16,-21 21-16,-1 0 0,22-22 0,-21 22 15,0 0-15,0 0 16,0 0-16,0 0 0,-1 22 16,1-1-1,21 0-15,0 0 16,0 0-16,0 0 0,0 1 16,0-1-16,0 0 0,21 0 31,1-21-31,-1 0 0,0 0 0,0 0 15,0 0-15,0 0 16,1 0-16,-1 0 16,0-21-16,-21 0 0,21 21 15,0-21-15,-21-1 16,0 1-16,0 0 0,0 0 16,0 0-16,0 0 15,0-1-15,-21 22 0,0-21 16,0 21-16,0 0 0,-1 0 15,1 0-15,0 0 0,0 0 0,0 0 16,0 0-16,21 21 16,-22 1-16,22-1 0,0 0 15,-21 0-15,21 0 16,0 0-16,0 1 0,0-1 16,0 0-16,21-21 15,1 0-15,-22 21 0,21-21 16,0 0-16,0 0 0,0 0 15,0 0-15,1-21 16,-1 21-16,-21-21 16,21 21-16,-21-21 0,0-1 15,0 1-15,0 0 16,0 0-16,0 0 16,-21 0-16,21-1 15,-21 22-15,-1 0 0,1-21 16,0 21-16,0 0 15,0 0-15,21 21 16,-21 1-16,21-1 0,0 0 16,0 0-16,0 0 0,0 0 15,0 1-15,0-1 16,0 0 0,21-21-16,0 0 15,0 0-15,0 0 16,0 0-16,1 0 15,-1-21-15,-21 0 16,0-1-16,0 1 16,0 0-16,0 0 15,0 0-15,0 0 16,-21-1-16,-1 22 0,1 0 16,21-21-16,-21 21 0,0 0 15,0 0-15,21 21 16,0 1-16,0-1 15,0 0-15,0 0 0,0 0 16,0 0-16,0 1 0,0-1 16,21-21-1,-21 21-15,21-21 16,0 0-16,0 0 16,1 0-1</inkml:trace>
  <inkml:trace contextRef="#ctx0" brushRef="#br1" timeOffset="43061.61">5228 9652 0,'-21'0'16,"0"0"0,0 0 15,21-21 78,0 0-93,21 0 15,0 21-15,0 0-1,0 0 1,0 0-16,1 0 16,-1 0-1,0 0 16,-21 21-15,0 0 0,0 0-16,0 0 15,0 0 1,0 1 0,0-1-16,0 0 15,-21-21-15,21 21 16,0 0-16,0 0 15,-21-21-15,21 22 0,-22-1 0,22 0 16,-21 0 0,21 0-16,-21-21 0,21 21 0,0 1 15,-21-22-15,21 21 16,-21 0-16,0 0 0,21 0 16,-22 0-16,1-21 15,21 22 1,0-1-16,-21-21 0,21 21 15,-21 0-15,0 0 16,21 0-16,0 1 16,0-1-16,-21-21 15,21 21-15,0 0 16,0 0 0,0 0-16,0 1 15,0-1 1,0 0-16,21 0 15,0-21 17,0 21-32,0-21 0,0 0 15,1 0-15,-1 0 16,0 0 0,0 0-16,0 0 15,-21-21-15,21 21 16,-21-21-16,22 21 15,-22-21-15,-22 21 79,1 0-79,21 21 15,-21-21 1,21 21-16,-21-21 15,21 21-15,-21-21 16,21 21-16,0 1 16,0-1-1,0 0-15,0 0 16,0 0-16,0 0 16,0 1-16,0-1 15,0 0-15,0 0 16,0 0-16,0 0 15,0 1-15,0-1 16,0 0 0,0 0-16,0 0 15,21 0-15,-21 1 16,0-1 0,21-21-1,-21 21-15,0 0 16,0 0-1,0 0 1,0 1 0,0-1-1,0 0 17,0 0-17,-21 0 16,0-21-15,0 21 0,-1-21-16,1 0 15,21 22-15,-21-22 16,0 0-16,0 21 16,0-21-1,-1 0-15,22 21 16,-21-21-16,0 0 0,0 0 31,0 0-31,0 0 31,-1 0-15,22-21 31,0 0-32</inkml:trace>
  <inkml:trace contextRef="#ctx0" brushRef="#br1" timeOffset="43912.13">5609 10668 0,'0'-21'16,"0"42"30,0 0-30,0 0 0,0 1-16,0-1 0,0 0 15,0 0-15,0 0 0,0 0 16,0 1-16,0-1 0,0 0 16,0 0-16,21 0 0,-21 0 15,0 1-15,21-22 16,-21 21-16,22-21 15,-1 0 1,0 0 0,0 0-16,0 0 15,0 0-15,1 0 0,-1-21 0,0-1 16,0 22-16,21-21 0,-20 21 0,20-21 16,-21 0-16,21 21 0,1-21 15,-22 21-15,21-21 0,1-1 0,-22 22 16,21-21-16,-21 21 0,0 0 0,1-21 15,-1 21-15,0 0 0,0 0 16,0-21-16,0 21 16,1 0-16,-44 0 62,1 0-62,0 21 0</inkml:trace>
  <inkml:trace contextRef="#ctx0" brushRef="#br1" timeOffset="51835.25">7070 8128 0,'21'0'0,"-21"-21"16,0 0-16,0 0 15,0-1 1,0 1-1,0 0-15,-21 0 16,-1 21-16,1 0 0,0 0 16,-21 0-16,21 0 0,-1 0 0,1 0 15,-21 0-15,21 0 0,-22 21 16,22-21-16,-21 21 0,21 0 0,-22 1 16,22-1-16,0 0 0,0 21 0,0-21 15,0 22-15,-1-1 0,1 0 16,21-20-16,0 41 0,0-21 0,-21 1 15,21-1-15,0 0 0,0 1 16,0-1-16,0 0 0,0 1 16,0-22-16,0 21 0,0 1 0,21-22 15,-21 0-15,21 0 0,1 0 16,-22 0-16,21 1 0,0-1 0,0-21 16,21 0-16,-20 21 0,-1-21 0,0 0 15,0 0-15,0 0 0,22 0 16,-22-21-16,0 0 0,0 21 0,0-22 15,0 1-15,1 0 0,-1 0 0,0 0 16,0 0-16</inkml:trace>
  <inkml:trace contextRef="#ctx0" brushRef="#br1" timeOffset="52272.01">7281 8446 0,'0'0'0,"0"-22"16,-21 22 15,0 22-31,0-1 16,0 0-16,21 0 0,0 0 0,-22 0 15,1 1-15,21-1 0,-21 0 0,21 21 16,0-21-16,0 1 0,0-1 16,-21 21-16,21-21 0,0 0 0,0 1 15,0-1-15,0 0 0,21-21 16,0 0-16,0 0 15,1 0-15,-1 0 0,0 0 16,0-21-16,0 0 0,0 21 0,-21-22 16,22 1-16,-1 0 0,0 0 15,-21 0-15,21 0 0,-21-1 0,21 1 16,-21 0-16,0 0 0,0 0 16,0 0-16,0-1 0,0 1 0,-21 0 15,0 0-15,21 0 0,-21 21 0,0 0 16,-1-21-16,1 21 0,0 0 15,0 0-15,0 0 0,0 21 16,21 0-16,-22 0 0,22 0 16,-21-21-1,21 21-15,0 1 0,0-1 16,21 0-16,1-21 16,-1 0-16</inkml:trace>
  <inkml:trace contextRef="#ctx0" brushRef="#br1" timeOffset="53008.58">7641 8467 0,'0'21'31,"0"0"-31,-21 0 15,21 0-15,0 1 0,-21-1 16,21 0-16,0 0 0,0 0 0,0 0 16,0 1-16,-21-1 0,21 0 15,0 0-15,0 0 0,-22 0 0,22 1 16,-21-44 31,21 1-32,0 0-15,0 0 16,0 0-16,0 0 0,0-1 0,0 1 16,0 0-16,0 0 0,0 0 0,0 0 15,21-1-15,-21 1 0,22 0 16,-1 21-16,0-21 0,0 0 0,0 21 16,22 0-16,-22 0 0,0 0 15,0 0-15,0 0 0,0 0 0,1 21 16,-1 0-16,-21 0 0,21-21 0,-21 21 15,21 1-15,-21-1 0,0 0 16,0 0-16,0 0 0,0 0 16,-21 1-16,0-1 15,0 0-15,-1-21 32,22-21-17,0 0 1,0-1-16,22 1 0,-1 0 15,-21 0-15,21 0 0,0 0 0,0-1 16,0 1-16,1 21 0,-1-21 16,0 21-16,0 0 0,0 0 0,0 0 15,1 0-15,-1 0 0,0 0 16,0 0-16,0 21 0,0-21 0,1 21 16,-22 1-16,0-1 0,0 0 15,0 0-15,0 0 0,0 0 16,0 1-16,0-1 0,0 0 0,0 0 15,-22 0-15,1-21 0,0 21 0,21 1 16,-21-1 0,21-42-1,0-1 1,0 1-16</inkml:trace>
  <inkml:trace contextRef="#ctx0" brushRef="#br1" timeOffset="53344.53">8424 8488 0,'-21'0'16,"21"21"-1,0 0-15,0 0 0,0 1 16,-21 20-16,21-21 0,0 0 15,0 22-15,0-1 0,0 0 16,-21 1-16,21-1 0,-21 0 0,21 1 0,0 20 16,-22-21-16,1 22 15,21-22-15,-21 1 0,21-1 0,0 21 16,-21-20-16,21-1 0,0 0 0,0 1 16,0-1-16,0 0 0,0-20 15,-21-1-15,21 21 0,0-21 0,0 0 16,0-42-1,0 0 1,0 0-16,0 0 0,0-22 16,0 22-16</inkml:trace>
  <inkml:trace contextRef="#ctx0" brushRef="#br1" timeOffset="53666.45">8382 8678 0,'0'-21'0,"0"42"0,0-63 16,0 21-16,0 0 0,0 0 0,0-1 16,0 1-16,0 0 15,21 21-15,0 0 0,0-21 0,1 21 16,-1 0-16,0 0 0,0 0 16,0 0-16,22 0 0,-22 0 0,0 21 15,0-21-15,0 21 0,0 0 0,1 1 16,-22-1-1,0 0-15,0 0 0,0 0 0,0 0 16,-22 1-16,1-22 0,0 21 0,0 0 16,-21-21-16,20 21 0,1 0 15,0-21-15,0 0 0,0 0 0,0 21 16,-1-21-16,22-21 16,0 0-1,22 0-15,-1 0 0</inkml:trace>
  <inkml:trace contextRef="#ctx0" brushRef="#br1" timeOffset="54384.12">9186 8488 0,'0'0'0,"0"-21"0,0 0 16,-21 21-1,0-22-15,21 1 0,-21 21 0,0 0 16,-1 0-16,1 0 0,0 0 0,0 0 16,-21 0-16,20 0 0,1 0 15,0 21-15,0-21 0,0 22 16,0-1-16,-1 0 0,1 21 0,21-21 15,0 1-15,0-1 0,0 21 16,0-21-16,0 0 0,0 1 0,0-1 16,0 0-16,0 0 0,21 0 15,1-21-15,-1 0 0,0 0 16,0 0-16,0 0 0,0 0 0,1 0 16,20-21-16,-21 0 0,0 21 15,0-21-15,1 0 0,-1-1 0,0 1 16,0 0-16,-21 0 0,0 0 0,21 0 15,-21-1-15,21 1 0,-21 0 16,0 0-16,0 0 0,0 0 16,0 42 15,0 0-31,0 0 16,0 0-16,0 0 0,0 1 0,0-1 15,0 0-15,0 0 0,0 0 16,0 0-16,0 1 0,0-1 15,0 0-15,22-21 0,-22 21 0,21-21 16,0 0-16,0 0 16,0 0-1,0-21-15,-21 0 16,22 21-16</inkml:trace>
  <inkml:trace contextRef="#ctx0" brushRef="#br1" timeOffset="54784.29">9356 8530 0,'0'-42'16,"0"21"-1,21 21-15,0 0 16,-21-21-16,21 21 0,0 0 0,0 0 16,1 0-16,-1 0 0,0 0 15,0 0-15,0 21 16,0-21-16,1 21 0,-1 0 0,0-21 15,-21 21-15,0 0 0,21 1 16,-21-1-16,0 0 0,0 0 16,0 0-16,0 0 0,-21-21 0,21 22 15,-21-22-15,0 21 16,-1-21-16,22-21 31,0-1-31,0 1 16,0 0-16,0 0 15,0 0-15,0 0 0,22-1 0,-22 1 16,21 0-16,0 0 16,-21 0-16,21 21 0,0-21 15,0 21 1,1 0-16,-1 0 0,0 0 16,0 0-1</inkml:trace>
  <inkml:trace contextRef="#ctx0" brushRef="#br1" timeOffset="55225.07">10139 8424 0,'0'0'0,"21"-21"16,0 21-1,-21-21-15,-21 21 16,0 0-16,0 0 15,-1 0-15,1 0 0,0 0 16,-21 0-16,21 21 0,-1-21 0,1 21 16,0-21-16,0 22 0,21-1 0,0 0 15,0 0 1,0 0-16,0 0 16,21-21-16,0 22 0,0-22 15,1 0-15,-1 0 0,0 21 16,0-21-16,0 0 0,0 0 15,1 21-15,-1-21 0,0 21 16,-21 0 0,-21-21-1,0 0-15,-1 0 0,1 0 16,-21 21-16,21-21 0,0 0 16,-1 0-16,-20 0 0,21 0 0,0 0 15,0 0-15,-1 0 0,1 0 16,42-21 15,1 21-15,-1 0-16,0-21 0</inkml:trace>
  <inkml:trace contextRef="#ctx0" brushRef="#br1" timeOffset="55499.98">10350 8424 0,'0'22'31,"0"-1"-15,0 0-16,0 0 16,0 0-16,0 0 0,0 1 0,0-1 15,-21 0-15,21 0 16,0 0-16,0 0 0,-21-21 15,21 22-15,0-44 47,0 1-47,0 0 0</inkml:trace>
  <inkml:trace contextRef="#ctx0" brushRef="#br1" timeOffset="55700.85">10350 8319 0,'0'-22'16,"-21"22"-16,0 0 15,21 22 17,0-1-17,0 0 1</inkml:trace>
  <inkml:trace contextRef="#ctx0" brushRef="#br1" timeOffset="56429.22">10689 8403 0,'0'21'16,"-21"-21"0,0 0-16,21 22 0,-21-1 15,21 0-15,-22 0 0,1 0 16,21 0-16,0 1 0,0-1 16,0 0-16,0 0 15,0 0-15,21-21 16,-21 21-1,22-21-15,-1 0 16,-21-21 0,0 0-1,0 0-15,0 0 16,0 0-16,0-1 16,0 1-16,0 0 0,0 0 15,0 0-15,0 0 0,0-1 16,21 1-16,0 21 15,0 0-15,0-21 0,1 21 16,-1 0-16,0 0 0,0 0 0,0 0 16,0 0-16,1 21 0,-22 0 0,21-21 15,-21 22-15,21-1 0,-21 0 16,0 0-16,0 0 0,0 0 16,0 1-16,0-1 0,0 0 15,0 0-15,-21-21 47,21-21-16,0 0-31,0 0 0,0-1 16,21 1-16,-21 0 0,21 0 0,0 0 16,0 0-16,1-1 0,20 1 15,-21 0-15,0 0 0,22 21 0,-22 0 16,0-21-16,21 21 0,-21 0 0,1 0 15,-1 21-15,0 0 0,0-21 16,0 21-16,-21 0 0,0 1 0,0-1 16,0 0-16,0 0 0,0 0 0,0 0 15,0 1-15,0-1 16,0 0-16,-21 0 16,21 0-1,-21-21-15,0 0 16</inkml:trace>
  <inkml:trace contextRef="#ctx0" brushRef="#br1" timeOffset="57334.34">11790 8594 0,'-21'0'16,"-1"0"-16,44 0 62,-1 0-46,0 0-16,0 0 0,0-21 0,22 21 16,-22-22-16,21 1 0,-21 21 15,22-21-15,-1 0 0,-21 21 0,21-21 16,-20 0-16,20-1 0,-21-20 0,0 21 15,0 0-15,1 0 0,-22-22 16,0 22-16,0 0 0,0-21 0,0 20 16,0 1-16,-22 0 15,1 0-15,0 21 0,0 0 0,0 0 16,0 0-16,-1 0 0,1 0 16,21 21-16,-21 0 0,0 22 15,21-22-15,0 21 0,-21 0 0,21 1 16,-21-1-16,-1 0 0,1 1 0,21-1 15,-21 22-15,21-1 0,-21-21 16,0 22-16,0-1 0,21 1 0,-22-1 16,1 1-16,21-1 0,0 1 0,-21-1 15,0 1-15,21-1 0,-21-20 0,21 20 16,0 1-16,0-1 0,0 1 16,0-22-16,0 22 0,0-22 15,0 0-15,0 1 0,0-1 0,0 0 0,0-21 16,0 1-16,0-1 0,0 0 0,21-21 31,0 0-31,0-21 0,0 0 16,1 21-16,-1-43 0,0 22 0,21 0 15,-21-21-15,1 20 0,20-20 0,-21 0 16,0-1-16,22-20 0,-22 21 16,0-1-16,0 1 0,-21-22 0,0 22 15,0 0-15,0-22 0,0 22 0,-21 0 16,21-22-16,-42 22 0,20-1 15,-20 1-15,21 0 0,-21 21 0,-1-22 16,22 22-16,-21 0 0,21 0 16,-1 0-16,1 21 0,0 0 0,21-22 15,21 22 17,0 0-32,1 0 0,-1 0 15,0 0-15,0 0 0,21 0 0,-20 0 16,20-21-16,-21 21 0,21-21 0,-20 21 15,20-21-15,-21 0 0,21 21 16,-20-21-16,-1-1 0</inkml:trace>
  <inkml:trace contextRef="#ctx0" brushRef="#br1" timeOffset="58068.2">12679 8446 0,'-21'0'0,"-1"0"16,1 21-16,0-21 0,-21 21 15,21 0-15,-1-21 0,1 21 16,0 0-16,0 1 0,0-1 0,0 0 15,-1 0-15,1 0 0,21 0 16,-21 1-16,21-1 0,0 0 16,0 0-16,0 0 15,21-21-15,0 0 16,1 0-16,-1 0 0,0 0 16,0-21-16,0 21 0,0-21 15,22 0-15,-22 21 0,0-21 0,0-1 16,-21 1-16,21 0 0,1 0 0,-1 0 15,-21 0-15,0-1 0,21 1 16,-21 0-16,0 0 0,21 0 16,-21 0-16,0 42 31,0 0-31,0 0 0,0 0 16,0 22-16,0-22 0,0 0 15,0 0-15,0 0 0,0 0 16,0 1-16,0-1 0,0 0 0,0 0 15,0 0-15,0 0 0,21-21 16,0 0 0,1 0-16,-1 0 0,0 0 15,0 0-15,0-21 0,0 0 16,1 21-16,-22-21 0,21 0 16,0 0-16,0-1 0,0 1 0,0 0 15,1 0-15,-22 0 0,21 0 16,-21 42 15,0 0-31,0 0 16,0 0-16,0 0 15,0 1-15,-21-1 0,21 0 0,0 0 16,0 0-16,-22 0 16,22 1-1,0-44 16,22 22-31,-22-21 0</inkml:trace>
  <inkml:trace contextRef="#ctx0" brushRef="#br1" timeOffset="58413">13166 8361 0,'0'0'0,"-22"0"16,-20 0-1,21 21-15,21 0 16,0 0 0,21-21-1,0 0-15,0 0 16,1 0-16,-1 0 0,0 0 0,0-21 16,-21 0-16,21 21 15,-21-21-15,0 0 0,0 0 16,0-1-16,-21 1 15,0 21-15,0-21 0,0 21 16,-1 0-16,1 0 0,0 0 16,0 21-16,21 0 15,0 1-15,0-1 16,0 0-16,0 0 16,21-21-1,0 0-15</inkml:trace>
  <inkml:trace contextRef="#ctx0" brushRef="#br1" timeOffset="58722.82">13568 8086 0,'0'21'31,"0"0"-15,0 0-16,0 0 0,-21 1 0,21 20 16,-22-21-16,22 21 0,0-20 0,-21 20 15,0 0-15,21 1 0,-21-1 16,0-21-16,21 21 0,0-20 0,-21 20 16,21-21-16,-22 0 0,22 22 0,-21-22 15,21 0-15,0 0 0,0 0 16,0 0-16,-21-21 0,21 22 15,21-44 17</inkml:trace>
  <inkml:trace contextRef="#ctx0" brushRef="#br1" timeOffset="59952.05">13906 8509 0,'22'-21'16,"-22"0"-1,21 21-15,-21-21 16,0-1-16,0 1 16,-21 21-1,-1 0-15,1 0 16,0 0-16,0 0 0,0 21 16,0 1-16,-1-22 0,22 21 15,-21 0-15,0-21 0,0 21 0,0 0 16,21 0-16,-21 1 0,21-1 31,21-21-31,0 0 16,0 0-16,0 21 0,0-21 15,1 0-15,-1 0 16,0 0-16,0 0 0,0 21 16,0-21-16,-21 21 15,22-21-15,-22 21 16,0 1-1,0-1 1,-22-21 0,22 21-16,-21-21 0,0 0 15,0 0-15,0 0 0,0 0 0,-1 21 16,1-21-16,0 0 16,0 0-16,0 0 0,0 0 15,-1 0-15,1 0 16,21 21-1,-21-21 1,0 0 15,21 21 1,-21-21-17,0 0 32,21 22 0</inkml:trace>
  <inkml:trace contextRef="#ctx0" brushRef="#br1" timeOffset="61624.86">14965 8297 0,'0'-21'31,"0"42"47,0 1-78,21-22 0,-21 21 16,21 0-16,0 0 0,-21 0 16,21 0-16,1 1 0,-22-1 15,21 0-15,0 0 0,-21 0 0,21 0 16,0 1-16,-21-1 0,21 0 0,1 0 15,-1 0-15,0 0 16,-21 1-16,21-1 0,0 0 0,0 0 16,-21 0-16,22 0 0,-1 22 15,-21-22-15,21-21 0,0 21 16,-21 0-16,21-21 16,-21 21-1,0-42 32,0 0-31,0 0-16,0 0 15,0 0-15,0-1 16</inkml:trace>
  <inkml:trace contextRef="#ctx0" brushRef="#br1" timeOffset="62141.56">15706 8255 0,'-22'0'47,"1"21"-47,0-21 0,21 21 16,-21 1-16,0-1 0,0 0 15,-22 0-15,22 21 0,-21-20 16,21-1-16,-22 21 0,1-21 0,0 22 15,-1-22-15,1 21 0,0-21 0,20 22 16,-20-1-16,0-21 0,21 21 16,-22-20-16,22-1 0,0 0 0,0 0 15,0 0-15,-1 0 0,1 1 0,21-1 16,0 0-16,-21-21 0,21 21 16,-21-21-16,21 21 15,0-42 79,-21 21-94,0 0 16</inkml:trace>
  <inkml:trace contextRef="#ctx0" brushRef="#br1" timeOffset="73153.02">5270 13864 0,'0'-21'62,"0"42"16,0 0-78,0 1 16,0-1-16,-21 0 15,21 0-15,0 0 0,0 0 0,0 1 16,0-1-16,0 0 16,0 0-16,0 0 0,0 0 15,0 1-15,0-1 0,0 0 0,0 0 16,0 0-16,0 0 16,21-21-16,-21 22 15,22-1 1,-1-21-1,0 0 1,0 0 0,0 0-16,0 0 15,1 0-15,-1 0 0,0 0 16,0-21-16,0 21 0,22 0 16,-1-22-16,0 1 0,1 21 0,20-21 15,-21 0-15,43 0 0,-21 0 16,-1-1-16,22 1 0,-22 0 0,22 0 15,-22 0-15,22-22 0,0 22 0,-22 0 16,22 0-16,-22 0 0,22 0 16,-21 21-16,-22-22 0,21 1 0,-20 21 15,-1 0-15,0-21 0,-20 21 16,-1 0-16,0 0 0,0 0 16,-21 21 62,-21-21-31</inkml:trace>
  <inkml:trace contextRef="#ctx0" brushRef="#br1" timeOffset="99844.28">4995 9271 0,'0'-21'32,"-21"21"77,0 0-93,0 0-1,0 21-15,21 0 16,0 0-16,-22 1 15,22-1 1,0 0-16,0 0 16,22-21-1,-1 0 1,0 0-16,0 0 16,0 0-1,0 0-15,1 0 16,-1-21-16,0 21 15,-21-21-15,0 0 0,0-1 16,0 1-16,0 0 16,0 0-1,0 0-15,0 0 16,-21 21-16,21-22 0,-21 22 16,-1-21-16,1 21 15,0 0-15,0 0 16,0 0-16,0 0 15,-1 0-15,1 0 16,0 0 0,0 21-1,21 1-15,-21-22 0,21 21 16,0 0 0,0 0-16,0 0 15,0 0 1,0 1-16,0-1 15,21-21-15,0 0 16,0 0-16,0 0 16,1 0-16,-1 0 15,0 0 1,0 0 0,0 0-16,0 0 15,-21-21-15,0-1 16,22 22-1,-22-21-15,0 0 16,0 0-16,0 0 16,-22 21-1,22-21 1,-21 21-16,0 0 0,0 0 16,0 0-1,0 0 1,-1 0-16,1 0 31,21 21-31,-21-21 0,21 21 0,-21-21 16,21 21-16,0 0 15,0 0-15,0 1 16,0-1-16,0 0 16,0 0-16,21-21 15,0 0-15,-21 21 0,21-21 16,1 0-16,-1 0 15,0 0-15,0 0 16,0 0 0,0 0-16,1 0 15,-22-21-15,21 0 16,0 0-16,-21 0 16,0-1-16,0 1 15,0 0-15,0 0 0,0 0 16,0 0-16,0-1 15,0 1-15,-21 0 16,0 21-16,-1 0 16,1-21-16,0 21 15,0 0-15,0 0 16,0 0 0,-1 0-16,22 21 0,0 0 15,-21-21-15,21 21 16,-21 1-16,0-1 0,21 0 15,0 0-15,0 0 0,-21 0 16,21 1-16,0-1 0,0 0 16,0 0-16,0 0 15,0 0 1,21-21-16,0 0 0,0 0 16,0 0-16,1 0 0,-1 0 15,0 0-15,0 0 16,0 0-16,0 0 0,1-21 0,-1 0 15,0 21-15,-21-21 16,21 0-16,-21 0 0,0-1 16,0 1-16,0 0 15,0 0-15,0 0 0,0 0 0,0-1 16,-21 1-16,0 0 16,0 21-16,-1 0 15,1 0 1,0 0-16,0 0 15,0 0-15,21 21 16,-21-21-16,21 21 0,-22 1 16,22-1-16,0 0 15,-21 0-15,21 0 16,-21-21-16,21 21 0,0 1 16,0-1 15,21-21 16,0 0-47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8T03:15:21.71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21505 720 0,'0'21'0,"0"0"31,21-21-31,1 0 16,-1 0-16,0 0 0,0-21 15,0 21-15,22-21 0,-22 0 0,0 21 16,21-22-16,-21 1 0,1 0 16,20 0-16,-21 21 0,0-21 0,-21 0 15,0-1-15,0 1 0,0 0 16,-21 0-16,0 21 16,0 0-16,-22-21 0,1 21 15,0 0-15,-1 0 0,1 0 0,-21 0 16,20 21-16,-20-21 0,20 21 15,1 0-15,0-21 0,21 21 0,-22 1 16,22-1-16,0 0 0,21 0 16,0 0-16,0 0 0,0 1 15,0-1-15,0 21 0,21-21 16,0 0-16,0 22 0,1-22 0,20 21 16,-21 1-16,21-22 0,-20 21 15,20-21-15,-21 22 0,21-22 16,-20 21-16,20-21 0,-21 0 15,0 22-15,-21-22 0,0 0 0,0 0 16,0 0-16,0 1 0,0-1 16,-21 0-16,-21-21 0,21 21 0,-22-21 15,1 21-15,0-21 0,-1 0 16,-20 0-16,20 0 0,1 0 0,0 0 16,-1 0-16,22 0 0,-21 0 15,21-21-15,0 21 0,-1-21 0,1 0 16,21 0-16,0-1 0,0 1 15,-21 0-15,21 0 16,0 0-16,21 0 16,0 21-16,22-22 15,-22 22 1,0 0-16,0 0 0</inkml:trace>
  <inkml:trace contextRef="#ctx0" brushRef="#br0" timeOffset="448.74">22140 931 0,'0'0'0,"0"-21"16,-21 21 0,0 0-16,0 0 0,0 0 0,-1 0 0,1 21 15,0 1-15,0-1 16,0 0-16,0 21 0,-1-21 0,1 22 15,0-22-15,21 21 0,-21 1 16,21-22-16,0 21 0,0-21 0,0 22 16,0-22-16,0 0 0,0 0 15,21-21-15,0 21 0,0-21 0,1 0 16,-1 0-16,21 0 0,-21 0 16,22 0-16,-22-21 0,21 21 0,-21-21 15,22 0-15,-22 0 16,0-1-16,21-20 0,-21 21 0,1 0 15,-22-22-15,0 1 0,0 21 16,0-21-16,0-1 0,-22 22 0,1-21 16,-21 21-16,21-1 0,0 1 15,-22 0-15,1 21 0,21 0 0,-22 0 16,22 0-16,-21 0 0,21 0 16,0 21-16,-1-21 0,1 21 0,21 1 15,0-1-15,0 0 0,0 0 16,0 0-16,21-21 15,22 0-15,-22 0 0,0 0 16</inkml:trace>
  <inkml:trace contextRef="#ctx0" brushRef="#br0" timeOffset="1250.28">22754 656 0,'0'0'16,"0"-21"-16,0 0 0,-21 0 0,0 21 15,0-21-15,-1-1 0,1 1 0,0 21 16,0 0-16,0 0 0,0 0 16,-1 21-16,1 1 0,21-1 15,0 21-15,-21 0 0,0 1 16,21-1-16,-21 22 0,21-1 16,0 1-16,-21 20 0,-1-20 15,1 20-15,21-20 0,0 21 0,-21-22 16,0 22-16,21-1 0,-21 1 15,21-21-15,-21 20 0,21-20 0,-22-1 16,1 1-16,21-1 0,0 1 16,0-22-16,0 0 0,0 1 0,0-22 15,0 21-15,0-21 0,0 1 16,21-22-16,1 0 0,-1 0 16,0 0-16,21-22 0,-21 1 15,1 0-15,-1 0 0,21-21 0,-21 20 16,0-20-16,1 0 0,-1-1 15,0 1-15,-21-21 0,0 20 0,0 1 16,0-22-16,-21 22 0,-22-21 16,1 20-16,0 22 0,-1-21 0,-20 21 15,21-22-15,-1 22 0,-20 0 16,20 21-16,1-21 0,21 21 0,0 0 16,0 0-16,-1-21 15,44 21 1,-1-22-16,0 22 0,0-21 15,21 21-15,1-21 0,-1 21 0,0-21 16,1 0-16,-1 0 0,22-1 16,-1 1-16,-21 0 0,22-21 15,-1-1-15,1 1 0,-1 0 16,-20-22-16,20 22 0,1-22 0,-22 1 16,0 21-16,-20-1 0,-1 1 15,0 0-15,-21-1 0,0 22 0,0 0 16,0 0-16,-21 21 0,0 0 15,-1 0-15,1 0 0,0 0 16,0 21-16,0 0 0,21 0 16,-21 22-16,-1-1 0,22 0 0,-21 22 15,21-22-15,0 22 0,0-1 16,0-21-16,0 22 0,0-22 16,0 22-16,0-22 0,0 0 15,0-20-15,0 20 0,0-21 0,0 0 16,0 0-16,0 1 0,0-1 15,21-21-15,1 0 0,-1 0 16,0 0-16,0-21 16,-21-1-1,0 1-15,0 0 0,0 0 0,0 0 16,0-22-16</inkml:trace>
  <inkml:trace contextRef="#ctx0" brushRef="#br0" timeOffset="1418.19">22818 1016 0,'0'0'0,"-22"0"0,22-21 16,22 21 15,-1 0-31,0 0 0,0 0 0,21-21 16,1 21-16,-22 0 0,21 0 16,1 0-16,-1-21 0,0 21 0,1 0 15,20-22-15,-21 22 0,22-21 16,-1 21-16</inkml:trace>
  <inkml:trace contextRef="#ctx0" brushRef="#br0" timeOffset="1933.4">23918 699 0,'0'0'0,"-21"-22"16,0 1-16,0 21 0,0 0 15,-1 0-15,1 0 0,0 21 16,0 1-16,0-1 0,0 21 15,-1-21-15,22 22 0,-21-1 0,0 0 16,0 22-16,0-22 0,0 0 16,21 22-16,-22-22 0,1 1 15,21-1-15,0-21 0,-21 21 0,21-20 16,-21-1-16,21 0 0,0 0 16,0 0-16,0-42 46,21 21-46,-21-21 0,21-21 0,0 20 16,1-20-16,-1 0 0,0-1 16,0 1-16,0-21 0,0-1 0,22 22 15,-22-22-15,21 22 0,-21-22 16,1 22-16,20 0 0,-21 21 16,0-1-16,0 1 0,1 0 0,-1 21 15,0 0-15,-21 21 0,0 0 16,0 1-16,21 20 0,-21 0 15,0 1-15,0 20 0,0 1 16,0-1-16,0 1 0,0-22 0,0 21 16,0-20-16,0 20 0,0-42 15,0 22-15,0-1 0,0-21 0,0 0 16,0 1-16,0-1 0,0 0 16,-21-21-1,0 0 1,0 0-16,-1-21 0,-20 21 15,21-21-15</inkml:trace>
  <inkml:trace contextRef="#ctx0" brushRef="#br0" timeOffset="2114.3">23537 1207 0,'-21'-22'16,"42"22"15,0 0-31,1 0 15,-1 0-15,0 0 0,21 0 16,1 0-16,-1 0 0,0-21 0,1 21 16,20-21-16,-21 21 0,1 0 15,-1-21-15,0 21 0,1 0 0</inkml:trace>
  <inkml:trace contextRef="#ctx0" brushRef="#br0" timeOffset="2502.57">24447 995 0,'0'0'0,"0"-21"15,-21 21 1,0 0-16,0 0 16,-21 0-16,20 0 0,-20 0 15,0 21-15,21-21 0,-22 21 0,22 0 16,-21 0-16,21 1 0,-1-1 16,22 0-16,0 0 0,0 0 15,0 0-15,22 1 16,-1-22-16,0 0 0,0 21 15,21-21-15,-20 0 0,20 21 16,0-21-16,1 21 0,-1-21 0,0 0 16,1 21-16,-22-21 0,21 21 15,-21-21-15,22 22 0,-22-22 0,-21 21 16,0 0-16,0 0 16,-21-21-16,-22 0 0,22 21 15,0-21-15,-21 0 0,-1 0 0,22 21 16,-21-21-16,-1 0 0,22 0 15,0 0-15,0 0 0,0 0 0,0 0 16,-1 0 0,1 0-16,21-21 15,0 0 1,21 21-16,1-21 0,-1 0 0</inkml:trace>
  <inkml:trace contextRef="#ctx0" brushRef="#br0" timeOffset="2953.85">25125 1101 0,'0'0'0,"0"-21"0,21-22 16,-21 22-16,0 0 16,0 0-16,0 0 0,0-1 15,-21 1-15,0 21 16,-22 0-16,22 0 0,0 0 15,0 21-15,-22 1 0,22-1 0,0 0 16,-21 0-16,21 0 0,-1 0 16,1 1-16,21-1 0,0 0 0,0 0 15,0 0-15,0 0 0,0 1 16,0-1-16,21-21 0,22 0 16,-22 0-16,0 21 0,21 0 15,-20-21-15,20 0 0,-21 21 0,21-21 16,-20 21-16,-1 1 0,0-22 15,0 21-15,-21 0 16,0 0-16,-21 0 16,0-21-16,0 0 15,-1 0-15,-20 21 0,0-21 0,-1 0 16,1 0-16,0 0 0,-1 0 16,22 0-16,-21 0 0,21 0 0,0 0 15,-1 0-15,1 0 16,21-21-1,0 0-15,21 21 16,1-21-16,-1 0 0</inkml:trace>
  <inkml:trace contextRef="#ctx0" brushRef="#br0" timeOffset="3318.45">25336 1291 0,'0'0'0,"22"0"0,-1-21 16,0 0-16,0 21 16,0-21-16,0 0 0,1 21 0,-1-22 15,0 1-15,0 0 0,0 0 16,-21 0-16,21 0 0,-21-1 16,0 1-16,0 0 0,0 0 15,-21 21-15,0 0 16,0 0-16,0 0 0,0 21 15,-1 0-15,22 0 0,-21 1 16,0 20-16,21-21 0,-21 0 0,21 0 16,0 22-16,0-22 0,0 0 15,0 0-15,0 0 0,0 1 0,0-1 16,21 0 0,0-21-16,0 0 0,1 0 15,-1 0-15,0 0 0,0 0 16,21 0-16,-20 0 0,20-21 15,-21 21-15,21-21 0,1 21 16</inkml:trace>
  <inkml:trace contextRef="#ctx0" brushRef="#br0" timeOffset="3686.24">25887 1143 0,'0'0'0,"-21"0"0,21-42 16,-22 21-16,22-1 0,-21 1 15,21 0-15,0 0 0,0 0 31,21 21-31,1 0 0,-1 0 0,21 21 16,-21 0-16,0 0 0,1 0 16,-1 1-16,21-1 0,-21 0 15,0 0-15,-21 0 0,22 0 16,-22 1-16,21-1 0,-21 0 0,21 0 16,-21 0-16,0 0 0,0 1 15,0-1-15,-21-21 16,0 0-1,-1 0-15,1 0 16,21-21-16,-21 21 0,21-22 16,0 1-16,0 0 0,0 0 0,0 0 15,0 0-15,21-1 0,-21-20 16,21 21-16,1 0 0,-1-22 0,0 22 16,0 0-16,21 0 0,-20 0 15,-1 21-15,0-21 0,0-1 16,21 22-16,-20-21 0,-1 21 15,21-21-15,-21 21 0</inkml:trace>
  <inkml:trace contextRef="#ctx0" brushRef="#br0" timeOffset="3999.06">26733 614 0,'0'0'0,"0"-21"0,0-43 15,0 43-15,0 0 16,0 42 15,0 0-31,0 0 16,0 22-16,0-22 0,-21 21 0,0 1 15,0-1-15,21 0 0,-21 1 16,0 20-16,-1-21 0,1 1 16,0 20-16,0-20 0,21-1 0,-21-21 15,21 21-15,0-20 0,0 20 0,0-21 16,0 0-16,0 0 0,0 1 15,21-22-15,0 0 16,0 0-16,0 0 16,1 0-16,-1 0 0,0 0 15,0 0-15,0-22 0,0 1 16,22 21-16,-22-21 0</inkml:trace>
  <inkml:trace contextRef="#ctx0" brushRef="#br0" timeOffset="4249.92">26522 804 0,'0'0'0,"-21"0"0,21-21 15,21 21 1,0 0-16,0 0 0,0 0 0,22 0 16,-22 0-16,21 0 0,0 0 15,1 0-15,20 0 0,-20 0 0,-1 0 16,0 0-16,1 0 0,-1 0 15,-21 0-15,21 0 0,-20-21 0,-1 21 16,0 0 0,-42 0-1,0 0 1,-1 0-16,-20 0 0</inkml:trace>
  <inkml:trace contextRef="#ctx0" brushRef="#br0" timeOffset="5213.89">21548 1799 0,'0'0'16,"-22"0"-16,-20 0 0,-21 0 0,41 0 16,-20 0-16,21 0 0,0 0 15,0 0-15,-1 0 0,1 0 16,0 0-16,42 0 31,0 0-15,1 0-16,20 0 0,0 0 15,1 0-15,-1 0 0,21 0 0,-20 0 16,20 0-16,22 0 0,-22 0 16,22 0-16,0 0 0,-1 0 0,1 0 15,21 0-15,0 0 0,21-21 16,-21 21-16,42 0 0,-21 0 0,0 0 15,0 0-15,21-21 0,0 21 16,-21 0-16,21 0 0,0 0 0,-21 0 16,22 0-16,-22-21 0,21 21 15,0 0-15,-21 0 0,0 0 16,21 0-16,-21-21 0,-21 21 16,21 0-16,0 0 0,-21 0 0,21 0 15,-21-22-15,-1 22 0,-20 0 16,0 0-16,-1-21 0,-20 21 0,-1 0 15,1 0-15,-22-21 0,1 21 16,-1 0-16,0 0 0,-21 0 0,1 0 16,-1-21-16,0 21 0,0 0 15,0 0-15,-21-21 0,21 21 32,1 0-17,-22 21 16,0 0-31,-22-21 16,1 0 0,0 21-16</inkml:trace>
  <inkml:trace contextRef="#ctx0" brushRef="#br0" timeOffset="6605.97">21865 3493 0,'0'-22'0,"21"1"15,-21 0-15,21 21 0,-21-21 16,0 0-16,0 0 0,0-1 15,0 1-15,0 0 16,-21 21-16,0 0 16,0 0-16,0 0 0,0 0 15,-1 0-15,1 0 0,0 0 0,-21 21 16,21 0-16,-1 1 0,-20-1 0,21 0 16,0 21-16,0-21 0,21 1 15,-22 20-15,22-21 0,-21 0 0,21 0 16,0 1-16,0-1 0,0 0 15,0 0-15,21-21 16,1 0-16,-1 0 16,0 0-16,0 0 0,0-21 0,0 21 15,22-21-15,-22 0 0,0-1 0,0 1 16,0 0-16,1 0 16,-1 0-16,0 0 0,-21-1 0,0 1 15,21 0-15,-21 0 0,0 0 16,21 21-16,-21-21 0,0 42 31,0 0-15,0 0-16,-21 0 0,21 0 0,0 1 15,-21-1-15,21 21 0,0-21 16,0 0-16,0 1 0,0-1 0,0 0 16,0 0-16,21 0 15,0-21-15,0 0 0,1 0 0,-1 0 16,21 0-16,-21 0 15,0 0-15,1 0 0,-1 0 16,0-21-16,21 0 0,-21 0 0,1 0 16,-1-1-16,0 1 0,0 0 15,-21 0-15,0-21 0,0-1 0,0 22 16,0-21-16,0-1 0,0 1 16,-21 0-16,0-1 0,0 1 0,-1 21 15,-20-21-15,21 20 0,-21-20 0,-1 21 16,1 0-16,-22 21 0,22 0 15,0 0-15,-22 0 0,1 0 0,-1 0 16,1 0-16,-1 21 0,22 0 16,-22 0-16,1 22 0,21-1 15,-1 0-15,1 22 0,0-1 16,20 1-16,-20-22 0,21 22 0,21-1 16,0 1-16,0-22 0,0 0 0,0 22 15,0-22-15,21-21 0,0 22 16,22-1-16,-22-21 0,21 0 0,0 0 15,22 1-15,-22-1 0,1-21 16,20 0-16,-21 0 0,22 0 0,-22 0 16,1 0-16,20 0 0,-21 0 0,1-21 15</inkml:trace>
  <inkml:trace contextRef="#ctx0" brushRef="#br0" timeOffset="6929.78">22775 3175 0,'0'-21'0,"0"42"0,0-63 16,-21 42-1,0 0 1,0 21-16,21 21 15,0-21-15,0 22 0,0-22 0,-21 21 16,21 1-16,-22-1 0,22 0 16,0-21-16,0 22 0,0-1 0,-21-21 15,21 0-15,0 22 0,0-22 0,0 0 16,0 0-16,0 0 16,0-42 15,0 0-31,0 0 15</inkml:trace>
  <inkml:trace contextRef="#ctx0" brushRef="#br0" timeOffset="7474.33">22669 3217 0,'0'0'0,"0"-21"16,0-21-16,0 21 15,0 0-15,22 21 0,-22-22 0,21 1 16,0 0-16,0 21 0,0 0 15,22-21-15,-22 21 0,21 0 16,-21 0-16,22 0 0,-22 0 0,21 0 16,-21 0-16,22 0 0,-22 21 15,0 0-15,0 0 0,-21 1 0,0-1 16,0 21-16,0-21 16,0 22-16,0-22 0,-21 0 0,0 21 15,-22-21-15,22 1 0,-21-1 0,0 0 16,-1 0-16,22 0 0,-21-21 15,21 0-15,-1 21 0,1-21 0,0 0 16,21-21 0,0 0-1,21 21-15,0-21 0,1 21 16,-1-21-16,21 0 0,-21 21 0,0 0 16,1 0-16,20 0 0,-21 0 15,0 0-15,22 0 0,-22 0 16,0 21-16,0-21 0,0 21 0,0 0 15,1 0-15,-22 0 0,0 1 16,21 20-16,-21-21 0,0 0 0,0 0 16,0 1-16,0-1 0,-21 0 15,-1 0-15,-20 0 0,21 0 0,-21 1 16,20-22-16,-20 21 0,0-21 0,-1 0 16,22 0-16,0 0 0,-21 0 15,21 0-15,-1 0 0,1 0 0,0 0 16,0 0-1,21-21 1,21-1 0,0 1-16,0 21 15</inkml:trace>
  <inkml:trace contextRef="#ctx0" brushRef="#br0" timeOffset="8245.42">23537 3196 0,'0'0'0,"0"-21"0,0 0 15,0 42 17,0 0-32,0 22 15,0-22-15,0 21 0,0-21 16,0 22-16,-21-22 0,21 21 0,0-21 15,0 22-15,0-22 0,0 21 0,-21-21 16,21 0-16,0 1 0,0-1 16,-21 0-16,21 0 15,0-42 17,0 0-32,0 0 15,0-1-15,0 1 0,0 0 16,0 0-16,0-21 0,0 20 15,0-20-15,0 21 0,0-21 16,0-1-16,0 22 0,0-21 0,0 21 16,21-1-16,0 1 0,-21 0 15,21 0-15,0 0 0,1 21 16,-1-21-16,0 21 0,0 0 16,0 0-16,-21 21 0,21 0 15,1 0-15,-22 0 0,21 22 0,-21-1 16,0-21-16,0 21 0,0 1 15,0-22-15,0 21 0,0-21 0,0 22 16,0-22-16,0 0 0,0 0 16,0 0-16,0 1 0,0-1 15,0-42 17,0-1-32,0 1 15,0 0-15,0 0 16,0-21-16,21 20 0,0-20 0,-21 21 15,21-21-15,0-1 0,1 1 0,-1 0 16,0-1-16,21 22 0,-21 0 16,1-21-16,20 42 0,-21-22 0,0 1 15,22 21-15,-22 0 0,0 0 16,0 0-16,0 21 0,0 1 16,-21-1-16,22 0 0,-22 21 15,21-21-15,-21 22 0,0-1 0,0 0 16,0-20-16,0 20 0,0 0 0,0-21 15,0 22-15,0-22 0,0 0 16,-21 21-16,-1-20 0,1-1 0,0 0 16,0 0-16,21 0 15,-21-21-15,0 21 0,-1-21 0,1 22 16</inkml:trace>
  <inkml:trace contextRef="#ctx0" brushRef="#br0" timeOffset="8902.12">22225 4593 0,'0'0'0,"-21"0"0,-22 0 16,22 0-16,0 0 15,42 0 17,22 0-32,-1 0 15,0 0-15,22 0 0,-1 0 0,22-21 16,0 21-16,-1 0 0,22 0 16,0 0-16,0-21 0,0 21 15,-1 0-15,1 0 0,21 0 0,-21-21 16,0 21-16,-21 0 0,-1 0 15,1 0-15,-22 0 0,1 0 0,-22 0 16,1 0-16,-22 0 0,0 0 16,-42 0-1,0 0-15,-1 0 16,-20 0-16,21 0 16,0 0-16,-22 0 0,22 0 0,-21 0 15</inkml:trace>
  <inkml:trace contextRef="#ctx0" brushRef="#br0" timeOffset="9305.89">22183 4890 0,'0'0'15,"42"0"17,-21 0-32,21 0 15,1 0-15,20 0 0,1 0 16,20-22-16,1 22 0,0 0 0,-1-21 15,22 21-15,-21 0 0,21-21 16,-22 21-16,1 0 0,0 0 0,-1 0 16,1 0-16,-21 0 0,20 0 0,-41 0 15,20 0-15,-21 0 0,1 0 16,-22 0-16,0 0 0,0 0 0,-42 0 31,0 0-15,0 0-16,0 0 0,-22 0 15,1 0-15</inkml:trace>
  <inkml:trace contextRef="#ctx0" brushRef="#br0" timeOffset="9645.77">22161 5207 0,'0'0'0,"43"21"16,-22-21-16,64 0 0,-22 0 16,1 0-16,-1 0 0,22 0 15,-22 0-15,22 0 0,0 0 0,-1 0 16,1 0-16,0 0 0,-22 0 15,22 0-15,-22 0 0,1 0 0,-1 0 16,1 0-16,-22-21 0,22 21 0,-43 0 16,21 0-16,-21 0 0,0 0 15,-21-21 1,-21 21 0,0 0-16,0 0 0</inkml:trace>
  <inkml:trace contextRef="#ctx0" brushRef="#br0" timeOffset="9998.27">22077 5482 0,'21'0'31,"0"0"-31,0 0 16,22 0-16,-1 0 0,21 0 0,1 0 16,-1 0-16,1 0 0,21 0 0,-1 0 15,22 0-15,-21 0 0,-1 0 16,1 0-16,0 0 0,-1 0 0,1 0 16,-21 0-16,20 0 0,-20 0 0,-1 0 15,-20 0-15,20 0 0,-21 0 16,1 0-16,-22 0 0,0 0 0,0 0 15,-42 0 17,0 0-32,0 0 0,0 0 15,-1 0-15,-20 0 0,0 0 0,21 0 16,-22 0-16</inkml:trace>
  <inkml:trace contextRef="#ctx0" brushRef="#br0" timeOffset="10317.61">22077 5800 0,'-21'21'16,"21"0"-1,21-21-15,0 0 0,0 0 16,21 0-16,1 0 0,-1 0 0,22 0 15,-1 0-15,22 0 0,-22 0 16,22 0-16,21 0 0,-22-21 0,1 21 16,0-21-16,-1 21 0,1 0 0,-21 0 15,20-21-15,-20 21 0,-1 0 16,1 0-16,-1 0 0,-20 0 0,-1 0 16,0-22-16,-21 22 0,1 0 0,-1 0 15,0 0-15,0 0 16,-21 22 15</inkml:trace>
  <inkml:trace contextRef="#ctx0" brushRef="#br0" timeOffset="11590.41">22140 7705 0,'43'-21'16,"-22"-1"-16,-21 1 16,21 21-16,-21-21 0,21 0 0,-21 0 15,0 0-15,0-1 16,0 1-16,0 0 0,0-21 0,-21 21 16,0-1-16,0 1 0,21 0 0,-22 0 15,1 21-15,0-21 0,0 21 16,0 0-16,0 0 0,-1 0 0,1 0 15,0 21-15,0 0 0,0 0 16,0 0-16,-1 22 0,1-22 16,0 21-16,21-21 0,-21 22 0,0-22 0,21 21 15,0-21-15,0 1 16,0 20-16,0-21 0,0 0 16,0 0-16,21-21 15,0 0-15,0 0 0,0 0 16,1 0-16,-1 0 0,21-21 0,-21 0 15,0 21-15,22-21 0,-22 0 16,0 0-16,0-1 0,22 1 0,-43 0 16,21 0-16,0-21 0,-21 20 0,21 1 15,-21 0-15,0 0 16,0 0-16,0 0 0,0 42 31,0 0-31,-21 0 16,21 0-16,-21 22 0,21-22 0,0 0 15,0 21-15,0-21 0,0 1 16,0 20-16,0-21 0,0 0 0,0 0 16,21 1-16,0-1 0,0-21 15,0 0-15,1 0 0,20 0 16,-21 0-16,0 0 0,22 0 0,-22-21 16,0-1-16,21 22 0,-21-21 0,1 0 15,20 0-15,-21 0 16,-21 0-16,21-22 0,-21 22 0,0-21 0,0 21 15,0-22-15,0 1 0,0 0 16,-21-1-16,0 1 0,0 0 16,-22-1-16,22 1 0,-21 0 0,0 20 15,-1-20-15,-20 21 0,20 0 16,1 21-16,-21 0 0,20 0 0,-20 0 16,20 0-16,-20 0 0,-1 0 0,1 21 15,-1 0-15,1 21 0,-1 1 16,1-1-16,21 22 0,-22-22 0,22 21 15,-1 1-15,22-1 0,0 1 16,21-1-16,0 1 0,0-1 16,21-20-16,0 20 0,22-20 0,-1-1 15,0 0-15,1-21 0,20 22 16,-20-22-16,20 0 0,-21-21 0,22 21 16,-22-21-16,1 0 0,-1 0 0,0 0 15,1 0-15,-22 0 0,21 0 16,-21-21-16,0 0 0,1 21 0,-1-21 15,0 0-15,0-1 0,0 1 0,0 0 16,1 0-16,20-21 0,-21 20 16,21 1-16</inkml:trace>
  <inkml:trace contextRef="#ctx0" brushRef="#br0" timeOffset="11874.24">23093 7303 0,'0'0'0,"-21"0"0,-1 0 0,22-22 16,0 1 0,22 21-16,-1 0 15,0-21-15,0 21 0,0 0 16,0 0-16,22-21 0,-22 21 15,21 0-15,-21 0 0,22-21 0,-22 21 16,21 0-16,-21 0 0,22 0 16,-22 0-16,0 0 0,0 0 0,-42 0 31</inkml:trace>
  <inkml:trace contextRef="#ctx0" brushRef="#br0" timeOffset="12140.09">23262 7260 0,'-21'21'0,"21"1"15,0-1-15,0 0 16,0 0-16,0 0 0,0 0 16,0 1-16,0 20 0,0-21 0,0 21 15,0-20-15,0 20 0,0-21 16,0 21-16,-21-20 0,21 20 0,0-21 15,0 0-15,-21 22 0,21-22 0,0 0 16,0 0-16,0 0 16,21-42 15,0 0-15,0 21-16</inkml:trace>
  <inkml:trace contextRef="#ctx0" brushRef="#br0" timeOffset="12712.76">23601 7684 0,'0'0'0,"21"0"16,0 0-16,0 0 16,0 0-16,1 0 0,-22-22 15,21 1-15,0 21 0,0-21 0,0 21 16,0-21-16,-21 0 0,22 21 15,-22-21-15,21-1 0,-21 1 16,0 0-16,0 0 0,-21 21 16,-1 0-1,1 0-15,0 0 0,0 0 0,0 0 16,0 0-16,-1 21 0,1 0 16,0 0-16,0 1 0,0-1 0,0 0 15,-1 21-15,1-21 0,0 1 0,21-1 16,0 21-16,0-21 0,0 0 15,0 1-15,0-1 0,21-21 16,0 0-16,1 0 0,-1 21 16,21-21-16,-21 0 0,22 0 0,-22 0 15,21 0-15,0-21 0,1 0 16,-1 21-16,-21-22 0,22 1 0,-1 21 16,-21-21-16,0 0 0,22 0 15,-22 0-15,-21-1 0,21 1 0,-21 0 16,0 0-16,0 0 0,0 0 0,0-1 15,-21 44 17,21-1-32,0 0 15,0 0-15,0 0 0,0 0 16,0 1-16,0-1 0,0 0 0,0 0 16,0 0-16,0 0 0,0 1 15,21-1-15,-21 0 0,0 0 16,0-42 15</inkml:trace>
  <inkml:trace contextRef="#ctx0" brushRef="#br0" timeOffset="13030.6">24596 7112 0,'0'0'16,"0"-21"-16,-22 21 31,22 21-31,-21 0 0,21 22 16,-21-1-16,21-21 0,0 21 15,0 1-15,0 20 0,0-20 0,-21-1 16,21 0-16,-21 1 0,21-1 0,-21 0 15,21-21-15,0 22 0,0-1 16,0-21-16,0 0 0,0 1 16,0-1-16,0 0 0,0 0 0,0 0 15,21-21 1,0 0-16,0 0 16,0-21-16,0 0 0,1 0 15,-1 0-15</inkml:trace>
  <inkml:trace contextRef="#ctx0" brushRef="#br0" timeOffset="13255.47">24405 7451 0,'0'0'0,"-21"0"16,42 0-1,0 0 1,22-21-16,-22 21 0,0 0 15,21 0-15,1 0 0,-22-22 0,21 22 16,0-21-16,1 21 0,-22 0 16,21 0-16,1 0 0,-22-21 0,0 21 15,0 0-15,0 0 0</inkml:trace>
  <inkml:trace contextRef="#ctx0" brushRef="#br0" timeOffset="13898.52">22648 8657 0,'0'0'0,"-63"0"16,42 0-16,-1 0 0,1 0 15,0 0-15,42 0 32,0 0-32,22 0 0,-1 0 0,22 0 15,-1 0-15,22 0 0,-1 0 16,1 0-16,0 0 0,21 0 0,-1 0 16,1 0-16,21 0 0,-21 0 0,21 0 15,-21 0-15,0 0 16,0 0-16,-22 0 0,1 0 0,0 0 15,-22 0-15,1 0 0,-22 0 0,0-21 16,-21 21-16,1 0 0,-22-21 16,-22 21-1,1 0-15,-21 0 16,21 0-16,-22 0 0,1 0 16,21 0-16,-21 0 0,-1 0 0,-20 0 15</inkml:trace>
  <inkml:trace contextRef="#ctx0" brushRef="#br0" timeOffset="14237.86">22585 9165 0,'0'0'0,"21"0"15,21 0-15,1 0 16,20 0-16,1-21 0,-1 21 0,1 0 16,20-21-16,1 21 0,0 0 15,20 0-15,-20-21 0,21 21 0,0 0 16,-22 0-16,22 0 0,-21 0 16,0-21-16,-1 21 0,-20 0 15,-22 0-15,22 0 0,-43 0 0,21 0 16,-21 0-16,0 0 0,-42 0 31,0 0-31,0 0 0,-21 0 16,-1 0-16,1 0 0,-22 0 0,1 0 15,-22 0-15,22 21 0</inkml:trace>
  <inkml:trace contextRef="#ctx0" brushRef="#br0" timeOffset="14518.71">22521 9377 0,'0'0'0,"0"21"0,21-21 16,22 0-1,-1 0-15,0 0 0,22 0 0,-1 0 16,22 0-16,-21 0 0,20 0 0,1 0 16,0 0-16,20 0 0,-20 0 15,21 0-15,-21 0 0,20-21 0,-20 21 16,0 0-16,-22 0 0,22 0 0,-22 0 15,-20 0-15,-1 0 0,0 0 16,-20-21-16,20 21 0,-63 0 31,0 0-31,-22 0 16,22 0-16,-42 0 0,20 0 0,-20 21 16,-22-21-16,22 0 0,-22 0 0</inkml:trace>
  <inkml:trace contextRef="#ctx0" brushRef="#br0" timeOffset="14782.91">22542 9589 0,'22'0'16,"-1"0"0,0 0-16,21 0 0,1 0 15,-1 0-15,21 0 0,1 0 0,21 0 16,-22 0-16,22-22 0,-1 22 0,22 0 15,-21 0-15,21-21 0,-22 21 16,22 0-16,-21 0 0,0 0 0,-1-21 16,-20 21-16,-1 0 0,1 0 0,-22 0 15,0 0-15,-20 0 0,-1 0 16,0 0-16,-42 0 16,0 0-1,-22 0-15,1 0 0</inkml:trace>
  <inkml:trace contextRef="#ctx0" brushRef="#br0" timeOffset="15066.75">22521 9843 0,'0'0'0,"0"21"0,0 0 15,43-21-15,-22 0 16,21 0-16,22 0 0,-22 0 15,21 0-15,22 0 0,0 0 16,-22 0-16,22 0 0,0 0 0,-1-21 16,1 21-16,0 0 0,-1 0 15,1-21-15,-22 21 0,1-22 0,-1 22 16,1 0-16,-22 0 0,-21 0 0,22 0 16,-22 0-16,0-21 0,-42 21 31,-21 0-31,-22 0 15,22 0-15,-22 0 0</inkml:trace>
  <inkml:trace contextRef="#ctx0" brushRef="#br0" timeOffset="15369.57">22669 10097 0,'0'0'0,"-21"21"0,-63 21 16,84-21-1,21-21 1,21 0-16,-21 0 0,22 0 0,-1 0 16,21 0-16,1 0 0,-1 0 15,1 0-15,-1 0 0,1 0 0,21 0 16,-22 0-16,1 0 0,20 0 0,-20 0 16,-1-21-16,1 21 0,-1 0 15,-20 0-15,-1 0 0,0 0 16,1 0-16,-1 0 0,-21 0 0,0 0 15,-42 0 17,-21 0-32,21 0 0,-22 0 15,1 0-15,0 21 0,-1-21 0,-20 0 16,-1 21-16</inkml:trace>
  <inkml:trace contextRef="#ctx0" brushRef="#br0" timeOffset="15654.41">22458 10668 0,'0'0'0,"21"21"16,42-21-16,-20 0 16,-1 0-16,22 0 0,-22 0 0,21 0 15,-20 0-15,20 0 0,1 0 16,-1 0-16,1 0 0,-22 0 0,22 0 15,-1-21-15,-21 21 0,22-21 0,-22 21 16,1 0-16,20 0 0,-21 0 0,1 0 16,-22 0-16,21 0 0,1 0 15,-22 0-15,0 0 0,0 0 0,0 0 16,-42 0 0,0 0-16,0 0 15,-22 0-15,1 0 0</inkml:trace>
  <inkml:trace contextRef="#ctx0" brushRef="#br0" timeOffset="16030.24">22310 11049 0,'0'0'0,"21"0"16,63 0-16,-41 0 16,-1 0-16,0 0 0,1 0 0,-1 0 15,22 0-15,-22 0 0,21 0 16,1 0-16,-22 0 0,22 0 0,-1-21 16,-20 21-16,20 0 0,-21 0 0,1 0 15,20 0-15,-20-21 0,-22 21 0,21 0 16,0 0-16,-20 0 0,20 0 15,-21 0-15,0 0 0,0 0 0,1 0 16,-1 0-16,-42 0 47,-1 0-47,1 0 16,0 0-16,0 0 0,0 0 0,-22 0 15,22 0-15,0 21 0</inkml:trace>
  <inkml:trace contextRef="#ctx0" brushRef="#br0" timeOffset="16370.05">22437 11176 0,'0'0'0,"-22"0"0,1 21 0,0-21 15,21 21 1,21-21-1,0 0-15,22 0 0,-1 0 16,0 0-16,1 0 0,20-21 16,1 21-16,-1 0 0,1-21 0,20 0 15,-20 21-15,21-21 0,-1 21 0,-20 0 16,20-21-16,1 21 0,-21 0 0,20 0 16,1 0-16,0 0 15,-22 0-15,1 0 0,-1 0 0,1 0 0,-1 0 16,-21 0-16,-20 0 0,20 0 0,-21 0 15,0 0-15,-21 21 63</inkml:trace>
  <inkml:trace contextRef="#ctx0" brushRef="#br0" timeOffset="17560.96">22161 13504 0,'0'22'16,"22"-22"15,-1-22-31,-21 1 16,21 21-16,-21-21 0,21 0 15,-21 0-15,0 0 0,0-1 16,0 1-16,0 0 0,-21 21 15,0 0-15,0-21 0,-1 21 16,1 0-16,-21 0 0,21 0 16,0 0-16,-1 21 0,1 0 0,-21 0 15,21 1-15,0-1 0,-1 0 16,1 0-16,0 21 0,21-20 0,0 20 16,-21 0-16,21-21 0,0 22 0,0-22 15,0 0-15,0 0 0,0 0 16,21 1-16,0-22 0,0 0 0,1 0 15,-1 0-15,0 0 0,0 0 0,0 0 16,0 0-16,22-22 0,-22 1 16,0 21-16,0-21 0,0 0 0,1 0 15,-22 0-15,0-1 0,21 1 0,-21 0 16,0 0 0,0 0-16,0 42 31,0 0-16,-21 0-15,21 0 0,0 22 0,0-22 16,0 0-16,0 0 0,0 0 0,0 22 16,0-22-16,0 0 0,21-21 15,0 21-15,0 0 0,0-21 0,0 0 16,1 0-16,-1 0 0,0 0 0,21 0 16,-21 0-16,22-21 0,-22 21 15,21-21-15,-21 0 0,1 0 0,20 0 16,-21-1-16,0 1 0,0-21 15,1 21-15,-22-22 0,0 22 16,0-21-16,0 0 0,0 20 0,-43-20 16,22 0-16,0-1 0,-21 1 0,-1 21 15,1-21-15,0 20 0,-22 1 16,22 0-16,-22 21 0,22 0 0,-22 0 16,1 0-16,-1 0 0,1 21 0,-1 0 15,1 22-15,21-22 0,-22 21 16,22 1-16,-1-1 0,22 0 0,-21 1 15,21 20-15,21-21 0,0 22 0,0-22 16,0 22-16,0-22 16,21 0-16,0 1 0,0-1 0,22-21 0,-22 0 15,21 22-15,-21-22 0,22-21 16,-1 21-16,-21-21 0,21 0 16,1 0-16,-1 0 0,0 0 15,1 0-15,-1 0 0,0 0 0,-20 0 0,20-21 16,-21 0-16,21 0 0,-20-1 15,-1 1-15</inkml:trace>
  <inkml:trace contextRef="#ctx0" brushRef="#br0" timeOffset="18297.84">23453 13504 0,'0'0'0,"-64"-63"16,64 42-16,-21 0 16,0-1-16,21 1 0,-21 21 15,-1 0-15,1 0 16,21 21-16,0 22 15,0-22-15,-21 0 0,21 21 16,0 1-16,0-1 0,-21 0 16,21 1-16,0-1 0,0 0 0,0-20 15,0 20-15,0-21 16,0 21-16,0-20 0,-21-1 0,21 0 16,0 0-16,-21-21 0,21-21 31,0 0-31,0 0 15,0-1-15,0 1 0,0 0 0,0 0 16,0-21-16,21-1 0,-21 1 16,21 0-16,0-1 0,0 1 0,0 0 15,1-1-15,-22 1 0,42 0 16,-21-1-16,0 22 0,0 0 0,22 0 16,-22 0-16,0 21 0,0 0 15,22 0-15,-22 21 0,0 0 16,0 0-16,21 0 0,-20 22 0,-1-1 15,0 0-15,-21 1 0,21-1 0,-21 0 16,21 1-16,-21-1 0,0 0 16,0 1-16,0-22 0,0 0 0,0 21 15,0-21-15,0 1 16,0-1-16,0 0 16,-21-21-16,0 0 0,0 0 0,0 0 15,-1 0-15,1 0 16,0-21-16,0 21 0,0-21 0</inkml:trace>
  <inkml:trace contextRef="#ctx0" brushRef="#br0" timeOffset="18493.75">23283 13695 0,'21'0'31,"1"0"-31,-1-21 15,0 21-15,21 0 0,-21 0 0,22 0 16,-22-21-16,21 21 0,1 0 16,-1-22-16,0 22 0,1-21 15,-1 21-15,0-21 0,1 21 0,-22-21 16,21 0-16</inkml:trace>
  <inkml:trace contextRef="#ctx0" brushRef="#br0" timeOffset="19149.77">24130 13356 0,'0'0'15,"0"-21"1,0 42 0,0 0-1,0 1-15,0-1 0,0 21 16,0-21-16,0 0 0,0 22 16,0-1-16,0-21 0,0 22 15,-21-22-15,21 0 0,0 21 0,0-21 16,-21 1-16,21-1 0,0 0 0,0 0 15,0-42 32,0 0-47,0 0 16,0-1-16,21-20 0,-21 21 0,0-21 16,0 20-16,0-20 0,0 21 15,0-21-15,0-1 0,0 22 0,0 0 16,21 0-16,-21 0 0,21-1 15,0 22 1,0 0-16,1 22 16,-22-1-16,0 0 0,21 0 0,0 21 15,-21-20-15,21-1 0,-21 0 16,0 0-16,21 0 0,-21 0 0,21 1 16,-21-1-16,22-21 15,-1 0-15,0 0 0,0 0 16,0 0-16,0 0 0,1 0 15,-1-21-15,0-1 16,0 1-16,0 0 0,22 0 0,-22 0 16,0 0-16,0-22 0,0 22 0,0 0 15,-21-21-15,22 20 0,-22 1 16,21 0-16,-21 0 0,0 0 0,0 42 31,0 0-31,0 0 0,0 0 16,0 1-16,0 20 0,0-21 0,0 21 15,0 1-15,0-1 0,-21 0 16,21-20-16,-22 20 0,22-21 0,0 21 16,0-20-16,0-1 0,0 0 0,0 0 15,-21 0-15,21 0 16,0 1-16,0-1 16,-21-21-16,21 21 15</inkml:trace>
  <inkml:trace contextRef="#ctx0" brushRef="#br0" timeOffset="19560.53">23199 14584 0,'0'0'15,"-127"0"-15,105 0 16,-20 0-16,21 0 0,0 0 0,42 0 31,0 0-31,21 0 0,1 0 0,20 0 16,1-21-16,-1 21 0,22 0 0,0 0 15,-1 0-15,22 0 0,0 0 16,0 0-16,0 0 0,-1 0 16,-20 0-16,21 0 0,-21 0 0,20 0 15,-41 0-15,-1 0 0,1 0 16,-22 0-16,-21 21 0,1-21 0,-22 21 16,-43 0-1,22-21-15,-21 0 0,-1 0 0,1 21 16,-21-21-16,-1 0 0,1 0 15,-1 22-15</inkml:trace>
  <inkml:trace contextRef="#ctx0" brushRef="#br0" timeOffset="19833.9">22627 14965 0,'0'0'0,"-21"21"0,21 0 16,21-21-16,0 0 0,22 0 15,-1 0-15,0 0 0,22 0 16,-22 0-16,22 0 0,20 0 0,-20 0 16,-1 0-16,22 0 0,0 0 0,-1 0 15,1 0-15,0 0 0,-1 0 16,22 0-16,-21 0 0,-22 0 0,22 0 16,-22 0-16,1 0 0,-22 0 0,-21 0 15,22 0-15,-43 21 31,-21-21-31,-22 0 0,22 0 16,0 22-16,-21-22 0,20 0 0,-20 21 16</inkml:trace>
  <inkml:trace contextRef="#ctx0" brushRef="#br0" timeOffset="20149.78">22627 15409 0,'0'0'0,"-42"22"0,-1-22 15,22 21-15,0 0 16,21 0-16,0 0 0,0 0 16,0 1-16,21-22 0,22 0 0,-1 0 15,0 21-15,1-21 0,-1 0 0,21 0 16,1 0-16,-1 0 0,1 0 16,21 0-16,-22 0 0,22 0 0,-1 0 15,-20 0-15,21 0 0,-1 0 0,1-21 16,0 21-16,-22-22 0,22 22 15,-22 0-15,-20-21 0,-1 21 0,0 0 16,-21 0-16,-63 0 16,21 0-1,-21 0-15,-1 0 0,-20 21 16,-1 1-16,1-22 0,-22 21 0,0 0 16,1 0-16,-1-21 0,-21 21 0,0 22 15,1-22-15</inkml:trace>
  <inkml:trace contextRef="#ctx0" brushRef="#br0" timeOffset="20430.36">22267 15939 0,'0'0'0,"-42"42"16,42-21-16,0 0 0,0 0 15,42-21-15,-21 0 0,1 0 0,20 0 16,0 0-16,22 0 0,-1 0 0,1 0 16,-1 0-16,1 0 0,20 0 15,-20-21-15,21 21 0,-1-21 16,-20 21-16,20 0 0,1-21 0,-21 21 15,20 0-15,1 0 0,-22 0 16,1 0-16,-1 0 0,1 0 0,-22 0 16,1 0-16,-1 0 0,-21 21 0,-21 0 15,0 0 1,-21-21-16,-21 22 0,20-22 16,-20 21-16,0-21 0,-1 21 0,1 0 15,0-21-15,-22 21 0,22-21 0,-22 21 16,1 1-16,-1-22 0,1 21 15</inkml:trace>
  <inkml:trace contextRef="#ctx0" brushRef="#br0" timeOffset="20682.22">22140 16468 0,'0'21'0,"21"0"15,1-21-15,20 0 16,0 0-16,1 0 0,20 21 0,1-21 15,-1 0-15,1 0 0,20 0 0,1-21 16,0 21-16,-1-21 0,1 21 16,0-21-16,-1 0 0,1 21 15,-22-22-15,22 22 0,-21-21 0,-1 21 0,-21 0 16,1-21-16,-1 21 0,0-21 0,-20 21 16,-44 0 15,1 0-31,0 0 0,0-21 0,-21 21 15,-1 0-15</inkml:trace>
  <inkml:trace contextRef="#ctx0" brushRef="#br1" timeOffset="46991.21">24384 9059 0,'-21'0'140,"0"22"-108,21-1-17,-22-21 1,1 21 15,21 0 47,0 0-15,0 0-48,21-21 17,1 0-32,-1 0 31,0 0-31,0 0 31,0 0-31,0 0 31,1 0 1,-22-21 46,0 0-63,0 0 17,-22 21-32,22-21 31,-21 21-31,21-21 16,-21 21-1,0 0 32,0 0-31,0 0 31,21 21-1,0 0-14,0 0 15,21-21-1,0 0-30,0 0 15,-21-21 94,0 0-109,0 0 15,0-1-15,0 1 46,-21 21-15,0 0-31,0 0-1,-1 0 17,22 21 15,0 1-32,0-1 1,0 0 15,22 0 0,-1-21-15,0 0 0,0 0 15,0 0-16,0 0 1,1-21 47,-22-21-48,0 20 1,0 1 15,0 0 47,-22 21-31,1 0-31,0 0 31,0 21-1,21 0-30,0 1 0,0-1-1,0 0 1,0 0 0,0 0 15,0 0-16,21-21 48,0 0-47,0 0 15,-21-21 63,0 0-94,0 0 15,0 0 1,0 0-1,0-1 17,-21 22 15,0 0-16,0 0 0,21 22-31,0-1 16,-21 0-1,21 21 1,-21-42 0,21 21-16,0 1 31,0-1-16,0 0-15,21-21 47,0 0-31,0 0-16,0 0 16,0 0-1,1 0 1,-1 0-16,-21-21 31,0 0 0,0-1-15,0 1 0,0 0-1,-21 0 16,-1 21-15,22-21 0,-21 21-16,0 0 31,0 0-31,0 0 31,0 0 16,21 21-47,0 0 31,0 0-31,0 0 32,0 1-1,0-1 0,21 0-15,0-21-1,0 0 1,0 0 0,0 0-1,1 0 16,-22-21 1,0 0-32,0-1 15,0 1 1,0 0 0,0 0-16,0 0 31,0 0-16,0-1-15,-22 22 32,1 0-1,0 0 0,0 0 0,21 22-31,0-1 16,-21-21 0,21 21 31</inkml:trace>
  <inkml:trace contextRef="#ctx0" brushRef="#br1" timeOffset="49171.68">24384 9737 0,'0'21'187,"0"0"-187,0 0 16,0 0-1,21 1-15,-21-1 16,0 0 0,0 0 15,0 0-16,21-21-15,0 0 47,-21 21-31,0 1 31,22-22-16,-22 21-15,0 0-1,21-21 48,-21 21-16,21-21 62,0 0-93,-21-21-1,42 0-15,1-22 16,41-41 0,1-1-16,21 0 15,21 1 1,-42 20-16,-22 22 15,22 0 1,-64 20-16,0 1 16,0 21-16,-21-21 15,21 21 1,1 0-16,-22-21 31,21 21-31,-21-21 16,21 21-1,0-21 1,0 21-16</inkml:trace>
  <inkml:trace contextRef="#ctx0" brushRef="#br1" timeOffset="51013.04">24426 10351 0,'0'21'156,"0"0"-109,0 0-47,0 0 32,21-21-17,-21 21 1,0 1 31,22-22-16,-22 21 0,0 0 94,21-21-78,0 0-16,0 0 1,0 0-17,0 0-15,22-21 16,41-43-1,-20 1-15,63-43 16,-21 42 0,0-20-16,-1 20 15,-62 22-15,-22 21 16,21-22 0,-21 43-16,1 0 31,-22-21-31</inkml:trace>
  <inkml:trace contextRef="#ctx0" brushRef="#br1" timeOffset="52693.63">24320 10859 0,'0'21'203,"0"0"-171,0 0-17,22-21 1,-22 21 15,0 0 141,21-21-141,0 0-15,0 0-16,21 0 15,1 0 1,20 0-16,-20 0 16,20 0-16,-21-21 15,1 0 1,-1 0-16,-21 0 16,0 21-1,22-43-15,-22 22 16,21 21-1,-21 0 1,-21-21 0,22 21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8T03:19:38.0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5546 2244 0,'21'0'78,"0"0"-78,0 0 16,0 0-16,0 0 16,1 0-16</inkml:trace>
  <inkml:trace contextRef="#ctx0" brushRef="#br0" timeOffset="1143.33">2244 572 0,'0'0'0,"0"-22"0,21 1 16,-21 0-16,0 0 16,0 0-16,0 0 0,0-1 15,0 1-15,0 42 63,0 1-63,-21-1 0,21 21 0,-22 0 15,1 1-15,0-1 0,21 22 16,-21-1-16,0 1 0,0 20 0,-1-20 16,1-1-16,0 1 0,21 20 15,-21-20-15,0-22 0,0 22 0,-1-1 16,22-20-16,-21 20 0,21-21 16,0 1-16,0-22 0,0 21 15,0-21-15,0 1 0,0-1 0,0-42 47,0-1-31,21-20-16,-21 21 0,22-21 0,-22-1 15,21 1-15</inkml:trace>
  <inkml:trace contextRef="#ctx0" brushRef="#br0" timeOffset="1484.11">2371 402 0,'0'0'0,"0"-21"16,0 0-16,0 0 15,0 42 1,0 0 0,0 21-16,0-20 0,0 20 0,21 0 15,-21 1-15,0-1 0,0 21 16,0 1-16,0-1 0,0 1 15,0-1-15,0 1 0,0-1 0,0 1 16,0-1-16,0 1 0,0-22 16,0 22-16,0-22 0,0 0 0,0 1 15,0-1-15,0-21 0,0 22 16,0-22-16,0 0 0,0 0 0,0 0 16,0 0-16,0-42 31,-21 21-16,21-21-15,0 0 0,-22 0 0,22 0 16,-21-1-16</inkml:trace>
  <inkml:trace contextRef="#ctx0" brushRef="#br0" timeOffset="1766.95">2011 1397 0,'21'-21'31,"0"21"-31,0 0 16,0 0-16,1-21 15,20 0-15,-21 21 0,0 0 0,0 0 16,22-22-16,-22 22 0,0 0 16,0 0-16,0-21 15,1 21-15,-22-21 63</inkml:trace>
  <inkml:trace contextRef="#ctx0" brushRef="#br0" timeOffset="2452.61">3027 1228 0,'0'0'0,"0"-21"0,42-1 16,-21 22-16,-21-21 0,21 0 16,1 0-16,-22 0 15,0 0-15,-22 21 31,1 0-31,0 0 0,-21 0 16,21 0-16,-1 21 0,-20 0 16,0 0-16,21 0 0,-22 0 15,22 1-15,0-1 0,0 0 16,0 0-16,21 0 0,0 0 0,0 1 16,0-1-16,21 0 15,0-21-15,0 0 0,0 21 16,0-21-16,1 0 0,20 21 15,-21 0-15,0-21 0,22 0 0,-22 22 16,0-22-16,0 0 0,0 21 16,0-21-16,1 21 0,-1-21 0,-21 21 15,0 0-15,0 0 16,0 1-16,-21-1 16,-1 0-16,-20 0 0,0-21 15,21 21-15,-22 0 0,1-21 0,0 22 16,-1-22-16,1 0 0,0 0 15,20 0-15,-20 0 0,21 0 0,0 0 16,0 0-16,-1-22 0,1 22 16,21-21-16,0 0 0,-21 21 0,21-21 15,0 0 1,0 0-16,21 21 16,0 0-1,1-22-15,-1 22 0,0 0 0,0 0 16,0-21-16</inkml:trace>
  <inkml:trace contextRef="#ctx0" brushRef="#br0" timeOffset="2993.3">3704 1376 0,'0'0'0,"21"-21"0,0-22 16,1 43-16,-1-21 16,-21 0-16,21 0 15,-21 0-15,0 0 0,-21 21 32,0 0-32,-1 0 0,-20 0 0,21 0 15,-21 0-15,-1 21 0,22 0 16,-21 0-16,21 0 0,-22 0 0,22 1 15,0-1-15,0 0 0,21 0 16,0 0-16,0 0 0,0 1 16,0-1-16,21-21 15,0 21-15,0-21 16,22 0-16,-1 0 0,-21 0 16,21 21-16,1-21 0,-22 0 0,21 0 15,-21 0-15,22 21 0,-22-21 16,0 0-16,0 21 0,-21 1 15,0-1-15,-21 0 16,0-21-16,-21 21 0,20-21 16,-20 21-16,21-21 0,-21 21 0,-1-21 15,22 22-15,-21-22 0,-1 0 16,22 0-16,0 0 0,-21 0 0,21 0 16,-1 0-16,1 0 15,21-22 16,0 1-31,0 0 0,21 0 16,1 21-16,-1-21 0</inkml:trace>
  <inkml:trace contextRef="#ctx0" brushRef="#br0" timeOffset="3487.18">4085 1566 0,'21'-21'16,"0"21"-16,1-21 0,-1 21 16,0-21-16,0 21 0,21-21 0,-20 21 15,-1-21-15,0-1 0,21 22 16,-42-21-16,21 0 0,1 0 16,-22 0-16,0 0 15,-22 21 1,1 0-16,0 0 0,0 0 15,0 21-15,0-21 0,-1 21 16,1 0-16,0 0 0,21 0 0,-21 22 16,21-22-16,0 0 0,0 21 15,0-20-15,0-1 0,0 0 0,0 0 16,0 0-16,0 0 0,21 1 16,0-1-16,0-21 0,1 0 15,-1 0-15,0 0 0,21 0 16,-21 0-16,1 0 0,20 0 15,-21-21-15,21-1 0,1 1 16,-1 0-16</inkml:trace>
  <inkml:trace contextRef="#ctx0" brushRef="#br0" timeOffset="3895.69">4720 1397 0,'0'0'15,"-21"0"-15,21-21 0,0 0 16,0 0-16,0-1 31,21 22-31,0 0 0,0 0 0,1 0 16,-1 0-16,21 0 15,-21 0-15,0 0 0,22 22 0,-22-22 16,0 21-16,0 0 0,0 0 0,-21 0 16,0 0-16,22 1 0,-22-1 15,0 0-15,0 0 0,0 21 0,0-20 16,-22-1-16,1 0 0,21 0 15,-21 0-15,0 0 0,21 1 0,-21-22 16,21 21-16,-21-21 16,-1 0-16,22-21 15,0-1 1,0 1-16,0 0 0,22 0 16,-1 0-16,-21-22 0,0 22 0,21 0 15,0-21-15,0 21 0,-21-1 16,21 1-16,-21 0 0,22 0 0,-22 0 15,21 0-15,0 21 16,-21-22-16,21 22 16,-21-21-16,21 21 0,0-21 15,-21 0-15,22 21 0</inkml:trace>
  <inkml:trace contextRef="#ctx0" brushRef="#br0" timeOffset="4303.97">5757 699 0,'0'0'0,"0"-22"0,21-20 16,-21 21-16,0 0 16,0 0-16,22 21 15,-22 21 1,0 0-1,0 0-15,0 21 0,0-20 16,0 20-16,0 0 0,-22 22 0,1-22 16,21 22-16,-21-22 0,0 21 15,21 1-15,-21-22 0,0 22 16,21-22-16,0 22 0,-22-22 0,22 0 16,-21 1-16,21-1 0,0 0 15,0-21-15,0 22 0,0-22 0,0 21 16,0-21-16,21 1 0,1-1 15,-1-21-15,-21 21 0,21-21 16,0 0-16,0 0 0,0 0 16,1-21-16,-1 0 0,0 21 15,-21-22-15,21 1 0,0 0 0,0 0 16,1 0-16,-1-22 0,0 22 16,-21-21-16,21 21 0</inkml:trace>
  <inkml:trace contextRef="#ctx0" brushRef="#br0" timeOffset="4567.83">5673 1164 0,'0'0'0,"-22"0"0,1 0 16,42 0 15,1 0-31,-1 0 0,21 0 16,-21 0-16,22 0 15,-1 0-15,0 0 0,-21 0 0,22 0 16,-1 0-16,-21 0 0,22 0 0,-22-21 16,0 21-16,0 0 0,0 0 15,0 0-15,1 0 0,-22-21 0,21 21 16,-21-21 0</inkml:trace>
  <inkml:trace contextRef="#ctx0" brushRef="#br0" timeOffset="7071.99">13801 85 0,'0'-21'16,"0"-1"0,0 44 15,0-1-15,0 0-16,0 0 0,21 0 15,-21 0-15,0 1 0,0-1 16,0 0-16,0 21 0,0-21 0,0 1 15,21-1-15,-21 21 0,0-21 16,0 0-16,0 1 0,21-1 0,-21 0 16,0 21-16,0-21 0,0 1 15,0-1-15,0 0 0,0 0 0,21 0 16,-21 22-16,0-22 0,0 0 16,0 0-16,0 21 0,0-20 0,0 20 15,0-21-15,0 0 0,0 22 16,0-22-16,0 21 0,0-21 15,21 0-15,-21 22 0,0-22 0,0 0 16,22 0-16,-22 22 0,0-22 16,0 0-16,0 0 0,0 0 0,21 22 15,-21-22-15,0 0 0,0 0 0,0 0 16,0 0-16,0 22 0,0-22 16,0 0-16,0 0 0,0 22 0,0-22 15,0 0-15,0 21 0,0-21 0,0 1 16,0 20-16,0-21 0,0 0 15,0 22-15,0-22 0,0 21 0,0-21 16,0 22-16,-21-22 16,21 21-16,0-21 0,0 22 0,0-22 15,0 21-15,-22-21 0,22 22 0,0-22 16,-21 21-16,21-21 0,0 22 16,0-1-16,0 0 0,0-21 0,-21 22 15,21-1-15,0 0 0,-21 1 0,21-1 16,0-21-16,0 22 0,0-1 15,0 0-15,0 1 0,0-22 0,-21 21 16,21 0-16,0 1 0,-21-22 0,21 21 16,0 1-16,-22-1 0,22 0 15,0 1-15,0-1 0,0 0 0,0 1 16,0-1-16,0 0 0,0 1 16,0-1-16,0 0 0,0-21 15,0 22-15,0-1 0,0-21 0,0 22 16,0-1-16,0-21 0,0 21 15,0-20-15,0 20 0,0 0 0,0-21 16,0 22-16,0-22 0,0 21 0,0-21 16,0 22-16,0-22 0,0 0 15,0 21-15,0-20 0,0-1 0,0 0 16,22 21-16,-22-21 0,0 1 0,0-1 16,21 0-16,-21 0 0,0 0 15,0 0-15,0 1 0,0-1 16,0 0-16,0 0 0,0 0 0,0 0 15,0 1-15,0-1 16,21 0-16,-21 0 0,0 0 0,0 0 16,0 1-16,0-1 0,0 0 0,21 0 15,-21 0-15,0 0 0,0 1 16,0-1-16,0 0 0,0 0 0,0 0 16,21 22-16,-21-22 0,0 0 0,0 0 15,0 0-15,0 22 0,0-22 16,0 21-16,0-21 0,0 0 0,0 22 15,0-22-15,0 21 0,0-21 16,0 22-16,0-1 0,0-21 16,0 22-16,0-1 0,0 0 0,0-21 15,0 22-15,0-1 0,0 0 0,0 1 16,0-1-16,0 0 0,0-20 16,0 20-16,0 0 0,0 1 0,0-1 15,0 0-15,0 1 0,0-1 0,0 0 16,0 1-16,0 20 0,0-21 15,0 1-15,0 20 0,0-20 0,0 20 16,0-21-16,0 22 0,0-22 0,0 22 16,0-22-16,0 22 0,0-22 0,0 21 15,0-20-15,21 20 16,-21-20-16,0 20 0,0-21 0,22 22 16,-22-1-16,0-20 0,0 20 0,0-20 15,0-1-15,0 21 0,0-20 16,0-1-16,0 22 0,0-22 0,0 21 15,0-20-15,0 20 0,0-20 0,0 20 16,0-21-16,0 22 0,0-22 0,0 22 16,0-22-16,0 22 0,0-22 15,0 0-15,0 22 0,0-22 0,0 22 16,0-22-16,0 21 0,0-20 0,0 20 16,0-20-16,0 20 0,0-21 15,0 1-15,0 20 0,0-20 16,0-1-16,0 0 0,0 22 0,0-22 15,0 0-15,0 22 0,0-22 0,0 1 16,0 20-16,0-21 0,0 22 16,0-22-16,0 22 0,0-22 0,0 0 15,0 22-15,0-22 0,0 1 0,0 20 16,0-21-16,0 22 0,0-22 0,0 22 16,0-22-16,0 22 0,0-22 15,0 21-15,0 1 0,0-22 0,0 22 16,0-22-16,0 22 0,0-22 0,0 21 15,0-20-15,0 20 0,0 1 0,0-1 16,0 1-16,0-22 16,0 22-16,0-1 0,-22 1 0,22-1 15,0 1-15,0-22 0,0 21 0,0 1 16,0-1-16,0 1 0,0-1 0,0 1 16,-21-1-16,21 1 0,0-1 15,0 1-15,0-1 0,0 1 0,0-1 16,0 1-16,0 21 0,0-22 0,0 1 15,0-1-15,0 1 0,-21 20 16,21-20-16,0-1 0,0 1 0,-21-1 16,21 22-16,0-22 0,0 1 0,0-1 15,0 22-15,0-21 0,0-1 16,0 22-16,-21-22 0,21 1 16,0-1-16,-21 22 0,21-22 0,0 1 15,-22 21-15,22-22 0,0 22 16,0-22-16,-21 1 0,21 20 0,0-20 15,-21-1-15,21 1 0,0 21 0,0-22 16,-21 1-16,21-1 0,0 22 16,-21-22-16,21 1 0,0 20 0,0-20 15,0-1-15,-21 1 0,21-1 0,0 1 16,-22-1-16,22 22 0,0-21 16,0-1-16,0 1 0,0-1 15,-21 1-15,21-1 0,0 1 0,0-1 0,0 1 16,0-1-16,0 1 15,0-1-15,0 1 0,0-1 0,0 1 16,0-1-16,0-21 0,0 22 0,0-1 16,0-20-16,0-1 0,0 0 15,0 1-15,0-1 0,0 0 0,0 1 16,0-22-16,0 0 0,0 0 0,0 0 16,0-42-1</inkml:trace>
  <inkml:trace contextRef="#ctx0" brushRef="#br0" timeOffset="8520.09">16150 953 0,'0'0'0,"21"0"31,0 0-31,1-22 0,-1 22 0,0-21 16,0 0-16,0 0 0,22 21 15,-1-42-15,0 20 0,-21 1 16,22 0-16,-1 0 0,-21 0 16,22 0-16,-22-1 0,0 1 0,-21 0 15,0 0-15,0 0 16,0 0-16,-21 21 0,-22 0 0,22-22 16,-21 22-16,21 0 0,-22 0 15,-20 0-15,21 22 0,-1-22 0,1 21 16,0 0-16,-22 0 0,22 0 15,21 0-15,-22 1 0,22-1 0,0 21 16,-21-21-16,42 22 0,0-22 16,0 21-16,0-21 0,0 0 0,0 22 15,21-22-15,0 0 0,21 21 16,1-20-16,-1-1 0,0 0 0,22 0 16,-22 0-16,22 0 15,-1 22-15,-21-43 0,1 21 0,20 0 16,-20 0-16,-22 0 0,0 1 15,0-1-15,-21 0 0,0 0 16,0 0-16,-42-21 0,21 21 0,-22 1 16,1-22-16,-22 21 0,22-21 15,-21 0-15,-1 0 0,22 0 0,-22 0 16,22 0-16,0 0 0,-1 0 16,22 0-16,0-21 0,-21-1 0,20 22 15,1-21-15,21 0 0,0 0 16,-21 0-16,21 0 0,0-1 15,0 1-15,0 0 0,0 0 0,0 0 16,21 0 0,0 21-16,1-22 0,20 22 15,-21 0-15</inkml:trace>
  <inkml:trace contextRef="#ctx0" brushRef="#br0" timeOffset="8987.84">17060 931 0,'0'0'0,"-21"0"0,0 0 0,0 0 16,0 0-16,-1 22 0,1-1 15,0-21-15,0 21 0,0 0 0,0 21 16,-1-20-16,22 20 0,-21-21 15,21 21-15,0-20 0,0 20 0,0-21 16,0 21-16,0-20 0,0-1 16,0 0-16,21 0 0,-21 0 0,22 0 15,-1-21-15,0 0 0,0 22 16,0-22-16,22 0 0,-22 0 0,21 0 16,-21 0-16,22-22 0,-22 22 15,21-21-15,-21 0 0,22 0 16,-22 0-16,0 0 0,21-1 0,-42-20 15,21 21-15,-21-21 0,0 20 16,0-20-16,0 0 0,-21-1 0,0 22 16,0-21-16,0 21 0,-22 0 15,1-1-15,21 1 0,-21 21 0,20 0 16,-20 0-16,21 0 0,0 0 16,-22 21-16,22 1 0,21-1 15,0 0-15,0 0 16,0 0-16,0 0 0,21-21 15,1 0-15,-1 0 16,21 0-16,-21 0 0</inkml:trace>
  <inkml:trace contextRef="#ctx0" brushRef="#br0" timeOffset="9843.86">17716 508 0,'0'0'0,"-21"-21"0,0 0 16,0 21-16,0 0 16,21 21-16,-21 0 15,21 0-15,-22 22 0,22-1 16,0 0-16,0 1 0,-21 20 0,0 1 16,21 20-16,-21-20 0,0 20 15,21-20-15,-21 21 0,-1-1 0,1-20 16,0 20-16,21 1 0,-21 0 15,21-1-15,-21 1 0,21-21 0,0 20 16,-21-20-16,21 20 0,-22-20 16,1-1-16,21 1 0,0-1 0,0 1 15,0-22-15,0 1 0,0-1 16,0 0-16,0-21 0,0 1 0,0-1 16,21-21-16,1 0 0,-1 0 15,0-21-15,21-1 0,-21 1 0,22 0 16,-22-21-16,21-1 0,1 1 15,-22 0-15,21-1 0,0-20 0,-20 21 16,20-22-16,-21 22 0,0-22 0,-21 1 16,0-1-16,0 22 0,0-22 15,0 1-15,-21 21 0,0-1 0,-21 1 16,20 0-16,-20 20 0,0 1 16,21 0-16,-22 0 0,1 0 0,0 21 15,20 0-15,-20 0 0,21 0 16,0 0-16,0 0 0,42 0 31,0 0-15,0 0-16,21 0 0,-20 0 0,-1-21 15,21 21-15,0-22 0,1 22 16,-22-21-16,21 0 0,1 0 0,-1 0 16,-21 0-16,21-22 0,1 22 15,-22-21-15,21-1 0,-21 1 0,1 0 16,-1-22-16,0 22 0,-21 0 15,0-22-15,0 22 0,0 21 0,0-22 16,0 1-16,0 21 0,0 0 16,0-1-16,0 1 0,0 0 15,-21 42 1,21 0 0,-21 1-16,21-1 0,-22 21 0,22 0 15,0 1-15,0-1 0,0 0 16,-21 22-16,21-22 0,-21 1 0,21 20 15,-21-21-15,21 1 0,0-1 16,0 0-16,0-20 0,0 20 0,0-21 16,0 0-16,0 0 0,0 1 15,0-1-15,21-21 16,0 0 0,0 0-16,1 0 15,-1-21-15,-21-1 0,21 1 16,-21 0-16,0 0 0,0 0 15</inkml:trace>
  <inkml:trace contextRef="#ctx0" brushRef="#br0" timeOffset="10051.7">17907 953 0,'0'0'0,"21"0"31,0 0-31,0 0 16,1 0-16,-1 0 0,0 0 16,21 0-16,-21 0 0,1 0 0,20 0 15,-21-22-15,0 22 0,22 0 16,-22-21-16,0 21 0,0-21 0,0 21 16,22-21-16</inkml:trace>
  <inkml:trace contextRef="#ctx0" brushRef="#br0" timeOffset="10787.29">19389 614 0,'0'0'0,"0"21"16,0 0-16,-22 22 0,1-1 0,21 0 15,-21 1-15,21 20 0,-21 1 16,21-22-16,-21 21 0,0-20 0,21 20 16,-22-20-16,1-1 0,21 21 15,-21-41-15,21 20 0,-21 0 16,0-21-16,21 1 0,0-1 15,0 0-15,0 0 0,0-42 32,0 0-32,0 0 15,0-1-15,21 1 0,0-21 0,0 21 16,-21-22-16,21 1 0,1-21 16,-1 20-16,0-20 0,0-1 0,0 1 15,22-1-15,-22 1 0,0-1 16,21 1-16,1 20 0,-22-20 0,21 21 15,-21 20-15,0-20 0,1 21 16,-1 21-16,0 0 0,0 0 16,0 21-16,-21 0 15,0 22-15,0-1 0,0 0 0,0 22 16,0-1-16,0 1 0,0-1 16,0 1-16,0-1 0,0 1 0,0-1 15,0 1-15,0-22 0,0 0 16,0 1-16,0-1 0,0-21 0,0 0 15,0 1-15,0-1 0,0 0 0,0 0 16,0-42 15,-21 0-15,21 0-16,-21-1 0</inkml:trace>
  <inkml:trace contextRef="#ctx0" brushRef="#br0" timeOffset="10994.17">19304 1143 0,'0'0'0,"-21"0"16,21 21 15,21-21-31,0 0 16,0 0-16,0 0 0,1 0 15,20 0-15,-21 0 0,21 0 16,-20 0-16,20 0 0,0 0 15,1-21-15,-22 21 0,21-21 16,0 21-16,-20-21 0,20 0 0</inkml:trace>
  <inkml:trace contextRef="#ctx0" brushRef="#br0" timeOffset="11475.9">20278 1016 0,'0'0'0,"21"-21"0,0 21 16,-21-21 0,0 0-16,0-1 15,-21 22 1,0 0-16,-22 0 0,22 0 16,0 22-16,-21-1 0,20-21 15,1 21-15,0 0 0,0 0 0,0 0 16,0-21-16,21 22 0,0-1 15,0 0-15,0 0 0,0 0 16,21-21-16,0 21 16,0-21-16,0 22 0,0-1 0,1-21 15,-1 21-15,0-21 0,21 21 16,-21-21-16,1 21 0,-1-21 16,0 21-16,-21 1 0,21-22 15,-21 21-15,0 0 0,0 0 16,0 0-16,-21-21 15,21 21-15,-21-21 0,-22 0 16,22 0-16,0 0 0,0 22 0,-21-22 16,20 0-16,1 0 0,0 0 15,0 0-15,0 0 0,0 0 0,-1-22 16,1 1 0,0 21-1,21-21-15,0 0 16,21 21-1,0-21-15</inkml:trace>
  <inkml:trace contextRef="#ctx0" brushRef="#br0" timeOffset="11948.19">20891 1058 0,'0'0'0,"22"-21"16,-22 0-16,0 0 16,0 0-16,0 0 0,-22 21 15,1 0 1,0 0-16,0 0 0,-21 0 0,20 0 16,1 21-16,-21 0 0,21-21 15,0 21-15,-22 0 0,22 0 0,0 1 16,21-1-16,0 0 0,0 0 15,0 0-15,0 0 0,0 1 16,0-1-16,21-21 0,0 21 16,0 0-16,22-21 0,-22 21 0,0-21 15,21 21-15,-20 1 0,20-22 16,-21 21-16,21-21 0,-20 21 16,-1-21-16,0 21 0,0-21 0,-21 21 15,0 0-15,-21 1 16,0-22-16,0 0 0,-22 0 15,1 21-15,0-21 0,-1 0 16,1 0-16,0 0 0,-1 0 0,1 0 16,21 0-16,-22 0 0,22 0 15,0 0-15,0 0 0,0 0 16,0 0-16,21-21 16,21 21-1,0-22-15,21 22 0,-21-21 0</inkml:trace>
  <inkml:trace contextRef="#ctx0" brushRef="#br0" timeOffset="12335.19">21145 1249 0,'22'0'16,"-1"0"-16,0 0 15,0-21-15,0 0 16,0-1-16,1 22 0,-22-21 16,21 21-16,0-21 0,0 0 15,0 0-15,-21 0 0,0-1 16,0 1-16,0 0 0,0 0 16,-21 21-16,0 0 15,0 0-15,0 0 0,-1 21 16,1-21-16,0 21 0,0 0 0,0 1 15,21 20-15,-21-21 0,21 0 0,-22 22 16,22-22-16,0 0 0,0 21 16,0-21-16,0 1 0,0-1 0,0 0 15,22 0-15,-1 0 0,0-21 16,0 21-16,0-21 0,0 0 16,1 0-16,-1 0 0,0 0 15,0 0-15,0 0 0,0 0 16,1 0-16,-1-21 0,0 21 0</inkml:trace>
  <inkml:trace contextRef="#ctx0" brushRef="#br0" timeOffset="12743.95">21653 1164 0,'0'0'16,"0"-42"-16,0 21 15,0 0-15,0-1 0,0 1 0,22 0 16,-1 21-1,-21-21-15,21 21 0,0 0 0,0 0 16,0 0-16,1 0 16,-1 21-16,0 0 0,0 0 0,-21 1 15,21-1-15,0 0 0,-21 0 16,0 21-16,22-20 0,-22-1 0,0 0 16,0 0-16,0 0 0,0 0 15,0 1-15,0-1 0,0 0 0,0 0 16,-22 0-1,1-21 1,21-21 15,0 0-31,0 0 0,0 0 16,0-1-16,0 1 16,0-21-16,21 21 0,-21 0 0,22-22 15,-1 22-15,-21 0 0,0 0 16,21 0-16,-21-1 0,21 22 0,-21-21 15,21 0-15,-21 0 16,21 0-16,1 21 0</inkml:trace>
  <inkml:trace contextRef="#ctx0" brushRef="#br0" timeOffset="13127.24">22564 487 0,'-22'0'0,"1"21"32,21 0-32,-21 22 0,0-22 0,21 0 15,0 21-15,-21 1 16,21-1-16,-21 0 0,-1 22 0,22-22 15,0 22-15,0-22 0,-21 21 16,21-20-16,0-1 0,-21 0 0,21 1 16,0-1-16,0 0 0,0-20 0,0 20 15,0-21-15,0 0 0,0 0 16,0 1-16,21-1 0,0-21 16,1 0-16,-1 0 15,0 0-15,0 0 16,0-21-16,0-1 15,1 22-15,-22-21 0,21 0 0,0 0 16,0 0-16,0-22 0,0 22 16,1-21-16</inkml:trace>
  <inkml:trace contextRef="#ctx0" brushRef="#br0" timeOffset="13372.11">22352 720 0,'0'0'0,"21"0"0,21 0 0,1 0 16,-1 0-16,-21 0 0,43 0 0,-22-21 15,0 21-15,1 0 0,-1 0 16,-21 0-16,22 0 0,-22 0 0,0-22 15</inkml:trace>
  <inkml:trace contextRef="#ctx0" brushRef="#br0" timeOffset="14915.22">2434 2477 0,'0'0'0,"21"0"46,0 0-46,1 0 0,-1 0 16,21 0-16,-21 0 0,43 0 16,-22 0-16,0 0 0,22 0 15,-1 0-15,1-22 0,-1 22 0,22 0 16,0-21-16,-1 0 0,1 21 16,21 0-16,0-21 0,0 21 15,-1 0-15,1-21 0,-21 0 0,21 21 16,0 0-16,-1-22 0,22 22 0,-21 0 15,0-21-15,21 21 0,-21 0 16,21-21-16,-21 21 0,0-21 0,-1 21 16,1 0-16,-21-21 0,21 21 15,-22 0-15,1 0 0,-21 0 0,20-21 16,-41 21-16,20 0 16,-21 0-16,1 0 0,-1 0 0,0 0 15,-20 0-15,-1 0 0,0 0 16,-21-22 62</inkml:trace>
  <inkml:trace contextRef="#ctx0" brushRef="#br0" timeOffset="16087.63">16065 1990 0,'0'0'0,"-21"0"0,0 0 16,0-21-16,42 21 62,0 0-62,22 0 0,-1 0 16,0 0-16,1 0 0,20 21 0,1-21 15,-1 0-15,22 0 0,-22 21 0,22-21 16,-22 0-16,22 0 0,0 0 16,-1 0-16,1 21 0,21-21 0,84 0 15,-84 0-15,0 0 16,21 21-16,-21-21 0,0 0 0,21 0 16,0 0-16,21 0 15,-21 0-15,21 0 0,-21 0 0,21 21 16,0-21-16,1 0 0,20 0 15,-21 0-15,21 0 0,-20 22 0,20-22 16,-21 0-16,0 0 0,22 0 16,-22 21-16,-21-21 0,21 0 0,-21 0 15,-21 0-15,0 0 0,-1 0 0,1 0 16,-21 0-16,21 0 0,-22 0 16,1 0-16,0-21 0,-22 21 0,22 0 15,-22 0-15,1-22 0,-22 22 16,22 0-16,-22-21 0,22 21 0,-22 0 15,-21 0-15,21 0 16,-20 0-16,20 0 0,-21 0 0,0 0 16,0 0-1,1 0-15,-22 21 47,-22-21-47,1 0 0,0 0 16,21 22-16</inkml:trace>
  <inkml:trace contextRef="#ctx0" brushRef="#br0" timeOffset="27375.39">1418 3387 0,'21'-21'16,"-21"-1"-1,0 1-15,21 21 0,-21-21 16,22 21-16,-22-21 0,0 0 15,21 0-15,-21-1 16,0 1-16,0 0 16,0 0-16,0 0 15,-21 0 1,-1 21-16,1-22 0,0 22 16,0 0-16,0 0 0,0 0 15,-1 0-15,1 0 0,-21 22 16,0-1-16,20 21 0,-20-21 0,0 22 15,21-1-15,-22 0 0,1 1 16,21 20-16,0-21 0,-1 1 16,1 20-16,0-20 0,21-1 15,0 0-15,0 22 0,0-22 0,0 0 16,0 1-16,0-1 0,21 22 0,-21-22 16,21 0-16,1-21 15,-1 22-15,-21-22 0,21 0 0,0 0 16,21 0-16,-20-21 0,-1 0 15,0 0-15,21 0 0,-21 0 0,22 0 16,-22-21-16,21 0 0,-21 21 16,1-21-16</inkml:trace>
  <inkml:trace contextRef="#ctx0" brushRef="#br0" timeOffset="27825.53">1736 3683 0,'0'0'0,"0"-21"16,-22 21 0,1 0-16,0 21 15,0-21-15,21 21 0,-21 0 0,0 1 16,21 20-16,-22-21 0,22 21 16,0-20-16,0 20 0,0 0 0,0-21 15,0 22-15,0-22 0,0 21 16,0-21-16,0 1 0,22-1 0,-22 0 15,21-21-15,0 0 16,0 21-16,21-21 0,-20 0 0,-1 0 16,0-21-16,21 21 0,-21-21 15,1 0-15,-1-1 0,0-20 0,0 21 16,0-21-16,0 20 0,-21-20 16,0 21-16,0-21 0,0-1 0,0 22 15,0-21-15,-21 21 0,0-1 16,0 1-16,-21 0 0,20 21 15,1 0-15,0 0 0,-21 0 0,21 0 16,-1 0-16,1 21 0,0 0 16,0 1-16,0-1 0,0 0 15,21 0-15,0 0 0,0 0 16,0 1-16,0-1 0,0 0 16,21-21-16,0 0 0,0 0 15,21 0-15,-20 0 0,-1 0 0</inkml:trace>
  <inkml:trace contextRef="#ctx0" brushRef="#br0" timeOffset="28496.14">2138 3747 0,'0'21'15,"0"0"-15,0 0 16,0 0-16,0 0 15,0 1-15,0 20 0,0-21 0,0 0 16,0 0-16,0 1 0,-21-1 16,21 42-1,-22-42-15,22 1 0,0-44 47,0 1-47,0 0 0,0-21 16,0 21-16,0-1 0,0-20 15,0 21-15,0-21 0,0 20 0,22-20 16,-22 21-16,21 0 16,0-22-16,0 43 0,21-21 0,-20 0 15,-1 21-15,0 0 0,0 0 16,21 0-16,-20 21 0,-1-21 0,0 21 16,21 1-16,-21-1 0,1 0 15,-1 0-15,0 0 0,0 0 0,-21 1 16,0 20-16,0-21 0,0 0 15,0 0-15,0 1 0,0-1 16,-21 0-16,0-21 0,0 0 16,-1 0-16,22-21 31,0 0-31,0-1 0,0 1 16,0 0-16,0-21 0,22 21 15,-1-22-15,21 22 0,-21 0 0,0-21 16,22 20-16,-22 1 0,21 21 15,-21-21-15,22 21 0,-22 0 0,0 0 16,0 0-16,0 0 0,1 21 16,-1-21-16,-21 21 0,21 1 0,-21-1 15,0 0-15,0 0 0,0 21 16,0-20-16,0-1 0,-21 0 0,0 21 16,21-21-16,-22 1 0,1-1 15,21 0-15,0 0 0,-21-21 0,21 21 16,21-21 15,0 0-31,1-21 0,-1 0 16</inkml:trace>
  <inkml:trace contextRef="#ctx0" brushRef="#br0" timeOffset="28795.97">3238 3662 0,'-21'0'15,"21"21"1,0 0 0,0 0-16,-21 22 0,21-22 15,0 21-15,-21 1 0,21-1 16,0 21-16,0-20 0,0 20 0,-21 1 16,21-1-16,-21 22 0,21-22 0,-22 1 15,22-1-15,0 22 0,-21-21 16,0-1-16,21 1 0,-21-1 0,21 1 15,0-22-15,-21 21 0,21-20 16,0-22-16,0 21 0,0-21 0,0 1 16,21-44-1,0 1 1,-21-21-16,21 21 0,0-22 0,-21 1 16</inkml:trace>
  <inkml:trace contextRef="#ctx0" brushRef="#br0" timeOffset="29122.78">3111 3874 0,'0'0'0,"0"-22"0,-21 1 0,21-21 16,0 21-16,0 0 16,0-1-16,21 1 0,1 0 0,-1 21 15,21-21-15,-21 21 0,22 0 16,-22 0-16,21 0 0,0 0 15,1 0-15,-1 0 0,0 21 16,-20-21-16,-1 21 0,0 0 0,0-21 16,-21 22-16,0-1 0,0 0 15,0 0-15,-21 0 0,0 0 16,-22-21-16,22 22 0,0-1 0,-21-21 16,21 21-16,-22-21 0,22 0 15,0 21-15,0 0 16,42-21-1,0 0-15,0 0 16,22 0-16,-22 0 0</inkml:trace>
  <inkml:trace contextRef="#ctx0" brushRef="#br0" timeOffset="29596.02">4064 3620 0,'0'0'0,"-21"0"15,0 0-15,-1 0 0,1 0 16,0 0-16,0 21 0,0-21 16,0 21-16,21 0 0,-22 0 0,1 0 15,0 1-15,21-1 0,0 0 16,0 21-16,0-21 0,-21 1 0,21-1 15,0 0-15,0 0 16,0 0-16,21-21 0,0 0 0,0 0 16,1 0-16,-1 0 15,0 0-15,0-21 0,0 0 0,0 0 16,1 0-16,-1-1 0,0 1 16,0 0-16,0 0 0,-21 0 0,0-22 15,0 22-15,0 0 0,0 0 0,0 0 16,0 42 15,0 0-31,0 0 0,0 0 16,0 1-16,0-1 0,0 21 0,0-21 15,0 0-15,0 22 0,0-22 0,0 0 16,0 0-16,0 0 0,0 1 16,0-1-16,21 0 0,1-21 0,-1 0 15,0 0-15,0 0 0,0 0 16,0 0-16,1 0 0,-1-21 0,0 21 15,21-21-15</inkml:trace>
  <inkml:trace contextRef="#ctx0" brushRef="#br0" timeOffset="29964.1">4403 3704 0,'0'0'0,"-22"-21"0,22 0 15,-21 0-15,21 0 16,21 21-1,1 0 1,-1 0-16,0 0 0,21 0 0,-21 0 16,22 21-16,-22 0 0,0 0 15,21 0-15,-20 0 0,-1 1 0,-21 20 16,0-21-16,21 0 0,-21 0 16,0 1-16,0-1 0,0 0 15,0 0-15,0 0 0,0 0 0,-21-21 16,0 0-16,-1 0 15,1 0-15,21-21 16,0 0-16,0 0 16,0 0-16,0 0 0,0-1 15,0 1-15,0-21 0,0 21 0,21-22 16,-21 22-16,22-21 0,-1 21 16,0 0-16,-21-1 0,21 1 0,0 0 15,0 0-15,1 0 0,20 21 0,-21 0 16,0 0-1</inkml:trace>
  <inkml:trace contextRef="#ctx0" brushRef="#br0" timeOffset="30559.35">5313 3725 0,'0'-21'16,"0"0"-16,0 0 15,0 0-15,21 21 16,-21-21-16,21-1 0,-21 1 15,0 0-15,0 0 16,-21 21 0,0 0-16,0 0 0,-1 0 15,1 0-15,0 21 16,0 0-16,0-21 0,21 21 0,-21 1 16,21-1-16,-22-21 0,22 21 15,0 0-15,0 0 0,0 0 0,0 1 16,0-1-16,22-21 15,-22 21-15,21-21 0,0 21 16,0-21-16,0 21 0,0-21 0,1 21 16,-1-21-16,0 22 0,0-1 15,0-21-15,-21 21 0,0 0 0,0 0 16,0 0-16,0 1 16,-21-1-1,0-21-15,0 0 0,-22 0 0,22 0 16,0 0-16,-21 0 15,21 0-15,-22 0 0,22-21 0,-21 21 16,21-22-16,-1 1 0,1 21 0,21-21 16,0 0-16,-21 0 0,21 0 15,0-1-15,21 22 16,-21-21 0,21 21-16,1-21 0,20 21 0,-21 0 15</inkml:trace>
  <inkml:trace contextRef="#ctx0" brushRef="#br0" timeOffset="30841.19">5651 3641 0,'0'0'0,"0"-21"0,0 42 31,0 0-31,0 0 15,0 0-15,0 0 0,0 22 0,0-22 16,0 0-16,0 0 0,0 22 16,0-22-16,0 0 0,0 0 0,0 0 15,0 0-15,-21 1 16,21-1 0,0-42 15,0-1-31,0 1 0,0 0 15</inkml:trace>
  <inkml:trace contextRef="#ctx0" brushRef="#br0" timeOffset="31012.09">5673 3514 0,'0'0'16,"0"-21"-16,0-1 0,0 1 0,-22 21 47,22 21-47,0 1 15,0-1 1,0 0-16,0 0 16,22-21-16,-1 21 0,0-21 15</inkml:trace>
  <inkml:trace contextRef="#ctx0" brushRef="#br0" timeOffset="31675.97">6181 3620 0,'0'21'0,"-22"-21"16,1 21-16,0-21 16,0 21-16,0-21 0,0 21 15,21 0-15,-22 1 0,1-1 0,0-21 16,21 42-16,0-21 0,0 0 16,0 1-16,0-1 0,0 0 0,0 0 15,0 0-15,0 0 0,0 1 16,0-1-16,21 0 0,0-21 15,1 0-15,-1 0 0,0 0 16,0 0-16,-21-21 16,0 0-1,0-1-15,0 1 0,0 0 16,0 0-16,0-21 0,0 20 0,0-20 16,0 21-16,0-21 0,21-1 15,0 22-15,-21-21 0,22 21 16,-1-1-16,21 1 0,-21 21 0,0 0 15,1 0-15,20 0 0,-21 0 16,21 0-16,-20 0 0,-1 21 0,0 1 16,21-22-16,-21 42 0,-21-21 0,22 0 15,-22 0-15,0 1 0,0-1 16,0 21-16,0-21 0,0 0 0,0 1 16,0-1-16,-22 0 0,1 0 0,0 0 15,0-21 1,0 21-16,0-21 15,21-21 1,0 0-16,0 0 16,0 0-16,0 0 0,21-1 0,0 1 15,0-21-15,21 21 0,-20-22 16,20 1-16,0 0 0,1 21 0,-1-1 16,0 1-16,1 0 0,-1 21 15,0 0-15,-21 0 0,1 21 0,-1 0 16,0 1-16,0-1 0,-21 0 0,0 21 15,0-21-15,0 22 0,0-22 16,0 0-16,0 21 0,0-20 0,0-1 16,0 0-16,0 0 0,0 0 15,-21-21-15,21 21 0</inkml:trace>
  <inkml:trace contextRef="#ctx0" brushRef="#br0" timeOffset="32612.41">7980 3768 0,'21'0'16,"0"0"-16,0 0 16,22 0-16,-22 0 0,21 0 15,0 0-15,1-21 0,-1-1 0,0 1 16,1 0-16,-1 0 0,22 0 15,-22 0-15,0-1 0,1-20 0,-1 21 16,0-21-16,1 20 0,-22-20 16,0 0-16,-21-1 0,0 1 15,0 21-15,0-21 0,0-1 0,-21 22 16,-22 0-16,22 0 0,0 21 16,0 0-16,-21-21 0,20 21 0,1 0 15,0 0-15,0 21 0,0 0 0,0 21 16,-1 1-16,1-1 0,21 0 15,0 22-15,0-1 0,-21 1 0,0-1 16,21 22-16,-21-22 0,21 22 16,-21-21-16,-1 20 0,22 1 0,-21 0 15,0-1-15,21 1 0,-21 0 16,0-1-16,0 1 0,-1 0 16,1-1-16,0 1 0,0 0 0,0-1 15,21-20-15,0-1 0,-21 1 0,21-1 16,0 1-16,0-22 0,0 0 15,0 1-15,0-22 0,0 0 0,21 0 16,0-21-16,0 0 0,0 0 0,22 0 16,-22 0-16,21-21 0,-21 0 15,22 0-15,-1-22 0,0 22 0,1-21 16,-1 0-16,0-1 0,1-20 0,-1-1 16,0 1-16,1-1 0,-22 1 15,21-1-15,-21 1 0,0-1 16,-21 1-16,0-1 0,-21 1 0,0 20 15,-21-20-15,-1-1 0,1 22 0,-21-21 16,20 20-16,-20 1 0,-1 0 16,1 20-16,-1 1 0,1 0 15,-1 0-15,22 0 0,0 21 0,20 0 16,1 0-16,42 0 16,1 0-16,-1 0 15,21 0-15,0 0 0,-20 0 0,20-21 16,0 21-16,22-22 0,-22 22 15,0-21-15,1 21 0,-1-21 0,22 21 16,-22-21-16</inkml:trace>
  <inkml:trace contextRef="#ctx0" brushRef="#br0" timeOffset="33274.71">9461 3514 0,'0'0'0,"-21"-21"0,0-1 0,-21-20 16,21 42-16,-1 0 0,1 0 0,0 0 16,-21 0-16,21 0 0,-22 0 15,22 21-15,-21 22 0,-1-22 16,22 21-16,-21-21 0,21 22 16,0-1-16,-1 0 0,22 1 0,0-22 15,0 21-15,0 0 0,0 1 16,0-22-16,0 0 0,22-21 15,-1 21-15,0-21 0,0 0 0,0 0 16,22 0-16,-22 0 0,0 0 16,21-21-16,-21 0 0,1 21 15,20-21-15,-21 0 0,0-1 0,0-20 0,1 21 16,-1 0-16,-21-22 0,0 1 16,21 21-16,-21-21 0,0 20 15,21 1-15,-21 0 0,0 0 0,0 42 31,0 0-31,0 0 0,0 1 16,0-1-16,0 0 0,0 21 16,0-21-16,0 1 0,21-1 0,-21 0 15,21 0-15,-21 0 0,22 0 16,-1-21-16,0 0 16,0 0-16,0 0 0,0 0 0,1 0 15,20 0-15,0-21 16,-21 21-16,1-21 0,-1 0 15,0 0-15,0 0 0,-21-22 0,21 22 0,0-21 16,1 21-16,-22-22 16,0 22-16,0-21 0,21 21 0,-21-1 15,0 44 1,0-1-16,0 0 16,0 0-16,0 21 0,0-20 0,0-1 15,0 21-15,0-21 0,0 0 16,0 1-16,0-1 0,0 0 0,0 0 15,0 0-15,0-42 47,0 0-47,21 0 0</inkml:trace>
  <inkml:trace contextRef="#ctx0" brushRef="#br0" timeOffset="33463.69">9885 3217 0,'0'0'16,"0"-21"-16,0 0 0,-21 21 16,42 0 46,0 0-62,0-21 16,0 21-16,22 0 15</inkml:trace>
  <inkml:trace contextRef="#ctx0" brushRef="#br0" timeOffset="33740.54">10435 2942 0,'-21'0'31,"21"21"-31,0 1 0,-21-1 15,0 21-15,21 0 16,-22-20-16,22 41 0,0-21 0,0 22 16,-21-22-16,21 22 0,-21-1 15,21-20-15,0-1 0,0 21 0,-21-20 16,21-1-16,-21-21 0,21 22 0,0-22 16,0 0-16,0 21 0,0-21 15,0 1-15,21-22 31,0-22-31,21 1 16,-20 21-16</inkml:trace>
  <inkml:trace contextRef="#ctx0" brushRef="#br0" timeOffset="34139.31">10943 3493 0,'21'-43'15,"-21"22"-15,0 0 0,0 0 16,-21 21 0,0 0-16,0 0 0,0 0 15,-22 21-15,22-21 0,0 21 0,-21 0 16,20 22-16,1-22 0,0 0 16,0 0-16,21 0 0,-21 0 0,21 1 15,0-1-15,0 0 0,21-21 16,0 0-16,0 21 0,0-21 15,1 0-15,20 0 0,-21 0 0,21 0 16,-20 0-16,20 0 0,-21 0 16,21 0-16,-20 0 0,-1 0 0,0 21 15,-21 0-15,0 1 0,0-1 16,0 0 0,-21-21-16,0 21 0,-1-21 0,-20 21 15,21-21-15,-21 21 0,20-21 0,-20 0 16,21 22-16,0-22 0,0 0 15,-1 0-15,1 0 0,0 0 0,0 0 16,0 0-16,0 0 16,-1-22-16,1 22 15</inkml:trace>
  <inkml:trace contextRef="#ctx0" brushRef="#br0" timeOffset="34906.61">1397 5398 0,'0'0'0,"-21"21"31,21 0-15,0 0-16,-21 21 0,21-20 0,0 20 16,0 0-16,0 1 15,0-1-15,-22-21 0,22 21 0,-21 1 16,21-22-16,-21 0 0,21 0 15,0 0-15,0-42 32,0 0-17,0-21-15,0 21 0,21-22 0,-21 1 16</inkml:trace>
  <inkml:trace contextRef="#ctx0" brushRef="#br0" timeOffset="35240.42">1249 5122 0,'0'0'0,"0"22"0,0-1 0,0 0 16,21-21-16,0 0 0,0 0 15,0 0-15,1 0 0,-1 0 16,0 0-16,0-21 0,0 0 15,0-1-15,-21 1 0,0 0 16,0 0-16,0 0 16,0 0-16,0-1 0,-21 1 15,0 21-15,0 0 0,0 0 0,0 0 16,-1 0-16,-20 0 0,21 0 16,0 0-16,0 21 0,-1-21 0,22 22 15,0-1-15,0 0 0,0 0 16,0 21-16,0-20 0,0-1 15,0 0-15,22-21 0,-1 21 0,0-21 16,21 0-16</inkml:trace>
  <inkml:trace contextRef="#ctx0" brushRef="#br0" timeOffset="35523.76">1968 5017 0,'0'0'0,"0"21"0,-21 0 16,21 21-16,-21-21 0,21 22 15,0-1-15,0 0 0,0 1 0,-21-1 16,21 22-16,-21-22 0,0 0 16,21 22-16,0-22 0,-22 0 0,22 22 15,0-43-15,-21 21 0,21 1 16,0-22-16,0 0 0,0 0 15,21-21 1,1 0-16,-1 0 0,0-21 16,0 0-16,-21 0 0,21 0 15,-21-22-15,21 22 0</inkml:trace>
  <inkml:trace contextRef="#ctx0" brushRef="#br0" timeOffset="35705.67">1778 5398 0,'21'0'16,"0"0"-16,0 0 0,1 0 15,-1 0-15,21 0 0,-21 0 16,0 0-16,1 0 0,20 0 16,-21 0-16,21 0 0,1-22 15,-1 22-15,0-21 0,1 21 0,-1-21 16,0 21-16</inkml:trace>
  <inkml:trace contextRef="#ctx0" brushRef="#br0" timeOffset="36283.33">3133 5249 0,'0'22'0,"0"-1"0,-22 0 0,22 0 15,0 0-15,-21 0 0,21 1 16,-21-1-16,21 21 0,-21-21 0,21 0 16,0 22-16,0-22 0,0 21 15,-21-21-15,21 1 0,0-1 0,0 0 16,0 0-16,21-42 47,-21 0-47,21 0 0,0-1 15,-21-20-15,21 21 0,1 0 0,-22-22 16,21 22-16,-21 0 0,0-21 16,21 21-16,0-1 0,0 22 15,0 22 1,-21-1-16,0 0 16,0 0-16,0 0 0,0 22 15,22-22-15,-22 21 0,0-21 0,0 0 16,21 1-16,0-1 0,0 0 15,0 0-15,0-21 0,1 0 0,20 0 16,-21 0-16,21 0 0,-20 0 16,20 0-16,0-21 0,1 0 15,-22 0-15,21-1 0,0 1 0,-20 0 16,-1-21-16,0 21 0,-21-1 16,0-20-16,0 21 0,0-21 0,0-1 15,0 22-15,-21 0 0,0 0 16,-1 0-16,1-1 0,0 22 0,0 0 15,0 0-15,0 0 16,21 22-16,-22-22 16,22 21-16,0 0 0,0 0 15,0 0-15,0 0 16,22-21-16</inkml:trace>
  <inkml:trace contextRef="#ctx0" brushRef="#br0" timeOffset="36539.35">4127 5249 0,'-42'0'16,"42"22"-16,-21-1 0,0 0 16,21 0-16,-21 0 0,21 0 0,0 1 15,0 20-15,-22-21 0,22 0 16,0 22-16,-21-22 0,21 0 15,0 21-15,0-21 0,0 1 0,0-1 16,0 0-16,0 0 16,21-21-1,1-21-15,-1 21 16,-21-21-16,21 0 0</inkml:trace>
  <inkml:trace contextRef="#ctx0" brushRef="#br0" timeOffset="36899.15">4022 4974 0,'0'0'0,"-22"0"15,1 0 1,21 21-16,0 1 0,0-1 16,0 0-16,0 0 0,0 0 15,0 0-15,21 1 0,1-22 16,-1 0-16,0 21 0,0-21 0,0 0 15,0 0-15,1 0 0,-1 0 16,0-21-16,0-1 0,-21 1 16,0 0-16,0 0 0,0 0 15,0 0-15,0-1 0,0 1 16,0 0-16,-21-21 0,0 21 16,0-1-16,21 1 0,-22 0 15,1 21-15,0 0 0,0 0 16,0 21-16,21 0 15,0 1-15,-21 20 0,21-21 0,-22 21 16,22-20-16,0 20 0,0-21 0,0 21 16,0-20-16,0-1 0,0 0 15,0 0-15,22-21 0,-1 21 0</inkml:trace>
  <inkml:trace contextRef="#ctx0" brushRef="#br0" timeOffset="37463.86">4762 4847 0,'-42'-21'16,"21"21"-16,0 21 0,21 0 16,-21 1-16,21-1 0,-22 0 0,1 21 15,21-21-15,0 22 0,-21-1 16,21 0-16,-21-20 0,21 20 0,-21 0 15,21 1-15,-21-1 0,21 0 0,0-21 16,0 22-16,-22-1 0,22 0 16,0-20-16,0 20 0,0 0 15,0-21-15,0 1 0,0-1 16,0 0-16,0 0 0,22-21 16,-1 21-16,0-21 0,0 0 0,0 0 15,0-21-15,1 21 0,20-21 16,-21 0-16,0 0 0,22-1 0,-22-20 15,21 21-15,-21-21 0,22-1 16,-22 1-16,0 0 0,0-1 0,0-20 16,0-1-16,1 22 0,-1-22 0,0 1 15,-21 21-15,0-22 16,0 22-16,0 21 0,0-1 0,0 1 0,0 42 31,0 22-31,-21-22 16,21 21-16,-21 1 0,-1-1 0,22 21 15,-21-20-15,0 20 0,21-20 16,-21 20-16,21-21 0,0 22 0,0-22 16,0 1-16,0-1 0,0-21 15,0 21-15,0-20 0,0 20 0,0-21 16,21-21-16,-21 21 0,21-21 0,0 0 16,1 0-16,-1 0 0,21 0 15,-21-21-15,0 0 0,1 21 0,-1-42 16,0 20-16,0 1 0,0-21 0</inkml:trace>
  <inkml:trace contextRef="#ctx0" brushRef="#br0" timeOffset="40816.01">6392 5292 0,'0'0'0,"21"-21"0,1-1 15,-1 1-15,-21 0 0,21 0 16,-21 0-16,21 0 0,-21-1 15,0 44 32,-21-1-47,21 0 16,0 0 15,-21-21-31,21 21 31,-21 0-15,21 1 0,0-1-16,0 0 0,0 0 0,0 0 15,0 0-15,0 1 0,0-1 16,0 0-16,0 0 0,0 0 0,0 22 16,0-22-16,0 21 0,0-21 15,0 22-15,0-1 0,0-21 0,21 21 16,-21-20-16,0 20 0,0-21 15,0 21-15,21-20 0,-21-1 16,0 0-16,0 0 0,0 0 0,0 0 16,0-42 15,0 0-15,0 0-1,0 0-15,0 0 31,0-1 126,0 1-142,0 0 1,0 0-16,0 0 16,0 0-16,0-1 0,0 1 0,-21 0 15,21 0-15,0 0 0</inkml:trace>
  <inkml:trace contextRef="#ctx0" brushRef="#br0" timeOffset="41456.69">6435 5271 0,'0'-22'0,"0"1"31,0 42 47,0 1-78,0-1 0,0 0 16,0 21-16,0-21 0,0 22 15,0-22-15,0 21 0,0 1 0,0-22 16,0 21-16,0 0 0,0-20 16,0 20-16,0-21 0,0 0 15,0 0-15,0 1 0,0-1 0,0 0 16,0-42 31,0 0-47,0-1 0,0 1 0,0 0 15,0 0-15,0-21 0,0 20 16,0-20-16,0 21 0,0-21 0,0-1 16,0 1-16,0 0 0,21 20 15,0-20-15,0 21 0,21 0 0,-20 0 16,-1-1-16,21 22 0,-21 0 0,22 0 16,-22 0-16,21 22 15,-21-1-15,22 21 0,-22-21 0,0 22 16,0-22-16,-21 21 0,0 0 0,0-20 15,0 20-15,0 0 0,0-21 16,0 22-16,0-22 0,0 0 0,0 0 16,0 0-16,0 1 0,0-1 15,0-42 17,0-1-32,21 1 15,0 0-15,-21 0 0,22 0 16,-1-22-16,0 22 0</inkml:trace>
  <inkml:trace contextRef="#ctx0" brushRef="#br0" timeOffset="41874.04">7324 5249 0,'0'22'31,"0"-1"-15,0 0-16,-22 21 0,22-21 0,0 1 15,0 20-15,-21-21 0,21 21 16,0 1-16,0-22 0,0 21 16,0-21-16,0 22 0,0-22 0,0 0 15,0 0-15,21 0 0,1-21 16,-1 22-16,0-22 0,0 0 16,0 0-16,0 0 0,22-22 0,-22 1 15,0 21-15,0-21 0,0 0 16,1-21-16,-1 20 0,0 1 0,-21-21 15,21 21-15,-21-22 0,0 1 0,0 21 16,0-21-16,-42-1 0,21 1 16,-1 21-16,1 0 0,-21-1 0,21 1 15,0 0-15,-22 21 0,22 0 16,0 0-16,0 0 0,-22 0 16,22 21-16,0 0 0,21 1 15,0-1-15,0 0 16,21-21-16,0 0 0,1 0 15,-1 0-15,21 0 0,-21 0 16,22 0-16,-1 0 0,0-21 0,1 0 16</inkml:trace>
  <inkml:trace contextRef="#ctx0" brushRef="#br0" timeOffset="42131.89">8107 4890 0,'0'0'0,"0"-22"16,0 1-16,0 42 15,-21 1-15,21-1 0,-22 0 16,1 21-16,21 1 0,0-1 16,0 0-16,-21 1 0,21-1 0,-21 21 15,21-20-15,0-1 0,0 0 16,0 1-16,0-1 0,0 0 0,0-20 16,0 20-16,0-21 0,0 0 0,0 0 15,0 1-15,0-1 0,21-21 16,0 0-16,0 0 0,1 0 0,-1 0 15,0 0-15,0-21 0,0-1 16,0 1-16,1 0 0,-22 0 0,0 0 16,0-22-16,0 22 0</inkml:trace>
  <inkml:trace contextRef="#ctx0" brushRef="#br0" timeOffset="42216.84">7895 5228 0,'0'-21'15,"0"42"-15</inkml:trace>
  <inkml:trace contextRef="#ctx0" brushRef="#br0" timeOffset="42324.3">8001 5207 0,'21'0'0,"0"0"0,22 0 16,-22-21-16,21 21 0,-21 0 15,22-21-15,-1 0 0,-21 21 0,21 0 16,-20 0-16,-1 0 16,0-22-16,0 22 0,0 0 0</inkml:trace>
  <inkml:trace contextRef="#ctx0" brushRef="#br0" timeOffset="45615.19">8721 5503 0,'0'0'0,"0"22"0,0 20 15,0-21-15,21 0 16,0-21-16,0 0 16,0 0-16,22 0 0,-22 0 15,0-21-15,0 0 0,21 0 16,-20 0-16,20-1 0,0 1 0,-21 0 16,22 0-16,-1 0 0,-21 0 0,0-22 15,1 22-15,-1-21 0,0 21 16,-21-22-16,0 22 0,0 0 0,0 0 15,0 0-15,-21 21 16,0 0-16,-1 0 0,1 0 16,0 0-16,0 21 0,0 0 15,0 0-15,-1 0 0,1 22 0,0-22 16,0 21-16,21-21 0,0 22 16,0-22-16,0 0 0,0 21 0,0-21 15,21 1-15,0-1 0,0 0 16,-21 0-16,22 0 0,-1 0 0,0-21 15,0 0-15,0 0 0,0 0 0,22 0 16,-22 0-16,0 0 0,0-21 16,0 21-16,1-21 0,-1 0 0,0 0 15,0 0-15,0-1 0,0 1 16,1-21-16,-1 21 0,0-22 0,0 22 16,21 0-16,-20-21 0,-1 21 0,21-1 15,-21 1-15,22 21 0,-1-21 16,-21 21-16,21 0 0,1 0 15,-1 0-15,-21 0 0,22 21 0,-22 0 16,0 1-16,0-1 0,-21 0 16,0 0-16,0 21 0,0-20 0,0-1 15,-21 21-15,0-21 0,0 0 0,-22 22 16,22-22-16,0 0 0,0 0 16,-22 0-16,22-21 0,21 22 0,-21-22 15,0 0-15,21-22 31,0 1-31,21 0 0,0 0 16,0 0-16,1-22 0,-1 22 16,21 0-16,-21-21 0,22 21 15,-22-22-15,21 1 0,0 21 0,-20-22 16,20 22-16,-21 0 0,21 0 16,-42 0-16,22 0 0,-44 42 31,1-21-31,-21 21 15,21 0-15,0 21 0,-1-20 0,-20-1 16,21 21-16,0-21 0,0 22 16,-1-22-16,22 21 0,-21-21 15,21 22-15,0-22 0,0 21 0,0-21 0,21 0 16,1 1-16,-1-1 16,0 0-16,21-21 0,1 0 0,-22 21 15,21-21-15,22 0 0,-22 0 0,0 0 16,1-21-16,20 0 0,-21 21 15,1-21-15,-1-1 0,0-20 0,-20 21 16,20 0-16,-21 0 0,0-22 0,0 22 16,-21-21-16,0 21 0,0-1 15,0-20-15,0 21 0,0 0 0,-21 0 16,0 21-16,0 0 16,0 0-16,0 0 15,-1 21-15,1 0 0,0-21 0,21 21 16,-21 21-16,21-20 0,0-1 0,0 0 15,0 0-15,0 21 0,0-20 16,0-1-16,0 0 0,21 0 0,0 0 16,0 0-16,1-21 0,-1 22 15,0-22-15,0 0 0,21 0 0,-20 0 16,-1 0-16,0 0 0,21 0 0,-21-22 16,1 1-16,-1 21 0,0-21 15,21 0-15,-21 0 0,1 0 0,-1-22 16,0 22-16,0 0 0,0-21 15,0 20-15,1 1 0,-1-21 16,0 21-16,0 0 0,0 21 0,0-22 16,1 22-16,-1 0 15,0 0-15,-21 22 16,0-1-16,0 0 16,0 0-16,0 0 15,21-21 1,0 0 15,0-21-31,-21 0 16,0 0-1,0 0-15,-21 21 16,21-22-16,-21 22 0,0 0 16,0 0-1,0 0-15,-1 22 16,1-1-16,0-21 0,0 21 0,0 0 15,21 21-15,-21-20 0,-1-1 16,22 0-16,-21 21 0,21-21 0,0 1 16,0 20-16,0-21 0,0 21 0,0-20 15,0-1-15,0 0 0,0 0 16,21 0-16,1-21 0,-1 21 0,0-21 16,21 0-16,-21 0 0,22 0 15,-22 0-15,21 0 0,1 0 16,-22-21-16,21 0 0,-21 21 0,22-21 0,-22-21 15,21 20-15,-21 1 16,0-21-16,1 21 0,-1-22 0,0 22 16,-21 0-16,21-21 0,0-1 15,-21 22-15,21 21 0,-21-21 16,0 42 0,0 0-16,-21-21 15,0 22-15,21-1 0,0 0 16,-21 0-16,21 0 0,0 0 0,0 22 15,0-22-15,0 0 0,0 0 16,0 0-16,0 1 0,0-1 0,21-21 16,0 21-16,0 0 0,1-21 15,-1 0-15,0 0 0,0 0 16,0 0-16,22 0 0,-22 0 0,0-21 16,0 21-16,0-21 0,22 0 0,-22-1 15,0 1-15,0 0 0,0 0 16,-21 0-16,21-22 0,-21 22 0,0 0 15,0 0-15,0 0 0,0 0 0,0-1 16,0 1-16,0 42 31,-21 1-31,21-1 16,0 0-16,0 21 16,0-21-16,0 1 0,0-1 15,0 0-15,0 0 0,0 0 0,0 0 16,0 1-16,0-1 0,21 0 15,1-21-15,-1 21 0,0-21 0,0 0 16,0 0-16,22 0 0,-22 0 16,21 0-16,-21 0 0,22 0 0,-22-21 15,0 0-15,21 0 0,-21-1 0,1-20 16,-1 21-16,0-21 0,0 20 16,-21-20-16,0 0 0,21-1 0,-21 1 15,0-43-15,0 43 0,0 0 16,0 21-16,0-22 0,0 22 15,0 0-15,0 0 0,0 0 16,0 42 0,-21 0-1,21 0-15,0 21 0,0-20 0,-21-1 16,21 21-16,-21-21 0,21 22 16,0-22-16,0 21 0,0 0 0,0-20 15,-21 20-15,21-21 0,0 21 0,0-20 16,0 20-16,0-21 0,0 0 15,0 0-15,0 1 0,21-22 0,-21 21 16,21-21-16,0 0 0,0 0 16,0 0-16,1 0 15,-1 0-15,0-21 0,0-1 0,0 1 16,0 21-16,1-21 0,-1 0 0,0-21 16,0 20-16,-21 1 0,0 0 15,0 0-15,0 0 0,0 0 0,0-1 16,-21 22 15,21 22-31,-21-1 0,0 0 16,21 0-16,0 0 0,0 0 0,0 1 15,0-1-15,0 0 0,0 0 16,0 0-16,0 0 16,0 1-16,0-1 0,0 0 15,21-21 1,0 0-16,0 0 0,0 0 15,0 0-15,1 0 0,20 0 16,-21 0-16,0 0 0,0 0 0,22-21 16,-22 21-16,0-21 0,0 21 0,0-22 15,1 1-15,-1 21 0,0-21 16,0 0-16,0 0 0,0 21 0,1-21 16,-22-1-16,0 1 0,21 21 0,-21-21 15,0 0-15,21 21 0,-21-21 16,0 0-1,-21 21-15,0 0 16,-1 0-16,1 0 16,0 0-16,0 21 0,0-21 15,21 21-15,-21 0 0,-1-21 0,22 21 16,-21 0-16,21 1 16,0-1-16,-21 0 0,21 0 15,0 0-15,0 0 16,21-21-1,0 0-15,1 0 16,-1 0-16,0 0 16,0 0-16,0 0 15,-21-21-15,21 21 0,-21-21 32,0 0-17,0 0 1,22 21-1,-1-21-15,0 21 32,-21-22-32,21 22 0,-21-21 0,21 0 15,0 0 1,-21 0 0,-21 42 62,0-21-78,0 0 15,21 21 1,21 0 31,0-21-47,0 21 15,-21 1-15,22-22 16,-22 21-16,0 0 0,0 0 16,0 0-1,-22 0 1,1-21-16,0 0 0,0 22 16,0-22-16,0 0 15,-1 0-15,1 0 16,0 0-1,21-22-15,0 1 0,0 0 16,0 0-16,0 0 0</inkml:trace>
  <inkml:trace contextRef="#ctx0" brushRef="#br0" timeOffset="45860.06">12848 5101 0,'0'0'0,"-21"0"0,-21 0 16,42-21 15,21 21-31,0 0 0,21 0 0,-21 0 16,1 0-16,20-21 0,-21 21 16,21 0-16,-20-21 0,20 21 15,-21 0-15,21 0 0,-20 0 0,-1 0 16,0 0-16,0-21 0</inkml:trace>
  <inkml:trace contextRef="#ctx0" brushRef="#br0" timeOffset="47671.23">1037 6604 0,'0'0'0,"21"-21"0,-21 0 16,0 0-16,0-1 15,0 1 1,-21 21-16,0-21 16,0 21-16,0 0 0,-22 0 0,22 0 15,0 0-15,-21 21 0,20-21 16,-20 21-16,0 1 0,21-1 0,-22 21 16,1-21-16,21 22 0,-22-1 15,22-21-15,-21 21 0,21 1 16,0-1-16,21 0 0,0 1 0,0-1 15,0-21-15,0 22 0,21-22 16,0 21-16,21-21 0,-21 0 0,22-21 16,-1 0-16,0 0 0,1 0 15,20 0-15,-20-21 0,-1 21 16,0-21-16,22 0 0,-22 0 16,0 0-16,1-1 0,-1 1 15,0 0-15,1 0 0,-1-21 0,-21 20 16,0 1-16,1 0 0,-1 0 15,-21 0-15,0 0 0,0-1 16,0 1-16,0 42 31,0 1-31,0-1 16,0 0-16,0 0 0,0 0 16,0 22-16,0-22 0,0 0 0,0 0 15,0 0-15,0 0 0,0 1 16,0-1-16,0 0 0,0 0 15,21 0-15,0-21 0,0 0 16,0 0-16,1 0 0,-1 0 0,0 0 16,21 0-16,-21 0 0,1-21 15,-1 0-15,0 21 0,21-21 0,-21 0 16,1-1-16,-22 1 0,21-21 16,-21 21-16,0 0 0,0-1 0,0-20 15,0 21-15,0-21 0,-21 20 16,-1-20-16,1 21 0,0 0 0,0 0 15,-21-1-15,20 1 0,1 21 16,-21 0-16,21 0 0,-22 0 16,22 21-16,0 1 0,0-1 15,0 0-15,0 0 0,21 21 16,-22-20-16,22 20 0,0-21 0,0 21 16,0-20-16,0 20 0,0-21 15,22 0-15,-1 22 0,-21-22 0,21 0 16,0 0-16,21-21 0,-20 21 15,-1-21-15,21 0 0,-21 0 0,22 0 16,-22 0-16,0 0 0,21-21 16,-21 21-16,1-21 0,-1 21 0,0-21 15,0 21-15,0 0 16,-21-21-16,21 21 0,-21-22 187,0 1-93,-21 21-16,21-21-62,-21 21 0</inkml:trace>
  <inkml:trace contextRef="#ctx0" brushRef="#br0" timeOffset="49775.8">1587 6646 0,'0'-21'16,"0"42"15,0 1-31,0-1 16,0 0-16,0 0 0,0 0 0,0 22 15,0-22-15,0 21 0,0-21 16,0 22-16,0-22 0,0 21 15,0-21-15,0 0 0,0 1 16,22 20-16,-22-21 0,21 0 0,0 0 16,0-21-1,0 0-15,0 0 0,1 0 16,-1 0-16,0-21 16,0 21-16,0-21 0,0 0 15,1 0-15,-22 0 0,21-1 0,0 1 16,-21 0-16,0 0 0,21-21 15,0 20-15,-21-20 0,21 21 0,-21 0 16,22-22-16,-22 22 0,21 0 16,-21 0-16,0 0 0,21 21 15,-21-21-15,21 21 0,-21 21 32,0 0-32,0 0 15,21 0-15,-21 0 0,0 1 0,0-1 16,21 0-16,-21 0 0,0 21 15,0-20-15,0-1 0,0 0 0,0 0 16,0 0-16,22 0 0,-22 1 16,21-1-16,-21 0 0,21 0 15,0-21-15,0 0 16,0 0-16,1 0 0,-1-21 16,0 21-16,21-21 0,-21 0 15,1-1-15,-1 1 0,0 0 16,0 0-16,0 0 0,0 0 0,1-22 15,-1 22-15,-21-21 0,21 21 16,-21-1-16,0 1 0,0 0 0,0 0 16,-21 21-1,0 0-15,-1 0 16,1 0-16,21 21 0,-21 0 16,21 0-16,0 1 15,21-22 1,0 21-16,1-21 0,-1 0 0,21 0 15,-21 21-15,0-21 16,1 21-16,-1-21 0,0 21 0,0-21 16,0 21-16,0 1 0,-21-1 15,22-21-15,-22 21 0,0 0 16,0 0-16,0 0 0,0 1 16,0-1-16,0 0 15,0 0 1,21-21-1,0-21-15,0 21 16,0-21-16,0 0 0,1 21 16,-1-22-16,0 1 0,0 0 15,0-21-15,0 21 0,-21-1 0,22-20 16,-1 21-16,-21-21 0,0 20 16,0 1-16,0 0 0,-21 21 31,-1 0-31,1 0 15,21 21-15,0 0 16,0 1-16,0-1 16,21-21-1,1 0-15,-1 21 0,0-21 16,0 21-16,0-21 0,0 21 0,1 0 16,-1-21-16,-21 22 15,0-1-15,0 0 0,0 0 16,0 0-16,0 0 15,0 1-15,0-1 0,0 0 16,0 0-16,21-21 16,0 21-16,0-21 15,0 0-15,1 0 0,-1 0 0,0 0 16,0-21-16,21 0 0,-20 21 16,20-21-16,-21 0 0,21-1 0,-20 1 15,20 0-15,-21-21 16,0 21-16,0-1 0,1-20 0,-22 21 15,21 0-15,-21-22 0,0 22 0,0 0 16,0 0-16,-21 21 16,-1 0-16,1 0 0,0 0 15,21 21-15,-21-21 0,0 21 16,21 43 0,0-43-16,0 0 0,0 0 0,0 0 15,0 1-15,0-1 0,0 0 0,21-21 16,0 21-16,0 0 0,0-21 0,1 0 15,20 0-15,-21 0 0,0 0 16,22 0-16,-22 0 0,21 0 16,-21-21-16,0 0 0,22 21 0,-22-21 15,0 0-15,-21-1 0,21 22 16,-21-21-16,21 0 0,-21 0 0,0 0 16,0 0-16,0-1 0,0 44 46,0-1-46,-21 0 0,21 0 16,0 0-16,0 0 0,0 1 16,0-1-16,0 0 0,-21-21 15,21 21-15,0 0 16,0-42 15,0 0-15,21 0-16,-21 0 15,21-1-15,1 1 0,-22 0 16,21-21-16,-21 21 0,21-1 0,0 22 16,-21-21-16,21 0 0,0 21 15,1 21 1,-22 0-16,0 1 16,0-1-16,0 0 0,21 0 15,-21 0-15,0 0 0,0 1 0,0-1 16,21-21-16,-21 21 15,21 0-15,0 0 16,0-21-16,1 0 0,-1 0 16,0 0-16,0 0 0,0 0 15,0 0-15,1-21 0,-1 0 0,0 0 16,0 0-16,0-1 16,0 1-16,1 0 0,-22-21 0,21-1 15,-21 22-15,21-21 0,-21 0 0,0-1 16,0 1-16,0 0 0,0-1 15,0 1-15,0 0 0,0 20 0,0 1 16,0 0-16,0 42 16,0 0-1,0 22-15,0-22 0,0 21 0,0 1 16,0-1-16,0 0 0,-21 1 16,21-1-16,0 0 0,0-21 0,-21 22 15,21-1-15,0-21 0,0 0 0,0 1 16,0-1-16,0 0 0,21-21 15,0 21-15,0-21 16,0 0-16,0 0 0,1 0 16,-1-21-16,0 0 0,0 21 0,-21-21 15,21-1-15,0 1 0,1 0 16</inkml:trace>
  <inkml:trace contextRef="#ctx0" brushRef="#br0" timeOffset="49991.57">4551 6583 0,'0'0'0,"0"21"0,0 0 15,21-21 1,21 0-16,-21 0 0,1 0 0,20 0 16,0 0-16,-21 0 0,22 0 15,-22-21-15,21 0 0,-21 21 16,22-21-16,-22 21 0,0 0 0,0-21 15,0 21-15,1 0 0,-22-22 16,0 1-16</inkml:trace>
  <inkml:trace contextRef="#ctx0" brushRef="#br0" timeOffset="51079.29">5863 6879 0,'-21'0'0,"0"21"0,21 1 0,-21-22 16,-1 0-16,44-22 47,-1 1-47,0 0 0,0 21 0,0-21 16,0 0-16,22-22 0,-22 22 15,21-21-15,-21 21 0,1-22 16,20 1-16,-21 0 0,0-1 15,22 1-15,-22 0 0,-21-1 0,0 22 16,21 0-16,-21 0 0,-21 21 16,0 0-16,-1 0 15,1 21-15,0 0 0,-21 0 0,21 1 16,-1 20-16,-20-21 0,21 21 16,21 1-16,0-22 0,0 0 0,0 21 15,0-20-15,42-1 0,-21 0 0,1 0 16,-1 0-16,21-21 0,-21 21 15,22 1-15,-22-22 0,0 0 0,0 21 16,0-21-16,0 0 0,1 21 16,-44-21-1,1 0 1,0 0-16,0 0 0,0 0 0,-22 0 16,22 0-16,-21 0 0,21 0 15,0 0-15,-22 0 0,22 0 16,0 21-16,21 0 15,0 0-15,0 1 16,21-22-16,0 21 0,0-21 16,1 0-16,-1 21 0,0-21 15,21 0-15,-21 0 0,1 0 0,20 0 16,-21 0-16,21 0 0,1 0 16,-22 0-16,21-21 0,1 21 15,-1-21-15,-21-1 0,21 1 0,1 0 16,-22 0-16,0 0 0,21 0 0,-20-1 15,-22-20-15,21 21 0,-21-21 16,0-1-16,21 1 0,-21 0 0,0-1 16,0 1-16,0 0 0,0-1 15,0 22-15,0-21 0,0 21 0,0-1 16,0 44 15,0-1-31,-21 0 0,21 21 16,0 1-16,-21-1 0,21 0 0,0 1 15,0-22-15,0 21 0,0 0 16,0 1-16,0-22 0,0 21 0,0-21 16,0 1-16,0-1 0,21 0 15,0 0-15,0-21 0,0 0 16,0 0-16,1 0 0,-1 0 16,0-21-16,0 0 15,-21 0-15,21-1 0,-21 1 16,0 0-16</inkml:trace>
  <inkml:trace contextRef="#ctx0" brushRef="#br0" timeOffset="51259.19">6731 6498 0,'-21'21'16,"0"-21"-16,21 22 15,21-22 1,0 0-16,0 0 0,0 0 15,0 0-15,1 0 0,20 0 0,-21-22 16,21 22-16,-20-21 0,20 21 16,-21 0-16,21-21 0,-20 21 0</inkml:trace>
  <inkml:trace contextRef="#ctx0" brushRef="#br0" timeOffset="53997.4">7556 6795 0,'0'0'0,"22"0"16,-1 0-1,-21-22 1,0 1-16,0 0 16,0 0-16,0 0 0,0 0 0,0-1 15,0 1-15,0 0 0,0 0 16,-21 0-16,-1-22 0,1 22 15,0 0-15,0 21 0,0 0 0,0 0 16,-1 0-16,1 0 0,0 0 16,0 21-16,0 0 0,0 1 0,-1-1 15,1 21-15,0 0 0,21-20 0,-21 20 16,21 0-16,-21-21 0,21 22 16,0-22-16,0 21 0,0-21 0,0 1 15,0-1-15,21-21 0,0 21 0,0-21 16,0 0-16,1 0 0,-1 0 15,0 0-15,0 0 0,0-21 16,22 0-16,-22-1 0,0 1 0,21 0 16,-21 0-16,1 0 0,-1 0 15,0-22-15,-21 22 0,0-21 0,0 21 16,0-22-16,0 22 0,0 0 16,0 0-16,0 0 0,0-1 0,0 44 31,0-1-31,0 0 15,0 21-15,0-21 0,-21 1 16,21-1-16,0 21 0,0-21 0,0 0 0,0 22 16,0-22-16,0 0 0,21 0 15,-21 0-15,21-21 0,0 22 16,0-22-16,1 0 0,-1 0 0,21 0 16,-21 0-16,22 0 0,-1 0 15,-21 0-15,21-22 0,1 1 0,-1 21 16,0-21-16,1-21 0,-22 21 15,21-1-15,-21-20 0,22 0 0,-43-1 16,21 1-16,0 0 0,-21-1 0,21 1 16,-21-21-16,0 20 0,0 1 15,0 21-15,0-22 0,0 22 0,0 0 16,0 0-16,-21 42 16,21 0-1,-21 0-15,21 1 0,0 20 16,0 0-16,0 1 0,0-1 0,-21 21 0,21-20 15,0-1-15,0 0 16,0 1-16,0-1 0,0-21 0,0 22 16,0-22-16,21 21 0,0-21 0,0-21 15,0 21-15,1 1 0,-1-22 16,0 0-16,21 0 0,-21 0 0,1 0 16,20 0-16,-21-22 0,0 1 0,22 0 15,-22 0-15,21 0 0,-21 0 16,0-1-16,1 1 0,20 0 0,-42-21 15,21 21-15,-21-22 0,21 22 16,-21 0-16,0 0 0,0 0 0,0-1 16,0 1-16,-21 21 0,0 0 15,0 0-15,0 21 0,21 1 16,-22-1-16,1 0 0,21 0 16,0 0-16,-21 22 0,21-22 0,0 0 15,0 0-15,0 0 0,0 0 16,0 1-16,21-1 0,-21 0 0,21 0 15,1-21-15,-1 0 0,0 0 16,21 0-16,-21 0 0,22 0 0,-22 0 16,21 0-16,1 0 0,-22-21 0,21 21 15,-21-21-15,22 0 0,-22-1 16,0 1-16,0 0 0,0 0 16,0 0-16,-21-22 0,0 22 0,0 0 15,0-21-15,0 21 0,0-1 16,0 1-16,0 42 31,0 1-31,0-1 0,0 0 16,0 0-16,0 21 0,0-20 15,0-1-15,0 0 0,0 21 0,0-21 16,0 1-16,0-1 0,0 0 0,0 0 16,0 0-16,0 0 15,0-42 32,0 0-47,22 0 0,-22 0 16,0 0-16,21-1 0,-21 1 0,0 0 15,0 0-15,21-21 0,0 20 16,-21-20-16,21 21 0,-21 0 0,21 0 16,-21-1-16,22 1 0,-1 21 0,0 0 15,0 21 1,-21 1-16,0-1 0,21 0 15,0 0-15,-21 0 0,22 0 16,-22 1-16,0 20 0,0-21 16,0 0-16,0 0 0,21-21 0,-21 22 15,21-1-15,-21 0 0,21-21 16,-21-21 15,21 21-31,-21-21 0,21-1 16,-21 1-16,22 0 0,-22 0 15,21 0-15,0-22 0,0 22 0,-21-21 16,21 21-16,0-22 0,1 22 0,-1 0 16,0 0-16,0 0 0,0 0 15,0 21-15,1 0 0,-1 0 16,0 21-16,-21 0 16,21 0-16,-21 0 0,0 0 15,0 1-15,0-1 0,0 21 0,0-21 16,0 0-16,21 1 0,-21-1 15,21 0-15,-21 0 0,22 0 0,-1 0 16,0 1-16,0-22 0,21 21 0,-20-21 16,20 0-16,-21 0 0,21 0 15,-20 0-15,20 0 0,-21 0 0,21 0 16,-20 0-16,20-21 0,-21-1 0,0 1 16,0 0-16,1 0 0,-1 0 15,0 0-15,-21-22 0,0 22 16,0-21-16,0 21 0,0-1 0,0-20 15,0 21-15,0 0 0,-21 21 16,0 0-16,-1 0 0,1 0 16,0 0-16,0 21 0,21 0 15,-21 0-15,21 22 0,-21-22 0,21 0 16,-22 21-16,22-21 0,0 1 0,0 20 16,0-21-16,0 0 0,0 0 15,0 1-15,43-1 0,-1-21 16,-21 21-16,0-21 0,22 0 15,-22 0-15,21 0 0,1 0 16,-1 0-16,-21 0 0,21-21 16,-20 0-16,20-1 0,-21 1 0,0 0 15,0 0-15,-21 0 0,22 0 16,-22-22-16,0 22 0,0-21 0,0 21 16,0-22-16,0 22 0,0 0 0,0 0 15,-22 21 1,22 21-16,0 0 15,0 0-15,-21 0 0,21 1 16,0-1-16,-21 21 0,21-21 0,0 0 16,-21 1-16,21 20 0,0-21 0,0 0 15,0 0-15,0 1 0,0-1 16,0 0 0,0-42 15,0 0-16,0-1-15,0 1 0,0 0 0,21 0 16,0 0-16,0-22 0,1 22 0,-1-21 16,0 21-16,0-22 0,0 22 15,22-21-15,-22 21 0,0 0 0,0 21 16,0 0-16,0 0 0,1 0 16,-1 0-16,0 0 0,-21 21 0,21 0 15,-21 0-15,0 21 0,0-20 0,21-1 16,-21 21-16,21-21 15,-21 0-15,0 1 0,0-1 0,22 0 16,-1 0-16,-21 0 0,21-21 0,-21 21 16,21-21-16,0 0 0,0 0 15,1 0-15,-1 0 0,0 0 16,0 0-16,0-21 0,0 21 0,-21-21 16,22 0-16,-1 0 0,0 0 15,-21-22-15,21 1 0,-21 21 0,21-22 16,-21 1-16,0 0 0,21-1 15,-21 1-15,22 0 0,-22-1 0,21 22 16,-21-21-16,0 21 0,0 0 16,0-1-16,0 44 31,0-1-31,0 0 0,0 0 0,-21 0 16,21 22-16,0-22 0,0 21 15,0 0-15,0 1 0,0-22 0,0 21 16,0 1-16,0-1 0,0-21 15,0 21-15,0-20 0,0-1 16,0 0-16,21 0 0,-21 0 0,21-21 16,-21 21-16,21-21 0,0 0 15,0 0-15,1 0 0,-1 0 16,-21-21-16,21 21 0,0-21 16,0 0-16,-21 0 0,21 0 15,1-1-15,-22 1 0,0 0 0,21 0 16,-21 0-16,21 0 0,-21-1 0,0 1 15,0 42 17,0 1-32,0-1 0,0 0 0,0 0 15,0 0-15,0 0 0,0 1 16,0-1-16,0 0 0,0 0 16,0 0-16,0 0 15,0-42 32,0 0-47</inkml:trace>
  <inkml:trace contextRef="#ctx0" brushRef="#br0" timeOffset="54223.27">11409 6308 0,'21'0'16,"0"0"-16,0 0 0,0 0 15,22 0-15,-22 0 0,21 0 0,-21 0 16,22 0-16,-1 0 0,-21 0 16,0 0-16,22-21 0,-22 21 0,0 0 15,-21-22-15,21 22 0,-21-21 16,-21 0-1</inkml:trace>
  <inkml:trace contextRef="#ctx0" brushRef="#br0" timeOffset="54507.42">8572 6371 0,'22'0'16,"-1"0"0,0 0-16,0-21 0,0 21 0,0 0 15,1-21-15,20 21 0,-21-21 0,0 21 16,22 0-16,-22 0 0,0-21 15,0 21-15,-42 0 32</inkml:trace>
  <inkml:trace contextRef="#ctx0" brushRef="#br0" timeOffset="55747.83">1185 8170 0,'0'0'0,"0"-21"63,0 0-63,0 0 0,0 0 16,0 0-16,0-1 15,0 1-15,0 0 16,0 0-16,0 0 15,0 42 1,0 0 0,0 0-16,0 22 15,0-22-15,0 21 0,0-21 0,0 22 16,-21-22-16,21 21 0,0-21 16,0 0-16,-21 1 0,21-1 15,0 0-15,0 0 0,-21-21 16,21-21 15,0 0-31,0 0 0,0-22 16</inkml:trace>
  <inkml:trace contextRef="#ctx0" brushRef="#br0" timeOffset="56063.65">1122 7747 0,'21'0'15,"0"0"-15,0 0 16,0 0-16,1 0 16,-1 0-16,0 0 0,-21-21 0,21 0 15,-21 0 1,0-1 15,-21 22-31,0 0 0,0 0 16,-1 0-16,22 22 0,-21-22 15,0 21-15,21 0 16,-21-21-16,21 21 0,0 0 16,21-21-1</inkml:trace>
  <inkml:trace contextRef="#ctx0" brushRef="#br0" timeOffset="56331.49">1820 7620 0,'0'0'0,"0"21"31,-21-21-31,21 43 0,-21-22 16,21 0-16,0 21 0,0 1 15,0-1-15,0 0 0,0 1 0,0-1 16,0 0-16,0 1 0,0-1 16,0 0-16,0 1 0,0-22 0,0 21 15,0-21-15,0 0 16,21-21 0,0 0-1,-21-21-15,0 0 16,0 0-16</inkml:trace>
  <inkml:trace contextRef="#ctx0" brushRef="#br0" timeOffset="56496.16">1587 8107 0,'0'0'0,"-42"0"0,0 0 15,21 0-15,21-21 0,21 21 32,0 0-32,0-21 0,21 21 15,-20 0-15,20 0 0,0-22 16,-21 22-16,22-21 0,-1 21 15,0 0-15,1-21 0,-22 21 16,21-21-16,1 0 0,-1 21 0,-21 0 16</inkml:trace>
  <inkml:trace contextRef="#ctx0" brushRef="#br0" timeOffset="56895.18">2646 8001 0,'0'-21'16,"21"0"-16,-21 0 16,21 21-16,-21-22 0,0 1 15,21 0-15,-21 0 0,21 0 16,-21 0-16,0 42 31,0 0-15,0 0-16,0 21 0,0 1 15,0-1-15,0 0 0,0 22 0,0-22 16,0 22-16,0-1 0,0-20 16,0 20-16,0 1 0,0-22 0,0 21 15,0-20-15,0 20 0,0-20 16,0-1-16,0 0 0,0-21 16,0 22-16,0-22 0,0 0 0,0 0 15,0 0-15,-21-21 16,0 0-1,0-21-15,0 0 16,0 0-16,-1 21 0,1-21 0,0-22 16,0 22-16,0 0 0,0 0 0,-1-21 15,1 20-15</inkml:trace>
  <inkml:trace contextRef="#ctx0" brushRef="#br0" timeOffset="57126.05">2646 7662 0,'0'-21'16,"-21"21"0,-1 0-1,22 21 1,0 1-16,0-1 15,22 0-15,-1-21 0,-21 21 16,21-21-16,0 21 0</inkml:trace>
  <inkml:trace contextRef="#ctx0" brushRef="#br0" timeOffset="57495.9">2942 7832 0,'0'0'0,"0"21"0,0 0 16,0 0-16,0 0 16,0 22-16,0-22 0,0 21 0,0-21 15,0 22-15,-21-22 0,21 21 16,0-21-16,0 22 0,0-22 16,0 0-16,0 21 0,0-20 15,0-1-15,0 0 0,21-21 16,0 0-16,0 0 0,1 0 15,-1-21-15,0 0 0,0-1 16,0 1-16,0 0 0,1 0 0,-1 0 16,0 0-16,-21-22 0,0 22 15,21-21-15,-21 21 0,0-22 0,0 22 16,0 0-16,0-21 0,0 20 16,0 1-16,-21 21 31</inkml:trace>
  <inkml:trace contextRef="#ctx0" brushRef="#br0" timeOffset="58159.81">3535 7853 0,'-21'0'0,"-1"21"0,1 0 16,0-21-16,21 21 0,-21 1 0,21-1 16,-21 0-16,21 21 15,0-21-15,0 1 0,0 20 0,-21-21 16,21 0-16,0 0 0,0 22 16,0-22-16,0 0 0,0 0 0,0 0 15,0 1-15,0-1 16,0-42 15,0-1-15,0 1-16,0 0 0,0 0 0,0 0 15,0-22-15,0 22 0,0-21 16,0 21-16,0-22 0,0 1 0,21 21 16,0 0-16,0 0 0,-21-1 15,21 1-15,0 21 0,1 0 16,-1 0-16,0 0 0,0 0 0,0 21 15,-21 1-15,21-22 0,1 21 0,-1 21 16,-21-21-16,0 0 0,21 1 16,-21-1-16,0 0 0,0 0 0,0 0 15,0 0-15,0 1 0,0-1 16,0 0-16,0 0 0,-21-21 16,0 0-16,-1 0 15,22-21 1,0 0-16,0 0 15,0-22-15,22 22 16,-1 0-16,0-21 0,0 20 0,0-20 16,0 21-16,1 0 0,20 0 0,-21-1 15,0 1-15,22 21 0,-22 0 16,0 0-16,0 0 0,21 21 0,-20 1 16,-1-1-16,-21 0 0,21 21 15,-21-21-15,21 22 0,-21-22 0,0 0 16,0 21-16,0-20 0,0-1 0,0 0 15,0 0-15,0 0 0,-21 0 16,21 1-16,-21-22 0,21 21 16,0-42-1,21 21 1,0-22-16,0 1 0</inkml:trace>
  <inkml:trace contextRef="#ctx0" brushRef="#br0" timeOffset="58440.65">4339 7938 0,'-21'21'15,"21"0"-15,0 21 0,0-21 16,0 22-16,0-1 16,0 0-16,0 1 0,-21-1 0,21 0 15,-21 1-15,21 20 0,-22-20 16,22-1-16,-21 21 0,0-20 0,21 20 15,-21-20-15,0-1 0,21 21 0,-21-20 16,21-22-16,0 21 0,0-21 16,0 22-16,0-22 0,0 0 15,0 0-15,0-42 16,21 0 0,-21 0-16,21 0 0,0-22 15,-21 22-15,21-21 0</inkml:trace>
  <inkml:trace contextRef="#ctx0" brushRef="#br0" timeOffset="58715.5">4254 8255 0,'0'0'0,"-21"-42"15,21-22 1,0 43-16,0 0 0,0-21 0,0 20 0,0 1 16,21 0-16,1 0 0,-1 0 15,21 0-15,-21-1 0,0 22 0,22 0 16,-22-21-16,21 21 0,-21 0 0,22 0 15,-22 21-15,0 1 16,0-1-16,-21 0 0,0 0 0,0 0 16,0 0-16,0 1 0,0 20 0,-21-21 15,0 0-15,0 0 0,-22 1 16,22-1-16,0 0 0,-21-21 0,21 21 16,-1 0-16,1-21 0,0 0 0,0 0 15,21-21 1,21 0-16,0 21 15</inkml:trace>
  <inkml:trace contextRef="#ctx0" brushRef="#br0" timeOffset="59123.26">5038 7853 0,'0'0'0,"-22"0"15,1 0 1,0 0-16,0 0 0,0 21 16,0 0-16,-1-21 0,1 21 15,21 1-15,0-1 0,-21 0 0,21 0 16,0 0-16,0 0 0,0 1 0,21-1 16,0-21-16,1 0 15,-1 0-15,0 0 16,21 21-16,-21-21 0,1 0 0,-1 0 15,0 0-15,0 0 0,0 0 16,0 21-16,-21 0 16,0 0-1,0 1-15,-21-22 16,0 21-16,0-21 0,0 0 16,-22 21-16,22-21 0,0 0 15,0 0-15,0 0 0,0 21 16,-1-21-16,1 0 0,0 0 15,0 0-15,0-21 16,21 0 0</inkml:trace>
  <inkml:trace contextRef="#ctx0" brushRef="#br0" timeOffset="60239.09">6392 7938 0,'0'0'0,"64"0"16,-43 0-16,0 0 16,0 0-16,-21-22 15,21 1-15,-21 0 16,0 0-16,0 0 15,0 0-15,0-1 16,-21 22 0,0 0-16,0 0 0,0 0 15,0 0-15,-1 0 0,1 0 16,0 22-16,0-22 0,0 21 0,0 0 16,21 0-16,-22 0 0,22 0 0,-21 22 15,21-22-15,0 0 0,0 21 16,0-20-16,0-1 0,0 0 15,21 0-15,1-21 0,-1 0 16,0 0-16,0 0 0,0 0 16,0 0-16,1-21 0,-1 0 0,0 0 15,0-1-15,21 22 0,-20-21 16,-1 0-16,0-21 0,0 21 16,-21-1-16,0 1 0,21 0 0,-21 0 15,0 0-15,0 0 16,-21 21-1,0 0 1,21 21-16,0 0 0,-21 0 16,21 21-16,-21-20 0,21-1 0,0 21 15,0-21-15,0 0 0,0 22 0,0-22 16,0 0-16,0 0 0,0 0 16,21-21-16,0 22 0,0-22 0,0 0 15,22 0-15,-22 0 0,0 0 16,0 0-16,21-22 0,-20 22 15,-1-21-15,21 0 0,-21 0 0,0 0 16,1 0-16,20-22 0,-21 22 0,-21 0 16,21-21-16,-21 20 0,0-20 15,0 0-15,0 21 0,0-22 0,0 1 16,-21 0-16,0 20 0,-21-20 0,-1 0 16,1 21-16,0-1 0,-1 1 15,-20 0-15,20 21 0,-20 0 0,21 0 16,-22 0-16,1 0 0,20 21 15,-20 22-15,20-22 0,-20 21 0,21 0 16,20 1-16,-20-1 0,21 22 16,0-22-16,21 21 0,0-20 0,0 20 15,0-20-15,0-1 0,21 0 16,0 1-16,21-1 0,-20-21 0,20 21 16,-21-20-16,21-1 0,1 0 15,-1 0-15,0-21 0,1 0 0,-1 0 16,0 0-16,1 0 0,-1 0 0,0 0 15,1-21-15,20 0 0,-20 0 0,20-1 16</inkml:trace>
  <inkml:trace contextRef="#ctx0" brushRef="#br0" timeOffset="60719.83">7472 7662 0,'0'22'16,"0"-1"-16,0 0 0,0 0 0,0 0 16,0 0-16,0 22 0,0-22 0,0 0 15,0 21-15,0-20 0,0 20 16,-21-21-16,21 21 0,-22-20 0,22-1 16,-21 0-16,21 0 0,0 0 15,0 0-15,0-42 31,0 0-15,0-21-16,0 21 16,0-1-16,0-20 0,0 21 0,0-21 15,0-1-15,0 1 0,21 21 16,-21-22-16,22 1 0,-1 21 0,0-21 16,-21 20-16,21 1 0,21 0 0,-20 21 15,-1 0-15,0 0 0,21 0 16,-21 0-16,1 21 0,-1 0 0,0 1 15,0-1-15,0 21 0,0-21 0,1 22 16,-1-22-16,-21 21 0,0-21 16,0 22-16,0-22 0,21 0 15,-21 21-15,0-21 0,0 1 0,0-1 16,0 0-16,0 0 16,0 0-16,-21-21 0,0 0 15,-1 0-15,1 0 0,0 0 16,0-21-16,0 21 15,0-21-15</inkml:trace>
  <inkml:trace contextRef="#ctx0" brushRef="#br0" timeOffset="60887.73">7408 8001 0,'0'-21'16,"21"21"-1,1 0-15,-1 0 16,0-21-16,0 21 0,21 0 0,1-21 15,-1 21-15,0-22 0,1 1 0,20 21 16,-20-21-16,20 0 0,-21 21 16,22-21-16,-22 0 0,1-1 0</inkml:trace>
  <inkml:trace contextRef="#ctx0" brushRef="#br0" timeOffset="61552.62">8297 7641 0,'-21'0'0,"0"0"15,0 0-15,21 21 16,0 1-16,0-1 0,-21 0 0,21 0 16,0 0-16,-22 0 0,22 1 15,0 20-15,0-21 0,0 0 0,0 0 16,0 22-16,0-22 0,0 0 0,0 0 16,0 0-16,0 1 15,0-1-15,0-42 47,0-1-47,0 1 16,-21 0-16,21-21 0,0 21 15,-21-1-15,21 1 0,0-21 16,0 21-16,0-22 0,0 1 0,0 21 16,21 0-16,0-22 0,1 22 0,-22 0 15,21 21-15,0 0 0,0-21 16,21 21-16,-20 0 0,-1 0 0,0 21 15,0 0-15,-21 0 0,21 1 0,0-1 16,1 0-16,-1 0 0,-21 0 16,0 22-16,21-22 0,-21 0 0,0 0 15,0 0-15,0 0 0,0 1 0,0-1 16,0 0-16,0 0 16,0 0-16,-21-21 15,21-21 1,0 0-1,0 0-15,0 0 0,0-1 16,0 1-16,0 0 0,0 0 16,21-21-16,0 20 0,-21-20 0,21 21 15,0-21-15,22 20 0,-22 1 0,0 0 16,21 0-16,1 0 0,-22 21 16,21 0-16,-21 0 0,22 21 0,-22 0 15,0 21-15,0-20 0,-21-1 16,0 21-16,21 0 0,-21-20 15,0 20-15,0 0 0,0-21 0,0 22 16,0-22-16,0 0 0,0 0 0,0 0 16,0 1-16,0-1 0,0 0 15,0 0-15,-21-21 16,21-21 0</inkml:trace>
  <inkml:trace contextRef="#ctx0" brushRef="#br0" timeOffset="64935.76">15282 3090 0,'21'0'0,"1"-21"16,-1 0-1,0 21-15,0-21 0,-21 0 16,21 0 0,-21-1-16,21 22 15,-21-21-15,0 0 16,-21 0-16,0 21 15,0 0-15,0 0 0,-22 0 0,22 0 16,-21 0-16,0 21 0,20 0 16,-20 0-16,0 1 0,21-1 0,-22 0 15,22 21-15,-21 1 0,21-1 16,-1 0-16,1 1 0,21 20 0,0-21 16,0 1-16,0-1 0,0 0 15,0 1-15,0-1 0,0 0 0,21-20 16,1-1-16,20 0 0,-21 0 15,0 0-15,22-21 0,-22 0 16,21 0-16,0 0 0,1 0 0,-1 0 16,0 0-16,22-21 0,-22 0 15,1 21-15,20-21 0,-21 0 0,1-22 16,-1 22-16,-21 0 0,22 0 0,-22-22 16,0 22-16,0 0 0,-21-21 15,0 21-15,0-1 0,0 1 0,0 0 16,0 0-16,0 0 0,0 0 15,0-1-15,-21 22 16,21 22 0,-21-1-16,0 0 15,-1 0-15,22 21 0,0-20 0,-21 20 16,21-21-16,0 21 0,0-20 16,0 20-16,0-21 0,0 21 0,0-20 15,0-1-15,21 0 0,1 0 16,-1-21-16,0 0 0,0 0 15,21 0-15,-20 0 0,20 0 16,-21-21-16,21 21 0,-20-21 0,20 0 16,0-1-16,-21 1 0,22 0 0,-22-21 15,0 21-15,0-1 0,-21-20 16,0 21-16,0-21 0,0-1 16,0 22-16,-21-21 0,-21 21 15,21-1-15,-1 1 0,-20 0 0,21 21 16,-21 0-16,20 0 0,1 0 15,-21 0-15,21 21 0,0 0 0,-1 1 16,1-1-16,21 21 0,0-21 0,0 0 16,0 1-16,0-1 0,0 0 15,0 0-15,21 0 0,-21 0 0,43-21 16,-22 0-16,0 0 0,21 0 16,1 0-16,-1 0 0,0-21 15</inkml:trace>
  <inkml:trace contextRef="#ctx0" brushRef="#br0" timeOffset="65571.5">16489 3196 0,'0'21'16,"0"1"-16,0-1 0,0 21 16,0-21-16,0 0 0,0 1 15,0-1-15,0 0 0,0 0 0,0 0 16,-21 0-16,21 1 0,-22-1 0,22 0 15,0 0 1,-21-21-16,0 0 16,0 0 15,21-21-31,0 0 0,0 0 16,0-1-16,0 1 0,0 0 15,0-21-15,21 21 0,-21-22 0,21 22 16,0-21-16,1 21 0,20-1 15,-21 1-15,0 0 0,22 21 0,-22 0 16,21 0-16,-21 0 0,22 0 16,-22 21-16,0 0 0,0 1 0,0-1 15,0 21-15,1-21 0,-1 22 16,-21-22-16,0 0 0,21 21 16,-21-21-16,0 1 0,0-1 0,0 0 15,0 0-15,-21 0 16,0 0-16,-1-21 15,1 0 1,21-21-16,0 0 0,0 0 16,0 0-16,0-22 0,21 22 15,1 0-15,-1-21 0,0 21 16,0-22-16,21 1 0,-20 21 0,-1-22 16,21 22-16,-21 0 0,0 21 15,22 0-15,-22 0 0,0 0 16,0 21-16,-21 0 0,0 1 15,21-1-15,-21 21 0,0-21 0,0 0 16,0 22-16,0-22 0,0 0 0,0 0 16,0 0-16,-21 1 0,21-1 15,0 0-15,-21-21 0,21 21 0,-21-21 16,42 0 15,0-21-31</inkml:trace>
  <inkml:trace contextRef="#ctx0" brushRef="#br0" timeOffset="65886.46">17611 3196 0,'0'0'0,"0"21"0,-22 1 16,22 20-16,0-21 0,0 21 15,0-20-15,0 20 0,0 0 0,0 1 16,0-1-16,0 0 0,0 22 16,0-22-16,0 0 0,0 22 0,0-1 15,0 1-15,0-22 0,0 22 16,0 20-16,-21-20 0,0-22 16,21 22-16,0-1 0,-21-20 0,0 20 15,0-42-15,21 22 0,-22-22 0,22 21 16,0-21-16,0-42 31,0 0-31,22 0 0,-22 0 16,21-1-16,0-20 0</inkml:trace>
  <inkml:trace contextRef="#ctx0" brushRef="#br0" timeOffset="66171.28">17589 3556 0,'0'0'0,"0"-21"15,0-64-15,0 43 16,0 21-16,0 0 0,22-1 16,-1 1-16,0 21 0,0-21 0,21 0 15,-20 21-15,20 0 0,-21 0 16,21 0-16,1 0 0,-22 0 0,0 0 16,0 21-16,0 21 0,-21-20 15,0-1-15,0 0 0,0 21 0,-21-21 16,0 22-16,0-22 0,0 0 15,0 0-15,-22 0 0,22 1 0,-21-22 16,-1 21-16,22 0 0,0-21 16,-21 0-16,21 0 0,21-21 31,21 21-31,0-21 16</inkml:trace>
  <inkml:trace contextRef="#ctx0" brushRef="#br0" timeOffset="66669.14">18394 3217 0,'0'0'0,"-21"0"0,-1 22 16,-20-1-16,21 0 0,-21 0 16,-43 85-1,64-64-15,0 1 0,-1-22 0,1 21 0,0-21 16,21 22-16,0-22 0,0 0 16,0 0-16,0 0 0,21-21 15,0 0-15,1 0 16,-1 0-16,21 0 0,-21 0 0,22-21 15,-1 21-15,-21-21 0,21 0 0,1 0 16,-1-1-16,-21 1 0,22 0 16,-22 0-16,0-21 0,0 20 0,-21-20 15,0 21-15,0-21 0,0 20 16,0 1-16,-21 21 16,0 21-1,21 1-15,-21 20 0,-1-21 0,22 21 16,0-20-16,0 20 0,0-21 0,0 21 15,0-20-15,0-1 0,0 0 16,0 0-16,22 0 0,-1 0 16,0 1-16,0-22 0,0 0 0,0 21 15,1-21-15,-1 0 0,0 0 16,0 0-16,0 0 0,0 0 0,1-21 16</inkml:trace>
  <inkml:trace contextRef="#ctx0" brushRef="#br0" timeOffset="67023.92">18796 3471 0,'0'0'0,"0"-42"0,0 21 0,0 0 0,0 0 16,0-1-16,21 1 15,0 21-15,0 0 0,1-21 0,-1 21 16,0 0-16,0 0 0,0 0 16,0 0-16,1 21 0,-1 0 15,0 1-15,0-1 0,0 0 0,-21 0 16,21 0-16,-21 0 0,22 22 15,-22-22-15,0 0 0,0 0 0,0 0 16,0 1-16,0-1 0,-22-21 16,22 21-16,-21-21 0,21 21 0,-21-21 15,0 0-15,0 0 16,21-21 0,0 0-16,0 0 0,0-1 15,0 1-15,0 0 0,21-21 16,0 21-16,-21-22 0,21 22 15,0 0-15,1-21 0,-22 20 16,21 1-16,0 0 0,0 0 0,0 21 16,0-21-16,1 21 0,-1 0 15,0 0-15,0 0 0</inkml:trace>
  <inkml:trace contextRef="#ctx0" brushRef="#br0" timeOffset="67469.89">19727 3408 0,'0'0'0,"21"0"15,1-21-15,-22 0 0,21-1 16,-21 1-16,21 0 0,-21 0 16,0 0-16,0 0 0,0-1 15,-21 22-15,0 0 16,-1 0-16,-20 0 0,21 0 0,0 22 15,-22-22-15,22 21 0,-21 0 16,21 0-16,0 0 0,-1 0 0,22 1 16,0-1-16,0 0 0,0 0 15,0 0-15,22 0 0,-1 1 16,21-22-16,-21 21 0,22-21 16,-22 0-16,21 21 0,-21-21 15,22 0-15,-22 21 0,0-21 0,0 21 16,0-21-16,0 21 0,-21 1 15,22-22-15,-22 21 0,-22 0 16,-20-21-16,21 21 16,0-21-16,-22 0 0,1 0 15,21 0-15,-21 0 0,-1 0 0,22 0 16,-21 0-16,21 0 0,-22 0 16,22 0-16,0 0 15,21-21-15,0 0 16,21 21-1,0-21-15</inkml:trace>
  <inkml:trace contextRef="#ctx0" brushRef="#br0" timeOffset="67755.73">20214 3281 0,'0'0'0,"-21"0"16,21 21 0,-21 0-16,21 0 0,-21 22 15,21-22-15,0 0 0,0 21 0,-22-20 16,22-1-16,-21 21 0,21-21 16,0 0-16,0 1 0,0-1 0,-21-21 15,21 21-15,0 0 0,0 0 16,21-21 15,0-21-15,1 21-16,-1-21 0</inkml:trace>
  <inkml:trace contextRef="#ctx0" brushRef="#br0" timeOffset="68439.98">20574 3344 0,'0'0'0,"-21"22"16,0-22-16,21 21 16,0 0-16,-22 0 0,1 0 0,21 0 15,0 1-15,0-1 0,0 0 16,0 0-16,0 0 0,0 0 0,0 1 16,0-1-1,21-21-15,-21 21 0,22-21 16,-1 0-1,0 0-15,-21-21 16,0 0-16,0-1 16,0 1-16,0 0 0,0 0 15,0 0-15,0 0 0,0-1 0,0-20 16,21 21-16,-21-21 0,21 20 0,0 1 16,1 0-16,-1 0 0,0 0 15,0 0-15,21 21 0,-20 0 0,20 0 16,-21 0-16,21 0 15,-20 0-15,20 21 0,-21 0 0,21 0 16,-20 0-16,-1 0 0,-21 1 16,0 20-16,0-21 0,0 0 0,0 22 15,0-22-15,0 0 0,-21 0 0,21 0 16,-22 0-16,1-21 0,21 22 16,-21-22-16,0 21 15,0-21-15,0-21 16,21-1-1,0 1-15,0 0 0,0 0 16,0 0-16,21 0 0,0-1 16,0-20-16,0 21 0,22-21 0,-1-1 15,-21 22-15,21-21 16,1 21-16,-1-1 0,-21 1 0,22 21 0,-1 0 16,-21 0-16,0 21 0,22 1 15,-43-1-15,0 0 0,21 0 16,-21 0-16,0 22 0,0-22 0,0 0 15,0 0-15,0 21 0,-21-20 16,21-1-16,-22 0 0,22 0 0,-21-21 16,0 21-16,0-21 0,21 21 15,-21-21 1,21-21 0,-21 21-16,21-21 15,0 0-15</inkml:trace>
  <inkml:trace contextRef="#ctx0" brushRef="#br0" timeOffset="68535.92">20637 3069 0,'0'0'0,"-21"0"0,-21 0 16</inkml:trace>
  <inkml:trace contextRef="#ctx0" brushRef="#br0" timeOffset="68619.88">20743 3006 0,'21'-21'0,"-21"-1"0</inkml:trace>
  <inkml:trace contextRef="#ctx0" brushRef="#br0" timeOffset="69443.95">22585 3154 0,'0'0'0,"-21"0"0,-1 0 15,22 21-15,0 0 0,0 0 16,0 1-16,0-1 16,22-21-1,-1 0-15,0 0 0,0 0 0,21 0 16,1 0-16,-1-21 0,0 21 0,22-22 15,-1 1-15,-20 0 0,20 0 16,-20 0-16,20 0 0,-21-1 16,1 1-16,-1-21 0,-21 21 0,0 0 15,1-22-15,-22 22 0,0-21 16,0 21-16,0-22 0,0 22 0,0 0 16,-22 0-16,1 0 0,0 21 0,0 0 15,0 0-15,0 0 0,-22 21 16,22 0-16,0 21 0,0 1 15,-22-1-15,22 0 0,0 22 0,0 20 16,0-20-16,0 21 0,-1-1 16,1-20-16,21 20 0,-21 1 15,0 0-15,0-22 0,0 22 0,-1 0 16,1-1-16,0 1 0,21-22 0,0 22 16,-21-21-16,21 20 0,0-20 15,0-1-15,0 1 0,0-22 0,0 0 16,21 1-16,0-1 0,0-21 0,1 0 15,20 1-15,-21-22 0,21 0 16,-20 0-16,20-22 0,0 1 0,1 0 16,-1 0-16,21-21 0,-20-1 0,-1 1 15,0 0-15,-20-1 0,20-20 16,-42 20-16,0-20 0,0-1 16,0 1-16,0 21 0,-21-22 0,0 22 15,-22-22-15,-20 22 0,-1 0 16,22-1-16,-22 1 0,-20 21 0,20 0 15,22-1-15,-22 1 0,22 0 16,-21 21-16,41 0 0,1-21 0,0 21 16,42 0-1,0 0-15,22-21 0,-1 21 16,0 0-16,1 0 0,20-21 0,-20-1 16,20 22-16,1-21 0,-1 0 15,1 0-15,-1 21 0</inkml:trace>
  <inkml:trace contextRef="#ctx0" brushRef="#br0" timeOffset="70043.6">23855 3133 0,'0'0'0,"-21"0"0,-1 0 16,1 0-16,-21 0 0,21 0 0,-22 0 16,1 0-16,21 0 0,-21 21 15,20 0-15,-20 0 0,21 0 0,0 1 16,0 20-16,21-21 0,0 21 15,0-20-15,0 20 0,0-21 0,0 0 16,0 0-16,0 1 0,0-1 0,21-21 16,0 21-16,0-21 15,0 0-15,22 0 0,-22 0 0,0 0 16,21 0-16,-21 0 0,22-21 16,-1 21-16,-21-21 0,0-1 0,22 1 15,-22 0-15,-21 0 0,21 0 0,-21 0 16,0-22-16,21 22 0,-21 0 15,0 0-15,0 0 0,0 42 32,-21 0-32,21 0 15,0 0-15,0 0 16,0 22-16,0-22 0,0 0 0,0 0 0,0 0 16,0 1-16,21-22 0,-21 21 15,21-21-15,1 0 0,-1 0 16,0 0-16,0 0 0,0 0 15,0 0-15,22 0 0,-22-21 16,0 21-16,0-22 0,0 1 0,1 0 16,-1 0-16,-21 0 0,21 0 15,-21-22-15,21 22 0,-21 0 0,0 0 16,21 21-16,-21 21 31,0 21-31,0-21 0,0 1 16,0-1-16,0 0 15,0 0-15,0 0 0,0 0 0,0 1 16,0-1-16,0 0 16,21-21-1,-21-21 1,0 0-16,22 21 0,-22-22 16</inkml:trace>
  <inkml:trace contextRef="#ctx0" brushRef="#br0" timeOffset="70225.5">24384 3006 0,'0'0'0,"0"-21"16,0-1-16,21 22 62,0 0-62,0 0 16,1 0-16,-1 0 15,0 0-15</inkml:trace>
  <inkml:trace contextRef="#ctx0" brushRef="#br0" timeOffset="70468.74">24617 2836 0,'0'0'0,"21"-21"0,0 0 16,-21 0-16,0 0 15,21 21-15,-21 21 16,0 0-16,0 0 0,0 0 15,0 22-15,0-1 0,0-21 16,0 22-16,0 20 0,0-21 0,-21 1 16,21-1-16,-21 0 0,21 1 15,0-1-15,0 0 0,0 1 0,0-22 16,0 0-16,0 21 0,0-20 0,0-1 16,0 0-16,21-21 31,0 0-31,0 0 0,1 0 0,20-21 15</inkml:trace>
  <inkml:trace contextRef="#ctx0" brushRef="#br0" timeOffset="70820.56">25273 3217 0,'0'0'0,"21"-21"0,0 0 0,-21 0 16,0 0-16,-21 21 15,0 0 1,0 0-16,0 0 0,-1 0 0,1 0 15,0 21-15,-21-21 0,21 21 16,-1 0-16,-20 0 0,21 1 16,0-1-16,0 0 0,21 0 0,0 0 15,0 0-15,0 1 0,0-1 16,21-21-16,0 21 0,0-21 0,0 0 16,22 0-16,-22 0 0,0 21 15,0-21-15,21 0 0,-20 0 0,-1 0 16,0 21-16,0-21 15,-21 21-15,0 1 0,0-1 16,0 0 0,-21-21-16,0 0 0,21 21 15,-21-21-15,-1 0 16,1 0-16,0 0 16,0 21-16,0-21 0,0 0 0,-1 0 15,-20 0-15,21 0 0,-21 0 0</inkml:trace>
  <inkml:trace contextRef="#ctx0" brushRef="#br0" timeOffset="71471.84">15600 4974 0,'0'0'0,"-21"0"0,-1 0 15,1 0-15,21 21 16,0 1-16,0-1 0,-21 0 16,21 21-16,-21-21 0,21 1 0,0 20 15,0-21-15,0 0 0,0 0 16,-21 1-16,21-1 0,0 0 16,21-42 15,-21 0-31,21-1 15</inkml:trace>
  <inkml:trace contextRef="#ctx0" brushRef="#br0" timeOffset="71787.66">15600 4678 0,'-21'0'0,"-1"0"16,22 21-1,22-21 17,-1 0-17,0 0-15,0 0 16,-21-21-16,0 0 31,-21 21-31,0 0 16,0 0-16,-1 0 0,1 0 0,0 0 15,0 0 1,21 21-16,0 0 0,0 0 16,21 0-16,0 1 15,22-22-15,-22 21 0,21-21 0,0 0 16,-20 0-16,20 0 0</inkml:trace>
  <inkml:trace contextRef="#ctx0" brushRef="#br0" timeOffset="72043.5">16468 4636 0,'-22'0'15,"1"0"-15,0 0 16,0 0-16,0 21 0,0 0 16,-1 0-16,1 21 0,0-20 0,21 20 15,0 0-15,-21 1 16,21-1-16,-21 0 0,21 1 0,-21-1 15,21 0-15,0 1 0,0-22 0,0 0 16,0 0-16,0 0 0,0 0 16,21 1-16,0-22 0,0 0 0,0 0 15,0 0-15,1 0 16,-1 0-16,0-22 0,0 1 16</inkml:trace>
  <inkml:trace contextRef="#ctx0" brushRef="#br0" timeOffset="72212.42">16087 5059 0,'0'-21'15,"21"0"-15,0 21 16,21-22-16,1 22 0,-22 0 16,21-21-16,0 21 0,1 0 0,-1-21 15,0 0-15,1 21 0,-1-21 16,22 21-16,-22-21 0,21 21 0</inkml:trace>
  <inkml:trace contextRef="#ctx0" brushRef="#br0" timeOffset="72819.14">17695 4932 0,'0'0'0,"-21"21"16,0 0-16,21 0 0,-21-21 0,21 43 16,0-22-16,-21 0 0,-1 0 0,22 22 15,-21-22-15,21 21 0,0-21 16,-21 0-16,21 1 0,-21-1 0,21 0 16,0 0-16,-21-21 0,21 21 15,21-21 1,0-21-1,0 21-15,0-21 0,1 0 0,-1 0 16,0 21-16,0-22 0,0 1 16,0 0-16,-21-21 0,22 21 0,-1-1 15,-21 1-15,0 0 0,21 21 16,-21 21 0,0 0-1,0 1-15,0-1 0,0 0 16,0 0-16,0 0 0,0 0 0,21 1 15,-21-1-15,21-21 16,0 21-16,1-21 16,-1 0-16,0 0 0,0 0 0,0 0 15,0 0-15,22 0 0,-22-21 16,21 0-16,1 21 0,-22-22 0,0 1 16,21 0-16,-21 0 0,1 0 0,-22-22 15,0 22-15,0-21 0,0 21 16,0-22-16,0 1 0,-22 21 0,1-21 15,0 20-15,0 1 0,0 0 16,0 21-16,-1 0 0,1 0 0,0 0 16,0 0-16,21 21 0,-21 0 0,21 1 15,0-1-15,0 0 0,0 0 16,0 0-16,0 0 0,0 1 16,21-1-16,0 0 0,21-21 15,-20 0-15,-1 0 0,0 0 0</inkml:trace>
  <inkml:trace contextRef="#ctx0" brushRef="#br0" timeOffset="73034.03">18648 4890 0,'0'21'16,"-21"0"-16,21 0 15,-22 0-15,22 0 0,0 1 16,0-1-16,-21 0 0,21 0 15,0 0-15,-21 0 0,21 1 0,0-1 16,21-21 15,-21-21-31,21-1 16</inkml:trace>
  <inkml:trace contextRef="#ctx0" brushRef="#br0" timeOffset="73207.92">18563 4657 0,'0'0'0,"-21"0"0,0-21 16,21 42 15,0 0-15,21 0-1,0-21-15,0 0 16,0 0-16,1 0 0</inkml:trace>
  <inkml:trace contextRef="#ctx0" brushRef="#br0" timeOffset="73463.16">18965 4593 0,'-21'21'31,"0"1"-31,21-1 0,0 21 0,0-21 15,0 22-15,-21-1 0,21 0 0,-21 1 16,21-22-16,-22 21 0,22 0 16,0 1-16,0-22 0,0 21 0,0-21 15,0 1-15,0-1 0,0 0 16,0 0-16,22-21 16,-1 0-16,0 0 0,0 0 0,0 0 15,0-21-15,1 21 0,-1-21 16,0 0-16,0-22 0,0 22 15</inkml:trace>
  <inkml:trace contextRef="#ctx0" brushRef="#br0" timeOffset="73669.14">19240 4657 0,'0'0'15,"22"-43"-15,-22-20 16,0 21-16,0 63 16,0 0-16,0 21 15,-22-21-15,22 22 0,0-1 16,0 0-16,-21 1 0,21-1 0,0 0 15,-21 1-15,21-1 0,0-21 0,0 22 16,0-22-16,0 0 16,0 0-16,0 0 0,0 0 0,0 1 15,21-22-15,0 0 16,1 0-16,-1 0 0,0-22 16</inkml:trace>
  <inkml:trace contextRef="#ctx0" brushRef="#br0" timeOffset="76128.67">20362 5080 0,'0'0'15,"0"21"1,21-21-1,1 0 1,-1 0-16,0-21 0,21 0 16,-21 21-16,1-21 0,20 0 15,-21 21-15,21-22 0,1 1 0,-22 0 16,0 0-16,0 0 0,0 0 16,-21-1-16,0 1 0,0 0 0,0 0 15,0 0-15,0 0 0,-21 21 16,0-22-16,0 22 0,0 0 15,0 0-15,-1 22 0,22-1 0,-21 0 16,0 0-16,21 0 0,-21 22 16,21-22-16,0 21 0,0 0 15,0-20-15,0 20 0,0-21 0,21 0 16,0 0-16,-21 1 0,21-1 16,1 0-16,-1 0 0,0-21 0,0 0 15,0 0-15,0 0 0,1 0 0,-1 0 16,0 0-16,0-21 0,0 0 15,0 21-15,1-21 0,-22-1 0,21 1 16,0 0-16,0-21 0,0 21 16,0-1-16,1-20 0,-1 21 0,-21 0 15,21 0-15,0 21 0,0 0 0,0 0 16,1 0-16,-1 0 16,0 21-16,-21 0 0,0 0 15,21 0-15,-21 22 0,0-22 16,0 0-16,0 0 0,0 21 0,0-20 15,-21-1-15,21 0 0,-21-21 0,0 21 16,21 0-16,-22-21 0,22 21 16,0-42 15,22 0-31,-1 21 16,0-21-16,-21 0 0,21 0 0,0-1 15,0-20-15,1 21 16,-1-21-16,0 20 0,0-20 0,0 21 15,0 0-15,1 0 0,-22-1 0,-22 44 47,1-1-47,0-21 0,0 42 16,0-21-16,0 0 0,21 1 0,0 20 16,-22-21-16,22 0 0,0 22 0,0-22 15,0 0-15,0 0 0,22 0 16,-1 0-16,0-21 0,0 22 0,0-22 15,22 0-15,-22 0 0,21 0 0,-21 0 16,22 0-16,-1 0 0,-21 0 16,21 0-16,1-22 0,-1 1 15,0 0-15,1 0 0,-22 0 0,21 0 16,-21-22-16,1 22 0,-22-21 16,0-1-16,0 22 0,0-21 0,0 0 15,0 20-15,0 1 0,0 0 16,-22 0-16,1 21 0,0 0 0,0 0 15,0 21-15,0-21 0,-1 21 0,1 22 16,0-22-16,0 21 0,21 0 16,0-20-16,0 20 0,0 0 0,0-21 15,0 22-15,0-22 16,0 0-16,21 0 0,0 0 0,0 1 16,1-1-16,20-21 0,-21 0 0,21 21 15,-20-21-15,20 0 0,0 0 16,1 0-16,-22 0 0,21-21 0,-21 0 15,22 21-15,-22-22 0,21 1 0,-21 0 16,0 0-16,1-21 0,20 20 16,-21-20-16,-21 21 0,21-21 0,0 20 15,1 1-15,-22 0 0,0 0 16,21 0-16,0 21 0,0 0 16,-21 21-16,21 0 15,-21 0 1,0 0-16,0 1 15,0-1-15,21-21 32,-21-21-17,0-1 1,0 1-16,0 0 16,0 0-16,0 0 0,0 0 15,0-1-15,-21 22 16,0 0-16,0 0 15,0 0-15,0 22 16,-1-1-16,22 0 16,-21 0-16,21 21 0,0-20 0,-21-1 15,21 21-15,-21-21 0,21 0 16,0 22-16,0-22 0,0 0 0,0 0 16,0 0-16,0 1 0,21-1 0,0-21 15,-21 21-15,21-21 0,1 0 16,20 0-16,-21 0 0,0 0 0,43 0 15,-22 0-15,-21 0 0,22-21 16,-1 0-16,-21-1 0,21 1 16,-20 0-16,-1 0 0,21 0 0,-21-22 15,0 22-15,1-21 0,-22 0 16,21 20-16,-21 1 0,21 0 16,-21 0-16,0 0 0,0 42 31,0 0-31,0 0 0,-21 0 0,21 1 15,-21-1-15,21 0 0,-22 21 0,22-21 16,0 1-16,0-1 0,0 0 16,0 0-16,0 0 0,0 0 0,22 1 15,-1-22-15,0 0 16,0 0-16,0 0 0,0 0 0,22 0 16,-22 0-16,0 0 0,0 0 0,22-22 15,-22 1-15,0 21 0,0-21 16,0 0-16,-21-21 0,21 20 15,-21 1-15,22-21 0,-22 21 0,0-22 16,0 22-16,0-21 0,0 21 16,0 0-16,0 42 31,0 0-31,0 0 0,0 0 16,-22 0-16,22 22 0,0-22 0,0 0 15,0 21-15,0-20 0,0-1 16,0 0-16,0 0 0,22 0 15,-1-21-15,0 0 0,0 0 0,0 0 16,0 0-16,22 0 0,-22 0 16,21 0-16,-21 0 0,1-21 15,-1 0-15,21 0 0,-21 0 0,0-1 16,1-20-16,-1 0 0,0 21 16,0-43-16,0 22 0,0-1 0,1 1 15,-1-21-15,0 20 0,0 1 16,-21-22-16,21 22 0,-21 21 0,21-21 15,-21 20-15,0 1 0,0 0 0,0 42 32,0 0-32,0 1 0,-21-1 0,0 21 15,21 0-15,-21 1 0,0-1 16,0 0-16,21 1 0,-22-1 0,1 0 16,21 1-16,-21-1 0,21 0 15,0 1-15,0-22 0,0 21 16,0-21-16,0 22 0,0-22 0,0 0 15,0 0-15,21-21 0,0 0 16,22 0-16,-22 0 0,0 0 16,21 0-16,1 0 0,-22 0 0,21-21 15,1 21-15,-1-21 0,-21 0 16,21 0-16,1-1 0,-22 1 0,0-21 16,0 21-16,22-22 0,-43 22 15,21 0-15,-21-21 0,0 21 0,0-1 16,0 1-16,-21 21 15,-1 0-15,1 21 16,0-21-16,0 22 0,0-1 0,0 0 16,-1 21-16,1-21 0,21 1 15,-21 20-15,21-21 0,0 0 0,0 0 16,0 1-16,0-1 0,0 0 0,0 0 16,21-21-16,0 21 0,1-21 0,-1 0 15,0 0-15,21 0 16,-21 0-16,1 0 0,-1 0 0,21 0 15,-21-21-15,22 0 0,-22 0 16,21 21-16,-21-21 0,22-22 0,-1 22 16,-21 0-16</inkml:trace>
  <inkml:trace contextRef="#ctx0" brushRef="#br0" timeOffset="76407.5">23876 4593 0,'21'0'31,"0"0"-31,0 0 16,1 0-16,20 0 0,-21-21 15,21 21-15,1 0 0,-1 0 16,0 0-16,1-21 0,-1 21 0,0 0 15,-20 0-15,20 0 0,0-21 16,-21 21-16,22 0 0,-22 0 0,0 0 16,0 0-16,-21-21 0,-21 21 31,0 0-31</inkml:trace>
  <inkml:trace contextRef="#ctx0" brushRef="#br0" timeOffset="78197.92">14753 6308 0,'0'0'0,"0"-21"0,21-1 15,0 1-15,1 0 0,-1 0 0,-21 0 16,21 0-16,0-1 0,0 1 16,-21-21-16,0 21 0,0 0 15,0-1-15,0 44 32,0-1-32,0 21 15,0-21-15,0 22 0,0-1 16,0 0-16,0 22 0,0-22 15,0 22-15,0-1 0,0 1 0,0-22 16,-21 21-16,21-20 0,0-1 0,-21 0 16,21-20-16,-21 20 0,21-21 15,0 0-15,0 0 0,0-42 32,0 0-17,0 0-15,-21 0 0</inkml:trace>
  <inkml:trace contextRef="#ctx0" brushRef="#br0" timeOffset="78959.45">14626 6498 0,'0'0'0,"0"21"16,21-21 0,0 0-1,1 0-15,20 0 0,-21 0 0,21 0 16,22-21-16,-22 0 0,22 0 15,-1 0-15,1 0 0,-1-1 0,1 1 16,-1 0-16,-20 0 0,-1-21 16,0 20-16,-21 1 0,1 0 0,-22 0 15,0 0-15,0-22 0,0 22 0,0 0 16,-22 0-16,1 21 0,0-21 16,0 21-16,0 0 0,0 0 0,-1 0 15,1 21-15,0 0 16,21 0-16,0 0 0,0 22 15,-21-1-15,21-21 0,0 43 0,0-22 16,0 0-16,0 1 0,0 20 16,0-20-16,-21-1 0,21 0 0,0 1 15,0-22-15,0 21 0,0-21 0,0 22 16,0-22-16,0 0 16,-21-21-16,21-21 31,0 0-31,0-1 0,0-20 15,21 21-15,0-21 0,-21 20 16,21-20-16,0 21 0,0-21 0,1 20 16,-1 1-16,21 0 0,-21 0 15,0 21-15,1 0 0,-1 0 16,0 21-16,0 0 0,-21 0 16,0 1-16,0-1 0,0 21 0,0-21 15,0 0-15,0 1 0,21 20 0,-21-21 16,0 0-16,0 0 0,0 1 15,21-22-15,-21 21 0,22-21 0,-1 0 16,0 0-16,0 0 0,0 0 16,0 0-16,1-21 0,20-1 15,-21 1-15,0 0 0,0 0 16,22 0-16,-22-22 0,0 22 0,0-21 16,0 21-16,-21-22 0,0 22 15,0-21-15,0 21 0,0 0 0,0-1 16,0 1-16,-21 21 0,0 0 15,0 21-15,0 1 16,21 20-16,-21-21 0,21 0 0,-22 22 16,22-1-16,0-21 0,0 21 15,0-20-15,0-1 0,0 0 0,0 0 16,0 0-16,22 0 0,-1-21 0,0 0 16,0 22-16,0-22 0,0 0 15,22 0-15,-22 0 0,21-22 16,1 22-16,-1-21 0,0 0 0</inkml:trace>
  <inkml:trace contextRef="#ctx0" brushRef="#br0" timeOffset="79537.11">16870 6477 0,'0'-42'16,"0"21"-16,0-1 0,0 1 16,0 0-16,21 0 15,0 21-15,0 0 0,43 0 16,-43 0 0,21 0-16,-21 21 0,22 0 15,-22 0-15,21 22 0,-21-22 0,1 21 16,-1 1-16,0-22 0,0 21 0,-21-21 15,21 22-15,-21-22 0,0 0 16,0 21-16,0-21 0,0 1 16,0-1-16,-21-21 0,0 0 15,0-21 1,21-1-16,0 1 0,0-21 16,0 21-16,0 0 0,0-22 15,0 1-15,21 0 0,-21-1 0,21 1 16,0 0-16,0 20 0,-21-20 15,22 0-15,-1 21 0,21-1 16,-21 1-16,0 21 0,1 0 0,-1-21 16,0 21-16,0 0 0,0 0 0,0 0 15,1 0-15,-1 0 0,0 21 16,0 0-16</inkml:trace>
  <inkml:trace contextRef="#ctx0" brushRef="#br0" timeOffset="79867.27">17801 6583 0,'0'0'0,"21"0"16,0 0-1,1-21-15,-1 0 0,-21-1 16,21 1-16,0 0 0,0 0 0,0-21 16,1 20-16,-1 1 0,0 0 15,-21-21-15,0 21 0,0-1 0,0 1 16,0 0-16,-21 21 0,0 0 15,-1 0-15,1 0 0,0 0 16,0 21-16,0 0 0,0 1 0,-1 20 16,1-21-16,0 21 0,21 1 15,0-1-15,0 0 0,0-20 0,0 20 16,0 0-16,0-21 0,0 22 16,0-22-16,21 0 0,0 0 15,22-21-15,-22 0 0,21 0 0,1 0 16,-1 0-16,0 0 0,22 0 0,-22-21 15,0 0-15,22 0 0,-22 0 16,1-1-16,-1 1 0</inkml:trace>
  <inkml:trace contextRef="#ctx0" brushRef="#br0" timeOffset="80504.41">18563 6265 0,'0'0'0,"0"-21"16,0 0-16,0 42 31,0 0-31,0 1 0,-21-1 15,21 0-15,-21 21 0,21-21 16,-21 22-16,21-1 0,0-21 0,0 22 16,0-22-16,-22 21 0,22-21 0,0 22 15,-21-22-15,21 0 0,0 0 16,0 0-16,0-42 47,0 0-47,0 0 0,0 0 0,0-22 15,0 22-15,0-21 0,0-1 16,21 1-16,1 0 0,-1-1 0,0 1 16,0 21-16,0 0 0,0 0 15,1-1-15,-1 1 0,21 21 16,-21 0-16,0 0 0,1 0 0,-1 21 16,-21 1-16,21-22 0,0 42 15,0-21-15,-21 0 0,21 22 0,-21-22 16,22 21-16,-22-21 0,21 22 0,-21-22 15,0 0-15,0 21 0,21-21 16,-21 1-16,0-1 0,-21-21 31,21-21-15,0-1 0,0 1-16,0 0 0,0-21 0,0-1 15,0 22-15,21-21 0,0 0 16,0-1-16,22 1 0,-22 21 0,0-22 15,21 22-15,-21 0 0,22 0 16,-22 21-16,21 0 0,1 0 0,-22 0 16,21 21-16,-21 0 0,0 0 0,1 22 15,-1-1-15,0-21 0,-21 22 16,0-1-16,21 0 0,-21 1 0,0-22 16,0 21-16,0-21 0,0 0 15,0 1-15,0-1 0,0 0 16,0 0-16,-21-21 0,21 21 15,21-42 1,0 21 0,0-21-16</inkml:trace>
  <inkml:trace contextRef="#ctx0" brushRef="#br0" timeOffset="81150.78">20129 6287 0,'0'0'0,"0"-22"0,-21 22 16,-21 0-16,21 0 16,0 0-16,-1 0 0,-20 0 15,21 0-15,-21 22 0,20-1 0,-20 0 16,0 21-16,-1-21 0,22 22 16,-21-1-16,21 0 0,0 1 0,-1-22 15,1 21-15,21 1 0,0-22 0,0 0 16,0 0-16,0 0 0,0 0 15,21 1-15,1-22 0,20 0 0,-21 0 16,21 0-16,-20 0 0,20 0 0,-21-22 16,21 1-16,-20 21 0,20-21 15,-21 0-15,0 0 0,0-22 0,1 22 16,-1-21-16,0 21 0,-21-22 16,0 1-16,0 0 0,21 21 15,-21-22-15,0 22 0,0 0 0,0 0 16,0 42-1,0 0 1,-21 21-16,21-20 0,-21 20 0,21-21 16,0 21-16,0 1 0,0-22 15,0 21-15,0-21 0,0 1 0,0-1 16,0 0-16,21-21 0,0 21 16,0-21-16,0 0 0,22 0 0,-22 0 15,21 0-15,1 0 0,-22 0 16,21-21-16,0 0 0,-20 0 15,20-1-15,-21 1 0,21 0 0,-20 0 16,-1 0-16,-21-22 0,21 22 0,0-21 16,-21 21-16,21 0 0,-21-1 15,0 1-15,0 0 0,0 42 16,0 0-16,0 1 16,0 20-16,-21-21 0,21 0 15,-21 22-15,21-22 0,-21 21 0,21-21 16,0 0-16,0 1 0,0-1 15,0 0-15,21-21 0,0 21 16,0-21-16,0 0 0,1 0 0,-1 0 16,0-21-1,-21 0-15,21 0 0,-21-1 0</inkml:trace>
  <inkml:trace contextRef="#ctx0" brushRef="#br0" timeOffset="81317.92">20637 6223 0,'0'0'0,"-21"-21"0,-21 21 16,42-21-16,-21 21 0,0 0 16,21 21 15,21 0-15,0 0-1,0-21-15</inkml:trace>
  <inkml:trace contextRef="#ctx0" brushRef="#br0" timeOffset="81807.91">20997 6350 0,'0'0'0,"-21"0"15,21 21 1,0 0-1,0 1 1,0-1-16,0 21 0,0-21 0,0 0 16,0 1-16,0-1 0,-21 0 0,21 0 15,0 0-15,0 0 0,-21 1 16,21-1-16,0 0 0,0 0 16,-21-21-16,21-21 31,0 0-16,0 0-15,0-1 0,0 1 16,21 0-16,-21 0 0,21-21 0,0-1 16,0 22-16,22-21 0,-22 21 15,0-22-15,0 22 0,21 0 16,-20 0-16,20 21 0,-21 0 0,0 0 16,0 0-16,1 0 0,-1 0 0,-21 21 15,21 0-15,-21 21 0,21-20 16,-21 20-16,0-21 0,0 21 0,0-20 15,0-1-15,0 21 0,0-21 16,0 0-16,0 1 0,0-1 0,-21 0 16,0 0-16,21 0 15,0-42 17,0 0-32,21 0 15</inkml:trace>
  <inkml:trace contextRef="#ctx0" brushRef="#br0" timeOffset="82020.8">21717 6371 0,'0'0'0,"0"21"31,0 1-31,0-1 0,-21 0 0,21 0 16,-21 0-16,21 0 0,0 1 15,0 20-15,-22-21 0,22 0 0,0 0 16,-21 1-16,21-1 0,0 0 15,0 0-15,0 0 16,0-42 15</inkml:trace>
  <inkml:trace contextRef="#ctx0" brushRef="#br0" timeOffset="82171.71">21717 6265 0,'0'0'0,"0"-21"0,0 0 0,0 0 16,-21 21-16,21 21 31,0 0-15,0 0-16,0 1 16,0-1-16</inkml:trace>
  <inkml:trace contextRef="#ctx0" brushRef="#br0" timeOffset="82631.97">22098 6414 0,'0'21'31,"0"0"-31,0 0 0,0 0 15,0 0-15,0 1 0,-21-1 16,21 0-16,0 21 0,0-21 0,0 1 16,-21-22-16,21 21 0,0 0 0,0 0 15,-22 0 1,22-42 15,0 0-31,0 0 16,0 0-16,0-1 0,22 1 15,-1 0-15,0-21 0,0 21 16,0-22-16,0 22 0,22 0 0,-22-21 16,0 20-16,21 1 0,-20 21 0,20-21 15,-21 21-15,0 0 0,22 0 16,-22 0-16,0 21 0,0 0 16,-21 1-16,0 20 0,0-21 0,0 0 15,0 22-15,0-22 0,0 0 16,0 0-16,0 0 0,0 0 0,0 1 15,0-1-15,-21 0 16</inkml:trace>
  <inkml:trace contextRef="#ctx0" brushRef="#br0" timeOffset="83266.82">23093 6498 0,'0'0'0,"0"-21"0,0 0 0,0-43 16,0 43-1,0 0-15,-21 21 0,-1 0 0,1 0 16,0 0-16,0 0 0,0 21 16,0 0-16,-1 1 15,1-1-15,0 0 0,0 21 0,0-21 16,21 1-16,-21 20 0,21-21 0,0 0 15,0 0-15,0 1 0,0-1 16,0 0-16,0 0 0,21-21 0,0 21 16,0-21-16,0 0 0,0 0 15,1 0-15,20 0 0,-21 0 0,0 0 16,0 0-16,22-21 0,-22 0 0,0 21 16,0-21-16,-21 0 15,21-1-15,1 1 0,-22 0 0,0 0 0,0 0 16,0 0-16,21 21 15,-21 21 1,-21 0 0,21 0-16,-22 0 0,1 0 15,21 1-15,-21 20 0,0-21 0,21 21 16,0-20-16,0 20 0,-21 0 0,21 1 16,0-1-16,0 21 0,0-20 15,0 20-15,0-20 0,0 20 0,0 1 16,0-22-16,21 21 0,-21-20 0,0 20 15,21-20-15,0 20 0,-21-21 16,0 1-16,0-1 0,0 0 0,0 1 16,0-1-16,0 0 0,-21 1 15,-21-22-15,21 21 0,-1-21 16,-20 1-16,21-22 0,-21 21 0,-1-21 16,22 0-16,-21 0 0,-1 0 0,22-21 15,0-1-15,0 1 0,21 0 16,0 0-16,0 0 0,0-22 0,0 22 15,0 0-15,21-21 0,0-1 0,0 1 16,1 0-16,-1-1 0,0 1 0,0 0 16,21-22-16,-20 22 0,20-22 15</inkml:trace>
  <inkml:trace contextRef="#ctx0" brushRef="#br0" timeOffset="85012.1">23876 6202 0,'0'0'0,"21"0"0,21-42 16,-20 42-16,-1-22 15,-21 1-15,21 0 0,0 0 0,-21 0 0,0 0 16,0-1-16,0 1 0,0 0 15,0 42 1,0 22 0,-21-22-16,0 21 0,0 0 0,-1 1 15,22-1-15,-21 0 0,0 1 16,0 20-16,0-20 0,0-1 16,-1 0-16,1-21 0,0 22 0,0-22 15,21 0-15,0 0 0,0 0 0,0 1 16,0-44 15,21 1-31,0 0 16,0 21-16,1-21 0,-1 0 15,0-22-15,0 22 0,0 0 16,0 0-16,1 0 0,-1 0 16,0-1-16,0 1 0,0 21 0,0 0 15,1 0 1,-22 21-1,0 1-15,0-1 0,0 0 16,21-21-16,0 21 16,0-21-16,0 0 15,0 0-15,1 0 0,-1 0 16,-21-21-16,21 21 0,0-21 16,0 0-16,0 21 0,-21-22 0,22 1 15,-1 0-15,-21 0 0,0 0 16,21 0-16,-21-1 0,21 1 15,-21 0-15,0 0 0,0 0 0,0 0 16,0 42 15,0 0-31,0 0 0,0 21 16,-21-20-16,21-1 0,-21 0 16,21 21-16,0-21 0,0 1 0,0-1 15,0 0-15,0 0 0,0 0 16,21-21-16,0 21 0,0-21 0,0 0 15,1 0-15,-1 0 0,0 0 0,0 0 16,0 0-16,22 0 16,-22-21-16,21 21 0,-21-21 0,0 0 15,1 0-15,-1 0 0,0-1 0,0 1 16,0-21-16,-21 21 0,0-22 16,21 22-16,-21-21 0,22 21 0,-22 0 15,0-1-15,0 1 0,21 0 16,-21 0-16,0 42 15,0 0-15,0 0 16,-21 1-16,-1-1 0,1 0 16,21 0-16,-21 0 0,0 22 0,0-22 15,21 0-15,0 0 16,-21 0-16,-1 0 0,22 1 0,0-1 16,0 0-16,-21-21 15,21-21 16,21 0-31,1-1 16,-22 1-16,21 0 0,0 0 0,0 0 16,21 0-16,-20-22 0,-1 22 0,0 0 15,21 21-15,-21-21 0,1 21 16,-1 0-16,0 0 0,0 0 0,0 0 16,-21 21-16,0 0 15,21 0 1,-21 0-16,0 1 0,0-1 0,0 0 15,0 0-15,0 0 0,0 0 16,0 1-16,22-1 0,-1 0 16,0-21-16,0 21 0,21-21 15,-20 0-15,-1 0 0,21 0 16,-21 0-16,0 0 0,22 0 0,-22 0 16,21-21-16,-21 0 0,1 0 15,-1-1-15,21 1 0,-21 0 0,-21 0 16,21 0-16,-21-22 0,22 22 15,-22 0-15,0 0 0,0 0 0,0 0 16,0-1-16,0 1 0,-22 21 16,1 0-1,21 21-15,-21 1 0,0-1 16,21 0-16,-21 0 0,0 21 0,21-20 16,0-1-16,0 21 0,0-21 0,0 0 15,0 1-15,0-1 0,0 0 16,0 0-16,21 0 0,0-21 15,0 0-15,0 0 0,0 0 16,1 0-16,-1 0 0,0 0 0,21 0 16,1-21-16,-1 21 0,0-21 0,1 0 15,-1 0-15,-21-1 0,21 1 16,-20 0-16,20-21 0,-21 21 16,0-1-16,-21-20 0,0 21 15,0 0-15,0-22 0,0 22 16,0 0-16,-21 21 0,0 0 15,0 0-15,0 0 0,-1 21 16,22 0-16,-21 1 0,21-1 16,0 0-16,0 0 0,0 0 15,0 22-15,0-22 0,0 0 0,0 0 16,0 0-16,0 0 0,0 1 0,-21-1 16,21 0-16,0 0 0,-21 0 15,0-21-15,0 0 16,-1 0-1,1 0 1,0 0-16,21-21 0,-21 0 0,0 21 16,0-21-16,-1 0 0,1-1 15</inkml:trace>
  <inkml:trace contextRef="#ctx0" brushRef="#br0" timeOffset="85183.77">25146 5779 0,'0'0'0,"0"-22"16,-21 1-1,0 21 1,-1 0 0,1 0-16,0 0 15</inkml:trace>
  <inkml:trace contextRef="#ctx0" brushRef="#br0" timeOffset="86372.41">16129 7789 0,'0'0'0,"-21"-21"0,-22-21 16,22 42-1,0 0-15,0 0 0,0 0 0,0 0 16,-1 0-16,1 21 0,-21-21 0,21 21 16,0 0-16,-1 1 0,1 20 15,0-21-15,21 21 0,0-20 0,0 20 16,0-21-16,0 21 0,0-20 16,0-1-16,0 0 0,21-21 15,0 21-15,22-21 0,-22 0 0,21 0 16,-21 0-16,22 0 0,-1-21 15,0 21-15,1-21 0,20 0 0,-20-1 16,-1 1-16,-21-21 0,21 21 16,-20 0-16,-22-22 0,0 22 0,0-21 15,0 21-15,-22-22 0,1 1 0,0 21 16,-21-22-16,21 22 0,-22 0 16,1 0-16,21 0 0,-22 21 0,1 0 15,21 0-15,0 0 0,-22 0 16,22 0-16,21 21 0,0 0 15,0 0-15,21-21 16,1 0-16,-1 0 16,21 0-16,0 0 0,1 0 0,20 0 15,-20 0-15,20 0 0,1 0 16,-22 0-16,21-21 0,1 0 0,-22 21 16,1-21-16,-1 0 0,-21 21 0,21-22 15,-42 1-15,-21 21 31,0 0-15,0 21-16,0 1 0,0-1 16,-1 21-16,1 0 0,0 1 0,21-1 15,0 22-15,0-1 0,0 1 16,0-1-16,0 1 0,0-1 0,0 22 16,0-22-16,21 1 0,-21-1 0,0 1 15,21-1-15,-21 1 0,0-1 16,0 1-16,0-1 0,0-20 0,0 20 15,0-21-15,0 22 0,-21-22 0,0-21 16,0 22-16,0-22 0,0 0 16,-22 0-16,22-21 0,0 0 0,0 0 15,0 0-15,-22 0 0,22-21 16,0 0-16,-21 0 0,20 0 16,-20-22-16,21 22 0,-21-21 0,20-1 15,1 1-15,-21 0 0,42-1 0,-21 22 16,21-21-16,0 0 0,0 20 15,0 1-15,0-21 0,21 21 0,0 0 16,0-1-16,22 1 0,-1 0 0,-21 0 16</inkml:trace>
  <inkml:trace contextRef="#ctx0" brushRef="#br0" timeOffset="86660.18">17547 7430 0,'0'-22'15,"-21"22"-15,0 22 16,0-1-16,21 21 0,0 0 16,-22-20-16,22 20 0,-21 0 0,21 1 15,0-1-15,0 0 0,0 1 16,-21-1-16,21 0 0,-21 1 0,21-22 15,0 21-15,0-21 0,0 0 0,0 1 16,0-1-16,-21 0 16,21 0-16</inkml:trace>
  <inkml:trace contextRef="#ctx0" brushRef="#br0" timeOffset="87332.8">17738 7472 0,'0'0'16,"0"-21"-16,21 21 15,-21 21 1,0 0-16,0 0 0,0 22 16,0-22-16,-21 21 0,21 0 15,0-20-15,0 20 0,0 0 0,-22-21 16,22 22-16,0-1 0,0 0 15,0-20-15,-21 20 0,21-21 0,-21 0 16,21 0-16,0 1 0,0-1 0,0 0 16,0-42 15,0 0-31,0-1 16,21-20-16,0 21 0,-21 0 15,22-22-15,-1 22 0,0-21 0,0 21 16,0-22-16,0 22 15,1 0-15,-1 0 0,0 21 16,0 0-16,-21 21 16,0 0-16,0 0 0,0 1 15,0-1-15,0 0 0,0 21 0,0-21 16,0 22-16,0-22 0,0 0 16,0 21-16,0-20 0,0-1 0,0 0 15,21-21-15,0 21 16,1-21-16,-1 0 0,0 0 15,0 0-15,0 0 0,22-21 16,-22 21-16,21-21 0,-21 0 0,22-1 0,-22 1 16,21-21-16,-21 21 15,0-22-15,1 22 0,-1 0 0,-21-21 16,0 21-16,0-22 0,0 22 16,0 0-16,0 0 0,-21 21 0,-1 0 15,1 0-15,0 0 0,0 21 16,0 0-16,0 0 0,21 0 15,-22 1-15,22 20 0,-21-21 0,21 0 16,0 22-16,0-22 0,0 0 0,21 0 16,1 0-16,-1 0 0,0 1 15,0-22-15,0 0 0,0 21 0,22-21 16,-22 0-16,0 0 0,21 0 16,-20 0-16,-1-21 0,0 21 15,21-22-15,-21 1 0,1 0 0,-22 0 16,0 0-16,0 0 0</inkml:trace>
  <inkml:trace contextRef="#ctx0" brushRef="#br0" timeOffset="87539.68">17208 7789 0,'0'0'0,"-21"0"0,0 0 0,42 0 31,0 0-31,22 0 0,-22 0 16,21 0-16,1 0 0,20 0 0,-21 0 15,22 0-15,-22 0 0,1-21 16,20 21-16,-21 0 0,1-21 0</inkml:trace>
  <inkml:trace contextRef="#ctx0" brushRef="#br0" timeOffset="88216.97">19791 7578 0,'-21'-43'16,"-22"43"-16,22 0 15,-21 0-15,21 0 0,-22 0 0,1 0 16,0 0-16,20 22 0,-20-1 0,0 0 16,21 21-16,-22-21 0,22 22 15,0-22-15,0 21 0,0 1 0,-1-22 16,1 21-16,21 0 0,0-20 16,0 20-16,0-21 0,0 21 15,0-20-15,0-1 0,21 0 0,1 0 16,-1 0-16,21-21 0,-21 21 15,22-21-15,-1 0 0,-21 0 0,21 0 16,1 0-16,-1 0 0,0-21 0,1 0 16,-1 21-16,0-21 0,-20 0 15,20 0-15,-21-1 0,21 1 0,-42 0 16,22 0-16,-1 0 0,-21 0 0,0-1 16,-21 22-1,-1 0 1,1 0-16,0 22 0,21-1 15,-21 0-15,0-21 0,0 21 16,21 0-16,0 0 0,0 1 0,0-1 16,0 0-16,42-21 15,-21 21-15,21-21 0,-20 0 16,-1 0-16,42 0 16,-20 0-16,-22 0 0,21-21 0,-21 21 15,22-21-15,-22 0 0,0 21 0,0-22 16,0 1-16,-21 0 0,0 0 0,0-21 15,0 20-15,0 1 0,0 0 16,-21 0-16,21 0 0,-21 0 16,-21-1-16,20 22 0,1 0 15,0 0-15,0 0 0,0 0 0,0 0 16,-1 0-16,1 22 0,0-1 0,0-21 16,0 21-16,21 0 0,-21-21 15,21 21-15,0 0 0,0 1 16,21-22-16,0 0 0,0 0 0,21 0 15</inkml:trace>
  <inkml:trace contextRef="#ctx0" brushRef="#br0" timeOffset="88953.59">20891 7832 0,'0'0'0,"0"-21"0,0-1 16,-21 1-16,0 21 0,0-21 0,0 0 15,0 21-15,-1 0 0,1 0 0,-21 0 16,21 0-16,0 0 0,-1 21 16,-20 0-16,21-21 0,0 21 0,-22 22 15,22-22-15,0 0 0,0 21 0,21-20 16,0 20-16,-21-21 0,21 0 16,0 0-16,0 22 0,0-22 0,21-21 15,0 21-15,0 0 0,22-21 16,-22 0-16,21 0 0,-21 0 0,22 0 15,-1 0-15,0 0 0,-21 0 16,22-21-16,-1 0 0,-21 21 16,22-42-16,-22 20 0,0 1 0,0-21 15,0 0-15,0 20 0,1-20 0,-1 0 16,-21-1-16,21-20 0,0 21 16,-21-1-16,0 1 0,21 0 0,-21-1 15,21 22-15,-21 0 0,0 0 16,0 0-16,-21 42 15,0 0 1,0 21-16,21-21 0,-21 22 16,0-1-16,-1 0 0,1 1 0,0 20 15,21-20-15,0-1 16,0 0-16,0 1 0,0-1 0,0-21 16,21 21-16,0-20 0,1-1 0,-1 21 15,0-42-15,0 21 0,0 0 16,22-21-16,-22 0 0,0 0 0,21 0 15,-21 0-15,22 0 0,-22 0 0,21-21 16,-21 0-16,22 0 0,-22 0 16,0 0-16,0-1 0,0-20 0,1 21 15,-1-21-15,0 20 0,-21-20 16,0 21-16,0 0 0,0 0 0,0-1 16,-21 22-1,0 0-15,-1 0 0,1 22 16,0-1-16,0 0 0,0 0 0,21 0 15,-21 22-15,21-22 0,0 0 0,0 21 16,0-21-16,0 1 0,21-1 16,0-21-16,0 21 0,0 0 0,0-21 15,1 0-15,20 0 0,-21 0 16,21 0-16,-20 0 0,20 0 0,0 0 16,-21 0-16,22-21 0,-1 0 0,-21 0 15,0 21-15,1-22 16,-1 1-16</inkml:trace>
  <inkml:trace contextRef="#ctx0" brushRef="#br0" timeOffset="93235.4">2265 10816 0,'0'21'0,"0"1"31,21-22-15,0 0-16,0-22 15,0 22-15,1-21 0,20 0 16,-21 0-16,21 0 0,-20 0 0,-1-1 16,0 1-16,0 0 0,-21 0 15,0 0-15,0 0 0,0-1 16,-21 22-16,-43-21 16,22 21-16,0 0 0,-1 0 0,-20 0 0,21 21 15,-1 1-15,1-1 0,0 0 16,-1 0-16,1 21 0,21-20 0,0 20 15,-1 0-15,22-21 0,0 22 16,0-1-16,0-21 0,0 22 16,0-22-16,22 21 0,-1-21 15,21 0-15,-21 1 0,22-1 0,-22-21 16,63 42-16,-41-21 16,-22-21-16,21 21 0,1-21 0,-22 22 15,21-1-15,-21 0 0,-21 0 16,0 0-16,0 0 15,-21 1-15,-21-1 0,21-21 0,-22 21 16,1 0-16,-22-21 0,22 0 16,0 21-16,-1-21 0,-20 0 0,21 0 15,-1 0-15,1 0 16,0-21-16,20 21 0,-20-21 0,21 0 16,-21 0-16,20-1 0,1 1 15,21 0-15,-21 0 0,42 21 31,0 0-31,1 21 16,-1 0-16,21 0 0,-21 22 16,0-22-16,1 0 0,-1 0 0,21 0 15,-21 22-15,0-22 0,1-21 16,-1 21-16,21 0 0,-21 0 0,22-21 16,-22 0-16,21 0 0,0 0 0,1 0 15,-1 0-15,22-21 0,-22 0 16,21 0-16,-20 0 0,-1 0 15,22-1-15,-22-20 0,0 0 16,1 21-16,-1-22 0,-21 1 0,0-22 16,22 22-16,-22 0 0,-21-22 15,21 22-15,-21 0 0,21-1 0,-21-20 16,0 20-16,0 1 0,0 0 16,21 21-16,-21-1 0,0 1 0,0 0 15,0 42 1,0 0-16,0 22 15,0-22-15,0 21 0,0-21 0,0 22 16,0-1-16,0-21 0,-21 22 16,21-1-16,0 0 0,0 1 15,0-22-15,0 21 0,0-21 0,0 0 16,0 22-16,0-22 0,0 0 16,0 0-16,21-21 15,0 0 1,1-21-1,-22 0-15,0 0 0,0 0 16,0-1-16</inkml:trace>
  <inkml:trace contextRef="#ctx0" brushRef="#br0" timeOffset="93437.29">2709 11049 0,'0'0'0,"0"-21"0,0 0 31,21 21-31,1 0 16,-1 0-16,0 0 0,0 0 0,0 0 16,0-21-16,1 21 0,-1 0 15,21 0-15,-21 0 0,0-22 0,1 22 16,-1 0-16,0 0 0,0-21 16,0 21-16,0 0 0,1 0 0</inkml:trace>
  <inkml:trace contextRef="#ctx0" brushRef="#br0" timeOffset="94968.13">3535 11282 0,'42'0'15,"-21"-21"-15,0 21 16,-21-21-16,22-1 0,-1 1 15,-21 0-15,21 0 0,-21 0 16,21 0-16,-21-1 0,0 1 16,0-21-16,0 21 0,0 0 15,0-1-15,-21 1 0,0 0 0,0 0 16,-1 0-16,1 21 0,0-21 16,0 21-16,0 0 0,0 0 0,-1 0 15,-20 21-15,21 0 0,0 0 0,0 0 16,-22 22-16,22-1 0,0 0 15,0 1-15,0-1 0,21 0 0,0-21 16,0 22-16,-22-1 0,22 0 16,0-20-16,0-1 0,0 0 0,0 0 15,22 0-15,-1-21 0,0 0 16,0 0-16,0 0 0,0 0 16,1-21-16,20 0 0,-21 21 15,0-21-15,22 0 0,-22-22 16,0 22-16,21 0 0,-21-21 0,1 20 15,-22-20-15,21 21 0,-21-21 16,21 20-16,-21 1 0,0-21 0,0 21 16,0 0-16,0-1 0,0 1 15,-21 21 1,21 21-16,-21 1 16,21-1-16,0 21 0,0-21 15,-22 22-15,22-22 16,0 21-16,-21 0 0,21-20 0,0 20 15,0-21-15,0 0 0,0 0 0,0 1 16,0-1-16,21 0 0,1 0 16,-1-21-16,0 0 0,0 0 0,21 0 15,-20 0-15,20 0 0,-21 0 16,21-21-16,-20 0 0,20 0 0,-21 21 16,0-43-16,22 22 0,-22 0 0,0-21 15,0-1-15,0 1 0,0 21 16,1-22-16,-1 1 0,0 0 0,-21-22 15,0 22-15,21 0 0,-21-1 0,21 1 16,-21 0-16,0 20 16,0-20-16,0 21 0,0 0 0,0 0 15,-21 42 17,21 21-32,-21-21 0,21 0 15,0 22-15,0-1 0,0-21 16,-21 22-16,21-1 0,0 0 0,0-21 15,-21 22-15,21-1 0,0 0 0,0 1 16,0-1-16,0-21 0,0 22 16,0-22-16,0 21 0,0-21 0,0 0 15,0 1-15,0-1 16,21 0-16,0-21 0,0 0 0,0 0 16,22 0-16,-22 0 0,0 0 15,0-21-15,0 0 0,0-1 16,22 1-16,-22 0 0,0 0 0,0-21 15,0 20-15,1 1 0,-1-21 0,-21 21 16,0 0-16,21-22 0,-21 22 16,21 0-16,-21 42 31,0 0-31,0 22 16,0-22-16,-21 0 0,21 21 0,0-21 15,0 1-15,0 20 0,0-21 16,0 0-16,0 0 0,0 1 15,21-1-15,0-21 0,0 0 0,1 0 16,-1 0-16,0 0 0,0 0 0,21 0 16,-20 0-16,-1 0 0,0-21 15,0-1-15,0 1 0,0 21 0,1-42 16,-1 21-16,0 0 0,0-1 16,0-20-16,-21 21 0,21-21 0,1-1 15,-1 22-15,0 0 0,-21-21 0,21 20 16,0 1-16,-21 0 0,21 21 15,1-21-15,-1 42 32,-21 0-17,0 0-15,0 1 0,0-1 16,0-42 31,0-1-47,0 1 15,0 0-15,0 0 16,0 0 0,-21 21-16,-1 0 0,1 0 15,0 0 1,0 0-16,21 21 16,-21 0-16,0 0 0,21 0 0,0 1 15,-22 20-15,22-21 0,-21 0 16,21 22-16,0-22 0,-21 0 0,21 21 15,0-21-15,0 1 0,0-1 0,0 0 16,0 0-16,21-21 0,0 21 16,1-21-16,-1 21 0,0-21 0,0 0 15,21 0-15,-20 0 0,-1 0 0,42-42 16,-20 21-16,-22 21 16,0-21-16,21 0 0,-21-22 0,22 22 15,-22 0-15,0-21 0,21 20 0,1-62 16,-22 63-1,0-22-15</inkml:trace>
  <inkml:trace contextRef="#ctx0" brushRef="#br0" timeOffset="95196">5165 10478 0,'0'0'0,"-22"0"0,1 0 16,0 0 0,0 0-16,63 0 15,-63 0 1</inkml:trace>
  <inkml:trace contextRef="#ctx0" brushRef="#br0" timeOffset="95423.88">4170 10774 0,'0'0'0,"-43"21"15,22 0-15,42-21 31,1 0-15,20 0-16,-21-21 0,0 21 0,22-21 16,-22 21-16,21-21 0,0 21 15,1-21-15,-22 21 0,21-22 0,1 22 16,-22 0-16,0 0 0,0-21 0,0 21 16</inkml:trace>
  <inkml:trace contextRef="#ctx0" brushRef="#br0" timeOffset="98348.23">6583 10837 0,'0'0'0,"-21"-21"15,21 0 1,-22 42 15,22 0-31,0 1 0,-21-1 16,21 0-16,0 21 0,0-21 15,0 22-15,0-22 0,0 21 16,0 1-16,0-22 0,-21 21 0,21-21 16,0 22-16,-21-22 0,21 0 0,0 0 15,0 0-15,0-42 32,0 0-32,0 0 15,0-22-15,0 22 0,0 0 16,21-21-16,-21 21 0,21-22 0,-21 1 15,0 21-15,21-22 0,1 1 16,-1 0-16,-21 21 0,21-22 0,0 22 16,0 0-16,-21 0 0,21 21 15,1 0-15,-1 0 0,0 0 16,0 0-16,-21 21 0,21 0 0,0 0 16,1 0-16,-22 1 0,21-1 0,-21 0 15,21 21-15,-21-21 0,0 1 16,0 20-16,0-21 0,0 0 0,0 22 15,0-22-15,0 0 0,0 0 16,21-21 15,-21-21-31,21 21 0,-21-21 16,0 0-16,0-1 0,21-20 0,-21 21 16,22 0-16,-1 0 0,-21-22 15,21 22-15,-21-21 0,21 21 16,0-22-16,0 22 0,1 0 0,-1 0 15,0 0-15,0 21 0,0 0 16,0 0-16,1 0 0,-22 21 16,0 0-16,21 0 0,-21 0 0,21 0 15,-21 1-15,0-1 0,0 0 0,0 21 16,0-21-16,0 1 0,0-1 16,0 21-16,0-21 0,0 0 0,21 1 15,-21-1-15,21 0 0,-21 0 16,21-21-16,1 0 15,-1 0-15,0 0 0,0 0 16,0 0-16,0 0 0,1-21 0,-1 0 16,0 21-16,0-21 0,0-1 15,22 1-15,-22 0 0,0-21 0,-21 21 16,21-1-16,-21 1 0,0-21 0,0 21 16,0 0-16,0-1 0,0 1 15,0 0-15,0 0 0,-21 21 31,0 0-31,0 0 0,21 21 16,-22 0-16,22 0 0,0 1 0,-21-1 16,21 21-16,0-21 0,0 0 0,0 1 15,0 20-15,0-21 0,0 0 16,0 0-16,0 1 0,21-1 0,-21 0 16,22 0-16,-1-21 0,0 0 15,0 21-15,0-21 0,0 0 0,1 0 16,20 0-16,-21-21 0,21 21 0,-20-21 15,20 0-15,0 0 0,1-1 16,-1 1-16,-21 0 0,21-21 0,-20 21 16,20-22-16,-21 22 0,0-21 0,0-1 15,1 1-15,-22 0 16,0-1-16,0 1 0,0 21 0,0-21 0,0-1 16,0 22-16,0 0 0,0 0 15,0 42 16,0 0-31,0 0 0,0 22 0,0-22 16,0 21-16,0 0 0,0-20 16,0 20-16,0 0 0,0-21 0,0 22 15,0-1-15,0-21 0,0 0 0,0 22 16,0-22-16,0 0 0,0 0 16,0 0-16,21 1 0,0-22 0,0 0 15,0 21-15,0-21 0,22 0 16,-22 0-16,0-21 15,0-1-15,0 22 0,1-21 0,20 0 16,-21 0-16,0 0 0,0-22 0,1 22 16,-1-21-16,0 21 0,0-22 15,0 1-15,0 0 0,-21-1 0,0 1 16,0 0-16,0-1 0,0 1 16,0 21-16,0-21 0,0 20 0,0 1 15,0 42 1,0 1-16,-21-1 15,21 0-15,-21 21 0,21 1 0,-21-22 16,21 21-16,0 0 0,0 1 16,0-1-16,-21 0 0,21 1 15,-21-22-15,21 21 0,0-21 0,0 22 16,0-22-16,0 0 0,0 0 0,0 0 16,0 1-16,0-44 31,0 1-16,0 0-15,0 0 0,21 0 16,0 0-16,0-1 0,-21 1 0,21 0 16,0 0-16,1-21 0,-1 20 15,0 1-15,-21 0 0,21 21 16,0 0 0,-21 21-16,0 0 0,0 1 15,0-1-15,0 0 16,0 0-16,0 0 0,0 0 0,0 1 15,21-1-15,-21 0 0,22 0 16,-1-21-16,0 0 0,0 21 16,0-21-16,0 0 0,1 0 0,20 0 15,-21 0-15,0 0 0,0 0 0,22-21 16,-22 21-16,0-21 0,0 0 16,22 21-16,-22-21 0,0-1 0,0 1 15,-21-21-15,21 21 0,0 0 16,-21-1-16,0 1 0,0 0 0,22 0 15,-22 0-15,0 0 0,21 21 16,-21 21 0,0 0-1,0 0-15,0 0 0,0 0 16,0 22-16,0-22 0,0 0 0,0 0 16,0 0-16,0 1 0,0-1 15,0 0-15,21-21 0,0 0 16,0 21-16,0-21 0,1 0 0,-1 0 15,21 0-15,-21 0 0,0 0 0,1 0 16,-1-21-16,0 21 16,0-21-16,0 21 0,0-21 0,1-1 15,-22 1-15,0 0 0,0 0 0,0 0 16,0 0-16,0-1 0,0 1 16,0-21-16,-22 21 0,1 0 0,0 21 15,0-22-15,0 22 0,-22 0 0,22 0 16,0 0-16,0 0 0,0 0 15,0 0-15,42 0 32,0 0-32,0 0 15,0 0-15,22 0 0,-22 0 16,21 0-16,0 0 0,1 0 0,-1 0 16,22 0-16,-22 0 0,0-21 15,22 21-15,-22 0 0,22 0 0,-22 0 16,0-21-16,-21 21 0,22 0 0,-22 0 15,0 0-15,-42 0 47,0 0-47,0 0 0,-1 0 16,1 0-16,0 21 0,-21 0 0,21-21 16,-1 22-16,1-1 0,0 0 0,0 21 15,0-21-15,0 1 16,-1-1-16,1 21 0,0-21 0,21 0 15,0 1-15,0-1 0,0 0 0,0 0 16,0 0-16,0 0 16,21-21-16,0 0 0,1 0 0,-1 0 15,0 0-15,0 0 0,0 0 0,0 0 16,1-21-16,20 21 0,-21-21 16,0 0-16,0 0 0,1 0 0,-1-1 15,0 1-15,0 0 0,-21-21 16,21 21-16,-21-22 0,21 1 0,-21 0 15,0-1-15,0 1 0,0-22 0,22 22 16,-22 0-16,0-1 0,21 1 16,-21 0-16,0-1 0,0 22 15,0 0-15,0 0 0,0 0 0,0 0 16,0 42 15,0 0-31,0 21 0,0 1 0,0-1 16,0 0-16,0 1 0,0-1 0,-21 21 15,-1-20-15,22-1 0,-21 22 16,21-22-16,0 0 0,0-21 0,0 22 16,0-1-16,0-21 0,0 0 0,0 22 15,0-22-15,0 0 16,21 0-16,1-21 0,-1 0 16,0 0-16,0 0 0,0 0 0,0 0 15,1 0-15,-1 0 0,21 0 16,-21 0-16,0-21 0,1 0 0,-1 0 15,0 0-15,0-1 0</inkml:trace>
  <inkml:trace contextRef="#ctx0" brushRef="#br0" timeOffset="98715.02">8297 10647 0,'0'0'0,"21"0"0,1 0 0,-1 0 16,21 0-16,-21 0 0,22 0 16,-1 0-16,-21 0 0,21 0 15,1-21-15,-1 21 0,0-21 0,1 21 16,-1 0-16,0-22 0,1 22 0,-22 0 16,21 0-16,-21 0 0,1 0 15,-1 0-15,0 0 16</inkml:trace>
  <inkml:trace contextRef="#ctx0" brushRef="#br0" timeOffset="99424.72">15176 10266 0,'22'-21'15,"-22"42"17,-22 0-32,22 0 0,-21 0 15,21 22-15,0-22 0,0 21 16,-21 1-16,21-1 0,-21 0 0,21 1 15,0-1-15,0 0 0,-21 1 16,21-22-16,0 21 0,-21-21 0,21 0 16,0 1-16,0-1 0</inkml:trace>
  <inkml:trace contextRef="#ctx0" brushRef="#br0" timeOffset="99898.62">14838 10456 0,'0'0'0,"-21"-21"0,21-21 0,0 21 0,-22-22 16,22 22-16,0-21 0,0 0 16,0 20-16,22 1 0,-1 21 15,0-21-15,0 0 0,0 21 0,22 0 16,-1 0-16,0 0 0,1 0 15,-1 0-15,0 0 0,22 21 16,-1 0-16,-20 22 0,20-1 0,-21 0 16,22 1-16,-22-1 0,1 21 0,-1-20 15,-21 20-15,0-20 0,0 20 16,-21-21-16,22 1 0,-22-1 0,0-21 16,0 22-16,0-22 0,0 0 15,0 0-15,0 0 0,0-42 47,0 0-47,0 0 0,0 0 0,0-1 16,0 1-16,0-21 0,0 21 0,0-22 15,0-20-15,21 21 16,-21-1-16,21-20 0,-21-1 0,0 22 16,21-22-16,0 22 0,-21 0 0,21-1 15,-21 22-15,0-21 0,0 21 16,22 21-16,-1 0 0,0 0 15,-21 21 1,21 0-16,0 0 0,-21 0 16,0 1-16,0-1 0,21 0 0,-21 21 15,22 1-15</inkml:trace>
  <inkml:trace contextRef="#ctx0" brushRef="#br0" timeOffset="100590.96">16277 10562 0,'0'0'0,"-21"0"0,0 0 15,0 0-15,-1 0 0,1 0 16,0 0-16,0 0 0,0 21 0,0 1 16,-1-1-16,22 0 0,-21 21 0,0-21 15,21 1-15,-21 20 0,21-21 16,0 0-16,0 0 0,0 1 0,0-1 15,0 0-15,0 0 0,21-21 16,0 21-16,0-21 16,1 0-16,-1 0 0,0 0 15,0 0-15,-21-21 0,21 21 16,-21-21-16,21 21 0,-21-21 16,0 0-16,0-1 0,0 1 0,0 0 15,0-21-15,0 21 0,0-22 0,22 22 16,-22-21-16,0-1 0,21 1 15,0 21-15,0-21 0,0 20 0,0 1 16,22 0-16,-22 21 0,0 0 16,21 0-16,-20 0 0,-1 21 0,21 0 15,-21 1-15,0-1 0,1 0 0,-1 21 16,0-21-16,0 1 16,-21 20-16,0-21 0,0 21 0,0-20 15,0 20-15,0-21 0,0 0 0,0 0 16,0 1-16,0-1 0,-21 0 15,21 0-15,-21-21 0,0 0 16,-1 0 0,22-21-16,0 0 15,0 0-15,0-1 0,0 1 16,22-21-16,-1 21 0,0-22 0,0 22 16,21-21-16,-20 0 0,-1-1 15,21 22-15,0-21 0,-20 21 0,20-1 16,0 22-16,-21 0 0,22 0 15,-22 0-15,0 0 0,0 0 16,-21 43-16,0-22 0,21 0 0,-21 21 16,0-20-16,0 20 0,0-21 0,0 21 15,0-20-15,0 20 0,0-21 16,0 0-16,-21 22 0,21-22 0,-21 0 16,21 0-16,0 0 0,0 0 15,-21-21-15,21 22 16</inkml:trace>
  <inkml:trace contextRef="#ctx0" brushRef="#br0" timeOffset="101636.24">17674 10880 0,'0'21'16,"21"-42"0,0 21-1,-21-21-15,22 21 0,-1-22 16,0 1-16,0 0 0,0 0 15,0 0-15,-21-22 0,22 22 0,-1-21 16,0 0-16,0 20 0,-21-20 16,0 0-16,0 21 0,0-22 0,0 22 15,0 0-15,0 0 0,-21 21 16,0 0-16,0 21 16,-1 0-16,1 21 0,0-20 15,21-1-15,0 21 0,0 0 16,0-20-16,0 20 0,0-21 0,0 21 15,0-20-15,0-1 0,21 0 16,0 0-16,-21 0 0,22 0 16,-1 1-16,0-1 0,0 0 0,0-21 15,-21 21-15,21-21 0,-42 0 32,0 0-17,0 0-15,0 0 0,0 0 0,-1-21 16,1 21-16,0 0 0,0-21 15,0 21-15,0 0 0,-1 0 16,22 21 0,0 0-1,0 0-15,22-21 0,-1 21 16,0 1-16,0-22 0,0 0 16,0 0-16,22 0 0,-22 0 0,0 0 15,21 0-15,1 0 0,-22 0 16,21 0-16,1-22 0,-1 22 0,0-21 15,1 0-15,-1 0 0,0 0 0,1 0 16,-22-1-16,0 1 0,21-21 16,-21 21-16,-21-22 0,22 1 0,-22 0 15,21-22-15,-21 22 0,0-22 16,0 22-16,0 0 0,0-22 0,0 22 16,0 21-16,0-22 0,0 22 0,21 0 15,-21 0-15,0 0 16,0 42-1,0 0-15,-21 0 0,21 0 0,0 22 16,0-1-16,-21 0 0,21 22 16,-22-22-16,22 22 0,0-22 0,0 22 15,0-22-15,0 0 0,0 1 0,0-1 16,0 0-16,0-21 0,0 1 16,0-1-16,22 0 0,-1 0 0,42 0 15,-42-21 1,22 0-16,-1 0 15,-21-21-15,0 0 0,1 21 16,-1-21-16,0 0 0,-21-1 16,0 1-16,0 0 0,0-21 15</inkml:trace>
  <inkml:trace contextRef="#ctx0" brushRef="#br0" timeOffset="101835.07">18394 10541 0,'0'0'15,"-21"0"-15,42 0 32,0 0-32,21 0 0,-21 0 0,1 0 15,20 0-15,-21 0 0,21 0 0,1 0 16,-22 0-16,21 0 16,1-21-16,-22 21 0,21 0 0,-21 0 15,0 0-15,1-21 0,-1 21 0,0 0 16,0 0-16,0 0 0</inkml:trace>
  <inkml:trace contextRef="#ctx0" brushRef="#br0" timeOffset="103373.66">19389 10901 0,'21'0'15,"0"0"1,0-21-16,-21 0 16,21-1-16,0 22 0,-21-21 15,0 0-15,22 0 0,-22 0 0,0 0 16,0-22-16,0 22 0,0-21 16,0 21-16,0-22 0,0 1 0,-22 21 15,22-22-15,-21 22 0,0 0 0,0 0 16,0 21-16,0 0 0,-1 0 15,1 0-15,0 21 0,0 0 16,0 0-16,0 22 0,-1-22 16,1 21-16,21 1 0,0-1 15,-21 0-15,0-21 0,21 22 0,0-1 16,0-21-16,0 22 0,0-22 0,0 0 16,0 0-16,0 0 15,21 0-15,0-21 0,0 0 16,1 0-16,-1 0 0,0 0 0,0 0 15,0-21-15,-21 0 0,21 0 16,1 0-16,-1 0 0,0-1 0,0 1 16,0 0-16,-21 0 0,0-21 0,0 20 15,21-20-15,-21 0 0,0 21 16,0-22-16,0 22 0,0 0 16,0 0-16,0 0 0,0 63 31,0-21-31,0 0 0,0 22 15,0-1-15,-21-21 0,21 21 16,0 1-16,0-22 0,0 0 0,0 21 16,0-20-16,0-1 0,0 0 0,21-21 15,1 21-15,-1-21 0,0 0 16,0 0-16,0 0 0,0 0 0,22 0 16,-22 0-16,21 0 0,-21 0 0,22-21 15,-1 0-15,-21 0 0,22-1 16,-1 1-16,-21 0 0,0-21 0,0 21 15,1-22-15,-1 1 0,0-22 16,0 22-16,-21 0 0,21-22 16,-21 22-16,0-22 0,0 22 0,0 0 15,0-1-15,0 1 0,0 0 0,0-1 16,0 22-16,0 0 0,0 0 16,0 42-1,0 0-15,0 0 16,0 22-16,-21-1 0,21 22 0,-21-22 15,0 21-15,21 1 0,0-1 0,-21-20 16,21 20-16,-22 1 0,1-22 16,21 0-16,0 1 0,0-1 15,0-21-15,0 22 0,0-22 0,0 0 16,0 0-16,0 0 0,21-21 16,1 0-16,-1 0 0,0 0 15,0 0-15,21 0 0,-20-21 16,-1 0-16,0 0 0,21 0 15,-21-1-15,1 1 0,20 0 0,-21-21 16,0 21-16,0-22 0,1 1 0,-1 21 16,0-22-16,-21 22 0,0 0 15,21 0-15,-21 0 0,0 0 0,0 42 16,0 0 0,0 0-16,0 21 15,0-20-15,0 20 0,-21-21 0,21 21 16,0-20-16,0 20 0,0-21 0,0 0 15,0 0-15,0 1 0,21-1 16,0 0-16,0-21 0,1 21 0,-1-21 16,21 0-16,-21 0 0,22 0 0,-22 0 15,21 0-15,-21 0 0,22-21 16,-22 21-16,21-21 0,-21 0 0,0-1 16,1 1-16,-1-21 0,0 21 0,0-22 15,0 1-15,0 0 0,1 21 16,-1-22-16,0 1 0,0 21 15,0-22-15,0 22 0,1 21 16,-1 0 0,-21 21-16,0 1 0,0-1 15,0 0-15,0 0 0,0 0 16,0 0-16,0 1 0,0-1 16,0-42 30,0-1-46,21 22 0,-21-21 16,0 0-16,0 0 16,0 0-16,0 0 0,0-1 15,0 1-15,-21 21 32,0 0-32,-1 21 15,1 1-15,21-1 0,-21 21 0,0-21 16,0 0-16,0 22 0,-1-22 15,1 21-15,0-21 0,0 22 0,0-22 16,21 0-16,0 21 0,0-20 0,0-1 16,0 0-16,0 0 15,21-21-15,0 0 0,0 21 16,0-21-16,22 0 0,-22 0 16,0 0-16,0 0 0,0-21 15,1 21-15,-1-21 0,21 0 0,-21 0 16,0 21-16,22-43 0,-22 22 0,21 0 15,-21-21-15,1 20 0,-1-20 16,0 0-16,0-1 0,0 1 0,-21 21 16</inkml:trace>
  <inkml:trace contextRef="#ctx0" brushRef="#br0" timeOffset="103652.51">21145 9991 0,'-42'0'0,"21"0"16</inkml:trace>
  <inkml:trace contextRef="#ctx0" brushRef="#br0" timeOffset="103939.38">20045 10351 0,'0'21'16,"21"-21"-1,0 0-15,0 0 16,0 0-16,1 0 0,-1 0 0,0 0 15,21-21-15,-21 21 0,22 0 16,-22 0-16,0 0 0,0-22 0,0 22 16,1 0-16,-44 0 47,1 0-47,0 0 15,0 0-15</inkml:trace>
  <inkml:trace contextRef="#ctx0" brushRef="#br0" timeOffset="108136.78">2900 13377 0</inkml:trace>
  <inkml:trace contextRef="#ctx0" brushRef="#br0" timeOffset="109220.66">2984 13377 0,'0'0'0,"0"-21"0,22 0 16,-22 0-16,0 0 0,0 0 15,0-1-15,0 1 16,0 0-16,0 0 0,0 0 15,0 0-15,0-1 0,-22 22 16,1-21-16,0 21 16,21-21-16,-21 21 0,0 0 15,0 0-15,-1 0 0,1 0 16,0 0-16,0 0 0,0 0 0,0 0 16,-1 0-16,1 0 15,0 0 1,0 0-16,0 0 0,0 0 31,-1 0-31,1 0 16,0 21-16,0 22 0,0-22 15,0 0-15,-1-21 0,1 21 16,0 0-16,0 22 0,0-22 16,0 0-16,21 21 0,-22 1 0,1-1 15,21 21-15,0-20 0,0-1 16,0 0-16,0 22 0,-21-43 0,21 21 15,0-20-15,21-1 0,22 0 0,-1 0 16,0 0-16,-21 0 0,1-21 16,20 0-16,-21 0 0,21 0 0,-20 0 15,-1 0-15,21 0 16,-21-21-16,22 0 0,-22 0 0,0 0 16,21-22-16,-21 22 0,1-21 15,-1 21-15,0-22 0,0 1 0,0 0 16,-21 21-16,0-22 0,0 1 15,0 21-15,21 0 0,-21-22 0,0 22 16,0 0-16,0 0 0,0 0 16,0-1-16,0 1 15,0 42 17,0 1-32,0-1 0,0 21 15,0-21-15,0 0 16,0 22-16,0-22 0,0 21 15,0 1-15,0-1 0,0-21 0,22 21 16,-22 1-16,0-22 0,0 21 16,0-21-16,0 1 0,0-1 0,0 0 15,0 0-15,0 0 16,21-21-16,0 0 16,0 0-16,0 0 15,-21-21-15,21 0 0,1 0 16,-1 0-16,0-1 0,21 1 0,-21-21 15,1 21-15,20-22 0,-21 1 0,21 21 16,-20-21-16,20-1 0,-21 22 16,0-21-16,0 21 0,1-1 15,-1 1-15,-21 0 0,0 0 0,-21 21 32,-1 21-32,1 0 0,0 0 0,0 1 15,0-1-15,0 0 0,-1 21 16,22-21-16,-21 1 0,21-1 0</inkml:trace>
  <inkml:trace contextRef="#ctx0" brushRef="#br0" timeOffset="110441.11">3450 13716 0,'0'0'0,"21"0"16,0 0-16,1 0 0,-1 21 0,0-21 15,0 21-15,0-21 0,0 22 16,1-1-16,-22 0 0,0 0 16,0 0-16,-22 0 15,1-21-15,0 0 16,0 0-16,0 0 0,0 0 0,-1 0 15,1 0-15,0 0 0,0 0 16,0-21-16,0 0 0,21 0 16,-22 0-16,22 0 0,-21 21 15,21-22-15,-21 1 0,21 0 0,0 42 47,0 0-31,0 1-16,0-1 0,0 0 15,21 0-15,-21 0 0,21 0 16,1-21-16,-1 22 0,0-22 16,0 21-16,0-21 0,0 0 15,1 0-15,-1 0 0,21 0 0,-21 0 16,0-21-16,22 21 0,-1-22 0,-21 1 16,22 0-16,-1 0 0,-21 0 15,21-22-15,1 1 0,-22 21 0,21-21 16,1-1-16,-22 1 0,0 0 15,0 20-15,0-20 0,0 21 16,-21 0-16,0 0 16,-21 21-1,0 21 1,21 0-16,-21 0 0,0 0 16,21 0-16,0 1 0,0-1 0,0 0 15,0 0-15,0 0 0,0 0 16,21 22-16,-21-22 0,21 0 0,-21 0 15,21-21-15,0 21 0,-21 1 16,0-1-16,0 0 0,22-21 0,-22 21 16,0 0-1,-22-21 17,1 0-32,0 0 0,21-21 15,-21 21-15,0-21 0,21 0 0,-21 0 16,21-1-16,-22 22 15,1 0-15,0 0 32,21 22-32,0-1 0,0 0 15,0 0-15,0 0 16,0 0-16,21-21 0,0 22 0,-21-1 16,22-21-16,-1 0 0,0 0 15,0 0-15,0 0 0,0 0 16,1 0-16,-1 0 0,21 0 0,-21 0 15,22-21-15,-22 21 0,21-22 16,0 1-16,-20 0 0,20 0 0,-21 0 16,21 0-16,-20-1 0,-1-20 15,0 21-15,0-21 0,0 20 0,-21-20 16,0 21-16,21-21 0,-21 20 0,0 1 16,0 0-16,0 0 15,0 0 1,-21 21-16,0 21 15,0-21-15,21 21 16,-21 0-16,21 0 16,0 1-16,0-1 0,-21 0 0,21 21 15,0-21-15,0 1 0,0-1 0,0 21 16,0-21-16,0 0 0,0 1 16,0-1-16,0 0 0,21 0 0,-21 0 15,21-21-15,0 21 0,0-21 16,0 0-16,1 0 0,-1 0 15,0 0-15,0 0 0,0 0 16,0 0-16,1-21 0,-1 0 0,0 0 16,0 21-16,0-21 0,0 0 0,1-22 15,-1 22-15,0 0 0,0-21 16,0 20-16,0-20 0,1 21 16,-22 0-16,21 0 0,0-1 15,-21 1-15,0 0 16,21 21-16,-21 21 15,0 0-15,0 1 16,0-1-16,0 0 0,0 0 0,0 0 16,0 0-16,0 1 0,0-1 15,0 0-15,0 0 0,0 0 0,0 0 16,0 1-16,21-1 0,0 0 0,1-21 16,-1 0-16</inkml:trace>
  <inkml:trace contextRef="#ctx0" brushRef="#br0" timeOffset="110773.92">5376 13737 0,'0'0'0,"64"0"15,-22-21-15,-21 0 16,0 0-16,1 0 0,-1-1 16,0-20-16,0 0 0,0 21 0,0-22 15,1 1-15,-22 0 0,0-1 0,0 1 16,0 0-16,0 20 0,0-20 16,0 21-16,0 0 0,0 0 0,0-1 15,-22 22 1,22 22-16,0-1 15,-21 0-15,0 0 0,21 0 0,0 22 16,0-22-16,-21 21 0,21 0 16,0 1-16,-21-1 0,21-21 15,0 22-15,-21-1 0,21 0 0,0-21 16,0 22-16,0-22 0,0 21 16,21-21-16,-21 1 0,21-1 0,0 0 15,0 0-15,0-21 0,1 0 16,-1 0-16,0 0 15,0 0-15,0 0 0,-21-21 16,21 0-16,1 0 0,-22-1 0,21 1 16,-21 0-16,21 0 15,-21-21-15,0 20 0,0 1 0</inkml:trace>
  <inkml:trace contextRef="#ctx0" brushRef="#br0" timeOffset="110880.86">5397 13399 0,'0'0'0,"-21"42"0</inkml:trace>
  <inkml:trace contextRef="#ctx0" brushRef="#br0" timeOffset="111001.31">5927 13335 0,'21'0'16</inkml:trace>
  <inkml:trace contextRef="#ctx0" brushRef="#br0" timeOffset="112329.61">6519 13166 0,'0'-21'15,"0"-1"-15,-21 44 47,21-1-47,-21 0 0,21 0 16,0 0-16,-21 0 0,0 1 15,-1 20-15,22 0 0,-21-21 0,0 22 16,21-1-16,-21 0 0,0-20 16,21 20-16,0 0 0,-21-21 0,21 22 15,-22-22-15,22 0 0,0 0 0,-21 0 16,21 1 0,0-44-1,21 1-15,1 0 16,-1-21-16,-21 21 15,21-22-15,0 22 0,0-21 0,-21-1 16,21 1-16,1 0 0,-22-1 16,0 1-16,21 0 0,0-1 0,-21 1 15,0 0-15,0-1 0,21 22 0,-21 0 16,0 0-16,21 21 0,-21 21 31,0 0-31,0 0 0,0 1 0,0 20 16,0-21-16,0 21 15,21 1-15,-21-1 0,0-21 0,0 22 16,0-1-16,0-21 0,0 21 0,0 1 16,0-22-16,0 0 0,0 21 15,0-20-15,0-1 0,0 0 16,0 0-16,22-21 16,-22-21-1,0 0 1,0 0-16,0-1 0,0 1 15,0 0-15,0 0 0,0 0 0,0 0 16,0-1-16,-22 1 0,1 0 16,0 0-16,0 0 0,0 21 15,0-21-15,-1 21 0,1 0 16,0 0-16,21 21 0,-21-21 16,21 21-16,-21 0 0,21 0 15,0 0-15,0 1 0,0-1 16,0 0-16,21 0 15,0-21-15,0 0 0,0 21 16,1-21-16,-1 0 0,0 0 0,21 0 16,-21 0-16,22 0 0,-1-21 15,-21 21-15,22-21 0,-1 0 0,-21 0 16,21-1-16,1 1 0,-22 0 0,21 0 16,-21 0-16,1 0 15,-1-1-15,0-20 0,0 21 0,0 0 16,0-22-16,-21 22 0,0 0 0,0 0 15,0 0-15,0 0 16,0-1-16,-21 22 16,21 22-1,-21-1-15,21 0 0,-21 0 16,21 0-16,0 0 0,-21 22 0,21-22 16,-21 0-16,21 21 0,-22-20 15,22 20-15,0-21 0,0 21 16,0-20-16,0-1 0,0 21 0,0-21 15,0 0-15,0 1 0,0-1 16,22-21-16,-1 21 0,0-21 0,0 0 16,0 0-16,22 0 0,-22 0 15,0 0-15,0 0 0,0-21 16,0 0-16,22 21 0,-22-22 0,0-20 16,0 21-16,0 0 0,-21-22 0,22 22 15,-1-21-15,-21 21 0,0-22 16,0 1-16,0 0 0,0 21 0,0-22 15,0 1-15,0 21 0,0-22 0,0 22 16,0 0-16,0 0 16,0 42 15,0 0-31,0 0 0,0 1 0,0-1 16,0 0-16,0 21 0,-21-21 0,21 22 15,-22-22-15,22 21 0,0-21 16,0 22-16,-21-1 0,21-21 0,0 0 15,-21 22-15,21-22 0,0 0 0,0 0 16,0 0-16,0 1 0,0-1 16,0 0-16,21-21 15,0 0-15,1 0 0,-1 0 0,0 0 16,0 0-16,0-21 16,0 21-16,1-21 0,-1-1 0,0 1 15,0 21-15,0-21 0,0 0 0,1 0 16,-22 0-16</inkml:trace>
  <inkml:trace contextRef="#ctx0" brushRef="#br0" timeOffset="113118.42">5440 13441 0,'-21'0'16,"21"21"-16,-22-21 15,44 0 32,-1 0-47,21-21 0,-21 21 16,0-21-16,22 21 0,-1 0 16,0-21-16,1 21 0,-1 0 15,22 0-15,-22-22 0,0 22 0,1 0 16,-1 0-16,-21 0 0,21-21 15,-20 21-15,-44 0 32,1 0-32,0 0 0,0 0 15,0 21-15,-22-21 0,1 0 0,21 0 16,-21 22-16,-1-22 0,1 21 16,21-21-16,-22 0 0,22 0 0,0 0 15,0 0-15,0 0 0,42 0 47,0 0-47,0 0 16,0 0-16,22-21 0,-22 21 15,21 0-15,-21 0 0,22-22 0,-22 22 16,21 0-16,-21 0 0,1 0 0,-44 0 47,1 0-47,-21 0 0,21 0 15,0 0-15,-22 0 0,22 0 16,-21 0-16,21 0 0</inkml:trace>
  <inkml:trace contextRef="#ctx0" brushRef="#br0" timeOffset="113787.16">5207 13822 0,'0'21'0,"0"0"15,21-21 16,0 0-31,0 0 16,1 0-16,-1 0 16,0 0-16,0 0 0,0-21 15,0 21-15,1 0 16,-22-21-16,21 21 0</inkml:trace>
  <inkml:trace contextRef="#ctx0" brushRef="#br0" timeOffset="117523.93">9017 13039 0,'0'-21'16,"-21"21"0,0-22-16,21 1 0,-22 21 15,1-21-15,21 0 0,-21 21 16,21-21-16,-21 21 15,42 0 32,0 21-47,-21 0 16,21 0-16,1 0 16,-1 1-16,0-1 0,0 0 0,21 0 15,-20 21-15,-1-20 0,0-1 0,21 21 16,-21-21-16,1 22 0,-1-22 15,21 21-15,-21-21 0,0 22 0,22-22 16,-22 21-16,0 0 0,21-20 0,-20 20 16,-1-21-16,0 21 0,0-20 15,0-1-15,0 0 0,1 0 0,-22 0 16,21 0-16,-21 1 0,21-1 0,-21 0 16,0 0-1,21-21-15,0 0 16,-21-21 15,0 0-31,0 0 0,0-1 16,0 1-16,0 0 15,0 0-15,-21 21 0</inkml:trace>
  <inkml:trace contextRef="#ctx0" brushRef="#br0" timeOffset="117995.66">9715 12933 0,'0'0'15,"0"-42"-15,0 20 16,0 1-16,0 0 15,0 0-15,0 42 47,-21 0-31,0 0-16,21 1 0,-21-1 0,0 21 0,0 0 16,-1 1-16,1-1 15,-21 0-15,21 1 0,-22 20 0,1-20 16,-21 20-16,20 1 0,-20-1 0,-1-21 15,1 22-15,-1-1 0,1 1 16,-1-1-16,1-20 0,-1 20 0,1-20 16,20-1-16,1 0 0,0 1 0,21-22 15,-22 0-15,22 21 0,0-42 16,21 21-16,0 1 0,-21-22 0,0 0 31,21-22 0,0 1-31,0 0 16,0 0 0</inkml:trace>
  <inkml:trace contextRef="#ctx0" brushRef="#br0" timeOffset="124932.01">17357 12721 0,'0'0'0,"21"21"15,-21 1 1,21-22 15,-21-22 32,0 1-63,0 0 15,0 0-15,0 0 16,0 0-16,-21-1 0,0 22 15,21-21-15,-22 0 0,1 21 16,0-21-16,0 0 0,-21 21 0,20-21 16,1 21-16,0 0 0,-21-22 15,21 22-15,-1 0 0,-20 0 0,21 0 16,0 0-16,0 0 0,-1 0 0,1 22 16,0-1-16,0 0 15,0 0-15,0 21 0,-1 1 0,1-1 0,0 0 16,0 1-16,0-1 15,21 0-15,0 22 0,0-43 0,0 21 16,0 1-16,0-1 0,0-21 0,0 0 16,0 1-16,0-1 0,21 0 15,0-21-15,0 21 0,0-21 0,1 0 16,-1 0-16,0 0 0,21 0 16,-21 0-16,1 0 0,20 0 0,-21 0 15,21 0-15,1-21 0,-22 0 0,21 21 16,1-21-16,-22-1 0,21 1 15,-21 0-15,22-21 0,-22 21 0,0-22 16,21 22-16,-21-21 0,1 21 16,-1-22-16,-21 1 0,0 21 15,21-22-15,-21 22 0,0 0 0,0 0 16,0 0-16,0 42 31,-21-21-31,21 21 0,-21 21 0,21-20 16,0-1-16,-22 21 0,22 0 15,-21-20-15,21 20 0,-21 0 0,21-21 16,0 1-16,0 20 0,0-21 16,0 0-16,0 0 0,0 1 0,0-1 15,0 0-15,21-21 16,0 0-16,1 0 0,-1 21 0,0-21 16,0 0-16,0 0 0,0 0 15,22 0-15,-22-21 0,0 21 16,21-21-16,-20 0 0,20-1 0,-21 1 15,21 0-15,1 0 0,-22 0 0,21 0 16,-21-22-16,1 22 0,20-21 16,-21 21-16,0-22 0,0 22 0,-21 0 15,0 0-15,0 0 0,-21 21 32,0 0-32,0 21 15,0 0-15,0 0 0,-1 21 16,22-20-16,0-1 0,-21 0 0,21 21 0,0-21 15,0 1-15,0-1 16,0 0-16,21 0 0,1 0 0,-1 0 16,0 1-16,0-1 0,0-21 0,-21 21 15,21 0-15,1-21 0,-1 0 16,-21 21-16,-21-21 31,-1 0-15,1 0-16,0 0 0,0 0 0,21-21 15,-21 0-15,0 21 0,-1 0 16,22-21-16,-21 21 0,21 21 47,0 0-47,0 0 16,0 0-16,21 1 15,1-22 1,-1 0-16,0 0 0,0 0 0,0 0 15,22 0-15,-22 0 0,21 0 16,-21-22-16,22 22 0,-1-21 0,0 21 16,1-21-16,-1 0 0,0 0 0,1 0 15,-22-1-15,21 1 0,-21 0 16,0-21-16,1 21 0,-1-1 16,0-20-16,-21 21 0,0 0 15,0 0-15,0-1 0,0 1 0,-21 21 31,0 21-31,-1-21 0,22 22 16,0-1-16,-21 0 0,21 0 0,0 21 16,0-20-16,0-1 0,0 0 15,0 0-15,0 0 0,0 0 0,21 1 16,1-1-16,-22 0 0,21 0 0,-21 0 16,21-21-16,-21 21 0,21 1 15,-42-22 16,0 0-15,0 0-16,-1 0 0,1 0 16,0 0-16,0-22 0,0 22 0,0 0 15,-1-21-15,22 42 47,0 1-47,22-1 16,-1-21-16,0 21 0,0-21 15,0 0-15,0 0 0,1 21 16,20-21-16,-21 0 0,21 0 16,1 0-16,-1 0 0,0 0 0,1 0 0,-22 0 15,21 0-15,1 0 16,-22-21-16,21 21 0,-21-21 0,0 0 16,1-1-16,-1 1 0,0 0 0,-21 0 15,21 0-15,-21-22 0,21 22 16,-21 0-16,0-21 0,0 21 0,0-1 15,0 1-15,0 0 0,0 0 16,-21 21-16,0 0 16,0 0-16,21 21 0,-21 0 0,-1 0 15,1 1-15,21-1 16,-21 21-16,21-21 0,-21 0 0,21 22 0,0-22 16,0 0-16,0 0 0,0 0 15,0 1-15,0-1 0,0 0 16,21-21-16,-21 21 0,21 0 0,0-21 15,1 0-15,-1 0 0,0 0 16,0 0-16,0 0 0,0 0 0,22 0 16,-22 0-16,0 0 0,0 0 0,22 0 15,-22-21-15,0 0 0,0 0 16,0 21-16,0-21 0,-21-22 0,22 22 16,-1 0-16,0 0 0,-21 0 0,21-22 15,-21 22-15,21 0 16,-21 0-16,21 21 0,-21-21 0,0 42 31,0 0-31,0 0 16,0 0-16,0 0 0,0 1 15,0-1-15,0 0 0,0 0 16,0 0-16,22 0 0,-22 1 16,21-1-16,0 0 0,0-21 15,0 21-15,0-21 0,1 0 16,-1 0-16,0 21 0,0-21 15,0 0-15,0 0 0,1 0 0,-1-21 16,0 21 0,0-21-16,0 0 0,0 0 0,1-1 15,-1 1-15,0 0 0,0-21 16,0-1-16,0 1 0,1 0 0,-1-22 16,-21 22-16,0-22 0,21 22 0,-21 0 15,21-22-15,-21 22 0,0 0 16,0 20-16,0 1 0,0 0 0,0 0 15,0 42 1,0 0-16,0 22 16,0-1-16,0-21 0,-21 43 0,0-22 15,21 0-15,-21 22 0,21-22 16,0 0-16,0 1 0,0-1 16,0 0-16,0-20 0,0 20 0,0-21 15,0 0-15,0 0 0,0 1 16,0-1-16,0 0 0,0 0 0,0 0 15,21-21 1,0 0-16,0 0 16,0 0-16,0-21 0,-21 0 15,22 21-15,-1-21 0,-21 0 0,21-1 16,0 1-16,-21 0 0,21 0 16,-21 0-16,0 0 0,0-22 0</inkml:trace>
  <inkml:trace contextRef="#ctx0" brushRef="#br0" timeOffset="125144.96">20045 12954 0,'0'0'0,"21"0"16,0-21-1,0 21-15,0 0 0,1-21 16,-1 21-16,0 0 0,0 0 15,0 0-15,0 0 0,1-21 16,-1 21-16,0 0 0,0 0 0,0 0 16,0-22-16,22 22 15,-22 0-15,21-21 0</inkml:trace>
  <inkml:trace contextRef="#ctx0" brushRef="#br0" timeOffset="125703.65">21188 12637 0,'0'-22'15,"-21"22"-15,-1 0 16,1 22-16,0-1 0,0 0 16,0 21-16,21-21 15,-21 22-15,-1-1 0,1 0 0,0 1 16,0-1-16,0 22 0,0-22 15,-1 0-15,22 1 0,-21-22 0,0 21 16,0 0-16,21-20 0,0-1 0,-21 21 16,21-21-16,-21 0 0,21 1 15,-22-22-15,22 21 16,0-42 0,22 21-1,-1-22-15,0 1 0,-21 0 0,21-21 16,0 21-16,0-22 0,-21 1 0,22 0 15,-1-1-15,0 1 16,0-22-16,0 22 0,-21-21 0,21 20 16,1 1-16,-1 0 0,-21 20 15,0-20-15,0 21 0,21 21 16,-21 21 0,0 0-16,0 22 0,0-22 15,0 21-15,0 0 0,0 22 0,-21-22 16,21 1-16,0-1 0,0-21 15,0 21-15,0 1 0,0-22 0,0 0 16,0 21-16,0-20 0,0-1 0,0 0 16,0 0-1,0 0-15,21-21 16,-21 21-16,21-21 0,0 0 16,0-21-1,-21 0-15,0 0 16,0 0-16</inkml:trace>
  <inkml:trace contextRef="#ctx0" brushRef="#br0" timeOffset="126419.72">20764 13145 0,'0'0'0,"0"21"15,0 0-15,22 0 16,-1-21-16,0 0 0,0 0 0,0 21 15,0-21-15,22 0 0,-22 0 0,21 0 16,-21 0-16,22 0 0,-1-21 16,0 21-16,1-21 0,-22 0 0,21 0 15,1 21-15,-1-22 0,0 1 16,-21-21-16,22 21 0,-22 0 0,0-22 16,-21 22-16,0-21 0,21-1 15,-21 1-15,0 0 0,0-1 16,0 22-16,0-21 0,0 21 0,0 0 15,0-1-15,0 1 0,-21 42 32,21 1-32,0-1 0,0 21 15,-21 0-15,0 1 0,21-1 16,-21 0-16,21 1 0,0-1 0,0 0 16,0 1-16,0-1 0,0 0 0,0 1 15,0-22-15,0 21 0,0-21 16,0 1-16,0-1 0,0 21 0,21-42 15,0 21-15,-21 0 0,21-21 16,0 22-16,0-22 0,1 0 16,-1 0-16,0 0 0,0 0 0,0 0 15,0 0-15,1-22 0,-1 22 0,-21-21 16,21 0-16,0 0 0,0 0 16,0-22-16,1 22 0,-1-21 0,0 0 15,0-22-15,0 22 0,0-22 16,1 22-16,-1-22 0,0 1 0,0 21 15,-21-1-15,21 1 0,-21 21 0,21 0 16,-21-1-16,0 44 31,-21 20-31,0-21 16,0 21-16,0 1 0,21 20 0,-21-20 16,-1-1-16,22 0 0,0 22 0,0-22 15,-21 0-15,21-20 0,0 20 16,0-21-16,0 21 0,0-20 0,0-1 15,0 0-15,0 0 0,21-21 0,-21 21 16,22-21-16,-1 0 16,0 0-16,0 0 0,0 0 0,0 0 15,22-21-15,-22 0 16,0 21-16,0-21 0,22 0 0,-1-1 16</inkml:trace>
  <inkml:trace contextRef="#ctx0" brushRef="#br0" timeOffset="126959.41">23050 12954 0,'0'21'47,"-21"0"-47,21 1 16,-21-1-16,21 0 0,0 0 15,0 0-15,-21 0 0,21 22 0,-21-22 16,21 0-16,-21 0 0,21 0 0,-22 1 16,22-1-16,0 0 0,0 0 15,0 0-15,0 0 0,0 1 16,0-1-1,22-21 1,-1 0-16,0 0 16,0 0-16,0 0 0,22-21 15,-1-1-15,0 22 0,22-21 16,-22 0-16,22 0 0,-1-21 0,1 20 16,20 1-16,1 0 0,0 0 15,-1 0-15,1 0 0,0-1 0,-22 22 16,1-21-16,-1 21 0,-21 0 15,-20 0-15,-1 0 0,0 0 0,0 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8T03:32:57.7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3746 0 0</inkml:trace>
  <inkml:trace contextRef="#ctx0" brushRef="#br0" timeOffset="36.97">3831 0 0</inkml:trace>
  <inkml:trace contextRef="#ctx0" brushRef="#br0" timeOffset="1611.81">2032 508 0,'0'-21'16,"0"0"0,21 21-16,-21-21 15,0-1-15,0 1 16,0 0-16,0 0 16,0 0-16,0 0 15,0-1 1,0 44 15,0-1-31,0 0 16,0 0-16,0 21 15,0 1-15,0-1 0,0 0 16,0 22-16,0-1 0,0 22 0,0-21 16,0 20-16,0-20 0,0 20 15,-21-20-15,21 21 0,-21-22 0,21 1 16,-21-1-16,21 1 0,0-22 15,-22 21-15,22-20 0,-21-1 16,21-21-16,0 22 0,0-22 0,0 0 16,0 0-16,0-42 31,-21 0-31,21 0 16,0-1-16,0-20 0,-21 0 0,21-1 15,0 1-15,0 0 0</inkml:trace>
  <inkml:trace contextRef="#ctx0" brushRef="#br0" timeOffset="2015.58">1778 677 0,'0'0'0,"0"-21"0,-21-21 15,0 0-15,-1 20 16,22-20-16,0 21 0,0 0 0,0 0 0,0-22 15,0 22-15,22 0 16,-1 0-16,0 0 0,0-1 16,0 1-16,22 0 0,-1 0 0,0 0 15,1 21-15,20-21 0,1-1 16,20 22-16,-20 0 0,20 0 0,1 0 16,-21 0-16,-1 0 0,1 22 15,-1-1-15,-42 21 0,22-21 16,-43 22-16,0 20 0,0-21 0,-43 1 15,1 20-15,0-20 16,-1-1-16,-20 21 0,-1-20 0,1-1 16,20 0-16,-20 1 0,21-1 15,-1 0-15,22-20 0,-21-1 16,21 0-16,-1 0 0,1 0 0,21 0 16,21-21 30,1 0-46</inkml:trace>
  <inkml:trace contextRef="#ctx0" brushRef="#br0" timeOffset="2663.68">3027 1482 0,'0'0'0,"21"-21"0,-21-1 16,21 1-16,0 0 16,-21 0-16,0 0 15,0 0-15,0-1 0,0 1 0,0-21 16,-21 21-16,0 0 15,0-1-15,0-20 0,-1 21 0,1 21 16,-21-21-16,21 21 0,-22 0 16,22 0-16,-21 0 0,0 21 0,20 0 15,-20 0-15,0 0 0,-1 22 16,1-22-16,0 21 0,-1 1 0,22-1 16,0-21-16,0 21 0,0 1 15,21-1-15,0-21 0,0 22 16,0-22-16,0 0 0,0 0 0,21 0 15,0 0-15,0 1 0,22-22 16,-22 0-16,0 0 0,21 0 16,-21 0-16,22-22 0,-1 1 15,-21 0-15,22 0 0,-1 0 0,-21 0 16,21-1-16,1 1 0,-22-21 16,0 21-16,21-22 0,-20 22 0,-22-21 15,21 21-15,-21 0 0,0-1 16,0 1-16,0 0 0,0 0 0,0 42 31,0 0-31,-21 0 0,21 1 16,0-1-16,0 0 0,-22 21 15,22-21-15,-21 1 0,21 20 0,0-21 16,0 0-16,0 0 16,0 22-16,0-22 0,0 0 0,0 0 15,0 0-15,21-21 16,1 0-16,-1 0 0,0 0 15,0 0-15,0 0 16,22-21-16,-22 0 0,0 21 16</inkml:trace>
  <inkml:trace contextRef="#ctx0" brushRef="#br0" timeOffset="3079.83">3365 1376 0,'-21'-42'15,"21"20"-15,0 1 16,0 0-16,21 21 16,1 0-16,-1 0 0,0-21 15,0 21-15,0 0 0,0 0 0,1 0 16,20 21-16,-21 0 0,0 0 16,0 1-16,1-1 0,-1 0 0,0 0 15,-21 0-15,0 22 0,21-22 16,-21 21-16,0-21 0,0 22 15,0-22-15,0 0 0,-21 21 0,0-21 16,0 1-16,21-1 0,-22 0 16,1-21-1,21-21 1,0 0-16,0-1 16,0 1-16,21-21 0,1 21 15,-22-22-15,21 22 0,0-21 16,0 21-16,0-22 0,0 22 0,1 0 15,-1 0-15,-21 0 0,21 0 16,0-1-16,0 1 0,0 21 16,1 0-1</inkml:trace>
  <inkml:trace contextRef="#ctx0" brushRef="#br0" timeOffset="3753.45">4551 1672 0,'21'0'31,"0"-21"-31,0 0 0,0 0 16,1 0-16,-22-1 15,21 1-15,0 0 0,-21 0 16,21 0-16,-21 0 0,0-1 16,0 1-16,0 0 0,-21 0 0,0-21 15,0 42-15,-1-22 0,1 1 16,-21 21-16,21 0 0,-22 0 15,22 0-15,-21 0 0,21 0 0,-22 21 16,22 1-16,0-1 0,-21 0 16,21 0-16,-1 21 0,1 1 15,0-22-15,0 21 0,0 1 0,21-1 16,0 0-16,0-21 0,0 22 16,0-22-16,0 0 0,0 0 0,0 0 15,21 1-15,0-22 0,0 0 16,22 0-16,-22 0 0,0 0 0,21-22 15,1 22-15,-22-21 0,21 0 0,0 0 16,1 0-16,-1-22 0,-21 22 16,22-21-16,-1 21 0,-21-22 0,0 1 15,0 21-15,1-21 16,-22 20-16,0-20 0,0 21 0,0 0 16,0 0-16,-22 21 15,1 21 1,0 0-16,21 0 15,0 0-15,-21 22 0,0-22 0,21 21 16,0 0-16,0 1 0,0-22 16,0 21-16,0 1 0,0-22 0,21 21 15,0-21-15,0 0 0,0 1 16,1-1-16,-1-21 0,21 21 0,-21-21 16,22 0-16,-22 0 0,0 0 15,21 0-15,-21-21 0,22 0 16,-22-1-16,21 1 0,1-21 0</inkml:trace>
  <inkml:trace contextRef="#ctx0" brushRef="#br0" timeOffset="4071.47">5588 783 0,'0'0'15,"0"-42"-15,0-22 16,-21 64-16,21-21 0,-21 21 15,21 21-15,-22 1 16,22 20-16,-21-21 16,21 43-16,0-22 0,0 21 0,-21-20 15,21 20-15,-21 1 0,21-1 16,-21 1-16,21-1 0,0-20 0,0 20 16,0 1-16,-21-22 0,21 0 15,0 22-15,0-22 0,0 0 0,0-20 16,0 20-16,0-21 0,0 0 0,0 0 15,0 1-15,21-22 0,0 0 16,0 0-16,0 0 16,-21-22-16,21 1 0,1 0 15,-1-21-15,21-1 0,-21 1 16</inkml:trace>
  <inkml:trace contextRef="#ctx0" brushRef="#br0" timeOffset="4343.34">6138 656 0,'0'0'0,"0"-21"16,0-21 0,0 21-16,-21 42 15,0 21-15,0-21 16,21 22-16,-21-1 0,-1 21 0,1 1 16,21-1-16,-21 1 0,0-1 15,0 1-15,0 21 0,21-22 16,0-21-16,-22 22 0,22-1 15,-21-20-15,21-1 0,0 0 0,0 1 16,0-1-16,0-21 0,0 0 0,0 22 16,0-22-16,0 0 15,21-21-15,1 0 16,-1-21-16,0 0 16,-21 0-16,21-1 0</inkml:trace>
  <inkml:trace contextRef="#ctx0" brushRef="#br0" timeOffset="4739.14">6202 1461 0,'0'0'0,"0"21"0,0 0 16,21-21-1,0 0 1,0 0-16,0 0 0,1-21 15,-1 0-15,0 21 0,0-22 0,0 22 16,0-21-16,1 0 0,-22 0 16,0 0-16,0 0 0,0-1 15,0 1-15,-22 0 16,1 21-16,0 0 16,0 0-16,0 21 0,0-21 15,-1 21-15,1 1 0,0-1 0,21 21 16,-21-21-16,0 0 0,21 22 15,-21-22-15,21 21 0,0-21 0,0 22 16,0-22-16,0 0 0,0 21 16,0-20-16,0-1 0,21 0 15,21-21-15,-21 0 0,0 0 16,22 0-16,-22 0 0,21 0 16,1-21-16,-22 0 0,21-1 0,0 1 15,1 0-15,-1-21 0</inkml:trace>
  <inkml:trace contextRef="#ctx0" brushRef="#br0" timeOffset="5044.14">7154 720 0,'0'0'16,"0"-43"-16,0 22 0,0 0 0,0 0 0,0 0 16,-21 21-16,0 0 0,0 0 15,0 0-15,-1 0 16,1 21-16,21 21 0,-21-21 15,0 22-15,0 20 0,21 1 0,-21-1 16,-1 1-16,22-1 0,0 1 16,-21 20-16,0-20 0,21-1 15,-21 1-15,21-22 0,-21 22 0,0-22 16,21 22-16,0-22 0,0 0 16,0 1-16,0-22 0,0 21 0,0-21 15,0 0-15,0 1 0,21-22 16,0 0-16,0 0 0,0 0 0,0 0 15,1 0-15,20-22 0,-21 1 0,21 0 16,-20 0-16,20-21 0,0-1 16,-21 1-16</inkml:trace>
  <inkml:trace contextRef="#ctx0" brushRef="#br0" timeOffset="5976.15">8615 847 0,'0'0'15,"0"21"17,0 0-17,21-21-15,0 0 16,0 0-16,0 0 0,22 0 15,-22 0-15,21 0 0,1 0 0,-1-21 16,0 21-16,1-21 0,-1 0 16,0-1-16,22 1 0,-43 0 15,21 0-15,1 0 0,-22 0 0,0-1 16,0-20-16,-21 21 0,0 0 0,0-22 16,0 22-16,0 0 15,-21 0-15,0-21 0,-22 42 0,22-22 16,-21 1-16,0 21 0,-22 0 15,22 0-15,-1 0 0,1 0 0,-21 0 16,20 21-16,1 1 0,0 20 16,-1-21-16,22 21 0,-21 1 0,21-1 15,-1 22-15,1-22 0,0 21 16,21-20-16,0-1 0,0 0 0,0 1 16,0-1-16,21 0 0,0-20 0,1-1 15,20 21-15,-21-42 16,21 21-16,1 0 0,-22-21 0,21 0 15,1 0-15,-22 0 0,21 0 16,-21 0-16,0 0 0,1 0 0,-22-21 16,0 0-16,-43 21 15,22-21-15,0 21 0,-21 0 16,-1 0-16,22 0 0,-21 0 16,-1 21-16,1 0 0,21-21 0,-21 21 15,20 1-15,1-1 0,0 21 16,0-21-16,21 0 0,-21 22 0,21-22 15,0 0-15,0 0 0,0 0 16,0 1-16,21-1 0,0 0 16,0 0-16,0-21 0,1 21 0,-1-21 15,21 0-15,-21 0 0,22 0 16,-1 0-16,0 0 0,-21 0 0,22-21 16,-1 0-16,0 21 0,1-21 15</inkml:trace>
  <inkml:trace contextRef="#ctx0" brushRef="#br0" timeOffset="8944.33">9292 1249 0,'21'-21'16,"0"21"-16,-21-21 0,22 21 16,-1 0-16,-21-22 0,21 22 15,0 0-15,-21-21 0,21 21 0,0 0 16,1 0-16,-1 0 0,0 0 0,0 0 15,0 21-15,0 1 0,-21-1 16,22 21-16,-22-21 0,0 0 16,0 1-16,0 20 0,0-21 15,0 0-15,-22 0 0,1 1 0,0-1 16,0 21-16,0-42 0,21 21 16,-21 0-16,21 1 0,-22-22 0,22-22 46,22 22-46,-1-21 0,0 0 0,-21 0 16,21 0-16,21 0 0,-20-1 16,-1 1-16,0-21 0,21 21 0,-21-22 15,22 1-15,-1 21 0,-21-21 16,22 20-16,-1-20 0,-21 21 0,0 21 16,0-21-16,-21 0 0,-21 21 31,0 21-16,0 0-15,0 0 0,0 0 0,-1 0 16,1 1-16,0-1 0,0 21 0,0 0 16,0-20-16,-1 20 15,22-21-15,0 21 0,0-20 0,0 20 16,0-21-16,0 0 0,22 0 16,20 1-16,-21-1 0,21 0 0,1-21 15,-1 0-15,0 0 0,1 0 16,20 0-16,-20 0 0,-1 0 0,0-21 15,22 21-15,-22-21 0,0-1 0,1 1 16,-22 0-16,21 0 0,-21 0 16,1-22-16,-1 22 0,-21 0 15,0-21-15,0 21 0,0-1 0,0-20 16,0 21-16,0 0 0,-21 21 16,-1 0-16,1-21 0,0 21 15,0 0-15,0 21 0,0 0 16,-1 0-16,1 0 0,21 0 15,0 1-15,-21 20 0,21-21 0,0 0 16,0 22-16,0-22 0,0 0 0,0 0 16,0 0-16,21 0 0,0 1 15,-21-1-15,22-21 0,-1 21 0,21-21 16,-21 0-16,0 0 0,1 0 16,-1 0-16,21 0 0,-21-21 0,0 21 15,1-21-15,-1-1 0,21 1 16,-21 21-16,0-42 0,22 21 15,-22 0-15,21-1 0,-21 1 0,22-21 16,-22 21-16,21 0 0,1-22 16,-22 22-16,0 0 0,21 21 0,-21-21 15,1 21-15,-1 0 16,-21 21 0,0 0-16,0 0 15,0 0-15,0 1 16,0-44 46,0 1-62,0 0 16,0 0-16,0 0 0,0 0 16,0-1-1,-21 22 1,-1 0-1,1 0-15,0 22 0,0-1 0,0 0 16,0 0-16,-1 0 0,1 0 16,21 1-16,-21-1 0,0 21 15,0-21-15,21 0 0,0 22 0,-21-22 16,21 0-16,0 0 0,0 22 0,0-22 16,0 0-16,21-21 0,0 21 15,0 0-15,0-21 0,0 0 16,1 21-16,-1-21 0,21 0 0,-21 0 15,22 0-15,-1-21 0,-21 21 16,21-21-16,1 0 0,-1 0 0,-21 0 16,22-1-16,-1 1 0,-21 0 0,0-21 15,0 21-15,1-1 0,-1-20 16,-21 21-16,0 0 0,0-22 16,0 22-16,0 0 0,-21 42 46,21 0-46,-22 1 0,22 20 16,-21-21-16,21 0 0,0 0 0,0 1 16,0 20-16,0-21 0,0 0 15,0 0-15,0 1 0,0-1 0,21 0 16,1-21-16,-22 21 16,21-21-16,0 0 0,0 0 0,0 0 15,0 0-15,-21-21 0,22 0 16,-1 21-16,0-21 0,0-1 0,0 1 15,0 0-15,-21 0 0,22-21 16,-1 20-16,-21 1 0,21-21 0,0 21 16,-21-22-16,0 22 0,21-21 15,-21 21-15,0 0 0,0 42 32,0 0-17,0 0-15,0 21 0,-21-20 16,0-1-16,21 21 0,0-21 0,0 0 15,0 22-15,0-22 0,0 0 16,0 0-16,0 0 0,0 1 0,0-1 16,0 0-16,21-21 0,0 0 15,0 0 1,1 0-16,-1 0 0,0-21 0,0 21 16,0-21-16,0-1 0,1 1 15,20 0-15,-21-21 0,0 21 0,0-22 16,1 1-16,20 0 0,-21-1 0,0-20 15,-21-1-15,21 1 0,1-1 16,-22 1-16,21-1 0,-21 1 0,0-1 16,0 1-16,0 20 0,21 1 15,-21 0-15,0-1 0,0 22 0,0 0 16,0 0-16,-21 21 16,0 21-16,21 0 15,-22 22-15,1-1 16,0 0-16,0 22 0,0-1 0,0 1 15,21-1-15,0 1 0,-22 20 16,22-20-16,-21-1 0,21-20 0,0 20 16,0-20-16,0-1 0,0 0 0,0 1 15,0-1-15,0-21 0,21 21 16,1-20-16,-1-1 0,0-21 0,-21 21 16,21-21-16,0 0 0,0 0 15,22 0-15,-22 0 0,0 0 0,21-21 16,-20 21-16,20-21 0,-21-1 15,21 1-15,-20-21 0,20 21 0,-21 0 16,21-22-16,1 22 0,-22-21 16,0 21-16,0-1 0,0-20 15,1 42-15,-22-21 0,21 0 0,-21 42 32,-21-21-17,21 21-15,-22 0 0,22 0 0,0 1 16,0-1-16,-21 0 0,21 0 15,0 0-15,0 0 0,0 1 0,0-1 16,0 0-16,0 0 0,0 0 16,0 0-16,0 1 0,21-22 0,1 21 15,-1-21-15,0 0 0,21 0 16,-21 0-16,1 0 16,-1 0-16,0 0 0,0-21 0,0-1 15,22 1-15,-22 0 0,0 0 16,0 0-16,21 0 0,-20-22 0,-1 22 15,0 0-15,0-21 0,0 20 16,-21 1-16,0-21 0,21 42 0,-21-21 16,0 42 15,-21 0-31,0 0 0,21 0 0,0 1 16,-21-1-16,0 21 0,21-21 15,0 0-15,-21 1 0,21 20 0,0-21 16,0 0-16,0 0 0,0 1 15,0-1-15,21-21 16,0 0-16,0 21 0,0-21 16,0 0-16,1 0 0,-1 0 15,0-21-15,0 21 0,0-21 0,-21-1 16,21 1-16,-21 0 0,22 0 0,-22 0 16,0 0-16,0-1 0,0 1 15,0 0-15,0-21 0,-22 21 0,1-1 16,0 22-16,0-21 0,0 0 15,0 21-15,-1 0 0,1 0 16,21-21 15,21 21-31,1 0 16,-1 0-16,0 0 0,0-21 16,21 21-16,-20 0 0,20 0 0,-21-21 15,21 21-15,-20 0 0,20 0 16,-21 0-16,21 0 0,-20 0 0,-1 0 15,0 0-15,0 21 16,-21 0-16,21 0 0,-21 0 0,0 0 16,0 1-16,0-1 0,21 0 15,-21 0-15,0 0 0,0 0 0,0 1 16,0-1-16,0 21 0,0-21 16,0 0-16,0 1 0,0-1 15,0 0-15,0 0 0,0 0 16,0-42 15,0 0-15,0 0-16,0 0 0,0-1 15,0 1-15,0 0 0,0-21 0,22 21 16,-1-22-16,0 1 0,-21 0 16,21-1-16,0 1 0,0 21 0,22-22 15,-22 22-15,0-21 0,21 21 16,1 0-16,-22 21 0,21-22 15,1 22-15,-1 0 0,0 0 0,1 0 16,-1 0-16,-21 22 0,0-1 16,0 0-16,1 0 0,-1 21 0,-21-20 15,0 20-15,0-21 0,0 21 16,0 1-16,0-22 0,-21 0 0,-1 21 16,1-20-16,0-1 0,0 0 0,0 0 15,0 0-15,-1 0 16,1 1-16,21-1 0,-21-21 0,21-21 47,0-1-47,0 1 15,0 0-15,0-21 16</inkml:trace>
  <inkml:trace contextRef="#ctx0" brushRef="#br0" timeOffset="9152.2">13779 677 0,'0'-21'0,"-21"21"15,0 0 16</inkml:trace>
  <inkml:trace contextRef="#ctx0" brushRef="#br0" timeOffset="9423.02">12509 847 0,'22'0'16,"-1"0"-16,0 0 0,0 0 15,0-21-15,0 21 0,1 0 0,-1 0 16,0 0-16,0 0 15,0 0-15,0 0 16,-21-22-16</inkml:trace>
  <inkml:trace contextRef="#ctx0" brushRef="#br0" timeOffset="10412.07">2349 2350 0,'0'0'0,"22"21"46,-1-21-46,0 0 0,0 0 16,21 0-16,1 0 0,-1 0 16,22 0-16,-22 0 0,21 0 0,1 0 15,21-21-15,-22 21 0,22 0 16,-1-22-16,1 22 0,21-21 0,0 21 16,21 0-16,-21-21 0,21 0 15,21 21-15,-21-21 0,0 21 16,21 0-16,0-21 0,0 21 15,0 0-15,1-22 0,-22 1 0,0 21 16,0 0-16,-22 0 0,22 0 16,-42-21-16,21 21 0,-21 0 0,-1 0 15,-20 0-15,-1 0 0,-20 0 0,-1 0 16,0 0-16,-21 0 0,1 0 16,-1 0-16,-21-21 46,21 21-30,0 0-16,-21-21 0</inkml:trace>
  <inkml:trace contextRef="#ctx0" brushRef="#br0" timeOffset="11295.73">8848 2138 0,'0'0'0,"-43"0"0,22 0 0,0 0 15,-21 0-15,20 0 0,1 0 0,0 0 16,0 0-16,0 0 15,0 0-15,-1 0 0,1 0 16,0 0 0,42 0 15,0 0-31,1 0 16,20 0-16,-21 0 0,21 0 0,1 0 15,-1 0-15,22 0 0,-1 0 16,1 0-16,20 0 0,1 0 0,0 0 15,84 0 1,-63 0-16,0 0 0,21 0 0,0 21 0,0-21 16,0 0-16,0 0 0,21 0 0,-21 0 15,21 21-15,0-21 16,-21 0-16,21 0 0,0 0 0,-21 0 0,0 0 16,0 0-16,0 0 0,0 0 15,0 0-15,-21 0 0,21 0 16,-21 0-16,-21 0 0,21 0 0,-22 0 15,1 0-15,0 0 0,-22 0 16,22 0-16,-22 0 0,1 0 0,-22 0 16,22 0-16,-22 0 0,0 0 15,-21 0-15,22 0 0,-22 0 0,0 0 16,0 0-16,0 0 0,1 0 16,-1 0-1,-42-21 32,-1 21-47,1 0 0,0 0 0,0 0 16,0 0-16</inkml:trace>
  <inkml:trace contextRef="#ctx0" brushRef="#br0" timeOffset="11437.16">13166 2180 0,'0'21'16,"-22"-21"-16</inkml:trace>
  <inkml:trace contextRef="#ctx0" brushRef="#br0" timeOffset="17986.77">18457 1058 0,'0'0'16,"21"-21"-16,-21 0 0,0 0 16,22 21-16,-22-21 0,0 0 15,0 42 17,0 0-17,0 0-15,0 0 0,0 22 0,0-22 16,-22 0-16,22 0 0,0 0 15,0 0-15,0 1 0,22-22 16,-22 21-16,21 0 0,21-21 0,-21 0 16,0 0-16,22 0 0,-22 0 15,21 0-15,1 0 0,-22 0 0,21 0 16,0-21-16,1 21 0,-22-21 16,21-1-16,-21 1 0,1 0 15,20 0-15,-42 0 0,21 0 0,0-1 16,-21 1-16,0-21 0,0 21 15,0 0-15,0-1 0,0 1 16,0 0-16,0 0 16,-21 42-1,21 0-15,-21 0 0,21 1 16,0 20-16,0-21 0,-21 21 16,0 1-16,21 20 0,-22-20 15,22-1-15,0 0 0,-21 22 16,21-22-16,0 0 0,-21 22 0,21-22 15,0 1-15,0-1 0,0 21 16,0-20-16,0-1 0,0-21 0,0 22 16,0-22-16,0 21 0,21-21 15,-21 0-15,0 1 0,0-1 16,-21-21-16,0 0 16,0 0-16,0 0 0,-1 0 15,1 0-15,0-21 0,0 21 0,0-22 16,0 22-16,-1-21 0,-20 0 15,21 0-15,0 21 0,21-21 16,-21 21-16,-1-21 0,1 21 16,42-22 31,1 22-47,-1 0 0,0-21 15,0 21-15,0-21 0</inkml:trace>
  <inkml:trace contextRef="#ctx0" brushRef="#br0" timeOffset="18376.16">19177 1693 0,'42'-21'15,"-21"21"-15,-21-21 0,22 21 16,-1-21-16,0 0 0,0 21 15,0-21-15,0-1 0,1 22 0,-1-21 16,0 0-16,0 0 0,-21 0 0,21 0 16,-21-1-16,0 1 15,0 0-15,0 0 0,-21 21 16,0 0-16,0 0 16,0 0-16,-1 0 0,1 21 0,0 0 15,0-21-15,0 43 16,0-22-16,-1 0 0,1 21 0,0 1 15,21-22-15,0 21 0,0 0 16,0 1-16,0-22 0,0 21 0,0-21 16,0 1-16,0-1 0,0 0 15,21 0-15,0-21 0,1 0 0,-1 21 16,0-21-16,0 0 0,21 0 0,-20 0 16,20 0-16,-21-21 0,21 0 15,-20 21-15,20-21 0,-21 0 0,43-22 16</inkml:trace>
  <inkml:trace contextRef="#ctx0" brushRef="#br0" timeOffset="18756.48">19875 1482 0,'0'0'0,"0"-21"15,0-1 1,0 1-16,-21 21 16,0 0-16,0 0 0,0 0 15,0 21-15,-1 1 0,1-22 0,0 21 16,21 0-16,-21 0 0,21 0 15,-21 0-15,21 1 0,0-1 16,0 0-16,0 0 0,21 0 16,0 0-16,0-21 0,0 22 15,1-22-15,-1 0 16,0 21-16,0-21 0,0 21 0,0-21 16,-21 21-16,22-21 0,-22 21 0,21-21 15,-21 21-15,0 1 0,0-1 16,-21-21-16,-1 0 0,1 21 15,0-21-15,-21 0 0,21 21 16,-22-21-16,22 0 0,0 0 0,-21 0 16,20 0-16,1 0 0,0 0 15,0 0-15,0 0 16,21-21 0,0 0-16,21 0 15,0 21-15,0-22 16,0 1-16,1 21 0,-1-21 0,21 0 15</inkml:trace>
  <inkml:trace contextRef="#ctx0" brushRef="#br0" timeOffset="19076.29">20383 974 0,'0'0'0,"-21"0"0,21 21 16,-21 0-16,0 21 16,21-20-16,-21 20 0,21 0 15,0 1-15,-21-1 0,21 0 0,-22 22 16,22-22-16,0 0 0,-21 1 16,21 20-16,-21-20 0,21-1 0,0-21 15,0 21-15,0 1 0,0-22 16,0 0-16,0 0 0,0 0 0,0 1 15,21-1-15,0-21 0,1 0 16,-1 0-16,0 0 0,21 0 16,-21 0-16,1 0 0,-1 0 15,0 0-15,0-21 0,0-1 0,0 1 16,1 0-16</inkml:trace>
  <inkml:trace contextRef="#ctx0" brushRef="#br0" timeOffset="19259.45">20214 1482 0,'0'0'0,"-21"0"16,42 0 15,0 0-31,0 0 16,1 0-16,-1 0 0,0 0 15,21 0-15,-21 0 0,22-21 0,-1 21 16,-21-22-16,22 22 0,-22 0 15,21-21-15</inkml:trace>
  <inkml:trace contextRef="#ctx0" brushRef="#br0" timeOffset="19604.02">21124 1122 0,'-21'0'31,"21"21"-15,-21 0-16,0 0 0,21 1 16,0 20-16,-21 0 0,21-21 0,-22 22 15,22-1-15,-21 0 0,21 1 16,0-1-16,-21 0 0,0 1 0,21-1 15,-21-21-15,21 22 0,0-22 16,0 0-16,0 21 0,-21-42 0,21 21 16,0 1-16,0-1 15,21-21 1,-21-21 0,0-1-16,0 1 0,21 21 15</inkml:trace>
  <inkml:trace contextRef="#ctx0" brushRef="#br0" timeOffset="19887.84">21061 1185 0,'0'0'0,"0"-21"0,0 0 0,21 42 47,-21 0-47,21 1 0,0-1 16,-21 21-16,21 0 0,1-20 15,-1 20-15,0 0 0,-21 1 0,21-1 16,0-21-16,0 21 0,-21-20 0,22 20 16,-22-21-16,0 0 0,21 0 15,-21 1-15,21-1 0,-21 0 16,21-21 0,0-21 15,-21 0-31,0-1 0,21 1 0,1 0 15,-22 0-15</inkml:trace>
  <inkml:trace contextRef="#ctx0" brushRef="#br0" timeOffset="20163.21">21675 910 0,'0'0'0,"-22"0"16,1 0-1,0 0-15,21 21 0,0 1 16,0 20-16,-21-21 0,21 21 16,-21 22-16,0-22 0,21 22 0,-22-22 15,22 22-15,-21-22 0,21 0 16,-21 1-16,21-1 0,0 0 16,0-21-16,0 22 0,0-22 15,0 0-15,0 0 0,0 0 0,0 1 16,21-44 15,-21 1-15</inkml:trace>
  <inkml:trace contextRef="#ctx0" brushRef="#br0" timeOffset="20871.91">22394 1016 0,'0'0'0,"0"-21"0,0 0 15,0 0 1,-21 21 0,0 0-16,0 0 0,0 21 0,-1 0 15,1 0-15,-21 21 0,21-20 16,0 20-16,-1 0 0,1 1 0,0-1 15,0 0-15,0 1 0,21-1 16,-21 0-16,21 1 0,0-1 0,-22 0 16,22-21-16,0 22 15,0-1-15,22-21 0,-1 0 0,0 1 16,0-1-16,0 0 0,22 0 16,-22-21-16,21 0 0,0 21 0,1-21 15,-1 0-15,0 0 0,1 0 16,-22 0-16,0-21 0,0 0 0,-21 0 15,0 0-15,0-1 16,-21 1-16,0 0 0,0 0 0,0 0 16,-22 0-16,22 21 0,0-22 15,0 22-15,0-21 0,-22 21 0,22 0 16,0 0-16,0 0 16,42 0 15,0 0-16,0 0-15,0 0 0,1 0 16,-1 0-16,0 0 0,0 0 16,0 0-16,0 0 0,1 21 15,-1 1-15,-21-1 16,21 0-16,-21 0 0,0 21 16,0-20-16,0-1 0,0 0 15,0 21-15,-21-21 0,0 22 0,-1-1 16,1-21-16,0 22 0,0-1 15,0 0-15,0 1 0,-1-1 16,1 0-16,0 22 0,21-22 0,0 0 16,-21 1-16,0 20 0,21-20 15,-21-1-15,21 0 0,0-21 0,0 22 16,0-22-16,0 0 0,0 0 0,-22 0 16,1-21-1,21-21 1</inkml:trace>
  <inkml:trace contextRef="#ctx0" brushRef="#br0" timeOffset="21343.74">23050 741 0,'0'0'0,"0"-42"16,0 63-1,0 0 1,0 0-16,-21 21 0,21 1 16,0-1-16,-21 22 0,21-1 15,0 1-15,0-1 0,0 1 16,0-1-16,-21 1 0,21-1 0,0 1 15,-21-1-15,21-21 0,0 1 16,0-1-16,0 0 0,0-20 0,0 20 16,0-21-16,0 0 0,0 0 15,0-42 17,0 0-32</inkml:trace>
  <inkml:trace contextRef="#ctx0" brushRef="#br0" timeOffset="21656.56">22881 1016 0,'0'0'0,"0"-106"15,0 64-15,21 0 16,0 20-16,1-20 0,-1 21 16,21 0-16,-21 0 0,22-1 0,-22 22 15,21 0-15,0-21 0,1 21 16,-22 0-16,21 0 0,1 21 0,-22 1 15,21 20-15,-21 0 0,0 1 16,1-1-16,-22 0 0,0 1 0,0-1 16,0 21-16,0-20 0,-22-22 15,-20 21-15,21 1 0,0-22 16,-22 0-16,1 0 0,21 0 16,-21 0-16,20 1 0,1-22 0,0 21 15,0-21-15,0 21 0,21 0 16,0 0-1,21-21-15,0 21 16,0-21-16</inkml:trace>
  <inkml:trace contextRef="#ctx0" brushRef="#br0" timeOffset="22144.59">23685 1376 0,'0'0'0,"-63"-21"16,21 21-1,20 0-15,1 0 0,0 0 16,-21 0-16,21 21 0,-22 0 0,22 0 16,0 0-16,0 1 0,0-1 15,-1 0-15,1 21 0,21-21 0,-21 22 16,21-22-16,0 0 0,0 0 15,0 0-15,0 1 0,0-1 0,21-21 16,0 0-16,1 0 16,-1 0-16,0 0 0,21 0 0,-21 0 15,1 0-15,20-21 0,-21 21 16,21-22-16,-20 1 0,20 0 0,-21 0 16,0 0-16,0 0 0,1-22 15,-1 22-15,0 0 0,-21 0 0,21 0 16,-21-1-16,0 1 15,0 42 1,0 1 0,0-1-16,0 0 0,0 0 0,0 0 15,0 0-15,0 1 16,0 20-16,0-21 0,0 0 0,0 0 16,21-21-16,-21 22 0,21-1 0,1 0 15,-1-21-15,0 0 0,0 21 16,0-21-16,0 0 0,1 0 0,-1 0 15,0 0-15,0 0 0</inkml:trace>
  <inkml:trace contextRef="#ctx0" brushRef="#br0" timeOffset="22536.37">24045 1482 0,'0'0'16,"0"-21"-16,0-1 0,0 1 0,0 0 0,0 0 15,0 0-15,0 0 16,0-1-16,21 22 15,1 0-15,-1 0 16,0 22-16,0-1 0,0 0 0,0 0 16,1 0-16,-22 0 0,21 1 15,0 20-15,-21 0 0,21-21 0,-21 22 16,21-1-16,-21-21 0,0 22 16,0-22-16,0 0 0,0 0 0,0 0 15,0 0-15,0 1 16,-21-22-1,21-22 1,0 1-16,0 0 16,0 0-16,0-21 0,0 20 15,0 1-15,21 0 0,-21-21 16,21 21-16,1-1 0,-22-20 0,21 21 16,0 0-16,-21 0 15,21-1-15,0 22 0,0 0 16,1 0-16,-1 0 15,0 0 1,-21 22-16</inkml:trace>
  <inkml:trace contextRef="#ctx0" brushRef="#br0" timeOffset="23072.13">24892 1630 0,'0'0'0,"21"-21"0,-21 0 16,0-1-16,0 1 15,0 0-15,0 0 0,0 0 0,0 0 16,-21-1-16,0 22 16,0 0-16,-1 0 0,1 0 0,0 0 15,-21 0-15,21 0 16,-22 22-16,22-1 0,0 0 0,-21 0 15,20 0-15,1 22 0,0-22 16,21 21-16,-21-21 0,21 0 0,0 1 16,0 20-16,0-21 0,0 0 15,0 0-15,0 1 0,21-22 16,0 0-16,22 0 0,-1 0 16,-21 0-16,0-22 15,0 22-15,1-21 0,-1 0 0,0 0 16,0 21-16,0-42 0,0 20 15,-21 1-15,22 0 0,-22-21 0,21 21 16,-21-1-16,0 1 16,0 0-16,0 0 15,0 42 1,0 0-16,0 0 16,0 1-16,-21-1 0,21 0 15,0 0-15,0 0 0,0 22 0,0-22 16,0 0-16,0 0 15,0 0-15,21 0 16,0-21-16,0 0 0,0 0 16,0 0-16,1 0 0,-1 0 15,0-21-15,0 21 0,0-21 16</inkml:trace>
  <inkml:trace contextRef="#ctx0" brushRef="#br0" timeOffset="23763.4">25188 1482 0,'0'21'32,"0"0"-17,0 0-15,-21 0 0,21 1 0,0-1 16,0 0-16,-21 0 0,21 0 16,0 0-16,0 1 0,0-1 0,0 0 15,0 0-15,0 0 16,0 0-16,-21-21 31,0-21-15,21 0-16,0 0 15,0 0-15,0 0 0,0-1 16,0 1-16,0-21 0,21 21 16,0 0-16,0-1 0,-21-20 0,21 21 15,0 0-15,1 0 0,-1-1 16,0 22-16,0 0 0,0 0 15,0 0 1,-21 22-16,22-1 16,-22 0-16,21 0 0,-21 0 15,0 0-15,0 22 0,0-22 0,0 0 16,0 0-16,0 0 0,0 1 16,0-1-16,-21-21 31,-1 0-16,22-21 1,0-1-16,0 1 0,0 0 16,0 0-16,22 0 0,-1 0 15,-21-1-15,21 1 0,0 0 0,0 0 16,0-21-16,1 20 0,-1 22 16,0-21-16,0 0 0,0 21 15,0 0-15,1 0 0,20 0 0,-21 0 16,0 21-16,0 0 15,-21 1-15,0-1 0,0 0 0,0 0 16,0 0-16,0 22 0,0-22 16,0 0-16,-21 0 0,21 0 0,-21 0 15,0 1-15,21-1 0,0 0 16,-21-21-16,21 21 0,0-42 62,21 0-62,0 21 0</inkml:trace>
  <inkml:trace contextRef="#ctx0" brushRef="#br0" timeOffset="24144.17">25887 1630 0,'21'0'0,"0"0"15,0 0 1,0-21-16,1 21 16,-1-21-16,0 21 15,-21-22-15,21 22 0,-21-21 0,0 0 16,0 0-16,0 0 16,-21 21 15,0 0-31,0 0 0,-1 21 15,22 0-15,-21 0 0,0 0 16,21 1-16,0-1 0,-21 0 0,0 0 16,21 21-16,-21-20 0,21-1 15,0 0-15,0 0 0,0 0 16,0 0-16,21-21 31,0 0-31,0 0 16,0-21-16,-21 0 15,21 21-15,1-21 0,-1 0 0</inkml:trace>
  <inkml:trace contextRef="#ctx0" brushRef="#br0" timeOffset="24440.44">26374 1101 0,'0'21'16,"-22"0"-16,22 0 16,0 0-16,-21 22 0,0-22 0,21 21 15,-21 1-15,0-22 0,21 21 16,-21 0-16,21-20 0,-22 20 0,1 0 16,21-21-16,0 22 0,0-22 15,-21 0-15,21 21 0,0-20 0,-21-1 16,21 0-16,0 0 15,0 0-15,21-21 32,0 0-32,0-21 15,1 21-15,-22-21 0,21 0 0</inkml:trace>
  <inkml:trace contextRef="#ctx0" brushRef="#br0" timeOffset="24753.15">26374 1588 0,'21'0'31,"-21"-22"-15,21 22-16,0 0 16,-21-21-16,21 21 0,-21-21 31,-21 21 0,21 21-31,-21-21 0,21 21 0,-21 1 16,0-1-16,21 0 15,0 0-15,0 0 0,-22 0 0,22 1 16,0-1 0,0 0-16,22-21 15,-1 0-15,0 0 16,0 0-16</inkml:trace>
  <inkml:trace contextRef="#ctx0" brushRef="#br0" timeOffset="25137.92">26606 1503 0,'0'0'15,"0"21"48,0 0-63,0 0 15,0 1-15,0-1 0,0 0 16,0 0-16,0 0 0,-21 0 16,21 1-16,-21-1 0,21 0 15,0 0 1,0-42 15,0 0-15,0 0-16,21 21 15,-21-22-15,21 1 0,-21 0 16,22 0-16,-22 0 0,0 0 16,21-1-16,-21 1 0,21 21 15,-21-21-15,0 0 16,21 21-1</inkml:trace>
  <inkml:trace contextRef="#ctx0" brushRef="#br0" timeOffset="25551.72">26839 1545 0,'-21'0'63,"0"0"-47,0 21-16,21 1 0,-21-1 15,21 0-15,0 0 0,0 0 16,0 0-16,0 1 0,0-1 15,0 0-15,0 0 16,21 0-16,-21 0 16,21-21-16,-21 22 15,0-1 17,-21-21-17,0 0-15,-1 0 16,1 0-16,0 0 15,21-21 17</inkml:trace>
  <inkml:trace contextRef="#ctx0" brushRef="#br0" timeOffset="25918.07">25463 1058 0,'22'0'0,"20"0"16,-21 0-16,21 0 0,1 0 16,-1 0-16,0 0 0,1 0 0,20 0 15,-20 0-15,20 0 0,-21 0 16,22 0-16,-22 0 0,-21 0 0,22 0 16,-22 0-16,0 0 0,0 0 15,0 0-15,1 0 0,-44 0 47,1 0-47,0 0 16</inkml:trace>
  <inkml:trace contextRef="#ctx0" brushRef="#br0" timeOffset="26840.2">19600 2074 0,'0'0'0,"-21"0"0,0 0 0,0 0 16,21 22 0,21-22-1,0 0-15,0 0 16,22 0-16,-1 0 0,0 0 0,1 0 16,-1 0-16,21 0 0,1 0 15,-1 0-15,1 0 0,-1 0 0,22 0 16,0 0-16,-1 0 0,22 0 15,-21 0-15,21 0 0,21 0 0,-21 0 16,-1 21-16,1-21 0,21 0 16,0 0-16,21 0 0,-21 21 0,0-21 15,0 0-15,22 0 0,-22 0 16,0 21-16,21-21 0,0 0 16,0 0-16,-21 0 0,0 21 15,0-21-15,21 0 0,-21 0 0,0 0 16,0 0-16,0 0 0,0 21 0,-21-21 15,21 0-15,-21 0 0,21 22 16,0-22-16,-21 0 0,0 0 0,21 21 16,-22-21-16,1 0 0,-21 0 15,0 0-15,-1 0 0,1 0 0,-22 0 16,1 0-16,-1 0 0,1 0 16,-1 0-16,-20 0 0,-1 0 0,0 0 15,1 0-15,-1 0 16,0 0-16,-20 0 0,-1 0 0,0 0 15,0 0-15,0 0 0,-21-21 16,-21 21 47</inkml:trace>
  <inkml:trace contextRef="#ctx0" brushRef="#br0" timeOffset="28108.29">21040 3302 0,'0'21'16,"21"-21"-16,0 0 31,0-21-15,0 21-16,-21-21 15,21 0-15,-21 0 0,0-1 16,0 1-16,0 0 0,0 0 15,0 0-15,0 0 0,-21-1 16,0 22-16,0-21 16,0 0-16,0 21 0,-1 0 15,1 0-15,0 0 0,0 0 16,0 0-16,0 0 0,-1 21 0,1 0 16,0 1-16,-21-1 0,21 0 15,-1 21-15,1-21 0,0 22 0,0-1 16,0-21-16,0 22 0,21-22 0,0 0 15,0 0-15,0 0 0,0 0 16,0 1-16,21-22 0,0 0 16,0 0-16,21 0 0,-20 0 15,-1 0-15,21 0 0,-21 0 0,0-22 16,22 1-16,-22 0 16,0 21-16,0-21 0,0 0 0,1 0 15,-22-1-15,0-20 0,21 21 16,-21 0-16,0 0 0,21-1 0,-21 1 15,0 0-15,0 0 0,0 0 16,0 42 0,-21-21-1,21 21-15,-21 0 0,21 0 16,0 22-16,0-22 0,0 0 0,0 0 16,0 0-16,0 1 0,0 20 15,0-21-15,0 0 16,21-21-16,0 21 0,0-21 15,0 0-15,0 0 0,1 0 0,20 0 16,-21 0-16,0 0 0,22 0 16,-22-21-16,21 0 0,-21 0 0,22 0 15,-22 0-15,21-1 0,-21-20 0,0 21 16,1-21-16,-22-1 0,0 22 16,0-21-16,0-1 0,0 1 0,0 0 15,0-1-15,-22 1 0,1-21 16,0 20-16,0 1 0,-21 0 0,-1-1 15,22 22-15,-21-21 0,-1 21 16,1-1-16,0 1 0,-22 21 16,22 0-16,-22 0 0,-20 21 15,20 1-15,-20 20 0,-1 0 0,0 1 16,1-1-16,20 21 0,1-20 16,-1 20-16,1 22 0,20-22 0,22 1 15,0-1-15,0 64 16,21-63-16,0-1 0,0-20 0,21-1 15,0 0-15,0-20 0,22 20 0,-1-21 16,0 0-16,1 0 0,20 1 16,-21-22-16,1 0 0,20 21 0,-20-21 15,-1 0-15,21 0 0,-20 0 16,-22 0-16,21-21 0,1 21 16,-22-22-16,21 1 0,-21 21 0,0-21 15,1 0-15</inkml:trace>
  <inkml:trace contextRef="#ctx0" brushRef="#br0" timeOffset="28627.32">22225 2731 0,'0'0'0,"0"-22"0,-21 22 16,0 0-16,-1 0 16,1 0-16,21 22 0,-21 20 0,0-21 15,21 21-15,-21 1 0,0-1 16,21 0-16,-22 22 0,22-22 0,-21 22 15,0-1-15,21-20 0,-21 20 16,21-21-16,0 22 0,0-22 0,0 1 16,0-1-16,0-21 0,0 0 15,0 22-15,0-22 0,0 0 16,21-21 15,0 0-31,-21-21 0,21 0 0,-21-1 16,0 1-16,0-21 0</inkml:trace>
  <inkml:trace contextRef="#ctx0" brushRef="#br0" timeOffset="28956.14">21907 2921 0,'0'0'16,"-21"-42"-16,21-22 16,0 22-16,0 21 0,0-22 0,0 22 0,21-21 15,1 21-15,-1 0 16,0-1-16,21 1 0,-21 0 0,22 21 15,-22 0-15,21 0 0,1 0 16,-1 0-16,0 0 0,1 42 0,-1-20 16,0 20-16,-21 0 0,22 1 15,-22-1-15,0 0 0,-21 1 0,0-22 16,0 21-16,-21 0 0,0-20 16,0 20-16,-22-21 0,22 0 0,-21 0 15,-1 1-15,22-1 0,-21-21 16,21 21-16,-22 0 0,22-21 0,0 0 15,0 0-15,21 21 0,0 0 32,21-21-17,0 0-15,0 22 0,22-22 16,-22 0-16,0 0 0,21 0 0</inkml:trace>
  <inkml:trace contextRef="#ctx0" brushRef="#br0" timeOffset="29459.73">22733 3387 0,'0'0'0,"21"-21"16,0-22 0,-21 22-16,0 0 0,0 0 15,0-22-15,0 22 0,0 0 0,0 0 16,-21 0-16,0 21 15,0 0-15,0 0 0,-1 0 0,-20 0 16,21 0-16,-21 21 0,20 0 16,-20 0-16,21 0 0,-21 1 0,20 20 15,1-21-15,0 21 0,21-20 16,0 20-16,0-21 0,0 0 0,0 22 16,0-22-16,0 0 0,21-21 15,0 21-15,1-21 0,20 21 0,-21-21 16,0 0-16,22 0 0,-1 0 15,-21 0-15,21-21 0,-20 0 16,20 0-16,-21 21 0,0-21 0,0-1 16,1-20-16,-1 21 0,-21 0 15,0 0-15,0-1 0,0-20 0,0 21 16,0 0-16,0 0 16,-21 42-1,-1 0 1,22 21-16,-21-21 0,21 1 0,0-1 15,0 0-15,0 0 0,0 0 16,0 0-16,21 1 0,1-1 0,-1 0 16,0 0-16,0-21 0,0 0 15,0 21-15,1-21 0,-1 0 16,0 0-16,0 0 0,21 0 0,-20 0 16</inkml:trace>
  <inkml:trace contextRef="#ctx0" brushRef="#br0" timeOffset="29851.1">23156 3217 0,'0'0'15,"0"-42"1,0 21-16,21 21 31,1 21-15,-22 0-16,0 0 0,21 1 0,0-1 15,-21 21-15,21-21 0,-21 0 16,0 22-16,21-22 0,-21 0 0,21 0 16,-21 22-16,0-22 0,0 0 15,0 0-15,0-42 47,0 0-47,0 0 0,22-22 16,-22 22-16,21 0 15,0 0-15,-21-22 0,0 22 0,21-21 16,0 21-16,-21 0 0,21-1 16,1 1-16,-22 0 0,21 0 0,0 21 15,0 0-15,0 0 16,0 0-16,1 0 0,-1 21 16,0 0-16</inkml:trace>
  <inkml:trace contextRef="#ctx0" brushRef="#br0" timeOffset="30355.91">24003 3366 0,'0'0'0,"0"-64"15,0 22-15,0 21 16,0-1-16,0 1 15,-21 0-15,0 21 0,-1 0 0,1 0 16,0 0-16,0 0 0,0 21 16,0-21-16,-22 21 0,22 22 0,0-22 15,-21 0-15,20 0 0,1 22 16,0-22-16,0 21 0,21-21 16,-21 0-16,21 1 0,0-1 0,0 0 15,0 0-15,21 0 0,0-21 16,0 0-16,0 21 0,1-21 0,-1 0 15,0 0-15,21 0 0,-21 0 16,1 0-16,-1-21 0,21 0 0,-21 0 16,0 0-16,1 0 0,-1-1 15,-21 1-15,21 0 0,-21-21 0,21 21 16,-21-22-16,0 22 0,0 0 16,0 0-16,0 0 0,0-1 0,0 44 31,0-1-31,0 0 15,-21 0-15,21 0 0,-21 0 0,21 1 16,0 20-16,0-21 0,0 0 16,0 0-16,0 1 0,21-1 0,0-21 15,0 21-15,0 0 0,1-21 16,-1 0-16,0 0 0,0 0 16,0 0-16,0 0 0,1-21 15,-1 21-15</inkml:trace>
  <inkml:trace contextRef="#ctx0" brushRef="#br0" timeOffset="31023.8">24320 3217 0,'0'0'0,"0"-42"15,0 63 17,0 0-32,-21 1 0,21-1 0,0 0 15,-21 0-15,21 0 0,0 22 16,0-22-16,0 0 0,0 0 0,0 0 15,0 0-15,-21 1 0,21-1 16,0 0-16,0 0 0,-21-21 16,21-21 15,0 0-31,0 0 16,0-1-16,0 1 15,0 0-15,0 0 0,0 0 0,0-22 16,0 22-16,21-21 0,-21 21 15,21 0-15,0-1 0,0 1 0,1 0 16,-1 0-16,0 21 0,0 0 16,0 0-16,0 0 0,1 0 0,-1 21 15,0 0-15,0-21 0,-21 43 16,21-22-16,-21 0 0,21 0 16,-21 21-16,0-20 0,0-1 0,0 0 15,0 0-15,0 0 16,0 0-16,-21 1 0,0-22 0,0 21 15,0-21 1,0 0 0,21-21-16,0-1 15,0 1-15,0 0 16,0 0-16,21 0 0,0 0 0,-21-22 16,21 22-16,0-21 0,0 21 15,1-1-15,20-20 0,-21 21 0,0 21 16,22-21-16,-1 21 0,-21-21 15,21 21-15,-20 0 0,20 0 0,-21 21 16,21 0-16,-20 0 16,-1 21-16,-21-20 0,0-1 0,0 21 15,0-21-15,0 0 0,0 1 0,0-1 16,0 0-16,-21 0 0,21 0 16,0 0-16,-22-21 0,1 22 0,0-22 15,42-22 32</inkml:trace>
  <inkml:trace contextRef="#ctx0" brushRef="#br0" timeOffset="31403.58">25188 3323 0,'0'21'31,"21"-21"-31,1 0 16,-1 0-16,0 0 0,0 0 15,0-21-15,0 21 0,1 0 16,-1-21-16,-21 0 0,21 0 16,-21 0-16,0-1 15,0 1-15,0 0 16,-21 21-16,0 0 15,-1 0-15,1 0 0,0 21 16,0 0-16,0 1 0,0-1 16,-1 0-16,22 21 0,-21-21 0,21 22 15,-21-22-15,21 0 0,0 21 16,0-20-16,0-1 0,0 0 0,0 0 16,0 0-16,21-21 15,0 0-15,1 21 0,-1-21 16,0 0-16,0 0 0,0 0 15,0 0-15,1 0 0,20-21 16,-21 0-16,0 0 0</inkml:trace>
  <inkml:trace contextRef="#ctx0" brushRef="#br0" timeOffset="31673.43">25696 2921 0,'0'0'0,"0"-21"0,0 0 16,0 0-16,0 42 31,0 21-15,0-21-16,-21 22 0,0-1 0,0 0 15,21 1-15,-21-1 16,-1 21-16,22-20 0,0-1 0,-21 0 16,21 1-16,-21-1 0,21 0 0,0-20 15,0-1-15,0 0 0,0 0 16,0 0-16,0 0 0,21-21 15,0 0 1,1 0-16,-1 0 0,0 0 16,0-21-16,0 0 0</inkml:trace>
  <inkml:trace contextRef="#ctx0" brushRef="#br0" timeOffset="32019.46">25844 3408 0,'22'0'31,"-1"0"-31,0 0 0,0 0 0,0 0 16,0 0-16,1 0 0,-22-21 16,0 0-16,21 21 15,-21-22-15,0 1 16,-21 21-1,-1 0-15,1 0 0,0 0 0,0 0 16,0 21-16,21 1 16,-21-1-16,-1 0 0,1 0 0,21 0 15,-21 0-15,21 1 16,0-1-16,0 0 0,0 0 0,0 0 16,21 0-1,0-21-15,1 0 0,-1 0 16,0 0-16,0 0 0,0 0 0,0 0 15,1 0-15,-1 0 0</inkml:trace>
  <inkml:trace contextRef="#ctx0" brushRef="#br0" timeOffset="32375.74">26204 3344 0,'0'-42'0,"0"21"15,21 21-15,-21-21 0,22 21 16,-1 0-1,-21 21-15,21-21 16,-21 21-16,0 0 0,0 0 16,0 1-16,0-1 0,0 21 0,0-21 15,0 0-15,0 1 0,0-1 16,0 0-16,0 0 0,0 0 0,0 0 16,0 1-16,-21-22 15,21-22 32,0 1-47,0 0 0,0 0 16,0 0-16,21 0 0,0-1 15,-21 1-15,21-21 0,0 21 0,1-22 16,-1 1-16,0 21 0,-21 0 16,21-22-16,0 22 0,0 21 0,-21-21 15,0 0-15,22 21 0,-22-21 16,21 21-16</inkml:trace>
  <inkml:trace contextRef="#ctx0" brushRef="#br0" timeOffset="32656.58">25400 3027 0,'0'0'0,"-21"-21"0,21 0 16,21-1-1,21 22-15,-21 0 0,22 0 16,-1 0-16,0-21 0,22 21 16,-22 0-16,22 0 0,-22 0 0,0 0 15,22 0-15,-22 0 0,-21 0 16,22 0-16,-22 0 0,0 0 0,-21-21 15,-21 0 1,0 21-16</inkml:trace>
  <inkml:trace contextRef="#ctx0" brushRef="#br0" timeOffset="37517.75">952 4085 0,'0'21'16,"0"1"-1,-21-22 17,21-22 46,0 1-78,0 0 15,0 0 1,0 0 0,0 0-16,-21 21 15,0 0 1,0 21 0,0 0-16,21 0 15,0 0-15,0 0 16,0 1-16,-22-1 0,22 0 15,0 0-15,22-21 47,-1-21-47,-21 0 16,21 0-16,-21-1 16,0 1-16,0 0 15,0 0-15,0 0 16,0 42 15,0 0-31,-21 0 16,21 0-16,0 1 15,0-1-15,-21 0 0,21 0 16,0 0-16,0 0 0,0 1 0,0-1 16,0 0-16,0 0 15,21-21 1,0 0-16,0 0 15,0 0-15,0-21 0</inkml:trace>
  <inkml:trace contextRef="#ctx0" brushRef="#br0" timeOffset="37903.54">1333 4043 0,'0'-21'16,"0"42"15,0 0-15,22-21 15,-1 0-31,0 0 0,0 0 16,0-21-1,0 0-15,-21 0 16,0-1-1,-21 22 1,0 0-16,0 0 0,0 0 16,0 0-16,-1 0 0,22 22 15,-21-22-15,21 21 0,-21 0 0,21 0 16,-21 0-16,21 0 0,0 1 16,0-1-16,0 0 15,0 0-15,0 0 0,0 0 16,21-21-1,0 0 1</inkml:trace>
  <inkml:trace contextRef="#ctx0" brushRef="#br0" timeOffset="47472.18">8805 3387 0,'0'0'16,"-42"-21"-16,-22-22 0,-20 1 0,-1 0 0</inkml:trace>
  <inkml:trace contextRef="#ctx0" brushRef="#br0" timeOffset="49124.1">3175 3725 0,'0'0'0,"0"-21"15,0 0-15,0 0 16,0 0 0,-21 21-1,0 0-15,21 21 16,-22-21-16,1 21 15,21 0-15,-21 22 0,21-22 0,0 0 16,0 21-16,0-21 0,0 22 16,0-22-16,0 0 0,0 0 0,21 0 15,0 1-15,1-22 16,-1 0-16,0 0 0,21 0 0,-21-22 16,1 1-16,20 0 0,-21 0 15,21 0-15,-20 0 0,20-22 0,-21 22 16,21 0-16,-20-21 0,-22 20 15,0 1-15,21 0 0,-21 0 16,0 0-16,-21 21 16,21 21-1,0 0-15,-22 0 16,22 22-16,-21-22 0,21 21 0,0 0 16,0 1-16,0 20 0,-21-20 15,21 20-15,0-21 0,0 22 0,-21-22 16,21 1-16,0-1 0,0 0 15,-21 1-15,21-1 0,0 0 0,0-21 16,-21 1-16,-1-1 0,22 0 16,-21 0-16,21 0 0,-21-21 0,0 0 15,0 0-15,0 0 16,-22 0-16,22 0 0,0-21 0,0 0 16,0 21-16,-1-21 0,-20 0 15,21-1-15,0 1 0,0 0 0,-1 21 16,1-21-16,0 21 0,0 0 15,21 21 1,0 0 0,0 0-16,21 1 0,-21-1 15,21 0-15,0 0 0,1 0 16,-1-21-16,0 21 0,0 1 0,0-1 16,0-21-16,1 0 0,20 0 15,-21 0-15,21 0 0,1 0 16,20 0-16,-20-21 0,20-1 15,-21 1-15,22 0 0,-22 0 0,1 0 16,20 0-16,-21-1 0,-20-20 16,20 21-16,-21-21 0,0 20 0,0-20 15,1 21-15,-22-21 0,0 20 16,0 1-16,0 0 0,0 42 31,0 0-31,0 1 0,0-1 16,-22 21-16,1-21 0,0 22 15,21-22-15,0 21 0,0-21 0,0 22 16,0-22-16,0 0 0,0 0 16,0 0-16,0 0 0,21 1 15,0-22-15,22 0 0,-22 0 0,0 0 16,21 0-16,-20 0 0,20 0 16,-21-22-16,21 1 0,1 0 0,-22 0 15,0 0-15,21 0 0,-42-22 16,22 1-16,-22 0 0,0-1 0,0 1 15,0 0-15,-22-1 0,1 1 16,0 0-16,-21 20 0,21 1 16,-22 0-16,22 21 0,-21 0 0,21 0 15,-22 0-15,1 21 0,21 0 0,0 1 16,-1 20-16,1-21 16,0 0-16,0 22 0,21-22 0,0 0 15,0 0-15,0 0 0,0 0 16,0 1-16,0-1 0</inkml:trace>
  <inkml:trace contextRef="#ctx0" brushRef="#br0" timeOffset="51027.87">5355 4636 0,'0'0'0,"21"-22"32,-21 1-17,21 0-15,1 21 0,-1-21 16,0 0-16,0 0 0,0-22 0,0 22 16,1-21-16,-22 21 0,21-22 15,0 1-15,0 0 0,-21 20 0,0-20 16,0 0-16,0 21 0,0-22 15,0 22-15,0 0 0,-21 0 0,0 21 16,0 0-16,-1 0 16,1 0-16,0 21 15,0 0-15,0 0 0,21 22 0,0-22 16,0 0-16,0 21 0,-21-21 0,21 1 16,0-1-16,0 0 0,0 0 15,0 0-15,21-21 0,0 21 16,0-21-16,0 0 0,0 0 15,22 0-15,-22-21 0,21 21 16,-21-21-16,22 0 0,-22 0 0,21 21 16,-21-21-16,1-1 0,-1 1 15,0 0-15,0 0 0,0 0 0,0 0 16,-21-1-16,0 1 0,0 0 16,0 42 15,0 0-31,0 1 15,0-1-15,0 0 0,0 0 0,0 21 16,0-20-16,0-1 0,0 21 16,0-21-16,0 0 0,0 1 0,0 20 15,0-21-15,0 0 0,0 0 16,22 1-16,-1-22 0,0 0 16,0 21-16,0-21 0,22 0 15,-22 0-15,0 0 0,0-21 16,0 21-16,22-22 0,-22 1 0,0 0 15,0 0-15,0-21 0,22 20 16,-22 1-16,0-21 0,0 0 16,0 20-16,-21-20 0,21 21 0,-21 0 15,0 0-15,0-1 0,0 1 16,-21 21 15,21 21-31,0 1 0,0 20 16,-21-21-16,21 21 0,-21-20 15,21 20-15,0-21 0,-21 21 0,21-20 16,0-1-16,0 21 0,0-21 16,0 0-16,0 1 0,21-1 15,0-21-15,0 0 0,22 0 16,-22 0-16,0 0 16,21 0-16,1 0 0,-22-21 0,21-1 15,0 1-15,1 0 0,-1 0 16,-21 0-16,22 0 0,-22-1 0,21-20 15,-21 21-15,-21 0 0,21-22 0,-21 22 16,0 0-16,0 0 0,0 0 16,0 42-1,0 0 1,-21 0-16,21 0 0,-21 1 0,21-1 16,0 0-16,0 0 0,0 21 15,0-20-15,0-1 0,0 0 0,0 0 16,0 0-16,0 0 15,21-21-15,0 0 0,1 0 16,-1 0-16,0 0 0,21 0 0,-21 0 16,22-21-16,-1 21 0,-21-21 0,22 0 15,-22 0-15,0 0 0,0-1 16,0 1-16,0 0 0,-21-21 0,0 21 16,0-1-16,0-20 0,0 21 15,0 0-15,0 0 0,0-1 0,0 44 31,0-1-31,0 0 16,0 0-16,-21 21 0,21-20 0,-21 20 16,21-21-16,0 21 15,0-20-15,-21 20 0,21-21 0,0 0 16,-21 0-16,21 1 0,0-1 16,0 0-16,0 0 0,-21-21 15,21-21 16,0 0-31,0 0 16,0-1-16,0 1 0,0 0 16,0 0-16,21-21 0,-21 20 0,21 1 15,0-21-15,-21 0 0,21 20 0,0-20 16,1 21-16,-1-21 16,21 20-16,-21 1 0,0 0 0,22 21 15,-22 0-15,0 0 0,21 0 16,-20 0-16,20 21 0,-21 0 0,0 1 15,0-1-15,1 21 0,-1-21 0,-21 0 16,0 22-16,0-22 0,0 0 16,0 21-16,0-20 0,0-1 0,0 0 15,0 0-15,-21-21 0,21 21 16,-22 0-16,1-21 16,21 22-16,-21-22 15,0 0 16,0 0 1,21-22 124,0 1-140,0 0 15,0 0-16,21 0 1,0 0-16</inkml:trace>
  <inkml:trace contextRef="#ctx0" brushRef="#br0" timeOffset="51975.64">9207 4403 0,'0'0'0,"-21"21"16,0-21-16,0 0 15,21-21 1,0 0-16,0-1 15,21 1-15,0 0 0,0 0 16,1 0-16,-1-22 0,21 22 0,-21-21 16,0 0-16,22-1 0,-22-20 15,21 20-15,1 1 0,-22-21 0,21 20 16,0-20-16,1 20 0,-1-20 16,0 21-16,-20-22 0,-1 22 0,-21-1 15,0 22-15,0-21 0,0 21 16,-21 0-16,-22 21 0,1 0 0,0 0 15,20 0-15,-20 21 0,0 0 16,-1 0-16,1 0 0,21 0 0,0 1 16,0 20-16,21-21 0,0 21 15,0-20-15,0 20 0,0-21 16,0 21-16,21 1 0,0-1 0,0 0 0,21 1 16,-20-1-16,-1 0 15,0 1-15,0-1 0,-21 0 0,0-20 16,0 20-16,0-21 0,0 21 15,0-20-15,0-1 0,-21 0 0,0-21 16,-22 21-16,22-21 0,-21 0 0,0 0 16,20 0-16,-41 0 0,21-21 15,-1 0-15,1 0 0,-22-22 0,22 22 16,0-21-16,-1-1 0,22 1 16,-21-21-16,21 20 0,0-20 15,-1-1-15,22 1 0,0-1 0,0 1 16,0-1-16,0 22 0,0-22 15,0 22-15,0 0 0,22 21 0,-1 21 16,0 0-16,21 0 0,-21 21 16,1 0-16,-1 21 0,0 1 0,21-1 15,-21 0-15,1 22 0,-1-22 16,0 22-16,0-1 0,-21 1 0,21-1 16,0 1-16,1-1 0,-22 1 15,21-22-15,-21 0 0,21 1 0,0-1 16,0 0-16,-21-21 0,21 1 15,1-1-15,-1 0 0,0-21 16,0 0-16,0 0 0,0 0 0,22 0 16,-22 0-16,21 0 0,1 0 15,-1 0-15,0-21 0,22 0 0,-22-1 16,0 1-16,22 0 0,-22 0 0,22 0 16,-22-22-16,0 22 0,1 0 15</inkml:trace>
  <inkml:trace contextRef="#ctx0" brushRef="#br0" timeOffset="53007.33">10308 3958 0,'0'21'0,"0"-42"0,0 0 0,0 0 0,0 0 0,0 0 16,-21 21-16,0 0 0,0 0 16,-22 0-16,22 0 0,-21 0 15,21 21-15,-22 0 0,1 0 16,21 0-16,0 0 0,-22 22 16,22-1-16,0-21 0,0 22 0,0-1 15,21-21-15,0 21 0,-22-20 0,22-1 16,0 0-16,0 0 0,0 0 15,22 0-15,-1-21 0,21 0 16,-21 0-16,0 0 0,1 0 16,20 0-16,-21-21 0,0 21 0,22-21 15,-22 0-15,21 0 0,-21-22 0,0 22 16,1 0-16,-1-21 0,0 21 16,-21-22-16,21 22 0,-21-21 0,0 21 15,0-1-15,0 1 16,-21 21-1,21 21-15,-21 1 16,21-1-16,0 0 0,-21 0 16,21 0-16,0 22 0,0-22 0,0 0 15,0 0-15,0 0 0,0 0 16,0 1-16,21-22 0,0 21 0,0-21 16,0 0-16,0 0 0,1 0 0,-1 0 15,0 0-15,0 0 0,21 0 16,-20-21-16,-1-1 0,21 1 0,-21 0 15,0 0-15,1 0 0,-1 0 16,0-22-16,0 22 0,-21-21 16,0 21-16,0-1 0,0 1 0,0 0 15,0 0-15,-21 42 32,21 0-17,0 22-15,0-22 0,0 0 0,-21 0 16,21 0-16,0 22 0,0-22 15,0 0-15,0 0 0,0 0 0,0 0 16,0 1-16,0-1 16,0-42 15,0-1-15,0 1-16,0 0 0,0 0 0,0 0 15,0 0-15,0-22 0,0 22 0,0-21 16,21 21-16,0-1 0,0-20 15,-21 21-15,21 0 0,1 0 0,-1 21 16,0 0-16,0 0 0,0 0 16,22 0-16,-22 0 0,0 0 0,0 21 15,0 0-15,-21 0 0,21 0 0,1 0 16,-1 22-16,-21-22 0,0 21 16,0-21-16,0 1 0,0 20 15,0-21-15,0 0 0,0 0 16,0 1-16,-21-22 15,-1 0 1,1 0-16,21-22 16,0 1-16,0 0 0,0 0 15,0 0-15,0 0 0,0-22 0,21 1 16,1 21-16,-1-22 0,21 22 16,-21-21-16,22 21 0,-22 0 0,21-1 15,0 1-15,1 0 0,-1 21 16,0 0-16,1 0 0,-1 21 0,0 0 15,-20 1-15,-1-1 0,21 0 16,-42 0-16,0 21 0,0-20 16,0-1-16,0 21 0,0-21 0,0 0 15,-21 1-15,0-1 0,0 0 0,21 0 16,0 0-16,-22-21 0,1 21 16,21-42 15,21 0-31,1 0 15</inkml:trace>
  <inkml:trace contextRef="#ctx0" brushRef="#br0" timeOffset="53331.67">11747 4064 0,'0'0'0,"43"0"15,-22-21-15,0 21 16,0 0-16,0-21 0,1 21 15,-1-21-15,0-1 0,21 22 0,-21-21 16,22 0-16,-22 21 0,0-21 16,0 0-16,0 0 0,1-1 15,-22 1-15,-22 21 16,1 0-16,0 0 0,0 0 16,-21 21-16,20-21 0,-20 22 15,0 20-15,21-21 0,-1 21 0,-20-20 16,21 20-16,0-21 0,21 21 15,0-20-15,0 20 0,0-21 0,0 0 16,0 0-16,0 1 0,0-1 16,21-21-16,0 0 0,0 0 0,22 0 15,-22 0-15,21 0 0,-21 0 0,0-21 16,22 21-16,-22-22 0</inkml:trace>
  <inkml:trace contextRef="#ctx0" brushRef="#br0" timeOffset="55036.03">13208 4297 0,'0'-21'32,"0"0"-32,0-1 0,21 1 15,0 0-15,0 0 0,1 0 16,-1-22-16,0 22 0,0-21 16,0 0-16,22-1 0,-22 1 0,21 0 15,-21-1-15,22 1 0,-1-22 16,-21 1-16,21 21 0,-20-22 15,-1 1-15,0 20 0,0 1 0,-21 0 16,0-1-16,0 22 0,0 0 16,-21 21-16,0 0 0,0 0 0,-1 21 15,-20 0-15,21 0 0,-21 22 16,20-1-16,-20 0 0,21 1 0,0-1 16,0 0-16,21 1 0,0-1 15,0 0-15,0 1 0,0-1 0,21-21 16,0 22-16,0-22 0,0 21 15,0-21-15,1 0 0,-1 22 16,0-22-16,0-21 0,0 21 0,0 0 16,-21 0-1,-21-21 1,0-21 0,0 21-16,0-21 0,0 21 0,-1-21 15,1 21-15,21-21 0,-21 21 16,0 0-1,21 21-15,0 0 16,0 0-16,21 0 16,0-21-16,0 22 0,1-22 15,-1 0-15,0 21 16,0-21-16,21 0 0,-20 0 16,-1 0-16,0 0 0,0 0 0,0 0 15,22-21-15,-22 21 0,0-22 16,0 1-16,0 0 0,0 0 0,1 0 15,-1 0-15,0-1 0,-21 1 16,0 0-16,21-21 0,0 21 0,-21-1 16,21 1-16,-21 0 0,0 0 15,22 21-15,-22-21 0,21 21 32,0 0-17,-21 21-15,0 0 16,21-21 15,-21-21 0,0 0-15,0 0 0,-21 21-1,0 0 1,0 0-1,21 21-15,-22-21 0,22 21 16,0 0-16,-21 0 0,0 0 16,21 1-16,-21 20 0,21-21 15,0 0-15,0 22 0,0-22 0,0 21 16,0-21-16,0 0 0,0 1 16,0-1-16,0 0 0,0 0 0,21 0 15,0-21-15,0 0 0,22 0 0,-22 0 16,0 0-16,21 0 0,1 0 15,-22-21-15,21 21 0,1-21 0,-1 0 16,-21 0-16,21-1 0,1 1 16,-22 0-16,21-21 0,-21 21 0,1-1 15,-1-20-15,0 21 0,-21 0 16,0 0-16,0-1 0,0 1 16,-21 21-1,0 0-15,-1 0 0,1 0 16,0 0-16,21 21 15,21-21 17,0 0-32,1 22 0,-1-22 0,0 0 15,0 21-15,0-21 16,-21 21-16,21-21 0,-21 21 0,22 0 16,-22 0-16,21-21 0,-21 22 0,0-1 15,0 0-15,0 0 0,0 0 16,0 0-16,0 1 0,21-1 15,-21 0-15,21-21 16,0 0-16,0 0 16,1 0-16,-1 0 0,0-21 0,0 21 15,21-21-15,-20-1 0,-1 1 16,21 0-16,-21 0 0,0 0 0,1 0 16,-1-1-16,0 1 0,0 0 15,-21 0-15,21 0 0,-21 0 0,0-1 16,0 1-16,0 42 31,-21 1-31,0-1 0,21 0 16,-21 0-16,21 0 0,0 0 15,0 1-15,0 20 0,0-21 16,-21 0-16,21 0 0,0 1 16,0-1-16,21 0 15,0-21 1,0 0-16,0 0 0,0-21 15,1 0-15,-1 21 0,-21-22 16,21-20-16,0 21 0,0 0 0</inkml:trace>
  <inkml:trace contextRef="#ctx0" brushRef="#br0" timeOffset="55360.84">15367 3577 0,'0'0'0,"-21"0"0,0 0 16,-22 0-16,22 0 0,-42 21 15,41-21-15,1 22 16,21-1-16,0 0 0,0 0 16,0 0-16,21-21 0,1 0 15,-1 0-15,0 0 0,0 0 16,0 0-16,22 0 0,-22 0 0,0 0 16,0 0-16,0 0 0,-21-21 15,21 0-15,-21 0 0,22 21 0,-22-21 16,0-1-16,0 1 0,0 0 15,0 0-15,-22 0 16,1 21-16,0 0 0,0 0 0,0 0 16,0 21-16,-1 0 15,1 0-15,0 0 0,21 1 0,0-1 16,0 21-16,-21-21 0,21 0 16,0 22-16,0-22 0,0 0 0,0 0 15,0 0-15,21 1 0</inkml:trace>
  <inkml:trace contextRef="#ctx0" brushRef="#br0" timeOffset="55703.74">15748 3916 0,'0'-21'16,"-21"0"-16,0 21 15,-1 21 1,22 0-16,-21 0 0,21 0 15,0 0-15,0 22 0,0-22 16,-21 21-16,21 1 0,0-1 0,-21 0 16,21 22-16,-21-22 0,21 22 0,-21-22 15,-1 21-15,1 1 16,0-1-16,0 22 0,0-21 0,0 20 16,-1 1-16,-20-22 0,21 22 0,-21-21 15,20-1-15,1 1 0,0-22 16,0 0-16,0 1 0,21-1 0,0-21 15,0 0-15,0 0 0,0-42 32,21 0-32,0 0 0,0-21 15,0 20-15,1-20 0,-22 0 0,21-22 16,21 1-16,-21-1 0</inkml:trace>
  <inkml:trace contextRef="#ctx0" brushRef="#br0" timeOffset="55982.59">15727 3958 0,'0'0'0,"0"-42"0,0 0 16,21 20-16,0 1 0,-21 0 0,21 0 15,0 0-15,1 21 0,-1 0 16,0 0-16,0 0 0,0 0 0,0 0 16,1 21-16,-1 0 0,0 0 0,0 0 15,-21 1-15,0 20 0,0-21 16,0 21-16,-21 1 0,0-22 0,-22 21 15,22-21-15,-21 22 16,21-22-16,-22 0 0,22 0 0,-21-21 16,21 21-16,0-21 0,-1 0 0,1 0 15,21-21 1,0 0 0,21 21-16,1-42 0,-1 21 15,0-1-15</inkml:trace>
  <inkml:trace contextRef="#ctx0" brushRef="#br0" timeOffset="56239.22">16573 3323 0,'-21'0'16,"0"0"-16,0 43 15,0-22-15,0 21 0,21 0 16,-22 1-16,1-1 0,21 0 15,-21 1-15,0-1 0,21 0 0,-21 1 16,21 20-16,0-20 0,-21-1 0,21-21 16,-22 21-16,22 1 0,0-22 15,0 0-15,0 0 0,0 0 0,0 1 16,0-1-16,22-21 16,-1 0-16,0 0 0,21 0 15,-21-21-15,1-1 0,20 1 0</inkml:trace>
  <inkml:trace contextRef="#ctx0" brushRef="#br0" timeOffset="56575.54">16954 3810 0,'0'-21'16,"-21"21"-16,0 0 16,0 0-16,0 0 0,0 0 0,-1 0 15,-20 0-15,21 21 0,0 0 0,0-21 16,21 21-16,0 1 15,0-1-15,0 0 16,21-21-16,0 0 16,0 21-16,21-21 0,-20 21 0,-1-21 15,0 21-15,0-21 0,0 22 0,0-1 16,1-21-16,-22 21 0,0 0 16,0 0-16,-22 0 15,1-21-15,0 0 0,0 22 16,0-22-16,0 21 0,-22-21 0,22 0 15,0 0-15,0 0 0,0 0 0,-1 0 16,1 0-16,0 0 16,21-21-16,0-1 0,0 1 15,0 0-15,0 0 16,0 0-16,0 0 0</inkml:trace>
  <inkml:trace contextRef="#ctx0" brushRef="#br0" timeOffset="56820.4">16552 3450 0,'0'0'0,"-21"0"0,-21-21 15,42 0-15,21 21 16,0 0-16,0-21 0,22 21 16,-1 0-16,0 0 0,1-21 15,-1 21-15,0 0 0,1 0 16,20 0-16,-21 0 0,22 0 0,-22 0 15,1 0-15,-1 0 0,-21 0 16,21 0-16,-20 0 0,-1 0 16,0 0-16</inkml:trace>
  <inkml:trace contextRef="#ctx0" brushRef="#br0" timeOffset="57967.95">1630 6054 0,'0'-21'16,"0"-1"-16,0 1 15,0 0-15,0 0 16,0 0-16,0 0 0,-21-1 16,-1 1-16,1 0 15,0 0 1,0 21-16,0 0 0,0 0 0,-1 21 15,-20 0-15,21 22 16,0-22-16,0 21 0,-1 0 0,1 1 16,21-1-16,-21 22 0,21-22 15,-21 0-15,21 1 0,0-1 16,0 0-16,0 1 0,21-1 0,0-21 16,0 0-16,22 0 0,-1 1 15,-21-22-15,22 0 0,20 0 0,-21 0 16,1 0-16,-1-22 15,0 1-15,22 0 0,-22 0 0,1-21 16,-22 20-16,21 1 0,-21-21 16,22 21-16,-22-22 0,0 22 0,-21-21 15,0 0-15,0 20 0,0-20 16,0 0-16,-42-1 0,20 22 0,1-21 16,-21 0-16,0 20 0,20 1 15,-20 0-15,0 21 0,21 0 16,-22 0-16,1 0 0,21 0 0,-22 21 15,22 0-15,0 1 0,0 20 16,21-21-16,0 21 0,0-20 0,0 20 16,0-21-16,21 21 15,0-20-15,0-1 0,22 0 0,-22 0 16,21 0-16,1-21 0,-1 0 16,0 0-16,1 0 0</inkml:trace>
  <inkml:trace contextRef="#ctx0" brushRef="#br0" timeOffset="58408.14">2434 6075 0,'0'0'0,"-21"0"31,0 0-31,0 0 0,21 21 16,0 0-16,-22 0 15,22 1-15,0-1 0,0 0 0,0 0 16,0 0-16,0 0 15,0 1-15,0-1 0,0 0 16,-21-21 31,21-21-47,0 0 0,0-1 0,0 1 16,0 0-16,0 0 0,21 0 15,1-22-15,-22 22 0,21-21 0,0 0 16,21 20-16,-21-20 15,22 21-15,-22 0 0,21 0 0,1-1 16,-22 22-16,21 0 0,0 0 16,-20 0-16,20 22 0,-21-1 0,0 0 15,0 21-15,-21-21 0,0 22 16,0-22-16,0 21 0,0-21 0,0 22 16,0-22-16,-21 0 0,21 21 15,-21-20-15,0-1 0,21 0 0,0 0 16,-21 0-16,21 0 15,0-42 1</inkml:trace>
  <inkml:trace contextRef="#ctx0" brushRef="#br0" timeOffset="60519.47">4741 5821 0,'21'21'16,"-21"0"-1,0 0-15,0 1 0,22-1 0,-22 21 16,0-21-16,0 0 0,0 22 16,0-22-16,0 0 0,0 21 0,0-20 15,0-1-15,0 0 0,0 0 0,-22 0 16,22 0-16,-21-21 15,0 0 17,21-21-32,0 0 0,0 0 15,0 0-15,0 0 0,0-1 0,0-20 16,21 0-16,0-1 0,-21 1 16,22 21-16,-1-21 0,0-1 0,-21 1 15,21 21-15,21 0 0,-20-1 16,-1 22-16,0 0 0,0 0 0,0 0 15,0 22-15,1-1 0,-1 21 16,0-21-16,0 22 0,-21-22 0,0 21 16,21 0-16,-21-20 0,0 20 15,0-21-15,0 21 0,0-20 0,0-1 16,0 0-16,0 0 0,0 0 16,0 0-16,0-42 31,0 0-16,0 0-15,0 0 0,0 0 16,0-1-16,21 1 0,1-21 0,-22 21 16,21-22-16,0 1 0,0 0 15,0 21-15,0-22 0,1 1 0,20 21 16,-21 0-16,21-1 0,1 22 0,-22 0 16,21 0-16,-21 0 15,22 22-15,-22 20 0,0-21 0,0 0 0,-21 22 16,0-22-16,0 21 15,0 0-15,0-20 0,0 20 0,0-21 16,0 21-16,0-20 0,0-1 0,0 0 16,0 0-16,21 0 15,1-21-15,-1 0 0,0 0 16,0 0-16,0 0 0,22-21 0,-22 21 16,0-21-16,21 0 0,-21 0 15,1-1-15,20 1 0,-21 0 0,0-21 16,0 21-16,1-1 0,-1-20 15,0 21-15,-21-21 0,0 20 16,21 1-16,-21 0 0,0 0 0,0 42 31,0 0-15,-21 0-16,21 1 0,0 20 16,-21-21-16,0 0 0,21 22 0,-22-22 15,22 21-15,0-21 0,0 0 0,0 1 16,0-1-16,0 0 0,0 0 15,0 0-15,0 0 0,22-21 0,-1 0 16,0 0-16,0 0 0,0 0 0,22 0 16,-22 0-16,0 0 0,0-21 15,21 0-15,-20 0 0,20 0 16,-21 0-16,0-1 0,22 1 0,-22-21 16,0 21-16,0-22 0,0 22 15,-21-21-15,0 21 0,0-22 0,0 22 16,0 0-16,0 0 15,0 42 1,0 0 0,0 0-16,-21 1 0,21 20 0,-21-21 15,21 21-15,-21-20 0,21-1 0,0 21 16,0-21-16,0 22 0,0-22 16,0 0-16,0 0 0,0 0 15,0 0-15,0 1 0,21-1 16,0-21-16,21 0 0,-20 0 15,-1 0-15,21 0 0,-21 0 0,22 0 16,-22 0-16,21-21 0,0-1 16,-20 1-16,20 0 0,0 0 0,-21-21 15,22 20-15,-22-20 0,0 21 0,0-21 16,0-22-16,1 22 0,-1-1 16,-21-20-16,0 21 0,0-1 0,0 1 15,21 0-15,-21-1 0,0 22 16,0 0-16,0 0 0,-21 21 15,0 0-15,-1 21 0,1 21 16,0-21-16,21 1 0,-21 20 16,21 0-16,-21 1 0,21-1 15,0 0-15,-21 1 0,21-1 0,0-21 16,-22 21-16,22 1 0,0-1 16,0 0-16,0-20 0,0-1 0,0 21 15,0-21-15,22 0 0,-1 1 16,0-22-16,0 21 0,0-21 0,0 0 15,1 0-15,-1 0 0,21 0 0,-21-21 16,22 21-16,-22-22 0,21 1 16,-21 0-16,0 0 0,22-21 0,-22 20 15,21-20-15,-21 0 0,22-1 16,-22 1-16,0-21 0,0 20 0,0-20 16,1-1-16,-1 1 0,0 20 15,0 1-15,-21 0 0,0-1 0,21 22 16,-21 0-16,0 0 0,-21 21 31,0 0-31,21 42 0,-21-21 16,0 1-16,21 20 0,0 0 0,-22 1 15,1-1-15,21 21 0,-21-20 0,21-1 16,-21 0-16,21 22 0,0-22 16,0 1-16,0-22 0,-21 21 15,21 0-15,0-20 0,0-1 16,0 0-16,21 0 0,-21 0 0,21-21 15,0 0-15,0 0 0,1 0 0,20 0 16,-21 0-16,0 0 0,22-21 16,-22 21-16,21-21 0,-21 0 0,22 0 15,-22-1-15,0-20 0,21 21 0,-21 0 16,1-22-16,-22 22 0,21 0 16,-21 0-16,0 0 0,21 21 0,-21-21 15,0 42 1,0 0-16,0 0 15,0 0-15,-21 0 16,21 22-16,0-22 0,0 0 16,0 0-16,0 0 0,0 1 15,0-1-15,0 0 0,21-21 0,0 0 16,0 0-16,0 0 16,1 0-16,-1 0 0,0 0 0,0 0 15,0 0-15,0-21 0,1 21 0,-22-21 16,21-1-16,0 1 0,-21 0 15,21 0-15,-21 0 0,0-22 0</inkml:trace>
  <inkml:trace contextRef="#ctx0" brushRef="#br0" timeOffset="60715.36">8213 5398 0,'0'0'0,"-43"0"16,22 0-1,21 21 1,0 0 0,0 0-1,-21-21 1,21 21 0,-21-21-16</inkml:trace>
  <inkml:trace contextRef="#ctx0" brushRef="#br0" timeOffset="60918.77">7408 5779 0,'0'0'0,"-21"21"0,21 0 0,0 0 16,21-21 15,0 0-31,1 0 0,-1 0 0,0 0 16,21 0-16,-21-21 0,1 21 15,20 0-15,-21-21 0,21 0 0,-20 21 16,-1 0-16,0-22 0,21 22 0,-21 0 16</inkml:trace>
  <inkml:trace contextRef="#ctx0" brushRef="#br0" timeOffset="61355.76">8636 5884 0,'0'0'0,"0"-21"0,0 0 16,-21 21-16,0 0 0,21-21 0,-22 21 15,1 0-15,0 0 0,0 21 16,0 0 0,21 22-16,0-22 0,0 21 15,0 0-15,0 1 0,0-1 0,0 22 16,-21-1-16,21 1 0,-22-1 16,1 1-16,21-1 0,0 22 0,-21-22 15,0 1-15,21 20 0,-21-20 16,21-1-16,0 1 0,-21-1 0,-1 1 15,1-1-15,21-20 0,0 20 16,-21-20-16,0 20 0,21-21 0,-21-20 16,21 20-16,0-21 0,0 0 0,0 0 15,-21-21-15,21-21 16,0 0-16,21-21 16,-21 21-16,21-22 0,0 1 0,0-22 15,0 1-15</inkml:trace>
  <inkml:trace contextRef="#ctx0" brushRef="#br0" timeOffset="61687.57">8488 6181 0,'0'0'0,"-21"-43"0,-1 22 16,22-21-16,0 21 0,0 0 16,0-1-16,0-20 0,0 21 0,0 0 15,0 0-15,0-1 0,0 1 0,22 0 16,20 0-16,-21 0 0,0 21 15,22 0-15,-22 0 0,21 0 0,-21 0 16,0 0-16,22 0 0,-22 21 16,0 0-16,0 0 0,0 0 0,-21 1 15,0 20-15,0-21 0,0 0 16,0 0-16,-42 22 0,21-22 16,0 0-16,-22 0 0,1 0 0,21-21 15,-21 22-15,-1-1 0,1 0 0,21-21 16,-22 0-16,22 0 0,0 0 15,0 0-15,42 0 32,0-21-32,0 0 15,1-1-15,20 22 0</inkml:trace>
  <inkml:trace contextRef="#ctx0" brushRef="#br0" timeOffset="61968.41">9186 5334 0,'0'0'0,"0"-42"16,0 21-16,0-1 15,0 44 1,0-1-16,0 0 0,-21 0 16,21 21-16,-21-20 0,21 20 15,0 0-15,0 22 0,-21-22 0,21 22 16,-21-1-16,21-21 0,0 22 15,-22-22-15,1 1 0,21-1 0,-21 0 16,21 1-16,0-22 0,0 0 16,0 0-16,0 0 0,0 0 0,21-21 31,0 0-31,1 0 0,-1 0 0,0-21 16,0 0-16,-21 0 0</inkml:trace>
  <inkml:trace contextRef="#ctx0" brushRef="#br0" timeOffset="62347.31">9334 5779 0,'0'21'47,"22"-21"-32,-1 0-15,0 0 0,0 0 16,0 0-16,0 0 0,1-21 15,20-1-15,-21 22 0,0-21 0,0 0 16,1 0-16,-1 21 0,-21-21 16,0 0-16,0-1 0,-21 22 15,-1 0-15,1 0 16,0 0-16,0 0 0,-21 22 16,20-1-16,1 0 0,0 0 0,0 21 15,-21-20-15,20 20 0,22 0 16,-21-21-16,21 22 0,0-22 15,0 21-15,0-21 0,0 1 0,0-1 16,0 0-16,21 0 0,-21 0 0,22 0 16,-1-21-16,21 0 0,-21 22 15,0-22-15,1 0 0,20 0 0,-21 0 16,0 0-16,0 0 0,1-22 0,-1 1 16,0 21-16,-21-21 0</inkml:trace>
  <inkml:trace contextRef="#ctx0" brushRef="#br0" timeOffset="63283.54">11176 5249 0,'0'0'16,"0"-21"-16,0 0 0,0 0 0,0 0 16,0 0-16,0-1 0,0 1 0,0 0 15,-21 21-15,0 21 32,21 0-32,-22 1 0,22 20 0,0 0 15,-21 1-15,21-1 0,0 0 16,0 22-16,0-1 0,0 1 0,0-1 15,-21 1-15,21-1 0,-21-20 16,21 20-16,0-21 0,0 22 16,-21-22-16,21-21 0,-21 22 0,21-22 15,0 21-15,0-21 0,0 1 0,-22-1 16,22-42 15,0-1-15,0 1-16,0 0 0,0 0 0,0-21 15,0 20-15,22-20 0,-1 21 0,-21-21 16,21-1-16,0 22 0,0-21 16,0 21-16,1-1 0,20 1 0,-21 0 15,0 21-15,0 0 0,22 0 16,-22 0-16,0 0 0,21 0 16,-20 21-16,-1 0 0,0 1 0,0-1 15,0 0-15,0 0 0,-21 21 16,22-20-16,-22-1 0,0 0 0,0 0 15,0 0-15,-22 0 0,1 1 0,-21-1 16,21 0-16,-22 0 0,22-21 16,-21 21-16,21 0 0,-22-21 0,22 0 15,-21 0-15,21 22 0,0-22 0,-1 0 16,1 0-16,0 0 0,42-22 62,0 1-46,1 0-16</inkml:trace>
  <inkml:trace contextRef="#ctx0" brushRef="#br0" timeOffset="63736.29">11811 5736 0,'0'0'0,"0"-21"16,0 0-16,21 0 15,0 21-15,0 0 16,1 0-16,-1 0 16,0 0-16,0 0 0,0 21 15,0 0-15,1-21 0,-1 42 0,0-20 16,0-1-16,-21 0 0,0 21 0,0-21 15,0 1-15,0-1 0,0 21 16,0-21-16,0 0 0,0 1 0,0-1 16,-21 0-16,0 0 0,0-21 15,-1 0 1,22-21 15,0 0-31,0 0 0,22-1 16,-1 1-16,-21 0 0,21 0 0,0-21 15,-21 20-15,21-20 0,0 21 16,-21-21-16,22 20 0,-1 1 0,-21 0 16,0 0-16,21 21 0,0 0 15,0 0-15,0 0 32,-21 21-32</inkml:trace>
  <inkml:trace contextRef="#ctx0" brushRef="#br0" timeOffset="64200.46">12615 5652 0,'0'0'15,"0"-22"-15,-21 22 31,0 0-31,21 22 0,-21-1 16,0 0-16,21 0 0,-22 0 16,1 0-16,21 1 0,-21 20 0,0-21 15,21 21-15,0-20 0,0 20 16,0-21-16,0 0 0,0 22 0,0-22 16,0 0-16,0 0 0,21 0 15,0-21-15,0 0 0,1 0 16,-1 0-16,21 0 0,-21 0 0,0 0 15,22 0-15,-22 0 0,0 0 0,21-21 16,-20 0-16,-1 21 0,21-21 16,-21 0-16,-21-22 0,0 22 0,0 0 15,0-21-15,0-1 0,0 22 16,0-21-16,-21-1 0,0 1 16,0 21-16,0 0 0,-1 0 0,1-1 15,0 1-15,0 21 0,0 0 16,0 0-16,-1 0 0,1 21 0,0 1 15,0-1-15,21 0 0,0 0 0,0 0 16,0 0-16,0 1 0,0-1 16,0 0-16,0 0 0,0 0 0,0 0 15,21 1-15,0-22 16,0 0-16</inkml:trace>
  <inkml:trace contextRef="#ctx0" brushRef="#br0" timeOffset="64799.85">13229 5757 0,'0'22'32,"-21"-1"-32,21 0 15,-21 0-15,21 21 0,0-20 16,-21-1-16,21 0 0,0 0 15,0 0-15,0 0 0,0 1 16,0-1-16,21-21 31,0 0-31,0 0 16,0 0-16,0 0 0,-21-21 0,22-1 16,-1 1-16,0 21 0,0-21 15,0 0-15,0 0 0,1 0 0,-1-22 16,-21 22-16,21 0 0,0 0 0,0 0 15,-21-1 1,0 44 0,0-1-16,0 0 0,0 0 15,0 21-15,0-20 0,0-1 16,0 0-16,0 0 0,0 0 0,0 0 16,21-21-16,-21 22 15,22-1-15,-1-21 0,0 21 16,0-21-16,0 0 0,0 0 0,1 0 15,-1 0-15,0-21 16,0 0-16,0 21 0,0-22 0,1 1 16,-1 0-16,-21 0 0,0-21 0,21 20 15,-21 1-15,0-21 0,0 21 16,0-22-16,0 22 0,0 0 0,0 0 16,0 0-16,0 0 15,-21 21 1,21 21-1,0 0-15,0 0 16,0 0-16,0 0 0,-21-21 0,21 22 16,0-1-16,0 0 0</inkml:trace>
  <inkml:trace contextRef="#ctx0" brushRef="#br0" timeOffset="65829.99">13928 6011 0,'0'0'0,"42"0"15,-21 0-15,0-21 16,0 21-16,1-21 0,-1 0 16,0 21-16,0-21 0,0 0 15,22-1-15,-22-20 0,0 21 0,0 0 16,21 0-16,-20-1 0,-1 1 16,0 0-16,-21 0 0,21 21 15,-21-21-15,-21 21 16,0 21-16,0 0 15,-1 0-15,1-21 0,21 21 0,0 1 16,-21-1-16,21 0 0,0 0 16,0 0-16,0 0 0,0 1 0,0-1 15,0 0-15,21 0 16,0 0-16,-21 0 0,22-21 16,-1 22-16,0-1 0,0 0 15,0-21-15,-21-21 47,-21 21-47,0-21 16,0-1-16,0 1 15,-1 21 1,1 0-16,21 21 31,0 1-15,0-1-16,21-21 15,1 21 1,-1-21-16,0 0 0,21 0 0,-21 21 16,1-21-16,-1 0 0,21 0 0,-21 0 15,0 0-15,22 0 0,-22 0 16,0-21-16,21 21 0,-20-21 0,-1 21 16,0-21-16,0-1 0,0 1 15,0 0-15,1 0 0,-1 0 0,0-22 16,-21 22-16,0 0 0,21 0 0,-21 0 15,0 0-15,0-1 0,0 1 16,-21 21 0,0 0-16,21 21 15,-21 1-15,-1-1 16,1 0-16,21 21 0,0-21 0,-21 1 16,21-1-16,-21 0 0,21 0 0,0 0 15,0 0-15,0 1 0,0-1 16,0 0-16,0 0 0,21-21 15,0 21-15,0-21 0,1 0 16,-1 0-16,0 0 0,0 0 16,21 0-16,-20 0 0,-1 0 0,21-21 15,-21 0-15,0 0 0,1 21 0,20-21 16,-21-1-16,0 1 16,-21-21-16,21 21 0,-21 0 0,22-22 15,-22 22-15,0 0 0,0 0 0,0 0 16,0-1-16,-22 22 15,22 22 1,0-1 0,0 0-16,0 0 0,0 0 15,0 0-15,0 1 0,0-1 16,0 0-16,0 0 0,0 0 16,0 0-16,0 1 0,0-1 15,0 0-15,-21 0 31,21-42 16,0 0-31,-21 0-16</inkml:trace>
  <inkml:trace contextRef="#ctx0" brushRef="#br0" timeOffset="67347.87">15960 5567 0,'0'0'0,"21"-64"15,-21 43 1,21 0-16,-21 0 15,0 63 17,0-21-32,0 1 15,-21 20-15,0 0 0,-1 1 16,22-22-16,-21 21 0,21 0 16,-21 1-16,21-22 0,-21 21 0,21-21 15,-21 1-15,21-1 0,0 0 0,0 0 16,21-21 15,0 0-31,0-21 16,0 0-16,1 0 0,-1-1 15,0 1-15,0 0 0,0-21 0,0 21 16,1-1-16,-1-20 0,0 21 16,0-21-16,-21 20 0,21 1 0,0 0 15,1 0-15,-22 42 31,0 21-15,0-20-16,0-1 0,0 21 16,0-21-16,0 0 0,0 22 0,0-22 15,0 0-15,0 0 0,0 0 0,0 1 16,21-1-16,0-21 16,0 0-16,0 0 0,0 0 15,1 0-15,-1 0 16,0 0-16,0 0 0,21-21 0,-20-1 15,-1 1-15,0 21 0,0-21 0,0 0 16,0-21-16,1 20 16,-1 1-16,-21-21 0,21 21 0,-21 0 15,21-1-15,-21-20 0,0 21 0,0 0 16,21 0-16,-21 42 47,0 0-47,0 0 0,0 21 0,-21-20 15,21-1-15,0 21 0,0-21 0,0 22 16,0-22-16,0 0 0,0 0 16,0 0-16,0 0 0,0 1 0,21-1 15,0 0-15,1-21 16,-1 0-16,0 0 0,0 0 16,0 0-16,22 0 0,-22 0 0,21 0 15,-21-21-15,22 0 0,-1 21 16,-21-22-16,21 1 0,1 0 0,-1 0 15,-21 0-15,0-22 0,22 22 0,-22-21 16,-21 21-16,0-22 0,0 22 16,0-21-16,0 21 0,0-22 0,0 22 15,0 0-15,-21 21 16,0 0-16,-1 0 0,1 0 16,0 21-16,0 0 0,0 1 0,21 20 15,-21-21-15,21 21 0,-22-20 16,22 20-16,0 0 0,-21-21 15,21 1-15,0 20 0,0-21 0,0 0 16,0 0-16,21-21 0,1 22 16,-1-1-16,0-21 0,0 0 0,0 0 15,22 0-15,-22 0 0,0 0 0,21 0 16,-21 0-16,1-21 0,-1 21 16,0-22-16,0 1 0,0 0 0</inkml:trace>
  <inkml:trace contextRef="#ctx0" brushRef="#br0" timeOffset="68663.11">18182 5503 0,'0'0'0,"0"-21"0,21 0 15,-21 0-15,0-43 16,21 43-16,-21 0 0,0 0 15,0 0-15,0 42 32,0 0-32,0 21 15,0-20-15,-21-1 0,21 21 0,0 0 16,0 1-16,-21-1 0,21 0 0,-21-20 16,21 20-16,0 0 15,0-21-15,0 22 0,0-22 0,0 0 16,0 0-16,0 0 0,21 1 15,0-22-15,0 0 0,1 0 0,-1 0 16,0 0-16,21 0 0,-21 0 0,22 0 16,-22-22-16,21 1 0,1 0 15,-22 0-15,21 0 0,-21 0 0,22-1 16,-22-20-16,0 21 0,0-21 0,0-1 16,0 1-16,1 21 0,-22-22 15,0 22-15,0-21 0,0 21 0,0 0 16,21 21-16,-21-22 0,0 44 31,-21-1-15,21 21-16,-22-21 0,22 0 15,0 22-15,-21-22 0,0 21 0,21-21 16,0 22-16,0-22 0,0 21 0,0-21 16,0 1-16,0-1 0,0 0 15,0 0-15,0 0 0,21-21 16,0 0-16,1 0 0,20 0 15,-21 0-15,0 0 0,22 0 0,-22-21 16,0 0-16,21 21 0,-21-21 0,22 0 16,-22-22-16,21 22 0,-21 0 15,22-21-15,-22-1 0,0 22 16,0-21-16,0 21 0,1-22 0,-22 22 16,21 0-16,-21 0 0,0 0 15,-21 21 1,-1 0-16,1 21 0,21 0 15,0 0-15,0 0 0,0 0 16,0 22-16,0-22 0,0 21 0,0-21 16,0 22-16,21-22 0,1 0 15,-1 21-15,0-20 0,-21-1 0,21 0 16,0 0-16,-21 0 0,0 0 16,-21-21 30,0-21-46,0 0 0,21 0 16,-21 21-16,-1-21 0,1 0 0,21-1 16,-21 1-16,0 21 0,21-21 15,-21 21 1,21 21-16,0 0 16,0 1-16,0-1 15,0 0-15,21-21 0,0 21 0,0 0 16,0-21-16,1 21 0,20-21 0,-21 0 15,21 0-15,1 0 0,-1 0 16,0 0-16,1 0 0,20 0 16,-20 0-16,-1 0 0,21-21 0,-20 21 15,-1-21-15,-21 0 0,22 0 16,-22 0-16,21-1 0,-21 1 0,0 0 16,1 0-16,-22-21 0,0 20 0,0-20 15,0 21-15,0-21 0,0 20 16,0 1-16,0 0 0,-22 21 15,1 0 1,0 0-16,0 21 0,0 0 0,21 1 16,-21 20-16,-1-21 0,22 21 0,-21-20 15,21 20-15,0-21 0,0 0 16,0 22-16,0-22 0,0 0 16,0 0-16,21 0 0,1-21 0,-1 21 15,0-21-15,21 0 0,-21 0 16,1 0-16,-1 0 0,0 0 0,0 0 15,0 0-15,0 0 0,1-21 0,-1 0 16,0 0-16,0 0 0,0 0 16</inkml:trace>
  <inkml:trace contextRef="#ctx0" brushRef="#br0" timeOffset="71623.56">21315 4720 0,'0'0'0,"0"-21"16,0 0-16,0 0 0,0 0 16,0-1-16,0 1 15,0 0 1,0 42 15,0 0-15,0 1-16,0-1 0,0 0 0,0 0 15,0 0-15,0 0 16,0 1-16,0-1 0,0 0 0,0 0 16,0 0-16,0 0 0,0 1 15,0-1-15,0-42 47,21-1-47,0 1 16</inkml:trace>
  <inkml:trace contextRef="#ctx0" brushRef="#br0" timeOffset="71799.5">21484 4657 0,'0'0'0,"21"-21"15,-21 42 32,0 0-47,-21 0 16,21 0-16,0 0 15,-21 1 1,21-1-16,-21 0 0,0 0 0,-1 0 16,1 0-16,21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8T04:11:30.4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3154 1588 0,'0'-22'16,"0"44"-16,0-65 0,0 22 0,0 0 15,0 0 1,0 0-1,0-1 1,-21 22 47,21-21 15,0 0-63,0 0 1</inkml:trace>
  <inkml:trace contextRef="#ctx0" brushRef="#br0" timeOffset="961.2">2371 508 0,'0'-21'16,"0"0"15,-22 21-31,1 0 16,0 0-1,0 0-15,0 0 0,0 0 16,-1 0-16,1 0 15,0 0-15,0 0 16,0 0-16,63 0 47,-21 0-47,22 0 16,-1 0-16,21 0 0,1 0 15,21 0-15,-1 0 0,1 0 16,0 0-16,20-21 0,-20 21 0,0-22 15,21 22-15,-22 0 0,22-21 16,-21 21-16,-1 0 0,-20 0 0,-1-21 16,1 21-16,-22 0 15,1 0-15,-22 0 0,0 0 0,0 0 16,0 0-16,-42 0 31,0 0-31,0 0 16,0 0-16,-1 0 0,1 0 15,-21 0-15,21 21 0,-22-21 0,22 0 16,-21 0-16</inkml:trace>
  <inkml:trace contextRef="#ctx0" brushRef="#br0" timeOffset="1372.44">3154 487 0,'-21'-21'0,"-1"21"31,22-21-15,0 42 15,0 0-31,0 0 0,0 0 16,0 0-16,0 1 0,0 20 0,0 0 15,0 1-15,-21-1 0,21 21 16,-21 1-16,21-1 0,-21 1 16,0-1-16,0 1 0,-1-1 15,1 1-15,21-1 0,-21-20 0,0 20 16,21-20-16,0-1 0,0 0 16,0 1-16,0-1 0,0-21 0,0 0 15,0 0-15,0 1 0,0-1 16,0-42 31,0-1-47,0 1 0,0 0 0,0 0 15,0 0-15,21 0 16</inkml:trace>
  <inkml:trace contextRef="#ctx0" brushRef="#br0" timeOffset="1878.15">3387 1207 0,'-22'21'15,"44"-21"16,-1 0-15,0 0-16,0 0 0,0 0 0,0 0 16,1-21-16,20-1 0,-21 22 15,0-21-15,22 0 0,-22 0 0,0 0 16,21 0-16,-21 21 0,-21-22 16,22 1-16,-22 0 0,0 0 0,0 0 15,0 0-15,0-1 0,-22 1 16,1 21-16,0 0 0,-21-21 15,21 21-15,-22 0 0,22 0 16,-21 21-16,-1-21 0,22 21 16,-21 1-16,21 20 0,-22-21 0,22 21 15,0-20-15,0 20 0,0 0 16,0-21-16,-1 22 0,22-22 0,0 21 16,0-21-16,0 22 0,0-22 15,0 0-15,0 0 0,0 0 16,0 1-16,0-1 0,22 0 0,-1-21 15,0 21-15,0-21 16,0 0-16,0 0 0,1 0 0,-1 0 16,21 0-16,-21 0 0,0 0 15,22-21-15,-22 0 0,21 0 16,-21-1-16</inkml:trace>
  <inkml:trace contextRef="#ctx0" brushRef="#br0" timeOffset="2342.89">4233 1080 0,'0'0'0,"0"-22"0,0 1 0,21 21 15,-21-21-15,-21 21 16,0 0 0,0 0-16,-21 0 0,20 0 15,1 21-15,-21 0 0,21 1 16,-22-22-16,22 21 0,0 0 0,-21 0 15,21 0-15,-1 0 0,22 1 16,0-1-16,0 0 0,0 0 16,0 0-16,0 0 15,22-21-15,-1 0 0,0 0 0,0 22 16,0-22-16,0 0 0,22 0 16,-22 21-16,0-21 0,21 0 0,-20 0 15,-1 0-15,0 0 0,0 21 16,0-21-16,0 0 0,-21 21 15,0 0 1,0 0-16,-21 1 16,-21-22-16,21 21 0,-22-21 15,1 21-15,0-21 0,21 0 0,-22 21 16,1-21-16,21 0 0,-22 0 16,22 0-16,0 21 0,0-21 0,0 0 15,0 0-15,-1 0 16,1 0-16,21-21 31,21 0-31,22 0 0</inkml:trace>
  <inkml:trace contextRef="#ctx0" brushRef="#br0" timeOffset="2820.12">4699 635 0,'0'0'0,"0"-21"0,0-21 15,0 20-15,0 1 16,-21 21-16,21-21 0,-21 21 31,21 21-15,0 0-16,0 1 0,0-1 16,0 0-16,0 21 0,0 1 0,0-1 15,0 0-15,0 1 0,0 20 16,-22-21-16,22 22 0,-21-22 15,0 22-15,21-22 0,-21 0 16,21 22-16,0-22 0,-21 1 0,21-22 16,-21 21-16,21-21 0,0 0 15,0 1-15,0-1 0,0 0 0,0 0 16,21-21-16,0 0 0,0 0 16,0 0-16,0 0 0,1 0 0,20 0 15,-21-21-15,0 0 0,0 21 16,1-21-16,20-1 0,-21 1 0,0 0 15,-21 0-15</inkml:trace>
  <inkml:trace contextRef="#ctx0" brushRef="#br0" timeOffset="3059.99">4593 1143 0,'21'0'16,"0"0"-16,1-21 0,-1 21 16,0-21-16,21 21 0,-21 0 0,22 0 15,-22-21-15,21 21 0,-21 0 16,22 0-16,-22-22 0,0 22 0,0 0 16,0 0-1,1 0-15,-22-21 0,0 0 16</inkml:trace>
  <inkml:trace contextRef="#ctx0" brushRef="#br0" timeOffset="3536.62">5376 677 0,'0'0'16,"0"-21"-16,0 0 0,43-42 16,-43 41-16,21 22 15,-21 22 17,0-1-32,0 21 0,0 0 15,0 1-15,0-1 0,0 22 16,0-22-16,0 21 0,0 1 0,0-1 15,0-20-15,-21 20 0,-1-20 16,22-1-16,0 0 0,-21 1 0,21-1 16,-21-21-16,21 0 0,0 0 15,0 1-15,0-1 0,0 0 0,0-42 47,0 0-47,0-1 0</inkml:trace>
  <inkml:trace contextRef="#ctx0" brushRef="#br0" timeOffset="3832.47">5419 677 0,'0'0'0,"0"-21"16,0 0-1,21 42 1,0 0-16,0 1 15,0-1-15,0 21 0,1 0 0,20 1 16,-21-1-16,21 0 16,-20 22-16,20-22 0,0 1 0,-21-1 15,22 0-15,-22 1 0,0-1 16,0 0-16,0-21 0,1 1 0,-1 20 16,0-21-16,-21 0 15,21 0-15,0-21 0,-21 22 16,0-44-1,0 1 1,21 21-16</inkml:trace>
  <inkml:trace contextRef="#ctx0" brushRef="#br0" timeOffset="4144.29">6329 423 0,'0'0'0,"-21"0"0,-1 0 15,1 0-15,21 22 16,-21 20-16,21-21 16,0 21-16,-21 1 0,21 20 15,0-20-15,0 20 0,0 1 16,-21-1-16,21 1 0,-21-1 0,21 1 15,-22-1-15,22 1 0,0-22 16,0 0-16,0 1 0,0-22 0,0 0 16,0 0-16,0 0 0,0 0 15,22-21 17</inkml:trace>
  <inkml:trace contextRef="#ctx0" brushRef="#br0" timeOffset="5200.79">7641 529 0,'0'0'0,"21"0"15,-21-21-15,0 0 16,0 0-16,0 0 0,-21 21 15,0 0-15,0-22 16,0 22-16,-1 0 0,-20 0 0,21 0 16,-21 0-16,20 22 0,-20-1 15,0-21-15,21 21 0,-22 0 0,-20 0 16,20 22-16,1-22 0,0 21 16,-1 0-16,-20 1 0,21-1 0,-1 22 15,22-22-15,-21 21 0,21 1 16,-1-1-16,22-20 0,0-1 15,0 22-15,0-22 0,22 0 0,-1-21 16,0 22-16,21-22 0,1 21 16,-1-21-16,21 1 0,-20-22 15,-1 21-15,22 0 0,-22-21 0,0 0 16,1 0-16,20 0 0,-21 0 16,1 0-16,-22-21 0,21 0 0,1 21 15,-22-22-15,0 1 0,-21 0 16,0-21-16,0 21 0,0-1 0,0-20 15,-21 21-15,0-21 0,-22 20 16,1-20-16,21 21 0,-22 0 0,1 21 16,0-21-16,-1 21 0,22 0 15,-21 0-15,21 0 0,0 0 16,-22 0-16,22 0 0,0 0 16,42 0 15,0 0-31,22 0 0,-22 0 15,0 0-15,21 0 0,-21 0 16,1 0-16,-1 0 0,21 0 0,-21 0 16,0 0-16,1 0 15,-1 0-15,0 0 16,-21 21-16,0 0 16,0 0-16,0 0 0,0 22 15,0-22-15,0 0 16,0 21-16,0 1 0,0-1 0,0 0 15,0 1-15,0 20 0,0 1 16,0-1-16,0 1 0,0-1 0,-21 22 16,0-22-16,21 22 0,-22-22 0,1 1 15,0 21-15,0-22 0,0 1 16,0-1-16,-1 1 0,1-22 0,0 0 16,0 1-16,0-22 0,21 0 15,0 0-15,0-42 16,0 0-1,0 0-15,0-1 0</inkml:trace>
  <inkml:trace contextRef="#ctx0" brushRef="#br0" timeOffset="5959.87">2540 2244 0,'0'0'16,"-21"0"-16,0-21 0,-1 21 0,1-22 16,21 1 15,21 21-16,1 0-15,-1 0 16,21 0-16,0 0 16,1 0-16,-1-21 0,0 21 0,22 0 15,-22 0-15,22 0 0,-1 0 16,22-21-16,0 21 0,-1 0 0,22 0 16,0 0-16,42-21 0,-21 21 15,21 0-15,22 0 0,20-21 0,1 21 16,-1 0-16,22 0 0,-1-22 15,1 22-15,0 0 0,-1 0 0,-20-21 16,-1 21-16,1 0 0,-1 0 0,-20 0 16,-1-21-16,-21 21 0,0 0 15,-21 0-15,-21 0 0,0-21 16,0 21-16,-21 0 0,-22 0 16,1 0-16,-1 0 0,-21-21 0,1 21 15,-1 0-15,-21 0 0,0 0 16,-42-21-1,-21 21 1,0 0-16,-1 0 0</inkml:trace>
  <inkml:trace contextRef="#ctx0" brushRef="#br0" timeOffset="6716.45">2413 2286 0,'0'0'0,"-21"0"16,42 21 30,0-21-46,0 0 0,22 0 0,-22 0 16,21 0-16,0 0 0,1 0 16,-1 0-16,22 0 0,-1 0 0,22-21 15,-1 21-15,1-21 0,21 21 16,21-21-16,21 21 0,0-21 0,22-1 16,-1 22-16,43-21 0,-22 21 15,22-21-15,21 21 0,-22 0 16,1 0-16,0-21 0,-1 21 15,1 0-15,-22 0 0,1-21 0,-22 21 16,1 0-16,-22 0 0,0-21 0,-21 21 16,-21-22-16,0 22 0,-1-21 15,-41 21-15,21 0 0,-43-21 0,21 21 16,-20 0-16,-22 0 0,0 0 16,0-21-16,0 21 0,-42 0 31,0 0-31,0 0 0,0 0 15,0 0-15,-1 0 0,1 0 16,0 0-16,0 0 0</inkml:trace>
  <inkml:trace contextRef="#ctx0" brushRef="#br0" timeOffset="6813.39">7429 2074 0,'22'0'31</inkml:trace>
  <inkml:trace contextRef="#ctx0" brushRef="#br0" timeOffset="91577.23">868 3302 0,'-21'0'0,"-1"21"16,22 0-16,0 1 15,0-1 1,22-21 31,-1 0-32,-21-21-15,0-1 0,0 1 16,0 0-16,0 0 16,0 0-1,0 0-15,-21 21 16,-1 0 0,1 0-16,0 0 0,21 21 15,-21 0-15,21 0 0,-21 0 16,21 0-16,0 1 0,-21-22 15,21 21-15,0 0 0,0 0 16,0 0-16,0 0 0,0 1 16,21-22-1,0 0-15,0 0 16,0 0 0,0-22-16,-21 1 0,0 0 15,0 0-15,0 0 16,0 0-16,0-1 15,0 1-15,0 0 0,-21 21 16,0 0-16,0 0 16,21 21-16,-21 0 15,21 1-15,-21-1 0,21 0 16,0 21-16,0-21 0,0 1 16,0-1-16,0 0 0,0 0 15,0 0-15,0 0 16,21-21-1,0 0-15,0 0 16</inkml:trace>
  <inkml:trace contextRef="#ctx0" brushRef="#br0" timeOffset="92182.4">1101 3387 0,'0'21'31,"21"-21"0,0 0-15,0 0-16,0 0 15,0 0-15,-21-21 16,22 21-16,-22-21 16,0-1-16,0 1 15,0 0-15,0 0 16,-22 21-16,1-21 0,0 21 16,0 0-1,21 21-15,-21 0 16,21 0-16,0 0 15,0 1-15,0-1 16,0 0 0,21-21-1,-21-21 1,21 21-16,0-21 0,-21-1 16,0 1-16,21 0 0,-21 0 15,0 0 1,-21 21 15,21 21-31,0 0 0,-21 21 16,21-20-16,-21-1 0,21 21 15,0-21-15,0 0 0,0 1 0,0-1 16,0 0-16,0 0 0,0 0 16,0 0-16,0 1 0,21-22 15,0 0 1</inkml:trace>
  <inkml:trace contextRef="#ctx0" brushRef="#br0" timeOffset="99756.6">2074 3768 0,'21'0'32,"-21"-21"-32,0-1 15,22 22-15,-22-21 16,21 0-16,-21 0 16,0 0-16,0 0 31,0-1-31,0 44 62,-21-1-46,21 0-16,0 0 0,-22 0 16,22 0-16,0 22 0,0-22 15,0 21-15,0-21 0,-21 22 0,21-1 16,0 0-16,-21 1 0,21-1 15,0 0-15,0 1 0,0-1 0,0 0 16,0 1-16,0-22 16,0 21-16,0-21 0,0 1 0,21-1 15,0 0-15,1 0 0,-1-21 16,0 0-16,21 0 0,-21 0 16,1 0-16,20 0 0,-21-21 15,21 21-15,1-21 0,-22 0 0,21-1 16,-21 1-16,22-21 0,-22 21 15,21-22-15,-21 1 0,22 0 0,-22-1 16,0-20-16,0 21 0,0-1 16,1 1-16,41-106 15,-63 105-15,0 22 16,0-21-16,21 21 0,-21 0 0,0-1 16,0 1-16,0 0 0,0 0 15,-21 21 1,0 0-16,21 21 15,-21-21-15,0 21 0,21 0 16,-22 22-16,22-22 0,0 0 16,0 21-16,0-20 0,-21-1 0,21 21 15,0 0-15,-21-20 0,21 20 16,0 0-16,0 1 0,0-22 0,0 21 16,0 0-16,0 1 15,0-22-15,0 21 0,0 1 16,21-22-16,0 0 0,1 0 15,-1 0-15,0-21 0,0 0 0,0 0 16,0 0-16,22 0 0,-22 0 16,21 0-16,-21 0 0,22 0 0,-22-21 15,21 0-15,-21 0 0,22 0 16,-22-22-16,0 22 0,21-21 0,-20 21 16,-22-22-16,21 22 0,-21-21 15,21 21-15,-21-22 0,0 22 0,0 0 16,0 0-1,0 0-15,-21 42 32,21 0-32,0 0 15,0 0-15,-21 0 0,21 1 16,-22-1-16,22 21 0,0-21 0,-21 22 16,21-22-16,0 0 0,0 0 15,0 21-15,-21-20 0,21-1 16,0 0-16,0 0 0,-21-21 15,21 21-15,0-42 32,0 0-17,0 0-15,0 0 16,21-1-16,-21 1 0,21 0 0,0-21 16,-21 21-16,22-1 0,-1-20 15,-21 21-15,21 0 0,0 0 0,-21-1 16,21 1-16,0 0 0,1 0 15,-1 0-15,0 21 0,0 0 0,0-21 16,0 21-16,1 0 0,-1 0 16,0 21-16,-21 0 15,21 0-15,-21 0 0,0 0 0,0 1 16,0-1-16,0 0 0,0 21 16,0-21-16,0 1 0,0-1 15,0 0-15,0 42 16,0-41-16,21-1 15,22-21-15,-22 0 16,0 0-16,0 0 0,0 0 0,0 0 16,1 0-16,20 0 0,-21-21 0,0-1 15,22 1-15,-22 0 0,0 0 16,0 0-16,0 0 0,0-1 0,-21-20 16,22 21-16,-22-21 0,21 20 15,-21 1-15,0 0 0,0 0 0,0 0 16,0 0-16,0-1 15,0 44 17,0-1-17,0 0-15,0 0 0,0 0 16,0 22-16,0-22 0,0 0 16,0 0-16,-21 21 0,21-20 0,0-1 15,0 0-15,0 0 0,0 0 16,0 0-16,0 1 0,0-1 0,21-21 15,0 21-15,0-21 0,0 0 16,0 0-16,1 0 16,-1 0-16,0 0 0,0 0 0,0 0 15,0-21-15,22 0 0,-22-1 16,0 1-16,0 0 0,0 0 16,1 0-16,-1-22 0,0 1 0,0 0 15,0-1-15,0 1 0,-21 0 16,22-1-16,-1 1 0,0 21 0,-21-21 15,0-1-15,0 22 0,0-85 32,0 85-32,0 0 0,0 0 15,-21 21 1,0 0 0,21 21-16,0 0 15,0 0-15,0 22 0,-22-22 0,22 0 16,0 21-16,-21-21 0,21 22 15,0-22-15,0 21 0,0-21 0,0 22 16,-21-22-16,21 21 0,0-21 16,0 22-16,0-22 0,0 0 0,0 21 15,0-20-15,0-1 0,0 0 16,0 0-16,21 0 0,-21 0 16,21-21-16,1 0 0,-1 22 0,0-22 15,0 0-15,0 0 16,0 0-16,1 0 0,-1 0 0,0 0 15,0 0-15,0-22 16,0 1-16,1 0 0,-1 21 16,0-21-16,-21 0 0,0 0 0,21-1 15,-21 1-15,21-21 0,-21 21 16,0 0-16,0-1 0</inkml:trace>
  <inkml:trace contextRef="#ctx0" brushRef="#br0" timeOffset="100033.07">4572 3789 0,'-21'0'16,"21"-21"0,21 21-1,0 0-15,0 0 0,0-21 0,22 21 16,-22 0-16,21-22 0,1 22 0,-1 0 15,-21-21-15,21 21 0,1 0 16,-22 0-16,0-21 0,21 21 0,-20-21 16,-1 21-16,0 0 15,-42 0 1,0-21 0,-1 21-16,1 0 15,0 0-15</inkml:trace>
  <inkml:trace contextRef="#ctx0" brushRef="#br0" timeOffset="100416.03">3916 3577 0,'21'0'16,"0"0"0,0 0-16,0 0 15,-21-21-15,0 0 0,0 0 16,0 0-1,-21 21-15,0 0 16,0 0-16,0 0 16,21 21-1,0 0 1,0 0 0</inkml:trace>
  <inkml:trace contextRef="#ctx0" brushRef="#br0" timeOffset="101006.05">5905 3302 0,'-21'0'0,"42"0"0,-63 0 15,21 0-15,42 0 32,0 0-17,0 0-15,22 0 0,-1 0 0,0 0 16,1 0-16,20-21 16,1 21-16,-22 0 0,22 0 0,-1-21 15,1 21-15,-1-21 0,1 21 16,-22 0-16,0 0 0,1 0 0,-22-22 15,0 22-15,-42 0 32,-22 0-32,22 0 0,-21 22 15,21-22-15,-22 0 0,1 0 0,21 0 16,-21 21-16</inkml:trace>
  <inkml:trace contextRef="#ctx0" brushRef="#br0" timeOffset="101313.83">6244 3302 0,'0'0'0,"0"21"15,0 0 1,0 1-16,0-1 16,0 21-16,0-21 0,0 0 0,0 22 0,0-1 15,0 0-15,0 1 0,0-1 16,0 0-16,0 1 0,0-1 0,0 43 15,0-43 1,0 0-16,-21 1 0,21-1 0,0 0 16,0-20-16,0-1 0,0 0 0,0 0 15,0 0-15,-21 0 0,21-42 47,0 0-47,21 0 16,-21 0-16,21-22 0,0 22 0,-21-21 15</inkml:trace>
  <inkml:trace contextRef="#ctx0" brushRef="#br0" timeOffset="101724.59">6498 3831 0,'0'21'15,"21"-21"-15,0 0 16,1 0-16,-1 0 16,0 0-16,0 0 0,21-21 0,-20 21 15,20-21-15,0 21 0,-21-21 0,22 0 16,-22 21-16,0-21 0,0-1 16,0 22-16,-21-21 0,0 0 15,0 0-15,0 0 0,-21 21 16,0-21-16,0 21 0,-21 0 15,20 0-15,1 0 0,-21 0 0,21 0 16,-22 0-16,22 0 0,0 0 16,-21 21-16,21 0 0,-1 21 0,1-21 15,0 1-15,0 20 0,0-21 16,21 21-16,0-20 0,0 20 0,0 0 16,0-21-16,0 22 0,0-22 0,0 0 15,0 0-15,0 0 0,21 1 16,0-22-16,0 0 0,22 0 15,-22 0-15,21 0 16,-21 0-16,22 0 0,-1-22 0,-21 1 16,21 0-16,1 0 0</inkml:trace>
  <inkml:trace contextRef="#ctx0" brushRef="#br0" timeOffset="102168.34">7429 3683 0,'0'0'15,"0"-21"-15,0 0 0,-21 21 32,0 0-32,0 0 0,0 0 15,0 0-15,-1 0 0,1 0 0,0 21 16,21 0-16,-21-21 0,0 21 16,0 0-16,21 1 0,-22-1 0,22 0 15,0 0-15,0 0 16,0 0-1,22-21-15,-1 22 0,0-22 0,0 0 16,21 0-16,-20 0 0,-1 0 16,0 0-16,21 21 0,-21-21 0,1 0 15,-1 21-15,0-21 0,0 0 16,0 21-16,0-21 0,1 21 0,-22 0 16,0 1-16,0-1 15,-22 0-15,-20-21 16,21 21-16,-21-21 0,-1 21 15,22 0-15,-21-21 0,-1 0 0,1 0 16,21 0-16,-21 0 0,20 0 16,1 0-16,0 0 0,0 0 0,0 0 15,0-21 1,21 0-16,0 0 16,0 0-16,0 0 0,21-1 15,0 1-15</inkml:trace>
  <inkml:trace contextRef="#ctx0" brushRef="#br0" timeOffset="103324.8">8128 3112 0,'0'0'0,"0"-22"0,0 1 16,-21 21 15,21 21-15,0 22-16,0-22 0,0 21 0,-21 22 15,21-22-15,-22 0 0,22 22 16,0-22-16,-21 22 0,21-22 0,-21 22 16,0-22-16,21 0 0,0 22 15,-21-22-15,21 0 0,-21 1 16,21-22-16,0 21 0,0 1 0,0-22 15,21 0-15,0 0 0,0 0 16,0 0-16,0-21 0,1 0 0,20 0 16,-21 0-16,21 0 0,-20 0 0,-1 0 15,21-21-15,-21 21 0,22-21 16,-22 0-16,21 0 0,-21-22 0,0 22 16,1 0-16,-1-21 0,0 21 0,-21-22 15,0 22-15,21 0 0,-21 0 16,0 0-16,0-1 0,0 1 0,0 0 15,-21 42 17,21 0-32,0 1 0,0-1 15,-21 0-15,21 0 0,0 0 16,0 0-16,-21 1 0,21-1 0,0 0 16,0 0-16,0 0 0,0 0 15,0 1-15,21-22 0,0 21 0,0-21 16,0 0-16,0 0 0,1 0 15,-1 0-15,21 0 0,-21 0 16,0-21-16,1-1 0,20 22 0,-21-21 16,0 0-16,0 0 0,1 0 15,-1 0-15,0-22 0,-21 22 16,0 0-16,21 0 0,-21 0 0,0-1 16,0 1-16,0 0 15,0 42 1,-21-21-1,21 21-15,0 1 0,0-1 16,-21 0-16,21 0 0,-21 0 0,21 0 16,0 1-16,0-1 0,0 0 15,-22 0-15,22 0 0,-21 0 16,21 1-16,0-1 16,0-42 15,0-1-16,0 1-15,0 0 0,0-21 16,0 21-16,0-1 0,0 1 16,21 0-16,1-21 0,-1 21 15,0-1-15,0-20 0,0 21 0,22 0 16,-22 0-16,21-1 0,-21 22 0,22-21 16,-1 21-16,-21 0 0,21 0 15,-20 0-15,20 0 0,-21 0 0,0 21 16,0 1-16,1-1 0,-22 0 15,0 0-15,0 21 0,0-20 0,0-1 16,0 21-16,0-21 0,0 0 16,-22 1-16,1-1 0,21 0 15,-21 0-15,0 0 0,0 0 0,0-21 16,21 22-16,-22-22 16,44-22 15,-22 1-31,21 21 0,0-21 15,0 0-15,0 21 0</inkml:trace>
  <inkml:trace contextRef="#ctx0" brushRef="#br0" timeOffset="104004.74">10033 3725 0,'0'0'0,"0"-21"0,21 21 0,-21-21 0,0 0 16,0 0-16,-21 0 16,0 21-16,0 0 0,-1 0 15,1 0-15,0 0 0,-21 0 0,21 0 16,-1 0-16,-20 21 0,21 0 16,-21 0-16,20 0 0,-20 0 0,0 1 15,21 20-15,-1-21 0,1 0 16,0 22-16,0-22 0,21 0 15,-21 0-15,21 21 0,0-20 0,0-1 16,21 0-16,0-21 16,0 0-16,0 0 0,1 0 0,-1 0 15,21 0-15,-21 0 0,0 0 0,22 0 16,-22-21-16,0 0 0,0-1 16,22 22-16,-22-21 0,0 0 0,-21 0 15,21-21-15,0 20 0,0 1 0,-21 0 16,0 0-16,0 0 15,22 0-15,-22 42 47,0 0-47,0 0 0,-22 0 0,22 0 16,-21 1-16,21 20 0,0 0 16,-21 1-16,0-1 0,21 0 0,-21 1 15,21 20-15,0-21 0,0 22 0,0-1 16,0 1-16,-21-1 0,21 1 0,-22-1 15,22 1-15,-21 21 0,21-22 16,0 1-16,-21 20 0,21-20 0,-21-1 16,0 1-16,0-1 0,-1 1 0,1-1 15,0 1-15,0-22 16,0 22-16,0-22 0,-1 0 0,-20 1 16,21-22-16,0 0 0,0 21 0,-1-42 15,1 21-15,0 1 0,0-22 16,0 0-16,0 0 15,-1 0-15,22-22 0,-21 22 16,21-21-16,-21 0 0,21 0 0,0 0 16,-21-22-16,21 22 0,-21-21 0,0 0 15,21-1-15,-22 1 0,1-22 16,21 1-16</inkml:trace>
  <inkml:trace contextRef="#ctx0" brushRef="#br0" timeOffset="104265.65">9017 3387 0,'0'0'0,"-21"-21"16,21-1-1,-21 22-15,21-21 16,-22 21 31</inkml:trace>
  <inkml:trace contextRef="#ctx0" brushRef="#br0" timeOffset="104476.53">7980 3577 0,'21'0'31,"0"0"-31,0 0 0,0 0 16,1 0-16,20 0 0,-21 0 0,0-21 15,22 21-15,-22 0 0,0 0 0,0 0 16,0 0-16,0-21 0,1 21 16,-1 0-16</inkml:trace>
  <inkml:trace contextRef="#ctx0" brushRef="#br0" timeOffset="106847.99">11536 3725 0,'-21'0'16,"42"-21"15,0 21-31,0-21 0,0 0 16,22 0-16,-22 0 0,21-1 0,0 1 15,22-21-15,-22 21 0,1-22 16,-1 1-16,0 0 0,22-1 16,-43-20-16,21 21 0,-21-1 15,1 1-15,-1 0 0,-21-1 0,0 1 16,0 21-16,0-22 0,-21 22 0,-1 0 15,1 0-15,-21 0 0,21 21 16,-22 0-16,22 0 0,-21 0 0,21 0 16,0 0-16,-22 21 0,22 21 15,0-21-15,0 22 0,0 20 0,-1-20 16,1 41-16,0-20 0,0 20 16,0 1-16,0 0 0,-1-1 15,22 1-15,-21 21 0,21-21 0,-21 20 16,21 1-16,0 0 0,-21 0 15,0-21-15,21 20 0,-21 22 0,-1-21 16,22 0-16,-21 0 0,0 0 0,0 0 16,21-22-16,-21 22 0,0-21 15,-1-1-15,1-20 0,21-1 0,-21 1 16,21-1-16,0-20 0,0-1 0,0-21 16,0 0-16,0 1 0,21-22 15,0 0-15,1 0 0,20-22 0,-21 1 16,21 0-16,1 0 0,-1-21 0,0-1 15,1 1-15,-1-22 0,22 1 16,-22 21-16,0-43 0,1 21 16,-1 1-16,0-22 0,-21 1 0,1-1 15,-22 0-15,0 1 0,0-1 0,-22 0 16,-20 22-16,21-22 0,-21 22 16,-1-1-16,-20 1 0,20 20 0,1 1 15,-21 0-15,20 20 0,1 1 0,0 0 16,-1 0-16,22 0 0,-21 21 15,21 0-15,-1-21 0,22-1 16,22 22 0,-1-21-16,0 21 0,0-21 0,21 21 15,-20-21-15,20 0 0,0 21 16,1-21-16,-1-1 0,21 1 16,-20 0-16,20 0 0,-20 0 0,-1 0 15,0-1-15,-21 1 0,22 0 0,-22-21 16,-21 21-16,0-1 0,0 1 15,0 0-15,0 0 0,-21 21 16,0 0-16,-1 0 16,1 0-16,21 21 15,0 0-15,0 0 16,0 1-16,0-1 0,0 0 16,21-21-16,-21 21 0,22 0 15,-1-21-15,-21 21 0,21-21 0,0 0 16,0 0-16,0 0 15,1 0-15,-1 0 0,0 0 0,0 0 16,0 0-16,0-21 16,1 0-16,-1 0 15,0 0-15,0 0 0,0-1 0,0 1 16,1 0-16,-1-21 0,0 21 16,21-1-16,-21 1 0,1 0 0,20 0 15,-21 21-15,21 0 0,-20 0 16,-1 0-16,0 0 0,21 0 0,-21 21 15,1 0-15,-22 0 16,0 1-16,0-1 0,0 0 16,0 21-16,0-21 0,0 1 0,0-1 15,0 0-15,0-42 47,21 21-47,-21-21 16,0-1-16,21 22 0,-21-21 0,0 0 15,0 0-15,0 0 0,0 0 16,0-1-16,0 1 0,0 0 0,-21 0 16,0 21-16,-1-21 0,1 21 15,0 0-15,-21 0 0,21 0 16,-1 0-16,-20 21 0,0 0 0,21 0 16,-22 0-16,22 1 0,-21-1 15,21 21-15,-22-21 0,22 22 0,0-22 16,0 21-16,0-21 0,21 22 0,0-22 15,0 0-15,0 21 0,0-21 16,21 1-16,0-22 0,0 0 16,21 0-16,-20 0 0,20 0 15,-21 0-15,21-22 0,1 22 0,-22-21 16,21 0-16,1 0 0,-22 0 0,21 0 16,0-22-16,-20 22 0,-1 0 15,0-21-15,0 20 0,0 1 0,-21-21 16,0 21-16,0 0 0,0-1 15,-21 22 1,21 22 0,-21-22-16,21 21 0,-21 0 15,21 0-15,0 21 0,0-20 0,0-1 16,0 0-16,0 0 0,0 0 0,0 0 16,21 1-16,0-1 0,0 0 15,0 0-15,1 0 0,-1-21 0,0 0 16,21 0-16,-21 0 15,22 0-15,-1 0 0,-21 0 0,22-21 16,-1 21-16,-21-21 0,21 0 0,-20 0 16,-1-1-16,0 1 0,0 0 15,0-21-15,-21 21 0,0-1 0,0-20 16,0 21-16,0 0 0,0 0 0,0-1 16,0 44 15,0-1-31,0 0 15,-21 0-15,21 0 0,-21 0 0,21 1 16,0 20-16,0-21 0,-21 0 0,0 0 16,21 22-16,-22-22 15,22 0-15,-21 0 0,21 0 0,0 1 16,-21-22 0,21-22-1,0 1 1,0 0-16,0 0 0,0 0 15,0 0-15,21-22 0,0 22 0,1-21 16,-1 21-16,0-22 0,0 1 0,0 21 16,22-22-16,-22 22 0,21 0 15,-21 0-15,0 0 0,22 21 0,-22 0 16,0 0-16,0 0 0,-21 21 16,21-21-16,1 21 0,-22 0 15,0 22-15,0-22 0,0 21 0,21-21 16,-21 0-16,0 22 0,0-22 15,0 0-15,0 21 0,0-20 0,-21-1 16,21 0-16,-22-21 0,22 21 16,0 0-16,-21-21 0,0 0 15,21-21 1,0 0-16,0 0 16,0 0-16,0-1 0,21 1 0,0-21 15,1 21-15,-1 0 0,0-22 0,0 1 16,0 21-16,22-22 0,-22 22 15,21 0-15,0 0 0,-20 0 16,20 0-16,-21 21 0,0 0 16,0 0-16,1 21 0,-22 0 0,0 0 15,0 0-15,21 22 0,-21-22 0,0 0 16,0 21-16,0-21 0,0 22 16,-21-22-16,-1 0 0,1 0 0,21 0 15,-21 1-15,0-1 0,21 0 16,0 0-16,21-42 31,0 0-15</inkml:trace>
  <inkml:trace contextRef="#ctx0" brushRef="#br0" timeOffset="107197.79">14330 3704 0,'21'0'16,"0"0"-16,0 0 0,0 0 0,1 0 15,-1 0-15,0-21 0,21 21 0,-21-21 16,1 21-16,-1-21 0,0 0 16,0 21-16,-21-22 0,0 1 0,21 0 15,-21 0-15,0 0 16,0 0-16,-21 21 15,0 0-15,0 0 0,0 0 0,-22 21 16,22 0-16,-21 0 0,21 21 16,-1-20-16,-20 20 0,21-21 0,0 21 15,0-20-15,-1-1 0,1 21 0,21-21 16,0 0-16,0 1 0,0-1 16,0 0-16,0 0 0,21-21 0,1 21 15,20-21-15,-21 0 0,21 0 16,-20 0-16,20 0 0,0 0 0,-21 0 15,22-21-15,-1 0 0</inkml:trace>
  <inkml:trace contextRef="#ctx0" brushRef="#br0" timeOffset="107805.44">15240 3260 0,'0'0'0,"0"-21"0,-21-43 16,0 64-16,-1 0 15,1 0-15,0 21 0,0 0 16,21 22-16,-21-22 0,0 21 0,-1 1 16,1 20-16,21-21 0,-21 1 0,21-1 15,-21 22-15,0-22 16,21 0-16,0 1 0,-21-22 0,21 21 16,-22-21-16,22 0 0,0 1 0,0-1 15,0 0-15,0 0 0,22-21 16,-1 0-1,0-21-15,0 0 0,0 0 16,0-1-16,1 1 0,20-21 0,-21 21 16,21-22-16,-20 1 0,20 0 0,0 21 15,-21-22-15,1 22 0,-1 0 16,0 0-16,0 21 0,0 0 16,-21 21-1,0 0-15,0 0 0,0 0 16,-21 1-16,0 20 0,21-21 0,-21 0 15,21 22-15,-21-22 0,21 0 16,0 0-16,0 0 0,0 0 0,0 1 16,21-1-16,21 0 0,-21-21 0,0 0 15,22 0-15,-22 0 0,21 0 16,-21 0-16,22 0 0,-22-21 0,21 0 16,-21 21-16,1-22 0,-1-20 0,21 21 15,-21-21-15,0-1 0,-21 1 16,22 0-16,-22-22 0,21 22 0,-21-22 15,0 1-15,0-1 16,0 22-16,-21 0 0,-1-1 0,22 22 16,-21 0-16,0 0 0,0 21 0,0 0 15,0 0-15,-1 0 0,1 21 16,0-21-16,0 21 0,0 0 0,0 22 16,21-22-16,0 0 0,0 21 15,0-21-15,0 1 0,0-1 0,0 0 16,21 0-16,0 0 0</inkml:trace>
  <inkml:trace contextRef="#ctx0" brushRef="#br0" timeOffset="108232.2">16235 3450 0,'0'0'0,"-21"0"16,-1 0-1,1 0-15,0 21 0,0 1 16,0-1-16,0 0 0,-22 0 16,22 0-16,0 22 0,21-22 0,-21 0 15,21 21-15,-21-21 0,21 1 16,0-1-16,0 0 0,0 0 16,0 0-16,0 0 0,21 1 0,0-22 15,0 0-15,0 0 0,22 0 16,-22 0-16,21 0 0,0 0 0,-20 0 15,20-22-15,0 22 0,1-21 0,-22 0 16,0 0-16,0 0 0,0-22 16,0 22-16,-21-21 0,0 21 0,0-22 15,0 22-15,0-21 0,-21 21 16,0 0-16,0-1 0,-21 1 0,20 21 16,-20 0-16,21 0 0,-21 0 0,20 0 15,-20 0-15,21 21 0,0 1 16,0-22-16,-1 21 0,1 0 15,21 0-15,0 0 0,0 0 0,0 1 16,0-1-16,21 0 16,22-21-16,-22 0 0,0 21 0,21-21 15</inkml:trace>
  <inkml:trace contextRef="#ctx0" brushRef="#br0" timeOffset="108629.97">16637 3704 0,'0'-42'16,"0"21"-16,21-22 0,-21 22 0,21 0 16,0 0-16,1 0 0,-1 0 15,21-1-15,-21 1 0,0 21 16,22 0-16,-22 0 0,21 0 0,-21 0 16,22 0-16,-22 21 0,0 1 15,21 20-15,-20-21 0,-1 0 0,-21 22 16,21-22-16,-21 21 0,0-21 0,0 0 15,0 22-15,0-22 0,0 0 16,0 21-16,-21-20 0,0-22 0,21 21 16,-22 0-16,1-21 0,0 0 0,0 0 15,0 0 1,21-21 0,0 0-16,0-1 15,0 1-15,0 0 0,0 0 0,21-21 16,-21 20-16,21-20 0,0 0 0,-21-1 15,21 1-15,1 21 0,-1-21 16,0 20-16,0 1 0,0 0 0,-21 0 16,21 21-16,1-21 0,-1 21 15,0 0-15,0 0 0,0 0 0,0 0 16,1 0-16</inkml:trace>
  <inkml:trace contextRef="#ctx0" brushRef="#br0" timeOffset="109218.41">17674 3217 0,'0'0'0,"0"-84"16,0 41 0,0 22-16,0 0 0,0-21 0,0 21 15,0-1-15,0 44 32,0 20-32,0-21 15,0 21-15,0 1 0,0 20 0,0-20 16,0 20-16,0-21 0,0 22 15,0-1-15,-21-20 0,21 20 0,-21-20 16,0-1-16,21 0 0,-22-21 0,22 22 16,0-22-16,-21 21 0,21-21 15,-21-21-15,21 22 0,0-1 16,0-42 15,0-1-31,21 1 0,-21 0 16,21 0-16,1-21 0,-1 20 15,21-20-15,-21 21 0,0 0 0,22-22 16,-22 22-16,21 0 0,-21 0 0,22 0 16,-22 21-16,0-21 0,0 21 15,0 0-15,-42 0 32,0 21-32,-21-21 15,21 21-15,-22-21 0,22 21 16,-21 0-16,21 0 0,-22-21 15,22 22-15,-21-1 0,21 0 0,-1-21 16,22 21-16,0 0 0,0 0 16,0 1-16,0-1 0,22-21 15,-1 21-15,0 0 0,0-21 0,21 21 16,-20-21-16,-1 21 0,21-21 16,-21 0-16,0 22 0,1-22 0,-1 0 15,0 21-15,0-21 0,0 0 16,0 0-16,1 0 0</inkml:trace>
  <inkml:trace contextRef="#ctx0" brushRef="#br0" timeOffset="110214.17">6921 6265 0,'0'0'0,"22"-21"0,-22 0 0,0 0 0,0 0 16,0 0-16,0-1 0,0 1 15,0 0-15,-22 0 0,1 21 32,21 21-32,0 0 0,0 0 15,-21 22-15,21-1 0,0 0 0,0 22 16,0-1-16,-21 1 0,0-1 0,0 1 16,-1-1-16,22 1 0,-21-22 15,21 1-15,-21-1 0,21 0 0,0-21 16,0 1-16,0-1 0,21-21 31,0 0-31,1 0 0,-1-21 0,0-1 16,0-20-16,0 21 15,0-21-15,1 20 0,-1-20 0,0 0 0,0-1 16,0 1-16,0 0 0,1-1 16,-1 1-16,-21 21 0,0 0 15,21 0-15,-21-1 0,21 44 16,-21-1-16,0 0 15,0 21-15,0-21 0,0 22 0,0-1 16,0 0-16,0 1 0,0-1 0,0 0 16,0-20-16,21 20 0,0-21 15,-21 0-15,22 0 0,-1 1 0,0-22 16,0 0-16,21 0 0,-20 0 0,20 0 16,0 0-16,1-22 15,-1 1-15,0 0 0,1 0 0,-1-21 16,0-1-16,1 1 0,-1 0 15,-21-22-15,0 1 0,-21-1 0,0 1 16,0-1-16,-21 1 0,0 20 0,-21-20 16,20 20-16,-20 1 0,21 0 15,-21 21-15,20-1 0,-20 22 0,21 0 16,-21 0-16,20 0 0,1 22 16,21-1-16,0 0 0,0 21 0,0-21 15,0 1-15,0 20 0,0-21 0,0 21 16,0-20-16,0 20 0,21-21 15,1 0-15,-1 0 0,21-21 16,-21 22-16,22-22 0</inkml:trace>
  <inkml:trace contextRef="#ctx0" brushRef="#br0" timeOffset="110480.01">8276 6054 0,'0'0'0,"0"-21"15,-21 21 1,21 21-16,-21 0 16,0 0-16,21 0 0,-22 22 15,22-22-15,0 21 0,0 0 0,-21 1 16,0-1-16,21 22 0,-21-22 16,21 0-16,0 1 0,-21 20 0,21-21 15,-21-20-15,21 20 0,0 0 0,0-21 16,0 1-16,0-1 0,0 0 15,21-21 1,0-21 0,-21 0-16,0-1 0</inkml:trace>
  <inkml:trace contextRef="#ctx0" brushRef="#br0" timeOffset="111037.52">8170 6202 0,'0'-21'0,"0"42"0,0-63 0,0 20 0,0 1 15,21 0-15,-21 0 0,22 0 16,-1 0-16,0 21 0,0-22 16,0 22-16,0 0 0,1 0 0,20 0 15,-21 0-15,21 0 0,1 0 16,-22 0-16,21 0 0,-21 22 0,22-1 16,-22-21-16,0 42 0,0-21 0,-21 0 15,0 1-15,0-1 0,-21 21 16,0-21-16,0 22 0,-22-22 0,1 21 15,0-21-15,-22 22 0,22-22 16,0 0-16,-1 0 0,1 0 16,21-21-16,-22 0 0,22 0 15,21-21 1,0 0-16,21 0 0,1 0 16,20-1-16,-21 22 0,21-21 0,1 0 15,-1 21-15,0 0 0,1-21 16,-1 21-16,0 0 0,1 0 0,-1 0 15,22 0-15,-22 21 0,0 0 0,1 0 16,-1 1-16,0-1 0,1 21 16,-22-21-16,21 22 0,-21-22 0,-21 21 15,0-21-15,0 22 0,0-22 16,-21 0-16,0 21 0,-21-21 16,-1 1-16,-20 20 0,20-21 0,-20 0 15,-1-21-15,1 21 0,21 1 0,-22-22 16,22 0-16,-22 0 0,22 0 15,0 0-15,20 0 0,-20 0 0,21 0 16,0 0-16,0-22 0,-1 22 0,1-21 16,21 0-16,0 0 15,0 0-15,0 0 0,21 21 16,1-22-16,-1 1 0,21 0 0,-21 0 16,22 0-16,-1 0 0,-21-1 15,43 1-15</inkml:trace>
  <inkml:trace contextRef="#ctx0" brushRef="#br0" timeOffset="111304.41">9292 6202 0,'0'0'0,"0"-21"15,21 0 1,0 21-16,1 0 15,20 0-15,-21-22 0,21 22 0,22 0 16,-22 0-16,1-21 0,20 21 16,1 0-16,-22 0 0,21 0 15,-20-21-15,20 21 0,-20 0 0,-22 0 16,0 0-16,0 0 0,-42 0 31,-21 0-31,20 21 0,-20-21 0,0 0 16,-1 0-16,22 21 0</inkml:trace>
  <inkml:trace contextRef="#ctx0" brushRef="#br0" timeOffset="111552.25">9610 6160 0,'0'21'32,"0"0"-32,0 0 15,0 0-15,0 0 16,0 22-16,0-22 0,21 0 0,-21 21 15,21 1-15,-21-1 0,0 0 0,0 1 16,0-1-16,0 0 0,0 1 16,0-22-16,0 21 0,0-21 0,0 22 15,0-22-15,0 0 0,21 0 0,-21 0 16,21-21 0,0 0-1,1 0-15,-1 0 0,0 0 0,0-21 16,0 21-16,0-21 0</inkml:trace>
  <inkml:trace contextRef="#ctx0" brushRef="#br0" timeOffset="111852.81">10985 5736 0,'0'21'31,"0"1"-31,-21-1 0,21 0 16,0 0-16,0 0 16,0 0-16,0 1 0,0-1 15,0 0-15,0 0 16,-21-21-16,21 21 15,-21-21-15,21-21 32,0 0-32</inkml:trace>
  <inkml:trace contextRef="#ctx0" brushRef="#br0" timeOffset="112047.7">11239 5715 0,'0'-21'15,"0"42"1,0 0 0,0 0-16,0 1 0,0-1 15,0 0-15,0 0 0,0 0 16,0 0-16,0 1 0,0-1 0,0 0 16,0 0-16,-21 0 15,0-21-15,0 21 0,0 1 16</inkml:trace>
  <inkml:trace contextRef="#ctx0" brushRef="#br0" timeOffset="112748.3">6308 7535 0,'0'0'16,"0"22"-1,21-22-15,21 0 0,-21 0 16,22 0-16,20 0 15,1 0-15,20 0 0,1-22 0,21 22 16,0-21-16,-1 21 0,22 0 0,0-21 16,0 21-16,0 0 0,0-21 15,22 0-15,-22 21 0,0 0 0,-22 0 16,22-21-16,-21 21 0,0 0 16,0 0-16,-21 0 0,-1-22 0,1 22 15,-22 0-15,1 0 0,-1 0 0,-20 0 16,-1 0-16,0 0 0,1 0 15,-22 0-15,0-21 0,-42 21 32,0 0-32,0 0 0,-22 0 15,1 0-15,0 0 0,-1 0 16</inkml:trace>
  <inkml:trace contextRef="#ctx0" brushRef="#br0" timeOffset="113200.56">6308 7768 0,'0'0'0,"-22"21"0,-20-21 16,63 0-1,22 0-15,-22 0 16,21 0-16,22 0 0,-1 0 0,1-21 16,20 21-16,1-21 0,21 21 15,0-21-15,-1 21 0,1-21 0,0 21 16,0-21-16,0 21 0,0 0 16,21-22-16,-43 22 0,22 0 0,0 0 15,-21-21-15,-1 21 0,1-21 16,-22 21-16,1 0 0,-22 0 0,22 0 15,-22-21-15,0 21 0,1 0 16,-22 0-16,21 0 0,1 0 0,-22 0 16,21-21-16,-21 21 0,0 0 0,22 0 15,-22 0-15,0-21 0,0 21 16,0 0-16,1 0 0,-1 0 16,-42 21 15,-1 0-31,1-21 0,0 0 15,-21 21-15,21-21 0,-22 0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8T04:13:48.7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2371 169 0,'0'-21'16,"0"42"-16,-22-42 31,1 21-31,0 21 16,21 22-16,-21-22 0,0 21 15,0 1-15,-1 20 0,22-21 0,-21 22 16,0-22-16,0 22 0,0-1 16,0 1-16,-22-1 0,43 1 0,-21-22 15,0 22-15,0-22 0,0 21 16,21-41-16,-22 20 0,22-21 16,0 21-16,0-20 0,0-1 15,0-42 1,0-1-1,0 1-15,0 0 0,22-21 16,-22-1-16,21 1 16,0 0-16,-21-22 0,21 1 0,0-1 15,0 22-15,-21-22 0</inkml:trace>
  <inkml:trace contextRef="#ctx0" brushRef="#br0" timeOffset="271.83">2244 0 0,'21'0'16,"0"21"-16,-21 0 16,0 1-16,0 20 0,21-21 0,-21 43 15,0-22-15,0 0 0,0 22 16,0-22-16,0 22 0,0-1 16,21-21-16,-21 22 0,0-22 15,0 22-15,0-1 0,0-20 0,0-1 16,0 21-16,0-20 0,0-22 15,0 21-15,0 1 0,0-22 16,0 0-16,0 0 0,0 0 0,0 0 16,0-42-1,0 0 1,0 0-16,0 0 16</inkml:trace>
  <inkml:trace contextRef="#ctx0" brushRef="#br0" timeOffset="470.73">2011 889 0,'21'0'0,"0"-21"16,21 21-16,-20-21 15,-1 21-15,21-21 0,0 21 16,1-22-16,-22 22 0,21 0 0,1-21 15,-1 21-15,-21-21 16,0 21-16,22 0 0</inkml:trace>
  <inkml:trace contextRef="#ctx0" brushRef="#br0" timeOffset="1136.28">3133 995 0,'0'0'0,"21"0"0,0-21 16,-21 0-16,0-1 16,0 1-16,21 0 0,-21 0 0,0 0 15,0 0-15,0-1 0,-21-20 16,0 21-16,0 21 0,-1-21 15,1 0-15,0-1 0,0 22 0,-21 0 16,20 0-16,1 0 0,-21 0 16,21 0-16,0 22 0,-22-1 0,22 0 15,-21 21-15,21-21 0,-1 22 16,-20-1-16,21 0 0,0 1 16,0-1-16,21 0 0,0 1 15,-22-22-15,22 21 0,0-21 16,0 22-16,0-22 0,22 0 0,-1-21 15,0 21-15,0-21 0,21 0 16,-20 0-16,20 0 0,0 0 0,-21 0 16,22-21-16,-1 0 0,-21 0 15,22 0-15,-22-1 0,21-20 0,-21 21 16,0-43-16,22 22 0,-22 0 16,0-22-16,-21 22 0,21-22 15,-21 1-15,21 21 0,-21-22 0,22 22 16,-22-22-16,0 22 0,0 0 15,0-1-15,0 1 0,0 0 16,0 20-16,0-20 0,0 21 16,0 0-16,0 42 15,0 0 1,0 0-16,0 22 0,0-1 16,-22 0-16,22 1 0,-21-1 0,21 21 15,-21-20-15,21 20 0,0 1 16,-21-22-16,21 22 0,0-22 15,0 0-15,0 1 0,0-1 0,0 0 16,0-21-16,0 1 0,0 20 16,21-21-16,-21 0 0,21-21 15,0 0-15,1 0 16,-1 0-16</inkml:trace>
  <inkml:trace contextRef="#ctx0" brushRef="#br0" timeOffset="1603.54">3556 804 0,'0'22'16,"0"-1"-1,0 0-15,0 0 0,21 0 0,-21 0 16,21 22-16,-21-22 0,0 0 16,21 21-16,-21-20 0,22-1 15,-22 21-15,21-21 0,-21 0 0,0 1 16,0-1-16,21 0 16,0-21-1,-21-21 16,21-22-31,-21 22 0,21-21 16,-21 21-16,0-22 0,22-20 0,-1 21 16,-21-1-16,21 1 0,0 21 15,0-22-15,-21 1 0,21 21 0,1 0 16,-22 0-16,21-1 0,0 1 16,0 21-1,-21 21 16,0 1-15,0-1 0</inkml:trace>
  <inkml:trace contextRef="#ctx0" brushRef="#br0" timeOffset="2224.01">4233 1101 0,'0'0'0,"21"0"0,1 0 16,-1 0-16,0 0 0,0-21 15,0 21-15,-21-22 0,21 1 16,-21 0-16,0 0 0,0 0 15,0 0-15,0-1 0,0 1 16,0 0-16,0 0 0,-21 0 0,0 21 16,0-21-16,0 21 0,0 0 15,-1 0-15,-20 0 0,21 0 0,0 0 16,0 21-16,-22 0 0,22 0 16,-21 0-16,21 0 0,-1 22 15,-20-1-15,21-21 0,0 22 16,0-1-16,21-21 0,0 21 0,-22-20 15,22 20-15,0-21 0,0 0 16,0 0-16,0 1 0,22-1 16,-1 0-16,21-21 0,-21 0 15,0 0-15,22 0 0,-22 0 16,21 0-16,-21-21 0,22 21 0,-1-21 16,-21-1-16,0 1 0,22-21 15,-22 21-15,0 0 0,-21-22 0,21 22 16,-21-21-16,0 21 0,21-22 15,-21 22-15,0 0 0,0 0 0,0 0 16,0-1-16,-21 22 16,21 22-1,0-1-15,-21 0 16,21 0-16,0 0 0,0 22 0,0-22 16,0 0-16,0 21 0,0-21 15,0 1-15,21-1 0,0 0 0,1 0 16,-22 0-16,21 0 0,0-21 15,0 0-15,0 0 0,0 0 0,1 0 16,-1 0-16,0 0 0,0 0 16</inkml:trace>
  <inkml:trace contextRef="#ctx0" brushRef="#br0" timeOffset="2731.63">4868 889 0,'0'0'0,"-21"21"16,0 0-16,21 1 0,0-1 0,0 0 15,0 21-15,0-21 0,0 1 16,0 20-16,0-21 0,0 0 0,0 0 16,0 1-16,0-1 0,0 0 15,0 0-15,0 0 0,0 0 31,0-42 1,0 0-32,0 0 0,0 0 15,0 0-15,0-22 0,0 22 16,0 0-16,21-21 0,-21-1 0,21 22 16,0-21-16,1 21 0,-1-22 15,21 22-15,-21 0 0,0-21 0,22 42 16,-22-22-16,21 1 0,-21 21 15,1 0-15,20 0 0,-21 0 0,0 21 16,0 1-16,1-1 0,-22 0 16,0 0-16,21 21 0,-21 1 15,0-22-15,0 21 0,0-21 16,0 22-16,0-22 0,0 21 0,0-21 16,-21 1-16,21-1 0,0 0 15,-22 0-15,22-42 47,0 0-31,22 0-16,-1-22 0</inkml:trace>
  <inkml:trace contextRef="#ctx0" brushRef="#br0" timeOffset="3068.44">5905 360 0,'0'0'0,"0"21"15,-63 106-15,63-85 16,-21 1-16,0-1 0,-1 0 0,1 22 15,21-22-15,0 22 0,-21-22 16,0 22-16,21-22 0,0 0 16,0 1-16,0-1 0,0-21 0,0 0 15,0 22-15,0-22 0,0 0 16,21-21-16,0 0 0,0 0 16,1 0-16,-1 0 0,0 0 15,0 0-15,21 0 0,-20-21 0,-1 0 16,0-1-16,0 1 0,0 0 15</inkml:trace>
  <inkml:trace contextRef="#ctx0" brushRef="#br0" timeOffset="3308.65">5715 826 0,'0'0'0,"21"0"31,0 0-15,0 0-16,22 0 0,-22 0 16,21 0-16,1-22 0,-1 22 0,-21 0 15,21 0-15,-20-21 0,20 21 16,-21-21-16,0 21 0,0 0 16,1-21-1,-22 0 1</inkml:trace>
  <inkml:trace contextRef="#ctx0" brushRef="#br0" timeOffset="4087.88">6816 974 0,'0'0'0,"21"-21"0,0-1 15,-21 1-15,21 0 16,-21 0-16,0-21 16,0 20-16,0 1 0,0 0 0,0 0 15,-21 0-15,0 0 0,0-1 16,-1 1-16,1 0 0,0 0 0,-21 21 15,21 0-15,-22 0 0,22 0 16,-21 0-16,21 21 0,-22 0 0,1 0 16,21 22-16,0-1 0,-22 0 15,22 1-15,0-1 0,0 22 0,0-22 16,-1 0-16,22 1 0,0-1 16,0-21-16,0 21 0,0-20 15,0-1-15,0 0 0,22 0 16,-1 0-16,0-21 0,0 0 0,21 0 15,-20 0-15,20 0 0,0-21 16,-21 0-16,22 0 0,-1 0 0,0-1 16,1-20-16,-1 21 0,0-21 15,-20-1-15,20 1 0,-21 0 0,0-1 16,0 1-16,1 0 0,-22-1 16,21 1-16,-21 21 0,0 0 0,0-1 15,0 1-15,0 42 31,-21 1-31,-1-1 0,22 21 16,-21 0-16,0-20 0,21 20 16,0 0-16,0 1 0,-21-1 15,21 0-15,0-21 0,0 22 0,0-22 16,0 0-16,0 21 0,21-20 16,0-22-16,0 21 0,1 0 0,-1-21 15,21 0-15,0 0 0,1 0 16,-1 0-16,0 0 0,1 0 0,-1-21 15,22 0-15,-22-1 0,0 1 16,22 0-16</inkml:trace>
  <inkml:trace contextRef="#ctx0" brushRef="#br0" timeOffset="4720.03">7747 783 0,'0'0'0,"0"-21"0,0 0 0,-21 0 0,0 0 15,-1-1-15,1 22 0,-21 0 16,21 0-16,0 0 0,-22 0 0,22 0 15,0 0-15,-21 22 0,20-1 16,1 0-16,0 0 0,21 21 0,-21-20 16,21 20-16,-21-21 0,21 21 15,0-20-15,0-1 0,0 21 0,0-21 16,21 0-16,0 1 16,0-22-16,0 21 0,1-21 0,20 0 15,-21 0-15,21 0 0,-20 0 16,20 0-16,-21-21 0,21 21 0,-20-22 15,-1 1-15,0 0 0,0 0 16,0-21-16,-21 20 0,0 1 0,21 0 16,-21-21-16,0 21 0,0-1 15,0 1-15,-21 42 32,21 22-17,0-22-15,0 21 16,-21-21-16,21 22 0,0-1 0,-21 22 15,21-22-15,0 0 0,0 22 16,0-22-16,0 22 0,0-22 16,0 21-16,0 1 0,21-1 0,-21 1 15,21-1-15,-21 1 0,0-1 16,0 1-16,0-1 0,0-20 0,0-1 16,0 22-16,0-22 0,0-21 15,-21 21-15,21-20 0,-21-1 0,21 0 16,-21 0-16,0-21 15,-1-21 1,1 21-16,21-21 0,-21 0 0,0-22 16,21 22-16,-21-21 0,0-1 15,-1-20-15,22 21 0,0-22 16,0-21-16,0 22 0,0-1 0,0-20 16,0 20-16,0 1 0,0-1 15,22 1-15,-1 20 0,0-20 0,0 21 16,0-1-16,0 1 0,1 0 15,-1-1-15,0 22 0,0-21 0,21 21 16,-20-22-16,-1 22 0</inkml:trace>
  <inkml:trace contextRef="#ctx0" brushRef="#br0" timeOffset="5383.03">8086 762 0,'0'-21'31,"21"21"-15,0-21-16,0 21 0,-21-21 16,21 21-16,-21-22 0,21 22 15,-21-21-15,0 0 0,-21 21 47,21 21-47,-21 0 16,0-21-16,21 43 0,-21-22 15,21 0-15,0 0 0,-21 22 16,21-22-16,0 21 0,0-21 0,0 22 16,0-22-16,0 0 0,0 0 15,0 0-15,21-21 0,0 21 0,0-21 16,0 0-16,0 0 0,22 0 15,-22 0-15,0 0 0,21 0 0,-20 0 16,20-21-16,0 0 0,-21 0 16,22 0-16,-22 0 0,21-22 0,1 22 15,-22-21-15,21-1 0,-21 22 16,0-21-16,1 21 0,-1 0 16,0-1-16,-21 1 0,0 0 0,-21 21 31,0 0-31,-22 0 0,22 21 15,0 0-15,-21 1 0,20-1 16,1 21-16,0-21 0,21 0 0,0 22 16,0-22-16,0 0 0,0 0 15,21 22-15,0-22 0,1-21 16,20 21-16,-21 0 0,0 0 0,0-21 16,22 21-16,-22-21 0,0 22 15,-21-1 1,0 0-1,-21-21 1,0 0-16,0 0 0,-1 0 16,1 0-16,21 21 0,-21-21 15,0 0-15,0 0 0,0 0 0,-1 0 16</inkml:trace>
  <inkml:trace contextRef="#ctx0" brushRef="#br0" timeOffset="6699.34">1714 1863 0,'0'0'0,"-21"0"15,0 0-15,42 0 63,0 0-63,1 0 0,-1 0 15,0 0-15,21 0 0,1 0 16,-22 0-16,21 0 0,0 0 0,1-21 16,-1 21-16,0 0 0,22 0 15,-22 0-15,22 0 0,20 0 16,-20 0-16,21 0 0,-22-22 0,22 22 15,-1 0-15,1 0 0,0 0 16,-1 0-16,-20 0 0,21 0 0,-1-21 16,22 21-16,-21 0 15,-1 0-15,22 0 0,-21 0 0,0 0 16,-1 0-16,1-21 0,0 21 16,-1 0-16,-20 0 0,20 0 0,1 0 15,-21 0-15,20 0 0,1 0 16,0 0-16,-22 0 0,22-21 0,-1 21 15,-20 0-15,-1 0 0,1 0 16,-1 0-16,1 0 0,-1 0 0,-20 0 16,20 0-16,-20 0 0,20 0 15,-21 0-15,22 0 0,-1-21 0,-20 21 16,20 0-16,-20 0 0,20 0 16,-21 0-16,22 0 0,-1 0 15,-20 0-15,-1 0 0,22 0 0,-22 0 16,21 0-16,-20 0 0,-1 0 15,0 0-15,22 0 0,-22 0 0,22 0 16,-22 0-16,22 0 0,-1 0 16,1 0-16,-1 0 0,1 0 0,-22 0 15,21 0-15,1 0 0,-22 0 16,22 0-16,-22-21 0,0 21 0,1 0 16,-1 0-16,0 0 0,1-22 15,-1 22-15,-21 0 0,22 0 0,20 0 16,-21-21-16,1 21 0,-1 0 15,0 0-15,1 0 0,-1 0 16,0 0-16,1 0 0,-1-21 16,0 21-16,1 0 0,-1 0 0,0 0 15,1 0-15,-1 0 0,0 0 16,1 0-16,-22 0 0,21 0 0,-21 0 16,22 0-16,-22 0 0,21 0 15,-21 0-15,1 0 0,20 0 0,-21 0 16,0 0-16,0 0 0,1 0 15,-1 0-15,0 0 0,0 0 16,-21-21 0,21 21-16,-42 0 93,0 0-93,0-21 0</inkml:trace>
  <inkml:trace contextRef="#ctx0" brushRef="#br0" timeOffset="7856.25">720 2879 0,'0'-21'16,"0"-1"15,0 1-16,0 0 1,0 0-16,0 0 16,0 0-16,0-1 15,0 44 32,0-1-31,0 0-16,0 0 0,0 21 15,0-20-15,0 20 0,0 0 16,0 1-16,0-1 0,0 0 0,0 22 16,0-22-16,0 0 0,0 1 15,0-22-15,0 21 0,0 1 0,0-22 16,0 0-16,0 0 0,0 0 16,0 0-16,0 1 15,-22-22 16,22-22-15,-21 1 0,21 0-16</inkml:trace>
  <inkml:trace contextRef="#ctx0" brushRef="#br0" timeOffset="9066.83">1037 3175 0,'0'21'62,"0"0"-62,0 1 16,0-1 0,0 0-1,0 0 1,21-21 15,-21-21-15,21 21-16,-21-21 0,0 0 15,0-1 1,0 1-16,0 0 0,0 0 31,-21 21-15,0 0-16,0 0 15,21 21 1,0 0-16,0 0 0,0 1 16,0-1-16,0 0 31,21-21-31,0 0 16,0-21-1,-21 0 1,0-1-1,0 1-15,-21 21 16,0 0 15,0 0-15,21 21 0,21-21 15,0 0-31,0 0 0</inkml:trace>
  <inkml:trace contextRef="#ctx0" brushRef="#br0" timeOffset="9956.24">2688 2519 0,'0'-21'0,"0"0"16,0-1 0,0 44 15,0-1-15,0 0-16,0 0 0,0 21 0,0 1 15,0-22-15,0 21 16,0 1-16,0-1 0,0 0 0,0 1 15,0 20-15,0-21 0,0 1 16,0-1-16,0 0 0,0 1 0,0-1 16,-21 0-16,21-20 0,0 20 15,-21 0-15,0-21 0,21 1 16,-22-1-16,22 0 0,-21-21 0,21 21 16,0-42-1,0 0 1,0 0-16,0-1 15,0-20-15,0 21 0,0-21 16</inkml:trace>
  <inkml:trace contextRef="#ctx0" brushRef="#br0" timeOffset="10571.88">2561 2646 0,'0'0'16,"-21"0"-16,21-21 0,0 0 0,0-1 16,0 1-1,0 0-15,21 0 16,0 0-16,22 0 0,-22-1 16,21 22-16,0-21 0,1 0 15,20 0-15,-20 21 0,-1-21 0,0 21 16,1 0-16,-1 0 0,0 0 15,1 0-15,-1 0 0,-21 21 0,0 0 16,0 0-16,-21 22 0,0-1 16,0 0-16,0 1 0,-21-1 0,0 0 15,0 1-15,-21-1 0,-1 0 16,1 1-16,0-1 0,-1-21 16,1 21-16,0-20 0,-1-1 0,1 0 15,0 0-15,20 0 0,-20-21 16,21 0-16,0 0 0,0 0 15,-1 0-15,22-21 16,0 0 0,0 0-16,0 0 15,22-1-15,-1 22 16,0 0 0,0 0-16,0 0 0,0 22 15,1-1-15,-1 0 16,0 0-16,0 0 0,0 0 0,0 1 15,1-1-15,-1 0 0,0 0 16,0 0-16,-21 22 0,21-22 16,0 0-16,1-21 0,-1 21 0,0 0 15,0-21-15,0 0 0,0 21 16,1-21-16,-1 0 16,0 0-16,0 0 0,0 0 0,-21-21 15,21 21-15,1-21 0,-1 0 16,0 0-16,-21 0 0,0-1 0,21-20 15,0 21-15</inkml:trace>
  <inkml:trace contextRef="#ctx0" brushRef="#br0" timeOffset="10975.56">3365 2985 0,'-21'0'15,"21"21"-15,0 0 16,21-21-1,1 0 1,-1 0-16,0 0 0,0 0 16,0 0-16,22 0 0,-22 0 0,0 0 15,21-21-15,-21 0 0,1 21 16,-1 0-16,0-22 0,0 22 0,-21-21 16,0 0-1,-21 21 1,0 0-16,0 0 0,-1 0 0,-20 0 15,21 0-15,-21 0 0,20 21 16,1 0-16,0 1 0,-21-22 0,21 21 16,21 0-16,-22 0 0,22 21 15,-21-20-15,21-1 0,0 0 16,0 0-16,0 0 0,0 0 0,0 1 16,0-1-16,21 0 0,-21 0 15,22-21-15,-1 0 0,0 21 0,0-21 16,21 0-16,-20 0 0,20 0 15,-21 0-15,21 0 0,1-21 16,-1 0-16,-21 0 0,22 0 0,-1-1 16</inkml:trace>
  <inkml:trace contextRef="#ctx0" brushRef="#br0" timeOffset="11352.72">4149 2773 0,'0'0'0,"-22"-21"16,1 21 0,21 21-1,0 0-15,0 0 16,0 0-16,0 22 0,0-22 16,0 21-16,0 1 0,0-22 0,0 21 15,0 22-15,0-22 0,0 21 16,0 1-16,0-1 0,0 1 0,-21-1 15,21 1-15,0 21 0,-21-22 16,21 22-16,-21-1 0,21 1 0,-21-21 16,-1 20-16,22 1 0,-21 0 15,0-22-15,0 1 0,0-1 0,0-21 16,-1 1-16,1-1 0,21 0 0,0-20 16,-21-1-16,42-42 31,0-1-31,-21 1 15,22 0-15,-1 0 0,0 0 16,0-22-16,-21 1 0,21 21 0,0-21 16,1-1-16</inkml:trace>
  <inkml:trace contextRef="#ctx0" brushRef="#br0" timeOffset="11740.5">4022 3260 0,'0'0'0,"-22"-21"0,22-22 16,-21 22-16,21-21 0,0 21 0,0-1 15,0 1-15,0 0 0,0 0 0,0 0 16,21 0-16,1 21 16,-1-22-16,0 1 0,0 21 0,0 0 15,0 0-15,1 0 0,20 0 16,-21 0-16,0 0 0,22 0 0,-22 0 15,0 21-15,0-21 0,0 22 16,0-1-16,-21 0 0,0 0 0,0 21 16,0-20-16,0-1 0,0 0 15,-21 0-15,0 0 0,0 22 16,0-22-16,0 0 0,-1 0 0,1 0 16,0-21-16,0 21 0,0-21 15,0 22-15,-1-22 16,44 0 15,-1 0-15,-21-22-16,21 22 0,0-21 15</inkml:trace>
  <inkml:trace contextRef="#ctx0" brushRef="#br0" timeOffset="12248.21">4657 2942 0,'0'-21'15,"-22"21"32,1 0-47,21 21 0,-21 0 16,21 1-16,0-1 0,-21 21 0,21-21 15,-21 0-15,21 22 16,0-22-16,-21 21 0,21-21 0,0 1 16,0 20-16,0-21 0,0 0 0,21 0 15,0 1-15,0-22 0,0 21 16,0-21-16,1 0 0,-1 0 0,0 0 16,21 0-16,-21 0 0,1 0 15,20-21-15,-21-1 0,0 1 0,22 0 16,-22 0-16,0 0 0,0 0 15,0-22-15,0 22 0,-21 0 0,0-21 16,0-1-16,0 22 0,0-21 16,0 21-16,0-1 0,-21 1 0,0 0 15,0 0-15,0 0 0,0 21 16,-1 0-16,1 0 0,-21 0 16,21 0-16,0 0 0,-22 0 0,22 21 15,0 0-15,0 0 0,0-21 16,21 21-16,0 1 0,0-1 0,0 0 15,0 0-15,0 0 16,0 0-16,21-21 0,0 0 16,0 0-16,21 0 0,-20 0 0,-1 0 15</inkml:trace>
  <inkml:trace contextRef="#ctx0" brushRef="#br0" timeOffset="12703.95">5249 2985 0,'0'0'0,"0"-22"16,21 22-16,1-21 16,-1 21-1,0 0-15,0 0 0,0 0 16,0 0-16,1 21 15,-1 1-15,0-1 0,-21 0 16,21 0-16,-21 0 16,0 0-16,21 22 0,-21-22 0,0 0 15,0 0-15,0 22 0,0-22 16,0 0-16,0 0 0,0 0 0,0 0 16,-21 1-16,21-1 15,-21-21-15,0 0 16,21-21-16,0-1 15,0 1-15,0-21 16,0 21-16,0 0 0,0-22 0,21 1 16,0 21-16,0-22 0,-21 22 15,21-21-15,1 21 0,-1-22 0,-21 22 16,21 0-16,0 0 16,-21 0-16,21 21 0,-21-21 0,21 21 15,1 0-15,-22-22 16,21 22-1</inkml:trace>
  <inkml:trace contextRef="#ctx0" brushRef="#br0" timeOffset="13115.71">6075 2413 0,'0'0'0,"0"-21"0,0 42 32,0 0-32,0 0 15,0 22-15,-21-22 0,21 21 16,0 1-16,0-1 0,-22 0 15,1 1-15,21-1 0,-21 0 0,21 1 16,0-1-16,-21 0 0,21 1 0,-21-1 16,21 0-16,0-21 0,0 22 15,0-1-15,0-21 0,0 0 16,0 22-16,0-22 0,0 0 0,0 0 16,21-21-16,-21 21 0,21-21 15,0 0-15,0 0 0,1 0 0,-1 0 16,0 0-16,0-21 0,0 0 0,0 21 15,1-21-15,-1 0 0,0 0 16,0-22-16,0 22 0,0 0 0,1 0 16,-1-22-16,0 22 15</inkml:trace>
  <inkml:trace contextRef="#ctx0" brushRef="#br0" timeOffset="13415.47">5948 2752 0,'21'0'32,"0"0"-17,0 0-15,0-21 0,22 21 0,-22 0 16,0 0-16,21-22 0,-20 22 0,-1 0 15,0 0-15,0 0 0,21 0 16,-20-21-16,-1 21 0,0 0 16,0 0-16,-42 0 47,0 0-32</inkml:trace>
  <inkml:trace contextRef="#ctx0" brushRef="#br0" timeOffset="14100.13">7705 2879 0,'0'0'0,"-22"0"0,1 0 0,0 0 16,0 0-1,0 0-15,42 0 47,0 0-47,0 0 0,0 0 0,1 0 16,20 0-16,0 0 0,1 0 15,-1 0-15,21 0 0,1 0 0,-1 0 16,1-21-16,-1 21 0,1 0 16,21 0-16,-22-22 0,1 22 15,-1 0-15,1 0 0,-1 0 0,1-21 16,-22 21-16,21 0 0,-20 0 16,-22 0-16,21 0 0,-21 0 0,1 0 15,-44 0 16,1 0-31,0 0 16,0 0-16,0 0 0,0 0 16</inkml:trace>
  <inkml:trace contextRef="#ctx0" brushRef="#br0" timeOffset="14504.9">7747 2963 0,'21'0'31,"0"0"-16,0 0-15,1 0 16,20-21-16,-21 21 0,21 0 0,-20 0 16,20 0-16,0 0 0,22 0 15,-22 0-15,0 0 0,22 0 0,-22 0 16,22 0-16,-22 0 0,22 0 0,-1 0 16,-21 0-16,1 0 0,-1 0 15,0-21-15,1 21 0,-1 0 0,-21 0 16,22 0-16,-22 0 0,0 0 15,0 0-15,-21-21 16,0 0 15</inkml:trace>
  <inkml:trace contextRef="#ctx0" brushRef="#br0" timeOffset="15023.12">8721 2561 0,'0'21'32,"0"1"-17,21-1-15,0 0 16,0-21-16,0 21 0,22-21 16,-22 21-16,21 0 0,0-21 0,1 22 15,-22-22-15,21 21 0,1-21 16,-1 0-16,0 0 0,1 21 15,-22-21-15,21 0 0,-21 0 0,0 0 16,1 0-16,-22 21 16,-22 0 15,-20-21-31,21 0 0,0 21 16,-22 1-16,1-22 0,0 21 0,-1 0 15,1 0-15,0 0 0,-22 0 16,22 1-16,0-1 0,20 0 0,-20 0 15,21 0-15,0 0 0,0 1 16,-1-22-16,22 21 0,-21 0 16,21 0-16,-21 0 0,21 0 31,-21-21-31</inkml:trace>
  <inkml:trace contextRef="#ctx0" brushRef="#br0" timeOffset="35783.65">10731 2223 0,'0'0'0,"0"-43"15,0 22-15,22 0 0,-22 0 16,21 0-16,0-1 0,-21 1 16,0 0-16,0 0 15,0 0-15,0 42 47,0 0-47,0 0 16,0 22-16,0-22 0,0 21 15,0-21-15,0 22 0,-21-1 16,21 0-16,-21 1 0,21 20 0,-22-21 16,22 1-16,0-1 0,-21 0 15,21 1-15,0-1 0,0 0 0,0-20 16,0-1-16,0 0 0,0 0 15,0 0-15,0 0 0,0 1 16,0-44 15,0 1-31,0 0 16,0 0-16,0 0 0,0 0 0,0-1 16,0-20-16,21 0 15</inkml:trace>
  <inkml:trace contextRef="#ctx0" brushRef="#br0" timeOffset="36387.85">10668 2138 0,'0'0'0,"-21"0"16,21-21-16,-21 0 15,21-1-15,0 1 0,0 0 16,0 0-16,0 0 16,0 0-16,0-1 0,21 1 0,0 21 15,0-21-15,0 0 0,22 0 16,-1 21-16,0-21 0,22 21 0,-22-22 16,22 22-16,-1 0 0,1 0 15,-22 22-15,0-1 0,1 0 16,-1 0-16,-21 21 0,21 1 0,-42-22 15,0 21-15,0 1 0,0-22 0,-21 21 16,0 0-16,-21 1 0,-1-22 16,-20 21-16,21 1 0,-22-22 0,22 21 15,-22-21-15,22 0 0,0 1 16,-1-22-16,22 0 0,0 21 16,0-21-16,0 0 0,-1 0 15,22-21-15,0-1 0,0 1 16,0 0-16,0 0 15,0 0-15,22 21 32,-1 21-32,0 0 15,-21 21-15,21-20 0,0-1 0,0 21 16,-21-21-16,22 22 0,-1-22 16,0 0-16,-21 21 0,21-21 0,0 1 15,0-1-15,1 0 0,-22 0 16,21 0-16,0-21 0,0 21 15,0-21-15,0 0 0,1 0 16,-22 22-16,21-22 0,0 0 16,0-22-16,-21 1 15,21 0-15,-21 0 16,21 0-16,1 0 0</inkml:trace>
  <inkml:trace contextRef="#ctx0" brushRef="#br0" timeOffset="36772.24">11324 2582 0,'21'22'0,"0"-22"16,1 0-16,-1 0 0,0 0 16,0 0-16,0-22 15,0 1-15,1 21 0,-1-21 0,0 21 16,0-21-16,0 0 0,0 21 15,-21-21-15,0-1 0,0 1 16,-21 21 0,0 0-1,0 0-15,0 0 16,0 21-16,-1 1 0,1-1 0,21 0 16,-21 0-16,21 0 0,-21 0 15,21 1-15,-21 20 0,21-21 0,0 0 16,0 0-16,0 1 0,0-1 15,0 0-15,21-21 16,0 21-16,0-21 0,0 0 16,1 0-16,-1 0 0,0 0 15,0 0-15,0 0 0,0-21 0,1 21 16,20-21-16,-21 0 0,0-1 16</inkml:trace>
  <inkml:trace contextRef="#ctx0" brushRef="#br0" timeOffset="37393.78">12298 1842 0,'0'0'0,"0"-22"0,0 1 16,-21 21-16,-1 0 15,1 0-15,0 21 16,21 1-16,-21-1 0,0 0 0,21 21 15,-21 1-15,-1-1 0,1 0 16,21 1-16,0 20 0,-21-21 16,21 22-16,-21-1 0,21 1 15,-21-1-15,21 1 0,0-1 0,-21 1 16,-1-1-16,22-20 0,-21 20 16,0 1-16,0-1 0,0 1 0,0-1 15,-1 22-15,1-22 0,0 22 0,0-21 16,-21-1-16,20 1 0,1-1 15,21 1-15,-21-22 0,0 0 0,21 1 16,-21-1-16,21-21 0,0 0 16,0 0-16,0 1 0,21-22 15,0 0-15,0 0 0,22 0 16,-22-22-16,21 1 16,-21 0-16,22 0 0,-1 0 0,0 0 15,22-1-15,-22-20 0,-21 21 16,22 0-16,-1-22 0,-21 1 0,0 21 15,0-21-15,-21-1 0,0-20 0,0 20 16,0 1-16,0-21 0,-21 20 16,-21-20-16,21 20 0,-22 1 0,1 0 15,0-1-15,-1 22 16,1 0-16,21 0 0,-21 0 0,-1 0 0,22 21 16,0 0-16,0 0 15,42 0 16,0 0-31,0 0 16,22 0-16,-22 0 0,0 0 0,0-22 16,21 22-16,-20-21 0,-1 0 15,21 21-15,-21-21 0,0 0 0,1 0 16,20-1-16,-21 1 0</inkml:trace>
  <inkml:trace contextRef="#ctx0" brushRef="#br0" timeOffset="37817.01">12361 2413 0,'0'0'0,"0"-21"16,0 0-16,0 0 16,0-1-16,21 22 0,1-21 15,-1 21-15,0 0 16,0 0-16,0 0 15,0 0-15,1 0 0,-1 0 16,-21 21-16,21 1 0,0-1 0,-21 21 16,0-21-16,21 22 0,-21-22 15,21 21-15,-21 0 0,0-20 16,0 20-16,0-21 0,0 0 16,0 0-16,0 1 0,-21-1 0,0-21 15,21 21-15,0-42 31,0 0-31,0-1 16,0 1-16,0 0 0,0 0 0,0 0 16,0 0-16,0-22 0,21 22 15,0 0-15,-21-21 0,0 20 0,22 1 16,-1 0-16,0 0 0,-21 0 16,21 21-16,0 0 0,-21-21 15,21 21-15,1 0 16,-1 0-16</inkml:trace>
  <inkml:trace contextRef="#ctx0" brushRef="#br0" timeOffset="38199.82">12975 2604 0,'0'0'0,"0"21"0,21-21 16,0 0-1,1-21-15,-1-1 0,0 22 16,0-21-16,0 0 0,22 0 16,-22 0-16,21 0 0,-21-1 15,0 1-15,22-21 0,-22 21 0,0 0 16,-21-1-16,0 1 0,0 0 16,-21 21-1,0 0-15,-22 0 16,22 21-16,0-21 0,0 21 15,-21 1-15,20-1 0,1 0 0,0 21 16,0-21-16,0 1 0,0 20 16,-1-21-16,22 0 0,0 22 15,0-22-15,0 0 0,0 0 0,0 0 16,0 0-16,0 1 0,22-1 16,-1-21-16,0 21 15,0-21-15,21 0 0,-20 0 0,20 0 16,-21 0-16,21 0 0,-20-21 0,20 0 15,0 21-15</inkml:trace>
  <inkml:trace contextRef="#ctx0" brushRef="#br0" timeOffset="38628.26">13864 2286 0,'0'0'0,"-21"0"16,0 0-16,0 0 15,-1 0-15,1 0 0,-21 0 0,21 21 16,0 0-16,-1 1 0,1-1 16,0 0-16,21 0 0,0 0 15,0 0-15,0 1 16,0-1-16,0 0 0,0 0 16,21-21-1,0 0-15,22 21 0,-22-21 0,0 0 16,0 0-16,0 21 0,1-21 15,-1 0-15,0 0 0,0 22 16,0-22-16,-21 21 0,0 0 16,0 0-1,0 0-15,-21-21 16,-21 21-16,21-21 0,-1 0 16,-20 22-16,21-22 0,0 0 0,0 0 15,-22 0-15,22 0 0,0 0 16,0 0-16,0 0 15,21-22 17,21 1-17,0 21-15,0-21 0</inkml:trace>
  <inkml:trace contextRef="#ctx0" brushRef="#br0" timeOffset="39304.39">14351 1926 0,'0'-21'15,"0"0"-15,-21 21 31,21 21-15,0 0-16,0 0 0,0 1 0,0-1 16,0 0-16,0 21 0,0-21 15,0 22-15,0-22 0,-21 21 0,21 1 16,0-1-16,0 0 0,0 1 16,0-1-16,0 0 0,0 1 0,-22-1 15,22-21-15,0 21 0,-21 1 16,21-22-16,0 21 0,0-21 0,0 1 15,0-1-15,-21 0 16,0-21 15,21-21-15,0 0-16,0-1 0,0 1 16,0 0-16,0 0 0,0 0 15,0 0-15,0-1 0,0 1 0,0-21 16,21 21-16,0 0 0,0-1 15,1 1-15,-1 0 0,0 0 0,0 21 16,21-21-16,-20 0 0,20 21 16,-21 0-16,21-22 0,-20 22 15,-1 0-15,0 0 0,0 0 16,0 0-16,0 22 0,1-1 0,-22 0 16,0 0-16,0 0 0,0 0 15,0 22-15,0-22 0,0 0 0,0 21 16,0-20-16,0-1 0,0 21 15,-22-21-15,22 0 0,0 1 0,0-1 16,-21-21-16,21 21 0,-21 0 0,21 0 31,0-42 16,-21 21-47</inkml:trace>
  <inkml:trace contextRef="#ctx0" brushRef="#br0" timeOffset="39940.16">13144 3069 0,'0'-21'16,"0"42"31,0 0-32,0 1-15,0-1 0,0 21 16,0-21-16,0 22 0,0-22 0,-21 21 16,21 0-16,-21 1 0,21-1 15,0 0-15,0 1 0,0-1 16,-21-21-16,21 22 0,0-1 0,0-21 15,0 21-15,0-20 0,0 20 16,0-21-16,0 0 0,0 0 0,0 1 16,0-1-16,0 0 0,0 0 15,0 0-15,-21-21 32,0 0-17,-1-21-15,22 0 16</inkml:trace>
  <inkml:trace contextRef="#ctx0" brushRef="#br0" timeOffset="40263.98">12679 3768 0,'21'0'47,"0"21"-32,0-21-15,-21 21 0,21 0 0,1-21 16,-1 21-16,0-21 0,0 22 16,0-1-16,0 0 0,1-21 0,-1 21 15,0 0-15,-21 0 16,21 1-16,0-1 0,-21 0 31,21-21-15,1 0-16,-22-21 15,0 0-15,21-1 16,0 22-16,0-21 0</inkml:trace>
  <inkml:trace contextRef="#ctx0" brushRef="#br0" timeOffset="40583.79">13589 3598 0,'0'22'15,"-21"-1"-15,0 0 16,-1 0-16,1 0 15,21 0-15,-21 1 0,0-1 0,0 0 0,0 0 16,-22 0-16,22 0 0,0 22 16,0-22-16,-22 0 0,22 0 15,0 0-15,0 22 0,0-22 0,0-21 16,-1 21-16,1 0 0,21 0 16</inkml:trace>
  <inkml:trace contextRef="#ctx0" brushRef="#br0" timeOffset="44473.26">10160 5101 0,'0'0'0,"-21"0"0,0 0 0,-1 0 16,1 0-16,0 0 0,0 0 16,0 0-1,42 0 16,0 0-31,0 0 0,22 0 16,-1 0-16,21 0 0,-20 0 16,20 0-16,1 0 0,-1-21 0,1 21 15,-1-21-15,1 21 0,-1 0 16,1-21-16,-1 21 0,-20 0 0,-1 0 16,0 0-16,-21 0 0,1 0 0,-44 0 31,1 0-31,0 0 0,0 0 15,0 0-15,-22 0 16,22 0-16,0 0 0,0 0 0,0 0 16</inkml:trace>
  <inkml:trace contextRef="#ctx0" brushRef="#br0" timeOffset="44771.27">10541 5101 0,'-21'0'16,"21"21"15,0 1-15,0-1-16,0 0 0,0 21 15,0-21-15,0 1 0,0 20 16,0 0-16,0-21 0,0 22 16,0-1-16,0 22 0,0-22 0,0 0 15,0 1-15,0-1 0,0 0 16,0 1-16,-21-1 0,21 0 0,0-21 15,0 1-15,0-1 0,0 0 0,0 0 16,0 0-16,0-42 47,0 0-47,0 0 0,0 0 16</inkml:trace>
  <inkml:trace contextRef="#ctx0" brushRef="#br0" timeOffset="45529.89">10774 5673 0,'0'21'16,"0"0"-16,21-21 15,0 0-15,0 0 16,0-21-1,1 21-15,-1-21 0,0 21 0,21-21 16,-21-1-16,1 1 0,20 0 16,-21 0-16,0 21 0,0-21 0,-21 0 15,0-1-15,0 1 0,0 0 0,0 0 16,0 0-16,0 0 16,-21 21-1,0 0-15,0 0 0,0 21 16,0 0-16,-1 0 15,1 0-15,21 22 0,-21-22 0,21 0 16,0 21-16,-21-21 0,21 22 16,0-22-16,0 0 0,0 0 0,0 0 15,0 1-15,0-1 16,0 0-16,21 0 16,0-21-16,0 0 0,1 0 15,-1 0-15,0 0 0,0 0 16,0-21-16,0 0 0,1 21 0,-1-21 15,0-1-15,21 1 0,-21 0 16,1 0-16,20 0 0,-21 0 0,21-22 16,-20 22-16,-1 0 0,0 0 0,0 0 15,0-1-15,-21 1 0,0 0 16,-21 21 15,0 0-31,0 0 0,21 21 16,-21-21-16,21 21 0,0 1 15,0-1-15,0 0 16,0 0-16,0 0 0,0 0 0,21 1 16,0-22-16,-21 21 0,21 0 0,0 0 15,-21 0-15,21 0 16,-21 1-16,22-1 0,-22 0 16,0 0-16,-22-21 15,1 21-15,0-21 0,0 0 16,0 0-16,0 0 0,-1 0 0,1 0 15,0 0-15,0 0 0,0 0 16,0 0-16,-1 0 0,22-21 16,0 0-1,0 0-15,0 0 16,22 21-16,-1-22 0,-21 1 0,21 0 16,0 21-16</inkml:trace>
  <inkml:trace contextRef="#ctx0" brushRef="#br0" timeOffset="45880.69">11980 5165 0,'0'0'0,"0"-21"0,0-1 0,0 1 15,0 0-15,0 0 0,0 42 31,0 0-15,-21 22-16,21-22 0,-21 21 16,21 0-16,0-20 0,0 20 15,-21 0-15,21 1 0,-21-1 16,21 0-16,-22 1 0,22-1 0,0-21 16,0 21-16,0 1 0,0-22 15,0 21-15,0-21 0,0 1 0,0-1 16,0 0-16,22-21 0,-22 21 15,21-21-15,0 0 0,0 0 16,0 0-16,0 0 0,1 0 0,-22-21 16,21 21-16,0-21 0,0 0 15,0-1-15,-21 1 0,0 0 0,0 0 16</inkml:trace>
  <inkml:trace contextRef="#ctx0" brushRef="#br0" timeOffset="46111.56">11832 5419 0,'0'0'0,"21"0"31,0 0-15,1 0-16,-1 0 0,0 0 0,21-21 16,-21 21-16,22 0 0,-22 0 0,21 0 15,-21 0-15,1 0 0,-1 0 16,0 0-16,0 0 0,0 0 0,0 0 15,-21-22 17,22 22-32,-22-21 15</inkml:trace>
  <inkml:trace contextRef="#ctx0" brushRef="#br0" timeOffset="47752.03">13271 5165 0,'0'-21'0,"0"-1"16,0 1-16,0 0 16,-21 42 30,21 0-46,-21 1 0,21-1 0,-21 0 16,21 0-16,0 0 0,-21 22 16,0-22-16,-1 21 0,22-21 15,-21 22-15,21-22 0,-21 63 16,21-62-16,0 20 0,-21 0 0,21-21 16,0 22-16,0-22 0,0 0 15,21 21-15,0-20 0,0-1 0,1 0 16,-1 0-16,0-21 0,0 21 15,21-21-15,-20 0 0,20 0 0,-21 0 16,21 0-16,1 0 0,-22 0 0,21 0 16,1-21-16,-22 21 15,21-21-15,-21 0 0,22 0 0,-22-22 16,0 22-16,0-21 0,0-1 16,-21 1-16,0 0 0,0-1 0,0-20 15,0 21-15,0-22 0,0 1 0,0 20 16,0-20-16,0-1 0,0 22 15,-21 0-15,21-1 0,-21 1 0,0 21 16,21 0-16,-21-1 0,-1 1 16,1 21-16,0 0 0,0 0 0,0 0 15,0 21-15,-1 1 0,1-1 16,0 21-16,0 0 0,-21 1 0,20-1 16,1 0-16,0 1 0,0-1 15,21 0-15,-21 1 0,21-1 16,-21 0-16,21 1 0,0-1 0,0-21 15,0 22-15,0-1 0,0-21 16,21 21-16,0-20 0,-21-1 0,21 0 16,0 0-16,0 0 0,1 0 0,-1-21 15,0 22-15,0-22 0,21 0 16,-20 0-16,-1 0 0,0 0 0,21 0 16,-21 0-16,22 0 0,-22 0 15,0-22-15,21 1 0,-20 21 0,-1-21 16,21 0-16,-21 0 0,0 0 0,1-1 15,-1 1-15,0 0 16,-21 0-16,21 21 0,-21-21 0,21 0 0,-21-1 16,0 1-1,0 42 32,-21-21-47,21 22 0,-21-1 16,21 0-16,0 0 0,-21-21 0,21 21 15,0 0-15,0 1 0,0-1 16,0 0-16,0 0 16,21 0-16,0-21 15,0 0-15,0 0 16,1 0-16,-1 0 0,0 0 0,0 0 16,0 0-16,0-21 0,1 21 15,-1-21-15,0 0 0,0 21 0,0-21 16,0-1-16,1 1 0,-22-21 15,0 21-15,21 0 0,0-1 0,-21 1 16,0 0-16,0 0 0,0 0 31,0 42-15,0 0 0,0 0-16,0 0 15,0 1-15,0-1 0,0 0 16,0 0-16,0 0 0,0 0 15,0 1-15,0-1 0,0 0 16,21 0-16,0-21 0,0 21 0,1 0 16,-1-21-16,0 0 15,0 0-15,0 0 0,0 0 0,1 0 16,-1 0-16,0 0 0,0 0 16,0-21-16,0 0 0,1 21 15,-1-21-15,-21 0 0,21-22 0,0 22 16,0 0-16,-21-21 0,21-1 15,1 22-15,-22-21 0,0 0 0,21-22 16,0 22-16,-21-1 16,0 1-16,0 0 0,0-1 0,0 22 15,0-21-15,0 21 0,0 0 16,0-1-16,0 1 0,0 42 31,0 1-15,0-1-16,0 0 0,0 21 0,0-21 15,-21 22-15,21-1 0,-21-21 16,-1 22-16,22-1 0,0 0 0,0-21 16,-21 22-16,21-1 0,-21-21 0,21 22 15,0-22-15,0 21 16,0-21-16,0 0 0,0 1 0,0-1 16,0 0-16,0 0 15,21 0 1,0-21-16,1 0 15,-1 0-15,0 0 16,0 0-16,-21-21 0,21 21 0,0-21 16,-21 0-16,22 0 15,-22-1-15,0 1 0,0 0 0</inkml:trace>
  <inkml:trace contextRef="#ctx0" brushRef="#br0" timeOffset="48031.87">14732 5355 0,'0'0'0,"-21"0"15,42 0 17,0 0-32,0-21 15,0 21-15,1 0 0,-1 0 16,0 0-16,0 0 0,0 0 15,0 0-15,1 0 0,-1 0 0,0 0 16,0 0-16,0 0 0,0 0 16,1 0-1</inkml:trace>
  <inkml:trace contextRef="#ctx0" brushRef="#br0" timeOffset="49644.39">15240 5482 0,'21'0'15,"0"0"1,-42 0 15,21 21-15,-21-21-16,21 43 0,-21-22 0,21 21 15,0-21-15,0 22 16,-21-1-16,21 22 0,0-22 0,-22 21 16,22-20-16,0 20 0,0 1 0,0-22 15,-21 43-15,21-22 0,-21 1 16,0 20-16,21 1 0,-21-21 0,0 20 16,-1-20-16,1-1 0,0 1 0,0-1 15,0-20-15,0-1 0,21 0 16,-22 1-16,1-1 0,0-21 0,21 0 15,0 0-15,0-42 32,0 0-32,21 0 0,0 0 0,1 0 15,-1-22-15,0 22 0,0-21 16,0-22-16,0 22 0,1-22 0</inkml:trace>
  <inkml:trace contextRef="#ctx0" brushRef="#br0" timeOffset="50820.08">15198 5652 0,'0'0'15,"-22"-22"-15,22-41 16,0 21-16,0 20 0,0 1 16,0 0-16,0 0 0,22 0 15,-1 21-15,0 0 16,21 0-16,-21 0 0,1 0 0,20 0 15,-21 0-15,21 0 0,-20 0 16,-1 0-16,21 21 0,-21 0 0,0 0 16,1 0-16,-22 1 15,0 20-15,0-21 0,0 0 0,0 0 16,-22 1-16,1-1 0,0-21 0,-21 21 16,21 0-16,-22-21 0,22 21 15,-21-21-15,21 0 0,-1 21 0,1 1 16,0-22-16,21 21 15,0 0 1,21-21 0,0 0-1,1 0-15,-1 0 0,0 0 0,21 0 16,-21 0-16,22-21 0,-22 0 16,21 21-16,1-22 0,-22 22 0,21-21 15,-21 0-15,22 0 0,-22 0 0,21 0 16,-21-1-16,0 1 0,1 0 15,-1 0-15,0-21 0,-21 20 0,21 1 16,-21 0-16,21 0 16,-21 0-16,0 0 0,0 42 31,0 0-31,0 0 16,0 0-16,0 0 0,0 1 15,0-1-15,0 0 0,0 0 16,0 0-16,0 0 0,0 1 15,0-1-15,0 0 16,21-21-16,1 0 0,-1 0 16,0 0-16,0 0 0,0 0 15,0 0-15,22 0 0,-22-21 16,0 0-16,0-1 0,0 1 0,1 0 16,20 0-16,-42 0 15,21 0-15,0-1 0,0 1 0,-21 0 16,0 0-16,0 0 0,22 0 0,-22-1 15,0 44 17,0-1-17,0 0-15,0 0 0,0 0 0,0 0 16,0 1-16,0-1 0,0 0 0,0 0 16,0 0-16,0 0 0,0 1 15,0-1-15,21 0 0,-21 0 0,21-21 16,0 21-16,0-21 0,0 0 15,1 21-15,-1-21 0,0 0 16,21 0-16,-21 0 0,1 0 0,20 0 16,-21-21-16,0 0 0,0 21 15,1-21-15,-1 0 0,0-22 0,0 22 16,0-21-16,0 21 0,1-22 16,-1 1-16,0 0 0,0-22 0,-21 22 15,21 0-15,0-22 0,1 22 16,-22-1-16,21 1 0,0 0 0,-21-1 15,0 1-15,0 21 0,21 0 16,-21 0-16,0-1 0,0 44 31,0-1-15,0 0-16,-21 0 0,0 21 0,21 1 16,-21-1-16,21 0 0,0 1 15,-22-1-15,22 22 0,0-22 0,-21 0 16,21 1-16,0-22 0,0 21 15,0 0-15,0-20 0,0 20 0,0-21 16,0 0-16,0 0 0,0 1 16,0-1-16,21 0 0,-21 0 0,22-21 15,-22 21-15,21-21 16,0 0-16,0 0 16,0 0-16,0-21 0,-21 0 15,22 0 1,-1 21-16,-21-21 0,21-1 0,-21 1 15,0-21-15</inkml:trace>
  <inkml:trace contextRef="#ctx0" brushRef="#br0" timeOffset="51128.92">16870 5186 0,'-21'0'15,"21"-21"1,21 21 0,0 0-16,0 0 0,0-21 0,0 21 15,22 0-15,-22 0 0,21-22 16,-21 22-16,22 0 0,-22 0 0,21-21 16,-21 21-16,22 0 0,-22 0 15,0-21-15,0 21 0,22 0 0,-22 0 16,0-21-16,0 21 15,-21-21 32,-21 21-47,0 0 0,0 0 16</inkml:trace>
  <inkml:trace contextRef="#ctx0" brushRef="#br0" timeOffset="52051.77">13187 6287 0,'0'0'0,"0"-22"15,-21 22-15,21-21 16,-22 21 0,22-21-16,-21 21 0,0 0 46,0 0-46,21 21 0,0 0 16,0 1-16,0-1 0,0 21 16,0 0-16,0 1 0,0-1 0,0 0 15,0 22-15,0-22 0,0 22 16,0-22-16,0 22 0,0-1 0,0-21 16,0 22-16,0-22 0,-21 22 0,21-22 15,-21 22-15,21-22 0,0 0 16,0 22-16,0-43 0,-22 21 15,22 1-15,0-22 0,0 0 0,-21 21 16,21-21-16,0 1 16,0-1-16,0 0 0,-21-21 31,0 0 0,21-21-31,0 0 0,-21-1 16</inkml:trace>
  <inkml:trace contextRef="#ctx0" brushRef="#br0" timeOffset="52403.57">12636 7112 0,'0'0'0,"0"-21"0,0 0 31,22 42 0,-1 0-15,0-21-16,0 21 0,0 0 0,0 1 15,1-1-15,-1 21 0,21-21 0,-21 0 16,0 1-16,1 20 0,-1-21 16,0 0-16,-21 0 0,21 1 15,0-1-15,-21 0 0,0 0 0,21 0 16,-21 0-16,22-21 0,-22 22 15,0-44 32,0 1-31,0 0-16,0 0 0,21 0 0,-21 0 16,21-22-16</inkml:trace>
  <inkml:trace contextRef="#ctx0" brushRef="#br0" timeOffset="52784.35">13610 6964 0,'0'0'0,"21"0"16,-21-21-16,-21 42 31,0 0-16,0 0-15,0 0 0,-1 1 0,-20-1 16,21 0-16,0 0 0,0 21 0,-1-20 16,-20-1-16,21 21 0,0-21 15,0 22-15,-1-22 0,1 21 16,0-21-16,0 0 0,21 1 0,0-1 16,-21-21-16,21 21 0,-21 0 15,-1 0-15,1-21 78,0-21-46</inkml:trace>
  <inkml:trace contextRef="#ctx0" brushRef="#br0" timeOffset="63241.86">9948 9165 0,'-21'21'15,"0"-21"-15,21 22 0,-21-22 16,42 0 46,-21-22-62,21 1 0,0 21 16,0-21-16,1 0 16,-1 0-16,21 0 0,-21-1 0,0 1 15,22-21-15,-22 21 0,0-22 0,0 22 0,0-21 16,1 0-16,-1 20 15,-21-20-15,0 21 0,0 0 0,0 0 16,0-1-16,0 1 0,0 0 16,-21 21-16,-1-21 0,1 21 15,0 0-15,0 0 0,0 0 16,-22 0-16,22 21 0,0-21 16,0 21-16,0 0 0,0 22 0,-1-22 15,1 21-15,21 1 0,0-22 16,-21 21-16,21 0 0,0 1 0,0-22 15,0 21-15,0-21 0,0 1 16,0-1-16,21 0 0,0 0 16,1 0-16,-1-21 0,0 0 0,21 21 15,-21-21-15,22 0 0,-1 0 0,-21 0 16,22 0-16,-1 0 0,0-21 16,-21 0-16,22 21 0,-1-21 0,0 0 15,1 0-15,-22-1 0,21-20 16,1 21-16,-22 0 0,0 0 0,0-22 15,0 22-15,0 0 0,-21 0 16,0 0-16,0-1 0,0 1 0,-21 42 47,21 1-47,0-1 16,0 0-16,0 0 0,-21 21 15,21-20-15,0-1 0,0 21 0,0-21 16,0 0-16,0 1 0,0-1 0,0 0 15,0 0-15,0 0 0,0 0 16,0-42 31,0 0-47,0 0 16,0 0-16,0 0 0,0-1 0,0-20 15,0 21-15,21 0 0,-21-22 16,21 22-16,-21-21 0,22 21 15,-1 0-15,0-1 0,-21 1 0,21 21 16,0-21-16,0 21 0,1 0 16,-1 0-16,0 0 0,0 0 0,0 21 15,0 0-15,1-21 0,20 22 0,-21-1 16,0 21-16,-21-21 0,21 0 16,1 1-16,-22-1 0,21 0 0,-21 0 15,0 0-15,0 0 0,0 1 16,0-1-16,-21-21 47,-1 0-47,22-21 15,0-1-15,0 1 0,0-21 16,0 21-16,0 0 0,0-22 16,22 1-16,-1 21 0,0-22 0,0 22 15,0-21-15,0 21 0,1 0 0,20-1 16,-21 22-16,21 0 0,-20-21 15,20 21-15,-21 0 0,0 0 0,22 21 16,-22 1-16,0-1 0,0 0 16,-21 0-16,0 21 0,21-20 0,-21 20 15,0-21-15,0 21 0,0-20 0,0 20 16,0-21-16,0 0 16,-21 0-16,21 1 0,-21-1 0,21 0 15,0 0-15,0 0 0,-21-21 16,21 21-16,21-42 31,-21 0-15,21 21-16,0-21 0,0 0 15</inkml:trace>
  <inkml:trace contextRef="#ctx0" brushRef="#br0" timeOffset="64275.91">12213 8827 0,'0'0'0,"0"-43"16,0 22-16,-21 0 15,0 0-15,0 21 0,-1-21 0,1 21 16,0-22-16,0 22 0,0 0 16,0 0-16,-1 0 0,1 0 0,0 0 15,0 0-15,0 22 0,0-1 16,-1 0-16,1 0 0,0 0 15,21 22-15,-21-1 0,21-21 0,-21 21 16,21 1-16,0-22 0,0 21 16,0-21-16,0 22 0,0-22 0,0 0 15,0 0-15,0 0 0,21-21 0,-21 22 16,21-22-16,0 0 0,22 0 16,-22 0-16,0 0 0,0 0 0,21 0 15,-20 0-15,-1-22 0,0 1 0,21 0 16,-21 0-16,1 0 0,-1 0 15,0-22-15,-21 22 0,0-21 0,21 21 16,-21-22-16,0 1 0,0 21 16,0 0-16,0-1 0,0 1 15,0 0-15,0 42 32,0 0-32,0 1 0,0-1 15,0 21-15,0-21 0,0 22 0,0-22 16,0 0-16,0 21 0,0-21 15,0 1-15,0-1 0,21 0 0,0 0 16,-21 0-16,22-21 0,-1 0 0,0 21 16,0-21-16,0 0 0,0 0 15,1 0-15,-1 0 0,0-21 0,0 21 16,0-21-16,0 0 0,22 0 16,-22 0-16,0-1 0,-21-20 15,21 21-15,0-21 0,1 20 0,-22-20 16,0 21-16,0-21 0,21 20 15,-21 1-15,0 0 0,21 21 0,-21-21 16,0 42 0,0 0-16,0 0 15,0 22-15,0-22 0,0 0 16,0 0-16,0 0 0,0 22 16,0-22-16,0 0 0,0 0 0,0 0 15,0 1-15,21-1 16,0-21-16,0 0 0,1 0 15,20 0-15,-21 0 0,21 0 16,-20 0-16,20 0 0,-21-21 16,21-1-16,-20 1 0,20 0 0,-21 0 15,0-21-15,0 20 0,1-20 0,-1 0 16,0-22-16,0 22 0,-21 0 16,21-1-16,-21 1 0,0 0 0,0 20 15,0-20-15,0 21 0,0 0 0,0 0 16,0-1-16,-21 22 31,0 22-31,21-1 0,-21 0 16,21 0-16,0 21 0,-21 1 15,21-22-15,-22 21 0,22 1 0,0-1 16,0 0-16,0 1 0,0-1 16,0 0-16,0 1 0,0-22 0,0 21 15,0-21-15,0 0 0,0 1 0,0-1 16,22 0-16,-1 0 0,0-21 15,0 21-15,0-21 0,0 0 16,1 0-16,-1 0 0,0 0 16,-21-21-16,21 0 0,0 21 15,-21-21-15,0 0 0,21-1 0,-21-20 16,22 21-16,-22-21 0,0 20 0,0-20 16</inkml:trace>
  <inkml:trace contextRef="#ctx0" brushRef="#br0" timeOffset="64494.29">12763 8551 0,'0'0'0,"-21"0"0,0 0 0,0 0 16,0 0-16,42 0 62,0 0-46,0 0-16,0 0 0,1 0 15,-1 0-15</inkml:trace>
  <inkml:trace contextRef="#ctx0" brushRef="#br0" timeOffset="65107.95">13758 8911 0,'0'0'0,"64"0"16,-43 0-16,0 0 16,-21-21-16,21 0 0,0 21 0,1-21 15,-22 0-15,0-1 0,0 1 16,21 0-16,-21 0 0,0 0 0,0 0 15,0-1-15,0 1 0,-21 0 0,-1 0 16,1 21-16,0-21 0,0 21 16,0 0-16,0 0 0,-1 0 0,-20 0 15,21 0-15,0 0 0,0 0 16,-1 21-16,1 0 0,0 0 0,0 0 16,0 22-16,0-1 0,21-21 0,0 22 15,0-1-15,0 0 16,0-21-16,0 22 0,0-22 0,0 0 15,21 0-15,0 0 0,0 1 0,0-22 16,0 0-16,22 0 0,-22 0 16,0 0-16,0 0 0,0 0 0,22 0 15,-22 0-15,0-22 0,0 1 0,0 0 16,1 0-16,-22 0 0,0 0 16,21-22-16,-21 22 0,21-21 0,-21 21 15,0-22-15,0 22 0,0-21 0,0 21 16,0-1-16,0 1 0,0 42 31,0 1-15,0-1-16,0 0 0,0 21 15,0-21-15,0 22 0,0-22 0,0 21 16,0-21-16,0 1 0,0-1 0,21 0 16,0 0-16,-21 0 0,21 0 15,1-21-15,-1 0 0,0 22 0,0-22 16,0 0-16,0 0 15,1 0-15,-1-22 0,0 1 16,-21 0-16,21 0 0,-21 0 0,21 0 16,0-22-16</inkml:trace>
  <inkml:trace contextRef="#ctx0" brushRef="#br0" timeOffset="65628.67">14457 8382 0,'0'0'0,"0"-21"0,0-21 16,-21 42 15,21 21-31,-22 0 0,22 0 16,0 0-16,0 0 0,0 1 0,0 20 15,0 0-15,0-21 0,0 22 16,0-1-16,0 0 0,0 1 0,0-22 16,0 21-16,0-21 0,-21 22 15,21-22-15,0 0 0,0 0 16,0 0-16,-21-21 0,21 22 0,0-44 47,0 1-47,0 0 15,0 0-15,0 0 0,0-22 16,21 22-16,0 0 0,1 0 0,-1 0 16,0 0-16,0-1 0,0 1 0,0 21 15,1-21-15,-1 21 0,21 0 16,-21 0-16,0 0 0,1 0 15,20 0-15,-21 0 0,0 0 0,0 21 16,1 0-16,-1 1 0,-21-1 16,0 0-16,0 0 0,0 0 0,0 0 15,0 1-15,-21-1 0,-1 0 0,1 0 16,0 0-16,0 0 0,-21 1 16,20-1-16,-20 0 0,21-21 0,0 21 15,-22-21-15,22 0 0,0 0 0,0 21 16,0-21-1,21-21 1,0 0 0,21 0-1,0 21-15,0-21 0,-21-1 0,21 1 16</inkml:trace>
  <inkml:trace contextRef="#ctx0" brushRef="#br0" timeOffset="65955.7">15028 8255 0,'0'0'15,"0"-21"-15,0 0 16,0 42 15,0 0-31,0 0 0,0 22 16,0-22-16,0 21 0,0 0 15,0-20-15,0 20 0,0 0 0,0 1 16,0-22-16,0 21 0,0 0 0,0-20 16,0 20-16,0-21 0,0 21 15,0-20-15,0-1 0,0 0 0,-21 0 16,21 0-16,0 0 0,21-42 47,0 0-32,1 0-15,-1 0 0,0-22 16</inkml:trace>
  <inkml:trace contextRef="#ctx0" brushRef="#br0" timeOffset="66335.7">15325 8636 0,'21'0'15,"0"0"1,0 0-16,0 0 0,0 0 15,1 0-15,-1 0 0,0 0 16,0 0-16,0 0 0,0 0 16,1-21-16,-1 21 0,0-21 15,0 0-15,-21-1 0,21 22 16,-21-21-16,0 0 0,0 0 16,0 0-16,-21 21 15,0 0-15,0 0 0,0 0 16,-1 0-16,1 21 0,0-21 15,0 21-15,21 0 0,-21 0 0,0 1 16,-1 20-16,22-21 0,0 0 0,0 22 16,-21-22-16,21 21 0,0-21 15,0 0-15,0 1 0,0-1 0,0 0 16,21 0-16,1-21 16,-1 21-16,0-21 15,0 0-15,0 0 0,0 0 16,1 0-16,-1-21 15,-21 0-15,21 21 0,0-21 0,0 0 16,0-1-16</inkml:trace>
  <inkml:trace contextRef="#ctx0" brushRef="#br0" timeOffset="66907.24">16468 8043 0,'0'0'0,"0"-21"0,-22 0 15,22 0-15,-21 0 0,21 0 0,0-1 16,0 1 0,-21 21-16,21 21 15,-21 1-15,21-1 0,0 0 16,0 21-16,0 1 0,-21-1 0,21 21 16,-21-20-16,21 20 0,-22 1 15,22-22-15,-21 22 0,21-22 16,0 21-16,0-20 0,-21-1 0,21 0 15,-21 1-15,21-1 0,-21 0 0,21-20 16,0-1-16,-21 0 0,21 0 16,-22 0-16,22 0 0,0-42 31,0 0-31,0 0 16,0 0-16,0 0 0</inkml:trace>
  <inkml:trace contextRef="#ctx0" brushRef="#br0" timeOffset="67400.95">16214 8213 0,'0'0'0,"0"-21"0,0-64 15,0 64-15,0 0 16,0-1-16,0 1 0,0 0 16,0 0-16,21 0 0,21 0 0,-21-1 15,22 1-15,-22 0 0,21 0 16,0 21-16,1-21 0,-1 21 0,0 0 15,1 0-15,-1 0 0,0 0 0,1 0 16,-1 21-16,-21 0 0,0 0 16,22 22-16,-43-22 0,0 21 0,0 0 15,0-20-15,0 20 16,0 0-16,-21-21 0,-1 22 0,-20-22 16,0 0-16,-1 21 0,1-20 0,-21-1 15,20 0-15,-20 0 0,20-21 16,1 21-16,0 0 0,-1-21 0,22 0 15,0 0-15,0 0 0,21 22 16,0-1 0,0 0-16,21 0 15,0-21-15,0 21 16,1 0-16,-1-21 0,0 22 0,0-1 16,0-21-16,0 21 0,1 0 0,-1-21 15,0 21-15,0 0 16,0-21-16,0 22 0,1-22 0,-1 0 15,0 0-15,0 0 0,0 0 16,0 0-16,1 0 0,-1 0 16,-21-22-1,21 22-15,-21-21 16,0 0-16,21 0 0,-21 0 16</inkml:trace>
  <inkml:trace contextRef="#ctx0" brushRef="#br0" timeOffset="67799.72">16912 8488 0,'21'0'0,"0"0"16,1 0-16,-1 0 16,0 0-16,0 0 15,0 0-15,0 0 0,1 0 0,-1 0 16,21 0-16,-21-21 0,0 0 15,1 21-15,-1 0 0,0 0 0,-21-22 16,0 1-16,0 0 31,-21 21-31,21-21 0,-21 21 0,-1 0 0,1 0 16,0 0-16,0 0 0,0 0 16,0 21-16,-1 0 0,1 0 15,0 1-15,21-1 0,-21 0 16,21 0-16,0 0 0,0 0 15,0 1-15,0-1 0,0 0 16,0 0-16,21 0 0,0-21 16,0 21-16,1-21 15,-1 0-15,0 0 0,21 0 0,-21 0 16,22 0-16,-22 0 0,0 0 16,21 0-16,-20 0 0,20 0 15,-21 0-15,0-21 0,22 21 0,-22-21 16</inkml:trace>
  <inkml:trace contextRef="#ctx0" brushRef="#br0" timeOffset="68190.61">17738 8297 0,'0'0'0,"0"-21"16,0 0-1,0 42 16,-22 0-31,22 1 0,0-1 16,0 0-16,-21 0 0,21 0 16,0 22-16,0-22 0,0 21 0,0 0 15,0-20-15,0 20 0,0 0 0,0 1 16,0-1-16,0 21 0,0-20 16,0-1-16,0 22 0,-21-22 0,21 21 15,-21-20-15,0-1 0,0 22 16,21-22-16,-22 0 0,1 1 0,0 20 15,0-21-15,0 1 0,0-1 0,-1 0 16,22-20-16,0 20 0,0-21 0,0 0 16,0 0-16,0 1 15,22-44 17,-1 22-32,-21-21 0,21 0 15,0-21-15,0 21 0,0-22 0,1 22 16,-1-21-16,0-1 0,0 1 0</inkml:trace>
  <inkml:trace contextRef="#ctx0" brushRef="#br0" timeOffset="68532.42">17759 8424 0,'0'0'0,"0"-21"0,0-42 15,0 42-15,0-1 16,0 1-16,0 0 0,0 0 15,0 0-15,21 21 0,0-21 0,21 21 16,-20 0-16,-1 0 0,21 0 0,-21 0 16,0 0-16,22 0 0,-22 0 15,0 21-15,0 0 0,22 0 0,-43 0 16,21 22-16,-21-22 0,0 0 16,0 0-16,0 21 0,-21-20 0,-1-1 15,1 0-15,0 0 0,-21 0 0,-1 0 16,22 1-16,-21-22 0,0 21 15,-1-21-15,22 0 0,-21 21 16,21-21-16,-1 0 0,1 0 0,42 0 47,1 0-47,-1 0 0,0 0 0,21 0 16,-21 0-16,1-21 0</inkml:trace>
  <inkml:trace contextRef="#ctx0" brushRef="#br0" timeOffset="68964.67">18605 8276 0,'-42'0'16,"21"0"-16,0-21 0,-22 21 0,22 0 15,0 0-15,0 0 0,-21 0 0,20 21 16,1 0-16,0 1 0,0-22 15,0 21-15,0 0 0,21 21 0,0-21 16,0 1-16,0-1 0,0 0 0,0 0 16,0 0-16,21 0 15,0 1-15,0-22 0,0 21 0,0-21 16,22 0-16,-22 0 0,0 0 16,21 0-16,-20 0 0,20 0 0,-21 0 15,0 0-15,22 0 0,-22-21 16,0-1-16,-21 1 0,21 0 15,-21 0-15,0 0 0,0 0 0,0-1 16,0-20-16,0 21 0,0 0 0,-21-22 16,0 22-16,0 0 0,-1 21 15,1-21-15,0 21 0,0 0 0,0 0 16,0 0-16,-1 0 0,22 21 16,-21-21-16,21 21 0,0 0 15,0 1-15,0-1 16,21-21-16,22 0 15,-22 21-15,0-21 0,0 0 16,0 0-16,22 0 0</inkml:trace>
  <inkml:trace contextRef="#ctx0" brushRef="#br0" timeOffset="69383.45">18881 8340 0,'0'-21'16,"0"-1"-16,0 1 0,0 0 15,21 0 1,0 21 0,0 0-1,0 0-15,0 0 0,1 0 16,-1 21-16,0 0 0,-21 0 0,21 1 16,0-1-16,-21 21 15,0-21-15,0 0 0,0 1 0,0-1 16,0 0-16,0 0 0,0 0 0,0 0 15,-21 1-15,0-1 16,0-21-16,21 21 0,-21-21 16,21-21 15,0 0-31,21-1 0,-21 1 16,21 0-16,0 0 15,-21 0-15,21 0 0,0-22 0,1 22 16,-1-21-16,0 21 0,-21-22 0,21 22 15,-21 0-15,21 0 0,-21 0 16,0-1-16,21 22 16,-21-21-1,22 21-15</inkml:trace>
  <inkml:trace contextRef="#ctx0" brushRef="#br0" timeOffset="69707.38">19748 7832 0,'0'0'0,"0"-43"16,0 22-16,0 42 31,0 1-31,0-1 16,0 0-16,0 21 0,0 1 0,-21-1 15,21 0-15,-21 1 0,0-1 16,21 21-16,0-20 0,-21-1 0,21 0 16,-21 1-16,21-1 0,0 0 15,0-20-15,0-1 0,0 21 16,0-21-16,0 0 0,0 1 16,0-1-1,21-21-15,0 0 16,0 0-16,-21-21 0,21-1 15,0 1-15</inkml:trace>
  <inkml:trace contextRef="#ctx0" brushRef="#br0" timeOffset="69907.03">19558 8234 0,'-21'0'0,"42"0"31,0 0-31,0 0 0,0 0 16,1 0-16,-1 0 0,0 0 15,0 0-15,0 0 0,22-21 0,-22 21 16,0 0-16,0-21 0,0 21 16,0 0-16,1 0 0</inkml:trace>
  <inkml:trace contextRef="#ctx0" brushRef="#br0" timeOffset="70268.35">20024 8319 0,'0'0'0,"0"21"0,21-21 16,0 0-1,0 0-15,0 0 16,0 0-16,1 0 0,-1-21 0,0 21 15,-21-22-15,21 22 0,0-21 16,0 0-16,-21 0 0,0 0 16,0 0-16,0-1 15,-21 22 1,0 0-16,0 0 0,0 0 16,0 22-16,21-1 0,-22 0 0,1 0 15,21 0-15,0 0 0,0 22 16,-21-22-16,21 0 0,0 0 0,0 22 15,0-22-15,0 0 0,0 0 16,0 0-16,21 0 0,0-21 16,1 0-16,-1 22 0,0-22 15,0 0-15,0 0 0,0 0 16,1 0-16,-1-22 0,0 22 0</inkml:trace>
  <inkml:trace contextRef="#ctx0" brushRef="#br0" timeOffset="70652.14">20510 8234 0,'0'0'0,"0"-21"0,0 0 16,0-1-16,22 1 15,-1 21-15,0 0 0,0 0 16,0 0-16,0 0 16,1 0-16,-1 0 0,21 0 0,-21 21 15,0 1-15,-21-1 0,22 0 0,-22 0 16,21 0-16,-21 0 0,0 22 15,0-22-15,0 0 0,0 21 16,0-20-16,0-1 0,0 0 16,-21 0-16,-1 0 0,22 0 0,-21-21 15,21 22-15,-21-22 0,21-22 47,0 1-47,0 0 0,0 0 16,21 0-16,0 0 0,1-1 15,-1-20-15,0 21 0,0-21 0,-21 20 16,21-20-16,0 21 0,1 0 16,-1 0-16,0-1 0,-21 1 0,21 0 15,0 21-15,0 0 16,1 0 0,-1 0-16</inkml:trace>
  <inkml:trace contextRef="#ctx0" brushRef="#br0" timeOffset="70852.02">21251 8297 0,'0'0'0,"21"22"63,1-22-48</inkml:trace>
  <inkml:trace contextRef="#ctx0" brushRef="#br0" timeOffset="71643.57">22034 7980 0,'0'0'16,"22"-21"-16,-22 0 0,21-1 16,-21 1-16,0 0 0,21 21 15,-21-21-15,21 21 32,-21 21-32,0 0 0,0 0 0,0 1 15,0-1-15,0 21 0,0 0 16,0 1-16,0-1 0,-21 0 15,21 1-15,-21-1 0,21 0 0,-21 1 16,-1-22-16,22 21 0,-21-21 16,21 1-16,-21-1 0,0 0 0,21 0 15,0 0-15,-21-21 0,0 0 16,21 21-16,-22-21 0,22-21 31,0 0-31,0 0 16,22 0-16,-1-22 0,0 22 15,0-21-15,0 21 0,22-22 0,-22 1 16,21 0-16,-21 21 0,22-22 16,-1 22-16,-21 0 0,21 0 0,1 21 15,-22 0-15,21 0 0,-21 0 16,1 21-16,-1 0 0,-21 0 0,21 0 16,-21 22-16,0-22 0,0 21 15,0-21-15,0 22 0,-21-22 0,0 0 16,-1 0-16,22 0 0,0 1 0,-21-1 15,21 0-15,-21 0 0,21 0 16,0-42 31,21 21-47,-21-21 0,21 0 0,1 0 16</inkml:trace>
  <inkml:trace contextRef="#ctx0" brushRef="#br0" timeOffset="71911.92">22881 7853 0,'0'0'16,"0"-21"-16,0 0 0,0 42 47,-21 0-47,0 0 0,0 21 15,21-20-15,-22 20 0,22 0 0,-21 1 16,0-1-16,21 0 0,0 1 15,-21-1-15,21 0 0,-21 1 0,21-1 16,0-21-16,0 0 0,0 0 0,0 1 16,0-1-16,0 0 0,0 0 15,21-21-15,0 0 0,0 0 16,0 0-16,1 0 0,-1 0 16,0 0-16,0-21 0,-21 0 15</inkml:trace>
  <inkml:trace contextRef="#ctx0" brushRef="#br0" timeOffset="72099.82">22733 8213 0,'0'0'0,"-21"0"16,0 0-16,42 0 31,0 0-31,0 0 16,0 0-16,0 0 0,22 0 0,-1 0 15,-21 0-15,22 0 0,-22 0 16,21 0-16,-21 0 0,22 0 0,-22 0 16</inkml:trace>
  <inkml:trace contextRef="#ctx0" brushRef="#br0" timeOffset="72767.17">23347 8192 0,'-21'21'31,"-1"-21"-31,22 21 0,-21 0 0,0 0 16,21 0-16,0 1 15,0-1-15,0 0 0,-21-21 0,21 21 16,0 0-16,0 0 0,-21-21 0,21 22 16,0-1-1,0-42 16,0-1-15,0 1-16,0 0 16,0 0-16,0 0 0,21 0 15,0-22-15,0 22 0,-21 0 0,21 0 16,1 0-16,-1-1 0,0 1 16,0 0-16,0 21 0,0 0 0,1 0 15,-1 0-15,0 0 16,0 0-16,-21 21 15,0 0-15,0 1 0,0-1 0,0 21 16,0-21-16,0 0 0,0 1 16,0-1-16,0 0 0,0 0 0,0 0 15,0 0-15,-21-21 0,0 0 32,21-21-1,0 0-31,0 0 0,21 0 15,0 0-15,0-22 0,-21 22 0,43 0 16,-22-21-16,0 20 0,21-20 16,1 21-16,-1-21 0,0 20 0,1 1 15,-22 21-15,21 0 16,0 0-16,-20 0 0,20 0 0,-42 21 16,21 1-16,-21 20 0,0-21 15,0 0-15,0 22 0,-21-22 16,0 0-16,21 0 0,-21 21 0,-1-20 15,22-1-15,-21-21 0,21 21 16,-21 0-16,0-21 0,21 21 16</inkml:trace>
  <inkml:trace contextRef="#ctx0" brushRef="#br0" timeOffset="73247.39">24193 8403 0,'22'-21'47,"-1"0"-31,0 0-16,0 21 15,0-21-15,0-1 0,1 1 0,-1 0 16,0 0-16,0-21 16,0-1-16,0 22 0,1-21 0,-1-1 15,0 1-15,0 0 0,0-1 0,0 1 16,1 0-16,-22 21 0,21-22 16,-21 22-16,21 0 0,-21 0 0,0 0 15,-21 21 1,0 0-16,-1 21 15,1 0-15,0 0 0,0 21 16,-21-20-16,42 20 0,-22 0 0,1 1 16,0-1-16,0 0 0,21 22 0,0-22 15,0 0-15,0 1 16,-21-1-16,21 0 0,0-20 0,0 20 16,0-21-16,0 0 0,0 0 0,21 1 15,0-1-15,-21 0 0,21-21 16,0 0-16,1 0 0,-1 0 15,0 0-15,0 0 0,0 0 16,22 0-16,-22 0 0,0-21 0,0 21 16,0-21-16,0-1 0,1 1 0,-22 0 15,21 0-15</inkml:trace>
  <inkml:trace contextRef="#ctx0" brushRef="#br0" timeOffset="74875.73">13250 10097 0,'0'0'0,"21"0"31,1-22 0,-22 1-15,21 21 0,-21-21-16,0 0 15,0 0-15,0 0 16,0-1-16,0 1 15,0 0 1,0 0 15,-21 42 1,21 0-32,0 0 15,0 1-15,0-1 0,0 0 0,-22 21 16,22-21-16,0 22 0,-21-22 0,21 21 15,0 1-15,0-1 0,0 0 16,-21 1-16,21 20 0,-21-21 0,21 1 16,0-1-16,0 0 0,-21 22 15,21-43-15,0 21 0,-21 1 0,21-22 16,0 21-16,0-21 0,0 1 0,0-1 16,0 0-16,0 0 15,0 0-15,0 0 16,-22-21-1,1 0 17,0-21-17,0 0 1,0 0-16,0 0 16,-1 0-16,1 21 0,0-22 15,0 1-15,0 0 0,0 21 0,-1-21 16,1 0-16,0 0 0,0-1 15,0 1-15,21-21 0,-21 21 0,-1 0 16,1-1-16,21-20 16,0 21-16,0 0 0,-21 0 0,21-1 15,0 1-15,-21 21 0,21-21 16,0 42 0,0 0-1,21 22-15,0-22 0,0 0 16,-21 21-16,22-20 0,20 20 15,-21 0-15,0 1 0,0-22 0,22 21 16,-22 0-16,0-20 0,21-1 16,-20 21-16,-1-21 0,0 0 0,0 1 15,0-1-15,0 0 0,-21 0 16,0 0-16,22-21 0,-1 0 31,0-21-15,-21 0-1,21 21-15,0-21 0,-21 0 16,21-1-16,1-20 0,-1 21 0,0 0 16,0-22-16,0 22 0,0 0 0,1 0 15,-1-21-15,0 20 0,0 22 16,0-21-16,0 0 0,1 21 0,-22-21 16,21 21 15,-21 21 16,0 0-32</inkml:trace>
  <inkml:trace contextRef="#ctx0" brushRef="#br0" timeOffset="76547.3">10774 12002 0,'0'0'0,"-21"-43"16,21 22-16,-22 0 0,22 0 16,-21 21-16,21-21 0,-21 21 15,0 0 1,21 21-16,0 0 0,-21 0 16,21 21-16,-21 1 0,21 20 15,-22 1-15,22-22 0,0 22 0,0-1 16,-21 1-16,21-1 0,-21-21 15,21 22-15,-21-22 0,21 22 16,0-22-16,0 0 0,0 1 0,0-1 16,0 0-16,0-20 0,-21-1 15,21 0-15,0 0 0,0-42 32,0 0-32,0 0 15,0-1-15,0 1 0,0 0 0</inkml:trace>
  <inkml:trace contextRef="#ctx0" brushRef="#br0" timeOffset="77224.28">10435 12298 0,'0'0'0,"0"-42"0,0 20 0,-21-20 16,21 21-16,0-21 0,0 20 0,0 1 16,0 0-16,0-21 0,0 21 15,0-1-15,21 1 0,0 0 0,0 0 16,1 21-16,20-21 0,0 21 15,1-21-15,20 21 0,-21 0 0,22 0 16,-1 21-16,1 0 0,-22 21 0,1-21 16,-1 22-16,-21-1 0,0 0 15,-21 22-15,0-22 0,0 1 0,-21-1 16,-21 0-16,-1 1 0,1-1 16,0 0-16,-1-21 0,1 22 15,0-22-15,-1 0 0,1 0 0,21 0 16,-21-21-16,20 0 0,1 0 15,0 0-15,21-21 16,0 0 0,0 0-16,0 0 0,0 0 15,0-1-15,21 22 0,0 0 16,1 0-16,-1 0 16,0 22-16,0-1 0,-21 0 0,21 0 15,0 0-15,1 0 0,-1 22 16,0-22-16,-21 21 0,21-21 0,0 22 15,0-22-15,1 21 0,-1-21 0,0 1 16,0-1-16,0 0 16,0-21-16,1 0 0,-1 0 0,21 0 15,-21 0-15,0 0 0,1 0 0,20-21 16,-21 0-16,0-1 0,0 1 16,1 0-16,-1 0 0,0 0 0,0 0 15,-21-1-15,21-20 0,-21 21 16,0 0-16,0 0 0,0 42 47,0 0-47,0 0 0,0 0 15,0 0-15,0 1 16,0-1-16,0 0 16,0 0-16,0 0 15,0-42 16,0 0-31,0 0 16,0 0-16,0-1 16</inkml:trace>
  <inkml:trace contextRef="#ctx0" brushRef="#br0" timeOffset="77424.52">11409 12383 0,'0'0'0,"21"0"0,0 0 78,0 0-62,0 0-16,1 21 15,-1-21-15,-21 21 0</inkml:trace>
  <inkml:trace contextRef="#ctx0" brushRef="#br0" timeOffset="78132.11">12023 12658 0,'21'0'0,"-42"0"0,84 0 0,-42 0 15,0 0-15,1-21 0,-1-1 16,0 1-16,0 21 0,0-21 0,0 0 15,1 21-15,-22-21 0,21 0 16,-21-1-16,0 1 0,0 0 16,-21 0-16,-1 0 0,1 21 15,0 0-15,0 0 16,0 0-16,0 0 0,-1 0 0,1 0 16,-21 0-16,21 21 0,0 0 0,-1 0 15,1 0-15,0 1 0,0-1 16,0 21-16,21-21 0,0 0 0,0 1 15,0-1-15,0 0 0,0 0 0,0 0 16,21-21-16,21 0 16,-21 0-16,1 0 0,20 0 15,-21 0-15,21-21 0,-20 21 16,20-21-16,-21 0 0,0 21 0,0-21 16,1 21-16,-22-22 0,0 1 15,0 0-15,0 0 16,0 42 15,0 0-31,-22 0 16,22 1-16,0-1 0,0 21 0,0-21 15,0 22-15,-21 20 0,21-21 0,0 1 16,-21 20-16,21-20 0,0 20 16,0 1-16,0-22 0,0 21 0,0-20 15,0 20-15,0 1 0,0-22 0,0 22 16,0-1-16,0-21 0,0 1 15,-21-1-15,0 0 0,21 1 0,-21-1 16,-1-21-16,1 22 0,0-22 16,-21 0-16,21-21 0,-1 21 0,-20-21 15,21 0-15,-21 0 0,-1 0 16,1 0-16,0-21 0,-1 0 0,1 0 16,0-22-16,-1 22 0,22-21 0,-21-1 15,21 1-15,-22 0 0,22-1 16,21 1-16,0 0 0,-21-1 0,21 22 15,0-21-15,0 21 0,0-22 0,21 22 16,0 0-16,0-21 0,1 21 16,-1-22-16,21 22 0,0-21 0,1-1 15,-1 1-15,0 0 0,22-1 16</inkml:trace>
  <inkml:trace contextRef="#ctx0" brushRef="#br0" timeOffset="78859.91">12975 12065 0,'0'0'0,"-21"0"16,21 21-16,-21-21 16,0 43-16,21-22 0,0 0 0,-22 21 15,22 1-15,-21-22 0,21 21 16,-21 0-16,21-20 0,0 20 15,0-21-15,-21 0 0,21 0 0,0 1 16,0-1-16,0 0 0,0 0 16,0-42 15,21 0-31,0 0 16,-21-1-16,21 1 0,1 0 0,-22 0 15,21 0-15,0 0 0,-21-1 0,21 1 16,-21 0-16,21 21 0,0 0 31,-21 21-15,22 0-16,-22 1 0,0-1 15,0 0-15,0 0 0,0 0 0,0 0 16,21 1-16,0-1 16,-21 0-16,21-21 0,0 0 0,0 21 15,1-21-15,-1 0 0,0 0 0,0 0 16,21 0-16,-20 0 0,20 0 15,-21-21-15,21 21 0,-20-21 0,-1 0 16,0-1-16,0 1 0,0 0 0,0-21 16,1 21-16,-1-22 0,-21 1 15,21 0-15,0-22 0,0 22 16,-21-1-16,0-20 0,21 21 0,-21-1 16,22 1-16,-22 21 0,0 0 15,0-1-15,0 1 0,0 42 16,-22 1-1,22-1-15,-21 0 0,0 21 16,0 1-16,21-1 0,0 0 0,-21 1 16,21 20-16,-21-21 0,21 1 15,0-1-15,0 0 0,0 1 0,0-1 16,0-21-16,0 22 0,0-22 0,0 0 16,21 0-16,0 0 0,0-21 15,-21 21-15,21 1 0,0-22 0,1 0 16,-1 0-16,0 0 15,0 0-15,0-22 0,0 1 16,1 0-16,-1 0 0,-21 0 16,0 0-16,0-22 0</inkml:trace>
  <inkml:trace contextRef="#ctx0" brushRef="#br0" timeOffset="79038.34">13589 12171 0,'0'0'0,"-21"0"0,21-21 15,21 21 17,0-21-32,0 21 0,0 0 15,1 0-15,20 0 0,-21 0 0,21 0 16,1 0-16,-1 0 0,0 0 16,1 0-16,-22-22 0,21 22 0,1 0 15</inkml:trace>
  <inkml:trace contextRef="#ctx0" brushRef="#br0" timeOffset="79801.23">14626 12129 0,'0'0'0,"0"-22"0,0-20 16,0 21-1,0 0-15,0 0 16,0-1-16,0 1 15,-21 21-15,0 0 0,0 0 16,-1 0-16,22 21 0,-21 1 16,0-1-16,0 0 0,21 21 0,-21-21 15,0 22-15,21-1 0,-22-21 16,22 22-16,0-1 0,0-21 0,0 21 16,0-20-16,0-1 0,0 21 0,0-21 15,22 0-15,-1 1 16,0-1-16,21-21 0,-21 21 0,1-21 15,20 0-15,-21 0 0,21 0 0,1 0 16,-22 0-16,21 0 0,-21-21 16,22 21-16,-22-21 0,0-1 0,21 1 15,-20 0-15,-1-21 0,0 21 16,0-22-16,0 1 0,-21-22 0,21 22 16,1-21-16,-22 20 0,21-20 0,-21 20 15,0-20-15,21 21 0,0-1 16,-21 1-16,0 21 0,0 0 0,0-1 15,0 44 17,0-1-32,0 0 0,0 0 0,-21 21 15,0 1-15,21-1 0,-21 22 0,21-22 16,0 0-16,0 1 0,0-1 16,0 0-16,0 1 0,0-1 0,0 0 15,0-21-15,0 1 0,0-1 0,21 0 16,0 0-16,-21 0 0,21-21 15,0 0-15,0 0 0,1 0 0,-1 0 16,0 0-16,0 0 0,0-21 16,0 0-16,1 0 0,-1 21 15,0-43-15,-21 22 0,21 0 16,-21 0-16,21 0 0,-21 0 16,0-1-16,0 44 31,0-1-31,0 0 15,0 0-15,0 0 0,0 0 16,0 1-16,0-1 16,21 0-1,1-21-15,-1 0 16,0 0-16,0 0 16,-21-21-1,0 0-15,0-1 0</inkml:trace>
  <inkml:trace contextRef="#ctx0" brushRef="#br0" timeOffset="79989.12">15557 12044 0,'0'0'0,"0"-21"0,0 0 32,-21 21-17,21 21 16,0 0-15,21-21-16,1 21 16,-1-21-16,0 0 0,0 0 0,0 0 15</inkml:trace>
  <inkml:trace contextRef="#ctx0" brushRef="#br0" timeOffset="80831.53">16002 12044 0,'0'0'15,"0"-21"1,-21 21-16,0 0 0,-1-21 0,1 21 16,0 0-16,0 0 15,21 21-15,-21 0 0,21 0 16,-21 0-16,-1 0 0,22 1 16,-21-1-16,21 21 0,0-21 0,0 0 15,0 22-15,0-22 0,0 0 0,0 0 16,0 0-16,0 1 0,0-1 15,21 0-15,1 0 0,-1-21 0,0 21 16,21-21-16,-21 0 0,1 0 0,20 0 16,0 0-16,-21 0 0,22 0 15,-1-21-15,-21 21 0,22-21 0,-22 0 16,21 0-16,-21-1 0,22-20 16,-22 0-16,0-1 0,21 1 15,-21 0-15,1-22 0,-1 1 0,0 20 16,-21-20-16,21 21 0,0-22 0,-21 22 15,21 21-15,-21-1 0,0 1 16,0 0-16,0 0 0,0 42 16,0 0-1,-21 0-15,0 1 0,0-1 0,21 21 16,-21 0-16,21 1 0,-21-1 0,-1 22 16,22-22-16,-21 0 0,0 1 15,21-1-15,-21 0 0,21 1 0,0-1 16,-21-21-16,21 21 0,-21-20 15,21-1-15,0 0 0,-22-21 16,22 21-16,0-42 47,22 0-47,-1 0 0,-21-1 0,21 1 16,0 0-16,0 0 0,22-21 15,-22 20-15,21 1 0,-21 0 0,0 0 16,22 0-16,-22 0 0,21 21 0,-21-22 15,1 22-15,-1 0 16,0 0-16,-42 22 31,0-22-31,-1 0 16,1 21-16,-21-21 0,21 0 0,-22 21 16,22-21-16,0 0 0,-21 0 0,21 21 15,-1 0-15,1-21 0,0 0 16,0 21-16,21 1 15,0-1-15,0 0 16,0 0-16,0 0 0,21-21 16,0 21-16,0 1 0,1-22 0,-1 21 15,0-21-15,0 21 0,0-21 16,0 0-16,1 0 0,-1 21 0,0-21 16,0 0-16,0 0 15,0 0-15,-21-21 31,0 0-15</inkml:trace>
  <inkml:trace contextRef="#ctx0" brushRef="#br0" timeOffset="81641.39">13229 13293 0,'0'0'0,"0"-21"0,0-1 0,21 22 0,-21-21 15,0 0-15,21 21 0,-21 21 31,0 0-15,0 1-16,0-1 0,-21 21 16,21 0-16,0 1 0,0-1 0,-21 0 15,21 1-15,0 20 0,0-20 0,0-1 16,0 0-16,0 1 0,0-1 16,0 0-16,-21-21 0,21 22 15,0-22-15,-21 0 0,21 0 0,0 0 16,-21 1-16,-1-22 15,1 0-15,21 21 0,-21-21 16,0 0-16,21-21 16,0-1-1,0 1-15,-21 21 0,21-42 0,0 21 16,0 0-16,0-1 0,0 1 16,-21-21-16,21 21 0,0 0 0,0-1 15,0 44 16,-22-22-31,22 21 0,0 0 0,0 0 16,0 21-16,0-20 0,0-1 16,0 0-16,0 0 0,0 0 15,0 0-15,0 1 0,22-1 0,-1-21 16,0 21-16,0-21 16,0 0-16,0 0 0,1 0 15,-1-21-15,21 21 0,-21-21 0,0-1 16,1 22-16,20-21 0,-21 0 15,-21 0-15,21 0 0,0 0 16,-21-1-16,0 1 0,0 0 16,-21 21 15,0 0-31,0 0 0</inkml:trace>
  <inkml:trace contextRef="#ctx0" brushRef="#br0" timeOffset="82331.84">10837 15028 0,'0'0'0,"0"-21"0,-21 0 16,0 0-16,0 21 0,21-21 16,-21 0-16,-1 21 0,1-22 0,0 22 15,21-21-15,-21 21 0,0 0 16,0 0-16,-1 0 0,1 0 0,0 0 16,0 21-16,0 1 0,21-1 0,-21 0 15,-1 0-15,22 21 0,-21 1 16,21-22-16,0 21 0,0 1 0,0-1 15,0 0-15,0 1 0,0-1 16,0-21-16,21 21 0,1 1 16,-1-22-16,21-21 0,-21 0 15,0 0-15,22 0 0,-1 0 0,-21 0 16,22 0-16,-1-21 0,0 0 16,1-1-16,-1 1 0,-21 0 15,21 0-15,-20-21 0,-1-1 0,0 22 16,-21-21-16,0-1 0,0 22 0,0-21 15,0 0-15,-21-1 0,0 22 16,-22-21-16,22 21 0,0-1 0,-21 1 16,20 21-16,-20 0 0,21 0 15,0 0-15,0 0 0,-1 0 0,1 0 16,0 21-16,0 1 0,21-1 16,-21 0-16,21 0 0,0 0 0,0 22 15,0-22-15,0 21 16,21 0-16,0-20 0,0-1 15,0-21-15,1 21 0,-1-21 0,21 0 16</inkml:trace>
  <inkml:trace contextRef="#ctx0" brushRef="#br0" timeOffset="82643.89">11303 15050 0,'0'0'0,"0"21"31,0 0-31,0 0 0,0 0 0,-21 22 16,21-22-16,-21 21 0,21 0 0,0 22 15,-22-22-15,22 1 0,-21 20 16,21-21-16,0 22 0,0-1 0,0 1 16,-21-1-16,21 22 0,0-21 0,-21 20 15,21 64-15,-21-63 16,21-21-16,-21-1 0,-1 1 0,1-1 15,21-21-15,-21 1 0,0-1 16,21-21-16,0 22 0,0-22 16,-21-21-16,21-21 15,0-1-15,0 1 16,0-21-16,0 21 0,21-22 16</inkml:trace>
  <inkml:trace contextRef="#ctx0" brushRef="#br0" timeOffset="83655.37">11239 15304 0,'0'0'15,"0"-22"-15,0 1 0,0 0 0,0 0 0,0 0 16,0 0-16,22-1 0,-1 1 16,0 0-16,0 21 15,0 0-15,0-21 0,1 21 0,20 0 16,-21 0-16,0 0 0,22 21 15,-22 0-15,0 0 0,0 1 0,0-1 16,-21 0-16,0 0 0,0 21 0,0-20 16,0-1-16,-21 0 0,0 21 15,0-21-15,0-21 0,-1 22 0,-20-1 16,21-21-16,0 0 0,-22 0 16,22 0-16,0 0 0,0 0 0,0 0 15,42 0 16,0 0-31,0 0 16,0 21-16,1-21 0,-1 0 16,0 21-16,0-21 0,0 21 15,0-21-15,1 0 0,-1 0 0,21 0 16,-21 0-16,22 0 0,-22 0 16,21-21-16,0 0 0,1 21 0,-1-21 15,0 0-15,1-1 0,-1 1 0,0 0 16,1 0-16,-22-21 0,21 20 15,-21-20-15,-21 21 0,0-21 0,22 20 16,-22 1-16,0-21 0,0 21 16,0 0-16,-22 21 15,1 0-15,0 0 16,0 0-16,21 21 0,0 0 16,-21 0-16,21 0 0,-21 0 0,21 1 15,0-1-15,0 0 0,0 0 0,0 0 16,21 0-16,0 1 0,-21-1 15,42 0-15,-21-21 0,1 0 0,-1 21 16,0-21-16,21 0 0,-21 0 16,22 0-16,-22 0 0,0 0 0,21-21 15,-20 0-15,20 21 0,-21-21 0,0-1 16,0 1-16,1 0 0,-22 0 16,21 0-16,-21 0 0,0-1 15,0 1-15,0 0 16,0 42-1,0 0-15,0 1 16,-21-1-16,21 0 0,-22 0 16,22 0-16,-21 0 0,21 1 0,0 20 15,-21-21-15,0-21 0,21 21 16,-21 0-16,21 1 0,0-1 16,0-42 15,0-1-31,0 1 0,0 0 15,0 0-15,0 0 0,0 0 16,0-22-16,0 22 0,21-21 16,0-1-16,0 22 0,0 0 0,-21-21 15,22 42-15,-1-21 0,0-1 0,0 22 16,0 0-16,0 0 0,1 22 16,-1-1-16,-21 0 0,21 0 0,0 0 15,-21 0-15,0 22 0,0-22 16,0 21-16,0-21 0,0 1 0,0-1 15,0 21-15,0-21 0,0 0 0,0 1 16,-21-1-16,0-21 16,21 21-16,-21-21 31,21-21-15,0 0-16,0-1 0,0 1 0</inkml:trace>
  <inkml:trace contextRef="#ctx0" brushRef="#br0" timeOffset="85459.43">13420 14774 0,'21'0'0,"-42"0"0,42-21 0,-21 42 47,0 1-47,0-1 0,0 0 0,0 21 16,-21-21-16,-1 22 0,1-22 0,21 21 15,-21 1-15,21-1 0,-21-21 16,0 21-16,21 1 0,0-22 0,-21 0 16,21 0-16,0 0 0,-22 1 15,22-1-15,22-21 16,-1-21-1,0-1-15,0 1 0,0 0 16,0 0-16,1 0 0,-1-22 0,0 1 16,0 21-16,0-21 0,0 20 15,-21-20-15,22 21 0,-1 0 16,0 21-16,-21-21 0,21 21 0,0 21 31,-21 0-31,0 0 0,21 0 0,-21 22 16,0-22-16,0 21 0,22-21 0,-22 0 15,21 22-15,-21-22 0,21 0 16,0 0-16,-21 0 0,21-21 0,0 22 16,1-22-16,-1 0 0,21 0 15,-21 0-15,0 0 0,22 0 0,-22-22 16,0 1-16,21 21 0,-20-42 0,-1 21 16,0 0-16,21-1 15,-42-20-15,21 0 0,1-1 0,-1 1 16,-21 0-16,0-1 0,0 1 0,0 0 15,0-1-15,0 1 0,0 21 16,0-21-16,0 20 0,0 1 16,-21 42-1,21 1-15,-22-1 0,22 21 16,-21-21-16,21 22 0,0-1 0,-21 0 16,21-21-16,0 22 0,0-1 15,0 0-15,0-20 0,0 20 0,0-21 16,21 0-16,-21 0 0,21 22 0,1-43 15,-1 21-15,0 0 16,21-21-16,-21 0 0,22 0 0,-1 0 16,-21 0-16,22 0 0,-1-21 0,0 0 15,-21 0-15,22-1 0,-22 1 16,0 0-16,0-21 0,0 21 0,1-1 16,-1-20-16,-21 21 0,21 0 15,-21 0-15,0-1 0,0 1 0,0 0 16,-21 42-1,21 0 1,-21 1-16,21-1 0,-22 21 16,22-21-16,-21 0 0,21 1 15,0 20-15,0-21 0,0 0 16,0 0-16,21 1 0,1-1 0,-1 0 16,0 0-16,0-21 0,21 21 15,-20-21-15,20 0 0,-21 0 0,21 0 16,1 0-16,-1 0 0,0 0 0,1-21 15,-22 0-15,21 0 0,1 0 16,-22-1-16,21-20 0,-21 0 0,22-1 16,-22 1-16,0 0 0,0-1 0,0-20 15,0 21-15,1-22 0,-1 22 16,-21-1-16,0-20 0,0 42 0,21-22 16,-21 22-16,0 0 0,0 0 15,-21 42 1,0 0-16,21 0 15,-22 1-15,1 20 0,0-21 16,0 21-16,0 1 0,21 41 16,-21-41-16,21-1 0,0 0 15,0-20-15,0 20 0,0 0 0,21-21 16,0 22-16,0-22 0,0 21 0,0-21 16,22 1-16,-22-1 0,0-21 15,21 0-15,1 21 0,-22-21 0,21 0 16,-21 0-16,22-21 0,-22 21 15,0-21-15,21-1 0,-20-20 16,-1 21-16,0 0 0,0-22 0,0 1 16,-21 0-16,21-1 0,-21-20 0,22 21 15,-22-22-15,0 22 0,0-22 16,0 22-16,0 0 0,0-1 0,0 1 16,0 21-16,0 0 0,-22 42 31,1 21-31,0-21 0,21 22 15,0-22-15,-21 21 0,21 0 0,-21 1 16,21-1-16,0 0 0,0 1 0,0-1 16,0 0-16,0 1 15,0-22-15,0 21 0,0 1 0,-21-22 16,21 21-16,0-21 0,0 0 0,0 1 16,-22-1-16,22 0 15,0-42 1,0 0-16,0-1 15,0 1-15,0-21 16,22 21-16,-1 0 0,0-22 0,0 22 16,0-21-16,0 21 0,22-22 15,-22 22-15,0 0 0,0 0 16,22 0-16,-22 21 0,0 0 0,0 0 16,0 0-1,-21 21-15,0 0 0,0 0 0,0 21 16,0-20-16,0-1 0,0 0 0,0 21 15,0-21-15,0 1 0,-21-1 16,21 21-16,0-21 0,0 0 16,0 1-16,0-1 0,21-21 15,0 0-15,1 0 16,-1 0-16,0 0 16,0-21-16,0-1 0,0 1 15,1 0-15,-1 0 0,0 0 16,-21 0-16,21-1 0,0 1 0,-21 0 15,0 0-15,0-21 0,0 20 16</inkml:trace>
  <inkml:trace contextRef="#ctx0" brushRef="#br0" timeOffset="85721.28">15430 14732 0,'22'0'31,"-1"0"-31,0 0 16,0 0-16,21-21 0,-20 0 16,-1 21-16,21 0 0,-21-21 0,0 21 15,22 0-15,-22 0 0,0-22 16,0 22-16,0 0 0,1 0 0,-22-21 15,0 0-15,0 0 16</inkml:trace>
  <inkml:trace contextRef="#ctx0" brushRef="#br0" timeOffset="85972.15">15092 14457 0,'-21'0'16,"-1"-21"-16,1 21 0,0-21 16,0 21-1,0 0 1,21 21 15,21-21-15</inkml:trace>
  <inkml:trace contextRef="#ctx0" brushRef="#br0" timeOffset="86788.69">13610 15939 0,'0'-22'0,"0"44"0,21-86 0,-21 43 0,0 0 15,0 0-15,0-1 0,0 1 0,0 0 16,0 0-16,0 0 16,-21 21-16,0 0 0,0 0 15,0 0 1,-1 0-16,22 21 0,0 0 16,0 21-16,0-20 0,-21 20 0,21 21 15,0-20-15,0-1 0,0 22 16,-21-22-16,21 21 0,0-20 15,0-1-15,0 0 0,0 1 16,0-1-16,0 0 0,0-20 0,0-1 16,-21 0-16,21 0 0,0 0 0,-21-21 15,21 21-15,-21-42 32,21 0-17,0 0-15,-22 0 0,22 0 0,0-22 16,0 22-16,0 0 0,0 0 0,0-22 15,0 22-15,0 0 16,0 0-16,-21 21 0,21 21 16,-21 0-1,21 0-15,0 22 16,0-22-16,0 0 0,0 0 0,0 0 16,0 1-16,0-1 0,21 0 15,0-21-15,1 0 16,-1 0-16,0 0 0,0 0 0,0 0 15,0 0-15,1 0 0,-1 0 16,0-21-16,0 21 0,21-21 0,-20-1 16,-1 22-16,-21-21 0,21 0 15,0 21-15,-21-21 0</inkml:trace>
  <inkml:trace contextRef="#ctx0" brushRef="#br0" timeOffset="88371.33">12298 17230 0,'0'0'15,"0"-21"-15,0-1 0,0 1 0,0 0 16,0 0-16,0 0 0,0 0 0,0-1 15,-21 22 17,-1 22-32,22-1 15,-21 0-15,0 21 0,21-21 16,-21 22-16,21-22 0,0 21 16,-21 1-16,21-1 0,0 0 0,-21 1 15,21-1-15,0 0 0,0-21 16,0 1-16,0-1 0,0 0 0,0 0 15,21 0-15,0-21 0,0 0 16,0 0-16,-21-21 0,21 0 16,1 0-16,-1 0 0,0-1 15,0-20-15,21 21 0,-20 0 0,-1-22 16,0 22-16,0-21 0,-21 21 16,21-22-16,0 22 0,-21 0 0,22 0 15,-22 0-15,0 42 31,0 0-31,0 0 0,0 0 16,0 1-16,0-1 0,21 21 16,-21-21-16,0 0 0,0 1 0,21 20 15,-21-21-15,0 0 0,21 0 16,0 1-16,0-22 0,-21 21 0,22-21 16,-1 0-16,0 0 0,21 0 15,-21 0-15,1 0 0,-1-21 0,21 21 16,-21-22-16,22 1 0,-22 0 15,0-21-15,0 21 0,0-22 16,0 22-16,1-21 0,-1-1 16,0 22-16,-21-21 0,0 0 0,21 20 15,-21 1-15,0 0 0,21 0 16,-21 0-16,-21 42 31,0 0-31,0 0 16,0 0-16,21 1 0,-22 20 0,1-21 15,21 21-15,-21-20 0,21 20 16,0 0-16,0-21 0,0 22 0,0-1 16,0-21-16,0 0 0,21 22 15,0-22-15,1 0 0,20 0 16,-21-21-16,21 21 0,1-21 16,-1 0-16,0 0 0,1 0 0,-1 0 15,0-21-15,1 0 0,-22 0 16,21 0-16,-21 0 0,1-1 0,-1-20 15,0 21-15,-21 0 0,0-22 16,0 22-16,0 0 0,0-21 0,0 21 16,-21-1-16,0 22 15,-1 0-15,1 0 0,0 0 0,0 0 16,0 0-16,0 22 16,-1-1-16,1 0 0,21 0 0,0 21 15,0-20-15,0-1 0,0 0 16,0 21-16,0-21 0,21 1 15,22-1-15,-22 0 0,0 0 0,0-21 16,22 0-16,-22 0 0,21 0 16,-21 0-16,22 0 0,-22 0 0,21 0 15,0-21-15,-20 0 0,20 0 16,-21-1-16,21-20 0,-20 0 0,-1 21 16,0-22-16,0 1 0,-21 0 15,0-1-15,21-20 0,-21 42 0,0-22 16,21 1-16,-21 21 0,0 0 15,0-1-15,0 44 32,-21-1-32,0 0 0,21 21 15,0-21-15,-21 22 0,21-22 0,-21 21 16,21-21-16,-21 22 0,21-1 16,0-21-16,0 22 0,0-22 0,0 21 15,0-21-15,0 0 0,0 1 16,0-1-16,0 0 0,0 0 0,0-42 47,0 0-47,0 0 15,0-1-15,0 1 0,0 0 16,21 0-16,0 0 0,0-22 16,0 22-16,0 0 0,1 21 0,-1-21 15,21 0-15,-21 21 0,0 0 16,22 0-16,-22 0 0,21 0 0,-21 0 15,22 0-15,-22 21 0,0 0 0,21 0 16,-20 0-16,-22 1 0,0-1 16,0 21-16,0-21 0,0 0 0,0 22 15,0-22-15,-22 0 0,1 0 16,-21 0-16,21 1 0,-22-1 16,22-21-16,-21 21 0,0-21 0,20 0 15,1 0-15,-21 21 0,21-21 16,0 0-16,-1 0 0,22-21 15,-21 21 1,21-21 0,0 0-16,0-1 0,0 1 15,21 0-15</inkml:trace>
  <inkml:trace contextRef="#ctx0" brushRef="#br0" timeOffset="89121.98">15113 17018 0,'0'0'0,"0"-21"0,0-43 15,0 43-15,0 0 0,0 0 16,0 42-1,0 21 1,0-20-16,0-1 0,0 21 16,0 0-16,0 1 0,0-1 0,0 0 15,0 1-15,0-1 0,0 0 16,0 1-16,0-1 0,0 0 0,-21 1 16,21-1-16,0 0 15,-21-20-15,21 20 0,0-21 0,0 0 16,0 0-16,-22 1 15,1-22 1,21-22-16,0 1 16,0-21-16,0 21 0,0 0 15,0-22-15,0 22 0,21-21 16,1 21-16,-1-1 0,21 1 0,-21-21 16,22 42-16,-22-21 0,21 0 0,-21 21 15,22 0-15,-22-22 0,21 22 16,-21 0-16,22 0 0,-22 0 15,0 22-15,0-1 0,0 0 0,-21 0 16,0 0-16,0 0 0,0 22 16,0-22-16,0 0 0,-42 0 15,21 22-15,0-22 0,-22 0 0,1 0 16,21-21-16,-22 21 0,22 0 16,-21-21-16,21 0 0,-22 0 0,22 0 15,0 0-15,0 0 0,0 0 16,21-21 15,21 0-15,0 0-16,0 21 0,0-21 15,1 0-15</inkml:trace>
  <inkml:trace contextRef="#ctx0" brushRef="#br0" timeOffset="89543.52">15663 17293 0,'21'-21'15,"-21"0"-15,22 21 0,-22-21 0,21 21 16,0 0 0,0 0-16,0 0 15,0 21-15,-21 0 0,22 0 16,-1-21-16,-21 21 0,21 22 0,-21-22 15,0 0-15,0 0 0,0 22 16,0-22-16,0 0 0,0 21 0,0-21 16,0 1-16,0-1 0,0 0 15,0 0-15,-21-21 0,21 21 0,-21-21 16,21-21 0,0 0-1,0 0-15,0 0 16,0-1-16,21-20 0,0 21 0,0 0 15,-21-22-15,21 22 16,0-21-16,1 21 0,-22-22 0,21 22 16,0 0-16,-21 0 0,21 0 0,0 21 15,-21-21-15,21 21 16,1 0-16,-1 0 0,0 21 16,0-21-1,0 0-15,-21 21 0</inkml:trace>
  <inkml:trace contextRef="#ctx0" brushRef="#br0" timeOffset="90031.77">16700 17251 0,'0'0'0,"0"-21"15,0 0-15,-21 21 16,0 0-16,0 0 0,0 0 16,-22 21-16,22 0 0,0-21 15,0 21-15,-21 0 0,20 0 16,1 1-16,0-1 0,21 0 0,0 0 16,0 21-16,0-20 0,0-1 15,0 0-15,0 0 0,0 0 0,21 0 16,0-21-16,1 22 15,-1-22-15,21 0 0,-21 0 0,22 0 16,-1 0-16,-21 0 0,21 0 16,1-22-16,-22 1 0,0 0 0,21 0 15,-20 0-15,-1 0 0,0-1 0,0 1 16,-21-21-16,0 21 0,0-22 16,0 22-16,0 0 0,0-21 0,-21 21 15,0-1-15,0 1 0,-1 0 16,1 21-16,0 0 0,0 0 0,0 0 15,0 0-15,-1 0 16,1 0-16,0 21 0,0 0 0,0 1 0,0-1 16,-1-21-16,22 21 15,0 0-15,0 0 0,0 0 0,0 1 16,22-22 0,-1 0-16</inkml:trace>
  <inkml:trace contextRef="#ctx0" brushRef="#br0" timeOffset="90612.44">17081 17209 0,'0'0'0,"0"-22"0,22 22 16,-22 22-1,0-1 1,0 0-16,0 0 15,0 0-15,0 0 0,-22 1 0,1-1 16,21 0-16,0 0 16,-21 0-16,21 0 0,-21 1 0,21-1 15,0 0-15,21-21 47,0 0-47,-21-21 0,21 21 16,1-21-16,-1-1 0,0 1 0,0 0 15,0 0-15,0 0 16,1 0-16,-1 21 16,0 0-16,-21 21 15,0 0 1,0 0-16,0 0 0,0 0 16,0 1-16,0-1 0,21 0 0,0-21 15,0 21-15,1 0 0,-1-21 0,0 0 16,0 0-16,21 0 0,-20 0 15,-1 0-15,21 0 0,-21 0 16,0 0-16,1-21 0,-1 21 16,0-21-16,-21 0 0,21 0 0,-21-1 15,0 1-15,0-21 0,0 21 16,0-22-16,0 22 0,0-21 0,0 21 16,-21-22-16,21 22 0,-21 0 15,21 0-15,0 0 0,-21 42 47,21 0-31</inkml:trace>
  <inkml:trace contextRef="#ctx0" brushRef="#br0" timeOffset="91092.32">18309 17082 0,'0'0'0,"21"-22"0,-21 1 0,0 0 16,0 0-16,-21 21 16,0 0-16,-21 0 0,20 0 15,-20 0-15,21 0 16,-21 21-16,-1-21 0,1 21 0,21 0 15,-22 1-15,22-1 0,0-21 0,0 21 16,21 0-16,0 0 0,0 0 16,0 1-16,21-22 0,0 21 15,0-21-15,1 0 0,20 21 16,-21-21-16,0 21 0,22-21 0,-22 21 16,0-21-16,0 21 0,0-21 15,0 22-15,1-22 0,-1 21 0,-21 0 16,0 0-16,0 0 15,0 0 1,-21-21-16,-1 0 16,1 22-16,-21-22 15,21 0-15,0 0 0,-1 0 0,1 0 16,0 0-16,-21 0 0,21 0 16,-1 0-16,1 0 0,0 0 15,21-22 1,0 1-1,21 21 1,0-21-16</inkml:trace>
  <inkml:trace contextRef="#ctx0" brushRef="#br0" timeOffset="91493">18436 17293 0,'21'0'16,"0"0"0,1 0-1,-1 0-15,0-21 0,0 0 0,0 0 16,0 21-16,1-21 16,-1 21-16,21-22 0,-21 1 15,0 0-15,-21 0 0,0 0 16,0 0-16,0-1 15,-21 22-15,0 0 16,0 0-16,0 0 0,0 0 16,-1 0-16,1 22 0,0-1 0,0 0 15,0-21-15,0 21 0,21 0 16,0 0-16,-22 1 0,22-1 0,0 0 16,0 0-16,0 0 0,0 0 15,22 1-15,-1-1 0,0-21 16,0 21-16,0-21 0,0 0 0,1 0 15,-1 0-15,21 0 0,-21 0 16,0 0-16,1 0 0,-1 0 16,0 0-16,0-21 0,0 21 0,0-21 15</inkml:trace>
  <inkml:trace contextRef="#ctx0" brushRef="#br0" timeOffset="91915.95">19050 17103 0,'0'0'0,"0"-21"16,0-1-16,0 1 16,21 21-1,0 0-15,-21-21 16,21 21-16,1 0 0,-1 0 0,0 0 16,0 0-16,0 0 0,0 21 15,1 0-15,-1-21 0,0 22 0,0-1 16,-21 21-16,0-21 0,0 0 15,0 1-15,0-1 0,0 0 0,0 21 16,0-21-16,0 1 0,-21-1 16,0 0-16,21 0 0,-21-21 15,21 21-15,-22-21 0,1 0 16,21-21 15,0 0-31,0 0 16,0 0-16,0-1 0,0 1 15,21 0-15,1 0 0,-1-21 0,0 20 16,0 1-16,0 0 0,0-21 16,1 21-16,-1-1 0,0 1 0,0 0 15,-21 0-15,21 0 16,-21 0-16,21 21 0,-21-22 0,0 1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8T04:15:25.7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1355 1037 0,'-22'0'31,"1"-21"-31,0 21 16,21-21-16,0 0 0,-21 21 16,21-21-16,-21-1 0,21 1 0,0 0 15,0 0-15,0 0 16,0 0-16,0-1 0,21 1 15,0 0-15,0 21 0,22 0 16,-22 0-16,0 0 0,21 0 16,-21 21-16,22-21 0,-22 21 15,21 22-15,-21-22 0,1 0 0,-1 21 16,0 1-16,-21-1 0,0 0 16,0 1-16,0-1 0,0 0 15,-21 1-15,0-1 0,-1 0 16,-20 1-16,21-1 0,-21 0 15,-1-20-15,1 20 0,0 0 0,-1-21 16,1 22-16,0-22 0,20 0 16,-20 0-16,21-21 0,-21 0 15,20 0-15,1 0 0,0 0 0,0 0 16,0 0-16,21-21 0,-21 0 16,21 0-16,-22 0 0,22-1 15,-21 1-15,21 0 0,0 0 0,0 0 16,0 0-16,0-1 0,0 1 15,21 0-15,1 21 0,-1 0 16,0 0-16,0 0 16,0 0-16,0 0 0,1 0 15,-1 21-15,0 0 0,-21 1 0,21-1 16,0 0-16,0 0 0,-21 0 16,22 0-16,-22 1 0,21 20 15,0-21-15,-21 0 0,0 0 0,21 1 16,-21-1-16,21-21 15,0 0 1,1 0-16</inkml:trace>
  <inkml:trace contextRef="#ctx0" brushRef="#br0" timeOffset="332">2117 1439 0,'21'0'16,"0"0"0,-21-21-16,0 0 15,0 0 1,0 0-1,-21 21 1,0 0-16,-1 0 16,22 21-16,0 0 15,0 0-15,-21-21 0,21 21 16,0 1 0,21-22-1,1 0 1</inkml:trace>
  <inkml:trace contextRef="#ctx0" brushRef="#br0" timeOffset="1628.26">4360 910 0,'21'0'63,"1"-21"-63,-1 0 0,0 21 0,0-21 15,0 0-15,22-1 0,-22 1 16,21 0-16,-21 0 0,0 0 15,1 0-15,-1-1 0,0 1 16,-21 0-16,0 0 0,0 0 16,-21 0-16,-22 21 15,22 0-15,0 0 0,-21 0 0,21 0 16,-22 0-16,1 0 0,21 0 16,-22 21-16,22-21 0,-21 21 0,21 0 15,0 0-15,-1-21 0,1 21 16,21 1-16,-21-1 0,21 21 15,0-21-15,0 0 0,0 1 0,0 20 16,0-21-16,21 0 0,0 0 16,1 1-16,-1 20 0,0-21 15,21 0-15,-21 0 0,22 1 16,-22-1-16,21 0 0,1 0 0,-22 21 16,0-20-16,21-1 0,-42 0 15,21 0-15,-21 21 0,22-20 0,-22-1 16,0 0-16,0 0 0,-22 0 15,1 0-15,0 1 0,0-1 0,0 0 16,-22 0-16,1 0 0,21-21 16,-21 0-16,20 0 0,-20 0 0,21 0 15,0 0-15,0 0 0,-22 0 16,22-21-16,0 0 0,0 0 16,21 0-16,0-22 15,-21 22-15,-1 0 0,22-21 0,-21 20 16,21-20-16,0 21 0,0-21 15,0 20-15,-21 1 0,21 0 16,0 42 15,0 0-31,21 1 0,-21-1 0,21 0 16,1 0-16,-1 21 0,-21-20 16,21-1-16,0 0 0,0 0 0,0 21 15,1-20-15,-1-1 0,0-21 16,0 21-16,21 0 0,-20 0 15,-1-21-15,21 0 0,-21 0 16,22 0-16,-1 0 0,0 0 0,1 0 16,20 0-16,-21 0 0,22-21 15,-22 0-15,22 0 0,-22 0 0,0-1 16,-20 1-16,20 0 0,-21 0 16,0-21-16,0 20 0,-21-20 0,0 21 15,0 0-15,0-22 0,0 22 16,0 0-16,0 0 0,0 0 0,-21 21 31,0 0-31,0 0 0,21 21 16,0 0-16,-21 0 0,21 0 0,-21 1 15,21-1-15,0 21 0,0-21 16,0 0-16,0 22 0,0-22 16,0 0-16,0 0 0,0 0 0,0 1 15,0-1-15,0 0 16,21-21-16,0 0 0,0 21 0,21-21 15,-20 0-15,-1 0 0,21 0 16,0 0-16,-20 0 0,20 0 0,-21 0 16</inkml:trace>
  <inkml:trace contextRef="#ctx0" brushRef="#br0" timeOffset="3935.89">6032 1291 0,'0'0'0,"0"-21"0,0 0 15,0 0-15,0 0 0,0-1 0,0-20 16,0 21-16,0 0 0,0 0 16,-21 21-16,0-22 0,0 22 0,0 0 15,0 0-15,-22 0 0,22 0 16,0 22-16,0-1 0,-22 0 0,22 0 16,0 0-16,0 22 0,0-22 15,0 21-15,-1 0 0,1-20 0,0 20 16,21-21-16,0 21 0,0-20 15,0 20-15,0-21 0,0 0 0,0 0 16,0 1-16,0-1 0,21-21 16,0 0-16,1 0 0,-1 0 15,0 0-15,21 0 0,-21 0 0,22 0 16,-22-21-16,0-1 0,0 22 16,0-21-16,1 0 0,-1 0 0,0 0 15,0 0-15,0 21 0,-21-22 16,0 1-16,21 0 0,-21 0 0,22 0 15,-22 0-15,0-1 16,0 1-16,21 21 16,0 0 15,-21 21-31,0 1 16,0-1-16,0 0 0,0 21 0,0-21 15,0 22-15,0-1 0,0 22 16,0-22-16,0 21 0,0 1 0,0-1 15,0 1-15,0-1 0,0 1 0,0-1 16,-21 1-16,0-1 0,-1 1 16,22-1-16,-21 1 0,0-1 0,0 1 15,21-1-15,-21 1 0,0-1 16,-1 1-16,1-22 0,21 1 0,-21-1 16,21 0-16,-21-21 0,21 1 0,-21-1 15,21 0-15,21-42 31,0 0-31,0-1 0,0 1 0,1 0 16,-1-21-16,21-1 0,-21 1 16,0-21-16,1-1 0,-1 1 0,21-1 15,-21 1-15,-21-1 0,21-21 0,1 22 16,-1-22-16,-21 1 0,0-1 16,0 0-16,21 1 0,-21-1 0,21 0 15,-21 22-15,0-1 0,0 1 16,0 20-16,21 1 0,-21 0 0,0 21 15,21-1-15,-21-20 16,0 21-16,0 0 0,0 0 0,22-1 16,-22 1-16,0 0 15,21 21-15,-21 21 32,0 0-32,0 1 15,0-1-15,0 0 0,0 0 16,0 0-16,0 0 0,-21 22 0,21-22 15,0 0-15,0 0 0,0 0 16,0 1-16,0-1 16,21-21-1,0 0 1,0 0-16,0 0 16,0 0-16,22-21 0,-22-1 0,0 1 15,21 21-15,-20-21 0,-1 0 0,21 0 16,-21 0-16,0-1 0,1-20 15,-22 21-15,0 0 0,21 0 0,-21-1 16,0 1-16,0 0 0,0 0 16,-21 21-1,-1 0-15,1 21 16,0 0-16,0 0 0,21 22 16,-21-22-16,21 0 0,-21 0 15,21 22-15,0-22 0,0 0 16,0 0-16,0 21 0,0-20 15,0-1-15,0 0 0,21 0 0,0-21 16,0 21-16,0 0 0,0-21 16,22 0-16,-22 0 0,21 0 0,1 0 15,-22 0-15,21 0 0,0 0 16,1-21-16,-1 0 0,0 21 0,-20-21 16,20 0-16,-21 0 0,21-22 15,-20 22-15,-1 0 0,0-21 16,0 20-16,0-20 0,-21 21 0,0 0 15,0 0-15,0-1 0,0 1 0,0 0 16,-21 21 0,0 21-1,0 0-15,21 1 0,0-1 16,0 0-16,-21 0 0,21 0 16,0 0-16,-22 1 0,22-1 0,0 0 15,0 0-15,0 0 0,0 0 16,0 1-16,0-1 0,22-21 0,-1 21 15,0-21-15,0 0 0,0 0 16,0 0-16,1 0 0,20 0 0,-21 0 16,0-21-16,22 21 0,-22-21 15,0-1-15,0 22 0,0-21 16,0 0-16,-21 0 0,0 0 0,22 0 16,-22-1-16,0 1 0,21 21 15,-21-21-15,0 0 0,-21 21 31,21 21-15,0 0-16,0 0 0,-22-21 16,22 22-16,0-1 0,0 0 0,0 0 15,0 0-15,0 0 0,0 1 16,-21-1-16,21 0 0,0 0 16,0 0-1,0-42 16,0 0-31,0 0 16,0 0-16,21-1 0,-21-20 16,22 21-16,-1 0 0,-21-22 15,21 22-15,0-21 0,0 21 0,0 0 16,-21-1-16,22 1 0,-1 0 16,0 0-16,0 21 0,0 0 0,0 0 15,1 0-15,-22 21 16,0 0-16,21 0 0,-21 1 0,21-1 15,0 0-15,-21 0 0,0 0 16,0 0-16,21 1 0,-21 20 16,21-21-16,1 0 0,-1 0 15,0 1-15,0-1 16,0-21-16,0 0 0,1 0 16,-1 0-16,0 0 0,0-21 15,0 21-15,0-22 0,1 1 16,-1 0-16,0-21 15,-21 21-15,21-1 0,0-20 0,-21 0 16,21-1-16,-21 1 0,0-21 16,22 20-16,-22-20 0,0 20 0,0-20 15,0-1-15,0 22 0,0 0 16,0-1-16,0 22 0,0 0 16,0 0-16,0 0 0,-22 42 31,22 0-31,-21 0 0,21 22 0,0-1 15,0 0-15,0 1 0,0 20 16,-21-21-16,21 22 0,0-22 0,0 1 16,0-1-16,0 21 0,0-20 15,0-22-15,0 21 0,0 1 0,0-22 16,21 0-16,-21 0 0,21 0 16,1 0-16,-1-21 0,0 0 15,0 0-15,0 0 0,0 0 16,1 0-16,-1 0 0,0 0 15,0-21-15,0 0 0,0 0 0,-21 0 16,22 0-16,-1-1 0,0 1 16,-21-21-16,0 21 0,21-22 0,0 22 15,-21 0-15,0 0 0,0 42 47,0 0-47,0 0 0,0 1 0,0 20 16,0-21-16,0 0 0,0 0 15,0 1-15,0-1 0,21-21 0,-21 21 16,22 0-16,-1 0 16,0-21-16,0 0 15,0 0-15,0 0 16,1 0-16,-22-21 16,0 0-16,21 21 0,-21-21 0</inkml:trace>
  <inkml:trace contextRef="#ctx0" brushRef="#br0" timeOffset="4115.79">8869 847 0,'0'0'0,"0"-21"0,-21 21 32</inkml:trace>
  <inkml:trace contextRef="#ctx0" brushRef="#br0" timeOffset="4312.07">8191 995 0,'0'21'15,"22"-21"1,-1 0-16,0 0 16,0 0-16,0 0 0,0 0 0,22 0 15,-22-21-15,21 21 0,-21 0 16,22 0-16,-22-21 0,0 0 0,0 21 16,22 0-16,-22-22 0</inkml:trace>
  <inkml:trace contextRef="#ctx0" brushRef="#br0" timeOffset="6163.86">9398 1312 0,'21'0'15,"0"0"1,-21-21 0,21 21-16,1-21 0,-22 0 0,0 0 15,0 0-15,0-1 16,0 1-16,0 0 0,0 0 0,0-21 15,0 20-15,0 1 0,-22 0 16,1 0-16,0 21 0,0 0 16,0 0-16,-22 0 0,22 21 15,0 0-15,0 0 0,-21 1 0,20-1 16,1 21-16,0 0 0,0-20 16,21 20-16,-21-21 0,21 21 0,-21-20 15,21-1-15,0 0 0,0 0 0,0 0 16,0 0-16,21 1 15,0-22-15,0 0 0,0 0 16,0 0-16,1 0 0,20 0 16,-21 0-16,0 0 0,0-22 0,22 1 15,-22 0-15,0 0 0,0 0 16,0 0-16,1-1 0,-1 1 0,0-21 16,-21 21-16,0-22 0,21 1 15,-21 21-15,0-21 0,0 20 0,0 1 16,0 0-16,-21 21 31,21 21-31,0 0 0,-21 1 16,21-1-16,-21 21 0,21-21 15,-22 22-15,22-22 0,0 21 0,0-21 16,0 22-16,0-22 0,0 0 16,0 21-16,0-21 0,22-21 0,-1 22 15,0-1-15,0-21 0,0 0 16,0 21-16,1-21 0,20 0 0,-21 0 15,0 0-15,22-21 0,-22 21 0,21-21 16,-21-1-16,0 1 0,22 0 16,-22-21-16,0 21 0,0-22 15,0 1-15,1-22 0,-1 22 16,0-21-16,0-1 0,-21 1 0,0-1 16,21 1-16,-21-1 0,0 1 15,21 20-15,-21 1 0,0 0 0,0 20 16,0 1-16,0 0 0,-21 21 15,0 21 1,0 0-16,21 1 0,-21 20 16,21 0-16,-21 1 0,-1-1 0,1 0 15,21 22-15,-21-22 0,21 22 16,-21-22-16,21 0 0,-21 22 0,21-22 16,-21 0-16,21 1 0,0-1 15,0 0-15,0-20 0,0-1 16,0 21-16,21-21 0,0 0 0,0-21 15,0 22-15,0-22 0,22 0 16,-22 0-16,0 0 0,21 0 0,-20 0 16,20-22-16,-21 1 0,21 0 15,-20 0-15,20 0 0,-21-22 0,0 1 16,22 0-16,-22-1 0,0-20 16,0-1-16,0 1 0,0-1 0,1 1 15,-1-1-15,-21 1 0,0-1 16,21 22-16,-21 0 0,0 21 0,0-1 15,0 1-15,0 0 0,0 42 32,-21 0-32,21 22 0,-21-22 0,-1 21 15,22 1-15,-21 20 0,21-21 16,-21 1-16,0 20 0,21-20 0,0 20 16,0-21-16,0 1 0,0-1 15,0 0-15,0 1 0,0-22 0,0 21 16,21-21-16,-21 1 0,21-1 15,0 0-15,1 0 0,-1-21 0,0 0 16,0 0-16,0 0 0,0 0 16,1 0-16,-1 0 0,0 0 0,21-21 15,-21 0-15,1 21 0,-1-21 16,0-22-16,0 22 0,0 0 16,0-21-16,-21 20 0,0-20 0,22 21 15,-22 0-15,0 0 0,0-1 16,0 1-16,0 42 31,0 1-31,0-1 0,0 0 16,0 0-16,21 0 15,-21 0-15,21-21 0,0 22 0,0-22 16,22 21-16,-22-21 16,0 0-16,0 0 0,21 0 15,-20 0-15,20 0 0,-21 0 0,0-21 0,0 21 16,1-22-16,-1 1 15,0 0-15,0 0 0,0 0 0,-21 0 16,0-1-16,0 1 0,0 0 16,0 0-16,0 0 15,-21 42 17,21 0-32,0 0 15,0 0-15,0 22 0,-21-22 0,21 21 16,0 1-16,0-1 0,0 0 15,-21 1-15,21-1 0,0 0 16,0 1-16,0 20 0,0-21 0,-21 22 16,-1-1-16,22 1 0,-21-1 15,21-20-15,-21 20 0,0 1 0,21-1 16,-21 1-16,21-22 0,0 22 0,-21-1 16,-1 1-16,22-22 0,0 21 15,0 1-15,0-22 0,0 22 0,0-22 16,0 0-16,0 1 0,0-22 0,0 0 15,0 0-15,0 0 0,0 1 16,0-44 0,0 1-16,0 0 15,0-21-15,-21-1 0,0 1 16,0 0-16,0-22 0,0 1 0,-1-1 16,1 1-16,0-1 0,0 1 0,0-22 15,21 22-15,0-22 0,0 21 16,0 1-16,0-1 0,0 22 0,0-21 15,21 20-15,0 22 0,0-21 16,0 21-16,-21-1 0,22 1 0,-1 21 16,0-21-16,0 0 0,0 21 0,0 0 15,1-21-15,20 21 0,-21-21 16,0 21-16</inkml:trace>
  <inkml:trace contextRef="#ctx0" brushRef="#br0" timeOffset="11132.14">12975 889 0,'-21'0'16,"21"-21"46,21 21-62,0 0 16,0-21-16,1 21 0,20-21 16,-21-1-16,21 22 0,-20-21 0,20 0 15,0 0-15,-21 0 0,22 21 16,-1-21-16,-21-1 0,0 1 0,1 0 16,-1 0-16,-21 0 0,0 0 15,0-1-15,0 1 0,-21 0 0,-22 0 16,22 21-16,-21-21 0,21 21 15,-22 0-15,1 0 0,-22 0 0,22 21 16,0-21-16,-1 21 0,1 0 16,0 22-16,21-22 0,-22 21 0,22 0 15,21 1-15,0-1 0,0 0 16,0 1-16,0-22 0,0 21 16,21 1-16,22-22 0,-22 21 0,21-21 15,0 0-15,1 1 0,20-22 16,-20 21-16,-1-21 0,21 0 0,-20 0 15,-1 0-15,0 0 0,-20 0 16,-1 0-16,0 0 0,-42 0 31,-22 0-31,22 0 0,-21 0 16,0 0-16,-22 0 0,22 0 16,-1 21-16,1 0 0,0 0 0,-1 22 15,1-22-15,0 0 0,21 21 16,-1-21-16,1 22 0,21-22 15,0 0-15,0 21 0,0-20 0,0-1 16,21 0-16,1 0 0,-1-21 16,21 21-16,-21-21 0,22 0 0,-1 0 15,0 0-15,1 0 0,-1 0 16,0 0-16,1 0 0,-22-21 0,21 21 16,0-21-16,-20 0 0,20 0 15,-21-1-15,0 1 0,0 0 0,22-21 16,-22 21-16,0-22 0,0 22 0,0-21 15,22-1-15,-22 22 0,0 0 16,21 0-16,-20 0 0,20 0 16,-21 21-16,0 0 0,22 0 15,-22 0-15,0 21 0,-21 0 0,0 0 16,0 0-16,0 0 0,0 22 16,0-22-16,0 21 0,0-21 0,0 22 15,-21-22-15,0 0 0,-1 21 0,1-20 16,21-1-16,-21 0 0,0 0 15,0 0-15,21-42 47,0 0-47,21 0 16,0 0-16,0-1 0,0 1 16,1-21-16,-1 21 0,0-22 0,0 22 15,21-21-15,-20 0 0,-1 20 16,21-20-16,-21 21 0,0 0 0,1 0 15,-22-1-15,0 1 0,-22 21 32,1 21-32,0 1 0,0-1 15,-21 0-15,20 0 0,1 21 0,0-20 16,21 20-16,-21-21 0,0 21 16,21-20-16,0-1 0,0 21 15,0-21-15,0 0 0,0 22 0,0-22 16,21 0-16,21 0 0,-21 0 15,22 1-15,-22-1 0,21-21 0,1 0 16,-1 0-16,0 0 0,1 0 16,-1 0-16,21 0 0,-20 0 0,-1-21 15,-21-1-15,22 1 0,-1 0 16,-21-21-16,0 21 0,0-22 0,1 22 16,-22-21-16,0-1 0,0 1 0,0 21 15,0-21-15,0 20 0,0 1 16,0 0-16,0 0 0,-22 21 15,1 0-15,0 0 16,0 0-16,0 21 0,0 0 0,21 0 16,-22 1-16,22 20 0,-21-21 15,21 0-15,0 22 0,0-22 0,0 21 16,0-21-16,0 0 0,0 1 16,21 20-16,1-21 0,-1 0 0,0 0 15,0-21-15,0 22 0,22-22 0,-22 0 16,0 0-16,21 0 0,-21 0 15,1 0-15,20 0 0,-21-22 0,0 1 16,0 0-16,22 0 0,-22 0 16,0 0-16,0-22 0,0 22 15,1-21-15,-1 21 0,0-22 16,21 22-16,-21-21 0,1 21 0,-1-1 16,0 1-16,0 0 0,0 21 15,0 0-15,1 0 16,-22 21-16,0 0 0,0 1 15,0-1-15,0 0 16,0 0-16,0 0 0,0 0 31,21-21-31,-21-21 16,0 0 0,0 0-16,0 0 15,0 0-15,0-1 0,0 1 16,0 0-16,-21 0 15,-1 21-15,1-21 0,0 21 16,0 0-16,0 0 16,0 21-16,-1 0 0,1 0 15,0 0-15,0 1 0,0-1 16,21 21-16,-21-21 0,21 0 0,0 22 16,-22-22-16,22 21 0,0-21 15,0 22-15,0-22 0,0 21 0,22-21 16,-1 1-16,0-1 0,21 0 15,-21 0-15,1 0 0,20 0 16,0-21-16,-21 0 0,22 0 0,-1 0 16,0 0-16,-20 0 0,20 0 15,-21-21-15,21 0 0,-20 0 0,-1 0 16,0 0-16,0-22 0,0 22 0,0-21 16,1 21-16,-22-22 0,21 1 15,-21 21-15,0-22 0,0 22 0,0 0 16,0 0-16,0 0 0,0 42 31,-21 0-15,21 0-16,-22 0 0,22 22 15,0-22-15,0 0 0,0 0 0,0 22 16,0-22-16,0 0 0,0 0 16,0 0-16,0 0 0,0 1 0,22-22 15,-1 21-15,0-21 16,0 0-16,0 0 0,0 0 15,1 0-15,-1-21 0,0-1 16,-21 1-16,21 21 0,0-42 0,0 21 16,1 0-16,-22-22 0,21 22 15,0 0-15,-21-21 0,0 20 0,21-20 16,-21 21-16,21 0 0,-21 0 16,0 42-1,0 0 1,-21-21-16,21 42 0,-21-21 15,21 1-15,-21-1 0,21 0 0,0 21 16,0-21-16,0 1 0,0-1 0,0 21 16,0-21-16,0 0 0,21 1 15,-21-1-15,21 0 0,0-21 0,22 21 16,-22-21-16,0 0 0,0 0 16,21 0-16,-20 0 0,-1 0 0,0-21 15,21 21-15,-21-21 0,1 0 16,-1-22-16,0 22 0,0-21 15,0 21-15,0-22 0,1 1 16,-22-22-16,21 22 0,0-21 0,0-1 16,-21 1-16,21-1 0,-21 1 15,21-1-15,1 1 0,-22 20 0,0 1 16,0 0-16,0 20 0,0 1 0,-22 64 31,22-22-31,-21 21 0,0 0 16,0 22-16,0-22 0,0 22 15,21-22-15,0 22 0,0-1 0,-22-21 16,22 1-16,0 20 0,0-20 16,0-22-16,0 21 0,0 0 15,0-20-15,0 20 0,0-21 16,22 0-16,-22 0 0,21 1 0,0-1 16,0-21-16,0 0 15,0 0-15,1 0 0,-1 0 0,0 0 16,0-21-16,21 21 0,-20-22 15,-1 1-15,0 0 0,0 0 0,0 0 16,0 0-16,1-1 0,-1-20 16,0 21-16,0 0 0,-21 0 0,0-1 15,21 1-15,-21 0 0,0 42 32,0 0-17,-21 1-15,21-1 0,0 0 16,0 0-16,-21 0 0,21 0 0,0 1 15,-21-1-15,21 0 0,0 0 16,0 0-16,0 0 0,0 1 16,21-1-16,0-21 15,0 0-15,0 0 0,1 0 16,-1 0-16,0-21 16,0-1-16,0 22 0,-21-21 0,21 0 15,1 0-15,-1-21 0,0 20 0,0 1 16,-21 0-16,21-21 0,0 21 15,1-1-15,-22 1 0,0 0 16,0 0-16,21 21 0,-21 21 31,-21 0-31,21 0 16,0 1-16,-22-1 0,1 0 0,21 21 16,-21-21-16,21 1 0,-21-1 15,21 0-15,0 0 0,0 0 0,0 0 16,0 1-16,0-1 0,21 0 15,0-21-15,0 0 0,1 0 16,-1 0-16,0 0 0,0 0 16,0-21-16,-21 0 15,21-1-15,-21 1 0,22 0 16,-22 0-16,0 0 0,0 0 16,0-22-16,0 22 0,0 0 0,0 0 15,-22 0-15,1 21 0,0-22 16,0 22-16,0 0 0,0 0 15,42 0 17,0 0-32,0 0 15,0 0-15,0 0 0,22 0 16,-22 0-16,21-21 0,-21 21 0,22 0 16,-22 0-16,21 0 15,-21-21-15,1 21 0,-1 0 0,0 0 16,0 0-16,0 0 0,0 21 15,-21 0-15,0 1 0,0-1 16,0 0-16,0 0 0,0 0 16,0 0-16,0 1 0,0-1 15,0 0-15,0 0 0,0 0 0,-21 0 16,0 1-16,0-1 16,21 0-16,0 0 0,-21-21 15,21 21 1,-21-21-1,21-21 1,0 0-16,0 0 16,21 0-16,0-1 0,0-20 15,0 21-15,0-21 0,22 20 0,-22-20 16,21 21-16,-21-21 0,22-1 0,-22 22 16,21-21-16,-21 21 0,22-1 15,20-20-15,-42 42 0,22 0 16,-22 0-16,0 0 0,0 21 15,0 0-15,-21 22 0,0-22 0,0 0 16,0 21-16,0 1 0,0-22 16,0 21-16,0-21 0,0 22 0,0-22 15,0 0-15,-21 21 16,0-20-16,0-1 0,21 0 0,-21 0 16,21 0-16,-21-21 15,21-21 16,0 0-15,0 0-16,0 0 0,0-1 0,0 1 16</inkml:trace>
  <inkml:trace contextRef="#ctx0" brushRef="#br0" timeOffset="11340.54">17801 783 0,'-21'0'0,"42"0"0,-63 0 0,42-21 16,21 21 31</inkml:trace>
  <inkml:trace contextRef="#ctx0" brushRef="#br0" timeOffset="11572.41">16235 868 0,'0'0'0,"21"0"31,0 0-31,21 0 0,-20 0 16,-1 0-16,21 0 0,-21 0 15,22 0-15,-22 0 0,21 0 16,-21 0-16,0 0 0,1 0 16,-1 0-16</inkml:trace>
  <inkml:trace contextRef="#ctx0" brushRef="#br0" timeOffset="13087.92">5355 2201 0,'21'0'47,"0"0"-47,1 0 0,-22 22 16,21-22-16,21 0 0,-21 0 0,0 0 15,22 0-15,-22 0 0,21 0 16,1 21-16,-1-21 0,21 0 0,-20 0 16,20 0-16,-20 0 0,20 0 0,1 0 15,-22 0-15,21 0 0,1 0 16,-1 0-16,22 0 0,-21 0 0,-1 0 15,22 0-15,-22 0 16,22 0-16,-22 0 0,22-21 0,-21 21 16,20 0-16,1 0 0,-22 0 15,22 0-15,0 0 0,-22-22 0,43 22 16,-21 0-16,21-21 0,-1 21 16,1 0-16,0 0 0,0-21 0,0 21 15,0 0-15,-1 0 0,1-21 0,0 21 16,-21 0-16,21 0 0,-22 0 15,1 0-15,0 0 0,-1 0 0,-20 0 16,20 0-16,1 0 0,0-21 16,-22 21-16,22 0 0,21 0 0,-22 0 15,1 0-15,21 0 16,-21-21-16,20 21 0,-20 0 0,0 0 16,21 0-16,-22 0 0,1 0 0,0 0 15,20 0-15,-20 0 0,21 0 16,-21 0-16,20 0 0,-20 0 15,21 0-15,-21 0 0,-1 0 0,22 0 16,0 0-16,-21 0 0,20 0 0,1 0 16,0 0-16,-21 0 0,21 0 15,-22 0-15,22 0 0,-21 0 0,21 21 16,-22-21-16,22 0 0,0 0 16,-21 0-16,20 0 0,1 21 0,-21-21 15,21 0-15,-22 0 0,1 0 16,0 0-16,21 0 0,-22 0 15,22 0-15,-21 0 0,21 0 0,-22 0 16,1 0-16,0 0 0,-1 0 16,1 0-16,0 0 0,-22 0 0,22 0 15,-1 0-15,-20 21 0,21-21 0,-1 0 16,-20 0-16,20 0 0,1 0 16,0 0-16,-22 0 0,22 0 0,-22 0 15,1 0-15,21 0 0,-22 0 16,1 0-16,20 0 0,-20 0 0,-1 0 15,1 0-15,-1 0 0,1 0 16,-1 0-16,1 0 0,-1 0 16,1 0-16,-22 0 0,22 0 0,-22 0 15,0 0-15,22 0 0,-22-21 16,0 21-16,1 0 0,-1 0 0,0-21 16,22 21-16,-22 0 0,1 0 15,-1-21-15,0 21 0,1 0 0,-1 0 16,0 0-16,1-22 0,-22 22 15,21 0-15,0 0 0,-20 0 0,-1 0 16,21 0-16,-21 0 0,0 0 16,1 0-16,-1 0 0,0 0 0,0 0 15,0 0-15,0 0 32,1 0-17,-22-21-15</inkml:trace>
  <inkml:trace contextRef="#ctx0" brushRef="#br0" timeOffset="14015.48">19071 1355 0,'0'0'0,"-21"0"0,0 0 0,0-21 16,-1 21-16,1 0 0,0 0 16,0 0-16,0 0 0,0 0 15,21-22 17,21 22-32,21 0 0,-21 0 15,0 0-15,22 0 0,-1 0 16,0 0-16,22 0 0,-22 0 0,1 0 15,20 0-15,1 0 16,-1 0-16,1 0 0,-1 0 0,1 0 16,-1 0-16,-21 0 0,22 0 15,-22 0-15,1 0 0,-22 0 0,0 0 16,0 0-16,0 0 0,-42 0 78,21-21-78,-21 21 0,0 0 0,0 0 16,-1 0-16</inkml:trace>
  <inkml:trace contextRef="#ctx0" brushRef="#br0" timeOffset="14623.65">19706 931 0,'0'0'16,"-21"0"-16,0-21 16,0 21-16,-1 0 31,22 21-31,0 1 0,0-1 16,0 0-16,0 0 0,0 0 15,22 0-15,-1 1 0,0-1 16,0 0-16,0 0 0,0 0 15,1-21-15,20 21 0,-21 1 16,21-22-16,-20 0 0,20 21 16,-21-21-16,21 0 0,-20 0 0,20 0 15,-21 0-15,0 0 0,0 0 16,1 0-16,-1 0 0,0 0 0,-42 0 47,0 0-47,-1 0 15,1 0-15,-21 0 0,21 21 0,0 0 16,-22 0-16,22 0 0,-21-21 16,21 43-16,-43-1 15,22-21-15,-1 0 0,22 1 16,0-1-16,-21 0 0,21-21 0,-1 21 16,1 0-16,0 0 15,0-21-15,0 0 16,21 22-16,-21-22 0,-1 0 15,1 0-15,0 0 16</inkml:trace>
  <inkml:trace contextRef="#ctx0" brushRef="#br0" timeOffset="20524.15">21103 783 0,'0'0'0,"-21"0"0,0 0 15,0 21-15,21 1 16,0-1 0,0 0-16,0 0 15,21-21-15,0 21 0,0-21 16,0 0-16,0 0 0,22 0 15,-22 0-15,0 0 0,21 0 0,-20 0 16,20 0-16,-21-21 0,21 21 16,-20-21-16,-1 0 0,0 0 15,0 21-15,0-22 0,0 1 0,-21 0 16,0 0-16,0 0 16,0 0-16,0-1 15,-21 44 16,0-1-15,0 0-16,21 21 0,-21-21 0,21 22 16,-21-1-16,21 0 0,-22 1 15,22-1-15,0 0 0,0 1 0,0-1 16,0 0-16,0 1 0,0-1 16,0 0-16,0 1 0,0-1 0,0-21 15,0 22-15,0-22 0,0 21 16,0-21-16,0 0 0,0 1 15,0-1-15,0 0 0,0 0 0,0 0 16,0 0-16,-21-21 16,0 22-16,0-22 0,0 0 0,0 0 15,-1 0-15,1 0 0,0 0 16,-21-22-16,21 1 0,-1 21 0,1-21 16,0 21-16,0-21 0,0 21 15,21-21-15,-21 21 0,21-21 0,-22 21 16,22-22-1,22 1 17,-1 21-32,0 0 0,0 0 15</inkml:trace>
  <inkml:trace contextRef="#ctx0" brushRef="#br0" timeOffset="20905.95">21738 1461 0,'21'0'0,"0"-22"0,-21 1 0,22 21 16,-1-21-16,0 0 16,0 0-16,-21 0 0,21 21 0,0-22 15,1 1-15,-1 0 0,-21 0 16,0 0-16,21 0 0,-21-1 15,0 1 1,-21 42 0,0 1-16,-1-1 15,1 0-15,0 0 0,0 0 0,0 0 16,0 22-16,-1-22 0,22 21 16,0-21-16,0 1 0,0-1 0,0 0 15,0 0-15,0 0 0,0 0 16,0 1-16,0-1 0,22-21 0,-22 21 15,21-21-15,0 0 0,0 0 16,0 0-16,0 0 0,1 0 16,-1 0-16,0 0 0,0 0 0,0-21 15,22 0-15,-22-1 0</inkml:trace>
  <inkml:trace contextRef="#ctx0" brushRef="#br0" timeOffset="21295.73">22437 1228 0,'0'0'0,"0"-21"0,-22 21 16,1-22-16,0 22 16,0 0-16,0 0 0,0 0 15,-1 0-15,1 0 0,21 22 16,-21-22-16,0 21 0,0 0 0,0 0 16,21 0-16,0 0 15,0 1-15,0-1 0,0 0 16,0 0-16,0 0 15,21 0-15,0-21 0,0 22 16,0-22-16,0 21 0,1-21 16,-1 21-16,0-21 0,0 21 15,0-21-15,0 21 16,-21 0-16,-21-21 16,0 0-16,0 22 15,0-22-15,0 0 0,-22 0 16,22 0-16,0 0 0,-21 0 15,20 21-15,1-21 0,0 0 0,21-21 63,21-1-63,0 22 0,1-21 0</inkml:trace>
  <inkml:trace contextRef="#ctx0" brushRef="#br0" timeOffset="21655.52">22839 783 0,'0'0'0,"0"-21"15,0 42 16,-21 0-31,-1 1 16,1 20-16,21 0 0,-21 1 0,21-1 16,-21 21-16,0-20 15,21-1-15,-21 0 0,21 22 0,-22-22 16,22 1-16,-21-1 0,21-21 16,0 21-16,0 1 0,0-22 0,0 0 15,0 21-15,0-20 0,0-1 16,21-21-16,1 21 0,-1-21 0,0 0 15,0 0-15,0 0 0,0 0 16,22 0-16,-22 0 0,0 0 0,0-21 16,22 21-16,-22-21 0,0-1 15,0 1-15,0 0 0,0 0 0</inkml:trace>
  <inkml:trace contextRef="#ctx0" brushRef="#br0" timeOffset="21855.41">22669 1249 0,'22'0'31,"-1"0"-31,0 0 16,0 0-16,21 0 0,-20 0 0,20 0 15,-21 0-15,21-21 0,-20 21 16,20 0-16,-21 0 0,21-21 0,-20 21 15</inkml:trace>
  <inkml:trace contextRef="#ctx0" brushRef="#br0" timeOffset="22206.29">23516 995 0,'0'-21'16,"0"42"15,0 0-15,0 0-16,0 0 0,0 22 15,-21-22-15,21 21 0,0 1 0,-21-22 16,21 21-16,-21 0 0,21 1 15,0-22-15,0 21 0,0 1 0,0-22 16,-22 21-16,22-21 0,0 0 16,0 1-16,0-1 0,0 0 0,0 0 15,0 0-15,22-21 32,-1-21-17,-21 0-15,0 0 16</inkml:trace>
  <inkml:trace contextRef="#ctx0" brushRef="#br0" timeOffset="22500.18">23580 1058 0,'0'0'0,"0"-21"0,0 0 16,0 0-16,21 21 31,-21 21-31,21-21 0,-21 21 15,21 0-15,0 22 0,0-22 16,-21 21-16,22 1 0,-1-22 0,0 21 16,0 0-16,-21 1 0,21-22 15,0 21-15,1 1 0,-1-22 0,0 0 16,0 21-16,0-21 0,-21 1 16,21-1-16,-21 0 0,22-21 0,-22 21 15,21-21-15,-21-21 31,0 0-31,0 0 16,0-1-16,0 1 0,0 0 0</inkml:trace>
  <inkml:trace contextRef="#ctx0" brushRef="#br0" timeOffset="22796.01">24257 847 0,'0'0'16,"-21"0"-16,21-21 0,-21 21 0,-1 0 16,1 21-16,21 0 15,-21 0-15,21 0 0,0 22 16,-21-1-16,0 0 0,21 1 16,0-1-16,-21 0 0,-1 1 0,1-1 15,21 0-15,-21 1 0,21-1 16,0 0-16,-21-21 0,21 1 15,-21 20-15,21-21 0,0 0 0,0 0 16,0 1-16,0-1 16,21-21-1,0 0 1,-21-21-16,21-1 0,0 22 0</inkml:trace>
  <inkml:trace contextRef="#ctx0" brushRef="#br0" timeOffset="23544.26">24723 1016 0,'0'0'0,"0"-85"15,0 64-15,-22 21 16,1 0-16,0 0 15,0 0-15,0 0 0,0 21 16,-1 1-16,1 20 0,-21-21 0,21 21 16,-22-20-16,22 20 0,0 0 15,0 1-15,0-22 0,0 21 0,-1 0 16,1 1-16,21-22 16,0 21-16,0 1 0,0-22 0,0 0 15,0 21-15,21-21 0,-21 1 16,22-1-16,20 0 0,-21 0 0,0-21 15,0 0-15,1 21 0,20-21 16,-21 0-16,0 0 0,0 0 0,1-21 16,-22 0-16,21 0 15,-21 0-15,0-1 0,0 1 0,0 0 16,-21 0-16,-1 0 0,22 0 16,-21-1-16,0 22 0,0-21 0,0 21 15,0 0-15,-1 0 0,44 0 63,-1 0-63,0 0 0,21 0 15,-21 0-15,1 0 0,-1 0 16,0 0-16,0 0 0,0 0 0,0 0 16,1 0-16,-1 0 15,-21 21-15,0 1 16,0-1-16,0 0 15,0 0-15,0 0 0,0 22 16,0-22-16,0 0 0,0 21 16,-21-21-16,21 22 0,0-1 0,0-21 15,-22 22-15,22-1 0,-21 0 0,21-21 16,0 22-16,-21-1 0,21-21 16,-21 22-16,21-22 0,-21 21 0,21-21 15,0 0-15,0 1 0,0 20 16,0-21-16,0 0 0,0 0 15,0 1 1,0-44 0,0 1-1,21 0-15,0 0 16,-21 0-16,21 0 0,0-22 0</inkml:trace>
  <inkml:trace contextRef="#ctx0" brushRef="#br0" timeOffset="23927.76">25125 1185 0,'0'0'0,"-21"0"0,-1 0 16,1 0-1,0 0 1,21 22-16,0-1 16,0 0-1,21-21-15,0 0 16,1 0-16,-1 0 16,0 0-16,-21-21 15,0 0 1,0-1-1,-21 22-15,0 0 0,42 0 63,0 0-47,0 0-16</inkml:trace>
  <inkml:trace contextRef="#ctx0" brushRef="#br0" timeOffset="24300.58">25569 847 0,'0'0'16,"0"-21"-16,-21 21 15,21 21 17,0 0-17,0 0-15,0 21 0,0-20 0,21 20 16,-21-21-16,0 21 0,21 1 16,1-1-16,-22-21 0,21 22 15,0-22-15,-21 21 0,21-21 0,0 22 16,-21-22-16,0 0 0,21-21 15,-21 21-15,22 0 0,-22 0 16,21-42 31,-21 0-31</inkml:trace>
  <inkml:trace contextRef="#ctx0" brushRef="#br0" timeOffset="24659.37">25971 804 0,'0'0'0,"-21"0"0,0 0 0,0 0 16,0 22-16,0-1 0,-22 0 0,22 0 16,0 0-16,-21 22 0,20-1 15,1-21-15,-21 21 0,21 1 16,-22-22-16,22 21 0,0-21 0,0 22 16,-21-22-16,42 0 0,-22 0 15,1 0-15,0 1 0,21-1 0,0 0 16,0 0-1,21-21 17,0 0-32,1-21 15,-1 21-15,0-21 0,21 0 16</inkml:trace>
  <inkml:trace contextRef="#ctx0" brushRef="#br0" timeOffset="25576.19">26077 974 0,'0'21'31,"0"0"-31,0 0 15,0 0-15,0 1 16,0-1-16,0 0 0,-21 0 0,21 0 16,-21 22-16,21-22 0,0 0 15,0 0-15,0 0 0,0 0 0,0 1 16,0-1-16,0 0 0,-21 0 16,21-42 30,0 0-30,0 0-16,0-1 0,21 1 16,-21 0-16,21 0 15,-21-21-15,21 20 0,0-20 0,-21 21 16,22-21-16,-1 20 0,-21-20 16,21 21-16,0-21 0,-21 20 15,0 1-15,21 21 0,-21-21 0,21 21 16,-21 21 15,0 0-31,0 1 0,0-1 16,0 0-16,-21 21 0,21-21 15,0 1-15,0-1 0,0 0 0,0 21 16,0-21-16,0 1 0,0-1 16,0 0-16,0 0 15,0 0 1,21-21-1,-21-21 1,22 0-16,-1 0 16,0 0-16,-21-1 15,21 1-15,0 0 0,-21-21 16,21 21-16,1-1 0,-1 1 0,-21 0 16,21 0-16,-21 0 0,21 0 0,-21-1 15,21 22-15,0 0 16,-21-21-16,22 21 31,-1 0-31,-21 21 16,0 1-16,0-1 15,0 0-15,0 0 0,0 0 16,0 0-16,0 22 0,0-22 0,-21 0 16,21 0-16,-22 22 0,22-22 15,0 0-15,0 0 0,-21 0 0,21 0 16,0 1-16,-21-22 0,21 21 15,0 0-15,-21-21 16,21 21-16,21-42 78,0 21-78,0 0 0</inkml:trace>
  <inkml:trace contextRef="#ctx0" brushRef="#br0" timeOffset="26095.91">26839 804 0,'0'22'63,"0"-1"-63,-21 0 0,21 0 15,-21 0-15,21 0 0,-21 22 0,21-22 16,0 21-16,-21 1 16,-1-22-16,1 21 0,0 0 0,21-20 15,0-1-15,-21 21 0,21-21 16,-21 0-16,21 22 0,-21-22 0,21 0 16,0 0-16,0 0 0,0 1 15,0-1-15,21 0 16,0-21-16,0 0 0,0 0 15,0 0-15,22 21 0,-22-21 0,0 0 16,0 0-16,22 0 0,-22 0 16,0 0-16,0 0 0,0 0 0,0 0 15,1 0 1,-1 0 15,-21-21 0</inkml:trace>
  <inkml:trace contextRef="#ctx0" brushRef="#br0" timeOffset="50308.81">995 3810 0,'-21'0'0,"-1"0"16,22-21-1,0 0 48,-21 21-16,21-21-16,21 21 78,1 0-109,20 0 0,-21 0 16,21 0-16,1 0 16,-1 0-16,22 0 0,-22 0 0,21 0 15,1 0-15,-22 0 0,22 0 0,-22 0 16,22 0-16,-22 0 15,0 0-15,1 0 0,-22 0 0,0 0 16,0 0-16,0 0 0,0 0 16,-42 0-1,0 0 1,0 0-16,0 0 0,0 0 0,-22 0 16,1 21-16</inkml:trace>
  <inkml:trace contextRef="#ctx0" brushRef="#br0" timeOffset="50635.62">1376 3768 0,'0'0'0,"-43"0"16,22 0-16,0 0 0,0 0 31,21 21-16,0 0-15,0 0 16,0 0-16,0 22 0,0-22 0,0 21 16,-21 1-16,21 20 15,0-21-15,0 1 0,0-1 0,-21 22 16,21-22-16,-22 0 0,22 1 16,-21-1-16,21 0 0,0-21 15,-21 22-15,21-22 0,-21 0 0,21 0 16,0 0-16,0-42 31,0 0-31,0 0 16,0 0-16</inkml:trace>
  <inkml:trace contextRef="#ctx0" brushRef="#br0" timeOffset="51052.38">1545 4276 0,'0'0'0,"21"21"15,0-21 1,1 0-16,-1 0 0,-21-21 16,21 0-16,0 21 0,0-22 0,0 1 15,1 0-15,20 0 0,-21 0 16,-21 0-16,21-1 0,-21 1 0,21 0 15,-21 0-15,0 0 16,0 0-16,-21 21 0,0 0 16,0 0-16,0 0 0,0 0 15,-22 0-15,22 21 0,0 0 16,-21 0-16,20 0 0,1 0 0,0 1 16,0 20-16,0-21 0,21 21 15,0 1-15,0-22 0,-21 21 0,21-21 16,0 1-16,0 20 0,0-21 15,0 0-15,21-21 0,-21 21 16,21 1-16,0-22 0,0 0 0,0 0 16,1 0-16,-1 0 0,0 0 15,0 0-15,0 0 0,0-22 16,1 22-16,-1-21 0,21 0 16</inkml:trace>
  <inkml:trace contextRef="#ctx0" brushRef="#br0" timeOffset="51468.15">2244 4022 0,'0'0'0,"0"-21"0,-22 21 15,1 0 1,0 21-16,0 0 0,0-21 16,0 21-16,-22 0 0,22 0 0,0 1 15,0-1-15,21 0 16,-21 0-16,21 0 0,0 0 0,0 1 15,0-1-15,0 0 16,21-21-16,-21 21 16,21-21-16,0 21 0,0-21 15,22 0-15,-22 0 0,0 21 0,0-21 16,0 0-16,0 0 0,1 22 16,-1-22-16,-21 21 0,0 0 15,0 0 1,-21-21-16,-1 21 0,1-21 15,-21 21-15,21-21 0,-22 0 16,1 22-16,21-22 0,-21 0 16,20 0-16,-20 0 0,21 0 15,0 0-15,0 0 0,-1 0 0,22-22 47,0 1-47,22 21 16,-22-21-16,21 21 0,0-21 0</inkml:trace>
  <inkml:trace contextRef="#ctx0" brushRef="#br0" timeOffset="51819.43">2646 3852 0,'0'0'0,"0"-21"0,0 0 16,0 42 15,0 0-31,0 1 16,0 20-16,0-21 0,0 21 0,0 1 16,0-1-16,0 0 15,0 1-15,-21-1 0,21 0 0,0 1 16,0-1-16,-22 0 0,22 1 15,-21-22-15,21 21 0,0-21 0,0 1 16,0-1-16,0 0 16,21-21-16,1 0 15,-1 0-15,0 0 0,0 0 16,0-21-16,0 0 0,1-1 16,-1 1-16,-21 0 0,0 0 15,0 0-15</inkml:trace>
  <inkml:trace contextRef="#ctx0" brushRef="#br0" timeOffset="52019.31">2498 4191 0,'0'0'0,"0"21"32,21-21-32,0 0 15,0 0-15,0 0 0,0 0 0,1 0 16,20 0-16,-21 0 0,21 0 15,-20-21-15,-1 21 0,21 0 0,-21-21 16,0 21-16,22-21 0,-22 21 16,0-21-16,0-1 0,0 22 15</inkml:trace>
  <inkml:trace contextRef="#ctx0" brushRef="#br0" timeOffset="52396.11">3408 3895 0,'0'0'0,"0"-21"16,-21 21-16,-1 0 15,1 0 1,0 0-16,21 21 16,-21 0-16,0 21 0,21-21 15,0 22-15,0-1 0,-21 0 0,21 1 16,-22-1-16,22 0 0,0 1 16,0-22-16,-21 21 0,21 1 0,0-22 15,-21 21-15,21-21 0,0 0 16,0 1-16,0-1 0,21-21 47,-21-21-47,0-1 0,21 1 0,-21 0 15</inkml:trace>
  <inkml:trace contextRef="#ctx0" brushRef="#br0" timeOffset="52707.93">3281 3937 0,'0'0'0,"-21"-42"16,21 21-16,0-1 0,21 22 31,0 22-31,0-1 16,0 21-16,0-21 0,22 0 16,-22 22-16,0-1 0,0 0 0,0 1 15,1-1-15,-1 0 0,0-20 16,0 20-16,-21 0 0,21-21 0,0 22 15,-21-22-15,22 0 0,-22 0 16,0 0-16,0 1 0,0-1 0,21-21 16,-21 21-16,0-42 31,0 0-15,0-1-1,0 1-15,0 0 0,0 0 0,0 0 16,0 0-16</inkml:trace>
  <inkml:trace contextRef="#ctx0" brushRef="#br0" timeOffset="53027.75">3937 3810 0,'0'0'0,"0"-21"0,0 0 15,0 0-15,0-1 16,-21 22 15,21 22-31,0-1 16,0 0-16,-21 0 0,21 21 15,-22-20-15,22 20 0,-21 0 0,21 1 16,0 20-16,-21-21 0,0 1 16,21-1-16,-21 0 0,21 1 0,0-1 15,-21 0-15,21-20 0,0 20 0,0-21 16,0 0-16,0 0 0,0 1 15,0-1-15,21-21 32,0-21-17,0-1-15,-21 1 0,21 0 0</inkml:trace>
  <inkml:trace contextRef="#ctx0" brushRef="#br0" timeOffset="53808.2">4657 3747 0,'0'0'0,"0"-22"15,0 1-15,-22 21 16,1 0-16,0 0 16,0 0-16,0 0 0,0 0 0,-1 0 15,1 0-15,0 0 0,0 21 16,0 1-16,-22-1 0,22 0 0,0 0 16,0 21-16,0-20 0,0 20 15,-1 0-15,1 1 0,0-1 0,21 0 16,0 1-16,-21-1 0,21-21 0,0 21 15,0 1-15,0-22 16,0 0-16,0 0 0,21 0 0,-21 1 16,21-1-16,0 0 0,1-21 15,-1 0-15,21 21 0,-21-21 0,0 0 16,1 0-16,20 0 0,-21 0 0,0-21 16,22 0-16,-22 21 0,0-21 15,0-1-15,-21 1 0,0 0 0,0 0 16,0 0-16,0 0 0,0-1 15,0 1-15,0 0 0,-21 0 0,0 21 16,0-21-16,-1 21 0,1-21 16,0 21-16,0 0 0,0 0 0,0 0 15,-1 0-15,1 0 16,42 0 31,1 0-47,-1 0 15,0 0-15,0 0 16,0 0-16,0 0 0,1 0 0,-1 21 16,0 0-16,0 0 0,0 0 15,-21 0-15,0 1 0,0-1 16,21 0-16,-21 0 0,0 0 0,0 22 16,0-22-16,0 21 0,0-21 15,0 22-15,0-1 0,-21 0 16,0 1-16,21-1 0,-21 0 0,0 1 15,21 20-15,-21-21 0,-1 1 16,1-1-16,21-21 0,0 22 0,0-1 16,-21-21-16,21 0 0,0 0 15,0 1-15,21-22 16,0 0 0,1-22-16,-1-20 0</inkml:trace>
  <inkml:trace contextRef="#ctx0" brushRef="#br0" timeOffset="54340.78">6011 3725 0,'0'-21'16,"0"0"0,-21 21-1,0 0 1,0 0-16,0 0 16,-1 21-16,1-21 0,0 21 15,0 1-15,0-1 0,0 21 16,-1-21-16,22 22 0,-21-22 0,21 21 15,-21 0-15,0 1 0,21-1 16,0 0-16,0-20 0,0 20 0,0 0 16,0-21-16,21 1 0,0-1 0,0 0 15,1 0-15,-1 0 0,0-21 16,0 0-16,21 0 0,-20 0 0,20 0 16,-21 0-16,21 0 0,-20-21 15,20 0-15,-21 0 0,21 0 0,1-1 16,-22-20-16,21 0 0</inkml:trace>
  <inkml:trace contextRef="#ctx0" brushRef="#br0" timeOffset="54636.62">6519 3535 0,'0'0'0,"0"-21"0,0 0 16,0 42 15,0 0-31,0 21 15,0-21-15,0 22 0,0-22 0,0 21 16,0 1-16,0-1 0,0-21 16,0 21-16,0 1 0,0-1 15,0 0-15,0 1 0,0-1 0,0 0 16,0-20-16,0 20 0,-21-21 16,21 0-16,0 0 0,0 1 0,0-1 15,-21 0-15,21 0 16,21-42-1,0 21 1,0-21-16,-21 0 0,22-1 16,-1 1-16</inkml:trace>
  <inkml:trace contextRef="#ctx0" brushRef="#br0" timeOffset="55204.29">7218 3916 0,'0'0'0,"21"-21"0,-21-22 16,0 22-1,0 0-15,0 0 16,-21 21-16,0 0 16,-1 0-16,1 0 0,0 0 15,0 0-15,0 0 0,-22 0 0,22 0 16,0 21-16,-21 0 0,21 0 0,-22 1 15,22 20-15,0-21 16,0 21-16,0 1 0,-1-22 0,22 21 16,0 1-16,0-22 0,0 21 0,0-21 15,0 0-15,0 1 0,0-1 16,0 0-16,0 0 0,0 0 0,22-21 16,-1 0-16,0 0 0,0 0 15,0 0-15,0 0 0,1 0 0,-1 0 16,0-21-16,0 0 0,0 0 0,0 0 15,1-1-15,-1-20 0,0 21 16,0-21-16,0-1 0,0 1 0,1 0 16,-1-1-16,0 1 0,-21 0 15,0 20-15,21-20 0,-21 21 16,21 0-16,-21 42 31,0 0-31,0 0 0,0 0 16,0 1-16,0 20 0,0 0 15,-21-21-15,21 22 0,0-1 0,0 0 16,0-20-16,0-1 0,0 21 0,0-21 16,0 0-16,0 1 0,0-1 15,0 0-15,21-21 0,-21 21 0,21-21 16,1 0-16,-1 0 16,0 0-16,0 0 0,0-21 15,0 0-15,1 21 0,-1-21 16</inkml:trace>
  <inkml:trace contextRef="#ctx0" brushRef="#br0" timeOffset="55753.17">8107 3852 0,'21'-42'15,"-21"21"1,-21 21 15,0 0-31,-1 0 0,1 0 16,0 0-16,-21 0 0,21 21 0,-1 0 15,-20 0-15,21-21 0,0 22 16,0-1-16,-22 0 0,22 0 0,21 0 16,-21 0-16,21 1 0,-21-1 0,21 0 15,0 0-15,0 0 16,21-21-16,0 0 0,0 21 15,0-21-15,1 0 0,-1 0 16,0 0-16,0 0 0,21 0 0,-20 0 16,-1 0-16,0 0 0,0 22 0,21-22 15,-20 0-15,-1 0 16,0 0-16,0 21 0,-21 0 16,0 0-1,0 0-15,0 0 16,-21 1-16,0-22 15,0 21-15,-1 0 0,1-21 16,0 21-16,-21-21 0,21 21 0,-1-21 16,1 0-16,0 0 0,0 21 15,0-21-15,0 0 0,-1 0 16,1 0 0,0 0-16,21-21 15,-21 21-15,21-21 16,0 0-1,0 0 1,21 0-16,0 21 16</inkml:trace>
  <inkml:trace contextRef="#ctx0" brushRef="#br0" timeOffset="56453.78">9017 3874 0,'0'0'0,"0"-22"0,21 22 16,-21-21-16,0 0 16,0 0-1,-21 21-15,0 0 16,0 0-16,-1 0 0,1 0 16,0 21-16,0-21 0,0 21 15,0 0-15,-1 1 0,-20-22 16,21 21-16,0 0 0,0 0 0,-1 0 15,1 0-15,0 1 0,21-1 0,0 0 16,-21 0-16,21 0 0,0 0 16,0 1-16,21-22 15,0 21 1,0-21-16,1 0 0,-1 21 0,0-21 16,0 0-16,21 0 0,-20 0 0,-1 0 15,0 0-15,0 0 0,0 0 16,0 0-16,1 21 0,-1-21 15,0 0-15,-21 21 0,21-21 16,-21 21-16,0 1 16,0-1-1,-21-21-15,0 0 16,0 21-16,-1-21 0,1 0 0,0 0 16,0 21-16,-21-21 0,20 21 0,1-21 15,-21 0-15,21 0 0,0 0 16,-22 0-16,22 0 0,0 21 0,0-21 15,0 0-15,-1 0 0,1 0 16,0 0-16,0 0 16,0 0-1,21-21 17,0 0-17</inkml:trace>
  <inkml:trace contextRef="#ctx0" brushRef="#br0" timeOffset="57679.37">10266 4001 0,'0'0'0,"21"0"62,0 0-62,0 0 0,0 0 16,1 0-16,-1 0 0,0 0 0,21 0 15,1 0-15,-22 0 0,42 0 16,-20 0-16,-1 0 0,0 0 0,22 0 16,-22 0-16,22 0 0,-1 0 15,-21 0-15,22 0 0,-1 0 16,-20 0-16,-1 0 0,22 0 16,-22 0-16,0 0 0,1 0 0,-1 0 15,-21 0-15,0 0 0,22 0 0,-22 0 16,0 0-16,0 0 15,-42-22 48,0 22-63,0 0 0,-1-21 16,1 21-16</inkml:trace>
  <inkml:trace contextRef="#ctx0" brushRef="#br0" timeOffset="58243.55">11218 3768 0,'0'21'47,"21"0"-47,1-21 15,-1 0-15,0 21 0,0-21 16,0 0-16,0 0 0,22 21 0,-22 1 16,0-22-16,21 0 0,-20 0 15,-1 21-15,0-21 0,0 0 0,0 0 16,0 0-16,1 0 0,-1 0 0,0 21 15,0-21-15,0 0 0,0 0 16,1 0 0,-22 21-1,-22-21 1,1 21-16,0-21 0,21 21 16,-21-21-16,0 22 0,0-22 15,-1 21-15,1 0 0,0 0 0,0 0 16,0 0-16,0 1 0,-1-1 15,22 0-15,-21-21 0,0 21 16,0 0-16,0 0 0,0-21 0,21 22 0,0-1 16,-22-21-16,1 21 15,0-21-15,21 21 16,-21-21 15,0 0 0,0 0-15,-1 0-16</inkml:trace>
  <inkml:trace contextRef="#ctx0" brushRef="#br0" timeOffset="63636.05">13525 3874 0,'22'0'15,"-1"0"1,0 0 15,0 0-15,-21-22-16,0 1 15,0 0 1,0 0-16,0 0 16,0 0-16,0-1 15,-21 22-15,0-21 16,0 21-16,21-21 0,-22 0 15,1 21 1,0 0-16,0 0 16,0 0-16,0 0 0,21 21 15,-22-21-15,1 21 0,0 0 0,0 1 16,0-1-16,0 0 0,-1 0 0,1 0 16,21 0-16,-21 1 0,0 20 15,0-21-15,21 0 0,0 0 0,-21 1 16,21-1-16,0 0 0,0 0 15,0 0-15,0 0 0,0 1 16,21-22-16,0 0 16,0 0-16,0 0 15,0 0-15,1 0 0,-1 0 0,0 0 16,0-22-16,0 1 0,0 0 16,22 0-16,-22 0 0,0 0 0,0-1 15,0 1-15,1 0 0,-1-21 16,0 21-16,0-1 0,-21 1 0,21 0 15,-21 0-15,21 21 0,-21-21 0,0 0 16,0 42 31,0 0-31,0 0-16,0 0 0,0 0 15,0 1-15,0-1 0,0 0 16,0 0-16,0 21 0,0-20 0,0-1 15,0 0-15,0 0 0,22 0 16,-1 0-16,0-21 0,-21 22 0,21-1 16,0-21-16,0 0 0,1 0 0,-1 0 15,0 0-15,0 0 0,0 0 16,22 0-16,-22-21 0,0 21 0,21-22 16,-21 1-16,1 0 0,20 0 15,-21 0-15,0 0 0,0-1 16,1-20-16,-1 21 0,0-21 0,-21 20 15,0-20-15,21 21 0,-21-21 16,0 20-16,0-20 0,0 21 0,0-21 16,0 20-16,-21-20 0,0 21 15,0 0-15,-1-22 0,1 22 0,0 0 16,-21 0-16,21 0 0,-22 0 16,22 21-16,-21-22 0,-1 1 0,22 21 15,-21 0-15,0 0 0,20 0 0,-20 0 16,0 0-16,-1 0 0,1 0 15,0 0-15,-22 21 0,22 1 0,0-1 16,-22 21-16,22-21 16,-22 0-16,22 22 0,-22-1 0,22 0 15,0 1-15,-1-22 0,22 21 0,-21 22 16,21-22-16,0 0 0,21 1 16,0-1-16,0 0 0,0 1 0,0-1 15,0 22-15,0-22 0,0-21 16,0 21-16,21 1 0,0-1 0,0-21 15,21 0-15,-20 22 0,20-22 0,0 0 16,1-21-16,20 21 0,-21-21 16,22 0-16,-22 0 0,22 0 0,-22 0 15,22 0-15,-1 0 0,-21 0 16,1-21-16,-1 21 0,0-21 16,1 21-16,-22-21 0,21 21 0,-21 0 15,-21-21-15,22 21 0,-1-22 16,0 22-16,-21-21 15,0 0 1,0 0-16,0 0 0,21 21 16,-21-21-16,21-1 0</inkml:trace>
  <inkml:trace contextRef="#ctx0" brushRef="#br0" timeOffset="64133.27">14563 3471 0,'0'0'0,"-22"0"0,44 22 31,-1-22-31,0 0 16,0 0-16,21 0 0,-20 0 0,20 0 15,0 0-15,1 0 16,-1 0-16,0 0 0,1 0 0,20 0 16,-21 0-16,1 0 0,-1 0 0,-21 0 15,22 0-15,-22 0 0,0 0 16,-42 0 15,0 0-31,-1 0 0,1 0 0,0 0 16,-21 0-16</inkml:trace>
  <inkml:trace contextRef="#ctx0" brushRef="#br0" timeOffset="64456.09">14901 3514 0,'-21'0'0,"0"0"16,0 21 15,21 0-31,-21 0 16,21 0-16,0 1 0,0-1 0,0 21 16,0-21-16,0 22 0,0-1 15,-22 0-15,22 1 0,0-1 0,0 0 16,0 1-16,0-1 0,-21 0 15,21 1-15,-21-1 0,21-21 0,0 21 16,0-20-16,0-1 0,0 0 16,0 0-16,0 0 0,0 0 15,0-42 17,21 0-17,0 0-15,-21 0 0,22 0 0,-22-1 16</inkml:trace>
  <inkml:trace contextRef="#ctx0" brushRef="#br0" timeOffset="64875.85">15113 3979 0,'21'0'15,"-21"22"-15,21-22 16,0 0-1,1 0-15,-1 0 0,0 0 16,0 0-16,0 0 0,0-22 16,1 22-16,-1 0 0,0-21 0,0 21 0,0-21 15,0 0-15,1 21 0,-22-21 16,0 0-16,0-1 0,0 1 16,-22 21-1,1 0-15,21-21 0,-21 21 0,0 0 16,0 0-16,0 0 0,-1 0 15,1 21-15,0 0 0,0 1 16,0-22-16,0 42 0,-1-21 0,22 0 16,-21 0-16,21 22 0,0-22 0,0 21 15,0-21-15,0 1 0,0 20 16,0-21-16,0 0 0,0 0 0,0 1 16,0-1-16,21 0 15,1-21-15,-1 0 0,0 0 16,0 0-16,0 0 0,0 0 0,1 0 15,-1 0-15,21-21 16,-21 21-16,0-21 0,22-1 0,-22 1 16</inkml:trace>
  <inkml:trace contextRef="#ctx0" brushRef="#br0" timeOffset="65319.58">15917 3916 0,'-21'21'0,"42"-42"0,0 0 0,-21 0 0,0-1 16,0 1-1,-21 21 1,0 0-16,0 0 0,0 0 0,0 0 16,-1 21-16,22 1 0,-21-22 15,0 21-15,0 0 0,0 0 16,0 0-16,21 0 0,0 1 0,0-1 16,0 0-16,0 0 15,0 0-15,0 0 0,21-21 16,0 22-16,0-22 15,0 0-15,0 21 0,1-21 16,-1 0-16,0 21 0,0-21 0,0 21 16,0-21-16,1 21 0,-1 0 15,-21 1-15,0-1 16,-21 0 0,-1-21-16,1 0 15,0 21-15,0-21 0,-21 21 0,20-21 16,1 0-16,-21 0 0,21 0 15,-22 0-15,22 0 0,0 0 0,0 0 16,0 0-16,0 0 0,-1 0 0,1 0 16,21-21-1,0 0 17,21 0-32,1 0 0,-1 21 15,0-22-15</inkml:trace>
  <inkml:trace contextRef="#ctx0" brushRef="#br0" timeOffset="65740.34">16362 3429 0,'0'0'15,"0"-21"-15,21 21 16,-21 21 0,0 0-16,0 0 15,0 1-15,0 20 16,0-21-16,0 21 0,-21 1 0,21-22 16,0 21-16,0 1 0,-21-1 0,21 0 15,-22 1-15,22-1 0,-21 0 16,21-21-16,-21 22 0,21-1 0,0 0 15,0-20-15,0 20 0,-21-21 16,21 0-16,0 0 0,0 1 0,0-1 16,0 0-16,0 0 0,0 0 0,21 0 15,0-21 1,0 0-16,1 0 16,-1 0-16,0 0 0,0-21 15,0 21-15,0-21 0,1 0 16,-1 0-16,0 0 0,0-1 0,0 1 15,-21 0-15,21 0 0,1 0 16,-22 0-16</inkml:trace>
  <inkml:trace contextRef="#ctx0" brushRef="#br0" timeOffset="66065.99">16362 3789 0,'0'0'0,"-43"0"16,22 0-16,42 0 31,1 0-15,20 0-16,-21 0 0,0 0 0,22 0 16,-22 0-16,0 0 0,21 0 15,-21 0-15,1 0 0,-1 0 0,0 0 16,0 0-16,0 0 0,0 0 15,1 0 1,-44 0 47,1 0-63</inkml:trace>
  <inkml:trace contextRef="#ctx0" brushRef="#br0" timeOffset="74292.92">14351 4995 0,'0'0'0,"0"-21"15,0 0 1,0 42 15,0 0-31,-21 1 0,21-1 16,0 0-16,0 21 0,0 1 15,-21-1-15,21 0 0,0 22 0,0-22 16,0 22-16,-22-22 0,22 21 16,0 1-16,0-1 0,0 1 0,0-22 15,0 22-15,-21-1 0,21-20 0,-21 20 16,21-21-16,-21 1 0,21-1 16,-21 0-16,21-20 0,0 20 15,0-21-15,0 0 0,-21 0 0,21 1 0,0-1 16,0-42 31,0-1-47,0 1 15,0 0 1,0-64-16</inkml:trace>
  <inkml:trace contextRef="#ctx0" brushRef="#br0" timeOffset="75316.27">14457 4995 0,'0'-21'16,"0"0"31,21 21-32,0 0-15,0 0 0,0-21 16,1 21-16,-1 0 0,21 0 15,-21 0-15,22 0 0,-1 0 0,0 0 16,1 0-16,20 0 0,-21 0 16,22 0-16,-1 0 0,1 0 0,-1 0 15,1 0-15,-1 0 0,22 0 0,-21 0 16,-1 0-16,1-21 0,-1 21 16,1 0-16,-22 0 0,21 0 0,-20-21 15,20 21-15,-20 0 16,-1 0-16,0-22 0,1 22 0,-1 0 15,-21 0-15,0 0 0,22 0 16,-22 0-16,-21-21 0,21 21 0,0 0 16,-21 21 15,0 1-15,0-1-16,0 0 0,0 0 0,0 0 15,0 0-15,0 1 0,0 20 16,-21-21-16,21 0 0,-21 22 15,21-1-15,-21-21 0,21 21 0,0 1 0,0-1 16,-22-21-16,22 22 16,0-1-16,0 0 0,0 22 0,0-22 15,0 0-15,0 1 0,0-1 0,0 0 16,0 1-16,0-1 0,0-21 16,0 22-16,0-22 0,0 21 0,0-21 15,0 0-15,0 22 0,0-22 16,0 0-16,0 0 0,-21 0 15,21 1-15,0-1 0,-21 0 16,0-21 0,21 21-1,-21-21 17,0 0-32,-1 0 15,1 0-15,0 0 0,0 0 16,0 0-16,0 0 0,-1 0 15,-20 0-15,0 0 0,-1 0 0,-20-21 16,21 21-16,-22 0 0,-21 0 0,22 0 16,-22-21-16,1 21 0,-1 0 15,0 0-15,1 0 0,-1 0 0,0 0 16,1 0-16,20-21 0,1 21 0,-22 0 16,21 0-16,22 0 0,-21 0 15,20 0-15,1 0 0,0 0 16,-1 0-16,1 0 0,0 0 0,20 0 15,1 0-15,0 0 0,0 0 16,0 0-16,0 0 0,42 0 63,-21-22-63,21 22 0,0-21 0</inkml:trace>
  <inkml:trace contextRef="#ctx0" brushRef="#br0" timeOffset="75834.45">14774 5144 0,'0'0'0,"-21"0"0,21 21 16,21-21 31,0 0-32,22 0-15,-22 0 0,0 0 0,21 0 16,1 0-16,-1-21 0,0 21 16,1 0-16,-1 0 0,0 0 15,1 0-15,-1-22 0,0 22 16,1 0-16,-1 0 0,0 0 0,-20 0 15,-1 0-15,0 0 0,0-21 16,0 21-16,0 0 0,-42 0 63,0 0-48,0 0-15,0 0 0,0 0 0,-1 0 16</inkml:trace>
  <inkml:trace contextRef="#ctx0" brushRef="#br0" timeOffset="76204.3">14753 5334 0,'21'0'31,"0"0"-31,1 0 16,20 0-16,-21 0 0,21 0 0,-20-21 15,20 21-15,0 0 0,1 0 16,-1 0-16,0 0 0,1-21 0,-1 21 15,0 0-15,1 0 0,-1-21 16,0 21-16,-21 0 0,1 0 0,-1 0 16,21 0-16,-21 0 0,0 0 15,-21-22 32,-21 22-47,0 0 16</inkml:trace>
  <inkml:trace contextRef="#ctx0" brushRef="#br0" timeOffset="76598.07">14859 5482 0,'0'21'15,"21"-21"1,0 0-16,0 0 16,1 0-16,-1 0 0,0 0 0,21 0 15,-21 0-15,22 0 0,-22 0 0,21 0 16,-21 0-16,22 0 0,-22 0 15,21 0-15,-21 0 0,1 0 0,20 0 16,-21-21-16,0 21 16,0 0-16,1 0 0,-1 0 15,-42 0 32,-1 0-31,1 0-16,0 0 0,0 0 15</inkml:trace>
  <inkml:trace contextRef="#ctx0" brushRef="#br0" timeOffset="76916.39">14690 5821 0,'21'0'16,"0"0"-1,0 0-15,0 0 0,0 0 16,1 0-16,20 0 0,-21 0 0,21 0 16,-20 0-16,20 0 0,-21-21 15,21 21-15,1 0 0,-22 0 0,21 0 16,-21-21-16,1 21 0,20 0 0,-21 0 15,0 0-15,0 0 16,1 0-16,-1 0 16,0 0-16</inkml:trace>
  <inkml:trace contextRef="#ctx0" brushRef="#br0" timeOffset="85787.91">1905 5906 0,'21'0'32,"0"0"-17,0 0 17,1 0-17,-44 0 204</inkml:trace>
  <inkml:trace contextRef="#ctx0" brushRef="#br0" timeOffset="86147.7">1863 5906 0,'-22'0'0,"1"0"16,21-22-16,-21 22 0,0 0 0,0 0 16,0 0-16,-1 0 15,1 0-15,0 0 0,21-21 16,21 21 15,0 0-31,22 0 0,-22 0 16,0 0-16,21 0 15,1-21-15,-1 21 0,-21 0 0,22 0 16,-1 0-16,0 0 0,1 0 16,-22 0-16,21-21 0,0 21 0,-20 0 15,-1 0-15,0 0 0,0 0 16,0 0-16,0 0 0,-42 0 31,0 0-31,0 0 16,0 0-16,-22 0 0,22 0 15,-21 0-15</inkml:trace>
  <inkml:trace contextRef="#ctx0" brushRef="#br0" timeOffset="86579.46">1990 5863 0,'0'21'78,"0"1"-78,0-1 16,0 21-16,0-21 15,0 0-15,0 22 0,0-1 0,0-21 16,0 22-16,21-1 0,-21 0 15,21 1-15,-21-22 0,0 21 16,0 0-16,0 1 0,0-1 16,0-21-16,0 22 0,0-22 0,0 21 15,0-21-15,0 0 0,0 1 16,-21-1-16,0 0 0,-1-21 0,1 21 16,0-21-16,0 0 0,0 21 15,0-21-15,-1 0 0,-20 0 0,21 0 16,-21 0-16,20 0 0,-20-21 15,21 0-15,0 21 0,0-21 16,-1 0-16,1 21 0,0-22 0,0 1 16,21 0-16,-21 21 15,21-21-15,0 0 16,0 0 0,21 21-16,0-22 15,0 22-15,22 0 0,-22 0 16</inkml:trace>
  <inkml:trace contextRef="#ctx0" brushRef="#br0" timeOffset="87119.44">2603 6202 0,'0'0'0,"-21"0"15,-42-21 1,42 21-16,-1 0 0,1 0 0,0 0 16,0 0-16,0 0 0,0 0 0,-1 21 15,22 0-15,-21 0 0,0 0 16,0 1-16,21 20 0,0-21 0,0 21 16,-21 1-16,21-22 0,0 21 15,-21-21-15,21 22 0,0-22 0,0 21 16,0-21-16,0 1 0,0-1 15,21-21 1,0 0 0,0 0-16,0 0 0,0-21 15,1-1-15,20 1 0,-21 0 16,0 0-16,0-21 0,1 20 0,-1-20 16,0 0-16,-21 21 0,21-22 15,-21 22-15,21-21 0,-21 21 0,0-1 16,21 22-16,-21-21 0,22 21 15,-22 21 1,0 1-16,0-1 16,0 0-16,21 0 0,-21 21 0,21-20 15,-21 20-15,0-21 16,0 0-16,0 22 0,0-22 0,21 0 16,-21 0-16,0 0 0,21 0 0,0 1 15,1-22 1,-1 0 15,-21-22-31,21 1 0</inkml:trace>
  <inkml:trace contextRef="#ctx0" brushRef="#br0" timeOffset="87352.31">2942 6223 0,'0'0'0,"21"0"15,0 0 1,-21 21-16,22 0 16,-1 1-16,0-1 0,-21 21 15,21-21-15,-21 0 0,21 1 0,-21 20 16,21-21-16,-21 0 0,0 0 16,0 1-16,0-1 0,0 0 0,0 0 15,0 0-15</inkml:trace>
  <inkml:trace contextRef="#ctx0" brushRef="#br0" timeOffset="87604.33">3323 6181 0,'0'0'0,"0"-21"0,-21 21 31,0 0-31,0 21 0,-1 0 0,1-21 16,0 21-16,0 0 0,0 22 15,0-22-15,-1 0 0,1 21 16,0-21-16,0 22 0,0-22 16,0 0-16,-1 21 0,1-20 0,21-1 15,-21 0-15,21 0 16,21-21-16,0 0 15,1 0-15,-1-21 0</inkml:trace>
  <inkml:trace contextRef="#ctx0" brushRef="#br0" timeOffset="88116.58">3937 6181 0,'0'0'0,"0"-21"0,-64 21 16,43 0-16,0 0 15,0 0-15,0 0 0,0 0 16,-1 0-16,1 0 0,0 0 0,0 21 16,0 0-16,0 0 0,-1 0 15,1 22-15,0-22 0,21 21 0,0-21 16,0 22-16,-21-22 15,21 21-15,0-21 0,0 0 0,0 22 16,0-22-16,0 0 0,0 0 16,21-21-16,0 0 0,0 0 15,1 0-15,-1 0 0,0 0 16,0-21-16,0 0 0,0 0 16,1 0-16,-1-1 0,0 1 0,0-21 15,-21 21-15,21-22 0,0 22 16,-21-21-16,22 21 0,-22 0 0,0-1 15,0 1-15,0 0 0,21 21 0,-21 21 32,0 0-17,0 1-15,0 20 0,0-21 16,21 0-16,-21 22 0,0-22 0,0 0 16,0 0-16,21 21 0,0-20 15,0-1-15,-21 0 0,22-21 16,-1 0-16,0 0 0,0 0 15,0 0-15,0 0 0,1 0 16,20 0-16</inkml:trace>
  <inkml:trace contextRef="#ctx0" brushRef="#br0" timeOffset="88549.33">5376 6160 0,'-21'-43'15,"21"22"-15,0 0 16,0 0-16,0 0 15,-21-1-15,21 1 0,-21 0 16,21 0-16,-21 21 16,-1 0-16,1 0 15,0 0-15,0 0 16,21 21-16,-21 0 0,0 22 0,-1-22 16,22 21-16,0 0 0,-21 1 15,21-1-15,0 0 0,0 1 0,0-1 16,0-21-16,0 22 0,0-1 0,0-21 15,21 0-15,-21 0 0,22 1 16,-1-1-16,0-21 0,0 0 0,0 0 16,22 0-16,-22 0 0,21 0 15,-21 0-15,22-21 0,-22-1 16,21 1-16,0 0 0,1-21 0</inkml:trace>
  <inkml:trace contextRef="#ctx0" brushRef="#br0" timeOffset="88808.18">5969 5842 0,'0'0'0,"0"-21"0,0 0 16,0-22-1,0 65 1,0-1-16,0 0 0,-21 0 16,21 21-16,-21-20 0,21 20 15,-22 0-15,22 22 0,0-22 16,-21 0-16,21 1 0,-21-1 0,21 0 15,0 1-15,0-1 0,0 0 16,0 1-16,0-22 0,-21 21 0,21-21 16,0 1-16,0-1 0,0 0 15,0 0-15,0 0 16,21-21-16,0-21 16</inkml:trace>
  <inkml:trace contextRef="#ctx0" brushRef="#br0" timeOffset="90059.81">6498 6117 0,'0'0'15,"-42"-21"-15,21 0 16,-1 21-16,1 0 0,0 0 0,0 0 15,0 0-15,0 21 0,-1-21 16,1 21-16,0 0 0,0 22 0,0-22 16,0 0-16,-1 21 0,1 1 15,0-1-15,0-21 0,0 22 0,21-1 16,0 0-16,0-21 0,0 22 16,0-22-16,0 0 0,0 0 15,0 0-15,0 1 0,21-22 0,0 0 16,0 0-16,0 0 15,1 0-15,-1 0 0,0 0 0,0-22 16,-21 1-16,21 0 0,0 0 0,1 0 16,-1 0-16,0-22 0,-21 22 15,21-21-15,-21-1 0,21 1 0,-21 21 16,0-21-16,21-1 0,-21 22 16,22-21-16,-22 21 0,0-1 0,0 1 15,0 42 16,0 1-15,0-1-16,0 21 0,0-21 0,0 0 16,0 22-16,0-22 0,0 21 15,0-21-15,0 22 0,0-22 0,21 0 16,-21 0-16,21 22 0,0-22 16,0 0-16,0-21 15,1 21-15,-1-21 0,0 0 16,0 0-16,0 0 15,22 0-15,-22-21 0,0 21 0,0-21 0,0 0 16,22-1-16,-22 1 0,0-21 16,0 21-16,0 0 0,0-22 15,1 22-15,-22-21 0,0 21 0,21-1 16,-21 1-16,0 0 0,-21 21 31,-1 21-15,22 0-16,0 1 15,0-1-15,0 0 0,0 0 16,0 0-16,0 0 0,22 1 16,-22-1-16,21 0 0,0-21 0,-21 21 15,0 0-15,21-21 0,-21 21 16,21-21-16,-21 22 16,-21-22 15,0 0-31,0-22 15,0 1 1,-1 21-16,1 0 16,21 21 15,0 1-15,0-1-1,21-21 1,1 21-16,-1-21 15,0 0-15,0 0 0,0 0 0,0 0 16,1 0-16,-1 0 0,21 0 16,-21 0-16,22-21 0,-22 21 0,21-21 15,-21-1-15,22 1 0,-22 0 0,0 0 16,21 0-16,-21 0 0,1-1 16,-1-20-16,0 21 0,0 0 0,0 0 15,-21-1-15,21 1 0,-21 0 16,-21 21-1,0 0-15,0 0 16,21 21-16,0 0 16,-21-21-16,21 22 0,0-1 0,0 0 15,0 0-15,0 0 0,0 0 16,0 1-16,0-1 0,0 0 0,0 0 16,0 0-16,0 0 0,21 1 15,-21-1-15,0 0 16,0 0-1,0 0-15,-21-21 47,0 0-47,21-21 32</inkml:trace>
  <inkml:trace contextRef="#ctx0" brushRef="#br0" timeOffset="91155.64">8403 6392 0,'0'0'0,"-21"0"0,0 0 16,0 0-16,-1 0 16,1 0-1,0 0-15,42 22 31,0-22-31,1 0 16,-1 0-16,0 0 0,0 0 16,0 21-16,22-21 0,-1 0 0,-21 0 15,21 0-15,22 21 0,-22-21 0,22 0 16,-22 0-16,22 0 0,-1 0 16,1 0-16,-22 0 0,0 0 15,1 0-15,-1 0 0,-21 0 0,0 0 16,0 0-16,1 0 15,-22-21-15,0 0 16,0-1 0,-22 22-16,1-21 0,0 21 0,21-21 15,-21 21-15,0-21 0,0 21 0,-1 0 16,1-21-16,0 21 0,0 0 16,0 0-16,0 0 0,-1 0 0,1 0 15,42 0 48,1 0-63,-1 0 0,0 0 15,0 0-15,0 0 0,0 0 16,1 0-16,-1 21 16,0 0-16,-21 0 31,0 0-31,0 1 15,0-1-15,0 0 0,-21-21 16,0 21-16,-1 0 0,22 0 16,-21-21-16,0 22 0,0-1 0,0 0 15,0-21-15,-1 21 0,1 0 16,0-21-16,0 21 0,0-21 16,21 22-16,-21-22 0,-1 0 15,1 0 1,21-22 46,0 1-62</inkml:trace>
  <inkml:trace contextRef="#ctx0" brushRef="#br0" timeOffset="93264.31">9737 5990 0,'0'0'0,"21"0"16,-21-21-1,21 21 1,-21-21-16,0 0 16,0 0-1,0-1 1,0 1 0,0 42 30,0 1-30,0-1-16,0 0 0,0 21 16,0-21-16,0 22 0,0-1 15,0 0-15,0 1 0,0-1 16,-21 0-16,21 22 0,0-22 0,-21 22 16,21-1-16,-22-20 0,22 20 0,0-21 15,0 1-15,-21 20 0,21-20 16,-21-1-16,21 0 0,-21 22 0,21-22 15,0 0-15,0 1 0,-21-1 0,21 22 16,-21-22-16,21 0 0,0 1 0,0-1 16,0 0-16,0 1 0,-22-1 15,22-21-15,0 21 0,0-20 0,0-1 16,0 0-16,0 0 0,0 0 0,0 0 16,22-42 15,-22 0-16,0 0-15,21 0 0,-21 0 16,21-22-16,-21 22 0,0-21 16,21-1-16,0 1 0,-21 0 0</inkml:trace>
  <inkml:trace contextRef="#ctx0" brushRef="#br0" timeOffset="94296.62">9821 5884 0,'21'-21'47,"1"21"-32,-1 0-15,0 0 0,21 0 0,-21 0 16,22 0-16,-1 0 0,22-21 15,-22 21-15,21 0 0,-20 0 0,20 0 16,1 0-16,-22 0 0,22 0 16,-1 0-16,1 0 0,-1 0 0,1 0 15,-1-21-15,1 21 0,-1 0 16,22 0-16,-22 0 0,1 0 16,-1 0-16,1 0 0,-22 0 0,22-21 0,-22 21 15,0 0-15,1 0 0,-22 0 16,21 0-16,-21 0 0,0 0 15,1 0-15,-1 0 16,0 0-16,-21 21 31,0 0-31,21 0 16,-21 0-16,21 1 16,-21-1-16,0 0 15,0 0-15,0 0 0,0 0 0,21 1 16,-21 20-16,22-21 0,-22 21 15,0-20-15,0 20 0,21 0 0,-21 1 16,0-1-16,0 0 0,0 22 16,0-22-16,0 0 0,0 22 15,0-22-15,0 1 0,0-1 0,-21 0 16,21 1-16,0-1 0,-22 0 0,22-21 16,-21 22-16,21-22 0,0 21 15,-21-21-15,21 22 0,-21-22 0,21 0 16,-21 21-16,21-20 0,0-1 0,0 0 15,0 0-15,0 21 0,0-20 16,-21-1-16,21 0 0,-22 0 16,22 0-16,0 0 15,-21 1-15,0-1 16,21 0 0,-21-21-16,0 0 15,21 21-15,-21-21 16,-1 0-16,1 0 0,-21 0 15,21 0-15,-22 21 0,1-21 0,0 0 16,-1 0-16,-20 0 0,-1 0 16,-20 0-16,-1 0 0,0 0 0,1 0 15,-1 0-15,0 0 0,1 0 0,-1 0 16,-21 0-16,22 0 0,-1 0 16,0 0-16,1 0 0,20 0 15,-21 0-15,22 0 0,21 0 0,-22 0 16,22 0-16,-1 0 0,1 0 0,21 0 15,0 0-15,0 0 0,-1 0 16,1 0-16,21-21 16,0 0-16,0 0 15,0 0 1,0-1-16,0 1 0,0 0 0</inkml:trace>
  <inkml:trace contextRef="#ctx0" brushRef="#br0" timeOffset="94769.37">9906 6265 0,'0'22'31,"0"-1"-31,0 21 16,0-21-16,0 0 0,0 22 16,0-22-16,0 21 0,0-21 0,0 22 15,0-22-15,0 21 0,0-21 0,0 22 16,-21-22-16,21 0 0,-21 0 16,21 0-16,0 1 15,0-1-15,0 0 16,0-42 15,0 0-31,0-1 16,0 1-16,0 0 0,0-21 15</inkml:trace>
  <inkml:trace contextRef="#ctx0" brushRef="#br0" timeOffset="95121.15">9800 6329 0,'0'0'16,"0"-21"-16,0 0 15,21 21 1,0 0-16,1 0 16,-1-22-16,0 22 0,0 0 15,0 0-15,0 0 0,1 0 16,-1 0-16,0 0 0,0 22 15,0-22-15,0 21 0,-21 0 0,0 0 16,0 0-16,0 0 0,0 1 16,0-1-16,0 0 0,-21 0 15,0 0-15,0 0 0,0 1 0,0-1 16,-1-21-16,1 21 0,-21 0 16,21-21-16,0 21 0,-1-21 0,1 0 15,42-21 32,1 0-47</inkml:trace>
  <inkml:trace contextRef="#ctx0" brushRef="#br0" timeOffset="95667.35">10477 6392 0,'0'0'0,"43"-21"16,-43 0-16,0 0 16,-21 21 15,-1 0-16,1 21-15,0-21 0,0 21 16,0-21-16,0 21 0,-1-21 16,1 22-16,21-1 0,-21 0 15,21 0-15,0 0 16,0 0 0,0 1-16,21-22 15,0 21-15,1-21 16,-1 21-16,0 0 0,0-21 15,-21 21-15,21-21 0,0 21 16,-21 1-16,22-22 0,-22 21 16,0 0-1,-22-21 1,22 21-16,-21-21 0,0 0 16,0 0-16,0 0 0,0 0 0,-1 0 15,1 0-15,0 0 16,21-21 15,0 0 0,21 0-15,0 21-16,1 0 0</inkml:trace>
  <inkml:trace contextRef="#ctx0" brushRef="#br0" timeOffset="96012.16">10837 6350 0,'-21'0'15,"21"21"16,0 0-31,0 1 0,0-1 16,21 0-16,-21 0 0,21 0 16,-21 0-16,0 1 0,22-1 0,-22 0 15,21 0-15,-21 0 16,0 0-16,0 1 0,0-1 16,0 0-16,0 0 15,0-42 32,0 0-31,0 0-16</inkml:trace>
  <inkml:trace contextRef="#ctx0" brushRef="#br0" timeOffset="96297.31">11176 6308 0,'-21'21'47,"0"0"-31,21 0-16,0 0 0,-22 1 16,1 20-16,0-21 0,21 0 15,-21 0-15,21 1 0,-21-1 16,0 0-16,21 0 0,0 0 15,-22-21-15,22 21 16,22-42 15,-1 0-15</inkml:trace>
  <inkml:trace contextRef="#ctx0" brushRef="#br0" timeOffset="97098.86">11345 6371 0,'0'21'31,"0"1"-15,0-1-16,0 0 0,0 0 15,0 0-15,0 0 0,-21 1 16,21-1-16,0 0 16,-21 0-16,21 0 0,0 0 15,0 1-15,0-44 63,0 1-63,0 0 15,0 0-15,0 0 0,0 0 16,0-22-16,0 22 0,0 0 16,0 0-16,21 0 0,-21-1 0,21 1 15,-21 0-15,0 0 0,21 21 0,-21-21 16,22 21 0,-1 21-1,-21 0-15,0 0 16,0 0-16,0 1 15,0-1-15,0 0 0,0 0 0,21 0 16,-21 0-16,0 1 0,0-1 16,21-21-16,-21 21 0,0 0 0,21-21 15,-21 21 1,21-21 0,1-21-1,-22 0-15,0 0 16,21 0-16,0-1 15,0 1-15,-21 0 0,0-21 0,21 21 16,0-1-16,-21 1 16,22 0-16,-1 0 0,-21 0 0,21 0 15,0 21-15,-21 21 32,0 0-17,0 0-15,0 21 0,0-20 16,0-1-16,0 21 0,0-21 0,0 0 15,0 22-15,0-22 0,0 0 0,0 0 16,0 22-16,0-22 16,0 0-16,21-21 0,-21 21 0,0 0 15,0 0-15,21-21 0,-21-21 63,0 0-48</inkml:trace>
  <inkml:trace contextRef="#ctx0" brushRef="#br0" timeOffset="119159.67">4699 8742 0,'0'0'15,"0"-21"-15,0 0 16,0-1-16,-21 22 16,21-21-16,-21 21 15,21 21 1,0 1 0,0-1-16,0 21 0,0 0 15,21 1-15,0-1 0,-21 0 0,0 22 16,21-22-16,-21 1 0,21 20 15,-21-21-15,0 1 0,0-1 0,0 0 16,0 1-16,0-22 0,0 21 0,0-21 16,-21 22-16,21-22 0,0 0 15,0 0-15,0 0 0,-21-21 16,21 22-16,-21-22 31,21-22-15,0 1-1,0 0-15,0 0 16,0 0 0,0 0-16,0-1 15,0 1-15,0 0 16</inkml:trace>
  <inkml:trace contextRef="#ctx0" brushRef="#br0" timeOffset="121427.88">4889 8678 0,'22'0'0,"-1"0"0,0 0 16,0 0-16,0 0 15,0 0-15,1-21 16,-1 21-16,-21-21 0,21 0 15,0 21 1,-21-21-16,0 0 16,-21 21-1,0 0-15,-22 0 0,22 0 16,0 0-16,0 0 0,-21 21 0,20-21 16,-20 21-16,21-21 0,0 21 15,0 0-15,-1-21 0,1 21 0,0 1 16,0-22-16,0 21 0,21 0 15,0 0-15,0 0 0,0 0 16,0 1-16,0-1 0,0 0 16,0 0-16,21-21 0,-21 21 15,21 0-15,0 1 0,0-1 16,1-21-16,-1 21 0,0 0 16,0 0-16,0-21 0,0 21 0,1 1 15,-1-22-15,0 21 0,0 0 0,0 0 16,-21 0-16,21 0 15,-21 1-15,0-1 0,0 0 16,0 0-16,0 0 0,-21-21 16,0 21-16,0 1 0,0-1 0,0-21 15,-22 21-15,22 0 0,0-21 0,-21 21 16,20-21-16,1 0 0,-21 0 16,21 0-16,0 0 0,-1 0 0,1 0 15,0 0-15,0 0 0,0-21 16,0 0-16,-1 0 15,22 0-15,-21-1 0,21 1 0,-21 0 16,0 0-16,21 0 0,0 0 16,0-1-16,0 1 0,0 0 0,0 0 15,0 0-15,0 0 16,21 21 0,-21 21-16,21-21 0,0 21 15,-21 0-15,22 0 0,-1 0 16,-21 1-16,21-1 0,0 0 15,0 0-15,-21 0 0,21 0 16,1 1 0,-1-1-16,0-21 15,0 0 1,0 0-16,0 0 16,-21-21-16</inkml:trace>
  <inkml:trace contextRef="#ctx0" brushRef="#br0" timeOffset="121851.63">5143 9123 0,'0'0'0,"22"0"16,-1 0 0,0 0-1,0 0-15,0 0 16,0 0-16,1-21 0,-1 21 15,0-21-15,0-1 16,0 1-16,0 21 0,-21-21 0,0 0 16,0 0-16,0 0 15,0-1-15,-21 22 16,0 0-16,0 0 0,0 0 0,0 0 16,-1 0-1,1 0-15,0 22 0,21-1 0,-21 0 16,21 0-16,-21 0 0,21 22 15,0-22-15,0 0 0,0 21 0,0-21 16,0 22-16,0-22 0,0 0 0,0 0 16,0 0-16,0 1 0,21-1 15,0 0-15,0-21 16,0 0-16,1 0 0,-1 0 16,0 0-16,0 0 0,0-21 15,22 0-15,-22-1 0,0 1 16,0 0-16,0 0 0,-21-21 15,21 20-15</inkml:trace>
  <inkml:trace contextRef="#ctx0" brushRef="#br0" timeOffset="122127.47">5736 8530 0,'0'0'0,"0"-21"0,0 42 31,0 0-31,0 1 0,0-1 15,0 21-15,0 0 0,0 1 16,0-1-16,0 22 0,0-22 16,0 21-16,-21-20 0,21-1 15,-21 22-15,0-22 0,21-21 0,-22 21 16,22 1-16,0-22 0,-21 21 0,21-21 16,0 1-16,-21-22 0,21 21 15,0 0-15,21-21 31,0-21-31,-21 0 0,22 21 16,-1-22-16,-21-20 0,21 21 0,-21 0 16</inkml:trace>
  <inkml:trace contextRef="#ctx0" brushRef="#br0" timeOffset="122496.26">5884 9165 0,'0'0'0,"21"43"15,-21-22-15,22 0 16,-1-21-16,0 0 0,0 0 16,0 0-16,0 0 0,1 0 15,-1 0-15,0 0 0,0-21 16,0 0-16,0 21 0,1-22 0,-22 1 16,0 0-16,21 0 0,-21 0 0,0 0 15,0-1-15,0 1 0,0 0 16,0 0-1,-21 21-15,-1 0 0,1 0 16,0 21-16,0 0 0,0 0 16,0 1-16,-1-1 0,1 0 0,0 0 15,21 0-15,-21 22 0,21-22 16,-21 0-16,21 0 0,0 0 0,0 22 16,0-22-16,0 0 0,0 0 15,0 0-15,21-21 16,0 0-16,0 0 0,0 0 0,1 0 15,-1 0-15,21 0 0,-21 0 0,22-21 16,-22 0-16,21 21 0</inkml:trace>
  <inkml:trace contextRef="#ctx0" brushRef="#br0" timeOffset="123028.4">6731 8996 0,'0'0'0,"-21"-21"15,0 21-15,-1 0 0,1 0 16,0 0-16,0 0 0,0 0 0,0 0 16,21 21-16,-22 0 0,1 0 0,0 0 15,0 1-15,21-1 0,0 0 16,0 21-16,0-21 0,-21 1 0,21-1 16,0 21-16,0-21 0,0 0 0,0 1 15,21-1-15,0 0 16,0 0-16,0-21 0,1 0 15,-1 0-15,0 0 0,0 0 0,21 0 16,-20 0-16,20 0 0,-21 0 16,21-21-16,1 0 0,-1 21 0,0-21 15,-20-22-15,20 22 0,-21 0 0,0-21 16,0-1-16,1 1 0,-1 0 16,0-1-16,0 1 0,-21 0 0,0-1 15,21-63-15,-21 64 0,0 21 16,21-21-16,-21 20 0,0 1 15,0 0-15,0 42 16,0 0 0,-21 1-16,0 20 0,0-21 15,21 21-15,-21 22 0,0-22 0,21 1 16,-22-1-16,22 0 0,-21 22 16,21-43-16,0 21 0,0 1 0,0-1 15,0-21-15,0 0 0,0 0 0,0 1 16,0-1-16,0 0 0,21 0 15,1-21-15,-1 0 0,-21 21 0,21-21 16,0 0-16,0 0 0,0 0 0,1 0 16,-1-21-16,0 0 0,0 21 15,0-21-15,-21 0 0</inkml:trace>
  <inkml:trace contextRef="#ctx0" brushRef="#br0" timeOffset="123222.29">7112 8996 0,'0'0'0,"0"21"16,21-21-1,0 0 1,0 21-16,1-21 0,-1 0 0,0 0 16,0 0-16,0 0 0,0 0 0,22 0 15,-22-21-15,0 21 16,0-21-16,22 21 0,-22-21 0,0 21 15</inkml:trace>
  <inkml:trace contextRef="#ctx0" brushRef="#br0" timeOffset="124359.63">8953 9313 0,'0'0'0,"0"-21"32,0 0-32,0 0 15,0 0-15,0 0 0,0-1 0,0-20 16,0 21-16,0-21 0,0-1 0,0 22 15,0-21-15,0-1 0,0 22 16,-21-21-16,0 21 0,0 0 16,21-1-16,-21 22 0,0 0 0,-1 0 15,1 0-15,0 0 0,0 0 0,0 22 16,0-1-16,-22 21 0,22-21 16,21 22-16,-21-1 0,0 0 15,0 1-15,21-1 0,0 0 0,0-21 16,0 22-16,0-1 0,0-21 0,0 0 15,0 1-15,0-1 0,0 0 16,0 0-16,0 0 0,21-21 0,0 0 16,0 0-16,0 0 0,0 0 15,1 0-15,-1-21 0,0 21 16,-21-21-16,42 0 0,-42 0 16,21-1-16,1 1 0,-1-21 0,0 0 0,0-1 15,0 1-15,0 0 16,-21-1-16,0 22 0,22-21 0,-1-1 15,-21 22-15,0 0 0,21 21 0,-21 21 32,0 0-32,0 1 15,0-1-15,0 21 0,-21-21 16,21 22-16,-21-1 0,21-21 0,0 21 16,0-20-16,0 20 0,0-21 0,0 0 15,0 0-15,0 1 0,21-1 16,0-21-16,-21 21 0,21-21 0,0 0 15,0 0-15,1 0 0,-1 0 0,0 0 16,21 0-16,-21 0 16,1-21-16,-1 21 0,21-21 0,-21-1 15,0-20-15,1 21 0,-1-21 0,0-1 16,0 1-16,0 0 0,0-1 16,-21-20-16,0 20 0,22 1 0,-22 0 15,21-1-15,-21 1 0,0 21 16,0-21-16,0 20 0,0 1 15,0 42 1,0 22-16,0-22 16,0 0-16,-21 21 0,21 1 0,-22-1 15,22 0-15,0 1 0,0-1 16,0 0-16,0 1 0,0-22 16,0 21-16,0-21 0,0 22 0,0-22 15,0 0-15,0 0 0,22 0 16,-1-21-16,0 0 15,0 0-15,0 0 0,0 0 0,1 0 16,-1-21-16,21 21 0,-21-21 0,22-21 16,-22 21-16,21-22 0,-21 22 15,0-21-15,22-22 0,-22 22 16,0-22-16,0 22 0,0-21 0,-21 20 16,0 1-16,0 0 0,0-1 15,0 22-15,0 0 0,0 0 0,-21 21 16,0 0-1,0 21-15,21 21 0,0-21 16,-21 22-16,21-1 0,-21 0 0,21 1 16,0 20-16,0-20 0,0-1 15,0 0-15,0 1 0,0-22 0,0 21 16,0-21-16,0 22 0,21-22 0,0 0 16,-21 0-16,21-21 0,0 21 15,0-21-15,1 0 0,-1 0 0,0 0 16,0 0-16,21 0 0,1-21 15,-1 0-15,0 0 0,1 0 0</inkml:trace>
  <inkml:trace contextRef="#ctx0" brushRef="#br0" timeOffset="124945.86">11599 8488 0,'0'-42'16,"0"20"-16,0 1 15,21 21 1,-21 21-16,22 1 16,-22-1-16,0 0 0,0 21 15,0 1-15,0-1 0,0 0 0,0 1 16,0 20-16,0-21 0,0 22 15,0-22-15,0 1 0,0-1 0,0 0 16,0 1-16,0-1 0,0-21 16,0 0-16,0 0 0,0 1 0,0-1 15,0 0-15,-22-21 32,22-21-32,-21 0 15,0-1-15</inkml:trace>
  <inkml:trace contextRef="#ctx0" brushRef="#br0" timeOffset="125611.47">11345 8911 0,'0'21'16,"21"-21"-16,1 0 16,-1 0-16,0 0 0,0 0 0,21 0 15,-20 0-15,20 0 0,0 0 16,1 0-16,-1-21 0,21 0 0,-20 21 15,-1-21-15,22 0 0,-22 0 0,0-1 16,22 1-16,-43 0 0,21 0 16,1 0-16,-22 0 0,0-1 0,0-20 15,0 21-15,-21 0 0,0 0 16,0-1-16,0 1 0,0 0 0,0 0 16,-21 21 15,21 21-31,-21 0 0,21 0 15,0 1-15,0 20 0,0-21 0,-21 21 16,21 1-16,0-1 0,-21 0 16,21 1-16,0-22 0,0 21 0,-22 1 15,1-1-15,21-21 0,-21 21 0,21-20 16,0-1-16,-21 0 0,21 0 16,-21 0-16,21 0 0,0 1 15,0-44 16,0 1-31,0 0 16,0 0-16,0 0 0,21-22 0,-21 22 16,21-21-16,0 21 0,22-22 15,-22 1-15,0 0 0,0 21 0,21-1 16,-20 1-16,20 0 0,-21 0 0,21 0 16,-20 21-16,-1 0 0,21 0 15,-21 0-15,0 21 0,-21 0 0,22 0 16,-22 0-16,0 1 0,0-1 15,0 21-15,0-21 0,0 0 16,0 22-16,0-22 0,0 0 0,0 0 0,0 22 16,-22-22-16,22 0 15,0 0-15,0 0 0,0 0 16,22-21 0,-1 0-1,0 0-15,0 0 0,-21-21 0,21 21 16,0-21-16,1 0 0,-1 0 0,0 0 15,0-1-15,0 1 0,0 0 16</inkml:trace>
  <inkml:trace contextRef="#ctx0" brushRef="#br0" timeOffset="125968.27">12848 8911 0,'21'0'15,"0"0"1,1 0-16,-1 0 15,0-21-15,-21 0 0,42 21 0,-21-21 16,1 21-16,-1-21 0,0-1 16,21 1-16,-21 0 0,1 0 15,-22 0-15,21 0 0,-21-1 0,0 1 16,-21 21 0,-1 0-16,1 0 0,0 0 15,-21 0-15,21 21 0,-22 1 16,22-1-16,-21 0 0,21 21 0,-22-21 15,22 22-15,0-22 0,0 21 16,21 22-16,0-22 16,-21-21-16,21 0 0,0 1 0,0 20 15,0-21-15,21 0 0,0 0 16,0-21-16,0 0 0,0 22 16,1-22-16,-1 0 0,21 0 0,-21 0 15,22 0-15,-22 0 0,21-22 0,-21 1 16,0 21-16,1-21 0,20 0 0</inkml:trace>
  <inkml:trace contextRef="#ctx0" brushRef="#br0" timeOffset="126500.14">14393 8551 0,'0'0'0,"0"-21"16,21 21-1,1 0-15,20 0 16,-21 0-16,21 0 0,1-21 16,-1 21-16,0 0 0,1 0 0,20 0 15,-20 0-15,-1 0 0,21-21 0,-20 21 16,-1 0-16,0 0 0,1 0 16,-1 0-16,-21 0 0,0 0 0,-42 0 31,0 0-31,0 0 0,0 0 15,-22 0-15,1 0 0,21 0 0,-21 0 16,-1 0-16,1 0 16</inkml:trace>
  <inkml:trace contextRef="#ctx0" brushRef="#br0" timeOffset="126747.52">14753 8488 0,'0'21'0,"0"0"16,0 0-16,0 1 15,0-1-15,0 0 0,0 0 0,0 21 16,0-20-16,0 20 0,0 0 16,0 1-16,0 20 0,0-21 0,0 1 15,0-1-15,-21 0 0,21 1 0,-21-22 16,21 21-16,-21-21 0,21 1 16,0-1-16,0 0 0,-22-21 15,22 21-15,0 0 0,0-42 31,0 0-31,22 21 16,-22-21-16,21 0 0,-21-1 0</inkml:trace>
  <inkml:trace contextRef="#ctx0" brushRef="#br0" timeOffset="127748.54">14944 8975 0,'0'0'0,"21"0"16,0 0-1,0 0-15,0 0 16,0 0-16,1 0 16,-1 0-16,0 0 0,0-21 0,0 21 15,22-22-15,-22 22 0,0-21 16,-21 0-16,21 21 0,-21-21 0,21 0 16,-21 0-16,0-1 0,0 1 15,-21 0 1,0 21-16,0 0 0,0 0 15,-1 0-15,1 21 0,0 0 16,0 1-16,21-1 0,-21 21 16,21-21-16,-21 0 0,-1 22 0,22-22 0,0 21 15,0-21-15,0 1 16,0 20-16,0-21 0,0 0 0,0 0 16,0 1-16,0-1 0,22-21 15,-22 21-15,21-21 16,0 0-16,0 0 0,21 0 0,-20 0 15,20 0-15,-21 0 0,21-21 0,1 0 16,-1 21-16,0-22 0,1 1 16,-22 0-16,21-21 0,1 21 0,-1-22 15,-21 22-15,0-21 0,0 21 0,1-22 16,-22 22-16,0 0 0,0 0 16,-22 21-1,1 0-15,0 21 16,0 0-16,0 0 0,21 0 15,0 1-15,0-1 0,0 21 0,0-21 16,0 0-16,0 1 0,21-1 16,0 0-16,0 0 0,0 0 0,1 0 15,-1 1-15,0-22 0,-21 21 16,0 0-16,-21-21 31,0 0-15,-1 0-16,-20 0 15,21-21-15,0 21 0,0-21 0,-1 21 16,1 0-16,0 0 16,42 0 15,0 0-31,1 0 0,-1 21 16,0-21-16,21 0 0,-21 0 0,22 0 15,-22 0-15,0 0 0,21 0 0,1 0 16,-22-21-16,21 21 0,-21-22 15,1 1-15,20 21 0,-21-21 0,0 0 16,0 0-16,1-22 0,-1 22 0,0-21 16,-21 0-16,0-1 15,21 1-15,-21 0 0,0-1 0,21 22 16,-21-21-16,0-1 0,0 22 0,0-21 16,0 21-16,0 0 15,0 42 1,0 0-1,0 0-15,0 0 0,0 22 0,0-1 16,0 0-16,-21 1 0,21-1 0,-21 0 16,21 1-16,0-1 0,0 0 15,0 1-15,-21-22 0,21 21 0,0-21 16,0 0-16,0 1 0,0-1 0,0 0 16,0 0-1,21-21-15,0 0 0,0 0 16,0 0-16,1 0 15,-1-21-15,-21 0 16,21 0-16,-21-1 0,0 1 0</inkml:trace>
  <inkml:trace contextRef="#ctx0" brushRef="#br0" timeOffset="127919.94">16065 8911 0,'0'0'0,"-21"0"0,42 0 47,1 0-47,-1 0 0,0 0 0,0 0 16,0 0-16,22 0 0,-1 0 0,-21 0 15,21 0-15,-20 0 0,20 0 16,-21 0-16,21-21 0,-20 21 0</inkml:trace>
  <inkml:trace contextRef="#ctx0" brushRef="#br0" timeOffset="128187.79">16806 8657 0,'0'-21'15,"-21"21"1,21 21 0,0 0-16,-21 1 15,21-1-15,0 0 0,-21 21 16,21 1-16,-21-22 0,21 21 0,0 0 15,-22 1-15,1-22 0,0 21 0,21-21 16,0 1-16,-21 20 0,0-21 16,21 0-16,0 0 0,0 1 15,0-1-15,0-42 32,21 21-17</inkml:trace>
  <inkml:trace contextRef="#ctx0" brushRef="#br0" timeOffset="128451.77">16700 8784 0,'0'0'0,"0"-42"16,0 0-1,0 20-15,0 1 0,0 0 0,22 21 16,-1 21 0,0 0-16,-21 1 0,21-1 15,0 21-15,0 0 0,1 1 16,-1-1-16,-21 0 0,21 1 15,0-1-15,0-21 0,0 22 0,1-22 16,-22 21-16,21-21 0,-21 0 0,0 1 16,21-22-16,-21 21 0,21 0 15,0-21-15,0 0 32,-21-21-32,0 0 0,0-1 15,22 1-15,-22 0 0,21-21 0</inkml:trace>
  <inkml:trace contextRef="#ctx0" brushRef="#br0" timeOffset="128732.18">17378 8530 0,'0'0'0,"-21"0"16,-1-21-16,1 21 0,0 0 15,0 0-15,0 21 16,0-21-16,21 21 0,-22 1 0,1 20 15,0-21-15,21 21 0,-21 1 16,0-1-16,21 22 0,0-22 0,-21 0 16,-1 1-16,1-1 0,21 0 0,0-21 15,0 22-15,-21-22 0,21 0 16,-21 0-16,21 0 0,0 1 16,0-1-16,0 0 15,21-21 1,0 0-1,-21-21-15,21 0 0,22-1 0</inkml:trace>
  <inkml:trace contextRef="#ctx0" brushRef="#br0" timeOffset="129383.83">17949 8530 0,'0'0'0,"-21"0"0,0 0 16,0 0-16,0 0 0,-1 0 0,22 21 15,-42 1-15,21-22 0,0 21 16,0 0-16,-1 21 0,1-21 0,0 22 16,-21-1-16,21-21 0,-1 22 0,1-1 15,21 0-15,0 1 0,-21-1 16,21-21-16,0 21 0,0-20 0,0 20 15,0-21-15,0 0 0,21 0 16,-21 1-16,21-22 0,1 0 16,-1 0-16,0 0 0,0 0 15,0 0-15,0 0 0,1 0 16,-22-22-16,21 1 0,0 0 16,-21 0-16,0 0 0,0-22 15,0 22-15,0 0 0,0-21 16,0 21-16,0-1 0,-21-20 0,0 21 15,21 0-15,-22 0 0,1 21 0,0-22 16,0 22 0,42 22 15,0-22-31,0 0 0,-21 21 16,22-21-16,-1 21 0,0-21 0,0 21 15,-21 0-15,21 0 16,-21 1-16,0-1 15,0 0-15,0 0 0,0 0 0,0 0 16,0 1-16,0-1 0,0 0 16,0 21-16,-21-21 0,0 1 0,0-1 15,21 0-15,-21 21 0,-1-21 0,22 1 16,-21-1-16,0 0 0,21 21 16,0-21-16,-21 1 0,0-1 0,21 0 15,0 0-15,-21 0 0,21 0 0,-22 1 16,22-1-16,22-42 47</inkml:trace>
  <inkml:trace contextRef="#ctx0" brushRef="#br0" timeOffset="131358.25">18986 8594 0,'0'0'16,"0"-21"-16,0-1 15,-21 22-15,0 0 16,0 0-16,0 0 16,21 22-16,-21-22 0,-1 21 0,22 0 15,-21 21-15,21-21 0,0 22 16,-21-1-16,21-21 0,0 22 0,0-1 16,0 0-16,0 1 0,0-22 0,0 21 15,0-21-15,0 22 0,0-22 16,21 0-16,0 0 0,1-21 0,-1 21 15,0-21-15,0 21 0,0-21 16,0 0-16,22 0 0,-22 0 0,0 0 16,0-21-16,22 0 0,-22 21 0,21-21 15,-21 0-15,0 0 0,22-22 16,-22 22-16,21-21 0,-21-1 16,22-41-16,-22 20 0,0 22 15,0 0-15,-21-1 0,21-20 16,-21 20-16,22 1 0,-22 0 0,0-1 15,0 22-15,21-21 0,-21 21 0,0 0 16,0-1-16,0 44 31,0-1-31,0 0 0,0 0 16,-21 21-16,21 1 0,0-1 0,0 0 16,0 1-16,-22-1 0,22 0 15,0 22-15,0-22 0,0 1 16,0-22-16,0 21 0,0 0 0,0-20 15,0 20-15,0-21 0,22 0 16,-22 0-16,21 1 0,0-22 0,0 21 16,21-21-16,-20 0 0,-1 0 0,21 0 15,-21 0-15,22 0 0,-1 0 16,-21 0-16,21 0 0,1 0 0,-22-21 16,21-1-16,-21 1 0,1 0 0,-1 0 15,0-21-15,0-1 0,-21 22 16,0-21-16,0-1 0,0 1 15,0 21-15,0-21 0,0 20 0,0 1 16,0 0-16,0 0 0,-21 21 16,0 0-16,0 0 0,-1 0 15,1 21-15,0 0 0,0 0 16,0 1-16,0-1 0,-1 21 0,1 0 16,0-20-16,21 20 0,0 0 0,-21-21 15,21 22-15,0-22 0,0 21 16,0-21-16,0 1 0,0-1 0,0 0 15,21-21-15,0 0 16,0 0-16,1 0 0,-1 0 16,0 0-16,0 0 15,0 0-15,0-21 0,1 0 16,-22-1-16,21 1 0,0 0 0,-21 0 16,0-21-16,0-1 0,21 22 0,-21-21 15,21-1-15,-21 22 0,0 0 16,0-21-16,0 21 0,0-1 15,0 44 1,0-1 0,0 0-16,0 21 0,0-21 0,0 1 15,0 20-15,0-21 0,0 21 16,0-20-16,0-1 0,0 21 0,0-21 16,21 0-16,-21 1 15,22-1-15,-22 0 16,21-21-16,0 0 0,0 0 0,21 0 15,-20 0-15,-1 0 0,21 0 0,0 0 16,-20 0-16,20-21 0,0 21 16,1-21-16,-1-1 0,0-20 0,-21 21 15,22 0-15,-22-22 0,0 22 0,-21-21 16,0 21-16,0-22 0,0 22 16,0 0-16,0 0 0,-21 21 0,0 0 15,0 0-15,-1 0 16,1 0-16,0 21 0,21 0 0,0 0 15,0 1-15,0 20 0,0-21 16,0 0-16,0 22 0,0-22 16,21 0-16,0 21 0,1-21 0,-1 1 15,0-1-15,-21 0 0,21-21 0,0 21 16,0 0-16,-21 0 16,0-42 15,-21 21-31,0-21 15,0 0-15,0 0 0,0 0 16,-1 21-16,22-22 0,-21 22 16,0 0-16,21 22 31,21-1-15,0-21-16,1 0 0,-1 0 15,0 21-15,0-21 0,21 21 16,-20-21-16,-1 0 0,21 0 0,0 0 15,-20 0-15,20 0 0,0 0 0,1 0 16,-22 0-16,21-21 0,-21 0 16,22 0-16,-1 21 0,-21-22 0,0-20 15,0 21-15,1 0 0,-1-22 0,0 22 16,-21-21-16,21 0 0,-21 20 16,0-20-16,0 21 0,0 0 0,0 0 15,-21 21-15,0 0 16,0 0-16,-1 21 15,22 21-15,-21-21 0,21 22 0,0-1 16,0-21-16,0 21 0,0 1 16,0-1-16,0-21 0,0 22 0,0-1 15,0-21-15,0 0 0,0 0 0,0 1 16,0-1-16,0 0 0,-21-21 16,21 21-16,-21-21 0,0 0 15,21 21-15,-21-21 0,-1 0 0,1 0 16,0 0-16,-21 0 0,21 0 15,-22-21-15,1 0 0</inkml:trace>
  <inkml:trace contextRef="#ctx0" brushRef="#br0" timeOffset="132157.67">11578 9779 0,'0'0'16,"0"-21"-16,0 0 0,0 0 0,0-1 15,0 1-15,0 0 16,0 42 15,0 0-31,0 22 0,0-22 16,0 21-16,-21 22 0,21-22 15,0 0-15,0 22 0,0-22 0,0 1 16,0 20-16,0-21 0,0 1 16,0-1-16,0 0 0,0 1 0,0-1 15,0 0-15,0-20 0,-21-1 16,21 0-16,0 0 0,0 0 0,0 0 15,-21-21-15,21 22 0,-22-22 32,1 0-32,0-22 15,21 1-15,-21 21 0,0-21 0</inkml:trace>
  <inkml:trace contextRef="#ctx0" brushRef="#br0" timeOffset="132396.32">11261 10160 0,'0'0'0,"0"21"31,21-21-31,0 21 0,0 1 16,0-1-16,0 0 0,-21 0 16,22 0-16,-22 0 0,21 1 15,-21-1-15,0 0 0,21 0 0,0 0 16,-21 0-16,21-21 0,-21 22 0,0-1 15,21-21-15,1 21 16,-1-21-16,0 0 16,0 0-16,0 0 15,0-21-15</inkml:trace>
  <inkml:trace contextRef="#ctx0" brushRef="#br0" timeOffset="132604.14">11938 10160 0,'-21'0'16,"0"21"0,-1 0-16,1-21 0,0 22 15,-21-1-15,21 0 0,-1 0 0,1 0 16,-21 22-16,21-22 0,0 0 16,-1 0-16,22 0 0,-21 0 0,21 1 15,-21-1-15,21 0 0,-21 0 16,0 0-16,21 0 0,-21-21 15,-1 22-15</inkml:trace>
  <inkml:trace contextRef="#ctx0" brushRef="#br0" timeOffset="133129.84">8445 11218 0,'0'-21'16,"0"-42"0,0 42-16,0-1 0,0 1 15,-21 21 1,0 43-1,21-22 1,0 21-16,0 0 0,0 1 16,-21-1-16,21 0 0,-21 22 0,0-22 15,21 1-15,-22 20 0,1-21 16,21 1-16,-21-1 0,21 0 0,-21-20 16,21 20-16,-21-21 0,21 21 15,0-20-15,0-1 0,0 0 16,21-42 15,-21 0-31,0-1 0</inkml:trace>
  <inkml:trace contextRef="#ctx0" brushRef="#br0" timeOffset="133819.51">8234 11218 0,'0'0'0,"-21"-42"0,-1 21 0,22 0 15,0 0-15,0-22 0,0 22 0,0 0 16,0 0-16,0 0 16,22-1-16,-1 1 0,0 0 0,0 0 15,21 0-15,-20 21 0,20-21 0,-21 21 16,21 0-16,1 0 0,-1 0 16,0 0-16,1 21 0,-1 0 0,0 0 15,1 0-15,-22 22 0,21-22 16,-42 21-16,0 0 0,0-20 15,0 20-15,-21 0 0,0 1 0,-21-1 16,-1-21-16,-20 21 0,20-20 16,1 20-16,0-21 0,-22 0 0,22 0 15,21 1-15,-22-1 0,22-21 0,0 0 16,0 0-16,0 0 0,21-21 16,0-1-1,0 1-15,0 0 0,21 0 16,0 21-16,-21-21 0,21 0 15,0 21-15,1 0 0,-1 0 0,0 0 16,0 21-16,0 0 0,0-21 16,-21 21-16,22 0 0,-1 22 15,-21-22-15,0 0 0,21 0 0,-21 0 16,21 0-16,-21 1 0,0-1 16,21 0-16,-21 0 0,0 0 0,21-21 15,-21 21-15,22-21 0,-1 0 0,0 0 16,0 0-16,0 0 0,0 0 15,1 0-15,-1 0 0,21 0 0,-21-21 16,22 0-16,-22 0 0,21 21 0,-21-21 16,0 0-16,1-1 0,-1 1 15,0 0-15,-21 0 0,21 0 0,-21 0 16,0-1 0,0 44-1,0-1 1,0 0-16,0 0 0,0 0 15,0 0-15,0 1 0,0-1 16,0 0-16,0 0 0,0 0 16,0 0-1,0-42 17,0 0-32,0 0 15,0 0-15</inkml:trace>
  <inkml:trace contextRef="#ctx0" brushRef="#br0" timeOffset="134008.4">9102 11282 0,'0'0'0,"21"21"94,0 0-78</inkml:trace>
  <inkml:trace contextRef="#ctx0" brushRef="#br0" timeOffset="134711.51">9588 11621 0,'43'0'16,"-22"0"-16,0-22 16,-21 1-16,21 0 15,-21 0-15,0 0 16,0 0-16,0-1 0,0 1 0,0 0 16,0 0-16,-21 0 0,0 21 0,0-21 15,0 21-15,-1 0 16,1 0-16,0 0 0,0 0 0,0 0 15,0 21-15,-1 0 0,1 0 0,0 0 16,0 0-16,0 1 0,0-1 16,21 21-16,-22-21 0,22 0 0,0 1 15,0-1-15,0 0 0,0 0 16,22-21-16,-1 0 0,0 0 16,0 0-16,21 0 0,-20 0 0,20 0 15,-21-21-15,21 21 0,-20-21 16,20 21-16,-21-21 0,0-1 15,0 22-15,1-21 0,-22 0 16,0 0 0,-22 42 15,22 0-31,0 0 0,0 1 16,-21 20-16,21-21 0,0 21 0,0 1 15,0-1-15,0 0 0,0 22 0,0-22 16,0 22-16,0-1 0,0 1 0,0-22 15,0 22-15,0-1 0,0 1 16,0-22-16,0 21 0,0 1 0,0-22 16,0 22-16,0-22 0,0 0 15,0 1-15,0-1 0,-21 0 16,21 1-16,-21-22 0,0 21 0,0-21 16,-1 1-16,-20-1 0,21 0 0,0-21 15,-22 0-15,22 0 0,-21 0 16,0 0-16,20-21 0,-20 0 0,0-1 15,-1 1-15,1-21 0,0 0 0,-1-1 16,1 1-16,21 0 0,-21-1 0,-1-20 16,22 20-16,0 1 0,21 0 15,0-1-15,0 1 0,0 0 0,0-1 16,0 1-16,0 0 0,21-1 0,0 22 16,22-21-16,-1-22 15,0 22-15,22 0 0,-22-1 0,22 1 16,-22 0-16,21-22 0</inkml:trace>
  <inkml:trace contextRef="#ctx0" brushRef="#br0" timeOffset="135408.26">10118 11282 0,'0'-21'16,"-22"42"-16,1-21 15,21 21-15,0 21 16,-21-20-16,0 20 0,21-21 0,-21 21 16,21-20-16,0 20 0,0 0 0,0-21 15,0 1-15,0 20 0,0-21 16,0 0-16,0 0 0,0 1 16,0-1-16,0-42 31,0-1-16,21 1-15,0 0 0,-21 0 16,21-21-16,-21 20 0,0 1 16,21 0-16,1 0 0,-22 0 15,21 0-15,0 21 16,0 0-16,-21 21 16,0 0-16,21-21 0,-21 21 15,0 0-15,21 0 0,-21 1 16,0 20-16,0-21 0,0 0 0,22 0 15,-22 1-15,21-1 0,0 0 16,0-21 0,0 0-16,0 0 0,1 0 0,-1 0 15,21 0-15,-21-21 16,0 21-16,1-21 0,-1-1 16,0 1-16,0 0 0,-21-21 15,21 21-15,-21-22 0,0 1 0,0 0 16,0-1-16,0 1 0,0 0 15,0-1-15,0 1 0,0 0 0,0 20 16,0-20-16,0 21 0,0 42 31,0 0-31,0 0 0,0 22 16,-21-22-16,21 21 0,0 1 16,0-1-16,0 0 0,0 1 0,0-1 15,0-21-15,0 21 0,0-20 0,0-1 16,0 0-16,0 0 0,0 0 15,21-21-15,0 21 16,1-21-16,-1 0 16,0 0-16,0-21 0,-21 0 0,0 0 15,0 0-15,0 0 0</inkml:trace>
  <inkml:trace contextRef="#ctx0" brushRef="#br0" timeOffset="135576.17">10541 11388 0,'0'0'0,"21"0"47,0 0-31,0 0-16,1 0 0,-1 0 16,21 0-16,0 0 0,-20-21 15,20 21-15,0 0 0,1-22 0</inkml:trace>
  <inkml:trace contextRef="#ctx0" brushRef="#br0" timeOffset="136284.04">11345 11282 0,'-21'-21'15,"0"0"-15,0 21 0,21-22 16,-21 22-16,-1 0 0,1 0 15,0 22-15,0-22 0,0 21 16,0 21-16,-1-21 0,1 0 0,0 22 16,0-1-16,21-21 0,-21 22 15,21-1-15,-21 0 0,21-21 0,0 22 16,0-22-16,0 21 0,0-21 0,21 1 16,0-1-16,0 0 0,0-21 15,22 21-15,-22-21 0,21 0 0,0 0 16,1 0-16,-22 0 0,21 0 15,1-21-15,-1 21 0,0-21 0,-21 0 16,22-1-16,-1 1 0,-21-21 16,22 21-16,-22-22 0,0 22 0,0-21 15,0 0-15,-21-1 0,0-20 16,0 20-16,0 1 0,0-21 0,0 20 16,0 1-16,0 21 0,0-22 0,0 22 15,0 0-15,-21 21 16,0 21-16,21 0 15,-21 1-15,21 20 0,0 0 0,0 1 16,-21 20-16,21-21 0,-22 1 16,22-1-16,0 0 0,0 1 0,0-1 15,0-21-15,0 22 0,0-22 16,0 0-16,22 0 0,-1 0 16,0 0-16,0-21 0,0 0 15,0 0-15,1 0 0,-1 0 16,0 0-16,0-21 0,0 0 15,0 21-15,1-21 0,-1 0 0,-21 0 16,0-1-16,21 1 0,-21 0 0,0 0 16,21-21-16,-21 20 0,0 1 15,0 0-15,0 42 16,0 0 0,0 1-16,0-1 0,-21 0 15,21 0-15,0 0 0,0 0 0,0 1 16,0-1-16,0 0 15,0 0-15,0 0 0,21-21 32,-21-21-17,21 21-15,-21-21 16</inkml:trace>
  <inkml:trace contextRef="#ctx0" brushRef="#br0" timeOffset="136474.93">12107 11282 0,'0'0'0,"-21"0"16,0 0-16,0 0 15,21 21 17,21 0-17,0-21-15,0 0 0,0 0 16,1 0-16,-1 0 0,0 0 15</inkml:trace>
  <inkml:trace contextRef="#ctx0" brushRef="#br0" timeOffset="137352.43">12552 11324 0,'0'-21'15,"0"0"1,-21 21-1,-1 21-15,1-21 0,21 21 16,-21 0-16,0 1 0,21-1 0,-21 21 16,0-21-16,21 0 0,-22 22 15,22-22-15,0 0 0,0 21 0,0-20 16,0-1-16,0 0 0,0 0 0,0 0 16,0 0-16,22-21 0,-1 22 15,0-22-15,0 0 0,0 0 16,0 0-16,22 0 0,-22 0 0,21 0 15,-21 0-15,22 0 0,-22-22 0,0 1 16,21 0-16,-20 0 0,-1 0 16,0 0-16,0-1 0,0-20 0,0 0 15,1-1-15,-1 1 0,0 0 0,-21-22 16,0 22-16,0-22 0,21 22 16,-21-21-16,0 20 0,21 1 0,-21 21 15,0-22-15,0 22 0,-21 42 31,0 1-15,21-1-16,-21 21 0,21 0 0,0 1 16,-21-1-16,21 22 0,0-22 15,-22 0-15,22 1 0,0-1 0,0 0 16,-21 1-16,21-1 0,-21-21 0,21 21 16,-21-20-16,21-1 0,0 0 15,-21 0-15,21 0 0,0 0 0,-21-21 16,21 22-16,0-44 31,0 1-31,0 0 16,0 0-16,21 0 0,0 0 15,0-1-15,0 1 0,0-21 16,1 21-16,20-22 0,-21 22 0,21-21 16,-20 21-16,20 0 0,-21-1 0,21 1 15,-20 21-15,20 0 0,-21 0 16,0 0-16,0 0 0,1 0 0,-22 21 15,0 1-15,0-1 16,0 0-16,-22-21 16,1 21-16,0-21 0,-21 0 15,21 21-15,-1-21 0,-20 0 0,21 0 16,0 0-16,-22 0 0,22 0 16,0 0-16,0 0 15,21 21 16,0 1-31,0-1 16,21-21-16,0 21 0,-21 0 0,21 0 16,1 0-16,-22 1 0,21-22 15,0 21-15,-21 0 0,21 0 0,-21 0 16,21-21-16,0 0 0,-21 21 16,22-21-16,-1 0 15,-21-21 16</inkml:trace>
  <inkml:trace contextRef="#ctx0" brushRef="#br0" timeOffset="138167.96">11282 12573 0,'0'0'0,"0"-21"16,0 0-16,0-22 0,0 22 0,0 0 0,0 0 15,0-21-15,0 20 0,0 1 16,0 0-16,0 0 0,-21-21 15,21 20-15,-22 1 0,22 42 32,0 1-17,0 20-15,0 0 0,0-21 0,0 22 16,0 20-16,0-20 0,0-1 16,0 21-16,-21-20 0,21 20 0,-21-20 15,0-1-15,21 0 0,0 1 0,-21-1 16,0 0-16,21-21 0,-22 22 15,22-22-15,0 0 0,0 0 0,-21 0 16,21 1 0,-21-22-16,21-22 15,0 1 1,-21 0-16,21 0 0,-21 0 16,21-22-16,0 22 0,0 0 15,-21-21-15,21 21 0,0-1 0,0 1 16,0 0-16,-22 21 0,22 21 31,0 0-31,0 1 16,0-1-16,0 0 0,0 0 0,0 0 15,22 0-15,-1 1 16,-21-1-16,21-21 0,0 0 0,0 0 16,0 0-16,1 0 0,-1 0 15,0 0-15,21 0 0,-21 0 0,22-21 16,-22 21-16,21-22 0,-21 1 0,1 21 15,-1-21-15,0 0 0,0 21 16,-21-21-16,21 21 0,-21-21 16,-21 21 15,0 21-31</inkml:trace>
  <inkml:trace contextRef="#ctx0" brushRef="#br0" timeOffset="140442.01">8128 13674 0,'0'0'15,"-21"0"-15,0 0 16,-1 0-16,44 0 16,-1 0-1,0 0-15,0 0 0,0 0 16,22 0-16,-22 0 0,21 0 0,0 0 15,1 0-15,-1 0 0,0 0 16,22 0-16,-22 0 0,1 0 16,-22 0-16,21 0 0,-21 0 0,0 0 15,-42 0 17,0 0-17,21-21-15,-21 21 16,0 0-16,0 0 15,-1 0 1,1 0-16,0 21 16,21 0-16,0 0 0,0 0 0,0 22 15,0-22-15,0 21 16,0 0-16,0 1 0,0-1 0,0 0 16,0 1-16,0-22 0,0 21 15,0 1-15,0-1 0,0 0 0,0-21 16,0 22-16,0-1 0,0-21 0,0 0 15,-21 1-15,21 20 0,-21-42 16,0 21-16,21 0 0,-22-21 16,1 0-16,0 0 0,0 0 15,21-21 1,-21 0-16,0 0 0,21 0 0,-22-22 16,22 22-16,-21-21 0,0 21 15,21-1-15,-21-20 0,21 21 16,0 0-16,-21 0 0,21-1 0,-21 1 15,21 0-15,21 42 235,0-21-235,-21 21 0,21 1 15,0-22-15,-21 21 0,21-21 0,1 21 16,-1 0-16,0 0 0,0-21 16,-21 21-16,21 1 0,22-1 15,-22-21-15,0 21 0,0-21 16,0 0-16,0 0 0,22 0 0,-22 0 16,0 0-16,21 0 0,1 0 0,-22 0 15,21-21-15,1 0 0,-1-1 16,0 22-16,1-21 0,-22 0 0,0 0 15,21 0-15,-21 0 0,-21-1 0,0 1 16,0-21-16,0 21 0,0 0 16,0-1-16,0 1 0,0 0 15,-21 21-15,0 0 0,0 0 16,0 0-16,0 0 0,-1 0 16,1 0-16,0 21 0,21 0 15,-21 1-15,0-1 0,0 0 16,21 21-16,0-21 0,0 1 0,0 20 15,0-21-15,0 21 0,0-20 0,0-1 16,0 0-16,0 21 0,21-21 16,0-21-16,0 22 0,0-1 0,22-21 15,-22 0-15,0 0 0,21 0 0,-21 0 16,22 0-16,-22 0 0,21-21 16,-21-1-16,22 1 0,-1 0 0,-21 0 15,0 0-15,22 0 0,-22-1 16,0 1-16,0-21 0,0 21 0,1 0 15,-22-22-15,0 22 0,0 0 16,0 0-16,0 0 16,-22 21-16,1 0 0,0 0 15,0 21-15,0 0 0,21 0 16,-21 0-16,21 0 0,0 1 16,0 20-16,0-21 0,0 0 0,21 0 15,0 1-15,0-1 0,0 0 0,0 0 16,1 0-16,-1 0 0,0-21 15,0 22-15,0-22 0,0 0 16,-21 21-16,-21-42 31,-21 21-31,21-22 16,0 22-16,-1-21 0,-20 0 0,21 21 16,0 0-16,0-21 0,-1 21 15,22 21 16,22-21-15,-1 0-16,0 21 0,0-21 0,0 0 16,22 0-16,-22 0 0,21 0 15,-21 0-15,22 0 0,-1-21 0,-21 21 16,21-21-16,1 0 0,-1 21 0,0-21 16,1-1-16,-1 1 0,-21 0 15,22 0-15,-22 0 0,0 0 16,0-22-16,-21 22 0,21-21 0,-21 21 15,0-22-15,0 22 0,0-21 16,0 21-16,-21-1 0,21-20 0,-21 21 16,21 0-16,0 0 15,-21 21-15,21 21 16,-21-21-16,21 21 0,0 21 0,0-21 16,0 22-16,0-22 0,0 21 15,0 1-15,-22-1 0,22 0 0,0 1 16,0-22-16,0 21 0,0 0 15,0-20-15,0-1 0,0 21 0,0-21 16,22 0-16,-22 1 16,21-22-16,0 0 0,0 0 0,0 0 15,0 0-15,1 0 16,-1-22-16,-21 1 0,0 0 0,21 0 16,-21 0-16,0 0 0,0-1 0,0 1 15</inkml:trace>
  <inkml:trace contextRef="#ctx0" brushRef="#br0" timeOffset="140615.91">9821 13970 0,'0'0'0,"-21"0"15,42 21 17,0-21-32,1 0 0,-1 0 15,21 0-15,-21 0 0,22 0 0,-1 0 16,-21 0-16,21 0 0,1 0 0,-1 0 15,-21 0-15,22-21 0,-1 21 16,-21-21-16</inkml:trace>
  <inkml:trace contextRef="#ctx0" brushRef="#br0" timeOffset="140867.76">10626 13780 0,'0'0'0,"-22"0"16,1 0-1,0 21-15,21 0 0,0 0 16,0 0-16,0 0 0,-21 22 16,21-22-16,0 21 0,0-21 0,-21 22 15,21-22-15,0 21 0,0-21 0,0 22 16,0-22-16,0 0 0,-21 0 16,21 0-16,0 1 0,0-1 0,0 0 15,0 0-15,0-42 31,0 0-15,0 0-16,0-1 0</inkml:trace>
  <inkml:trace contextRef="#ctx0" brushRef="#br0" timeOffset="141108.64">10520 13885 0,'0'-21'16,"0"42"-16,0-63 0,0 21 0,0 0 15,0 0-15,0 42 16,0 0-1,21 0-15,0 0 0,-21 0 16,21 22-16,0-1 0,-21-21 0,22 22 16,-1-22-16,0 21 0,-21-21 15,21 22-15,-21-22 0,21 0 16,-21 0-16,0 0 0,21 0 0,1 1 16,-1-1-16,-21 0 0,21-21 0,0 0 15,0 0-15,0 0 16,1 0-16,-1-21 0,-21 0 15,21-1-15,-21 1 0</inkml:trace>
  <inkml:trace contextRef="#ctx0" brushRef="#br0" timeOffset="141358">10964 13695 0,'0'0'0,"0"-21"0,0-22 0,0 22 15,0 42 1,0 1-1,-21-1-15,21 0 0,0 21 0,-21 1 16,0-22-16,0 21 0,21 0 0,-22 1 16,22-1-16,-21-21 0,21 22 15,-21-1-15,0-21 0,21 0 0,0 22 16,0-22-16,0 0 0,-21 0 0,21 0 16,0 0-16,0 1 0,0-1 15,0 0-15,21-21 16,0 0-16,0 0 15,0-21-15,1 21 0</inkml:trace>
  <inkml:trace contextRef="#ctx0" brushRef="#br0" timeOffset="141991.63">11599 13780 0,'0'0'0,"0"-22"0,0 1 0,0 0 0,0-21 16,0 21-16,0-1 15,-21 1-15,0 21 0,0 0 0,0 0 16,-1 0-16,1 21 0,0 1 16,0-1-16,0 0 0,0 0 0,-1 21 15,1 1-15,0-1 0,0 0 0,0 1 16,0-1-16,21 0 16,0-20-16,0 20 0,0 0 0,0-21 15,0 22-15,0-22 0,21 0 0,0 0 16,0 0-16,0 1 0,22-1 15,-22-21-15,0 0 0,21 0 0,-21 0 16,22 0-16,-22 0 0,21 0 0,-21-21 16,1-1-16,-1 22 0,0-21 15,-21 0-15,0 0 0,0 0 16,0 0-16,0-1 0,-21 1 0,-22 0 16,22 0-16,0 0 0,-21 21 15,21-21-15,-22 21 0,22 0 16,0 0-16,-21 0 0,20 0 0,1 0 15,42 0 17,1 21-32,-1-21 0,0 0 15,0 0-15,0 0 0,0 0 16,22 21-16,-22-21 0,0 0 0,0 21 16,0 0-16,1-21 0,-22 21 15,0 1-15,0-1 0,0 0 16,0 0-16,0 21 0,0-20 15,0-1-15,-22 21 0,22-21 0,-21 22 16,0-22-16,21 21 0,-21-21 16,0 22-16,21-22 0,-21 0 0,-1 21 15,22-21-15,0 1 0,-21 20 0,0-21 16,21 0-16,-21-21 0,21 21 0,0 1 16,0-1-1,21-21 1,0-21-1,-21-1-15,21 1 0,1 21 16,-22-21-16</inkml:trace>
  <inkml:trace contextRef="#ctx0" brushRef="#br0" timeOffset="142976.07">10837 14690 0,'0'-21'0,"-21"21"16,21 21-1,0 0 1,0 0-16,0 0 0,0 22 16,0-22-16,0 21 0,0-21 0,0 22 15,0-1-15,0 0 0,21 1 16,-21-1-16,0 0 0,0 1 0,0-22 15,0 21-15,0-21 0,0 22 0,0-22 16,0 0-16,0 0 0,0 0 16,0 0-16,0 1 0,-21-22 31,0 0-15,0 0-16,21-22 15,-21 1-15,-1 21 16,22-21-16,-21 0 0,21 0 15,-21 0-15,0-22 0,21 22 16,-21 0-16,0 0 0,21 0 16,0-1-16,0 44 31,0-1-31,0 0 0,0 0 16,21 21-16,-21-20 0,0-1 15,0 21-15,21-21 0,-21 0 0,21 1 16,-21-1-16,0 0 0,21-21 0,-21 21 15,21-21-15,-21 21 0,22-21 16,-1 0-16,0 0 16,0 0-16,0 0 0,0-21 0,1 0 15,-1 0-15,0 21 0,0-21 16,0-1-16,0 1 0,1 0 0,-22 0 16,0 0-16,21 0 0,-21-1 0,21 22 15,-21-21-15,0 0 16,21 21-16,0 0 15</inkml:trace>
  <inkml:trace contextRef="#ctx0" brushRef="#br0" timeOffset="143548.29">9292 15812 0,'0'0'0,"0"-22"0,0 1 16,0 0-16,0 0 0,0 0 15,0 0 1,-21 21-16,21-22 0,-21 22 16,0 0-16,-1 0 0,1 0 0,0 0 15,-21 0-15,21 22 0,-1-1 16,-20 0-16,21 21 0,-21-21 0,20 22 16,-20 20-16,21-20 0,0 20 15,0-21-15,21 22 0,0-1 0,0-20 16,0 20-16,0-20 0,21 20 0,0-21 15,0 1-15,0-22 0,22 21 16,-22-21-16,21 22 0,0-22 0,-20-21 16,20 21-16,0-21 0,1 0 15,-1 0-15,0 0 0,1 0 16,-1-21-16,0 0 0,1 0 0,-1-1 16</inkml:trace>
  <inkml:trace contextRef="#ctx0" brushRef="#br0" timeOffset="143923.5">9737 16150 0,'0'0'0,"0"-21"0,-22 0 16,1 21-16,0 0 0,0 0 0,0 0 16,0 0-16,-1 0 0,1 0 15,0 21-15,0 0 0,0 0 0,21 22 16,-21-22-16,21 21 0,-22 1 0,22-22 16,0 21-16,0-21 0,0 22 15,0-22-15,0 0 0,22 21 16,-1-21-16,0-21 0,0 22 0,0-22 15,0 0-15,22 0 0,-22 0 16,21 0-16,-21 0 0,22 0 0,-1-22 16,-21 22-16,22-21 0,-1 0 15,-21 0-15,0 0 0,0-22 0,-21 22 16,0 0-16,0-21 0,0 21 0,0-22 16,-21 22-16,0 0 0,-21-21 15,21 20-15,-22 1 0,1 0 0,21 21 16,-22 0-16,1 0 0,21 0 0,0 0 15,-22 21-15,22-21 16,0 21-16,21 1 0,0-1 0,0 0 16,0 21-16,0-21 0,0 1 15,0-1-15,21 0 0,0 0 0,1-21 16,-1 21-16,21-21 0,-21 0 0,22 0 16</inkml:trace>
  <inkml:trace contextRef="#ctx0" brushRef="#br0" timeOffset="145489.94">10393 16235 0,'0'0'0,"0"-21"16,-21 42 15,21 0-31,0 0 16,0 0-16,-22 1 0,22 20 15,0-21-15,-21 21 0,21-20 0,0-1 16,0 21-16,-21-21 0,21 0 0,0 1 15,0-1-15,0 0 0,0 0 16,21-42 15,-21 0-31,21 0 16,-21-1-16,22 1 0,-22 0 0,0 0 16,0 0-16,21-22 0,-21 22 15,21-21-15,-21 21 0,21 0 16,-21-1-16,0 1 0,0 0 0,21 21 15,0 0 1,-21 21-16,0 0 0,22 1 16,-22-1-16,21 0 0,-21 21 15,21-21-15,-21 1 0,0 20 0,0-21 16,21 0-16,-21 0 0,21 1 0,-21-1 16,21 0-16,1 0 15,-1-21-15,-21 21 0,21-21 0,0 0 16,0 0-16,0 0 0,1-21 15,-1 0-15,0 21 0,0-21 16,0 0-16,0-1 0,1 1 0,-1 0 16,-21 0-16,0 0 0,21 0 15,-21-1-15,21-20 0,-21 21 0,0 0 16,0 0-16,0-1 0,0 1 0,0 42 47,0 1-47,0-1 0,0 0 15,0 0-15,0 0 0,0 0 0,0 1 16,0 20-16,0-21 0,0 0 0,21 0 16,0 1-16,1-1 15,-1 0-15,0-21 16,0 0-16,0 0 0,0 0 0,1 0 16,-1 0-16,0 0 0,0 0 15,21 0-15,-20-21 0,-1 0 0,0 21 16,0-22-16,0 1 0,0 0 0,-21 0 15,0 0-15,22 0 0,-22-22 16,0 22-16,0 0 0,0-21 0,0 20 16,0 1-16,0 0 0,0 0 15,0 0-15,0 42 32,0 0-32,0 0 0,0 0 15,0 1-15,0-1 0,-22 21 16,22-21-16,0 0 0,0 22 0,0-22 15,0 0-15,0 0 0,0 0 16,0 1-16,0-1 0,22-21 0,-1 21 16,0-21-16,0 0 0,21 0 15,-20 0-15,-1 0 0,0 0 16,0 0-16,21 0 0,-20-21 0,-1 0 16,0-1-16,0 1 0,0 0 15,0 0-15,1 0 0,-1 0 0,-21-1 16,21 1-16,-21 0 0,0 0 0,0 0 15,0 0-15,0-1 0,-21 22 32,0 0-32,21 22 0,-22-1 15,1-21-15,21 21 0,-21 0 16,21 0-16,0 0 0,0 1 0,0-1 16,0 0-16,0 0 0,0 0 0,0 0 15,21 1-15,-21-1 16,21-21-16,1 0 0,-1 0 0,0 0 15,0 0-15,0 0 0,0 0 0,1 0 16,-1 0-16,0-21 16,0-1-16,0 22 0,0-21 0,1 0 15,-1 0-15,0 0 0,0 0 0,-21-1 16,21 1-16,0 21 0,1-21 16,-22 0-16,0 0 0,21 21 0,0 0 15,-21 21 1,0 0-1,0 0-15,0 0 0,0 1 0,0-1 16,0 0-16,0 0 0,0 0 16,0 0-16,21 1 15,0-1-15,0-21 0,1 0 0,-1 0 16,0 0-16,0 0 0,0 0 16,22 0-16,-22 0 0,21-21 0,-21 21 15,0-22-15,1 1 0,-1 21 16,0-21-16,0-21 0,0 21 15,0-1-15,-21-20 0,22 0 0,-22-1 16,21 1-16,-21 0 0,0-1 0,0-20 16,0 21-16,0-22 0,21 22 15,-21-1-15,0 22 0,0-21 0,0 21 16,0 0-16,0 42 16,0 0-1,0 21-15,0-21 0,0 22 16,-21-1-16,0 22 0,21-22 0,-22 0 15,1 22-15,21-22 0,0 0 0,-21 1 16,21-1-16,-21 0 0,21-20 16,0 20-16,0-21 0,0 0 15,0 0-15,0 1 0,21-1 16,0-21-16,0 0 16,1 0-16,-1 0 0,0 0 0,0-21 15,0 21-15,0-22 0,1 1 0,-1 21 16,0-21-16,-21 0 0,0 0 15,0 0-15,0-1 0,0 1 0,0-21 16</inkml:trace>
  <inkml:trace contextRef="#ctx0" brushRef="#br0" timeOffset="145674.82">12594 16108 0,'0'42'0,"0"-21"16,21-21-16,0 0 0,1 22 15,-1-22-15,0 0 0,0 0 0,0 0 16,0 0-16,1 0 0,20 0 0,-21 0 16,0 0-16,0 0 0,22 0 15,-22 0-15,0-22 0,0 1 0,0 21 16,1-21-16,-1 21 0,-21-21 16</inkml:trace>
  <inkml:trace contextRef="#ctx0" brushRef="#br0" timeOffset="146840.7">14012 15854 0,'0'0'0,"-21"0"0,0 0 15,0 0-15,0 21 16,21 0-16,0 0 15,0 1-15,0-1 16,21-21 0,0 0-16,0 0 0,0 0 15,0 0-15,1 0 0,-1 0 0,21-21 16,-21 21-16,22-22 0,-22 1 16,0 21-16,0-21 0,21 0 0,-20 0 15,-1 0-15,-21-1 0,0 1 16,0 0-16,-21 21 31,-1 0-31,1 0 0,0 21 16,0 0-16,0 1 0,0-1 0,-1 21 15,1 0-15,0 1 0,0-1 0,21 0 16,0 1-16,-21-1 0,21 0 16,0 1-16,0-1 0,0 0 15,0 1-15,0-22 0,0 21 0,21-21 16,-21 1-16,0-1 0,21 0 15,-21 0-15,0 0 0,21 0 0,-21 1 16,-21-22 0,0 0-16,0 0 0,0 0 15,-22-22-15,22 1 0,0 0 16,0 21-16,0-21 0,-1-21 16,1 20-16,0 1 0,0 0 0,0 0 15,0 0-15,-1 0 0,22-1 16,-21 22-16,21 22 31,0-1-31,0 0 0,21-21 0,-21 21 16,22 0-16,-1 0 0,-21 1 15,21-1-15,0-21 0,0 21 0,0 0 16,1-21-16,20 0 0,-21 21 16,0-21-16,22 0 0,-22 0 0,0 0 15,21 0-15,-21 0 0,22 0 0,-22 0 16,0 0-16,0-21 0,0 0 15,1 21-15,-1-21 0,0 21 0,0-21 16,0-1-16,0 1 16,-21 0-16,22 0 0,-22 0 0,0 0 15,21 21 1,-21 21 0,0 0-1,0 0-15,-21 0 0,21 0 16,0 1-16,0-1 0,0 0 15,0 0-15,0 0 0,0 0 16,21-21-16,0 22 0,0-22 16,0 0-16,0 0 0,1 0 15,-1 0-15,21 0 0,-21-22 0,0 1 16,22 21-16,-22-21 16,0 0-16,21 0 0,-20 0 0,-1-1 15,-21 1-15,0 0 0,21-21 0,-21 21 16,0-22-16,0 22 0,0-21 15,0 21-15,-21-1 0,0 1 0,-1 21 16,1 0-16,0 0 16,0 0-16,0 0 0,0 21 15,-1 1-15,1-1 0,0 0 0,21 0 16,0 0-16,-21 0 0,21 1 16,-21-22-16,21 21 0,0 0 0,0 0 15,21-21 1</inkml:trace>
  <inkml:trace contextRef="#ctx0" brushRef="#br0" timeOffset="148512.07">15981 15896 0,'0'0'0,"-21"0"0,-1 21 16,1 1-16,21-1 15,0 0-15,0 0 31,21-21-31,1 0 16,-1 0-16,0 0 0,21 0 0,-21 0 16,1-21-16,20 0 0,-21 21 15,21-21-15,-20-1 0,20 1 0,-21 0 16,0 21-16,22-21 0,-43 0 0,21 0 16,-21-1-16,21 1 0,-21 0 15,0 0-15,0 0 0,0 0 16,-21 21-1,0 0-15,-1 0 16,22 21-16,-21 0 0,21 0 16,0 21-16,0-20 0,0 20 15,0 21-15,0-20 0,0-1 0,21 22 16,-21-22-16,0 0 0,0 1 0,0-1 16,22 0-16,-22 1 0,0-1 15,0 0-15,0-21 0,0 22 0,0-22 16,0 0-16,0 21 0,0-20 15,0-1-15,0 0 16,0 0-16,-22-21 0,1 0 16,0 0-1,0 0-15,0-21 0,0 0 16,-1 0-16,1-1 0,0 1 16,21 0-16,-21 0 0,0-21 15,0 20-15,21 1 0,-22 0 0,1 0 16,21 0-16,-21 21 0,0 0 31,0 0-31,21 21 0,0 0 16,0 0-1,0 0-15,0 1 0,0-1 0,21 0 16,0 0-16,0 0 0,-21 0 0,21 1 16,1-22-16,20 21 0,-21 0 15,0-21-15,0 21 0,22-21 0,-22 0 16,21 0-16,-21 0 0,22 0 15,-1 0-15,-21 0 0,22 0 0,-1 0 16,0 0-16,1-21 0,-1 21 0,-21-21 16,21 0-16,-20-1 0,-1 1 15,0 0-15,0 0 0,0 0 0,-21-22 16,0 22-16,0 0 0,0-21 0,0 21 16,0-1-16,0 1 15,0 0-15,-21 42 31,21 0-31,-21 1 16,0-1-16,21 0 0,0 0 0,0 0 16,0 0-16,0 1 0,0-1 15,0 0-15,0 0 0,0 0 0,0 0 16,0 1-16,21-1 16,0-21-16,0 21 0,0-21 15,1 0-15,-1 0 0,0 0 0,21 0 16,-21 0-16,22 0 15,-22 0-15,21-21 0,1 0 0,-1-1 16,0 1-16,1 0 0,-1 0 0,0 0 16,1 0-16,-22-22 0,0 22 15,0 0-15,-21 0 0,0 0 0,0-1 16,-21 22-16,0 0 16,0 0-16,-1 0 0,1 22 15,0-22-15,0 21 0,0 0 0,0 0 16,-1 0-16,22 0 0,0 1 15,0-1-15,0 0 0,0 0 0,0 0 16,0 0-16,0 1 0,0-1 16,22 0-16,-1-21 15,-21 21-15,21-21 16,-21-21 15,-21 21-31,21-21 16,-21 0-16,-1 21 0,1-22 15,0 22-15,0 0 16,21 22 15,0-1-31,21-21 16,0 0-16,0 21 0,1-21 0,-1 0 16,21 0-16,-21 0 15,22 0-15,-22 0 0,21 0 0,0 0 16,1 0-16,-22 0 0,21 0 0,1-21 15,-22 21-15,0-21 0,21-1 16,-21 22-16,1-21 0,-1-21 0,-21 21 16,21 0-16,0-1 0,-21-20 0,0 0 15,0-1-15,21 1 0,-21 0 16,0-1-16,21 1 0,-21 0 0,0-1 16,0 1-16,22 0 0,-22 21 15,21-1-15,-21 1 0,21 0 0,-21 42 31,0 22-31,0-22 16,0 21-16,-21-21 0,21 22 16,-21-1-16,-1 0 0,22 1 15,0-22-15,-21 21 0,21 0 0,-21-20 16,21 20-16,-21-21 0,21 21 0,0-20 16,0-1-16,0 0 0,0 0 15,0 0-15,0 0 0,21-21 16,0 0-16,0 0 0,1 0 15,-1 0-15,0 0 0,0 0 16,0-21-16,0 21 0,1-21 16,-22 0-16,0 0 0</inkml:trace>
  <inkml:trace contextRef="#ctx0" brushRef="#br0" timeOffset="148756.65">17780 16193 0,'0'0'0,"-21"0"0,21 21 16,0 0 0,0 0-1,21-21-15,0 0 0,0 0 16,0 0-16,1 0 0,-1 0 16,0 0-16,21 0 0,-21 0 0,1 0 15,-1 0-15,0 0 0,0 0 16,0 0-16,0 0 0,1 0 15,-1 0-15,-21-21 16,0 0 0</inkml:trace>
  <inkml:trace contextRef="#ctx0" brushRef="#br0" timeOffset="149284.35">18775 15833 0,'0'0'16,"0"-21"-16,0-1 15,-21 22-15,-1 0 16,22 22-16,-21 20 0,0-21 0,0 21 16,0-20-16,21 20 0,-21 21 15,-1-20-15,1-1 0,21 0 0,0 22 16,-21-22-16,0 1 0,21-22 0,0 21 16,0 0-16,0-20 15,-21-1-15,21 0 0,0 0 0,0 0 16,0 0-16,0-42 47,0 0-32,0 0-15,0 0 0,0 0 0,21-22 16</inkml:trace>
  <inkml:trace contextRef="#ctx0" brushRef="#br0" timeOffset="149590.18">18690 15854 0,'0'0'0,"0"-42"16,0 20 0,21 22-1,0 0-15,1 0 16,-1 22-16,0-1 0,0 21 0,0-21 16,0 22-16,1-1 0,-1 0 0,21 1 15,-21-1-15,0 0 0,-21 1 16,22-1-16,-1 0 0,-21-21 0,0 1 15,21 20-15,-21-21 0,0 0 16,0 0-16,0 1 0,0-1 16,-21-21 15,21-21-15,0-1-16,0 1 15,0 0-15,0 0 0,0 0 16,0 0-16,0-22 0</inkml:trace>
  <inkml:trace contextRef="#ctx0" brushRef="#br0" timeOffset="149899.51">19262 15706 0,'0'0'0,"21"-21"0,-21-1 16,0 1-1,0 42 16,-21 1-31,21-1 0,0 0 16,-22 21-16,1 1 0,0-1 0,0 0 16,21 22-16,-21-22 0,0 22 0,-1-22 15,22 0-15,-21 1 0,0-1 16,0 0-16,21-21 0,0 22 0,-21-22 16,21 0-16,-21 0 0,21 0 15,0 1-15,0-1 16,21-21 15,0 0-31,-21-21 0,21 21 16,0-22-16,0 1 0,22 0 0,-22 21 15,0-21-15</inkml:trace>
  <inkml:trace contextRef="#ctx0" brushRef="#br0" timeOffset="150680.07">20151 15939 0,'0'0'15,"0"-22"-15,0-20 16,0 21-16,0 0 0,0 0 16,-22-1-16,1 22 0,0 0 15,21-21-15,-21 21 0,0 0 0,0 0 16,-1 0-16,1 0 0,-21 21 15,21 1-15,0-1 0,-22 0 0,22 0 16,-21 21-16,21-20 0,-22 20 0,22 0 16,-21 1-16,21-1 0,-1 0 15,22 1-15,0-1 0,-21 0 0,21-21 16,0 22-16,0-22 0,0 0 16,21 21-16,1-20 0,-1-1 0,0-21 15,0 21-15,21 0 0,-20-21 16,20 0-16,-21 21 0,21-21 15,-20 0-15,20 0 0,-21 0 0,0 0 16,0-21-16,1 21 0,-22-21 0,0 0 16,0 0-16,21-1 0,-21 1 15,0 0-15,0 0 0,0 0 0,-21-22 16,-1 22-16,1 0 0,0 0 16,0 21-16,0-21 0,0 21 0,-1 0 15,1 0-15,0 0 0,0 0 0,0 0 16,0 0-16,42 0 47,0 0-32,0 0-15,0 0 0,0 0 0,1 0 16,-1 0-16,0 0 0,0 0 16,0 0-16,0 0 0,1 0 15,-22 21 1,0 0-16,0 0 15,0 0-15,0 1 0,0-1 16,0 0-16,0 0 0,-22 0 16,22 0-16,0 1 0,0-1 0,0 0 15,-21 0-15,21 0 16,-21 22-16,21-22 0,0 0 0,0 21 16,-21-21-16,21 22 0,0-22 0,-21 21 15,21-21-15,0 22 0,0-22 16,0 21-16,-21-21 0,21 22 0,0-22 15,-22 0-15,22 0 0,0 0 0,0 1 16,0-1-16,0 0 16,0-42 31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D8327-47D9-4A34-A9E7-5CB5FACCE4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E3A324-EB60-493A-AB87-580FC2CA1A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7E92A-18B6-4B2D-97F0-1B65C9632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6387F-C745-499F-98C2-8235538FFB80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DA171-A2E0-42B2-A4D6-69F6FCBFD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37070-CE7E-40AF-AD03-241D1598B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D833-F22D-4B05-8DF8-7B03B4A1D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375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5368F-8291-4D9A-8EF7-E7DBC46E2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278A12-3CC3-4E54-97AD-5B3B773A6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3FCEE-B23F-48F6-87A2-59073981F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6387F-C745-499F-98C2-8235538FFB80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D47C7-6AA1-4165-9CB2-C06CBD531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D9D3F-F423-4647-93C8-8A66B1813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D833-F22D-4B05-8DF8-7B03B4A1D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160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99AFAC-D454-450B-8118-D9CEF16CC3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C83C4B-8FA7-480D-975B-277AA51C0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24046-FCDD-44A7-A231-96D918922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6387F-C745-499F-98C2-8235538FFB80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BBBC4-9A8A-40B7-BCFD-830803E77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BA33D-FF0B-444B-A4E3-63026FD58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D833-F22D-4B05-8DF8-7B03B4A1D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276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C70B6-AD5F-4895-978B-B8C7AF280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18A34-3991-4657-A527-39AF825E0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C55BF-B112-4179-AAA8-3B65FC1FC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6387F-C745-499F-98C2-8235538FFB80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CE2EC-6150-4182-BE1B-D2A680C34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65CC7-839F-43AB-9A67-646956176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D833-F22D-4B05-8DF8-7B03B4A1D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683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4B8A3-95C4-4129-A070-C3E250E70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2B6E0-1407-4251-B704-A73C3049F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36119-772C-4984-9A49-157DC2DD6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6387F-C745-499F-98C2-8235538FFB80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839D1-EE18-4F5F-9F95-F7D759585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95A34-659E-4E09-B4C1-6C00272D1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D833-F22D-4B05-8DF8-7B03B4A1D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952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9952A-59B7-453C-8061-B713E6EFB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A65BC-02F9-49E1-93B6-F5F83C42CD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767558-08D5-42D9-89A1-8CEB21D69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593AF-D393-4EC8-8291-8E715597A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6387F-C745-499F-98C2-8235538FFB80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A9EEE6-8CD5-4670-AAF8-A123B0C26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AF297-59B1-4A0C-BEB0-AD0DF0EA9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D833-F22D-4B05-8DF8-7B03B4A1D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730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7C9B3-63EC-437C-94AC-0AD70AB16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5B312-EEBD-4DE4-AB1E-C100434BF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69262C-004C-464C-8693-FEA7EEABB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E6B755-0CC2-4A96-AF3E-37DCA8BD6D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198705-97D8-4208-A089-2D5F5DA3B1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72B433-6E93-432E-B885-91CCF905E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6387F-C745-499F-98C2-8235538FFB80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22D473-2AF6-4455-94F6-935C61147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C1921D-7DA5-4ED7-81DB-B18DE3750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D833-F22D-4B05-8DF8-7B03B4A1D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830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D3F47-D2B3-418A-A1C7-8CB70AAF4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B98AA3-B873-4EE4-A90B-EDA840A0F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6387F-C745-499F-98C2-8235538FFB80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6DF6D5-54E7-4139-9C9B-2497EFC0B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104512-479F-4AF7-9AD2-2520E3E20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D833-F22D-4B05-8DF8-7B03B4A1D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433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027EBE-1D30-430A-960F-B4AB31E9B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6387F-C745-499F-98C2-8235538FFB80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692FF8-F685-4DA5-9B99-24BEF24C9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2A747-2153-4CE8-9853-CBA4E2A14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D833-F22D-4B05-8DF8-7B03B4A1D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2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052E8-51E0-4B2B-A26D-54AE1DF72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5D153-BF9B-450B-9C87-F8C2D5303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90A8D-82CA-4482-8C8F-61680DA30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689DFF-6DD2-4826-890E-C02371341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6387F-C745-499F-98C2-8235538FFB80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381950-9910-4909-87A2-66DE1B827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E52BAA-30A3-40C6-AA18-69A0F6002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D833-F22D-4B05-8DF8-7B03B4A1D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613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9708B-0CEF-4233-97B6-DBA1784CF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E1127D-F222-4FB8-87D8-80C10B6C3F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F9B8D2-694D-437B-BEC1-2E6087A1A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11E280-7266-4D13-BE2F-8EE59781F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6387F-C745-499F-98C2-8235538FFB80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A7EA2-85E6-4724-A15B-75995CC65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9E27B-205E-47BA-9FD3-E13DCC263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D833-F22D-4B05-8DF8-7B03B4A1D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824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FC0B02-5438-4344-BD78-FEA1A904A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272C58-C5BA-4D42-89F3-E23699AE6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F8689-BDC8-4C34-9971-2ABAA8C190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6387F-C745-499F-98C2-8235538FFB80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C5E53-238F-4FD0-BF72-D18ADCEC47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FFB53-2FFE-43FF-816B-A3529A7234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5D833-F22D-4B05-8DF8-7B03B4A1D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7950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emf"/><Relationship Id="rId4" Type="http://schemas.openxmlformats.org/officeDocument/2006/relationships/customXml" Target="../ink/ink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D156B-5E9B-4884-B466-5B01AE8581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FED09A-F1FE-42B0-BA2D-24EB1B1F7F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CEAE6C6-FB43-48EE-B81B-4D4D6C572433}"/>
                  </a:ext>
                </a:extLst>
              </p14:cNvPr>
              <p14:cNvContentPartPr/>
              <p14:nvPr/>
            </p14:nvContentPartPr>
            <p14:xfrm>
              <a:off x="693360" y="152280"/>
              <a:ext cx="2179800" cy="2644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CEAE6C6-FB43-48EE-B81B-4D4D6C5724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4000" y="142920"/>
                <a:ext cx="2198520" cy="266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5623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D156B-5E9B-4884-B466-5B01AE8581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FED09A-F1FE-42B0-BA2D-24EB1B1F7F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7AB181D-3D67-478B-8FB9-0A70697F9A2A}"/>
                  </a:ext>
                </a:extLst>
              </p14:cNvPr>
              <p14:cNvContentPartPr/>
              <p14:nvPr/>
            </p14:nvContentPartPr>
            <p14:xfrm>
              <a:off x="281880" y="312480"/>
              <a:ext cx="5616360" cy="5479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7AB181D-3D67-478B-8FB9-0A70697F9A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520" y="303120"/>
                <a:ext cx="5635080" cy="549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9470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D156B-5E9B-4884-B466-5B01AE8581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FED09A-F1FE-42B0-BA2D-24EB1B1F7F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19F3FB2-B5F2-4447-A97D-F283C08F0A7D}"/>
                  </a:ext>
                </a:extLst>
              </p14:cNvPr>
              <p14:cNvContentPartPr/>
              <p14:nvPr/>
            </p14:nvContentPartPr>
            <p14:xfrm>
              <a:off x="297000" y="198000"/>
              <a:ext cx="6126840" cy="3657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19F3FB2-B5F2-4447-A97D-F283C08F0A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7640" y="188640"/>
                <a:ext cx="6145560" cy="367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7721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D156B-5E9B-4884-B466-5B01AE8581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FED09A-F1FE-42B0-BA2D-24EB1B1F7F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790C507-4F25-415E-9C72-E8518CBF7A24}"/>
                  </a:ext>
                </a:extLst>
              </p14:cNvPr>
              <p14:cNvContentPartPr/>
              <p14:nvPr/>
            </p14:nvContentPartPr>
            <p14:xfrm>
              <a:off x="167760" y="274320"/>
              <a:ext cx="4275000" cy="6469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790C507-4F25-415E-9C72-E8518CBF7A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400" y="264960"/>
                <a:ext cx="4293720" cy="648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4686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D156B-5E9B-4884-B466-5B01AE8581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FED09A-F1FE-42B0-BA2D-24EB1B1F7F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3812AF9-86A7-4F81-9C00-7BF6FBA1A352}"/>
                  </a:ext>
                </a:extLst>
              </p14:cNvPr>
              <p14:cNvContentPartPr/>
              <p14:nvPr/>
            </p14:nvContentPartPr>
            <p14:xfrm>
              <a:off x="434160" y="266760"/>
              <a:ext cx="8504280" cy="6172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3812AF9-86A7-4F81-9C00-7BF6FBA1A3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4800" y="257400"/>
                <a:ext cx="8523000" cy="619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2125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D156B-5E9B-4884-B466-5B01AE8581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FED09A-F1FE-42B0-BA2D-24EB1B1F7F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D96FCDC-610B-4BD7-9406-B23FD16FA1FB}"/>
                  </a:ext>
                </a:extLst>
              </p14:cNvPr>
              <p14:cNvContentPartPr/>
              <p14:nvPr/>
            </p14:nvContentPartPr>
            <p14:xfrm>
              <a:off x="0" y="190440"/>
              <a:ext cx="9570960" cy="2850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D96FCDC-610B-4BD7-9406-B23FD16FA1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81080"/>
                <a:ext cx="9589680" cy="28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931D377-602E-40BA-8559-C104F980107E}"/>
                  </a:ext>
                </a:extLst>
              </p14:cNvPr>
              <p14:cNvContentPartPr/>
              <p14:nvPr/>
            </p14:nvContentPartPr>
            <p14:xfrm>
              <a:off x="0" y="3124080"/>
              <a:ext cx="9121320" cy="1966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931D377-602E-40BA-8559-C104F980107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3114720"/>
                <a:ext cx="9140040" cy="198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2909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D156B-5E9B-4884-B466-5B01AE8581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FED09A-F1FE-42B0-BA2D-24EB1B1F7F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CEAE13E-DD8D-460A-A6E7-2EDFCCD6CB58}"/>
                  </a:ext>
                </a:extLst>
              </p14:cNvPr>
              <p14:cNvContentPartPr/>
              <p14:nvPr/>
            </p14:nvContentPartPr>
            <p14:xfrm>
              <a:off x="266760" y="205920"/>
              <a:ext cx="8367120" cy="5478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CEAE13E-DD8D-460A-A6E7-2EDFCCD6CB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400" y="196560"/>
                <a:ext cx="8385840" cy="549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5210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A96C722-5870-4F0C-A733-0A251360872F}"/>
                  </a:ext>
                </a:extLst>
              </p14:cNvPr>
              <p14:cNvContentPartPr/>
              <p14:nvPr/>
            </p14:nvContentPartPr>
            <p14:xfrm>
              <a:off x="182880" y="30600"/>
              <a:ext cx="6111720" cy="3543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A96C722-5870-4F0C-A733-0A25136087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520" y="21240"/>
                <a:ext cx="6130440" cy="356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3618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4DAD523-957F-4489-A35A-05E45B6F14A9}"/>
                  </a:ext>
                </a:extLst>
              </p14:cNvPr>
              <p14:cNvContentPartPr/>
              <p14:nvPr/>
            </p14:nvContentPartPr>
            <p14:xfrm>
              <a:off x="114120" y="45720"/>
              <a:ext cx="9548280" cy="6667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4DAD523-957F-4489-A35A-05E45B6F14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760" y="36360"/>
                <a:ext cx="9567000" cy="668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1825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D156B-5E9B-4884-B466-5B01AE8581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FED09A-F1FE-42B0-BA2D-24EB1B1F7F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2CD9410-05EC-45E6-BC58-ABCA616FE8EC}"/>
                  </a:ext>
                </a:extLst>
              </p14:cNvPr>
              <p14:cNvContentPartPr/>
              <p14:nvPr/>
            </p14:nvContentPartPr>
            <p14:xfrm>
              <a:off x="167760" y="152280"/>
              <a:ext cx="5547600" cy="2012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2CD9410-05EC-45E6-BC58-ABCA616FE8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400" y="142920"/>
                <a:ext cx="5566320" cy="203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3412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D156B-5E9B-4884-B466-5B01AE8581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FED09A-F1FE-42B0-BA2D-24EB1B1F7F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7CA8A9C-B4EC-470B-8A82-EA1F90D3EEF7}"/>
                  </a:ext>
                </a:extLst>
              </p14:cNvPr>
              <p14:cNvContentPartPr/>
              <p14:nvPr/>
            </p14:nvContentPartPr>
            <p14:xfrm>
              <a:off x="640080" y="160200"/>
              <a:ext cx="5014440" cy="5311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7CA8A9C-B4EC-470B-8A82-EA1F90D3EE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0720" y="150840"/>
                <a:ext cx="5033160" cy="533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D1445A2-9DB5-42E6-957A-B2E3DB6882D4}"/>
                  </a:ext>
                </a:extLst>
              </p14:cNvPr>
              <p14:cNvContentPartPr/>
              <p14:nvPr/>
            </p14:nvContentPartPr>
            <p14:xfrm>
              <a:off x="7551360" y="167760"/>
              <a:ext cx="2233080" cy="5783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D1445A2-9DB5-42E6-957A-B2E3DB6882D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42000" y="158400"/>
                <a:ext cx="2251800" cy="580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2294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D156B-5E9B-4884-B466-5B01AE8581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FED09A-F1FE-42B0-BA2D-24EB1B1F7F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B8D7F03-E4EB-4714-8B5C-3B765F38EFB9}"/>
                  </a:ext>
                </a:extLst>
              </p14:cNvPr>
              <p14:cNvContentPartPr/>
              <p14:nvPr/>
            </p14:nvContentPartPr>
            <p14:xfrm>
              <a:off x="167760" y="15120"/>
              <a:ext cx="9220320" cy="6264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B8D7F03-E4EB-4714-8B5C-3B765F38EF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400" y="5760"/>
                <a:ext cx="9239040" cy="628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2856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D156B-5E9B-4884-B466-5B01AE8581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FED09A-F1FE-42B0-BA2D-24EB1B1F7F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8FC5E30-8600-4ED6-9E22-6A78CDD0EE18}"/>
                  </a:ext>
                </a:extLst>
              </p14:cNvPr>
              <p14:cNvContentPartPr/>
              <p14:nvPr/>
            </p14:nvContentPartPr>
            <p14:xfrm>
              <a:off x="297000" y="0"/>
              <a:ext cx="9365400" cy="2712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8FC5E30-8600-4ED6-9E22-6A78CDD0EE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7640" y="-9360"/>
                <a:ext cx="9384120" cy="273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9820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D156B-5E9B-4884-B466-5B01AE8581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FED09A-F1FE-42B0-BA2D-24EB1B1F7F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52AB726-7783-4F8F-92BC-11CB5671ABB9}"/>
                  </a:ext>
                </a:extLst>
              </p14:cNvPr>
              <p14:cNvContentPartPr/>
              <p14:nvPr/>
            </p14:nvContentPartPr>
            <p14:xfrm>
              <a:off x="259200" y="137160"/>
              <a:ext cx="6218280" cy="2667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52AB726-7783-4F8F-92BC-11CB5671AB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840" y="127800"/>
                <a:ext cx="6237000" cy="268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5062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D156B-5E9B-4884-B466-5B01AE8581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FED09A-F1FE-42B0-BA2D-24EB1B1F7F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2EF924D-CF2A-4802-9AAF-6A6A8C6842D9}"/>
                  </a:ext>
                </a:extLst>
              </p14:cNvPr>
              <p14:cNvContentPartPr/>
              <p14:nvPr/>
            </p14:nvContentPartPr>
            <p14:xfrm>
              <a:off x="243720" y="0"/>
              <a:ext cx="8664480" cy="6401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2EF924D-CF2A-4802-9AAF-6A6A8C6842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360" y="-9360"/>
                <a:ext cx="8683200" cy="641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5061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D156B-5E9B-4884-B466-5B01AE8581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FED09A-F1FE-42B0-BA2D-24EB1B1F7F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70E1D1A-0AC0-4DF4-8546-09175BA989CD}"/>
                  </a:ext>
                </a:extLst>
              </p14:cNvPr>
              <p14:cNvContentPartPr/>
              <p14:nvPr/>
            </p14:nvContentPartPr>
            <p14:xfrm>
              <a:off x="335160" y="167760"/>
              <a:ext cx="9396000" cy="5997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70E1D1A-0AC0-4DF4-8546-09175BA989C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800" y="158400"/>
                <a:ext cx="9414720" cy="601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7373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D156B-5E9B-4884-B466-5B01AE8581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FED09A-F1FE-42B0-BA2D-24EB1B1F7F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4F56B2D-C27A-4E64-9F99-12AE407A8EAA}"/>
                  </a:ext>
                </a:extLst>
              </p14:cNvPr>
              <p14:cNvContentPartPr/>
              <p14:nvPr/>
            </p14:nvContentPartPr>
            <p14:xfrm>
              <a:off x="365760" y="129600"/>
              <a:ext cx="5471640" cy="5517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4F56B2D-C27A-4E64-9F99-12AE407A8EA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400" y="120240"/>
                <a:ext cx="5490360" cy="553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3271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4</cp:revision>
  <dcterms:created xsi:type="dcterms:W3CDTF">2021-03-18T03:07:16Z</dcterms:created>
  <dcterms:modified xsi:type="dcterms:W3CDTF">2021-03-18T04:45:12Z</dcterms:modified>
</cp:coreProperties>
</file>