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05:5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699 0,'0'-22'0,"21"1"16,0 21-1,-21-21-15,0 0 16,21 0-16,1 21 0,-22-21 16,0-1-16,21 1 0,-21 0 15,21 0-15,-21 0 0,21 21 16,-21-21-16,0-1 16,0 1-16,0 0 0,0 42 31,0 0-16,-21 1-15,21-1 16,-21 0-16,0 0 0,-1 21 0,1-20 16,0 20-16,0 0 0,0 22 15,0-1-15,-1 1 0,1-1 16,-21 1-16,21-1 0,0 22 0,-22-22 16,22 1-16,0-1 0,0-20 15,0 20-15,-1-20 0,1 20 0,21-21 16,0 1-16,-21-1 0,21-21 15,0 22-15,0-22 0,-21-21 0,21 21 16,0-42 0,0 0-1,0-22-15,0 22 0,21-21 16,0-1-16,0-20 0,1 21 0,-22-22 16,21 1-16,0-1 0,21 1 15,-21-1-15,1 1 0,-1-22 16,21 21-16,-21 1 0,0-1 0,1 22 15,20-21-15,-21 20 0,-21 1 16,21-22-16,0 22 0,1 0 0,-22-1 16,0 22-16,21-21 0,0 0 15,-21 20-15,0 1 0,0 0 0,0 0 16,21 21-16,-21 21 31,0 0-31,0 0 0,0 1 16,0 20-16,0 0 0,0 22 15,0-22-15,0 22 0,-21-1 0,21 1 16,0-1-16,0 22 0,0-22 16,-21 22-16,21-22 0,-21 22 0,21-21 15,0-1-15,-22 1 0,22-22 16,0 21-16,0-20 0,0-1 0,0 0 16,0 1-16,0-1 0,0 0 15,0-20-15,0-1 0,0 0 0,0 0 16,0 0-16,-21-42 31,21 0-15,0 0-16,0 0 0,-21-1 0,0 1 15,0 0-15,0 0 0,-1-21 16</inkml:trace>
  <inkml:trace contextRef="#ctx0" brushRef="#br0" timeOffset="2027.39">3238 1482 0,'0'21'15,"0"0"-15,22-21 16,-1 0-16,0 0 16,0 0-16,21 0 0,1 0 0,-1 0 15,0-21-15,1 21 0,20-21 16,-20 0-16,20 21 0,1-22 0,-22 22 15,21-21-15,-20 0 0,-1 21 16,22-21-16,-22 21 0,-21-21 16,21 0-16,1 21 0,-22-22 0,0 22 15,0-21-15,0 21 16,-21-21-16,0 0 0,22 21 0,-22-21 31,-22 21-15,22 21-1,0 0-15,-21-21 0,21 21 16,0 0-16,-21 1 0,21-1 16,-21 21-16,21-21 0,0 0 0,0 22 15,-21-22-15,0 21 0,-1-21 16,22 22-16,0-22 0,-21 21 16,21-21-16,-21 1 0,21-1 0,0 0 15,0 0-15,0 0 16,0-42 15,0 0-31,0-21 0,0 20 0,21 1 16,0-21-16,-21 0 0,22-1 15,-1 1-15,0 21 0,0-22 0,0 1 16,22 0-16,-22 21 0,0-1 16,21 1-16,-21 0 0,1 0 0,-1 21 15,0 0-15,0 0 0,0 0 16,0 0-16,-21 21 15,0 0-15,0 0 16,0 1-16,0 20 0,0-21 0,0 0 16,0 22-16,0-22 15,0 21-15,0-21 0,0 22 0,22-22 16,-1 0-16,0 21 0,0-21 16,0-21-16,0 22 0,1-1 0,-1-21 15,21 0-15,-21 0 0,22 0 16,-1 0-16,-21-21 0,21 21 0,-20-22 15,20 1-15,-21 0 0,21-21 16,-20 21-16,-1-1 0,0-20 0,-21 21 16,21-21-16,-21-1 15,21 22-15,-21-21 0,0 21 0,0-22 0,0 22 16,0 0-16,0 0 16,-21 42 15,21 0-31,-21 0 0,21 0 15,-21 1-15,21-1 0,0 0 16,0 0-16,-21 21 0,21-20 0,-22-1 16,22 21-16,-21-21 0,21 0 15,0 1-15,0 20 0,0-21 0,0 0 16,0 0-16,0 1 16,0-44 15,21 1-31,-21 0 0,22 0 0,-1 0 15,-21 0-15,21-1 16,-21-20-16,21 21 0,0-21 0,-21 20 16,21 1-16,1 0 0,-1 0 15,-21 0-15,21 0 0,0-1 0,0 22 16,0 0 0,1 0-16,-22 22 15,0-1-15,0 0 16,0 0-16,0 0 0,0 0 0,0 1 15,0-1-15,0 21 0,21-21 16,-21 0-16,21 1 0,-21-1 0,21 0 16,0 0-16,0 0 0,1-21 15,-1 21-15,0-21 0,21 0 16,-21 0-16,1 0 0,20 0 16,-21 0-16,21 0 0,-20 0 0,-1-21 15,0 0-15,21 0 0,-21 0 16,1 0-16,-1-1 0,0 1 0,0-21 15,-21 21-15,21 0 0,-21-1 16,21 1-16,-21 0 0,0 0 0,0 0 16,0 0-16,0 42 47,0 0-32,0 0-15,0 0 0,0 0 0,-21 1 16,21-1-16,0 0 0,-21 0 15,21 0-15,0 0 0,0 22 0,0-22 16,0 0-16,0 0 0,0 0 16,21 1-16,0-22 0,-21 21 0,22 0 15,-1-21-15,0 0 0,0 0 16,0 0-16,0 0 0,22 0 0,-22 0 16,0 0-16,0 0 0,22-21 15,-22 0-15,0-1 0,0 1 16,0 0-16,-21 0 0,21-21 0,-21 20 15,22-20-15,-22 0 0,0 21 16,0-22-16,0 1 0,0 0 16,-22-1-16,1 1 0,0 21 0,0 0 15,0-22-15,0 43 0,-1-21 16,1 21-16,-21 0 0,21 0 0,0 0 16,-1 21-16,1 0 0,0 1 15,0-1-15,0 0 0,0 21 0,-1-21 16,22 22-16,0-22 0,0 0 15,0 21-15,0-20 0,0-1 0,0 0 16,0 21-16,0-21 0,22 1 16,-1-1-16,0 0 0,0 0 15,0-21-15,0 21 0,1 0 0,-1-21 16,21 0-16,-21 0 0,0 0 16,22 0-16,-22 0 0,21 0 0,1 0 15,-1-21-15,0 0 0,1 0 16,-1 0-16,-21 0 0,21-1 0,1 1 15,-1 0-15,-21-21 0,22 21 16,-1-22-16,-21 1 0,0 0 0,22-22 16,-22 22-16,0-22 0,0 1 15,0 20-15,-21-20 0,0-1 0,21 22 16,-21 0-16,0-1 16,0 1-16,0 21 0,0 0 0,0 0 15,0-1-15,0 1 0,-21 21 31,0 0-31,21 21 0,0 1 16,-21-1-16,21 21 0,-21 0 0,21 1 16,0-1-16,0 0 0,0 1 15,0 20-15,0-20 0,0 20 0,0-21 16,0 1-16,0 20 0,-21-20 16,21-1-16,0 0 0,0 1 0,0-1 15,-22 0-15,22 1 0,0-22 16,0 21-16,0-21 0,0 0 15,0 1-15,22-1 0,-1 0 0,0-21 16,0 0-16,0 0 16,0 0-16,1-21 0,-1 0 15,0-1-15,0 1 0,0 0 16,0 0-16,1 0 0,-1-22 0,-21 22 16,21 0-16,-21-21 0</inkml:trace>
  <inkml:trace contextRef="#ctx0" brushRef="#br0" timeOffset="2311.67">6646 1058 0,'0'0'0,"-21"0"16,0 22-16,42-22 15,21 0 1,-20 0-16,41 0 0,-21 0 0,1 0 15,20 0-15,-20 0 0,20-22 16,-21 22-16,22 0 0,-22 0 0,1-21 16,-1 21-16,-21 0 0,21 0 15,-20 0-15,-1 0 16,-42 0 15,-1 0-15,1 0-16</inkml:trace>
  <inkml:trace contextRef="#ctx0" brushRef="#br0" timeOffset="5114.97">7641 1461 0,'0'0'0,"21"0"15,0 0-15,1-22 16,-22 1-1,21 0-15,0 21 0,-21-21 0,0 0 16,0 0-16,0-1 16,0 1-16,0 0 0,0 0 0,-21 0 15,0 0 1,-1 21-16,1 0 0,0 0 0,0 0 0,0 0 16,-22 0-16,22 0 15,0 21-15,-21 0 0,21 0 0,-1 0 16,1 0-16,0 1 0,0 20 15,0 0-15,21-21 0,0 22 0,0-1 16,0 0-16,0 1 0,0-22 16,0 21-16,0 1 0,0-22 0,21 0 15,0 0-15,0 0 0,0-21 16,1 0-16,20 0 0,0 0 0,-21 0 16,22 0-16,-1 0 0,0-21 15,-20 0-15,20-21 0,0 20 16,-21 1-16,22-21 0,-22 21 15,0-22-15,0 1 0,0 21 0,1-21 16,-22-1-16,0 1 0,21 0 16,-21 20-16,0-20 0,0 21 0,0 0 15,21 0-15,-21-1 0,0 44 32,0-1-32,-21 0 0,21 0 15,-21 21-15,21-20 0,0 20 0,0 0 16,0-21-16,0 22 0,0-1 15,0 0-15,0-20 0,0 20 0,0-21 16,0 21-16,42-20 16,-21-1-16,0 0 0,0-21 0,22 21 15,-22-21-15,21 0 0,1 0 0,-1 0 16,-21-21-16,21 21 0,1-21 16,-1 0-16,0-22 0,-20 22 0,20-21 15,0-1-15,-21 1 0,22-21 16,-1 20-16,-21-20 0,0-1 0,1 1 15,-1-1-15,0 1 0,0-22 16,-21 22-16,0-1 0,0 1 0,0 20 16,0 1-16,0 0 0,0-1 15,0 1-15,0 21 0,0 0 0,-21 21 32,0 21-17,21 0-15,0 21 0,0 1 16,-21-1-16,21 0 0,0 22 0,-22-1 15,22 1-15,-21-1 0,21 1 16,0-1-16,-21 1 0,21-1 0,-21-20 16,0 20-16,21 1 0,0-22 15,0 21-15,0-20 0,0-1 0,0 22 16,0-22-16,0-21 0,0 21 16,0-20-16,21 20 0,0-21 0,0-21 15,22 21-15,-22-21 0,21 0 16,-21 0-16,22 0 0,-1 0 15,-21-21-15,21 21 0,1-21 0,-22 0 16,21-22-16,-21 22 0,22-21 16,-22 21-16,0-22 0,0 1 0,0 0 15,1-1-15,-22 22 0,0-21 16,21 21-16,-21 0 0,0-1 0,0 1 16,0 0-16,0 0 0,0 42 31,0 0-16,0 0-15,0 1 0,0-1 0,0 21 16,0-21-16,0 22 0,0-22 16,0 0-16,-21 21 0,21-21 15,0 1-15,0 20 0,0-21 0,0 0 16,21 0-16,0 1 16,0-22-16,0 0 0,22 0 0,-22 0 15,21 0-15,-21 0 0,22 0 16,-22-22-16,21 22 0,0-21 0,-20-21 15,20 21-15,-21 0 0,21-22 16,-20 22-16,-1-21 0,0 21 0,0-22 16,-21 22-16,0 0 0,21 0 15,-21 0-15,0-1 0,-21 44 47,21-1-47,0 0 0,-21 0 16,21 21-16,-21-20 0,21-1 15,-21 21-15,21-21 0,0 0 0,0 1 16,0 20-16,0-21 0,0 0 16,21 0-16,0-21 0,0 0 15,0 22-15,22-22 0,-22 0 0,0 0 16,21 0-16,-21 0 0,22-22 16,-22 22-16,0-21 0,21 0 0,-20 0 15,-1 0-15,0 0 0,0-1 16,-21 1-16,0-21 0,0 21 0,0-22 15,0 22-15,0-21 16,0 21-16,-21-22 0,0 22 0,0 0 16,-22 0-16,22 0 0,0 0 0,-21 21 15,20 0-15,-20 0 0,21 0 16,-21 0-16,20 0 0,1 21 0,0 0 16,0-21-16,0 21 0,21 0 15,-21-21-15,21 21 0,0 1 0,21-22 16,0 21-16,0-21 15,0 0-15,22 0 0,-1 0 0,0 0 16,1 0-16,-1 0 16,0-21-16,22-1 0,-22 22 0,0-21 15,1 21-15,-1-21 0,22 21 0,-43-21 16,21 21-16,0 0 0,-20 0 16,-1 0-16,0-21 0,0 21 0,0 0 15,-21 21 1,0 0-16,0 0 15,0 0-15,0 1 16,0-1-16,0 0 0,0 0 0,0 0 16,-21 0-16,21 1 0,-21-1 15,21 0-15,0 0 0,0 0 0,0 0 16,-21 1-16,21-1 16,0-42 30,0-1-46,0 1 0,0 0 16,21 0-16,-21-21 0,21 20 16,-21 1-16,21-21 0,0 21 0,1-22 15,-22 22-15,21-21 0,0 21 16,0-22-16,0 22 0,0 0 0,1 0 16,-1 0-16,0 21 0,0 0 15,0 0-15,-21 21 16,21-21-16,1 21 0,-22 21 15,0-20-15,0-1 0,21 0 16,-21 0-16,0 21 0,21-20 0,-21-1 16,0 0-16,0 0 0,0 21 15,0-20-15,21-22 0,-21 21 0,0 0 16,21 0-16,-21 0 16,21-21-16,-21 21 0,22-21 15,-1 0 1,0 0-16,0 0 0,0 0 15,0 0-15,1 0 0,-1 0 16,0-21-16,0 21 16,0-21-16,0 0 0,1 0 15,-1 21-15,0-21 0,0-1 16,21 1-16,-20-21 0,-1 21 0,0 0 16,0-1-16,0-20 0,0 21 15,1 0-15,-1 0 0,0-22 0,0 22 16,-21 0-16,0 0 0,0 0 15,0-1-15,21 22 0,-21-21 0,0 0 16,0 42 15,0 0-31,-21 1 16,21-1-16,0 0 0,0 0 16,0 0-16,0 0 15,-21 1-15,21-1 0,0 0 0,0 0 16,0 0-16,0 0 0,0 1 15,0-1 1,0 0-16,0 0 16,21-21-1,-21 21-15,21-21 16,0 21-16,-21 1 16,0-1 15,0 0-31,0 0 15,0 0 1,-21 0 0,0-21-16,0 22 15,0-22-15,0 0 16,-1 0-16,22 21 0,-21-21 0,0 0 16,0 0-16,0 0 15,0 0 1,21-21 31,0-1-47,0 1 0,0 0 15</inkml:trace>
  <inkml:trace contextRef="#ctx0" brushRef="#br0" timeOffset="5495.76">9864 550 0,'21'0'109,"-21"22"-93,0-1 0,0 0-1,0 0-15,-21-21 0</inkml:trace>
  <inkml:trace contextRef="#ctx0" brushRef="#br0" timeOffset="5778.59">8996 953 0,'0'0'0,"-43"21"0,1-21 0,-21 21 15,41-21-15,22 21 16,22-21-16,-1 0 16,0 0-16,21 0 0,1 0 15,20 0-15,-21 0 0,1 0 0,20 0 16,-20 0-16,-1-21 0,0 21 15,1 0-15,-22 0 0,0 0 16,0 0-16,0 0 0,0 0 0,1 0 16,-1 0-1,-42 0 17,-1 0-32,-20 0 0,21 0 0</inkml:trace>
  <inkml:trace contextRef="#ctx0" brushRef="#br0" timeOffset="6847.51">3429 2138 0,'0'0'0,"-21"0"16,42 0 47,0-21-63,21 21 0,-20 0 15,20 0-15,0 0 0,1 0 16,-1 0-16,0 0 0,1 0 0,20 0 15,-21 0-15,22 0 0,-1 0 16,1 0-16,21 0 0,-22 0 0,22 0 16,-1 0-16,22 0 0,-21 0 15,21 0-15,0 0 0,-22 0 0,22 0 16,0 0-16,-21 0 0,20 0 16,-20 0-16,21 0 0,-21 21 0,20-21 15,1 0-15,-21 0 0,21 0 16,0 21-16,-22-21 0,22 0 15,0 0-15,0 0 0,0 0 0,-1 0 16,22 0-16,-21 0 0,0 0 16,21 0-16,-21 0 0,0 0 0,21 0 15,-21 0-15,21 0 0,-22 0 16,1 0-16,21 0 0,-21 0 0,0 0 16,0 0-16,21 0 0,-21-21 0,-1 21 15,22 0-15,-21 0 0,0 0 16,0 0-16,0 0 0,-22 0 0,22-21 15,0 21-15,-21 0 0,21 0 16,-1 0-16,-20 0 0,21 0 16,-21-21-16,20 21 0,-20 0 15,0 0-15,-1 0 0,-20 0 0,21 0 16,-1 0-16,-20 0 0,-1 0 0,22-22 16,-22 22-16,1 0 0,-1 0 15,-20 0-15,20 0 0,-20 0 0,-1 0 16,0 0-16,1 0 0,-1 0 15,-21 0-15,0 0 0,0 0 0,1-21 16,-1 21-16,0 0 0,0 0 16,0 0 93,0 0-93</inkml:trace>
  <inkml:trace contextRef="#ctx0" brushRef="#br0" timeOffset="46493.33">2582 3387 0,'0'0'16,"0"-21"-16,0-1 0,0 1 0,0 0 15,-21 0-15,0 0 0,0 0 16,21-1-16,-21 1 0,-1 21 15,1-21-15,0 21 0,0-21 0,0 21 16,0 0-16,-1 0 0,1 0 16,-21 0-16,21 0 0,0 21 0,-22-21 15,22 42-15,-21-20 0,21-1 16,-1 21-16,-20 0 0,21 1 16,0-1-16,0 0 0,21 22 15,-22-22-15,22 1 0,0-1 16,0-21-16,0 21 0,0-20 0,0-1 15,0 0-15,22 0 0,-22 0 16,21 0-16,0-21 0,0 0 0,21 0 16,-20 0-16,20 0 0,-21 0 15,21 0-15,1-21 0,-1 0 16,-21 0-16,22 0 0,-1-22 0,-21 22 16,21-21-16,-20 21 0,20-22 15,-42 1-15,21 0 0,0-1 0,-21 1 16,21 21-16,-21-21 0,0 20 15,0 1-15,0 0 0,0 0 16,0 0-16,0 42 31,0 0-31,0 0 0,0 22 16,0-22-16,0 21 0,0 0 16,0-20-16,0 20 0,0 0 0,0-21 15,0 22-15,0-22 0,22 21 16,-1-21-16,-21 1 0,21-1 0,0-21 15,0 21-15,0-21 0,22 0 16,-22 0-16,21 0 0,1 0 0,-22 0 16,21-21-16,0 21 0,1-21 15,-22-1-15,21-20 0,1 21 16,-22-21-16,21 20 0,-21-20 16,0-21-16,1 20 0,-22 1 0,0-22 15,0 1-15,0 21 0,0-1 16,0-20-16,-22 20 0,1 1 15,0 0-15,0 21 0,-21-22 0,-1 22 16,22 0-16,-21-21 0,-22 42 16,22-22-16,0 1 0,-22 21 0,1 0 15,20 0-15,-20 0 0,-22 0 16,22 0-16,-1 21 0,1 1 16,-1-1-16,1 21 0,-1-21 15,1 22-15,20-1 0,1 0 16,0 22-16,20-1 0,-20 1 0,21-1 15,0 1-15,0-1 0,-1 22 16,22-22-16,0 1 0,0-1 16,0 1-16,0-1 0,0 1 0,22-22 15,20 22-15,-21-1 0,21-20 16,-20-1-16,41 0 0,-21 1 0,1-1 16,20-21-16,1 21 0,-1-20 15,1-22-15,20 0 0,-20 21 0,-1-21 16,22 0-16,-21 0 15,-1-21-15,1-1 0,-22 22 0,0-21 16,1 0-16,-1 0 0,-21 0 16,0-22-16,0 22 0,1-21 0,-1 0 15,-21-1-15</inkml:trace>
  <inkml:trace contextRef="#ctx0" brushRef="#br0" timeOffset="46999.8">3937 3069 0,'0'0'0,"0"-21"0,0 0 0,0 0 16,0 0-16,0-1 0,-21 22 31,0 0-31,21 22 16,0 20-16,0-21 0,0 21 15,0 1-15,0 20 0,0 1 0,-22-1 16,22 1-16,0-1 0,-21-20 16,21 20-16,0 1 0,0-22 0,-21 0 15,0 1-15,21-1 0,-21 0 16,21-21-16,0 22 0,0-22 0,0 0 15,0-42 17,0 0-17,21-22-15,-21 22 0,0-21 0,0 21 16</inkml:trace>
  <inkml:trace contextRef="#ctx0" brushRef="#br0" timeOffset="47564">3831 3133 0,'0'0'0,"-21"-21"16,21-1-16,0 1 0,0 0 15,0 0-15,21 0 16,0 0-16,0-1 0,1 22 0,-1-21 16,21 21-16,-21 0 0,22 0 15,-1 0-15,-21 0 0,21 0 0,-20 0 16,20 21-16,-21 22 0,0-22 15,0 21-15,-21-21 0,0 22 0,0-1 16,0 0-16,-21 22 0,0-22 16,-21 1-16,21-1 0,-22 0 0,22-21 15,0 1-15,0-1 0,0 0 16,-1 0-16,1-21 0,21-21 31,0 0-31,0 0 0,21-1 16,1 1-16,-1 0 0,21 0 15,-21 0-15,22 0 0,-1 21 0,0 0 16,1 0-16,-1 0 0,21 0 16,-20 0-16,20 21 0,-20 0 0,-1 0 15,0 0-15,1 22 0,-22-22 16,-21 21-16,0 0 0,0-20 0,0 20 16,-21-21-16,-1 21 0,-20-20 15,0 20-15,-1-21 0,1 0 0,0 0 16,-1 1-16,1-1 0,0-21 15,-1 0-15,1 0 0,21 0 16,-21 0-16,20 0 0,-20 0 16,21 0-16,0 0 0,0-21 0,-1-1 15,1 1-15,0 0 0,21 0 16,0 0-16,0 0 0,0-1 16,0 1-16,0 0 15,21 21-15,0 0 0,1-21 0,-1 21 16,0 0-16,0-21 0,0 21 15</inkml:trace>
  <inkml:trace contextRef="#ctx0" brushRef="#br0" timeOffset="47943.8">4932 3620 0,'0'0'0,"21"0"31,0-22-15,0 1-16,0 0 0,-21 0 15,22 21-15,-1-21 0,-21 0 16,0-1-16,0 1 0,0 0 16,0 0-16,0 0 0,-21 21 31,-22 0-31,22 0 0,0 0 15,-21 21-15,20 0 0,1 0 0,-21 22 16,21-22-16,21 21 0,-21-21 16,21 22-16,-22-22 0,22 21 0,0-21 15,0 0-15,0 1 0,0-1 16,22 0-16,-1 0 0,0 0 0,0-21 16,0 0-16,0 0 0,22 0 15,-1 0-15,-21 0 0,22 0 16,-1-21-16,-21 0 0,21 0 0,1 0 15,-22-1-15</inkml:trace>
  <inkml:trace contextRef="#ctx0" brushRef="#br0" timeOffset="48864.27">5630 2921 0,'0'0'15,"0"-21"-15,-21-21 0,0 42 0,21-22 16,-21 1-16,0 21 0,-1 0 0,1 0 15,0 21-15,21 1 0,-21 20 16,21-21-16,0 21 16,0 22-16,-21-1 0,21 1 0,-21 21 15,21-1-15,-22 1 0,22 0 16,-21 20-16,0-20 0,0 21 0,0 0 16,0 21-16,-1-21 0,1 21 15,0 0-15,0 0 0,0 0 0,-22 0 16,22-22-16,-21 22 0,21-21 0,-22 0 15,22-21-15,0-1 0,0-20 16,21-1-16,-21 1 0,21-22 0,0-21 16,0 1-16,21-22 0,0 0 15,21-22-15,-20 1 0,-1-21 16,21 21-16,0-43 0,1 22 16,-1 0-16,0-22 0,1 1 15,-1-1-15,0 1 0,1-1 0,-1-21 16,0 22-16,-20-1 0,-1 1 0,-21-1 15,0 22-15,0-21 0,0-1 16,-21 22-16,-22-22 0,22 1 0,-21 20 16,-1-20-16,1-1 0,-21 22 15,20 0-15,-20-1 0,20 1 0,1 21 16,0 0-16,-1 0 0,22-1 16,0 22-16,0 0 0,21-21 0,21 0 31,0 21-31,0 0 0,1-21 15,20 0-15,0 21 0,1-21 0,-1-1 16,0 1-16,1 0 0,20 0 16,-21 0-16,22-22 0,-22 1 0,22 21 15,-22-21-15,0-1 0,1 1 16,-22 0-16,0 20 0,0-20 0,0 21 16,-21-21-16,0 20 0,0 1 15,0 0-15,0 0 0,-21 21 16,0 0-16,0 21 15,0 0-15,0 0 0,21 1 16,-22-1-16,22 21 0,-21 0 16,21 1-16,0-22 0,0 21 15,0 1-15,0-22 0,0 21 16,0-21-16,0 0 0,0 22 0,21-43 16,1 21-16,-1 0 0,0-21 0,0 0 15,0 0-15,0 0 0,22 0 16,-22 0-16,0 0 0,21 0 0,-20-21 15,-1 0-15,21 0 0,-21-1 16,0-20-16,1 21 0,-22-21 0,0-1 16,0 1-16,0 0 15,0-1-15,0 1 0,-22 21 0,22-22 0,-21 22 16,0 0-16,0 0 16,-21 0-16,20 21 0,1 0 0,0 0 15,0 0-15,-21 21 0,20 0 16,1 0-16,0 0 0,21 1 0,0 20 15,-21-21-15,21 0 0,0 0 16,0 1-16,0-1 0,0 0 0,21 0 16,0-21-16,0 0 0,1 0 0,20 0 15</inkml:trace>
  <inkml:trace contextRef="#ctx0" brushRef="#br0" timeOffset="49248.05">6265 3450 0,'0'-21'16,"0"0"-16,0 0 0,21 0 16,1-1-16,-1 22 15,0 0-15,0 0 0,0 0 16,0 0-16,1 0 0,-1 0 16,0 22-16,0-1 0,0 21 0,0-21 15,-21 0-15,0 22 0,0-22 16,0 21-16,0-21 0,0 1 0,0 20 15,-21-21-15,21 0 0,0 0 16,-21-21-16,21 22 0,-21-22 0,21-22 47,0 1-47,0 0 0,0-21 16,21 21-16,0-1 0,0-20 15,-21 0-15,22-1 0,-1 22 0,0-21 16,0 0-16,0 20 0,0-20 15,1 21-15,-1 0 0,0 21 0,0-21 16,0 21-16,0 0 0,1 0 16,-22 21-16,21 0 0,-21 0 15,0 0-15,0 0 0</inkml:trace>
  <inkml:trace contextRef="#ctx0" brushRef="#br0" timeOffset="49559.88">6921 3598 0,'0'0'0,"22"22"0,-1-22 15,0 0-15,0 0 0,0 0 16,0 0-16,1-22 0,-1 22 0,0-21 16,0 0-16,0 0 0,0 0 15,1-22-15,-1 22 0,-21 0 0,0-21 16,21 21-16,-21-22 0,0 22 16,0 0-16,0 0 0,0 0 0,-21 21 15,0 0-15,-1 0 16,1 21-16,0 0 0,0 0 0,0 21 15,0-20-15,-1 20 0,1 0 16,0 1-16,21-1 0,0-21 16,0 21-16,0-20 0,0-1 0,0 21 15,0-21-15,21-21 0,0 21 16,1 1-16,20-22 0,-21 0 0,0 0 16,0 0-16,22 0 0,-22 0 15,0-22-15,21 1 0,-20 0 0,-1 0 16,0 21-16,0-42 0</inkml:trace>
  <inkml:trace contextRef="#ctx0" brushRef="#br0" timeOffset="51596.73">8551 3154 0,'0'0'0,"-21"0"0,21-21 15,0 0 1,21-1-16,0 1 0,1 21 16,-1-21-16,21 0 0,-21 0 15,0-22-15,22 22 0,-22 0 16,21 0-16,-21-21 0,1 20 15,-22 1-15,0 0 0,0 0 0,0 0 16,-22 0-16,1-1 0,0 22 16,-21 0-16,-1 0 0,-20 0 0,21 0 15,-22 0-15,22 22 0,-1-22 16,1 21-16,0 0 0,-1 0 0,22-21 16,-21 21-16,42 0 0,0 1 0,0-1 15,0 0-15,0 0 0,21 0 16,21 0-16,-20 1 0,20-1 0,-21 0 15,21 21-15,1-21 0,-1 22 16,0-1-16,1 0 0,-22 1 16,21-1-16,-21 0 0,1 22 15,-22-22-15,0 1 0,0-1 0,-22 0 16,-20 1-16,0-1 0,-1-21 16,1 21-16,0-20 0,-22-1 0,1 0 15,20 0-15,-20-21 0,-1 0 0,1 0 16,-1 0-16,22 0 0,0 0 15,-1-21-15,1 0 0,0 0 0,21-22 16,-1 22-16,1-42 0,0 20 16,21-20-16,0 20 0,0-20 0,0-1 15,0 22-15,0 0 0,21-1 16,0 1-16,22 21 0,-22 0 16,0 21-16,0 0 0,0 0 15,1 0-15,-1 0 0,0 21 0,0 21 16,0 1-16,0-1 0,1 0 15,-22 1-15,21-1 0,-21 21 0,0-20 16,0-1-16,21 0 0,-21 1 16,21-1-16,-21 0 0,21-20 0,-21-1 15,21 0-15,1 0 0,-1 0 0,0-21 16,0 0-16,21 0 0,-20 0 16,20 0-16,-21 0 0,21-21 0,1 0 15,-1 0-15,22 0 16,-22-1-16,0-20 0,1 21 0,-1-21 15,-21 20-15,21-20 0,-20 21 16,20-21-16,-21 20 0,0 1 0,-21 0 16,0 0-16,21 0 0,-21 42 31,0 0-31,-21 0 16,21 0-16,-21 22 0,21-22 15,0 0-15,0 21 0,0-20 0,0-1 16,0 0-16,0 21 0,0-21 15,21 1-15,-21-1 0,21-21 16,1 0-16,-1 0 0,0 0 16,0 0-16,21 0 0,-20 0 15,-1 0-15,0 0 0,21-21 0,-21-1 16,1 1-16,-1 0 0,0 0 16,0-21-16,0 20 0,0-20 0,1 21 15,-22-21-15,0-1 0,21 22 16,-21-21-16,0 21 0,21-1 0,-21 1 15,0 0 1,0 42 0,0 0-16,0 1 0,0-1 15,0 21-15,0-21 0,0 0 0,0 22 16,-21-22-16,21 0 0,0 21 0,0-20 16,0-1-16,0 0 15,0 0-15,0 0 0,0 0 0,21-21 16,-21 22-16,21-22 15,0 0-15,0 0 0,1 0 0,-1 0 16,21-22-16,-21 1 0,0 21 0,22-21 16,-22 0-16,0 0 0,21-22 15,-20 22-15,-1-21 0,0 21 0,-21-22 16,0 22-16,21-21 0,-21 21 16,0 0-16,0-1 0,0 1 15,0 42 1,-21 1-16,21-1 15,-21 0-15,21 0 0,0 0 16,-21 22-16,21-22 0,0 21 16,0-21-16,0 22 0,0-22 0,0 0 15,0 0-15,0 0 0,21 0 16,0 1-16,0-22 0,0 0 0,0 0 16,1 0-16,20 0 0,-21 0 15,21 0-15,1 0 0,-22-22 0,21 1 16,1 0-16,-22 0 0,21-21 0,0 20 15,-20-20-15,-1-21 0,0 20 16,0-20-16,0-1 0,0 1 16,1-1-16,-1 1 0,0-1 0,0 1 15,-21 20-15,21-20 0,-21 21 16,0-1-16,21 1 0,-21 21 16,0 0-16,0-1 0,0 1 0,0 42 31,-21 1-31,0-1 0,0 0 0,21 21 15,-21 1-15,0-1 0,-1 0 0,1 22 16,0-22-16,21 22 0,-21-1 16,0 1-16,0-22 0,-1 21 0,22 1 15,0-22-15,0 22 16,0-22-16,0 0 0,0 1 0,22-22 0,-1 21 16,0-21-16,21 1 0,-21-1 15,22 0-15,-1-21 0,0 0 16,-20 21-16,20-21 0,0 0 0,1 0 15,-1 0-15,0-21 0,1 0 16,-1 21-16,0-21 0,-21-1 0,22 1 16,-22-21-16,21 21 0,-21 0 0,1-22 15,-1 1-15,-21 0 0,0-1 16,0 22-16,0-21 0,0-1 0,0 22 16,0 0-16,0 0 0,0 0 15,-21 21-15,-1 0 16,1 0-16,21 21 0,-21 0 0,21 0 15,-21 22-15,21-22 0,0 21 16,0-21-16,0 22 0,0-22 0,0 21 16,0-21-16,0 0 0,21 22 15,0-22-15,0 0 0,1-21 0,-1 21 16,0 0-16,21-21 0,-21 0 16,1 0-16,20 0 0,-21 0 0,21 0 15,1 0-15,-22-21 0,0 0 0,21 21 16,-20-21-16,20 0 0,-21 0 15,0-1-15,0-20 0,1 21 0,-1-21 16,-21-1-16,0 22 0,0-21 16</inkml:trace>
  <inkml:trace contextRef="#ctx0" brushRef="#br0" timeOffset="51851.59">10393 3048 0,'0'0'0,"42"0"15,-21 0 1,22 0-16,-22 0 0,21 0 16,22-21-16,-22 21 0,0 0 0,1-21 15,20 21-15,-21 0 0,1-21 16,-1 21-16,0-22 0,-20 22 0,20 0 15,-21 0-15,-21-21 0,0 0 16,-21 21 0,0-21-16</inkml:trace>
  <inkml:trace contextRef="#ctx0" brushRef="#br0" timeOffset="52059.51">9948 2858 0,'0'0'0,"-21"0"16,0 0-16,0 0 15,0 0-15,21 21 47,0 0-31,0 0-16</inkml:trace>
  <inkml:trace contextRef="#ctx0" brushRef="#br0" timeOffset="53308.31">6265 5440 0,'0'0'0,"21"0"0,1 0 15,-1 0-15,0 0 16,0 0-16,0-21 0,0 0 16,1 21-16,-1-22 0,0 1 15,0 0-15,0 0 0,-21 0 0,0 0 16,0-1-16,0-20 16,0 21-16,0 0 0,-21 0 0,0-1 15,-21 1-15,20 21 0,1 0 16,-21 0-16,21 0 0,-22 0 0,22 0 15,-21 21-15,21 1 0,-22-1 0,1 0 16,21 21-16,0-21 0,0 22 16,-1-1-16,22-21 0,0 22 0,0-22 15,0 21-15,0-21 0,22 0 16,-1 1-16,0-1 0,0 0 16,0-21-16,0 0 0,22 0 15,-22 0-15,0-21 0,21 0 0,-20 21 16,20-22-16,-21 1 0,0 0 15,22 0-15,-22 0 0,0-22 0,0 22 16,0 0-16,0-21 0,-21 21 0,0-1 16,0 1-16,0 0 0,0 0 15,0 0-15,0 0 0,-21 21 16,0 21 0,0 0-16,0 21 0,0-21 15,-1 1-15,22 20 0,0-21 16,0 21-16,0-20 0,0 20 15,0-21-15,0 21 0,22-20 16,-1-1-16,0 0 0,0 0 0,21-21 16,-20 0-16,20 0 0,0 0 15,1 0-15,-1 0 0,0-21 0,1 0 16,-1 0-16,21-1 0,-20-20 16,-1 21-16,-21-21 0,22-1 0,-22 1 15,42-85 1,-63 63-16,0 1 0,0 21 0,0-22 15,0 1-15,-21 20 0,-21-20 16,21 20-16,-22 1 0,-20 0 16,-1 21-16,1-1 0,-1 1 0,-20 0 15,20 21-15,-21 0 0,1 0 16,-1 21-16,0 0 0,-20 22 0,20-1 16,-21 0-16,0 22 0,22 21 15,-1-22-15,21 22 0,1-1 0,21 1 16,-1 0-16,22-1 0,21 1 15,0-21-15,21 20 0,0-20 0,22-1 16,-1 1-16,0-1 0,22-20 0,-22-1 16,22-21-16,20 0 0,-20 0 15,-1 1-15,1-22 0,21 0 0,-22 0 16,22 0-16,-22 0 16,1-22-16,20 1 0,-20 21 0,-22-21 15,22-21-15,-22 21 0,-21-1 0,22-20 16,-22 21-16,0-21 0</inkml:trace>
  <inkml:trace contextRef="#ctx0" brushRef="#br0" timeOffset="53755.57">7980 4699 0,'0'0'0,"21"-21"16,-21 42 15,0 0-31,-21 0 0,0 22 0,-1-1 16,22 22-16,-21-22 0,0 0 16,0 22-16,0-22 0,21 22 0,-21-22 15,-1 21-15,1-20 0,21-1 16,0 0-16,-21-20 0,21-1 0,0 21 15,0-21-15,0 0 16,21-42 0,-21 0-16,0 0 15,21 0-15,-21-22 0,22 22 16</inkml:trace>
  <inkml:trace contextRef="#ctx0" brushRef="#br0" timeOffset="54279.61">7810 4805 0,'-21'-42'15,"42"84"-15,-42-127 0,21 64 0,0 0 0,0 0 16,0 0-16,0-1 0,21 1 0,1 21 16,-1 0-16,21-21 0,-21 21 15,22 0-15,20 0 0,-21 0 0,1 0 16,20 21-16,-20 0 0,-1 1 16,0-1-16,-21 0 0,22 0 0,-43 21 15,0 1-15,0-1 0,0 0 16,0 1-16,-21-1 0,-22 0 15,1 1-15,0-22 0,-1 21 0,-20-21 16,20 1-16,1-1 0,0 0 16,-1-21-16,1 0 0,21 0 0,0 0 15,0 0-15,21-21 0,0 0 16,0-1-16,21 1 0,0 0 0,0 0 16,21-21-16,1 20 0,-1 1 15,0 0-15,22 21 0,-22 0 0,1 0 16,20 0-16,-21 0 0,22 0 15,-22 21-15,1 0 0,-1 22 0,0-22 16,-21 21-16,22 1 0,-43-1 16,0 0-16,0-21 0,0 22 15,-21-1-15,-1 0 0,-20 1 0,21-1 16,-21-21-16,-1 22 0,-20-22 16,20 0-16,1 0 0,-21 0 0,-1 0 15,22-21-15,-22 0 0,22 0 0,0 0 16,-22-21-16,43 21 0,-21-21 15,20-21-15,1 21 0,0-1 0,0-20 16,21 21-16,0-21 0,0 20 16,0-20-16,0 21 0,21-21 0,0 20 15,0 1-15,1 0 0,20 0 16,-21 21-16,21 0 0,-20-21 16,20 21-16,-21 0 0,21 0 0,-20 0 15</inkml:trace>
  <inkml:trace contextRef="#ctx0" brushRef="#br0" timeOffset="54632.47">8742 5292 0,'0'0'0,"21"0"0,21 0 16,-21 0-16,1 0 0,20-21 15,-21-1-15,0 1 16,0 0-16,1 21 0,-1-21 15,0 0-15,-21 0 0,0-1 0,0 1 16,0 0-16,0 0 0,0-21 0,0 20 16,-21 1-16,0 21 15,-1 0-15,1 0 0,0 0 0,0 0 16,-21 21-16,20 1 0,1-1 16,0 21-16,0-21 0,21 22 0,0-22 15,-21 21-15,21 0 0,0-20 16,0 20-16,0-21 0,0 21 0,0-20 15,21-1-15,0-21 0,0 21 16,0 0-16,1-21 0,20 0 16,-21 0-16,21 0 0,1 0 0,-1 0 15,0-21-15,22 0 0,-22 0 0,1-1 16,-1-20-16</inkml:trace>
  <inkml:trace contextRef="#ctx0" brushRef="#br0" timeOffset="55556.41">9694 4509 0,'21'42'0,"-42"-84"0,0 20 0,21 1 0,-21-21 0,0 42 16,0-21-16,-1 0 0,1 21 15,0 21 1,21 0-16,0 0 0,0 21 16,0-20-16,0 20 0,-21 21 0,21-20 15,0 20-15,-21 22 0,21-22 16,-21 22-16,21 0 0,-22-1 15,1 1-15,0 0 0,21 21 0,-21-22 16,0 22-16,0 0 0,-1-21 16,1 20-16,0-20 0,0 21 0,-21 84 15,42-105-15,-22 0 0,22-22 16,0 1-16,0-1 0,0 1 16,0-22-16,0 0 0,0-20 0,0-1 15,0 0-15,22-21 0,-1 0 0,0-21 16,0 0-16,21-1 0,-20-20 15,20 0-15,0-22 0,-21 1 16,22-1-16,-1 1 0,0-1 0,1 1 16,-1-22-16,-21 22 0,0-1 0,-21-21 15,0 22-15,0-1 0,0 22 16,-21-21-16,-21 20 0,21 1 0,-22 0 16,1 20-16,21 1 0,-21 0 15,-1 0-15,22 0 0,-21 21 0,21 0 16,-1-21-16,1 21 0,21-22 15,0 1 1,21 21-16,1-21 16,-1 0-16,0 0 0,21 21 0,1-21 15,-1-1-15,0-20 0,1 21 16,-1 0-16,0-22 0,1 22 0,-1-21 16,0 21-16,1-22 0,-1 1 15,0 21-15,-21 0 0,1-22 0,-1 22 16,0 0-16,-21 0 0,0 0 15,-21 21 1,0 0-16,-1 21 16,1 21-16,0-21 0,21 1 15,0 20-15,0-21 0,0 21 0,0 1 16,0-22-16,0 21 16,0-21-16,0 1 0,21-1 0,0 0 15,1 0-15,-1 0 0,0-21 0,0 0 16,21 0-16,-20 0 0,-1 0 15,21 0-15,-21 0 0,22-21 0,-22 21 16,21-21-16,-21 0 0,22 0 16,-22-1-16,0-20 0,0 21 0,-21-21 15,0-1-15,0 1 0,0 0 0,0-1 16,0 22-16,0-21 0,-21 21 16,0-1-16,0 1 0,-1 21 0,-20 0 15,21 0-15,-21 0 0,-1 21 16,22 1-16,-21-1 0,21 0 15,-22 0-15,22 0 0,0 0 16,0 1-16,21-1 0,0 0 0,0 0 16,0 0-16,0 0 0,0 1 0,21-22 15,0 21-15,0 0 0,0-21 16,1 0-16,20 0 0,0 0 0,-21 0 16,22 0-16,-22 0 0,21 0 15,-21 0-15,1 0 0,20 0 0,-21-21 16,0 21-16</inkml:trace>
  <inkml:trace contextRef="#ctx0" brushRef="#br0" timeOffset="55938.2">10626 5017 0,'0'0'0,"0"-22"0,0-20 15,0 21-15,21 0 16,-21 0-16,21-1 0,0 1 16,0 21-1,0 0-15,1 0 0,-1 0 0,0 0 16,0 0-16,0 21 0,0 1 15,1-1-15,-1 0 0,0 0 0,0 0 16,0 22-16,-21-22 0,0 21 16,0-21-16,0 0 0,0 22 0,0-22 15,0 0-15,-21 0 0,0 0 0,21 1 16,-21-1-16,0-21 16,21-21 15,0-1-31,0 1 15,0 0-15,21-21 0,0 21 0,0-22 16,0 22-16,-21-21 0,21 21 16,1-22-16,-1 22 0,0 0 0,0 0 15,0 0-15,0-1 0,-21 1 0,22 21 16,-1 0-16,-21 21 16,0 1-16,0-1 15,0 0-15,0 0 16,0 0-16,0 0 0,0 1 15</inkml:trace>
  <inkml:trace contextRef="#ctx0" brushRef="#br0" timeOffset="56280">11155 5080 0,'0'-42'16,"0"84"-16,0-21 0,21-21 0,-21 21 0,21 1 16,0-22-16,0 0 0,1 0 15,-1 0-15,0 0 16,21 0-16,-21 0 0,1 0 0,-1-22 16,21 1-16,-21 21 0,0-21 15,1 0-15,-1 0 0,0 0 0,0-1 16,-21 1-16,0 0 0,0-21 0,0 21 15,0-1-15,0 1 0,0-21 16,-21 21-16,0 0 16,0 21-16,-1 0 0,1 0 15,0 0-15,-21 21 0,21 0 0,-1 0 16,1 21-16,-21-20 0,42 20 16,-21 0-16,21 1 0,0-1 0,0 0 15,0-21-15,0 22 0,0-1 0,0-21 16,0 0-16,21 1 0,0-1 15,0 0-15,22-21 0,-22 0 0,0 0 16,21 0-16,1 0 0,-22 0 16,21 0-16,-21 0 0,22-21 0,-22 0 15,0 21-15,0-22 0,0 1 16,0 0-16,1 0 0,-1 0 0,-21 0 16,0-1-16,21 1 0,0 0 15</inkml:trace>
  <inkml:trace contextRef="#ctx0" brushRef="#br0" timeOffset="59355.53">12679 4636 0,'21'0'0,"0"0"16,0 0-16,0-22 15,1 1 1,-22 0-16,0 0 31,-22 0-31,1 21 16,-21 0-16,21 0 0,0 0 0,-22 0 15,22 0-15,-21 21 0,21-21 16,-22 21-16,22 0 0,-21 0 0,-1 22 16,22-22-16,0 21 0,0 1 15,0-1-15,21 21 0,-21-20 0,21 20 16,0-20-16,0 20 0,0-21 16,21 1-16,0-22 0,0 21 0,21-21 15,-20 1-15,-1-1 0,21 0 16,0 0-16,-20-21 0,20 0 15,0 0-15,1 0 0,-1 0 0,0-21 16,1 0-16,-1 0 0,21-1 16,-20 1-16,-1-21 0,22 21 0,-22-22 15,0-20-15,1 21 0,-22-22 16,21 22-16,-21-22 0,0 1 0,1 20 16,-22-20-16,0-1 0,21 22 15,-21-21-15,0 20 0,0 1 0,0 0 16,0-1-16,0 22 0,0 0 15,-21 21-15,-1 0 16,1 21-16,0 21 16,0-20-16,0 20 0,0 21 15,21-20-15,-22-1 0,1 22 0,21-1 16,-21 1-16,21-1 0,0 1 16,0-1-16,0 1 0,0-22 0,0 0 15,0 1-15,21-1 0,22-21 16,-22 0-16,21 0 0,0 1 0,1-1 15,-1-21-15,0 0 0,1 0 16,-1 0-16,0-21 0,1-1 0,-1 1 16,0 0-16,1 0 0,-1 0 0,0-22 15,1 1-15,-1 0 0,-21 21 16,0-43-16,1 22 0,-22-1 0,0 1 16,0 0-16,0-1 15,0 22-15,-22-21 0,1 21 0,0 21 16,0-21-16,0 21 0,0 0 15,-22 0-15,22 21 0,-21-21 0,21 21 16,-22 21-16,22-21 0,-21 22 0,21-1 16,-1 0-16,1 1 0,0 20 15,21-20-15,0-22 0,0 21 0,0 0 16,0-20-16,0-1 0,21 0 16,0 0-16,1-21 0,20 21 0,-21-21 15,21 0-15,-20 0 0,20 0 16,-21 0-16,21-21 0,-20 0 0,20 21 15,-21-21-15,21 0 0,-20-22 16,-1 22-16,0 0 0,0-21 16,0-1-16,-21 22 0,21-21 0,-21-1 15,0 1-15,0 21 0,0-21 16,0 20-16,0 1 0,-21 0 16,0 21-16,0 0 0,0 0 15,21 21-15,-21 0 0,-1 1 16,1 20-16,0-21 0,21 21 0,-21 1 15,21-1-15,-21-21 0,21 22 16,0-1-16,0-21 0,0 0 16,0 0-16,21 1 0,21-1 0,-21 0 15,1-21-15,20 0 0,0 0 16,-21 0-16,22 0 0,-1 0 0,0 0 16,1-21-16,-1 0 0,0-1 15,1 1-15,-1 0 0,0 0 0,-20-21 16,20-1-16,0 22 0,-21-21 15,1-1-15,-1 1 0,0 0 0,-21 21 16,0-1-16,0 1 0,0 0 0,0 0 16,-21 21-1,0 21-15,-1 0 0,1 0 16,0 22-16,0-22 16,21 21-16,0-21 0,0 22 0,0-22 15,0 21-15,0-21 0,0 1 16,0-1-16,21 0 0,0 0 0,0 0 15,-21 0-15,22 1 0,-1-1 16,0-21-16,-21 21 16,0-42 15,-21 0-31,0 21 16,-1-22-16,1 22 15,0-21-15,0 21 0,0 0 16,0 0-1,21 21 1,0 1-16,0-1 16,21-21-16,-21 21 0,21-21 15,0 0-15,0 0 0,0 0 16,22 0-16,-22 0 0,21 0 0,-21 0 0,22 0 16,-1 0-16,-21 0 0,22 0 15,-1-21-15,0 0 0,1 21 0,-1-22 16,-21-20-16,21 21 0,1 0 15,-1-22-15,0 1 0,-20 21 16,20-21-16,-21-1 0,21 1 0,-20 0 16,-1 20-16,0 1 0,-21 0 15,0 0-15,0 0 0,-21 21 16,-22 0-16,22 0 16,0 0-16,-21 21 0,21 0 0,-1 0 15,1 0-15,0 22 0,0-22 16,21 21-16,-21-21 0,21 22 0,0-22 15,0 21-15,0-21 0,0 1 16,21 20-16,0-21 0,-21 0 0,21 0 16,-21 1-16,21-1 0,-21 0 15,0 0-15,0 0 16,0 0 0,-21-21 15,0 0-31,0 0 15,0 0-15,0 0 16,-1 0-16,1 0 0,-21 0 0,21 0 16,0 0-16,-22 0 0</inkml:trace>
  <inkml:trace contextRef="#ctx0" brushRef="#br0" timeOffset="60472.94">9080 7112 0,'0'0'16,"0"21"-16,0 0 0,0 1 0,22-1 15,-1-21-15,0 21 0,0-21 16,0 0-16,0 0 16,1-21-16,-1 0 0,-21-1 15,21 1-15,0 0 0,0 21 0,0-21 16,-21 0-16,0 0 0,0-1 15,0 1-15,0 0 0,0 0 0,0 0 16,0 0-16,-21-1 0,0 22 0,-21-21 16,21 21-16,-1 0 0,-20 0 15,21 0-15,-21 0 0,20 21 0,-20 1 16,0-1-16,21 0 0,-22 21 16,22-21-16,-21 22 0,21-1 0,-1-21 15,22 22-15,0-1 0,0 0 0,0-21 16,0 1-16,0 20 15,0-21-15,22 0 0,-1-21 16,0 0-16,21 0 0,-21 0 0,22 0 16,-22-21-16,21 0 0,-21 0 15,22 0-15,-22-1 0,0 1 0,21-21 16,-20 21-16,-1 0 0,0-1 16,-21-20-16,0 21 0,21 0 0,-21-22 15,0 22-15,0 0 0,0 0 0,0 0 16,0 0-16,0 42 31,0 0-31,0 21 0,0-21 16,0 1-16,0 20 15,0-21-15,0 21 0,0 1 0,0-22 16,0 0-16,21 21 0,0-20 16,-21-1-16,22-21 0,-1 21 0,0-21 15,0 0-15,0 0 0,0 0 0,1 0 16,20-21-16,-21 0 0,0-1 15,22 1-15,-1 0 0,-21-21 0,21 21 16,-20-22-16,20 1 0,-21 0 0,0-1 16,0 1-16,-21 0 0,0-1 15,0-20-15,0 20 0,-21-20 0,0 21 16,0-22-16,-21 22 0,-22-22 16,22 22-16,-22 0 0,1 20 15,-1 1-15,1 0 0,-22 21 0,22 0 16,-22 0-16,0 21 0,1 0 15,20 22-15,-21-1 0,22 22 0,-1-1 16,1 22-16,21-22 0,-1 22 16,22 0-16,0-1 0,21 1 0,0 0 15,0-1-15,21 1 0,21-22 16,-20 1-16,20-1 0,21-20 0,1-1 16,-22-21-16,22 22 0,20-22 0,-20 0 15,-1 0-15,1-21 16,84 0-16,-84 0 0,-22 0 0,21 0 15,1-21-15,-22 0 0,22 0 16,-22-1-16,0 1 0,1 0 0,-22-21 16</inkml:trace>
  <inkml:trace contextRef="#ctx0" brushRef="#br0" timeOffset="60972.65">10350 6625 0,'0'-21'0,"0"42"0,0-84 15,0 42-15,0-1 0,0 1 16,0 0-16,-21 0 0,21 0 0,0 0 15,-21 21-15,0 0 16,21 21 0,0 0-16,0 21 0,-21 1 15,21 20-15,-21-21 0,21 22 0,-22-1 16,1 1-16,21-1 0,-21 1 16,0-1-16,21-20 0,-21 20 0,21-20 15,0-1-15,0-21 0,0 0 16,0 0-16,0 1 0,21-22 15,0 0-15,0 0 0,-21-22 0,21 1 16,1 0-16,-22 0 0,21 0 16</inkml:trace>
  <inkml:trace contextRef="#ctx0" brushRef="#br0" timeOffset="61492.88">10181 6710 0,'-21'-21'0,"42"42"0,-63-85 15,21 22-15,-1 21 0,22-21 16,0 20-16,0-20 0,0 21 0,0 0 15,0 0-15,0-1 0,22 1 0,20 0 16,0 0-16,1 21 0,-1 0 16,21 0-16,1 0 0,-1 0 15,1 0-15,-22 21 0,22 0 16,-1 22-16,-20-22 0,-1 21 0,-21 0 16,0-20-16,-21 20 0,0 0 15,-21 1-15,0-1 0,-21 0 0,20 1 16,-20-22-16,0 21 0,-1-21 0,1 0 15,0 1-15,-1-22 0,22 0 16,-21 0-16,21 0 0,0 0 0,-1 0 16,22-22-16,0 1 15,0 0-15,0 0 0,22 0 0,-1 0 16,21 21-16,-21-22 0,22 22 0,-1 0 16,21 0-16,1 0 15,-1 22-15,1-22 0,-1 21 0,1 0 16,-1 21-16,-20-21 0,-1 1 15,0 20-15,-20-21 0,-22 21 0,0 1 16,0-22-16,-22 21 0,1 1 0,-21-1 16,0 0-16,-1-21 0,-20 1 15,20 20-15,-20-21 0,21 0 0,-1-21 16,-20 21-16,20-21 0,1 0 0,0 0 16,-1 0-16,22 0 0,0-21 15,-21 0-15,21 0 0,-1 0 16,22 0-16,0-22 0,0 22 0,0 0 15,0 0-15,0-22 0,0 22 16,22 0-16,-1 0 0,0 21 0,0-21 16,0 0-16,22-1 0,-22 22 15,0-21-15,21 0 0</inkml:trace>
  <inkml:trace contextRef="#ctx0" brushRef="#br0" timeOffset="61840.18">11134 7091 0,'0'0'15,"21"0"-15,21 21 16,-21-21-16,0 0 0,1 0 0,-1 0 16,0 0-16,0 0 0,0 0 0,0 0 15,1-21-15,-1 0 0,0 0 16,0-1-16,0 1 0,0 0 0,1 0 16,-1 0-16,0 0 0,-21-1 15,21-20-15,-21 21 0,0 0 0,0 0 16,0-1-16,0 1 0,-21 21 0,0 0 15,0 0-15,-22 0 0,22 21 16,0 1-16,0-1 0,0 0 0,-1 21 16,1-21-16,0 22 0,0-1 15,21 0-15,0 1 0,0-1 0,0-21 16,0 22-16,0-22 0,0 21 0,21-21 16,0 0-16,0 1 15,22-22-15,-1 0 0,-21 0 0,22 0 16,20 0-16,-21-22 0,1 1 15,20 0-15,1 0 0,-22-21 0,22 20 16,-22-20-16,21 21 0,-20-21 0</inkml:trace>
  <inkml:trace contextRef="#ctx0" brushRef="#br0" timeOffset="62992.14">12277 6519 0,'0'0'0,"0"-148"16,0 106-16,-22 0 15,22 20-15,-21 22 16,0 0-16,0 22 15,21-1-15,-21 21 0,21 0 0,-21 22 16,-1-1-16,22 1 0,-21-1 16,0 22-16,0-21 0,21 20 0,-21 22 15,0-21-15,-1 21 0,1-1 0,0 1 16,0 0-16,0 0 0,0 0 16,21 0-16,-22-1 0,1 1 0,0 0 15,0-21-15,0 21 0,0-22 0,21-20 16,0 20-16,-22-20 0,22-1 0,0-20 15,0-1-15,0 0 0,0-20 16,22-22-16,-1 0 16,0 0-16,0-22 0,0-20 0,22 21 15,-1-21-15,0-22 0,1 22 0,-1-22 16,0 1-16,22-1 0,-22-20 16,0-1-16,1 21 0,-1-20 0,-21 20 15,-21-20-15,0 20 0,0 1 0,0-1 16,-21 1-16,0 20 0,0-20 15,-22 20-15,1 1 0,-21 0 0,20 21 16,1-22-16,0 22 0,-1 0 16,1 0-16,0 0 0,20-1 0,-20 22 15,21-21-15,21 0 0,0 0 16,0 0 0,21 0-16,0 21 0,22-22 15,-22 1-15,21 0 0,22 0 0,-22 0 16,0 0-16,22-1 0,-22-20 15,22 21-15,-22 0 0,0-22 0,1 22 16,-1 0-16,-21 0 0,0 0 16,0 0-16,-21-1 0,0 44 31,-21-1-15,21 0-16,-21 0 0,0 0 0,0 0 15,21 22-15,0-22 0,-21 21 16,21-21-16,0 1 0,0 20 15,0-21-15,0 0 0,0 0 0,21 1 16,0-1-16,0-21 16,0 0-16,0 0 0,1 0 0,-1 0 15,0-21-15,21 21 0,-21-22 16,1 1-16,-1 0 0,0 0 0,0 0 16,0 0-16,0-22 0,-21 22 0,0 0 15,0-21-15,0-1 0,0 22 16,0-21-16,-21 21 0,0-1 0,0 1 15,-21 0-15,20 21 0,1 0 0,-21 0 16,21 0-16,0 0 0,-22 21 16,22-21-16,0 21 0,0 1 15,0-22-15,-1 21 0,22 0 16,0 0 0,22-21-16,-1 0 15,21 0-15,-21 0 0,0 0 16,22-21-16,-22 0 0,21 21 0,1-21 15,-1-1-15,0 1 0,1 21 16,-1-21-16,-21 0 0,21 0 0,1 21 16,-22 0-16,21 0 0,1 0 0,-22 0 15,0 0-15,0 21 0,0 0 16,-21 0-16,0 0 0,0 1 0,0-1 16,0 0-16,0 0 0,0 21 15,0-20-15,0-1 0,0 0 16,0 0-16,0 0 0,0 0 0,0 1 15,0-44 32,0 1-47,0 0 16,0 0-16,0 0 0,0 0 0,0-22 16,0 22-16,21-21 0,1 21 15,-1-1-15,-21-20 0,21 21 0,0 0 16,0 0-16,0-1 0,1 22 15,-1 0-15,0 0 16,0 0-16,0 0 16,-21 22-1,0-1-15,21-21 0</inkml:trace>
  <inkml:trace contextRef="#ctx0" brushRef="#br0" timeOffset="63316.07">13441 6858 0,'0'0'0,"21"0"0,0 21 0,0-21 0,0 0 16,1 21-16,-1-21 15,0 0-15,0 0 0,0 0 16,0-21-16,1 21 0,-1-21 0,0 0 16,0 0-16,0 21 15,0-21-15,1-1 0,-1 1 0,-21 0 16,21-21-16,-21 21 0,0-1 16,0 1-16,0-21 0,0 21 0,-21 0 15,0 21-15,-1 0 0,1 0 0,0 0 16,0 0-16,-21 21 0,20 0 15,1 0-15,0 21 0,0-20 0,0 20 16,0 0-16,21 1 0,0-1 16,0-21-16,0 21 0,0 1 0,0-22 15,0 0-15,21 0 0,0 0 0,0 1 16,21-1-16,-20 0 0,-1-21 16,21 0-16,0 0 0,-20 0 15,20 0-15,0 0 0,-21 0 0,22 0 16,-1-21-16,-21 0 0,22-1 15,-1 1-15</inkml:trace>
  <inkml:trace contextRef="#ctx0" brushRef="#br0" timeOffset="63971.93">14563 6160 0,'0'-22'15,"0"1"1,21 21-16,21 0 16,-21 0-16,22-21 0,-1 21 15,0 0-15,1 0 0,20 0 16,1 0-16,-22-21 0,21 21 0,1 0 16,-22-21-16,1 21 0,20 0 15,-21 0-15,-20 0 0,20 0 0,-21 0 16,-42 0-1,0 0-15,0 0 16,-22 0-16,1 0 0,21 0 16,-22 0-16,1 0 0,0 0 0,-1 0 15,22 0-15,-21 0 0,21 0 0,0 0 16,-1 0 0,22 21-1,-21 0 1,21 0-16,0 0 15,0 1-15,0 20 16,0-21-16,0 43 0,-21-22 0,21 21 16,-21 1-16,0-1 0,21 1 0,0-22 15,-21 22-15,21-1 0,-22-20 16,1-1-16,21 0 0,0-21 0,0 22 16,0-22-16,0 0 0,0 0 15,0 0-15,0 1 16,21-22-16,1 0 15,-1-22-15,0 1 16,0 0-16,0 0 0,0 0 0,22-22 16</inkml:trace>
  <inkml:trace contextRef="#ctx0" brushRef="#br0" timeOffset="64972.31">15219 6668 0,'0'0'0,"21"0"16,0 0 15,0-22-31,0 22 0,22-21 0,-22 21 16,0-21-16,0 0 0,0 21 15,1-21-15,-1 0 0,0-1 16,0 1-16,-21 0 0,21 21 0,-21-21 16,-21 21-1,0 0-15,0 0 0,0 0 0,-22 0 16,22 21-16,-21 0 0,21 22 15,-22-22-15,1 21 0,21-21 0,-22 22 16,22-1-16,0-21 0,0 21 16,0-20-16,21 20 0,0-21 0,0 0 15,0 0-15,0 1 0,21-22 16,21 21-16,1-21 0,-22 0 16,42 0-16,-20 0 0,-1 0 0,21 0 15,-20 0-15,20-21 0,-20-1 0,20 1 16,-21 0-16,1 0 0,-1 0 15,0 0-15,1-22 0,-1 22 0,-21-21 16,0 21-16,1-22 0,-1 22 16,-21 0-16,0 0 0,0 0 0,-21 21 15,-1 0 1,1 21-16,0 0 0,0 0 0,0 0 16,0 0-16,-1 22 0,1-22 0,21 0 15,0 21-15,0-20 16,0-1-16,0 0 0,0 0 0,0 0 0,21 0 15,1 1-15,-1-1 0,-21 0 16,21-21-16,0 21 0,0-21 16,-21 21-16,-21-21 31,0 0-15,0 0-16,0-21 0,-1 21 0,1-21 15,0 21-15,0 0 0,0 0 16,0 0-16,-1 0 15,22 21 1,22 0 0,-1-21-16,21 0 15,-21 0-15,22 21 0,-22-21 0,21 0 16,0 0-16,1 0 0,-22 0 16,21 0-16,1 0 0,-1-21 0,0 0 15,1 21-15,-1-21 0,0 0 0,-21 0 16,22-1-16,-1 1 0,-21 0 15,22-21-15,-22-1 0,21 1 0,-21 0 16,0-1-16,1-20 0,-1-1 16,0 22-16,-21-21 0,0-1 0,0 22 15,21-1-15,-21 1 0,0 0 16,0-1-16,0 22 0,0 0 16,0 0-16,0 0 0,-21 21 0,0 0 15,0 0-15,-1 21 16,22 0-16,-21 21 0,0-20 0,21 20 15,0 0-15,-21 1 0,21 20 16,-21 1-16,21-1 0,0 1 0,0-22 16,0 21-16,0-20 0,0 20 0,0-20 15,0-1-15,21-21 0,-21 21 16,21-20-16,0-1 0,0 0 0,-21 0 16,43-21-16,-1 21 0,-21-21 15,0 0-15,1 0 0,-1 0 16,0 0-16,0-21 0,0 0 15,0 21-15,1-21 0,-1 0 0,0-1 16,0-20-16,-21 21 0,0-21 16,0 20-16</inkml:trace>
  <inkml:trace contextRef="#ctx0" brushRef="#br0" timeOffset="65204.72">16616 6392 0,'-21'22'0,"42"-44"15,-21 44 1,21-22-16,0 0 0,0 0 16,22 0-16,-22 0 0,21 0 15,0 0-15,1 0 0,-22 0 16,21 0-16,1-22 0,-1 22 16,-21-21-16,21 21 0,1 0 0,-22 0 15,0-21-15,0 21 0,0 0 0,1 0 16,-44 21-1,1-21-15,0 21 16</inkml:trace>
  <inkml:trace contextRef="#ctx0" brushRef="#br0" timeOffset="66324.62">12467 8805 0,'0'-21'31,"21"21"-15,0-21-16,1 0 15,-22 0-15,21 21 0,0-21 16,-21-1-16,21 1 16,-21 0-16,0 0 0,0 0 15,0 0-15,-21 21 0,0-22 0,-22 22 16,22 0-16,-21 0 0,21 0 15,-22 0-15,1 0 0,21 22 0,-21-22 16,-1 21-16,22 21 0,0-21 16,0 22-16,0-22 0,-1 21 0,22 0 15,0 1-15,0-22 0,0 21 16,0-21-16,22 1 0,-1-1 16,0 0-16,0-21 0,0 0 0,22 0 15,-22 0-15,21 0 0,-21-21 16,22 0-16,-22-1 0,21 1 0,-21 0 15,0 0-15,1 0 0,-1-22 16,0 22-16,0 0 0,-21 0 0,21-21 16,-21 20-16,0 1 0,0 0 0,0 0 15,0 0-15,-21 21 16,0 0-16,0 0 16,21 21-16,-21 0 0,-1 0 15,1 0-15,21 1 0,0 20 0,0-21 16,0 21-16,0-20 0,0 20 15,0-21-15,0 0 0,0 22 16,0-22-16,21 0 0,1 0 0,-1-21 16,0 21-16,0-21 0,0 0 15,0 0-15,22 0 0,-22 0 0,21-21 16,1 0-16,-22 21 0,21-42 0,0 20 16,1 1-16,-22-21 0,21 21 15,1-22-15,-22 1 0,21 0 0,-21-1 16,-21 1-16,0 0 0,0-1 15,0 1-15,-42-21 0,21 20 16,-22-20-16,1 20 0,0 1 0,-22-21 16,1 20-16,20 1 0,-20 0 15,-1 20-15,1 1 0,-1 0 0,-20 21 16,-1 0-16,22 21 0,-22 0 16,-21 22-16,21-1 0,1 0 0,-1 22 15,0-1-15,1 22 0,20-21 16,1 20-16,20 22 0,22-21 0,0 21 15,21-22-15,0 1 0,0 0 0,42-1 16,-20-20-16,20-1 0,0-20 16,1 20-16,-1-21 0,21 1 0,1-22 15,-1 21-15,1-21 0,-1-21 0,1 0 16,21 0-16,-22 0 0,22 0 16,-22 0-16,1-21 0,-1 21 15,1-21-15,-22 0 0,22 0 0,-22-22 16,-21 22-16,21 0 0,-20 0 15,-1-21-15,0-1 0,0 22 0</inkml:trace>
  <inkml:trace contextRef="#ctx0" brushRef="#br0" timeOffset="66822.34">13652 8424 0,'0'0'0,"-21"-63"15,0 63-15,0-21 0,21 0 16,-21-1-16,21 1 0,-21 0 16,-1 21-16,22-21 0,-21 21 15,21 21-15,0 0 16,0 22-16,0-1 0,0 0 15,0 1-15,0 20 0,0-21 0,0 22 16,0-1-16,0 1 0,0-22 16,0 22-16,0-1 0,-21-20 0,0-1 15,0 0-15,0 1 0,-1-1 0,22-21 16,-21 0-16,0 0 16,0-21-16,21-21 31,0 0-31,0-21 0,21 21 15,-21-22-15,21 1 0</inkml:trace>
  <inkml:trace contextRef="#ctx0" brushRef="#br0" timeOffset="67329.1">13398 8424 0,'0'0'16,"0"-21"-16,0-21 0,0 21 0,0 0 16,0-1-16,0 1 0,22 0 0,-1 21 15,0-21-15,0 0 0,0 0 16,0 21-16,22-22 0,-22 22 15,21 0-15,1 0 0,-1 0 16,0 0-16,22 0 0,-22 0 0,0 22 16,1-1-16,-1 0 0,-21 21 0,0-21 15,-21 22-15,0-22 0,0 21 16,0-21-16,-21 22 0,-21-22 0,21 21 16,-22-21-16,1 1 0,21 20 15,-21-21-15,-1-21 0,22 21 0,-21 0 16,21-21-16,-1 0 0,22-21 31,0 0-31,22 21 0,-1-21 0,0 21 16,0-21-16,21 21 0,1 0 15,-1 0-15,0 0 0,22 0 16,-22 21-16,1-21 0,20 21 0,-21 21 16,1-20-16,-22 20 0,21-21 15,-42 21-15,0 1 0,0-22 0,-21 21 16,0 1-16,0-22 0,-22 21 0,1-21 15,-21 0-15,20 1 0,-20-1 16,20 0-16,-20 0 0,21-21 0,-1 0 16,-20 21-16,20-21 0,22 0 15,-21 0-15,21 0 0,0 0 0,-1-21 16,1 21-16,21-21 0,0 0 0,0 0 16,0-1-16,21 1 15,1 0-15,-1 0 0,0 0 16,0 0-16,0 21 0,22-22 0,-22 1 15,21 0-15,-21 0 0,22 0 16</inkml:trace>
  <inkml:trace contextRef="#ctx0" brushRef="#br0" timeOffset="67655.73">14457 8869 0,'0'0'0,"21"21"0,42-21 16,-41 0-16,-1-21 0,0 0 15,0 21-15,0-21 0,0-1 16,1 1-16,-22 0 0,21 0 0,-21 0 16,21 0-16,-21-1 0,0-20 15,0 21-15,0 0 0,0 0 16,-21 21-16,0-22 0,-1 22 16,1 0-16,0 0 0,0 0 0,0 0 15,0 22-15,-1-1 0,1 0 0,0 21 16,0 1-16,0-1 0,21 0 15,-21 1-15,21-1 0,0 0 0,0 1 16,0-22-16,0 21 0,0-21 16,21 0-16,0 1 0,21-22 0,-21 0 15,22 0-15,-22 0 0,21 0 16,1 0-16,-1 0 0,21-22 16,-20 1-16,-1 0 0,22 0 0,-22-21 15</inkml:trace>
  <inkml:trace contextRef="#ctx0" brushRef="#br0" timeOffset="68539.73">15409 8192 0,'0'0'0,"-21"-22"0,0 1 0,0 21 0,0 0 16,-1 0-16,1 21 0,0 22 16,0-22-16,0 21 0,0 1 15,-1 20-15,22-21 0,-21 22 0,21 21 16,-21-22-16,0 22 0,21-1 15,-21 1-15,0 0 0,-1-1 0,1 1 16,0 0-16,0 21 0,0-22 0,0 22 16,-1-21-16,1 21 0,0-1 15,-21-20-15,21 0 0,-1 21 0,-20-22 16,21 1-16,0 21 0,-22-43 0,22 22 16,0-22-16,0 1 0,0-22 15,21-21-15,0 1 0,0-1 16,21-21-16,0-21 0,21-1 15,-20-20-15,20 0 0,0-1 0,1 1 16,20-21-16,-21-1 0,1 1 16,20-1-16,-20 1 0,-1-1 0,0 1 15,1-22-15,-1 21 0,-21-20 16,0 20-16,-21 1 0,0-22 0,0 22 16,-21-1-16,0 22 0,-21-22 0,20 22 15,-20 0-15,0-1 0,-1 22 16,-20-21-16,21 21 0,-1-1 0,1 22 15,21-21-15,0 21 0,-1 0 16,1 0-16,21-21 16,21 21-1,1-21-15,-1 0 0,0 21 16,21-21-16,1-1 0,-1 1 16,21 0-16,-20 0 0,20-21 0,-20 20 15,20-20-15,1 0 0,-22 21 16,21-22-16,-20 1 0,-1 21 0,-21 0 15,0-1-15,1 1 0,-1 0 0,-21 0 16,-21 21 0,-1 21-1,1 0-15,0 0 16,0 1-16,0 20 0,21-21 0,0 21 16,-21 1-16,21-22 0,0 21 0,0-21 15,0 22-15,0-22 16,0 0-16,21 0 0,0 0 0,0-21 15,0 0-15,0 0 0,1 0 16,20 0-16,-21 0 0,0 0 0,0-21 16,22 21-16,-22-21 0,0 0 0,0 0 15,0 0-15,1-22 0,-22 22 16,21 0-16,-21-21 0,0-1 0,0 22 16,0-21-16,-21-1 0,-1 22 15,1 0-15,0 0 0,-21 0 0,21 0 16,-1 21-16,1 0 0,-21 0 0,21 0 15,0 0-15,-1 21 0,1-21 16,0 21-16,21 0 0,0 0 16,0 0-16,0 1 15,0-1-15,21 0 0,0 0 0,22 0 16,-22-21-16,21 0 0,-21 21 0,22-21 16,-1 0-16,-21 0 0,22 0 15,-22-21-15,21 0 0</inkml:trace>
  <inkml:trace contextRef="#ctx0" brushRef="#br0" timeOffset="69147.89">15981 8721 0,'-64'42'0,"128"-84"0,-1 21 15,-42-1-15,1 1 0,-1 0 0,0 0 16,0 0-16,-21 0 16,21-1-16,0 22 0,1 0 15,-1 0-15,0 0 0,-21 22 16,0-1-16,21 0 0,-21 0 16,21 21-16,-21-20 0,21-1 15,-21 21-15,0-21 0,0 22 0,0-22 16,0 21-16,0-21 0,0 0 15,0 1-15,0-1 0,0 0 0,-21 0 16,21-42 15,0 0-31,0 0 0,0-1 16,21 1-16,-21-21 16,22 21-16,-1-22 0,-21 22 0,21-21 15,0 0-15,0 20 0,0-20 0,1 21 16,-22 0-16,21 0 0,0 21 15,-21-22-15,21 22 0,-21 22 16,0-1 0,0 0-16,0 0 0,0 0 15,0 0-15,0 1 0,0-1 16,0 0-16,0 0 0,0 0 16,0 0-16,21-21 15,0 0-15,1 0 0,20 0 16,-21 0-16,21 0 0,-20 0 0,20 0 15,-21-21-15,21 21 0,-20-21 16,20 0-16,-21 0 0,0 0 16,0-1-16,1 1 0,-1 0 0,-21 0 15,0 0-15,0 0 0,0-1 16,-21 22-16,-1 0 16,-20 0-16,21 22 0,0-1 0,0-21 15,-1 42-15,1-21 0,0 22 16,0-22-16,21 21 0,-21 0 0,21-20 15,0 20-15,0 0 0,0-21 16,0 1-16,21-1 0,0 0 0,0 0 16,0 0-16,1-21 0,-1 0 0,0 0 15,0 0-15,0 0 16,22 0-16,-22-21 0,0 21 0,21-21 16,-21-21-16,22 20 0</inkml:trace>
  <inkml:trace contextRef="#ctx0" brushRef="#br0" timeOffset="69599.66">17568 8340 0,'0'0'15,"21"-21"-15,1-1 0,-1 1 0,0 0 16,0-21-16,-21 21 0,0-1 15,0 1-15,0 0 0,0 0 0,0 42 32,-21 0-32,0 22 0,0-1 15,21 21-15,-22-20 0,1 20 16,0 1-16,21-22 0,0 22 0,-21-1 16,0 1-16,21-1 0,-21-21 15,21 1-15,0-1 0,0 0 0,0 1 16,0-22-16,0 0 0,0 0 0,21-21 15,0 0 1,0-21-16,-21 0 16,21-21-16</inkml:trace>
  <inkml:trace contextRef="#ctx0" brushRef="#br0" timeOffset="70131.36">17441 8361 0,'0'0'16,"-63"-127"-1,63 106-15,0-22 0,0 22 0,0-21 0,0 21 16,21 0-16,21-1 0,-21 1 16,22 0-16,-1 21 0,0 0 0,22 0 15,-22 0-15,22 21 0,-22 22 16,0-22-16,22 21 0,-22 0 16,-21 22-16,22-22 0,-22 22 15,0-22-15,0 0 0,-21 22 0,0-22 16,0 1-16,0-1 0,0 0 0,0 1 15,0-22-15,0 21 0,0-21 16,-21 0-16,0-21 16,21-21-1,-21 0-15,21 0 0,0 0 16,0 0-16,0-22 0,0 1 16,0 21-16,0-43 0,21 22 0,0-22 15,-21 1-15,21-1 0,0-20 0,1-1 16,-1 22-16,21-1 15,-21 22-15,22-1 0,-1 1 0,0 42 16,-21 0-16,22 0 0,-1 0 16,0 42-16,1 1 0,-22-1 0,21 0 15,-21 22-15,1-1 0,-1 1 0,-21-1 16,0 1-16,0-1 0,0 1 16,0-1-16,0 1 0,0-1 0,-21-20 15,-1 20-15,22-20 0,-21-1 16,21 0-16,-21 1 0,21-22 0,-21 21 15,21-21-15,0-42 32,0 0-32,21 0 15,0 0-15,0-22 0,1 22 16,-1-21-16,0 21 0</inkml:trace>
  <inkml:trace contextRef="#ctx0" brushRef="#br0" timeOffset="70471.17">18881 8700 0,'0'0'0,"42"21"16,-21-21-16,0 0 16,0 0-16,1 0 0,-1 0 0,21 0 15,-21-21-15,22 21 0,-22-22 16,21 22-16,-21-21 0,0 0 0,1 21 16,-1-21-16,0-21 0,-21 20 15,0 1-15,0 0 0,0-21 16,0 21-16,0-1 0,0 1 0,-21 0 15,0 21-15,-1 0 0,1 0 16,0 0-16,-21 0 0,21 21 0,-1 22 16,-20-22-16,21 21 0,0 0 0,21 1 15,0-1-15,-21 0 0,21 1 16,0-1-16,0 0 0,0 1 0,0-1 16,0-21-16,21 0 0,0 22 15,0-22-15,0-21 0,22 21 0,-22-21 16,21 0-16,-21 0 0,22 0 0,-1-21 15,0 21-15,1-21 16,-1-22-16,0 22 0,1-21 0,-1 21 16</inkml:trace>
  <inkml:trace contextRef="#ctx0" brushRef="#br0" timeOffset="70712.03">19939 7853 0,'0'0'16,"0"-21"-16,0 0 0,-21 21 0,0 0 15,-1 0-15,1 42 16,0-21-16,0 21 0,21 1 16,-21 20-16,0-20 0,-1 20 15,22 22-15,0-22 0,0 1 0,0-1 16,-21 1-16,21-1 0,0 1 16,0-22-16,0 22 0,0-1 0,0-21 15,0 1-15,0-1 0,0-21 0,0 0 16,0 1-16,21-1 0,1-21 15,-1 0-15,0 0 0,0-21 0,21 21 16,-20-43-16,20 22 0</inkml:trace>
  <inkml:trace contextRef="#ctx0" brushRef="#br0" timeOffset="71521.14">20278 7916 0,'0'0'0,"0"-42"0,0 0 16,0 21-16,0-1 0,-22 22 15,1 22-15,0-1 16,21 21-16,0 0 0,-21 1 0,0 20 16,21 1-16,0-1 0,0 22 15,0-22-15,-21 1 0,21-1 0,0 22 16,0-21-16,-22-22 0,22 21 0,0 1 16,0-22-16,0 1 0,0-1 15,0-21-15,0 0 0,0 0 0,0 1 16,22-22-16,-1-22 15,0 1 1,0 0-16,0-21 0,-21 21 0,21-1 16,1-20-16,-1 21 0,0-21 0,-21 20 15,21 1-15,0 0 0,-21 0 16,21 21-16,-21 21 31,0 0-31,0 0 16,0 1-16,0-1 0,0 0 0,0 21 15,0-21-15,0 1 0,22-1 16,-1 0-16,-21 0 0,21 0 0,0-21 16,0 21-16,22-21 0,-22 0 15,0 0-15,21 0 0,-21 0 16,22 0-16,-1-21 0,-21 21 0,22-21 16,-22 0-16,21 0 0,-21 0 15,0-22-15,1 22 0,-1 0 0,0 0 16,0 0-16,-21-1 0,0 1 15,0 0-15,-21 21 16,0 0 0,21 21-16,-21 0 0,21 1 15,-22-1-15,22 0 0,0 0 0,0 0 16,0 0-16,0 1 0,0-1 16,0 0-16,22 0 15,-1-21-15,-21 21 0,42-21 0,-21 0 16,0 0-16,1 0 0,-1 0 0,21 0 15,-21 0-15,0-21 0,1 21 16,-1-21-16,0 0 0,0 0 0,0-1 16,0-20-16,-21 21 0,0 0 15,0-22-15,0 22 0,0 0 0,0-21 16,-21 21-16,-21-1 0,21 1 0,0 21 16,-1-21-16,-20 21 0,0 0 15,21 0-15,-22 0 0,22 0 0,-21 21 16,21 0-16,-1-21 0,1 22 15,21-1-15,0 0 0,0 0 16,0 0-16,0 0 0,0 1 0,21-1 16,1 0-16,-1 21 0,0-21 15,0 1-15,0-1 0,0-21 0,22 21 16,-22 0-16,21-21 0,1 0 0,-1 0 16</inkml:trace>
  <inkml:trace contextRef="#ctx0" brushRef="#br0" timeOffset="72069.83">21907 8784 0,'22'-42'0,"-44"84"0,65-105 0,-43 20 0,0 22 0,0-21 16,0 21-16,0-22 15,0 22-15,-21 0 0,-1 0 0,1 0 16,-21 0-16,21 21 0,0 0 0,-1 0 16,-20 0-16,21 0 0,-21 21 15,20 0-15,1 0 0,0 0 0,0 0 16,0 1-16,0 20 0,21-21 15,0 21-15,0-20 0,0 20 0,0-21 16,0 21-16,0-20 0,21-1 0,0 0 16,0 0-16,21 0 0,-20 0 15,-1-21-15,0 0 0,21 0 0,-21 0 16,22 0-16,-22 0 0,0-21 16,21 0-16,-20 0 0,20 0 15,-21-22-15,0 22 0,0-21 0,1 0 16,-1-1-16,0 1 0,0-22 15,0 22-15,0-21 0,1-1 0,-1 1 16,-21-1-16,0-21 0,21 22 16,-21-1-16,21 22 0,-21 0 0,0-1 15,0 22-15,0 0 0,-21 21 16,0 0-16,0 0 0,-1 42 16,1-20-16,0 20 0,0 21 0,-21-20 15,20 20-15,1 1 0,0-1 16,0 1-16,21-1 0,0 1 0,0-22 15,0 22-15,0-1 0,0-21 16,0 22-16,21-22 0,0 1 16,0-1-16,22 0 0,-22 1 0,21-22 15,-21 0-15,22 0 0,-1-21 16,0 0-16,-20 0 0,20 0 0,0 0 16,1 0-16,-1-21 0,0 21 0,1-21 15,-1 0-15,-21-22 0,21 22 16,1-21-16,-22 21 0,21-22 0,-21 1 15,-21 21-15</inkml:trace>
  <inkml:trace contextRef="#ctx0" brushRef="#br0" timeOffset="72363.66">19664 8234 0,'0'0'0,"-43"0"0,1 21 15,63-21 1,22 0-16,20 0 0,-21 0 16,22 0-16,21 0 0,-22 0 15,1 0-15,20 0 0,-20 0 0,20 0 16,-20 0-16,21 0 0,-22 0 15,1 0-15,-1 0 0,-21 0 0,22 0 16,-43 0-16,21 0 0,-63 0 31,0 21-31</inkml:trace>
  <inkml:trace contextRef="#ctx0" brushRef="#br0" timeOffset="73479.69">15494 11007 0,'0'0'0,"21"-21"16,0-1-16,0 1 0,1 0 16,-1 21-1,0-21-15,-21 0 0,21 21 16,0-21-16,0-1 16,1 1-16,-22 0 15,21 21-15,-21-21 0,0 0 0,0 0 16,0-1-16,0 1 0,-21 0 15,-1 0-15,1 21 0,0 0 0,0 0 16,0 0-16,-22 0 0,22 0 0,-21 0 16,0 21-16,20 0 0,-20 0 15,0 22-15,-1-22 0,22 0 0,-21 21 16,21-20-16,0 20 0,-1-21 16,22 0-16,0 22 0,0-22 0,0 0 15,0 0-15,22 0 0,-1-21 16,0 0-16,21 0 15,-21 0-15,22 0 0,-22 0 0,21-21 16,-21 0-16,22 0 0,-22 0 0,21-1 16,-21 1-16,1 0 0,-1 0 15,0-21-15,0 20 0,0 1 0,-21-21 16,21 0-16,-21 20 0,0-20 16,0 21-16,0 0 0,0 0 0,-21 21 15,0 0 1,21 21-16,-21 0 0,0 0 15,21 0-15,0 0 0,-21 22 0,21-22 16,0 21-16,0-21 0,0 22 16,0-22-16,21 0 0,-21 0 0,21 0 15,0 1-15,0-1 0,22 0 16,-22 0-16,0-21 0,0 0 16,21 0-16,-20 0 0,20 0 0,-21 0 15,21-21-15,1 21 0,-22-21 0,21 0 16,1-1-16,-1 1 0,-21 0 15,21-21-15,-20 21 0,-1-22 0,0 1 16,-21 0-16,0-1 0,0-20 0,0-1 16,0 1-16,-21-1 0,0 1 15,-22 20-15,1-20 0,0-1 0,-1 22 16,-20-21-16,20 20 0,-20 1 16,21 21-16,-22 0 0,-21-1 15,22 22-15,-1 0 0,-20 22 0,-1-1 16,0 0-16,22 21 0,-22 1 15,1-1-15,-1 21 0,21 22 0,1-21 16,-1 20-16,22 1 0,0 0 16,-1-1-16,43 1 0,0 0 15,0-22-15,0 1 0,0 20 0,43-41 0,-22 20 16,21-21-16,1 1 0,-1-1 16,21 0-16,-20-20 0,20-1 0,1 0 15,20-21-15,-20 0 16,-1 0-16,1 0 0,-1 0 0,1-21 15,-1 21-15,-20-21 0,-1-1 0,0 1 16,-20 0-16,20-21 0,-21 21 16,0-22-16,22 1 0,-22 0 0</inkml:trace>
  <inkml:trace contextRef="#ctx0" brushRef="#br0" timeOffset="73888.46">16933 10097 0,'0'0'0,"-21"-22"16,21 1-16,21 0 15,0 21 1,1 0-16,20 0 0,0 0 16,1 0-16,-1-21 0,21 21 0,-20 0 15,20 0-15,1 0 0,-1 0 16,1 0-16,-22 0 0,0 0 0,1 0 15,-1 0-15,-21 0 0,0 0 16,1 0-16,-44 0 16,1 0-16,0 0 0,-21 0 15,21 0-15,-22 0 0,1 0 16,21 0-16,-22 21 0</inkml:trace>
  <inkml:trace contextRef="#ctx0" brushRef="#br0" timeOffset="74143.34">17187 10033 0,'-21'0'15,"21"21"1,0 0 0,0 1-16,0 20 15,0-21-15,0 0 0,0 22 16,0-1-16,21 21 0,-21-20 0,0 20 16,0-20-16,0 20 0,0-21 15,0 22-15,0-22 0,0 1 0,0-1 16,0 0-16,0 1 0,0-1 0,0-21 15,0 0-15,-21 0 0,21 1 16,0-1-16,0 0 0,21-21 47,-21-21-47,21 0 0,1-1 0,-22 1 16,21 0-16</inkml:trace>
  <inkml:trace contextRef="#ctx0" brushRef="#br0" timeOffset="75276.07">17505 10647 0,'0'0'15,"0"21"-15,21-21 16,0 0 0,0 0-1,0-21-15,-21 0 0,22 21 0,-1-21 16,-21-1-16,21 22 0,-21-21 15,21 0-15,-21 0 0,0 0 16,21 0-16,-21-1 0,0 1 16,-21 21-1,0 21 1,0 1-16,0-1 0,21 0 16,-22 0-16,1 0 0,0 22 0,21-22 15,0 21-15,-21-21 0,21 22 16,-21-22-16,21 21 0,0-21 0,0 0 15,0 1-15,21-1 0,0-21 16,0 21-16,0 0 0,1-21 0,20 0 16,-21 0-16,21 0 0,-20 0 15,20 0-15,-21 0 0,21 0 0,-20-21 16,-1 0-16,21 0 0,-21-1 16,22 1-16,-22 0 0,21 0 0,-21 0 15,0-22-15,22 22 0,-22-21 0,0 0 16,0-1-16,0 1 0,1 21 15,-22-22-15,0 1 0,0 21 0,0 0 16,0 0-16,-22 21 16,1 0-16,0 21 15,0 0-15,0 0 0,0 0 0,21 0 16,0 22-16,0-22 0,0 21 16,0-21-16,0 22 0,0-22 0,0 21 15,21-21-15,0 1 0,0-1 0,0 0 16,-21 0-16,21 0 0,1 0 15,-22 1-15,0-1 0,21-21 16,-21 21-16,-21-21 31,-1-21-31,1 0 16,0-1-16,0 22 0,21-21 16,-21 0-16,0 0 15,21 0-15,-22 0 0,22-1 16,-21 22-16,21 22 31,0-1-31,0 0 16,21 0-16,1 0 0,-1 0 15,0 1-15,0-22 0,0 21 0,0 0 16,1-21-16,20 0 0,-21 21 0,21-21 16,1 0-16,-1 0 0,0 0 15,1 0-15,-1 0 0,0-21 0,1 0 16,-1 21-16,0-21 0,-20-1 15,20-20-15,-21 21 0,21-21 16,-20 20-16,-1-41 0,0 21 0,0-1 16,0-20-16,0-1 0,1 1 0,-22 20 15,0-20-15,0-1 0,21 1 16,-21-1-16,21 1 0,-21 21 0,0-22 16,0 22-16,0 21 0,0-1 15,0 1-15,0 42 16,0 1-16,-21 20 15,21-21-15,-21 21 0,21 22 0,0-22 16,-22 22-16,22-22 0,-21 22 0,0-1 16,21 1-16,0-1 15,-21-21-15,21 22 0,-21-1 0,21-20 16,0 20-16,0-20 0,0-1 0,0-21 16,0 21-16,21-20 0,0-1 15,-21 0-15,21 0 0,0 0 0,1-21 16,-1 0-16,0 0 0,0 0 0,0 0 15,0 0-15,1 0 0,20-21 16,-21 21-16,0-21 0,0 0 0,1 21 16,-1-21-16,21-1 0,-21 1 0,0-21 15,1 21-15,-1 0 0,0-1 16,0-20-16,0 21 0,-21 0 0,0-22 16,0 22-16,0 0 0</inkml:trace>
  <inkml:trace contextRef="#ctx0" brushRef="#br0" timeOffset="75571.32">18859 10224 0,'0'0'0,"0"-22"0,22 22 16,-1-21-16,21 21 15,-21 0-15,22 0 0,-1-21 0,0 21 16,22 0-16,-22 0 15,22-21-15,-22 21 0,21 0 0,-20 0 16,-1-21-16,0 21 0,1 0 0,-1 0 16,-21 0-16,0 0 0,22 0 15,-22 0-15,0 0 16,-42 0 15,0 21-31,0-21 16,21 21-16,-22-21 0,1 0 15,0 21-15,0 0 0</inkml:trace>
  <inkml:trace contextRef="#ctx0" brushRef="#br0" timeOffset="78672.85">12107 12129 0,'0'0'0,"21"0"47,1-22-47,-22 1 0,21 21 0,0-21 15,-21 0-15,21 0 0,0 0 16,-21-1-16,0 1 0,0 0 15,21 0-15,-21 0 0,0 0 0,0-1 16,0 1-16,0 0 0,0 0 16,-21 0-16,0 0 0,0 21 0,0-22 15,0 1-15,-1 0 0,1 21 16,0 0-16,0 0 0,0 0 0,0 0 16,-1 0-16,-20 0 0,21 21 0,0 0 15,-22 1-15,22-1 0,0 21 16,0 0-16,-21 1 0,20-1 0,22 0 15,-21 1-15,21-22 0,-21 21 16,21 1-16,0-22 0,0 21 0,0-21 16,0 0-16,21 1 0,0-22 15,1 0-15,-1 21 0,21-21 16,-21 0-16,22 0 0,-22-21 0,21 21 16,0-22-16,1 1 0,-22 0 0,21 0 15,1-21-15,-22 20 0,21-20 16,-21 21-16,0-21 0,1 20 0,-1-20 15,-21 21-15,0 0 0,0-22 16,0 22-16,0 0 0,0 0 0,0 0 16,0 0-16,-21 21 15,-1 0-15,22 21 16,-21 0-16,0 0 0,21 21 16,-21 1-16,21-22 0,0 21 15,0 1-15,0-1 0,0-21 16,0 21-16,0-20 0,0-1 0,0 21 15,21-21-15,0-21 0,0 21 16,1 1-16,20-22 0,-21 0 0,21 0 16,-20 0-16,20 0 0,0-22 0,1 1 15,-1 0-15,0 0 0,-21 0 16,22-22-16,-1 22 0,-21-21 0,22 0 16,-22-1-16,0 1 0,0-22 15,-21 22-15,0 0 0,0-22 0,0 22 16,0 0-16,-21-22 0,0 22 15,-22-1-15,22-20 0,-21 21 16,0-1-16,-22 1 0,22 0 0,-43 20 16,22 1-16,-22 0 0,21 21 15,-41 0-15,20 0 0,0 21 0,1 22 16,-1-22-16,0 21 0,1 22 16,20-1-16,1 1 0,-1-1 0,22 1 15,21 20-15,-1 1 0,1 0 16,21-1-16,0-20 0,0 20 0,21-20 15,1 21-15,-1-43 0,0 21 0,21-20 16,1 20-16,-1-42 0,0 22 16,1-22-16,20 21 0,1-21 0,-22-21 15,21 22-15,1-22 0,-1 0 16,1 0-16,-1 0 0,-20 0 16,-1 0-16,0-22 0,1 1 0,-1 21 15,-21-21-15,0-21 0,22 21 0,-22-1 16</inkml:trace>
  <inkml:trace contextRef="#ctx0" brushRef="#br0" timeOffset="79325.24">13970 11790 0,'0'0'0,"0"-21"0,0 0 16,0-1-16,0 1 0,0 0 15,-21 21 1,21 21 0,-21 0-16,-1 22 0,22-1 0,-21 0 15,0 22-15,0-22 0,0 22 16,0-1-16,-1 1 0,1-1 0,0 1 16,-21-1-16,21-20 0,-22 20 15,1-21-15,21 1 0,0-22 0,-43 64 31,64-107-15,0 1-16,21 0 16,0-21-16,1 21 0,-1-22 0,0-20 15,0 20-15,21-20 0,-20-1 16,-1 1-16,21-1 0,-21-20 0,0 20 16,22 1-16,-22-1 0,0 22 15,0 0-15,-21 20 0,21-20 0,-21 21 16,22 21-16,-22 21 15,21 0-15,-21 22 0,21-1 16,-21 0-16,0 22 0,0-22 0,0 22 16,0-1-16,0 1 0,0-22 15,0 21-15,0-20 0,0 20 0,0-20 16,0-22-16,0 21 0,0-21 16,0 22-16,0-22 0,0 0 0,0 0 15,-21-42 16,0 0-31</inkml:trace>
  <inkml:trace contextRef="#ctx0" brushRef="#br0" timeOffset="80602.17">13462 12340 0,'-21'0'0,"42"0"0,-63 0 16,20 0-16,44 0 15,-1 0 1,21 0-16,0 0 0,1-21 15,-1 21-15,22 0 0,-1-21 16,1 0-16,20 21 0,1-21 0,0-1 16,-1 1-16,1 0 0,0 0 15,-1 0-15,1 0 0,-22-22 0,1 22 16,-22 0-16,1-21 0,-1 20 0,0 1 16,-21 0-16,1-21 0,-22 21 15,0-1-15,0 1 0,0 0 16,0 0-16,-22 21 0,1 0 15,0 0-15,0 0 0,0 21 16,0 0-16,21 22 0,-22-1 16,1 0-16,0 22 0,21-1 15,-21 1-15,0-1 0,0 1 0,-1-1 16,22 1-16,-21-1 0,0 22 16,0-22-16,0 22 0,0 0 0,-1-1 15,22 1-15,-21 0 0,0-1 0,21 22 16,-21-21-16,0 0 0,21-1 15,-21 1-15,-1 0 0,22-22 0,0 1 16,0-1-16,0-21 0,0 1 0,0-1 16,0-21-16,22 0 0,-1 1 15,0-22-15,21 0 0,-21 0 0,22-22 16,-1 1-16,0 0 0,1 0 0,-1-21 16,0-1-16,1 1 15,-1 0-15,0-1 0,1-20 0,-1-1 16,-21 1-16,0 20 0,1-20 0,-1-1 15,-21 1-15,0-1 0,0 1 16,-21-1-16,-1-20 0,-62-43 16,41 63-16,1 22 0,0 0 0,-1-1 15,1 1-15,-21 0 0,41 20 16,-20 1-16,21 0 0,0 21 0,0-21 16,21 0-16,21 21 15,0 0-15,0-21 16,21 21-16,1-22 0,-1 1 0,0 21 15,1-21-15,20 0 0,1 0 0,-1-22 16,22 22-16,0-21 0,-22 0 16,22-1-16,-22 1 0,1 0 0,-22-1 15,0 22-15,1-21 0,-1-1 16,-42 22-16,21 0 0,-21 0 0,0 0 16,0 0-16,0-1 0,-21 22 15,0 0-15,0 0 16,0 0-16,-1 0 0,1 22 0,21-1 15,-21 21-15,0 0 0,0 1 16,0-1-16,-1 22 0,1-22 0,0 0 16,0 22-16,21-22 0,0 0 15,-21 1-15,21-1 0,0 0 16,0 1-16,0-22 0,21 21 0,0-21 16,0 1-16,0-22 0,1 21 15,-1-21-15,21 0 0,-21 0 0,22 0 16,-1 0-16,-21 0 0,21-21 0,1 21 15,-22-22-15,21 1 0,-21 0 16,22 0-16,-22 0 0,0 0 0,0-1 16,-21-20-16,0 21 0,21 0 15,-21 0-15,0-1 0,0 1 16,-21 21 0,21 21-1,-21 1-15,0-1 0,0 0 0,21 0 16,0 0-16,0 0 0,0 1 0,-21-1 15,21 0-15,0 0 0,0 0 16,21 0-16,0-21 16,0 0-16,0 0 0,0 0 15,1 0-15,-1 0 0,0 0 0,0 0 16,0-21-16,22 21 0,-22-21 0,0 0 16,21 0-16,-21 0 0,1-1 15,20 1-15,-42 0 0,21 0 0,0 0 16,0 0-16,-21-1 0,22 22 0,-22 22 31,0-1-15,0 0-16,0 0 0,0 0 15,0 0-15,0 1 0,0-1 0,0 0 16,0 0-16,21 0 0,0-21 16,0 0-16,0 21 0,0-21 15,1 0-15,20 0 0,-21 0 0,0 0 16,22 0-16,-22 0 0,21-42 15,-21 42-15,0-21 0,-21 0 16,0 0-16,22-1 0,-22 1 0,0 0 16,0 0-16</inkml:trace>
  <inkml:trace contextRef="#ctx0" brushRef="#br0" timeOffset="80844.2">15430 12107 0,'0'0'0,"-21"0"0,-21 22 0,21-22 16,42 0-1,0 0 1,0-22-16,22 22 0,-1 0 0,0-21 16,1 21-16,-1 0 0,21-21 15,-20 21-15,-1-21 0,0 21 0,1 0 16,-22 0-16,21 0 0,-21 0 0,1 0 15,-1 0-15,0 21 16,0-21 0</inkml:trace>
  <inkml:trace contextRef="#ctx0" brushRef="#br0" timeOffset="81309.5">17801 12129 0,'0'-43'0,"0"86"0,0-128 16,0 43-16,0 20 0,0-20 0,0 21 16,0-21-16,-21 20 0,21 1 15,-21 0-15,0 21 0,-1 0 16,1 0-16,0 21 15,0 0-15,0 1 0,21 20 0,-21 21 16,21-20-16,-22 20 0,22 1 16,-21-1-16,21-20 0,0 20 0,0-21 15,0 22-15,-21-22 0,21-21 0,0 22 16,0-1-16,0-21 16,0 0-16,0 1 0,0-1 15,0-42 1</inkml:trace>
  <inkml:trace contextRef="#ctx0" brushRef="#br0" timeOffset="81853.74">17187 12065 0,'-21'-21'0,"42"42"0,-63-84 0,42 20 0,0 22 15,0-21-15,0 21 0,0-1 16,21-20-16,0 21 0,22 0 0,-1 21 15,0-21-15,22 21 16,-22 0-16,22 0 0,-1 0 0,-21 21 16,1 0-16,20 21 0,-20 1 15,-1-1-15,-21 0 0,21 22 0,-20-1 16,-1-20-16,0 20 0,0 1 0,-21-22 16,0 0-16,0 1 0,0-1 15,0 0-15,0 1 0,0-22 0,0 0 16,0 0-16,0-42 31,0 0-15,0 0-16,0-1 0,0-20 0,0 0 15,0 21-15,0-43 0,0 22 16,0-22-16,21 1 0,22-1 16,-22 1-16,0-1 0,21 22 0,1-22 15,-1 22-15,21 21 0,-20-21 0,20 20 16,-20 22-16,20 0 0,-21 0 15,22 22-15,-22-1 0,-21 21 0,22 0 16,-22 1-16,0 20 0,0-20 16,-21 20-16,0 1 0,0-1 0,0 1 15,0-1-15,0-21 0,-21 1 16,0-1-16,0 0 0,0 1 16,-1-1-16,1-21 0,0 0 0,21 1 0,-21-1 15,21-42 16,21-1-31,0 1 16,0-21-16,1 21 16,-1 0-16,21-1 0</inkml:trace>
  <inkml:trace contextRef="#ctx0" brushRef="#br0" timeOffset="82202.06">18881 12361 0,'0'22'0,"0"-1"16,21-21-1,0 0 1,0 0-16,0 0 0,0 0 16,1 0-16,-1-21 0,0-1 0,21 22 15,-21-21-15,22 0 0,-22 0 16,0 0-16,21 0 0,-20-1 0,-1 1 16,-21 0-16,0-21 0,0 21 15,0-1-15,0 1 0,-21 0 0,-1 0 16,1 21-16,0 0 0,-21 0 0,21 21 15,-1 0-15,-20 0 0,21 22 16,0-22-16,-22 21 0,22 1 0,0-1 16,21 0-16,0-21 15,-21 22-15,21-1 0,0-21 0,0 22 16,21-22-16,-21 0 0,42 0 0,-20 0 16,-1-21-16,21 0 0,0 0 15,1 0-15,-1 0 0,0 0 0,22 0 16,-1 0-16,1-21 0,-22 0 15,22 0-15,-22 0 0,22-1 0</inkml:trace>
  <inkml:trace contextRef="#ctx0" brushRef="#br0" timeOffset="82459.89">19939 11853 0,'0'0'0,"0"-42"0,0-43 16,0 64-1,0 0-15,0 0 0,-21 0 0,0 21 16,-1 0-1,22 21-15,-21 0 0,21 21 0,-21 1 16,0-1-16,21 22 0,0-1 0,0 1 16,-21-1-16,21 1 0,0-22 15,-21 21-15,21 1 0,0-22 0,0 1 16,0-1-16,0 0 0,0 1 16,0-22-16,0 21 0,0-21 0,0 0 15,0 1-15,21-44 31,0 1-31,0 21 0,0-21 16,0 0-16,22-21 0</inkml:trace>
  <inkml:trace contextRef="#ctx0" brushRef="#br0" timeOffset="83764.36">20341 11853 0,'0'0'0,"21"-42"0,-21-43 15,0 107 16,0-1-31,-21 21 0,21 0 0,-21 1 16,0-1-16,0 22 0,21-22 16,-22 21-16,1 1 0,21-22 0,0 22 15,-21-22-15,21 0 0,0 1 16,-21-22-16,21 21 0,0-21 0,0 1 16,0-1-16,0 0 15,21-21 1,0 0-16,0 0 15,-21-21-15,22 21 0,-1-21 0,0-1 16,-21 1-16,21 0 0,0 0 0,-21 0 16,21 0-16,1-1 0,-22 1 15,0 0-15,21 21 16,-21-21-16,21 21 16,-21 21-16,0 0 0,0 0 0,0 1 15,0-1-15,0 0 16,0 0-16,0 0 0,0 0 15,21-21-15,0 22 16,0-22-16,1 0 0,-1 0 16,0 0-16,21 0 0,-21 0 15,22-22-15,-1 1 0,-21 21 0,22-21 16,-1 0-16,-21 0 0,21 0 16,-20-1-16,20 1 0,-21 0 0,0 0 15,0 0-15,-21 0 0,22-1 16,-22 1-16,0 0 0,0 42 31,0 0-31,-22 1 0,22-1 16,0 21-16,-21-21 0,21 0 0,-21 22 15,21-22-15,0 0 0,0 0 0,0 0 16,0 1-16,0-1 16,21-21-16,0 0 0,1 0 15,-1 0-15,0 0 0,0 0 16,0 0-16,0 0 0,-21-21 15,22-1-15,-22 1 0,21 21 0,-21-21 16,0 0-16,0-21 16,0 20-16,0 1 0,0-21 0,0 21 15,-21-22-15,-1 1 0,22 21 16,-21-21-16,0 20 0,0 1 0,0 0 16,0 0-16,21 42 31,21 0-31,21 0 15,-21-21-15,22 22 0,-22-1 16,21-21-16,22 0 0,-22 21 0,21-21 16,1 0-16,-22 0 0,22 0 15,-1 0-15,1 0 0,-22 0 0,0 0 16,1 0-16,-1-21 0,-21 21 16,0-21-16,-21-1 15,0 1-15,0 0 0,-21 21 16,0 0-16,0-21 0,0 21 15,-22 0-15,1 0 0,21 21 0,-21-21 16,-1 21-16,22 22 0,-21-22 16,-1 0-16,22 21 0,0-21 0,0 22 15,0-1-15,21-21 0,0 22 0,0-22 16,0 21-16,0-21 0,0 0 16,0 1-16,0-1 0,0 0 0,21 0 15,0-21-15,0 0 0,0 0 0,1 0 16,20 0-16,-21 0 15,0 0-15,22 0 0,-22-21 0,21 21 16,-21-21-16,0 0 0,1-22 16,20 22-16,-21-21 0,0-1 0,0 1 15,1-21-15,-1-1 0,0 1 0,0-1 16,-21 1-16,21-1 0,-21 1 16,0-1-16,0 22 0,21-22 0,-21 22 15,0 0-15,0 20 0,0 1 16,0 0-16,-21 42 15,21 0-15,-21 22 16,21-1-16,-21 0 0,21 22 16,0-22-16,-21 22 0,21 20 0,0-20 15,0-1-15,0 1 0,0-1 16,0 1-16,0-1 0,0-20 0,21-1 16,-21 0-16,21 1 0,0-22 15,0 21-15,1-21 0,-1-21 0,0 22 16,0-1-16,21-21 0,-20 0 0,-1 0 15,21 0-15,-21 0 0,22-21 16,-1-1-16,-21 22 0,21-21 0,1 0 16,-22 0-16,21 0 0,-21 0 15,1-22-15,-1 22 0,-21 0 0,0-21 16,0 20-16,0-20 0,0 21 16</inkml:trace>
  <inkml:trace contextRef="#ctx0" brushRef="#br0" timeOffset="84039.84">19600 12107 0,'64'0'0,"-128"0"0,22 22 0,0-22 0,-1 0 0,64 0 31,1 0-31,20-22 16,0 22-16,1-21 0,-1 0 16,21 21-16,-20-21 0,20 0 0,-20 21 15,20 0-15,-21-21 0,1 21 0,-1 0 16,0 0-16,-20 0 0,-1 0 16,0 0-16,-21 21 15,-42 0-15,20-21 0</inkml:trace>
  <inkml:trace contextRef="#ctx0" brushRef="#br0" timeOffset="85288.15">10245 14118 0,'0'0'0,"21"0"16,0 0-16,0 0 15,0 0-15,0 0 0,1-21 16,-1 0-16,0 0 0,0 0 0,-21-1 15,0 1-15,0 0 16,0 0-16,0-21 0,0 20 0,0 1 16,0-21-16,-21 21 0,0 0 15,-22-22-15,22 22 0,0 0 16,-21 21-16,-1 0 0,22 0 0,-21 0 16,21 0-16,-22 21 0,22 0 15,-21 0-15,21 1 0,0 20 0,-1 0 16,1 1-16,0-1 0,21 0 15,0 1-15,0-1 0,0 0 0,0 1 16,21-1-16,0-21 0,1 21 0,-1-20 16,0-1-16,0 0 0,0-21 15,0 0-15,22 0 0,-22 0 16,0 0-16,0-21 0,22 0 0,-22-1 16,0 1-16,0 0 0,0-21 15,0 21-15,1-22 0,-22 22 0,0-21 16,0 21-16,21-22 0,-21 1 15,0 21-15,0-22 0,0 22 0,0 0 16,0 0-16,0 0 0,-21 21 16,-1 0-16,22 21 15,-21 0-15,21 0 0,-21 0 0,21 1 16,0 20-16,0-21 0,0 0 16,0 22-16,0-22 0,0 21 0,0-21 15,21 0-15,0 1 0,1-1 16,-1 0-16,0 0 0,0-21 0,0 0 15,0 0-15,1 0 16,20 0-16,-21 0 0,21 0 16,-20-21-16,20 0 0,0 0 0,-21-1 15,22 1-15,-1 0 0,-21-21 0,0 21 16,1-22-16,-22 1 0,0 0 16,0-22-16,0 22 0,0-22 0,-43 22 15,22-22-15,-21 1 0,21 21 16,-43-1-16,22 1 0,-1 0 0,1-1 15,-21 22-15,-1 0 0,22 0 16,-43 21-16,22 0 0,-1 0 0,-21 0 16,1 21-16,-22 21 0,21-21 15,1 43-15,-1-22 0,-84 106 16,105-84-16,1 21 0,-1-1 16,22 1-16,21 0 0,-1-1 15,22 1-15,0 0 0,22-1 0,-1-20 16,0-1-16,21 1 0,1-1 0,-1-20 15,0-1-15,1 0 0,20 1 16,-21-22-16,22 0 0,-1 0 0,-20-21 16,20 0-16,1 0 0,-1 0 0,1 0 15,-22 0-15,22 0 0,-22-21 16,0 0-16,1 0 0,-1-1 0,0-20 16,1 21-16,-22-21 0,21-1 15,0 1-15</inkml:trace>
  <inkml:trace contextRef="#ctx0" brushRef="#br0" timeOffset="85927.64">11684 13991 0,'0'0'16,"0"-21"-16,-21-21 0,21-1 0,0 1 15,-21 0-15,21 21 0,0-22 0,0 22 16,0 0-16,-22 21 0,1 0 15,21 42 1,0-21-16,0 22 0,0-1 16,0 22-16,-21-22 0,21 21 15,0 1-15,-21-1 0,21 1 0,0-1 16,-21 1-16,21-1 0,0-20 0,0 20 16,-21-20-16,21-1 0,-22-21 15,22 21-15,-21-20 0,21-1 16,0-42-1,0-1-15,0 1 0,0 0 16,0-21-16,0 21 0,0-22 0,0-20 16,0 20-16,21 1 0,-21-21 15,0 20-15,22-20 0,-22-1 0,21 1 16,-21-1-16,0 1 16,21 20-16,0 1 0,-21 0 0,21-1 15,0 22-15,1 21 0,-1 0 0,0 0 16,0 21-16,0 22 0,0-1 15,1-21-15,-1 43 0,0-22 0,0 0 16,0 1-16,-21 20 0,21-20 16,-21-1-16,22 0 0,-22 1 0,0-1 15,0 0-15,0 1 0,0-22 0,0 0 16,0 0-16,0 0 0,0 0 16,-22 1-16,1-22 0,0 0 0,0 0 15,0 0-15,-22 0 0,22 0 16,-21 0-16</inkml:trace>
  <inkml:trace contextRef="#ctx0" brushRef="#br0" timeOffset="87163.91">11218 14372 0,'21'0'16,"1"0"-16,20 0 0,-21 0 0,21 0 16,22-21-16,-22 0 0,22 21 15,-1-21-15,1 0 0,20 21 0,1-22 16,0 1-16,-1 0 0,1 0 15,0-21-15,-1 20 0,-20-20 16,21 21-16,-22-21 0,1 20 0,-22-20 16,0 0-16,1-1 0,-22 1 15,21 0-15,-42-1 0,0 1 0,0 0 16,0-1-16,0 1 0,0 21 16,0 0-16,-21 0 0,0 21 15,0 0-15,-1 21 0,22 21 0,-21-21 16,0 43-16,0-22 0,0 22 15,21-1-15,-21 22 0,-1-22 0,1 22 16,0 0-16,0-1 0,0 1 16,0 0-16,-1-1 0,1 1 0,0 21 15,0-22-15,0 1 0,0 0 0,21-1 16,-22 22-16,22-21 16,0 0-16,0-1 0,0-20 0,0-1 15,0 1-15,0-1 0,0-20 0,22-1 16,-1-21-16,0 0 0,0 0 15,0-21-15,22 0 0,-22 0 0,21-21 16,0 0-16,-20 0 0,20-21 0,0 20 16,-21-20-16,22 0 0,-22-22 15,0 22-15,0-22 0,-21 22 0,21-43 16,-21 22-16,0-1 0,0 1 0,0-1 16,-21 1-16,0-1 0,-21 1 15,21-1-15,-1 22 0,1-21 0,-21 20 16,21 1-16,0 21 0,-1 0 15,1-1-15,0 1 0,21 0 16,21 21 15,0-21-31,1 21 0,20-21 16,0 0-16,1-1 0,-1 1 0,0 0 16,22-21-16,-1 21 0,1-22 15,20 1-15,-20 0 0,-1-1 0,1 1 16,-1 0-16,-20-1 0,-1-20 15,0 20-15,-20 1 0,20 0 0,-42-1 16,21 1-16,-21 0 0,0 21 16,0-1-16,0 1 0,0 0 0,-21 42 15,0 0 1,0 22-16,-1-22 0,1 21 16,0 22-16,0-22 0,0 22 0,0-22 15,-1 21-15,22-20 0,0 20 0,0-20 16,-21 20-16,21-21 0,0 22 15,0-22-15,0 1 0,21-1 0,1-21 16,-1 21-16,0-20 0,0-1 16,0 0-16,0-21 0,1 0 0,20 0 15,-21 0-15,21 0 0,-20 0 0,20-21 16,-21 0-16,21-1 16,-20 1-16,-1-21 0,21 21 0,-21-22 15,0 1-15,-21 21 0,22-21 16,-22-1-16,21 22 0,-21 0 0,0-21 15,0 20-15,0 44 32,0-1-32,-21 0 0,21 0 15,-22 21-15,22-20 0,0-1 16,0 21-16,0-21 0,0 64 16,0-64-1,22-21-15,20 0 16,-21 0-16,0 0 0,-21-21 15,43 21-15,-22-21 0,0 0 16,0-1-16,0 1 0,0-21 16,1 21-16,-1-22 0,0 22 0,0 0 15,0-21-15,0 21 0,1-1 0,-22 1 16,0 42 0,0 1-1,0-1-15,0 0 0,0 21 16,0-21-16,0 1 0,0-1 0,0 21 15,0-21-15,0 0 0,0 1 16,0-1-16,0 0 0,21-21 16,0 0-16,0 0 0,21 0 15,-20 0-15,20 0 0,-21 0 0,21 0 16,1-21-16,-22 0 0,0 21 16,0-22-16,0 1 0,1 0 0,-22-21 15,0 21-15,0-1 0</inkml:trace>
  <inkml:trace contextRef="#ctx0" brushRef="#br0" timeOffset="87388.34">13271 13885 0,'-42'22'0,"84"-44"0,-126 44 15,63-22-15,63 0 31,-21 0-31,21 0 0,-20-22 16,20 22-16,21-21 0,-20 21 0,-1-21 16,0 21-16,1-21 0,-1 21 0,0 0 15,1-21-15,-22 21 0,21 0 16,-21-21-16,22 21 0,-22 0 0</inkml:trace>
  <inkml:trace contextRef="#ctx0" brushRef="#br0" timeOffset="89121.57">15621 13843 0,'0'0'0,"-42"0"15,-1-21-15,22 21 0,-21 0 16,21 0-16,-1 0 16,22 21-16,22 0 15,-1-21-15,0 0 16,21 0-16,-21 0 0,22 0 0,-1 0 15,0 0-15,22 0 0,-22-21 16,1 0-16,20 0 0,-21 0 0,22-1 16,-22 1-16,1-21 0,-1 21 15,0-22-15,-21 1 0,1 0 16,-1-1-16,-21 22 0,0-21 0,0 0 16,0 20-16,0 1 0,-21-21 15,-1 42-15,-20-21 0,21 21 0,0 0 16,0 0-16,-22 0 0,22 21 15,0 0-15,-21 21 0,42 1 0,-22-1 16,1 22-16,0-1 0,21 22 16,0-22-16,-21 1 0,21-1 0,0 1 15,0-1-15,0-20 0,0 20 0,0 1 16,0-22-16,0 21 0,0-20 16,0-1-16,0 0 0,0 1 0,0-22 15,0 21-15,-21-21 0,0 1 16,-1-1-16,1-21 0,0 0 15,0 0-15,0 0 0,0-21 16,-1 21-16,1-22 16,0-20-16,-21 21 0,21 0 0,-1-22 15,1 1-15,0 0 0,-21 21 0,21-22 16,-1 1-16,1 21 0,0 0 16,0-1-16,0 1 0,0 21 15,21 21 1,0 1-16,0-1 0,21 0 15,0 21-15,0-21 0,0 22 0,22-1 16,-22-21-16,21 22 16,-21-22-16,22 21 0,-22-21 0,21 0 15,0 1-15,1-1 0,-22 0 16,21-21-16,1 0 0,-1 0 0,0 0 16,1 0-16,-1 0 0,0 0 0,1-21 15,-1 0-15,0-1 0,1 1 16,-1 0-16,0-21 0,1 21 0,-22-22 15,21 1-15,-21 0 0,0 20 16,1-20-16,-22 0 0,0 21 0,0-22 16,0 22-16,0 0 0,0 0 0,-22 21 31,1 21-15,0 0-16,21 0 0,-21 0 15,21 22-15,-21-22 0,21 0 16,-21 21-16,21-20 0,0 20 0,0-21 15,0 21-15,0-20 0,0-1 16,21 0-16,0 0 0,0 0 0,0 0 16,0-21-16,1 0 0,-1 0 0,21 0 15,-21 0-15,0 0 0,22 0 16,-1 0-16,-21-21 0,22 0 0,-22 0 16,21 0-16,0 0 0,-20-1 15,20 1-15,0-21 0,-21 21 0,1-22 16,-1 22-16,0 0 0,0 0 15,-21 0-15,21 0 0,-21-1 0,-21 22 32,0 22-32,0-1 0,0-21 15,21 42-15,-22-21 0,22 0 16,0 1-16,-21 20 0,21-21 0,0 0 16,0 22-16,0-22 0,0 0 15,0 0-15,21 0 0,1 0 0,-22 1 16,21-22-16,0 21 0,-21 0 15,21-21 1,-42-21 15,0 21-31,0-21 0,-1-1 16,1 1-16,0 0 0,0 0 16,0 21-16,21-21 15,0 42 1,0 0-1,0 0-15,21 0 16,0 1-16,0-1 0,0-21 0,1 21 16,41-21-16,-42 0 15,0 21-15,22-21 0,-1 0 0,-21 0 16,22 0-16,20-21 0,-21 21 16,1-21-16,-1 0 0,0-1 0,1 1 15,-1 0-15,-21 0 0,22-21 16,-22 20-16,0-20 0,0 0 0,21-1 15,-42 1-15,22-21 0,-1 20 16,0 1-16,-21-22 0,21 22 0,-21-21 16,0-1-16,0 22 0,0-22 0,21 22 15,-21 0-15,21-1 0,-21 22 16,0-21-16,0 21 0,0 42 31,0 0-31,0 21 0,0 1 0,-21-1 0,21 21 16,-21 1-16,0-22 0,21 22 15,-21-22-15,0 22 0,21-22 16,-22 21-16,1-20 0,21 20 0,0-20 16,0-1-16,-21 0 0,21 1 15,0-1-15,0-21 0,0 0 0,0 0 16,0 1-16,0-1 0,21-21 0,0 0 16,1 0-16,-1 0 15,21 0-15,-21 0 0,0-21 0,1 21 16,20-22-16,-21 1 0,0 0 0,22 0 15,-22 0-15,0 0 16,0-1-16,0-20 0,-21 21 0,21 0 16,-21-22-16,22 22 0,-22 0 0,0-21 15,0 21-15,0-22 0</inkml:trace>
  <inkml:trace contextRef="#ctx0" brushRef="#br0" timeOffset="89356.05">17695 13949 0,'0'0'0,"-21"0"0,-21 0 0,63 0 32,0 0-32,0 0 15,22 0-15,-1 0 0,0-21 16,1 21-16,-1 0 0,21-21 16,-20 21-16,-1 0 0,22-22 0,-22 1 15,0 21-15,22 0 0,-22 0 16,0-21-16,1 21 0,-22 0 0,0 0 15,0 0-15,0 0 0,-42 0 32,-21 0-32,21 21 0,-22-21 0</inkml:trace>
  <inkml:trace contextRef="#ctx0" brushRef="#br0" timeOffset="90518.39">8721 15685 0,'0'0'0,"-22"0"15,22 21-15,-21 0 0,0 0 16,0 0-16,21 0 16,-21-21-16,21 22 15,21-22 16,0-22-31,0 22 0,0-21 0,1 0 16,-1 21-16,0-21 0,0 0 16,-21 0-16,0-1 0,0-20 0,0 21 15,0 0-15,-21 0 0,0-22 0,0 22 16,-1 0-16,-20 21 0,0 0 16,21 0-16,-22 0 0,1 0 0,0 21 15,20 0-15,-20 0 0,21 1 16,0 20-16,0 0 0,-1 1 0,1-1 15,21 0-15,0 1 16,0-1-16,0 0 0,0 1 0,0-22 16,21 21-16,1-21 0,-1 0 0,0 1 15,0-1-15,0-21 0,22 0 16,-22 0-16,0 0 0,21-21 0,-21-1 16,22 1-16,-22 0 0,21 0 15,-21 0-15,22-22 0,-22 22 0,0-21 16,-21 21-16,0-22 0,0 22 0,0-21 15,0 21-15,0-22 16,0 22-16,0 0 0,0 0 0,-21 21 16,0 0-16,0 0 15,-1 21-15,22 0 16,-21 22-16,21-22 0,0 0 0,-21 21 16,21 1-16,0-22 0,0 21 15,0 0-15,21-20 0,0 20 0,1-21 16,-1 0-16,0 0 0,0 1 15,21-22-15,-20 0 0,20 0 0,0 0 16,1 0-16,-22 0 0,21-22 0,0 1 16,1 0-16,-1 0 0,0 0 15,-20 0-15,20-22 0,-21 1 0,0 21 16,0-22-16,-21 1 0,0 0 16,0-1-16,0 1 0,0-21 15,-21 20-15,0-20 0,-21 20 0,-1-20 16,1 21-16,-21-22 0,-1 22 15,1-1-15,-1 22 0,1-21 0,-1 21 16,-21 21-16,1 0 0,20 0 0,-20 0 16,-1 21-16,0 21 0,1 1 15,-22 20-15,21 1 0,0-1 0,22 22 16,-22-22-16,22 22 0,20 21 16,1-22-16,0 1 0,21 0 15,21-1-15,0 1 0,0-21 16,0-1-16,42-21 0,-21 22 0,21-22 0,22-21 15,-1 22-15,1-22 0,-1-21 16,1 21-16,21-21 0,-22 0 16,22 0-16,-22 0 0,22-21 0,0 21 15,-1-21-15,1 0 0,21-1 16,-22 1-16,1-21 0,21 21 0,-21-22 16</inkml:trace>
  <inkml:trace contextRef="#ctx0" brushRef="#br0" timeOffset="91088.78">10202 15515 0,'0'-42'0,"0"84"0,0-105 0,0 42 16,0-1-16,0 1 0,0 0 15,0 63 1,0-20 0,0 20-16,0 0 0,0 1 15,-21-1-15,21 21 0,-21-20 0,0 20 16,0 1-16,-1-1 0,22-20 15,-21 20-15,0-21 0,0 1 0,0-1 16,0 0-16,21-20 0,-22-1 0,22 0 16,0 0-16,0-42 15,0 0 1,22 0-16,-1-22 0,-21 22 0,21-21 16,0-1-16,0 1 0,0-21 15,1 20-15,20-20 0,-21-1 0,0 1 16,0-1-16,22 1 0,-22 20 15,0-20-15,0 21 0,0 20 0,22 1 16,-22 21-16,0 0 16,0 43-16,-21-22 0,0 21 15,21 22-15,-21-22 0,22 21 0,-22-20 16,0 20-16,0 1 0,0-22 16,0 22-16,0-22 0,0 0 0,0 1 15,0-1-15,0-21 0,0 0 0,0 0 16,0 1-16,-22-22 15,1 0-15,0 0 0,0 0 0,0 0 16,0 0-16</inkml:trace>
  <inkml:trace contextRef="#ctx0" brushRef="#br0" timeOffset="92327.55">10012 15939 0,'0'0'0,"0"-22"15,21 22 1,0 0-16,0 0 0,22 0 15,41 0-15,-41-21 0,20 21 16,-21-21-16,22 21 0,-1-21 16,22 0-16,-21 0 0,20-1 0,1 1 15,-22 0-15,22 0 0,-21 0 16,-1-22-16,-21 22 0,22 0 16,-22-21-16,-21 21 0,22-22 0,-22 1 15,-21 21-15,0-22 0,0 22 0,0 0 16,0 0-16,-21 21 15,0 0 1,-1 21-16,1 21 0,21 1 16,-21-1-16,0 0 0,0 1 0,0 20 15,-1 1-15,-20 84 0,21-63 16,0-1-16,0 1 0,-22 0 16,22-1-16,0 1 0,0 0 0,0 20 15,-1-20-15,22 21 0,-21-21 16,0-1-16,21 1 0,0-22 0,-21 22 15,21-21-15,0-1 0,0-21 16,0 1-16,0-1 0,0-21 16,0 0-16,21 1 0,0-22 0,0 0 15,1-22-15,20 22 0,-21-42 16,21 21-16,1-21 0,-1-1 0,-21 1 16,22 0-16,-1-22 0,-21 1 0,0-1 15,0 1-15,1-1 0,-22 1 16,0-1-16,0 1 0,0-1 0,-22 1 15,1-1-15,0 1 0,-21 20 16,21-20-16,-22 42 0,22-22 16,-21 22-16,21-21 0,-22 42 0,22-21 15,0 21-15,0-22 0,0 22 16,42 0 0,0-21-1,0 21-15,21 0 0,-20-21 16,20 0-16,0 21 0,1-21 0,20 0 15,-21-22-15,1 22 0,20-21 16,-20 21-16,20-22 0,-21 1 0,1 0 16,20-1-16,-20 1 0,-1 0 0,-21-1 15,21 1-15,-20 0 0,-1-1 16,0 22-16,-21-21 0,0 21 16,0-1-16,-42 22 31,20 22-31,22-1 0,-21 0 0,0 21 15,0 1-15,0-1 0,21 21 16,0-20-16,-21 20 0,21 1 0,0-22 16,0 22-16,0-1 0,0-21 0,0 1 15,0-1-15,0 0 0,21 1 16,0-22-16,0 0 0,0 0 0,0 0 16,1-21-16,20 0 0,-21 0 15,21 0-15,-20 0 0,20-21 16,-21 0-16,21 21 0,-20-42 0,20 21 0,-21-1 15,0-20-15,0 21 16,1-21-16,-1-1 0,0 1 0,-21 21 16,0-22-16,0 22 0,0 0 0,0 0 15,0 0-15,0 42 16,0 0 0,0 0-16,0 0 0,0 1 0,0 20 15,0-21-15,0 21 0,0-20 16,21-1-16,-21 0 0,21 0 0,-21 0 15,0 0-15,0 1 0,21-1 16,1-21-16,-1 0 16,0 0-16,0 0 0,0-21 15,0 21-15,1-22 0,-1 1 16,-21 0-16,21-21 0,0 21 0,0-1 16,0-20-16,1 21 0,-1-21 0,-21 20 15,0 1-15,21 0 0,-21 0 16,21 0-16,-21 42 15,0 0-15,0 0 0,0 0 16,0 1-16,0 20 0,0-21 16,0 21-16,0-20 0,0 20 0,0-21 15,0 0-15,21 0 0,0 1 16,-21-1-16,22 0 0,-1-21 16,0 0-16,0 0 0,0 0 15,0 0-15,1 0 0,-1 0 16,-21-21-16,21 0 0,0-1 0,-21 1 15,0 0-15,0 0 0,0-21 0,0 20 16</inkml:trace>
  <inkml:trace contextRef="#ctx0" brushRef="#br0" timeOffset="92577">11811 15515 0,'0'0'0,"-21"21"0,0-21 0,-1 22 16,44-1 0,-1-21-1,21 0-15,-21 0 0,22 0 16,-1 0-16,0 0 0,1 0 0,-1-21 16,0 21-16,1 0 0,-1 0 0,0 0 15,1-22-15,-22 22 0,21 0 16,-21 0-16,0 0 0,1 0 0,-1 0 15,0-21-15,0 21 0,0-21 0</inkml:trace>
  <inkml:trace contextRef="#ctx0" brushRef="#br0" timeOffset="94411.97">13525 15685 0,'0'0'0,"0"-64"15,0 43-15,0 0 16,0 0-16,0-1 0,0 1 15,0 0-15,0 0 0,0 0 0,0 0 16,-21-1-16,0 22 16,0 0-16,0 0 15,0 0-15,-1 43 0,22-22 0,-21 0 16,0 21-16,21-20 0,-21 20 16,21 0-16,-21 1 0,21 20 0,0-21 15,0 1-15,0-1 0,0 0 16,0 1-16,21-1 0,0 0 0,0 1 15,0-22-15,22 0 0,-22 0 16,21 0-16,-21 1 0,22-22 16,-1 0-16,0 0 0,1 0 0,-22 0 15,21-22-15,1 22 0,-1-21 0,0 0 16,-21-21-16,22 21 0,-1-22 16,0 1-16,-20 0 0,20-1 0,-21 1 15,21-22-15,-20 22 0,-1-21 16,0-1-16,0 1 0,0-1 0,-21 1 15,0-1-15,21 22 0,-21-22 0,0 22 16,0 0-16,0-1 0,0 22 16,0 0-16,-21 21 15,0 0-15,0 21 0,0 21 0,0-20 16,21 20-16,-22 21 0,1-20 16,0 20-16,0-20 0,21 20 0,0 1 15,0-22-15,-21 21 0,21-20 0,0-1 16,0 22-16,0-22 0,0 0 15,21 1-15,0-1 0,0 0 0,0 1 16,1-22-16,20 21 0,-21-21 16,21-21-16,1 21 0,-1-21 0,0 0 15,1 0-15,-1 0 0,0 0 0,1-21 16,-1 21-16,0-21 16,1 0-16,-22 0 0,21 0 0,-21-22 15,1 22-15,-1-21 0,0-1 0,0 22 16,-21-21-16,0 0 0,0-1 15,0 1-15,0 0 0,0 20 0,-21-20 16,21 21-16,-21 21 0,0-21 0,-1 21 16,1 0-16,0 0 15,0 21-15,0 0 0,0 0 0,-1 0 16,1 22-16,0-22 0,0 21 16,0 1-16,21-1 0,0-21 15,0 21-15,0 1 0,0-22 0,0 0 16,0 21-16,0-20 0,0-1 15,21 0-15,0 0 0,0-21 16,0 0-16,1 0 0,-1 0 16,0 0-16,0-21 0,0 0 15,0 0-15,1-1 0,-1 1 0,-21 0 16,21 0-16,0 0 0,0-22 0,-21 22 16,21-21-16,-21 21 0,22 0 15,-22-22-15,21 22 0,-21 0 0,0 0 16,0 0-16,0 42 31,0 0-31,0 0 16,0 0-16,0 0 0,0 1 0,0-1 15,0 21-15,0-21 0,0 0 16,0 1-16,0-1 0,0 0 0,21 0 16,0 0-16,0-21 0,0 21 15,1-21-15,-1 0 0,0 0 0,0 0 16,21 0-16,-20 0 0,20 0 0,-21-21 15,21 0-15,-20 21 0,20-21 16,-21 0-16,0 0 0,22-1 0,-22 1 16,0 0-16,0 0 0,-21-21 0,21 20 15,-21 1-15,0 0 0,0 0 16,0 0-16,-21 21 31,21 21-31,0 0 16,0 0-16,0 0 0,0 1 15,0-1-15,0 0 0,0 0 0,0 0 16,0 0-16,0 1 0,0-1 0,0 0 16,0 0-16,0 0 0,0 0 15,0 1 1,0-44 31,-21 22-47,21-21 0,-21 0 15,21 0 1,-21 21 0,21 21-1,0 0-15,0 0 16,0 1-16,21-1 16,-21 0-16,21-21 0,0 0 15,-21 21-15,21-21 0,0 0 16,1 0-16,20 0 0,-21 0 0,0 0 15,22 0-15,-22 0 0,21 0 0,-21-21 16,22 0-16,-22 21 0,0-21 16,21-1-16,-21 1 0,1 0 15,20 0-15,-21 0 0,21 0 0,-20-1 16,-1 1-16,21-21 0,-21 21 16,0 0-16,1-1 0,-22-20 0,0 0 15,0 21-15,0-1 16,-22 22-16,1 0 15,0 0-15,0 0 0,0 22 16,0-1-16,-1 0 0,22 21 16,0-21-16,0 1 0,-21 20 0,21-21 15,0 21-15,0-20 0,0-1 0,0 0 16,0 0-16,0 0 0,0 0 16,0 1-16,0-1 0,0 0 15,0 0-15,0 0 16,0 0-1,-21-21 32,0 0-31,0 0-16,0 0 0,-1 0 16,1 0-16,0-21 15,0 21-15,-21 0 0</inkml:trace>
  <inkml:trace contextRef="#ctx0" brushRef="#br0" timeOffset="96152.02">2857 17399 0,'0'-21'16,"-21"21"-1,21-21-15,0 0 16,0-1-16,0 1 15,21 21-15,1-21 0,-22 0 0,0 0 16,21 0-16,-21-1 0,0 1 16,0 0-16,0 0 0,0 0 15,-21 0-15,-1 21 16,1-22-16,0 22 0,0-21 16,-21 21-16,20 0 0,-20 0 0,21 0 15,-21 0-15,20 0 0,1 0 16,-21 21-16,21 1 0,0-1 0,-1 0 15,1 0-15,21 0 0,0 0 16,0 22-16,0-22 0,0 0 16,0 0-16,0 0 0,0 1 15,21-1-15,1 0 0,-1-21 16,0 0-16,0 0 0,0 0 0,22 0 16,-22-21-16,21 21 0,-21-21 15,22-1-15,-22 1 0,21 0 0,-21-21 16,0 21-16,1-1 0,-1 1 15,0 0-15,-21 0 0,0 0 0,21 21 16,-21-21-16,0 42 31,0 0-31,0 0 16,0 0-16,0 0 0,0 1 16,0 20-16,0-21 0,0 0 15,21 0-15,-21 1 0,21-1 16,1 0-16,-1 0 0,0-21 15,0 0-15,0 0 0,0 0 16,1 0-16,-1 0 0,21 0 0,-21-21 16,0 0-16,1 0 0,20-1 15,-21 1-15,-21 0 0,21 0 0,-21-21 16,0-1-16,0 22 0,0-21 16,-21-1-16,0 1 0,0 0 15,0-22-15,-1 22 0,-20 0 16,0-1-16,-1 1 0,22 0 0,-21 20 15,-22-20-15,22 21 0,-21 0 16,-1 21-16,1 0 0,-1 0 16,1 0-16,-22 0 0,21 21 0,1 21 15,-22 1-15,22-1 0,-1 21 16,22 1-16,-22 21 0,22-22 0,0 22 16,21-1-16,-22 22 0,22-21 15,0 0-15,21-1 0,0 1 16,0 0-16,0-22 0,21 1 0,21-1 15,-20-21-15,20-20 0,0 20 16,22-21-16,-1 0 0,1-21 16,-1 0-16,1 0 0,-1 0 0,22 0 15,-22 0-15,1 0 16,-1-21-16,-20 0 0,20 0 16,1 0-16,-1-22 0,-20 22 0</inkml:trace>
  <inkml:trace contextRef="#ctx0" brushRef="#br0" timeOffset="96650.97">4022 17018 0,'0'0'0,"21"-21"15,-21 0-15,0 0 0,0-1 16,21 22-16,-21 22 31,0 20-31,0-21 0,0 21 0,0 1 16,0 20-16,0-20 0,0 20 15,-21-21-15,21 22 0,-21-1 16,-1 1-16,1-22 0,0 22 16,0-22-16,0 0 0,0 1 0,-1-1 15,1-21-15,21 0 0,-21-21 16,21-21-1,0-21-15,0 21 0,0-22 16,0 1-16,0 0 0,21-1 16,0-20-16,1-1 0,-1 22 0,0-21 15,0-1-15,0 1 0,0-1 16,1 22-16,-1-1 0,0 1 0,0 21 16,0 0-16,0 21 0,1 21 15,-1 0-15,-21 21 0,21-20 0,0 20 16,-21 21-16,21-20 0,-21-1 15,21 22-15,-21-22 0,0 21 16,0-20-16,0 20 0,0-20 0,0-1 16,0 0-16,0 1 0,0-22 15,0 0-15,0 0 0,0 0 16,0 0-16,-21-21 0,0 0 16,0 0-16,0 0 0</inkml:trace>
  <inkml:trace contextRef="#ctx0" brushRef="#br0" timeOffset="97850.65">3725 17505 0,'21'0'15,"1"0"1,20 0-16,-21 0 0,21 0 0,1 0 16,-1-21-16,22 21 0,-22-21 15,21 21-15,1-22 0,-1 1 16,22 21-16,-21-21 0,-1 0 0,22 0 15,-22 0-15,1-1 0,-1-20 16,-20 21-16,-1 0 0,-21 0 0,0-22 16,0 22-16,-21-21 0,0 21 15,0-1-15,0-20 0,-21 21 0,0 0 16,0 21-16,0 0 16,0 0-16,-1 21 15,22 21-15,-21-21 0,21 22 16,0-1-16,0 0 0,0 22 0,0-1 15,-21 1-15,21-1 0,-21 22 16,21 0-16,0-22 0,0 22 16,-21 0-16,21-1 0,-21-20 15,-1 20-15,22 1 0,0 0 0,0-1 16,-21-20-16,21 21 0,0-22 16,-21 1-16,21-1 0,0-21 0,0 1 15,21-22-15,0 0 0,22-21 16,-22 0-16,21 0 0,-21 0 0,22-42 15,-22 21-15,21-22 0,-21 1 16,1 0-16,-1-1 0,0 1 0,-21-22 16,0 1-16,0 21 15,0-22-15,0 1 0,-21 20 0,0-20 16,-22 20-16,22-20 0,-21 21 16,-1-22-16,22 22 0,-21-1 0,0 22 15,-1 0-15,22 0 0,0 0 16,0 21-16,42 0 31,0 0-31,0 0 0,22 0 16,-22 0-16,21 0 0,0 0 0,22 0 15,-22-21-15,1-1 0,20 1 16,-21-21-16,22 21 0,-22-22 16,1 22-16,-1-21 0,0 21 15,-21-22-15,1 1 0,-1 21 0,-21-21 16,0-1-16,0 22 0,0-21 15,0 21-15,0-1 0,-21 1 0,-1 21 16,1 0-16,0 0 16,0 0-16,0 21 0,21 1 15,0 20-15,-21-21 0,21 21 16,0 1-16,0 20 0,0-20 0,0-1 16,0 21-16,21-20 0,0 20 15,0-20-15,0-1 0,0 0 16,1-21-16,20 22 0,-21-22 0,21 0 15,1-21-15,-22 0 0,21 0 16,1 0-16,-1 0 0,0 0 16,1 0-16,-22-21 0,21 0 0,0 0 15,-20-1-15,-1 1 0,21 0 16,-21-21-16,-21 21 0,21-22 0,-21 22 16,0 0-16,0-21 0,0 20 15,0 1-15,0 42 31,0 1-31,0-1 0,-21 0 16,21 0-16,0 21 0,0-20 16,0-1-16,0 0 0,0 0 15,0 0-15,21-21 16,1 0-16,-1 0 16,0 0-16,0 0 0,0-21 15,0 0-15,1 0 0,-1 0 0,0-1 16,0 1-16,0 0 0,0 0 15,1 21-15,-1 0 0,-21-21 0,21 21 16,0 0-16,-21 21 16,21-21-16,-21 21 0,0 0 0,0 0 15,0 1-15,0-1 0,21 0 16,-21 0-16,0 0 0,22 0 0,-22 1 16,21-22-1,0 0-15,0 0 16,0 0-1,-21-22-15,0 1 0,21 21 0,-21-21 16,0 0-16,0-21 0,0 20 16,0 1-16</inkml:trace>
  <inkml:trace contextRef="#ctx0" brushRef="#br0" timeOffset="98075.52">5482 17187 0,'0'0'0,"-21"22"0,0-22 0,42 0 31,0 0-31,0 0 16,22 0-16,-1-22 0,0 22 0,1-21 16,-1 21-16,0 0 0,1-21 15,-1 21-15,0 0 0,-21 0 0,1 0 16,-1 0-16,0 0 0,-21-21 15,21 21-15</inkml:trace>
  <inkml:trace contextRef="#ctx0" brushRef="#br0" timeOffset="99936.11">7514 17674 0,'0'0'0,"0"-21"16,0 0-16,0 0 0,21 0 15,0-1-15,1-20 0,20 21 16,0-21-16,-21 20 0,22-20 0,-1 0 16,0 21-16,-20-22 0,20 22 0,-21-21 15,0 21-15,-21-22 0,0 22 16,0-21-16,-21 21 0,-21-1 0,-1 1 16,1 21-16,0 0 0,-1 0 15,-20 0-15,21 21 0,-1 1 0,1-1 16,0 0-16,-1 0 15,22 0-15,-21 22 0,21-22 0,21 0 16,0 21-16,0 1 0,0-22 16,21 21-16,21 0 0,-21 1 0,22-1 15,-1-21-15,0 22 0,1-1 16,-1 0-16,0-21 0,1 22 0,-1-1 16,0-21-16,-21 22 0,1-22 15,-1 0-15,-21 0 0,0 21 0,0-20 16,-21-1-16,-1-21 0,1 21 15,-21 0-15,0-21 0,-1 0 0,1 0 16,0 0-16,-1 0 0,-20 0 16,20-21-16,1 21 0,0-21 15,-1 0-15,1-22 0,21 22 16,0-21-16,-22 21 0,22-22 0,0 1 16,21 0-16,0 20 0,0-20 15,0 21-15,0 0 0,0 0 0,21 21 16,0 0-1,22 21-15,-22 0 0,0 0 0,0 0 16,0 0-16,22 22 0,-22-22 16,0 21-16,21-21 0,-20 1 15,-1 20-15,0-21 0,21 0 0,-21 0 16,22 1-16,-22-1 0,21-21 16,-21 0-16,22 21 0,-22-21 15,21 0-15,1 0 0,-1 0 0,0-21 16,-21 21-16,22-21 0,-1-1 15,0 1-15,1 0 0,-22 0 0,21-21 16,-21 20-16,1-20 0,-1 21 16,0-21-16,-21 20 0,21-20 0,-21 21 15,0 0-15,0 0 0,0-1 16,-21 44 15,21-1-31,-21 0 0,21 0 0,0 0 0,0 0 16,0 22-16,0-22 0,0 0 15,0 0-15,0 22 0,0-22 16,0 0-16,21 0 0,0 0 16,0 0-16,0-21 0,1 0 15,-1 0-15,0 0 0,0 0 16,21 0-16,-20 0 0,-1-21 0,21 21 16,-21-21-16,0 0 0,22 0 15,-22 0-15,0-1 0,0 1 0,-21 0 16,0-21-16,21 21 0,-21-1 15,0-20-15,0 21 0,0 0 0,0 0 16,0-1-16,0 44 31,-21-1-31,21 0 16,0 0-16,0 0 0,0 0 0,0 1 16,0 20-16,0-21 0,0 0 0,0 0 15,0 1-15,0-1 0,21-21 16,-21 21-16,22 0 0,-1-21 0,0 0 15,21 0-15,-21 0 16,1 0-16,-1 0 0,21 0 0,-21-21 16,22 0-16,-22 0 0,21-1 15,-21 1-15,0 0 0,1 0 0,-1 0 16,0-22-16,-21 22 16,0 0-16,21-21 0,-21 21 0,0-1 15,0 44 16,0-1-31,-21 0 0,21 0 16,-21 0-16,21 0 0,0 1 0,0 20 16,0-21-16,0 0 0,0 0 15,0 1-15,0-1 0,21 0 16,21-21-16,-21 0 16,1 0-16,-1 0 0,21 0 0,-21 0 15,22 0-15,-1-21 0,-21 21 16,21-21-16,-20-1 0,20 1 15,-21-21-15,0 21 0,22-22 0,-22 1 16,0 0-16,0-1 0,0 1 16,-21-21-16,0 20 0,21 1 0,-21-22 15,0 22-15,0 0 0,22 21 16,-22-22-16,0 22 0,0 0 0,0 0 16,0 42-1,-22 0-15,1 21 16,21-20-16,-21 20 0,21-21 15,-21 21-15,21 1 0,0-1 0,0 0 16,0 22-16,-21-22 0,21 1 16,0-1-16,0 0 0,0-21 15,0 22-15,0-1 0,0-21 0,0 0 16,0 1-16,21-1 0,0 0 16,0-21-16,22 0 0,-22 0 15,0 0-15,0 0 0,21 0 16,-20 0-16,20-21 0,-21 0 0,0-1 15,22 1-15,-22 0 0,0-21 16,0 21-16,0-1 0,0-20 0,-21 21 16,0-21-16,0 20 0,0 1 15,0 0-15,0 0 0,0 0 0,0 42 32,-21-21-32,21 21 15,-21 0-15,21 22 0,0-22 0,0 0 16,0 21-16,0-21 0,0 1 15,0-1-15,0 0 0,0 0 0,0 0 16,0 0-16,21-21 0,0 22 16,1-1-16,-1-21 0,0 0 15,21 0-15,-21 0 0,1 0 16,20 0-16,0 0 0,-21-21 0,22-1 16,-22 1-16,21 0 0,-21 0 15,1 0-15,20 0 0,-21-1 0,0-20 16,0 21-16,1 0 0</inkml:trace>
  <inkml:trace contextRef="#ctx0" brushRef="#br0" timeOffset="100211.95">9483 17293 0,'21'0'0,"21"0"16,0 0-16,-20 0 0,20 0 0,0 0 15,1-21-15,-1 21 0,0 0 16,1-21-16,-1 21 0,0 0 16,1-21-16,-22 21 0,0 0 0,21 0 15,-42-21-15,21 21 0,-42 0 31,0 0-31,-21 0 0,21 0 16,-22 0-16</inkml:trace>
  <inkml:trace contextRef="#ctx0" brushRef="#br0" timeOffset="100407.84">9123 17251 0,'0'0'0,"0"21"31,0 0-15,-21-21 0,-1 0-16,1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10:37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3662 0,'-21'21'0,"0"0"0,-21 22 0,-22-22 16,22 21-16,-43 22 15,22-22-15,-22 0 0,0 1 0,1-1 16</inkml:trace>
  <inkml:trace contextRef="#ctx0" brushRef="#br0" timeOffset="153.91">7620 4149 0,'-64'21'16</inkml:trace>
  <inkml:trace contextRef="#ctx0" brushRef="#br0" timeOffset="1839.83">8064 6414 0,'0'-318'31,"0"-105"-31,0 21 16,0 63-16,0 43 0,0 84 0,0 21 16,0 64-16,0 43 0,0-1 15,0 43-15,0 21 0,0-1 0,0 44 16,-21-1 0,0 0-16,21 0 0,-21 0 15,21 0-15,-21 1 0,21-1 16,21-21-1,0 0-15,0-21 16,22 21-16,-22-43 0,21 22 16,0 0-16,1-21 0,-1 20 0,0 1 15,1 0-15,-1-21 16,-21 21-16,0-1 0,1 22 0,-1-21 16,-21 0-16</inkml:trace>
  <inkml:trace contextRef="#ctx0" brushRef="#br0" timeOffset="2085.71">8191 3810 0</inkml:trace>
  <inkml:trace contextRef="#ctx0" brushRef="#br0" timeOffset="2540.44">8170 3810 0,'0'0'15,"0"-21"-15,-21 21 0,21-21 0,-21 0 16,21-1-1,0 1-15,21 0 0,0 0 16,0 21-16,1-21 0,-1 0 16,0 21-16,21-22 0,-21 22 0,22 0 15,-22 0-15,21 0 0,1 0 16,-1 0-16,0 0 0,-21 0 16,22 22-16,-22-1 0,0 0 0,21 0 15,-42 0-15,22 0 0,-22 22 16,0-22-16,0 21 0,0 1 0,-22-1 15,1 0-15,0 1 0,0-1 16,-21 21-16,-1-20 0,1-1 0,0 0 16,-1 1-16,-20-22 0,20 21 0,1-21 15,21 1-15,-21-1 0,-1 0 16,22 0-16,0-21 0,-21 0 0,20 21 16,1-21-16,0 0 15,0 0 1,42-21 31,0 0-47,0 21 0</inkml:trace>
  <inkml:trace contextRef="#ctx0" brushRef="#br0" timeOffset="3104.12">8509 4551 0,'21'-21'16,"-42"0"-16,63-22 16,1 22-16,-1 0 0,0-21 0,22 20 15,-22-20-15,0 21 0,1-21 16,-1-1-16,0 22 0,-20-21 0,20-1 15,-21 22-15,0-21 0,0 21 16,-21-22-16,0 22 0,0 0 0,-21 21 16,0 0-1,0 0-15,-21 0 0,20 21 0,-20 0 16,21 22-16,-21-22 0,20 21 16,-20 1-16,21 20 0,0-42 15,-22 22-15,43-1 0,0 0 0,0 1 16,0-1-16,0 0 0,0-21 15,0 1-15,0-1 0,0 0 0,0 0 16,22-21-16,-1 0 0,0 0 0,21 0 16,-21 0-16,22 0 0,-1 0 15,0 0-15,1-21 0,-1 0 0,0 0 16,1-22-16,-1 22 0,-21 0 16,22-21-16,-1 20 0,0-20 15,-21 0-15,1 21 0,-1-22 0,0 22 16,0 0-16,-21 0 0,21 0 15,-21 42 17,0 0-32,0 21 0,0-21 0,-21 22 15,0-22-15,0 21 0,0 1 0,21-1 16,-22-21-16,22 21 0,0-20 16,-21 20-16,21-21 0,0 21 0,0-20 15,0-1-15</inkml:trace>
  <inkml:trace contextRef="#ctx0" brushRef="#br0" timeOffset="3607.95">9758 4551 0,'42'-21'16,"0"0"-16,-20-1 0,20 1 0,-21-21 15,21 21-15,-20-22 0,-1 1 0,0 0 16,-21-1-16,0 22 0,0-21 16,0 0-16,-21 20 0,0 1 0,-22 0 15,22 0-15,-21 0 0,-1 21 16,-20 0-16,21 0 0,-22 0 0,22 21 15,-22 0-15,22 0 0,0 0 16,-1 1-16,1-1 0,21 21 0,0 0 16,-1-20-16,1 20 0,21 0 15,0 1-15,0-22 0,0 21 16,0-21-16,0 0 0,21 1 0,-21-1 16,43 0-16,-22-21 0,0 0 0,21 0 15,1 0-15,20 0 0,-20 0 16,20 0-16,1-21 0,-1 0 0,1-1 15,-22 22-15,21-42 0,1 21 16,-1 0-16,-20 0 0,20-22 0,-20 22 16,-22 0-16,21-21 0,-21 20 0,0 1 15,1 0-15,-22 0 16,-22 21 0,1 0-16,0 21 0,0 0 15,0 0-15,-22 1 0,22-1 16,0 0-16,21 0 0,0 0 0,0 0 15,0 1-15,0-1 16,0 0-16,21-21 0,-21 21 0,21 0 16,1-21-16,20 21 0,-21 1 0,0-22 15,0 21-15,1-21 0,-1 21 16,0 0-16,0-21 0,0 21 0,0-21 16,1 21-16,-1-21 0,0 0 15,-21 22-15,21-22 0</inkml:trace>
  <inkml:trace contextRef="#ctx0" brushRef="#br0" timeOffset="3983.75">10689 4636 0,'21'-22'16,"0"1"0,1 0-16,-1 0 15,0 0-15,0 0 0,0-1 0,0 1 16,1 0-16,-22 0 0,21 21 0,0-21 16,0 0-16,0-1 0,-21 1 15,21 21-15,1 0 16,-22-21-16,0 42 31,0 0-31,0 1 0,-22-1 16,1 0-16,21 0 0,-21 21 15,21-20-15,-21-1 0,21 0 16,-21 0-16,21 0 0,0 0 0,0 1 16,0-1-16,21-21 15,0 0-15,0 0 16,0 0-16,22 0 0,-1 0 0,-21 21 15,22-21-15,-1-21 0,-21 0 0,21-1 16,1 1-16,20 0 0,-20-21 16,-1 21-16,21-22 0,-20 1 0,-1 0 15,0-1-15,1-41 0,-1 20 0,0 1 16,1 20-16,-22-20 0,21-1 16,-21 1-16,1 20 0,-22-20 0,0-1 15,0 22-15</inkml:trace>
  <inkml:trace contextRef="#ctx0" brushRef="#br0" timeOffset="4724.32">11832 3429 0,'0'0'0,"-21"0"0,0 0 16,0 0-16,-1 21 0,1 0 16,0 1-16,0-1 0,21 21 0,-21 0 15,0-20-15,21 20 0,-22 21 16,22-20-16,0 20 0,-21-20 0,0 20 16,21 1-16,-21-1 0,21-21 0,0 22 15,-21-1-15,21-20 16,0-1-16,0 0 0,0 1 0,0-1 0,0-21 15,0 22-15,0-22 0,0 0 16,0 0-16,21 0 0,0 0 16,0-21-16,0 22 0,1-22 0,-1 0 15,0 0-15,0 0 0,0 0 0,0 0 16,1 0-16,20-22 0,-21 22 16,0-21-16,22 0 0,-22 0 0,0 0 15,0 0-15,0-1 0,0 22 0,1-21 16,-1 0-16,0 21 0,0 0 15,-21 21 17,0 0-32,0 1 0,0-1 15,0 0-15,0 0 16,21 0-16,0-21 0,1 21 0,-1-21 16,21 0-16,-21 0 0,22 0 15,-22 0-15,21 0 0,0 0 0,1 0 16,-1 0-16,0 0 0,1-21 15,-1 0-15,0 0 0,-20 0 0,20 0 16,-21-1-16,21 1 0,-20 0 0,-1-21 16,21 21-16,-21-1 0,-21 1 15,0 0-15,21 0 0,-21 0 0,0 0 16,0-1-16,-21 22 31,0 0-31,0 22 16,0-1-16,21 0 0,-21 0 0,21 0 15,-22 22-15,22-1 0,-21 0 16,21 1-16,0-1 0,0 0 0,0 22 16,0-22-16,0 22 0,0-1 0,0 1 15,0 20-15,0-20 0,0-1 16,-21 22-16,21-22 0,0 1 0,0-1 16,0 22-16,0-21 0,0-1 0,0 1 15,0-1-15,0 1 0,0-1 0,0-21 16,0 1-16,0-1 0,0 0 15,0 1-15,21-22 0,-21 0 16,0 0-16,0 0 0,0-42 47,0 0-47,-21 0 0,21 0 0,-21 0 16,0-22-16,21 1 0,0 0 0,0-1 15,0 1-15,0-22 0</inkml:trace>
  <inkml:trace contextRef="#ctx0" brushRef="#br0" timeOffset="5092.1">11726 3979 0,'0'0'0,"-21"0"0,21-21 16,21 0-16</inkml:trace>
  <inkml:trace contextRef="#ctx0" brushRef="#br0" timeOffset="5241.03">12848 3768 0,'21'0'0,"22"0"16,-22 0-16,21 0 0,0-21 0,-20 21 15,20 0-15,0-22 0,-21 22 16,1 0-16,-22-21 16,-43 21-1,22 0-15,-21-21 0,-1 0 16,-20 21-16,21-21 0</inkml:trace>
  <inkml:trace contextRef="#ctx0" brushRef="#br0" timeOffset="5591.83">11197 3683 0,'0'0'16,"-21"0"-16,-21 21 15,42 0-15,21-21 32,0-21-17,0 0-15,0 21 0,-21-21 0,21 0 16,1 21-16,-1-21 0,-21-1 15,0 1-15,0 0 0,0 0 16,0 0-16,-21 21 31,-1 0-31,1 0 0,0 0 16,0 0-16,0 21 0,0-21 16,-1 21-16,-20 0 0,21-21 0,0 21 15</inkml:trace>
  <inkml:trace contextRef="#ctx0" brushRef="#br0" timeOffset="5844.69">8191 4868 0,'0'0'0,"-42"0"15</inkml:trace>
  <inkml:trace contextRef="#ctx0" brushRef="#br0" timeOffset="6157.27">8636 4763 0,'0'0'0,"-42"63"0,84-63 0,0 21 16,5821 276 93,-5841-297-109,20 0 0,43 0 16,20 0-16,22 0 0,0 21 15,43 0-15,20-21 0,-20 0 0,-43 0 16,-22 0-16,-20 21 0,0-21 0,-1 0 16,22 0-16,-42 0 0,20 0 0,-41 0 15,20 0-15,-20 0 0,-22 21 16,0-21-16,0 0 0,-21 21 15,-21-21-15,0 0 16,0 0-16,-22 22 0,1-22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10:52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1799 0,'0'-21'15,"0"0"-15,0 0 16,0 0-16,0-1 0,0 1 16,0 0-16,0 0 0,21 0 15,-21 0-15,0-1 0,0 1 16,0 0 0,0 42-1,0 0 1,0 1-16,-21 20 0,21 0 15,0 1-15,0-1 0,0 21 16,0 1-16,-21-22 0,21 22 16,-22-1-16,22 1 0,0-22 0,0 22 15,0-1-15,-21-21 0,21 22 16,0-1-16,0-20 0,0-1 0,0 0 16,0 1-16,0-22 0,0 21 15,0-21-15,0 1 0,0-1 16,0-42 15,0-1-31,0 1 16,21 0-16,-21 0 0,0 0 0</inkml:trace>
  <inkml:trace contextRef="#ctx0" brushRef="#br0" timeOffset="379.29">4149 2392 0,'0'21'15,"21"-21"1,0 0-16,0 0 0,0-21 15,0 0-15,1 21 16,-1-21-16,-21-1 0,21 1 16,-21 0-16,-21 21 31,0 0-31,-1 0 0,1 0 16,0 0-16,0 21 0,21 0 15,0 1-15,-21-22 0,0 21 16,21 0-16,0 0 0,-22-21 0,22 21 15,0 0-15,0 1 16,22-22 0,-1 0-16,0 0 0,0 0 15,0-22-15</inkml:trace>
  <inkml:trace contextRef="#ctx0" brushRef="#br0" timeOffset="1053.92">7070 1545 0,'0'0'16,"0"-21"-16,21 0 15,-21 0-15,21 0 0,-21-1 16,0 1-16,0 0 16,0 0-1,21 21 1,-21-21-16,0 42 47,0 0-32,0 0-15,0 22 0,0-22 16,-21 21-16,21 0 0,0 22 16,-21-1-16,21 1 0,0-1 0,-21 1 15,21-1-15,-22 1 0,1-1 16,21 1-16,-21-1 0,0-20 0,21 20 15,0-20-15,0-1 0,-21 0 16,21 1-16,0-22 0,0 0 0,0 0 16,0 0-16,0 0 0,0-42 47,0 0-47,0-21 0,0 21 15,0-1-15</inkml:trace>
  <inkml:trace contextRef="#ctx0" brushRef="#br0" timeOffset="1420.71">6625 2032 0,'0'0'0,"-42"0"0,21 21 15,-22-21-15,22 0 0,0 0 0,0 0 16,63 0 0,-21 0-1,22 0-15,-1 0 0,21 0 16,1 0-16,-22 0 0,22-21 0,-1 21 16,1 0-16,-1-21 0,1 21 15,-22-21-15,0 21 0,22 0 16,-22-21-16,-21 21 0,22 0 0,-22 0 15,21 0-15,-21 0 0,-21-22 16,22 22-16,-44 0 47</inkml:trace>
  <inkml:trace contextRef="#ctx0" brushRef="#br0" timeOffset="1911.17">7768 1566 0,'0'0'0,"0"-21"15,0 0-15,0 0 16,0 0-1,21 21 1,0 0-16,1 0 0,-1 21 16,0 0-16,21 0 0,-21 0 15,1 1-15,-1 20 0,0 0 0,0 1 16,0-1-16,-21 21 0,0-20 16,21-1-16,-21 22 0,0-22 0,22 0 15,-22 1-15,0-1 0,0 0 16,0-21-16,0 1 0,21-1 15,-21 0-15,21 0 0,-21 0 16,21-21-16,0 0 16,-21-21-1,21 0-15,1 0 0,-22 0 16,21-22-16,0 22 0,0-21 16,-21-1-16,21-20 0,0 21 0,1-22 15,-22 1-15,21-1 0,0 22 16,0-22-16,-21 22 0,0 0 0,21 20 15,0 1-15,-21 0 16,0 0-16,22 21 0,-1 0 16,0 0-1,-21 21-15,21 0 16,-21 0-16,21 1 16,0-22-16</inkml:trace>
  <inkml:trace contextRef="#ctx0" brushRef="#br0" timeOffset="2331.33">8805 2074 0,'21'22'16,"1"-22"-16,-1 0 15,0-22-15,21 1 0,-21 21 0,1-21 16,20 0-16,-21 0 0,0 0 15,0-1-15,22 1 0,-22 0 0,0 0 16,-21-21-16,21 20 0,-21 1 16,0-21-16,21 21 0,-21-22 0,0 22 15,0-21-15,0 21 0,-21 0 16,0 21-16,0 0 0,0 0 16,-22 0-16,22 21 0,-21 0 15,0 21-15,20 1 0,-20-22 16,0 42-16,21-20 0,-22-1 15,22 0-15,0 22 0,0-22 0,21 0 16,0 1-16,0-22 0,0 21 16,0-21-16,0 22 0,21-22 0,0 0 15,0-21-15,22 21 0,-1-21 16,0 0-16,1 0 0,-1 0 0,0 0 16,1 0-16,-22 0 0,21 0 15,0 0-15,-20-21 0,20 21 0,-21-21 16,0 0-16,22 0 0,-22-1 0,0-20 15</inkml:trace>
  <inkml:trace contextRef="#ctx0" brushRef="#br0" timeOffset="4720.8">11324 1355 0,'0'21'16,"0"-42"-16,-21 63 0,0-21 0,21 0 15,0 1-15,0-1 0,0 0 16,21-21-1,0 0-15,0 0 0,0 0 16,1 0-16,20 0 0,-21 0 16,21-21-16,-20 0 0,20-1 0,-21 1 15,21 0-15,1 0 0,-1-21 16,-21-1-16,22 22 0,-1-21 0,-21-1 16,21-20-16,-20 21 0,-22-22 15,0 22-15,0-1 0,0 1 0,0 0 16,0 21-16,0-1 0,-22 1 15,1 21-15,-21 0 0,21 21 16,0 1-16,-22-1 0,22 42 16,-21-20-16,21 20 0,-1 1 15,1 20-15,0-20 0,0-1 0,21 22 16,0 0-16,-21-22 0,21 22 16,-21-1-16,21-20 0,-22-1 0,22 1 15,0-1-15,0 1 0,0-22 16,0 1-16,0-1 0,0-21 0,0 0 15,0 0-15,0 1 0,0-1 0,-21-21 32,0 0-32,0-21 0,0 21 15,0-22-15,-1 1 16,-20 0-16,21-21 0,-21 21 0,-1-1 16,22-20-16,-21 21 0,-1 0 15,22 0-15,-21-1 0,21 22 0,0 0 16,-1 22-1,22-1-15,0 0 0,0 0 0,0 0 16,0 0-16,0 22 0,0-22 16,22 0-16,-1 0 0,0 0 0,21 1 15,-21-1-15,22-21 0,-22 21 16,21-21-16,1 0 0,-1 0 0,0 0 16,1 0-16,-1 0 0,0-21 15,1 0-15,20 21 0,-21-22 16,1-20-16,-1 21 0,0 0 0,1-22 15,-1 22-15,-21-21 0,22 21 16,-43-22-16,21 1 0,-21 21 0,21 0 16,-21 0-16,0-1 0,-21 44 31,0-1-31,-1 0 0,22 0 16,-21 0-16,0 22 0,21-22 0,0 0 15,-21 21-15,0-21 0,21 1 16,-21-1-16,21 0 0,0 0 15,0 0-15,21-21 32,0 0-32,0 0 0,0 0 0,22-21 15,-22 0-15,0 0 16,0 0-16,0-1 0,0 1 0,1-21 16,-1 21-16,0 0 0,0-1 15,-21 1-15,21 0 0,0 21 16,-21 21-1,0 0-15,0 1 16,0-1-16,0 0 0,0 0 16,0 0-16,0 0 0,0 1 0,22-1 15,-22 0-15,21 0 0,0-21 16,0 21-16,0-21 16,0 0-16,1 0 0,-1 0 0,21 0 15,-21 0-15,22 0 0,-1-21 16,0 0-16,-21 0 0,22 0 0,-1-22 15,0 22-15,1-21 0,-1-1 16,-21 1-16,22-21 0,-22-1 0,0 22 16,0-22-16,0 1 0,0 20 15,-21-20-15,0 21 0,0-1 0,0 1 16,0 21-16,0-22 0,0 22 16,-21 21-1,0 21 1,0 1-16,0-1 0,21 21 0,-21-21 15,-1 43-15,22-22 0,-21 0 16,21 22-16,-21-1 0,0-20 0,21 20 16,0-20-16,0 20 0,-21-21 0,21 1 15,0-1-15,0 0 0,0 1 16,0-22-16,0 0 0,21 0 0,0 0 16,0 1-16,0-1 0,1-21 15,-1 0-15,21 0 0,-21 0 0,22 0 16,-1 0-16,-21-21 0,21 21 15,1-22-15,-1 1 0,0 0 16,1 0-16,-1 0 0,0-22 0,1 22 16,-22-21-16,21 0 0,-21 20 15,1-20-15,-1 21 0,-21 0 0,0 0 16,0-1-16,0 1 0,-21 21 31,-1 21-31,22 1 0,-21-1 16,0 0-16,0 0 0,21 21 0,0-20 15,-21-1-15,21 0 0,0 21 16,0-21-16,0 1 0,0-1 0,0 0 16,21 0-16,0 0 15,21-21-15,-20 0 0,20 21 0,0-21 16,1 0-16,-1 0 0,0 0 16,22 0-16,-22 0 0,22 0 15,-22-21-15,0 21 0,22-21 0,-1 0 16,-20 21-16,-1-21 0,0 0 15,1-1-15,-1 1 0,-21 0 0,0 0 16,0-21-16,-21 20 0,0 1 16,0-21-16,0 21 0,0 0 0,-21-1 15,0 1-15,0 21 0,-21 0 16,-1 0-16,1 0 0,21 0 0,-22 0 16,1 0-16,0 21 0,21 1 0,-22-1 15,22 21-15,0-21 16,0 0-16,0 1 0,21 20 0,-22-21 15,22 0-15,0 0 0,0 1 16,0-1-16,22 0 0,-1-21 16,0 0-16,0 0 0,21 0 15,-20 0-15,20 0 0,-21 0 0,21 0 16,-20-21-16,20 0 0,-21 21 0,0-22 16,0 1-16,1 0 0,-1 21 15,0-21-15,0 0 0,-21 0 0,0-1 16,0 1-16,0 0 15,0 42 17,-21 0-17,0 1-15,21-1 0,-21 21 0,21-21 16,-22 22-16,1-1 0,21 0 16,0 1-16,-21 20 0,21 1 0,0-1 15,0 1-15,0 20 0,0-20 16,0-1-16,0 22 0,0-22 0,0 22 15,21-21-15,-21-1 0,21 22 0,1-22 16,-22 1-16,0-1 0,0 1 16,0-1-16,0 1 0,0-22 0,0 22 15,0-22-15,-22 0 0,-20-21 16,21 22-16,0-22 0,-22 0 16,22-21-16,0 0 0,-21 0 0,21 0 15,-22-21-15,22 0 0,-21 0 0,21-22 16,-1 1-16,1-22 0,0 22 15,21-21-15,0-22 0,0 0 0,0 22 16,0-22-16,0 0 0,21-20 16,0 20-16,1 0 0,-1 1 0,0-1 15,21 0-15,1 22 0,-1-1 0,0 1 16,1-1-16,-1 22 0,0-22 16,1 22-16,-1 21 0,0-21 0,-21 20 15,22-20-15,-22 21 0,0 0 16,0 21-16,-21-21 0,0-1 15,21 22-15,-21-21 0</inkml:trace>
  <inkml:trace contextRef="#ctx0" brushRef="#br0" timeOffset="5071.6">14414 1990 0,'0'0'0,"22"0"31,-1-21-31,0-1 0,0 1 0,0 0 15,0 0-15,1 0 16,-1 0-16,0-1 0,0-20 0,0 21 16,0-21-16,1 20 0,-22 1 15,0 0-15,0 0 0,-22 21 32,1 21-32,0 0 0,0 0 15,0 22-15,0-1 0,-1 0 16,1 1-16,0-1 0,0 0 0,21-20 15,0 20-15,0-21 0,0 21 16,0-20-16,0-1 0,0 0 0,21 0 16,0-21-16,0 0 0,1 0 15,-1 0-15,0 0 0,0 0 16,0 0-16,0 0 0,1-21 16,-1 21-16,0-21 0,0 21 15,0-21-15,0-1 0,1 1 0,-1 21 16,0-21-16</inkml:trace>
  <inkml:trace contextRef="#ctx0" brushRef="#br0" timeOffset="5455.48">14965 1778 0,'0'-63'16,"0"41"-16,0 1 16,21 21-16,0 0 15,0 0 1,0 0-16,1 0 0,-1 21 15,-21 1-15,21-1 0,0 21 16,0-21-16,-21 22 0,21-1 0,1-21 16,-22 21-16,0-20 0,21 20 0,-21-21 15,21 21-15,-21-20 0,0-1 16,0 0-16,0 0 0,0 0 0,0 0 16,-21 1-16,0-22 0,-1 21 15,1-21-15,0 0 16,21-21-16,-21 21 0,21-22 15,0 1-15,0 0 0,0 0 16,0-21-16,0-1 0,21 22 0,0-42 16,22 20-16,-22 1 15,21 0-15,0-1 0,1-20 0,-22 20 16,21 22-16,1-21 0,-1 21 16,0-22-16,1 22 0,-22 0 0,0 21 15,0-21-15,0 21 0,-21-21 16,0 0-16</inkml:trace>
  <inkml:trace contextRef="#ctx0" brushRef="#br0" timeOffset="5863.75">12763 1482 0,'0'0'0,"-21"0"0,42 0 31,22-21-31,-1 21 16,22 0-16,-1-22 0,22 22 16,-22-21-16,22 0 0,0 21 0,-1-21 15,1 21-15,0-21 0,-1 0 16,-20 21-16,20-22 0,-20 22 0,21 0 16,-22-21-16,-21 21 0,22 0 15,-22 0-15,1 0 0,-22 0 16,0 0-16,0 0 0,-42 0 15,0 21 1,-22-21-16,22 22 0,-21-22 16</inkml:trace>
  <inkml:trace contextRef="#ctx0" brushRef="#br0" timeOffset="6999.54">3662 4276 0,'0'0'0,"0"-21"16,0-1 0,0 1-16,-21 0 15,21 0-15,-22 21 0,1-21 0,21 0 16,0-1-16,0 1 0,0 0 15,0 0-15,0 0 0,0 0 16,0-1-16,0 1 0,21 0 16,1 21-16,-1 0 15,0 0-15,0 0 0,0 21 16,0 22-16,1-1 16,20 0-16,-21 1 0,0 20 0,-21-21 0,21 22 15,-21-1-15,0 1 16,0-1-16,0 1 0,-21-1 0,0 1 15,-21 21-15,21-22 0,-22 1 16,1-1-16,0-21 0,-1 1 0,1-1 16,0 0-16,-1-20 0,1-1 15,21 0-15,-22-21 0,22 0 0,-21 0 16,21 0-16,-22-21 0,22 0 16,0-1-16,0-20 0,0 21 15,21-43-15,0 22 0,-21 0 0,21-22 16,0 22-16,0-22 0,0 22 15,0 0-15,0-1 0,21 22 0,0-21 16,0 21-16,0 0 0,0 21 16,22 0-16,-22 0 0,21 0 15,-21 21-15,22 0 0,-1 0 16,-21 21-16,22 1 0,-22-1 0,21 0 16,-21 1-16,0 20 0,-21-20 15,22-1-15,-1 0 0,0 1 0,-21-22 16,0 21-16,21-21 0,0 0 15,-21 1-15,0-1 0,21 0 0,1-21 16,-1 0-16,0 0 16,0-21-16,0 0 15</inkml:trace>
  <inkml:trace contextRef="#ctx0" brushRef="#br0" timeOffset="7279.38">4276 4763 0,'0'0'16,"21"0"-16,0-22 0,0 22 15,-21-21-15,0 0 0,21 21 0,-21-21 16,21 21-16,-21-21 0,0 0 16,-21 21-1,0 0-15,0 0 16,-21 0-16,20 0 0,1 21 15,0-21-15,0 21 0,21 0 16,-21 0-16,21 0 0,-21 1 0,21-1 16,0 0-16,0 0 15,0 0-15,21-21 0,0 0 16,21 0-16,1 0 0,-22 0 0</inkml:trace>
  <inkml:trace contextRef="#ctx0" brushRef="#br0" timeOffset="7808.09">6371 4530 0,'0'0'16,"-21"0"-16,0 0 0,0 0 15,-1 0-15,1 0 0,0 0 16,42 0 15,22 0-31,-1 0 16,0 0-16,1 0 0,20 0 0,-21-21 16,22 21-16,-1 0 0,1 0 15,-1 0-15,-20-22 0,20 22 16,-20 0-16,-1 0 0,0 0 0,-21 0 15,1 0-15,-1 0 0,0 0 16,-21-21-16,21 21 0,-42 0 31,0 0-15,0 0-16,-1 0 0,1 0 16,21-21-1</inkml:trace>
  <inkml:trace contextRef="#ctx0" brushRef="#br0" timeOffset="8275.82">7324 4106 0,'0'0'0,"0"-21"0,0-21 16,0 21-16,21 21 0,-21-21 15,21 21-15,0 0 0,0 0 16,0 21-16,1 0 16,-22 21-16,21-21 0,0 22 15,-21-1-15,0 0 0,0 1 16,21 20-16,-21-20 0,21-1 0,-21 21 16,0-20-16,21-1 0,-21 0 15,0 1-15,0-1 0,0-21 0,0 22 16,0-22-16,0 0 0,22 0 15,-1-21 1,-21-21 0,21 0-16,0 0 0,-21-1 0,21-20 15,0 21-15,1-21 0,-1-1 16,0 1-16,0 0 0,0-1 0,0-20 16,1 20-16,-1-20 0,0 21 15,-21-1-15,21 1 0,0 0 16,0 20-16,1-20 0,-22 21 15,0 0-15,21 21 0,0 0 16,-21 21 0,0 0-16,0 0 15,21 0-15,-21 1 16,21-1-16,-21 0 0</inkml:trace>
  <inkml:trace contextRef="#ctx0" brushRef="#br0" timeOffset="8431.73">8234 4572 0,'0'0'0,"0"21"0,-21-21 31</inkml:trace>
  <inkml:trace contextRef="#ctx0" brushRef="#br0" timeOffset="12795.71">8318 4445 0,'0'0'0,"-21"0"0,0 0 31,21 21-15,0 0-1,0 1 1,21-22-16,0 0 15,1 0 1,-1 0-16,0 0 0,0 0 16,0 0-16,0 0 0,1-22 15,-1 1-15,0 0 0,0 21 16,0-21-16,-21 0 16,21 0-16,-21-1 0,0 1 15,0 0-15,0 0 0,0 0 16,0 0-16,0-1 0,-21 1 0,0 0 15,0 0-15,0 21 16,0 0-16,-1 0 0,1 0 0,0 0 16,0 21-16,0 0 0,0 0 15,-22 1-15,22-1 0,0 21 0,0-21 16,-22 22-16,22-1 0,0 0 0,0 1 16,21-1-16,0-21 15,-21 21-15,21 1 0,0-1 0,0-21 0,0 0 16,21 22-16,0-22 15,0 0-15,22-21 0,-22 21 0,0-21 16,21 0-16,-21 0 0,22 0 16,-22 0-16,0 0 0,21 0 0,-20-21 15,-1 21-15,0-21 0,0 21 16,0-21-16,0 0 0,-21-1 16,22 1-16,-22 0 0,21 0 0</inkml:trace>
  <inkml:trace contextRef="#ctx0" brushRef="#br0" timeOffset="15707.96">10435 4022 0,'-42'0'0,"84"0"0,-127 0 16,43 0-16,21 0 0,0-21 15,0-1-15,-1 22 0,1 0 0,21-21 16,0 42 15,0 1-31,21-1 0,-21 0 16,22-21-16,-1 21 0,21 0 15,-21-21-15,0 21 0,1-21 0,20 0 16,-21 0-16,21 0 0,-20 0 16,20 0-16,0-21 0,1 0 0,-1 0 15,0 0-15,1 0 0,-1-1 16,0-20-16,1 21 0,-1-21 15,0 20-15,-21-20 0,22 21 16,-22-21-16,0 20 0,0-20 0,-21 21 16,0-21-16,0-1 0,0 22 0,0 0 15,-21 0-15,0 0 0,0-1 16,0 22-16,-22 0 0,22 0 16,0 22-16,0-1 0,-22 0 15,22 21-15,0-21 0,-21 43 16,21-22-16,-1 1 0,1 20 15,21-21-15,-21 22 0,21-1 0,-21 1 0,21-1 16,0 1-16,0-1 0,0 1 16,0-1-16,0-20 0,0 20 15,21-20-15,-21-1 0,21 0 0,-21 1 16,0-22-16,21 21 0,-21-21 16,0 0-16,22 1 0,-22-1 15,0-42 1,-22 21-16,1-22 15,0 1-15,0 0 0,0 0 16,-22 0-16,22 0 0,-21-1 0,21 1 16,-22-21-16,1 21 0,21 0 15,-21-1-15,20 22 0,1-21 16,0 21-16,21 21 16,0 1-1,0-1-15,21 0 0,0 0 0,1 0 16,-1 0-16,21 1 0,-21-1 0,0-21 15,22 21-15,-22-21 0,21 0 16,1 0-16,-1 0 0,0 0 0,1 0 16,-1 0-16,21 0 0,-20 0 15,20-21-15,-20 0 0,20-1 16,-21 1-16,1 0 0,-1 0 0,0-21 16,-20 20-16,20-20 0,-21 21 15,0 0-15,0-22 0,1 22 0,-22-21 16,0 21-16,0 0 0,0 42 31,0 0-15,0 0-16,-22 0 0,1 22 0,21-22 15,-21 0-15,21 0 0,0 21 0,0-20 16,0-1-16,-21 0 0,21 0 16,0 0-16,0 0 0,21-21 31,0-21-16,0 0-15,-21 0 0,22 21 16,-1-21-16,0-22 0,-21 22 16,21 0-16,0 0 0,-21 0 0,0 0 15,21-1-15,-21 1 0,22 0 16,-1 21-16,-21 21 16,21 0-16,-21 1 15,0-1-15,0 0 0,0 0 16,0 0-16,21 0 0,-21 1 0,0-1 15,0 0-15,21 0 16,0 0-16,1-21 0,-1 21 16,0-21-16,0 0 0,21 0 0,-20 0 15,20 0-15,0-21 16,1 21-16,-1-21 0,0 0 0,1 0 16,-1 0-16,0-1 0,1-20 15,20 0-15,-21-1 0,-20 1 0,20 0 16,0-1-16,-21-20 0,1 21 0,-1-22 15,-21 22-15,0-22 0,21 22 16,-21 0-16,0-1 0,0 22 0,0-21 16,0 21-16,0-1 0,-21 22 15,0 0 1,-1 0-16,22 22 0,-21-1 16,0 0-16,0 21 0,21 1 0,-21-22 15,0 21-15,-1 22 0,22-22 16,0 21-16,-21-20 0,0-1 15,21 22-15,0-22 0,-21 0 0,21 1 16,0-1-16,0 0 0,0-21 16,0 22-16,0-22 0,0 0 0,21-21 15,0 21-15,0 0 0,1-21 0,-1 0 16,21 0-16,-21 0 0,22 0 16,-22 0-16,21-21 0,0 0 0,-20 21 15,20-21-15,-21 0 0,21 21 16,-20-21-16,-1-1 0,21 1 0,-21 0 15,-21 0-15,21 0 0,-21 0 16,0-1-16,0 1 0,0 0 16,0 0-16,0 0 15,-21 21 1,0 21-16,0-21 0,21 21 16,-21 0-16,21 0 0,0 1 15,0-1-15,-21 0 0,21 0 0,0 21 16,0-20-16,0-1 0,0 0 0,0 0 15,0 0-15,21 0 0,0 1 16,0-1-16,0 0 0,0 0 0,22-21 16,-22 0-16,21 21 0,1-21 15,-1 0-15,0 0 0,1 0 16,-1 0-16,0 0 0,1-21 0,-1 0 16,0 21-16,1-21 0,-1 0 15,0-1-15,-21 1 0,1 0 16,-1-21-16,0 21 0,0-1 0,-21 1 0,0-21 15,0 21-15,0 0 0,0-1 16,0 1-16,0 0 0,-21 21 16,0 0-16,-22 0 0,22 0 15,0 0-15,-21 21 0,21-21 0,-22 21 16,22 1-16,0-1 0,0 0 0,0 0 16,-1 0-16,22 22 15,0-22-15,0 0 0,0 0 0,0 0 16,0 0-1,22-21-15,-1 0 0,0 0 0,0 0 16,0 0-16,0 0 0,1 0 0,20-21 16,-21 21-16,0-21 0,0 0 15,1 21-15,-1-21 0,0 0 0,-21-1 16,0 1-16,21 21 0,-21-21 0,21 0 16,-21 0-16,-21 42 46,21 0-46,-21 0 16,21 0-16,0 1 0,-21-1 16,0 21-16,-1-21 0,22 22 15,-21-22-15,0 21 0,21 22 0,0-22 16,0 21-16,0 1 0,0-1 0,0 1 16,0-1-16,0 1 0,0-1 15,0 1-15,0-1 0,0 1 0,0-22 16,0 22-16,0-1 0,0 1 0,0-1 15,0-20-15,0-1 0,-21 21 16,0-41-16,0 20 0,-1-21 0,1 0 16,0 0-16,0 1 0,0-22 15,0 0-15,-1 0 0,1 0 0,-21 0 16,21-22-16,0 22 0,-22-21 16,22 0-16,0 0 0,21-21 0,0 20 15,0-20-15,0 21 0,0-21 0,0-1 16,21 1-16,0-22 0,0 22 15,22-21-15,-22 20 0,21-20 0,-21-1 16,22 1-16,-1-1 0,22-20 0,-22 20 16,0-21-16,22 1 0,-22 20 15,0-20-15,1 20 0,-1 1 16,0-1-16,1 1 0,-1 20 0,0-20 16,1 20-16,-22 1 0,0 0 15,0 21-15,0-22 0,-21 22 0,0 0 16,-21 21-1,0 0-15,0 0 0,0 21 16,21 0-16,-21 0 0,-1 1 16,22 20-16,-21-21 0,21 0 0,0 22 15,0-22-15,0 21 0,0-21 0,0 0 16,0 1-16,0-1 0,21 0 16,1-21-16,-1 21 0,0-21 0,0 21 15,0-21-15,22 0 0,-22 0 16,21 0-16,-21 0 0,22 0 0,-22-21 15,21 0-15,-21 21 0,0-21 16,1 0-16,20-1 0,-42 1 16,21 0-16,0-21 0,0 21 0,-21-1 15,0-20-15,0 21 0,0 0 0,0 0 16,0-1-16,0 1 16,-21 21-16,0 0 15,0 21-15,21 1 16,0-1-16,0 0 0,0 0 15,21-21 1,0 0-16,0 0 16,1 0-16,-1 0 0,0 0 15,0 0 1,-21 21-16,0 0 0,21 1 16,-21-1-16,0 0 15,0 0-15,0 0 0,0 0 16,0 1-16,0-1 0,0 0 15,21 0 1,1-21-16,-1 0 16,0 0-16,0 0 15,0 0-15,0 0 0,1-21 16,-1 21-16,-21-21 0,21 0 0,0-1 16,0 1-16,0 0 0,-21 0 15,0 0-15,0 0 0,0-1 16,0 1-16,0 0 0,0 0 0,0-21 15</inkml:trace>
  <inkml:trace contextRef="#ctx0" brushRef="#br0" timeOffset="16104.35">12340 3958 0,'0'0'16,"-21"0"-16,0 21 0,42-21 15,0 0 1,0 0-16,22-21 0,-1 0 0,0 21 15,1-21-15,-1 21 0,21 0 16,1-21-16,-22 21 0,22-21 0,-1 21 16,1 0-16,-1-22 0,-20 22 15,20-21-15,-21 21 0,1 0 0,-22-21 16,21 21-16,-21 0 0,1 0 16,-1 0-16,-64 0 31,22 0-16,0 0-15,-21 21 0,21-21 0,-43 21 16,22 1-16,-1-1 0</inkml:trace>
  <inkml:trace contextRef="#ctx0" brushRef="#br0" timeOffset="17336.41">3514 6858 0,'-22'0'31,"1"0"-31,0 0 16,21-21-16,0 0 15,0 0 1,0-1-16,0 1 16,0 0-16,21 0 0,0 21 15,1-21-15,-1 0 0,0 21 16,0 0-16,0-22 0,0 22 0,1 0 15,-1 0-15,0 0 0,0 0 16,0 22-16,-21-1 0,0 0 16,21 0-16,-21 0 0,0 22 15,0-22-15,0 21 0,0-21 0,-21 22 16,0-1-16,0 0 0,0-21 16,0 22-16,-1-1 0,1-21 0,0 22 15,0-22-15,0 0 0,0 0 16,-1 0-16,22-42 31,0 0-31,0 0 16,0 0-16,0-1 0,0 1 15,22 0-15,-1 0 0,0 0 16,0 21-16,0-21 0,0-1 16,22 22-16,-22 0 0,0-21 15,21 21-15,-20 0 0,-1 0 0,21 0 16,-21 0-16,0 21 0,1 1 15,-1-22-15,0 21 0,0 0 0,0 21 16,-21-21-16,0 1 0,0 20 16,0-21-16,0 21 0,0 1 0,0-22 15,-21 21-15,0 1 0,0-22 16,0 21-16,-1-21 0,-20 0 0,21 1 16,-21-1-16,20 0 0,-20 0 15,21 0-15,-21-21 0,-1 0 16,1 0-16,0 0 0,20 0 0,-20 0 15,0 0-15,-1 0 0,22 0 16,-21-21-16,21 21 0,-22-21 0,22 21 16,0-21-16,0 0 0,0 21 15,0-22-15,-1 22 0,22-21 16,0 0 0,0 0 15,0 0-31,22 21 15,-1-21-15,0 21 0</inkml:trace>
  <inkml:trace contextRef="#ctx0" brushRef="#br0" timeOffset="17772.08">4276 7133 0,'0'-21'47,"0"0"-47,0 0 31,0 42 16,0 0-31,0 0-1,-22-21 32,1 0-31</inkml:trace>
  <inkml:trace contextRef="#ctx0" brushRef="#br0" timeOffset="25401.51">7726 6689 0,'0'0'0,"21"0"0,-21-21 0,21-1 16,-21 1-16,0-21 0,0 21 16,0 0-16,21-22 0,-21 22 0,0 0 15,0 0-15,0-22 0,0 22 16,0 0-16,-21 21 0,0 0 15,0 0-15,0 0 16,-22 21-16,1 0 0,21 22 0,-22-1 16,1 0-16,21 22 0,-21-1 15,20-20-15,1 20 0,0 22 16,0-22-16,0 1 0,21-1 16,0 1-16,0-1 0,0 1 0,0-22 15,21 22-15,0-22 0,0-21 16,22 22-16,-22-22 0,21 0 0,-21 0 15,22-21-15,-1 0 0,0 0 0,1 0 16,-1 0-16,0 0 0,1-21 16,-1 0-16,0 0 0,1-22 0,-1 22 15,0 0-15,-21-21 0,22 20 16,-22-20-16,0 0 0,21-22 16,-20 43-16,-22-21 0,0 21 15,0-1-15,0-20 0,0 21 16,0 0-16,0 42 31,-22 0-31,22 0 0,0 0 0,-21 22 16,21-22-16,0 21 0,-21 1 0,21-1 15,0 0-15,0 1 0,0-1 16,0-21-16,21 21 0,0-20 0,-21-1 16,22-21-16,-1 21 0,0-21 15,0 0-15,21 0 0,-20 0 0,-1 0 16,0-21-16,0 21 0,21-21 0,-20-1 15,-1 1-15,0 0 0,0-21 16,0 21-16,0-22 0,-21 22 16,0-21-16,0-1 0,0 22 15,0-21-15,0 21 0,-21 0 0,21-1 16,-21 1-16,-21 0 0,21 0 16,-1 21-16,1 0 0,-21 0 0,21 0 15,0 21-15,-1-21 0,-20 21 0,21 0 16,21 1-16,-21-22 15,21 21-15,21-21 16,0 0-16,0 0 16,0 0-16,1-21 0,20-1 0,-21 22 15,21-21-15,1 0 0,-1 0 0,-21 21 16,22-21-16,-1 0 16,0 21-16,-21 0 0,22-22 0,-22 22 15,0 0-15,0 0 0,0 0 16,1 0-16,-1 22 0,-21-1 0,21 0 15,-21 0-15,0 0 0,0 0 16,0 1-16,0 20 0,0-21 0,0 0 16,0 22-16,0-22 0,0 0 0,0 21 15,0-21-15,0 1 0,0-1 16,0 0-16,0 0 0,0-42 47,0 0-47,0 0 0,0-1 15,0 1-15,21 0 0,-21-21 16,21 21-16,-21-22 0,0 22 0,21-21 16,1 21-16,-1-1 0,-21-20 0,21 21 15,0 0-15,-21 0 16,21 21-16,0 0 0,-21 21 16,22-21-16,-22 21 0,21 0 15,-21 21-15,0-20 0,0-1 16,0 21-16,0 0 0,0-20 0,0 20 15,0-21-15,0 21 0,21-20 16,-21-1-16,21 0 0,-21 0 16,21 0-16,0-21 0,1 0 0,-1 0 15,0 0-15,0 0 16,21 0-16,-20-21 0,-1 0 0,0 0 16,0 0-16,0-22 0,0 22 0,1-21 15,-1 21-15,0-22 0,0 1 16,0 0-16,0-1 0,-21-20 0,0-22 15,0 22-15,0 20 16,0 1-16,0-22 0,0 43 0,0-21 16,0 21-16,-21 0 0,0 21 0,0 0 15,0 21-15,0 0 16,21 0-16,0 21 0,-22 1 16,22-1-16,-21 0 0,21 1 15,0-1-15,0 0 0,0 22 0,0-22 16,0 1-16,0-1 0,0 0 0,21 1 15,-21-22-15,22 21 0,-1-21 16,0 0-16,0 22 0,0-43 0,0 21 16,22 0-16,-22-21 0,21 0 0,-21 0 15,22 0-15,-1 0 0,-21-21 16,22 0-16,-1 0 0,0-1 0,-21 1 16,22 0-16,-22 0 0,0 0 15,0-22-15,0 22 0,1 0 16,-22-21-16,21 21 0,-21-1 0,0-20 15,0 21-15,0 0 0,-21 0 16,-1-1-16,1 22 0,0 0 16,0 0-16,0 0 0,0 22 0,-1-1 15,1 0-15,0 0 0,0 0 16,0 22-16,0-22 0,21 21 0,0-21 16,0 22-16,0-22 0,0 0 0,0 0 15,0 0-15,0 0 0,0 1 16,21-1-16,0-21 0,0 0 0,0 0 15,0 0-15,1 0 0,-1-21 16,0-1-16,0 1 16,0 21-16,0-21 0,1 0 0,-1 0 15,-21 0-15,0-22 0,0 22 16,21 0-16,-21 0 0,0 0 0,0-1 16,0 1-16,0 0 0,0 42 31,0 0-16,0 1-15,0-1 0,0 0 16,0 0-16,0 21 0,0-20 16,0-1-16,0 0 0,21 0 0,-21 0 15,21 0-15,0 1 0,1-22 16,-1 21 0,0-21-16,0 0 0,0 0 15,0 0-15,1-21 0,-1 21 0,0-22 16,0 1-16,0 0 0,0 0 15,-21 0-15,22 0 0,-1-1 0,0 1 16,0 0-16,0 0 0,-21 0 16,0-22-16,21 22 0,-21 0 0,22 0 15,-22 0-15,0 0 0,0-1 0,0 1 16,-22 21 0,1 0-1,21 21-15,-21-21 0,21 22 0,0-1 16,-21 0-16,21 0 15,-21 0-15,21 22 0,-21-22 0,21 0 16,0 21-16,0-21 0,0 1 0,0 20 16,0-21-16,0 0 0,0 0 15,0 1-15,21-22 0,0 21 0,0 0 16,21-21-16,-20 0 0,20 0 0,0 0 16,1 0-16,-1 0 0,0 0 15,1-21-15,-1 0 0,0-1 0,1 1 16,-1 0-16,21-21 0,-41 21 15,20-22-15,0 1 0,-21 21 16,22-22-16,-22-20 0,-21 21 0,0-1 16,21-20-16,-21 20 0,0-20 15,0 21-15,0-1 0,0 1 0,0 21 16,0 0-16,0-1 0,0 1 0,-21 21 31,21 21-31,-21 1 0,21-1 0,0 0 16,0 21-16,0 1 0,0-22 15,-21 21-15,21 0 0,0 1 0,0-22 16,0 21-16,0 1 0,0-1 0,0-21 16,0 21-16,0 1 0,0-22 15,0 0-15,0 21 0,0-20 0,0-1 16,21 0-16,0 0 0,0-21 16,0 0-16,0 21 0,1-21 15,20 0-15,-21 0 0,21 0 0,-20-21 16,20 21-16,-21-21 0,21 0 15,-20 0-15,20-1 0,-21 1 0,0 0 16,22 0-16,-22 0 0,0-22 0,-21 22 16,21 0-16,0 0 0,-21-21 15,21 42-15,-21-22 0,0 1 16,-21 21 0,0 0-16,0 21 0,0-21 15,0 22-15,21-1 0,-22 0 0,22 0 16,-21 0-16,21 0 15,0 1-15,0-1 0,0 0 16,0 0-16,0 0 16,21-21-16,1 21 0,-1-21 15,0 22-15,0-22 16,0 0 0,-21 21-16,0 0 15,-21-21-15,0 21 16,0-21-16,0 21 0,-1-21 15,1 0-15,0 0 16,0 0-16,0 0 16,0 0-16,21-21 15,-22 21-15,22-21 0,0 0 16,0 0-16,0-1 0</inkml:trace>
  <inkml:trace contextRef="#ctx0" brushRef="#br0" timeOffset="25695.04">11028 6668 0,'0'0'0,"-21"0"0,-22 0 16,64 0-1,1 0 1,20 0-16,21 0 0,-20-22 0,20 22 15,-20 0-15,20 0 0,-21-21 16,22 21-16,-22 0 0,22 0 0,-22-21 16,0 21-16,1 0 0,20 0 0,-42-21 15,22 21-15,-22-21 0,0 21 16,0 0-16,-42-21 31,0 21-31,0 0 16,0 0-16,-1 0 0</inkml:trace>
  <inkml:trace contextRef="#ctx0" brushRef="#br0" timeOffset="26035.52">9207 6773 0,'-42'0'16,"63"-21"-1,0 21 1,1 0-16,20-21 0,0 0 0,1 21 16,-1 0-16,0-21 0,22 21 15,-22-21-15,0 21 0,22-22 0,-22 22 16,1 0-16,-1-21 0,0 21 15,-21 0-15,22 0 0,-22 0 0,0 0 16,-42 21 15,0 1-15,0-22-16,-1 21 0,1 0 16,0 0-16</inkml:trace>
  <inkml:trace contextRef="#ctx0" brushRef="#br0" timeOffset="31059.83">7916 9165 0,'21'0'15,"1"0"-15,-1 0 16,0 0-16,0 0 16,0 0 15,-21-21-31,0 0 16,0 0-1,0 0-15,-21 21 16,0 0-16,0 0 15,0 0-15,-1 0 0,1 0 0,0 21 16,0-21-16,0 21 0,-22 0 16,22 21-16,-21-20 0,21 20 0,-22 0 15,22-21-15,-21 22 0,21 20 16,0-20-16,-1-1 0,22 0 0,0 1 16,0-1-16,0-21 0,0 0 0,22 22 15,-1-43-15,0 21 0,0 0 16,21-21-16,-20 0 0,20 0 0,-21 0 15,21-21-15,-20 21 0,20-21 16,0-1-16,1-20 0,-22 21 0,21-21 16,0 20-16,-20-20 0,20 0 15,0-1-15,-21 22 0,1-21 16,-1 0-16,21-22 0,-42 22 0,21-1 16,0-20-16,-21 21 0,0-22 15,0 22-15,0-22 0,0 22 0,0 0 16,0-1-16,0 1 0,0 21 0,0 0 15,0-1-15,0 44 16,0-1 0,-21 21-16,0 0 0,21 1 15,-21 20-15,21-20 0,-21 20 16,0 1-16,21-1 0,-22 1 0,22-22 16,0 21-16,0-20 0,0 20 15,0-20-15,0-1 0,0 0 0,22 1 16,-1-22-16,-21 21 0,42-21 15,-21 0-15,0-21 0,22 0 0,-22 0 16,0 0-16,21 0 0,1 0 0,-22 0 16,21-21-16,-21 0 0,22 0 15,-1-21-15,-21 20 0,22 1 0,-22-21 16,0 21-16,0 0 0,0-22 16,0 22-16,-21 0 0,22 0 15,-22 0-15,0-1 0,0 1 0,-22 42 31,1 1-15,0-1-16,21 21 0,0-21 0,-21 0 16,21 22-16,-21-22 0,21 21 15,0-21-15,0 22 0,0-22 0,0 0 16,0 0-16,21 0 0,0 1 16,21-1-16,-20-21 0,20 0 0,-21 21 15,21-21-15,1 0 0,20 0 0,-20 0 16,-1-21-16,0 0 0,1 21 15,-1-22-15,-21 1 0,21 0 16,-20 0-16,20 0 0,-21-22 0,21 22 16,-20 0-16,-1 0 0,0-21 15,0 20-15,-21-20 0,0 21 0,0 0 16,0 0-16,0-1 0,0 1 16,-21 21-16,0 0 15,0 0-15,-1 0 0,1 0 16,0 0-16,0 21 0,-21 1 0,20-1 15,1 0-15,-21 0 0,21 21 0,0-20 16,-1 20-16,1-21 0,21 21 16,0-20-16,0-1 0,0 21 0,0-21 15,0 0-15,0 1 16,21-22-16,1 0 16,-1 0-16,0 0 0,0 0 0,0-22 15,0 1-15,22 21 0,-22-21 0,0 0 16,0 0-16,-21-22 0,21 22 15,1 0-15,-22 0 0,0 0 0,0 0 16,0-1-16,0 1 0,0 0 16,0 0-16,21 21 0,-21 21 31,0 0-31,0 0 16,0 1-16,0 20 0,0-21 0,0 0 15,21 0-15,-21 1 0,21-1 16,-21 0-16,21 0 0,0 0 15,-21 0-15,22 1 0,-1-22 0,0 0 16,21 0-16,-21 0 0,22 0 0,-22 0 16,21-22-16,1 1 0,-1 0 15,0 0-15,1 0 0,-1 0 0,0-22 16,-21 22-16,22-21 0,-1-1 16,-21 1-16,22 0 0,-22-1 0,0 1 15,0-21-15,-21 20 0,0 1 0,0-22 16,0 22-16,0 0 0,0-1 15,0 1-15,0 0 0,0 21 0,21-22 16,-21 22-16,0 42 16,0 0-1,0 1-15,-21-1 0,21 21 0,-21 0 16,21 1-16,0-1 0,-21 22 16,0-22-16,21 21 0,-22-20 0,22 20 15,0-20-15,-21 20 0,21-21 0,0 1 16,0-1-16,0 0 0,0 1 15,0-22-15,21 21 0,1-21 0,-1 1 16,0-22-16,0 21 0,21-21 0,-20 0 16,-1 0-16,21 0 0,-21 0 15,0-21-15,1-1 0,20 1 0,-21 0 16,0 0-16,0 0 16,1 0-16,-1-22 0,0 22 0,0-21 15,-21-1-15,0 22 0,0-21 0</inkml:trace>
  <inkml:trace contextRef="#ctx0" brushRef="#br0" timeOffset="31288.7">9631 8827 0,'-21'0'16,"-1"0"0</inkml:trace>
  <inkml:trace contextRef="#ctx0" brushRef="#br0" timeOffset="31939.22">13610 6689 0,'0'0'0,"0"-21"0,42-22 16,-20 22-16,-22 0 0,0 0 0,21 0 16,-21-1-16,-21 44 31,-1-1-31,-20 0 0,21 0 16,-21 21-16,20 1 0,-20-1 15,0 22-15,-1-22 0,1 21 0,0 22 16,-1 0-16,22-22 0,-21 22 15,21 0-15,0-1 0,21-20 16,0 20-16,0-20 0,0-22 0,21 22 16,21-22-16,-21 0 0,0-20 15,22 20-15,-1-21 0,0 0 0,1-21 16,-1 0-16,0 0 0,1 0 16,-1 0-16,0 0 0,22-21 15,-22 0-15,1 0 0,-1 0 0,0-1 0,1 1 16</inkml:trace>
  <inkml:trace contextRef="#ctx0" brushRef="#br0" timeOffset="32775.39">14393 6879 0,'0'0'0,"21"0"15,-21-21-15,0 0 0,0 0 16,0 0 0,0 42-1,0 0-15,0 0 16,0 0-16,0 22 0,0-1 16,-21 0-16,21 1 0,0 20 0,0 1 15,-21-22-15,21 21 16,0 1-16,-21-22 0,0 22 0,0-22 15,21 0-15,0-20 0,0 20 0,-22-21 16,22 0-16,0 0 16,22-21-1,-1-21-15,0 0 0,21 0 16,-21-21-16</inkml:trace>
  <inkml:trace contextRef="#ctx0" brushRef="#br0" timeOffset="33123.97">14774 6435 0,'21'0'16,"22"0"-16,-22 0 0,0 0 15,21 21-15,-20 0 0,20 0 16,0 22-16,1-22 0,20 21 0,-21 22 16,1-22-16,-1 21 0,0-20 15,1 20-15,-22 1 0,21-1 16,-21 22-16,-21-22 0,0 1 0,0-1 16,0 22-16,0-43 0,0 22 15,-21-1-15,0-20 0,-21-1 0,21 0 16,-22 1-16,22-1 0,-21-21 0,-1 22 15,1-22-15,-21 21 0,20-21 16,1 0-16,0 1 0,-1-1 0,-20 0 16,20 0-16,1 0 0,0-21 0</inkml:trace>
  <inkml:trace contextRef="#ctx0" brushRef="#br0" timeOffset="33635.19">13314 8742 0,'0'0'0,"0"-21"15,21 0-15,-21-43 16,0 43-16,-21 0 0,0 21 16,-1 0-16,1 0 0,0 0 0,0 0 15,-21 0-15,20 0 16,1 21-16,-21 0 0,21 0 0,0 43 16,-22-22-16,22 22 0,-21-1 0,21 22 15,-1-22-15,1 22 0,0-22 16,0 22-16,21 0 0,0-22 0,0 1 15,0-1-15,0 1 0,0-22 16,21 0-16,0 1 0,22-22 0,-22 0 16,21 0-16,0 0 0,1-21 0,-1 0 15,0 0-15</inkml:trace>
  <inkml:trace contextRef="#ctx0" brushRef="#br0" timeOffset="33923.08">14203 8932 0,'-21'0'0,"-1"0"0,1 0 15,0 22-15,21 20 16,0-21-16,0 21 0,0-20 15,0 20-15,0 0 0,0 1 16,0-22-16,0 21 0,-21 0 0,21-20 16,0 20-16,0-21 0,0 0 15,0 22-15,0-22 0,0 0 0,0 0 16</inkml:trace>
  <inkml:trace contextRef="#ctx0" brushRef="#br0" timeOffset="34267.87">14563 8636 0,'0'0'0,"42"-21"16,-21 21-16,0 0 16,0 0-16,1 0 0,-1 0 0,0 21 0,0-21 15,0 21-15,0 0 0,-21 22 16,22-22-16,-22 21 0,21 1 0,-21-1 16,0 0-16,0 1 0,0-1 0,0 21 15,0-20-15,-21 20 16,-1-20-16,1 20 0,0-21 0,0 22 15,-21-1-15,-1 1 0,1-1 0,0-20 16,-22 20-16,22-20 0,-22 20 16,22-21-16,-22 1 0,22-1 0,-21-21 15,20 22-15,-20-22 0,20 0 0,-20 0 16</inkml:trace>
  <inkml:trace contextRef="#ctx0" brushRef="#br0" timeOffset="35823.69">7387 7959 0,'0'0'0,"-21"0"15,0 0-15,0 0 16,-1 0-16,1 0 16,0 0-16,42 0 31,0 0-15,1 0-16,-1-21 0,21 21 15,-21 0-15,22 0 0,-1 0 16,-21 0-16,21 0 0,1 0 0,-22 0 15,21 0-15,-21 0 0,1 0 16,-1 0-16,0 0 0,0 0 0,0 0 16,-21 21 46</inkml:trace>
  <inkml:trace contextRef="#ctx0" brushRef="#br0" timeOffset="36895.19">7726 10287 0,'-21'0'16,"21"21"-16,-22-21 0,1 0 15,0 0 1,0 0-16,21 21 15,-21-21-15,0 0 0,-1 0 16,1 0-16,0 0 16,0 0-16,0 0 15,0 0 1,42 0 46,0 0-62,0 0 16,0 0-16,0 0 0,1 0 16,-1 0-16,21 0 0,-21 0 0,22 0 15,-22 0-15,21 0 0,-21-21 0,22 21 16,-22 0-16,0 0 0,21 0 16,-21-21-16,1 21 0,-1 0 0,0 0 15,0 0-15,0 0 0,0 0 16,1 0-16,-22-21 78</inkml:trace>
  <inkml:trace contextRef="#ctx0" brushRef="#br0" timeOffset="48839.69">16722 6922 0,'-22'0'16,"1"0"-16,21-22 0,-21 22 15,0 0-15,21-21 0,-21 21 16,21-21-16,-21 21 16,21-21-16,0 0 15,0 0-15,0-1 16,0 1-16,0 0 16,21 0-16,0 0 15,0 0-15,-21-1 0,21 1 16,0 21-16,1-21 0,-1 0 0,-21 0 15,21 0-15,0 21 16,21-22-16,-20 1 0,-1 21 0,0-21 16,0 21-16,21 0 0,-20-21 15,-1 21-15,0 0 0,21 0 0,-21 0 16,22 0-16,-22 0 0,21 21 16,-21 0-16,22 22 0,-1-22 15,-21 21-15,-21-21 0,21 22 16,-21-22-16,0 21 0,0 0 0,0-20 15,0 20-15,0-21 0,0 21 16,-21-20-16,0 20 0,0-21 0,0 21 16,0-20-16,-1 20 0,1-21 15,0 21-15,0 1 0,0-22 16,0 21-16,-22 1 0,22-22 16,0 21-16,0 0 0,0-20 0,-1 20 15,-20 0-15,21-21 0,0 22 0,0-22 16,-1 21-16,1 1 0,0-22 15,0 21-15,21-21 0,0 22 0,-21-22 16,21 21-16,-21-21 0,21 22 16,0-22-16,0 0 0,0 21 0,0-21 15,0 1-15,21-1 0,0 0 16,0 0-16,0-21 0,0 21 0,1 0 16,-1-21-16,21 0 0,-21 22 0,0-22 15,22 0-15,-22 0 16,0 0-16,21 0 0,-20 0 0,-1 0 15,0 0-15,0 0 0,0-22 0,0 22 16,1-21-16,-1 21 0,-21-21 16,21 0-16,0 21 15,-21-21-15,-21 21 32,0 0-32,0 21 15,-1-21-15,1 21 0,0 0 16,0 0-16,0-21 0,21 22 0,-21-1 15,-1 0-15,1 0 0,0 0 16,0 0-16,21 1 0,0-1 16,-21 0-16,21 21 0,-21-21 0,21 1 15,0-1-15,0 21 0,0-21 16,0 0-16,0 1 0,0 20 0,0-21 16,0 21-16,0-20 0,0 20 0,0 0 15,0-21-15,0 22 0,0-1 16,0-21-16,0 22 0,0-1 0,0 0 15,0-21-15,0 22 0,21-1 0,-21-21 16,0 22-16,0-22 0,0 21 16,0-21-16,0 0 0,0 1 0,21-1 15,-21 0-15,0 0 0,0 0 0,0 0 16,0 1-16,0-1 31,-21-21 16,0 0-47,-1 0 0,1 21 16,0-21-16,-21 0 0,21 0 0,-22 0 15,22 21-15,-21-21 0,-1 0 16,22 0-16,0 21 0,0-21 0,0 0 16,0 0-16,-1 0 31,1 0 47,21 21-78,-21-21 16,0 0-1,0 0-15,0 0 16,-1 0-16,1 0 0,0 0 15</inkml:trace>
  <inkml:trace contextRef="#ctx0" brushRef="#br0" timeOffset="60503.56">7345 7959 0,'-21'0'0,"-1"0"15,22 21 1,22-21 47,-1 0-63,21 0 0,-21 0 0,22 0 15,-1 0-15,0 0 0,1-21 16,-1 21-16,0 0 0,1 0 0,-1 0 15,0 0-15,1-21 0,-22 21 16,21 0-16,-21 0 0,0 0 0,1 0 16,-44 0 15,1 0-31,0 0 0,0 0 0,-21 0 16,-1 0-16,1 0 15,-22 21-15,22-21 0,0 0 0,-1 0 0,1 21 16,0-21-16,-1 0 15,22 0-15,0 21 0,-21-21 0,21 0 16,-1 0-16,1 0 16,42 0 15,1 0-31,-1 0 0,0 0 16,0 0-16,0 0 0,22 0 0,-1 0 15,-21 0-15,21 0 0,1-21 16,-22 21-16,21-21 0,1 21 0,-22 0 15,21-21-15,-21 21 0,0 0 16,1 0-16,-1-22 0,0 22 0,-42 0 31,0 0-15,-1 0-16,-20 0 0,21 0 0,-21 0 16,-1 0-16,1 0 0,0 0 15,-1 0-15,22 22 0,-21-22 0,21 0 16,-1 0-16,1 21 0,0 0 15,21 0 1,0 0-16,0 0 16,21 1-16,0-1 0,1 0 15</inkml:trace>
  <inkml:trace contextRef="#ctx0" brushRef="#br0" timeOffset="61932.26">7726 10245 0,'-21'0'47,"-1"0"-31,1 0-16,0 0 0,0 21 15,0-21-15,0 0 0,-1 0 0,1 0 16,0 0-16,0 0 0,0 0 15,0 0-15,-1 0 0,1 0 0,0 0 16,0 0-16,0 0 16,42 0 31,0 0-47,0 0 15,0 0-15,22 0 0,-1 0 0,0 0 16,-20 0-16,20 0 0,0 0 15,1 0-15,-22 0 0,21 0 16,-21 0-16,22 0 0,-22 0 0,0 0 16,0 0-16,0 0 0,0 0 15,1 0-15,-44 0 32,1 0-17,0 0-15,0 0 0,-21 0 0,20 0 16,1 0-16,-21 0 0,21 0 15,0 0-15,-22 0 0,22 0 0,0 0 16,0 0-16,0 0 0,-1 0 0,1 0 16,0 0-16,0 0 0,0 0 15,42 0 48,0 0-63,0 0 15,22 0-15,-22 0 0,21 0 0,-21 0 16,22 0-16,-22 0 0,21 0 16,-21 0-16,0 0 0,22-21 0,-22 21 15,0 0-15,0 0 0,0 0 0,1 0 16,-44 0 31,1 0-47,-21 0 0,21 0 15,-22 0-15,1 0 0,21 0 0,-21 0 16,-1 0-16,1 0 0,21 0 0,-22 0 16,22 0-16,0 0 0,0 0 15,0 0-15,0 0 0,21 21 16,21-21 15,0 0-31,0 0 0,0 0 16,22 0-16,-22 0 15,21 0-15,0 0 0,1-21 0,-22 21 0,21 0 16,1 0-16,-22-21 0,0 21 16,21 0-16,-21 0 0,-42 21 47,-21 0-47,21-21 0,0 21 0,-22 0 15,1 0-15</inkml:trace>
  <inkml:trace contextRef="#ctx0" brushRef="#br0" timeOffset="66271.72">5101 12594 0,'-21'0'0,"0"0"16,0 0-16,-1 0 15,1 0 1,0 21 0,0-21-1,63 0 48,-21 0-63,1 0 0,-1 0 15,21 0-15,-21 0 0,0 0 16,1 0-16,-1 0 0,0 0 16,0 0-16,0 0 0,0 0 15,1 0-15,-1 0 0,21 0 0,-21 0 16,0 0-16,1 0 0,20 0 0,-21 0 16,64 0-16,-43 0 0,0 0 15,-20 0-15,20 0 0,0 0 0,22 0 16,-22 0-16,0 0 0,-20 0 0,20 0 15,0 0-15,22 0 0,-43 0 0,0 0 16,21 0-16,1 0 0,-22 0 0,64 0 16,-43 0-16,0 0 0,1 0 0,-1 0 15,0 0-15,64-21 0,-42 21 0,-1 0 16,-21 0-16,22 0 0,-1 0 0,64-21 16,-63 21-16,-1 0 0,1 0 0,-1-21 15,43 21-15,42 0 16,-84-21-16,-1 21 0,1 0 0,-1 0 15,1 0-15,63-21 0,-64 21 0,1 0 16,-1 0-16,1 0 0,-22 0 0,85-22 16,0 22-16,-63 0 0,-1 0 15,1 0-15,-1 0 0,-20 0 0,84 0 16,-64 0-16,1 0 0,-22 0 0,21 0 16,43 0-16,-42-21 0,-22 21 0,0 0 15,22 0-15,-1 0 0,-20 0 0,20 0 16,1 0-16,-22 0 0,22 0 0,41 0 15,-41 0-15,-22 0 0,22 0 0,-22 0 16,106 0-16,-105 0 16,20-21-16,-21 21 0,22 0 0,-22 0 15,22 0-15,-1 0 0,1 0 0,-1 0 16,-20 0-16,20 0 0,64 0 0,-63 0 16,-22 0-16,21 0 0,1 0 0,-22 0 15,85 0-15,-84 0 0,20 0 0,-21 0 16,22 0-16,-1 0 0,128 0 15,-128 0-15,1 0 0,-1 0 16,1 0-16,21 0 0,42-21 0,-64 21 0,1 0 16,-1 0-16,1 0 0,20 0 15,-20 0-15,20 0 0,-20 0 0,84 0 0,-63 0 16,-22 0-16,22 0 0,-22 0 16,22 0-16,-21 0 0,20 0 0,43 0 15,-42 0-15,0 0 0,-22 0 0,22 0 16,-22 0-16,22 0 0,63 0 0,-84 0 15,20 0-15,-20 0 0,20 0 0,-20 0 16,-1 0-16,22 0 0,0 0 0,63 0 16,-63 0-16,-1 0 0,1 0 0,-22 0 15,22 0-15,0 0 0,-22 0 0,22 0 16,0 0-16,-1 21 0,1-21 0,0 0 16,-1 0-16,86 0 0,-86 0 15,-20 0-15,20 0 0,1 0 0,-21 0 0,20 0 16,1 0-16,-22 0 0,22 0 15,0 0-15,63 0 0,-63 0 0,-1 0 16,-20 0-16,20 0 0,1 0 0,42 0 16,-42 0-16,-1 0 0,-20 0 15,105 0-15,-84 0 0,-22 0 0,22 0 16,0 0-16,-22 0 0,85 0 0,-63 0 16,-21 0-16,-1 0 0,22 0 0,-22 0 15,22 0-15,0 0 0,-1 0 0,64 0 16,-63 21-16,63-21 0,-84 0 15,20 0-15,-20 0 0,-1 0 0,22 0 16,-21 0-16,20 0 0,1 0 16,-22 0-16,22 21 0,63-21 0,-84 0 15,20 0-15,-20 0 0,21 0 0,-22 0 16,85 0-16,-84 0 0,-1 22 0,1-22 16,20 0-16,-20 0 0,84 0 0,-84 0 15,-1 0-15,22 21 0,-1-21 0,-20 0 16,84 0-16,-84 0 0,20 0 0,-20 0 15,20 21-15,-20-21 0,84 0 0,-63 0 16,-1 0-16,1 0 0,-21 0 0,20 0 16,64 0-16,-63 21 0,-21-21 15,20 0-15,-20 0 0,20 0 0,65 0 0,-65 21 16,-20-21-16,20 0 0,1 0 16,-21 0-16,105 0 0,-106 0 0,1 0 15,21 0-15,-22 21 0,22-21 0,63 0 16,-85 0-16,22 0 0,-21 0 0,-1 0 15,22 0-15,-22 0 0,64 22 0,-63-22 16,-1 0-16,-20 0 0,20 0 0,1 0 16,41 0-16,-62 0 0,-1 0 0,22 0 15,-22 0-15,0 0 0,22 0 0,-22 0 16,-21 0-16,0 0 0,1 0 0,-1 0 16,0 0-16,0 0 15,-42 0 32,0 0-47,0 0 16,-1 0-16,1 0 0,0-22 0,0 22 15,0 0-15,0-21 0,-22 0 0,1 21 16,21 0-16</inkml:trace>
  <inkml:trace contextRef="#ctx0" brushRef="#br0" timeOffset="67335.83">15452 11917 0,'0'0'0,"21"-21"16,-21 0-16,0-1 15,0 1-15,0 0 16,0 0 0,0 0-16,0 0 15,0-1-15,0 1 16,-21 21 31,21 21-32,-22 1-15,22-1 0,0 0 0,0 0 16,0 0-16,0 43 0,-21-43 0,21 21 16,0 1-16,0-1 0,0 0 0,0 43 15,-21-43-15,21 1 0,0-1 16,-21 0-16,21 1 0,0-22 0,-21 63 15,21-41-15,0-22 0,0 21 0,0-21 16,0 22-16,0 20 0,0-42 0,0 1 16,0-1-16,0 0 0,0 0 0,0 0 15,0 22-15,0-22 0,0 0 16,0-42 31</inkml:trace>
  <inkml:trace contextRef="#ctx0" brushRef="#br0" timeOffset="69167.59">15303 13441 0,'0'0'0,"-21"-21"16,0 21-16,0-21 15,0 21-15,0 0 16,-1 0-16,1 0 16,0 0-16,0 21 0,21 0 15,-21 0-15,0-21 0,21 21 0,-22-21 16,22 43-16,0-22 0,-21 0 0,21 0 16,-21 0-16,21 0 0,0 1 0,0 20 15,0-21-15,0 0 0,0 0 0,0 1 16,0-1-16,0 0 0,0 0 0,0 0 15,0 0-15,0 1 0,21-1 16,0 0-16,1 21 0,-1-42 16,0 0-16,-21 21 0,21-21 0,0 0 15,0 22-15,1-22 0,20 0 0,-21 0 16,0 0-16,0 0 0,1 0 0,-1 0 16,21 0-16,0 0 0,-20-22 0,20 22 15,-21-21-15,0 21 0,0-21 0,22 0 16,-1 0-16,-21 0 0,22-1 15,-22 1-15,0 0 0,0-42 0,0 41 16,0 1-16,-21 0 0,0-21 0,22 21 16,-22-43-16,0 43 0,0-21 0,0 20 15,0 1-15,0 0 0,0-21 16,-22-1-16,1 43 0,0-21 0,0 0 16,0 21-16,0-21 0,-43 21 0,43 0 15,0 0-15,-22 0 0,22 0 0,-21 0 16,0 0-16,-22 0 0,43 0 0,0 0 15,-22 0-15,22 0 0,0 21 0,0-21 16,-21 21-16,20 0 0,1 1 0,0-22 16,21 21-16,0 0 0,-21 0 0,0 21 15,21-20-15,0-1 0,0 21 0,0-21 16,-21 0-16,21 22 0,0-1 0,0-21 16,0 0-16,0 1 0,0-1 0,0 21 15,0-21-15,0 0 0,21 22 16,-21-22-16,0 0 0,21-21 15,-21 21-15,0 0 0,21 1 0,0-1 16,-21 0-16,21-21 0,1 0 0,-1 0 16,0 21-16,0-21 0,0 0 0,22 0 15,-22 0-15,0 0 0,0 0 0,0 0 16,0 0-16,22-21 0,-22 0 0,0 21 16,0-21-16,0 21 0,1-22 0,-1 22 15,21-42-15,-21 21 0,0 0 16,-21 0-16,0-1 0,43-20 0,-43 21 15,0 0-15,0-22 0,0 22 0,0 0 16,0-21-16,0-22 0,0 43 16,0-21-16,0 21 0,0-22 0,0 22 15,-43-42-15,22 41 0,0 1 0,21 0 16,-21 0-16,0 0 0,0 21 0,-43-21 16,43 21-16,0-22 0,0 22 0,-22 0 15,22 0-15,0 0 0,-43 0 16,1 0-16,21 0 0,-1 0 15,22 22-15,0-1 0,0-21 0,0 21 16,-1 0-16,1 0 0,0 22 0,21-22 16,-21 0-16,21 21 0,0-21 0,0 22 15,0 20-15,0-42 0,0 22 16,0-22-16,0 21 0,0-21 0,0 22 16,21-22-16,0 21 0,-21-21 0,21 1 15,1 20-15,-1-21 0,0 0 0,0 0 16,0 1-16,22-1 0,-22 0 0,0-21 15,0 21-15,0-21 0,43 0 16,-43 0-16,0 0 0,0 0 0,0 0 16,1 0-16,-1 0 0,42 0 0,-42 0 15,1-21-15,-1 21 0,0-21 0,0 21 16,21-43-16,-20 43 0,-1-21 0,-21 0 16,21 0-16,0 0 0,-21-22 15,21 22-15,-21 0 0,0-21 0,0 21 16,0-1-16,0-20 0,0 0 0,0-1 15,0 1-15,-21 21 0,21-21 0,-21 20 16,-21-20-16,42 0 0,-22 21 0,1-1 16,0 22-16,0-21 0,-21 0 0,20 0 15,1 21-15,0-21 0,0 21 0,0 0 16,0 0-16,-43 0 0,43 0 0,0 0 16,0 0-16,-22 0 0,22 0 0,0 0 15,-21 21-15,20 0 0,1-21 0,0 21 16,0-21-16,0 21 0,-22 22 15,43-22-15,0 0 0,-21 0 0,21 22 0,0-22 16,0 42-16,0-42 0,0 22 16,0-22-16,0 0 0,0 21 0,0-20 15,0-1-15,0 0 0,0 0 0,21 0 16,-21 0-16,0 1 0,22-1 0,-1 0 16,0 0-16,0 0 0,0 0 15,22 1-15,-22-22 0,0 0 0,21 21 16,-21-21-16,1 21 0,-1-21 0,21 0 15,-21 0-15,0 0 0,1 0 0,-1 0 16,21 0-16,0-21 0,-20 0 16,-1-1-16,0 22 0,0-21 0,0 21 15,22-42-15,-43 21 0,21 0 0,0-1 16,0 1-16,-21-21 0,21-22 16,-21 43-16,21-21 0,-21 0 0,0-1 15,0 1-15,0 21 0,0-43 0,0 22 16,-42 0-16,21 20 0,-43-20 15,43 42-15,0 0 0,0 0 16,0 0-16,-22 0 0,22 0 0,-42 0 16,42 0-16,-1 0 0,-20 0 0,21 0 15,0 0-15,-22 0 0,22 0 0,0 21 16,0-21-16,0 0 0,-22 0 0,22 21 16,0-21-16,0 0 0</inkml:trace>
  <inkml:trace contextRef="#ctx0" brushRef="#br0" timeOffset="69729.25">13314 12150 0,'0'-21'0,"0"-1"16,0 1-1,0 0 1,0 42 15,0 0-31,0 1 16,0-1-16,0 0 0,0 21 0,0 1 15,0 20-15,0-21 0,0 1 0,0-22 16,0 21-16,0 1 0,0-1 0,0 0 16,-21-21-16,21 1 0,0 20 15,0-21-15,0 0 0,0 22 0,0-22 16,0 0-16,0 0 0,0 0 15,-22-21-15,22 21 16</inkml:trace>
  <inkml:trace contextRef="#ctx0" brushRef="#br0" timeOffset="71855.8">12552 13631 0,'0'0'0,"-21"0"0,-1 0 16,1 0 15,0 0-15,42 0 62,0 0-78,22 0 0,-22 0 15,0 0-15,21 0 0,1-21 0,-22 21 16,0 0-16,0 0 0,22 0 0,-22 0 16,21-21-16,-21 21 0,0 0 15,1 0-15,-1 0 16,-21-21 15,21 21-31</inkml:trace>
  <inkml:trace contextRef="#ctx0" brushRef="#br0" timeOffset="72147.31">13208 13420 0,'0'0'15,"0"-21"-15,0-1 0,0 1 16,0 0 0,0 42 15,0 0-31,0 1 16,0-1-16,0 21 0,0 22 0,0-43 15,21 21-15,-21 0 0,0 1 0,0-22 16,0 64-16,0-64 0,0 21 0,0-21 15,0 22-15,0-22 0,0 0 0,0 0 16,0 0-16,0 0 0,0 1 16,-21-22-1,0 0-15,-22-22 16</inkml:trace>
  <inkml:trace contextRef="#ctx0" brushRef="#br0" timeOffset="72551.25">10668 12044 0,'0'0'0,"21"0"16,0-42-16,0 20 15,1 22-15,-1 0 16,0 22-16,0 41 15,-21-42-15,21 22 0,0-22 0,-21 21 16,0 0-16,0 1 0,0-1 0,22-21 16,-22 64-16,0-64 0,0 0 0,0 22 15,0-22-15,0 0 0,0 21 16,0 1-16,0-22 0,0 0 0,-22 21 16,22-21-16,-21 1 0,0-1 0,0 0 15</inkml:trace>
  <inkml:trace contextRef="#ctx0" brushRef="#br0" timeOffset="72823.1">10202 13653 0,'0'0'0,"0"21"0,0 0 16,21-21-16,1 0 16,-1 0-16,0 0 0,0 0 0,0 0 15,22-21-15,-22 21 0,0 0 0,0-21 16,0 21-16,0 0 0,22-22 0,-43 1 16,21 21-16,0 0 0,0 0 0,0 0 15,1-21-15,-1 21 0,0 0 0,0-21 16,0 21-16</inkml:trace>
  <inkml:trace contextRef="#ctx0" brushRef="#br0" timeOffset="73355.82">11388 13483 0,'0'-21'15,"0"0"-15,0 0 0,-22 0 16,22-1-16,0 1 16,0 0-16,0 0 0,0 0 15,43 21 1,-22 0-16,0 0 16,0 0-16,22 42 0,-22-21 15,0 22-15,-21-22 0,21 0 16,-21 42-16,0-20 0,0-1 0,0-21 15,0 22-15,0-1 0,0 0 0,-21 43 16,0-64-16,0 21 0,-1 1 0,-20-1 16,21-21-16,-21 43 0,-1-43 0,22 0 15,0 0-15,-21-21 0,20 21 0,-20 1 16,0-22-16,21 21 0,-1-21 16,1 0-16,0 0 0,-21 0 0,21-21 0,-1 21 15,1-22-15,21 1 0,-21 0 16,0 0-16,21-21 0,-21-1 15,21 22-15,0-21 0,0 21 16,0-1-16,21 22 0,0 0 0,0 0 16,0 0-16,1 0 0,20 0 0,21 22 15,-20-1-15,-22 0 0,21-21 0,1 21 16,-22 0-16,42 0 0,-42 1 0,22-1 16,-22-21-16,0 21 0,0-21 0,0 21 15,1-21-15,-22 21 16,-22-21-1,1 0-15,-21-21 16,21 21-16,-22-21 0</inkml:trace>
  <inkml:trace contextRef="#ctx0" brushRef="#br0" timeOffset="73699.83">8763 12171 0,'0'0'0,"0"-21"16,0 0-16,-21-1 0,21 1 0,-21 0 15,21 42 1,0 0-16,21 22 0,0-22 16,0 42-16,-21-20 0,21-1 0,-21 0 15,21-20-15,1 20 0,-22 0 0,0 43 16,21-43-16,-21 1 0,0-1 0,0 0 16,0-21-16,0 22 0,0 20 0,0-42 15,0 22-15,0-22 0,0 0 16,0 0-16,0 0 0,-43 22 0</inkml:trace>
  <inkml:trace contextRef="#ctx0" brushRef="#br0" timeOffset="73951.69">8403 13780 0,'-21'21'0,"42"-42"16,-42 63-16,42-42 31,0 0-31,0 0 0,1 0 16,20 0-16,-21 0 0,0-21 16,0 21-16,1 0 0,-1-21 15,0 21-15,0-22 0,0 1 16,0 21-16,-21-21 0,22 21 0</inkml:trace>
  <inkml:trace contextRef="#ctx0" brushRef="#br0" timeOffset="74471.91">9102 13589 0,'0'0'0,"21"0"16,-21-21-16,21 21 0,0-21 15,-21 0-15,21 21 0,0-22 0,1 22 16,-1 0-16,0 0 0,0 0 0,0 0 16,22 0-16,-22 0 0,0 0 15,0 22-15,-21-1 0,21 21 16,-21-21-16,0 0 0,0 22 0,0-22 16,0 0-16,-21 0 0,-21 43 15,21-22-15,-1-21 0,1 0 0,0 1 0,0 20 16,0-21-16,-43 0 0,43 0 15,0 1-15,0-22 0,0 21 0,-1-21 16,1 0-16,21 21 16,21-21-1,1 0 1,-1 0-16,21-21 0,-21 21 0,22 0 16,-22 0-16,21 0 0,-21 0 0,22 0 15,-1 0-15,0 0 0,-21 21 0,1-21 16,-1 0-16,0 21 0,0 0 15,0-21-15,-21 43 0,0-22 0,0 0 16,0 0-16,-42 21 16,21-20-16,-22-1 0,1 0 0,21-21 15,-21 21-15,-43 0 0,43 0 0,-1-21 16,1 0-16,0 22 0,-1-22 0,-41 0 16,62 0-16,-20 0 0,21 0 0,-21 0 15,20 0-15,-41-22 0,42 1 0,0 0 16,21 0-1,0 0-15,0 0 0,21 21 0,0-22 16</inkml:trace>
  <inkml:trace contextRef="#ctx0" brushRef="#br0" timeOffset="75067.64">18817 12319 0,'42'-21'0,"-84"42"0,106-42 0,-43 0 0,-21 0 16,21-1-16,0 22 0,0-21 0,-21-21 16,21 21-16,-21 0 0,22-1 0,-22 1 15,0 0-15,0 0 0,0 0 0,0 0 16,0 42-1,0 0 1,0 0-16,0 21 0,-22 1 0,22 41 16,-21-41-16,21-1 0,-21 0 0,21 1 15,0-1-15,-42 22 0,42-22 16,-21 0-16,-1 1 0,22-1 0,0 0 16,-42 22-16,42-22 0,-21-21 0,21 22 15,0-22-15,0 21 0,-21-21 0,0 22 16,21-22-16</inkml:trace>
  <inkml:trace contextRef="#ctx0" brushRef="#br0" timeOffset="75207.56">18605 13716 0,'0'0'0</inkml:trace>
  <inkml:trace contextRef="#ctx0" brushRef="#br0" timeOffset="75345.48">18605 14182 0,'-21'21'0,"42"-42"0,-42 21 15,21-21-15</inkml:trace>
  <inkml:trace contextRef="#ctx0" brushRef="#br0" timeOffset="76199.89">18457 13399 0,'21'-22'15,"-21"1"1,22 0-16,-22 0 0,21 21 16,-21-21-16,0 42 31,0 0-31,21 0 15,-21 43-15,0-22 0,21 22 0,-21-22 16,0 0-16,0 22 0,0-22 0,0 0 16,0-20-16,0 20 0,0-21 0,0 21 15,0-20-15,0 20 0,0-21 0,0 21 16,0-20-16,0-1 0,21-21 31,0 0-31,1 0 16,-1-21-16,0-1 0,0 1 0</inkml:trace>
  <inkml:trace contextRef="#ctx0" brushRef="#br0" timeOffset="76536.6">21865 12319 0,'0'0'0,"21"0"0,-21-21 0,21 21 0,-21 42 32,-21-21-17,0 1-15,0 20 0,0 0 0,21 1 16,-21-1-16,-1 64 0,1-64 0,0 0 15,0 22-15,21-22 0,0 1 0,-21-22 16,21 0-16,0 21 0,-21-21 0,21 1 16,0-1-16,-22 21 0,22-21 15,0 0-15,0 1 16,0-1-16</inkml:trace>
  <inkml:trace contextRef="#ctx0" brushRef="#br0" timeOffset="76703.5">21505 13780 0,'0'0'0,"-21"0"0,21-22 16,0 1-16</inkml:trace>
  <inkml:trace contextRef="#ctx0" brushRef="#br0" timeOffset="76823.42">21865 13885 0,'0'22'0,"0"-1"16,-21 21-16</inkml:trace>
  <inkml:trace contextRef="#ctx0" brushRef="#br0" timeOffset="76939.37">21590 14224 0,'-21'21'0,"42"-42"0,-85 63 0,22 1 16,21-22-16,-43 0 0,22 0 0,21 0 15,-64-21-15,1 0 0,41 0 16,22 0-16,0 0 0,-43-21 0,22 21 16,0-63-16,21 42 0,-1-22 0,1 22 15,21 0-15,-21-21 0,21 20 0</inkml:trace>
  <inkml:trace contextRef="#ctx0" brushRef="#br0" timeOffset="77127.33">21611 14118 0,'64'21'16,"-43"1"-16,21-1 0,-21 0 0,43 0 15,-43-21-15,21 21 0,-21-21 0,22 21 16,-22-21-16,0 0 0,21 0 0,-20 0 15,-1 0-15,0-21 0,-21 0 16,42 0-16,-21 0 0,1 0 0,-1 21 16,0-22-16,0 1 0,0-21 0,0 21 15</inkml:trace>
  <inkml:trace contextRef="#ctx0" brushRef="#br0" timeOffset="77583.07">21294 13737 0,'0'0'0,"21"0"0,0 0 16,-21-21-16,21 21 16,0 0-16,-21-21 0,21 0 15,-21 0 1,22 21-16,-1 0 0,-21-22 16,21 22-16,-21-21 0,0 0 15,21 21-15,0 0 0,0 0 0,22 0 16,-22 21-16,0 0 0</inkml:trace>
  <inkml:trace contextRef="#ctx0" brushRef="#br0" timeOffset="77633.03">21759 13843 0,'0'42'16,"0"-84"-16,0 106 0,0-43 0,-21-21 0,21 42 15</inkml:trace>
  <inkml:trace contextRef="#ctx0" brushRef="#br0" timeOffset="77687">21399 14372 0,'-21'0'0</inkml:trace>
  <inkml:trace contextRef="#ctx0" brushRef="#br0" timeOffset="78156.12">24024 13123 0,'0'0'0,"-21"0"16,0 0-16</inkml:trace>
  <inkml:trace contextRef="#ctx0" brushRef="#br0" timeOffset="78915.71">23982 13060 0,'0'21'16</inkml:trace>
  <inkml:trace contextRef="#ctx0" brushRef="#br0" timeOffset="79495.48">24024 13039 0</inkml:trace>
  <inkml:trace contextRef="#ctx0" brushRef="#br0" timeOffset="79528.46">23982 13060 0,'0'0'16</inkml:trace>
  <inkml:trace contextRef="#ctx0" brushRef="#br0" timeOffset="79555.45">23982 13060 0</inkml:trace>
  <inkml:trace contextRef="#ctx0" brushRef="#br0" timeOffset="79585.42">24066 12891 0</inkml:trace>
  <inkml:trace contextRef="#ctx0" brushRef="#br0" timeOffset="79680.38">24045 12404 0,'-21'0'16</inkml:trace>
  <inkml:trace contextRef="#ctx0" brushRef="#br0" timeOffset="82377.08">23791 12446 0,'0'0'0,"21"0"15,1 0-15,-1 0 0,0 0 16,0-21-16,0 0 0,0 21 15,1 0-15,-22-21 16,21 21 0,-21-22-1,21 22 1,-21-21-16,21 21 16,-21-21-1,21 21 1,-21 21-1,0 0-15,0 1 0,0 20 0,0 0 16,0-21-16,0 22 0,0-1 16,-21 0-16,0 22 0,21-22 0,0 1 15,-21-1-15,21 0 0,-21 1 16,21-22-16,0 21 0,-22-21 0,22 0 16,0 1-16,0-1 15,0 0-15,-21-21 47,0 0-31</inkml:trace>
  <inkml:trace contextRef="#ctx0" brushRef="#br0" timeOffset="83084.06">23812 13674 0,'0'0'0,"-21"0"0,21-21 16,0-1-16,0 1 15,0 0-15,0 0 0,0 0 16,0 0-16,0-1 16,21 22-16,1-21 0,-1 21 0,0 0 15,0 0-15,0 0 0,0 0 16,1 0-16,-1 0 0,0 0 0,0 21 16,0-21-16,0 22 15,-21-1-15,0 0 0,0 0 0,0 21 16,0-20-16,0-1 0,0 0 0,0 21 15,-21-21-15,0 1 0,0-1 16,-21 21-16,20-21 0,-20 0 0,21 1 16,-21-22-16,20 21 0,1 0 15,0-21-15,0 0 0,0 0 0,0 0 16,-1 0-16,22-21 31,22 0-31,-1-1 16,21 22-16,-21-21 0,0 21 15,22-21-15,-22 21 0,21 0 16,-21 0-16,22 0 0,-1 0 16,-21 0-16,0 0 0,22 0 0,-22 0 15,0 0-15,0 21 0,0-21 0,-21 21 16,0 1-16,22-22 0,-22 21 16,0 0-16,0 0 0,0 0 0,0 0 15,-22 1-15,22-1 16,-42 0-16,21 0 0,0 0 0,-22 0 15,1 1-15,0-22 0,21 21 16,-22-21-16,-20 21 0,20-21 0,1 0 16,0 0-16,-1 0 0,1 0 0,21 0 15,-21 0-15,20 0 0,1 0 16,-21 0-16,21 0 16,0 0-16,-1 0 0,1 0 15,21-21-15,-21 21 16,21-21-16,-21-1 0,0 22 15,21-21-15</inkml:trace>
  <inkml:trace contextRef="#ctx0" brushRef="#br0" timeOffset="83847.42">17653 3239 0,'0'0'0,"0"21"0,0 0 15,21-21-15,-21 21 0,21-21 0</inkml:trace>
  <inkml:trace contextRef="#ctx0" brushRef="#br0" timeOffset="84394.12">17759 18902 0,'0'0'15,"0"21"-15,0 0 0,0 22 16,0-1-16,21-42 0,-42 0 47,-22 0-47,22 0 0,0 0 0,0 0 15,-43 0-15,22 0 0,0 0 0,-1 0 16,1 0-16,0 0 0,-1 0 0,1 0 16,0 0-16,-1 0 0,22 0 15,-21 0-15,0 0 0,20 0 0,-20 0 16,21 0-16,0 0 0,0 0 0,-1 0 16,1 0-16,21-42 15,21-22-15,1 1 0,-1 20 16,0 1-16,21 21 0,-21 0 0,22-1 15,-1 1-15,0 21 0,1 0 0,-1 0 16,0 0-16,1 0 0,-22 0 16,21 0-16,1 0 0,-1 21 0,0-21 15,1 43-15,-1-22 0,-21 42 0,21 64 16,-20-63-16,-1-64 0,21 0 0,-21 0 16,0 0-16,1 0 0,-1 0 15,0 0-15,0 0 16,-21-212 15,0-444-31,0 63 0,-21 128 0,0 84 16,21 84-16,0 65 0,-21 62 15,-1 43-15,1 21 0,21 43 16,-21-1-16,21 22 0,0 21 0,-21-21 16,0 20-16,21 1 15,0-212 48,0-42-63,0 42 0,0 43 0,0 21 15,0 42-15,0 21 0,0 42 16</inkml:trace>
  <inkml:trace contextRef="#ctx0" brushRef="#br0" timeOffset="88947.32">3619 16404 0,'0'0'16,"22"0"-16,-1-21 0,-21-21 0,21 21 16,-21-1-16,0 1 0,0-21 0,0 21 15,0 0-15,0-22 0,0 22 0,0 0 16,0 0-16,0 0 0,-42-1 15,20 1-15,1 0 0,-21 0 16,0 21-16,-1 0 0,1 0 16,0 0-16,-1 21 0,1 0 0,0 0 15,-22 22-15,43-22 0,-21 21 16,-1 1-16,22-1 0,-21 0 0,21 1 16,21 20-16,-22-21 0,22 1 15,0-1-15,0 0 0,0-20 16,0 20-16,0 0 0,22-21 0,-22 1 15,21-1-15,0 0 0,0 0 0,0-21 16,0 0-16,22 0 0,-22 0 16,21-21-16,1 0 0,-1 0 0,0-1 15,1 1-15,-1-21 0,0 0 16,1-1-16,-1 1 0,21 0 16,-20-22-16,-1 1 0,0-1 15,1 1-15,-1-1 0,0-21 0,-20 22 16,20-22-16,-21 22 0,0-22 0,0 22 15,1-22-15,-1 0 0,-21 22 16,21-1-16,-21-20 0,0 41 0,0-20 16,0 20-16,0 22 0,0-21 15,-21 21-15,0 21 0,-1 0 0,1 0 16,0 0-16,0 21 0,0 0 16,-22 0-16,22 22 0,-21-1 0,21 21 15,0 1-15,-1-1 16,1 1-16,0-1 0,0 1 0,0-1 15,21 22-15,0 0 0,0-22 16,0 22-16,0-22 0,0 22 0,0-21 16,0-1-16,21 1 0,0-22 0,21 21 15,-20-41-15,20 20 0,0-21 16,-21 0-16,22 0 0,-1-21 0,0 0 16,22 0-16,-22 0 0,1 0 15,-1 0-15,21-21 0,-20 0 0,20 0 16,-20-21-16,-1 20 0,0-20 15,1 21-15,-1-21 0,0-1 16,-21 22-16,1-21 0,-1 21 0,-21-22 16,0 22-16,0-21 0,0 21 15,-21-1-15,-1 22 0,1 0 16,-21 0-16,21 22 16,0-1-16,-1 0 0,1 0 0,0 21 15,-21-20-15,21 20 0,-1 0 16,22 1-16,0-1 0,-21-21 0,21 21 15,0-20-15,0-1 0,0 0 16,21 0-16,1 0 0,-1 0 0,21-21 16,-21 0-16,0 0 0,22 0 0,-1 0 15,-21-21-15,22 0 16,-1 0-16,0 0 0,1-22 0,-1 22 16,0-21-16,1 0 0,-1-22 15,0 22-15,1-22 0,-1 22 0,0-22 16,-21 1-16,22-1 0,-22 22 0,0-21 15,0-1-15,0 22 0,1-1 16,-1-20-16,0 21 0,-21 20 0,0-20 16,0 21-16,0 0 0,0 0 15,0-1-15,-21 22 16,0 0-16,-1 22 16,1-1-16,0 21 0,21-21 15,-21 22-15,0 20 0,0-21 0,21 22 16,-22-1-16,22 22 0,-21-21 15,21 20-15,0 1 0,0 21 0,-21-22 16,21 1-16,0 0 0,0 21 0,0-1 16,0 1-16,21-21 0,-21 21 15,21 0-15,1-22 0,-1 22 0,0-21 16,0-1-16,21 1 0,-20-21 16,20 20-16,-21-20 0,0-22 15,22 0-15,-22 1 0,21-22 0,-21 0 16,0 0-16,1-21 0,20 0 0,-21 0 15,0 0-15,0-21 16,1 0-16,20-21 0,-21-1 0,0 1 16,22 0-16,-22-1 0,0-20 15,0 20-15,0-20 0,0-1 0,1 1 16,-22-1-16,0-63 0,0 64 16,-22-1-16,1 1 0,-21 21 15,0-22-15,-1 22 0,1-1 0,-22 1 16,22 0-16,-21 21 0,20-1 15,1 22-15,0-21 0,-1 21 16,1 0-16,21 0 0,0 0 0,-1 0 0,1 0 16,0 0-16,42 0 31,22 0-31,-22 0 16,21 0-16,0-21 0,22 21 0,-22-21 15,22 0-15,-1 0 0,1-22 0,-1 22 16,1-21-16,-1 21 0,1-22 15,-22 1-15,22 21 0,-22-22 0,0 1 16,1 0-16,-22 21 0,0-22 16,0 22-16,-21-21 0,0 21 0,0-1 15,0 1-15,-21 0 0,0 0 16,0 0-16,-22 0 0,22 21 16,-21 0-16,-1 0 0,22 0 0,-21 0 0,0 0 15,20 0-15,-20 21 16,21 21-16,-21-21 0,20 22 0,1-1 15,0 0-15,0 1 0,21 41 16,0-41-16,0-1 0,0 0 16,21 1-16,0-22 0,22 0 0,-22 0 15,0 0-15,0 0 0,21-21 16,-20 0-16,-1 0 0,21 0 0,22-21 16,-43 0-16,0 21 0,21-21 15,-21 0-15,1 0 0,-1-1 16,0-20-16,0 21 0,0 0 15,-21 0-15,0-43 0,0 43 16,0 0-16,0 0 0,0-1 16,0 1-16,0 42 31,0 1-31,0-1 0,0 21 16,0-21-16,0 0 0,0 22 0,0-22 15,0 21-15,0-21 0,0 1 16,21 20-16,-21-21 0,22 0 0,-22 0 15,21 1-15,0-22 0,0 21 16,0-21-16,0 0 0,1 0 16,-1 0-16,0-21 0,0-1 0,0 1 15,0 0-15,1 0 16,-1 0-16,-21 0 0,21-1 0,0-20 16,0 21-16,-21-21 0,0 20 0,21-20 15,-21 0-15,22 21 0,-22-1 16,0-20-16,0 21 0,0 0 15,0 42 1,0 0-16,0 0 16,0 0-16,0 1 0,0 20 0,0-21 15,0 0-15,0 22 16,0-22-16,0 21 0,0-21 0,0 0 0,0 1 16,0-1-16,0 0 0,21 0 15,0-21-15,0 0 16,0 0-16,0 0 0,1 0 15,-1 0-15,0-21 0,0 0 16,0 0-16,0-1 0,22 1 0,-22-21 16,0 21-16,0-22 0,22-20 15,-22 42-15,0-22 0,-21 22 16,0-21-16,0 21 0,21 0 0,-21-1 16,0 1-16,0 42 31,0 1-31,0-1 0,0 0 0,0 0 15,0 21-15,0-20 0,0 20 16,0-21-16,0 21 0,0-20 16,0-1-16,0 21 0,0-21 0,0 0 15,0 1-15,0-1 0,0 0 16,21-21-16,0 21 0,1-21 0,-1 0 16,0 0-16,42 0 15,-41-21-15,20 0 0,0 0 0,1-1 16,-1 1-16,-21-21 0,21 21 15,1-22-15,-1 22 0,22-63 0,-43 41 16,0 1-16,0 0 16,-21 20-16,0-20 0,0 0 0,0-43 15,0 64-15,0-21 16,-21 20-16,0 1 0,0 21 0,-1 0 16,1 0-16,0 0 0,0 0 15,0 21-15,21 1 16,-21 20-16,21-21 0,0 21 0,0 1 15,0-1-15,0 0 0,0 1 0,0-1 16,0 0-16,0-20 0,0 20 16,0 0-16,0-21 0,0 22 0,0-22 15,21 0-15,0 0 0,0 0 0,0-21 16,0 0-16,1 0 16,-1 0-16,0 0 0,0 0 0,21-21 0,-20 0 15,-1 0-15,42-21 16,-42 20-16,1-20 0,-1 21 15,0-21-15,0 20 0,-21-20 0,21 0 16,0-1-16,-21 1 0,22 0 0,-22-1 16,0 1-16,0 0 0,0-1 15,0 22-15,0-21 0,0 21 0,0 0 16,0-1-16,0 1 0,0 42 31,0 1-31,0-1 0,0 0 0,0 21 16,0-21-16,0 22 0,0-1 15,0 22-15,0-22 0,0 0 16,0 22-16,0-22 0,0 0 0,0 1 16,0-1-16,0 0 0,0 1 0,0-22 15,0 21-15,0-21 16,21-21 0,0 0-16,0-21 15,-21 0-15,0 0 0,21 0 16,-21 0-16,21-22 0</inkml:trace>
  <inkml:trace contextRef="#ctx0" brushRef="#br0" timeOffset="89163.86">7916 16002 0,'0'0'0,"0"21"16,21-21-1,1 0-15,20 0 16,-21-21-16,0 21 0,0-21 16,22 21-16,-22-21 0,0 0 0,0 21 15,0-22-15,1 22 0,-1-21 0,0 21 16,0-21-16,0 0 16</inkml:trace>
  <inkml:trace contextRef="#ctx0" brushRef="#br0" timeOffset="89667.79">9525 15769 0,'0'-21'16,"0"42"-16,0-84 0,0 42 0,0-22 15,0 22-15,-21-21 0,21-1 16,-21 22-16,21 0 0,-22 21 16,22 21-1,0 0-15,0 22 0,0-1 0,0 0 16,0 1-16,0 20 0,0 1 16,0 20-16,22-20 0,-22-1 15,21 86-15,-21-86 0,0-21 16,0 22-16,0-22 0,0 1 0,0-22 15,21 21-15,-21-21 0,0 0 16,0 1-16,21-22 0,-21-22 31,21 1-31,-21 0 0,0 0 16,0 0-16,0 0 0,0-22 16,0 22-16,-21-21 0,0-1 0</inkml:trace>
  <inkml:trace contextRef="#ctx0" brushRef="#br0" timeOffset="89929.15">9483 16150 0,'-85'-233'16,"191"509"-1,-233-594-15,233 593 0,-233-613 0,105 274 0,22 22 16,0-1-16,0-20 0,0 21 0,0 20 16,22-20-16,-1 21 0,0 0 0,0 0 15,21-1-15,1 22 0,-22 0 16,21 22-16,1-1 0,20 0 0,-21 21 16,1 1-16,-22-1 0,21 0 0,-21 1 15,1-1-15,-22 0 0,0 1 16,0-1-16,0 0 0,0 1 0,0-1 15,-22 0-15,1-21 0,0 22 16,0-22-16,21 0 0,-21 0 16,0 0-16,-1 1 0,22-1 15,0-42 17,22-1-32,-1 1 0,0 0 0,0 21 15</inkml:trace>
  <inkml:trace contextRef="#ctx0" brushRef="#br0" timeOffset="90210.99">10477 16023 0,'0'21'0,"22"-21"15,-1 0-15,0 0 0,21 0 0,-21 0 16,22 0-16,-1 0 0,22 0 0,-22 0 15,21 0-15,1-21 0,-1 21 16,1-21-16,-1 21 0,-20-21 0,20 21 16,1-21-16,-22 0 0,0 21 0,1-22 15,-1 22-15,0-21 0,-20 21 16,-1 0-16,0 0 0,0 0 0,-42 0 31,0 0-31,0 0 16,-1 0-16,-20 0 0,-21 0 0,20 21 15,-20-21-15,-1 22 0</inkml:trace>
  <inkml:trace contextRef="#ctx0" brushRef="#br0" timeOffset="90442.86">10520 16108 0,'0'0'0,"-43"21"0,-20 0 0,21 0 0,20 1 16,-20-1-16,21-21 0,21 21 16,0 0-16,0 0 0,21 0 15,21-21-15,-20 0 16,20 0-16,0 0 0,1 0 15,20 0-15,-21-21 0,22 21 0,-1-21 16,-20 0-16,20 21 0,1-21 16,-1 0-16,-20-1 0,20 22 15,1-21-15,-22 0 0,0 0 0,1 21 16,-1-21-16,-21 0 0,0-1 0,0 22 16,-21-21-16,0 0 15,0 0-15,0 0 0,0 0 0,0-1 16,0 1-16</inkml:trace>
  <inkml:trace contextRef="#ctx0" brushRef="#br0" timeOffset="90835.91">11070 15600 0,'0'0'0,"-21"-21"0,0 21 16,0 0 0,21 21-16,0 0 0,0 0 15,21 0-15,0 1 16,0-1-16,21 0 0,-20 0 0,20 0 15,0 0-15,1-21 0,-1 22 0,0-22 16,1 0-16,-1 0 0,0 0 16,1 0-16,-22 0 0,21 0 0,0 0 15,1 0-15,-22 0 0,21 0 0,-21 0 16,1 0-16,-1 0 0,0 0 16,-21 21-1,-21 0-15,0 0 16,-22 0-16,22 0 0,-21 22 15,21-22-15,-22 21 0,1 1 0,-22-1 16,22 0-16,0 1 0,-1-1 0,-20 0 16,21 22-16,-22-22 0,22 0 15,-1 1-15,-20-1 0,21-21 0,-1 22 16,22-22-16,-21 0 0,21 0 16,-1 0-16,1-21 0,42-21 31,1 0-31,-1 0 0,0 0 15,21-1-15</inkml:trace>
  <inkml:trace contextRef="#ctx0" brushRef="#br0" timeOffset="91815.6">13462 15685 0,'0'0'0,"-21"0"0,0-22 0,-1 1 15,1 21-15,0-21 0,0 21 0,0 0 16,0 0-16,-1 0 16,1 0-16,0 0 0,0 0 0,0 21 15,-22-21-15,22 21 0,0 1 0,0 20 16,0-21-16,0 0 0,21 22 16,0-1-16,-22 0 0,22 1 0,0-1 15,0 0-15,0 1 0,0-1 16,22 0-16,-22 1 0,21-1 15,0 0-15,0-21 0,0 22 0,0-22 16,1 0-16,-1 0 0,0 0 0,0 1 16,0-1-16,22-21 0,-22 0 15,21 0-15,-21 0 0,0 0 0,22 0 16,-22 0-16,21-21 0,-21 21 0,1-22 16,20 1-16,-21 0 0,0 0 15,0-21-15,1 20 0,-1-20 0,0 0 16,-21 21-16,0-22 0,21-20 0,-21 20 15,0 1-15,0 0 0,0-1 16,0-20-16,0 21 0,-21-1 16,0 22-16,21-21 0,-21-1 0,-22 22 15,22 0-15,-21 0 0,21 0 16,-22 21-16,1 0 0,0 0 0,-1 0 16,1 21-16,0 0 0,-1 0 0,22 0 15,-21 1-15,21 20 0,-22-21 16,22 21-16,0 1 0,21-1 0,0 0 15,0 1-15,0 20 0,0-20 0,0-1 16,0 0-16,0 1 0,21-1 16,0 0-16,0-21 0,1 22 0,-1-22 15,0 0-15,0 0 0,21 0 16,-20 1-16,20-1 0,-21-21 0,21 0 16,-20 0-16,20 0 0,-21 0 15,21 0-15,-20-21 0,20-1 0,-21 1 16,0 0-16,0 0 0,22-21 0,-22 20 15,0-20-15,-21 21 0,21-21 16,-21-1-16,21 1 0,-21-22 0,0 22 16,0-43-16,0 22 0,-21 21 15,0-1-15,0 1 0,0 0 16,0-1-16,-1 22 0,-20-21 0,21 21 16,-21 21-16,20 0 0,-20 0 15,21 0-15,-21 21 0,20 0 16,-20 0-16,21 21 0,-21 1 0,20-1 15,22 0-15,-21 22 0,21-22 0,-21 22 16,21-22-16,0 22 0,0-22 16,0 21-16,0-20 0,0-22 0,0 21 15,0 1-15,21-22 0,0 0 0,1 0 16,-1 0-16,0-21 0,0 0 16,0 0-16,0 0 0,22 0 15,-22-21-15,0 0 0,0 0 0,0-22 16</inkml:trace>
  <inkml:trace contextRef="#ctx0" brushRef="#br0" timeOffset="93487.02">8424 11176 0,'0'0'0,"-21"21"15,0-21 1,21 21 0,21-21 15,0-21-31,22 21 15,-22-21-15,21 21 0,-21 0 0,22 0 16,20 0-16,-21-21 0,1 21 0,20 0 16,1 0-16,-1 0 0,1 0 15,-1 0-15,1 0 0,20 0 0,1 0 16,0 0-16,21 0 0,-1 0 0,1 0 16,21 0-16,0 0 15,21 0-15,-21 0 0,22-21 0,20 21 16,0 0-16,1 0 0,-1 0 0,0 0 15,22 0-15,-22 0 0,22 0 16,20 0-16,-20 0 0,-1 0 0,22 0 16,0 0-16,-1 0 0,-20 0 0,20 0 15,1 0-15,0 0 0,-1 0 16,1 0-16,0 0 0,-1 0 0,22 0 16,-21 0-16,0 0 0,20 0 0,-20 0 15,21 0-15,-21 0 0,-1 0 16,1 21-16,21-21 0,-22 0 0,1 0 15,-21 0-15,20 0 0,1 21 16,0-21-16,-22 0 0,22 0 16,-22 0-16,1 0 0,-1 0 0,1 0 15,-1 0-15,1 0 0,-22 0 0,22 0 16,-22 0-16,0 0 0,1 0 16,-1 0-16,-21 0 0,21 0 0,-20 0 15,-22 0-15,21 0 0,-21 0 0,0 0 16,0 0-16,-21 0 0,-1 0 15,1 0-15,0 0 0,-21 0 16,-1 0-16,1 0 0,-21 0 0,-1 0 0,1 0 16,-22 0-16,0 0 15,-21 0-15,22 0 0,-22 0 0,-21-21 16,0 0 15,-21 21-31,0-21 0,-1 21 16,-20-22-16,21 22 0,0-21 0,0 21 15,-1-21-15,-20 21 0,21-21 0,-21 21 16,20-21-16,-20 21 0,21-21 16,-21 21-16,20-22 0,1 22 0,-21-21 15,21 0-15,0 21 0,-1-21 0,1 21 16,21-21-16,-21 21 16,0 0-1,42 0 16,0 0-31,-21 21 0,43-21 0,-22 21 16,0-21-16,21 21 0,1-21 0,-22 21 16,21-21-16,0 0 0,1 22 15,-1-22-15,0 0 0,1 0 0,-1 21 16,0-21-16,1 0 0,-22 0 0,21 0 16,-21 0-16,1 0 0,-1 21 15,0-21-15,-21 21 16,0 0-1,-21-21 1,0 21-16,-1 1 0,1-1 0,-21 0 16,21 0-16,-22 0 0,1 0 0,0 1 15,-22 41-15,22-42 16,0 22-16,20-22 0,-20 0 0,21 0 16,-21 0-16,20 0 0,1 1 0,21-1 15,-21 0-15,21 0 16,21-21-1,0 0 1,1 0-16,-1-21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18:3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2879 0,'0'-21'78,"0"-1"-63</inkml:trace>
  <inkml:trace contextRef="#ctx0" brushRef="#br0" timeOffset="3739.93">2328 1439 0,'-21'-21'0,"21"0"16,-21 21-16,21-21 15,-21 21-15,21-21 16,-21 21-16,-1 0 0,1 0 15,0 0 1,0 0-16,21 21 0,-21-21 16,21 21-16,-21 0 0,21 22 15,-22-22-15,22 0 0,0 21 16,0-21-16,0 22 0,0-22 16,0 21-16,22-21 0,-1 1 15,21-1-15,-21 0 0,22 0 0,-1-21 16,0 0-16,1 0 0,20 0 15,-21-21-15,22 0 0,-22 0 16,22-1-16,-22 1 0,0 0 0,22-21 16,-43 21-16,21-1 0,1-20 15,-22 21-15,0 0 0,0-22 16,0 22-16,1 0 0,-22-21 0,0 21 16,0-1-16,0 1 0,0 0 15,0 0-15,0 0 0,-22 21 31,1 0-31,21 21 16,0 0-16,0 0 0,-21 22 0,21-22 16,-21 21-16,21 0 0,-21 1 15,21 20-15,0 1 0,0-1 0,-21 1 16,21-1-16,-22 22 0,22-22 16,-21 1-16,21-1 0,-21 1 15,21-22-15,0 22 0,0-22 0,0 22 16,0-22-16,0 0 0,0 1 15,-21-1-15,21-21 0,0 0 0,0 22 16,-21-43-16,21 21 0,-21-21 16,-1 0-16,1 0 0,0 0 15,0 0-15,0 0 16,0-21-16,-22-1 0,22-20 16,-21 21-16,-1-21 0,1 20 0,0 1 15,-1-21-15,22 21 0,-21 0 16,21-1-16,0 22 0,-1-21 15,1 21-15,0 0 0,21 21 16,0 1 0,0-1-16,0 21 0,21-21 15,-21 0-15,21 22 0,1-22 0,-1 21 16,21-21-16,-21 22 0,22-22 16,-22 0-16,21 0 0,0 0 15,1 1-15,-1-22 0,22 0 16,-22 0-16,21 0 0,-20 0 15,20-22-15,1 1 0,-22 0 0,22 0 16,-1 0-16,1-22 0,-22 1 16,21 21-16,-20-21 0,20-1 0,-20 1 15,-22 0-15,0-1 0,0 1 16,0 21-16,-21 0 0,0-22 16,0 22-16,0 0 0,-21 21 31,0 0-31,0 21 0,21 0 0,-21 0 15,-1 1-15,22-1 0,0 0 16,-21 21-16,0 1 0,21-22 16,-21 21-16,21 0 0,-21 1 15,21-22-15,0 21 0,0-21 16,0 1-16,0-1 0,0 0 0,0 0 16,21-21 15,-21-21-31,21 0 0,-21 0 15,21-1-15,-21-20 0,0 0 16,21-1-16,1 22 0,-22-21 0,21 0 16,0 20-16,0-20 0,-21 21 15,21 0-15,0 0 0,1-1 16,-1 22-16,0 0 0,0 0 16,0 0-16,0 22 15,-21-1-15,22 0 0,-22 0 16,0 0-16,0 22 0,21-22 0,-21 21 15,21-21-15,-21 22 0,21-22 16,0 0-16,-21 0 0,21 0 0,1 0 16,-1 1-16,0-22 0,0 0 15,0 0-15,22 0 0,-22 0 16,0 0-16,21 0 0,-21-22 0,1 1 16,-1 0-16,21 0 0,-21 0 15,0-22-15,1 22 0,-1-21 16,0 21-16,0-22 0,0 22 15,0-21-15,-21 21 0,22 0 0,-22-1 16,0 1-16,-22 21 31,1 21-31,21 1 0,-21-1 16,0 0-16,21 0 0,-21 21 0,21 1 16,0-22-16,-21 21 0,-1 1 15,22-1-15,-21 0 0,21-21 0,0 22 16,0-22-16,0 0 0,0 0 15,0 0-15,21-42 32,-21 0-17,22 0-15,-1 0 0,0-22 16,0 22-16,0-21 0,0 21 16,1-22-16,-1 1 0,0 21 0,0 0 15,0-22-15,0 22 0,1 21 16,-1-21-16,0 21 0,0 0 0,0 0 15,0 21-15,1 0 16,-22 1-16,0-1 0,0 21 16,0-21-16,0 22 15,0-1-15,0-21 0,0 21 0,0-20 0,0-1 16,0 21-16,0-21 16,21 0-16,0-21 0,0 22 0,21-22 15,-20 0-15,20 0 0,21 0 16,-20 0-16,-1 0 0,22-22 0,-22 1 15,0 0-15,1 0 0,-1 0 16,0 0-16,1-22 0,-1 22 0,-21-21 16,21 21-16,-20-22 0,-1 22 15,0-21-15,-21 21 0,0-1 0,0 1 16,0 42 15,-21 1-15,0 20-16,21-21 0,-22 21 0,1-20 15,0 20-15,21-21 0,0 21 16,0 1-16,0-22 0,0 0 0,0 21 16,0-20-16,0-1 0,0 0 15,21 0-15,0-21 0,1 0 16,20 0-16,-21 0 0,21 0 16,1 0-16,-22-21 0,21 0 0,1 0 15,-1-1-15,0 1 0,-21 0 16,22-21-16,-22 21 0,0-22 0,0 1 15,0 0-15,-21 20 16,0-20-16,0 0 0,0-1 0,-21 1 16,0 21-16,-21 0 0,21 0 15,-22-1-15,1 22 0,21 0 0,-22 0 16,1 0-16,0 22 0,-1-1 16,1 0-16,21 0 0,-21 21 0,20 1 15,1-1-15,0 0 0,21 22 16,0-22-16,0-21 0,0 22 0,0-1 15,21-21-15,0 0 0,1 1 16,20-1-16,0-21 0,-21 0 16,22 0-16,20 0 0,-20 0 0,-1 0 15,0-21-15,22-1 0,-22 22 16,0-21-16,1 0 0,-1 0 16,0-21-16,1 20 0,-1-20 0,-21 21 15,22-21-15,-22 20 0,0-20 16,0 21-16,0 0 0,-21 0 0,0-1 15,21 1-15,1 21 16,-22 21 0,0 1-16,0-1 0,0 0 15,0 0-15,0 21 0,-22-20 0,22 20 16,-21-21-16,21 0 0,0 22 16,0-22-16,0 0 0,0 0 0,0 0 15,0 0 1,21-21-16,1 0 0,-1 0 0,0 0 15,0 0-15,21 0 0,-20 0 16,-1 0-16,21-21 0,0 0 0,-20 0 16,20 0-16,-21-22 0,21 22 15,-20-21-15,-1 0 0,0-1 0,0 22 16,0-21-16,-21 21 0,0-22 0,21 22 16,-21 0-16,0 0 0,22 21 15,-22 21 1,0 0-1,0 0-15,0 0 0,0 22 16,-22-22-16,22 21 0,0 1 16,0-22-16,0 21 0,0 0 0,0-20 15,0 20-15,22-21 0,-1 0 16,0 0-16,21 1 0,1-1 0,-1 0 16,0-21-16,1 0 0,20 0 15,-21 0-15,1 0 0,20 0 0,-20 0 16,20-21-16,-21 21 0,1-21 15,20-22-15,-20 22 0,-22 0 16,21-21-16,-21-1 0,0 1 0,-21 0 16,0-1-16,0 22 0,0-21 0,0-1 15,0 22-15,-21 0 0,0 0 0,0 0 16,0 0-16,0 21 16,-22 0-16,22 0 0,-21 0 0,-1 0 15,22 21-15,-21 0 0,21 0 16,-22 21-16,22 1 0,0-1 0,0 0 15,0 1-15,0-1 0,21 0 16,-22-20-16,22 20 0,0 0 0,0-21 16,0 1-16,22-1 0,-1 0 15,0-21-15,21 0 0,-21 0 0,1 0 16,20 0-16,-21 0 0,0 0 16,22-21-16,-22 0 0,0 21 15,21-22-15,-21 1 0,1-21 0,-1 21 16,0-22-16,0 22 0,0-21 15,-21 0-15,21 20 0,-21-20 0,0 21 16,0 0-16,0 0 0,0-1 16,0 44-1,-21-1-15,21 0 16,0 21-16,0-21 0,0 22 0,0-1 16,0-21-16,0 22 0,0-22 15,0 21-15,21-21 0,-21 0 0,22 1 16,-22-1-16,21 0 0,0-21 15,0 0-15,0 0 0,0 0 16,1 0-16,-1 0 0,0 0 0,21 0 16,-21-21-16,22 0 0,-1-1 15</inkml:trace>
  <inkml:trace contextRef="#ctx0" brushRef="#br0" timeOffset="4396.07">8318 2265 0,'0'-21'16,"0"0"-1,0-1-15,0 1 16,0 0-1,0 0-15,-21 21 16,0 0-16,-21 0 16,21 0-16,-1 0 0,1 0 0,-21 0 15,0 21-15,20 0 0,-20 0 16,21 22-16,-21-22 0,20 21 0,1 22 16,0-22-16,0 22 0,0-22 15,21 21-15,0-20 0,0-1 0,0 0 16,0 1-16,0-22 0,21 0 15,21 21-15,1-42 0,-1 22 0,0-22 16,1 0-16,20 0 0,1 0 16,-1 0-16,1 0 0,-1-22 0,1 1 15,20 21-15,1-21 0,-22 0 16,1-21-16,21 20 0,-22 1 16</inkml:trace>
  <inkml:trace contextRef="#ctx0" brushRef="#br0" timeOffset="6081.14">9207 2455 0,'0'0'0,"0"-42"0,0-43 15,0 64-15,-21 0 16,0 0-16,0 0 0,0 21 0,-22 0 16,22 0-16,0 0 0,-21 0 15,21 0-15,-22 0 0,22 21 0,0 0 16,-21 0-16,20 22 0,1-1 16,0 0-16,0 1 0,21-1 15,0 0-15,-21 1 0,21-22 16,0 21-16,0 0 0,0-20 0,0-1 15,0 0-15,21 0 0,-21 0 16,21-21-16,0 0 0,22 0 0,-22 0 16,0 0-16,21-21 0,1 21 15,-22-21-15,21 0 0,-21 0 0,22-22 16,-22 1-16,21 21 0,-21-43 16,22 22-16,-22 0 0,0-1 0,0 1 15,0 0-15,-21-1 0,0 22 16,21 0-16,-21 0 0,0 0 0,0 42 31,-21 0-31,21 0 16,-21 0-16,21 22 0,0-1 15,-21 0-15,21 1 0,0-1 0,0-21 16,0 21-16,0 1 0,0-22 0,0 21 16,21-21-16,0 1 0,0-1 15,1-21-15,-1 0 0,0 0 0,0 0 16,21 0-16,1 0 0,-22 0 15,21-21-15,1 21 0,-1-43 0,0 22 16,1-21-16,20-1 0,-21 1 16,1 0-16,-1-22 0,0 1 15,1-1-15,-1 1 0,-21-1 16,22 1-16,-22-1 0,0 1 0,0-22 16,0 22-16,-21-1 0,0 1 15,21 20-15,-21 1 0,0 0 0,0 20 16,0 1-16,0 0 0,-21 21 15,21 21-15,-21 0 16,0 22-16,21-1 0,0 0 16,-21 22-16,0-22 0,21 22 0,-22 20 15,22-20-15,0-1 0,-21 1 16,21-1-16,-21 1 0,21-1 0,-21 1 16,21-1-16,0-20 15,0 20-15,0-20 0,0-1 0,0-21 16,21 21-16,0-20 0,0-1 15,1 0-15,-1-21 0,0 0 16,0 0-16,0 0 0,22 0 0,-22-21 16,0 0-16,0-1 0,21 1 15,-20 0-15,-1-21 0,0 21 0,0-22 16,21 22-16,-20-21 0,-1-1 16,0 22-16,0-21 0,-21 21 0,0 0 15,21-1-15,-21 44 31,0-1-31,0 0 16,0 21-16,0-21 0,0 22 0,0-22 16,0 21-16,0 1 0,0-22 15,0 21-15,0-21 0,0 0 0,0 1 16,0-1-16,21 0 0,1-21 16,-1 21-16,0-21 0,0 0 15,0 0-15,0 0 0,22-21 16,-22 0-16,21 21 0,-21-21 0,1-1 15,20-20-15,-21 21 0,21-21 0,-20 20 16,-1-20-16,0 21 0,0-21 16,0 20-16,0 1 0,-21 0 0,0 42 47,-21 0-47,0 22 0,0-22 15,21 0-15,0 21 0,-21-20 0,21 20 16,0-21-16,0 0 0,0 0 15,0 1-15,0-1 0,0 0 0,0 0 16,21-21-16,0 0 0,0 0 16,0 0-16,1 0 0,-1 0 0,0 0 15,0 0-15,0 0 0,0-21 0,1 0 16,-1 0-16,0 21 0,-21-22 16,21-20-16,-21 21 0,0 0 0,0-22 15,0 22-15,0-21 16,-21 21-16,0 0 0,0-22 0,-1 22 15,-20 21-15,21-21 0,0 21 16,0 0-16,-1 0 0,1 0 0,0 0 16,42 0 15,0 0-31,1 0 0,20 0 16,0 0-16,1-21 0,-1 0 0,0 21 15,-21 0-15,22-22 0,-1 22 16,0 0-16,1 0 0,-1 0 0,-21 0 15,22 0-15,-22 0 0,0 0 16,0 22-16,0-22 0,-21 21 16,21 0-16,-21 0 0,0 0 0,0 22 15,0-22-15,0 0 0,0 0 16,0 21-16,0-20 0,-21-1 0,0 0 16,21 0-16,0 0 0,0 0 15,-21 1-15,21-1 0,-21-21 16,21-21 31,0-1-47,0 1 0,0 0 0,0 0 15,21-21-15,0 20 0,0-20 16,-21 0-16,43-1 0,-22 1 16,0 0-16,21-1 0,1 1 0,20 21 15,-21-21-15,1 20 0,20 1 16,-20 21-16,20 0 0,-21 0 0,1 0 15,-22 21-15,21 1 0,-21-1 16,1 21-16,-22-21 0,0 22 0,0-1 16,0 0-16,0 1 0,0-1 15,0 0-15,-22-21 0,1 22 0,21-22 16,-21 0-16,21 0 0,-21 0 16,21 1-16,0-44 46,0 1-46,0 0 0,0 0 0</inkml:trace>
  <inkml:trace contextRef="#ctx0" brushRef="#br0" timeOffset="6304.01">11557 1588 0,'0'0'0,"-21"0"16</inkml:trace>
  <inkml:trace contextRef="#ctx0" brushRef="#br0" timeOffset="6545.64">9991 2032 0,'-64'21'0,"128"-42"0,-149 42 0,64-21 0,21 21 16,21-21-1,0 0-15,43 0 0,-22 0 0,21 0 16,-20-21-16,41 21 0,-20-21 16,-1 21-16,1-21 0,21 21 0,-22 0 15,22 0-15,-22-21 0,1 21 16,-22 0-16,22 0 0,-22-21 0,-21 21 16,0 0-16,0 0 0,1-22 15,-1 22-15</inkml:trace>
  <inkml:trace contextRef="#ctx0" brushRef="#br0" timeOffset="8804.31">14330 1715 0,'0'0'16,"21"-22"-16,-21 1 0,21 21 0,-21-21 15,0 0-15,0 0 0,0 0 0,0-1 16,0 1-16,0 0 16,0 0-16,0 0 0,0 0 0,0-1 15,-21 1-15,0 21 0,0-21 16,-22 21-16,22 0 0,-21 0 0,-1 0 16,-20 0-16,-1 0 15,1 0-15,21 21 0,-22 0 0,1 1 16,-1 20-16,-21 0 0,43 22 15,-21-22-15,-1 43 0,22-22 0,-1 1 16,1 20-16,0-20 0,21-1 16,-1 22-16,22-21 0,0-1 0,0 22 15,0-22-15,22 1 0,-1-22 16,21 22-16,-21-22 0,22 0 0,-1-21 16,0 22-16,1-22 0,20 0 15,-21-21-15,1 0 0,20 0 0,-20 0 16,20 0-16,1 0 15,-1 0-15,1-21 0,-1 0 0,1-22 0,-1 22 16,-21-21-16,22 0 16,-1-1-16,-20 1 0,-1-22 0,0 22 15,-20 0-15,-1-1 0,0 1 16,0 0-16,-21-1 0,21 22 0,-21 0 16,-21 21-1,0 21-15,0 0 16,0 1-16,-1-1 0,1 21 0,0 0 15,0 1-15,0-1 0,21 0 16,0 1-16,0-1 0,0 0 0,0-20 16,0 20-16,0-21 0,21 21 15,0-20-15,0-22 0,0 21 0,22-21 16,-22 21-16,0-21 16,21 0-16,-20 0 0,20 0 0,-21-21 15,21 0-15,1-1 0,-1 1 16,0 0-16,1 0 0,20-21 0,-20 20 15,-22-20-15,21 0 0,-21-1 16,22 1-16,-43 0 0,0-1 0,0 22 16,0-21-16,-22 0 0,1 20 15,0-20-15,-21 21 0,-1 21 0,1-21 16,0 21-16,-1 0 0,1 0 16,-21 0-16,20 21 0,1 0 15,0 0-15,-1 0 0,1 22 0,21-22 16,0 21-16,-1 1 0,1-1 15,21 0-15,0 1 0,0-1 0,0 0 16,0-21-16,21 22 0,1-22 16,20 0-16,-21 0 0,21-21 0,1 0 15,-1 0-15,22 0 0,-1 0 16,-21 0-16,22 0 0,-1 0 0,22-21 16,-21 0-16,-1-21 0,1 20 15,-1 1-15,-21-21 0,22 0 0,-22-1 16,1 22-16,-1-21 0,-21-1 15,0 22-15,0 0 0,1-21 16,-22 21-16,0-1 16,-22 44-1,22-1-15,-21 0 16,0 0-16,0 0 0,21 22 0,-21-1 16,21-21-16,0 21 0,0 1 15,0-1-15,0-21 0,0 0 0,0 22 16,0-22-16,21 0 0,0 0 15,0-21-15,0 21 0,1-21 0,-1 0 16,0 0-16,21 0 0,-21 0 16,22-21-16,-1 21 0,-21-21 15,22 0-15,-1 0 0,0 0 16,1-22-16,-1 22 0,-21-21 0,21 21 16,-20-22-16,-1 1 0,0 21 15,0-22-15,-21 22 0,0 0 0,0 0 16,0 0-16,-21 21 15,0 0-15,21 21 16,-21 0-16,-1 0 0,1 22 16,21-22-16,-21 21 0,21-21 0,0 22 15,0-1-15,0-21 0,0 21 16,0-20-16,21-1 0,0 0 16,1 0-16,-1-21 0,0 21 0,21-21 15,1 0-15,-22 0 0,21 0 16,0 0-16,1-21 0,-22 21 0,21-21 15,1 0-15,-22 0 0,21-1 16,-21-20-16,0 0 0,1 21 0,-1-22 16,0 1-16,0 21 0,-21-22 15,0 22-15,0 0 0,0 0 0,0 0 16,-21 42 0,0 0-1,0 0-15,21 22 0,-22-22 16,1 21-16,21 0 0,-21-20 0,21 20 15,0-21-15,-21 21 16,21-20-16,0-1 0,-21 0 0,21 0 16,0 0-1,0-42 1,21 0-16,0 0 16,0 0-16,-21-1 0,21-20 15,1 21-15,-22-21 0,21 20 16,0-20-16,-21 21 0,21-21 0,-21 20 15,21 1-15,-21 0 0,21 21 0,1 0 32,-22 21-32,0 0 0,0 1 15,21 20-15,0-21 16,-21 21-16,21-20 0,0 20 0,-21-21 16,21 0-16,1 0 0,-1 22 15,0-43-15,0 21 0,0 0 0,0-21 16,22 0-16,-22 0 0,0 0 15,21 0-15,-20 0 0,-1-21 0,0 21 16,21-42-16,-21 20 0,1-20 16,-1 21-16,0-21 0,0-22 0,21 22 15,-20-22-15,-1 22 0,21-22 16,-21 1-16,0-22 0,22 1 0,-22 20 16,0-21-16,0 22 0,0-22 15,-21 22-15,22-43 16,-22 64-16,0 20 0,0-20 15,0 21-15,-22 21 16,1 0-16,0 0 0,0 21 16,0 21-16,0 1 0,-1-1 0,1 0 15,0 22-15,21-1 0,0 1 16,-21-1-16,21 1 0,0-1 0,0 1 16,0-22-16,0 22 0,0-1 15,0-20-15,0 20 0,0-21 0,21 1 16,0-1-16,0 0 0,1-20 15,-1 20-15,-21-21 0,21 0 0,0 0 16,0-21-16,0 0 16,1 0-16,-1 0 0,0 0 15,0 0-15,0-21 0,0 0 16,1 0-16,-1 0 0,0 0 0,0-1 16,0 1-16,0-21 0,1 21 15,20-22-15,-21 22 0,0-21 0,0 21 16</inkml:trace>
  <inkml:trace contextRef="#ctx0" brushRef="#br0" timeOffset="9095.14">17526 1842 0,'0'0'0,"-21"0"16,21-22-16,0 1 15,21 21-15,21-21 0,1 0 16,-1 21-16,0 0 0,22-21 16,-22 21-16,0 0 0,22-21 0,-1 21 15,-20 0-15,20 0 0,-20 0 16,-1-22-16,0 22 0,-21 0 16,22 0-16,-22 0 0,0 0 15,-42 22 32,0-22-47</inkml:trace>
  <inkml:trace contextRef="#ctx0" brushRef="#br0" timeOffset="10299.95">2773 3302 0,'0'0'0,"0"21"0,0 0 16,21-21-1,0 22 1,0-22-16,22 0 0,-22 0 15,0 0-15,21 0 0,1 0 16,-1 21-16,0-21 0,22 0 0,-1 21 16,1-21-16,20 0 0,1 0 15,0 0-15,21 0 0,-22 0 16,22 0-16,-21 0 0,21 0 16,21 0-16,0 0 0,21 0 0,-21 0 15,21 0-15,0 0 0,0 0 16,22 0-16,-1 21 0,0-21 0,22 0 15,-22 0-15,22 0 0,20 21 16,-20-21-16,20 0 0,1 0 0,0 0 16,-1 21-16,22-21 0,-21 0 15,21 0-15,0 22 0,-1-22 0,-20 0 16,21 21-16,21-21 0,-21 0 16,21 21-16,0-21 0,0 0 0,0 21 15,0-21-15,-21 0 0,21 0 0,21 21 16,-21-21-16,0 0 15,0 0-15,0 21 0,0-21 0,21 0 16,-21 0-16,0 22 0,0-22 16,0 0-16,-21 0 0,21 0 0,0 21 15,-21-21-15,-1 0 0,1 0 16,0 21-16,0-21 0,-21 0 0,-1 0 16,-20 0-16,20 0 0,-20 21 15,-22-21-15,22 0 0,-22 0 0,-21 0 16,0 0-16,-21 0 15,22 21-15,-44-21 0,22 0 0,-42 0 16,21 0-16,-43 0 0,1 0 0,-1 0 16,-41 0-16,20 0 0,-21 0 15,0 0-15,-42 0 32,0 0-32,0 0 0,0 0 15,-22 0-15,1-21 0,-22 21 0</inkml:trace>
  <inkml:trace contextRef="#ctx0" brushRef="#br0" timeOffset="17716.05">3768 4551 0,'21'21'15,"-21"0"1,21-21-16,-21 21 31,21-21 16,0 0-31,0 0-16,-21-21 0,22 21 15,-1-21-15,0 21 0,0-21 0,-21 0 16,21 21-16,0-21 0,1 21 16,-22-22-16,21 1 0,0 0 15,-21 0-15,0 0 16,0 0-16,0-1 0,0 1 16,0 0-16,0 0 0,0 0 15,0 0-15,0-1 16,0 1-16,0 0 0,0 0 15,0 0 1,-21 21 78,0 0-94,-1 0 15,1 0-15,0 0 16,0 0-16,0 21 0,0-21 0,-1 21 16,1-21-16,0 21 0,-21 0 15,21-21-15,-22 22 0,22 20 16,-21-21-16,-1 0 0,1 22 16,21-1-16,-21-21 0,20 21 0,-20 1 15,21-1-15,0 0 0,0 1 16,-1 20-16,22-20 0,0-1 15,0 0-15,0-21 0,0 22 0,0-22 16,0 0-16,22 0 0,-1-21 16,0 21-16,21-21 0,-21 22 0,22-22 15,-1 21-15,-21-21 0,22 21 16,-1-21-16,0 21 0,-21-21 0,22 21 16,-22 0-16,21-21 0,-21 22 15,1-1-15,-1 0 0,0 0 16,0 0-16,-21 0 0,0 1 15,0-1-15,0 0 0,0 0 0,0 0 16,0 0-16,0 1 0,-21 20 0,0-21 16,-22 0-16,1 0 0,0 1 15,-1-1-15,1-21 0,0 21 16,-1-21-16,1 0 0,0 0 0,-1 0 16,1 0-16,0-21 0,-1 0 15,22-1-15,-21 1 0,21 0 0,-22 0 16,22 0-16,0 0 0,0-1 15,21-20-15,0 21 0,-21 0 0,21 0 16,21 21 15,0 0-15,0 21-16,0 0 0,1 0 0,-1 0 16,21 0-16,-21 1 0,22-1 15,-22 0-15,21 21 0,-21-21 0,22 1 16,-1-1-16,0 0 0,-21-21 15,22 21-15,-1-21 0,0 0 0,1 0 16,-1 0-16,0 0 0,1-21 16,-1 21-16,0-21 0,1 0 0,20-1 15,-20 1-15,-1-21 0,21 21 16,-20-22-16,20 22 0,-20-21 16,-1 21-16,0-22 0,1 1 15,-22 21-15,0-21 0,-21-1 0,0 1 16,0 21-16,0-22 0,-21 22 15,0 0-15,-1 0 0,1 0 0,-21 21 16,21 0-16,-22 0 0,1 0 16,21 21-16,-21 0 0,20 0 0,1 22 15,-21-22-15,21 21 0,0-21 16,21 22-16,0-1 0,-22 0 0,22-21 16,0 22-16,0-1 15,0-21-15,0 0 0,0 1 0,22-1 16,-22 0-16,21 0 0,0-21 15,0 0-15,0 0 0,0 0 0,1 0 16,-1 0-16,0-21 0,21 21 16,-21-21-16,1 0 0,-1-1 0,21 1 15,-21-21-15,0 21 0,1 0 0,-22-1 16,0-20-16,21 21 0,-21-21 16,0 20-16,0-20 0,0 21 0,0 0 15,0 0-15,0-1 16,0 44-1,0-1-15,0 0 16,0 21-16,0-21 0,0 1 16,0 20-16,0-21 0,0 0 15,0 22-15,21-22 0,0 0 0,0 0 16,0 0-16,1 0 0,-1-21 16,0 0-16,0 22 0,21-22 0,-20 0 15,20 0-15,-21 0 0,21 0 0,-20-22 16,20 1-16,-21 0 0,21 0 15,-20 0-15,-1 0 0,0-1 0,0 1 16,0 0-16,-21-21 0,0 21 16,0-1-16,0-20 0,0 21 0,0 0 15,0 0-15,0-1 16,0 1-16,-21 21 16,21 21-1,0 1-15,0-1 0,0 0 0,0 0 16,0 21-16,0-20 0,-21-1 0,21 21 15,0-21-15,0 22 0,0-22 16,-21 0-16,21 0 0,0 0 0,0 0 16,0-42 31,0 0-47,0 0 0,0 0 0,21 0 15,-21-1-15,21-20 0,-21 21 16,21-21-16,-21-1 0,0 22 15,21-21-15,1 21 0,-22-22 0,0 22 16,21 0-16,0 0 0,0 21 16,0 0-16,-21 21 15,21 0-15,1 0 0,-22 22 16,0-22-16,21 0 0,-21 21 0,21-21 16,-21 22-16,0-22 0,21 0 15,0 0-15,-21 0 0,21 1 0,-21-1 16,22 0-16,-1-21 0,0 0 15,0 0-15,0 0 0,0 0 16,1 0-16,-1-21 16,0 21-16,21-21 0,-21-1 0,1 1 15,-1 0-15,0 0 0,21-21 0,-21 20 16,1 1-16,-1-21 0,0 21 16,-21-22-16,21 22 0,0 0 0,-21 0 15,21 0-15,1 21 16,-22 21-1,0 0-15,0 0 16,0 0-16,0 1 0,0-1 0,0 21 16,0-21-16,0 0 0,0 1 15,0-1-15,0 21 0,0-21 0,21 0 16,0-21-16,-21 22 0,21-1 16,0-21-16,0 0 0,1 21 15,-1-21-15,0 0 0,0 0 0,0 0 16,22 0-16,-22 0 0,21-21 0,-21 21 15,22-21-15,-22-1 0,21 22 16,-21-21-16,22-21 0,-22 21 0,0 0 16,0-1-16,0-20 0,0 0 15,-21 21-15,0-22 0,0 1 0,22 21 16,-22-22-16,0 22 0,0 0 16,-22 21-16,1 0 15,0 0-15,0 21 16,0 0-16,0 1 0,21 20 0,-22-21 15,1 21-15,0 1 0,21-1 0,0 0 16,0 1-16,0-1 0,0-21 16,0 22-16,0-22 0,0 0 0,0 0 15,0 0-15,21 0 0,0-21 16,1 0-16,-1 22 0,0-22 0,0 0 16,0 0-16,0 0 0,22 0 15,-22-22-15,0 22 0,0-21 0,22 21 16,-22-21-16,0 0 0,21 0 15,-21 0-15,1-22 0,-1 1 16,21 21-16,-21-22 0</inkml:trace>
  <inkml:trace contextRef="#ctx0" brushRef="#br0" timeOffset="18628.03">7620 4572 0,'0'0'0,"0"-21"0,0 0 0,0 0 16,-21-1-16,21 1 0,0 0 15,-21 0-15,21 0 0,0 0 16,0-1-16,0 1 16,-22 21-1,1 21 1,21 22-16,0-22 0,-21 21 15,21 1-15,0-1 0,0 21 16,0 1-16,0-1 0,0 1 16,0-1-16,0 1 0,-21-1 0,21 1 15,0-1-15,0-20 0,-21-1 16,21 0-16,-21 1 0,21-22 0,-22 0 16,22 0-16,0 0 15,0-42 16,0 0-31,0 0 0,0 0 0,0 0 16,0-22-16,0 22 0,0-21 16,22-1-16,-1 1 0,0 0 0,0-1 15,21 1-15,1 0 0,-22 21 16,21-22-16,22 22 0,-22 0 16,0 0-16,1 21 0,20 0 0,-20 21 15,-1 0-15,0 0 0,1 0 16,-22 22-16,0-1 0,21-21 0,-42 22 15,0-1-15,0 0 0,0 1 16,0-22-16,0 21 0,-21 0 0,-21-20 16,21 20-16,-22-21 0,1 0 0,0 0 15,-1 1-15,1-22 16,0 21-16,-22-21 0,22 0 0,21 0 0,-22 0 16,1 0-16,21 0 0,-22 0 15,22-21-15,0-1 0,0 22 16,21-21-16,0 0 0,0 0 0,0 0 15,0 0-15,0-1 16,21 22-16,0-21 0,0 0 0,1 0 16,-1 0-16,21 0 0,0-1 15,-20 1-15,20 0 0</inkml:trace>
  <inkml:trace contextRef="#ctx0" brushRef="#br0" timeOffset="18943.84">8488 4424 0,'0'0'0,"21"-21"16,-21 0-16,21-1 0,-21 1 15,0 0-15,0 0 0,0 42 32,0 0-32,0 22 0,-21-22 15,21 21-15,-21 0 0,21 1 16,-21 20-16,21-20 0,0 20 0,-22 1 15,1-1-15,21 1 0,-21-1 0,21 1 16,0-22-16,-21 21 0,21-20 16,-21-22-16,21 21 0,0-21 15,0 22-15,0-22 0,0 0 16,21-21 15,0 0-31,0-21 16,0 0-16,1 0 0,-1-1 0,0 1 15</inkml:trace>
  <inkml:trace contextRef="#ctx0" brushRef="#br0" timeOffset="19377.87">8996 4826 0,'0'0'0,"0"21"31,-21 0-31,-1 22 0,1-22 15,0 0-15,0 21 0,21 1 16,-21-22-16,21 21 0,-21 1 0,21-22 16,-22 21-16,22-21 0,0 22 0,0-22 15,0 0-15,0 0 0,22 0 16,-1-21-16,0 0 0,0 0 16,21 0-16,-20 0 0,20 0 15,0-21-15,-21 21 0,22-21 0,-1 0 16,-21 0-16,22-1 0,-22 1 0,0-21 15,0 0-15,0 20 16,0-20-16,1 0 0,-22-1 0,21-20 16,-21 21-16,0-1 0,0 1 15,0 21-15,-21 0 0,-1-22 0,1 43 16,0-21-16,0 21 0,0 0 0,-22 0 16,22 21-16,-21 0 0,21 1 15,-22-1-15,22 0 0,0 21 0,0-21 16,0 22-16,0-1 0,-1 0 15,22-20-15,0 20 0,0-21 0,0 21 16,0-20-16,0-1 0,0 0 16,22-21-16,-1 21 0,0-21 15,21 0-15,-21 0 0,22 0 0</inkml:trace>
  <inkml:trace contextRef="#ctx0" brushRef="#br0" timeOffset="20320.84">10033 4763 0,'0'0'0,"0"-22"15,-21 22-15,0 22 16,-1-22-16,1 21 16,0 21-16,0-21 0,0 22 15,0-22-15,-1 21 0,1 0 16,21 1-16,-21-1 0,21 0 0,-21 1 15,21-22-15,0 21 0,0-21 0,0 1 16,0-1-16,21 0 0,0 0 16,22 0-16,-22-21 0,21 0 0,0 0 15,1 0-15,-1 0 0,0 0 0,1 0 16,-1-21-16,0 21 0,1-21 16,-1 0-16,0 0 0,1-1 0,-22 1 15,21-21-15,-21 21 0,1-22 16,-1 1-16,0 0 0,0-22 0,0 1 15,-21 20-15,0-20 0,0-1 16,21 1-16,-21 21 0,0-22 16,0 22-16,0-1 0,0 1 0,0 21 15,0-21-15,0 20 16,0 44 0,0-1-16,0 0 0,0 21 15,0-21-15,0 22 0,0-1 0,-21 22 16,21-22-16,0 21 0,-21-20 0,21 20 15,0-20-15,0 20 0,-21-21 16,21 1-16,-21-1 0,21 0 0,0-20 16,0 20-16,0-21 0,-21 0 15,21 0-15,0 1 16,-22-22-16,22-22 31,0 1-31,0 0 0,22 0 16,-22 0-16,21 0 0,0-22 0,0 1 15,-21 0-15,42-1 0,-20 1 16,-1 0-16,0-1 0,21 22 0,-21-21 16,22 21-16,-22-1 0,21 1 15,-21 21-15,1 0 0,20 0 0,-21 0 16,0 0-16,0 0 0,1 21 16,-22 1-16,0-1 15,0 0-15,0 0 0,0 0 0,-22 0 16,-20 1-16,21-1 0,0 0 15,0 0-15,-1 0 0,-20-21 0,21 21 16,0-21-16,-22 22 0,22-22 0,0 0 16,0 0-16,0 0 0,0 0 15,-1 0-15,1 0 16,21-22-16,0 44 31,0-1-15,0 0-16,21 0 0,-21 0 0,22 0 15,-1 1-15,0-1 0,0-21 16,21 21-16,-20 0 0,-1 0 16,0-21-16,0 21 0,0-21 0,22 0 15,-22 22-15,0-22 0,0 0 0,0 0 16,0 0-16,1 0 0,-1 0 16,0 0-16,0 0 0,0 0 15,0-22-15,1 22 0,-22-21 0,21 0 16,0 0-16,0 0 0,-21 0 15</inkml:trace>
  <inkml:trace contextRef="#ctx0" brushRef="#br0" timeOffset="21349.27">12996 4784 0,'0'0'0,"-21"0"0,-21 0 16,21 0-16,-1 0 0,1 0 16,0 0-16,0 0 0,21 21 47,21-21-47,0 21 0,22-21 15,-1 21-15,0-21 0,43 0 0,-22 21 16,1-21-16,21 0 0,-1 0 15,1 0-15,0 0 0,-22 0 0,22 0 16,-1 0-16,-20 0 0,21 0 16,-22 0-16,22 0 0,-22 0 0,-20 0 15,20 0-15,-21 0 0,1 0 16,-1 0-16,-21-21 0,0 21 16,1 0-16,-22-21 0,0 0 15,-22 21 1,1-21-16,0 21 0,-21-21 0,21 21 15,-22-22-15,1 22 0,0-21 16,-1 21-16,1-21 0,0 21 0,-1-21 16,1 21-16,21 0 0,-22-21 15,22 21-15,0 0 0,0 0 0,42 0 47,0 0-31,22 0-16,-22 21 0,21-21 15,-21 21-15,22-21 0,-1 21 0,0-21 16,22 0-16,-22 21 0,0-21 16,1 0-16,-1 0 0,0 0 0,-20 22 15,20-22-15,-21 0 0,0 0 16,0 0-16,1 0 16,-22 21-1,0 0-15,-22-21 0,22 21 16,-21 0-16,-21 0 0,21 1 15,-22-1-15,1 21 0,0-21 0,-1 22 16,-20-1-16,21 0 0,-22-21 16,22 22-16,-1-1 0,1 0 15,-21-20-15,41 20 0,-20-21 0,0 0 16,21 0-16,-1 1 0,22-1 0,0 0 16,-21-21-16,21 21 15,21-21 16,1 0-31,-1-21 16,0 0-16,0 0 0,21-1 0</inkml:trace>
  <inkml:trace contextRef="#ctx0" brushRef="#br0" timeOffset="24287.74">15811 4657 0,'0'21'0,"0"0"15,0-42 17,22 21-32,-22-21 15,21 0-15,-21-1 0,0 1 16,0 0-16,21 0 0,-21 0 0,21-22 15,-21 1-15,0 21 16,21 0-16,-21 0 0,0-22 16,0 22-16,21 0 0,-21 0 0,0 0 15,0 42 17,0 0-32,0 21 0,0 1 15,-21-1-15,21 0 0,-21 1 16,21-1-16,0 21 0,0 1 0,-21-1 15,21 1-15,0-22 0,0 22 16,0-1-16,0-20 0,0-1 0,0 0 16,0-21-16,0 22 0,0-22 15,0 0-15,0 0 0,0 0 16,0 1 0,-21-22-1,0 0-15,-1 0 16,-20 0-16,21 0 0,0 0 15,0 0-15,-1 0 0,1 0 0,-21 0 16,21 0-16,0 0 0,-1 0 16,1 0-16,0 0 0,0 0 0,42 0 47,0 0-47,0 0 0,22 0 15,-22 0-15,21 0 0,-21 0 0,22 0 16,-1 0-16,0 0 0,1 0 15,-22 0-15,21 0 0,1-22 16,-22 22-16,0 0 0,0 0 0,0 0 16,0 0-16,-21-21 31,0 0-15,22 21-16</inkml:trace>
  <inkml:trace contextRef="#ctx0" brushRef="#br0" timeOffset="25910.8">16637 5207 0,'0'0'0,"21"0"0,43 0 16,-43 0-1,0 0-15,0-21 0,0 21 16,-21-21-16,21 21 0,-21-21 15,22-1-15,-22 1 0,0 0 0,21 0 16,-21-21-16,21 20 0,-21-20 16,21 0-16,-21-1 0,21 1 0,0 0 15,-21-22-15,22 22 0,-1 0 16,0-1-16,0-20 0,-21 20 0,21 1 16,0 0-16,-21-1 0,0 22 15,0 0-15,0 0 0,0 0 16,0 42-1,-21 0-15,0 0 16,0 22-16,0-1 0,0 0 16,-1 1-16,1 20 0,0 1 0,0-1 15,0 1-15,0-1 0,-1 1 16,22-1-16,-21 1 0,21-1 0,-21-21 16,21 1-16,0-1 0,0 0 0,0-20 15,0-1-15,21 0 0,0 0 16,1 0-16,-1-21 0,21 0 0,-21 0 15,22 0-15,-1 0 0,0 0 16,1-21-16,-1 21 0,0-21 16,1 0-16,20 0 0,-21-22 15,22 22-15,-22 0 0,1-21 0,-1 20 16,-21-20-16,21 0 0,-20-1 16,-1 22-16,0-21 0,-21 21 0,0 0 15,0-1-15,0 1 0,0 0 16,0 42-1,-21 0-15,0 1 0,-1-1 0,22 21 16,-21-21-16,21 22 0,-21-1 16,21-21-16,0 21 0,0-20 0,0 20 15,0-21-15,0 0 0,0 0 16,21 1-16,0-1 0,1-21 16,-1 0-16,0 21 0,0-21 15,21 0-15,-20 0 0,-1 0 0,21 0 16,-21-21-16,22 21 0,-22-21 0,0-1 15,21 1-15,-21 0 0,1 0 16,-1-21-16,0 20 0,0-20 0,0 21 16,0-21-16,-21-1 15,22 22-15,-22-21 0,21 21 0,-21-1 0,0 1 16,0 42 15,0 1-31,-21-1 0,21 21 0,-22-21 16,22 22-16,-21-22 0,21 21 15,0 0-15,0-20 0,-21-1 16,21 21-16,0-21 0,-21 0 0,21 1 16,0-1-16,0 0 0,0-42 47,0 0-47,0-1 15,0 1-15,21 0 0,0-21 16,-21 21-16,0-22 0,21 22 15,1-21-15,-1-1 0,-21 1 0,21 21 16,0-21-16,0 20 16,0 1-16,1 0 0,-1 21 15,0 0-15,-21 21 16,21 0-16,0 1 0,-21-1 0,0 21 16,0-21-16,21 22 0,-21-22 15,0 21-15,22-21 0,-22 0 0,0 22 16,0-22-16,0 0 0,0 0 0,0 0 15,0 1-15,21-1 16,0-21-16,0 0 0,0 0 16,0 0-1,1 0-15,-1-21 0,0-1 0,0 22 16,21-21-16,-20-21 0,-1 21 16,0 0-16,0-22 0,0 1 15,0 21-15,22-22 0,-22 1 0,0 0 16,0 21-16,0-22 0,1 22 15,-1 0-15,0 0 0,0 21 16,0 21 0,-21 0-16,0 0 0,0 22 15,0-22-15,0 21 0,0-21 16,0 22-16,0-1 0,0-21 0,0 21 16,0-20-16,0-1 0,0 21 15,0-21-15,21 0 0,1 1 16,-1-1-16,0-21 15,0 0-15,0 0 0,0 0 0,1 0 16,20 0-16,-21 0 0,21 0 0,-20 0 16,20-21-16,0-1 0,1 1 15,-22 0-15,21 0 0,0 0 0,-20 0 16,20-22-16,-21 22 0,21-21 16,-20-1-16,-1 1 0,21 21 0,-21-21 15,0-1-15,-21 22 0,0 0 16,0 0-16,0 0 0,-21 21 15,0 0 1,0 21-16,-21 0 0,20 21 16,-20-21-16,21 22 0,0-1 0,-22-21 15,22 22-15,21-1 0,-21-21 16,21 21-16,0-20 0,0-1 0,0 0 16,0 0-16,0 0 0,21 0 15,22-21-15,-22 22 0,0-22 16,21 0-16,-21 0 0,22 0 15,-1 0-15,0-22 0,1 22 0,-1-21 16,-21 0-16,22 21 0,-1-21 0,0-21 16,1 20-16,-22 1 15,21 0-15,-21-21 0,0-1 0,1 22 16,-1-21-16,0 21 0,-21-22 16,0 1-16,0 21 0,0 0 0</inkml:trace>
  <inkml:trace contextRef="#ctx0" brushRef="#br0" timeOffset="26204.63">18732 4255 0,'0'0'0,"0"-22"16,-21 22 77,0 0-93</inkml:trace>
  <inkml:trace contextRef="#ctx0" brushRef="#br0" timeOffset="26576.42">16637 4572 0,'-21'0'16,"42"0"-1,0 0-15,21 0 0,-20 0 16,20 0-16,0 0 0,22 0 0,-22 0 16,22 0-16,-22 0 0,21 0 15,-20 0-15,20 0 0,-20 0 0,-1-21 16,0 21-16,1 0 0,-22 0 16,0 0-16,0 0 0,0 0 0,-42 0 46,0 21-46</inkml:trace>
  <inkml:trace contextRef="#ctx0" brushRef="#br0" timeOffset="35742.14">3662 7535 0,'0'0'0,"0"22"16,0-44 31,21 1-31,-21 0-16,21 0 15,-21 0-15,0 0 0,0-1 16,0 1-16,0 0 0,-21 21 15,0-21-15,0 21 0,-1 0 16,1-21-16,-21 21 0,0 0 0,20 0 16,-41 0-16,21 0 0,-1 0 15,1 0-15,-22 21 0,22 0 0,0 0 16,-1 22-16,1-22 0,0 21 16,21 0-16,-22 1 0,43-1 0,0 0 15,0 1-15,0-1 0,0-21 16,0 22-16,21-1 0,1 0 15,-1-21-15,0 22 0,0-22 16,21 0-16,1 0 0,-22-21 0,21 0 0,1 0 16,-1 0-16,21 0 15,-20 0-15,-1-21 0,0 0 0,22 0 16,-22-22-16,22 22 0,-22-21 16,0 21-16,1-22 0,-1 1 0,0 0 15,1-22-15,-22 22 0,0-22 16,0 1-16,0-1 0,1 1 0,-22-1 15,0 22-15,0-21 0,0-1 0,0 1 16,0 20-16,0 1 0,0-22 16,0 22-16,-22 21 0,22-21 0,-21 20 15,0 1-15,0 0 16,0 21-16,0 0 0,-1 21 0,1 0 16,-21 1-16,21-1 0,-22 21 15,22-21-15,0 22 0,0-1 0,0 21 16,21-20-16,0 20 0,0 1 15,0-1-15,0 1 0,0-1 0,0 1 16,21-22-16,0 22 0,0-1 16,0-21-16,1 1 0,-1-1 0,21 0 15,-21 1-15,22-1 0,-1-21 16,0 22-16,1-22 0,-1 0 0,0 0 16,1-21-16,20 0 0,-21 0 0,22 0 15,-22-21-15,1 0 16,20 0-16,-21-1 0,1 1 0,-1 0 15,0-21-15,-20 21 0,20-22 16,-21 22-16,-21-21 0,0-1 0,0 1 16,0 0-16,0-1 0,0 22 0,0-21 15,0 21-15,0-22 0,-21 22 16,0 21-16,0 0 16,21 21-16,-22-21 0,1 43 15,21-22-15,-21 0 0,21 21 0,0-20 16,0 20-16,0 0 0,0-21 15,0 22-15,0-22 0,0 21 0,21-21 16,0 1-16,22-1 0,-22 0 16,21 0-16,-21 0 0,22-21 15,-1 0-15,0 0 0,1 0 0,20 0 16,-20 0-16,-1-21 0,0 0 16,22 0-16,-22 0 0,0-22 0,22 1 15,-22 21-15,1-22 0,-1-20 0,-21 21 16,21-1-16,-20-20 0,-1-1 15,0 1-15,-21 20 0,0-20 0,0 21 16,0-1-16,0 1 0,0 0 16,0 20-16,-21 1 0,21 0 0,-21 0 15,-1 21-15,1 0 0,0 21 16,21 0 0,-21 0-16,0 22 0,21-1 0,0 0 15,0 22-15,0-1 0,0 1 16,0-1-16,0 1 0,-21-1 0,21 22 15,0 0-15,-22-1 0,22 1 0,0 21 16,-21-21-16,0 20 0,21-20 16,-21 21-16,0-21 0,0 20 0,21 1 15,-22 0-15,1 0 0,0 0 0,21-22 16,0 22-16,-21-21 0,21 0 16,-21-1-16,21 1 0,0-22 0,0 1 15,0-1-15,0-20 0,0-1 16,0 0-16,0-20 0,21-1 15,0-21-15,0 0 0,0 0 0,1-21 16,-1 21-16,0-22 0,21-20 16,-21 0-16,22-1 0,-22 1 0,21 0 15,1-22-15,-1 22 0,0-22 16,-21 1-16,22-22 0,-22 22 0,21-22 0,-21 0 16,1 1-16,-22-1 0,0 22 15,0-22-15,0 0 0,-22 22 0,-20-1 16,21 1-16,-21-1 0,-1 1 15,1 20-15,-22 1 0,22 0 0,0 21 16,-1-1-16,1 1 0,0 0 0,-1 0 16,22 21-16,0 0 15,-21 0-15,21 0 16,42 0 0,0 0-16,21 0 15,-21 0-15,22 0 0,20 0 0,-20-21 16,20 21-16,1-21 0,20-1 15,-20 1-15,-1 0 0,22-21 0,-22 21 16,1-1-16,-22-20 0,1 21 16,-1 0-16,0-22 0,-21 22 15,1-21-15,-1 21 0,-21-22 0,0 22 16,0 0-16,0-21 0,0 21 16,-21-1-16,-1 22 0,1-21 0,0 21 15,-21 0-15,21 0 0,-22 0 0,22 21 16,-21 1-16,21-22 0,-22 21 15,22 21-15,-21-21 0,21 0 0,-1 22 16,1-22-16,0 21 0,21-21 16,-21 22-16,21-1 0,0-21 0,0 22 15,0-22-15,0 21 0,21-21 0,0 0 16,-21 1-16,21-22 0,1 21 16,-1-21-16,0 0 0,0 0 15,0 0-15,0 0 0,1-21 16,-1 21-16,0-22 0,0 1 0,0 0 15,0 0-15,1 0 0,20-22 0,-21 22 16,0 0-16,0-21 0,-21 21 16,22-1-16,-1-20 0,0 21 0,0 0 15,-21 0-15,21 21 16,-21 21 0,0 0-16,0 0 15,21 0-15,-21 0 0,0 22 16,0-22-16,0 0 0,0 21 0,0-20 15,0-1-15,22 0 16,-22 0-16,21 0 0,-21 0 0,21-21 16,0 0-16,0 22 0,0-22 0,1 0 15,-1 0-15,21 0 0,0-22 16,1 1-16,-22 0 0,21 0 0,1 0 16,-1-22-16,0 22 0,1 0 15,-22-21-15,21 21 0,-21-22 0,0 22 16,1-21-16,-1 21 0,0-1 0,-21 1 15,0 0-15,0 0 16,0 42 0,-21 0-16,21 0 15,-21 1-15,21-1 16,0 0-16,0 0 0,0 0 0,-22 22 16,22-22-16,0 0 0,0 0 15,0 21-15,0-20 0,0-1 0,22-21 16,-1 21-16,-21 0 0,21-21 0,0 0 15,0 0-15,0 0 0,1 0 16,-1 0-16,0 0 0,0-21 0,0 0 16,22 21-16,-22-21 0,0-1 15,0 1-15,-21-21 0,21 21 0,0 0 16,1-22-16,-1 22 0,0 0 0,-21 0 16,0 0-16,21-1 0,-21 1 15,21 0-15,-21 42 31,0 0-15,0 22-16,0-22 0,0 0 0,0 0 16,0 22-16,0-22 0,0 21 15,0-21-15,0 0 0,0 1 0,0 20 16,21-42-16,1 21 0,-1 0 0,0 0 16,0-21-16,21 0 0,-20 0 15,20 0-15,0 0 0,1 0 0,-22-21 16,21 21-16,0-21 0,1 0 15,-1 0-15,-21 0 0,22-1 0,-22 1 16,21-21-16,-21 21 0,0-22 16,1 1-16,-1 0 0,0-1 15,0 1-15,-21 0 0,0-22 0,21 22 16,-21-22-16,0 22 0,0-21 0,0 20 16,0 22-16,0-21 0,0 21 15,0-1-15,-21 22 16,0 22-1,21-1-15,-21 21 0,0 0 0,-1 1 16,22-1-16,-21 0 0,0 22 0,21-22 16,0 22-16,-21-22 0,21 0 15,0 1-15,-21-1 0,21 0 16,0 1-16,0-1 0,0 0 0,0-20 16,0 20-16,21-21 0,0 0 15,0 0-15,0-21 0,1 22 0,-1-22 16,0 0-16,0 0 0,0 0 0,22-22 15,-22 22-15,21-21 0,-21 0 16,22 0-16,-22-21 0,21 20 0,-21-20 16,0 0-16,22-1 0,-22 1 15,0 0-15,21-22 0,-20 22 0,-1-22 16,0 1-16,0-1 0,0 1 0,-21 21 16,0-1-16,0 1 0,0 21 15,0 0-15,0-1 0,-21 22 16,0 22-1,21-1-15,-21 21 0,0 0 0,21 22 16,-22-22-16,22 22 0,0-22 0,0 22 16,0-22-16,0 0 0,0 1 15,0-1-15,0 0 0,0 1 0,0-1 16,0 0-16,0-21 0,0 1 16,0-1-16,22 0 0,-1 21 15,0-42-15,0 0 0,0 0 16,0 0-1,1 0-15,-1-21 0,0 0 0,-21 0 16,0 0-16,21-1 0,0-20 16,-21 21-16,0 0 0,0-22 15</inkml:trace>
  <inkml:trace contextRef="#ctx0" brushRef="#br0" timeOffset="35968.01">8530 7535 0,'0'0'15,"-21"0"-15,42 0 32,0 0-32,0 0 0,22 0 15,-22 0-15,21 0 16,1 0-16,-1 0 0,0 0 0,-21-21 16,22 21-16,-1 0 0,-21 0 0,0 0 15,1 0-15,-1 0 0,0 0 16,0 0-16,-21-21 15</inkml:trace>
  <inkml:trace contextRef="#ctx0" brushRef="#br0" timeOffset="36152.91">10266 7493 0,'0'0'0,"0"-21"16,0 0 0,-21 21-16</inkml:trace>
  <inkml:trace contextRef="#ctx0" brushRef="#br0" timeOffset="38060.01">10287 7260 0,'0'0'0,"0"-21"0,42-64 15,-42 64-15,21 0 0,-21-21 0,0 21 16,0-1-16,0 1 0,0-21 15,0 21-15,0 0 0,-21-1 0,0 1 16,0 0-16,0 0 0,-22 21 16,1-21-16,21 21 0,-21 0 0,-1 0 15,1 0-15,0 0 0,20 21 16,-20 0-16,0 0 0,21 22 16,-22-22-16,22 21 0,0 22 0,-21-1 15,20 1-15,1-1 0,0 22 16,0-22-16,21 1 0,0-1 0,0 1 15,0-22-15,0 22 0,0-22 0,21-21 16,0 21-16,22-20 0,-22-1 16,21 0-16,0 0 0,22-21 0,-22 0 15,22 0-15,-22 0 0,22 0 16,-22 0-16,21-21 0,-20 0 0,20 0 16,-20-1-16,-1 1 0,0 0 0,1 0 15,-1-21-15,0 20 16,1-20-16,-22 0 0,0 21 0,0-22 15,0 22-15,-21-21 0,21 21 0,-21-1 16,0 1-16,-21 21 31,0 43-31,0-22 0,21 0 16,-21 21-16,21-21 0,-21 22 0,21-1 16,0-21-16,0 22 0,0-22 0,0 0 15,0 21-15,21-42 0,0 21 16,0 1-16,0-1 0,0-21 15,22 0-15,-22 0 0,21 0 0,1 0 0,-22 0 16,21 0-16,0-21 16,-20 21-16,20-22 0,-21 1 0,21 0 15,-20 0-15,-1 0 0,0 0 0,0-22 16,-21 22-16,0-21 0,0 21 16,0-22-16,0-20 0,-21 20 0,0 1 15,0 0-15,-1-1 0,-20 22 0,21-21 16,-21 21-16,-1 21 0,22 0 15,-21 0-15,21 0 0,-22 0 0,1 0 16,21 21-16,0 0 0,-1 21 16,1 1-16,0-22 0,21 21 15,-21 1-15,21-1 0,0 0 0,0 1 16,0-22-16,21 21 0,0-21 16,0 0-16,1 1 0,20-1 0,-21 0 15,21 0-15,1-21 0,-1 0 0,0 0 16,-20 0-16,20 0 0,0 0 15,1 0-15,-1-21 0,0 21 0,-21-21 16,22 0-16,-1-1 0,0 1 0,-20 0 16,20 0-16,-21-21 0,21 20 15,-20-20-15,-22 21 0,21 0 0,-21 0 16,21-1-16,-21 1 0,0 0 16,0 42-1,0 0-15,0 1 16,0-1-16,-21 0 0,21 21 15,-21-21-15,21 22 0,0-22 0,0 0 16,0 0-16,0 22 0,0-22 0,0 0 16,21-21-16,0 21 0,0 0 15,0-21-15,0 0 0,1 0 0,-1 0 16,21 0-16,-21 0 0,22 0 0,-22 0 16,21 0-16,-21-21 0,22 0 15,-1 21-15,-21-21 0,0 0 0,22-1 16,-22-20-16,0 21 0,21 0 15,-21-22-15,1 1 0,-22 21 16,0-21-16,21 20 0,-21 1 0,0 0 16,0 0-16,0 42 31,0 0-31,0 22 0,0-22 0,0 0 16,0 0-16,0 21 0,0-20 15,0-1-15,0 0 0,0 0 0,21 0 16,0 0-16,0 1 0,22-22 15,-22 0-15,0 0 0,0 0 16,21 0-16,-20 0 0,-1 0 16,21 0-16,-21 0 0,0-22 0,1 1 0,20 0 15,-21 21-15,-21-21 16,21-21-16,0 20 0,-21 1 0,22-21 16,-22 21-16,0 0 0,0-22 0,21 22 15,-21 0-15,0 0 16,0 42-1,0 0-15,0 0 16,0 0-16,0 1 0,-21-1 0,21 21 16,-22-21-16,22 0 0,0 1 0,0-1 15,0 0-15,0 0 16,0-42 15,0 0-15,22 0-16,-1-1 0,0 22 15,-21-42-15,0 21 0,21 0 16,0 0-16,0-1 0,-21 1 0,22 0 16,-22 0-16,0 0 0,21 21 0,0 0 15,-21 21 1,0 0-16,0 21 0,0-20 16,0-1-16,0 0 0,0 21 0,0-21 15,0 1-15,0-1 0,0 0 16,21 0-16,0 0 0,0 0 0,1 1 15,-1-22-15,0 0 0,0 21 0,21-21 16,-20 0-16,20 0 16,-21 0-16,21 0 0,-20-21 0,20 21 15,-21-22-15,21 1 0,-20 0 0,20 0 16,-21-21-16,0-1 0,0 1 16,22 0-16,-22-1 0,0-20 0,0-1 15,0 1-15,1-1 0,-1 1 16,-21-1-16,21 1 0,-21-1 0,21 22 15,-21-22-15,0 22 0,0 0 16,0 21-16,0-1 0,0 65 16,-21-22-1,0 21-15,0 1 0,-1-1 16,1 0-16,0 22 0,0-1 0,0 22 16,0-22-16,-1 1 0,1-1 0,0 1 15,21-1-15,0 1 0,0-22 16,0 1-16,0-1 0,0 0 0,0 1 15,0-22-15,0 0 0,0 0 16,0 0-16,21-21 0,0 0 0,-21 21 16,22-21-16,-1 0 0,0 0 0,0 0 15,0-21-15,0 21 0,22-21 16,-22 0-16,0 0 0,0 0 0,0-1 16,1-20-16,-1 21 0,0-21 15,0-1-15,-21 1 0,21 0 0,-21-1 16,0 1-16</inkml:trace>
  <inkml:trace contextRef="#ctx0" brushRef="#br0" timeOffset="38279.89">13398 7070 0,'0'0'0,"-42"21"0,21-21 16,0 21-16,21 0 0,0 0 16,21-21-16,21 22 15,-21-22-15,22 0 0,-1 0 16,22 21-16,-22-21 0,0 0 15,22 0-15,-22 0 0,0 0 0,1 0 16,-1 0-16,0 0 0,-20 0 16,-1 0-16,0 0 0,0 0 0,0 0 15</inkml:trace>
  <inkml:trace contextRef="#ctx0" brushRef="#br0" timeOffset="39032.29">15430 7281 0,'0'0'0,"-21"0"0,-21 0 0,21 0 0,-22 0 15,22 0-15,0-21 0,0 21 16,0 0-16,0 0 0,42 0 31,0 0-31,0 0 0,21 0 0,1 0 16,-1 0-16,0 0 0,22 0 16,-1 0-16,1 0 0,-1 0 0,22 0 15,-21 0-15,20 0 0,1 0 0,-22 0 16,22 0-16,0-21 0,-22 21 15,1-21-15,-1 21 0,1 0 0,-43 0 16,21-21-16,-21 21 0,1 0 16,-22-21-16,-22-1 15,1 22-15,-21-21 0,0 21 16,-1 0-16,1-21 0,-22 21 16,22 0-16,-21-21 0,20 21 0,1-21 15,21 21-15,0 0 0,-1 0 0,1 0 16,21-21-1,21 21-15,1 0 0,-1 0 16,21 0-16,0 0 0,1 0 0,-1 0 16,0 0-16,1 0 0,-1 0 15,0 21-15,-20-21 0,-1 21 0,0 0 16,0 0-16,-21 22 16,0-22-16,0 21 0,0 0 0,-21 1 15,0-1-15,-22 0 0,22 1 0,-21-22 16,21 21-16,-22 1 0,1-22 15,21 21-15,-21-21 0,-1 0 0,22 1 16,0-1-16,0 0 0,21 0 0,0 0 16,21-21-1,0 0 1,21 0-16,-20-21 0,20 21 0,21-42 16,-20 21-16</inkml:trace>
  <inkml:trace contextRef="#ctx0" brushRef="#br0" timeOffset="39651.94">18224 7112 0,'0'0'15,"0"-42"-15,22 21 16,-1-22-16,0 22 0,0 0 16,0 0-16,0-22 0,1 22 15,-1 0-15,0-21 0,0 21 0,-21-1 16,0 1-16,21 0 0,-21 0 0,21 0 16,-21 42 15,0 0-31,-21 21 0,21-20 15,-21 20-15,21 0 0,-21 1 0,21 20 16,0-21-16,0 22 0,0-22 16,0 22-16,0-22 0,0 22 0,0-22 15,0 0-15,0 1 0,0-1 16,0-21-16,0 21 0,0-20 16,0 20-16,0-21 0,0 0 0,0 0 15,0 1-15,0-1 0,-21 0 0,0 0 16,21 0-16,-22 0 0,1 1 15,0-1-15,0-21 0,0 21 0,-22 0 16,22-21-16,0 0 0,-21 21 0,21-21 16,-1 0-16,-20 0 0,21 0 15,-21 0-15,20 0 0,-20 0 0,21-21 16,-21 21-16,20-21 0,1 21 16,0 0-1,42 0 1,0 0-16,1 0 0,-1 0 15,0 0-15,21 0 0,-21 0 16,22 0-16,-22 0 0,21 0 0,-21 0 16,22 0-16,-22 0 0,21 0 15,-21 0-15,1 0 0,20 0 0,-21 0 16,0-21-16,0 21 0,1 0 0,-22-21 16</inkml:trace>
  <inkml:trace contextRef="#ctx0" brushRef="#br0" timeOffset="41742.07">18330 7789 0,'-21'0'16,"0"22"-16,42-22 78,0 21-63,0-21-15,1 0 0,-1 0 0,21 0 16,-21 0-16,0 21 0,22-21 16,-1 0-16,-21 0 0,22 0 0,-1 0 15,0 0-15,-21 0 16,22 0-16,-1 0 0,-21 0 0,0 0 15,22 0-15,-22 0 0,0 0 16,0 0 0,-42 0 15,0 0-31,0 0 0,0 0 0,-1 0 16,1 0-16,0 0 0,0 0 0,0 0 15,-22 0-15,22 0 0,0 0 16,-21 0-16,21 0 0,-1 0 0,-20 21 15,21-21-15,0 0 0,0 0 16,-22 0-16,22 0 0,0 0 0,0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26:21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1990 0,'0'-21'94,"0"-1"-78,0 1-1</inkml:trace>
  <inkml:trace contextRef="#ctx0" brushRef="#br0" timeOffset="3935.94">2794 593 0,'0'-21'16,"0"42"46,0 0-62,0 0 0,0 0 16,0 0-16,0 1 15,0-1-15,0 0 0,0 0 16,0 0-16,0 0 0,21 1 0,-21-1 16,21 0-16,0 0 0,-21 0 15,22-21-15,-1 21 0,0-21 16,0 0-16,0 0 0,0 0 0,22 0 16,-22 0-16,0 0 0,21 0 15,-20-21-15,20 0 0,-21 0 16,0 0-16,22 0 0,-22-1 15,21 1-15,-21 0 0,0 0 16,1 0-16,-22 0 0,0-1 16,0 1-16,21 0 0,-21 0 0,0 0 15,0 0-15,-21 21 32,-1 0-32,22 21 15,-21 0-15,0 0 16,21 0-16,-21 22 0,21-22 0,0 21 15,0 0-15,-21 1 16,21-1-16,-21 0 0,21 22 0,0-22 16,0 22-16,0-22 0,-22 22 15,22-1-15,0-21 0,0 22 16,0-1-16,0 1 0,0-1 0,0-20 16,0 20-16,0 1 0,0-1 15,0-20-15,0 20 0,0-21 0,0-20 16,0 20-16,0 0 0,-21-21 15,21 1-15,-21-22 0,21 21 0,-21-21 16,0 0-16,0 0 0,-1 0 16,1-21-16,0 21 15,0-22-15,0 1 0,0 0 0,-1-21 16,-20 21-16,21-1 0,0-20 16,0 21-16,-1 0 0,1-22 15,0 22-15,21 0 16,-21 0-16,21 42 31,0 0-31,21 0 0,-21 1 16,21-1-16,0 0 0,1 21 15,-22-21-15,21 1 0,0-1 0,0 0 16,0 0-16,0-21 0,22 21 16,-22-21-16,0 0 0,21 0 15,1 0-15,-1 0 0,0 0 16,1 0-16,-1-21 0,0 0 15,22 0-15,-1 0 0,-20-1 0,20-20 16,-20 21-16,-1-21 0,0-1 16,1 1-16,-22 0 0,21-1 15,-21 1-15,0 0 0,-21-1 0,0 22 16,0-21-16,0 21 0,0-1 0,0 1 16,0 0-16,0 0 0,-21 21 15,0 0 1,0 0-16,0 21 0,0 0 15,-1 0-15,22 1 16,-21 20-16,0-21 0,0 21 0,21 1 16,-21-1-16,21 0 0,0 1 15,0-1-15,0 0 0,0-20 0,0 20 16,0-21-16,0 21 0,21-20 16,-21-1-16,21-21 0,21 21 0,-20-21 15,-1 0-15,21 0 0,0 0 16,-20 0-16,20 0 0,0 0 0,1-21 15,-1 0-15,0-1 0,1-20 16,-1 21-16,0-21 0,1-1 0,-1 1 16,0 0-16,1-1 0,-1 1 15,0 0-15,-21-1 0,1 22 16,-1 0-16,0 0 0,-21 0 16,0-1-16,-42 22 15,20 22-15,1-1 16,0 0-16,-21 0 0,21 0 0,-1 0 15,1 22-15,0-22 0,21 21 16,-21-21-16,21 22 0,0-22 16,0 21-16,0-21 0,0 1 0,21-1 15,0 0-15,0 0 0,-21 0 16,22 0-16,-1 1 0,0-22 0,0 21 16,0-21-1,-42 0 16,0-21-31,0 21 16,21-22-16,-21 1 0,-1 21 16,1-21-16,0 21 0,0 0 0,0 0 31,0 0-31,-1 21 16,22 0-16,0 1 15,0-1-15,0 0 0,22-21 16,-1 21-16,0 0 15,0-21-15,21 0 0,-20 21 0,20-21 16,0 0-16,-21 0 0,22 0 16,-1 0-16,0 0 0,22-21 0,-22 21 15,1-21-15,-1 0 0,0 0 16,-21 0-16,22-1 0,-1-20 0,0 0 16,-20-1-16,-1 1 0,21 0 15,-21-22-15,0 22 0,1-22 0,-1 1 16,0 21-16,-21-22 0,0 1 15,21-1-15,-21 22 0,21-22 0,-21 22 16,0 0-16,0-1 0,0 22 16,0 0-16,0 0 0,0 0 0,-21 21 31,21 21-31,0 21 16,-21-21-16,21 22 0,0-1 15,-21 0-15,21 1 0,-21-1 16,21 0-16,0 1 0,0 20 0,0-21 15,0 1-15,-22 20 0,22-20 16,0 20-16,0-21 0,0 1 0,0-1 16,0 0-16,0-20 0,0 20 15,0-21-15,0 0 0,22 0 0,-1 1 16,-21-1-16,21-21 0,0 0 0,0 0 16,0 0-1,1 0-15,-1 0 0,0 0 0,0-21 16,0-1-16,0 1 15,1 0-15,-1 0 0,-21-21 0,21 20 16,-21-20-16,21 21 0,-21-21 16,0-1-16,0 22 0</inkml:trace>
  <inkml:trace contextRef="#ctx0" brushRef="#br0" timeOffset="4204.38">4974 1461 0,'0'0'0,"0"21"16,42-21-1,-20 0-15,-1 0 0,21 0 0,0 0 16,1-21-16,-1-1 0,0 22 16,1 0-16,-1-21 0,-21 21 0,22 0 15,-1-21-15,-21 21 0,0 0 16,0 0-16,1 0 0,-1-21 0,0 21 15,-42 0 32</inkml:trace>
  <inkml:trace contextRef="#ctx0" brushRef="#br0" timeOffset="4728.16">6244 1122 0,'0'0'16,"0"-21"-16,0 0 0,0-1 0,0 1 0,0 0 15,0 0-15,0 0 0,0 0 16,0-1-16,0 44 31,-21-1-15,21 0-16,-21 21 0,21 1 15,-21-1-15,21 21 0,0-20 16,-22 20-16,1 1 0,21-22 0,-21 22 16,0-1-16,21 1 0,0-22 15,0 21-15,-21-20 0,21 20 0,-21-20 16,21-22-16,0 21 0,0-21 0,0 0 15,0 1-15,0-1 0,0-42 47,0-1-47,0-20 0,0 21 16,0-21-16,21-1 0,0 1 16,-21 0-16</inkml:trace>
  <inkml:trace contextRef="#ctx0" brushRef="#br0" timeOffset="5052.97">6202 995 0,'0'0'0,"0"-21"15,21 21 1,0 21 0,-21 0-16,21 0 0,0 0 0,1 22 15,-1-1-15,0 0 0,0 1 16,0 20-16,0-20 0,22-1 0,-22 21 15,0-20-15,0 20 0,0-20 16,1-1-16,-1 21 0,0-20 0,0-1 16,0 0-16,0 1 0,1-22 15,-22 21-15,21-21 0,-21 1 0,21-1 16,-21 0-16,21-21 16,-21-21-1,0 0 1,0-1-16,0 1 0,21 0 15,-21 0-15,0-21 0,0-1 16,21 1-16,1-22 0,-1 22 0,-21 0 16</inkml:trace>
  <inkml:trace contextRef="#ctx0" brushRef="#br0" timeOffset="5367.79">7133 826 0,'0'0'0,"0"-22"0,-21 22 32,0 0-17,21 43-15,-21-22 0,-1 21 0,22 1 16,-21-1-16,0 0 0,21 22 16,-21-1-16,0 1 0,0-22 0,-1 22 15,1-1-15,0 1 0,0-1 16,0 1-16,0-1 0,-1 1 0,1-22 15,0 0-15,0 22 0,21-43 16,0 21-16,-21-21 0,21 1 0,0-1 16,0 0-16,0-42 31,21 21-31,0-21 0,0-1 16,0-20-16,1 21 0,-1-21 15,21-1-15</inkml:trace>
  <inkml:trace contextRef="#ctx0" brushRef="#br0" timeOffset="6235.67">8255 910 0,'0'-21'0,"0"42"0,0-63 15,0 21-15,0 0 0,0-1 16,0 1-16,0 0 0,0 0 16,-21 21-16,0 0 0,-1 0 15,1 0-15,0 0 0,0 0 16,-21 21-16,20 0 0,1 0 16,-21 22-16,0-1 0,20 0 0,-20 1 15,21-1-15,-21 0 0,-1 1 16,1 20-16,21-20 0,-22-1 0,22 21 15,-21-20-15,21-1 0,0 22 16,-1-22-16,1 0 0,21 1 0,0-1 16,0 0-16,0 1 15,0-1-15,21-21 0,1 21 0,-1-20 16,0-1-16,21 0 0,1-21 16,-1 21-16,0-21 0,1 0 0,-1 0 15,0 0-15,1 0 0,-1-21 16,0 21-16,1-21 0,-1 0 0,-21-1 15,0 1-15,0 0 0,1-21 16,-1 21-16,0-22 0,-21 22 0,0-21 16,0 21-16,0-22 0,0 22 0,-21 0 15,0 0-15,-1 0 0,1-1 16,0 22-16,0 0 0,-21-21 0,20 21 16,-20 0-16,21 0 15,0 0-15,0 0 0,-1 0 0,1 0 16,0 0-16,42 0 31,0 0-31,1 0 16,-1 0-16,0 0 0,0 0 15,0-21-15,0 21 0,1 0 0,-1 0 16,0 0-16,0 0 0,0 0 0,0 0 16,1 0-1,-22 21-15,0 0 0,0 1 16,0-1-16,0 0 15,0 21-15,0-21 0,-22 22 16,1-22-16,0 21 0,21 1 0,0-1 16,-21 0-16,0 1 0,21-1 15,0-21-15,-21 21 0,-1 22 0,1-22 16,21 1-16,0-1 0,0 0 16,-21 1-16,21-1 0,0 0 0,-21 1 15,21-1-15,0 0 0,0 1 16,0-1-16,0 0 0,0-21 0,0 22 15,0-22-15,0 0 0,0 0 16,0 0-16,0 1 16,0-44-1,0 1 1,0 0-16,0 0 0,-21 0 16,0 0-16,21-1 0</inkml:trace>
  <inkml:trace contextRef="#ctx0" brushRef="#br0" timeOffset="7053.52">2561 2350 0,'0'0'0,"-63"-22"16,41 22-16,1 0 15,0 0-15,0 0 16,0 0-16,0 0 15,-1 0 1,44 0 15,-1 0-31,0 0 16,0 0-16,21 0 16,1 22-16,-1-22 0,22 0 0,-1 0 15,1 21-15,-1-21 0,22 0 16,-22 0-16,22 21 0,21-21 0,0 0 15,21 0-15,0 0 0,0 0 16,21 21-16,0-21 0,21 0 16,1 0-16,20 0 0,1 0 0,-1 0 15,1 0-15,20 0 0,1 0 16,-22 0-16,1 0 0,21 0 0,-22 0 16,22 0-16,-22 0 0,22 0 15,-22 0-15,1 0 0,-1 0 16,1 0-16,-22 0 0,1 0 0,-1 0 15,0 0-15,1 0 0,-22 0 16,0 0-16,-21 0 0,0 0 0,-21 0 16,0 0-16,-22 0 0,1 0 15,-43 0-15,22 0 0,-22 0 0,-21 0 16,0 0-16,1 0 0,-22-21 16,-22 21 15,1 0-31,0 0 0,0 0 15,0 0-15,0 0 0,-1 0 16,1 0-16,0 0 0</inkml:trace>
  <inkml:trace contextRef="#ctx0" brushRef="#br0" timeOffset="18904.43">1079 3620 0,'-21'0'0,"0"0"16,0 0-1,21 21-15,-21-21 0,0 0 16,-1 0-16,1 0 16,0 0-16,0 0 0,0 0 15,0 0-15,-1 0 0,1 21 0,0-21 16,0 0-16,0 0 16,0 0-1,42 0 32,0 0-47,21 0 0,1 0 16,-1 0-16,0 0 0,22 0 15,-1 0-15,1 0 0,20 0 16,-20 0-16,21 0 0,-22-21 16,22 21-16,-22 0 0,1 0 0,-1 0 15,1 0-15,-22 0 0,22 0 16,-22-21-16,0 21 0,1 0 15,-1 0-15,-21 0 0,21 0 0,-20 0 16,-1 0-16,0 0 0,0 0 16,-21-22 31,-21 22-47,0 0 15,0 0-15,-1 0 16,1-21-16,0 21 0,21-21 15,-21 21-15</inkml:trace>
  <inkml:trace contextRef="#ctx0" brushRef="#br0" timeOffset="19440.14">1714 3302 0,'-21'0'16,"21"-21"0,0 42 15,0 0-31,21 0 16,1 1-16,-1-1 15,0 0-15,0-21 0,0 21 16,0 0-16,1-21 0,-1 21 0,21-21 15,-21 22-15,22-22 0,-22 0 16,21 21-16,-21-21 0,22 0 16,-22 0-16,21 21 0,-21-21 0,0 0 15,1 0-15,-1 0 0,0 0 16,0 0-16,0 0 16,-21 21-16,0 0 15,-21-21 1,0 21-16,-21 1 0,20-22 15,1 21-15,-21 0 0,21 0 16,-22 0-16,1 0 0,21 1 0,-21-1 16,20 21-16,-20-21 0,21 0 15,-21 1-15,20-1 0,1 21 0,-21-21 16,21 0-16,21 1 0,-21-1 16,-1 0-16,1 0 15,21 0-15,0 0 16,-21-21-1,21-21 17,0 0-32</inkml:trace>
  <inkml:trace contextRef="#ctx0" brushRef="#br0" timeOffset="25148.15">3895 3387 0,'0'0'0,"0"-21"15,0-1-15,0 1 16,0 0-16,0 0 0,0 0 15,0 0-15,0-1 0,-22 1 16,22 0-16,0 0 16,0 42 15,0 0-15,0 0-16,0 22 0,0-22 0,0 21 15,0 1-15,0-1 0,0 0 16,0 1-16,0 20 0,0-21 0,0 1 15,22-1-15,-22 0 0,0-20 16,21 20-16,-21-21 0,0 21 0,0-20 16,21 20-16,0-21 15,-21 0-15,0 0 0,0 1 0,21-1 16,0 0-16,-21 0 0,22-21 16,-1 0-16,0 0 0,0 0 15,0-21-15,-21 0 16,21 0-16,1-1 0,-1 1 0,0 0 15,0-21-15,0 21 0,0-22 16,1 1-16,-1 21 0,0-22 0,0-20 16,0 21-16,-21-1 0,21-20 15,-21 20-15,22 1 0,-22 0 16,0-1-16,0 1 0,0 0 0,0-1 16,0 22-16,0 0 15,0 0-15,0 0 16,0 42-1,0 0-15,0 0 0,0 22 16,0-22-16,0 21 0,0 22 16,0-22-16,0 0 0,-22 1 0,22 20 15,0-21-15,0 1 0,-21-1 16,21 0-16,0 1 0,0-1 0,0 0 16,0-20-16,0 20 0,0-21 15,21 0-15,1 22 0,-1-22 16,21-21-16,-21 21 0,0 0 0,22-21 15,-22 0-15,21 0 0,-21 0 16,22 0-16,-1-21 0,-21 0 16,22 0-16,-22-1 0,21 1 0,-21-21 15,0 21-15,22 0 0,-22-22 16,0 22-16,0-21 0,-21 21 0,21-22 16,-21 1-16,22 21 0,-22 0 15,0-22-15,0 22 0,0 0 0,0 0 16,0 42 15,0 0-15,-22 21-16,22-20 0,-21-1 0,21 21 15,0-21-15,-21 22 16,21-22-16,0 21 0,0-21 0,-21 22 16,21-22-16,0 21 0,-21-21 15,21 0-15,0 22 0,0-22 0,0 0 16,0 0-16,0 0 15,0-42 1,0 0 0,21 0-16,0-21 0,-21 20 0,21 1 15,0-21-15,-21 21 0,22-22 16,-1 1-16,-21 21 0,21-21 0,0 20 16,0-20-16,-21 21 0,21 0 15,1 0-15,-1-1 0,0 22 16,0 0-16,0 0 15,-21 22-15,21-22 16,-21 21-16,0 0 0,0 0 0,0 0 16,0 0-16,0 22 0,0-22 15,0 0-15,0 0 0,0 0 0,0 1 16,0 20-16,22-21 0,-1 0 16,0-21-16,-21 21 0,21 1 15,0-22-15,0 0 0,1 21 0,-1-21 16,0 0-16,0 0 0,21 0 15,-20 0-15,-1-21 0,21 21 16,-21-22-16,0 1 0,1 0 0,20 0 16,-21 0-16,0 0 0,0-1 15,1 1-15,-1-21 0,-21 21 0,21 0 16,-21-1-16,21-20 0,-21 21 16,0 0-16,21 0 0,-21-1 15,21 22-15,-21 22 31,0-1-31,-21-21 16,21 42-16,0-21 0,-21 0 0,21 1 16,0-1-16,0 21 0,0-21 15,-21 22-15,21-22 0,0 0 0,0 21 16,0-21-16,0 1 0,0-1 16,0 0-16,21 0 0,0 0 15,0 0-15,1-21 0,-1 0 0,0 0 16,0 0-16,0 0 0,0 0 15,22 0-15,-22-21 0,21 0 0,-21 0 16,1 0-16,-1 0 0,21-22 16,-21 22-16,0-21 0,1 21 0,-1-22 15,0 1-15,0 0 0,0-22 16,0 22-16,1-1 0,-1-20 0,-21 21 16,0-1-16,21-20 0,-21 20 15,21 1-15,-21 21 0,0-21 0,0 20 16,0 1-16,0 0 15,0 42 17,-21 0-32,0 1 0,21 20 0,-21-21 15,21 21-15,0 1 0,0-1 16,-22 22-16,22-22 0,-21 0 0,21 1 16,-21-1-16,21 0 0,0 1 15,0-1-15,0-21 0,0 21 16,0 1-16,0-22 0,0 21 0,0-21 15,0 1-15,0-1 0,21 0 16,0 0-16,1 0 0,-1 0 0,0-21 16,0 0-16,21 0 15,-20 0-15,-1 0 0,0 0 0,21-21 16,-21 0-16,1 21 0,20-21 16,-21 0-16,0 0 0,0-22 0,1 22 15,-1 0-15,0 0 0,0-22 16,0 22-16,-21 0 0,0-21 0,0 21 15</inkml:trace>
  <inkml:trace contextRef="#ctx0" brushRef="#br0" timeOffset="25388.24">6413 3535 0,'22'0'16,"20"0"-1,-21 0-15,0 0 16,22 0-16,-1-21 0,-21 21 0,21-21 16,1 21-16,-1-22 0,-21 22 15,22-21-15,-22 21 0,21-21 0,-21 21 16,0 0-16,1-21 0,-22 0 31,-43 0-31,22 21 16,0 0-16</inkml:trace>
  <inkml:trace contextRef="#ctx0" brushRef="#br0" timeOffset="25720.33">5778 3302 0,'0'0'0,"-21"21"0,21 0 16,-21-21-16,21 22 0,21-22 31,0 0-31,1 0 16,-1 0-16,0 0 0,0-22 16,0 22-16,-21-21 0,0 0 15,0 0 1,-21 21-1,0 0-15,0 0 16,0 0 0,21 21-16,-22-21 15,22 21-15,0 0 0,0 1 16</inkml:trace>
  <inkml:trace contextRef="#ctx0" brushRef="#br0" timeOffset="26275.84">8255 2985 0,'0'0'0,"-21"0"15,0 0-15,-1 0 16,1 0-16,42 0 31,1 0-15,-1 0-16,0 0 0,21 0 15,1 0-15,-1 0 0,0 0 0,1 0 16,20 0-16,1 0 0,-1 0 16,1 0-16,-1 0 0,1 0 15,-1 0-15,-21 0 0,1 0 16,-1 0-16,0 0 0,-20 0 0,-1 0 16,-42 0-1,-1 0-15,1 0 16,-21 0-16,21 0 0,-22 0 0,1 0 15</inkml:trace>
  <inkml:trace contextRef="#ctx0" brushRef="#br0" timeOffset="26584.44">8615 3027 0,'0'21'16,"0"0"-1,0 0-15,0 22 16,0-22-16,0 21 0,0-21 0,0 43 16,-21-22-16,21 22 0,0-22 15,-22 22-15,22-22 0,0 21 0,0-20 16,-21 20-16,21-20 0,-21-1 16,21 0-16,0-21 0,0 22 15,0-22-15,-21 0 0,21 0 0,0 0 16,0 1-16,0-44 47,21 1-47,-21 0 0,21 0 0,0 0 15,-21 0-15,22-22 0,-1 22 16</inkml:trace>
  <inkml:trace contextRef="#ctx0" brushRef="#br0" timeOffset="26984.11">8890 3577 0,'0'21'0,"0"1"15,21-22-15,0 0 16,0 0 0,1 0-16,-1 0 0,0 0 15,0-22-15,0 22 0,0-21 0,1 0 16,-1 0-16,0 0 0,0 0 15,0-1-15,-21 1 0,0 0 16,21 0-16,-21 0 0,0 0 16,0-1-16,-21 22 15,0 0-15,0 0 0,0 0 16,0 22-16,-22-1 0,22 0 0,0 0 16,0 0-16,0 22 0,-1-22 15,22 21-15,-21-21 0,21 22 0,-21-1 16,21-21-16,-21 21 0,21-20 15,0-1-15,0 21 0,0-21 16,0 0-16,0 1 0,0-1 16,21-21-16,0 0 15,0 0-15,1 0 0,-1 0 16,0 0-16,0-21 0,21 21 16,-20-22-16,-1 1 0</inkml:trace>
  <inkml:trace contextRef="#ctx0" brushRef="#br0" timeOffset="27448.36">9652 3450 0,'0'0'15,"21"-21"-15,0 0 0,-21 0 0,0 0 16,-21 21 0,0 0-16,0 0 15,0 21-15,-1-21 0,-20 21 16,21 0-16,0 0 0,0 0 0,-1 1 15,1 20-15,0-21 0,21 0 16,0 0-16,-21 1 0,21-1 0,0 0 16,0 0-16,21 0 15,0-21 1,0 0-16,1 0 0,-1 0 0,21 0 16,-21 0-16,22 0 0,-1 0 15,0 21-15,-21-21 0,22 0 0,-22 0 16,21 22-16,-21-1 0,1-21 15,-22 21-15,0 0 0,0 0 16,0 0-16,-22-21 16,-20 22-16,21-1 0,-21 0 0,20-21 15,-20 21-15,0-21 0,-1 21 16,22-21-16,-21 0 0,21 21 0,-22-21 16,22 0-16,0 0 0,0 0 0,0 0 15,0 0 1,-1 0-16,22-21 0,0 0 15,0 0 1,0 0-16,0 0 16,22 21-16,-1-22 0,0 1 15,0 0-15</inkml:trace>
  <inkml:trace contextRef="#ctx0" brushRef="#br0" timeOffset="28064.95">10287 2921 0,'0'0'0,"0"-21"16,-21 42-1,0 0 1,-1 0-16,22 1 15,0 20-15,0-21 0,-21 21 0,21 1 16,-21-1-16,0 22 0,21-22 16,0 21-16,-21-20 0,0 20 0,21 1 15,-22-22-15,22 0 0,0 1 16,-21-1-16,21 0 0,0 1 16,0-1-16,0-21 0,0 22 0,0-22 15,0 0-15,21 0 0,-21 0 16,22 0-16,-1-21 0,0 0 0,21 0 15,-21 0-15,1 0 0,20-21 16,-21 21-16,21-21 0,-20 0 0,-1 0 16,21 0-16,-21-1 0,0 1 0,1 0 15,-1-21-15,0 21 16,0-1-16,0-20 0,-21 21 0,0 0 16,0 0-16,0-1 0,0 1 15,0 0-15,0 42 31,0 0-31,-21 1 16,21-1-16,-21 21 0,21-21 0,0 0 16,-21 1-16,21-1 0,0 0 15,0 0-15,0 0 0,0 0 0,0 1 16,0-1-16,21 0 0,0-21 16,0 21-16,0 0 0,1-21 15,-1 0-15,0 0 0,0 0 16,0 0-16,0-21 15,1 0-15,-1 21 0,0-21 0,0 0 16,0-1-16,0 1 0,1-21 16,-22 21-16,21-22 0</inkml:trace>
  <inkml:trace contextRef="#ctx0" brushRef="#br0" timeOffset="28368.78">10858 3260 0,'0'42'15,"0"-21"-15,22-21 47,-22-21-47,0 0 16,0 0-16,0 0 15,0-1-15,-22 22 16,1 0-16,0 0 16,0 0-16,0 0 15,21 22-15,0-1 16</inkml:trace>
  <inkml:trace contextRef="#ctx0" brushRef="#br0" timeOffset="28600.71">9906 3429 0,'0'0'0,"-21"0"0,42 0 16,0 0-1,21 0-15,-20 0 0,20 0 16,-21 0-16,21 0 0,1 0 0,-1 0 16,-21-21-16,22 21 0,-1-21 15,-21 21-15,21 0 0,-20 0 0,-1 0 16,0-21-16,0 21 0</inkml:trace>
  <inkml:trace contextRef="#ctx0" brushRef="#br0" timeOffset="29180.38">11197 3577 0,'0'0'0,"-21"0"15,0 0 1,21 21-16,0 1 16,0-1-1,-21 0-15,21 0 0,0 0 0,0 0 16,0 1-16,0-1 0,-22 0 16,22 0-16,0 0 0,0 0 15,-21 1-15,0-1 16,21 0-1,-21-21-15,0 0 16,21-21 0,0 0-16,0-1 15,0 1-15,0 0 0,0 0 16,0 0-16,21-22 0,0 22 16,0 0-16,22-21 0,-1 21 0,-21-1 15,21-20-15,22 21 0,-22 0 16,1 0-16,-1-1 0,0 22 0,1 0 15,-1 0-15,0 0 0,1 0 0,-22 0 16,21 22-16,-21-1 16,0 21-16,-21-21 0,0 0 0,0 22 15,0-22-15,0 0 0,-21 21 16,0-20-16,0-1 0,0 0 0,0 0 16,-1 0-16,1 0 0,0 1 0,21-1 15,21-42 32,0-1-47,1 1 0,20 0 16</inkml:trace>
  <inkml:trace contextRef="#ctx0" brushRef="#br0" timeOffset="29952.45">12446 3493 0,'0'0'0,"0"-22"0,0 1 16,0 0-16,-21 0 16,21 0-16,-21 21 0,-22 0 0,22 0 15,0 0-15,-21 0 0,20 0 16,-20 0-16,0 21 0,21 0 0,-22 0 16,1 22-16,21-22 0,-22 21 0,22-21 15,-21 22-15,21-22 0,0 0 16,21 21-16,0-21 0,-22 1 15,22-1-15,0 0 0,0 0 0,0 0 16,22-21-16,-1 0 0,0 21 16,21-21-16,-21 0 0,1 0 0,20 0 15,0 0-15,-21-21 0,22 0 16,-22 21-16,21-21 0,-21 0 0,1 0 16,-1-1-16,0 1 0,0 0 15,-21 0-15,0 0 0,21 0 16,-21-1-16,0 1 0,0 0 15,0 42 17,0 0-17,0 1-15,0-1 0,-21 0 0,0 0 16,0 0-16,21 22 0,-21-22 0,-1 21 16,22 0-16,-21 22 0,21-22 15,-21 22-15,21-22 0,0 22 0,0-1 16,0 1-16,0 20 0,0-20 15,0-1-15,0 1 0,0 20 0,0-20 16,0 21-16,21-22 0,-21 22 0,21-22 16,-21 22-16,0-22 0,0 22 15,22-21-15,-22-1 0,0 1 16,0-22-16,0 21 0,0 1 0,0-22 16,0 1-16,0-1 0,0-21 15,-22 21-15,22-20 0,-21-1 0,0 0 16,0 0-16,0-21 0,0 0 0,-1 0 15,-20 0-15,0 0 0,21-21 16,-43 0-16,22 0 0,-1-22 0,1 1 16,-21 0-16,20-1 0,1-20 0,0-1 15,-1 1-15,22-1 16,0 1-16,0-22 0,0 22 0,-1-22 0,22 0 16,0 1-16,0 20 0,0 1 0,0-1 15,22 1-15,-22 20 16,21-20-16,21 20 0,-21-20 0,22 21 15,-22-1-15,42-20 0,-20 20 16,-1 1-16,0 0 0,22-1 0,-22 1 16,22 0-16,-22-1 0,0 22 0,1-21 15,-1 21-15</inkml:trace>
  <inkml:trace contextRef="#ctx0" brushRef="#br0" timeOffset="30446.76">14457 2900 0,'0'0'0,"0"-64"15,0 43-15,-21 21 16,-1 0-1,22 21 1,0 1-16,-21 20 0,21 0 0,-21 1 16,21-1-16,0 21 0,0 1 15,-21-1-15,0 1 0,0 21 0,21-22 16,-22-21-16,1 22 0,0-1 16,21-20-16,-21-1 0,21 0 15,-21-20-15,21 20 0,-21-21 16,21 0-16,21-42 31,0 0-31,0 0 16,-21 0-16,0-22 0,21 1 0,-21 0 15</inkml:trace>
  <inkml:trace contextRef="#ctx0" brushRef="#br0" timeOffset="30700.62">14245 2921 0,'0'0'0,"0"-21"16,0 0 0,0 0-16,21 21 0,22-22 0,-22 22 15,21-21-15,0 21 0,1-21 16,-1 21-16,0-21 0,22 21 0,-22 0 16,1-21-16,20 0 0,-21 21 15,1 0-15,-1 0 0,0 0 0,-20 0 16,20 0-16,-42 21 15,0 0-15,-21-21 16,0 21-16,-1-21 16,1 0-16,0 21 0,-21 0 0,21-21 15</inkml:trace>
  <inkml:trace contextRef="#ctx0" brushRef="#br0" timeOffset="30930.49">14245 3344 0,'0'0'0,"0"22"15,21-22 1,0 0-16,1 0 16,-1 0-16,21-22 0,-21 1 0,0 21 15,22-21-15,-22 21 16,0 0-16,21-21 0,-20 21 0,-1 0 15,0 0-15,0-21 0,0 21 16,0 0-16,1 0 0,-1-21 0,0 21 16</inkml:trace>
  <inkml:trace contextRef="#ctx0" brushRef="#br0" timeOffset="31404.22">14795 3366 0,'-21'0'16,"21"-22"-16,0 1 15,0 0-15,0 0 16,21 0-16,1 21 0,-22-21 16,21 21-16,21 0 0,-21 0 15,0 0-15,1 0 0,-1 0 0,21 0 16,-21 0-16,0 21 0,1 0 15,20 0-15,-21 0 0,0 0 0,-21 22 16,21-1-16,-21-21 0,22 22 16,-22-1-16,0 0 0,0-21 15,0 22-15,0-22 0,0 21 0,0-21 0,0 1 16,0-1-16,-22 0 16,22 0-16,-21-21 0,0 0 31,21-21-31,0 0 15,0 0-15,0-1 0,0 1 0,0-21 16,21 21-16,-21-22 0,21 1 16,1 0-16,-22-1 0,21 1 0,0 0 15,0 21-15,0-22 0,0 22 16,1 0-16,-1 0 0,0 0 0,0 21 16,0 0-16,0 0 0,1 0 15,-1 0-15,0 0 0,0 0 0,0 0 16,0 0-16,1 21 15,-1 0-15</inkml:trace>
  <inkml:trace contextRef="#ctx0" brushRef="#br0" timeOffset="32679.94">16065 3577 0,'0'0'0,"22"0"15,41-21-15,-42 0 16,0 0-16,1 0 16,-22-1-16,21 1 0,-21 0 0,0 0 15,0-21-15,0 20 0,0 1 16,0-21-16,-21 21 0,-1 0 0,1 21 16,0-22-16,0 22 0,0 0 15,-22 0-15,22 0 0,0 0 0,-21 22 16,21-1-16,-22 0 0,22 0 15,0 21-15,-21 1 0,20-22 0,1 21 16,0 1-16,0-1 0,0 0 0,0 1 16,21-22-16,0 21 15,0-21-15,0 22 0,0-22 0,0 0 16,21 0-16,0 0 0,0-21 16,0 0-16,0 21 0,22-21 0,-22 0 15,21 0-15,-21 0 0,22-21 16,-22 21-16,21-21 0,1 0 0,-22 0 15,21 0-15,-21-1 0,22 1 0,-22-21 16,0 21-16,0-22 0,-21 1 16,0 21-16,21-21 0,-21-1 0,0 22 15,0-21-15,0 21 0,0-1 16,0 44 15,-21-1-31,21 0 0,0 21 16,0-21-16,-21 1 0,21 20 15,0-21-15,0 21 0,0-20 0,0-1 16,0 21-16,0-21 0,21 0 0,0 1 16,0-1-16,1-21 0,-1 21 15,0-21-15,21 0 0,-21 0 0,22 0 16,-22 0-16,21 0 0,-21 0 16,22 0-16,-22 0 0,0-21 0,21 0 15,-20-1-15,-1 1 0,-21 0 16,21 0-16,-21 0 0,0-22 0,21 22 15,-21 0-15,0 0 0,0-21 16,0 20-16,0 1 16,0 42 15,0 1-31,0-1 0,0 0 0,0 0 16,-21 0-16,21 0 0,0 1 15,-21 20-15,21-21 0,0 0 0,0 0 16,-21 1-16,21-1 0,-22-21 0,22 21 15,0 0-15,0 0 16,-21-21 0,21-21-1,0 0 1,0 0-16,0 0 0,0-1 16,0-20-16,0 21 0,0 0 15,0-22-15,0 22 0,21-21 0,-21 21 16,22 0-16,-1-22 0,0 22 15,0 0-15,0 0 0,0 21 0,1-21 16,20 21-16,-21 0 0,0 0 16,0 0-16,1 0 0,-1 0 15,0 21-15,21 0 0,-21 0 0,-21 0 16,22 22-16,-22-22 0,21 21 16,-21-21-16,0 0 0,0 22 0,0-22 15,0 0-15,0 0 0,0 0 16,0 1-16,0-1 0,0 0 0,-21 0 15,-1-21 1,22-21 15,0 0-31,0 0 16,0-1-16,0-20 0,22 21 0,-22-21 16,21 20-16,0-20 0,0 0 15,0-1-15,22 22 0,-1-21 0,-21 21 16,21-22-16,1 22 15,20 21-15,-20 0 0,-1 0 0,0 0 16,1 0-16,-22 21 0,21 1 16,-21-1-16,0 21 0,1-21 0,-22 22 15,0-1-15,0-21 0,0 21 16,0-20-16,0-1 0,-22 21 0,1-21 16,0 0-16,0 1 0,21-1 0,-21 0 15,0-21-15,-1 21 0,22-42 47,22 0-47,-1 0 16</inkml:trace>
  <inkml:trace contextRef="#ctx0" brushRef="#br0" timeOffset="33081.49">17970 3577 0,'0'0'0,"0"21"32,22-21-17,-1 0-15,0 0 16,0-21-16,21 0 0,-20 21 0,-1-21 16,0 0-16,21 21 15,-21-21-15,1-1 0,-1 1 0,0 0 16,0 0-16,0 0 0,-21 0 15,0-1-15,0 1 0,0 0 16,-21 21-16,0 0 0,0 0 16,-22 0-16,22 0 0,-21 21 0,21-21 15,-22 43-15,22-22 0,0 0 16,0 21-16,0 1 0,0-22 0,-1 21 16,22 0-16,-21-20 0,21 20 0,0-21 15,0 0-15,0 0 0,0 1 16,0-1-16,0 0 0,21 0 0,1-21 15,-1 0-15,0 0 16,0 0-16,0 0 0,22 0 16,-22 0-16,0 0 0,21-21 0,-21 0 15,1 0-15,20-1 0</inkml:trace>
  <inkml:trace contextRef="#ctx0" brushRef="#br0" timeOffset="33988.98">18775 2921 0,'0'0'0,"0"-21"0,0 0 0,0 0 16,0 42 0,0 0-1,0 21-15,0-21 16,0 22-16,-21-1 0,21 0 0,0 22 16,0-22-16,-22 22 0,1-1 15,0-20-15,21 20 0,-21-21 0,0 1 16,21-1-16,0 0 0,-21 1 15,21-22-15,0 0 0,0 0 16,0 0-16,0 1 16,21-22-1,0-22-15,0 1 0,0 0 16,0 0-16,1 0 0,20 0 16,-21-22-16,0 1 0,0 0 0,1-1 15,-1 1-15,0 0 0,0-1 16,0 1-16,0 0 0,1 20 0,-1 1 15,0 0-15,0 42 32,-21 0-32,0 22 0,0-22 15,0 21-15,0 1 0,0-22 0,0 21 16,0 0-16,0-20 16,0 20-16,0-21 0,21 0 0,-21 0 15,21 1-15,1-1 0,-1 0 16,0 0-16,0-21 0,0 0 0,0 21 15,22-21-15,-22 0 0,21 0 16,-21 0-16,22-21 0,-1 21 0,0-21 16,-20 0-16,20-22 0,-21 22 0,21-21 15,-20 0-15,20-1 0,-21-20 16,-21-1-16,0 1 0,21-1 0,-21 1 16,0-1-16,0 1 15,-21-1-15,0 22 0,0-22 0,0 22 16,-1 0-16,1-1 0,0 22 15,-21 0-15,21 0 0,-1 21 0,1 0 16,0 0-16,0 0 0,0 21 16,0 0-16,21 0 0,0 22 0,0-22 15,0 21-15,0-21 0,0 22 16,0-1-16,0-21 0,0 22 0,21-22 16,0 0-16,0 21 0</inkml:trace>
  <inkml:trace contextRef="#ctx0" brushRef="#br0" timeOffset="34440.72">20129 3196 0,'-21'-21'15,"0"21"-15,0 0 0,0 21 16,0 0-16,-1 1 0,22-1 15,-21 0-15,21 21 0,-21 1 16,21-22-16,0 21 0,0 0 0,-21-20 16,21 20-16,0-21 15,0 0-15,0 22 0,0-22 0,21 0 16,0-21-16,0 21 0,1-21 0,-1 0 16,0 0-16,0 0 0,0 0 15,22 0-15,-22 0 0,0 0 0,21 0 16,-21-21-16,1 0 0,20 0 15,-21-1-15,0-20 0,0 21 0,1-21 16,-22-1-16,0-20 0,0 20 16,0 1-16,0-21 0,0 20 0,-22 1 15,1 21-15,0-22 0,0 22 16,-21 0-16,20 21 0,-20 0 0,21 0 16,-21 0-16,20 0 0,1 0 15,0 21-15,0 0 0,0 1 16,0-1-16,21 21 0,-22-21 0,22 0 15,0 22-15,0-22 0,0 0 16,0 21-16,22-20 0,-1-1 0,0-21 16,0 21-16,21 0 0</inkml:trace>
  <inkml:trace contextRef="#ctx0" brushRef="#br0" timeOffset="34888.65">20701 3344 0,'0'0'0,"-21"0"0,0-42 15,21 21-15,0 0 16,21 21 0,0 0-16,0 0 0,0 0 0,0 0 15,1 0-15,-1 0 0,0 21 16,0 0-16,21 0 0,-20 0 0,-1 1 15,0-1-15,0 0 0,0 21 16,0-21-16,-21 1 0,0 20 0,0-21 16,0 0-16,0 22 0,0-22 15,0 0-15,0 0 0,0 0 16,-21 0-16,0-21 0,21 22 0,-21-22 16,0 0-16,21 21 0,-21-21 15,21-21 1,0-1-1,0 1-15,0 0 0,0 0 16,21 0-16,0 0 0,0-22 16,-21 1-16,21 21 0,0-22 0,1 1 15,-22 21-15,21-21 0,0 20 16,-21 1-16,0 0 0,21 0 16,-21 0-16,21 21 0,0 0 15,-21-21-15,22 21 16,-1 0-16</inkml:trace>
  <inkml:trace contextRef="#ctx0" brushRef="#br0" timeOffset="35779.65">21675 2709 0,'0'0'15,"0"-21"-15,0 0 0,0 0 0,0 0 16,-22 21 0,22 21-1,-21 0-15,21 0 0,0 0 0,0 22 16,-21-1-16,21-21 0,-21 22 16,21 20-16,0-21 0,0 1 0,-21 20 15,0-20-15,21 20 0,-22-21 16,22 22-16,0-22 0,-21 22 0,21-22 15,-21 0-15,21 1 0,-21-1 0,21-21 16,0 22-16,0-22 0,-21 0 16,21 0-16,0 0 0,-21 0 15,21 1 1,0-44 0,0 1-1,0 0-15,0 0 0,21-21 16,0 20-16,-21 1 0,21-21 0,0 0 15,-21-1-15,21 22 0,1-21 16,-1-1-16,0 1 0,0 0 0,0-1 16,0 22-16,22-21 0,-22 21 15,0 0-15,0-1 0,22 1 0,-22 0 16,0 21-16,0 0 16,21-21-16,-20 21 0,-1 0 0,0 0 0,0 0 15,0 21-15,0-21 16,-21 21-16,0 0 0,0 1 0,0-1 15,0 0-15,0 0 0,0 21 16,-21-20-16,-21-1 0,21 0 0,0 0 16,-22 0-16,22-21 0,-21 21 15,21-21-15,-22 0 0,22 0 0,0 0 16,0 0-16,0 0 0,-1 0 16,1 0-16,21-21 0,0 0 15,-21 0-15,21 0 0,0 0 16,-21 21 15,21 21-31,0 0 16,0 0-16,0 0 0,0 0 0,0 22 15,0-22-15,0 21 0,0-21 16,0 22-16,0-22 0,21 21 0,0-21 16,0 1-16,1-1 0,-1 0 15,0 0-15,0 0 0,0-21 0,0 21 16,1-21-16,-1 0 0,21 0 15,-21 0-15,0 0 0,1 0 0,-1 0 16,21 0-16,-21 0 0,0-21 16,1 0-16,-1 0 0,0 21 0,0-21 15,0 0-15,0-1 0,1 1 16,-22 0-16,21 0 16,-21 0-16,0 0 31</inkml:trace>
  <inkml:trace contextRef="#ctx0" brushRef="#br0" timeOffset="36813.21">7218 5419 0,'0'-21'15,"0"-1"1,-21 22 0,42 0 30,0 0-46,0 0 0,0 0 0,0 0 16,1 0-16,-1 0 0,21 0 16,0 0-16,22 0 0,-22 0 0,22 0 15,20 0-15,-20 0 0,21 0 16,-1 0-16,1 0 0,-22 0 0,22 0 16,-21 0-16,20 0 0,-20-21 15,-1 21-15,-20 0 0,20 0 16,-21-21-16,1 21 0,-1 0 0,-21 0 15,0-21-15,1 21 0,-22-21 16,-22 21 0,1-21-16,0 21 0,-21 0 15,21-22-15,-1 22 0,1 0 16,0 0-16,0-21 0,0 21 0,0 0 16,-1-21-1,22 0-15,22 21 31,-1 0-31,0 0 16,21 0-16,-21 0 0,1 0 16,-1 0-16,0 0 0,0 0 15,0 0-15,0 21 0,-21 0 16,22-21-16,-22 21 16,0 1-16,0-1 0,0 0 0,0 0 15,-22-21-15,1 21 0,0 0 0,0 1 16,0-1-16,0 0 0,-1 0 15,1 0-15,0 0 0,0 1 0,21-1 16,-21-21-16,21 21 16</inkml:trace>
  <inkml:trace contextRef="#ctx0" brushRef="#br0" timeOffset="37620.75">10287 5503 0,'0'0'0,"0"-21"16,0 0-1,0 0-15,0 0 16,0 0-16,0-1 15,0 1-15,0 0 0,0 0 16,-21 0-16,0 0 0,-22-1 16,22 22-16,-21 0 15,21 0-15,-22 0 0,22 0 0,-21 0 16,-1 0-16,22 0 0,-21 22 16,21-1-16,-22 0 0,1 0 0,21 0 15,-21 0-15,20 22 0,-20-22 16,21 21-16,0 1 0,0-1 0,-1-21 15,22 21-15,0 1 0,0-22 0,0 0 16,0 0-16,22 0 0,-1 1 16,0-22-16,0 0 0,0 0 0,0 0 15,22 0-15,-1 0 0,-21 0 16,22-22-16,20 1 0,-21 0 0,1 0 16,-1-21-16,22 20 0,-22-20 15,0 21-15,1-21 0,-1-1 16,0 1-16,1 0 0,-22-1 0,0 1 15,0 0-15,0-22 0,-21 22 16,21-22-16,-21 22 0,0-22 0,0 22 16,0-21-16,0 20 0,0 1 15,-21 21-15,0 0 0,21-1 0,-21 22 16,0 0-16,0 0 0,-1 22 16,22-1-16,0 21 0,-21 0 15,21 1-15,-21 20 0,21-20 0,0 20 16,0 1-16,0-22 0,0 21 15,0-20-15,0 20 0,0-20 16,0-1-16,0 0 0,0 1 0,0-1 16,21 0-16,0-21 0,-21 1 15,22-1-15,-1-21 0,0 0 0,0 21 16,0-21-16,0 0 0,1 0 16,-1-21-16,-21 0 0,21 21 0,0-22 15,0 1-15</inkml:trace>
  <inkml:trace contextRef="#ctx0" brushRef="#br0" timeOffset="37988.54">10689 5419 0,'21'0'16,"0"0"0,1 0-16,-1 0 15,0 0-15,0 0 0,0 0 16,0-21-16,22 21 0,-22-22 0,0 22 15,0-21-15,0 0 0,1 21 0,-22-21 16,0 0-16,0 0 16,-22 21-16,1 0 15,0 0-15,0 0 16,-21 0-16,20 0 0,1 0 0,-21 21 0,21-21 16,-22 21-16,22 0 0,0 21 15,0-20-15,0-1 0,21 0 16,0 21-16,0-21 0,0 22 0,0-22 15,0 21-15,0-21 0,0 1 16,21-1-16,0 0 0,0 0 0,22-21 16,-22 0-16,0 0 0,21 0 15,1 0-15,-22 0 0,21 0 0,0 0 16,1-21-16,-1 21 0,-21-21 0,22 0 16,-22-1-16,21 1 0</inkml:trace>
  <inkml:trace contextRef="#ctx0" brushRef="#br0" timeOffset="38351.83">11303 5249 0,'0'0'0,"0"-21"15,21 21-15,-21 21 16,21 1-16,0-22 16,-21 42-16,22-21 0,-1 0 0,-21 0 15,0 22-15,21-22 0,0 21 0,-21-21 16,0 22-16,21-22 0,0 0 15,1 21-15,-22-20 0,21-1 0,-21 0 16,0 0-16,21-21 0,0 21 16,0-21-1,0 0-15,-21-21 16,22 0-16,-22 0 16,0-22-16,21 22 0,-21 0 0,0-21 15,0-1-15,0 1 0,0 0 16,0 21-16,0-22 0,21 1 0,-21 21 15,21 0-15,0-22 0,-21 22 16,21 0-16,1 21 16,-1 0-16,0 0 15,0 0 1,-21 21 0</inkml:trace>
  <inkml:trace contextRef="#ctx0" brushRef="#br0" timeOffset="38732.62">11980 5461 0,'0'0'0,"0"21"0,21 0 15,1-21 1,-1 0-16,0 0 16,0 0-16,0 0 0,0 0 0,22-21 15,-22 21-15,21-21 0,-21 0 16,22 21-16,-22-21 0,0 0 15,0-1-15,0 1 0,1 21 16,-22-21-16,0 0 0,0 0 16,0 0-16,-22-1 0,1 22 15,-21 0-15,21 0 0,0 0 16,-22 22-16,22-1 0,0-21 0,-21 21 16,20 0-16,1 21 0,0-20 15,0-1-15,21 21 0,0-21 0,-21 22 16,21-22-16,0 0 0,0 21 0,0 1 15,21-22-15,21 21 16,-21-42-16,1 21 16,-1-21-16,21 0 0,-21 0 0,22 0 15,-1 0-15,-21 0 0,21-21 16,1 0-16,-22 0 0,21 0 0,1-22 16,-22 22-16</inkml:trace>
  <inkml:trace contextRef="#ctx0" brushRef="#br0" timeOffset="39030.44">12996 4678 0,'0'0'0,"0"-21"0,0 0 0,-21 21 16,0 0 0,0 0-16,0 21 0,-1 21 15,22-21-15,0 22 16,-21-1-16,21 21 0,-21-20 0,21 20 15,0-20-15,0 20 0,0 1 16,0-22-16,0 21 0,0-20 0,0-1 16,0 22-16,0-22 0,0 0 0,0-21 15,0 22-15,0-1 0,0-21 16,0 0-16,0 1 0,0-1 0,0 0 16,21-21-16,0 0 15,1 0-15,-1-21 0,0 0 16,0-1-16,0 1 0,0 0 0,1 0 15</inkml:trace>
  <inkml:trace contextRef="#ctx0" brushRef="#br0" timeOffset="39348.26">13187 5334 0,'0'0'16,"0"21"0,0 0-16,-21-21 0,21 22 0,-22-1 15,1 0-15,21 0 0,0 0 0,0 22 16,0-22-16,0 0 0,0 0 15,0 0-15,0 0 0,0 1 0,21-1 16,1-21-16,-1 21 0,0-21 16,21 0-16,-21 0 0,22 0 15,-22-21-15,21 0 0,-21 21 0,22-22 16,-22 1-16,21-21 16,-21 21-16,1 0 0,-1-22 0,-21 22 15,0-21-15,0 21 0,0-22 0,0 1 16,0 21-16,-21 0 0,-1-1 15,1 1-15,0 0 0,-21 21 0,21 0 16,-22 0-16,22 0 0,-21 0 16,-1 21-16,22 0 0,0 1 0,0-1 15,0 0-15,0 0 0,-1 0 0,1 0 16,0-21-16,21 22 16</inkml:trace>
  <inkml:trace contextRef="#ctx0" brushRef="#br0" timeOffset="39812">13801 5334 0,'0'0'0,"0"-21"0,0 0 15,0 0-15,0-1 16,0 44 15,0-1-31,0 21 0,0-21 16,0 22-16,0 20 0,0-21 15,0 22-15,0-1 0,0 1 0,0-1 16,0 1-16,0-1 0,0 1 0,0-1 16,0 22-16,0-21 15,0-1-15,0 22 0,0-22 0,0 1 16,0 20-16,-22-20 0,22-22 0,0 22 16,0-22-16,0 0 0,0-20 15,0 20-15,0-21 0,22-21 16,-22-21-1,21 0-15,-21 0 16,21-22-16,-21 1 0,0 0 0,0-1 16,0-20-16</inkml:trace>
  <inkml:trace contextRef="#ctx0" brushRef="#br0" timeOffset="40116.29">13779 5609 0,'0'-63'0,"0"126"0,0-169 0,0 64 0,0 0 15,0-1-15,0 1 0,22 21 16,-1 0-16,0-22 0,0 22 0,21 21 16,-20-21-16,20 21 0,0 0 15,1 0-15,-22 0 0,21 0 0,0 21 16,1 0-16,-22 1 0,0-1 0,0 0 16,0 21-16,-21-21 0,0 1 15,0 20-15,0-21 0,-21 0 0,0 0 16,-21 1-16,21-1 0,-22 0 15,22 0-15,-21 0 0,21-21 16,-22 21-16,22-21 0,0 0 16,0 0-16,0 0 0,-1 22 0,22-44 47,22 1-47,-1 21 0,0-21 0,21 0 15</inkml:trace>
  <inkml:trace contextRef="#ctx0" brushRef="#br0" timeOffset="40440.5">14457 5440 0,'0'0'0,"21"0"15,0-21-15,43-22 16,-43 22-16,0 21 16,0-21-16,-21 0 0,0 0 15,21 0-15,-21-1 0,21 22 0,-21-21 16,0 0-16,-21 21 15,0 0 1,0 0-16,0 21 0,0 0 16,-1 1-16,1 20 0,21-21 15,0 21-15,-21-20 0,21 20 0,0-21 16,0 21-16,0-20 0,0-1 16,0 0-16,0 0 0,21 0 0,-21 0 15,21 1-15,1-22 0,-1 0 16,0 0-16,0 0 15,0 0-15,0 0 0,-21-22 0,22 22 16,-1-21-16,0 0 0,-21 0 16,21 0-16,0 0 0,-21-1 0</inkml:trace>
  <inkml:trace contextRef="#ctx0" brushRef="#br0" timeOffset="40772.33">14859 5334 0,'0'0'0,"0"-21"0,21 0 15,-21 0-15,21 21 0,0-22 16,1 22-16,-1 0 0,-21-21 15,21 21-15,0 0 0,0 0 16,0 21-16,1 1 16,-22-1-16,0 21 15,21-21-15,-21 0 0,0 22 0,21-22 16,-21 21-16,0-21 0,0 22 16,0-22-16,0 0 0,0 0 0,0 0 15,0 1-15,0-44 31,0 1-15,0 0-16,0 0 0,0 0 16,0 0-16,0-1 0,0-20 0,0 21 15,0-21-15,21-1 0,0 22 16,-21-21-16,0 21 0,21-22 16,1 22-16,-1 0 0,0 0 15,0 21-15,0 0 0,0 0 16,1 0-16,-1 0 0,0 0 15</inkml:trace>
  <inkml:trace contextRef="#ctx0" brushRef="#br0" timeOffset="41180.12">15875 5292 0,'21'-21'16,"-21"-1"-16,0 1 15,0 0 1,-21 21-16,0 0 16,0 0-16,-1 0 0,1 21 15,0-21-15,0 21 0,0 1 0,0-1 16,-1 0-16,1-21 0,21 21 0,-21 0 16,21 0-16,0 1 0,0-1 15,21 0-15,0 0 0,1-21 16,-1 21-16,0-21 0,0 0 15,0 21-15,0-21 0,22 0 16,-22 22-16,0-22 0,-21 21 0,21-21 16,-21 21-16,21-21 0,-21 21 15,0 0-15,0 0 16,-21-21-16,0 0 0,0 22 16,0-22-16,0 0 0,-22 0 0,22 21 15,0-21-15,0 0 0,0 0 16,-1 0-16,1 0 0,0 0 0,0 0 15,0 0-15,0 0 16,-1 0-16,1 0 0,-21 0 0,21 0 16</inkml:trace>
  <inkml:trace contextRef="#ctx0" brushRef="#br0" timeOffset="41955.7">7324 7091 0,'21'0'0,"0"0"15,0 0 1,21 0-16,-20 0 0,20 21 0,21-21 16,1 0-16,-1 0 0,22 21 15,21-21-15,-21 0 0,20 0 0,1 0 16,-21 0-16,21 0 0,0 0 0,-22 0 15,22 0-15,-21 0 0,21 0 16,-43 0-16,22 0 0,-22 0 0,1 0 16,-22 0-16,0-21 15,1 21-15,-22 0 0,0 0 0,0-21 16,-21 0 0,-21 0-16,0 21 0,-21 0 15,20 0-15,1-22 0,-21 22 16,0 0-16,20 0 0,1 0 0,0 0 0,0-21 15,0 21-15,0 0 16,42 0 15,0 0-31,0 0 0,0 0 0,0 0 16,22 0-16,-22 0 0,0 0 0,0 21 16,0-21-16,-21 22 15,0-1-15,22 0 0,-22 0 16,0 0-16,0 22 0,0-22 0,-22 0 15,1 0-15,0 0 0,0 22 16,0-22-16,0 0 0,-22 0 0,22 0 16,0 0-16,0-21 0,0 0 0</inkml:trace>
  <inkml:trace contextRef="#ctx0" brushRef="#br0" timeOffset="42829.2">10499 6837 0,'0'0'0,"0"-21"0,0 0 16,0-1-16,0-20 0,21 42 15,0 0 1,-21 21-16,0 0 16,0 1-16,0 20 0,0-21 15,0 21-15,0 1 0,0-1 0,0 0 16,0 22-16,0-22 0,-21 1 0,0-1 16,-1 0-16,1 1 0,0-1 15,0-21-15,21 0 0,-21 22 16,0-22-16,21-42 31,0-1-31,21 1 16,0 0-16,0 0 0,-21-21 15,21-1-15,0 22 0,1-21 0,-1-1 16,0 1-16,0 21 0,-21 0 0,21 0 16,0-1-16,1 1 0,-1 0 15,0 21-15,0 0 0,0 21 16,0 0-16,-21 1 15,0-1-15,22 0 0,-22 21 0,21 1 16,-21-22-16,0 21 0,0 0 16,21-20-16,-21 20 0,21-21 15,0 21-15,-21-20 0,21-1 0,1-21 16,-1 21-16,0-21 0,0 0 0,0 0 16,0 0-16,22 0 0,-1-21 15,-21 21-15,22-21 0,-1-1 0,0 1 16,1-21-16,-1 21 0,0-22 15,1 22-15,-22-21 0,21 0 0,-21-1 16,0 1-16,1 0 0,-1-1 0,-21 1 16,0-22-16,0 22 0,0 0 15,0-1-15,-21 22 0,-1-21 0,-20 0 16,21 20 0,0 22-16,-22 0 0,22 0 0,0 0 15,0 0-15,0 22 0,21-1 16,-21 0-16,21 0 0,0 0 15,0 22-15,0-22 0,0 0 0,0 0 16,0 0-16,0 0 0,21 1 16,-21-1-16,21-21 0,0 21 0,0-21 15,0 0-15,1 0 0</inkml:trace>
  <inkml:trace contextRef="#ctx0" brushRef="#br0" timeOffset="43100.06">12044 6625 0,'21'0'15,"-21"21"-15,0 1 0,0-1 0,0 0 16,0 0-16,0 21 0,0-20 0,-21 20 16,21 0-16,-21-21 0,21 22 15,0-22-15,0 21 0,-22 1 0,22-22 16,-21 0-16,21 21 0,-21-21 15,21 1-15,0-1 0,-21 0 16,21 0-16,-21 0 0,21-42 31,0 0-15,0 0-16,0 0 0,21-1 0,0 1 16</inkml:trace>
  <inkml:trace contextRef="#ctx0" brushRef="#br0" timeOffset="43678.08">12044 6668 0,'0'0'0,"0"-22"0,0 1 16,21 0-16,0 0 15,0 0-15,0 0 0,1 21 16,-1-22-16,0 1 0,0 21 0,21 0 16,-20 0-16,20 0 0,-21 0 15,21 0-15,-20 21 0,20 1 0,-21-1 16,0 0-16,0 0 0,1 0 15,-22 22-15,0-22 0,0 21 0,0-21 16,0 0-16,-22 22 0,1-22 0,0 0 16,-21 0-16,-1 0 0,22 1 15,-21-1-15,21 0 0,-22-21 0,22 0 16,0 21-16,0-21 0,0 0 16,0 0-16,21-21 15,21 0 1,0 21-1,0-21-15,21 21 0,-20 0 0,-1 0 16,0-22-16,21 22 0,-21 0 0,22 0 16,-22 0-16,0 0 0,21 22 15,-20-22-15,-1 21 0,0-21 0,0 21 16,0 0-16,0-21 0,1 21 0,-22 0 16,0 1-16,0-1 0,0 0 15,0 0-15,0 0 0,-22 22 0,1-22 16,0 0-16,0 0 0,0 0 15,-22 0-15,22 1 0,-21-1 16,21-21-16,-22 21 0,22-21 0,-21 0 16,21 21-16,-22-21 0,22 0 15,0 0-15,0 0 0,0 0 0,0 0 16,-22-21-16,22 0 0,0 21 16,0-21-16,21-1 15,0 1-15,0 0 16,0 0-1,21 21-15,-21-21 0,21 0 16,0 21-16,22-22 0,-22 1 0</inkml:trace>
  <inkml:trace contextRef="#ctx0" brushRef="#br0" timeOffset="43968.93">12848 6646 0,'0'0'0,"0"-21"15,21 21 1,0-21-16,1 21 0,-1 0 16,21 0-16,0 0 0,-20 0 15,20 0-15,0 0 0,1-21 16,-1 21-16,0 0 0,1 0 0,-22 0 15,21 0-15,-21 0 0,0 0 0,22 0 16,-22 0-16,0 0 16,-42 0 15,0 0-31,0 0 0</inkml:trace>
  <inkml:trace contextRef="#ctx0" brushRef="#br0" timeOffset="44246.77">13208 6646 0,'0'0'0,"0"22"0,-21-1 15,21 0-15,0 0 16,0 0-16,0 0 0,0 1 16,0 20-16,0-21 0,0 21 15,0-20-15,0 20 0,0-21 0,0 21 16,-21 1-16,21-22 0,0 21 0,-22 1 15,22-22-15,0 21 0,-21-21 16,21 0-16,0 1 0,0-1 0,0 0 16,0 0-16,0 0 15,-21-21 17,21-21-17,-21 21-15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27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445 0,'0'0'0,"0"-22"0,0 1 16,21 21-16,-21-21 0,0 0 16,22 0-16,-22 0 15,-22 21 16,1 21-31,0 0 16,0 0-16,21 0 0,-21 22 16,0-22-16,-1 21 0,1 0 15,0 22-15,0-1 0,0 1 0,0-1 16,-1 1-16,1 21 0,0-22 16,21 1-16,-21-1 15,0 1-15,0-22 0,-1 21 0,1-20 16,0-1-16,0 22 0,21-43 15,-21 21-15,21 0 0,-21-20 16,21-1-16,0 0 0,0 0 0,0 0 16,0-42-1,0 0-15,0 0 16,0 0-16,0-22 0,0 1 0,21 21 16,0-22-16,0-20 0,0 21 15,0-22-15,1 1 0,-1-1 16,0 1-16,0-22 0,0 21 15,0-20-15,-21 20 0,22 1 16,-1-1-16,0 22 0,0-22 0,0 22 16,0 0-16,-21 21 0,22-22 15,-22 22-15,21 21 0,-21-21 16,0 42 0,0 0-16,0 22 15,21-22-15,-21 21 0,0 22 16,21-22-16,-21 21 0,0 1 0,0 21 15,0-22-15,0 1 0,0-1 16,0 22-16,0-22 0,0-20 16,0 20-16,0-21 0,0 1 15,0-1-15,0 0 0,0 1 16,0-22-16,0 0 0,0 0 0,0 0 16,0 1-16,0-44 31,0 1-16,-21 0-15,0 0 16,0 0-16,21 0 0</inkml:trace>
  <inkml:trace contextRef="#ctx0" brushRef="#br0" timeOffset="213.87">1291 1270 0,'21'0'15,"0"0"1,22 0-16,-22 0 16,0 0-16,21-21 0,-20 21 0,20-21 15,0 21-15,-21 0 0,22-21 16,-22 21-16,0 0 0,21 0 16,-20-22-16,-1 22 0,0 0 15,0 0-15</inkml:trace>
  <inkml:trace contextRef="#ctx0" brushRef="#br0" timeOffset="949.5">2413 1334 0,'0'0'0,"21"0"0,21-43 16,-20 22-16,-1 0 0,-21 0 15,0 0-15,0-1 0,0 1 16,0 0-16,0 0 0,0 0 16,0 0-16,0-1 0,-21 1 15,-1 0-15,1 0 0,0 21 0,0 0 16,-21 0-16,20 0 0,-20 0 15,21 0-15,-21 21 0,20 0 16,-20 0-16,21 1 0,0 20 0,0-21 16,-22 21-16,22 1 0,21-1 15,-21 0-15,0 1 0,0-1 0,21-21 16,0 22-16,0-1 0,0 0 16,0-21-16,0 1 0,0 20 15,0-21-15,0 0 16,21-21-16,0 0 15,0 0-15,0 0 0,0-21 0,1 21 16,-1-21-16,21 0 0,0-22 16,-20 22-16,20 0 0,0-21 0,1-1 15,-1 22-15,0-21 0,1-22 16,-1 22-16,0-21 0,-21-1 16,22 1-16,-1-22 0,-21 21 0,22 1 15,-22-1-15,0 1 0,0-1 16,-21 22-16,0 0 0,0-1 0,21 1 15,-21 0-15,0 21 0,0-1 16,0 1-16,0 0 0,-21 21 16,0 0-16,0 0 15,21 21-15,-21 0 0,-1 22 16,1-1-16,0 0 0,0 1 0,21 20 16,-21 1-16,0-1 0,21 1 15,0-1-15,0 1 0,-22-1 0,22 1 16,0-1-16,-21 1 0,21-22 15,0 0-15,0 1 0,0-1 16,0 0-16,0 1 0,0-22 0,0 0 16,0 0-16,21 0 15,-21 1-15,0-1 0,22-21 0,-1 0 16,0 0-16,0 0 16,0 0-16,-21-21 0,21-1 0,1 1 15,-1 0-15</inkml:trace>
  <inkml:trace contextRef="#ctx0" brushRef="#br0" timeOffset="1351.27">2984 1207 0,'0'21'47,"0"0"-31,0 0-16,0 0 0,0 0 15,0 1-15,22-1 0,-22 0 16,0 0-16,0 21 0,0-20 0,21-1 16,-21 21-16,0-21 0,0 0 15,0 22-15,0-22 0,21 0 0,-21 21 16,0-20-16,0-1 16,21-42-1,-21-1 1,21 1-16,-21 0 0,0 0 0,21-21 15,1 20-15,-1-20 0,0 0 16,0-1-16,-21 1 0,21 0 16,22-1-16,-22 22 0,0-21 15,0 21-15,0-22 0,0 22 0,1 0 16,-1 0-16,0 21 0,-21-21 16,21 21-16,0 0 15,-21 21 1,0 0-1</inkml:trace>
  <inkml:trace contextRef="#ctx0" brushRef="#br0" timeOffset="1951.94">3810 1503 0,'0'0'0,"21"0"0,0-21 15,0 21-15,1-21 0,-1 21 16,0-22-16,0 1 0,0 0 16,0 0-16,-21 0 0,0 0 0,22-1 15,-22 1-15,0 0 0,0 0 16,0 0-16,0 0 0,0-1 0,-22 1 16,22 0-16,-21 21 15,0 0-15,0 0 0,0 0 0,0 0 16,-22 21-16,22 0 0,0 1 15,-21-1-15,20 0 0,-20 0 0,21 21 16,-21-20-16,-1-1 0,22 21 16,0 0-16,0-20 0,0 20 0,-1 0 15,22 1-15,-21-22 0,21 21 16,0-21-16,0 0 0,0 1 16,21-22-16,1 21 0,20-21 0,0 0 15,-21 0-15,22 0 0,20-21 16,-20 21-16,-1-22 0,0 1 0,1 0 15,-1 0-15,0-21 16,-21 20-16,22 1 0,-22 0 0,0-21 16,0 21-16,0-1 0,-21 1 15,0-21-15,0 21 0,0 0 0,0-1 16,0 1-16,0 0 0,0 0 16,0 0-16,0 42 31,0 0-31,0 0 0,0 0 0,0 1 15,0-1-15,0 21 0,0-21 16,0 0-16,0 1 0,0 20 0,0-21 16,0 0-16,0 0 15,22 1-15,-1-22 0,0 0 16,0 0-16,0 0 16,22 0-16,-22 0 0,0-22 0,21 1 15,1 0-15</inkml:trace>
  <inkml:trace contextRef="#ctx0" brushRef="#br0" timeOffset="2447.66">4657 1164 0,'0'0'0,"0"-21"16,-22 21 0,22 21-16,-21 0 15,21 1-15,0 20 16,-21-21-16,21 0 0,-21 0 0,21 1 15,-21 20-15,21-21 0,0 0 16,0 22-16,-21-22 0,21 0 0,-22 0 16,22 0-16,-21 0 0,21 1 15,-21-1-15,21 0 0,-21-21 32,21-21-17,0 0-15,0-1 0,0 1 16,0 0-16,0 0 0,0 0 0,21-22 15,0 22-15,-21-21 16,21 21-16,1-22 0,-1 1 0,0 21 16,21-21-16,1 20 0,-22-20 15,21 21-15,22 0 0,-22 21 0,0 0 16,1 0-16,-1 0 0,0 0 16,-21 21-16,1 0 0,-1 0 0,0 0 15,-21 22-15,0-22 0,0 21 16,0 1-16,0-1 0,-21-21 0,0 21 15,-1 1-15,1-1 0,0 0 16,0-20-16,0 20 0,0-21 0,21 0 16,0 0-16,0 1 0,0-44 31,21 1-15,0 0-16,0 0 0,0-21 15</inkml:trace>
  <inkml:trace contextRef="#ctx0" brushRef="#br0" timeOffset="2787.46">5482 550 0,'0'43'0,"0"-22"16,0 0-16,0 21 0,0 43 16,-21-43-16,0 22 0,0-1 15,21 1-15,-22-22 0,1 22 16,0-1-16,0 1 0,0-22 0,0 0 16,-1 22-16,1-43 0,21 21 15,0 1-15,0-22 0,0 21 0,0-21 16,0 1-16,21-1 0,1 0 15,-1-21-15,0 0 16,0 0-16,0 0 0,0 0 16,1-21-16,20 0 0,-21-1 0,0 1 15,0 0-15,22 0 0,-22 0 16</inkml:trace>
  <inkml:trace contextRef="#ctx0" brushRef="#br0" timeOffset="2997.52">5355 1207 0,'0'0'0,"21"0"31,0 0-15,1 0-16,-1 0 0,0 0 0,0-22 15,0 22-15,22 0 0,-22 0 16,0-21-16,21 21 0,-21 0 0,1-21 15,-1 21-15,0 0 0,-21-21 16,21 21-16</inkml:trace>
  <inkml:trace contextRef="#ctx0" brushRef="#br0" timeOffset="3819.59">5863 1418 0,'0'-21'16,"0"0"-16,21 0 15,0 21-15,1-21 16,-1 21-16,-21-22 0,21 22 15,0-21-15,0 21 0,-21-21 16,21 0-16,-21 0 0,22 21 16,-22-21-16,0-1 0,0 1 15,0 0-15,0 0 0,0 0 16,0 0-16,-22 21 16,1 0-16,0 0 0,0 0 0,0 0 15,0 0-15,-22 21 0,22 0 16,0 0-16,-21 0 0,20 22 0,1-22 15,0 21-15,21 0 0,0 1 16,0-22-16,-21 21 0,21-21 0,0 22 16,0-22-16,0 0 0,21 0 15,0-21-15,0 0 0,1 0 0,-1 0 16,21 0-16,-21 0 0,22 0 16,-22-21-16,21 21 0,-21-21 0,22 0 15,-22 0-15,0-1 16,21 1-16,-21 0 0,1 0 0,-1 0 15,-21 0-15,0-1 0,21 1 16,-21 0-16,0 0 0,0 0 16,0 0-16,0 42 31,0 0-31,0 21 16,0-21-16,0 1 0,0-1 0,0 21 15,0-21-15,0 0 0,0 22 16,0-22-16,0 0 0,0 21 0,0-20 15,0-1-15,0 0 0,21 0 16,0-21-16,-21 21 0,21-21 16,1 0-16,-1 0 0,0 0 15,21 0-15,-21-21 0,22 0 0,-1 0 16,0 0-16,-20-1 0,20 1 16,0 0-16,1-21 0,-1 21 0,0-22 15</inkml:trace>
  <inkml:trace contextRef="#ctx0" brushRef="#br0" timeOffset="4455.32">7006 1080 0,'0'0'0,"0"-22"0,-21-20 16,0 42-16,0 0 0,-1 0 15,-20 0-15,21 0 0,-21 0 0,-1 21 16,1 0-16,0 1 16,-1-1-16,22 0 0,-21 21 0,21-21 15,-22 22-15,22-1 0,0-21 16,21 22-16,0-1 0,0-21 0,0 0 15,0 22-15,0-22 0,21-21 16,0 21-16,0 0 0,1-21 0,20 0 16,0 0-16,1 0 0,-1 0 15,0-21-15,1 0 0,-1 21 0,0-21 16,1-1-16,-22 1 0,0 0 16,0 0-16,0 21 0,0-21 0,-21 0 15,0-1-15,0 1 0,0 0 16,0 0-16,-21 21 15,0 0-15,0 0 16,0 21 0,21 0-16,0 0 0,0 22 15,0-22-15,0 21 0,0-21 0,0 22 16,0-1-16,0 22 0,0-22 16,0 0-16,0 22 0,0-22 0,0 22 15,0-1-15,0-21 0,0 22 0,0-22 16,0 22-16,0-22 0,0 22 15,0-1-15,0-21 0,0 22 0,0-1 16,0-20-16,-21 20 16,-1-20-16,1-1 0,0 0 0,0 1 15,0-1-15,0-21 0,-1 0 0,1 0 16,0-21-16,0 0 16,0-21-16,21 0 15,-21-21-15,21 21 0,0-22 16,-22-20-16,1 20 0,21-20 0,-21 21 15,21-22-15,0 1 0,0-1 0,-21 1 16,21-1-16,0 1 0,0 20 16,0-20-16,21-1 0,0 22 0,0-22 15,1 22-15,20-21 0,-21 20 16,21 1-16,1 0 0,-1-1 16,0 22-16,1-21 0,-1-1 15,0 22-15,1-21 0,-22 21 0</inkml:trace>
  <inkml:trace contextRef="#ctx0" brushRef="#br0" timeOffset="5118.93">7366 1143 0,'0'-21'0,"21"21"15,0-21 1,0 21-1,-21-21-15,0-1 0,22 22 16,-22-21-16,21 21 0,-21-21 16,0 0-16,-21 21 31,-1 0-31,1 21 0,0 0 16,0 0-16,0 1 0,21 20 15,-21-21-15,21 21 0,-22-20 0,22 20 16,0-21-16,0 0 15,0 22-15,0-22 0,0 0 0,0 0 16,0 0-16,0 0 0,22 1 16,-1-22-16,0 0 0,0 21 0,0-21 15,0 0-15,22 0 0,-22 0 16,21 0-16,-21-21 0,22 21 0,-1-22 16,-21 1-16,22 0 0,-1 21 15,0-21-15,-21-21 0,22 20 0,-1 1 16,-21-21-16,22 21 0,-22-22 15,0 1-15,0 21 0,0 0 0,-21-22 16,0 22-16,0 0 16,0 0-16,-21 21 15,-21 0-15,21 21 16,-1 0-16,1 0 0,0 1 0,0-1 16,0 0-16,21 0 0,0 21 15,0-20-15,0-1 0,0 0 0,0 0 16,21 0-16,0 0 0,0 1 0,0-1 15,1-21-15,-1 21 0,0 0 16,0-21-16,0 21 0,0 0 0,1-21 16,-22 22-16,0-1 15,0 0 1,-22-21 0,22 21-16,-21-21 15,0 0-15,0 0 0,-21 0 16,20 0-16,1 0 0,0 0 0,0 0 15,-21 0-15,20 0 0,1 0 0,-21 0 16</inkml:trace>
  <inkml:trace contextRef="#ctx0" brushRef="#br0" timeOffset="6083.41">1524 2159 0,'0'0'0,"-42"0"0,20 0 0,-20 0 16,0 0-16,-1 0 0,22 0 15,-21 0-15,21 0 0,0 0 0,-1 0 16,1 0-16,0 0 0,0 0 16,42 0 15,0 0-31,0 0 16,22 0-16,-22 0 0,42 0 15,-20 0-15,20 0 0,1 0 0,-1 0 16,1 0-16,20 0 15,-20 0-15,21 0 0,-1 0 0,1 0 16,21 0-16,0 0 0,-1-21 16,22 21-16,-21 0 0,21 0 0,0-21 15,-21 21-15,42-21 0,-21 21 16,21 0-16,-21 0 0,22-22 0,-1 22 16,21 0-16,-21-21 0,22 21 15,-1-21-15,0 21 0,1-21 0,-1 21 16,0-21-16,22 0 0,-22 21 15,0-22-15,1 1 0,-1 21 0,22-21 16,-22 0-16,21 0 0,-20 21 16,-1-21-16,22-1 0,-22 1 15,0 21-15,22-21 0,-22 0 16,0 0-16,1 21 0,-22-21 0,21-1 16,-21 22-16,22-21 0,-22 21 15,-21-21-15,21 21 0,-21 0 0,-21-21 16,21 21-16,-21 0 0,-22 0 15,22-21-15,-21 21 0,0-21 0,-22 21 16,1 0-16,-1 0 0,-21-22 16,1 22-16,-22 0 0,0 0 0,0 0 15,0 0-15,-42 0 32,0 0-32,0 0 15,-21 0-15,-1 0 0,1 22 0</inkml:trace>
  <inkml:trace contextRef="#ctx0" brushRef="#br0" timeOffset="6899.92">931 3069 0,'0'0'0,"0"-21"15,0 0-15,0 0 16,0 0 0,0 42 30,0 0-46,0 21 0,0-21 16,0 22-16,-21-1 0,21 22 16,0-22-16,0 0 0,0 22 15,0-22-15,0 22 0,0-22 16,-21 0-16,21 1 0,0-1 0,0 0 16,-21-21-16,21 1 0,0-1 15,0 0-15,0 0 0,0 0 0,0 0 16,0-42 31,0 0-32,0 0-15</inkml:trace>
  <inkml:trace contextRef="#ctx0" brushRef="#br0" timeOffset="7613.26">1206 3514 0,'0'21'15,"0"0"-15,0 0 16,0 0 0,22-21-1,-1 0 1,0 0-1,0-21 1,-21 0-16,0 0 16,0 0-16,0 0 15,0-1 1,-21 22 15,0 22-31,21-1 16,0 0-16,-21 0 0,21 0 15,0 0-15,0 1 0,0-1 16,0 0-16,21-21 16,0 0-1,0 0 1,0 0-16,0 0 16,-21-21-16,0 0 0,22 21 0,-22-22 15,21 22-15,-21-21 0,0 0 16,0 0-16,0 0 15,-21 21-15,-1 0 16,1 0-16,0 0 16,0 0-16,21 21 15,-21 0-15,21 0 16,0 0 0,21-21 15,0 0-16,0 0-15</inkml:trace>
  <inkml:trace contextRef="#ctx0" brushRef="#br0" timeOffset="9047.17">2879 2900 0,'0'-21'0,"0"0"16,0-1-16,-22 1 16,22 0-16,0 0 15,0 0 1,0 42 15,-21 0-31,21 0 16,0 0-16,0 22 0,0-22 15,0 21-15,0 22 0,0-22 16,0 22-16,0-22 0,0 21 0,0 1 16,0-22-16,0 22 0,0-22 15,0 22-15,-21-22 0,21-21 0,-21 21 16,21-20-16,0-1 0,0 0 15,0 0-15,0 0 0,0-42 47,0 0-47,0 0 0,0 0 16,0-22-16</inkml:trace>
  <inkml:trace contextRef="#ctx0" brushRef="#br0" timeOffset="9399.59">2646 2921 0,'0'0'0,"-21"-21"15,21 0-15,0 0 16,0-1-16,0 1 16,21 0-16,21 0 0,-21 0 0,22 0 15,-22-1-15,21 1 16,0 0-16,1 0 0,-1 21 0,0 0 0,1 0 15,-22 0-15,21 21 0,-21 0 16,22 0-16,-22 22 0,0-1 16,-21-21-16,0 22 0,0-1 15,0 0-15,0 1 0,-21-1 16,0-21-16,0 21 0,-1 1 0,-20-1 16,21-21-16,0 22 0,-22-22 15,22 0-15,0 0 0,0-21 0,0 21 16,0-21-1,21-21 17,21 0-32,-21 0 15</inkml:trace>
  <inkml:trace contextRef="#ctx0" brushRef="#br0" timeOffset="9762.89">3260 3408 0,'0'0'15,"21"0"-15,0 0 0,0 0 0,0-21 16,0 0-16,1 21 0,-22-22 16,21 1-16,0 0 0,-21 0 0,0 0 15,21 21-15,-21-21 16,0-1-16,0 1 0,-21 0 15,0 21 1,0 0-16,-1 21 0,1-21 0,0 21 16,0 1-16,0-1 0,21 21 15,-21-21-15,-1 22 0,22-22 16,-21 21-16,21-21 0,0 0 0,0 1 16,0-1-16,0 0 0,0 0 15,0 0-15,21-21 16,1 0-16,-1 0 0,0 0 15,21 0-15,-21 0 0,22-21 16,-22 0-16,21 0 0,-21 0 16,22-1-16</inkml:trace>
  <inkml:trace contextRef="#ctx0" brushRef="#br0" timeOffset="10209.64">3873 3090 0,'0'-21'0,"-21"21"15,21 21 1,-21 1-16,0-1 0,0 0 16,21 0-16,-21 21 0,-1-20 0,22 20 15,0 0-15,-21-21 0,21 22 16,-21-1-16,21-21 0,0 22 16,0-22-16,0 0 0,0 0 0,0 0 15,0 0-15,21 1 0,0-22 16,1 0-16,-1 0 0,21 0 15,-21 0-15,0 0 0,22 0 16,-22-22-16,0 22 0,21-21 0,-20 0 16,-1-21-16,0 21 0,0-1 15,0-20-15,0 21 0,-21-21 0,0-1 16,0 1-16,0 0 0,0 20 16,0-20-16,0 21 0,0 0 0,-21 0 15,0-1-15,0 1 16,0 21-16,0 0 0,-1 0 0,1 0 15,-21 0-15,21 0 0,0 21 0,-1 1 16,1-1-16,21 21 16,-21-21-16,21 0 0,0 1 15,0-1-15,0 0 0,0 0 0,0 0 16,0 0-16,21 1 0,-21-1 0,21-21 16,1 21-16,-1 0 0,0-21 15,0 21-15,0-21 0,0 0 0</inkml:trace>
  <inkml:trace contextRef="#ctx0" brushRef="#br0" timeOffset="10804">4149 3535 0,'0'0'0,"21"21"16,0-21-1,0 0-15,0 0 0,0 0 16,-21-21-16,22 21 0,-1-21 0,0 0 16,0-22-16,0 22 0,22 0 15,-22-21-15,0-1 0,0 22 0,0-21 16,0 21-16,1-1 0,-22 1 15,0 0-15,-22 21 16,1 0 0,0 0-16,0 21 0,21 0 15,-21 1-15,21-1 0,-21-21 16,21 21-16,0 0 0,0 0 0,0 0 16,21 1-16,0-1 15,-21 0-15,21-21 0,0 21 0,-21 0 16,21 0-16,1-21 0,-22 22 0,21-1 15,-21 0-15,21 0 16,0 0-16,0-21 16,0 0-16,-21 21 15,22-21-15,-1 0 0,0 0 0,0 0 16,0-21-16,0 21 0,1-21 16,-1 0-16,0 21 0,21-21 15,-21-22-15,1 22 0,-1 0 16,0 0-16,0-21 0,0 20 0,-21-20 15,21 21-15,-21 0 0,0 0 16,0-1-16,22 22 0,-22-21 16,0 42-1,0 1-15,0-1 0,0 0 16,0 0-16,-22 0 0,22 22 16,0-22-16,0 0 0,0 21 0,0-21 15,0 1-15,0-1 0,0 0 0,0 0 16,0 0-16,0 0 0,0 1 15,22-22-15,-1 0 16,0 0-16,0 0 0,0 0 16,0 0-16,22-22 0,-43 1 15,21 0-15,0 21 0,0-21 16,0-21-16,-21 20 0,22 1 0,-22 0 16</inkml:trace>
  <inkml:trace contextRef="#ctx0" brushRef="#br0" timeOffset="11191.28">5270 2942 0,'0'0'0,"-21"-21"0,0 21 15,0 0 1,0 0-16,21 21 0,-21 0 16,21 1-16,0-1 15,0 0-15,0 0 16,21-21-1,0 0-15,0 0 16,0 0-16,0-21 16,1 21-16,-22-21 0,0 0 15,21 21-15,-21-22 0,0 1 16,0 0-16,0 0 0,0 0 16,-21 21-1,-1 0-15,1 0 16,0 0-16,-21 0 0,21 0 15,-1 21-15,1-21 0,21 21 0,-21 0 16,21 0-16,-21 1 0,21-1 16,0 0-16,0 0 15,0 0-15,21-21 0,0 21 16,0-21-16,1 0 0,-1 0 16,21 0-16,-21-21 0,22 0 0</inkml:trace>
  <inkml:trace contextRef="#ctx0" brushRef="#br0" timeOffset="12183.72">5863 2604 0,'0'0'0,"0"-22"0,0 1 16,0 0-16,0 42 31,-21 22-31,21-22 16,-21 0-16,21 0 0,-21 21 15,21 1-15,-22-22 0,22 21 0,0 1 16,0-22-16,-21 21 0,21 0 16,0 1-16,-21-1 0,21-21 15,0 22-15,-21-1 0,21 0 16,0 1-16,0-1 0,0 0 0,-21-21 16,21 22-16,0-22 0,0 21 0,0-21 15,0 1-15,0-1 0,0 0 16,21-21-1,0 0-15,0 0 0,0 0 16,1-21-16,-1 0 0,0-1 0,21 1 16,-21 0-16,1 0 0,20 0 15,-21 0-15,0-1 0,0-20 0,1 21 16,-1 0-16,0 0 0,0-1 16,-21 1-16,21 0 15,-21 42 1,0 0-1,0 1-15,0-1 0,0 0 16,0 0-16,0 0 16,0 0-16,0 1 0,0-1 15,21-21-15,1 21 16,-1-21-16,0 0 0,0 0 0,21 0 16,-20 0-16,20 0 0,-21-21 15,21 21-15,1-21 0,-22-1 0,0 1 16,21 0-16,-20 0 0,-22 0 15,21 21-15,-21-21 0,21-1 16,-21 1-16,0 0 0,0 0 16,-21 21 15,0 0-31,21 21 16,0 0-16,-22 0 0,22 1 15,-21-1-15,0 0 0,21 0 16,0 21-16,-21-20 0,0 20 0,21 0 15,0 1-15,0-1 0,0 0 16,0 1-16,0-1 0,0 0 0,0 1 16,0-1-16,0 21 0,0-20 0,0 20 15,0-20-15,0 20 16,0 1-16,0-1 0,0-21 0,0 22 16,0-1-16,21-20 0,-21 20 0,21-20 15,-21 20-15,0-21 0,0 1 16,0-1-16,0 0 0,0 1 0,0-1 15,0-21-15,0 22 0,0-22 16,0 0-16,0 0 0,0 0 0,0-42 31,0 0-15,0 0-16,0 0 0,-21-1 0,21-20 16,0 0-16,0-1 0,0 1 0,0 0 15,-21-1-15,21-20 16,0 21-16,0-22 0,0 1 0,0 20 15,0-20-15,0-1 0,0 22 16,0-22-16,0 22 0,21 0 0,0-1 16,0 1-16,0 0 0,1 21 0,-1-22 15,0 22-15,0-21 0,0 21 16,0-22-16,1 22 0,-1-21 0,0 21 16,0-22-16</inkml:trace>
  <inkml:trace contextRef="#ctx0" brushRef="#br0" timeOffset="12559.53">5503 3006 0,'0'0'0,"0"-21"15,21 21 1,1 0-16,-1 0 0,0 0 16,21 0-16,-21 0 0,22 0 0,-22 0 15,21 0-15,1 0 0,-1 0 16,-21-22-16,21 22 0,-20 0 0,20 0 15,-21 0-15,0 0 0,0 0 16,1 0-16,-1 0 16,0 0-1</inkml:trace>
  <inkml:trace contextRef="#ctx0" brushRef="#br0" timeOffset="13323.25">7705 3239 0,'0'0'0,"-22"0"0,1 0 0,0 0 16,0 0-16,0 0 0,0 0 16,-1 0-16,1 0 0,0 0 0,0 0 15,0 0-15,0 0 16,-1 0-16,1 0 0,0 0 16,42 0 30,0 0-46,22 0 16,-1 0-16,0 0 0,1 0 16,20-22-16,1 22 0,-1 0 0,1 0 15,-1 0-15,22 0 0,-22 0 16,22 0-16,-21 0 0,20 0 0,-20 0 16,20-21-16,-20 21 0,-1 0 15,1 0-15,-1 0 0,-20 0 0,-1 0 16,0 0-16,1 0 0,-22 0 15,21 0-15,-21 0 16,1 0-16,-22-21 31,0 0-15,-22 21 0,22-21-16,-21 0 15</inkml:trace>
  <inkml:trace contextRef="#ctx0" brushRef="#br0" timeOffset="13997.34">8678 2836 0,'-21'0'16,"21"22"-1,0-1 1,0 0 0,21-21-1,0 21-15,22 0 0,-22-21 16,0 21-16,0-21 0,22 22 15,-1-22-15,-21 0 0,21 21 0,1-21 16,-22 0-16,21 21 0,1-21 0,-22 0 16,0 0-16,21 0 0,-21 21 15,1-21-15,-1 0 0,0 0 0,0 0 16,0 0-16,-21 21 31,-21-21-15,0 0-16,0 0 0,0 21 15,-1 1-15,1-22 16,0 21-16,0-21 0,0 21 16,-22 0-16,22 0 0,-21 0 0,21 1 15,-22-1-15,1 0 0,21 21 16,-21-21-16,-1 1 0,22 20 0,-21-21 16,-1 0-16,22 0 0,0 1 15,0-1-15,0 0 0,0-21 0,-1 21 16,22 0-16,-21-21 0,21 21 31,0-42 16,21 21-47,-21-21 16,22 21-16,-1 0 0,-21-21 15,21 21-15,0 0 16,-21-21-16,0 0 15,21-1 1</inkml:trace>
  <inkml:trace contextRef="#ctx0" brushRef="#br0" timeOffset="15198.71">10689 2963 0,'0'-21'47,"0"0"-47,21 21 0,-21-21 0,0 0 15,0 0 1,0-1-16,0 1 0,-21 0 15,0 0 1,0 21-16,0 0 0,-1 0 16,1 0-16,0 0 0,0 0 0,0 0 15,-22 0-15,22 21 0,-21 0 16,21 0-16,-22 1 0,22-1 0,-21 21 16,21-21-16,0 0 0,-1 22 15,1-22-15,21 21 0,-21 1 0,21-22 16,0 21-16,0-21 0,0 0 15,0 1-15,0-1 0,0 0 0,21 0 16,0-21-16,1 0 0,-1 0 16,0 0-16,0 0 0,0 0 0,0-21 15,22 21-15,-22-21 0,0 0 16,21-22-16,-20 22 0,20 0 16,-21 0-16,21-22 0,-20 22 0,20-21 15,-21 21-15,21-22 0,-20 1 16,-1 0-16,0 21 0,0-43 0,0 22 15,-21-1-15,0 1 0,21-21 16,-21 20-16,0 1 0,0 0 0,0-1 16,0 22-16,0-21 0,0 21 15,-21 21 1,21 21-16,-21 0 16,21 21-16,0 1 0,-21-1 0,21 0 15,-21 22-15,21-22 0,0 22 16,0-22-16,0 21 0,-21-20 15,21-1-15,0 0 0,-22 1 0,22-1 16,0 0-16,0-20 0,0-1 16,0 21-16,0-21 0,0 0 0,0 1 15,22-22 1,-1 0-16,0 0 16,0-22-1,0 1-15</inkml:trace>
  <inkml:trace contextRef="#ctx0" brushRef="#br0" timeOffset="15603.63">11049 2942 0,'-21'0'16,"21"21"-16,-21-21 16,-1 22-16,22-1 15,22-21 1,-1 0-16,21 0 15,-21 0-15,22 0 0,-22 0 0,21 0 16,0-21-16,-20 21 0,20-22 16,-21 22-16,21-21 0,-20 0 0,-1 21 15,0-21-15,0 21 16,-21-21-16,0 0 0,0-1 16,-21 22-16,0 0 15,0 0-15,-1 0 0,1 0 0,0 0 16,-21 0-16,21 0 0,-22 22 0,22-1 15,0-21-15,0 21 0,-22 0 16,22 0-16,0 0 0,21 1 0,-21-1 16,21 0-16,0 0 0,-21 0 15,21 0-15,0 1 0,0-1 16,21 0-16,0-21 16,0 0-16,0 0 0,1 0 0,20 0 15,-21 0-15,21 0 0,-20-21 16,20 0-16,0 21 0,1-22 15,-22 1-15</inkml:trace>
  <inkml:trace contextRef="#ctx0" brushRef="#br0" timeOffset="16156.35">12001 2265 0,'0'0'0,"-21"0"0,0 0 0,0 21 0,0 21 16,21-20-16,-21 20 16,-1 21-16,1-20 0,0 20 0,0 1 15,0-1-15,21 1 0,-21-1 16,-1 22-16,1-22 0,0 22 0,0-21 16,0 20-16,0 1 0,-1 0 0,1-22 15,0 22-15,0-1 0,0 1 16,21-21-16,-21 20 0,-1 1 0,1 0 15,21-22-15,-21 22 0,0-22 16,21 1-16,-21-1 0,21-20 0,0 20 16,0-21-16,0 1 0,0-22 0,0 21 15,0-21-15,0 1 0,0-1 16,21-21-16,0 0 16,0 0-16,0-21 0,22-1 0,-22 1 15,21-21-15,1 21 0,-1-22 16,0 1-16,1 0 0,-1-1 0,0 1 15,1 0-15,20-64 0,-42 42 16,-21 22-16,0 0 0,0-22 16,-21 22-16,0 0 0,-21-1 0,-1 1 15,1 0-15,0-1 0,-22 1 16,22 0-16,-1 20 0,1-20 16,0 21-16,21 0 0,-1 0 0,1 21 15,0-22-15,21 1 0,0 0 16,21 0-1,0 21 1,1-21-16,-1 21 0,21-21 0,-21-1 16,22 22-16,-22-21 0,21 0 0,0 0 15,1 0-15</inkml:trace>
  <inkml:trace contextRef="#ctx0" brushRef="#br0" timeOffset="17635.7">12467 2794 0,'0'-21'0,"-21"21"16,0 0-16,0 0 0,-1 0 16,1 0-16,0 0 0,-21 0 15,21 0-15,-1 21 0,-20-21 0,21 21 16,-21 0-16,20 22 0,-20-22 15,21 21-15,0-21 0,0 22 0,-1-22 16,1 21-16,21 1 0,0-22 0,0 21 16,0-21-16,0 0 15,0 1-15,0-1 0,21 0 0,1-21 16,-1 0-16,0 0 0,21 0 16,-21 0-16,64-21 0,-43 21 15,-20-21-15,20-1 0,0 1 16,-21 0-16,22 0 0,-22-21 0,0 20 15,0 1-15,0 0 0,1-21 0,-22 21 16,21-1-16,-21 1 0,0 0 16,0 0-16,0 0 0,0 42 31,-21-21-15,21 21-16,-22 0 0,22 0 15,-21 1-15,21-1 0,0 21 0,0-21 16,0 0-16,0 1 0,0 20 0,0-21 15,0 0-15,21 0 0,1 1 16,-1-1-16,0-21 0,0 21 0,0-21 16,0 0-16,1 0 0,-1 0 15,0 0-15,0 0 0,0-21 0,0 0 16,22-1-16,-43 1 0,21 0 16,0 0-16,0 0 0,0 0 0,1-1 15,-22 1-15,0 0 0,21-21 16,-21 21-16,21-1 0,-21 1 15,0 0-15,0 0 16,0 42 0,0 0-16,-21-21 15,21 21-15,-21 1 0,21-1 16,0 0-16,0 21 0,0-21 0,0 1 16,0-1-16,0 21 0,0-21 0,0 0 15,0 1-15,21-1 16,0-21-16,0 0 0,0 0 0,0 0 15,1 0-15,-1 0 0,21 0 16,-21-21-16,0-1 0,22 1 0,-22 0 16,0 0-16,0 0 15,0 0-15,1-22 0,-1 22 0,0 0 16,-21-21-16,0 20 0,21 1 0,-21 0 16,21 0-16,-21 0 0,0 0 15,0 42 1,0 0-1,0 0-15,-21 0 0,21 22 16,-21-22-16,21 0 0,-21 0 16,21 0-16,0 22 0,0-22 0,0 0 15,0 0-15,0 0 0,0 0 0,21 1 16,0-1-16,-21 0 0,21-21 16,0 0-16,22 0 0,-22 0 15,0 0-15,0 0 0,0 0 16,22 0-16,-22-21 0,0 0 0,0-1 15,22 1-15,-22 0 0,0 0 16,0-21-16,0 20 0,0-20 0,1 0 16,-22 21-16,21-22 0,0-20 0,-21 20 15,0 1-15,0-21 0,21 20 16,-21 1-16,0 0 0,0 20 0,0-20 16,0 21-16,0 0 15,0 0-15,-21 42 16,21 0-16,0 0 15,-21 0-15,0 22 0,21-1 16,-22 0-16,22 1 0,0-1 16,0 0-16,0 1 0,0-1 0,-21-21 15,21 21-15,0 1 0,0-1 0,0-21 16,0 22-16,0-22 0,0 21 16,21-21-16,1 0 0,-22 1 0,21-1 15,0-21-15,0 0 0,0 21 16,0-21-16,1 0 0,-1 0 0,0-21 15,21 21-15,-21-21 0,1-1 16,20 1-16,-21 0 0,0 0 0,0-21 16,1 20-16,20-20 0,-21 0 0,0-1 15,-21 1-15,21 0 16,1-22-16,-1 22 0,-21 0 0,0-1 16,0-20-16,0 42 0,0-22 15,0 22-15,0 0 0,0 0 0,0 0 16,-21 21-1,21 21-15,0 0 0,-22 0 0,1 0 16,0 22-16,21-1 0,0 0 16,0 1-16,-21-1 0,21 0 0,0 1 15,-21-1-15,21 0 0,0 1 0,0-22 16,0 21-16,0 0 0,0-20 16,0-1-16,0 21 0,0-21 0,0 0 15,0 1-15,21-1 16,0-21-16,0 0 0,0 0 15,1 0-15,-1-21 0,0 21 16,0-22-16,0 1 0,0 0 16,-21 0-16</inkml:trace>
  <inkml:trace contextRef="#ctx0" brushRef="#br0" timeOffset="17815.59">14266 2879 0,'21'0'47,"1"0"-47,20 0 0,-21 0 15,0-21-15,22 21 0,-22 0 0,0 0 16,0-22-16,0 22 0,0 0 16,1-21-16</inkml:trace>
  <inkml:trace contextRef="#ctx0" brushRef="#br0" timeOffset="18463.93">16087 2392 0,'0'0'0,"0"-64"15,0 43-15,0 0 0,-22 0 16,1 21-16,0-21 0,0 21 16,-21 0-16,20 0 0,-20 0 0,0 0 15,21 0-15,-22 21 0,1-21 16,-22 42-16,22-21 0,0 22 0,-1-1 16,1 22-16,-21-1 0,41 1 15,-20-1-15,0 1 0,21-1 0,-1-21 16,1 22-16,21-1 0,0-20 0,0 20 15,0-20-15,0 20 0,0-21 16,21-20-16,1 20 0,20-21 0,-21 21 16,0-20-16,22-22 15,-1 21-15,0-21 0,1 0 0,-1 0 16,0-21-16,22 21 0,-22-22 16,0 1-16,22-21 0,-22 21 0,1 0 15,-1-22-15,0 1 0,1 21 16,-1-22-16</inkml:trace>
  <inkml:trace contextRef="#ctx0" brushRef="#br0" timeOffset="20013.13">16235 2836 0,'-21'0'15,"-1"0"-15,1 0 0,0 22 16,21-1-16,-21 0 0,0 0 0,21 0 16,0 0-16,-21 22 15,21-22-15,-22 0 0,22 21 0,0-20 16,0-1-16,0 0 0,0 0 15,0 0-15,22 0 0,-22 1 0,21-22 16,0 0-16,21 0 0,-21 0 16,1 0-16,20 0 0,-21 0 0,64-43 15,-64 22-15,21 21 16,-21-21-16,22 0 0,-22 0 0,0-1 16,-21-20-16,0 21 0,0 0 0,0 0 15,0-22-15,-21 22 0,0 0 16,-22-21-16,22 20 0,-21 1 0,21 21 15,-22-21-15,22 21 16,-21 0-16,0 0 0,20 0 0,-20 21 16,21-21-16,0 21 0,-22 1 15,22-1-15,0 21 0,21-21 0,0 22 16,0-22-16,0 21 0,0 0 16,0-20-16,21 20 0,0-21 15,1 21-15,-1-20 0,21-1 0,-21 0 16,22-21-16,-1 0 0,0 0 0,22 0 15,-22 0-15,0 0 0,22 0 0,-22 0 16,1-21-16,-1 0 0,0-1 16,1 1-16,-1 0 0,0 0 0,-21 0 15,1 0-15,-1-22 16,0 22-16,-21 0 0,0-21 0,0 20 16,0 1-16,0 0 0,0 0 15,0 0-15,0 42 31,-21-21-31,21 21 0,0 0 0,0 0 16,-21 1-16,21 20 0,-22-21 0,22 0 16,0 0-16,0 1 0,0 20 15,0-21-15,0 0 0,0 0 16,0 1-16,22-1 0,-1-21 16,0 0-16,0 0 0,0 0 0,0 0 15,1 0-15,20 0 16,-21-21-16,21-1 0,-20 1 0,20 0 15,-21 0-15,0 0 0,22 0 16,-22-1-16,0 1 0,0 0 0,-21 0 16,0-21-16,0 20 0,0 1 15,0 0-15,0 0 0,0 42 32,0 0-17,0 0-15,0 1 0,-21-1 0,21 0 16,0 0-16,0 21 0,0-20 15,0-1-15,0 0 0,0 0 0,0 0 16,0 0-16,21 1 16,0-1-16,0-21 0,1 0 0,20 0 15,-21 0-15,21 0 0,1 0 16,-22 0-16,21-21 0,1 21 0,-22-22 16,21 1-16,-21 0 0,0 0 0,1 0 15,-1 0-15,0-1 0,-21 1 16,0-21-16,0 21 0,0 0 0,0-1 15,0 1-15,0 0 0,-21 42 47,21 22-47,-21-22 0,21 0 0,0 0 16,0 0-16,0 22 16,-22-22-16,22 0 0,0 0 0,0 0 15,-21 0-15,21 1 16,0-1-16,21-42 31,-21-1-31,22 1 0,-22 0 16,21 0-16,0 0 0,-21 0 0,21-1 15,0 1-15,0 0 0,-21-21 16,22 21-16,-1-1 0,0 1 16,0 21-16,-21-21 0,21 21 15,0 0-15,-21 21 16,22 0-16,-22 1 15,21-1-15,-21 0 0,0 0 0,0 0 16,0 0-16,21 1 0,-21-1 16,21 0-16,0 0 0,-21 0 0,21 0 15,1 1-15,-22-1 0,21-21 16,0 21-16,0-21 0,0 0 0,0 0 16,1 0-16,-1 0 0,21 0 0,-21 0 15,0 0-15,22-21 0,-22 0 16,0-1-16,0 1 0,0 0 15,1 0-15,-1-21 0,0-1 0,0 1 16,0 0-16,0-1 0,-21 1 16,22-22-16,-1 1 0,-21-1 15,0 22-15,21-21 0,-21-1 0,21 1 16,-21 20-16,0 22 0,0-21 16,0 21-16,0-1 0,-21 44 31,0-1-31,0 21 0,-1 0 0,1 1 15,0 20-15,0 1 0,0-22 16,21 22-16,0-22 0,-21 21 0,21-20 16,-22 20-16,22-20 0,0-1 15,0 0-15,0 1 0,0-22 16,0 21-16,22-21 0,-22 0 0,21 1 16,0-1-16,-21 0 0,21 0 15,0-21-15,0 0 0,1 0 16,-1 0-16,0 0 0,0 0 15,0-21-15,0 0 0,1 21 0,-1-21 16,0-22-16,-21 22 0,21 0 16,0 0-16</inkml:trace>
  <inkml:trace contextRef="#ctx0" brushRef="#br0" timeOffset="20271.41">18309 2752 0,'0'0'0,"0"21"16,21-21-16,0 0 0,1 0 15,20 0-15,0 0 0,22 0 16,-22 0-16,22 0 0,-1 0 0,-21 0 16,22 0-16,-22 0 0,22 0 15,-22 0-15,-21 0 0,22 0 0,-22 0 16,0 0-16,0 0 0,0 0 15</inkml:trace>
  <inkml:trace contextRef="#ctx0" brushRef="#br0" timeOffset="20729.18">20024 2836 0,'0'0'0,"-64"0"16,43 0-1,42 0 17,0 0-32,22 0 0,-22 0 15,21 0-15,0 0 0,1 0 0,-1 22 16,22-22-16,-1 0 0,1 0 15,20 0-15,-20 0 0,20 0 16,-20 0-16,-1 0 0,1 0 0,-1 0 16,-20 0-16,-1 0 0,0 0 15,1 0-15,-22 0 0,0 0 0,0 0 16,-21-22-16,-21 1 31,0 0-15,0 21-16,21-21 0</inkml:trace>
  <inkml:trace contextRef="#ctx0" brushRef="#br0" timeOffset="21139.96">20743 2519 0,'0'0'0,"-42"-21"16,42 42 15,21-21-31,0 21 0,0 0 16,1-21-16,20 21 15,-21 1-15,21-22 0,1 21 0,-1-21 16,-21 0-16,22 21 0,-1-21 16,-21 0-16,21 0 0,-20 0 0,-1 0 15,0 0-15,0 0 0,0 0 16,-21 21-16,0 0 15,-21 0 1,0 1-16,0-1 0,-22 0 0,22 0 16,0 21-16,-21-20 0,21 20 15,-22-21-15,22 21 0,-21-20 0,21 20 16,-22-21-16,22 21 0,0-20 16,0-1-16,0 0 0,-1 21 15,1-42-15,0 21 0,21 1 16,0-1-16,0-42 31,21-1-15,0 22-16,1-21 0</inkml:trace>
  <inkml:trace contextRef="#ctx0" brushRef="#br0" timeOffset="22351.34">22521 2350 0,'0'0'0,"0"-22"0,0 1 15,-21 21 17,0 0-32,0 0 0,0 0 15,-1 21 1,1 1-16,0-1 0,0 0 0,0 21 15,0-21-15,-1 22 0,1-1 16,21 0-16,-21 1 0,0-1 0,21 0 16,-21 1-16,21-1 0,0 0 15,0-20-15,0 20 0,0-21 0,0 21 16,0-20-16,0-1 0,0 21 16,0-21-16,0 0 0,21 1 0,-21-1 15,21-21-15,0 21 0,22 0 0,-22-21 16,0 21-16,0-21 0,21 0 15,-20 0-15,20 0 0,0 0 0,1 0 16,-1 0-16,0-21 16,1 21-16,-1-21 0,0 0 0,1 21 15,-22-21-15,21-1 0,-21-20 16,22 21-16,-22 0 0,0-22 0,0 22 16,0-21-16,0 0 0,-21-1 15,0 1-15,0 0 0,0-22 0,0 22 16,0-1-16,0 1 0,0 0 15,0-1-15,0 1 0,-21 21 0,0 0 16,0-22-16,-21 43 0,20-21 16,-20 0-16,0 0 0,21 21 0,-22 0 15,1 0-15,0 0 16,-1 0-16,1 0 0,0 0 0,-1 0 16,1 0-16,0 21 0,20 0 15,-20 0-15,21 1 0,-21-1 0,20 21 16,1 0-16,0 1 0,0-1 15,0 0-15,0 1 0,-1-1 0,22 0 16,0 1-16,0-22 0,0 21 16,0 1-16,0-22 0,0 21 0,0-21 15,0 0-15,0 1 0,0 20 0,22-21 16,-1 0-16,0 0 16,0 1-16,0-22 0,22 21 0,-22 0 0,21-21 15,-21 0-15,22 21 16,-1-21-16,0 0 0,-21 0 0,22 0 15,-1 0-15,0 0 0,-20-21 16,20 21-16,0-21 0,-21 0 0,22-1 16,-22 22-16,0-21 0,21 0 15,-20 0-15,-1-21 0,21 20 0,-21 1 16,0-21-16,1 0 0,-1 20 16,0-20-16,0 0 0,-21-1 0,0 1 15,0 0-15,0-1 0,0 1 16,0 0-16,-21-1 0,0 1 15,-22 21-15,22-21 0,-21 20 0,0 1 16,20 0-16,-20 0 0,0 21 16,-1 0-16,22-21 0,-21 21 0,0 0 15,20 0-15,1 0 0,-21 0 16,21 21-16,0 0 0,-22-21 0,22 21 16,0 0-16,0 1 0,0-1 15,-1 0-15,1 0 16,0 0-16,0-21 0,21 21 0,0 1 15</inkml:trace>
  <inkml:trace contextRef="#ctx0" brushRef="#br0" timeOffset="38279.22">762 5355 0,'0'21'0,"-21"-21"31,0 0-31,21 22 15,-22-22 1,1 0 0,21-22 15,0 1-15,0 0-16,0 0 15,0 0-15,21 21 0,1-21 16,-1-1-16,-21 1 0,21 0 0,0 0 15,0 21-15,0-21 0,1 21 16,-1 0-16,0 0 0,0 0 16,0 0-16,0 21 15,-21 0-15,22 21 16,-22-20-16,0-1 0,0 21 0,0 0 16,0 1-16,0-1 0,0 0 15,0 1-15,0 20 0,-22-20 16,1-1-16,0 0 0,0 22 0,0-22 15,0 0-15,-22 1 0,22-1 16,-21-21-16,-1 22 0,1-22 0,0 21 16,21-21-16,-22 0 0,1 1 15,21-22-15,-22 0 0,22 0 16,0 0-16,0 0 0,0 0 0,0 0 16,21-22-16,0 1 0,0 0 15,0 0-15,0-21 0,0 20 16,0-20-16,0 0 0,0-1 15,0 22-15,0-21 0,21 21 16,0 0-16,0-1 0,-21 1 0,21 21 16,0 0-16,1 0 0,20 0 15,-21 21-15,0 1 0,22-1 16,-22 0-16,21 0 0,-21 21 0,0-20 16,1-1-16,-1 0 0,0 0 15,0 0-15,-21 0 0,21 1 0,0-1 16,1 0-1,-1-21-15,0 0 16,0 0-16,0-21 16,0 0-1,1-1-15</inkml:trace>
  <inkml:trace contextRef="#ctx0" brushRef="#br0" timeOffset="38464.12">1312 5757 0,'0'-21'94</inkml:trace>
  <inkml:trace contextRef="#ctx0" brushRef="#br0" timeOffset="41500.9">2371 4805 0,'0'0'0,"-22"0"16,1 0-16,21 21 15,-21 0-15,21 0 16,0 1-16,0-1 0,0 21 15,0-21-15,0 0 0,21 1 0,0 20 16,1-21-16,-1-21 0,0 21 16,0 0-16,0-21 0,22 0 0,-22 0 15,21 0-15,-21 0 16,22-21-16,-1 0 0,0 21 0,-21-42 16,22 21-16,-1-1 0,-21-20 15,22 21-15,-22-21 0,0-1 0,0 22 16,-21-21-16,0-1 0,0 22 15,0-21-15,0 21 0,0 0 0,0-1 16,0 1-16,0 0 0,-21 21 16,0 0-1,21 21-15,0 0 0,-21 1 16,21 20-16,-22 21 0,22-20 16,0 20-16,0 1 0,0 20 0,-21-20 15,21 21-15,0-22 0,0 22 16,0-22-16,0 1 0,0 20 15,-21-20-15,21-1 0,0-20 16,0 20-16,-21-20 0,21-1 0,0 0 16,0-21-16,0 22 0,-21-22 15,21 0-15,-21 0 0,-1-21 16,1 0-16,0 0 16,0 0-16,-21-21 0,20 0 15,1-21-15,0 20 0,-21 1 16,21-21-16,-1 21 0,1-22 0,0 22 15,0 0-15,0 0 0,0 0 16,-1 0-16,22 42 31,0 0-31,0 0 0,0 0 16,22 0-16,-1 1 0,0-1 16,0 21-16,0-21 0,22 0 15,-22 1-15,21-1 0,0-21 0,1 21 16,-22 0-16,21-21 0,1 0 15,-1 0-15,0 0 0,1 0 0,-22 0 16,21 0-16,0-21 0,-20 0 16,20 0-16,-21-1 0,0-20 15,0 21-15,1-21 0,-1 20 16,0-20-16,-21 0 0,0 21 0,21-22 16,-21 22-16,0 0 0,0 0 15,0 42 16,0 21-31,0-21 0,0 1 0,0 20 16,-21-21-16,21 0 0,-21 22 16,21-22-16,0 0 0,0 0 0,0 0 15,-21 0-15,21 1 16,0-44 15,0 1-15,0 0-16,0 0 0,21 0 15,-21 0-15,0-1 0,21-20 0,0 21 16,0 0-16,-21 0 0,21-1 16,1 1-16,-22 0 0,21 21 0,0 0 15,0 0 1,-21 21-16,21-21 0,-21 21 16,21 1-16,-21-1 0,0 21 0,0-21 15,0 0-15,0 1 0,0-1 16,22 21-16,-22-21 0,0 0 0,21 1 15,0-1-15,0-21 16,0 0-16,22 21 0,-22-21 16,0 0-16,21 0 0,-21 0 0,22 0 15,-22 0-15,21-21 0,-21 0 16,22 21-16,-22-22 0,0-20 0,21 21 16,-20 0-16,-22 0 0,21-22 15,-21 22-15,0-21 0,0 21 0,0-22 16,0 22-16,0 0 0,0 0 15,0 0-15,0 42 32,-21 0-32,21 0 0,-22 0 15,22 0-15,0 1 16,0 20-16,0-21 0,-21 0 0,21 22 16,-21-22-16,21 0 0,0 0 0,0 0 15,0 0-15,0 1 0,0-1 16,0-42 15,21-1-31,-21 1 16,21 0-16,-21 0 0,0 0 15,22-22-15,-1 22 0,-21 0 0,21 0 16,-21 0-16,21 0 0,-21-1 16,21 1-16,-21 0 0,21 21 15,1 0 1,-22 21-16,0 0 0,0 1 15,0-1-15,0 0 0,0 0 16,21 0-16,-21 0 0,0 1 0,0-1 16,21 21-16,-21-21 0,21-21 15,-21 21-15,21 1 0,0-1 0,1-21 16,-1 21-16,0-21 0,21 0 16,-21 0-16,1 0 0,-1 0 15,21-21-15,-21 0 0,22-1 0,-22 1 16,21 0-16,-21 0 15,0 0-15,1-22 0,-1 22 0,0-21 0,0 21 16,-21 0-16,0-22 16,21 22-16,-21 0 0,0 0 15,0 42 17,0 0-32,-21 0 0,21 0 15,0 1-15,0-1 0,-21 0 0,21 21 16,0-21-16,0 1 0,0-1 0,0 0 15,0 0-15,0 0 0,0 0 16,21 1-16,-21-1 0,21-21 16,0 21-16,1-21 0,-1 0 15,0 0-15,0 0 0,21 0 0,-20 0 0,-1 0 16,0-21-16,0 0 0,0 21 16,0-22-16,1 1 0,-1 0 15,0-21-15,-21 21 0,21-22 0,-21 22 16,0-21-16,0-1 0,0 22 15,0-21-15,-21 21 0,0 0 0,0-1 16,-1 1-16,1 21 0,0 0 16,0 0-16,0 0 0,0 0 0,-22 21 15,22 1-15,0-1 0,21 0 16,-21 21-16,21-21 0,-21 22 0,21-22 16,0 0-16,0 21 15,0-20-15,0-1 0,21 21 0,0-21 16,0-21-16,0 21 0,0 1 0,1-22 15,-1 0-15,0 0 0,0 0 16,0 0-16,22 0 0,-22 0 0,0 0 16,0 0-16,21-22 0,-20 1 15,-1 0-15,0 0 0,0 0 0,0 0 16,0-22-16,1 22 0,-1 0 16,-21-21-16,21 20 0,0 1 0,-21 0 15,0 0-15,21 21 0,-21 21 31,0 0-31,0 0 16,0 1-16,0-1 16,0 0-16,0 21 0,0-21 0,0 1 15,0-1-15,0 0 0,0 0 16,0 0-16,0 0 0,0 1 0,21-22 16,-21 21-16,22-21 0,-1 0 15,0 0-15,0 0 0,0 0 16,0-21-16,1-1 0,20 1 0,-21 21 15,0-21-15,0-21 0,1 21 16,-1-1-16,0 1 0,-21-21 0,21 21 16,0 0-16,-21-22 15,21 22-15,-21 0 0,22 0 16,-22 42 15,0 0-15,0 0-16,0 0 0,0 22 15,0-22-15,0 0 0,0 0 0,0 0 16,0 1-16,0-1 0,0 0 0,0 0 16,0 0-16,0 0 0,21 1 15,0-22-15,0 0 0,0 21 16,22-21-16,-1 0 0,0 0 16,1 0-16,-1 0 0,0-21 0,1-1 15,-22 22-15,21-21 0,-21 0 16,0-21-16,1 21 0,-1-1 15,-21 1-15,0-21 0,0 21 0,0 0 16,0-22-16,0 22 0,0 0 16,-21 0-16,-1 0 0,1 21 15,0 0-15,0 0 0,0 0 0,0 0 16,-1 21-16,1 0 0,0-21 16,0 42-16,0-21 0,0 1 0,-1 20 15,1-21-15,21 21 0,0-20 16,-21-1-16,21 21 0,0-21 0,0 0 15,0 1-15,0-1 0,0 0 16,21-21-16,0 0 16,1 0-16,-1 0 0,0 0 0,0 0 15,0 0-15,0 0 0,1-21 16,-1 0-16,0-1 0,0 1 16,0 0-16,-21 0 0,0 0 0,0 0 15,21-1-15,-21-20 16,22 42-16,-22 21 31,0 0-31,0 1 16,0-1-16,0 0 0,0 0 15,0 0-15,0 0 0,21 1 16,-21-1-16,21-21 0,-21 21 0,21-21 16,0 0-16,0 0 15,1 0-15,-1 0 0,0 0 16,0-21-16,-21 0 0,21-1 15,0 1-15,-21 0 0,0-21 16,22 21-16,-22-1 0</inkml:trace>
  <inkml:trace contextRef="#ctx0" brushRef="#br0" timeOffset="43376.81">6435 5948 0,'0'21'16,"0"-42"15,21 21-31,-21-21 0,21 0 0,0-1 16,0 1-16,0 0 0,22-21 15,-22 21-15,0-22 0,21 1 0,-20 0 16,-1-22-16,0 22 0,0-22 16,0 22-16,-21-22 0,0 22 15,0-21-15,0 20 0,0-20 16,0 20-16,0 1 0,0 0 0,0 21 15,0-22-15,0 22 0,-21 21 0,0 0 16,0 0-16,0 21 16,21 0-16,0 22 0,-22-1 15,22 0-15,0 1 0,-21-1 16,21 22-16,0-22 0,0 21 0,0 1 16,0-1-16,0-20 0,0 20 15,0 1-15,0-22 0,0 0 0,0 1 16,0-1-16,0 0 0,0-20 15,21 20-15,1-21 0,-1 0 16,0 0-16,0-21 0,21 0 16,-20 0-16,-1 0 0,21 0 15,-21 0-15,22-21 0,-22 0 0,21 0 16,-21 0-16,22 0 0,-22-1 16,0 1-16,0 0 0,0-21 0,0 21 15,1-1-15,-22 1 0,0 0 16,0 0-16,0 0 0,0 0 15,0 42 1,0 0 0,0 0-16,0 0 0,0 0 15,0 1-15,0-1 16,0 0-16,0 0 0,0 0 0,0 0 16,0 1-16,0-1 0,0 0 15,21-21-15,0 0 16,0 0-16,0 0 0,0 0 0,1 0 15,-1 0-15,0 0 0,0 0 16,21-21-16,-20 0 0,-1-1 0,0 1 16,0 0-16,0 21 0,0-21 0,1 0 15,-1 0-15,0-1 0,-21 1 16,0 0-16,0 0 0,0 0 16,0 42 15,0 0-16,0 0-15,0 0 0,0 1 0,0-1 16,0 0-16,0 0 0,0 0 16,0 0-16,0 1 0,0-1 15,21-21-15,0 0 0,0 0 16,1 21-16,-1-21 0,0 0 16,0 0-16,0 0 0,0-21 0,1 21 15,20-21-15,-21-1 0,0 1 0,0 0 16,1-21-16,-1 21 0,0-1 15,-21-20-15,0 0 0,0 21 0,0-22 16,0 1-16,-21 21 16,0-22-16,-1 22 0,1 0 0,-21 0 15,21 21-15,-22 0 0,22 0 0,-21 0 16,21 0-16,-22 0 0,22 21 16,-21 0-16,21 0 0,0 1 0,21-1 15,0 21-15,-22-21 0,22 22 16,0-1-16,0-21 0,0 21 0,22-20 15,-1-1-15,0 0 0,21 0 16,-21 0-16,22 0 0,-1-21 0,0 0 16,1 22-16,-1-22 0,0 0 15,1 0-15,-1 0 0,0 0 0,1-22 16,-1 22-16,0-21 0,-20 0 16,20 0-16,-21 0 0,0-22 15,0 22-15,1-21 0,-22 21 0,0-22 16,0 22-16,0-21 0,0 21 0,0 0 15,0-1-15,0 1 0,0 42 32,0 1-17,0-1-15,0 0 0,0 21 16,0-21-16,0 1 0,0-1 0,0 0 16,0 21-16,0-21 0,0 1 15,-22-1-15,22 0 0,0 0 16,0 0-16,0-42 47,0 0-47,0 0 15,0 0-15,0-1 0,0-20 0,0 21 16,22-21-16,-22-1 0,21 22 16,0-21-16,0 21 0,-21-22 0,21 22 15,22 0-15,-22 0 0,0 0 0,21 21 16,-21 0-16,1 0 15,20 0-15,-21 0 0,21 0 0,-20 21 0,-1 0 16,0 0-16,0 0 0,-21 0 16,0 1-16,0 20 0,0-21 15,0 21-15,0-20 0,0-1 0,0 0 16,0 21-16,0-21 0,-21 1 16,21-1-16,-21-21 15,21 21-15,0-42 31,-21 0-31,-1-22 0,22 22 16,-21 0-16,21-21 0</inkml:trace>
  <inkml:trace contextRef="#ctx0" brushRef="#br0" timeOffset="43575.7">8213 5017 0,'-22'0'15,"44"0"-15,-65-22 0,22 22 0,0 0 0,0 0 16,0 0 31,21 22-47,-22-22 16,1 0-1</inkml:trace>
  <inkml:trace contextRef="#ctx0" brushRef="#br0" timeOffset="43819.56">6794 5440 0,'0'0'0,"-21"21"0,0-21 0,0 0 16,42 0-1,0 0-15,22 0 0,-1 0 16,0 0-16,1-21 0,-1 21 16,21-21-16,-20 0 0,20 21 15,-20-22-15,-1 22 0,0 0 0,1-21 16,-22 21-16,21 0 0,-21 0 16,-21-21-16,21 21 15</inkml:trace>
  <inkml:trace contextRef="#ctx0" brushRef="#br0" timeOffset="46003.76">9546 5017 0,'0'0'0,"42"-64"15,-20 43-15,-1-21 16,0 20-16,0 1 16,0 0-16,-21 0 0,0 0 0,0 0 15,0-1-15,0 1 0,0 0 0,0 0 16,0 0-16,-21 21 0,0 0 15,0 0-15,0 0 0,-1 0 16,-20 0-16,21 0 0,-21 21 16,20 0-16,-20 0 0,0 22 0,-1-1 15,1 0-15,0 22 0,-1-1 16,1 1-16,0-1 0,21 1 0,-1-1 16,1 1-16,0-1 0,0 1 0,21-1 15,0 1-15,0-22 0,0 22 16,0-22-16,21 0 0,0-21 0,0 22 15,1-22-15,-1 0 0,21 0 16,-21-21-16,22 0 0,-22 0 0,21 0 16,-21 0-16,22 0 0,-1 0 0,-21-21 15,21 0-15,1 0 16,-1 0-16,0-22 0,-20 22 0,20 0 16,0-21-16,-21 20 0,22-20 15,-22 21-15,0-21 0,0 20 0,0-20 16,1 21-16,-22 0 0,21 0 0,-21-1 15,0 1-15,0 0 16,-21 21 0,-1 0-16,1 0 15,21 21-15,-21-21 0,0 21 0,21 1 16,0-1-16,-21 21 0,21-21 16,-21 0-16,21 22 0,0-22 15,0 21-15,0-21 0,0 1 0,0 20 16,0-21-16,0 0 0,21-21 15,0 21-15,0 1 0,0-22 0,0 0 16,1 0-16,20 0 0,-21 0 0,21 0 16,-20 0-16,20-22 0,0 1 15,-21 0-15,22 0 0,-22 0 0,21-22 16,-21 22-16,1 0 0,-1-21 16,-21 21-16,0-22 0,0 22 0,0-21 15,0-1-15,0 22 0,-21 0 16,-1-21-16,-20 21 0,21 21 0,0-22 15,-22 22-15,1 0 0,21 0 16,-21 0-16,-1 22 0,22-22 16,0 21-16,-21 0 0,20 0 0,1 21 15,0-20-15,21 20 0,-21-21 16,21 21-16,0 1 0,0-22 0,0 21 16,21 1-16,0-22 0,22 0 0,-22 21 15,0-21-15,21 1 0,1-1 16,-22-21-16,21 21 0,0-21 0,22 0 15,-22 0-15,1 0 0,-1 0 16,0-21-16,1 0 0,-1 21 0,-21-22 16,21-20-16,-20 21 0,20 0 15,-21 0-15,0-22 0,0 22 16,1-21-16,-1 21 0,-21-22 0,0 22 16,0-21-16,0 21 0,0-1 15,0 1-15,0 0 16,0 42-1,0 0-15,0 1 16,-21-1-16,21 0 0,0 21 0,-22-21 16,22 22-16,0-22 0,0 21 15,0-21-15,0 1 0,0 20 0,0-21 16,22 0-16,-1 0 0,-21 1 16,21-22-16,0 21 0,21-21 0,-20 0 15,-1 0-15,21 0 0,0 0 16,1 0-16,-22 0 0,21-21 15,1-1-15,-1 1 0,0 0 0,1-21 16,-22 21-16,21-1 0,-21-20 16,0 21-16,1-21 0,-1 20 0,0-20 15,-21 21-15,0 0 0,0 0 0,0-1 16,-21 44 15,21-1-31,-21 0 0,21 0 16,0 0-16,0 0 0,0 1 0,0 20 15,0-21-15,0 0 0,0 0 0,21 1 16,0-22-16,0 21 16,0-21-16,0 0 0,1 0 0,20 0 15,-21 0-15,0 0 0,22 0 16,-22 0-16,0 0 0,21-21 0,-21 21 16,1-22-16,-1 1 0,0 0 15,-21 0-15,0-21 0,21 20 0,-21 1 16,0-21-16,0 21 0,0 0 0,0-1 15,0 1-15,0 0 0,-21 42 32,21 0-17,0 1-15,0-1 0,0 0 16,0 0-16,-21 0 0,21 0 0,-21 1 16,21 20-16,0-21 0,-22 0 15,22 0-15,0 1 0,0-1 16,0-42 15,0-1-15,22 1-16,-22 0 0,21-21 0,0 21 15,0-1-15,-21-20 0,21 21 16,0-21-16,1 20 0,-1 1 16,0 0-16,0 0 0,0 21 0,0 0 0,1 0 15,-1 0 1,-21 21-16,0 0 15,21 22-15,-21-22 0,0 0 16,0 0-16,0 0 0,0 22 0,0-22 16,0 0-16,0 0 0,0 0 0,21 0 15,-21 1-15,21-22 0,0 21 16,1-21-16,-1 0 0,0 0 16,0 0-16,21 0 0,-20 0 15,-1 0-15,0-21 0,21-1 0,-21 1 16,1-21-16,-1 21 0,0 0 0,0-22 15,0 1-15,0 0 16,1-1-16,-1-20 0,-21 20 0,0-20 16,0-1-16,0 1 0,21-1 15,-21 1-15,0 21 0,0-22 0,0 43 16,0-21-16,0 20 0,-21 22 31,0 22-31,21-1 0,-22 21 0,1 0 16,21 1-16,-21 20 0,21-20 15,0 20-15,0-21 0,0 22 0,0-22 16,0 1-16,0-1 0,0 21 16,0-20-16,0-1 0,0-21 0,0 22 15,0-1-15,0-21 0,21 21 16,0-20-16,-21-1 0,0 0 16,22-21-16,-22 21 0,21-21 0,0 21 15,0-21-15,0 0 16,0 0-16,-21-21 0,22 0 0,-1 0 15,-21 0-15,21-1 0,0 1 0,-21-21 16,21 21-16,-21-22 0</inkml:trace>
  <inkml:trace contextRef="#ctx0" brushRef="#br0" timeOffset="46102.7">12319 5186 0,'0'0'0</inkml:trace>
  <inkml:trace contextRef="#ctx0" brushRef="#br0" timeOffset="46227.63">12298 5271 0,'42'0'16,"0"0"-16,-20 0 15,-1 0-15,0 0 0,0 0 0,0 0 16,0 0-16,1 0 0,-1 0 16,0 0-16,0 0 0,21 0 0,-20 0 15,-1 0-15,0 0 0,0 0 16,21-22-16,1 22 0,-22-21 0,21 21 15</inkml:trace>
  <inkml:trace contextRef="#ctx0" brushRef="#br0" timeOffset="46743.33">13547 5271 0,'0'0'15,"-22"0"-15,1 21 0,0-21 0,0 0 0,42 0 32,0 0-32,22 0 0,-22 0 15,21 0-15,-21 0 0,22 0 16,-1 0-16,0 21 0,-21-21 16,22 0-16,-1 0 0,0 0 0,-20 0 15,20 0-15,-21 0 0,21 0 16,-20 0-16,-1 0 0,21 0 0,-21 0 15,0-21-15,-21 0 16,0-1 0,-21 1-16,0 21 0,0 0 15,0-21-15,0 21 0,-1-21 16,1 21 0,21 21 30,0 0-46,0 0 16,21-21-16,-21 22 0,22-22 16,-22 21-16,0 0 15,0 0-15,0 0 16,0 0-16,0 1 16,-22-1-16,1-21 0,0 21 15,0-21-15,0 0 0,0 21 0,-1-21 16,1 0-16,0 0 0,0 0 0,0 0 15</inkml:trace>
  <inkml:trace contextRef="#ctx0" brushRef="#br0" timeOffset="49675.35">15388 5376 0,'0'-21'16,"0"0"-1,0 0 1,0 0-16,0 0 0,0-1 15,-21 1-15,0 21 0,0-21 16,-22 0-16,22 21 0,0 0 0,-21 0 16,20 0-16,-20 0 0,21 0 15,-21 0-15,20 0 0,1 21 0,-21 0 16,21 0-16,0 1 0,-1-1 16,1 0-16,21 0 0,-21 21 0,21-20 15,-21-1-15,21 0 0,0 0 0,-21 0 16,21 0-16,0 1 0,0-1 15,21-21 1,0 0-16,0 0 16,0 0-16,1 0 0,-1 0 0,0 0 15,0 0-15,0-21 0,22 21 16,-22-22-16,0 1 0,0 21 0,0-21 16,0 0-16,1 0 0,-1 0 15,0-1-15,0 1 0,0 0 0,0-21 16,1 21-16,-1-22 0,0 22 0,0-21 15,0 21-15,-21-22 0,0 1 16,21 0-16,-21 20 0,0-20 0,22 0 16,-22-1-16,0 1 15,0 0-15,0 21 0,0-22 0,0 22 16,0-21-16,0 21 0,0-1 16,0 1-16,-22 42 31,1 1-31,21-1 0,-21 21 15,0-21-15,0 43 0,21-22 16,-21 22-16,-1-22 0,22 21 0,-21 1 16,21-22-16,0 22 0,0-22 0,0 0 15,0 1-15,0-1 0,0 0 16,0-20-16,21 20 0,1-21 0,-1 0 16,0 0-16,0-21 15,21 22-15,-20-22 0,20 0 0,-21 0 16,21 0-16,1 0 0,-22 0 15,21-22-15,1 1 0,-22 0 0,21 0 16,0 0-16,1 0 0,-22-1 0,0 1 16,0-21-16,0 21 0,1-43 15,-22 22-15,0 21 0,0 0 16,0-1-16,0 1 0,-22 0 16,1 21-16,0 0 0,0 0 15,0 0-15,0 21 0,-1 0 16,1 1-16,0-1 0,0 0 0,21 0 15,0 21-15,0-20 0,0-1 16,0 0-16,0 0 0,0 0 16,21 0-16,0 1 0,0-22 0,1 21 15,-1-21-15,21 0 0,-21 0 16,22 0-16,-1 0 0,21 0 0,-20 0 16,20 0-16,-20-21 0,20-1 15,1 1-15,-22 0 0,21 0 0,-20-21 16,-1-1-16,-21 1 0,22 0 15,-22-1-15,0 1 0,0-22 0,0 22 16,-21-21-16,0 20 0,0 1 0,0 0 16,0 20-16,0 1 15,0 0-15,0 0 0,0 0 0,-21 21 16,0 0-16,0 0 16,21 21-16,-21 0 0,-1 21 0,1 1 15,0-1-15,21 22 0,-21-22 16,21 21-16,-21 1 0,0 21 0,21-22 15,0 1-15,-22-1 0,1 1 0,0 20 16,21-20-16,0 20 0,-21-20 16,0-1-16,0 1 0,21 21 0,0-22 15,-22-21-15,1 22 0,21-1 16,0 1-16,0-1 0,0-20 0,0 20 16,0-20-16,0-1 0,0 0 15,0 1-15,0-22 0,21 0 16,1 0-16,-1-21 0,21 0 0,-21 0 15,22 0-15,-22-21 0,21 0 0,0 0 16,1-1-16,-1 1 0,0-21 16,-20 0-16,20-1 0,-21 22 0,0-21 15,0-1-15,1-20 0,-22 21 16,21-1-16,-21-20 0,0 20 0,0-20 16,-21 21-16,-22-1 0,22-20 0,-21 20 15,-22 22-15,22-21 0,-22 21 16,22 0-16,-21-1 0,20 22 0,-20-21 15,20 21-15,22-21 16,0 21-16,0 0 0,42 0 16,0-21-1,0 21-15,22 0 0,-1 0 0,0-21 16,1 21-16,-1-21 0,22-1 0,-1 22 16,-21-21-16,22 0 0,-1 0 15,1 0-15,-22 0 0,22-1 0,-22 1 16,0-21-16,1 21 0,-22 0 15,21-22-15,-42 22 0,0 0 0,0-21 16,0 20-16,0 1 0,0-21 16,0 21-16,-21 21 0,0-21 15,0 21-15,-22 0 0,22 0 0,0 0 16,0 0-16,-21 0 0,20 21 16,1 0-16,0 0 0,0 0 0,0 22 15,21-22-15,0 0 0,-21 0 16,21 21-16,0-20 0,0-1 0,0 0 15,0 0-15,0 0 0,21 0 16,0-21-16,0 0 16,0 0-16,0 0 0,1 0 0,-1 0 15,21 0-15,-21 0 0,0-21 16,1 0-16,20 0 0,-21 21 0,0-21 16,-21-22-16,21 22 15,1 0-15,-1 0 0,-21-21 16,0 20-16,0 1 0,-21 42 47,21 1-47,0-1 0,-22 0 15,22 21-15,0-21 0,0 1 0,0-1 16,0 0-16,0 0 0,0 0 16,0 0-16,22 1 0,-1-22 15,0 0-15,0 21 0,0-21 0,0 0 16,1 0-16,20 0 0,-21 0 15,0 0-15,0-21 0,22 21 16,-22-22-16,0 1 0,0 0 16,0 0-16,-21 0 0,22 0 0,-1-22 15,-21 22-15,0 0 0,0 0 16,0 0-16,0-1 0,0 1 0,0 42 31,0 1-15,-21-1-16,21 0 0,-22 0 15,22 0-15,0 0 0,0 1 16,0-1-16,0 0 0,0 0 16,0 0-16,22 0 15,-1-21 1,0 0-16,0 0 0,0 0 0,0 0 16,1 0-16,-1 0 0,0-21 15,0 0-15,0 0 0,0 0 0,1 0 16,-22-1-16,21 1 0,0 0 15,-21-21-15,0 21 0,0-1 0,0-20 16,0 21-16,0 0 0,0 0 16,0-1-16,0 44 31,0-1-31,0 21 16,-21-21-16,21 0 0,0 22 0,0-22 15,0 0-15,0 0 16,0 22-16,0-22 0,0 0 0,0 0 15,21 0-15,-21 0 16,21-21-16,0 0 0,0 0 0,1 0 16,20 0-16,-21 0 0,0 0 15,0-21-15,1 21 0,-1-21 16,0 0-16,0-21 0,0 20 0,0 1 16,1-21-16,-1 0 0,0-22 15,-21 22-15,0-22 0,0 22 0,0-22 16,21 1-16,-21 21 0,0-1 15,21 1-15,-21 0 0,0-1 0,0 22 16,0 0-16,0 0 0,0 42 31,-21 0-31,21 21 16,-21 1-16,21-1 0,-21 0 16,0 22-16,21-22 0,0 22 0,0-22 15,-22 22-15,22-22 0,0 0 16,0 1-16,0-1 0,0 0 0,0-21 15,0 22-15,0-22 0,22 0 0,-22 0 16,21 0-16,0-21 16,0 0-16,0 0 0,0 0 0,43 0 15,-43 0-15,21-21 0,1 0 16,-22 0-16,21 0 0,-21 0 16,22-22-16,-22 1 0,21 0 0,-21-1 15,1 1-15,-1-22 0,-21 1 16,21-43-16,-21 43 0,0 20 15,0 1-15,0 0 0,0 20 16,0-20-16,0 21 0,-21 21 16,21 21-1,-21 0-15,21 0 0,-22 22 0,22-1 16,-21 0-16,21 22 0,0-22 16,0 22-16,0-1 0,0-20 0,0-1 15,0 0-15,0 1 0,0-1 16,0-21-16,21 21 0,1-20 15,-1-1-15,-21 0 0,21-21 0,0 21 16,0-21-16,0 0 16,1 0-16,-1 0 0,0 0 0,0-21 15,0 0-15,-21 0 0,21-1 0,1 1 16,-22-21-16</inkml:trace>
  <inkml:trace contextRef="#ctx0" brushRef="#br0" timeOffset="49847.28">18690 4890 0,'0'0'0,"-42"0"0,21 42 15,21-21 1,21-21-16,0 0 0,0 0 16,0 0-16,22 0 0,-22 0 0,21 0 15,-21 0-15,0 0 0,22-21 0,-22 0 16,21 21-16</inkml:trace>
  <inkml:trace contextRef="#ctx0" brushRef="#br0" timeOffset="50699.16">20256 4509 0,'0'-22'31,"22"22"16,-22-21-31,0 0 46,0 0-46,-22 21-16,22-21 15,-21 21-15,0 0 16,0-21-16,0 21 0,0 0 16,-22 0-16,22 0 0,0 0 15,-21 0-15,20 0 0,-20 0 0,21 21 16,-21 0-16,-1 0 16,22 0-16,-21 0 0,21 22 0,-22-1 0,1 0 15,21 1-15,-22-1 0,22 22 16,0-22-16,0 21 0,0-20 15,0 20-15,21-20 0,0 20 0,0-21 16,0-20-16,0 20 0,21 0 16,0-21-16,0 1 0,0 20 0,22-42 15,-1 21-15,-21 0 0,21-21 0,1 0 16,20 0-16,-20 0 0,-1 0 16,0 0-16,-21-21 0,22 21 0,-1-21 15</inkml:trace>
  <inkml:trace contextRef="#ctx0" brushRef="#br0" timeOffset="52225.62">20151 5038 0,'0'21'16,"0"0"-16,0 0 0,0 0 15,0 1-15,0 20 0,0-21 0,0 0 16,0 0-16,0 1 0,21-1 15,0 0-15,0-21 0,0 21 0,0-21 16,22 0-16,-22 0 0,21 0 16,1 0-16,-1 0 0,0 0 15,1 0-15,-1 0 0,0-21 0,1 0 16,-1 0-16,-21-1 0,0 1 16,0 0-16,1-21 0,-22 21 0,0-22 15,0 22-15,0-21 0,0-1 16,-22 1-16,1 0 0,-21 21 0,0-22 15,20 22-15,-20 0 0,0 21 16,-1 0-16,1 0 0,0 0 0,-1 0 16,22 21-16,-21 0 0,21 0 15,-22 22-15,22-1 0,21-21 0,0 22 16,0-1-16,0 0 0,0-21 0,0 22 16,0-22-16,21 21 15,22-21-15,-22 1 0,0-1 0,21-21 16,1 21-16,-1-21 0,0 0 15,1 0-15,-1 0 0,0 0 0,1 0 16,-1 0-16,0-21 0,-20 21 16,20-21-16,0-1 0,-21 1 0,1-21 15,-1 21-15,0-22 0,0 22 0,-21-21 16,0 21-16,0-22 0,0 22 16,0 0-16,0 0 0,-21 21 31,21 21-31,-21 0 0,0 0 15,21 1-15,0-1 0,-22 21 16,22-21-16,0 0 0,0 22 16,0-22-16,0 0 0,0 0 0,0 0 15,22 1-15,-22-1 0,21-21 16,0 21-16,0-21 0,21 21 0,-20-21 16,-1 0-16,21 0 0,-21 0 15,22 0-15,-22 0 0,21-21 0,-21 0 16,0 21-16,1-21 0,-1-1 0,0 1 15,0-21-15,0 21 0,-21 0 16,21-22-16,-21 22 0,0 0 0,0 0 16,0 0-16,0-1 0,0 44 31,0-1-31,-21-21 16,21 21-16,-21 21 0,21-21 15,0 1-15,0-1 0,0 0 0,0 0 16,0 0-16,0 0 0,0 1 15,21-22-15,0 21 0,1-21 16,-1 0-16,0 0 0,0 0 16,21 0-16,-20 0 0,20 0 0,-21 0 15,21 0-15,-20-21 0,-1-1 0,0 1 16,0 0-16,-21 0 0,0-21 16,21 20-16,-21 1 0,0-21 0,0 21 15,0 0-15,0-1 16,0 1-16,-21 21 15,21 21 1,-21-21-16,21 22 0,-21-1 0,0 21 16,21-21-16,0 0 0,0 1 0,-22-1 15,22 0-15,-21 0 0,21 0 16,0 0-16,0 1 16,0-44 15,21 1-16,1 0-15,-1 0 0,-21 0 16,21 0-16,0-1 0,0 1 0,0-21 16,1 21-16,-1 0 0,-21-1 15,21 22-15,-21-21 0,21 21 0,-21 21 32,0 1-32,0 20 15,0-21-15,21 0 0,-21 0 0,0 1 16,0-1-16,0 0 0,21 0 15,1 0-15,-1-21 0,-21 21 0,21 1 16,0-22-16,0 0 0,0 0 16,1 0-16,-1 0 15,0 0-15,0 0 0,0 0 16,0-22-16,1 1 0,-22 0 16,21-21-16,-21 21 0,0-22 0,21 1 15,-21-22-15,21 22 0,-21-21 16,0 20-16,0-20 0,0-1 0,0 22 15,0 0-15,0-1 0,21 1 16,-21 0-16,0-1 0,0 22 0,0 0 16,-21 42-1,0 0 1,21 0-16,-21 22 0,21-1 16,-21 0-16,-1 1 0,22-1 15,0 22-15,0-22 0,0 21 16,-21-20-16,21-1 0,0 0 0,0 1 15,0-1-15,0 0 0,0-20 0,0-1 16,0 21-16,0-21 0,21-21 16,-21 21-16,22 1 0,-1-22 15,0 0-15,0 0 16,0 0-16,0 0 0,1-22 16,-1 22-16,0-21 0,0 0 15,0 0-15,0 0 0,1 0 16,-22-1-16,21 1 0,-21-21 0</inkml:trace>
  <inkml:trace contextRef="#ctx0" brushRef="#br0" timeOffset="52459.48">22034 4741 0,'0'0'0,"-21"0"16,21 22-16,21-22 15,1 0-15,-1 0 16,0 0-16,21 0 0,-21 0 0,22 0 16,-22 0-16,21 0 0,1 0 15,-1 0-15,-21 0 0,0 0 16,0 0-16,1 0 0,-1 0 16,0 0-1</inkml:trace>
  <inkml:trace contextRef="#ctx0" brushRef="#br0" timeOffset="53083.12">23135 4911 0,'0'0'0,"-21"0"15,42 0 17,0 0-17,0 0-15,1 0 0,-1 0 0,21 0 16,-21 0-16,22 0 0,-1 0 16,0 0-16,22 0 0,-22 0 0,22 0 15,-22 0-15,21 0 0,-20 0 16,-1 0-16,0 0 0,1-21 15,-22 21-15,21-22 0,-21 22 0,-21-21 16,0 0-16,0 0 0,-21 0 16,0 0-1,0 21-15,0-22 0,-22 22 0,22 0 16,-21 0-16,21-21 0,-22 21 16,22 0-16,0 0 0,0 0 0,0 0 15,0 0-15,42 0 31,0 0-31,0 0 16,21 0-16,-20 0 0,20 0 16,-21 0-16,21 0 0,1 0 15,-22 0-15,0 0 0,0 0 16,0 0-16,1 0 0,-1 0 16,-21 21-16,0 1 15,-21-1-15,-1 0 0,1 21 16,0-21-16,0 22 0,0-22 0,0 21 15,-1-21-15,1 1 0,0 20 16,0-21-16,21 0 0,-21 0 0,0 1 16,21-1-16,-22 0 0,22 0 15,0-42 32,22 0-47,-1 21 0,0-21 16</inkml:trace>
  <inkml:trace contextRef="#ctx0" brushRef="#br0" timeOffset="53808.71">24744 4720 0,'0'0'0,"0"-21"0,0 0 16,0 0-16,21 0 15,-21-1-15,21 1 0,0 0 16,0 0-16,-21 0 0,22 0 0,-22-1 16,21 1-16,-21 0 0,0 0 15,0 42 16,-21 0-31,21 0 16,-22 1-16,22 20 0,0-21 16,0 0-16,0 22 0,-21-22 15,21 21-15,0-21 0,0 22 16,0-1-16,0 0 0,0 1 0,0-22 16,0 21-16,0 0 0,0 1 0,0-22 15,0 21-15,0-21 0,0 1 16,0-1-16,0 0 0,0 0 0,-21 0 15,21 0-15,0 1 0,0-1 16,-21-21-16,0 0 31,0 0-31,-1 0 16,1 0-16,0 0 16,0 0-16,0 0 15,0 0-15,-1 0 0,1 0 0,0 0 16,0 0-16,0 0 0,0 0 15,42 0 32,0 0-47,21 0 0,-21 0 0,22 0 16,-22 0-16,21 0 0,1 0 16,-1 0-16,0 0 0,1-21 0,-22 21 15,21 0-15,-21 0 0,22 0 16,-22 0-16,0 0 0,0 0 15,0 0 1,-21-22 31,-21 22-47,0-21 16</inkml:trace>
  <inkml:trace contextRef="#ctx0" brushRef="#br0" timeOffset="57444.08">402 7472 0,'-21'0'47,"21"-21"-47,-21 21 0,0-21 31,21-1-31,0 1 16,0 0-16,0 0 0,21 0 16,0 21-16,21-21 0,-21-1 15,1 22-15,20-21 0,-21 21 0,43 0 16,-43 0-16,0 0 15,0 0-15,21 0 0,-42 21 16,22 1-16,-1-1 0,-21 0 0,0 0 16,0 21-16,0-20 0,0 20 15,0-21-15,-21 21 0,-22 1 0,22-22 16,-21 21-16,21-21 0,-22 1 16,1 20-16,0-21 0,20-21 15,-20 21-15,21 0 0,0-21 16,0 0-16,-1 0 15,22-21 1,0 0-16,22 0 16,-1 21-16,0-21 0,0 0 0,21 21 15,-20-22-15,-1 22 0,21 0 16,-21-21-16,22 21 0,-1 0 16,-21 0-16,21 0 0,-20 0 0,-1 0 15,21 0-15,-21 21 0,0-21 16,1 22-16,-1-1 0,-21 0 15,21 0-15,-21 0 16,0 0-16,0 1 0,0-1 0,0 21 16,-21-21-16,0 0 0,-1 1 15,1 20-15,-21-21 0,21 0 0,-22 0 16,22 1-16,-21-22 0,0 21 16,-1-21-16,1 0 0,21 0 15,-22 0-15,1 0 0,0 0 0,21 0 16,-22 0-16,1 0 0,21 0 15,-22 0-15,22-21 0,0 21 0,0 0 16,21-22-16,-21 22 16,0-21-16,21 0 31,0 0-15,21 21-16,0-21 0,0 0 15</inkml:trace>
  <inkml:trace contextRef="#ctx0" brushRef="#br0" timeOffset="57807.89">1122 7620 0,'21'0'31,"0"0"-15,0 0-16,-21-21 15,0 0 1,-21 21 15,0 0-15,21 21-1,-21 0-15,21 0 16,0 0-16,0 1 31</inkml:trace>
  <inkml:trace contextRef="#ctx0" brushRef="#br0" timeOffset="64032.05">2434 7789 0,'0'0'0,"-21"22"16,0-22-16,21 21 15,-21-21-15,21 21 16,21-42 31,-21 0-32,21 21-15,0-22 0,21 1 0,-20 0 16,-1 0-16,21 0 0,-21 0 16,22-1-16,-22 1 0,21-21 0,-21 21 15,0-22-15,1 1 0,-1 21 16,0-21-16,0 20 0,-21-20 15,21 21-15,-21 0 0,0-22 0,0 22 16,-21 21-16,0 0 0,0 0 16,0 0-16,-1 21 0,1 1 15,-21-1-15,21 0 0,-22 21 0,22-21 16,0 22-16,0-22 16,0 21-16,0 1 0,21-22 0,-22 21 15,22 0-15,0-20 0,0 20 16,0-21-16,0 21 0,22-20 0,-1-1 15,0 21-15,0-21 0,0 0 16,0-21-16,22 22 0,-1-22 0,-21 0 16,22 0-16,-1 0 0,0 0 15,1 0-15,-1-22 0,0 22 0,1-21 16,-1 0-16,-21 0 0,21 0 16,1 0-16,-1-22 0,-21 22 0,22 0 15,-22 0-15,0-22 16,-21 22-16,0 0 0,21 0 0,-21-21 15,0 20-15,0 1 0,0 0 0,0 0 16,-21 21-16,0 0 0,0 0 16,-1 0-16,1 21 15,21 0-15,0 0 0,-21 1 16,21-1-16,-21 0 0,21 21 0,0-21 16,0 1-16,0-1 0,0 21 15,0-21-15,0 0 0,0 1 0,0-1 16,0 0-16,0 0 15,0-42 17,0 0-17,21 0-15,-21-1 16,21-20-16,0 21 0,-21 0 0,22 0 16,-1-22-16,0 22 0,-21 0 15,21 0-15,0 21 0,0-21 0,1 21 16,-1 0-16,0 0 0,0 0 15,-21 21-15,21-21 0,-21 21 16,21 0-16,-21 0 0,0 0 16,22 1-16,-1-1 0,-21 0 0,21 0 15,0 0-15,-21 0 0,21-21 0,0 22 16,1-22-16,-1 21 16,0-21-16,0 0 0,21 0 15,-20 0-15,-1 0 0,0 0 0,0-21 16,21 21-16,-20-22 0,-1 22 15,21-21-15,-21 0 0,0 0 0,22 0 16,-22-22-16,0 22 0,0 0 16,0-21-16,-21 21 0,0-22 0,0 22 15,0-21-15,0 21 0,0-1 16,0 1-16,0 0 0,0 0 0,-21 21 16,0 0-16,0 0 0,0 0 15,0 21-15,21 0 0,-22 0 16,1 22-16,0-22 0,0 21 15,0-21-15,0 22 0,-1-1 16,1-21-16,21 22 0,-21-1 0,21-21 16,0 0-16,0 0 0,0 1 15,0-1-15,21 0 0,0-21 0,1 0 16,-1 0-16,0 0 0,0 0 0,0 0 16,0 0-16,1-21 0,-1 21 15,0-21-15,0-1 0,-21 1 0,21 0 16,0 0-16,-21-21 0,22 20 15,-22 1-15,0-21 0,0 21 0,0-22 16,0 22-16,0 0 0,0 0 0,0 0 16,0 0-16,0 42 31,0 0-31,0 21 16,0-21-16,0 1 0,0-1 0,0 21 15,0-21-15,0 0 0,0 22 0,0-22 16,0 0-16,21 0 0,0-21 15,0 21-15,0-21 0,0 0 0,22 0 16,-22 0-16,21 0 0,1 0 16,-1 0-16,0 0 0,1-21 15,-1 21-15,-21-21 0,21 0 0,1 0 16,-22 0-16,0-22 0,0 22 16,0-21-16,1-1 0,-22 1 0,21 0 15,-21-1-15,0-20 0,0 21 16,0-22-16,0 22 0,0 21 0,0-22 15,0 22-15,0 0 0,0 0 16,-21 42 0,21 0-16,0 21 0,0-20 15,0 20-15,0 0 0,0 1 16,0-1-16,0 0 0,-22 1 0,22-1 16,0 0-16,0 1 0,0-22 15,0 21-15,0-21 0,-21 22 0,21-22 16,0 0-16,0 0 0,-21 0 15,21-42 32,21 0-47,0 0 0,-21 0 0,22-1 16,-1 1-16,-21 0 0,21-21 0,0 21 16,0-1-16,0 1 0,1 0 15,-1 21-15,0-21 0,21 21 0,-21 0 16,1 0-16,20 0 0,-21 0 15,0 0-15,22 21 0,-22-21 0,0 21 16,0 0-16,-21 1 0,0-1 0,21 0 16,-21 0-1,0 0-15,0 0 0,-21 1 0,21-1 16,-21 0-16,0-21 0,0 21 0,-1 0 16,1-21-16,0 0 0,0 0 15,0 0-15,-22 0 0,22 0 16,0 0-16,0 0 0,0 0 15,0-21-15,-1 21 16,22-21-16,-21 21 0,21 21 31,0 0-15,21 0-16,1-21 0,-1 0 16,0 22-16,0-22 15,0 0-15,0 0 0,1 0 0,-1 0 16,0 0-16,21 0 0,-21 0 15,22 0-15,-22 0 0,21 0 0,1-22 16,-22 1-16,21 21 0,-21-21 0,0 0 16,22 0-16,-22 0 0,0-1 15,0 1-15,-21-21 0,21 0 0,1-1 16,-22 1-16,21 0 0,-21-1 0,0-20 16,21 20-16,-21 1 15,21 0-15,-21-1 0,0 22 0,0 0 16,0 0-16,0 0 0,0 42 31,-21-21-31,21 21 0,0 21 0,-21-20 16,21 20-16,0-21 0,0 21 15,0 1-15,0-1 0,0 0 0,0 1 16,0-22-16,0 21 0,0 1 0,0-22 16,0 0-16,0 21 0,21-21 15,0 1-15,-21-1 0,21-21 0,0 21 16,1-21-16,-1 0 0,0 21 15,21-21-15,-21 0 0,1 0 16,20 0-16,-21 0 0,0-21 0,22 21 16,-22-21-16,0 21 0,21-21 15,-21-1-15,1 1 0,-1 0 0,0-21 16,-21 21-16,21-43 0,0 43 16,-21-21-16,0 20 0,0 1 15,0 0-15,0 0 0,-21 21 16,0 0-1,0 21-15,21 0 0,0 0 16,-21 1-16,21-1 0,-22 0 0,22 0 16,0 0-16,0 0 0,0 22 15,0-22-15,0 0 0,0 0 16,0 0-16,0 1 0,22-1 0,-1 21 16,0-42-16,0 21 15,0-21-15,22 0 0,-22 0 0,21 0 16,0 21-16,22-21 0,-1 0 0,-20 0 15,20 0-15,1 0 0,-1 0 16,1-21-16,-22 0 0,22 21 0,-22-21 16,0 0-16,1 21 0,-1-21 0,0-1 15,-21-20-15,1 21 0,-1 0 16,0 0-16,-21-1 0,0-20 0,0 21 16,0 0-16,0 0 0,0-1 0,-21 1 15,0 0-15,-1 0 16,1 21-16,0 0 0,0 0 0,0 0 15,0 0-15,-22 0 0,22 21 16,0 0-16,0 0 0,0 1 0,-1-1 16,1 0-16,-21 0 0,21 21 0,0-20 15,21-1-15,0 0 0,-22 21 16,22-21-16,0 1 0,0-1 0,0 0 16,0 0-16,22-21 15,-1 21-15,0-21 0,21 0 16,-21 0-16,1 0 0,-1 0 15,0 0-15,0-21 0,0 0 16,22 21-16,-22-21 0,0 0 16,0-22-16,0 22 0,0 0 0,1-21 15,-1-1-15,0 1 0,0 0 0,-21-22 16,0 22-16,0-1 0,0-20 16,21 21-16,-21-1 0,0 1 0,0 0 15,0 20-15,0 1 0,0 0 16,0 0-16,0 42 31,0 21-31,0-20 16,0 20-16,0 0 0,0 1 15,0-1-15,0 21 0,0-20 0,0-1 16,0 0-16,0 1 0,21-1 16,-21 0-16,0 1 0,0-22 0,0 0 15,22 0-15,-22 22 0,0-22 0,21-21 16,-21 21-16,0 0 0,21-21 15,0 21-15,0-21 0,0 0 16,1 0-16,-1 0 16,0-21-16,-21 0 0,21 21 15,0-21-15,0 0 0</inkml:trace>
  <inkml:trace contextRef="#ctx0" brushRef="#br0" timeOffset="64483.8">8234 7281 0,'0'0'0,"-21"0"16,-1 0 0,44 0 15,-1 0-31,0 0 15,0 0-15,0 0 0,0 0 0,1 0 16,-1 0-16,0 0 0,0 0 16,0 0-16,0 0 15,-21 22 17,0-1 14</inkml:trace>
  <inkml:trace contextRef="#ctx0" brushRef="#br0" timeOffset="64743.65">8213 7472 0,'0'21'16,"0"0"-1,21-21 1,0 0 0,0 0-16,0 0 0,0 0 0,1 0 15,-1 0-15,0 0 16,0 0-16,0 0 31,0 0-15,-21-21-1</inkml:trace>
  <inkml:trace contextRef="#ctx0" brushRef="#br0" timeOffset="66269.87">9229 7366 0,'-22'0'0,"1"0"31,21 21-16,-21-21-15,0 21 0,21 1 16,0-1 0,-21 0-16,21 0 15,21-21 17,0 0-32,0 0 0,0 0 0,1 0 15,-1-21-15,0 0 0,21 0 16,-21 21-16,22-43 0,-22 22 0,0 0 15,21 0-15,-20-22 0,-1 1 0,0 21 16,0-21-16,0-1 16,-21 22-16,0-21 0,0 21 0,0-22 15,0 1-15,0 21 0,0-22 0,0 22 16,-21 0-16,0-21 0,0 42 16,21-21-16,0-1 0,-21 22 15,-1 0-15,22 22 16,-21-1-16,0 0 0,21 21 0,0-21 15,0 22-15,-21-1 0,21 0 0,-21 1 16,21-1-16,0 0 0,0 22 16,0-1-16,-21-20 0,21 20 15,0 1-15,-22-1 0,22-20 0,0 20 16,-21 1-16,21-1 0,0-21 16,0 22-16,0 21 0,0-22 0,0 1 15,0-1-15,-21 1 0,21-1 0,-21-21 16,21 22-16,0-22 0,0 22 15,0-22-15,0-21 0,0 22 0,0 20 16,0-42-16,0 0 0,21 1 16,0-22-16,0 0 15,1 0-15,-1 0 0,0 0 0,0 0 16,0-22-16,22 1 0,-22 0 0,0 0 16,21 0-16,-21 0 15,1-1-15,-1-20 0,21 21 0,-21-21 16,0-1-16,-21 1 0,0 0 0,0-1 15,0-20-15,0 20 0,0-20 16,-21 21-16,0-22 0,0 22 0,-21-1 16,20 1-16,-20 0 0,0 21 0,-1-1 15,1 1-15,21 0 0,-21 21 16,20 0-16,-20-21 0,21 21 0,0 0 16,42 0 15,0 0-31,0 0 15,0 0-15,22-21 0,-22 21 16,0-21-16,21 21 0,1-22 16,-1 22-16,-21-21 0,22 0 0</inkml:trace>
  <inkml:trace contextRef="#ctx0" brushRef="#br0" timeOffset="67744.36">10266 7133 0,'0'0'0,"0"-21"0,-43 0 16,1 21-16,21 0 0,0 0 16,0 0-16,-1 0 0,-20 0 15,21 0-15,-21 0 0,20 21 0,-20 0 16,21 0-16,0 1 0,-22 20 16,22-21-16,0 21 0,0 1 0,21-1 15,0 0-15,0 1 0,0-1 16,0-21-16,0 22 0,0-22 0,21 0 15,-21 0-15,21 0 0,0 0 0,1 1 16,20-22-16,-21 0 0,0 0 16,22 0-16,-22 0 0,21 0 0,-21 0 15,22-22-15,-22 1 0,21 0 0,-21 0 16,0 0-16,1 0 0,20-1 16,-21-20-16,-21 0 0,21-1 15,0 1-15,-21 0 0,22-1 0,-22 1 16,0 21-16,0-21 0,0 20 15,0 1-15,0 42 32,-22 1-32,1-1 0,0 0 0,21 0 15,0 21-15,0 1 0,0-22 0,0 21 16,0 1-16,0-22 0,0 21 16,0-21-16,0 0 0,0 1 0,0 20 15,21-21-15,0-21 0,-21 21 0,22 0 16,-1-21-16,0 0 0,0 0 15,0 0-15,0 0 0,1 0 0,-1 0 16,0 0-16,0-21 0,21 0 16,-20 0-16,20 0 0,-21-22 15,21 22-15,-20-21 0,-1 0 0,21-1 16,-21 1-16,0-64 0,1 64 16,-22-22-16,0 22 0,21 0 15,-21-1-15,0 1 0,0 0 0,0-1 16,0 22-16,0 0 0,0 0 0,0 0 15,-21 21 1,-1 21-16,22 0 16,0 0-16,0 0 0,0 22 15,-21-22-15,21 21 0,0 0 0,0 1 16,-21-1-16,21 0 0,0 1 16,-21-1-16,21 0 0,0 1 15,0-1-15,0-21 0,0 22 0,0-22 16,0 63-16,0-62 15,21-1-15,0 0 0,-21 0 16,21-21-16,22 0 0,-22 0 0,0 0 16,0 0-16,22 0 0,-22 0 0,21 0 15,-21-21-15,22 21 0,-22-21 16,21 0-16,0-1 0,-20 1 0,20-21 16,-21 21-16,21-22 0,-20 1 15,-1 21-15,0-21 0,-21 20 16,0-20-16,21 21 0,-21 0 0,-21 21 31,0 0-31,0 0 0,-1 21 0,1 21 16,21-21-16,-21 1 0,21-1 15,0 0-15,0 0 0,0 0 16,0 0-16,0 1 0,21-1 0,0 0 16,1 0-16,-1-21 0,-21 21 0,21 0 15,0 1-15,-21-1 16,21-21-16,0 21 15,-21 0 1,-21-21 0,0 0-1,0 0-15,21-21 0,-21 21 0,0-21 16,-1 21-16,22-21 16,-21 21-16,0 0 15,0 0 1,0 21-1,21 0-15,0 0 16,0 0-16,21-21 16,0 21-16,0-21 0,0 0 15,1 0-15,20 0 0,-21 0 0,21 0 16,-20 0-16,20 0 0,-21 0 16,21 0-16,1-21 0,-1 21 15,-21-21-15,22 0 0,-22 21 0,21-21 16,-21 0-16,22-22 0,-22 22 15,0 0-15,0-21 0,0-1 0,0 1 16,1 0-16,-22 20 0,0-20 0,21 0 16,-21 21-16,0-22 0,0 22 15,0 0-15,-21 21 16,-1 0 0,1 21-16,21 0 15,-21 0-15,0 1 0,0-1 0,0 21 16,-1-21-16,22 22 0,0-22 0,-21 21 15,21-21-15,0 0 0,0 22 16,0-22-16,0 0 0,0 0 0,21 0 16,1 1-16,-1-22 15,0 0-15,0 0 0,0 0 16,0 0-16,1 0 0,-1 0 0,0 0 16,0 0-16,0-22 0,0 1 0,1 21 15,-1-21-15,0 21 0,-21-21 16,21 0-16,-21 0 0,0-1 31</inkml:trace>
  <inkml:trace contextRef="#ctx0" brushRef="#br0" timeOffset="71527.17">847 9483 0,'0'-21'16,"0"-1"0,0 1-16,0 0 15,0 0 1,0 0-16,-22 21 0,22-21 0,0-1 16,-21 22-16,21-21 15,0 42 16,0 1-31,0-1 0,0 21 16,0-21-16,0 22 0,0-1 0,0 0 16,0 1-16,0 20 0,0-21 15,0 1-15,0-1 0,-21 0 0,0 1 16,0-1-16,0-21 0,-1 22 16,22-22-16,-21 0 0,21 0 15,-21-21-15,21-21 31,0 0-15,0 0-16,0-1 0,0 1 16,0 0-16,21 0 0,0 0 15,1 21-15,-1-21 0,0 21 16,0-22-16,0 22 0,0 0 16,22-21-16,-22 21 0,0 0 0,0 0 15,0-21-15,22 21 0,-22 0 16,0-21-16,0 21 0,0 0 15,1-21-15,-1 0 16,0-1-16,-21 1 16,0 0-16,0 0 15,0 0-15,0 0 0,0-1 16,-21 22-16,21-21 0,-21 21 16,21-21-16,-22 21 15,1 0 1,21 21-16,0 0 0,0 1 15,-21 20-15,21-21 0,0 21 16,-21-20-16,21 20 0,0-21 0,0 21 16,-21 1-16,21-22 15,0 21-15,0 1 0,0-22 0,0 0 0,0 21 16,0-21-16,0 1 16,0-1-16,0 0 0,0 0 0,0 0 15,0-42 32,0 0-31,0 0-16,21 0 15,-21-1-15</inkml:trace>
  <inkml:trace contextRef="#ctx0" brushRef="#br0" timeOffset="73031.63">1630 9864 0,'0'21'15,"0"0"1,21-21 15,-21-21-15,21 21-16,-21-21 0,0 0 16,0-1-1,-21 22 1,0 0-1,21 22 1,-21-1-16,-1 0 16,22 0-16,0 0 15,0 0 1,22-21 0,-1 0-1,0 0-15,-21-21 0,21 21 16,-21-21-16,21 21 0,-21-21 15,0 0-15,0 0 16,0-1 0,-21 22-16,0 0 0,0 0 15,0 0 1,-1 0-16,22 22 16,0-1-1,0 0-15,0 0 0,0 0 16,0 0 15,-21-21 282,0 0-267,21-21 501</inkml:trace>
  <inkml:trace contextRef="#ctx0" brushRef="#br0" timeOffset="74563.38">3535 9144 0,'0'-21'31,"0"0"-15,0 0 0,0-1-1,0 1-15,0 0 16,0 0-16,0 0 31,0 42 0,0 0-31,0 0 16,0 0-16,0 22 0,0-1 16,0 0-16,0 1 0,0-1 0,0 0 15,0 22-15,0-22 0,0 1 16,0 20-16,0-21 0,0 1 16,0-1-16,0 0 0,0 1 0,0-1 15,0-21-15,0 0 0,0 1 16,-21-1-16,21 0 0,0 0 15,-22-21 17,22-21-17,0 0-15,0 0 0,0-1 16,0 1-16,0-21 0,0 21 16,0 0-16</inkml:trace>
  <inkml:trace contextRef="#ctx0" brushRef="#br0" timeOffset="75138.32">3302 9250 0,'0'0'0,"0"-21"15,-21 0-15,21-1 16,0 1-16,0 0 0,0 0 15,0 0-15,0-22 16,0 22-16,21 0 0,0 0 0,21-21 16,1 20-16,-22 1 0,42 0 15,-20 0-15,-1 0 0,22 0 0,-1-1 16,-21 22-16,22 0 0,-22 22 16,22-1-16,-22 21 0,0 0 0,-20-20 15,20 41-15,-21-21 0,-21 1 0,0-1 16,0 0-16,0 22 0,-21-22 15,0 1-15,-22-1 0,22 0 0,-21 1 16,0-1-16,-1-21 0,22 21 16,-21-20-16,21-1 0,-22 0 15,22-21-15,0 21 0,0-21 0,0 0 16,-1 0-16,1 0 0,0 0 16,21-21-16,0 0 0,-21 0 0,21-1 15,-21 1-15,21 0 16,21 21-1,0 0-15,0 21 16,0 0-16,1 1 0,-1-1 16,0 21-16,0-21 0,0 0 15,0 1-15,1-1 0,-1 0 0,0 0 16,0 0-16,0 0 0,0 1 16,1-22-16,-22 21 0,21-21 15,0 0-15,0 0 0,0 0 0,0 0 16,1 0-16,-1 0 15,0-21-15,-21-1 16,21 22-16,-21-21 0,0 0 0,21 0 16,0 0-16</inkml:trace>
  <inkml:trace contextRef="#ctx0" brushRef="#br0" timeOffset="75531.17">4149 9610 0,'0'42'15,"0"-21"-15,0 0 16,21-21 0,0 0-16,0 0 15,0 0-15,0 0 0,22 0 16,-22-21-16,0 21 0,21-21 0,1 0 16,-22 0-16,21 0 0,-21-1 15,1 1-15,20 0 0,-21 0 0,-21 0 16,0-22-1,0 22-15,-21 21 16,0 0-16,-22 0 0,22 0 16,0 21-16,0 1 0,0-1 15,-22 0-15,22 0 0,-21 43 16,21-43-16,0 21 0,21-21 16,0 22-16,0-22 0,0 21 15,0-21-15,0 0 0,0 1 0,0-1 16,0 0-16,21-21 0,21 0 15,-21 0-15,22 0 0,-22 0 16,21 0-16,0 0 0,1-21 0,20 0 16,-20-1-16,-1 1 0,21 0 15,-20-21-15,-1 21 0</inkml:trace>
  <inkml:trace contextRef="#ctx0" brushRef="#br0" timeOffset="75879.5">5270 9123 0,'0'0'0,"-21"0"16,0 0-16,0 0 16,0 0-16,0 21 0,21 0 15,-22 0-15,22 22 16,-21-22-16,21 21 0,0 1 0,0-1 16,0 0-16,0 22 0,0-1 0,-21 1 15,21-1-15,0 1 0,-21-1 16,21 1-16,0-1 0,0 22 0,0-22 15,0 1-15,-21 21 0,21-22 0,-21 22 16,21-1-16,-22-20 16,1-1-16,21 1 0,-21-1 0,0 1 15,21-1-15,-21-20 0,21 20 0,-21-20 16,-1-1-16,22 0 0,0-21 16,-21 22-16,21-22 0,-21 0 0,21-42 31,0 0-16,0 0-15,0-22 0,0 22 0,0-21 16,0-1-16,21 1 0,0 0 0</inkml:trace>
  <inkml:trace contextRef="#ctx0" brushRef="#br0" timeOffset="76228.3">4974 9504 0,'0'0'0,"0"-21"0,0 0 16,0-1-16,21 1 0,0 0 16,-21 0-16,22 0 0,-1 21 0,0-21 15,21-1-15,-21 22 0,1 0 0,-1-21 16,21 21-16,0 0 0,-20 0 16,20 0-16,-21 21 0,21 1 0,-20-22 15,-1 21-15,0 21 0,-21-21 0,0 0 16,0 1-16,0 20 15,-21-21-15,0 0 0,-22 22 0,22-22 16,0 21-16,-21-21 0,20 0 16,-20 1-16,0-1 0,21 0 0,-1 0 15,1 0-15,0-21 0,0 21 0,0-21 16,42 0 15,0 0-15,0-21-16,0 0 0,1 0 15</inkml:trace>
  <inkml:trace contextRef="#ctx0" brushRef="#br0" timeOffset="76695.06">5736 9335 0,'-21'0'16,"0"0"-16,0 0 15,-1 0-15,1 0 0,0 0 0,0 0 16,0 0-16,0 21 0,-1 0 16,1 0-16,0 0 0,0 0 15,0 22-15,21-22 0,0 21 0,0 1 16,0-22-16,0 21 0,0-21 16,0 22-16,0-22 0,21 0 0,0 21 15,0-42-15,0 21 0,1 1 0,-1-22 16,21 0-16,-21 0 0,22 0 15,-1 0-15,-21 0 0,21 0 0,-20-22 16,20 1-16,-21 0 0,21 0 0,-20 0 16,-1 0-16,0-22 0,0 22 15,0-21-15,-21 21 0,0-22 0,0 1 16,0 21-16,0-22 0,-21 22 0,0-21 16,0 21-16,-22 0 15,22-1-15,0 22 0,-21 0 0,21 0 16,-22 0-16,22 0 0,0 0 0,-21 0 15,20 22-15,1-1 0,0 0 16,21 0-16,0 0 0,-21 0 0,21 1 16,0-1-16,0 0 0,0 0 15,0 0-15,21 0 0,0-21 16,0 0-16,22 0 0,-22 0 16,21 0-16,-21 0 0,22 0 15</inkml:trace>
  <inkml:trace contextRef="#ctx0" brushRef="#br0" timeOffset="77130.09">6202 9398 0,'-21'-21'0,"-1"0"16,22 0-16,0-1 15,22 22-15,-1 0 16,0 0-16,0 0 0,0 0 0,0 0 15,1 0-15,20 0 16,-21 22-16,0-1 0,0 0 0,1 0 16,-1 0-16,0 0 0,0 22 0,0-22 15,0 21-15,-21-21 16,0 22-16,0-1 0,0-21 0,0 22 16,0-22-16,0 0 0,0 0 0,0 0 15,0 0-15,0 1 16,-21-22-16,0-22 15,21 1 1,0 0-16,0 0 0,0 0 16,0-22-16,0 22 0,21-21 0,-21 0 15,21-1-15,-21 22 0,0-21 0,22-1 16,-1 22-16,0-21 0,-21 21 16,21 0-16,0-1 0,-21 1 15,21 0-15,1 21 0,-22-21 16,21 21-16,0 0 0,0 0 15,0 0 1,0 0-16,1 0 0</inkml:trace>
  <inkml:trace contextRef="#ctx0" brushRef="#br0" timeOffset="77463.89">7239 8848 0,'0'0'0,"0"-21"0,0 42 47,-21 0-47,21 0 0,0 21 0,0 1 15,-21-22-15,21 21 0,-22 1 0,22-1 16,-21 0-16,21 1 0,0-1 15,0 0-15,-21 1 0,21-1 0,-21-21 16,21 21-16,0-20 0,0 20 16,0-21-16,-21 21 0,21-20 15,0-1-15,0 0 0,0 0 0,0 0 16,0 0-16,0 1 0,21-22 31,-21-22-31,21 1 16,0 0-16</inkml:trace>
  <inkml:trace contextRef="#ctx0" brushRef="#br0" timeOffset="77938.78">7705 9271 0,'21'0'0,"-42"0"0,42-21 0,0 0 16,-21 0-1,-21 21 17,0 0-32,-1 0 0,1 0 0,0 21 15,0 0-15,-21-21 0,20 21 0,1 0 16,0 0-16,0-21 0,21 22 16,0-1-16,-21 0 0,21 0 15,0 0-15,0 0 0,21-21 16,0 0-16,0 22 0,0-22 15,1 0-15,20 21 16,-21-21-16,0 0 0,0 21 0,1-21 16,-1 21-16,0 0 15,0 0-15,0-21 0,0 22 0,1-1 16,-22 0-16,0 0 16,0 0-16,-43 0 15,22-21-15,0 22 0,0-22 0,0 0 16,-1 0-16,1 21 0,0-21 0,0 0 15,0 0-15,0 0 0,-1 0 16,1 0-16,0 0 0,0 0 0,0 0 16,0 0-1,-1-21 1,22-1-16,0 1 16,0 0-16,0 0 0,0 0 0</inkml:trace>
  <inkml:trace contextRef="#ctx0" brushRef="#br0" timeOffset="78288.22">7048 8911 0,'0'0'0,"-21"0"0,0 0 16,21-21-1,21 21-15,0 0 16,1 0-16,-1-21 0,21 21 16,0 0-16,1 0 0,-1-21 0,0 21 15,1 0-15,-1 0 0,0-21 0,22 21 16,-22 0-16,1 0 0,-1 0 16,0-22-16,1 22 0,-22 0 0,21 0 15,-21 0-15,0 0 0,1 0 16,-1 0-16,-21 22 47,-21-1-47,21 0 15,-22 0-15,1-21 0,21 21 16</inkml:trace>
  <inkml:trace contextRef="#ctx0" brushRef="#br0" timeOffset="78983.34">6498 10943 0,'0'0'0,"-21"21"15,0-21-15,42 0 32,0 0-32,0 0 0,22 0 15,-1 0-15,0 0 0,22 0 0,-1 0 16,1 0-16,20 0 0,-20 0 16,21-21-16,-1 21 0,-20 0 0,42 0 15,-22 0-15,22-21 0,0 21 0,-21 0 16,20 0-16,1-21 0,-21 21 15,0 0-15,-1 0 0,1 0 0,-22-21 16,-20 21-16,20 0 0,-20 0 16,-1 0-16,-21 0 0,21 0 0,-20 0 15,-22-21-15,-22 21 47,1-22-47,0 22 0,0 0 16,0-21-16,0 21 0,-1-21 15,1 21-15</inkml:trace>
  <inkml:trace contextRef="#ctx0" brushRef="#br0" timeOffset="79416.09">8191 10583 0,'-21'0'0,"42"0"0,-63-21 0,21 21 15,21 21 16,0 1-31,21-1 16,-21 0-16,21-21 16,0 21-16,22-21 0,-22 21 0,0 0 15,0-21-15,22 0 0,-22 0 0,0 22 16,0-22-16,21 21 0,-20-21 16,-1 0-16,0 0 0,0 0 0,21 21 15,-20-21-15,-1 0 0,0 0 16,0 21-1,-21 0 1,0 0-16,-21-21 0,0 22 16,0-1-16,-22 0 0,22 0 15,-21 0-15,21 0 0,-22 22 0,22-22 16,-21 21-16,-1-21 0,1 22 0,21-1 16,-21 0-16,-1-20 0,1 20 15,21-21-15,-22 21 0,22-20 0,0-1 16,0 0-16,0 0 0,0 0 15,-1-21 1,22-21 15,0 0-31,22 0 16,-1 0-16</inkml:trace>
  <inkml:trace contextRef="#ctx0" brushRef="#br0" timeOffset="87778.8">9652 10351 0,'-21'0'32,"0"0"-1,21-22-16,0 1 1,0 0 15,21 21-31,0-21 0,0 21 16,0 0-16,0 0 16,1 0-16,-1 0 15,0 0-15,0 21 0,0-21 16,0 21-16,1 22 0,-1-22 15,-21 21-15,21-21 0,0 22 0,0-1 16,-21-21-16,0 21 0,21 1 0,-21-1 16,22-21-16,-22 22 0,0-22 15,0 21-15,0-21 0,0 0 0,0 1 16,0-1-16,0 0 0,-22 0 16,1 0-16,0 0 15,0-21-15,0 0 16,0 0-1,21-21-15,0 0 16,0 0-16,0 0 0,0 0 0,0-22 16,0 22-16,0-21 0,0 21 15,21-22-15,0 1 0,0 0 0,0-1 16,-21 1-16,21 0 0,1-1 0,-1 1 16,0 21-16,21 0 0,-21-22 15,1 43-15,-1-21 0,-21 0 0,21 21 16,0 0-16,0 0 0,0 0 31,-21 21-31,0 0 0,0 0 16,0 1-1</inkml:trace>
  <inkml:trace contextRef="#ctx0" brushRef="#br0" timeOffset="88211.56">10329 10562 0,'0'0'16,"0"21"-16,21-21 0,-21 22 0,22-22 15,-1 0-15,-21 21 16,21-21-16,0 0 0,0 0 16,0 0-16,1-21 0,-1 21 0,0-22 15,21 1-15,-21 21 0,1-21 16,-1 0-16,0 0 0,0 0 0,0-1 15,-21 1-15,21 0 0,-21 0 16,0 0-16,0-22 0,0 22 0,0 0 16,0 0-16,0 0 0,-21 21 15,0 0-15,0 0 0,0 0 16,0 0-16,-1 0 0,1 21 0,-21 0 16,21 0-16,0 22 0,-1-22 15,-20 21-15,21 0 0,0 1 16,21-1-16,-21 22 0,21-22 0,0 0 15,0-21-15,0 22 0,0-1 16,0-21-16,0 0 0,21 1 0,0-1 16,0 0-16,0 0 0,0-21 0,1 0 15,20 21-15,-21-21 0,0 0 16,22 0-16,-22 0 0,21 0 0,-21-21 16,22 0-16,-1 21 0,0-21 0,-21 0 15,22-22-15,-1 22 0,0-21 16</inkml:trace>
  <inkml:trace contextRef="#ctx0" brushRef="#br0" timeOffset="89694.8">11409 9927 0,'0'0'0,"-21"0"16,-1 0-1,1 21-15,21 22 0,0-22 16,0 21-16,0 1 0,0-1 16,-21 0-16,21 22 0,-21-1 0,21 1 15,0 20-15,-21-20 0,21-1 0,-21 1 16,-1-1-16,22 1 16,-21-1-16,21 1 0,-21-1 0,21 1 15,-21-1-15,21 1 0,0-1 0,0 1 16,-21-1-16,21 1 0,-21-22 15,21 22-15,-22-22 0,1 22 0,21-22 16,0 0-16,-21 22 0,0-22 0,21 0 16,0 1-16,0-1 0,0-21 15,0 22-15,0-22 0,0 0 0,0 0 16,0 0-16,21-21 16,0 0-16,0 0 0,1-21 15,-1 21-15,21-21 0,-21 0 16,22-22-16,-22 22 0,21-21 0,-21 21 15,22-22-15,-22 1 0,0 0 0,21-1 16,-21 1-16,1 0 0,-22-22 16,0 22-16,0-22 0,0 22 0,0-21 15,0 20-15,0-20 0,-22 20 0,1 1 16,0 0-16,0-1 0,-21 22 16,20 0-16,1 0 0,0 0 0,-21 21 15,21 0-15,-1-21 0,1 21 16,0 0-1,21-22 1,21 22 0,0 0-16,1-21 15,-1 0-15,0 21 0,0-21 0,21 0 16,-20 21-16,20-21 0,-21-1 0,21 1 16,1 0-16,-22 0 0,21 0 15,1-22-15,-1 22 0,-21-21 0,21 21 16,-20-22-16,20 1 0,-21 21 0,0-21 15,0-1-15,-21 22 0,0 0 16,0-21-16,0 20 0,0 1 16,0 0-16,-21 21 31,0 0-31,21 21 16,0 0-1,0 1-15,0-1 0,0 0 16,0 0-16,21 0 0,0 0 15,-21 1-15,22-1 0,-1 0 16,-21 0-16,21 0 0,0 0 16,-21 1-16,0-1 0,21-21 15,0 21-15,-21 0 0,22-21 0,-22 21 16,21-21-16,0 21 0,0 1 16,0-22-16,0 0 15,1 0-15,-1 0 0,0 0 16,0 0-16,0 0 0,0 0 15,1 0-15,-1-22 0,0 22 16,21-21-16,-21 21 0,1-21 0,-1 0 16,0 0-16,0 0 0,-21-1 0,21 1 15,-21 0-15,21 0 0,-21 0 16,0 0-16,0-1 0,0 1 16,0 0-16,0 0 15,-21 21 1,0 0-1,0 0-15,0 21 0,0 0 0,21 0 16,-22 1-16,22-1 16,0 0-16,0 0 0,0 0 0,0 22 15,0-22-15,0 0 0,0 0 0,0 0 16,0 0-16,0 1 0,0-1 16,22-21-16,-1 0 0,0 21 15,0-21-15,0 0 0,22 0 0,-22 0 16,0 0-16,0 0 0,21 0 15,-20 0-15,-1-21 0,21 21 0,-21-21 16,0-1-16,22 1 0,-22 0 16,0 0-16,0-21 0,22 20 15,-22 1-15,0-21 0,0 21 0,-21 0 16,0-22-16,21 22 0,-21 0 16,-21 21-1,0 0-15,0 21 0,0 0 16,21 0-16,0 1 0,-22-1 15,22 0-15,0 0 0,0 0 0,0 0 16,0 1-16,0-1 0,22 0 0,-22 0 16,21 0-16,0-21 0,-21 21 15,21 1-15,0-22 0,0 21 0,-21 0 16,0 0 0,0 0-1,-21-21-15,0 0 0,0 21 16,-21-21-16,20 0 0,1 0 0,0 0 15,0 0-15,0 0 0,0 0 16,-1 0-16,1 0 0,0 0 16,42 0 15,0 0-31,1-21 0,20 21 0,-21-21 16,0 0-16,22 0 0,-22 0 0,21-1 15</inkml:trace>
  <inkml:trace contextRef="#ctx0" brushRef="#br0" timeOffset="90303.25">13504 9546 0,'0'0'0,"-42"0"16,21 21-1,0 1-15,21-1 0,-22 21 16,22-21-16,0 22 0,0 20 0,0-21 16,0 1-16,0-1 15,0 22-15,0-22 0,0 21 0,0-20 0,0 20 16,0-20-16,0 20 0,0-21 16,0 1-16,0 20 0,0-20 15,0-1-15,0 0 0,-21-21 0,21 22 16,-21-22-16,21 0 0,0 0 0,0 0 15,0 1-15,0-1 0,-21 0 16,21-42 15,0 0-31,0-1 16,21-20-16,-21 21 0,21-21 16,0 20-16,1-20 0,-22 0 15,21-1-15,21 1 0,-21 0 16,0-1-16,1 1 0,20 21 0,-21-21 15,0 20-15,22 1 0,-22 0 0,21 21 16,0 0-16,-20 0 0,20 0 16,-21 0-16,21 0 0,-20 0 0,-1 21 15,0 0-15,0 1 0,0 20 0,-21-21 16,0 21-16,0-20 0,0 20 16,0-21-16,0 21 0,0 1 0,-21-22 15,0 21-15,0-21 0,21 1 0,-21 20 16,-1-21-16,1 0 0,21 0 15,-21 1-15,21-1 0,-21 0 16,21 0 0,0-42 15</inkml:trace>
  <inkml:trace contextRef="#ctx0" brushRef="#br0" timeOffset="91907.93">6710 12679 0,'-21'0'0,"-1"21"15,1-21-15,0 0 16,0 0-16,0 0 16,0 0-16,-1 0 0,-20 0 0,21 0 15,0 21-15,0-21 0,-1 0 16,1 0-16,21 21 31,21-21-31,1 0 16,20 0-16,0 0 0,22 0 0,-1 0 15,1 0-15,20 0 16,1 0-16,-21 0 0,20 0 0,22 0 16,-21 0-16,21 0 0,-22 0 15,1 0-15,21 0 0,-22 0 0,22 0 16,-21 0-16,0-21 0,-1 21 0,-20 0 15,-1 0-15,-20-21 0,20 21 16,-21 0-16,1 0 0,-22 0 0,21 0 16,-21-21-16,1 21 0,-1-21 15,-21 0 1,0-1-16,-21 22 16,-1-21-16,1 21 15,-21 0-15,21-21 0,-22 21 0,1 0 16,21 0-16,-21-21 0,-1 21 0,1 0 15,21 0-15,-22 0 0,22 0 16,0 0-16,0 0 0,0-21 0,0 21 16,42 0 15,0 0-31,0 0 0,21 0 16,-20 0-16,20 0 0,0 0 15,-21 0-15,22 0 0,-1 0 0,-21 0 16,22 0-16,-22 0 0,0 0 15,0 21-15,0-21 0,0 0 16,1 0-16,-1 21 0,-21 0 16,0 0-16,0 1 15,0-1-15,0 0 0,-21 0 16,-1 21-16,1-20 0,0-1 0,0 0 16,-21 21-16,20-21 0,1 1 15,0 20-15,-21-21 0,21 0 0,-1 0 16,1 1-16,0-1 0,0 0 15,0 0-15,0 0 0,-1-21 0,22 21 16,0 1-16,-21-1 16,42-42-1</inkml:trace>
  <inkml:trace contextRef="#ctx0" brushRef="#br0" timeOffset="93186.8">9652 12107 0,'0'0'0,"-21"0"16,42 0 31,0 0-47,0 0 0,22 0 16,-1 0-16,0 0 0,1 0 15,20 0-15,1-21 0,-22 21 0,21 0 16,1 0-16,-22-21 0,22 21 15,-22 0-15,0 0 0,1 0 0,-22 0 16,0 0-16,0 0 0,0 0 16,-42 0-1,0 0 1,0 0-16,0 0 0,-22 0 0,22 0 16,0 21-16</inkml:trace>
  <inkml:trace contextRef="#ctx0" brushRef="#br0" timeOffset="93455.64">10033 12086 0,'0'21'31,"0"1"-15,0-1-16,0 0 0,0 21 15,0 1-15,0-22 0,0 42 0,0-20 16,0-1-16,0 0 0,0 1 0,-21 20 15,21-21-15,0 1 0,-21 20 16,21-20-16,0-22 0,0 21 0,0 0 16,0-20-16,0-1 0,0 0 15,0 0-15,0 0 16,21-21-16,0 0 16,0-21-16,-21 0 15,21 0-15,0 0 0,-21-1 0</inkml:trace>
  <inkml:trace contextRef="#ctx0" brushRef="#br0" timeOffset="94444.08">10223 12658 0,'22'21'32,"-1"-21"-17,0 0-15,0 0 16,0 0-16,0-21 0,1 0 15,20 21-15,-21-22 0,0 1 0,0 0 16,1 21-16,-1-21 0,0 0 16,0 0-16,-21-1 0,21 1 0,-21 0 15,0 0-15,0 0 16,-21 21-16,0 0 16,0 0-16,0 21 0,-1 0 0,1 0 15,0 0-15,0 1 0,21-1 16,-21 21-16,0 0 0,21-20 0,0 20 15,0 0-15,0 1 0,0-22 0,0 21 16,0-21-16,0 0 16,0 1-16,21-1 0,0-21 0,0 21 15,0-21-15,0 0 0,1 0 16,20 0-16,-21 0 0,0-21 0,22 0 16,-1 21-16,-21-22 0,21 1 0,1 0 15,-22-21-15,21 21 0,-21-1 16,1 1-16,-1 0 0,0 0 0,-21 0 15,0 0-15,0-1 0,-21 22 32,21 22-32,-21-1 15,21 0-15,0 0 0,0 0 0,0 0 16,0 22-16,0-22 0,0 0 16,0 0-16,21 0 0,-21 1 0,0-1 15,21 0-15,0 0 0,0 0 16,-42-21 15,0 0-31,0 0 0,0 0 16,-1 0-16,1 0 0,-21 0 0,21-21 15,0 21-15,-1 0 0,1-21 16,0 21-16,0 0 0,21 21 47,21-21-47,0 0 0,0 0 15,1 0-15,-1 0 0,21 0 0,0 0 16,1 0-16,-22 0 0,21 0 16,1-21-16,-1 21 0,0-21 0,1 0 15,-22-1-15,21 1 0,0 0 16,-20 0-16,-1-21 0,42-22 16,-63 22-16,21 21 0,-21-22 0,22 1 15,-22 0-15,0-1 0,0-20 16,0 20-16,0 1 0,0 0 15,21-1-15,-21 22 0,0-21 0,21 21 16,-21 0-16,0 42 16,0 0-16,0 0 15,0 0-15,0 22 0,0-1 0,0 0 16,0-21-16,0 22 0,0-1 16,-21 0-16,0 1 0,21-1 0,0 0 15,0 1-15,0-1 0,-22-21 16,22 22-16,0-22 0,0 21 0,0-21 15,0 0-15,0 1 0,22-1 16,-1-21-16,0 0 16,0 0-16,0 0 15,0 0-15,-21-21 0,22-1 0,-1 22 16,0-21-16,0-21 0,-21 21 16,21 0-16,-21-1 0,21-20 0,-21 21 15</inkml:trace>
  <inkml:trace contextRef="#ctx0" brushRef="#br0" timeOffset="94630.97">11303 12531 0,'0'0'0,"-21"0"0,42 0 32,0 0-32,21 0 15,-20 0-15,-1 0 0,0 0 0,21 0 16,-21 0-16,1 0 0,-1 0 15,21 0-15,-21-21 0,0 21 16,1 0-16,-22-22 0,21 22 16</inkml:trace>
  <inkml:trace contextRef="#ctx0" brushRef="#br0" timeOffset="96443.88">12488 12192 0,'0'0'16,"0"-21"-16,0 0 0,0 0 0,0-1 0,0 1 15,0 0-15,0 0 0,0 0 16,0 0-16,-21 21 0,0-22 15,0 22-15,0 0 0,21 22 16,-22-1-16,1 0 0,0 0 16,21 21-16,-21 1 0,0-1 0,0 0 15,-1 22-15,1-22 0,0 22 16,0-22-16,21 22 0,-21-22 0,21 21 16,-21-20-16,21 20 0,0-20 0,0-1 15,0 0-15,0 1 16,21-1-16,0-21 0,0 0 0,0 0 15,0 1-15,22-1 0,-22-21 0,21 0 16,-21 0-16,22 0 0,-1 0 16,0-21-16,-20 21 0,20-22 0,0 1 15,1-21-15,-1 21 0,-21-22 0,21 1 16,1 0-16,-22-1 0,0 1 16,0 0-16,0-1 0,-21 1 0,0-21 15,0 20-15,0-20 0,0 20 16,-21-20-16,0-1 0,0 22 0,0 0 15,0-1-15,-22 1 0,22 0 0,0 21 16,-21-1-16,-1 22 16,1 0-16,0 0 0,-1 0 0,1 22 15,0-1-15,-1 0 0,1 21 16,0 1-16,-1-1 0,1 21 0,21-20 16,0 20-16,-1-20 0,22 20 0,0-21 15,0 1-15,0 20 0,0-20 16,0-1-16,0 0 0,22 1 0,20-1 15,-21-21-15,0 21 0,22-20 0,-22-1 16,21 0-16,0-21 0,1 21 16,-1-21-16,-21 0 0,22 0 15,-1 0-15,0-21 0,1 21 0,-1-21 16,0 0-16,-21-22 0,22 22 16,-1 0-16,-21-21 0,0 20 0,22-20 15,-22 21-15,0 0 0,0-22 16,-21 22-16,21 21 0,-21-21 0,22 0 15,-22 42 17,0 0-32,0 0 15,-22 22-15,22-22 0,-21 0 0,21 0 16,0 22-16,0-22 0,0 0 16,0 0-16,0 0 0,0 0 0,0 1 15,21-1-15,1-21 16,-1 0-16,0 0 0,0 0 15,21 0-15,-20 0 0,-1 0 0,21 0 16,-21-21-16,22-1 0,-22 1 16,21 0-16,-21 0 0,0 0 0,1-22 15,-1 22-15,0-21 0,0 21 0,0-22 16,-21 22-16,21 0 0,-21 0 16,0 0-16,0 0 0,0-1 0,-21 44 46,21-1-46,0 0 16,0 0-16,0 0 0,-21 0 16,21 22-16,0-22 0,0 0 0,0 0 15,0 22-15,0-22 0,0 0 0,0 0 16,0 0-16,21 0 0,0-21 16,-21 22-16,22-22 0,-1 0 0,0 0 15,0 0-15,21 0 0,-20 0 16,-1 0-16,0 0 0,21-22 0,-21 1 15,1 0-15,-1 0 0,0-21 16,0 20-16,0-20 0,0 0 16,1-1-16,-22 1 0,0-21 0,21 20 0,-21-20 15,21 20-15,-21-20 0,0-1 16,21 22-16,-21-21 0,0 20 16,0 1-16,0 0 0,0 20 0,0 1 15,0 0-15,-21 42 16,0 0-1,21 1-15,-21 20 0,21 0 0,0 1 16,-22 20-16,22-21 0,0 22 16,0-22-16,0 22 0,0-22 0,0 0 15,0 1-15,22-1 0,-22 0 16,21 1-16,0-22 0,0 21 0,0-21 16,0 1-16,1 20 0,-1-42 0,0 21 15,0 0-15,0-21 16,0 0-16,1 0 0,20 0 0,-21 0 15,0 0-15,22-21 0,-22 0 0,21 0 16,-21 0-16,0-1 0,22 1 16,-22-21-16,21 21 0,-21-22 0,1 22 15,-1-21-15,0 21 0,-21-22 16,0 22-16,0 0 0,21 0 0,-21 0 16,0 0-16,0 42 31,-21-21-31,21 21 0,-21 0 0,21 0 15,0 22-15,0-22 0,-21 0 0,21 21 16,-22 1-16,22-1 16,0 0-16,0 1 0,-21-1 0,21 0 15,0 22-15,-21-22 0,21 22 0,0-22 16,0 0-16,0 22 0,-21-22 16,21 0-16,-21 1 0,21 20 0,0-20 15,0 20-15,0-21 0,0 22 0,0-1 16,0-20-16,0 20 0,0-20 15,0 20-15,0-21 0,0 1 0,0-1 16,0-21-16,0 0 0,21 1 0,-21-1 16,21 0-16,0-21 15,0-21 1,1 0-16,-22-1 0,21-20 0,0 21 16,-21-43-16,21 22 0,0 0 15</inkml:trace>
  <inkml:trace contextRef="#ctx0" brushRef="#br0" timeOffset="96787.69">14647 12615 0,'0'0'0,"-21"-21"0,0 0 0,21 0 0,-21 0 16,21 0-16,0-1 16,21 1-1,0 21-15,0 0 16,0 0-16,1 0 0,20 0 0,-21 0 15,0 0-15,0 0 0,1 0 16,-1 21-16,0 1 0,0-1 0,-21 0 16,0 0-16,0 0 0,0 0 0,0 22 15,0-22-15,-21 0 0,0 0 16,0 0-16,-1 1 0,1-1 0,-21 0 16,21-21-16,0 21 0,-22 0 15,22-21-15,0 0 0,0 0 16,42 0 15,0-21-31,0 21 16,0-21-16,22 0 0,-22 21 0,0-21 15,21-1-15,-20 1 0,-1 0 16</inkml:trace>
  <inkml:trace contextRef="#ctx0" brushRef="#br0" timeOffset="97559.76">15176 12510 0,'22'0'16,"-44"0"-16,44-22 0,-22 44 47,-22-1-47,1 0 15,0 0 1,21 21-16,0-20 0,-21-1 0,21 0 16,0 0-16,0 0 0,0 22 0,0-22 15,0 0-15,0 0 16,0 0-16,21-21 0,0 0 15,0 0-15,1 0 16,-1 0-16,0 0 0,0 0 0,0-21 16,0 0-16,1 0 0,-1 0 0,0-1 15,0 1-15,0 0 0,0-21 16,1 21-16,-1-1 0,-21-20 0,0 21 16,21 0-16,-21 0 0,21-1 15,-21 1-15,0 0 0,0 42 31,0 0-15,0 1-16,0-1 0,0 0 0,-21 0 16,21 0-16,0 0 0,0 1 0,0-1 15,0 0-15,0 0 0,0 0 16,0 0-16,21 1 0,0-1 16,0-21-16,1 0 0,20 0 15,-21 0-15,0 0 0,0 0 0,1 0 16,20 0-16,-21 0 0,0-21 0,0-1 15,1 1-15,-1-21 16,0 21-16,0-22 0,0 22 0,-21-21 16,0 0-16,21-22 0,-21 22 0,0-22 15,0 1-15,0 20 0,0-20 16,22-1-16,-22 1 0,0 21 0,0-1 16,0 22-16,0 0 0,0 0 15,0 0-15,-22 42 16,1 0-16,21 0 0,-21 21 15,21 1-15,0-1 0,-21 0 16,21 1-16,0-1 0,0 0 0,0 1 16,0-1-16,0 0 0,0 1 0,0-1 15,0 0-15,0 1 16,0-22-16,0 21 0,0-21 0,0 22 16,21-22-16,-21 21 0,21-21 15,-21 1-15,0-1 0,21-21 0,-21 21 16,22 0-16,-1-21 0,0 0 15,0 0-15,0 0 16,0 0-16,1 0 0,-22-21 0,42 0 16,-21 21-16,0-21 0,0-1 0,1 1 15,20 0-15,-21 0 0,0-21 16,0 20-16,1 1 0,-1 0 0,0 0 16,0 21-16</inkml:trace>
  <inkml:trace contextRef="#ctx0" brushRef="#br0" timeOffset="97847.11">15938 12319 0,'0'0'0,"-42"0"0,21 0 16,21-21-16,0 0 15,21 21 1,21 0-16,-20-21 0,-1 21 15,21 0-15,0 0 0,1-22 16,-1 22-16,-21 0 0,22 0 16,-1 0-16,0 0 0,-21 0 0,22 0 15,-22-21-15,0 21 0,0 0 16,0 0-16,-42 0 31,0 0-15,0 0-16,-21-21 0,20 21 0</inkml:trace>
  <inkml:trace contextRef="#ctx0" brushRef="#br0" timeOffset="98218.9">13864 12319 0,'0'0'0,"-21"0"0,42-21 47,0 21-47,0 0 0,1 0 15,-1-21-15,0 21 0,0-21 16,0 21-16,22 0 0,-22 0 0,0 0 16,0-22-16,0 22 0,0 0 15,1 0-15,-1 0 0,0 0 0,0 0 16,-42 22 31,0-1-47</inkml:trace>
  <inkml:trace contextRef="#ctx0" brushRef="#br0" timeOffset="99439.18">6943 14436 0,'0'0'0,"-43"0"0,1 21 0,0-21 0,-1 0 15,1 0-15,21 0 0,-22 0 16,1 21-16,21-21 0,-21 0 0,20 0 15,1 0-15,0 0 0,0 0 16,0 0-16,42 0 47,21 0-47,1 0 0,-1 0 16,21 0-16,1 0 0,21 0 15,-22 0-15,22 0 0,-1 0 0,1 0 16,0 0-16,-1 0 0,22 0 15,-21 0-15,0 0 0,-1 0 0,1-21 16,0 21-16,-22 0 0,1-21 16,-1 21-16,1-21 0,-22 21 0,0 0 15,1 0-15,-22-22 0,0 22 16,0 0-16,0-21 0,-21 0 16,-21 21-1,0 0-15,0-21 16,0 21-16,-1 0 0,1 0 0,-21-21 15,21 21-15,-22-21 0,1 21 16,21 0-16,-21 0 0,-1-22 0,1 22 16,21 0-16,0 0 0,-22 0 0,22 0 15,0 0 1,21-21-16,21 21 16,0 0-1,0 0-15,1 0 0,20 0 0,-21 0 16,21-21-16,-20 21 0,20 0 15,0 0-15,-21 0 0,22 0 16,-22 0-16,0 0 0,21 0 0,-20 0 16,-1 0-16,0 21 15,0 0-15,-21 1 0,0-1 16,0 0-16,0 0 0,0 21 16,0-20-16,-21 20 0,0-21 0,0 21 15,-1 1-15,1-1 0,0-21 0,0 22 16,-21-1-16,20 0 0,-20-21 15,21 22-15,-21-22 0,20 0 0,1 21 16,0-20-16,0-1 0,0-21 16,0 21-16,21 0 0,-22-21 15,22 21-15,22-42 32,-1 21-32,21-21 0,-21 0 0</inkml:trace>
  <inkml:trace contextRef="#ctx0" brushRef="#br0" timeOffset="101875.7">9969 14520 0,'0'0'0,"-21"22"0,0-1 0,0-21 15,0 0-15,0 0 16,-1 0-16,22-21 31,0-1-31,0 1 0,22 0 16,-1 0-16,0 0 0,0-22 15,0 22-15,0 0 0,22-21 16,-22 21-16,0-1 0,21 1 0,-20-21 16,-22 21-16,21 0 0,-21-1 15,0 1-15,0 0 0,0 0 0,0 0 16,-21 21-1,-1 0-15,1 21 0,-21-21 16,21 21-16,0 0 0,-1 0 16,1 1-16,0 20 0,0-21 0,0 21 15,21 1-15,-21-1 0,21 0 0,0 1 16,0-1-16,0-21 0,0 22 16,21-22-16,0 21 0,0-21 15,0-21-15,0 21 0,1-21 16,20 0-16,0 0 0,1 0 0,-22 0 15,21 0-15,22-21 0,-22 0 0,0 0 16,1 0-16,-1-22 0,0 22 16,1-21-16,-1 21 0,0-22 0,-21 22 15,1-21-15,-1 21 0,0 0 16,-21-1-16,0 1 0,0 0 0,0 0 16,-21 21-1,0 21 1,21 0-16,-22 0 0,22 1 0,-21-1 15,21 21-15,-21 0 16,21-20-16,0 20 0,0 0 0,0 1 16,0-22-16,-21 21 0,21-21 15,0 0-15,0 1 0,0-1 0,0 0 16,0-42 15,21 0-31,0-1 16,-21 1-16,21 0 0,1-21 15,-22 21-15,21-22 0,0 1 0,0 0 16,-21 20-16,21-20 0,0 0 16,1 21-16,-22-1 0,21 1 0,0 21 15,0 0-15,0 0 16,0 0-16,1 21 0,-22 1 16,21-1-16,0 21 0,0-21 0,0 22 15,-21-1-15,21-21 0,-21 21 16,22 1-16,-1-22 0,-21 0 0,21 21 15,0-20-15,-21-1 0,21 0 0,0-21 16,1 21-16,-1-21 0,0 0 16,0 0-16,0 0 0,0 0 0,1 0 15,-1-21-15,21 0 0,-21 21 16,0-43-16,22 22 0,-22 0 0,0 0 16,21-21-16,-20-1 0,-1 22 0,0-21 15,0-1-15,0 22 16,0-21-16,-21 21 0,0 0 0,0-1 15,22 22-15,-22 22 16,0-1 0,0 0-16,0 0 0,0 0 0,0 0 15,0 1-15,0 20 0,0-21 16,0 21-16,0-20 0,0-1 16,0 21-16,0-21 0,21 0 0,0 1 15,0-1-15,0 0 0,0 0 0,22-21 16,-22 0-16,21 21 0,1-21 15,-1 0-15,0 0 0,-21 0 0,22 0 16,-1-21-16,-21 0 0,22 0 16,-1 21-16,0-43 0,-21 22 15,1 0-15,20 0 0,-21-21 0,-21 20 16,0-20-16,0 21 0,0-21 0,0 20 16,0-20-16,0 21 0,-21 0 15,0 0-15,0-1 0,-22 1 0,22 21 16,0 0-16,-21 0 0,20 0 15,-20 21-15,21 1 0,-21-1 0,20 21 16,-20 0-16,21-20 0,0 20 16,0 0-16,-1 1 0,1-1 15,21-21-15,0 43 0,0-22 16,0-21-16,0 0 0,21-21 16,1 21-16,-1-21 0,21 22 0,-21-22 15,0 0-15,22 0 0,-22 0 0,21-22 16,1 1-16,-22 0 0,21 0 15,-21 0-15,0 0 0,22-1 0,-22-20 16,0 21-16,-21-21 0,21-1 16,-21 22-16,0-21 0,21 21 0,-21-1 15,0 1-15,0 0 0,0 0 0,0 42 32,0 0-17,0 22-15,0-22 0,0 0 16,0 0-16,0 21 0,0-20 0,0-1 15,0 0-15,0 0 0,22 0 0,-1 0 16,0-21-16,-21 22 0,21-22 16,0 0-16,0 0 0,1 0 0,-1 0 15,21 0-15,-21 0 0,0 0 16,22-22-16,-22 1 0,0 0 0,21 0 16,-20 0-16,-22 0 0,21-1 0,-21 1 15,21-21-15,-21 21 0,0 0 16,0-1-16,0 1 0,0-21 15,0 63 1,0 0 0,0 0-16,0 1 0,0-1 0,0 0 15,0 21-15,0-21 0,0 1 16,0-1-16,0 0 0,21 0 0,-21 0 16,21 0-16,0-21 0,-21 22 0,22-22 15,-1 0-15,0 0 0,0 0 16,0 0-16,0 0 0,1 0 0,-1-22 15,0 1-15,0 0 0,0 0 16,-21 0-16,0 0 0</inkml:trace>
  <inkml:trace contextRef="#ctx0" brushRef="#br0" timeOffset="102055.6">12890 13991 0,'0'0'0,"-42"-21"0,0 21 0,-1 0 15,22 0-15,0 0 16,21 21 0,21-21-1,0 0 1,22 0-16,-22 0 0,0 0 16</inkml:trace>
  <inkml:trace contextRef="#ctx0" brushRef="#br0" timeOffset="102347.43">13504 13843 0,'0'-21'16,"-21"21"-16,0 0 16,0 21-16,0 21 15,21-20-15,0-1 0,0 21 0,-22 0 16,22 1-16,0-1 0,0 0 15,0 1-15,0-1 0,0 22 0,0-22 16,0 0-16,0 22 0,0-22 16,0 0-16,22 1 0,-22-22 15,21 21-15,-21-21 0,21 1 0,0-1 16,0 0-16,0 0 0,1-21 0,-1 0 16,0 0-16,0 0 0,21 0 15,1-21-15,-22 0 0,21 21 0,1-21 16,-1-1-16,-21-20 0</inkml:trace>
  <inkml:trace contextRef="#ctx0" brushRef="#br0" timeOffset="103218.93">14160 14309 0,'0'-21'0,"0"42"0,0-64 0,0 22 0,-21 0 16,-21 21-16,21 0 16,0 0-16,-1 0 0,-20 0 0,21 0 15,0 21-15,-22 0 0,22 1 0,-21-1 16,21 0-16,0 21 0,-1-21 15,1 1-15,21 20 0,0-21 0,0 21 16,0-20-16,0-1 0,0 0 16,0 0-16,0 0 0,21-21 0,1 21 15,-1-21-15,0 0 0,0 0 0,21 0 16,-20 0-16,-1-21 0,0 0 16,21 21-16,-21-21 0,1 0 15,-1 0-15,0-22 0,0 22 16,0 0-16,0-21 0,-21-1 0,0 22 15,0-21-15,22 21 0,-22-1 0,0 1 16,0 0-16,0 42 31,0 0-31,0 22 0,-22-22 16,22 21-16,0-21 0,0 22 16,0-22-16,0 21 0,0-21 0,22 22 0,-1-22 15,0 0-15,-21 0 0,42 0 16,-21 1-16,1-22 0,-1 0 15,21 21-15,-21-21 0,0 0 0,22 0 16,-22 0-16,21-21 0,-21 21 16,22-22-16,-22 1 0,0 0 0,0 0 15,0-21-15,1-1 0,-1 1 16,0 0-16,-21-1 0,0 1 0,21-22 16,-21 22-16,0 0 0,0-1 0,0 1 15,0 0-15,0 21 0,0-1 16,0 1-16,0 42 15,-21 1 1,21-1-16,-21 0 0,21 21 0,0-21 16,0 22-16,0-1 0,-21 0 15,21 1-15,0-1 0,-22-21 16,22 22-16,0-1 0,0-21 0,0 0 16,0 22-16,-21-22 0,21 0 15,-21 0-15,21-42 31,0 0-15,0 0-16,0-1 0,21 1 0,0-21 16,1 21-16,-1-22 0,21 22 15,-21 0-15,22-21 0,-22 21 0,21 21 16,0-22-16,-20 22 0,20 0 0,0 0 16,-21 0-16,22 22 15,-22-1-15,0 0 0,0 0 0,0 0 16,-21 0-16,0 1 0,0 20 0,0-21 15,-21 0-15,0 22 0,-21-22 16,21 0-16,-22 0 0,22 0 0,-21 0 16,-1 1-16,22-1 0,-21 0 15,21-21-15,-22 21 0,1-21 0,21 0 16,0 0-16,0 0 0,21-21 31,0 0-31,21 0 0,0-1 0,0-20 16,21 21-16</inkml:trace>
  <inkml:trace contextRef="#ctx0" brushRef="#br0" timeOffset="103686.01">15515 13928 0,'-21'21'15,"21"0"-15,-21-21 0,0 21 16,-1 0-16,22 22 0,0-22 15,-21 0-15,0 21 0,21 1 0,0-1 16,-21 0-16,21 1 0,0-22 16,0 21-16,0 1 0,0-1 0,0-21 15,0 21-15,0-20 0,21-1 16,0 0-16,22 0 0,-22 0 16,21 0-16,0-21 0,1 0 0,-1 0 15,0 0-15,1 0 0,20 0 0,-20 0 16,-1-21-16,0 21 0,1-21 15,-1 0-15,-21 0 0,21-22 0,1 22 16,-22-21-16,0 21 0,0-22 16,-21 1-16,0 21 0,0 0 0,0 0 15,0-1-15,-21 22 0,0 0 0,0 0 16,-22 0-16,22 22 0,0-1 16,-21 0-16,21 0 0,-1 0 15,1 22-15,0-1 0,0-21 0,21 21 16,0-20-16,0 20 0,0-21 15,0 0-15,0 0 0,0 1 0,0-1 16,21-21-16,0 0 0,0 21 16,1-21-16,-1 0 0,0 0 15,21 0-15,-21 0 0,22-21 0,-22 0 0,21 21 16,-21-22-16,1 1 0,20 0 16,-21 0-16</inkml:trace>
  <inkml:trace contextRef="#ctx0" brushRef="#br0" timeOffset="104286.8">17166 14288 0,'0'0'0,"-21"-22"0,21 1 0,0 0 0,0 0 15,0 0-15,0 0 16,21-1-16,0 22 0,22-21 0,-22 21 16,21 0-16,0 0 0,22 0 0,-22 0 15,1 0-15,20 21 0,-21 1 16,22 20-16,-43-21 0,21 21 0,1 1 16,-43-1-16,21 0 0,-21 1 15,0-1-15,0 0 0,0-20 16,-21 20-16,21-21 0,-21 0 0,-1 0 15,1 1-15,0-22 0,0 0 16,0 0-16,0 0 16,-1-22-16,22-20 15,0 21-15,0 0 0,0-22 16,0 22-16,0-21 0,22 0 0,-1-22 16,-21 22-16,42 21 0,-21-22 15,0 1-15,1 21 0,20 0 0,-21-1 16,0 22-16,0 0 0,1-21 15,-1 21-15,0 0 0,0 0 16,0 0-16,-21 21 16,0 1-1</inkml:trace>
  <inkml:trace contextRef="#ctx0" brushRef="#br0" timeOffset="104888.45">17992 14351 0,'0'0'0,"21"0"16,0 0-16,0 0 16,0 0-16,0 0 15,1 0-15,-1 0 16,0-21-16,21 0 0,-21 21 0,1-21 16,-1-1-16,-21 1 0,21 21 15,-21-21-15,21 0 0,-21 0 16,0 0-16,-21 21 15,-21-22-15,20 22 0,1 0 0,-21 0 16,21 0-16,0 22 0,-22-22 0,22 21 16,0 0-16,0 21 0,0-21 15,21 22-15,0-22 0,0 21 0,0-21 16,0 22-16,0-22 16,0 21-16,21-21 0,0 1 0,21-1 0,-21-21 15,1 21-15,20-21 0,0 0 16,-21 0-16,22 0 0,-1 0 15,0-21-15,1 0 0,-1 21 0,0-22 16,1 1-16,-22 0 0,21-21 16,-21 21-16,1-1 0,-1-20 0,0 21 15,0-21-15,-21 20 0,0 1 0,0-21 16,0 21-16,0 0 0,0-1 16,-21 22-1,0 22 1,21-1-16,0 0 0,0 21 0,0 1 15,-21 20-15,21-21 0,0 22 0,0-1 16,0 1-16,0-1 16,0 1-16,0-1 0,0 1 0,0-1 15,0 1-15,0-1 0,0 22 16,0-21-16,0-1 0,0 1 0,0-1 16,0-21-16,0 22 0,0-22 0,0 1 15,-22-22-15,22 0 0,0 0 16,0 0-16,0 0 0,0-42 15,0 0-15,0 0 16,0 0-16,0 0 0,22-22 16,-22 1-16</inkml:trace>
  <inkml:trace contextRef="#ctx0" brushRef="#br0" timeOffset="104963.4">18648 14478 0</inkml:trace>
  <inkml:trace contextRef="#ctx0" brushRef="#br0" timeOffset="105163.29">18817 14499 0,'-21'21'15,"0"1"-15,0-1 0,-43 0 16,43 0-16,0-21 15,0 0-15,-1 21 0,44-21 32,-1 0-32,21-21 0,-21 0 15,22 21-15,-22-21 0,21 0 16</inkml:trace>
  <inkml:trace contextRef="#ctx0" brushRef="#br0" timeOffset="105555.07">19156 14203 0,'0'0'0,"0"-21"0,0 0 15,-21 21 1,-1 21 0,1-21-16,0 21 0,0 0 0,21 21 15,-21-20-15,0 20 0,21-21 16,-22 21-16,22-20 0,0-1 0,0 21 16,0-21-16,0 0 0,0 1 15,22-1-15,-1-21 0,0 21 0,0-21 16,0 0-16,0 0 0,1 0 0,20 0 15,-21 0-15,0-21 0,0 0 16,22-1-16,-22 1 0,0 0 0,0 0 16,-21 0-16,0-22 0,21 22 15,-21 0-15,0-21 0,0 21 16,0-1-16,-21 1 0,21 0 0,-21 21 16,0 0-16,0-21 0,-22 21 15,22 0-15,0 0 0,0 0 0,0 21 16,0-21-16,-1 21 0,1 0 0,0 1 15,21-1-15,0 0 0,-21 21 16,21-21-16,0 1 0,0-1 0,0 0 16,21 0-16,0 0 15,0-21-15,1 0 0,-1 0 0,0 0 16,0 0-16,21 0 0,-20 0 0,-1 0 16</inkml:trace>
  <inkml:trace contextRef="#ctx0" brushRef="#br0" timeOffset="105933.85">19706 14245 0,'0'0'0,"0"-42"15,0 21-15,0 0 16,0-1 0,21 22-16,0 0 0,1 0 15,-1 0-15,0 0 0,0 22 16,0-1-16,0 0 0,-21 0 0,22 0 15,-1 0-15,-21 1 0,0 20 16,21-21-16,-21 21 0,0-20 16,0-1-16,0 0 0,0 0 0,0 0 15,0 0-15,0 1 0,-21-22 16,21-22 15,0 1-31,0 0 16,0-21-16,0 21 0,0-1 0,0-20 15,0 0-15,0 21 0,0-22 16,0 22-16,0-21 0,21 21 0,0-1 16,0 1-16,0 0 0,-21 0 0,22 21 15,-1-21-15,0 21 16,0 0-16,-21-21 0,21 21 16,0 0-16</inkml:trace>
  <inkml:trace contextRef="#ctx0" brushRef="#br0" timeOffset="106570.62">20362 13885 0,'0'0'16,"0"-42"-16,0 21 16,-21 21-16,0 0 15,0 0 1,21 21-16,0 0 0,-21 0 0,-1 1 16,1-1-16,21 21 0,-21-21 0,0 22 15,21-22-15,-21 21 16,21 0-16,-21-20 0,21 20 0,0 0 15,0 1-15,0-1 0,0-21 16,0 21-16,0 1 0,0-22 0,21 0 16,0 0-16,0 0 0,21 1 0,-20-1 15,-1-21-15,21 0 0,-21 0 16,22 0-16,-22 0 0,21 0 0,-21 0 16,22-21-16,-22-1 0,0 1 15,0 0-15,0 0 0,0 0 0,1-22 16,-22 22-16,0 0 0,0-21 15,0 21-15,0-1 0,0 1 16,-22 21-16,1 0 16,0 0-16,0 0 0,0 0 15,0 43-15,-1-22 0,1 0 0,21 21 16,0-21-16,0 22 0,0-22 0,0 21 16,0-21-16,0 1 0,0-1 15,0 0-15,21 0 0,1-21 0,-1 0 16,0 21-16,0-21 0,0 0 15,22 0-15,-22 0 0,0-21 0,0 0 16,21 0-16,-20 0 0,-1-1 0,0 1 16,0-21-16,0 21 0,22-22 15,-22 22-15,0-21 0,-21 21 16,21 0-16,0-1 0,-21 1 0,21 21 16,-21 21-1,0 1 1,0-1-16,0 0 0,0 0 15,0 0-15,0 22 0,0-22 0,0 0 16,0 0-16,0 0 0,22 0 16,-1-21-16,-21 22 0,21-22 0,0 0 15,0 0-15,0 0 0,1 0 16,-1 0-16,0 0 16,0 0-16,0-22 0,-21 1 0,21 0 0</inkml:trace>
  <inkml:trace contextRef="#ctx0" brushRef="#br0" timeOffset="106795.79">20151 14012 0,'0'0'0,"-22"22"0,1-22 0,42 0 31,1 0-31,20 0 0,0 0 15,1 0-15,20 0 0,-21 0 0,22 0 16,-1 0-16,1 0 0,-22-22 16,1 22-16,20 0 0,-42-21 15,22 21-15,-22 0 0,0 0 0,0-21 16,0 21-16</inkml:trace>
  <inkml:trace contextRef="#ctx0" brushRef="#br0" timeOffset="107263.08">21632 14415 0,'21'0'0,"1"0"15,-1 0-15,0-22 16,0 22-16,0-21 0,0 21 0,22-21 15,-22 0-15,0 0 0,0 0 16,-21-1-16,0 1 0,0 0 16,0 0-16,-21 21 15,0 0-15,0 0 0,0 0 16,-1 0-16,1 0 0,0 21 16,0 0-16,0-21 0,21 21 15,0 1-15,0-1 0,0 0 0,0 0 16,0 0-16,0 0 0,21 1 15,0-22-15,0 0 16,0 21-16,1-21 0,-1 0 0,0 0 16,21 0-16,-21 0 0</inkml:trace>
  <inkml:trace contextRef="#ctx0" brushRef="#br0" timeOffset="109623.21">22225 14415 0,'0'21'16,"21"-21"-16,0 0 15,0 0-15,1 0 0,-1 0 16,0 0-16,0-21 0,21 21 16,-20-22-16,20 1 0,-21 21 0,21-21 15,-20 0-15,20 0 0,-21 0 16,0-22-16,0 22 0,1 0 0,-22-21 15,0-1-15,0 1 0,0 21 16,0-22-16,0 1 0,0 0 0,0-1 16,0 22-16,-22-21 0,1 21 0,0 21 15,21-21-15,-21 21 0,0 0 16,21 21-16,-21-21 16,-1 42-16,22-21 0,0 0 0,0 22 0,-21-1 15,21 0-15,0 1 16,-21-22-16,21 21 0,-21 1 0,21 20 15,0 22-15,-21-43 16,21 0-16,-21-20 0,21 20 0,0-21 16,0 21-16,0-20 0,0-1 15,0 0-15,0-42 32,21 0-32,-21-1 0,21 1 15,0 0-15,0 0 0,0-21 0,1 20 16,-1-20-16,0 21 0,0 0 0,0 0 15,0-1-15,1 1 0,-22 0 16,21 21-16,0 0 16,-21 21-16,21 0 15,-21 1-15,0-1 0,0 0 16,0 0-16,0 0 0,21 0 0,-21 1 16,21-1-16,-21 0 0,22 0 15,-1 0-15,0 0 0,0 1 0,0-22 16,0 0-16,1 21 0,-1-21 15,0 0-15,0 0 0,21 0 0,-20 0 16,-1-21-16,0-1 0,21 22 0,-21-21 16,1 0-16,-22 0 0,21-21 15,-21 20-15,21 1 0,-21-21 0,0 21 16,0 0-16,0-1 16,0 1-16,-21 21 15,0 0-15,-1 0 16,1 21-16,21 1 15,-21-22-15,0 21 0,21 0 16,-21 0-16,21 0 0,-21 0 0,-1 1 16,1-1-16,21 0 15,0-42 17,21 0-17,-21-1-15,22 1 0,-1 0 16,0 0-16,0 0 0,-21 0 15,21-1-15,0 1 0,1 21 16,-22-21-16,21 21 0,0 0 16,0 0-16,-21 21 15,0 0-15,0 1 0,21-1 16,-21 0-16,0 0 0,21 0 16,-21 0-16,0 1 0,22-1 15,-1-21-15,0 0 0,0 21 16,0-21-16,0 0 0,1 0 15,-1 0-15,0 0 16,0-21-16,0 0 0,0-1 16,1 1-16,-1-21 15,0 21-15,-21 0 0,21-1 0,-21 1 16,21 21-16,-21-21 0,0 0 0,21 21 16,-21 21-1,0 0 1,0 0-16,0 1 15,0-1-15,0 0 0,0 0 16,0 0-16,0 0 0,0 1 0,22-1 16,-1-21-16,0 0 15,0 21-15,0-21 0,0 0 16,1 0-16,-1 0 0,0 0 0,0 0 16,0-21-16,0 21 0,1-21 15,-1-1-15,0 1 0,0 0 16,0-21-16,0 21 0,-21-22 0,22 1 15,-22 21-15,21-22 0,0-20 0,-21 21 16,0-1-16,21 1 0,-21 0 16,21-1-16,-21 1 0,0 21 0,0 0 15,0-1-15,0 1 0,-21 21 16,0 21-16,0 1 16,0-22-16,-1 42 0,22-21 0,-21 0 15,0 22-15,0-22 16,21 0-16,-21 21 0,21-21 0,0 1 15,0-1-15,0 0 0,0 0 0,0 0 16,0 0-16,0 1 0,0-1 16,21-21 31,-21-21-47,21 21 203,-21 21 469,0 0-672,21 0 31,0-21-16,1 0-15,-1 0 16</inkml:trace>
  <inkml:trace contextRef="#ctx0" brushRef="#br0" timeOffset="110266.89">23241 13949 0,'0'0'0,"0"-21"16,0 0 0,0 42 77,-21-21-93,21 21 16,-21-21-16,21 21 0,0 0 0,-22 0 16,1 1-16,21 20 0,-21-21 15,0 21-15,0-20 0,21 20 0,-21 0 16,-1-21-16,22 22 0,0-22 0,0 21 16,0-21-16,0 22 0,0-22 15,0 0-15,0 0 0,0 0 16,22-21-1,-1 0-15,0 0 16,0 0-16,0-21 0,0 0 0,-21 0 16,22 0-16,-1 0 0</inkml:trace>
  <inkml:trace contextRef="#ctx0" brushRef="#br0" timeOffset="110468.78">22902 14076 0,'0'0'0,"-21"21"0,0-21 0,0 0 0,21 21 16,21-21-1,0 0-15,21 0 0,-20 0 16,20 0-16,21 0 0,-20 0 16,-1 0-16,0 0 0,1-21 0,20 0 15,-20 21-15,-22-21 0,21 21 16,0 0-16</inkml:trace>
  <inkml:trace contextRef="#ctx0" brushRef="#br0" timeOffset="112067.72">7133 16044 0,'0'0'0,"-21"0"0,-21 0 0,-1 0 15,22 0-15,-21 0 16,21 0-16,-22 0 0,22 0 0,0 0 15,0 0-15,21 22 32,21-22-32,21 0 0,1 0 0,-1 0 15,0 0-15,22 0 0,-22 0 16,22 0-16,-1-22 0,1 22 0,20 0 16,-20-21-16,-1 21 0,1 0 15,-1-21-15,1 21 0,-1 0 0,1-21 16,-1 21-16,1-21 0,-22 21 15,0 0-15,1-21 0,-22 21 16,0 0-16,0 0 0,0-22 0,-21 1 16,0 0-1,-21 21-15,0-21 16,0 0-16,0 21 0,-22 0 16,22-21-16,-21 21 0,21 0 0,-22 0 15,1 0-15,21 0 0,-21 0 0,20 0 16,1 0-16,0 0 0,42 0 47,0 0-47,22 0 0,-22-22 15,0 22-15,21 0 0,-20 0 16,20 0-16,-21 0 0,0 0 16,22 0-16,-22 0 0,0 0 0,0 0 15,-21 22-15,0-1 16,0 0-16,0 0 0,0 0 15,0 0-15,-21 22 0,-21-22 0,20 21 16,-20-21-16,21 22 0,-21-22 16,-1 21-16,1 1 0,0-22 0,20 0 15,-20 21-15,21-21 0,0 1 0,0-1 16,-1-21-16</inkml:trace>
  <inkml:trace contextRef="#ctx0" brushRef="#br0" timeOffset="114527.25">10753 15812 0,'0'0'0,"0"-22"16,0 1-1,0 0 1,0 0 0,0 0-1,0 0-15,0-1 16,-22 22-1,1 0 1,0 0-16,0 0 16,0 0-16,0 0 15,-1 0-15,22 22 16,-21-22-16,0 21 16,0 0-16,21 0 15,-21 0-15,21 0 16,-21-21-16,21 22 0,0-44 437,21 22-437,-21-21 0,21 21 16,-21-21-16,0 0 78,21 0-47,-21 0-15,0 42 31,0 0-47,0 0 15,0 0-15,0 0 0,0 22 0,0-22 16,0 21-16,0 1 0,0-1 16,0-21-16,0 21 0,0 1 15,0-22-15,0 21 0,0-21 0,0 1 16,-21-1-16,21 0 0,0 0 16,0 0-16,0 0 15,0-42 1,0 0-1,0-21-15,0 21 16,0-1-16,0-20 0,0 0 0,0-1 16,0 1-16,0 0 0,0-1 15,0 1-15,21 0 0,0-1 0,-21 1 16,21 0-16,1-1 0,-1 22 16,21 0-16,-21 0 0,22 0 15,-22 21-15,21 0 0,-21 0 0,22 0 16,-22 21-16,0 0 0,21 0 15,-42 0-15,0 1 0,0 20 0,0-21 16,0 21-16,0 1 0,-21-22 16,0 21-16,0-21 0,-22 22 0,22-22 15,0 0-15,-21 0 0,21 0 0,-1-21 16,1 0-16,0 0 0,0 0 16,0 0-16,0 0 15,21-21-15,0 0 0,-22 0 16,22 42 15,0 0-31,22 0 0,-1 1 16,0-1-16,-21 0 0,21 21 0,0-21 15,0 1-15,1-1 0,-1 0 16,0 0-16,0 0 0,0 0 0,0-21 16,1 0-16,20 0 0,-21 0 15,0 0-15,22 0 0,-22 0 0,21-21 16,0 0-16,-20 0 0,20 0 15,-21 0-15,21-1 0,-20 1 0,-1 0 16,0-21-16,0 21 0,-21-1 16,0 1-16,0 0 0,0 42 31,0 0-15,0 1-16,0-1 0,0 0 0,0 21 15,0-21-15,0 1 0,-21-1 0,21 0 16,-21 0-16,21 0 0,0 0 15,0-42 17,0 0-32,0 0 15,0 0-15</inkml:trace>
  <inkml:trace contextRef="#ctx0" brushRef="#br0" timeOffset="114600.21">11366 15769 0,'0'0'15</inkml:trace>
  <inkml:trace contextRef="#ctx0" brushRef="#br0" timeOffset="114752.12">11874 16044 0,'43'0'16</inkml:trace>
  <inkml:trace contextRef="#ctx0" brushRef="#br0" timeOffset="116000.26">11959 16066 0,'0'-22'31,"0"1"-31,21 0 0,-21 0 16,0 0-16,0 0 0,0-1 15,0 1-15,0 0 0,-21 21 32,0 0-32,0 0 15,-22 21-15,22 22 0,0-22 0,0 0 16,0 0-16,-22 21 0,22-20 0,0 20 16,0-21-16,0 21 0,0-20 15,21-1-15,-22 0 0,22 0 0,22-21 31,-1 0-31,0 0 0,21 0 0,-21-21 16,1 0-16,20 0 0,-21-1 16,21-20-16,-20 21 0,-1 0 0,0-22 15,0 22-15,0 0 0,0 0 0,1 0 16,-22 0-16,21 21 31,-21 21-15,0 0-16,0 0 0,0 21 0,0-20 15,0 20-15,0 0 0,0 1 0,0-1 16,0 0-16,0 22 0,0-22 16,21 0-16,-21 22 0,0-1 0,21 1 15,-21-1-15,21 1 0,-21-1 16,0 1-16,0-1 0,0 1 0,0-1 16,0 1-16,-21-1 0,0 1 0,0-1 15,-22-20-15,22 20 0,0-20 16,-21-1-16,21 0 0,-22 1 0,1-22 15,21-21-15,-22 0 16,1 0-16,21 0 0,-21 0 0,-1-21 16,22-1-16,-21-20 0,21 0 0,-1-22 15,1 22-15,21-22 0,0 1 16,0-1-16,0-20 0,0 20 0,21-20 16,1 20-16,-1 1 0,21-1 15,0 1-15,22-1 0,-1 1 0,1 20 16,-1-20-16,22 20 0,-21-20 15,20 21-15,1-1 0,-22-20 0,1 20 16,-1-20-16,-20 21 0,-1-1 0,0 1 16,-20-22-16,-1 22 0,-21 0 15,0 21-15,0-22 0,0 22 16,0-21-16,0 21 0,0-1 16,-21 22-16,-1 0 15,22 22-15,-21-1 0,21 0 0,0 0 16,-21 21-16,21 1 0,0-1 15,0 0-15,-21 22 0,21-22 0,0 1 16,0 20-16,0-21 0,0 1 16,-21-22-16,21 21 0,0-21 0,0 1 15,0-1-15,0 0 0,0 0 0,0-42 32,0 0-32,21 0 15,0-1-15,0 1 16,0-21-16,1 21 0,-1-22 0,0 22 15,0-21-15,-21 21 0,21 0 0,0-1 16,1 1-16,-1 21 16,0 0-16,-21 21 0,21 1 15,-21-1-15,0 0 0,0 0 16,0 0-16,0 22 0,21-22 0,-21 0 16,21 0-16,-21 0 0,22 0 15,-1 1-15,0-1 0,-21 0 16,21-21-16,0 0 0,22 0 0,-22 0 0,0 0 15,21 0-15,-21-21 16,22 21-16,-22-21 0,21-1 0,1-20 16,-22 21-16,21 0 0,-21-22 0,0 1 15,1 0-15,-1-1 0,0 1 16,-21 0-16,21-1 0,-21 1 0,0 0 16,0-1-16,0 1 0,0 21 15,0 0-15,0 0 0,0-1 0,-21 22 16,0 22-1,21-1-15,0 0 0,-21 21 0,-1 1 16,22-1-16,0 0 0,0 1 16,0-1-16,-21 0 0,21 1 0,0-1 15,0 0-15,0 1 0,0-1 0,0-21 16,0 21-16,0-20 16,0-1-16,21-21 0,-21 21 0,22 0 15,-1-21-15,0 0 0,0 0 16,0-21-16,0 0 15,1 0-15,-1-1 0,-21 1 0,0-21 16,21 21-16,-21-22 0</inkml:trace>
  <inkml:trace contextRef="#ctx0" brushRef="#br0" timeOffset="116185.16">13123 15981 0,'0'21'15,"21"-21"-15,1 0 0,-1 0 16,21 0-16,-21 0 0,22 0 0,-1-21 16,0 0-16,1 21 0,-1-21 0,0 21 15,1-22-15,-1 22 0,-21-21 16,0 21-16,0 0 0,1-21 0,-1 21 16,0-21-16</inkml:trace>
  <inkml:trace contextRef="#ctx0" brushRef="#br0" timeOffset="116958.64">14457 15960 0,'0'0'0,"21"-43"15,-21 22 1,21 0-16,-21 0 16,0 0-16,0 0 15,-21 21-15,0 0 16,0 0-16,-1 0 0,1 21 0,-21 0 16,21 0-16,0 0 0,-1 22 15,1-22-15,0 21 0,21 0 0,-21 1 16,21-1-16,0 0 0,0 1 15,0-22-15,0 21 0,0-21 16,21 1-16,0-1 0,0 0 0,1 0 16,-1-21-16,0 0 0,21 0 15,-21 0-15,22 0 0,-22 0 0,21 0 16,-21-21-16,22 0 0,-1 0 16,0-1-16,-20-20 0,20 21 0,-21-21 15,21 20-15,-20-20 0,-1 0 0,0-22 16,0 22-16,0 0 15,-21-1-15,0 1 0,0-22 0,0 22 16,0 21-16,0-21 0,0 20 16,0-20-16,0 21 0,-21 21 15,21 21-15,-21 0 16,21 0-16,0 22 0,-21-1 16,21 0-16,-21 1 0,21-1 0,-22 22 15,22-22-15,0 0 0,0 22 16,0-43-16,0 21 0,0 1 0,0-22 15,0 0-15,22 0 0,-1-21 16,0 0-16,0 0 0,0 0 16,0 0-16,1 0 0,20-21 15,-21 0-15,0 0 0,22-1 16,-22 1-16,0 0 0,0 0 0,0 0 16,0 0-16,-21-1 0</inkml:trace>
  <inkml:trace contextRef="#ctx0" brushRef="#br0" timeOffset="117066.57">15176 16193 0,'0'21'16,"0"-42"-16,0 63 0,0-21 16,-21 0-16,21-42 47,21 21-47</inkml:trace>
  <inkml:trace contextRef="#ctx0" brushRef="#br0" timeOffset="117217.49">15325 15875 0,'0'0'15,"0"-21"1,0 0-16,21 21 31,0 0-31,0 0 16</inkml:trace>
  <inkml:trace contextRef="#ctx0" brushRef="#br0" timeOffset="117934.53">15727 15812 0,'-21'0'16,"-1"21"-16,1 0 0,0 0 15,0-21-15,0 42 0,0-20 16,-1-1-16,1 0 0,0 21 0,-21-21 15,42 22-15,-21-22 0,-1 21 16,22-21-16,0 22 0,0-22 0,0 0 16,0 0-16,22 0 0,-1 1 0,0-22 15,0 21-15,21-21 16,-20 0-16,20 0 0,0 0 0,1 0 16,-1 0-16,0 0 0,22-21 15,-22-1-15,0 1 0,1 0 0,-1 0 16,0 0-16,1-22 0,-1 22 0,-21-21 15,0 0-15,1-1 0,-1-20 16,-21 20-16,0 1 0,0 0 0,0-1 16,0 1-16,0 21 0,0-21 15,0 20-15,-21 22 16,21 22-16,-22-22 0,22 42 16,-21-21-16,21 21 0,0 1 15,0-1-15,-21 0 0,21 1 16,-21-1-16,21 0 0,-21 1 0,21-1 15,-21 0-15,21-20 0,0-1 16,0 21-16,-22-42 0,22 21 0,0 0 16,0-42 15,22 21-31,-1-21 16,0 0-16,0 0 0,0 0 0,22-22 15,-22 22-15,0 0 0,21 0 0,-21 0 16,1-1-16,-1 1 15,0 21-15,0-21 0,-42 21 47,0 21-47,0-21 0,-1 21 0,-20 1 16,21-22-16,0 21 0,0 0 16,-1 0-16,1 0 0,21 0 0,-21 1 15,21-1-15,0 0 0,0 0 0,0 0 16,21 0-16,0 1 15,1-22-15,-1 0 0,0 21 0,21-21 16,-21 0-16,1 0 0,20 0 16,-21 0-16,21 0 0,-20 0 0,-1 0 15,21 0-15,-21 0 0,22-21 0,-22 21 16,21-22-16,-21 1 16,22 21-16</inkml:trace>
  <inkml:trace contextRef="#ctx0" brushRef="#br0" timeOffset="118383.27">17039 16171 0,'-21'0'16,"21"22"-1,0-1 1,21-21 0,0 0-16,0 0 0,1 0 15,20 0-15,-21 0 0,21 0 16,-20 0-16,20 0 0,0 0 15,1 0-15,-1-21 0,0 21 0,-21 0 16,22-22-16,-22 22 0,0 0 16,0-21-16,0 0 0,1 21 0,-22-21 15,0 0-15,0 0 0,0-1 16,-22 22-16,1-21 16,0 21-16,0-21 0,0 21 0,0 0 15,-1 0-15,44 0 47,-1 21-47,0-21 16,-21 21-16,21-21 0,-21 22 0,21-22 15,-21 21-15,0 0 0,0 0 0,0 0 16,0 0-16,0 1 16,-21-1-16,0 0 0,0 0 0,-22 0 15,22-21-15,0 21 0,-21 1 16,21-1-16,-22 0 0,22-21 0,0 21 15,0 0-15,0-21 0,-1 0 0</inkml:trace>
  <inkml:trace contextRef="#ctx0" brushRef="#br0" timeOffset="119018.04">18330 3429 0,'0'0'0,"0"-275"0,-21 233 0,0 84 16,21 43-16,0-1 0,0-20 0,0-1 16,0 1-16,0-43 0,21 21 15,0-21-15,22 1 0,20-22 0,-21 0 16,22 21-16,-1-21 0,22 0 15,-21 0-15,20 0 0,-20-233 0,20-42 16,1 42-16,-21 21 0,20 43 0,-20 42 16,-22 21-16</inkml:trace>
  <inkml:trace contextRef="#ctx0" brushRef="#br0" timeOffset="120583.33">2371 11028 0,'0'0'0,"0"-21"0,-22-22 0,-20-41 16</inkml:trace>
  <inkml:trace contextRef="#ctx0" brushRef="#br0" timeOffset="127118.14">18923 15833 0,'0'-21'16,"0"-1"-16,-21 22 16,21-21-16,-21 21 15,-1 0-15,1 0 16,0 0-16,0 0 0,0 0 16,0 21-16,-22 1 0,22-1 0,0 21 15,-21 0-15,20 1 0,-20-1 16,21 0-16,0 1 0,0 20 0,-1-20 15,22-22-15,0 21 0,0 0 16,0-20-16,22-1 0,-1 0 0,0-21 16,21 0-16,-21 0 0,22 0 15,-1 0-15,22-21 0,-22 21 0,0-21 16,22-22-16,-22 22 0,0 0 0,1 0 16,-1-22-16,-21 22 0,-21 0 15,0 0-15,0-21 0,0 20 16,-21 1-16,-21-21 0,21 21 15,-22 0-15,1-22 0,0 43 0,-1-21 16,1 0-16,21 21 0,-22 0 0,1 0 16,21 21-16,0 0 0,0 0 15,21 1-15,-22-1 0,22 0 0,0 21 16,0-21-16,22 1 0,-1-1 16,0 0-16,0-21 0,21 21 0,1-21 15,-1 0-15,0 0 0,1 0 16,20-21-16,1 0 0,-1 0 0,1-1 15,-1 1-15,-20-21 0,20 21 0,-21 0 16,-20-1-16,20 1 0,-21 0 16,0 0-16,-21 0 0,0 0 15,-21 21 1,0 0-16,0 21 16,0 21-16,-1-21 0,1 43 15,21-22-15,-21 22 0,0-1 16,21 22-16,-21-22 0,21 22 0,-21 0 15,-1-1-15,1 22 0,21-21 16,-21 21-16,0-22 0,0 1 0,0 0 16,-1-1-16,1-20 0,0 20 15,0-20-15,0-1 0,21-20 0,0-1 16,0-21-16,0 0 0,0-42 16,0-21-1,21 0-15,0-1 0,0 1 16,-21-22-16,21 22 0,1-43 15,-1 22-15,0-22 0,0 1 0</inkml:trace>
  <inkml:trace contextRef="#ctx0" brushRef="#br0" timeOffset="127931.48">19240 16320 0,'0'-191'32,"0"382"-32,0-403 0,0 191 0,22 21 15,-1-21-15,42 21 16,-42 0-16,22 0 0,-1 0 0,0 0 15,1 0-15,-1 0 0,-21 0 16,22 0-16,-22 21 0,0 0 16,-21 0-16,0 0 0,0 0 15,-21 1-15,-22-1 0,22-21 0,-21 21 16,0 0-16,-1 0 0,1 0 16,0 1-16,-1-1 0,22 0 0,0 0 15,0 0-15,0-21 0,21 21 16,21-21-1,21 0-15,-21 0 0,22 0 0,-1 0 16,0-21-16,1 21 0,-1-21 16,0 0-16,22 0 0,-22 0 0,0-1 15,1 1-15,20 0 16,-20 0-16,-22 0 0,21 0 0,-21-1 16,0 1-16,-21 0 0,0 0 15,0 0-15,-21 21 16,0 0-16,0 0 0,0 21 15,0 0-15,-1 0 0,22 0 16,-21 1-16,21 20 0,-21-21 0,21 0 16,0 22-16,0-22 0,0 0 0,0 0 15,21 0-15,0-21 0,-21 21 16,43-21-16,-22 0 0,0 0 0,0 0 16,0 0-16,22 0 15,-22-21-15,21 0 0,-21 0 0,1 0 16,20 0-16,-21-1 0,0 1 0,0 0 15,1 0-15,-22 0 0,0 0 16,0-1-16,0 1 0,0 0 0,0 0 16,0 42 15,0 0-31,0 0 0,0 1 0,0-1 16,-22 0-16,22 0 0,-21 0 15,21 0-15,0 1 0,0-1 16,-21-21-16,21-21 31,21-1-15,0 1-16,1 0 0,-22 0 15,21 0-15,0 0 0,0-1 0,43-20 16,-43 21-16,0 21 16,0 0-16,0 0 0,0 0 15,-21 42-15,0-21 0,0 1 16,0-1-16,0 21 0,0-21 15,0 0-15,0 22 0,0-22 0,0 0 16,0 0-16,0 0 0,0 1 16,0-1-16,0 0 15,22-21 17,-1-21-32</inkml:trace>
  <inkml:trace contextRef="#ctx0" brushRef="#br0" timeOffset="128365.91">20807 16298 0,'21'0'31,"0"0"-31,0 0 0,0 0 16,1 0-16,20 0 0,-21 0 0,21 0 15,1 0-15,-1 0 0,22-21 16,-22 21-16,0-21 0,1 21 0,-1-21 15,-21 21-15,0 0 0,0-21 16,-21 0-16,-21 21 16,0-22-16,0 1 0,-21 21 15,20 0-15,-20 0 0,0-21 16,21 21-16,-1 0 0,-20 0 16,21 0-16,42 0 15,21 0 1,-20 0-16,-1 0 0,21 0 15,-21 0-15,0 21 16,22-21-16,-22 21 0,0 1 0,0-1 16,0-21-16,1 21 0,-22 0 0,0 0 15,0 0-15,0 1 0,0-1 16,-22-21-16,1 21 0,0 0 0,0 0 16,-21 0-16,20-21 0,1 22 15,-21-1-15,21-21 0,0 0 0,-1 21 16,1-21-16,21-21 15</inkml:trace>
  <inkml:trace contextRef="#ctx0" brushRef="#br0" timeOffset="129743.28">22225 15939 0,'0'0'0,"0"-22"0,0-20 15,0 21 1,0 0-16,0 0 0,0-1 15,0 1-15,0 0 0,0 0 0,21 21 16,-21-21-16,0 0 0,0 42 31,0 0-31,0 21 16,0 1-16,0-22 0,0 42 0,0-20 16,-21-1-16,21 0 0,-21 1 0,21-1 15,0 0-15,-21 1 0,21-1 16,-22-21-16,22 0 0,0 0 15,0 1-15,22-22 32,-1 0-32,-21-22 0,21 1 15,0 0-15,0-21 0,0 21 16,1-1-16,20 1 0,-42 0 0,21 0 16,0 0-16,0 0 0,-21-1 15,22 22-15,-22 22 16,21-1-16,-21 0 15,0 21-15,0-21 0,0 1 0,21-1 16,-21 21-16,0-21 0,0 0 16,0 1-16,21-22 0,0 21 0,-21 0 15,21-21-15,1 0 0,-1 0 16,0 0-16,0 0 0,0 0 0,22-21 16,-22 0-16,21-1 0,-21 22 15,22-42-15,-22 21 0,21 0 0,-21-22 16,0 1-16,1 0 0,-1-1 15,0 1-15,-21 0 0,0-1 0,0 22 16,0-21-16,0 21 0,0-22 0,-21 22 31,0 21-31,-1 21 0,1-21 0,21 43 16,0-22-16,-21 21 0,0 1 16,21-22-16,-21 21 0,21 0 15,0 1-15,0-1 0,0 0 0,0 1 16,0-22-16,0 21 0,21-21 15,0 1-15,0-1 0,0 0 0,22-21 16,-22 0-16,0 0 0,21 0 16,1 0-16,-22 0 0,21 0 0,-21-21 15,22 0-15,-22-1 0,21 1 0,-21 0 16,1-21-16,-1 21 0,0-1 16,-21-20-16,0 21 0,0 0 0,0-22 15,0 22-15,0 0 16,-21 21-16,0 0 0,-1 21 15,1 0-15,0 1 0,0-1 16,21 0-16,0 21 0,-21-21 16,21 1-16,0 20 0,0-21 0,0 43 15,0-43-15,21-21 16,0 21-16,0 0 0,0-21 0,1 0 16,20 0-16,-21 0 0,21 0 0,1-21 15,-1 21-15,0-21 0,22 0 16,-22-1-16,1-20 0,-22 21 0,21-21 15,0-22-15,-20 1 16,-1 20-16,-21 1 0,0 0 16,0-22-16,0 22 0,0-1 0,0 1 0,-21 0 15,-1 21-15,22-1 16,0 1-16,0 0 0,-21 21 16,21 21-16,0 0 0,0 22 15,0-22-15,0 21 0,0 1 16,0-1-16,0 0 0,0 22 0,0-22 15,0 0-15,0 1 0,0-1 16,-21 0-16,21-20 0,0-1 0,0 0 16,0 0-16,-21 0 0,21 0 0,0-42 47,0 0-47,0 0 0,0 0 0,21 0 15,0-1-15,0-20 0,-21 21 16,43-21-16,-22 20 0,0 1 0,0 0 15,22 0-15,-1 21 16,-21 0-16,-21 21 0,0 0 16,0 0-16,0 22 0,0-22 0,0 0 15,0 0-15,-21 22 0,0-22 16,0 0-16,-1 0 0,-20 0 0,21 0 16,-21 1-16,20-1 15,-20 0-15,21-21 0,0 21 0,0-21 16,-1 0-16,22-21 15,22 0-15,-1 0 16</inkml:trace>
  <inkml:trace contextRef="#ctx0" brushRef="#br0" timeOffset="130223.11">24532 15600 0,'0'0'0,"-21"0"0,0-21 0,0 21 15,-1 0-15,22 21 16,-21 0-16,0 0 0,0 0 0,21 22 16,-21-22-16,21 21 0,-21 1 15,21-1-15,-22 0 0,22 1 16,0-1-16,-21 21 0,21-20 0,-21-1 16,21-21-16,0 22 0,-21-1 15,21-21-15,0 0 0,0 0 0,0 1 16,0-1-16,0-42 31,0-1-15,0 1-16,21 0 0,-21 0 15,21 0-15,0 0 0,1-1 16,-22 1-16,21 0 0,0 0 0,0 0 16,21 21-16,-20 0 0,-1-21 15,0 21-15,0 0 0,0 0 0,0 21 16,1-21-16,-1 21 0,-21 0 15,0 0-15,0 22 0,0-22 0,0 0 16,0 0-16,-21 0 0,-1 0 0,1 1 16,-21-1-16,21-21 0,0 21 15,-22 0-15,22-21 0,-21 0 0,21 21 16,-1-21-16,1 0 0,0 0 16,42-21-1,0 0-15,1 21 16,-1-21-16,21 0 15</inkml:trace>
  <inkml:trace contextRef="#ctx0" brushRef="#br0" timeOffset="130576.54">24786 16023 0,'0'-21'15,"0"0"-15,21 21 16,0 0-16,1 0 0,-1 0 15,0 21-15,0-21 16,0 21-16,-21 22 0,0-22 0,21 0 16,-21 0-16,0 21 0,0-20 15,0 20-15,0-21 0,-21 0 16,0 0-16,-21 22 0,21-22 16,-1-21-16,1 21 0,0-21 0,0 0 15,0 0 1,21-21-16,0 0 15,0 0-15,21-1 0,-21 1 16,21 0-16,0 0 0,22 0 0,-22 0 16,0-22-16,0 22 0,21 0 15,-20 0-15,-1 0 0,0 21 0,0 0 16,0 0-16,0 0 31</inkml:trace>
  <inkml:trace contextRef="#ctx0" brushRef="#br0" timeOffset="130948.44">25294 16044 0,'0'0'0,"0"-21"0,-21 0 16,0 21 0,0 0-1,-1 0-15,1 21 0,21 0 0,0 1 16,-21-1-16,21 0 15,-21 0-15,21 0 0,0 22 0,0-22 16,0 0-16,0 0 0,0 0 0,0 0 16,0 1-16,0-1 15,21-21-15,0 0 0,0 0 0,1 0 16,-1 0-16,0 0 0,0-21 16,0-1-16,0 22 0,1-21 0,-1 0 15,0 0-15,-21 0 0,0-22 0,21 22 16,-21-21-16,0 21 0,0-22 15,0 1-15,0 21 0,0 0 0,-21-22 16,21 22-16,-21 21 16,0 0-16,-1 0 0,1 0 0,21 21 15,-21-21-15,0 22 0,21 20 16,-21-21-16,21 0 0,-21 0 16,21 1-16,0-1 0,0 0 0,0 0 15,0 0-15</inkml:trace>
  <inkml:trace contextRef="#ctx0" brushRef="#br0" timeOffset="131734.04">25696 16066 0,'0'0'0,"0"-22"0,0 1 16,-21 42 15,0 1-31,21-1 0,0 0 0,-21 0 16,21 0-16,-21 0 0,21 1 0,0-1 15,-22 0-15,22 0 0,0 0 16,22-21 0,-1 0-1,0 0-15,0-21 0,-21 0 0,21 21 16,0-21-16,1 0 0,-1-1 0,0 1 16,0 0-16,0 0 15,0 0-15,1 0 0,-22-1 0,21 22 16,0 0-16,-21 22 15,0-1 1,0 0-16,0 0 0,0 0 0,-21-21 16,21 21-16,-21 1 0,21-1 15,-22 0-15,22 0 0,22-21 32,-1 0-17,0 0-15,0-21 0,0 0 16,0 0-16,1-1 15,-1 1-15,0 0 0,-21 0 0,21 0 16,0-22-16,0 22 0,-21 0 16,0 0-16,0 42 15,0 0 1,0 0-16,0 1 0,-21-1 16,21 0-16,0 0 0,-21 0 15,21 0-15,-21 1 0,21-1 16,21-21 15,0 0-31,0-21 0,1-1 16,-1 1-16,0 0 0,0 0 15,21 0-15,-20 0 0,20-1 0,-21 1 16,21 0-16,1 0 0,-22 21 16,21-21-16,-21 21 0,1 0 15,-22 21-15,0 0 16,0 0-16,0 0 0,0 1 15,0-1-15,-22 21 0,1-21 0,21 0 16,-21 1-16,21-1 0,-21 0 16,0 0-16,21 0 0,0 0 31,21-21-15,0 0-16,0 0 0,-21-21 15,0 0 1,0 0-16,0 0 0,-21 21 15,0-21-15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29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1291 0,'0'0'0,"-21"0"0,0 0 16,21-21 15,21 21-15,0 0-16,22 0 0,-22 0 15,21 0-15,-21 0 0,22 0 16,-1 0-16,-21 0 0,21 0 0,-20 0 16,20 0-16,-21 0 0,0 0 15,0 0-15,1 0 0,-44 0 32,1 0-17,0 0-15</inkml:trace>
  <inkml:trace contextRef="#ctx0" brushRef="#br0" timeOffset="527.69">825 1397 0,'0'0'15,"-21"21"-15,0 22 16,21-22-16,-21 0 0,21 21 0,-21-21 15,21 1-15,-21-1 0,21 0 16,0 0-16,0 0 16,0 0-16,0-42 47,0 0-47,21 21 0,0-21 15,0 0-15,-21 0 0,21 21 16,0-22-16,22 22 0,-22-21 0,0 0 15,21 21-15,-20 0 0,20-21 16,0 21-16,1 0 0,-22 0 16,21 0-16,0 0 0,1 21 15,-22 0-15,21 0 0,1 1 16,-22 20-16,0-21 0,0 21 0,-21 1 16,0-22-16,0 21 0,0 1 15,-21-1-15,-21-21 0,20 21 16,-20 1-16,21-22 0,-21 0 0,-1 0 15,1 0-15,21 1 0,-22-22 16,1 0-16,21 21 0,-21-21 16,20 0-16,1 0 0,0 0 0,0 0 15,0 0-15,0-21 0,-1-1 16,22 1 0,0 0-1,0 0-15,22 0 16,-1 0-16,0 21 0</inkml:trace>
  <inkml:trace contextRef="#ctx0" brushRef="#br0" timeOffset="836.02">1799 1757 0,'0'0'0,"21"-21"16,-21 0 0,21 21-16,-21-22 0,0 1 15,0 0-15,0 0 16,-21 21 0,0 0-16,0 0 15,0 0-15,0 21 0,-1 0 16,22 0-16,-21-21 15,21 22-15,0-1 0,0 0 16,0 0 0</inkml:trace>
  <inkml:trace contextRef="#ctx0" brushRef="#br0" timeOffset="1347.76">3514 1164 0,'0'0'0,"21"-42"0,0-64 15,0 64-15,-21 21 16,0-22-16,0 22 0,0-21 15,0 21-15,21 21 0,-21-22 16,0 44 0,0 20-16,0 0 15,0 22-15,0-1 0,0 1 16,-21-1-16,21 22 0,-21-22 0,0 22 16,21-21-16,-21 20 0,21-20 15,0-1-15,-22 1 0,22-22 0,-21 22 16,21-22-16,0-21 0,0 21 15,0-20-15,0-1 0,0 0 0,0-42 47,0 0-47,0-1 16,0-20-16,0 21 0</inkml:trace>
  <inkml:trace contextRef="#ctx0" brushRef="#br0" timeOffset="2760.95">3260 1228 0,'0'0'0,"-22"-21"0,1 21 15,0-22-15,0 22 0,0-21 0,0 0 16,21 0-16,0-21 16,0 20-16,0-20 0,21 21 15,0-21-15,0-1 0,21 22 16,1-21-16,20-1 0,-20 22 15,41-21-15,-20 21 0,-1 0 0,22-1 16,-22 1-16,22 21 0,-21 0 16,-1 21-16,1 22 0,-22-1 0,21 0 15,-20 22-15,-22-1 0,0 1 16,-21-1-16,0 22 0,0-21 0,-21-1 16,-21 1-16,-1-22 0,1 21 15,-22 1-15,22-22 0,-21 1 0,20-22 16,1 21-16,-22-21 0,22 0 15,0 1-15,21-22 0,-22 0 16,22 0-16,0 0 0,-21-22 16,42 1-16,-22 0 0,1 0 0,21 0 15,-21 0-15,21-1 0,0 1 16,0 0-16,0 0 0,0 0 16,21 42-1,-21 0 1,21 0-16,1 0 0,-22 22 0,0-1 15,21-21-15,0 22 0,-21-1 16,21 0-16,0 1 0,-21-22 0,21 21 16,1-21-16,-1 0 0,0 22 15,0-22-15,21-21 0,-20 21 16,-1 0-16,21-21 0,0 0 16,-20 0-16,20 0 0,0 0 0,1-21 15,-1 0-15,0 0 0,1 0 16,-1-1-16,0-20 0,-21 21 0,22-21 15,-1-1-15,-21 22 0,0-21 16,1-1-16,-1 1 0,-21 0 0,21 21 16,-21-1-16,0 1 0,0 0 15,0 0-15,0 0 0,0 42 32,-21 0-32,21 0 0,-21 0 15,21 22-15,0-22 16,0 21-16,0-21 0,0 22 0,0-22 15,0 21-15,0-21 0,0 1 16,0 20-16,0-21 0,0 0 0,0 0 16,21-21-16,0 22 0,0-22 15,0 0-15,22 0 0,-22 0 0,21 0 16,0 0-16,1-22 0,-1 1 16,0 0-16,-20 0 0,20 0 0,0 0 15,1-22-15,-1 22 0,-21-21 16,0-1-16,22 22 0,-22-21 0,-21 21 15,0-22-15,0 22 0,0 0 0,0 0 16,0 0 0,-21 21-1,21 21-15,0 0 0,-22 0 16,1 0-16,21 1 0,0 20 0,-21-21 16,21 21-16,0-20 0,0 20 15,0 0-15,0-21 0,0 1 0,0 20 16,0-21-16,21 0 0,0 0 15,1-21-15,-1 22 0,21-22 0,-21 0 16,22 0-16,-22 0 0,21 0 16,-21 0-16,22-22 0,-1 1 15,-21 0-15,21 0 0,-20 0 0,-1-22 16,0 1-16,0 21 0,0-21 16,-21-1-16,21 1 0,-21 21 0,0-22 15,0 22-15,0 0 0,0 0 16,0 0-16,-21 21 0,0 0 0,0 0 15,0 0-15,0 21 16,21 21-16,-22-21 16,22 1-16,0 20 0,0-21 15,0 21-15,0-20 0,0-1 0,0 21 16,0-21-16,0 0 0,0 1 16,0-1-16,0 0 0,0 0 0,0 0 15,0-42 32,0 0-47,22 0 0,-22 0 0,21-22 16,-21 22-16,21-21 0,0 21 15,-21-22-15,21 1 0,0 0 0,1 20 16,-1-20-16,0 21 0,0 0 16,0 0-16,22-1 0,-22 22 0,0 0 15,21 0-15,-21 0 0,1 22 16,-1-1-16,0 0 0,0 0 0,0 0 15,-21 22-15,21-22 0,-21 21 16,0 0-16,0-20 0,0 20 16,0-21-16,0 0 0,0 22 0,0-22 15,0 0-15,0 0 0,0 0 16,0 0-16</inkml:trace>
  <inkml:trace contextRef="#ctx0" brushRef="#br0" timeOffset="5801.86">7048 1439 0,'-21'0'15,"21"-21"1,21 0-16,1 0 0,20 0 15,-21-22-15,21 22 0,1-21 16,-1 21-16,0-22 0,1 1 0,-1-21 16,0 20-16,1-20 0,-1 20 15,0-20-15,-20 21 0,-1-1 16,-21 1-16,0 0 0,0-1 0,0 22 16,-21 0-16,-22 21 0,1 0 15,0 0-15,-1 0 0,1 0 0,-22 42 16,1-21-16,-1 22 0,1-1 15,21 0-15,-22 1 0,1 20 0,41-20 16,-20 20-16,21-21 0,21 1 16,0-1-16,0 0 0,42-20 15,-21 20-15,22-21 0,-1 21 0,0-20 16,1 20-16,-1-21 0,0 0 16,1 22-16,-1-22 0,0 21 0,1-21 15,-1 0-15,-21 22 0,0-22 16,1 0-16,-22 21 0,0-20 0,0-1 15,0 0-15,-22 0 0,1 0 16,0-21-16,-21 21 0,21-21 0,-22 0 16,22 0-16,-21 0 0,-1 0 15,1 0-15,0 0 0,-1-21 0,22 0 16,-21 0-16,21 0 16,-22 0-16,22-1 0,0-20 0,0 21 15,0-21-15,0 20 0,-1-20 16,22 21-16,0 0 0,0 0 0,22 21 31,-1 21-31,0-21 0,0 42 0,0-21 16,0 0-16,22 22 0,-22-1 15,0-21-15,21 22 0,-20-1 0,-1-21 16,21 21-16,-21-20 0,22-1 16,-22 0-16,21-21 0,0 21 0,1-21 15,-1 0-15,0 0 0,22 0 16,-22-21-16,22 21 0,-1-21 15,-20 0-15,20-1 0,-21-20 0,22 21 16,-1-21-16,-20 20 0,-1-20 16,-21 0-16,22 21 0,-22-22 0,-21 1 15,0 21-15,0-22 0,0 22 16,0 0-16,-21 0 0,-1 0 0,1 21 16,0 0-16,-21 0 0,21 0 15,-1 0-15,-20 21 0,21 0 0,0 0 16,0 0-16,-1 1 0,1 20 15,0-21-15,21 21 0,0 1 16,0-22-16,0 21 0,0-21 0,0 22 16,21-22-16,22 0 0,-22 0 15,21 0-15,0 1 0,1-1 0,-1-21 16,0 0-16,22 0 0,-22 0 16,22 0-16,-1 0 0,-20-21 0,20-1 15,1 1-15,-1 0 0,1 0 16,-1-21-16,-21 20 0,1-20 0,20 21 15,-42-21-15,22 20 0,-43-20 16,0 21-16,0-21 0,0 20 0,0 1 16,0 0-16,-21 0 0,-22 21 15,22 0-15,0 0 0,-21 0 16,-1 0-16,22 0 0,-21 0 0,21 21 16,-22 0-16,22 0 0,-21 1 15,21-1-15,-1 21 0,1-21 0,0 22 16,21-22-16,0 21 0,0-21 15,0 0-15,0 1 0,0-1 0,0 0 16,21-21-16,0 0 0,1 0 16,20 0-16,-21 0 0,0 0 0,22-21 15,-22 0-15,21 21 0,-21-22 16,22-20-16,-22 21 0,0 0 0,0 0 16,0-1-16,0 22 0,-21-21 15,0 0-15,0 0 0,0 0 16,0 0-16,0 42 31,0 0-31,0 0 16,0 0-16,0 0 0,0 22 15,0-1-15,0 0 0,0 22 0,0-22 16,0 22-16,0-1 0,0 1 0,0-1 16,0 1-16,-21-1 0,21 1 15,0 20-15,0-20 0,0 21 0,0-1 16,0 1-16,0 0 0,0-1 0,0 1 15,0 21-15,0-22 16,-21 1-16,21 0 0,0-1 0,0 1 16,-21-21-16,0-1 0,21 1 0,-21-1 15,21-21-15,0 1 0,-22-1 16,22-21-16,-21 0 0,21 1 0,-21-22 16,21-22-16,0-20 15,0 21-15,0-21 16,0-22-16,21 22 0,0-43 0,1 22 15,-1-22-15,0 0 0,0-21 0,0 1 16,22-1-16,-22 0 0,0 0 16,21-21-16,-21 21 0,22-21 0,-22 21 15,21 1-15,-21-1 0,1 0 16,20 0-16,-21 21 0,21 1 16,-20 20-16,-1 1 0,-21-1 0,0 22 15,0 0-15,0 20 0,0-20 16,0 21-16,0 0 0,-21 42 31,-1 0-31,22 0 0,-21 0 16,21 1-16,0 20 0,0-21 15,0 21-15,0 1 0,0-1 0,0 0 16,21-20-16,1 20 0,-1-21 0,0 21 16,-21-20-16,21-1 15,0 0-15,0 0 0,1-21 16,-1 0-16,0 0 15,0 0-15,0-21 0,0 0 0,1 0 16,-1-1-16,21 1 0,-21 0 16,0-21-16,1-1 0,-1 1 0,0 21 15,-21-21-15,0-1 0,0 1 0,0 21 16,0-22-16,0 22 0,0 0 16,0 0-16,-21 21 15,0 0-15,-1 0 16,22 21-16,0 0 0,-21 0 0,21 1 15,0-1-15,0 0 16,0 21-16,0-21 0,0 22 0,0-1 16,0-21-16,0 22 0,0-22 15,21 21-15,1-21 0,-1 0 0,0 1 16,21-1-16,-21 0 0,22-21 0,-1 0 16,0 0-16,22 0 0,-22 0 15,22 0-15,-1 0 0,-20-21 0,20 0 16,-21-1-16,1 1 0,-1 0 15,0-21-15,-20 21 0,20-22 0,-21 22 16,0-21-16,-21-1 0,0 22 16,0-21-16,0 0 0,0 20 0,0-20 15,-21 21-15,0 21 0,0-21 16,0 21-16,-1 0 0,1 0 16,0 21-16,0 0 0,0 0 0,0 0 15,21 22-15,0-22 0,-22 21 16,22 1-16,0-22 0,0 21 0,0-21 15,0 22-15,22-22 0,-1 0 16,0 0-16,0 0 0,0-21 0,22 0 16,-22 21-16,21-21 0,-21 0 15,22 0-15,-22 0 0,21-21 0,0 0 16,1 0-16,-1 0 0,-21 0 0,22-1 16,-22 1-16,0-21 15,0 21-15,0-22 0,-21 22 0,21 0 16,-21 0-16,0 0 0,0 0 15,0-1-15,0 44 16,-21-1-16,0 0 16,21 0-16,-21 0 0,21 0 15,0 22-15,0-22 0,0 21 0,-21-21 16,21 1-16,0-1 0,-21 0 16,21 0-16,0 0 0,0 0 15,0-42 16,21 0-31,-21 0 0,21 0 16,0 0-16,-21-1 16,0 1-16,21-21 0,0 21 0,-21 0 15,22-22-15,-1 22 0,0 0 16,-21 0-16,21 21 0,0 0 0,0 0 16,1 21-1,-22 0-15,21 0 0,-21 0 16,21 1-16,-21 20 0,21-21 0,-21 0 15,21 0-15,0 1 0,1-1 16,-1 0-16,0 0 0,0 0 16,0-21-16,0 0 0,1 0 0,-1 0 15,21 0-15,-21 0 0,0 0 0,1-21 16,20 21-16,-21-21 0,0 0 16,0 0-16,1-1 0,-22-20 15,21 21-15,0-21 0,-21-1 0,21 1 16,-21 0-16,0-22 0,0 22 15,21-1-15,-21-20 0,0-1 0,0 22 16,0-21-16,0 20 0,0 1 16,0 0-16,0 20 0,0 1 0,0 0 15,0 42 1,0 22-16,-21-22 0,21 21 0,-21 22 16,21-22-16,-21 0 0,21 22 15,0-22-15,0 0 0,0 1 16,0-1-16,0 0 0,0 1 15,0-1-15,0 0 0,0 1 0,21-22 16,-21 0-16,21 21 0,0-20 16,0-22-16,1 21 0,-1-21 0,0 0 15,0 0-15,0 0 0,22 0 0,-22-21 16,0 21-16,21-22 0,-21 1 16,1 0-16,-1 0 0,0 0 0,0-22 15,0 22-15,-21 0 0,21 0 16,-21 0-16,0 0 15,-21 21 1,0 0-16,21 21 0,-21 0 16,21 0-16,0 0 0,-21 0 0,21 1 15,0-1-15,0 0 0,0 0 16,0 0-16,0 0 0,0 1 0,0-1 16,21-21-16,0 0 0,0 0 15,0 0-15,1 0 16,-1 0-16,0 0 0,0-21 15,0-1-15,0-20 0,1 21 16,-1 0-16</inkml:trace>
  <inkml:trace contextRef="#ctx0" brushRef="#br0" timeOffset="5975.76">12128 1185 0,'0'0'16,"-21"0"-16,0 0 15,21-21 48</inkml:trace>
  <inkml:trace contextRef="#ctx0" brushRef="#br0" timeOffset="6163.66">11366 1334 0,'-21'21'0,"42"-42"0,-42 63 0,0-42 15,21 21-15,21-21 16,0 0-16,1 0 16,-1 0-16,21 0 0,0 0 15,1 0-15,-1 0 0,0-21 0,1 21 16,-1 0-16,0 0 0,-20-21 15,20 21-15,-21 0 0</inkml:trace>
  <inkml:trace contextRef="#ctx0" brushRef="#br0" timeOffset="6632.5">12636 1376 0,'0'0'0,"22"-21"0,-1 0 16,-21-1-16,21 1 0,-21 0 15,0 0-15,0 0 0,-21 21 16,0 0-16,-1 0 0,1 0 16,0 21-16,-21 0 0,21 0 0,-22 0 15,22 1-15,0 20 0,0-21 16,0 21-16,-1 1 0,22-22 15,0 21-15,0 1 0,0-22 0,0 21 16,0-21-16,22 0 0,-1 1 16,21-1-16,-21 0 0,22 0 0,-1-21 15,0 0-15,1 0 0,-1 0 0,21 0 16,-20 0-16,20 0 0,-20-21 16,-1 0-16,21 21 0,-20-21 0,-1-1 15,0 1-15</inkml:trace>
  <inkml:trace contextRef="#ctx0" brushRef="#br0" timeOffset="8242.29">13335 1461 0,'0'-22'0,"0"44"0,0-65 0,0 1 0,-21 21 16,0 0-16,-1 21 0,-20-22 0,21 22 15,0 0-15,-22 0 0,22 0 16,0 0-16,-21 22 0,21-22 0,-1 21 16,1 0-16,0 21 0,0-21 15,0 22-15,0-22 0,21 21 0,0-21 16,0 22-16,0-22 0,0 21 15,0-21-15,0 1 0,21-1 0,0 0 16,0-21-16,0 0 0,22 0 16,-22 0-16,21 0 0,0 0 0,-20 0 15,20-21-15,0 21 0,-21-21 16,22-1-16,-22 1 0,21 0 16,-21 0-16,1-21 0,-1 20 0,-21-20 15,0 21-15,0 0 0,0-22 16,0 22-16,0 0 0,0 0 0,-21 42 31,-1 0-15,22 0-16,-21 1 0,0-1 0,21 0 15,0 21-15,0-21 0,0 1 16,0-1-16,0 0 0,0 21 0,0-21 16,21 1-1,0-22-15,22 0 0,-22 0 0,21 0 16,1 0-16,-1 0 0,0 0 0,1 0 15,-1-22-15,0 1 0,1 0 16,-1 0-16,0-21 0,-21 20 0,22-20 16,-1 0-16,-21 21 0,0-22 15,1-20-15,-1 20 0,0 1 0,-21-21 16,0-1-16,0 1 0,0 20 16,0-20-16,0-1 0,-21 22 0,21 0 15,0-1-15,-21 22 0,21 0 16,-22 21-1,1 42-15,21 1 16,0-1-16,-21 21 0,0 1 0,0-1 16,0 1-16,21-1 0,0-20 0,-22 20 15,22-20-15,0 20 0,0-21 16,0 1-16,0-1 0,0 22 16,0-43-16,22 0 0,-1 0 15,0 0-15,0 0 0,0-21 0,0 0 16,22 0-16,-22 0 0,21 0 15,-21-21-15,22 0 0,-1 0 0,-21 0 16,22-22-16,-1 22 0,0-21 0,1 0 16,-22-1-16,21 1 0,-21 0 15,22-22-15,-22 1 0,0 20 16,-21-20-16,0-1 0,0 22 16,21-22-16,-21 22 0,0 0 0,0-1 15,0 22-15,0-21 0,0 21 16,-21 0-16,0 21 15,21 21-15,0 21 16,0 0-16,-21 1 0,21 20 0,-22 1 16,22-1-16,0 22 0,0-22 15,0-20-15,0 20 0,-21 1 0,21-22 16,0 0-16,0 22 0,0-22 16,0-21-16,0 22 0,21-22 0,1 21 15,-1-21-15,0-21 0,0 22 16,0-22-16,0 0 0,1 0 15,-1 0-15,0 0 0,21-22 0,-21 1 16,1 0-16,-1 0 0,21 0 16,-21 0-16,0-1 0,1-20 0,-1 21 15,0 0-15,0 0 0,0-1 16,-21 1-16,0 0 0,0 0 0,-21 42 47,0-21-47,21 21 0,0 0 0,0 1 15,0-1-15,0 0 16,0 0-16,0 0 0,0 0 16,0 1-16,0-1 15,21 0-15,0-21 0,0 0 16,22 0-16,-22 0 0,21 0 0,-21 0 16,22 0-16,-1 0 0,-21-21 15,22 21-15,-1-21 0,-21-1 0,0 1 16,22 21-16,-22-21 0,0 0 15,-21 0-15,0 0 0,21-1 0,-21 1 16,0 0-16,-21 21 31,0 21-15,21 0-16,0 1 16,-21-1-16,-1 0 0,22 21 0,0-21 15,-21 22-15,21-1 0,-21 0 16,0 1-16,21-1 0,-21 0 0,0 22 15,21-22-15,-22 1 0,1 20 16,0-21-16,21 22 0,-21-1 0,21 1 16,0-1-16,0 1 0,0-1 15,-21 22-15,21-21 0,0 20 0,0-20 16,0-1-16,0 1 0,0-1 0,0 22 16,0-43-16,0 22 0,0-1 0,0 1 15,0-22-15,0 0 16,0 1-16,0-1 0,0-21 0,0 22 15,-21-22-15,-1 0 0,1-21 16,0 0-16,0 0 16,0-21-16,0 0 0,21-1 0,-22 1 15,1 0-15,21-21 0,0-1 0,-21 1 16,21 0-16,0-1 0,0-20 16,0-1-16,0 22 0,0-21 0,21-1 15,-21 1-15,43-22 0,-22 21 16,0 1-16,21-1 0,-21 1 15,22-1-15,-1 1 0,-21-1 0,22 22 0,-1 0 16,0-1-16,1 1 16,-1 0-16,-21-1 0,21 22 0,-20-21 15,20 21-15,-21 0 0,0-22 0,0 22 16,1 0-16,-22 0 16,0 0-16</inkml:trace>
  <inkml:trace contextRef="#ctx0" brushRef="#br0" timeOffset="9348.1">3450 2561 0,'0'0'0,"-21"0"0,-21-21 0,20 21 15,1 0-15,-21 0 0,42-21 0,-21 21 16,0 0-16,-1 0 16,44 0-1,-1 0-15,0 0 16,0 0-16,21 0 0,1 0 0,-1 0 15,22 0-15,-1 0 0,1 0 16,20 0-16,1 0 0,0 0 0,-1 0 16,1 0-16,21 0 0,21 0 15,0 0-15,0 0 0,0 0 0,21 0 16,0 0-16,0-21 0,22 21 16,-22 0-16,21 0 0,0 0 15,1 0-15,-1 0 0,0-21 0,22 21 16,-1 0-16,-20 0 0,20 0 15,1-22-15,-1 22 0,22 0 0,-22 0 16,1 0-16,21 0 0,-1-21 16,-20 21-16,20 0 0,1 0 0,0 0 15,-1 0-15,1 0 0,21 0 16,-21 0-16,-1 0 0,22 0 0,-21 0 16,-1 0-16,1 0 0,21 0 15,-21 0-15,-1 0 0,1 0 0,0 0 16,-22 0-16,22 0 0,-1 0 0,-20 0 15,21 0-15,-22 0 16,1 0-16,-1 0 0,-21 0 0,22 0 16,-22 0-16,1 0 0,-1 0 15,0-21-15,-21 21 0,1 0 0,-1 0 16,0-21-16,-21 21 0,0 0 0,0 0 16,-21-21-16,0 21 0,-22 0 15,1 0-15,0-21 0,-22 21 0,1 0 16,-22 0-16,0 0 0,-21-22 15,22 22-15,-22 0 16,-42 0 0,0 0-16,-1 0 15,-20 0-15,21 0 0,-21 0 0,-1 0 16,1 22-16</inkml:trace>
  <inkml:trace contextRef="#ctx0" brushRef="#br0" timeOffset="10832.31">2413 3683 0,'-21'0'16,"0"0"-16,-1 0 0,1 0 16,0 0-16,0 0 15,0 0-15,42 0 47,0 0-47,21 0 16,1 0-16,20 0 0,1 0 15,-1 0-15,1 0 0,-1 0 16,1 0-16,-1 0 0,1 0 16,-22 0-16,22 0 0,-22 0 0,0 0 15,1 0-15,-1 0 0,0 0 16,1 0-16,-22 0 0,0-21 0,0 21 16,0 0-16,0 0 0,-42 0 62,0 0-62,0 0 0,0 0 16,0 0-16,-1 0 15</inkml:trace>
  <inkml:trace contextRef="#ctx0" brushRef="#br0" timeOffset="12623.39">2688 3768 0,'0'0'0,"0"-21"16,-21-1-16,21 1 15,-21 21 1,21-21-16,0 0 15,21 21 360</inkml:trace>
  <inkml:trace contextRef="#ctx0" brushRef="#br0" timeOffset="18952.59">2773 3725 0,'0'-21'16,"-21"21"0,-1 0-16,1 0 31,21 21 16,0 22-47,0-22 0,0 21 15,0 1-15,0-1 0,0 21 0,0-20 16,0 20-16,21 1 0,-21-22 16,0 22-16,0-1 0,0-21 0,0 22 15,0-22-15,0 1 16,-21-1-16,21 0 0,-21 1 0,21-1 16,0-21-16,0 0 0,0 22 15,0-22-15,0 0 0,-21 0 16,21-42 15,0 0-31,0 0 16,0-1-16,0-20 0,0 21 0,21 0 15</inkml:trace>
  <inkml:trace contextRef="#ctx0" brushRef="#br0" timeOffset="19416.33">2963 4360 0,'0'0'0,"21"22"0,1-1 16,-1-21-16,-21 21 0,21-21 16,0 0-1,0 0-15,0 0 16,1 0-16,-1 0 15,0-21-15,-21 0 0,21-1 16,0 1-16,0 0 0,-21 0 16,0 0-16,0 0 0,0-1 15,0 1-15,0 0 0,0 0 16,-21 0-16,0 21 16,0 0-16,0 0 0,0 21 15,-1 0-15,1 0 0,-21 0 0,21 1 16,0-1-16,-1 21 0,22-21 15,0 22-15,-21-1 0,21-21 0,0 21 16,0-20-16,0-1 0,0 21 16,0-21-16,0 0 0,0 1 0,21-1 15,-21 0-15,22 0 16,-1-21-16,0 0 16,0 0-16,0 0 15,0 0-15,1 0 0,-1 0 16,-21-21-16,21 21 0,0-21 15,0 0-15,0-1 0,1 22 0</inkml:trace>
  <inkml:trace contextRef="#ctx0" brushRef="#br0" timeOffset="19925.43">3725 4170 0,'0'0'0,"21"-42"16,1 42-1,-22-22-15,-22 22 16,1 0 0,0 22-16,0-1 0,0 0 15,0 0-15,-1 0 0,1 0 0,0 1 16,0-1-16,-21 0 0,20 0 16,22 0-16,-21 0 0,21 1 0,-21-1 15,21 0-15,0 0 0,0 0 16,21-21-16,0 0 0,1 21 15,-1-21-15,0 0 0,0 0 16,21 0-16,-20 0 0,20 0 16,-21 0-16,21 0 0,1 0 0,-22 0 15,21 22-15,1-22 0,-22 21 16,0-21-16,0 21 0,0-21 0,-21 21 16,21-21-16,-21 21 0,0 0 15,0 1-15,-21-1 0,0-21 16,-21 21-16,21 0 0,-1-21 0,-20 21 15,0 0-15,21-21 0,-22 22 16,1-22-16,21 0 0,-22 0 0,22 0 16,-21 0-16,21 0 0,0 0 15,-1 0-15,1 0 0,0 0 16,0 0-16,0 0 0,0-22 16,21 1-1,0 0-15,0 0 16,21 0-16,0 0 15,0-1-15,21 1 16</inkml:trace>
  <inkml:trace contextRef="#ctx0" brushRef="#br0" timeOffset="20290.21">4170 3874 0,'0'0'0,"0"-22"0,21-20 16,-42 42 15,21 21-15,0 0-16,0 1 0,0 20 16,-21 0-16,21 1 0,0-1 0,-22 0 15,22 22-15,0-22 0,0 22 16,-21-22-16,21 21 0,-21-20 15,21-1-15,0 0 0,-21 1 0,21-1 16,0-21-16,0 22 0,0-22 16,0 0-16,0 0 0,0 0 0,0 0 15,21 1-15,0-22 16,0 0-16,1 0 0,-1 0 16,0 0-16,0 0 0,0-22 15,0 22-15,1-21 0,-1 0 0,0 0 16,-21 0-16,0 0 0,21-1 15,0-20-15,-21 21 0</inkml:trace>
  <inkml:trace contextRef="#ctx0" brushRef="#br0" timeOffset="20493.09">4064 4297 0,'0'0'0,"-21"0"0,42 0 47,0 0-47,0 0 0,0 0 16,1 0-16,20 0 0,-21-21 15,0 21-15,22 0 0,-22-21 0,21-1 16,-21 22-16,22-21 16,-22 21-16,21-21 0,-21 21 0</inkml:trace>
  <inkml:trace contextRef="#ctx0" brushRef="#br0" timeOffset="20840.9">4974 3852 0,'-21'0'0,"0"22"15,0-1 1,21 0-16,0 0 16,-22 21-16,22-20 0,0 20 0,0 0 15,0-21-15,0 22 0,0-1 16,0 0-16,0 1 0,-21-1 0,21-21 16,-21 22-16,21-1 0,-21-21 0,21 21 15,0-20-15,-21 20 0,0-21 16,21 0-16,0 0 0,0 1 15,21-44 17,0 1-32,0 0 15,0 0-15,-21-21 0,0 20 16</inkml:trace>
  <inkml:trace contextRef="#ctx0" brushRef="#br0" timeOffset="21123.74">4911 3958 0,'0'0'0,"0"-21"0,0 0 16,0 42 0,21 21-1,0-20-15,0-1 0,-21 21 16,21-21-16,0 22 0,1-1 0,-1-21 16,0 21-16,-21 1 15,21-22-15,0 21 0,0-21 0,1 1 16,-1 20-16,-21-21 0,21 0 0,0 0 15,0 1-15,-21-1 16,21 0-16,1-21 0,-22 21 16,0-42 15,0 0-31,0 0 16,0-1-16,21 1 0</inkml:trace>
  <inkml:trace contextRef="#ctx0" brushRef="#br0" timeOffset="21416.29">5524 3810 0,'0'-21'16,"-21"42"-1,0 0 1,21 0-16,-21 22 0,21-22 0,-21 21 15,21 1-15,0-1 0,-21 0 16,-1 1-16,22-1 0,-21 0 0,0 1 16,21-22-16,0 21 0,-21 0 15,0-20-15,21 20 0,-21-21 16,21 0-16,-22 0 0,22 1 0,0-1 16,0 0-1,22-21 1,-1-21-16,0 21 15,0-21-15,0-1 0</inkml:trace>
  <inkml:trace contextRef="#ctx0" brushRef="#br0" timeOffset="22125.4">6181 3916 0,'0'0'0,"0"-21"0,0 0 0,0-1 16,0 1-16,-22 21 15,1 0-15,0 0 16,0 0-16,0 21 0,0 1 0,-1-22 16,1 42-16,0-21 0,-21 0 15,21 22-15,-1-1 0,1-21 0,-21 21 16,21 22-16,0-22 0,-22 1 15,22-22-15,21 21 0,0 0 16,-21-20-16,21 20 0,0-21 0,0 0 16,0 0-16,21 1 0,0-1 15,0 0-15,1-21 0,20 0 0,-21 0 16,21 21-16,-20-21 0,20 0 0,-21 0 16,21 0-16,-20 0 0,20-21 15,-21 0-15,0 21 0,0-21 0,-21-1 16,0 1-16,0 0 0,0 0 15,0 0-15,0 0 16,0-1-16,-21 22 0,0-21 0,0 21 0,0 0 16,0 0-16,-1 0 0,1 0 15,0 0-15,0 0 0,0 0 16,42 0 15,0 0-31,0 0 16,0 0-16,1 0 0,-1 0 15,0 0-15,0 21 0,-21 1 16,21-1-16,-21 0 0,0 0 16,0 0-16,0 0 0,0 22 15,0-22-15,0 21 0,-21 1 16,21-1-16,-21 0 0,0 22 0,0-22 0,-1 22 16,1-1-16,0 1 0,0-1 15,0-21-15,0 22 0,-1-1 16,1-20-16,0-1 0,21 22 0,0-22 15,-21 0-15,0 1 0,21 20 16,0-21-16,0-20 0,0 20 0,0-21 16,-21 21-16,21-20 0,0-1 0,0 0 15,0-42 1,0 0 0,0-1-16,21-20 0,-21 0 0</inkml:trace>
  <inkml:trace contextRef="#ctx0" brushRef="#br0" timeOffset="22696.07">6710 4297 0,'0'0'15,"-21"0"-15,-1 21 16,1 0-16,21 0 16,21-21 30,1 0-46,-1 0 0,-21-21 0,21 21 16,-21-21-16,21 21 0,-21-21 16,0 0-16,0 0 15,-21 21-15,0 0 0,0 0 16,-1 0-16,1 0 16,0 21-16,0 0 0,0-21 0,21 21 15,0 0-15,0 0 0,0 1 16,0-1-1,21-21-15,21 0 16,-21 0 0,1-21-16,20 21 0,0-22 0</inkml:trace>
  <inkml:trace contextRef="#ctx0" brushRef="#br0" timeOffset="23028.88">7514 3768 0,'0'0'0,"0"-21"0,-21 21 15,21-22-15,-21 22 16,21 22 15,0 20-31,0-21 0,21 21 0,0 1 16,0-1-16,22 0 0,-22 22 15,0-22-15,0 1 0,21 20 0,-20-21 16,-1 1-16,21-1 0,-21 0 16,0-20-16,22 20 0,-22-21 15,0 0-15,0 0 0,-21 1 0,0-1 0,21-21 16,1 21-16,-22-42 31,0 0-31,0-1 16,0 1-16,0 0 0,0-21 15</inkml:trace>
  <inkml:trace contextRef="#ctx0" brushRef="#br0" timeOffset="23323.71">8191 3831 0,'0'0'0,"0"-21"0,-21 21 31,0 0-31,0 0 0,0 21 16,0 0-16,-1 1 0,-20-1 16,0 21-16,-1 0 0,1 1 0,0-1 15,-22 0-15,22 22 0,-22-22 16,22 1-16,-21 20 0,20-21 0,1 1 16,0-22-16,20 21 0,-20 1 0,21-22 15,0 0-15,0 0 0,-1 0 16,44-21 15,-1-21-31,21 0 0,-21 0 16,22 0-16,-22-1 0,21 1 15</inkml:trace>
  <inkml:trace contextRef="#ctx0" brushRef="#br0" timeOffset="24223.85">8615 3789 0,'-43'-21'16,"22"21"-16,0 0 15,21 21-15,-21-21 16,21 21-16,0 0 0,0 22 0,0-22 15,0 21-15,0 0 0,0-20 0,0 20 16,0 0-16,0 1 0,0-1 16,0 0-16,0 1 0,0-1 0,0 0 15,-21-21-15,21 22 0,0-22 16,0 0-16,0 0 0,-21 0 0,21 1 16,0-1-16,0-42 31,0-1-16,0-20-15,0 21 16,0 0-16,0-22 0,0 1 16,21 0-16,-21-1 0,0-20 0,0 21 15,0-22-15,21 22 0,-21-1 16,21 22-16,0-21 0,-21 21 0,0 0 16,21-1-16,-21 1 0,22 0 0,-1 21 15,0 0-15,0 0 16,0 0-16,0 0 0,1 0 15,-1 21-15,0 0 0,0 1 16,0-1-16,0 21 0,1-21 0,-1 22 16,-21-22-16,0 21 0,21 0 0,-21 1 15,0-22-15,21 21 16,-21-21-16,0 22 0,0-22 0,0 21 16,0-21-16,0 1 0,0-1 0,0 0 15,0 0-15,0 0 16,21-21 15,0-21-31,-21 0 0,22 0 16,-22 0-16,21-1 0,0-20 0,0 0 15,-21-1-15,21 1 0,0-21 16,1 20-16,-1-20 0,21 20 16,-21 1-16,0 0 0,1-1 0,20 1 15,-21 21-15,21 0 0,-20 0 16,20-1-16,-21 22 0,0 0 0,22 0 15,-22 0-15,0 0 16,0 22-16,-21-1 0,0 0 0,0 0 16,0 0-16,0 0 0,0 22 0,0-22 15,0 21-15,0 1 0,0-1 16,0 0-16,0 1 0,-21-22 0,21 21 16,-21 0-16,21-20 0,0 20 15,0-21-15,0 0 0,-21 22 0,21-22 16,0 0-16,0 0 15,0 0-15,0 0 16,0-42 15,0 0-31,21 0 16,-21 0-16,21 0 0</inkml:trace>
  <inkml:trace contextRef="#ctx0" brushRef="#br0" timeOffset="24711.76">10139 3535 0,'0'0'0,"0"-21"0,0 42 31,0 0-16,0 0-15,0 0 0,0 1 0,-21-1 16,21 0-16,-22 21 0,1-21 16,21 22-16,-21-22 0,21 21 0,-21 1 15,0-1-15,0 21 0,21-20 0,-22-1 16,1 22-16,21-22 0,-21 0 16,0 1-16,21-1 0,0 0 15,0 1-15,0-22 0,-21 21 16,21-21-16,0 0 0,0 1 0,0-1 15,0 0-15,21 0 0,0 0 0,0-21 16,22 0-16,-22 0 0,21 0 16,0 0-16,1 0 0,-1 0 0,22 0 15,-22-21-15,0 21 0,1-21 0,-22 21 16,21-21-16,0 0 0,-20 21 16,-1-22-16,0 22 0,0 0 0,-21-21 15,21 21-15,-42 0 63,0 0-63,0 0 15,0 0-15,-1 0 0</inkml:trace>
  <inkml:trace contextRef="#ctx0" brushRef="#br0" timeOffset="36038.97">9969 5038 0,'0'-21'0,"-21"21"15,21-22 32,0 1-31,0 0 0,0 0-16,0 0 15,0 0 16,0-1 1,-21 22-17,0 0 1,21-21-16,-21 21 16,21-21-1,-21 21-15,21 21 47,0 0-47,0 1 16,0-1-16,0 21 15,0 0-15,0-20 0,0 20 0,0 21 0,0-20 16,0-1-16,0 0 16,0 22-16,0-22 0,0 22 0,0-22 15,0 0-15,0 1 0,0-1 16,0 0-16,0 1 0,0-1 0,0-21 15,0 0-15,0 22 0,0-22 0,21-21 16,-21 21-16,0 0 0,0 0 16,0-42 46,-21 0-46,21 0-1</inkml:trace>
  <inkml:trace contextRef="#ctx0" brushRef="#br0" timeOffset="36576.46">9969 5800 0,'0'0'0,"-21"0"16,0 0-16,0 0 16,0 0-1,42 0 48,0 0-48,21 0-15,-20 0 0,20 0 16,0 21-16,1-21 0,20 0 0,-21 0 16,22 0-16,-1 0 0,1 0 15,-1 0-15,1 0 0,21 0 0,-1 21 16,1-21-16,0 0 0,-1 0 15,1 0-15,0 0 0,-1 0 0,-20 0 16,20 0-16,-20 0 0,-1 0 0,-20 0 16,20 0-16,-20 0 0,-1 0 15,-21 0-15,21 0 0,-20 0 0,-1 0 16,0 21-16,0-21 0,0 0 16,-42 0 30,0-21-30,21 0 0</inkml:trace>
  <inkml:trace contextRef="#ctx0" brushRef="#br0" timeOffset="37088.01">11557 5503 0,'0'0'0,"-21"-21"15,0 21-15,-1 0 16,22 21 15,0 1-15,0-1-16,22-21 15,-1 21-15,0 0 0,0 0 0,0-21 16,0 21-16,22 1 0,-22-1 0,21 0 16,-21-21-16,22 21 0,-22 0 15,21-21-15,-21 0 0,22 0 16,-22 21-16,0-21 0,0 0 16,0 0-16,1 0 0,-1 0 0,0 0 15,-21 22 16,-21-1-31,0-21 0,21 21 16,-43-21-16,22 21 0,0-21 16,0 21-16,-22 0 0,22 1 0,-21-1 15,21 0-15,-22 0 0,22 0 0,-21 0 16,0 1-16,20-1 16,-20 21-16,21-21 0,-21-21 0,20 21 15,1 1-15,21-1 0,-21 0 16,0-21-16,21 21 15,21-21 32,0-21-47</inkml:trace>
  <inkml:trace contextRef="#ctx0" brushRef="#br0" timeOffset="40743.5">13293 5419 0,'0'21'16,"0"0"-16,0 0 0,21-21 62,-21-21-62,21 0 16,0 0-16,0 0 0,0-1 15,1 1-15,20 0 0,-21 0 16,0-21-16,0 20 0,22-20 0,-22 0 16,0 21-16,0-22 0,0 1 15,-21 21-15,0-22 0,0 22 0,0 0 16,0 0-16,-21 21 16,0 0-16,0 21 0,-21-21 15,20 21-15,-20 22 0,21-22 16,-21 0-16,20 0 0,-20 21 0,42-20 15,0-1-15,0 21 0,0-21 16,0 0-16,21 1 0,0-1 16,1 0-16,20 0 0,-21 0 0,21 0 0,1 1 15,-22-1-15,21 0 16,-21-21-16,1 21 0,-1 0 0,0 0 16,-21 1-16,0-1 0,0 0 15,0 0-15,0 0 0,-21 0 16,0-21-16,-1 0 0,-20 22 15,21-22-15,0 0 0,0 0 0,-22 0 16,22 0-16,0-22 0,0 22 0,0-21 16,-1 0-16,1 0 15,0 21-15,42 0 32,0 0-32,-21 21 0,22 0 15,-1 0-15,0-21 16,0 22-16,0-1 0,0 0 0,1-21 15,-1 21-15,0-21 0,0 0 0,21 0 16,-20 0-16,20 0 0,-21 0 16,21 0-16,1-21 0,-1 0 0,0 0 15,1-1-15,-1 1 0,0 0 16,1 0-16,-22 0 0,21-22 0,-21 22 16,1-21-16,-1 21 0,0-22 15,-21 22-15,0-21 0,0 21 0,0 0 16,0-1-16,0 1 0,0 0 0,-21 21 15,0 0 1,-1 0-16,1 21 0,0 0 16,0 1-16,0-1 0,0 21 15,-22-21-15,22 22 0,0-1 0,21 0 16,0 1-16,-21-22 0,21 21 0,0 0 16,0-20-16,21-1 0,-21 0 15,42 0-15,-21 0 0,22-21 0,-22 0 16,21 0-16,22 0 0,-22 0 15,0-21-15,22 21 0,-22-21 0,1 0 16,20-22-16,-21 22 0,22-21 16,-22 21-16,1-22 0,-1 1 15,-21-21-15,0 20 0,22 1 0,-43-22 16,21 22-16,-21-21 0,0-1 16,0 22-16,0-22 0,0 1 0,0 20 15,0 22-15,0-21 0,0 21 16,0 0-16,-21 21 0,-1 0 0,1 21 15,0 0-15,21 21 16,-21 1-16,0-1 0,21 0 0,-21 22 16,-1-22-16,22 22 0,-21-1 0,21-21 15,0 22-15,0-22 0,0 1 16,0-1-16,0 0 0,0 1 0,21-1 16,-21-21-16,22 0 15,-1 0-15,21 1 0,-21-1 0,0 0 16,22-21-16,-1 0 0,0 0 0,1 0 15,-1 0-15,0-21 0,22 0 16,-22-1-16,1 1 0,-22 0 0,21-21 16,-21 21-16,22-1 0,-22 1 15,-21-21-15,0 21 0,0-22 0,0 22 16,0 0-16,0 0 0,0 0 0,0 0 16,-21 21-16,-1 0 0,1 0 15,0 0-15,0 0 0,0 21 0,0 0 16,21 0-16,-22 0 0,1 0 15,21 1-15,-21 20 0,21-21 16,0 0-16,0 22 0,0-22 0,0 0 16,0 0-16,0 0 0,0 0 15,21 1-15,0-22 0,1 21 0,20-21 16,-21 0-16,0 0 16,22 0-16,-1-21 0,0-1 0</inkml:trace>
  <inkml:trace contextRef="#ctx0" brushRef="#br0" timeOffset="41260.79">15938 5292 0,'0'0'0,"-42"-43"15,21 22 1,0 21-16,0 0 16,-1 0-16,1 0 0,0 0 0,0 0 15,0 21-15,0 1 16,-1-1-16,1 0 0,0 0 0,0 0 15,21 0-15,-21 22 0,21-22 16,-21 21-16,21-21 0,-22 22 0,22-22 16,0 0-16,0 0 0,0 22 0,22-43 15,-1 21-15,0 0 0,0 0 16,21-21-16,-20 0 0,20 0 0,0 0 16,-21 0-16,22 0 0,-1-21 15,0 0-15,1 0 0,-22-1 16,21 1-16,1-21 0,-22 21 0,21-22 15,-21 1-15,0 0 0,1-1 16,-1 1-16,-21-21 0,0 20 0,21-20 16,-21-1-16,0 1 0,0-1 15,0 1-15,0 20 0,0 1 0,0 21 16,0 0-16,0 0 0,0 42 16,0 0-16,-21 21 15,0 1-15,21-1 0,0 0 0,-22 22 16,1-1-16,21-20 15,-21 20-15,21-21 0,0 1 0,-21 20 16,21-20-16,0-1 0,-21-21 0,21 21 16,0-20-16,0 20 0,0-21 15,0 0-15,21-21 0,0 21 0,0-21 16,0 0-16,1 0 16,-1 0-16,0 0 0,0-21 0,21 0 15,-20 0-15,-1 0 0,0 0 0</inkml:trace>
  <inkml:trace contextRef="#ctx0" brushRef="#br0" timeOffset="41448.68">16108 5186 0,'0'0'0,"-21"0"0,21 21 0,0 0 15,21-21-15,0 0 16,0 0-16,21 0 0,-20 0 15,20 0-15,-21 0 0,21 0 0,1 0 16,-22 0-16,21-21 0,-21 21 16,1-21-16,-1 21 0,0-21 0</inkml:trace>
  <inkml:trace contextRef="#ctx0" brushRef="#br0" timeOffset="42527.93">17759 5461 0,'0'-21'31,"0"0"-31,0 0 15,0-1-15,0 1 16,0 0-16,0 0 0,0 0 16,0-22-16,0 22 0,0-21 15,0 0-15,0 20 0,0-20 0,-21 21 16,-1 0-16,22 0 0,-21-1 0,0 22 16,-21 0-16,21 0 0,-1 0 15,-20 22-15,21-1 0,-21 0 0,-1 21 16,22 1-16,-21-1 0,21 0 15,-22 1-15,22-1 0,0-21 0,21 21 16,0 1-16,0-1 0,0-21 16,0 22-16,0-22 0,0 0 0,0 0 15,21 0-15,0 0 0,0-21 0,22 0 16,-22 0-16,21 0 16,-21 0-16,22-21 0,-1 0 0,-21 0 15,22 0-15,-1 0 0,-21-1 16,0-20-16,22 21 0,-22-21 0,-21 20 15,21-20-15,-21 0 0,0-1 0,0 22 16,0-21-16,0 21 0,0 0 16,0-1-16,-21 22 15,21 22-15,0-1 16,-21 0-16,21 0 0,-22 0 16,22 22-16,-21-22 0,21 21 0,0 0 0,0-20 15,0 20-15,0-21 0,0 21 16,0-20-16,21-1 0,1 0 15,-1 0-15,0 0 0,0 0 16,0-21-16,0 0 0,1 0 0,20 0 16,-21 0-16,21 0 0,-20 0 0,20-21 15,0 0-15,-21 0 0,22 0 16,-22 0-16,21-22 0,-21 22 0,1-21 16,-1-1-16,0 1 0,0-21 15,-21 20-15,0-20 0,0 20 0,0 1 16,0-21-16,0 41 0,0-20 15,0 21-15,0 0 0,0 0 0,-21 21 16,21 21 0,-21 21-16,0-21 0,21 22 15,0-1-15,-22 0 0,22 1 0,-21-1 16,21 0-16,0 22 0,0-22 0,0-21 16,0 22-16,0-1 0,0-21 15,0 21-15,0-20 0,21-1 0,1 0 16,-22 0-16,21 0 0,0 0 15,21-21-15,-21 0 0,1 0 0,20 0 16,-21 0-16,21-21 0,1 0 16,-22 0-16,21 0 0,-21 0 15,22-1-15,-22-20 0,0 0 0,21-1 16,-20 1-16,-1-21 0,-21 20 16,21-20-16,-21-1 0,21 1 0,-21 20 15,0-20-15,0 21 0,0 20 16,0 1-16,0 0 0,0 42 15,-21 22-15,21-1 16,-21 0-16,21 1 0,-21 20 16,21-21-16,0 1 0,0 20 0,0-20 15,0-1-15,0 0 0,0 1 16,0-22-16,0 21 0,21-21 0,0 0 16,0 1-16,0-1 0,0 0 15,1 0-15,-1-21 0,0 0 16,0 0-16,21 0 0,-20 0 0,20-21 15</inkml:trace>
  <inkml:trace contextRef="#ctx0" brushRef="#br0" timeOffset="43060.45">19981 4614 0,'0'0'0,"0"-21"0,21 21 15,-21 21 16,0 22-31,0-22 0,0 42 16,0-20-16,0 20 0,0 1 0,0-1 16,0 1-16,0-1 0,0-20 0,0 20 15,0-21-15,-21 22 0,21-22 16,-21 1-16,21-22 0,0 21 0,0-21 16,0 0-16,0 1 0,0-1 15,0 0-15,0-42 47,0 0-47,0-1 0,-21 1 0,0 0 16</inkml:trace>
  <inkml:trace contextRef="#ctx0" brushRef="#br0" timeOffset="43839.55">19664 5228 0,'0'0'0,"-21"0"0,42 0 31,0 21-31,21-21 0,-21 0 15,22 0-15,-1 22 0,0-22 16,22 0-16,-22 0 0,22 0 16,-22-22-16,22 22 0,-22-21 15,21 0-15,-20 21 0,-1-21 0,0-21 16,-20 20-16,20 1 0,-21-21 0,0 21 16,0-22-16,-21 1 0,0 0 15,0-1-15,0 1 0,0 0 0,0 21 16,0-1-16,-21 1 0,21 0 15,-21 21-15,0 21 16,21 0-16,0 1 0,0 20 16,0 0-16,0 22 0,0-22 15,0 22-15,0-22 0,0 0 16,-21 22-16,21-22 0,-21 0 16,21 1-16,0-1 0,0 0 0,-22-20 15,1 20-15,21-21 0,0 0 0,0 0 16,0 1-16,-21-22 15,42 0 1,-21-22 0,21 1-16,1 0 0,-1 0 0,0 0 15,0-22-15,0 22 0,0 0 0,1 0 16,-1 0-16,0 0 16,0-1-16,0 22 0,0 0 15,1 0-15,-22 22 16,0-1-16,21-21 15,-21 21-15,0 0 0,21 0 0,-21 0 16,0 1-16,21-22 0,0 21 16,-21 0-16,21-21 0,1 21 0,20-21 15,-21 0-15,0 21 0,0-21 16,22 0-16,-22 0 0,21 0 0,-21 0 16,22 0-16,-22-21 0,21 21 0,-21-21 15,22 0-15,-22 0 0,0-1 16,0 1-16,0-21 0,1 21 0,-22-22 15,0 22-15,0 0 0,0-21 16,0 21-16,0-1 0,0 1 16,-22 21-16,1 0 0,0 0 0,0 0 15,0 0-15,0 21 0,-1 1 16,1-1-16,0 0 0,21 21 0,0-21 16,-21 1-16,21 20 0,0-21 0,0 0 15,0 0-15,0 22 0,21-22 16,-21 0-16,21-21 0,0 21 0,1 0 15,20-21-15,-21 0 16,0 22-16,22-22 0,-22 0 0,21 0 0,0 0 16,-20 0-16,20-22 0,0 1 0,1 21 15,-1-21-15,0 0 16</inkml:trace>
  <inkml:trace contextRef="#ctx0" brushRef="#br0" timeOffset="44137.38">22183 4720 0,'-22'-21'16,"22"0"-16,22 21 31,-1 0-31,0 0 0,0 0 0,21 0 15,-20 0-15,20 0 0,0 0 16,1 0-16,20 0 0,-21 0 0,22 0 16,-22 0-16,1 0 0,-1 0 15,-21 0-15,21 0 0,-63 0 32,0 0-32,0 0 15,-21 0-15,20 0 0,1 0 0</inkml:trace>
  <inkml:trace contextRef="#ctx0" brushRef="#br0" timeOffset="44388.67">22458 4678 0,'-43'21'16,"43"0"-16,0 0 16,-21 1-16,21-1 0,0 0 15,-21 0-15,21 21 0,0 1 0,0-22 16,0 21-16,0 1 0,-21-1 15,21 0-15,0 1 0,-21-22 0,21 21 16,0-21-16,0 22 0,0-22 16,0 0-16,0 0 0,0 0 0,0 0 15,0 1-15,21-22 47,0 0-47,0-22 0,0 1 0</inkml:trace>
  <inkml:trace contextRef="#ctx0" brushRef="#br0" timeOffset="44780.39">23410 4741 0,'0'0'0,"0"-21"0,0 0 0,0 0 15,-21 0-15,0 21 16,0 0-16,0 0 0,-1 0 0,1 0 16,0 0-16,0 0 0,-21 21 15,20-21-15,1 21 0,-21 21 0,21-20 16,0 20-16,-22 0 0,22 1 16,0-1-16,0 0 0,0 1 0,-1-1 15,22 0-15,0-21 0,0 22 0,0-22 16,0 0-16,0 21 0,22-20 15,-1-22-15,0 21 0,0 0 16,0-21-16,22 0 0,-22 0 16,0 0-16,21 0 0,-21 0 0,1 0 15,20 0-15,-21 0 0,0-21 0,0 21 16,1-21-16,-1 21 0,0-22 16,0 1-16,0 21 0,-21-21 0,0 0 15,0 0 1</inkml:trace>
  <inkml:trace contextRef="#ctx0" brushRef="#br0" timeOffset="45727.85">9694 7345 0,'0'0'0,"-21"0"0,-21 21 16,21-21-1,21 21 1,21-21 15,21 0-31,0 0 0,1 0 16,20 0-16,1 0 0,-1 0 0,22 0 15,0 0-15,-1 0 0,-20 0 16,20 0-16,1-21 0,0 21 0,-1 0 16,1 0-16,0 0 0,-1-21 0,1 21 15,0 0-15,-1 0 0,1-21 16,0 21-16,-22 0 0,1 0 0,-1-21 16,1 21-16,-1 0 0,-20 0 0,-1-22 15,-21 22-15,0 0 0,0 0 16,1 0-16,-22-21 15,0 0-15,-22 21 16,1 0-16,0-21 16,0 21-16,0 0 0,0 0 0,-1 0 15,1-21-15,-21 21 0,21 0 16,0 0-16,-1-21 0,1-1 0</inkml:trace>
  <inkml:trace contextRef="#ctx0" brushRef="#br0" timeOffset="46080.15">11345 7049 0,'0'21'32,"21"-21"-17,1 21-15,-1-21 0,-21 21 0,21-21 16,0 0-16,0 21 0,0-21 16,22 0-16,-22 0 0,0 0 0,0 21 15,0-21-15,22 0 0,-22 0 16,0 0-16,0 0 0,0 22 0,1-22 15,-22 21 1,0 0 0,-22 0-16,1 0 0,0-21 15,0 21-15,-21 22 0,20-22 16,-20 0-16,21 21 0,-21 1 0,-1-22 16,1 21-16,0 1 0,-1-1 15,1-21-15,0 21 0,20-20 0,-20 20 16,21-21-16,0 0 0,0 0 15,-1 1-15,22-1 0,0 0 16,22-21 0,-1 0-16,0 0 15,0-21-15</inkml:trace>
  <inkml:trace contextRef="#ctx0" brushRef="#br0" timeOffset="47244.5">13483 6900 0,'-21'-21'16,"21"0"-16,0 0 0,0 0 15,0 0-15,0-1 16,0 1-16,0 0 0,0 0 0,0 0 16,0 0-16,0 42 31,0 0-31,0 21 16,0 1-16,0-22 0,0 42 0,0-20 15,0 20-15,-21-21 0,21 22 0,-21-1 16,-1 1-16,22-22 0,-21 22 15,0-22-15,21 0 0,0 1 16,-21-22-16,21 0 0,0 21 0,-21-42 16,21 22-16,0-44 31,0 1-31,0 0 16,21 0-16,-21 0 0,0 0 0</inkml:trace>
  <inkml:trace contextRef="#ctx0" brushRef="#br0" timeOffset="47860.14">13229 6879 0,'0'0'0,"0"-21"0,0-21 0,0 21 0,0-22 15,0 22-15,0-21 0,0 21 16,21-1-16,22 1 0,-22 0 0,21 0 16,-21 0-16,22 21 0,-1 0 15,21 0-15,-20 0 0,-1 21 0,0 0 16,1 21-16,-22 1 0,21-1 15,-21 0-15,-21 1 0,0-1 0,0 0 16,0 1-16,-21-1 0,0 0 16,-21 1-16,21-1 0,-22-21 0,22 22 15,-21-22-15,-1 0 0,22 0 0,0-21 16,0 21-16,0-21 0,0 0 16,-1 0-16,22-21 0,0 0 15,0 0 1,0 0-16,0-1 0,0 1 0,0 0 15,0 0-15,22 21 16,-22 21-16,21 21 16,0-20-16,0-1 0,-21 21 0,21-21 15,0 22-15,1-1 0,-1-21 16,-21 21-16,21-20 0,0 20 0,0-21 16,0 0-16,-21 0 0,22-21 0,-1 22 15,0-22-15,0 0 0,0 0 16,0 0-16,22-22 0,-22 22 15,0-21-15,21 0 0,-20 0 0,20 0 0,-21-22 16,0 22-16,0-21 16,1 21-16,-1-22 0,0 1 0,0 21 15,-21-21-15,0 20 0,0 1 16,0 0-16,21 21 0,-21 21 16,0 0-16,0 1 0,0-1 15,0 21-15,0-21 0,0 22 16,0-22-16,0 21 0,-21-21 0,21 22 15,0-22-15,-21 0 0,21 0 0,-21 0 16,21 0-16,0 1 16,0-44-1,0 1 1,0 0-16,0 0 16,0-21-16</inkml:trace>
  <inkml:trace contextRef="#ctx0" brushRef="#br0" timeOffset="48012.28">14118 6943 0,'0'-21'31,"0"42"1,0 0-32,0 0 15,0 0-15</inkml:trace>
  <inkml:trace contextRef="#ctx0" brushRef="#br0" timeOffset="48672.91">14605 7366 0,'21'0'0,"-42"0"0,63 0 16,-21 0-16,1 0 15,-1-21-15,0 21 0,0-21 0,-21 0 16,21-1-16,-21 1 0,21 0 15,-21 0-15,0 0 0,0 0 0,0-22 16,0 22-16,0 0 0,0 0 16,-21 21-16,0-21 0,0 21 15,0 0-15,0 0 0,-22 0 0,22 21 16,0 0-16,0 0 0,0 0 0,-1 22 16,1-22-16,0 21 0,0 0 15,0 1-15,21-22 0,0 21 0,0-21 16,0 1-16,0-1 0,0 0 15,0 0-15,21-21 0,0 0 16,0 0-16,0 0 0,1 0 0,-1 0 16,0-21-16,0 0 0,0 0 15,0-1-15,1 1 0,-1 0 16,-21 0-16,21 21 0,-21-21 0,0 0 16,0 42 15,0 0-31,0 0 15,0 21-15,0 1 0,0-22 0,0 21 16,0 1-16,0 20 0,0-21 0,0 1 16,0 20-16,0-20 0,0 20 15,0-21-15,0 22 0,0-1 0,0 1 16,0-22-16,0 22 0,0-1 16,0-20-16,0 20 0,-21-21 0,21 22 15,-21-22-15,-1 1 0,1-1 16,0-21-16,-21 21 0,21-20 0,-22 20 15,22-21-15,-21-21 0,-1 0 0,1 0 16,-21 0-16,20 0 0,-20-21 16,20 0-16,-20 0 0,21-1 0,-1-20 15,1 0-15,0-1 0,-1 1 0,22 0 16,0-22-16,0 22 0,21 0 16,0-22-16,0 22 0,0-22 0,0 22 15,21-22-15,0 22 0,21 0 0,1-1 16,-1-20-16,22 21 15,-1-1-15,1 1 0,-1-22 0,1 22 16,-1 0-16</inkml:trace>
  <inkml:trace contextRef="#ctx0" brushRef="#br0" timeOffset="49320.12">15049 6900 0,'0'0'16,"22"-21"-16,-22-42 15,0 42-15,21-1 0,-21 1 0,21 21 16,-21 21-1,0 1-15,0-1 0,0 21 0,0 0 16,0 1-16,0-1 0,0 0 0,0 1 16,0 20-16,0-20 0,0-1 15,0 0-15,0 1 0,0-1 16,-21-21-16,21 0 0,-21 0 0,21 1 16,-22-1-16,22-42 31,0-1-31,22-20 0,-1 21 15,-21-21-15,21 20 0,0-20 16,0 0-16,-21 21 0,21-22 0,1 22 16,-1 0-16,0 0 0,-21 0 15,21 21-15,0 0 0,0 21 16,1 0-16,-22 0 0,0 21 16,0-20-16,0 20 0,21 0 15,-21-21-15,0 22 0,0-22 16,21 0-16,-21 21 0,0-20 0,0-1 15,21-21-15,0 21 0,0-21 16,1 0-16,-1 0 0,21 0 16,-21-21-16,0 21 0,1-21 15,-1-1-15,0-20 0,0 21 16,21-21-16,-20-1 0,-1 1 0,0 0 16,-21-1-16,21 1 0,-21 0 15,21-22-15,-21 22 0,0-1 0,0 1 16,0 0-16,0-1 0,0 22 0,0 0 15,0 42 1,0 0-16,0 1 16,0-1-16,0 21 0,-21 0 0,21 1 15,0-1-15,0 22 0,0-22 16,0 0-16,0 22 0,0-22 0,0 0 16,0 1-16,0-1 0,0-21 15,0 22-15,21-22 0,0 0 0,-21 0 16,22-21-16,-1 0 0,0 0 0,0 0 15,0 0-15,0-21 16,1 21-16,-22-21 0,21 0 0,-21-1 16,21-20-16,-21 21 0</inkml:trace>
  <inkml:trace contextRef="#ctx0" brushRef="#br0" timeOffset="49479.81">15684 7027 0,'0'0'0,"-21"0"0,42 0 31,1 0-31,-1 0 16,0 0-16,21-21 0,-21 21 15,22 0-15,-1 0 0,0 0 0,1-21 16,-1 21-16,22 0 0,-22-21 0</inkml:trace>
  <inkml:trace contextRef="#ctx0" brushRef="#br0" timeOffset="50156.45">16976 6837 0,'0'0'15,"0"-21"-15,0 0 0,0-1 16,-22 22-16,1-21 0,0 21 16,0 0-16,0 21 15,0 1-15,-1-1 0,1 0 16,0 0-16,0 21 0,0-20 0,0 20 15,-1 0-15,1-21 16,0 22-16,21-1 0,0 0 0,-21 1 16,21-1-16,0 0 0,0-20 0,21 20 15,-21-21-15,42 0 0,-20 0 16,20-21-16,-21 22 0,21-22 0,1 0 16,-1 0-16,0 0 0,1 0 0,20-22 15,-20 1-15,-1 21 0,0-42 16,1 21-16,-1 0 0,0-22 0,-21 1 15,1 0-15,20-1 0,-42 1 16,21-22-16,-21 22 0,21-21 0,-21-1 16,0 22-16,0-22 0,0 1 0,0 20 15,0 1-15,0 0 16,0 21-16,0-1 0,-21 22 16,21 22-16,-21-1 0,21 0 0,-21 21 15,0 1-15,-1 20 0,22-21 16,0 22-16,-21-22 0,21 22 0,0-22 15,-21 0-15,21 1 0,0-1 16,0 0-16,0 1 0,0-1 0,21-21 16,0 0-16,1 1 0,-1-1 0,0-21 15,0 0-15,0 0 0,22 0 16,-22 0-16,0 0 0,0 0 0,21-21 16,-20-1-16,-1 1 0,0 0 0,0 0 15,0 0-15,0-22 16,1 22-16,-1 0 0,-21-21 0,0 21 15,21-1-15,-21 44 32,0-1-32,0 0 15,0 0-15,-21 0 0,21 0 16,0 1-16,0-1 0,0 0 16,0 0-16,0 0 15,0-42 16</inkml:trace>
  <inkml:trace contextRef="#ctx0" brushRef="#br0" timeOffset="50328.35">17822 6816 0,'0'0'0,"0"-21"15,-21 21-15,0 0 16,0 0-1,21 21-15,0 0 16,0 0 0,21-21-16,0 0 0,0 0 15</inkml:trace>
  <inkml:trace contextRef="#ctx0" brushRef="#br0" timeOffset="51140.71">18288 6858 0,'0'0'0,"0"-21"16,0 0-16,-21 21 15,0 0-15,-1 0 0,1 0 0,0 0 16,0 21-16,0 0 0,21 0 16,-21 0-16,-1 1 0,22-1 15,-21 21-15,21-21 0,0 22 16,-21-1-16,21-21 0,0 21 0,0-20 15,0-1-15,0 0 0,0 21 16,21-21-16,0 1 0,22-1 16,-22-21-16,21 0 0,1 0 15,-1 0-15,0 0 0,-21 0 0,22 0 16,-1-21-16,0-1 0,1 1 0,-1 0 16,-21 0-16,0 0 0,22-22 15,-22 1-15,0 21 0,0-21 0,-21-1 16,0-20-16,0 20 0,0 1 15,0-21-15,0 20 0,0-20 16,0 20-16,0 1 0,0 0 0,0 21 16,0-1-16,0 1 0,0 42 15,0 1 1,0 20-16,0 0 0,0 1 0,0-1 16,0 0-16,0 1 0,-21 20 15,21-21-15,0 1 0,-21-1 0,0 0 16,21-20-16,0 20 0,-21 0 15,-1-21-15,22 1 0,-21-1 0,21 0 16,-21 0-16,21-42 47,0 0-47,0 0 0,21-1 0,-21 1 16,21-21-16,22 21 0,-22 0 15,0-1-15,0-20 0,22 21 0,-22 21 16,0-21-16,0 0 0,0 21 15,0 0-15,1 0 0,-1 0 16,-21 21 0,0 0-1,-21-21-15,-1 0 0,22 21 0,-21-21 16,0 0-16,0 21 0,0 0 16,0-21-16,-1 0 0,1 22 15,21-1-15,-21 0 0,0 0 16,21 0-1,0 0-15,0 1 0,0-1 16,21 0-16,0 0 0,0-21 16,1 0-16,-1 21 15,0-21-15,0 0 0,0 0 16,0 0-16,1 0 0,-1 0 0,0 0 16,0 0-16,0 0 0,0-21 15,22 0-15,-22 0 0,0 21 0,21-21 16</inkml:trace>
  <inkml:trace contextRef="#ctx0" brushRef="#br0" timeOffset="51437.92">20024 6435 0,'21'0'32,"0"0"-32,0 0 0,0 0 15,0 0-15,22 0 0,-22 0 0,21 0 16,-21 0-16,22 0 0,-22 0 16,21 0-16,-21 0 0,22-21 0,-22 21 15,0 0-15,0 0 0,-42 0 47,0 21-47,0-21 16</inkml:trace>
  <inkml:trace contextRef="#ctx0" brushRef="#br0" timeOffset="51696.77">20320 6519 0,'-21'0'0,"0"0"15,-1 22 1,22-1-16,-21-21 16,21 42-16,0-21 0,-21 0 0,21 22 15,-21-1-15,21-21 0,-21 22 16,21-1-16,0 0 0,-21-21 0,21 22 16,0-22-16,0 21 0,0-21 0,0 1 15,-22-1-15,22 0 0,0 0 16,0 0-16,0 0 0,0 1 15,22-22 1,-1 0 0,0-22-16,0 1 0,0 21 0</inkml:trace>
  <inkml:trace contextRef="#ctx0" brushRef="#br0" timeOffset="52070.55">21167 6498 0,'0'-42'15,"-22"42"-15,1 0 16,0 0-16,0 0 0,0 0 16,0 21-16,-1-21 0,-20 42 0,21-20 15,0 20-15,-22 0 0,22 1 16,0-1-16,0 0 0,0 1 0,0-1 15,21 0-15,0 1 0,0-22 16,0 21-16,0-21 0,0 0 0,0 1 16,21-1-16,0 0 0,0 0 0,0-21 15,22 21-15,-22-21 0,0 0 16,21 0-16,-21 0 0,1 0 16,20 0-16,-21 0 0,0 0 0,0 0 0,1-21 15,-1 21-15,0-21 0,0 21 16,0-21-16,-21 0 15,21-1-15,-21 1 16,-21 21 0</inkml:trace>
  <inkml:trace contextRef="#ctx0" brushRef="#br0" timeOffset="53072.3">10287 9229 0,'0'0'0,"-21"0"0,0 0 15,-1 0-15,1 21 0,0-21 0,0 0 16,0 0-16,0 0 0,-1 0 15,1 0-15,0 0 0,21 21 0,42-21 32,-20 0-17,20 0-15,0 0 0,1 0 0,20 0 16,1 0-16,-1 0 0,22 0 0,-22 0 16,22 0-16,0 0 0,-1 0 15,1 0-15,-22 0 0,22 0 0,-21 0 16,-1 0-16,1-21 0,-22 21 0,0 0 15,1 0-15,-22-21 0,0 21 16,0-21-16,-21-1 16,0 1-1,-21 21-15,0-21 0,-22 21 16,22 0-16,-21-21 0,21 21 0,-22-21 16,1 21-16,0 0 0,21 0 15,-1 0-15,-20 0 0,21 0 0,0 0 16,42 0 15,0 0-31,21-21 0,-20 21 16,20 0-16,0 0 0,-21 0 0,22 0 15,-1 0-15,-21 21 0,0-21 16,1 21-16,-1 0 0,-21 0 0,0 0 16,0 1-16,0-1 0,0 0 15,0 0-15,0 0 0,-21 22 16,-1-22-16,-20 0 0,21 0 0,0 0 15,0 22-15,-22-22 0,22 0 0,0 0 16,21 0-16,0 0 0,-21-21 16,21 22-16</inkml:trace>
  <inkml:trace contextRef="#ctx0" brushRef="#br0" timeOffset="57644.18">13081 8827 0,'21'0'0,"0"0"47,-21-22-47,21 1 16,-21 0-1,0 0-15,0 0 16,0 0 0,0-1-1,-21 22-15,21-21 16,0 0 62,21 21-78,1 0 16,-22-21-16,21 21 0,-21-21 0,21 21 15,-21-21 1,-21 21 0,-22 0-1,22 21-15,-21 0 0,0-21 16,-1 21-16,1 0 0,21 0 0,-22 1 15,1-1-15,21 21 0,0-21 16,0 0-16,-1 1 0,1 20 0,21-21 16,0 0-16,0 0 0,0 1 0,21-1 15,22 0-15,-22 21 16,21-21-16,1 1 0,20-1 0,-21 0 16,22 0-16,-22 21 0,1-20 0,-1-1 15,0 0-15,1 0 0,-22 0 16,0-21-16,-21 21 0,0 1 0,0-1 15,-21 0-15,-22 0 0,1-21 16,0 0-16,21 21 0,-22-21 16,1 0-16,0 0 0,-1 0 0,1 0 15,21 0-15,0 0 0,-22-21 0,22 21 16,0-21-16,0 0 0,0 21 16,-1-21-16,1-1 0,21 1 0,0 0 15,0 0-15,0 0 16,21 0-1,1 21-15,-1 0 0,0 0 0,0 0 16,0 0-16,0 0 16,-21 21-16,22-21 0,-1 21 0,0 0 15,21 0-15,-21 0 0,1 1 0,-1-1 16,0 0-16,0 0 0,0 0 16,0 0-16,1 1 0,-1-22 0,0 21 15,0-21-15,0 0 0,0 21 0,1-21 16,-1 0-16,0 0 0,0 0 15,21 0-15,-20 0 0,-1-21 0,0 21 16,0-21-16,21-1 0,-20 1 16,-1 0-16,0 0 0,0 0 15,0 0-15,0-1 0,1-20 0,-1 21 16,-21-21-16,0 20 0,0-20 0,0 21 16,0-21-16,0 20 0,0 1 15,0 0-15,0 0 0,0 0 16,-21 21-1,21 21-15,-22 0 0,1 0 0,21 0 16,0 22-16,0-22 0,-21 21 16,21 1-16,-21-22 0,21 21 0,0-21 15,0 0-15,0 22 0,0-22 16,0 0-16,0 0 0,21-21 0,0 21 16,0-21-16,1 0 0,-1 0 15,0 0-15,0 0 0,21 0 0,-20 0 16,20-21-16,-21 0 0,21 0 0,1 0 15,20-22-15,-20 22 16,-22-21-16,21 0 0,-21 20 0,22-20 16,-22 0-16,0-1 0,-21 1 0,0-21 15,0 20-15,0 1 0,0 0 16,0-1-16,0 22 0,0 0 0,0 0 16,-21 0-16,0 21 15,-1 0-15,22 21 0,-21 21 16,21-21-16,-21 22 0,0 20 0,21-21 15,0 1-15,-21 20 0,0-20 16,21-1-16,-22 21 0,22-20 0,0-22 16,0 21-16,0-21 0,0 22 0,0-22 15,0 0-15,0 0 16,22-21-16,-1 0 0,0 0 16,21 0-16,-21 0 0,1-21 0,20 0 15,-21 21-15,0-21 0,0-22 16,1 22-16</inkml:trace>
  <inkml:trace contextRef="#ctx0" brushRef="#br0" timeOffset="57979.99">14414 9186 0,'0'0'0,"0"22"16,22-22 15,-1 0-31,0 0 16,0 0-16,0 0 0,0 0 0,-21-22 15,22 1-15,-1 21 0,0-21 16,0 0-16,-21 0 0,0 0 16,0-1-1,0 1-15,-21 21 16,0 0-16,0 21 16,-1 1-16,1-1 0,0 0 15,0 0-15,0 0 0,0 0 0,21 1 16,-22 20-16,22-21 0,0 0 0,0 0 15,0 1-15,0-1 0,0 0 16,22-21-16,-1 0 16,0 0-16,0 0 0,0 0 15,0 0-15,1 0 0,-1-21 16,21 0-16,-21-1 0,0 1 16</inkml:trace>
  <inkml:trace contextRef="#ctx0" brushRef="#br0" timeOffset="58470.29">15028 8996 0,'0'0'16,"0"-21"-16,0 0 0,-21 21 31,0 21-31,21 0 0,-21 0 16,0 0-16,-1 0 0,1 1 16,0 20-16,0-21 0,0 21 0,0-20 15,21-1-15,0 21 0,-22-21 16,22 0-16,0 1 0,0-1 15,0 0-15,0 0 0,22 0 16,-1-21-16,0 0 0,0 0 0,0 0 16,22 0-16,-1 0 0,-21-21 15,21 21-15,1-21 0,-1 0 0,0 0 16,1-1-16,-1-20 0,0 21 16,-20-21-16,20-1 0,-21 1 0,0 0 15,0-1-15,-21-20 0,0 20 0,22-20 16,-22 21-16,0-1 0,0 1 15,0 0-15,21 20 0,-21 1 0,0 0 16,0 0-16,-21 42 16,-1 0-16,1 0 15,21 22-15,0-1 0,0 0 16,-21 22-16,21-22 0,-21 1 16,21 20-16,0-21 0,-21 1 0,21-1 15,0 0-15,0-20 0,0 20 0,0-21 16,0 0-16,0 0 0,0 1 15,0-1-15,21 0 0,0-21 0,0 0 16,0 0-16,1 0 0,-1 0 16,0 0-16,0-21 0,0 21 15,0-21-15,1-1 0,-1 1 0,0 0 16</inkml:trace>
  <inkml:trace contextRef="#ctx0" brushRef="#br0" timeOffset="58656.19">15282 8932 0,'0'0'0,"-21"0"0,0 0 16,42 0-1,21 0-15,-20 0 16,-1 0-16,21 0 0,-21 0 16,22-21-16,-1 21 0,-21 0 0,21-21 15,1 21-15,-1-21 0,0 0 16,1 21-16,-22-21 0,21-1 0,1 1 15</inkml:trace>
  <inkml:trace contextRef="#ctx0" brushRef="#br0" timeOffset="59772.13">16425 8657 0,'21'0'16,"1"0"-1,-1 0-15,0 0 0,0 0 0,0 0 16,22-21-16,-1 21 0,0 0 0,1 0 16,-1 0-16,0 0 15,1-21-15,-1 21 0,0 0 0,1 0 0,-1-21 16,0 21-16,1 0 16,-22 0-16,0 0 0,-21-21 15,-21 21 1,0 0-16,-1 0 0,1 0 15,0 0-15,-21 0 0,21 0 0,-1 0 16,1 0-16,0 0 0,0 0 0,0 21 16,21 0-1,-21 0 1,21 0 0,0 0-16,-22 1 0,22-1 0,0 21 15,0-21-15,-21 22 0,21-1 16,-21 0-16,21 1 0,0-1 15,0 0-15,0 1 0,0-1 0,0-21 16,0 21-16,0-20 0,0-1 0,21 0 16,0 21-16,1-42 0,-22 21 15,21 1-15,0-22 0,-21 21 16,-21-21 15,0-21-31,-1-1 0,1 22 16,0-21-16,0 0 0,0 0 15,0 0-15,-1 0 0,1-1 16,0 1-16,0 21 16,21 21 15,0 1-31,21-22 0,0 21 0,0 0 16,22-21-16,-22 21 0,0-21 15,0 0-15,22 21 0,-22-21 0,21 0 16,-21 0-16,22 0 0,-1 0 15,-21 0-15,21 0 0,-20 0 0,20-21 16,-21 0-16,0 21 0,22-21 0,-22 0 16,0-1-16,0 1 0,0 0 0,0 0 15,-21 0-15,0 0 16,0-1-16,0 1 0,0 0 0,0 0 16,0 0-16,-21 21 31,0 0-31,0 21 0,21 0 15,0 0-15,0 0 0,-21 1 0,0-1 16,21 0-16,0 0 0,0 0 16,-22 0-16,22 1 0,0-1 15,0 0-15,22-21 0,-1 21 16,0-21-16,0 0 16,21 0-16,-20 0 0,-1 0 0,21 0 15,-21 0-15,22-21 0,-22 0 16,21 21-16,-21-21 0,0-1 15,22 1-15,-22 0 0,0 0 0,0 0 16,0 0-16,-21-22 0,0 22 16,0-21-16,0 21 0,0-1 0,0 1 15,0 0-15,0 0 0,-21 21 0,0 0 16,0 0-16,0 0 0,0 21 16,-1 0-16,22 0 0,0 1 0,0-1 15,0 0-15,0 21 0,0-21 16,0 1-16,0 20 0,0-21 0,0 0 15,0 0-15,0 1 0,22-22 16,-22 21-16,21 0 0,-21 0 16,-21-21-1,-1 0 1,1 0-16,0 0 16,21-21-16,0 0 15,0 0-15,0-1 0,0 1 0,21 0 16,0-21-16,22 21 0</inkml:trace>
  <inkml:trace contextRef="#ctx0" brushRef="#br0" timeOffset="60024.61">18013 8509 0,'0'0'0,"0"-21"0,0 42 16,0 0-1,0 0-15,-21 1 0,21 20 16,-22 0-16,1 1 0,21-1 0,0 0 15,-21 1-15,21-1 0,-21 0 0,21 1 16,-21-1-16,21 0 0,0-21 16,0 22-16,0-22 0,0 0 0,0 0 15,0 0-15,0 1 16,21-22 0,0 0-1,0 0-15,-21-22 16,21 1-16,-21 0 0,0 0 0</inkml:trace>
  <inkml:trace contextRef="#ctx0" brushRef="#br0" timeOffset="60172.53">17759 8848 0,'0'0'0,"-21"-21"0,-22 21 16,43-22-16,21 22 16,1 0-16,-1 0 15,0 0-15,21 0 0,-21 0 16,22 0-16,-1-21 0,0 21 0,1 0 15,-1-21-15,0 21 0,1-21 16,-1 21-16</inkml:trace>
  <inkml:trace contextRef="#ctx0" brushRef="#br0" timeOffset="60412.37">18584 8530 0,'-21'21'31,"0"-21"-31,21 22 0,0 20 15,0-21-15,-21 0 0,21 22 0,0-1 16,-21-21-16,21 21 0,-22 1 0,22-1 16,0-21-16,0 22 0,-21-22 15,21 0-15,-21 0 0,21 0 16,-21 0-16,21 1 0,0-1 16,0-42 15,0-1-31,0 1 15,0 0-15</inkml:trace>
  <inkml:trace contextRef="#ctx0" brushRef="#br0" timeOffset="60868.11">18521 8657 0,'0'0'0,"21"-21"16,-21 0-16,42-21 0,-21 42 16,1 0-16,-1 0 0,0 0 15,0 21-15,0 0 16,0 21-16,1-21 0,-1 1 0,-21 20 15,21 0-15,0-21 0,0 22 16,-21-22-16,0 0 0,21 21 0,1-20 16,-22-1-16,21 0 0,0 0 15,0 0-15,0-21 0,0 0 16,1 21-16,-1-21 0,0 0 16,0 0-16,0 0 0,0-21 15,1 0-15,-22 0 0,0 0 16,0 0-16,21-1 0,-21-20 0,0 0 15,0-1-15,0 1 0,0 0 16,21-1-16,-21 1 0,0 0 16,0-1-16,0 1 0,21 0 0,-21 21 15,21-1-15,-21 1 0,21 21 16,-21 21 0,0 1-16,0 20 0,0-21 15,0 21-15,0 1 0,0-1 16,0 0-16,-21 1 0,21-1 0,-21 0 15,0 1-15,21-1 0,-21 0 0,21-20 16,0 20-16,-21-21 0,21 0 16,-22 0-16,22 1 0,0-1 15,0 0-15,22-21 32,-1-21-32,0 0 0</inkml:trace>
  <inkml:trace contextRef="#ctx0" brushRef="#br0" timeOffset="61517.84">20045 8424 0,'0'0'0,"0"-21"16,0 0-16,0 0 0,-21 21 15,-1 0-15,1 0 16,0 0-16,0 21 15,0 0-15,-22 0 0,22 1 16,0 20-16,0-21 0,0 21 0,-22 1 16,22-1-16,0 0 0,0 1 15,0-1-15,0 22 0,-1-22 16,22 0-16,-21-21 0,21 22 0,0-1 0,0-21 16,0 22-16,21-22 0,1 0 15,20 0-15,-21 0 0,0-21 0,22 21 16,-22-21-16,21 0 0,0 0 15,-20 0-15,20 0 0,-21 0 16,0 0-16,22-21 0,-22 0 0,0 21 16,-21-21-16,0 0 0,21 0 0,-21-22 15,0 22-15,0 0 0,0-21 16,0 20-16,-21-20 0,0 21 0,0 0 16,-22 0-16,22 21 0,0 0 15,0 0-15,0 0 0,21 21 31,0 0-15,21-21-16,0 21 16,0-21-16,-21 21 0,21-21 15,-21 21-15,21-21 0,-21 22 16,0-1-16,0 0 0,0 0 0,0 0 16,0 22-16,-21-22 0,0 0 15,0 21-15,0 1 0,21-22 0,-21 21 16,-1 0-16,22-20 0,-21 20 0,21 0 15,0 1-15,-21 20 0,21-21 16,-21 1-16,21-1 0,0 0 0,0 1 16,0-1-16,0 22 0,0-22 0,-21-21 15,21 21-15,0 1 0,0-22 16,0 21-16,0-21 0,-21 1 0,21-1 16,-22 0-16,1-21 15,0 0 1</inkml:trace>
  <inkml:trace contextRef="#ctx0" brushRef="#br0" timeOffset="62388.34">10604 11028 0,'0'0'0,"-21"0"0,0 0 16,0 0-16,0 0 0,42 0 47,21 21-47,-21-21 15,22 0-15,-1 0 0,22 0 0,-1 0 16,1 0-16,-1 0 0,1 0 16,-1 0-16,1 0 0,-1 0 0,1 0 15,-22 0-15,0-21 0,1 21 0,-1 0 16,0-21-16,-21 0 0,1 21 15,-1 0-15,-21-22 16,-21 1 0,-1 21-16,1 0 0,0 0 15,0 0-15,0 0 0,0 0 16,-1 0-16,22-21 0,0 0 31,22 21-31,-1 0 0,0 0 16,0 0-16,0 0 0,0 0 15,1 0-15,-22 21 0,0 0 0,0 0 16,0 1-16,0-1 0,0 0 16,0 21-16,0-21 0,0 1 0,-22 20 15,1-21-15,0 21 0,0-20 16,0 20-16,0-21 0,21 0 16,-22 0-16,22 1 0,0-1 15,22-21 1</inkml:trace>
  <inkml:trace contextRef="#ctx0" brushRef="#br0" timeOffset="64881.85">13314 10583 0,'0'-21'16,"0"0"-16,0 0 0,0 0 16,0 0-1,0-1-15,0 1 0,0 0 0,21 0 16,-21 0-16,21 0 0,-21-1 16,0 1-16,0 0 0,0 0 0,0 0 15,-21 0-15,0 21 0,0-22 0,-22 22 16,22 0-16,0 0 0,-21 0 15,-1 0-15,22 22 0,-21-1 0,-1 21 16,1-21-16,21 22 0,-21 20 16,-1-21-16,22 22 0,0-1 0,0 1 15,0 21-15,-1-22 0,22 1 0,0-1 16,0-21-16,0 22 0,22-22 16,20 1-16,-21-1 0,21 0 15,1-21-15,-1 1 0,0-22 0,1 0 16,-1 0-16,22 0 0,-22 0 15,0 0-15,22 0 0,-22-22 0,0 1 16,1 0-16,-1 0 0,-21-21 16,0 20-16,22 1 0,-22 0 0,0-21 15,-21 21-15,0-1 0,21-20 0,-21 21 16,0 0-16,0-22 0,0 22 16,0 0-16,0 0 0,0 0 0,-21 0 15,0 21-15,21 21 16,0 0-16,-21 0 0,21 21 15,0-20-15,-21 20 0,21-21 16,0 21-16,0 1 0,0-1 0,0-21 16,0 22-16,0-22 0,0 0 15,0 0-15,21 0 0,0 0 0,0-21 16,0 0-16,0 0 0,1 0 0,-1 0 16,0 0-16,0-21 0,0 21 15,0-21-15,1 0 0,-1 0 16,21 0-16,-21-22 0,-21 22 0,21 0 0,-21 0 15,0 0-15,0-22 0,0 22 16,0 0-16,0-21 0,-21 20 0,0-20 16,0 21-16,0 0 0,-22 0 15,22 21-15,-21 0 0,21 0 16,0 0-16,-22 21 0,22-21 0,0 42 16,0-21-16,0 0 0,-1 22 0,1-22 15,21 21-15,-21 1 0,21-22 16,0 0-16,0 21 0,21-21 0,0 1 15,1-22-15,-1 21 0,21-21 0,0 0 16,-20 0-16,20 0 0,0 0 16,22-21-16,-22-1 0,0 22 0,22-21 15,-22 0-15,1 0 0,20 0 0,-21 0 16,-20-1-16,20-20 0,0 21 16,-21 0-16,1 0 0,-1 21 0,-21-22 15,0 1-15,0 42 31,0 1-31,-21-22 0,21 21 16,-22 0-16,22 21 0,-21-21 0,0 1 16,21 20-16,-21-21 0,21 0 15,0 22-15,0-22 0,-21 0 0,21 0 16,0 0-16,0-42 47,21 0-47,0 0 0,-21 0 15,0-1-15,21 1 0,0 0 0,-21-21 16,22 21-16,-22-1 0,0 1 16,0 0-16,21 0 0,-21 0 15,21 0-15,0 21 0,0 21 16,0 0-16,1 0 16,-22 0-16,0 0 0,21 1 15,0-1-15,-21 0 0,21 0 0,-21 0 16,0 0-16,21 1 0,0-22 0,-21 21 15,0 0-15,22-21 16,-1 0-16,-21 21 0,21-21 16,0 0-16,-21-21 15,21 0-15,-21 0 0,21 21 0,1-22 16,-1 1-16,-21 0 0,21 0 16,0-21-16,-21 20 0,21 1 15,-21 0-15,21 0 0,-21 0 16,22 21-1,-1 0-15,-21 21 16,0 0-16,0 0 0,0 0 16,21 1-16,-21 20 0,0-21 0,21 0 15,-21 0-15,0 1 0,21-1 16,0 0-16,1 0 0,-1-21 16,0 21-16,0-21 0,0 0 0,22 0 15,-22 0-15,0 0 0,0 0 16,0-21-16,0 0 0,22 0 15,-22 0-15,0-1 0,0 1 0,0 0 16,1-21-16,-22 21 0,0-1 16,21 1-16,-21-21 0,0 0 15,0 20-15,0 1 0,0 42 32,0 1-32,0-1 15,0 0-15,0 0 0,0 0 16,0 0-16,0 1 0,0-1 15,0 0-15,21 0 0,-21 0 0,21 0 16,-21 1-16,21-22 0,0 21 16,1 0-16,-1-21 0,21 0 0,-21 0 15,0 0-15,22 0 0,-22 0 0,0 0 16,21-21-16,-20 21 0,-1-21 16,0-1-16,0 22 0,0-21 0,0 0 15,-21 0-15,0 0 0,0 0 0,0-1 16,0 1-16,0 0 0,0 0 15,0 0-15,0 0 0,-21-1 0,0 22 16,0 0-16,0 0 16,21 22-16,0-1 15,-21 0-15,21 0 0,-22 0 0,22 0 0,0 1 16,0 20-16,0-21 0,0 0 16,0 0-16,0 1 0,0-1 15,22 0-15,-22 0 0,21 0 0,0-21 16,0 0-16,0 0 0,0 0 0,1 0 15,20 0-15,-21 0 0,0 0 16,0 0-16,1-21 0,-1 0 0,0 0 16,21-22-16,-21 22 0,1-21 15,-22 21-15,21 0 0,0-22 16,-21 22-16,0-21 0,0 21 16,21-1-16,-21 1 0,21 0 0,0 21 15,-21 21 1,0 0-1,0 1-15,0 20 0,0-21 0,0 0 16,0 0-16,0 1 0,0-1 16,0 0-16,22 0 0,-1 0 0,-21 0 15,21 1-15,0-22 0,0 0 0,0 0 16,1 0-16,-1 0 0,21 0 16,-21 0-16,0-22 0,1 22 0,20-21 15,-21 0-15,0 0 0,0 0 0,1 0 16,-1-22-16,0 22 15,0-21-15,0-1 0,-21 1 0,0 0 16,0-1-16,0-20 0,0 21 0,0-22 16,0 22-16,0-22 0,0 22 15,0 21-15,0 0 0,0-1 0,0 44 16,0-1 0,0 0-16,0 21 0,0 1 0,-21-1 15,21 21-15,-21-20 0,21 20 0,0-20 16,0-1-16,-21 21 0,21-20 15,-21-1-15,21-21 0,0 22 0,0-22 16,0 21-16,0-21 0,0 0 0,0 1 16,0-1-16,21-21 15,0 0-15,0 0 16,0 0-16,0 0 0,1-21 0,-1-1 16,0 1-16,0 0 0,0 0 15,0 0-15,1 0 0</inkml:trace>
  <inkml:trace contextRef="#ctx0" brushRef="#br0" timeOffset="65063.75">16573 10647 0,'0'0'0,"-21"0"0,21 21 16,21-21 15,22 0-31,-22 0 16,0 0-16,21 0 0,-20 0 0,-1 0 15,21 0-15,-21 0 0,22-21 16,-22 21-16,0 0 0,0-21 0,0 21 16,0 0-16</inkml:trace>
  <inkml:trace contextRef="#ctx0" brushRef="#br0" timeOffset="66343.69">17695 10541 0,'-21'0'16,"21"-21"-16,0 0 16,0 0-16,0-1 0,0 1 15,21 21-15,-21-21 0,21 21 16,-21 21 15,0 0-31,0 1 0,0 20 0,22-21 16,-1 0-16,0 0 0,-21 1 0,21-1 15,0 0-15,0 0 0,1-21 16,-1 0-16,21 0 0,-21 0 0,0 0 16,1 0-16,20 0 0,-21 0 0,0-21 15,22 0-15,-22 0 0,0-1 16,0 1-16,0 0 0,0-21 0,1 21 16,-22-1-16,21-20 0,-21 21 15,0-21-15,0 20 0,0 1 0,-21 0 16,-1 0-16,1 0 0,0 21 15,0 0-15,21 21 0,-21 0 16,0 0-16,-1 0 0,1 22 0,0-1 16,0 0-16,21 22 0,0-22 0,0 1 15,0 20-15,-21-21 0,21 22 16,0-22-16,0 1 0,0-1 0,0 0 16,0 1-16,0-22 0,0 21 15,0-21-15,-21 22 0,21-22 0,0 0 16,0 0-16,0 0 0,-22-21 31,22-21-31,-21 0 0,21 0 16,0 0-16,-21-1 0,0 1 15,0 0-15,0-21 0,21 21 16,-22-1-16,1 1 0,21-21 0,0 21 16,-21 21-16,21-21 0,-21 21 15,21 21 1,0 0-16,0 0 0,0 0 15,0 0-15,0 22 0,21-22 0,0 0 0,-21 21 16,21-20-16,1-1 0,20 21 16,-21-21-16,0 0 0,22-21 15,-22 22-15,21-1 0,-21-21 0,22 0 16,-1 0-16,-21 0 0,21 0 16,1 0-16,-1-21 0,0-1 0,1 1 15,-1 0-15,-21-21 0,22 21 0,-1-1 16,-21-20-16,21 0 0,-20 21 15,-22-22-15,0 22 0,21-21 0,-21 21 16,0-22-16,0 22 0,0 0 16,-21 21-16,-1 0 15,22 21-15,-21-21 0,0 21 0,0 0 16,21 22-16,0-22 0,-21 0 16,21 21-16,-21-20 0,21-1 15,0 21-15,0-21 0,0 0 0,0 1 16,21-1-16,0 0 0,0 0 0,0-21 15,0 0-15,22 0 16,-22 0-16,0 0 0,21 0 0,-20-21 16,20 0-16,-21 0 0,21-1 15,-20 1-15,20 0 0,-21 0 0,21 0 16,-20-22-16,-1 22 0,0 0 0,-21-21 16,0 21-16,0-1 15,0 1-15,-21 21 16,0 21-16,-1 1 15,22-1-15,0 0 16,0 0-16,0 21 0,0-20 0,0-1 16,0 21-16,0-21 0,0 0 0,22 1 15,-1 20-15,-21-21 0,21-21 16,-21 21-16,0 0 0,0 1 16,-42-22-1,20 0 1,1 0-16,0 0 0,0 0 0,0-22 15,0 22-15,-1-21 0,22 0 16,0 0-16,0 0 0,0 0 0,0-1 16,0 1-16,0-21 0,22 21 0,-1 0 15,0-22-15,0 1 0,0 21 16</inkml:trace>
  <inkml:trace contextRef="#ctx0" brushRef="#br0" timeOffset="66585.33">19262 10583 0,'0'0'0,"42"-42"0,0 21 16,-21 0-16,1 0 0,-1-1 0,0 1 15,-21 42 1,0 1 0,0-1-16,0 21 0,0 0 0,0-20 15,0 20-15,0 0 0,0 1 0,0-1 16,0 0-16,0 1 0,0-1 16,0 0-16,0-21 0,0 22 0,0-22 15,0 0-15,0 0 0,0 0 16,0 1-16,0-1 0,21-21 31,0 0-31,-21-21 16,0-1-16,21 1 0,-21 0 15,22 0-15,-22 0 0</inkml:trace>
  <inkml:trace contextRef="#ctx0" brushRef="#br0" timeOffset="66741.24">19304 10795 0,'0'0'0,"-21"0"0,0 0 0,-1 0 0,1 0 15,42 0 17,1 0-32,-1 0 0,0 0 0,21 0 15,-21 0-15,22 0 0,-1 0 16,0 0-16,1 0 0,-1 0 0,0-21 16,22 21-16,-22-21 0</inkml:trace>
  <inkml:trace contextRef="#ctx0" brushRef="#br0" timeOffset="67385.39">20256 10478 0,'0'0'0,"0"-22"15,-21 22-15,0 0 16,0 0 0,21 22-16,0-1 0,-21 0 0,21 0 15,-21 0-15,21 22 0,-22-22 16,22 21-16,0 0 0,-21-20 0,21-1 15,0 21-15,0-21 0,0 22 0,-21-22 16,21 0-16,0 0 0,-21 0 16,21 0-16,0 1 0,0-1 0,0 0 15,0 0 1,0-42 15,0 0-31,0 0 16,0-1-16,0 1 0,0 0 15,0-21-15,0 21 0,21-22 0,0 1 16,0 0-16,-21-1 0,22 1 16,-1 0-16,0-1 0,0 1 0,-21 21 15,21 0-15,0-1 0,1 22 0,-1 0 16,0 22 0,-21-1-16,0 21 0,0-21 15,21 22-15,-21-22 0,0 21 0,0 0 16,0-20-16,0 20 0,21-21 15,-21 0-15,0 0 0,0 22 16,21-22-16,-21 0 0,22 0 16,-1-21-16,-21 21 15,21-21-15,0 0 0,0 0 16,0 0-16,1 0 0,-1-21 16,-21 0-1,21 0-15,0 0 0,-21 0 0,21-22 16,-21 22-16,21-21 0,1 21 15,-22-22-15,21 1 0,0 0 0,-21-1 16,21 1-16,0 21 0,-21-22 0,0 22 16,0 0-16,21 21 15,-21-21-15,0 42 32,0 0-17</inkml:trace>
  <inkml:trace contextRef="#ctx0" brushRef="#br0" timeOffset="68101.97">21463 10351 0,'0'0'0,"21"-22"16,-21-20-16,-21 42 31,0 0-31,0 0 0,-1 0 16,1 21-16,0 0 0,-21 22 0,21-22 15,-22 21-15,1 1 0,21-22 16,-22 21-16,22 0 0,-21 1 0,21-1 16,0-21-16,-1 22 0,1-22 15,21 21-15,0-21 0,0 0 0,0 1 16,0-1-16,0 0 0,0 0 0,21-21 15,1 21-15,-1-21 0,0 0 16,21 0-16,-21 0 16,1 0-16,-1 0 0,0 0 0,0 0 15,0 0-15,22-21 0,-22 21 16,0-21-16,0 0 0,-21 0 16,0-1-16,0 1 0,0 0 15,-21 21-15,21-21 0,-21 21 16,-22-21-16,22 21 0,0 0 0,-21 0 15,21 0-15,-22 0 0,22 0 16,0 21-16,0 0 16,42-21 15,0 0-31,0 0 16,0 0-16,1-21 0,-1 21 0,0 0 15,-21-21-15,21 21 0,0 0 0,0 0 16,1 0-1,-22 21 1,0 0-16,0 0 0,0 22 16,0-22-16,0 0 0,-22 0 15,1 21-15,0-20 0,21-1 0,-21 21 16,0-21-16,0 0 0,-22 22 16,22-22-16,0 21 0,0-21 15,0 1-15,-1-1 0,1 21 0,0-21 16,0 0-16,0 1 0,0-1 0,-22 0 15,22 0-15,0 0 0,0-21 16,0 21-16,-1-21 0,1 0 0,0 22 16,0-22-16,0 0 0,0 0 15,-1 0-15,1 0 0,0-22 16,0 22-16</inkml:trace>
  <inkml:trace contextRef="#ctx0" brushRef="#br0" timeOffset="69135.96">11134 13229 0,'0'0'0,"-22"0"0,1 0 0,0 0 16,0 0-16,0-21 0,-22 21 15,22-21-15,0 21 0,0 0 16,-21 0-16,20 0 0,1-21 0,0 21 16,0 0-1,42 0 1,0 0 0,22 0-16,-1 0 0,0 0 15,22 0-15,-1 0 0,1 0 0,-1 0 16,1 0-16,-1 0 0,1 0 15,-1 0-15,1 0 0,-1 0 16,1 0-16,-1 0 0,1 0 0,-22 0 0,0-21 16,22 21-16,-43 0 15,21 0-15,-20 0 0,-1 0 0,-21-22 16,-21 22 0,-1 0-16,-20 0 15,21-21-15,0 21 0,-22 0 0,22 0 16,-21-21-16,21 21 0,-22 0 15,22-21-15,0 0 0,0 21 0,0-21 16,0 21-16,21-22 16,0 1-1,21 21 1,0 0-16,0 0 16,0 0-16,0 0 0,22 0 15,-22 21-15,0 1 0,0-1 0,0 0 16,1 0-16,-1 0 0,-21 22 15,0-1-15,0-21 0,0 21 0,0 1 16,0-1-16,-21-21 0,-1 22 16,1-1-16,-21-21 0,21 21 0,21-20 15,-21-1-15,-1 0 0,22 0 0,-21 0 16,21-42 15,21 21-31</inkml:trace>
  <inkml:trace contextRef="#ctx0" brushRef="#br0" timeOffset="71012.35">14309 12510 0,'0'0'0,"-22"0"15,-20 0-15,21-22 0,0 22 16,0 0-16,-1 0 15,22 22 1,0-1-16,0 0 16,0 0-16,0 0 15,22-21-15,-1 0 0,0 0 0,0 0 16,0 0-16,22 0 0,-22 0 16,21 0-16,0-21 0,-20 21 0,20-21 15,0 0-15,22 0 0,-43-1 16,0 1-16,0 21 0,0-21 15,1 0-15,-22 0 0,0 0 16,0-1-16,0 1 16,0 42 15,0 22-31,-22-22 16,22 21-16,-21 1 0,21-1 0,0 0 15,0 22-15,0-1 0,0 1 16,-21-22-16,21 22 0,0-1 0,0 1 15,0-22-15,0 0 0,0 1 0,0-22 16,0 21-16,0-21 0,0 0 16,0 1-16,0-1 15,-21-21-15,0 0 16,0-21-16,-1-1 16,1-20-16,0 21 0,0 0 15,0 0-15,0-22 16,-1 22-16,1-21 0,0-1 0,0 22 15,0-21-15,0 21 0,21-22 0,0 22 16,-22 21-16,1 0 16,21 21-16,0 1 15,0 20-15,0-21 0,21 21 16,1 1-16,-22-22 0,21 21 0,21-21 16,-21 22-16,0-22 0,1 0 0,20 0 15,-21 0-15,21 1 0,1-1 16,-22-21-16,21 0 0,-21 0 15,22 0-15,-1 0 0,0 0 0,-20 0 16,20-21-16,0 21 0,1-22 16,-1 1-16,0 0 0,1 0 0,-22-21 15,21 20-15,-21 1 0,0-21 16,-21 21-16,0-22 0,0 22 0,0-21 16,0 0-16,0 20 0,0-20 0,-21 21 15,0 0-15,0 21 16,0 0-16,0 21 0,21 0 15,0 21-15,-22-20 0,22 20 16,-21-21-16,21 21 0,0 1 0,0-22 16,0 21-16,0-21 0,0 1 15,0 20-15,0-21 0,0 0 16,21 0-16,1-21 0,-1 0 16,0 0-16,21 0 0,1 0 15,-1 0-15,-21-21 0,21 0 0,1 21 16,-1-21-16,0 0 0,1 0 0,-1-22 15,-21 22-15,22 0 0,-22-21 16,0 20-16,0-20 0,-21 21 0,0-21 16,0 20-16,0 1 0,0 0 15,-21 21-15,0 0 16,21 21-16,-21 0 0,-1 1 0,22 20 16,0-21-16,-21 21 15,21 1-15,0-22 0,0 21 0,0-21 16,0 22-16,0-22 0,0 0 0,21 0 15,-21 0-15,0 1 0,22-1 16,-1-21-16,-21 21 0,0-42 47,0 0-47,-21 21 0,-1-22 0,1 22 16,0-21-16,0 0 0,0 0 15,0 21-15,-1-21 0,1 21 0,0 0 16,21 21-1,0 0 1,21 0-16,0 0 0,1-21 16,-1 22-16,0-1 0,0-21 15,0 21-15,22-21 0,-22 0 0,21 0 16,-21 0-16,22 0 0,-22 0 0,21 0 16,0-21-16,-20 21 0,20-21 15,-21-1-15,21 1 0,-20 0 0,-1 0 16,0 0-16,0-22 0,0 22 0,0-21 15,-21 0-15,0-1 0,0 1 16,0 0-16,0-22 0,0 22 0,0-1 16,0 1-16,0 0 0,0-1 15,0 1-15,0 21 0,0 0 16,0 42 0,0 0-16,0 0 15,0 22-15,0-1 0,0 21 0,0-20 16,0 20-16,0-20 0,22-1 0,-22 0 15,0 22-15,0-43 0,21 21 16,-21 1-16,0-22 0,0 0 0,21 0 16,-21 0-16,21-21 0,0 21 15,0-21-15,1 0 16,-1 0-16,0-21 0,-21 0 16,0 0-16,21 21 0,-21-42 15,21 20-15,-21 1 0,0 0 16</inkml:trace>
  <inkml:trace contextRef="#ctx0" brushRef="#br0" timeOffset="71174.25">16002 12891 0,'0'0'15,"-21"0"-15,0 21 16,42 0 0,0-21-16,21 0 15,-21 0-15,22 0 0,-22 0 16,21 0-16,1 0 0,-1-21 0,21 21 15,-20-21-15,-1-1 0,64-20 16</inkml:trace>
  <inkml:trace contextRef="#ctx0" brushRef="#br0" timeOffset="71408.13">16912 12573 0,'0'0'15,"-42"-21"-15,21 21 16,-1 0-16,1 21 15,21 0-15,-21 0 0,21 22 16,0-22-16,0 21 0,0 1 16,0-1-16,0 0 0,-21 22 0,21-22 0,0-21 15,0 22-15,0-1 16,-21-21-16,21 0 0,0 22 0,0-22 16,0 0-16,0 0 0,0-42 31,0 0-16</inkml:trace>
  <inkml:trace contextRef="#ctx0" brushRef="#br0" timeOffset="71775.92">16679 12721 0,'0'0'0,"0"-42"0,0 0 16,0 20-16,0 1 0,0 0 0,21 21 0,1 0 15,-1 0-15,0 0 16,0 0-16,0 21 0,0 0 0,1 1 15,-1 20-15,21 0 0,-21 1 0,0-1 16,1 0-16,-1 1 0,0-1 16,0 0-16,0 1 0,0-22 0,1 21 15,20-21-15,-21 0 0,0 1 0,-21-1 16,21-21-16,1 21 0,-1-21 16,0 0-16,0 0 15,-21-21-15,0 0 0,0-1 16,21 1-16,-21 0 15,0 0-15,0-21 0,0-1 0,0 1 16,0 0-16,0-1 0,0-20 16,0 20-16,0 1 0,0 0 0,21-1 15,-21 22-15,0-21 0,22 21 0,-22 0 16,21 21 0,-21 21-1,21-21-15,-21 21 0,0 0 16,21 0-16,0-21 0</inkml:trace>
  <inkml:trace contextRef="#ctx0" brushRef="#br0" timeOffset="72344.11">18182 12573 0,'0'0'0,"0"-21"0,0 0 0,0 0 16,0-1-16,-21 1 15,0 21-15,0 0 0,-1 0 16,1 0-16,-21 21 0,21 1 0,0-1 16,-1 21-16,-20 0 0,21 1 15,-21-1-15,20 0 0,-20 22 0,21-22 16,-21 1-16,20-1 0,22 0 16,0 1-16,0-1 0,0-21 15,0 21-15,0-20 0,22-1 0,-1-21 16,0 21-16,0-21 0,21 0 15,-20 0-15,20 0 0,-21 0 0,21 0 16,-20-21-16,-1 21 0,0-21 0,21-1 16,-42 1-16,21 0 0,-21-21 15,0 21-15,0-1 0,0 1 16,-21 0-16,0 0 0,0 0 0,0 0 16,0-1-16,-1 1 0,-20 21 15,42-21-15,-21 21 0,0 0 16,42 0 15,-21 21-15,0 0-16,21 1 0,0 20 15,0-21-15,-21 0 0,0 22 0,0-22 16,0 21-16,0 0 0,0 1 0,0-22 16,0 21-16,0 1 0,0-1 15,0 0-15,0 1 0,-21-1 0,0 0 16,21 1-16,-21-1 0,21-21 0,-21 21 15,21 1-15,0-22 0,0 21 16,0-21-16,0 1 0,0-1 0,21-21 31,0 0-31,0-21 16,0-1-16</inkml:trace>
  <inkml:trace contextRef="#ctx0" brushRef="#br0" timeOffset="72551.5">18478 12954 0,'0'0'0,"0"-21"0,0 0 32,22 21-17,-1 0 16,0 0-31</inkml:trace>
  <inkml:trace contextRef="#ctx0" brushRef="#br0" timeOffset="72844.67">19177 12531 0,'0'0'0,"0"21"47,21 0-47,-21 0 0,21 22 16,22-22-16,-22 21 0,0-21 15,21 22-15,-21-22 0,1 21 16,20-21-16,-21 22 0,0-22 0,0 0 15,1 0-15,-1 0 0,0 0 0,-21 1 16,0-1-16,0-42 31,0-1-15</inkml:trace>
  <inkml:trace contextRef="#ctx0" brushRef="#br0" timeOffset="73076.74">19770 12467 0,'-43'-21'16,"22"21"-16,0 0 0,0 21 0,0 0 15,-1 1-15,-20-1 0,21 0 0,0 21 16,-22 1-16,22-1 0,-21 0 16,0 1-16,20-1 0,-20 0 15,0 1-15,21-1 0,-1-21 0,-20 21 16,21-20-16,0-1 0,21 0 15,0 0-15,0 0 0,21-21 16,21 0 0,-21-21-16,22 0 15</inkml:trace>
  <inkml:trace contextRef="#ctx0" brushRef="#br0" timeOffset="73768.16">20024 12446 0,'0'0'0,"0"-21"16,0 42 0,0 0-1,0 0-15,0 1 0,0-1 0,0 21 16,0-21-16,0 22 0,0-1 0,-22 0 16,22-21-16,0 22 0,0-22 15,0 21-15,0-21 0,0 1 0,0-1 16,0 0-16,0 0 15,0-42 17,0 0-32,0 0 15,0-1-15,0-20 0,0 0 0,0 21 16,0-22-16,0 1 0,22 0 0,-22-1 16,0 1-16,21 0 0,0-1 15,0 22-15,-21-21 0,21 21 0,0 21 16,1 0-16,-1 0 15,-21 21-15,0 0 16,21 0-16,-21 21 0,21-20 0,-21 20 16,21-21-16,-21 21 0,0 1 15,0-22-15,0 21 0,0-21 0,0 22 16,21-22-16,-21 0 0,22 0 16,-22 0-16,0 1 15,21-22-15,0 0 16,-21-22-16,21 1 15,-21 0-15,21 0 0,-21 0 16,0 0-16,21-22 0,1 22 0,-22-21 16,21-1-16,0 22 0,-21-21 0,21 0 15,0 20-15,0-20 0,1 0 16,-1 21-16,0-1 0,0 22 0,0 0 16,0 0-16,1 0 0,-1 0 15,0 22-15,0-1 0,-21 21 16,21-21-16,-21 22 0,0-22 0,0 21 15,0 0-15,0 1 0,0-1 0,0 0 16,0-20-16,0 20 0,0 0 16,-21-21-16,21 1 0,0 20 0,0-21 15,-21 0-15,21 0 16,-21 1-16,21-44 31,21 22-31,0-21 16</inkml:trace>
  <inkml:trace contextRef="#ctx0" brushRef="#br0" timeOffset="74107.97">21251 12340 0,'0'-21'0,"21"21"15,-21 21 1,0 0-16,0 1 0,-21-1 0,21 21 15,-21-21-15,0 22 0,0-1 16,0 0-16,-1 1 0,22-1 0,-21 0 16,0 1-16,0-22 0,0 21 0,21 0 15,0-20-15,-21 20 0,21-21 16,0 0-16,0 0 0,0 1 16,0-1-16,21-21 0,0 0 0,0 21 15,0-21-15,0 0 0,1 0 0,20 0 16,-21 0-16,21-21 0,-20 21 15,20-21-15,-21-1 0,0 22 0,22-21 16,-22 21-16,0-21 0,0 21 16,-21-21-16,0 0 15,0 0 1,-21 21-16,0 0 0,0 0 16</inkml:trace>
  <inkml:trace contextRef="#ctx0" brushRef="#br0" timeOffset="74920.02">11134 14944 0,'0'0'16,"-43"0"-16,22 0 0,0 0 0,-21 0 0,20 0 16,22 21-16,-21-21 15,21 21-15,21-21 16,1 21-16,-1-21 0,21 0 0,22 0 16,-1 0-16,1 0 0,-1 0 15,1 0-15,20 0 0,-20 0 0,20-21 16,-20 21-16,21 0 0,-22-21 15,1 0-15,-22 21 0,0 0 16,1 0-16,-1-21 0,-21-1 0,0 22 16,-21-21-1,-21 21-15,0-21 16,0 21-16,0 0 0,-22 0 0,22-21 16,0 0-16,0 21 0,0 0 15,-1-21-15,22-1 16,22 22-1,-1 0-15,0 0 16,0 0-16,0 22 0,0-1 0,1-21 16,-1 42-16,0-21 0,-21 0 15,0 22-15,0-22 0,0 21 0,0-21 16,0 22-16,-21-1 0,0-21 16,-22 22-16,1-1 0,21-21 15,-22 21-15,1-20 0,0-1 0,21 21 16,-22-42-16,22 21 0,0 0 15</inkml:trace>
  <inkml:trace contextRef="#ctx0" brushRef="#br0" timeOffset="76485.13">13398 15198 0,'0'-21'15,"-21"21"1,21-22 15,0 1 94,0 0-125,0 0 16,21 0-16,1 0 0,-1-1 15,0 1-15,0 0 0,0 0 16,0-21-16,1 20 0,-1-20 0,-21 21 16,21-21-16,0-1 0,-21 22 15,0-21-15,0-1 0,0 22 0,0 0 16,0 0-16,0 0 0,-21 21 0,0 0 16,0 0-16,-1 0 15,1 0-15,-21 21 0,21 0 0,0 0 16,-22 0-16,22 1 0,21-1 15,0 21-15,0-21 0,0 0 0,0 1 16,21-1-16,0 0 0,22 0 0,-22 21 16,0-20-16,21-1 0,-20 0 15,-1 0-15,21 0 0,-21 0 0,0 1 16,1-1-16,-1 0 0,-21 0 16,21 0-16,-21 0 0,21 1 15,0-1-15,0-21 31,1 0-31,-1 0 0,0 0 16,-21-21-16,21-1 0,0 1 16,0 0-16,1 0 0,20-21 0,-42 20 15,21 1-15,0-21 0,0 0 0,1 20 16,-1-20-16,-21 0 0,0 21 16,0-22-16,0 22 0,21 0 0,-21 0 15,0 42 1,0 0-1,0 21-15,0-20 0,0-1 0,0 21 16,0-21-16,0 0 0,0 22 16,0-22-16,0 0 0,0 21 0,0-20 15,0-1-15,21 0 0,0 0 16,0-21-16,1 21 0,-1-21 16,0 0-16,0 0 0,21 0 0,-20-21 15,20 21-15,-21-21 0,21 0 16,1 0-16,-22-1 0,21 1 0,-21 0 15,1 0-15,-1-21 0,0 20 0,0 1 16,-21-21-16,0 21 0,0-43 16,0 43-16,0 0 0,0 0 15,0 42 1,0 0 0,0 0-16,-21 0 0,0 22 0,21-22 15,0 21-15,0-21 16,0 22-16,0-22 0,0 21 0,0-21 15,0 1-15,21-1 0,0 0 0,0 0 16,0-21-16,1 0 0,20 21 16,-21-21-16,21 0 0,1 0 0,-22-21 15,21 21-15,1-21 0,-1 0 16,0 0-16,1-1 0,-22 1 0,21-21 16,-21 21-16,0 0 0,1-22 0,-1 22 15,-21-21-15,0-1 16,0 22-16,0-21 0,0 21 0,0 0 0,0-1 15,0 1-15,0 42 16,0 1 0,0-1-16,-21 0 0,21 0 0,-22 21 15,22-20-15,-21-1 0,21 21 16,-21-21-16,21 0 0,0 1 0,0-1 16,0 0-16,-21 0 0,21 0 0,-21-21 15,21 21-15,0-42 31,0 0-15,0 0-16,0 0 16,0 0-16,0-1 0,0-20 15,0 21-15,21-21 0,0-1 0,0 1 16,0 21-16,1-22 0,20 22 16,-21 0-16,0 21 0,0 0 0,43 0 15,-43 0-15,0 21 16,0 22-16,-21-22 0,22 21 0,-22-21 15,0 22-15,0-22 0,0 21 0,0 0 16,0-20-16,0 20 0,0-21 16,0 21-16,0-20 0,0-1 0,-22 0 15,22 0-15,-21-21 0,0 0 16,0 0-16,0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30:56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0 3344 0</inkml:trace>
  <inkml:trace contextRef="#ctx0" brushRef="#br0" timeOffset="1280.33">1841 1207 0,'0'0'0,"0"-22"0,0 1 0,0 0 15,0 0-15,0 0 16,-21 21-16,0 0 0,0-21 15,0 21-15,-22 0 0,22 0 0,-21 0 16,0 21-16,-1 0 0,-20 0 16,20 0-16,1 22 0,-21-1 15,20 0-15,1 1 0,0 20 16,20 1-16,-20-1 0,21 22 16,0-22-16,0 22 0,21 0 15,0-22-15,0 1 0,0-1 0,21 1 16,0-22-16,0 0 0,21 1 15,-20-1-15,20-21 0,0 0 16,1 0-16,20 1 0,-21-22 0,22 0 16,-22 0-16,1-22 0,20 1 15,-21 0-15,1 0 0,-1 0 0,0 0 16,-20-22-16,-1 22 0,21-21 16,-42-1-16,0 22 0,0-21 15,0 0-15,0-1 0,0 22 16,-21-21-16,-21 21 0,20-1 0,-20 1 15,0 21-15,-1 0 0,1 0 16,0 21-16,-22 1 0,22-1 16,21 21-16,-22 0 0,22-20 0,-21 20 15,42 0-15,0-21 0,0 22 16,0-1-16,0-21 0,0 0 16,0 1-16,21-1 0,21 0 0,-20-21 15,-1 0-15,21 0 0,0 0 16,-20 0-16,20 0 0,0 0 15,-21-21-15,22 0 0,-1-1 16,-21 1-16</inkml:trace>
  <inkml:trace contextRef="#ctx0" brushRef="#br0" timeOffset="1499.22">2519 1799 0,'0'0'0,"21"0"0,-21-21 0,0 0 15,0 0 1,0 0 0,-21 21 31,0 0-47</inkml:trace>
  <inkml:trace contextRef="#ctx0" brushRef="#br0" timeOffset="2322.3">4635 656 0,'0'0'0,"0"-21"0,0 0 0,-21 21 31,0 0-31,0 0 0,21 21 0,-21 0 15,0 0-15,-1 22 0,1-1 16,0 22-16,0-1 0,-21 22 16,20-22-16,1 22 0,0 21 15,-21-22-15,21 1 0,-22 0 16,1 21-16,21-22 0,-22-20 0,22 20 16,-21-20-16,21-22 0,0 1 15,21-1-15,0-21 0,0 0 0,0 0 16,0-42-1,0 0-15,42-42 16,-21 20-16,0 1 16,0-22-16,1 1 0,-1-22 0,0 22 15,0-22-15,0 0 0,0 1 16,22-1-16,-22-21 0,0 22 0,0-1 16,22 0-16,-22 1 15,0 20-15,0 1 0,0 20 0,0 1 16,1 21-16,-22 0 0,21-1 15,0 22-15,-21 22 16,0-1-16,0 21 0,21 0 16,-21 22-16,0-1 0,21 1 15,-21-1-15,0 22 0,0 0 0,0-1 16,0-20-16,21 21 0,-21-22 16,0 22-16,0-22 0,0 22 0,0-22 15,0 1-15,0-22 0,0 1 16,0-1-16,0-21 0,0 21 0,22-20 15,-22-1-15,21-21 16,-21 21-16,0-42 16,0 0-16,-21-1 15,-1 1-15,1 0 0</inkml:trace>
  <inkml:trace contextRef="#ctx0" brushRef="#br0" timeOffset="6284.23">4022 1672 0,'0'0'0,"-22"21"0,1 43 16,21-43-16,0 0 16,21 0-16,1 1 0,-1-22 0,21 21 15,0-21-15,1 0 16,20 0-16,-20 0 0,20 0 0,1-21 16,20-1-16,1 1 0,-22 0 15,22-21-15,0-1 0,-22 22 0,22-21 16,-22 0-16,1 20 0,-1-20 15,-20 21-15,-1-21 0,-21 20 0,22 1 16,-22 0-16,-21 0 0,0 0 16,0 42-1,-21-21 1,-1 21-16,1 21 0,21-20 0,-21 20 16,21 0-16,0 1 0,-21-1 15,0 0-15,21 22 0,-21-22 16,21-21-16,0 22 0,-22-1 15,22-21-15,-21 21 0,21-20 0,0-1 16,0 0-16,21-42 31,1 0-31,-22-1 16,21 1-16,0-21 0,-21 21 16,21-22-16,0 1 0,0-21 15,-21 20-15,22 1 0,-1 21 16,-21-22-16,21 22 0,0 0 0,0 0 15,0 21-15,1 0 0,-1 0 16,0 21-16,0 0 16,0 0-16,-21 22 0,21-22 15,1 0-15,-22 21 0,21-20 0,0 20 16,-21-21-16,21 0 0,0 22 16,-21-22-16,21 0 0,1 0 0,-1-21 15,0 21-15,0-21 0,0 0 16,22 0-16,-22 0 0,21 0 0,0 0 15,-20-21-15,20 0 0,0 0 16,-21 0-16,22-1 0,-22 1 0,0-21 16,21 0-16,-42-1 0,22 22 15,-22-21-15,21-1 0,-21 22 16,0-21-16,0 21 0,0 0 16,0-1-16,-21 44 31,21-1-31,0 0 0,0 0 0,-22 21 15,22-20-15,-21 20 0,0 0 16,21 1-16,-21-22 0,21 21 0,0 0 16,0-20-16,0-1 0,-21 0 15,21 0-15,0 0 0,0 0 0,21-21 32,0-21-17,0 0-15,-21 0 0,21-21 0,1 20 16,-1 1-16,-21-21 15,0 21-15,21-22 0,0 1 0,-21 21 16,0 0-16,0 0 0,21-1 16,-21 1-16,21 21 0,1 21 31,-22 1-31,0-1 0,21 0 0,-21 21 16,0-21-16,0 1 0,0 20 15,21-21-15,-21 0 0,21 22 0,-21-22 16,21 0-16,0 0 15,1 0-15,-1-21 0,0 21 0,0-21 16,0 0-16,22 0 0,-22 0 16,21 0-16,0 0 0,-20 0 0,20-21 15,0 0-15,1 0 0,-1 0 16,0 0-16,-21-1 0,22 1 0,-22-21 16,0 21-16,0 0 0,0-22 15,-21 22-15,0 0 0,22 0 0,-22 0 16,0 42 15,0 0-31,0 0 16,-22 0-16,22 0 15,0 1-15,0 20 0,0-21 0,-21 0 16,21 0-16,0 1 0,0-1 16,0 0-16,0 0 0,0 0 0,21 0 15,1 1-15,-1-22 0,0 0 16,0 21-16,0-21 0,0 0 0,1 0 15,20 0-15,-21 0 0,0-21 16,0-1-16,22 22 0,-22-21 0,0 0 16,0 0-16,0-21 0,1 20 15,-1-20-15,0 21 0,-21-21 0,0-1 16,0 1-16,0 0 0,0 20 16,0-20-16,0 21 0,0-21 15,-21 20-15,0 1 0,-1 0 16,1 21-16,0 0 0,-21 0 15,21 0-15,-1 21 0,1-21 0,0 21 16,0 1-16,0-1 0,0 0 16,21 21-16,0-21 0,0 22 0,0-1 15,0-21-15,0 22 0,0-22 16,0 21-16,21-21 0,0 0 0,0 1 16,0-1-16,0 0 0,1 0 15,-1-21-15,0 0 0,0 0 0,21 0 16,-20 0-16,20 0 0,0 0 15,-21-21-15,22 0 0,-1 0 16,0-1-16,-20 1 0,20 0 0,0-21 16,-21-1-16,22 1 0,-22 0 15,0-1-15,21-20 0,-20 21 0,-1-22 16,21 22-16,-21-22 0,0 1 16,1 20-16,-1-20 0,-21 21 0,0-22 15,21 22-15,-21 21 0,0-22 16,0 22-16,0 0 0,-21 21 15,21 21 1,-21 0-16,21 22 0,0-22 16,-22 21-16,1 0 0,21 22 0,-21-22 15,21 1-15,0-1 16,0 21-16,-21-20 0,21-1 0,-21 22 16,21-22-16,0 0 0,0 22 0,0-22 15,0 0-15,21 1 0,0-1 16,-21-21-16,21 22 0,0-1 0,22-21 15,-22 0-15,21 0 0,1 1 16,-1-1-16,0 0 0,1-21 0,-1 0 16,0 0-16,22 0 0,-22 0 15,0-21-15,1 0 0,-1-1 0,0 1 16,1 0-16,-22 0 0,21-21 16,-21-1-16,1 1 0,-1 0 0,0-1 15,-21 1-15,0 21 0,0-22 16,0 22-16,0-21 0,0 21 15,-21 21-15,0-21 0,-22 21 0,22 0 16,0 0-16,0 0 0,-22 21 16,22 0-16,-21-21 0,21 42 0,0-21 15,-1 22-15,1-22 0,0 21 16,0 1-16,0-22 0,21 21 16,0 0-16,0-20 0,0 20 0,0-21 0,0 0 15,0 0-15,0 1 0,0-1 16,21 0-16,0-21 0,0 0 15,0 0-15,1 0 16,-1 0-16,0 0 0,0-21 0,0 0 16,0-1-16,1 1 0,-1 0 15,0-21-15,0 21 0,0-22 0,-21 22 16,21-21-16,-21-1 0,22 1 0,-22 21 16,21 0-16,-21 0 0,0-1 15,0 1-15,0 42 31,0 1-31,-21-1 0,21 0 16,-22 0-16,22 0 0,0 0 16,0 22-16,0-22 0,0 0 15,0 21-15,0-20 0,22-1 0,-1 0 16,0 0-16,-21 0 0,42 0 16,-21-21-16,1 22 0,20-22 0,-21 0 15,21 0-15,1 0 0,-1 0 16,0 0-16,1 0 0,-1 0 0,0-22 15,-20 1-15,20 0 0,0-21 16,-21 21-16,1-22 0,-1 1 0,0 0 16,0-22-16,0 22 0,-21-22 15,0 1-15,0 20 0,0-20 0,0-1 16,0-20-16,0 20 0,0 1 16,0 20-16,0-20 0,0 21 15,0 20-15,0-20 0,0 21 16,-21 42-1,21 0-15,-21 22 16,21-1-16,0 0 0,0 1 0,0-1 16,0 21-16,0-20 0,-21 20 15,21-20-15,0 20 0,0-21 16,0 22-16,0-22 0,0 22 0,0-22 16,0 22-16,0-22 0,-21 0 0,21 1 15,0-1-15,0-21 0,0 21 0,0-20 16,0-1-16,0 0 0,21 0 15,0-21-15,0 0 0,21 0 16,-20 0-16,20 0 0,0 0 16,1 0-16,-1-21 0,0 21 0,1-21 15,-1-22-15,0 22 0,1 0 0,-22-21 16,21 21-16,-21-22 0,22 1 16,-22 21-16,0-22 0,0 1 0,-21 21 15,0 0-15,0 0 0,21 21 16,-42 21-1,0 0 1,21 0-16,-21 0 0,0 22 0,-1-22 16,22 0-16,0 21 0,-21-21 15,21 1-15,0 20 0,0-21 16,0 0-16,0 0 0,0 1 0,0-1 16,21 0-16,1-21 15,-1 0-15,0 0 0,0 0 0,21 0 16,-20 0-16,20 0 0,-21 0 15,21 0-15,1-21 0,-22 0 0,21-1 16,-21 1-16,1 0 0,20-21 16,-21 21-16,0-22 0,0 22 0,-21-21 15,0 21-15,22-22 0,-22 22 0,0 0 16,21 0-16,-21 0 16,0 42-1,0 0 1,-21 0-16,21 21 0,-22-20 15,22-1-15,0 0 0,0 21 16,0-21-16,0 1 0,0-1 0,0 0 16,0 0-16,0 0 0,0 0 0,22 1 15,-1-22-15,0 0 16,0 0-16,21 0 0,-20 0 16,-1 0-16,0 0 0,0 0 15,0-22-15,22 1 0,-22 0 0,0 0 16,0-21-16,0 20 0,0-20 15,-21 21-15,0-21 0,0-1 16,0 1-16,0 0 0,0-1 0,0 1 0,0 0 16,-21 20-16,-21 1 15,21 0-15,-22 0 0,22 21 0,-21 0 16,0 0-16,-1 0 0,1 0 16,0 21-16,-1 0 0,22 0 0,-21 22 15,21-22-15,-1 21 0,1 1 16,21-1-16,0 0 0,0 1 0,0-1 15,0-21-15,21 21 0,1-20 16,-1 20-16,0-21 0,0 0 0,21 0 16,-20-21-16,20 22 0,-21-22 15,21 0-15,22 0 0,-22 0 16,1 0-16,20 0 0,-21 0 0,1 0 16,-1-22-16,22 1 0,-43 0 15,21 0-15,0 0 0,-20-22 0,-1 22 16,21-21-16,-42 0 0,21 20 15,0-20-15,1 0 0,-22 21 0,0-1 16,0 1-16,21 0 0,-21 0 16,0 42-1,0 0-15,0 0 16,0 1-16,0-1 0,0 21 16,0-21-16,0 22 0,0-22 15,0 0-15,-21 21 0,21-21 16,-22 1-16,22 20 0,0-21 0,0 0 15,0 0-15,-21-21 0,21-21 47,21 0-47,1 0 16,-22-21-16,21 20 0,0-20 0,0 21 16,0-21-16,22-1 15,-22 1-15,0 0 0,21 20 0,1-20 16,-22 21-16,21 0 0,-21 0 0,22-1 15,-22 1-15,21 21 0,-21 0 16,0 0-16,1 0 0,-1 0 0,0 21 16,-21 1-16,0-1 15,0 21-15,0-21 0,0 0 0,0 22 16,0-22-16,0 21 0,0 1 16,0-22-16,0 0 0,0 21 0,0-21 15,0 1-15,0-1 0,0 0 16,0 0-16,21-21 0,0 0 15,0 0-15,1 0 0,-1 0 16,0 0-16,21 0 0,-21 0 16,1-21-16,20 0 0,0 0 0,-21-1 15,22 1-15,-1-21 16,0 21-16,1-22 0,-1 1 0,0 0 16,1-1-16,-1 1 0,-21 0 15,0-1-15,1 1 0,20-43 16,-42 64-16,0-21 0,0 21 15,-21 0-15,0 21 0,-1 0 16,-20 0-16,0 21 0,-1-21 16,22 42-16,0-21 0,0 22 0,21-22 15,0 21-15,0 0 0,0-20 16,0 20-16,0-21 0,0 21 0,0-20 16,21 20-16,0-21 0,0 0 15,-21 0-15,22 1 0,-1-1 16,0 0-16,0-21 0,-21 21 0,0 0 15,21-21-15,-21 21 0,0 1 16,0-1-16,0 0 16,-21-21-16,0 21 0,0 0 15,0-21-15,-1 21 0,-20 1 0,21-22 16,0 21-16,0 0 0,-1-21 16,1 21-16,0-21 15,0 0-15,21-21 31,0 0-31,0 0 0,0-22 16,0 22-16,21-21 0</inkml:trace>
  <inkml:trace contextRef="#ctx0" brushRef="#br0" timeOffset="6555.59">11493 974 0,'0'0'0,"-21"0"0,0 0 0,0 0 16,0 0 78</inkml:trace>
  <inkml:trace contextRef="#ctx0" brushRef="#br0" timeOffset="6844.42">9631 1249 0,'0'0'0,"-127"21"16,106 0-16,-1-21 16,44 0-1,-1 0-15,0 0 0,21 0 16,1 0-16,-1-21 0,0 21 15,22 0-15,-1-21 0,-20 21 16,20 0-16,1 0 0,-1-21 0,-21 21 16,1 0-16,-1-21 0,-21 21 15,0 0-15,1-22 0,-22 1 0,-22 0 16,1 21 0,0 0-16</inkml:trace>
  <inkml:trace contextRef="#ctx0" brushRef="#br0" timeOffset="7139.73">7768 1334 0,'0'0'0,"-21"0"0,0 0 16,0 0-16,42 0 15,0 0 1,21-22-16,-21 22 0,22 0 16,-1-21-16,0 21 0,1 0 0,-1 0 15,0-21-15,1 21 0,-22 0 16,21 0-16,-21 0 0,1 0 16,-1 0-16,-42 0 31,-1 0-31,1 0 0,0 0 15,-21 0-15</inkml:trace>
  <inkml:trace contextRef="#ctx0" brushRef="#br0" timeOffset="7879.86">3958 2604 0,'0'0'0,"-21"0"31,42 0 0,0 0-31,0 0 0,22 0 0,-1 0 16,0 0-16,1 0 0,20 0 15,1 0-15,-1 0 0,22 0 0,21 0 16,0 0-16,21 0 0,0 0 16,0 0-16,0 0 0,0 0 15,21 0-15,0 0 0,0 0 16,0 0-16,0 0 0,1 0 0,-1 0 15,21 0-15,0 0 0,1 0 16,-1 0-16,0-22 0,22 22 0,-22 0 16,22 0-16,-1 0 0,1-21 15,-1 21-15,1 0 0,-1-21 0,1 21 16,-1 0-16,1 0 0,-1-21 16,-20 21-16,20-21 0,-21 21 0,1 0 15,-1 0-15,-21-21 0,0 21 16,-21 0-16,0 0 0,0 0 0,0-22 15,-21 22-15,-21 0 0,0 0 16,-1 0-16,-20 0 0,-22 0 16,0 0-16,1 0 0,-1 0 15,-21 0-15,0 0 0,1 0 16</inkml:trace>
  <inkml:trace contextRef="#ctx0" brushRef="#br0" timeOffset="24975.99">1799 4106 0,'0'0'0,"0"-21"16,0 0-16,0 0 16,0 0-16,0 0 15,0-1-15,0 1 16,0 0-16,0 0 16,0 0-16,0 0 15,-21 21-15,0 0 16,21-22-16,-21 22 0,-1 0 31,1 0-31,21 22 16,0-1-16,0 0 15,0 21-15,0 1 0,0-1 0,0 21 16,0-20-16,0 20 0,0 1 16,0-1-16,0 1 0,0-22 15,0 22-15,21-1 0,-21-21 0,22 1 16,-22 20-16,21-20 0,-21-1 15,0-21-15,21 21 0,0-20 0,-21-1 16,0 0-16,0 0 0,21 0 16,0-21-16,-21-21 31,0 0-15,0 0-16</inkml:trace>
  <inkml:trace contextRef="#ctx0" brushRef="#br0" timeOffset="25340.78">2265 4741 0,'21'22'15,"0"-22"1,0 0-16,0-22 0,-21 1 16,22 21-16,-1-21 0,0 0 15,-21 0-15,21 0 0,-21-1 16,0 1 0,-21 21-16,0 0 15,0 21-15,-1 1 16,1-1-16,21 0 0,-21-21 15,21 21-15,0 0 0,0 0 16,0 1-16,0-1 0,0 0 16,0 0-16,21-21 15,0 0 1,1 0-16,-1-21 0,0 0 16</inkml:trace>
  <inkml:trace contextRef="#ctx0" brushRef="#br0" timeOffset="27980.23">4657 4551 0,'21'0'31,"0"0"-31,0 0 0,0 0 16,0-21-16,1 21 0,-1-21 16,0 21-16,0-22 0,0 22 0,-21-21 15,21 0-15,1 0 16,-22 0-16,0 0 0,0-1 0,0 1 15,0 0-15,-22 0 16,1 0-16,0 0 0,-21 21 0,21 0 16,-1 0-16,1 0 0,-21 0 15,21 0-15,0 21 0,-22 0 16,22 0-16,-21 21 0,21-20 0,-1 20 16,1 0-16,0-21 0,0 22 15,0-22-15,21 21 0,0-21 0,0 1 16,0-1-16,0 0 15,21-21 1,0 0-16,0-21 0,0 0 16,1 21-16,-1-22 0,0 1 0,0-21 15,0 21-15,0 0 0,1-1 16,-1 1-16,0-21 0,-21 21 0,0 0 16,21-1-16,-21 1 15,21 21-15,-21 21 16,0 1-1,0-1-15,0 0 0,21 21 0,-21-21 16,0 22-16,22-22 0,-22 21 16,0-21-16,21 22 0,0-22 0,-21 0 15,21 0-15,0 0 0,0-21 16,1 0-16,-1 0 0,21 0 0,-21 0 16,22-21-16,-1 0 0,-21 0 15,21 0-15,1 0 0,-1-22 16,-21 22-16,22-21 0,-22-1 0,21 1 15,-21 0-15,0-22 0,-21 22 16,0-22-16,0 22 0,0-21 0,-42 20 16,21-20-16,-21 20 0,-1 22 15,1-21-15,-22 21 0,1 0 0,-22 21 16,1 0-16,-1 0 0,-21 0 16,21 21-16,-20 0 0,20 21 15,21 1-15,-20 20 0,20 1 0,22 20 16,0-20-16,20 20 0,1 1 0,21 0 15,0-1-15,21 1 0,1 0 16,20-22-16,0 1 0,22-1 0,-1-20 16,1-1-16,-1-21 0,22 0 15,-22-21-15,22 0 0,0 0 16,-22 0-16,22-21 0,-22 0 16,1 0-16,-1-22 0,1 22 0,-1-21 15</inkml:trace>
  <inkml:trace contextRef="#ctx0" brushRef="#br0" timeOffset="28231.76">6011 3958 0,'0'0'0,"0"21"16,0 1-16,0 20 0,0-21 15,0 43-15,0-22 0,-21 21 0,0-20 16,0 20-16,0-20 15,-1 20-15,22-21 0,-21 1 0,0 20 16,0-20-16,0-22 0,21 21 0,0 0 16,0-20-16,0-1 0,0 0 15,0 0-15,21-21 16,0-21 0,0 0-16,0 0 0,1-22 0,-22 22 15</inkml:trace>
  <inkml:trace contextRef="#ctx0" brushRef="#br0" timeOffset="28692.51">5948 4106 0,'0'0'0,"0"-21"0,0 0 15,0 0-15,0 0 0,0 0 0,0-1 16,0 1-16,21 21 0,21-21 16,-21 0-16,1 21 0,20 0 0,0 0 15,-21 0-15,22 0 0,-22 21 16,21 0-16,-21 22 0,1-22 0,-1 21 15,-21-21-15,0 22 0,0-1 16,0 0-16,-43 1 0,22-22 0,-21 21 16,0-21-16,20 22 15,-20-22-15,21 0 0,-21 0 0,20-21 16,44 0 15,-1-21-31,0 0 0,0 0 0,21 21 16,1-22-16,-1 22 0,0 0 15,1 0-15,-1 0 0,0 0 0,1 22 16,-1-1-16,0-21 0,1 21 16,-22 0-16,0 0 0,0 0 0,-21 1 15,0-1-15,0 0 0,-21 0 16,0 21-16,0-20 0,-22-1 0,1 0 16,0 0-16,-22 0 0,22 0 15,-22 1-15,22-1 0,-21-21 16,-1 21-16,22-21 0,-1 0 0,1 0 15,0 0-15,21 0 0,-1 0 16,1-21-16,21 0 0,0-1 0,0 1 16,0 0-16,0 0 0,21 0 0,22 0 15,-22-1-15</inkml:trace>
  <inkml:trace contextRef="#ctx0" brushRef="#br0" timeOffset="29113.03">7302 4106 0,'0'0'0,"0"-21"0,22 0 15,-1 0-15,-21 0 0,0 0 0,0-1 16,0 1 0,-21 21-16,-1 0 0,-20 0 15,21 21-15,-21 1 0,-1-1 16,1 21-16,0-21 0,-1 22 0,1-22 15,0 21-15,20-21 0,-20 22 16,42-22-16,0 21 0,0-21 0,0 0 16,0 1-16,21-22 0,22 21 0,-1-21 15,0 0-15,1 21 16,20-21-16,-21 0 0,22 21 0,-22-21 16,22 0-16,-22 21 0,0-21 15,1 0-15,-22 21 0,21-21 0,-42 22 16,0-1-16,0 0 0,0 0 15,-21-21-15,0 21 0,-21 0 16,-1 1-16,1-22 0,-22 21 0,22 0 16,-21-21-16,-1 21 0,1 0 15,-1-21-15,1 21 0,20-21 16,-20 22-16,20-22 0,1 21 0,0 0 16,21-21-16,-22 21 0,1-21 0,21 21 15,-22 0-15</inkml:trace>
  <inkml:trace contextRef="#ctx0" brushRef="#br0" timeOffset="29920.57">1609 6138 0,'-22'-21'0,"1"0"15,21 0-15,0 0 16,0 0-16,0-1 0,0 1 0,0 0 16,0 0-16,21 0 0,1 0 15,-1 21-15,21 0 0,0 0 0,-20 0 16,20 21-16,-21 0 16,21 0-16,-20 0 0,20 22 0,-21-1 15,0-21-15,-21 21 0,0 22 16,0-22-16,0 1 0,-21 20 0,0-21 15,0 22-15,-22-22 0,1 1 16,21-1-16,-21-21 0,-1 21 16,-20-20-16,20-1 0,1 0 0,0 0 15,-1-21-15,22 0 0,-21 0 16,21 0-16,0-21 0,-1 0 0,1-22 16,21 22-16,0-21 0,0 0 15,0-1-15,0 1 0,21 0 16,1-1-16,-1 22 0,0 0 15,0 0-15,21 21 0,1 0 16,-22 21-16,21 0 0,-21 0 0,22 22 16,-22-22-16,21 21 0,-21 0 15,1 22-15,-1-22 0,-21 1 0,21-22 16,-21 21-16,21 0 0,-21-20 16,0-1-16,21 0 0,-21 0 0,21 0 15,1 0-15,-1-21 16,0 0-16,0 0 15,0-21-15,-21 0 0,21 0 16,1 0-16,-1 0 0,-21-22 0</inkml:trace>
  <inkml:trace contextRef="#ctx0" brushRef="#br0" timeOffset="30122.46">2561 6435 0,'0'0'0,"0"-21"79</inkml:trace>
  <inkml:trace contextRef="#ctx0" brushRef="#br0" timeOffset="32403.09">4847 6350 0,'0'0'0,"0"-21"16,0 0-16,0 0 15,0-1-15,0 1 0,0 0 16,0 0-16,0 0 15,0 0-15,0-1 0,0 1 0,0 0 16,-21 21-16,0-21 16,0 21-16,-1 0 0,1 0 15,0 0-15,0 0 0,0 0 16,0 21-16,-1 0 0,1 0 0,0 1 16,0 20-16,21-21 0,0 21 0,-21 1 15,21-22-15,0 21 0,0-21 16,0 22-16,0-22 0,0 0 0,21 0 15,0-21-15,0 0 0,0 0 16,1 0-16,-1 0 0,0 0 0,0 0 16,21-21-16,-20 0 0,-1 0 15,0 0-15,0-1 0,-21 1 0,21 0 16,0 0-16,-21 0 0,0 0 16,0-1-16,0 1 0,22 0 15,-22 0-15,0 0 0,0 0 16,0 42-1,0 0 1,0 0-16,0 0 0,0 22 16,0-22-16,0 21 0,0 0 0,0 1 15,0-22-15,21 21 0,0 1 16,0-22-16,0 0 0,-21 0 16,21 0-16,22-21 0,-22 0 0,0 0 0,0 0 15,0 0-15,22 0 16,-22 0-16,0-21 0,21 0 0,-20 0 15,20 0-15,-21-22 0,21 1 16,-20 21-16,-1-22 0,0 1 0,0 0 16,-21-1-16,0 1 0,0 0 0,0-1 15,0 1-15,-21 0 0,-21 21 16,20-22-16,-20 1 0,-21 0 0,20 20 16,-20-20-16,-1 21 0,1 21 15,-1-21-15,1 21 0,-22 0 16,22 21-16,-22 0 0,21 21 0,1 1 15,-22-1-15,43 22 0,-22-1 0,22 1 16,0 20-16,21 1 16,-1 0-16,22-1 0,0 1 0,0-22 15,0 1-15,22-1 0,20-20 16,0-1-16,1 0 0,-1-20 0,0-1 16,22 0-16,-1 0 0,-20-21 0,20 0 15,1 0-15,-1 0 0,-21 0 16,22-21-16,-22 21 0,1-21 0,20-22 15,-21 22-15,22-21 0,-22 0 0</inkml:trace>
  <inkml:trace contextRef="#ctx0" brushRef="#br0" timeOffset="32669.94">6181 5906 0,'0'0'0,"-22"21"31,1 0-31,0 0 0,0 21 16,0 1-16,0-1 0,-1 0 16,1 1-16,0 20 0,0-20 0,0 20 15,0-21-15,21 22 0,-22-22 16,1 1-16,21 20 0,0-42 16,-21 22-16,21-22 0,0 0 0,0 0 0,0 0 15,21-21 1,0 0-16,1-21 0,-22 0 15,21 0-15,0-22 0,0 22 0,0-21 16,0 0-16,-21-1 0,0-20 16</inkml:trace>
  <inkml:trace contextRef="#ctx0" brushRef="#br0" timeOffset="33077.69">6032 6117 0,'0'-42'0,"0"84"0,-21-126 0,21 62 0,0 1 16,0 0-16,0 0 0,0 0 15,21 21-15,1 0 16,-1 0-16,21 0 0,-21 21 0,0 0 15,1-21-15,-1 42 0,0-20 16,-21-1-16,0 0 0,0 0 16,0 21-16,0-20 0,0-1 15,0 21-15,0-21 0,-21 0 0,0 1 16,-22-1-16,22 0 0,0 0 0,0 0 16,-22-21-16,22 0 0,21-21 31,21 0-31,1 21 15,-1-21-15,21 21 0,-21 0 0,22-21 16,-1 21-16,0 0 0,1 0 16,-1 0-16,0 0 0,22 21 15,-22 0-15,-21 0 0,22 0 0,-22 0 0,21 1 16,-42-1-16,0 21 16,0-21-16,0 0 0,-21 22 0,0-22 15,-22 21-15,22-21 0,-21 22 0,0-22 16,-1 0-16,-20 0 0,20 0 15,-20 1-15,21-22 0,-22 21 0,22-21 16,-1 0-16,1 0 0,21 0 16,0 0-16,21-21 0,0-1 0,0 1 15,0 0-15,21 0 0,0-21 0,21 20 16</inkml:trace>
  <inkml:trace contextRef="#ctx0" brushRef="#br0" timeOffset="33387.74">7281 6033 0,'0'0'0,"21"-22"0,-21 1 0,0 0 0,0 0 16,0 0-16,0 0 0,-21 21 16,0 0-16,0 0 15,0 0-15,0 21 0,-22 0 0,1 21 16,0 1-16,-1-22 15,1 42-15,0-20 0,-1-1 0,1 21 16,21 1-16,0-22 0,21 1 16,0-1-16,0 0 0,21 1 0,0-22 15,0 0-15,21 0 0,1-21 0,-1 0 16,22 0-16,-1 0 0,-21-21 16,22 0-16,-22 0 0,22-1 0,-22 1 15,0-21-15,1 21 0,-1 0 0,-21-1 16,0-20-16,1 21 0</inkml:trace>
  <inkml:trace contextRef="#ctx0" brushRef="#br0" timeOffset="34192.68">1630 8319 0,'0'0'0,"-21"0"16,-1 0-16,22-22 15,0 1-15,0 0 16,0 0-16,22 0 0,-1 0 16,-21-1-16,21 22 0,0 0 15,0 0-15,0 0 0,1 0 0,-1 0 16,0 22-16,-21-1 0,0 21 15,0-21-15,0 22 0,0-1 0,-21 0 16,0 1-16,-1-22 16,-20 21-16,21 0 0,-21-20 0,-1-1 0,22 0 15,0 0-15,0 0 0,0-21 16,42-21 15,0 0-31,21 0 0,-21 0 16,22-1-16,-1 22 0,22-21 0,-22 21 15,0 0-15,22 0 0,-22 0 16,0 0-16,1 21 0,-22 1 0,0-22 16,0 21-16,-21 0 0,0 21 15,0-21-15,0 22 0,-21-22 0,0 21 16,-21-21-16,20 22 0,-20-22 16,0 0-16,-1 0 0,1 22 15,0-43-15,-22 21 0,22 0 0,0-21 16,-1 0-16,1 0 0,0 0 15,20 0-15,-20 0 0,21-21 16,21 0-16,0-1 0,0 1 16,0 0-16,0 0 0,0 0 15,42 0-15,-21-22 0</inkml:trace>
  <inkml:trace contextRef="#ctx0" brushRef="#br0" timeOffset="34391.56">2603 8488 0,'0'0'0,"22"0"0,-1 0 16,0 0-16,-21-21 15,21 21 48</inkml:trace>
  <inkml:trace contextRef="#ctx0" brushRef="#br0" timeOffset="35735.85">4593 8213 0,'0'0'0,"0"-21"0,21-1 16,-21 1-16,21 0 0,-21 0 15,0 0-15,0 0 0,22-1 16,-22 1-16,0 0 0,0 0 15,0 0-15,0 0 0,0-1 0,0 1 16,-22 0-16,1 21 0,0 0 16,0 0-16,0 0 0,0 0 0,-1 42 15,-20-20-15,21 20 0,0 0 16,0 1-16,-1-1 0,1 0 0,21 22 16,0-22-16,0 0 0,0 1 0,0-1 15,0-21-15,0 0 0,0 1 16,21-1-16,1 0 0,-1-21 15,0 0-15,21 0 0,-21-21 16,1 0-16,-1-1 0,0 1 16,21-21-16,-21 21 0,1-22 0,-1 1 15,0 0-15,0-1 0,0 1 16,-21 0-16,0-1 0,0 1 0,0 21 16,0 0-16,0 0 0,0-1 15,0 44-15,0-1 16,0 0-16,0 21 0,0-21 0,0 22 15,-21 20-15,21-20 0,-21-1 16,21 0-16,0 1 0,0-1 0,0 0 16,0 1-16,0-22 0,0 0 15,21 0-15,0 0 0,0 0 0,1-21 16,20 0-16,-21 0 0,21 0 16,1-21-16,-1 0 0,-21 0 15,22 0-15,-1-22 0,0 22 0,1-21 16,-22 0-16,21-22 0,-21 22 15,0-22-15,1 22 0,-22-22 0,0 1 16,0-1-16,-22 22 0,1-21 0,-21 20 16,21-20-16,-22 20 0,-20-20 15,-1 21-15,1-1 0,-22 1 0,22 21 16,-22 0-16,0 21 16,1 0-16,20 21 0,-20 0 0,20 21 0,1 22 15,-1-1-15,22 22 0,-22 0 16,43-1-16,-21 22 0,21 0 15,-1 84-15,22-105 0,0 0 16,43-22-16,-22 1 0,21-1 16,1-20-16,-1-1 0,21 0 0,-20-21 15,41 1-15,-20-1 0,-1-21 16,22 0-16,-21 0 0,20-21 0,-20-1 16,-1 1-16,1 0 0,-1-21 0,1 21 15,-1-22-15</inkml:trace>
  <inkml:trace contextRef="#ctx0" brushRef="#br0" timeOffset="36385.91">5884 7662 0,'0'0'16,"0"-21"-16,0 42 16,0 1-16,0-1 0,-42 42 15,21-20-15,0 20 16,-1-21-16,22 22 0,-21-22 0,0 22 15,0-1-15,21-20 0,0-1 0,0 43 16,-21-64-16,21 21 16,0-21-16,0 0 0,0 1 15,21-22-15,0 0 16,0 0-16,0-22 16,1 1-16,-22 0 0,21 0 0,0-21 15,-21 20-15,21-20 0,-21 0 0,0-22 16,0 22-16,0 0 0,0-22 15,0 22-15,-21-22 0,0 22 0,0-22 16,21 22-16,0 0 0,0 21 16,0-22-16,0 22 0,0 0 0,0 0 15,0 0-15,21 21 0,21 0 16,-21 0-16,0 0 0,1 21 16,-1 0-16,0 0 0,0 0 0,0 22 15,-21-22-15,0 0 16,0 21-16,0 1 0,0-22 0,-21 21 15,0 0-15,-21 1 0,20-22 0,-20 21 16,0 1-16,-1-22 0,22 0 16,-21 0-16,21 0 0,0-21 0,-1 0 15,44 0 1,20 0-16,-21-21 0,21 0 16,22 0-16,-22 21 0,22 0 0,-22-21 15,22 21-15,-1 0 0,-21 0 16,1 0-16,-1 0 0,0 21 0,1 0 15,-22 0-15,0 0 0,0 0 16,-21 1-16,0-1 0,0 0 16,0 0-16,-21 0 0,0 22 15,0-22-15,-22 0 0,22 0 0,-21 0 16,0 0-16,-1 1 0,1-22 0,-43 21 16,64-21-16,0 0 0,0 0 15,21-21-15,0-1 16,21-20-16,0 21 0,0-21 0</inkml:trace>
  <inkml:trace contextRef="#ctx0" brushRef="#br0" timeOffset="36776.66">6667 7747 0,'0'0'0,"0"21"31,0 0-31,-21 1 16,21-1-16,-21 0 0,21 0 15,-21 0-15,21 0 0,0 22 0,0-22 16,0 0-16,0 0 0,0 0 16,0 1-16,0-1 0,0 0 0,0 0 15,0 0-15,0 0 16,0 1-16,0-1 16,0 0-16,0 0 0,0 0 15,0-42 63,0 0-78,0 0 16,0 0 0,0-1-16,-21 1 0,21 0 15,-21 0-15,21 0 0,0 0 16,0-1-16,-22 1 15,22-21-15,-21 21 0,0 0 0,21-22 16</inkml:trace>
  <inkml:trace contextRef="#ctx0" brushRef="#br0" timeOffset="36995.54">6286 7641 0,'0'0'0,"-21"0"16,0-21 0,42 21-1,0 0-15,1 0 0,20 0 16,-21 0-16,21-21 0,1 21 0,-1 0 15,22 0-15,-22-21 0,0 21 0,22 0 16,-22-21-16,0 21 0,-20-22 16,20 22-16,-21 0 0,0 0 15,-21 22 1,0-1-16,-21-21 16,0 21-16,-21-21 0,20 0 0,-20 21 15,21-21-15,-21 0 0,20 0 16</inkml:trace>
  <inkml:trace contextRef="#ctx0" brushRef="#br0" timeOffset="37176.07">6519 7641 0,'0'0'0,"-21"21"16,0-21-16,21 22 15,0-1-15,0 0 0,0 0 16,0 21-16,0 1 0,0-1 16,0 0-16,0 1 0,0-1 0,0 0 0,0 1 15,-21-1-15,21 0 16,-21 1-16,21-1 0,0 0 0,0-20 15,0-1-15,-22 21 0,22-21 0,0 0 16,0 1-16,0-1 0,-21 0 16,0 0-16,0 0 0</inkml:trace>
  <inkml:trace contextRef="#ctx0" brushRef="#br0" timeOffset="38118.49">2900 10075 0,'0'0'0,"-21"0"0,-1 0 15,1 0-15,0 0 0,0 0 16,0 0-16,0 0 16,-1 0-16,1 0 0,0 0 15,0 0-15,0 0 16,0-21-16,-1 21 0,1 0 0,0 0 16,-21 0-16,21 0 15,-1 21-15,1-21 0,0 22 0,-21-1 16,21 0-16,-1 0 0,22 0 15,-21 0-15,21 1 0,0-1 0,0 0 16,0 0-16,0 0 0,0 0 16,21-21-1,1 0-15,-1-21 16,0 0-16,0 0 0,0 0 16,0 0-16,1 21 0,-1-22 15,0 1-15,0 0 0,0 0 0,0 0 16,-21 0-16,22 21 15,-22-22-15,21 22 16,-21 22-16,0-1 16,0 0-16,0 0 15,21 0-15,0 0 0,-21 1 0,21-1 16,0-21-16,1 21 0,-1-21 16,0 0-16,0 0 0,21 0 15,-20 0-15,-1 0 0,0 0 16,0 0-16,0-21 0,22 0 0,-22-1 15,0 1-15,0 0 0,0 0 16,0-21-16,-21 20 0,0-20 0,0 0 16,0-1-16,0 1 0,-21 0 15,0-1-15,-21 1 0,-22 21 16,1-21-16,-1-1 0,-20 22 0,-1 21 16,-21 0-16,21 0 0,1 0 15,-1 42-15,22-20 0,-1 41 0,1-21 16,-1 22-16,22-1 0,21 1 15,-1 21-15,22-1 0,0 22 16,0-21-16,0-1 0,22 1 0,20 0 16,-21-22-16,21-20 0,22 20 0,-22-42 15,22 22-15,-1-22 0,1-21 16,-1 0-16,22 0 0,-22 0 16,22 0-16,-21-21 0,20-22 15,-20 22-15,20-21 0,1-1 0</inkml:trace>
  <inkml:trace contextRef="#ctx0" brushRef="#br0" timeOffset="38792.11">4487 9716 0,'-21'21'15,"0"0"-15,21 0 0,-21 0 16,21 0-16,-21 1 0,21 20 0,0-21 15,0 21-15,-22 1 16,1-22-16,21 21 0,-21-21 0,21 22 16,0-22-16,0 21 0,0-21 0,0 1 15,0-1-15,0 0 0,0 0 16,0 0-16,21-42 31,-21 0-31,21 21 0,-21-21 16,0 0-16,0-1 0,0-20 0,0 21 15,0-21-15,0-1 0,0 1 16,0 0-16,0-1 0,-21-20 0,21 20 16,0-20-16,0 21 0,0-1 15,0 1-15,21 0 0,1 20 16,-1 1-16,0 0 0,21 21 0,-21 0 16,1 0-16,20 21 0,-21 22 15,0-22-15,-21 21 0,0-21 0,0 22 16,0-1-16,0-21 0,0 21 15,-21 1-15,0-22 0,0 21 0,-22-21 16,22 22-16,0-22 0,0-21 16,0 21-16,0 0 0,-1-21 0,44-21 31,20 0-31,-21 21 16,21-21-16,1 0 0,-1-1 0,22 22 15,-22 0-15,21-21 0,1 21 16,-22 0-16,1 0 0,20 0 15,-21 21-15,-20-21 0,20 22 0,-21-1 16,-21 0-16,0 0 0,0 0 16,0 0-16,0 1 0,-21-1 0,0 0 15,-22 0-15,1 0 0,0 0 0,-22 1 16,22-1-16,-22 0 0,1 0 16,-1 0-16,22-21 0,-21 21 0,20-21 15,1 0-15,21 0 0,0 0 16,-1 0-16,22-21 0,0 0 0,0 0 15,0 0-15,22 0 0,-1-1 16,0 1-16,21 0 0,1-21 16</inkml:trace>
  <inkml:trace contextRef="#ctx0" brushRef="#br0" timeOffset="39885.75">2540 9843 0,'0'0'0,"21"-22"0,0 1 0,0 0 16,1 21 0,-22 21-16,0 22 15,0-22-15,21 42 0,-21-20 16,0 20-16,0 22 0,0-22 0,0 22 15,0 21-15,0-22 0,0 1 16,-21 0-16,21-22 0,-22 1 0,22-1 16,-21 1-16,21-22 0,-21 0 15,21-20-15,0-1 0,0 0 0,0-42 32,0 0-17,21-22-15,0 22 0,-21-21 0,0-1 16,0-20-16,22 21 0,-22-22 15,0-21-15,0 22 0,0-22 0,0 22 16,0-22-16,0 22 0,-22-1 16,1 1-16,21-1 0,-21 1 0,0-1 15,0 22-15,21 21 0,-21-1 16,-1 22 0,22 43-16,0-22 0,-21 21 15,21 22-15,0-22 0,0 22 0,0-1 0,0 22 16,-21-22-16,0 22 15,0-22-15,0 1 0,21-1 0,-22-20 16,1-1-16,21 0 0,0-20 16,-21-1-16,21 0 0,-21-21 15,21-21-15,0 0 16,0-22-16,0 22 0,0-21 16,0-22-16,0 22 0,0-22 0,0 1 15,0 21-15,0-1 0,21 1 16,0 21-16,0 0 0,22-1 0,-22 22 15,21 22-15,1-22 0,-22 42 16,21 0-16,0 1 0,1-1 16,-1 0-16,0 1 0,-20-1 15,20-21-15,-21 21 0,21 1 0,1-1 16,-22-21-16,0-21 16,0 0-16,0 21 0,1-21 0,-1 0 15,0 0-15,0-21 0,0 0 0,-21 0 16,21 0-16,1-22 0</inkml:trace>
  <inkml:trace contextRef="#ctx0" brushRef="#br0" timeOffset="40535.31">3789 10118 0,'0'0'0,"0"-21"15,-21 21 1,-1 0-16,1 0 0,0 0 0,0 0 16,0 0-16,0 0 0,-1 0 15,1 0-15,-21 21 0,21 0 0,21 0 16,-21-21-16,21 21 0,-22 0 16,22 1-16,0-1 0,0 0 15,22-21 1,-1 0-16,0 0 15,0 0-15,0-21 0,0 21 16,-21-21-16,22-1 0,-1 1 16,0 21-16,-21-21 0,21 0 0,-21 0 15,21 21-15,-21-21 0,21 21 16,1 0 0,-22 21-16,0 0 0,0 0 15,0 0-15,0 0 16,0 1-16,0-1 0,21-21 15,0 21-15,0-21 16,0 0-16,0 0 16,1-21-16,-1 0 0,0 21 15,-21-22-15,21 1 0,0 0 16,0 0-16,-21 0 0,0 0 0,0-22 16,0 22-16,0 0 0,0-21 0,0-1 15,-21 22-15,0-21 0,0-1 16,-21 22-16,-1-21 0,1 21 0,-22 0 15,22 21-15,-21 0 0,20 0 16,-20 21-16,20 21 0,1 0 0,0 1 16,-1-1-16,22 22 0,0-1 15,21 1-15,0 20 0,0-20 16,0-1-16,42 1 0,-20-1 0,-1-20 16,21 20-16,0-42 0,-20 22 15,41-22-15,-21 0 0,1-21 16,-1 0-16,0 0 0,22 0 0,-22 0 15,22 0-15,-22-21 0,22-22 0,-1 22 16,1 0-16</inkml:trace>
  <inkml:trace contextRef="#ctx0" brushRef="#br0" timeOffset="41393.82">5165 9525 0,'0'0'16,"0"-21"-16,0 42 15,0 21 1,0-20-16,0 20 0,21 21 15,0-20-15,-21 20 0,0 1 0,0-22 16,0 22-16,21-22 0,-21 0 0,0 1 16,0-1-16,0 0 0,0-21 15,0 22-15,0-22 0,0 0 16,0-42 15,0 0-31,0 0 0,0-1 16,0 1-16,0-21 0,0 21 15,0-22-15,0 1 0,0 0 0,0-1 16,0-20-16,0 21 0,0-22 0,0 22 16,0-1-16,0 22 0,0-21 15,0 21-15,21 21 16,0 21-16,1 0 16,-1 0-16,0 22 0,-21-1 0,21 0 15,0 1-15,0-1 0,-21 0 0,0-21 16,22 22-16,-1-1 0,-21-21 15,0 0-15,0 1 0,21-1 0,-21 0 16,21-21-16,0 0 31,0-21-31,-21 0 0,0-1 16,22-20-16,-1 21 0,0-21 16,-21-22-16,21 22 0,0-22 0,-21 1 15,21 20-15,1-20 0,-1-1 0,0 22 16,0 0-16,0-1 15,0 43-15,1 0 0,-1 0 0,0 0 16,0 22-16,0-1 0,0 42 16,1-20-16,-1 20 0,0 1 0,0-22 15,-21 21-15,0 1 0,0-1 0,0-20 16,0-1-16,0 0 0,0 1 16,0-1-16,0-21 0,-21 22 0,0-22 15,0 0-15,-1 0 0,22 0 0,-21 0 16,0-21-16,-21 0 0,21 0 15,-22 0-15</inkml:trace>
  <inkml:trace contextRef="#ctx0" brushRef="#br0" timeOffset="42727.96">1651 12806 0,'0'0'0,"-42"-64"16,20 43-16,22 0 15,-21 21-15,0-21 0,0 21 0,21-21 16,-21 21-16,0-21 16,21-1-16,0 1 15,21 21 48,-21-21-16,0 0 31,21 21-78,0 0 0,0 0 0,0-21 15,1 21-15,20 0 0,-21-21 16,21-1-16,-20 22 0,20-21 0,0 21 16,-21-21-16,1 21 0,-1 0 15,0-21-15,0 21 0,0 0 16,-42 21-1,0-21-15,-21 21 16,20-21-16,-20 21 0,21-21 16,-21 22-16,-1-22 0,22 21 0,-21-21 15,-1 0-15,22 21 16,0 0-16,0-21 0,0 21 0,0-21 16,-1 21-16,1-21 0,21 22 15,0-1-15,0 0 0,0 0 16,0 0-16,0 0 0,21 1 15,1-22-15,-1 21 0,0-21 16,21 21-16,-21-21 0,22 21 0,-22-21 16,21 21-16,-21 0 0,22 1 15,-22-1-15,0 0 0,0 0 16,-21 0-16,0 0 0,0 1 0,0-1 16,0 21-16,-21-21 0,-21 0 15,21 1-15,-1-22 0,-20 21 16,0 0-16,-1-21 0,22 0 0,-21 0 15,0 0-15,-1 0 0,22 0 16,-21 0-16,21 0 0,-1-21 16,1 0-16,0 21 0,21-22 0,-21 22 15,21-21-15,0 0 16,21 21-16,0-21 0,22 0 0,-22 0 16,21 21-16,0-22 0</inkml:trace>
  <inkml:trace contextRef="#ctx0" brushRef="#br0" timeOffset="42892.08">2180 12806 0,'0'0'0,"42"0"0,-20-21 0,20 21 15,-21 0-15,0-21 0,0 21 0,-21-22 16,22 22 0,-1 0-1,0 0 1,0 0-1,0 0-15</inkml:trace>
  <inkml:trace contextRef="#ctx0" brushRef="#br0" timeOffset="43704.62">4466 12488 0,'0'0'16,"42"0"-16,1 0 0,-22 0 0,0-21 0,0 21 16,0 0-16,1-21 0,-1 0 15,-21 0-15,0 0 16,0-1-16,0 1 0,0 0 16,-21 0-1,-1 0-15,-20 0 0,21-1 0,-21 1 16,-1 21-16,1-21 0,0 21 15,-22 0-15,22 0 0,-1 21 0,22-21 16,-21 21-16,21 22 0,0-22 0,-1 21 16,22-21-16,0 22 0,0-1 15,0 0-15,0 1 0,0-22 0,0 21 16,22-21-16,-1 1 0,0-1 16,0-21-16,0 0 0,0 0 0,22 0 15,-22 0-15,21-21 0,-21 21 16,22-22-16,-22-20 0,21 21 15,-21 0-15,22 0 0,-22-22 0,0 22 0,0-21 16,0 21-16,-21-22 16,0 22-16,0-21 0,0 21 0,0-1 15,0 1-15,-21 21 16,0 0-16,0 0 0,21 21 0,-21 22 16,0-22-16,-1 21 0,1-21 0,0 22 15,21-1-15,0 0 0,0 1 16,0-1-16,0-21 0,0 22 0,21-22 15,0 0-15,1 0 0,20 0 16,-21-21-16,21 0 0,1 0 0,-1 0 16,0 0-16,1-21 0,-1 0 15,0 0-15,1 0 0,-1-22 16,-21 22-16,22-21 0,-22-1 0,21 1 16,-42 0-16,21-1 0,-21-20 15,0-1-15,0 22 0,0-21 0,-21-1 16,-21 1-16,21-1 0,-43 1 0,22-1 15,-22 22-15,-20-1 0,20 1 16,-21 0-16,1 21 0,20-1 0,-20 22 16,20 22-16,1-1 0,-22 21 15,21 0-15,22 22 0,-21-1 0,20 22 16,1 0-16,0 21 0,20-22 16,22 1-16,0 0 0,0-1 15,22 1-15,20-22 0,-21 1 0,21-1 16,1-20-16,20-22 0,-20 21 15,20-42-15,22 21 0,-22-21 0,22 0 16,0-21-16,-1 21 0,1-42 16,0 21-16,-22 0 0,22-22 0,-22 1 15,1 0-15,-1-1 0,1 1 0,-1 0 16</inkml:trace>
  <inkml:trace contextRef="#ctx0" brushRef="#br0" timeOffset="43923.49">5376 11642 0,'0'0'0,"-42"0"16,42 21-16,21-21 15,0 0-15,22 0 16,-1 21-16,0-21 0,1 0 0,-1 0 16,0 0-16,22 0 0,-22 0 0,0-21 15,1 21-15,-1 0 0,0 0 16,1 0-16,-22-21 0,0 21 0,-42 0 47</inkml:trace>
  <inkml:trace contextRef="#ctx0" brushRef="#br0" timeOffset="44135.37">5609 11684 0,'0'0'0,"-21"21"0,21 0 0,0 1 16,-21-1-16,21 0 0,0 0 15,0 21-15,0 1 0,0-1 0,0 0 16,0 22-16,0-22 0,0 1 0,0 20 16,0-21-16,0 1 0,0-1 0,0 0 15,0-20-15,0-1 0,0 21 16,0-21-16,0 0 0,21 1 16,0-22-16,0 0 15,0 0-15,1 0 0,-1-22 16,0 1-16,0 21 0,0-21 0,0 0 15</inkml:trace>
  <inkml:trace contextRef="#ctx0" brushRef="#br0" timeOffset="44635.01">6032 12192 0,'43'-21'16,"-22"0"-16,0 0 16,0 21-16,-21-22 0,21 1 0,1 0 15,-22 0-15,21 0 16,-21 0-16,0-22 0,0 22 0,0 0 15,0 0-15,0 0 16,-21 21-16,-1 0 0,1 0 16,0 0-16,0 21 0,0 0 0,0 0 15,-1 21-15,1-20 0,0 20 16,0 0-16,21 1 0,0-1 0,0 0 16,0 1-16,0-22 0,0 0 0,21 21 15,0-21-15,0-21 0,1 22 16,-1-22-16,21 21 0,-21-21 0,22 0 15,-1 0-15,-21 0 0,21-21 16,1-1-16,-22 22 0,21-21 0,-21 0 16,22-21-16,-22 21 0,21-1 0,-21 1 15,1-21-15,-1 21 16,0-22-16,0 22 0,-21-21 0,0 21 16,0 0-16,0-1 0,0 44 31,0-1-31,0 0 0,0 0 0,0 0 15,0 22-15,0-22 0,0 0 16,0 21-16,0-21 0,0 1 0,0-1 16,0 0-16,0 0 0,0 0 15,0 0-15,0 1 0,-21-22 16,0 21-16,21-42 31,0-1-31,0-20 16,21 21-16,0-21 0</inkml:trace>
  <inkml:trace contextRef="#ctx0" brushRef="#br0" timeOffset="44891.86">6964 11536 0,'0'0'0,"0"-42"0,0-22 16,0 43 0,0 42-16,21 0 15,-21 0-15,21 22 0,-21-22 16,21 21-16,-21 1 0,0-1 15,0 0-15,0 22 0,21-22 0,-21 0 0,0 1 16,0-1-16,0 22 16,0-22-16,0 0 0,0-21 0,0 22 15,0-1-15,0-21 0,0 0 0,0 1 16,0-1-16,0 0 0,22-21 16,-1 0-16,0 0 0,0 0 15,0 0-15,0-21 0,1 21 16,-1-21-16,0-1 0,-21 1 15,0-21-15</inkml:trace>
  <inkml:trace contextRef="#ctx0" brushRef="#br0" timeOffset="45140.24">6816 11790 0,'0'0'0,"-22"0"0,44 0 31,20 0-31,-21 0 0,21-21 15,1 21-15,20 0 0,-20-21 0,20-1 16,-21 22-16,1-21 0,20 21 16,-20-21-16,-1 0 0,0 21 0,-21-21 15,22 21-15,-22 0 0,0 0 0,0-21 16,0 21-16,-42 21 47,0-21-47,0 21 0,0 0 15,-22-21-15</inkml:trace>
  <inkml:trace contextRef="#ctx0" brushRef="#br0" timeOffset="45924.6">1736 14224 0,'0'0'0,"0"-21"15,-22 21 16,1 21-31,0 21 0,0-20 16,0 41-16,0-21 0,-1 22 16,1-1-16,21 22 0,0-21 0,-21-1 15,21 1-15,0-1 0,0 1 16,21-1-16,0-21 0,1 1 16,-1-1-16,21-21 0,-21 0 0,22-21 15,-1 0-15,-21 0 0,21 0 16,1 0-16,-1-21 0,-21 0 0,22 0 15,-22 0-15,0-22 16,0 22-16,-21 0 0,0 0 0,0 0 16,0 0-16,0-1 0,0 1 15,-21 0-15,-21 0 0,20 21 16,1 0-16,0 0 0,-21 0 16,21 0-16,-1 21 0,1 0 15,0 0-15,0 1 0,0-1 0,0 0 16,21 0-16,0 0 0,0 22 15,0-22-15,0 0 0,0 0 0,0 0 16,21-21-16,0 0 16,0 0-16</inkml:trace>
  <inkml:trace contextRef="#ctx0" brushRef="#br0" timeOffset="46111.9">2455 14732 0,'0'0'0,"43"-21"0,-22 0 0,21 0 15,-21-1-15,0 22 0,1-21 16,-1 21-16,0 0 63,0 0-63,0 0 15,0-21-15</inkml:trace>
  <inkml:trace contextRef="#ctx0" brushRef="#br0" timeOffset="47055.75">4508 14161 0,'0'0'0,"0"-43"15,0 22-15,0 0 16,-21 21-16,21-21 0,-21 21 16,21-21-16,-21-1 15,0 22 1,0 0-16,-1 0 0,1 0 16,0 22-16,0-1 15,0 0-15,0 0 0,-1 21 0,1-20 16,21 20-16,-21 0 0,0 1 15,0-22-15,21 21 0,0 0 0,0-20 16,0 20-16,0-21 0,0 0 16,21-21-1,0 0-15,0 0 0,0-21 16,1 0-16,-1 0 0,0 0 0,21-1 16,-21 1-16,1-21 0,-1 21 15,0-22-15,0 22 0,-21 0 16,0-21-16,21 21 0,-21-1 0,0 1 15,0 0-15,0 0 0,0 0 16,-21 21-16,0 21 31,21 0-31,0 21 0,-21-20 0,21-1 16,0 21-16,0-21 0,0 22 16,0-22-16,0 0 0,21 21 0,0-21 15,0 1-15,0-22 16,1 0-16,20 0 0,-21 0 0,0 0 15,0 0-15,22-22 0,-22 1 16,0 0-16,0 0 0,22 0 16,-22 0-16,0-22 0,0 22 0,0-21 15,-21-1-15,0 22 0,0-21 16,0 0-16,0-1 0,0-20 0,-21 20 16,0 1-16,-21 0 0,-1-1 15,1 1-15,-22 0 0,1-1 0,21 22 16,-22 0-16,1 21 0,-1 0 15,1 0-15,-1 0 0,22 42 0,-22-20 16,22 20-16,-22 0 0,22 22 16,21-1-16,0 1 0,0 20 15,21-20-15,0 21 0,0-1 16,0-20-16,21 20 0,0-20 0,21-1 16,1-20-16,-1-1 0,0 0 15,22-20-15,-22-1 0,22-21 0,-1 0 16,1 0-16,-1 0 0,1-21 15,-1-1-15,1 1 0,-1 0 0,1 0 16,-1-21-16,-21-1 0,22 1 0,-22 0 16,22-22-16,-22 22 0</inkml:trace>
  <inkml:trace contextRef="#ctx0" brushRef="#br0" timeOffset="47488.53">5376 13610 0,'0'0'0,"21"-21"16,-21 42-1,0 0-15,0 1 0,0 20 16,0 0-16,22 1 0,-22-1 16,0 21-16,0-20 0,0-1 0,0 0 15,0 1-15,-22-1 0,22 0 16,-21 1-16,0-1 0,0-21 0,0 22 16,21-22-16,0 0 0,-21-21 15,21-21 1,0 0-1,0-1-15,0-20 0,0 21 0,21-21 16,-21-1-16,21 1 0,0-22 16,-21 22-16,21-21 0,0-1 15,-21 1-15,22-1 0,-1 1 0,0 20 16,0 22-16,0-21 0,0 42 16,1 0-16,20 0 0,-21 21 0,0 21 15,22 1-15,-22-1 0,0 0 0,0 1 16,0-1-16,0 21 0,-21-20 15,22-1-15,-22 0 0,21-20 0,-21 20 16,0-21-16,21 21 0,-21-20 16,21-22-16,-21 21 0,0 0 15,0 0 1,-21-21 0,0 0-16,0 0 0,-1-21 15,-20 21-15,21-21 0</inkml:trace>
  <inkml:trace contextRef="#ctx0" brushRef="#br0" timeOffset="47668.43">5376 14034 0,'0'0'16,"0"-22"-16,0 1 15,43 21 1,-22 0-16,0-21 0,21 21 0,1-21 16,-1 21-16,0-21 0,1 0 15,20 21-15,-21-22 0,1 1 16,20 0-16,1 0 0,-22 0 0,22 0 15,-1-22-15,-21 22 0,22 0 16,-22-21-16,1 20 0,-22 1 0</inkml:trace>
  <inkml:trace contextRef="#ctx0" brushRef="#br0" timeOffset="48269.09">6435 13462 0,'0'-21'16,"-22"21"-16,1 21 0,0 21 15,21-20-15,0 20 0,0 0 0,0 1 16,0-1-16,0 0 0,0 1 15,0-1-15,0 0 0,0 1 16,0-1-16,0-21 0,0 21 0,0-20 16,0-1-16,0 0 0,0 0 15,0 0-15,0-42 47,0 0-47,0 0 0,0 0 0,0-22 16,0 22-16,0-21 0,0-1 15,0 1-15,0 0 0,0-1 0,0-20 16,0 21-16,0-1 0,0 1 16,0 0-16,0 20 0,0 1 15,0 0-15,21 42 16,0 0-16,-21 22 16,22-22-16,-1 21 0,0 1 0,0-1 15,0-21-15,0 21 0,-21 1 16,22-22-16,-1 0 0,0 0 0,0 0 15,-21 1-15,0-1 0,21 0 16,0-21-16,1 0 16,-1-21-1,0 0-15,-21-1 0,0 1 16,21-21-16,0 21 0,0-22 0,1 1 16,-1-21-16,0 20 0,0-20 15,0 20-15,0 1 0,1 0 16,-22-1-16,21 22 0,0 0 0,0 0 15,0 21-15,0 0 0,-21 21 16,0 0-16,22 22 0,-22-1 0,21 0 16,-21 22-16,0-22 0,0 22 15,0-22-15,0 21 0,0-20 0,0-1 16,0 0-16,0 1 0,0-1 0,0-21 16,0 0-16,0 22 0,0-22 15,0 0-15,0 0 0,0 0 0,-21 1 16,-1-22-16,1 21 0,0 0 15,0-21-15</inkml:trace>
  <inkml:trace contextRef="#ctx0" brushRef="#br0" timeOffset="48917.79">1757 15854 0,'0'0'0,"-21"0"16,-1 0-16,1 0 16,21 21-1,0 0-15,0 0 0,0 22 0,0-22 16,0 21-16,21 1 0,22-22 15,-22 21-15,0-21 0,21 22 0,-20-22 16,20-21-16,-21 21 0,21-21 16,-20 0-16,20 0 0,-21 0 15,21 0-15,-20-21 0,-1 0 0,0-1 16,21 1-16,-21 0 0,-21 0 16,0-21-16,22 20 0,-22-20 0,0 21 15,0 0-15,0-22 0,0 22 16,-22 0-16,22 0 15,-21 21-15,0 0 0,21 21 16,0 21-16,0-20 16,0 20-16,0 0 0,0 22 0,0-22 15,0 22-15,0-22 0,0 0 16,0 1-16,0 20 0,0-42 0,0 22 16,0-1-16,0-21 0,0 0 15,0 22-15,0-22 0,0 0 16,-21-21 15,0 0-31,0-21 0</inkml:trace>
  <inkml:trace contextRef="#ctx0" brushRef="#br0" timeOffset="49103.68">1799 16531 0,'0'21'16,"21"-21"-1,0 0-15,1 0 0,20 0 16,-21 0-16,21-21 0,1 21 16,-22-21-16,21 0 0,1 21 0,-1-21 15,0 0-15,1 21 0,-22-22 16,21 22-16,-21-21 0,0 21 16,-21-21-16,22 21 0,-1 0 15</inkml:trace>
  <inkml:trace contextRef="#ctx0" brushRef="#br0" timeOffset="49304.59">2900 16320 0,'0'0'0,"21"0"0,0 0 0,0 0 16,0-22-16,1 22 15,-1 0-15,0-21 16,-21 0 31</inkml:trace>
  <inkml:trace contextRef="#ctx0" brushRef="#br0" timeOffset="50512.41">4995 15706 0,'43'0'16,"-22"-21"-16,0-1 15,-21 1-15,21 0 0,0 21 16,-21-21-16,0 0 0,0 0 16,0-1-16,0 1 0,0 0 0,0 0 15,-21 0-15,21 0 16,-21 21-16,0-22 0,0 22 0,-1 0 15,1 0-15,-21 0 0,21 22 16,0-22-16,-22 21 0,22 21 0,-21-21 16,21 22-16,-1-22 0,1 21 15,0 0-15,0 1 0,21-1 16,0 0-16,0 1 0,0-22 0,0 21 16,0-21-16,21 1 0,0-1 15,0 0-15,1-21 0,20 0 0,-21 0 16,0 0-16,0-21 0,1 0 15,-1-1-15,0 1 0,0 0 0,0 0 16,0-21-16,-21 20 0,0 1 16,22 0-16,-22-21 0,0 21 0,0-1 15,0-20-15,0 21 0,0 0 16,0-22-16,0 22 0,0 0 0,0 0 16,0 0-16,-22 21 0,22 21 31,0 21-31,0-21 15,0 1-15,0 20 0,0 0 16,22-21-16,-1 22 0,-21-22 0,21 21 16,0-21-16,0 22 0,-21-22 15,21 0-15,1 0 0,-1 0 0,0-21 16,0 0-16,21 0 0,-20 0 0,20 0 16,-21 0-16,21 0 0,-20-21 15,20 0-15,-21 0 0,0-21 16,22 20-16,-22 1 0,0-21 0,0 21 15,0-22-15,-21 1 0,0 0 16,0-1-16,0 1 0,0 0 16,-21-1-16,-21-20 0,-1 21 0,1-1 15,0 1-15,-22 0 0,22-1 0,-22 22 16,1-21-16,21 21 0,-22 21 16,1 0-16,-1 0 0,22 0 0,-22 21 15,1 21-15,20 22 0,1-1 16,0 1-16,-1 20 0,22-20 0,21 20 15,0 1-15,0 0 0,0-22 16,0 22-16,0-22 0,21 1 0,22-22 16,-22 1-16,21-1 15,1 0-15,-1-21 0,0 1 0,1-22 16,-1 0-16,0 0 0,22 0 16,-22 0-16,0 0 0,22 0 0,-22-22 15,1 1-15,20-21 0,-21 21 0,1-22 16,-1 1-16,0 21 0,1-21 15</inkml:trace>
  <inkml:trace contextRef="#ctx0" brushRef="#br0" timeOffset="51244.08">6159 15346 0,'0'0'0,"0"-21"0,0 0 16,0-1-16,0 1 0,0 0 15,0 42 1,0 0-1,0 1-15,0 20 0,0 0 0,0 1 16,0-1-16,0 21 0,0-20 16,0-1-16,0 0 0,0 1 15,0-1-15,0 0 0,0 1 16,0-22-16,0 0 0,0 0 0,0 0 16,0 1-16,0-44 31,0 1-31,0 0 0,0 0 0,0 0 15,0-22-15,0 22 0,0-21 16,22 0-16,-22-1 0,0 1 0,0-22 16,21 1-16,-21 21 0,0-22 15,0 1-15,21-1 0,0 22 0,-21-1 16,21 1-16,0 21 0,-21 0 16,22 21-16,-1 0 0,0 21 15,0 21-15,21-21 0,-20 22 0,-1 20 16,0-20-16,0 20 0,0-21 15,0 1-15,-21-1 0,0 0 0,22 1 16,-22-1-16,0 0 0,0-20 16,0-1-16,0 0 0,0 0 0,0 0 15,0 0-15,0 1 16,-22-22 0,1 0-16,21-22 15,-21 1-15,0 21 0,0-21 16</inkml:trace>
  <inkml:trace contextRef="#ctx0" brushRef="#br0" timeOffset="51433.95">6202 15600 0,'0'0'0,"-21"21"0,42 0 32,0-21-32,0 0 0,0 0 15,0 0-15,22 0 0,-22 0 0,21-21 16,-21 21-16,22-21 15,-22 0-15,21 21 0,1-21 0,-1-1 0,-21 1 16,21 0-16,1 0 0,-22 0 16,21 0-16,1-1 0,-22 1 0</inkml:trace>
  <inkml:trace contextRef="#ctx0" brushRef="#br0" timeOffset="51650.83">6943 15113 0,'0'0'0,"0"-21"16,21 21-16,0 0 0,0-21 16,0 21-16,0 0 0,22 0 15,-22-21-15,0-1 0,21 22 0,-20 0 16,-1 0-16,0-21 0,0 21 16,0 0-16,0 0 0,1 0 0,-44 21 46,1 1-46</inkml:trace>
  <inkml:trace contextRef="#ctx0" brushRef="#br0" timeOffset="51819.73">7154 15113 0,'0'64'16,"0"-43"-16,0 0 0,0 21 15,-21-21-15,21 22 0,0-1 16,0-21-16,0 22 0,0-1 0,-21 0 15,21-21-15,-21 22 0,21-22 16,0 21-16,-21-21 0,21 1 16,-22-1-16,1 0 0,0 0 0,0 0 15,0 0-15,0-21 0</inkml:trace>
  <inkml:trace contextRef="#ctx0" brushRef="#br0" timeOffset="52720.92">3365 17463 0,'-21'0'0,"42"0"0,-21-22 0,22 22 0,-22-21 15,0 0-15,0 0 16,0 0-16,-22 0 15,1 21-15,0 0 0,0 0 16,0-22-16,-22 22 0,22 0 16,0 0-16,-21 0 0,21 0 0,-1 22 15,-20-1-15,21-21 0,0 21 16,21 0-16,-21 21 0,21-20 16,0-1-16,-22 21 0,22-21 0,0 0 15,0 1-15,0-1 0,0 0 16,0 0-16,22-21 15,-1 0-15,0 0 16,0-21-16,0 0 0,0 0 16,1-1-16,-1 1 0,0-21 0,0 21 15,0 0-15,0-1 0,1-20 16,-22 21-16,21 0 0,-21 0 16,21 21 15,-21 21-31,0 0 0,21 21 0,-21-21 15,21 22-15,0-1 0,-21 0 16,22 1-16,-1-22 0,0 0 0,-21 0 16,21 0-16,0 1 15,0-22-15,1 0 0,-1 0 16,0-22-16,0 1 0,0 0 16,0-21-16,1 21 0,-1-22 15,0 1-15,0 0 0,0-1 0,-21 22 16,0-21-16,0-1 0,0 1 15,-21 0-15,0-1 0,-21 22 0,-1-21 16,-20 0-16,-1 20 0,1-20 16,-1 21-16,-20 0 0,20 21 0,1 0 15,-1 0-15,1 0 0,-1 0 16,1 42-16,20-21 0,1 22 16,0-1-16,20 21 0,1 1 0,21-1 15,0 22-15,0 0 16,21-1-16,1 1 0,-1-21 0,21 20 15,0-20-15,1-22 0,-1 0 16,22 1-16,-22-22 0,21 0 16,22-21-16,-21 0 0,20 0 0,1 0 15,0-21-15,-22-21 0,22 20 16,-1-20-16,1 0 0,-21-22 0,20 22 16</inkml:trace>
  <inkml:trace contextRef="#ctx0" brushRef="#br0" timeOffset="53159.67">5016 16679 0,'22'-21'0,"-44"42"0,65-42 15,-43 64-15,0-22 16,0 21-16,0 0 0,0 1 16,0 20-16,0-20 0,0 20 0,0-21 15,0 22-15,0-22 0,0 1 16,0-1-16,-21 0 0,21 1 15,-22-22-15,22 21 0,-21-21 0,21 0 16,-21-21 0,21-21-1,0 0-15,0 0 0,0 0 16,0 0-16,0-22 0,0 1 16,0 0-16,0-1 0,21-20 15,-21-1-15,0 22 0,0-22 0,21 1 16,-21 21-16,22-1 0,-1 1 15,-21 21-15,21 0 0,0 21 0,0 21 16,0 0-16,1 0 16,-1 21-16,0 1 0,0-1 0,0 0 15,0 22-15,1-22 0,-22 1 16,21-1-16,-21-21 0,21 21 16,-21-20-16,0-1 0,0 21 0,0-21 15,0 0-15,-21-21 31,0 0-31,-1 0 16,1-21-16,0 21 0</inkml:trace>
  <inkml:trace contextRef="#ctx0" brushRef="#br0" timeOffset="53336.08">4868 17166 0,'0'21'15,"21"-21"1,1 0-16,-1 0 0,0 0 15,0 0-15,21 0 0,-20 0 16,20 0-16,0 0 0,-21-21 16,22 0-16,-1 21 0,-21-21 15,22 0-15,-1 21 0,-21-21 0,21-1 16,-20 1-16,20 0 0</inkml:trace>
  <inkml:trace contextRef="#ctx0" brushRef="#br0" timeOffset="53699.87">5990 16849 0,'0'0'16,"0"-21"-16,21-1 0,-21 1 0,21 21 0,-21-21 15,0 0-15,0-21 0,22 20 16,-22 1-16,0 0 0,0 0 15,0 0-15,0 0 0,0-1 0,-22 22 16,1 0-16,0 0 0,-21 0 0,21 0 16,-1 22-16,-20-1 0,0 21 15,21 0-15,-22 1 0,22-1 0,-21 22 16,21-22-16,-1 21 0,22-20 16,0-1-16,0 22 0,0-43 0,0 21 15,0 0-15,22-20 0,20-1 16,-21-21-16,0 21 0,22-21 15,-1 0-15,0 0 0,1 0 16,-1 0-16,0-21 0,1 0 0,-1-1 16,0 1-16,-21 0 0,1 0 0,-1 0 15,0 0-15,-21-1 0,0 1 16</inkml:trace>
  <inkml:trace contextRef="#ctx0" brushRef="#br0" timeOffset="54727.63">1630 17695 0,'0'0'0,"-21"-21"0,-1 21 15,22-21-15,22 21 32,-1 0-17,0 0-15,0 0 0,0-21 16,22 0-16,-22 0 0,21-1 16,-21 1-16,22 0 0,-22 0 15,21-21-15,-21 20 0,0 22 16,-21-21-16,22 21 15,-44 21 17,1 1-32,21-1 0,-21 0 15,0 0 1,0 0 0,42-21 46,0 0-46,0-21-1,0 21-15,-21-21 16,22 21-16,-22-21 16,21 21-16,-21-21 15,0-1 1,0 1-16,0 0 15,0 0-15,0 0 16,0 0-16,-21-1 16,-1 1-16,22 0 15,-21 0-15,21 0 16,0 0-16,0-1 31,21 22-31,1 0 16,-1 0-1,-21 22 1,0-1 0,-21 0 15,-1-21 94,1 0-109</inkml:trace>
  <inkml:trace contextRef="#ctx0" brushRef="#br0" timeOffset="55679.6">1884 17293 0,'0'21'46,"21"-21"17,0 0-63,0 0 0,0 0 16,1 0-16,-22-21 0,21 0 0,0 21 15,0-21-15,0 21 0,-21-21 16,21 0-16,1 21 15,-22-22-15,0 1 16,-22 21 15,1 0-15,0 0 15,21 21 16,0 1 0,0-1-31,0 0-16,0 0 15,0 0 16,0 0-15,0 1 0,0-1-1,0 0 1,0 0 0,0 0-1,-21-21 1,21 21-16,-21-21 15,21 22 1,-21-22-16,-1 0 31,1 0-31,0 0 16,0-22 0,0 22-16,0-21 15,42 21 95,0 0-79</inkml:trace>
  <inkml:trace contextRef="#ctx0" brushRef="#br0" timeOffset="56400.52">1863 17357 0,'-22'0'16,"22"21"15,0 0-15,0 0-1,22-21 17,-1 0-17,0 0 1,0 0-16,0 0 15,0 0-15,1 0 16,-1 0 15,-42 0 16,-1 0-31,1-21-16,0 21 0,0-21 15,0 0-15,0 0 16,21-1-16,0 1 16,0 0-16,0 0 0,0 0 15,0 0-15,21-1 0,-21 1 16,21 21-16,0 0 0,0 0 16,0 0-16,1 0 0,-1 0 15,0 21-15,-21 22 0,0-22 16,0 21-16,0 1 0,0-1 0,0 21 15,-21 1-15,21-22 0,-21 22 16,-1-22-16,22 22 0,0-22 16,0 0-16,-21 1 0,21-22 0,0 0 15,0 0-15,0 0 0,21-21 16,1 0-16,-1 0 16,0 0-16,0-21 0,0 0 15,0 0-15,1 0 0,-1-1 0,0-20 16,0 21-16,0-21 15,-21 20-15,0 1 0,0 0 0,0 0 16,-21 0-16,0 0 0,-21 21 16,20 0-16,-20 0 0,0 0 15,21 0-15,-22 0 0,22 21 0,-21 0 16,21-21-16,-1 21 0,1 0 16,0 22-16,21-22 0,0 0 15,0 0-15,0 0 0,21 0 16,0 1-16,1-22 0,20 0 15,-21 0-15</inkml:trace>
  <inkml:trace contextRef="#ctx0" brushRef="#br0" timeOffset="57615.76">5143 18140 0,'0'-21'15,"0"0"-15,0-1 0,0 1 16,0 0-16,0 0 0,0 0 15,0 0-15,22-1 0,-22 1 16,0 0-16,0 0 0,0 0 0,0 0 16,-22 21-1,1 0-15,0 0 0,0 21 16,0 0-16,0 0 0,-1 0 0,-20 0 16,21 1-16,0-1 15,0 0-15,-1 21 0,1-21 0,0 1 16,21-1-16,-21-21 0,21 21 15,21-42 1,0 21 0,22-21-16,-22-1 0,0 1 15,0 0-15,0 0 0,0-21 0,22 20 16,-43 1-16,21 0 0,0 0 16,-21 0-16,0 42 31,0 0-16,0 0-15,0 0 0,0 22 0,0-22 16,0 21-16,0 1 0,0-22 16,0 21-16,0 0 0,21-20 15,-21 20-15,21-21 0,1 0 0,-22 0 16,21-21-16,0 0 0,0 0 16,0 0-16,0 0 0,1-21 15,-1 0-15,0 0 0,0-21 0,0 20 16,0 1-16,1-21 0,20 0 15,-42 20-15,21-20 0,-21 0 16,0-1-16,0 1 0,0 0 0,-21-1 16,0 1-16,-22 0 15,1-1-15,0 22 0,-1 0 0,-20 0 0,-1 0 16,1 21-16,-1 0 16,-20 21-16,20 0 0,1 21 0,-22-20 15,22 20-15,20 0 0,-20 22 16,20-22-16,22 22 0,0-1 15,0 1-15,21 20 0,0-20 16,0-1-16,21 1 0,21-22 0,1 22 16,-1-22-16,0-21 0,22 0 15,-1 0-15,1 1 0,-22-22 0,22 0 16,-1 0-16,1-22 16,-1 1-16,1 0 0,-22 0 15,22-21-15,-1-1 0,1 22 0</inkml:trace>
  <inkml:trace contextRef="#ctx0" brushRef="#br0" timeOffset="58707.56">6286 17759 0,'0'-21'16,"0"0"-16,0-1 15,0 1-15,0 0 16,0 0-16,0 0 16,0 0-1,0 42 1,0 0 0,-21 21-16,21 1 15,0-22-15,0 21 0,-21 0 0,0 1 0,21-1 16,-21 0-16,21-20 15,0 20-15,-21-21 0,21 0 0,-22 0 16,22 1-16,0-44 47,0 1-47,0 0 16,0 0-16,0 0 0,0 0 15,0-22-15,0 22 0,0-21 0,0 21 16,0-22-16,-21 22 15,21-21-15,0 21 0,0-1 0,0 1 16,0 0-16,0 0 0,0 42 47,0 0-31,0 0-16,21 22 0,-21-22 0,0 21 15,22 1-15,-22-1 0,21 0 16,-21 1-16,0-1 0,0 0 0,0 1 15,0-1-15,0 0 0,0-21 16,0 22-16,0-1 0,0-21 16,0 0-16,0 1 0,0-44 31,0 1-15,0 0-16,0 0 0,0-21 15,0-1-15,0 22 0,0-21 16,0-1-16,0-20 0,0 21 0,0-1 15,0-20-15,0 20 0,0-20 16,21 21-16,-21-1 0,21 1 0,0 21 16,0 0-16,1 21 0,-1 0 15,0 0-15,0 21 0,21 0 16,-20 21-16,-1 1 0,21-22 0,-21 21 16,22 0-16,-22 1 15,0-1-15,0 0 0,0 1 0,-21-1 16,0-21-16,21 22 0,-21-22 15,0 21-15,0-21 0,0 0 0,0 1 16,0-1-16,0 0 16,-21-21-16,0 0 0,0 0 15,0 0-15,0-21 16,-1 21-16,-20-21 0</inkml:trace>
  <inkml:trace contextRef="#ctx0" brushRef="#br0" timeOffset="58883.46">6202 18055 0,'21'0'16,"0"0"-16,0 0 15,0 0-15,1 0 0,-1 0 0,0 0 16,0 0-16,21-21 0,-20 21 16,20-21-16,-21 0 0,21 21 0,-20-21 15,20-1-15,-21 22 0,21-21 16,-20 0-16,20 0 0,-21 0 0</inkml:trace>
  <inkml:trace contextRef="#ctx0" brushRef="#br0" timeOffset="59428.15">7239 17653 0,'0'-21'0,"0"0"16,0 0-16,0-1 15,0 1-15,0 0 16,0 0-16,0 0 16,0 0-1,-21 21 1,0 0-16,-1 0 0,1 0 0,0 21 15,0 0-15,0 0 0,-22 21 16,22-20-16,-21 20 0,21 0 0,0 1 16,-1-1-16,1-21 0,0 21 15,21 1-15,0-22 0,0 0 16,0 0-16,0 0 0,21-21 0,0 22 16,1-22-16,-1 0 0,0 0 15,21 0-15,-21 0 0,22 0 0,-22 0 16,21 0-16,-21 0 0,22-22 15,-22 22-15,0 0 0,0 0 16,0 0-16,1 0 0,-1 22 16,0-1-16,-21 0 0,0 0 15,0 0-15,0 0 0,0 1 16,-21-1-16,-22 0 16,22 0-16,0 0 0,0-21 0,0 21 15,0 1-15,-1-22 0,1 0 16,0 0-16,0 21 0,0-21 0,0 0 15,-1 0-15,1 0 0,0 0 16,0-21-16,0-1 0,0 1 16,21 0-16</inkml:trace>
  <inkml:trace contextRef="#ctx0" brushRef="#br0" timeOffset="60875.78">11028 3408 0,'0'0'0,"-21"-42"0,21-1 0,0 1 0,0 0 15,-22 20-15,22-20 0,0 0 0,-21 21 16,21-1-16,0 1 0,0-21 15,0 21-15,0 0 0,0-1 0,-21 22 16,21-21-16,-21 0 0,21 0 16,-21 21-1,0 0-15,-1 0 16,1 0-16,0 21 16,21 0-16,-21 22 15,21-22-15,0 21 0,-21 0 0,21 22 16,0-1-16,0 1 0,0-1 15,0 1-15,0 21 0,0-22 0,0 22 16,0-1-16,0 1 0,0 0 16,0 21-16,0-1 0,21 1 15,0 0-15,0 0 0,0 0 0,-21 21 16,22 0-16,-22 0 0,0 21 16,0-21-16,0 21 0,0-21 0,0 21 15,0 276-15,0-276 16,-22 21-16,22 0 0,-21-20 15,0 41-15,0-21 0,0 1 0,0 20 16,-1 1-16,1-1 0,0 1 0,0-1 16,21 1-16,-21 20 0,0-20 15,-1 21-15,22-1 0,-21 1 0,0 0 16,0-1-16,21 1 0,-21 0 16,21-1-16,-21 22 0,21-21 15,-22-1-15,1 22 0,0-21 0,21 0 16,-21-1-16,0 22 0,21-21 0,-21-1 15,-1 1-15,22 0 0,-21 21 16,0-22-16,0 1 0,0 0 0,0-1 16,-1 1-16,1 0 0,0-1 0,0 1 15,0 0-15,0-22 0,-1 22 16,-20 190-16,21-212 0,0 1 16,0-1-16,-1 1 0,1-22 15,0 22-15,0-22 0,21 0 0,0 1 16,-21-22-16,21 21 0,-21-21 15,21 22-15,-22-43 0,22 21 0,0 0 16,0 0-16,-21-21 0,21-42 16,-21-85-16,0 0 31,42 0 16,0 0-47</inkml:trace>
  <inkml:trace contextRef="#ctx0" brushRef="#br0" timeOffset="67511.64">17653 2773 0,'0'21'16,"0"-42"93,21 21-78,-21-21-15</inkml:trace>
  <inkml:trace contextRef="#ctx0" brushRef="#br0" timeOffset="68655.77">17738 2836 0,'0'22'0,"21"-22"47,0 0-31,-21-22 0,0 1-16,0 0 15,0 0-15,0 0 16,0 0-16,0-1 0,-21 1 15,21 0-15,-21 0 0,-1 0 16,1 0-16,0-1 0,21 1 16,-21 0-16,0 21 0,0-21 0,-1 21 15,1 0-15,0 0 0,0 0 16,0 21-16,0 0 0,-1 0 16,1 1-16,0-1 0,0 21 15,0-21-15,0 22 0,21-1 0,0 0 16,-22-21-16,22 22 0,-21-1 15,21-21-15,0 0 0,0 22 0,0-22 16,0 0-16,0 0 0,0 0 16,21-21-16,1 22 0,-1-22 0,0 0 15,0 0-15,0 0 0,0 0 16,1 0-16,-1 0 0,0 0 16,0-22-16,0 22 0,0-21 0,1 0 15,-1 0-15,0 0 0,0 0 16,0-1-16,0 1 0,-21 0 0,0 0 15,22-21-15,-22 20 0,0 1 16,0-21-16,0 21 0,0 0 0,0-1 16,0 1-16,0 42 31,0 1-15,0-1-16,0 0 0,0 0 0,0 21 15,0-20-15,0 20 0,0-21 16,21 0-16,-21 22 0,0-22 15,0 21-15,0-21 0,21 0 0,0 1 16,0-1-16,0 0 16,1-21-16,-1 0 0,21 0 0,-21 0 15,0 0-15,22 0 0,-22-21 16,21 21-16,1-21 0,-22-1 0,21 1 16,-21 0-16,22 0 0,-1-21 15,-21 20-15,0-20 0,0 0 0,1-1 16,-1 1-16,-21-21 0,0 20 15,0-20-15,0 20 0,0-20 16,0-1-16,-21 22 0,-1 0 16,-20-1-16,21 1 0,-21 0 0,20-1 15,-20 1-15,0 21 0,-1-21 16,1 20-16,0 1 0,-1 0 0,1 0 16,0 0-16,-1 0 0,-20 21 15,21 0-15,-22 0 0,22 0 0,-22 0 16,22 0-16,-22 21 0,22 0 15,-21 0-15,20 0 0,1 0 0,-22 1 16,22 20-16,0-21 0,21 21 16,-22 1-16,1-1 0,21 0 0,0 22 15,-22-1-15,22 1 16,0-1-16,0 1 0,21-1 0,0 1 16,-21-1-16,21-20 0,0 20 15,0 1-15,0-1 0,0-20 0,0 20 16,0 1-16,21-22 0,0 0 15,0 1-15,0-1 0,22-21 0,-22 21 16,21-20-16,0-1 0,1 0 16,-1-21-16,0 21 0,1-21 15,-1 0-15,22 0 0,-22 0 0,21 0 0,-20 0 16,20 0-16,-20-21 0,-1 21 16,0-21-16,1 21 0,-22-21 15,21 21-15,-21-22 0,0 1 16,1 0-16,-1 0 0,-21 0 15,21 0-15,-21-1 0,21 1 16,0-21-16</inkml:trace>
  <inkml:trace contextRef="#ctx0" brushRef="#br0" timeOffset="69119.62">18986 2053 0,'-21'0'15,"21"21"-15,0 1 16,-21 20-16,21-21 0,0 0 0,0 22 16,0-1-16,0 21 0,0-20 0,0 20 15,0-20-15,0 20 0,-21 1 16,21-22-16,0 0 0,0 1 0,-21-1 15,21 0-15,0 1 0,0-22 16,0 21-16,0-21 0,0 0 0,0 1 16,0-1-16,0 0 15,0-42 17,0 0-32,0-22 15,0 22-15,21 0 0,-21-21 16</inkml:trace>
  <inkml:trace contextRef="#ctx0" brushRef="#br0" timeOffset="69852.24">18838 2159 0,'0'-21'0,"0"0"16,0 0-16,21-1 16,1 22-16,-1-21 0,0 21 15,0-21-15,0 21 0,22-21 16,-22 21-16,21 0 0,-21 0 0,22 0 16,-1 0-16,0 0 0,1 0 15,-1 0-15,0 21 0,1 0 0,-22 0 16,21 1-16,-21-1 0,0 0 15,-21 21-15,0-21 0,0 22 0,0-22 16,-21 21-16,-21-21 0,0 22 16,20-1-16,-20-21 0,0 22 0,-1-22 15,22 21-15,-21-21 16,21 0-16,0 1 0,-22-22 0,43 21 16,-21-21-16,0 0 15,21-21 1,0-1-16,0 1 15,21 0-15,0 21 0,-21-21 16,21 0-16,1 21 0,-1-21 16,21 21-16,-21 0 0,0-22 0,22 22 15,-22 0-15,0 0 0,21 0 16,-20 0-16,20 22 0,-21-1 0,21-21 16,-20 21-16,20 0 15,-21 0-15,0 0 0,0 22 0,1-22 16,-1 0-16,-21 0 0,0 0 15,0 1-15,0 20 0,0-21 0,0 0 16,0 0-16,0 1 0,-21-1 16,-22 21-16,22-21 0,-21 0 0,-1-21 15,1 22-15,0-1 0,-1 0 16,1 0-16,-21-21 0,20 21 0,1-21 16,-22 0-16,22 0 0,0 0 15,-1 0-15,1 0 0,0 0 0,-1 0 16,22 0-16,-21 0 0,0 0 0,20-21 15,1 21-15,0 0 16,0 0-16,0-21 0,21 0 31,0 0 1,21 21-32,0 0 0,0-22 0</inkml:trace>
  <inkml:trace contextRef="#ctx0" brushRef="#br0" timeOffset="70672.2">20807 2201 0,'0'0'0,"21"0"0,-21-21 0,21 0 16,-21 0-16,0 0 0,0 0 15,0-1-15,0 1 16,0 0-16,0 0 0,0 0 15,-21 21 1,0 0-16,0 0 0,-1 0 16,-20 0-16,21 0 0,-21 21 15,-1 0-15,1 0 0,0 0 0,-1 1 16,1-1-16,0 0 0,-1 21 0,22-21 16,-21 1-16,21-1 0,-1 21 15,1-21-15,0 0 0,21 1 0,0 20 16,0-21-16,0 0 0,0 0 15,0 1-15,21-1 0,0 0 16,1-21-16,-1 0 16,21 0-16,-21 0 0,22 21 0,-1-21 15,0 0-15,1 0 0,-1 0 16,0 0-16,1 0 0,-1 0 0,-21 0 16,21 0-16,1 0 0,-22 0 15,21 0-15,-21 0 0,1 21 0,-1-21 16,0 21-16,0 1 0,0-22 15,-21 21-15,0 0 0,0 0 0,0 0 16,0 0-16,0 1 0,0-1 16,0 0-16,0 0 0,-21 0 15,0 0-15,0-21 0,-22 22 16,22-1-16,-21 0 0,0-21 16,-1 21-16,1-21 0,-22 0 15,22 21-15,-21-21 0,20 0 0,1 0 16,0 0-16,-1 0 0,1 0 15,0 0-15,20 0 0,-20 0 0,21 0 16,0 0-16,0 0 0,-1 0 0,1 0 16,0 0-1,0 0-15,21-21 32</inkml:trace>
  <inkml:trace contextRef="#ctx0" brushRef="#br0" timeOffset="74265.91">18161 5101 0,'21'0'0,"0"0"16,-21-21-1,21 0-15,1 21 16,-22-21-16,0 0 0,0-1 16,0 1-1,0 0-15,0 0 0,0 0 0,0 0 16,0-1-16,0 1 0,-22 0 15,1 0-15,0 0 0,0 21 0,-21 0 16,20 0-16,1 0 0,-21 0 16,21 0-16,-22 0 0,22 21 15,0 0-15,-21 21 0,21-20 16,-1 20-16,1 0 0,0 1 0,0-1 0,21 21 16,-21-41-16,21 20 0,0 0 15,0 1-15,0-22 0,0 0 16,0 0-16,21 0 0,0 0 15,0-21-15,0 0 0,1 0 16,-1 0-16,0 0 0,0-21 16,21 21-16,-20-21 0,-1 0 0,0 0 15,0 0-15,21-1 0,-20-20 0,-1 21 16,0-21-16,0 20 0,0-20 16,0 21-16,1-21 0,-22-1 0,0 1 15,0 0-15,0 20 0,0 1 16,0-21-16,0 21 0,0 42 31,0 0-31,0 0 0,0 22 16,0-1-16,0 0 0,0 1 15,0-1-15,0 0 0,0 1 0,0-1 16,0 0-16,0 1 0,0-22 16,0 21-16,0-21 0,0 0 0,21 1 15,0-1-15,0 0 0,21-21 0,-20 0 16,20 0-16,0 0 0,1 0 15,-1 0-15,21-21 0,-20 21 0,-1-21 16,0-1-16,1 1 0,-1 0 16,0-21-16,1 21 0,-22-22 15,0 1-15,21 0 0,-42-22 16,22 22-16,-22-22 0,0 1 0,0 20 16,0-20-16,0-1 0,0 22 0,0-21 15,-22-1-15,1 22 0,0-22 16,0 22-16,-21-22 0,-1 22 0,1 0 15,0-1-15,-1 1 0,1 0 16,-22 21-16,1-1 0,-1 1 16,1 21-16,-1 0 0,1 0 0,-1 0 15,1 21-15,-1 22 0,1-1 16,-1 0-16,1 22 0,-1-22 0,1 43 16,-1-22-16,22 22 0,0 0 15,-1-1-15,1 22 0,0-21 16,21 0-16,-1-1 0,22 1 0,0-22 15,0 22-15,0-21 0,22-1 16,20 1-16,-21-22 0,21 21 0,1-20 16,-1-1-16,-21-21 0,43 0 15,-22 22-15,0-22 0,1-21 0,-1 21 16,0-21-16,22 0 0,-22 0 0,22 0 16,-22-21-16,0 0 0,22 0 15,-22-1-15,1 1 0,-1-21 0,0 21 16,1-22-16,-1 1 0,0 0 15</inkml:trace>
  <inkml:trace contextRef="#ctx0" brushRef="#br0" timeOffset="74588.23">19685 4403 0,'0'0'16,"-42"0"0,20 21-16,22 0 0,0 0 15,-21 22-15,21-22 0,0 21 16,0 22-16,0-22 0,0 21 16,0-20-16,0 20 0,0 1 0,-21-22 15,21 0-15,0 1 0,0-1 0,-21 0 16,0 1-16,21-22 0,-21 0 15,21 21-15,0-20 0,-22-22 0,22 21 16,0 0-16,-21-21 0,21-21 31,0 0-31,21-1 16,1-20-16,-1 21 0,-21-21 0</inkml:trace>
  <inkml:trace contextRef="#ctx0" brushRef="#br0" timeOffset="75164.89">19579 4530 0,'0'0'0,"0"-21"0,0-1 16,0 1-16,0 0 15,0 0-15,21 0 0,0 21 16,22-21-16,-22 21 0,21 0 0,-21-22 16,22 22-16,-1 0 0,0 0 15,1 0-15,-22 0 0,21 22 0,-21-1 16,1 0-16,-1 21 0,0-21 15,-21 22-15,0-1 0,0 0 0,0-20 16,-21 20-16,0 0 16,-22 1-16,1-1 0,0 0 0,-1 1 15,-20-22-15,20 0 0,1 21 16,0-21-16,-1-21 0,1 22 0,21-22 16,0 0-16,0 0 0,21-22 15,21 1 1,0 0-16,0 0 0,0 0 0,22 0 15,-22-1-15,21 1 0,0 21 16,-20-21-16,20 0 0,0 21 16,1 0-16,-1 0 0,-21 0 0,21 0 15,1 0-15,-1 21 0,-21 0 0,22 0 16,-22 1-16,0-1 16,21 0-16,-42 21 0,21-21 0,1 1 15,-1 20-15,-21-21 0,0 0 16,0 0-16,0 22 0,0-22 0,-21 0 15,-1 0-15,-20 0 0,21 1 0,-21-1 16,-1 0-16,1 0 0,0 0 16,-1 0-16,1-21 0,0 22 15,-1-22-15,1 0 0,0 0 0,-1 21 16,1-21-16,0 0 0,20 0 0,1 0 16,-21 0-16,21 0 0,0-21 15,-1 21-15,22-22 16,0 1-1,0 0 1,0 0-16,22 21 0</inkml:trace>
  <inkml:trace contextRef="#ctx0" brushRef="#br0" timeOffset="78883.86">20553 4318 0,'0'0'0,"-21"0"16,-1 0-16,1 0 15,0 0-15,21 21 16,-21-21-16,42 0 16,0 0-1,0 0-15,22 0 0,-22 0 0,21 0 16,22 0-16,-22 0 0,0 0 16,22-21-16,-22 0 0,22 21 0,-22 0 15,0-21-15,1 21 0,-1 0 16,-21-21-16,22 21 0,-22-22 0,21 22 15,-21 0-15,0 0 0,1 0 16,-1-21-16,0 21 0,0 0 31,-42 0 1,0 21-32,0 1 0,-1-22 15,1 21-15,0-21 0,0 0 16,-21 21-16,20-21 0,1 21 0</inkml:trace>
  <inkml:trace contextRef="#ctx0" brushRef="#br0" timeOffset="79230.56">21061 4360 0,'0'22'62,"0"-1"-62,0 0 0,0 0 16,0 0-16,21 22 0,-21-1 16,0-21-16,0 21 0,0 1 0,0 20 15,0-20-15,0-1 0,0 0 16,0 22-16,0-22 0,21 0 0,-21 1 16,0-1-16,0 0 0,21-20 15,-21 20-15,0-21 0,0 0 16,0 0-16,0 1 0,0-1 15,0 0-15,21 0 0,-21 0 16,22-21-16,-1-21 47,-21 0-47,0 0 16,0 0-16,0-1 0</inkml:trace>
  <inkml:trace contextRef="#ctx0" brushRef="#br0" timeOffset="80499.83">18161 7049 0,'0'21'31,"21"-21"0,-21-21-15,21 21-16,-21-22 0,0 1 0,21 21 16,-21-21-16,0 0 0,0 0 15,0 0-15,0-1 0,-21 1 16,21 0-16,-42 0 0,21 0 15,0 21-15,-22-21 0,22 21 16,-21 0-16,21 0 0,-22 0 16,22 0-16,-21 21 0,-1 0 0,22 0 15,-21 0-15,0 22 0,20-22 0,-20 21 16,21 0-16,0 1 0,0 20 16,-1-20-16,22-1 0,0-21 0,0 21 15,0-20-15,0 20 0,0-21 16,22 0-16,-1 0 0,0-21 15,21 0-15,-21 0 16,1 0-16,20 0 0,-21-21 0,0 0 0,22 21 16,-22-21-16,21-21 0,-21 20 15,0 1-15,22-21 0,-22 21 16,0 0-16,0-22 0,0 22 0,-21-21 16,22 21-16,-22-1 0,21-20 15,-21 21-15,0 0 0,0 42 31,0 0-31,0 0 16,-21 0-16,-1 1 0,22 20 0,-21 0 16,21-21-16,0 22 0,0-1 15,0-21-15,0 22 0,0-22 16,21 21-16,1-21 0,-1 0 16,0 1-16,0-22 0,0 21 0,0-21 0,1 0 15,20 0-15,0 0 0,-21 0 16,22 0-16,-1-21 0,0-1 15,1 1-15,-1 0 0,-21 0 0,22-21 16,-1-1-16,-21 1 0,0 0 16,22-1-16,-43 1 0,21 0 0,-21-22 15,0 22-15,0-1 0,0-20 16,0 21-16,-21-22 0,-1 1 0,1 20 16,-21-20-16,21-1 0,-22 22 15,-20 0-15,21-1 0,-22 22 0,22-21 16,-22 21-16,1 21 0,-1-22 15,1 22-15,-1 0 0,-20 0 0,20 22 16,-21-1-16,1 21 0,-1 0 16,0 22-16,22-22 0,-22 22 15,1 20-15,20-20 0,1-1 0,20 22 16,1-21-16,0 20 0,20 1 16,-20-22-16,42 22 0,0-21 0,0 20 15,0-20-15,0-1 0,0-20 0,21 20 16,22-21-16,-22 1 0,21-22 15,0 21-15,1-21 0,20 1 0,-20-1 16,20-21-16,1 21 0,-1-21 16,1 0-16,-1 0 0,1 0 0,-1 0 15,1-21-15,-1 21 0,1-21 16,-22-1-16,21 1 0,-20 0 16,-1 0-16,0 0 0,1 0 0,-1-1 15,-21-20-15,22 21 0,-22 0 0,0 0 16</inkml:trace>
  <inkml:trace contextRef="#ctx0" brushRef="#br0" timeOffset="81147.46">19410 6541 0,'0'21'31,"0"21"-31,0-21 0,0 22 16,0-1-16,0 0 0,0 1 15,0 20-15,0-21 0,0 22 0,0-1 16,0-20-16,0 20 0,0 1 0,0-22 16,-21 22-16,21-22 0,-22 0 15,22 1-15,-21-22 0,21 21 0,0-21 16,0 0-16,-21-21 16,21-21 15,0 0-31,0 0 0,0 0 15,0-22-15,0 22 0,0-21 0</inkml:trace>
  <inkml:trace contextRef="#ctx0" brushRef="#br0" timeOffset="81767.33">19346 6604 0,'0'0'0,"21"-21"0,1 21 0,-1-21 16,0 21-16,0-21 0,21-1 16,-20 1-16,20 0 0,0 0 0,22 21 15,-22-21-15,0 0 0,1 21 16,20 0-16,-20 0 0,-1 0 0,-21 0 16,21 21-16,-20 21 0,-1-21 15,0 22-15,-21-1 0,0 0 0,0 22 16,-21-22-16,0 0 0,-1 1 15,-20-1-15,0 0 0,-22 1 0,22-1 16,0-21-16,-22 22 0,22-22 16,21 0-16,-22 0 0,22 0 0,0-21 15,21-21 17,21 0-32,0 0 0,22 0 15,-22-1-15,21 1 0,0 21 16,1-21-16,-1 0 0,0 21 0,-20 0 15,20 0-15,0 0 0,1 0 16,-1 0-16,0 0 0,1 0 0,-1 21 16,0 0-16,-21 0 0,22 22 0,-22-22 15,0 0-15,0 21 0,-21-20 16,0 20-16,0-21 0,0 21 0,0-20 16,-21 20-16,-21-21 15,21 0-15,-22 22 0,1-22 0,0 0 16,-1 0-16,1 0 0,-22 0 0,22-21 15,-21 22-15,-1-1 0,1-21 16,-1 0-16,1 0 0,-1 0 0,22 0 16,-22 0-16,22 0 0,0-21 15,20 21-15,-20-22 0,21 1 0,0 0 16,0 0-16,-1 0 0,22 0 0,0-1 16,0 1-16,0 0 15,0 0-15,22 0 0,-1 0 16,0 21-16,0-22 0,0 1 15,22 21-15</inkml:trace>
  <inkml:trace contextRef="#ctx0" brushRef="#br0" timeOffset="82480.21">21823 6562 0,'0'-21'0,"0"-1"16,0 1-16,0 0 0,-21 0 15,-1 0-15,22 0 0,-21-1 16,0 1-16,0 21 0,-21-21 0,20 21 16,-20 0-16,0 0 0,-1 0 0,1 21 15,0 0-15,-1 1 0,1 20 16,-21 0-16,20 1 0,1 20 15,0 1-15,-1-1 0,1-21 16,21 22-16,-22-22 0,22 22 0,0-22 16,21 0-16,0 1 0,0-1 15,0 0-15,21 1 0,0-22 16,22 21-16,-22-21 0,21 1 0,1-22 16,-1 21-16,21-21 0,-20 0 0,20 0 15,1 0-15,-1 0 0,-20 0 0,20-21 16,1 21-16,-22-22 0,0 1 15,1 0-15,-1 0 0,0 0 0,-21 0 16,1-1-16,-1 22 0,0-21 16,0 0-16,-21 0 0,0 0 15,-21 21 17,0 21-17</inkml:trace>
  <inkml:trace contextRef="#ctx0" brushRef="#br0" timeOffset="83651.55">17801 9313 0,'0'0'0,"21"0"15,0 0 1,1 0-16,-1 0 0,-21 22 0,21-22 16,0 0-1,0 0 1,0-22-1,-21 1 1,0 0-16,0 0 0,0 0 16,0 0-16,-21-1 0,0 1 15,0 0-15,0 0 0,0 0 16,-1 0-16,1-1 0,-21 1 0,21 21 16,-22 0-16,1 0 0,21 21 15,-21 1-15,20-1 0,-20 0 0,21 21 16,-21-21-16,20 22 0,1-1 0,0 0 15,0 1-15,0-1 0,21 0 16,0 1-16,0-1 0,0-21 0,0 22 16,0-22-16,0 0 0,21 0 15,0-21-15,0 0 0,0 0 0,1 0 16,20 0-16,-21 0 0,0-21 16,22 0-16,-22 0 0,21-1 0,-21 1 15,0 0-15,22-21 0,-22 21 16,0-1-16,0-20 0,0 21 15,1-21-15,-1-1 0,-21 22 0,0-21 16,0 21-16,0-22 0,0 22 0,0 0 16,0 0-16,0 42 15,0 0 1,0 0-16,0 0 0,0 1 16,-21 20-16,21-21 0,-22 0 0,22 22 15,0-22-15,0 21 0,0-21 0,0 22 16,0-1-16,0-21 15,22 21-15,-1-20 0,0-1 0,21 0 16,-21 0-16,22 0 0,-22-21 16,21 0-16,22 0 0,-22 0 0,0 0 15,22 0-15,-22-21 0,22 0 0,-22 0 16,0 0-16,1-1 0,-1-20 16,0 21-16,-20-21 0,-1 20 0,0-20 15,0 0-15,-21-1 0,0-20 16,0 21-16,0-22 0,0 22 0,0-22 15,-21 1-15,-21-1 0,20 1 0,-20-1 16,0 22-16,-1-22 16,1 22-16,0 0 0,-22 21 0,22-22 0,-22 22 15,1 0-15,-1 21 16,1 0-16,-1 0 0,1 0 0,-22 21 16,1 21-16,20 1 0,-21-1 15,1 22-15,-1 20 0,22-20 0,-1 42 16,1-22-16,20 1 0,1 0 0,0-1 15,-1 1-15,43 0 0,0-1 16,0-20-16,0-1 0,0 1 0,0-1 16,43-20-16,-1-1 0,0-21 15,1 21-15,-1-20 0,21-1 0,1 0 16,-1-21-16,1 0 0,-1 0 0,1 0 16,-1 0-16,1-21 15,-22 21-15,22-21 0,-1-1 0,-20 1 16,-1 0-16,0-21 0,1 21 0,-1-22 15,0 22-15,-21-21 0,1-1 16</inkml:trace>
  <inkml:trace contextRef="#ctx0" brushRef="#br0" timeOffset="84391.93">19854 8594 0,'0'0'15,"0"-21"-15,0-1 0,0 1 16,0 0 0,0 42 15,0 0-31,-21 1 0,21 83 15,-21 22-15,21-63 0,0-1 0,-21 22 16,21-21-16,-21-1 16,21-21-16,0 22 0,0-22 0,-22 1 15,22-1-15,-21 0 0,21-21 16,-21 1-16,21-1 0,0 21 16,0-63 15,21 21-31,-21-21 0,21 0 0,-21-22 15,0 22-15,22 0 0</inkml:trace>
  <inkml:trace contextRef="#ctx0" brushRef="#br0" timeOffset="84950.61">19664 8573 0,'0'-22'0,"0"44"0,0-65 16,0 22-16,0 0 0,21 0 15,0 0-15,0-1 0,22 1 16,-22 21-16,21-21 0,0 21 16,1 0-16,-22 0 0,21 0 0,1 0 15,-1 21-15,0 0 0,-21 1 16,1-1-16,-1 0 0,-21 21 16,0 1-16,0-22 0,0 21 0,-21 0 15,-1 1-15,-20-1 0,21-21 0,-21 22 16,20-1-16,-20-21 0,0 0 15,21 0-15,-1 1 0,1-22 16,0 0-16,0 0 0,0 0 16,42-22-1,0 1-15,0 0 0,0 0 16,22 0-16,-1 0 0,0-1 16,1 1-16,-1 21 0,22 0 0,-1 0 15,1 0-15,20 0 0,-20 21 0,-1 22 16,-20-22-16,20 21 0,-21 1 15,1-1-15,-22-21 0,0 21 16,-21 1-16,0-1 0,0 0 16,-42 1-16,-1-22 0,22 21 0,-42-21 15,20 22-15,-20-22 0,21 0 0,-22 0 16,1 0-16,20-21 0,-20 22 16,20-22-16,1 0 0,0 0 0,-1 0 15,1 0-15,21 0 0,0 0 16,0-22-16,-1 1 0,1 21 0,21-21 15,0 0-15,0 0 0,0-22 16,0 22-16,0 0 0,0-21 16,21 21-16,1-22 0,-1 1 0,21 21 0,-21-22 15,22 22-15,-1-21 0</inkml:trace>
  <inkml:trace contextRef="#ctx0" brushRef="#br0" timeOffset="85667.96">21230 8446 0,'0'0'0,"0"21"15,0 0-15,0 0 16,0 21-16,0 1 0,0-1 0,0 0 16,0 1-16,0 20 0,0-20 0,0 20 15,0-21-15,0 1 16,0-1-16,0 0 0,0 1 0,0-22 15,-21 21-15,21-21 0,-21 1 0,21-1 16,0 0-16,-21-21 16,-1 0-1,1 0-15,21-21 16,0 0-16,-21-1 0,21-20 16,-21 21-16,21-21 0,0-1 15,0 1-15,0-22 0,0 22 0,0-21 16,0-1-16,0 22 0,21-22 15,-21 22-15,21-22 0,0 22 16,22 0-16,-22-1 0,21 22 0,1 0 16,-22 21-16,21 0 0,0 0 15,1 21-15,-1 22 0,-21-22 16,22 21-16,-22 0 0,21 1 0,-21-1 16,-21 22-16,21-22 0,-21 21 0,0-20 15,0-1-15,0 22 0,0-22 16,0-21-16,0 21 0,0 1 0,-21-1 15,21-21-15,-21 0 16,0-21 0,21-21-1,0 0-15,0 0 0,0 0 0,0 0 16,0-22-16,0 1 0,0 0 16,0-1-16,21-20 0,0 20 0,22-20 15,-22-1-15,21 22 0,0-21 16,1-1-16,-1 22 0,22-1 0,-22 22 15,0-21-15,1 42 0,-1 0 16,-21 0-16,21 21 0,-20 0 0,-1 0 16,0 22-16,-21-1 0,21 0 0,-21 1 15,0 20-15,0-20 0,0 20 16,0 1-16,0-1 0,0-21 16,0 1-16,0 20 0,0-20 15,0-1-15,0-21 0,-21 21 0,21-20 16,-21-1-16,21 0 0,-21 0 0,21 0 15,-22 0-15,1 1 0,21-1 16,-21-21-16,0 21 0,0-21 0,0 21 16</inkml:trace>
  <inkml:trace contextRef="#ctx0" brushRef="#br0" timeOffset="86662.39">19029 11684 0,'0'0'0,"21"-21"16,0 0-16,0-43 16,0 22-16,1 0 0,-22 20 0,0-20 15,0 0-15,0-1 0,0 1 0,0 0 16,0 21-16,-22-22 0,1 22 15,-21 21-15,21 0 0,-22 0 0,1 0 16,0 0-16,-1 21 0,1 22 16,-21-1-16,20 0 0,1 1 0,0 20 15,-1-21-15,1 22 0,21-1 16,-22-20-16,22 20 0,21-20 16,0-1-16,0 0 0,0 1 0,0-22 0,0 21 15,21-21-15,1-21 16,-1 21-16,21-21 0,-21 0 0,22 0 15,-22-21-15,21 0 0,0 21 16,-20-21-16,20-21 0,-21 20 0,0 1 16,0 0-16,22-21 0,-43 21 0,21-22 15,-21 22-15,21-21 0,-21-1 16,0 1-16,0 0 0,0-1 0,0-20 16,0 42-16,0 0 15,-21 21-15,21 21 16,-21 0-16,21 21 0,0-21 15,0 22-15,0-1 0,0 0 16,0 1-16,0-1 0,0 0 0,21 1 16,0-1-16,0 0 0,0 1 15,1-22-15,-1 0 0,21 0 0,-21 0 16,22-21-16,-22 0 0,21 0 16,0 0-16,1 0 0,-22 0 0,21-21 15,1 0-15,-1 0 0,0-21 0,1 20 16,-1-20-16,-21 21 0,0-21 0,0-1 15,1 1-15,-22 0 0,0-1 16,0-20-16,0 20 0,-22-20 0,1-1 16,0 1-16,-21 21 15,-1-22-15,-20 1 0,21 20 0,-22 1 16,1 0-16,-1-1 0,1 22 0,-1-21 16,-21 42-16,1-21 0,-1 21 15,0 0-15,-20 21 0,20 0 0,-21 21 16,21 1-16,1 20 0,-1 1 15,22 20-15,-1 1 0,22 0 0,-1 20 16,22-20-16,0 0 0,21-1 16,0 1-16,21 0 0,0-1 0,1-20 15,20-1-15,0 1 0,1-22 0,20 1 16,1-22-16,-22 21 0,43-21 16,-22-21-16,1 21 0,-1-21 15,1 0-15,-1 0 0,22 0 0,-22-21 16,1 0-16,-1 0 0,1 0 15,20-22-15,-20 22 0,-1-21 0,86-64 16,-86 64-16</inkml:trace>
  <inkml:trace contextRef="#ctx0" brushRef="#br0" timeOffset="86907.25">19981 11007 0,'0'0'0,"-21"0"16,42 0 0,0 0-16,1 0 0,20 0 15,-21 0-15,21 0 0,1-21 16,20 21-16,-20 0 0,20 0 0,-21 0 0,22-22 16,-22 22-16,1 0 0,-1 0 15,0 0-15,1 0 0,-22 0 0,0 0 16,-42 0-1,0 0-15,-22 0 16,22 0-16</inkml:trace>
  <inkml:trace contextRef="#ctx0" brushRef="#br0" timeOffset="87152.12">20172 10986 0,'0'21'15,"-21"0"-15,21 0 16,0 0-16,0 22 0,0-1 15,0 0-15,0 1 0,0 20 0,21 1 16,-21-1-16,21-21 0,-21 22 0,0-1 16,0-20-16,0-1 0,0 0 15,0 1-15,0-1 0,0 0 0,0-20 16,0 20-16,0-21 0,0 0 16,0 0-16,21 1 0,-21-1 15,21-21 1,0-21-1,1-1-15,-1 1 0,0 0 0,0 0 16</inkml:trace>
  <inkml:trace contextRef="#ctx0" brushRef="#br0" timeOffset="87745.78">20637 11642 0,'43'-21'15,"-22"-1"-15,0 1 0,0 21 0,-21-21 16,21 21-16,1-21 0,-22 0 15,21 0-15,0-1 0,-21 1 0,21 0 16,0 0-16,-21 0 0,21 0 16,-21-1-16,0 1 0,0 0 15,0 0-15,-21 21 16,0 0-16,0 0 0,0 21 16,-22 0-16,22 0 0,-21 22 0,21-22 15,-22 21-15,22 1 0,0-1 16,0 0-16,0-21 0,21 22 0,0-1 15,0-21-15,0 0 0,0 22 0,0-22 16,0 0-16,21 0 0,0-21 16,21 21-16,-20-21 0,-1 0 15,21 0-15,0 0 0,1 0 0,-1 0 0,0 0 16,1 0-16,-1-21 16,0 21-16,1-21 0,-1 0 0,-21 0 15,0 0-15,22-1 0,-22-20 16,0 21-16,0-21 0,0 20 0,-21-20 15,0 21-15,0-21 0,0-1 0,0 22 16,0 0-16,-21 21 31,21 21-31,0 0 0,0 0 16,0 22-16,0-22 0,0 21 0,0-21 16,0 1-16,0-1 0,0 21 15,0-21-15,0 0 0,21 1 0,-21-1 16,0 0-16,0 0 15,0 0-15,0 0 16,-21-21-16,0 0 0,0 0 16,0 22-16,0-22 0,-22 0 0,22 0 15,0 0-15,0 0 0,0 0 16,21-22-16,-22 1 0,22 0 16,0 0-16,0 0 0,0 0 15,22-1-15,-1-20 0,0 21 0</inkml:trace>
  <inkml:trace contextRef="#ctx0" brushRef="#br0" timeOffset="88055.63">21696 10859 0,'0'0'0,"0"-43"0,21 1 16,-21 21-16,21 21 16,-21 21-1,0 0-15,0 0 0,0 22 16,0-1-16,-21 0 0,0 1 0,0 20 15,21 1-15,-22-1 0,1-21 0,21 22 16,-21-1-16,0 1 0,0-22 16,21 1-16,-21-1 0,-1 0 15,22 1-15,-21-1 0,21-21 16,0 0-16,0 22 0,0-22 0,0 0 16,0 0-16,0 0 0,21-21 15,1 0 1,-1 0-16,0 0 0,0 0 0,21 0 15,-20-21-15,20 0 0,-21 21 0,0-21 16,0 0-16,22-1 0,-22-20 16,0 21-16,-21-21 0,21 20 0</inkml:trace>
  <inkml:trace contextRef="#ctx0" brushRef="#br0" timeOffset="88300.49">21399 11176 0,'0'0'0,"-21"0"0,64 0 32,-22 0-32,21 0 0,22 0 15,-22-21-15,21 21 0,1-21 0,21 21 16,-22-21-16,1-1 0,-1 22 16,1-21-16,-1 21 0,-21 0 0,22-21 15,-22 21-15,1 0 0,-1 0 16,-21 0-16,21 0 0,-20 0 0,-1 0 15,0 0-15,-42 21 32,0-21-32,-1 21 0</inkml:trace>
  <inkml:trace contextRef="#ctx0" brushRef="#br0" timeOffset="89279.45">15981 13991 0,'0'0'16,"21"0"-16,0-21 0,21-21 15,-20-1-15,-1 22 0,0 0 16,-21-21-16,0 21 0,0-22 0,0 22 15,0-21-15,0 21 0,0-22 16,0 22-16,-21-21 0,0 21 0,-1-1 16,1-20-16,-21 42 0,21-21 15,-22 21-15,1 0 0,21 0 0,-21 21 16,-1 0-16,1 0 0,0 22 0,-1-1 16,1 22-16,21-22 0,-22 21 15,22-20-15,0 20 0,21-20 0,0-1 16,0-21-16,0 0 15,21 0-15,0 1 0,1-1 0,-1-21 0,0 0 16,21 0-16,-21 0 0,1-21 16,20-1-16,-21 1 0,21 0 15,-20 0-15,-1-21 0,21 20 0,-21-20 16,0 21-16,1-21 0,-22 20 16,0-20-16,0 0 0,0-1 0,0 22 15,0-21-15,0 21 0,0 0 16,0 42-1,0 21-15,0-21 0,0 22 16,0-1-16,0 0 0,0-21 16,0 22-16,0-1 0,21-21 15,0 22-15,0-22 0,0 0 16,0 0-16,1 0 0,-1-21 0,21 0 16,-21 0-16,22 0 0,-1 0 0,0 0 15,1 0-15,-1-21 0,0 0 16,1-21-16,-1 20 0,0-20 0,1 21 15,-1-21-15,-21-22 0,21 22 16,-20-22-16,-1 22 0,-21-22 0,0 22 16,0-21-16,0 20 0,0-20 0,-43 20 15,22-20-15,-21 21 0,0-22 16,-1 22-16,-20-1 0,-1 1 0,-20 21 16,20 0-16,-21 0 15,1 21-15,-1 0 0,0 21 0,1 21 16,-1 0-16,0 1 0,-20 41 15,20-20-15,0 21 0,1 20 0,-1-20 16,43 21-16,-22 0 0,43 0 0,-21-22 16,42 1-16,0 0 0,21-22 15,0 1-15,21-1 0,1 1 0,20-22 16,1 0-16,-1-21 0,22 1 16,-22-1-16,22 0 0,-22-21 0,22 0 15,0 0-15,-1-21 0,1 0 0,21-1 16,-21 1-16,-1-21 0,22 21 15,-21-22-15,-1 1 0,1 0 16</inkml:trace>
  <inkml:trace contextRef="#ctx0" brushRef="#br0" timeOffset="89741.36">17484 13145 0,'0'0'0,"0"-22"0,0 1 15,0 42-15,0 1 16,0-1-16,0 21 0,21 0 0,-21 1 16,21-1-16,-21 22 0,0-1 15,0 1-15,0-1 0,0 1 16,0-22-16,0 21 0,0-20 0,0-1 16,0 0-16,-21 1 0,0-22 15,-1 0-15,22 0 0,-21 0 0,0-21 16,0 0-16,0 0 0,0 0 0,-1 0 15,1-21-15,21 0 16,0 0-16,0 0 0,0-22 0,0 1 16,0-21-16,43 20 0,-43-20 15,42-1-15,-21 1 0,0-22 0,0 22 16,22-1-16,-22 1 0,21 20 16,1 1-16,-1 0 0,0 20 15,1 1-15,-1 21 0,0 21 0,1 1 16,-22-1-16,21 21 0,-21 0 15,22 1-15,-22 20 0,0-20 0,0 20 16,0 1-16,-21-1 0,0-21 16,21 22-16,-21-22 0,0 1 0,0-1 15,0-21-15,0 0 0,0 22 0,-21-22 16,0-21-16,0 21 0,0 0 16,-22-21-16,22 0 0,-21 0 0,0 0 15,-1 0-15,1 0 0</inkml:trace>
  <inkml:trace contextRef="#ctx0" brushRef="#br0" timeOffset="90479.29">17462 13737 0,'0'0'0,"0"-21"0,22 0 0,-1 0 15,21 0-15,-21-1 0,22 22 0,20-21 16,-21 0-16,22 0 0,-1 0 16,-20 21-16,41-21 0,-20-1 0,-1 1 15,22 0-15,-21 0 0,20 0 0,-20 0 16,-1-1-16,1 1 0,-1 0 15,-20 0-15,-1 0 0,0 21 0,-21 0 16,1 0-16,-22 21 16,0 0-1,0 0-15,0 0 0,0 1 0,0 20 16,0-21-16,0 21 0,0 1 16,0-22-16,0 21 0,0 1 0,0-1 15,0-21-15,0 21 0,0-20 16,0-1-16,0 0 0,0 0 0,0 0 15,0 0-15,-22-42 32,22-21-17,-21 21-15,21 0 0,0-22 16,0 1-16,0 0 0,0-22 16,0 22-16,0-1 0,0-20 0,21-1 15,1 22-15,-1-21 0,0 20 16,0 1-16,0 21 0,0 0 0,1-1 15,-1 22-15,0 0 0,0 22 16,-21-1-16,21 0 0,0 0 0,1 21 16,-1 1-16,-21-1 0,0 0 15,0 22-15,0-22 0,0 1 0,0-1 16,21 21-16,-21-20 0,0-22 0,0 21 16,0-21-16,0 1 0,0-1 15,0 0-15,0-42 31,0-22-31,0 22 16,0-21-16,0 0 0,21-1 0,0 1 16,-21-22-16,21 22 0,1-21 15,20-1-15,-21 1 0,21-1 0,1 1 16,20-1-16,1 1 0,-1 20 16,1 1-16,-1 42 0,1 0 0,-1 0 15,-20 21-15,-1 21 0,0 1 16,-21-1-16,1 22 0,-22-22 0,0 21 15,0 1-15,0-1 0,0 1 0,0-1 16,0 1-16,-22-1 0,1 1 16,0-22-16,0 22 0,0-22 0,0-21 15,-1 22-15,1-1 0,0-21 16,-21 21-16,21-20 0,-1-1 16,1 0-16,-21 0 0,0 0 0</inkml:trace>
  <inkml:trace contextRef="#ctx0" brushRef="#br0" timeOffset="91319.82">15727 15939 0,'42'-43'15,"-42"22"-15,0 0 0,21 0 0,0-22 16,-21 22-16,0-21 0,0 21 16,0-22-16,0 1 0,0 0 0,0 21 15,0-22-15,0 1 0,-21 21 0,0 0 16,-21-1-16,21 22 0,-1 0 15,-20 0-15,0 22 0,21 20 0,-22-21 16,22 21-16,-21 1 16,21-1-16,-1 0 0,1 1 0,0-1 15,21 0-15,0 1 0,0-1 0,0-21 16,0 0-16,21 1 0,-21-1 16,21-21-16,22 0 0,-22 0 0,21 0 15,-21-21-15,22-1 0,-1 1 16,-21 0-16,22-21 0,-22 21 0,21-22 15,-21 22-15,0-21 0,22-1 16,-22 22-16,-21-21 0,0 0 16,21-1-16,-21 1 0,0 21 0,0 0 15,0-1-15,-21 22 16,0 22-16,21-1 0,0 21 16,0 0-16,-21 1 0,21-1 15,0 0-15,0 1 0,0 20 0,0-20 16,0-1-16,21 0 0,0-21 0,0 22 15,0-22-15,0 0 0,1 0 16,20-21-16,0 0 0,-21 0 0,22 0 16,-1-21-16,0 0 0,1 0 15,-1 0-15,0-22 0,1 22 0,-22-21 16,21-1-16,-21 1 0,22-21 16,-43 20-16,0-20 0,0-1 0,0 1 15,0-1-15,-21-20 0,-22 20 16,1 1-16,0-1 0,-22 1 15,-21-1-15,22 22 0,-22-1 0,22 22 16,-22-21-16,0 42 0,-20 0 0,20 0 16,-21 0-16,21 42 0,-20 1 15,-1 20-15,21 1 0,0 20 0,22 22 16,-1-21-16,1 21 0,42-1 16,-22-20-16,43 21 0,0 0 0,0-22 15,22 1-15,-1-21 0,21-1 16,22 1-16,-1-22 0,1 0 15,20 1-15,-20-22 0,20 0 0,22 0 16,-21-21-16,-22 0 0,22 0 16,0 0-16,-1-21 0,-20 0 0,21 0 15,-22-22-15,22 22 0,-1-21 0</inkml:trace>
  <inkml:trace contextRef="#ctx0" brushRef="#br0" timeOffset="91780.55">17441 15028 0,'0'0'16,"-21"-21"-16,0 21 0,0 21 0,0 1 15,-1-1-15,1 21 16,21 0-16,-21 1 0,0 20 0,21 1 16,-21-22-16,21 22 0,0-1 15,-21-21-15,-1 22 0,22-22 0,-21 1 16,21-1-16,0 0 0,0-21 0,0 22 15,0-22-15,0 0 16,0-42 0,0 0-1,0 0-15,0-1 0,21-20 0,-21 21 16,22-21-16,-1-1 0,0-20 0,-21 20 16,21-20-16,0-1 15,0 1-15,1-1 0,-1 1 0,21-1 16,-21 22-16,0 21 0,1 0 15,20 0-15,-21 21 0,0 0 0,22 21 16,-22 21-16,0-21 0,0 43 0,0-22 16,0 22-16,1-22 0,-1 21 15,0-20-15,0 20 0,0-20 0,0 41 16,-21-41-16,0-1 16,0-21-16,0 0 0,0 0 0,0 22 15,0-22-15,-21 0 0,0 0 16,0-21-16,0 0 15,0 0-15,-22 0 0,22 0 0,-21 0 16,21-21-16</inkml:trace>
  <inkml:trace contextRef="#ctx0" brushRef="#br0" timeOffset="91932.46">17230 15685 0,'0'-22'16,"21"22"-1,0-21-15,21 21 16,-21 0-16,22 0 0,-1 0 0,0 0 15,22-21-15,-1 21 0,1-21 16,-1 21-16,1-21 0,-1 21 0,1-21 16,-1 21-16,1-22 0</inkml:trace>
  <inkml:trace contextRef="#ctx0" brushRef="#br0" timeOffset="92196.31">19008 15050 0,'0'0'0,"0"-22"0,0 1 15,-22 21-15,-20 0 0,21 0 0,-21 0 16,20 0-16,-20 0 0,0 21 16,-1 22-16,1-22 0,-21 21 0,20 22 15,1-22-15,0 22 0,-1-22 16,1 21-16,21-20 0,0 20 0,-1-20 16,22-1-16,0-21 0,0 21 15,0-20-15,22-1 0,20 0 16,-21 0-16,21 0 0,22-21 0,-22 0 15,22 0-15,-22 0 0,0 0 0,22 0 16,-22 0-16,-21 0 0,22 0 16,-22 0-16,-42 0 15</inkml:trace>
  <inkml:trace contextRef="#ctx0" brushRef="#br0" timeOffset="92971.88">16108 17590 0,'0'-22'16,"0"1"-16,21 0 0,-21-21 0,21 21 0,0-22 15,-21 1-15,0 0 0,0-1 16,0 1-16,0 21 0,0-22 0,0 22 16,-42 0-16,21 21 0,0 0 15,-22 0-15,22 0 0,-21 21 16,21 0-16,-22 22 0,22-22 16,0 21-16,0 1 0,0 20 0,-1-21 15,1 1-15,21-1 0,0 0 16,0-20-16,0-1 0,0 0 0,21 0 15,22-21-15,-22 0 16,0 0-16,21-21 0,1 0 0,-22 0 16,21-1-16,1 1 0,-1-21 15,-21 0-15,21 20 0,-20-20 0,-1 0 16,0-1-16,-21 22 0,0-21 16,0 0-16,0-1 0,0 22 15,0-21-15,0 21 0,-21 21 0,0 0 16,-1 21-16,22 0 15,0 21-15,0-21 0,0 22 0,0-1 16,0 0-16,0 1 0,0-22 16,0 21-16,22 1 0,-1-22 0,0 21 15,21-21-15,-21-21 0,22 21 16,-22 1-16,21-22 0,1 0 0,-1 0 16,-21-22-16,21 1 0,1 0 15,-22 0-15,21 0 0,-21 0 0,1-22 16,-1 1-16,-21 21 0,0-22 15,0 1-15,0 0 0,0-22 0,-43 22 16,22 0-16,-21-22 0,-22 1 16,1 20-16,-1-20 0,1 20 15,-22 1-15,1 0 0,-1 21 0,0-1 16,1 22-16,-1 0 0,0 22 16,1 20-16,20 0 0,1 1 0,-1 20 15,22 22-15,-1-22 0,1 22 16,21-22-16,21 22 0,0 0 0,0-22 15,42 22-15,-21-22 0,43-20 16,-22 20-16,22-20 0,-1-22 0,22 0 16,-22 0-16,22 0 15,0-21-15,21 0 0,-22 0 0,1-21 16,0 0-16,20 0 0,-20-22 16,0 1-16,21 21 0</inkml:trace>
  <inkml:trace contextRef="#ctx0" brushRef="#br0" timeOffset="93412.04">17886 16552 0,'0'0'0,"-64"22"16,43-1 0,21 21-16,-21 0 0,21 1 15,-21-1-15,0 22 0,21-1 0,0-21 0,0 22 16,-22-1-16,22-20 15,-21-1-15,21 0 0,-21 1 0,21-22 16,0 21-16,0-21 0,0 1 16,0-1-16,0-42 15,0-1 1,0-20-16,0 21 16,0 0-16,0-22 0,0 1 0,21-21 15,0 20-15,1-20 0,-1-1 16,0 1-16,0-1 0,0 22 0,0-22 15,22 22-15,-22 21 0,0 0 16,21 0-16,-20 21 0,-1 0 16,21 21-16,-21 0 0,22 0 0,-22 21 15,0 1-15,0 20 0,0-20 16,-21 20-16,0-21 0,21 1 0,-21 20 16,0-42-16,0 22 0,0-1 15,0-21-15,0 0 0,0 1 0,0-1 16,0 0-16,-21-21 15,0 21-15,0-21 0,-21 0 16,20 0-16,1-21 0</inkml:trace>
  <inkml:trace contextRef="#ctx0" brushRef="#br0" timeOffset="93568.95">17674 17082 0,'21'0'31,"0"0"-31,1 0 0,20 0 15,-21 0-15,21 0 0,1-22 0,-1 22 16,0-21-16,22 21 0,-22-21 16,22 21-16,-22-21 0,22 0 0,-1 0 15,-21-1-15,22 1 0</inkml:trace>
  <inkml:trace contextRef="#ctx0" brushRef="#br0" timeOffset="93778.53">18669 16701 0,'0'0'0,"21"0"16,0-22-16,0 22 15,1 0-15,20 0 0,-21-21 16,21 21-16,-20 0 0,20 0 0,0 0 16,-21 0-16,43 0 0,-22 0 15,-21 0-15,22 0 0,-22 0 0,0 0 16,0 0-16,-42 0 15,0 0 1</inkml:trace>
  <inkml:trace contextRef="#ctx0" brushRef="#br0" timeOffset="93963.93">18838 16722 0,'0'21'0,"0"-42"0,0 63 16,0-21-1,0 0-15,0 1 0,0-1 16,0 0-16,0 21 0,0 1 15,0-22-15,0 21 0,0 0 0,0-20 16,0 20-16,0 0 0,0-21 16,0 22-16,0-22 0,0 0 0,0 0 15,0 0-15,0 1 0,0-1 16</inkml:trace>
  <inkml:trace contextRef="#ctx0" brushRef="#br0" timeOffset="94769.47">20722 18013 0,'0'0'0,"21"0"0,0 0 16,1 0-16,-1 0 0,0-21 16,0 0-16,0-1 0,0 1 15,1 0-15,-1 0 0,0-21 0,0-22 16,-21 43-16,0-21 16,0-1-16,-21 22 0,0-21 0,-22 21 15,22-1-15,-21 1 0,0 21 16,-1 0-16,1 0 0,-22 0 0,22 21 15,0 22-15,-1-22 16,1 21-16,21 1 0,-21-1 0,20 0 16,22-21-16,0 22 0,0-22 15,0 21-15,0-21 0,22 1 0,-1-22 16,0 0-16,21 0 0,-21 0 16,22 0-16,-1 0 0,0 0 0,1-22 15,-1 1-15,0 0 0,1 0 16,-22 0-16,21 0 0,-21-1 0,1-20 15,-22 21-15,0-21 0,0 20 16,0 1-16,0 0 0,0 0 0,0 42 31,0 0-31,0 0 0,-22 22 16,22-1-16,0-21 0,0 22 16,0-1-16,0 0 0,0-21 0,0 22 15,0-22-15,22 0 0,-1 0 16,0-21-16,0 0 0,0 0 0,0 0 15,22 0-15,-22 0 0,21-21 16,1 0-16,-22 0 0,21 0 16,-21-1-16,0-20 0,1 0 0,-1-1 15,-21 1-15,0 0 0,0-1 16,-21-20-16,-1 21 0,-20-22 0,0 1 16,-1 20-16,-20-20 0,-1 20 15,1 1-15,-22 21 0,1-21 16,-1 20-16,21 22 0,-20 0 0,-1 22 15,22-1-15,-1 21 0,1 0 16,-1 22-16,22-1 0,21 1 0,-22 21 16,22-1-16,21 1 0,0 0 15,0-22-15,21 22 0,0-22 0,22 1 16,-1-22-16,0 0 0,22 1 16,-1-22-16,1 21 0,21-42 0,-22 0 15,22 0-15,-1 0 0,1 0 16,0-21-16,-1 0 0,-20-21 15,21 20-15</inkml:trace>
  <inkml:trace contextRef="#ctx0" brushRef="#br0" timeOffset="95395.62">21950 17547 0,'0'0'0,"42"-42"0,22-64 16,-43 85-1,0 21-15,0 42 16,-21-21-16,0 22 0,0-1 0,0 22 15,0-22-15,0 21 0,0-20 16,0-1-16,0 22 0,0-22 0,-21 0 16,0 1-16,21-22 0,-21 21 15,-1-21-15,22 0 0,0 1 16,-21-1-16,21 0 0,-21-21 16,21-21-1,0 0-15,0-1 16,0 1-16,0 0 0,21-21 15,0-1-15,-21 1 0,22 0 0,-22-22 16,21 1-16,0-1 0,0 1 16,-21-1-16,21 22 0,0-22 0,1 22 15,-1 0-15,0 21 0,-21-1 16,21 1-16,0 21 0,-21 21 16,0 22-16,0-22 15,0 21-15,-21-21 0,0 22 16,-21-1-16,20 0 0,1 1 15,0-22-15,0 21 0,0-21 0,0 1 16,21-1-16,-22 0 0,22 0 16,22-21-1,-1-21 1,21 0-16,-21 21 0,22-21 0,-1 21 16,-21 0-16,21 0 0,1 0 15,-22 0-15,21 21 0,-21 0 0,1 0 16,-1 0-16,-21 0 0,0 1 15,0-1-15,0 21 0,0-21 16,-21 0-16,-1 1 0,1-1 16,0 0-16,0 0 0,-21 0 15,20 0-15,1 1 0,-21-22 0,21 21 16,-22 0-16,22-21 0,-21 0 16,21 0-16,0 0 0,-1 0 0,1 0 15,21-21-15,0 0 16,0-1-16,21 1 0,1 0 15,-1 0-15</inkml:trace>
  <inkml:trace contextRef="#ctx0" brushRef="#br0" timeOffset="96195.87">22161 17568 0,'0'0'0,"-21"-21"0,0-21 0,0 21 15,0-22-15,21 22 0,0 0 16,0 63 0,0-20-1,0 20-15,0 21 0,0-20 0,0 20 16,0 1-16,0-1 0,0 1 16,0-1-16,-21-20 0,21 20 0,-22 1 15,22-22-15,0 0 0,0 1 16,0-1-16,0 0 0,0 1 0,0-22 15,0 0-15,0 0 0,0-42 47,0-21-47,0 20 0,0-20 0,0 21 16,0-21-16,0-1 0,0-20 16,0 20-16,0-20 0,22-1 15,-1 1-15,0-1 0,0-20 0,0-1 16,0 22-16,1-1 0,20 1 15,-21 20-15,0 1 0,22 21 0,-22 0 16,42 21-16,-42 21 16,1 0-16,20 21 0,-21 22 0,-21-22 15,21 22-15,0-1 0,1 1 16,-22-1-16,0-21 0,0 22 0,21-22 16,-21 1-16,0-1 15,0 0-15,0 1 0,0-22 0,0 21 16,0-21-16,0 0 0,0 1 15,0-1-15,-21 0 0,-1-21 16,1 21-16,0-21 0,0 0 16,0 0-16,-22 0 0,22-21 0,0 0 15,-21 0-15,21-1 0</inkml:trace>
  <inkml:trace contextRef="#ctx0" brushRef="#br0" timeOffset="96367.77">21950 17971 0,'0'0'0,"42"0"47,-21 0-47,22 0 0,-22-22 15,42 1-15,-20 21 0,-1-21 0,21 21 16,1-21-16,-1 0 0,1 0 16,-1-1-16,1 1 0,21 0 15,-22 0-15,1 0 0,-1-22 0</inkml:trace>
  <inkml:trace contextRef="#ctx0" brushRef="#br0" timeOffset="96671.76">23156 17547 0,'0'-21'0,"-21"0"16,0 21-16,0 0 15,-22 0-15,22 0 16,0 0-16,-21 0 0,21 0 0,-1 0 16,1 21-16,0 0 0,0 0 15,0 1-15,21-1 0,0 0 0,0 0 16,0 0-16,0 0 0,21 1 15,0-1-15,0-21 0,22 21 0,-22 0 16,21 0-16,-21 0 0,0 1 16,22-22-16,-43 21 0,21 0 0,-21 0 15,0 0-15,0 0 0,0 1 16,0-1-16,0 0 0,-21-21 0,0 21 16,-1 0-16,-20-21 0,0 21 15,21-21-15,-22 0 0,1 0 16,0 0-16,-1 0 0,1 0 15,21 0-15,-22 0 0,1 0 0,21 0 16,-21 0-16,20-21 0,-20 0 16,21 21-16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32:55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910 0,'0'0'0,"0"-21"16,0 0 0,0 0-1,0 0-15,0-1 16,0 1-16,0 0 0,21 21 15,-21-21-15,0 0 0,0 0 16,0-1-16,21 1 0,-21 0 16,0 0-16,22 0 0,-22 0 15,0-1-15,0 1 0,0 0 16,0 0 0,0 42 46,0 0-46,0 0-16,0 1 0,0-1 0,0 21 15,-22-21-15,22 43 0,0-22 16,0 22-16,0-1 0,-21 1 16,21-1-16,0 22 0,0-22 0,0 1 15,0-22-15,0 22 0,0-1 16,0 1-16,0-1 0,-21 1 0,21-1 15,-21 1-15,21-1 0,-21 1 16,21-22-16,0 21 0,-21-20 0,-1-1 16,22 0-16,-21 1 15,21-1-15,0-21 0,-21 22 0,21-22 16,-21 0-16,21 0 0,0 0 16,0-42 15,0 0-16,0 0-15,0 0 0,0-22 0,0 22 16</inkml:trace>
  <inkml:trace contextRef="#ctx0" brushRef="#br0" timeOffset="572.69">4720 910 0,'0'0'0,"0"-21"0,0 0 0,-21 0 15,21 0-15,0-1 0,0 1 0,0 0 16,0 0-16,0 0 0,21 0 16,-21-22-16,21 22 0,22 0 15,-22-21-15,0 20 0,21 1 0,-21-21 16,22 21-16,-1-22 0,0 22 16,1 0-16,-1-21 0,0 21 0,1-1 15,-1 1-15,22 0 0,-22 21 16,21 0-16,-20 0 0,20 0 15,1 0-15,-22 21 0,22 0 0,-22 22 16,0-22-16,1 42 0,-1-20 16,0-1-16,-21 22 0,1-22 15,-22 21-15,0 1 0,0 21 16,-22-22-16,1 1 0,-21-1 0,0 1 16,-1-22-16,-20 21 0,20-20 15,-20-1-15,-1 0 0,22 1 16,0-22-16,-1 21 0,1-21 0,0 1 15,-1-1-15,1 0 0,21 0 16,0 0-16,0-21 0,-1 21 0,1-21 16,0 0-16,0 0 15,21 22-15</inkml:trace>
  <inkml:trace contextRef="#ctx0" brushRef="#br0" timeOffset="3760.48">6265 1947 0,'21'0'16,"-21"-21"-16,22 21 15,-1-21-15,0 0 16,0 0-16,-21 0 16,21-1-16,-21 1 0,0 0 15,0 0-15,0-21 0,0 20 16,0 1-16,0 0 0,-21-21 0,0 21 16,0-1-16,0 1 0,-1 0 15,22-21-15,-42 21 0,21 21 16,0-22-16,0 1 0,-1 21 15,1 0-15,-21 0 0,21 0 0,-22 0 16,22 0-16,-21 0 0,21 21 16,-22 1-16,1-1 0,0 0 15,21 21-15,-22-21 0,22 22 0,-21 20 16,21-20-16,-1-1 0,22 21 16,0 1-16,0-22 0,0 1 0,0-1 15,0 0-15,22 1 16,-1-1-16,21-21 0,-21 21 0,0-20 0,22-1 15,-22-21-15,21 21 0,-21-21 16,22 0-16,-22 0 0,21 0 16,-21 0-16,22 0 0,-22-21 15,21 21-15,-21-21 0,22-1 0,-22 1 16,0-21-16,21 21 0,-20-22 16,-1 1-16,0 0 0,0-1 0,0 1 15,0 0-15,-21-1 0,0-20 16,0 21-16,0-1 0,0 22 0,0-21 15,0 21-15,0-1 0,-21 44 47,21 20-47,0 0 0,-21-21 0,21 43 16,-21-22-16,21 1 0,0-1 16,0 0-16,0 1 0,0-1 0,0-21 15,0 21-15,0-20 0,0 20 16,0-21-16,0 0 0,0 0 0,0 1 15,0-1-15,21-21 0,0 0 16,0 21-16,1-21 0,-1 0 0,0 0 16,21 0-16,-21 0 0,22-21 15,-22 0-15,21-1 0,1 1 0,-22 0 16,21 0-16,0-21 0,1 20 16,-22-20-16,21 0 0,-21-1 15,22 1-15,-22 0 0,-21-1 16,0 1-16,21 0 0,-21 21 0,0-1 15,0 1-15,0 0 0,-21 21 16,0 0-16,0 0 0,-1 0 16,1 21-16,-21 0 0,21-21 0,0 22 15,-1-1-15,1-21 0,21 21 16,21-21 0,1 0-16,-1 0 15,21 0-15,-21 0 0,22 0 0,-1 0 16,-21 0-16,21 21 0,-20 0 15,20-21-15,-21 21 0,0 1 16,0-1-16,1 0 0,-22 0 16,0 0-16,21 22 0,-21-22 0,0 0 15,0 21-15,0-21 0,0 22 16,0-22-16,0 0 0,0 0 0,0 0 16,0 1-16,0-1 0,0 0 15,0 0-15,21-21 16,0 0-16,0 0 15,0-21-15,22 0 0,-22 0 16,21-1-16,-21 1 0,22 0 16,-1-21-16,0-1 0,-20 22 15,20-21-15,0-22 0,1 22 16,-1 0-16,0-1 0,1 1 0,-1 21 16,0-21-16,1 20 0,-22 1 15,21 21-15,0 0 0,-20 0 0,-1 0 16,0 21-16,0-21 0,0 43 15,0-22-15,-21 0 0,0 21 0,22-20 16,-22 20-16,0-21 0,21 0 16,-21 22-16,0-22 0,0 0 0,0 0 15,0 0-15,0 0 16,21-21-16,0 0 16,-21-21 15,0 0-31,0 0 0,0-21 15,0 20-15,0 1 0,0 0 16,0-21-16,0 21 0,0-1 0,-21-20 16,0 21-16,21 0 0,-21 21 15,-1-21-15,1 21 0,-21 0 16,21 0-16,0 0 0,-22 0 0,1 21 16,21 0-16,-22 0 0,1 0 15,0 22-15,-1-22 0,1 21 0,21 0 16,-21 1-16,20-22 0,1 21 15,0 1-15,21-22 0,0 21 16,0-21-16,0 0 0,0 1 0,0 20 16,0-21-16,21 0 15,0 0-15,1-21 0,20 0 16,-21 0-16,0 0 0,0 0 16,22 0-16,-22 0 0,21-21 0,-21 0 15,22 21-15,-22-21 0,0 0 16,21-22-16,-20 22 0,-1-21 0,0 21 15,0-22-15,0 22 0,0-21 16,-21 0-16,0-1 0,0 1 0,22 21 16,-22 0-16,0-22 0,21 22 15,-21 0-15,0 42 32,0 0-32,0 0 0,0 1 15,0-1-15,0 21 0,0-21 16,0 22-16,0-1 0,0-21 0,0 21 15,0-20-15,0 20 0,0-21 0,0 0 16,0 0-16,0 22 0,0-22 16,0 0-16,21-21 0,0 21 0,0 0 15,0-21-15,1 0 0,-1 0 16,21 0-16,-21 0 0,0 0 0,22 0 16,-22 0-16,21-21 15,1 0-15,-22 0 0,21 0 0,0 0 0,1-1 16,-22-20-16,21 0 0,-21-1 15,22 1-15,-22-21 0,0-1 16,21 1-16,-20-1 0,-1 1 0,0-1 16,0 1-16,0-1 0,0 1 15,1 20-15,-22 1 0,0 0 16,0-1-16,0 22 0,0-21 0,0 21 16,-22 21-1,1 0-15,0 21 0,0 0 16,0 0-16,0 21 0,21-20 15,-22 20-15,22 0 0,-21 22 0,21-22 16,0 22-16,0-22 0,-21 21 16,21 1-16,-21-22 0,21 22 15,-21-22-15,21 0 0,0 1 0,0-1 16,0 0-16,0 1 0,0-22 16,0 21-16,0-21 0,0 1 0,21-1 15,0 0-15,0-21 0,0 21 16,1-21-16,-1 0 0,21 0 0,-21 0 15,22 0-15,-22-21 0,21 0 16,0 21-16,-20-21 0,20-22 16,0 22-16,-21-21 0,22 21 0,-22-43 15,21 22-15,-21-1 0,1-20 16,20-1-16,-21 1 0,-21-1 0,21 1 16,0-1-16,-21 22 0,22-21 15,-22 20-15,0 1 0,0 0 16,0-1-16,0 22 0,0-21 0,0 21 15,-22 21 1,22 21-16,-21-21 16,0 21-16,21 21 0,0-21 15,0 22-15,-21-1 0,21 0 0,-21 1 16,21-1-16,-21 22 0,21-1 16,0 1-16,0-22 0,0 21 15,-22-20-15,22-1 0,0 0 0,0 1 16,0-1-16,0 0 0,0-20 15,0-1-15,0 21 0,0-21 0,22 0 16,-1 1-16,21-22 16,-21 0-16,0 0 0,22 0 15,-1 0-15,-21 0 0,22-22 16,-1 1-16,0 0 0,1 0 0,-1 0 16,0 0-16,1-1 0,-1 1 15,-21-21-15,21 21 0,-20-22 0,-1 22 16,-21-21-16,0 21 0,21-22 15,-21 22-15,0 0 0,0 0 16,0 0-16,0 0 0,-21 21 16,0 0-16,-1 0 0,1 0 15,0 0-15,0 0 0,-21 21 0,20 0 16,1 0-16,0 21 0,0-20 16,21 20-16,-21-21 0,21 21 0,-21-20 15,21 20-15,0-21 0,0 21 16,0-20-16,0-1 0,0 0 0,21 0 15,0-21-15,0 21 0,0 0 16,0-21-16,22 0 0,-22 22 0,21-22 16,1 0-16,-1 0 0,0 0 15,1 0-15,-1 0 0,0 0 16,-21-22-16,22 1 0,-1 0 0,0 0 16,-20 0-16,20 0 0,-21-22 15,21 1-15,-20 0 0,-1-22 0,21 1 16,-21 20-16,0-41 0,1 20 15,-1 1-15,0-1 0,-21 22 0,0-22 16,21 1-16,-21-1 0,0 22 16,0 0-16,0-22 0,0 43 0,0-21 15,0 20-15,0-20 0,0 21 16,0 42 0,-21 0-1,21 0-15,-21 1 0,21 20 16,0 0-16,0 1 0,-21 20 15,21-21-15,-22 22 0,1-1 0,21 22 16,-21-21-16,21-1 0,-21 22 16,0-22-16,21 1 0,0-22 0,0 22 15,0-22-15,0 0 0,0 1 16,0-22-16,0 21 0,0-21 0,0 0 16,0 1-16,21-1 0,0-21 15,0 21-15,0-21 0,1 0 16,20 0-16,-21 0 0,0 0 0,22-21 15,-22 21-15,0-21 0,21-1 16,-21 1-16,1 0 0,20 0 16</inkml:trace>
  <inkml:trace contextRef="#ctx0" brushRef="#br0" timeOffset="7433.08">12636 2074 0,'0'0'0,"22"0"15,-1 0-15,0 0 16,-21-21-16,21 21 16,0-21-16,-21 0 0,21 0 0,1 0 15,-22-1-15,21 1 0,0-21 16,0 0-16,0-1 0,0 1 0,1 0 16,-22-1-16,21-20 0,-21 20 15,0 1-15,0 0 0,0 21 0,0-22 16,-21 22-16,21 0 15,-22 21-15,-20 0 0,21 0 0,-21 0 0,20 0 16,-20 0-16,21 21 16,-21 0-16,20 22 0,-20-1 0,21 0 15,0 22-15,21-22 0,0 22 16,0-1-16,0-21 0,0 22 0,0-22 16,0 1-16,21-1 0,0 0 15,0-21-15,22 1 0,-22-1 0,21 0 16,-21 0-16,22-21 0,-1 0 0,0 0 15,1 0-15,-22 0 0,21 0 16,0 0-16,1 0 0,-22-21 0,21 0 16,-21 0-16,22-22 0,-1 22 15,-21-21-15,22 21 0,-22-22 16,21-20-16,0 20 0,1 1 16,-1 0-16,0-1 0,1 1 0,-1 21 15,-21 0-15,22 0 0,-1 21 16,0 0-16,-21 0 0,1 21 0,-1 0 15,0 0-15,0 21 0,-21-20 16,0 20-16,0 0 0,0 1 0,0-1 16,-21 0-16,0 1 0,0-22 15,-1 21-15,1-21 0,21 22 0,-21-22 16,0 0-16,0 0 0,21 0 16,-21 0-16,42-42 46,-21 0-46,21 0 0,0 0 0,21-22 16,-20 22-16,20-21 0,-21 0 16,21-1-16,1 1 0,-22 0 0,21-1 15,-21 1-15,22 0 0,-22-1 16,0 1-16,-21 21 0,0 0 0,0-1 16,0 1-16,-21 21 15,0 0 1,0 0-16,-1 21 0,1 1 15,-21-1-15,21 21 0,0-21 16,-1 22-16,1-1 0,0 0 0,0 1 16,21-1-16,0 0 0,0 1 15,0-1-15,0-21 0,0 21 0,21-20 16,0-1-16,0 0 0,1 0 16,-1 0-16,21 0 0,0-21 0,22 0 15,-22 22-15,22-22 0,-1 0 16,1 0-16,-22 0 0,22 0 0,-1-22 15,-21 1-15,1 21 0,-1-21 16,0 0-16,-20-21 0,20 20 0,-21 1 16,0-21-16,-21 0 0,0-1 15,0 1-15,0 0 0,0-1 16,0 1-16,0 0 0,0 20 16,0 1-16,0 0 0,-21 21 0,0 0 15,0 0-15,0 21 16,-1 0-16,1 1 0,0 20 0,21-21 15,-21 21-15,0 1 0,21-1 16,0 0-16,0-20 0,0 20 0,0-21 16,0 21-16,0-20 0,0-1 0,21 0 15,0 0-15,0-21 0,0 21 16,1-21-16,-1 0 0,0 0 16,21 0-16,1 0 0,-22 0 0,21 0 15,0 0-15,1-21 0,-1 0 16,-21 0-16,22 0 0,-1-1 15,0 1-15,1-21 0,-1 0 0,0 20 16,-21-20-16,22 0 0,-1-1 16,0 22-16,-20-21 0,-1 21 0,21 0 15,-21 21-15,0 0 16,-21 21 0,0 0-16,0 0 15,0 0-15,0 0 0,0 1 16,0-1-16,0 0 0,0 0 15,22-21 1,-1-21 0,-21 0-1,0 0-15,0-1 0,0 1 16,0 0-16,0 0 0,0 0 16,0-22-16,0 22 0,0 0 0,-21 0 15,-1 0-15,22 0 0,-21 21 16,0 0-16,0 0 15,0 0-15,0 0 0,-1 42 16,1-21-16,0 21 0,0-20 0,0 20 16,0 0-16,-1 1 0,1-1 15,0 0-15,0 1 0,0-22 16,21 21-16,0-21 0,0 22 16,0-22-16,0 0 0,0 0 15,21 0-15,0 0 0,21-21 0,-20 22 0,20-22 16,-21 0-16,21 0 0,1 0 15,-1 0-15,-21 0 0,22 0 0,-1-22 16,0 22-16,-21-21 0,22 0 16,-1 0-16,-21-21 0,0 20 0,1-20 15,-1 21-15,0-21 0,0-1 16,-21 1-16,21-22 0,-21 22 0,21 21 16,-21-21-16,0 20 15,0 1-15,0 0 0,0 42 31,0 0-31,0 22 0,-21-22 0,21 21 16,0 1-16,0-1 0,-21-21 16,21 21-16,0 1 0,0-22 0,0 21 15,0-21-15,0 1 0,0-1 16,21 0-16,-21 0 0,21-21 0,1 0 16,-1 21-16,21-21 0,-21 0 15,0 0-15,1 0 0,-1 0 0,0-21 16,21 21-16,-21-21 0,1 0 15,-1 0-15,0-1 0,0-20 16,0 21-16,0-21 0,-21-1 16,22 1-16,-1 0 0,0-1 0,0 1 15,0 0-15,-21-1 0,21 22 16,-21-21-16,22 21 0,-22 42 31,0 0-31,0 0 0,-22 21 0,22 1 16,0-1-16,-21 0 0,0-20 15,21 20-15,-21 0 0,21 1 0,0-22 16,0 21-16,0-21 0,0 0 16,0 1-16,21-1 0,0 0 15,0 0-15,1-21 0,20 0 0,-21 21 16,0-21-16,22 0 0,-22 0 16,21 0-16,-21 0 0,0-21 0,22 21 15,-22-21-15,0 0 0,0 0 16,0-1-16,1-20 0,-22 21 0,21-21 15,0-1-15,0 1 0,-21-22 16,21 1-16,0 21 0,-21-22 0,22 1 16,-1-1-16,-21 1 0,21 20 15,0-20-15,-21 20 0,0-20 16,21 21-16,-21-1 0,21-20 0,-21 42 16,0-22-16,22 22 15,-22 0-15,0 0 0,0 42 16,0 0-16,0 21 15,0 1-15,-22-1 0,22 22 0,-21-1 16,0-21-16,0 22 0,21-1 16,-21 1-16,0-1 0,-1 1 0,22-1 15,-21 1-15,21-22 0,-21 22 16,21-22-16,0 0 0,0 1 0,0-1 16,0-21-16,0 22 0,0-22 15,0 0-15,0 0 0,21 0 16,0-21-16,1 21 0,-1-21 0,0 0 15,0 0-15,0 0 0,22 0 16,-22 0-16,0 0 0,21-21 0,-21 0 16,1 21-16,20-21 0,0 0 15,-21-22-15,22 22 0,-22 0 0,0-21 16,21-1-16,-20 1 0,-1 21 16,0-21-16,0-1 0,0 22 0,0 0 15,-21 0-15,0 0 0,0-1 16,0 44-1,0-1-15,0 0 0,-21 21 16,0-21-16,0 22 0,21-22 16,-21 21-16,21-21 0,0 1 0,0 20 15,0-21-15,0 0 0,0 0 16,0 1-16,21-1 16,0-21-16,0 21 0,0-21 0,22 0 15,-22 0-15,0 0 0,21 0 16,-20 0-16,20 0 0,-21 0 0,21-21 15,-20 21-15,-1-21 0,0-1 16,21 1-16,-21-21 0,1 21 0,-1-22 16,0 22-16,0-21 0,0 0 15,0 20-15,1-20 0,-1 21 16,-21 0-16,0 0 0,21 21 16,-21 21-1,0 0-15,0 0 16,-21 0-16,21 22 0,-21-22 15,21 21-15,0-21 0,0 22 0,0-22 16,-22 0-16,22 0 0,0 0 16,0 0-16,0 1 0,0-1 0,0 0 15,22-21 1,-1 0-16,0 0 16,0 0-16,0 0 0,0-21 15,1 0-15,-1-1 0,0 1 0,0 0 16,0 0-16,0-21 0,1 20 15,-1-20-15,-21 0 0,0-1 0,0 1 16,0 21-16,0-21 16,0-1-16,0 22 0,-21 0 0,-1 0 15,1 21-15,-21 0 0,21 0 16,0 0-16,-1 0 0,1 0 0,0 21 16,0-21-16,21 21 0,0 0 15,0 0-15,0 1 16,21-22-16,0 0 0,0 0 15,22 0-15,-22 0 0,21 0 0,1 0 16,-1 0-16,0 0 0,1-22 16,-1 22-16,0-21 0,1 21 15,-1-21-15,0 0 0,22 21 16,-22-21-16,-21 21 0,22 0 16,-22-21-16,21 21 0,-21 0 15,0 0-15,-21 21 16,0 0-16,0 0 0,0 0 0,0 0 15,0 1-15,0 20 0,0-21 16,-21 0-16,21 22 0,-21-22 0,21 21 16,0-21-16,0 0 0,0 1 15,0-1-15,-21 0 0,21 0 0,0 0 16,0 0-16,0 1 16,21-22 15,-21-22-16,0 1-15,21 21 0,-21-21 16,21 0-16,-21-21 0,22 20 0,-1 1 16,0-21-16,-21 0 0,21 20 15,0-20-15,22 0 0,-22-1 0,0 1 16,21 0-16,1 21 16,-1-22-16,0 22 0,1 0 0,-1 21 15,0 0-15,-21 0 0,1 0 0,-1 0 16,-21 21-16,0 21 0,0-20 15,0 20-15,0 0 16,-21 1-16,21-1 0,-22 0 0,1 1 16,21-1-16,0-21 0,0 21 15,0-20-15,0 20 0,0-21 0,0 0 16,0 0-16,21-21 0,1 22 16,-1-22-16,21 0 0,-21 0 15,0 0-15,1 0 0,20 0 16,-21-22-16,0 1 0,22 21 0,-22-21 15,21 0-15,-21 0 0,0 0 16,22-22-16,-22 22 0,0 0 16,0 0-16,0-22 0,1 22 15,-22 0-15,0 0 0,0 0 0,0-22 16,0 22-16,0 0 0,-22 0 16</inkml:trace>
  <inkml:trace contextRef="#ctx0" brushRef="#br0" timeOffset="7852.84">18097 635 0,'0'0'0,"0"21"0,0 0 16,0 1-16,0-1 0,0 0 15,22 0-15,-1-21 0,21 21 16,-21-21-16,0 0 0,1 0 15,20 0-15,-21 0 0,0 0 16,0 0-16,-21-21 0,22 0 16,-22 0-16,0 0 15,0-1-15,-22 22 0,1-21 16,21 0-16,-21 21 16,0 0-16,0 0 0,0 0 0,-1 0 15,1 0-15,0 0 16,21 21-16,-21-21 0</inkml:trace>
  <inkml:trace contextRef="#ctx0" brushRef="#br0" timeOffset="8163.66">16743 1164 0,'0'0'16,"0"21"-1,42-21-15,-21 0 0,22 0 0,-1 0 16,0 0-16,22 0 0,-1 0 0,43 0 16,-42 0-16,-1 0 15,1 0-15,-22 0 0,0 0 16,1 0-16,-1 0 0,0 0 15,-21 0-15,1 0 16,-44 0 0,1 0-16,-21 0 15,0 22-15,-1-22 0</inkml:trace>
  <inkml:trace contextRef="#ctx0" brushRef="#br0" timeOffset="9387.93">5292 2455 0,'0'22'31,"0"-1"-15,21-21-1,0 0-15,0 21 0,0-21 16,22 0-16,-1 0 0,0 0 15,1 0-15,-1 21 0,21-21 0,1 0 16,21 0-16,-1 0 0,-20 0 16,20 0-16,1 0 0,0 0 15,21 0-15,-1 0 0,1 0 16,0 0-16,21 0 0,-21 0 0,21 21 16,-21-21-16,21 0 0,0 0 15,0 21-15,21-21 0,0 0 0,-21 22 16,21-22-16,0 0 0,1 21 0,20-21 15,-21 0-15,21 21 0,-20 0 16,20-21-16,0 21 0,1-21 0,20 21 16,-21-21-16,22 22 0,-22-22 15,1 21-15,20-21 0,-21 21 0,22-21 16,-1 21-16,-20-21 16,20 21-16,1 0 0,-1-21 0,22 22 15,-22-22-15,1 0 0,-1 0 16,22 21-16,-21 0 0,20-21 0,-20 0 15,20 0-15,-20 21 0,21-21 16,-22 0-16,1 0 0,20 0 0,-20 0 16,20 21-16,-20-21 0,-1 0 15,22 0-15,-21 0 0,-1 0 0,1 0 16,-1 0-16,-21 0 0,22 21 0,-22-21 16,22 0-16,-22 0 0,0 0 15,-20 0-15,20 0 0,-21 0 0,0 0 16,0 0-16,-21 0 15,22 0-15,-22 0 0,-22 0 0,1 0 16,0 0-16,-21 0 0,-1 0 16,1 0-16,-21 0 0,-1 0 0,1 0 15,-1 0-15,1 0 0,-22 0 16,0 0-16,1 0 0,-22 0 0,0 0 16,0 0-16,0 0 0,-63 0 46,21 22-46,-22-22 0,1 0 0,0 0 16,-22 0-16,1 21 0,-22-21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38:12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6646 3450 0,'0'21'15,"-21"1"-15,0-22 16,21-22 0</inkml:trace>
  <inkml:trace contextRef="#ctx0" brushRef="#br0" timeOffset="207.38">6816 3620 0,'-22'21'0,"-20"-21"15</inkml:trace>
  <inkml:trace contextRef="#ctx0" brushRef="#br0" timeOffset="1383.09">7154 3027 0,'0'-21'31,"0"0"-31,21 21 16,-21-22-16,0 1 0,0 0 15,0 0-15,0 0 0,0 0 16,0-1-16,0 1 0,0 0 15,-21 21-15,0 0 16,-21 0-16,21 0 0,-1 21 16,-20 0-16,0 1 0,-1-1 0,1 0 15,0 21-15,-22 1 16,22-1-16,0 0 0,-1 22 0,1-22 16,21 22-16,0-22 0,-1 0 15,22 1-15,0-1 0,0-21 16,0 0-16,22 0 0,-1 1 0,21-22 15,-21 0-15,22 0 0,-1-22 0,21 1 16,-20 0-16,-1-21 0,0-1 16,22 1-16,-22 21 0,-21-21 15,22-1-15,-22 1 0,0-22 0,0 22 16,0 0-16,-21-1 0,0 1 0,0 0 16,0-1-16,0 22 0,0 0 15,0 0-15,0 42 31,-21 0-31,21 22 0,-21-22 0,21 21 16,-21-21-16,21 22 0,0-1 16,0 0-16,0 1 0,0-1 0,0 0 15,0 1-15,21-22 0,0 0 16,0 0-16,1 0 0,20 0 0,0-21 16,-21 0-16,22 0 0,20 0 15,-20-21-15,-1 21 0,21-21 16,-20 0-16,20-21 0,-20-1 15,20 22-15,-21-21 0,1-1 0,-22-20 0,21 21 16,-21-22-16,1 1 16,-1-1-16,-21 1 0,0-22 0,0 21 15,-21 1-15,-22-1 0,22 22 16,-42 0-16,20-1 0,-20 1 0,-1 21 16,-20-21-16,20 42 0,-21-22 15,1 22-15,-22 0 0,0 22 0,0-1 16,0 0-16,1 21 0,-1 22 15,21-1-15,0 1 0,1 20 16,20 1-16,22 0 0,-22-1 0,43 1 16,0 0-16,0 21 0,21-22 15,0 1-15,0 0 0,0-22 16,21 22-16,0-43 0,0 22 16,22-22-16,20 0 0,-20 1 0,20-1 15,1-21-15,-1 0 0,-21 0 0,22-21 16,-1 0-16,1 0 0,-22 0 15,22 0-15,-22 0 0,0 0 0,1-21 16,-1 0-16,0 0 0,-20 0 16,20-22-16,-21 1 0,21 0 0</inkml:trace>
  <inkml:trace contextRef="#ctx0" brushRef="#br0" timeOffset="1807.85">8530 2561 0,'0'0'0,"0"-21"0,0 0 15,0 42 17,0 0-32,0 22 0,0-22 0,0 21 15,-21 0-15,21 1 0,0-1 16,0 22-16,0-22 0,0 0 0,0 1 15,0-1-15,0 0 0,0-21 16,-21 22-16,21-22 0,0 21 0,0-21 16,0 1-16,0-1 15,0-42 17,0-1-32,0 1 0,21 0 0,-21-21 15</inkml:trace>
  <inkml:trace contextRef="#ctx0" brushRef="#br0" timeOffset="2383.52">8445 2625 0,'0'0'16,"0"-43"0,0 22-16,0 0 0,0 0 15,22 0-15,-1 0 0,21-1 16,-21 22-16,22-21 0,-1 21 0,0 0 15,1 0-15,20 0 0,-21 0 16,1 21-16,20 1 0,-20-1 0,-22 0 16,21 21-16,-21 1 0,0-22 15,-21 21-15,0 0 0,-21 1 0,0-1 16,-21 0-16,-1-20 0,1 20 16,0-21-16,-22 21 0,22-20 0,0-1 15,-1 0-15,1-21 0,0 21 16,20-21-16,1 0 0,0 0 0,0 0 15,21-21 1,0 0-16,0 0 0,21 21 16,0-22-16,0 1 0,22 21 15,-22-21-15,21 21 0,1 0 0,-1-21 16,21 21-16,-20 0 0,20 0 16,-20 0-16,-1 0 0,0 0 0,1 21 15,-1 0-15,-21-21 0,0 21 16,0 1-16,1-1 0,-22 0 0,0 0 15,0 0-15,0 0 0,-22 22 0,1-22 16,-21 21-16,0-21 0,-1 22 16,1-22-16,-22 0 0,1 21 0,-1-20 15,1-1-15,21 0 16,-22-21-16,22 21 0,-1-21 0,1 0 16,0 0-16,21 0 0,-1 0 15,-20-21-15,21 0 0,21 0 0,-21 21 16,21-22-16,-21 1 0,21 0 15,0 0-15,0 0 0,0 0 0,21-1 16,0 1-16,0 0 0,0 0 16,22 0-16,-22 21 0,21-21 0</inkml:trace>
  <inkml:trace contextRef="#ctx0" brushRef="#br0" timeOffset="2751.04">9758 2752 0,'21'-43'15,"-42"86"-15,42-107 0,-21 43 16,-21 21-16,-22 0 16,22 0-16,-21 0 0,0 0 15,-1 21-15,22 0 0,-21 1 16,-1-1-16,22 21 0,0 0 0,-21 1 15,21-1-15,-1 0 0,1 1 0,0-1 16,21 22-16,0-22 16,0 0-16,0 1 0,0-1 0,0-21 15,42 0-15,-20 0 0,-1 1 16,21-22-16,0 0 0,1 0 0,-1 0 16,0 0-16,1 0 0,-1-22 0,0 22 15,1-21-15,-1 0 0,0 0 16,-20 0-16,-1 21 0,0-21 0,0-1 15,-21 1 1,-21 21-16,0 0 0,0 0 16</inkml:trace>
  <inkml:trace contextRef="#ctx0" brushRef="#br0" timeOffset="3829.42">7810 5440 0,'22'0'16,"-1"0"-16,0 0 0,0 0 15,0-21-15,0 0 0,1-1 16,-1 1-16,0-21 0,-21 21 15,0 0-15,0-1 0,0 1 0,0 0 16,0-21-16,-21 21 0,0-1 16,-22 1-16,1 0 0,21 21 15,-22 0-15,1 0 0,0 0 16,-1 0-16,1 21 0,0 0 0,21 1 16,-22-1-16,22 0 0,0 21 15,0-21-15,0 22 0,21-1 0,0-21 16,0 0-16,0 22 0,0-22 0,0 0 15,0 0-15,21-21 16,0 0-16,0 0 0,0 0 0,22 0 16,-22 0-16,21-21 0,0 21 15,1-21-15,-22 0 0,21 0 0,-21-1 16,22 1-16,-22 0 0,0 0 16,0 0-16,-21 0 0,0-1 15,0 44 16,0-1-31,0 0 0,0 0 0,-21 0 16,21 0-16,0 1 0,0 20 16,0-21-16,0 0 0,0 0 0,0 1 15,0-1-15,21-21 0,0 0 16,1 21-16,-1-21 0,0 0 0,0 0 16,21-21-16,-20 21 0,20-21 15,-21-1-15,21 1 0,-20 0 0,20 0 16,-21-21-16,0 20 0,0-20 15,1 0-15,-22-1 0,0-20 16,0 21-16,0-22 0,0 1 0,-22-1 16,-20 22-16,0-22 0,-22 22 15,1 0-15,-1-1 0,-20 22 0,20 0 16,-21 21-16,1 0 0,-1 0 16,0 0-16,22 21 0,-1 21 0,1 1 15,-1 20-15,22-20 0,0 41 16,-1-20-16,22-1 0,0 1 0,21-1 15,0 22-15,0-22 0,0-20 16,21 20-16,0 1 0,1-22 0,20 0 16,-21 1-16,21-1 0,-20-21 15,20 22-15,0-22 0,1-21 16,-1 21-16,21-21 0,-20 0 0,-1 0 16,22 0-16,-22-21 0,0 21 15,22-21-15,-22-22 0,22 22 0,-22-21 16,21-1-16</inkml:trace>
  <inkml:trace contextRef="#ctx0" brushRef="#br0" timeOffset="4064.28">8826 4911 0,'22'-21'0,"-44"42"0,44-64 0,-22 65 31,0-1-31,-22 0 0,22 21 16,-21 1-16,0-1 0,0 0 15,21 1-15,-21-1 0,0-21 0,21 21 16,-22 1-16,22-1 0,-21-21 0,0 0 16,21 1-16,0-1 0,0 0 15,21-21 17,0-21-32,-21 0 0,22-22 15</inkml:trace>
  <inkml:trace contextRef="#ctx0" brushRef="#br0" timeOffset="4507.26">8784 4995 0,'0'0'0,"0"-42"0,0 21 0,0-21 16,0-1-16,0 22 0,0 0 0,0 0 15,21 0-15,0 21 0,1-22 0,-1 22 16,0 0-16,21 0 0,-21 0 16,22 0-16,-22 22 0,21-1 0,-21 0 15,1 0-15,-1 0 0,0 22 16,-21-1-16,0-21 0,0 21 0,0 1 15,-21-22-15,0 21 0,-22-21 16,1 22-16,21-22 0,-22 0 0,1 0 16,21 0-16,-21 1 15,20-22-15,1 0 0,0 0 0,21-22 32,21 1-32,0 21 0,1-21 15,20 0-15,0 21 0,1 0 0,-1-21 16,0 21-16,1 0 0,-1 0 15,-21 0-15,21 0 0,1 0 0,-22 21 16,0-21-16,21 21 0,-42 0 16,0 0-16,0 1 0,0-1 15,0 0-15,-42 0 0,21 0 0,0 0 16,-22-21-16,1 22 16,0-1-16,-22 0 0,22-21 0,0 21 15,-22-21-15,22 0 0,-1 0 0,22 0 16,0 0-16,0 0 0,0 0 15,21-21 1,21 0 0,0 0-16,21-1 0,1 1 0</inkml:trace>
  <inkml:trace contextRef="#ctx0" brushRef="#br0" timeOffset="5132.89">9652 4826 0,'0'-21'0,"0"42"0,-21-42 16,0 42 0,21 0-16,-22 0 15,22 1-15,-21 20 0,21-21 0,-21 21 16,21-20-16,0 20 0,0 0 0,-21-21 16,21 22-16,-21-22 0,21 21 15,0-21-15,0 1 0,0-1 0,-21 0 16,21-42 31,0 0-47,0-1 0,0 1 15,0-21-15,0 21 0,0-22 0,0 1 16,0 0-16,21-1 0,0 1 16,0 0-16,0-1 0,0 22 0,1-21 15,-1 42-15,21-21 0,-21 21 16,0 0-16,22 0 0,-22 21 0,0 0 15,0 0-15,0 22 0,1-22 16,-22 21-16,21 0 0,-21 1 0,0-1 16,0-21-16,0 22 0,0-22 15,0 0-15,0 0 0,0 0 0,-21 0 16,21 1-16,0-44 31,0 1-15,0 0-16,21 0 0,0-21 15,0 20-15,0-20 0,0 0 0,22-22 16,-1 22-16,-21-22 0,22 22 16,-1 0-16,21 21 0,-20-1 0,20 1 15,-20 21-15,20 0 0,-21 0 0,1 0 16,-1 21-16,-21 22 0,0-22 16,1 21-16,-22 1 0,0-1 0,0 0 15,0 22-15,0-22 0,-22 0 16,1-20-16,0 20 0,0 0 15,0-21-15,0 1 0,-1-1 0,22 0 16,-21 0-16,0-21 16</inkml:trace>
  <inkml:trace contextRef="#ctx0" brushRef="#br0" timeOffset="6006.86">16087 4191 0,'0'-21'0,"0"0"47,0 42 0,-22-21-47,22 21 0,0 0 16,-21-21-16,21 21 0,-21 1 15,21-1-15,0 0 0,0 0 16,-21 0-16,21 0 15,0 1-15,-21-1 0,21 0 16,0 0-16,0 0 16,0 0-1,0-42 95</inkml:trace>
  <inkml:trace contextRef="#ctx0" brushRef="#br0" timeOffset="8783.39">15981 3937 0,'0'0'0,"0"-21"16,0 0-16,0 0 0,0-1 16,0 1-16,21 0 0,-21 0 15,0 0-15,0 0 31,0 42 1,0 0-32,0 0 15,0 0-15,0 0 0,0 1 16,0 20-16,0-21 0,0 21 0,0 22 16,0-22-16,-21 1 0,21 20 15,0-21-15,-21 22 0,21-1 0,0 1 16,0-1-16,-22 1 0,1 21 0,21-1 15,-21 1-15,0 0 16,21 20-16,-21-20 0,0 0 0,-1 21 16,22-22-16,0 1 0,-21 0 15,0 20-15,21-20 0,-21 0 0,21-1 16,0 1-16,-21 21 0,21-21 0,-21 20 16,21-20-16,-22 21 0,22-21 15,0-1-15,-21 1 0,21 0 0,-21-22 16,21 1-16,0-1 0,0-21 15,0 1-15,0-1 0,0 0 0,0-20 16,0-44 0,-21 1-1,21-21-15,0 0 0,-21-1 16,21-20-16,0-1 0</inkml:trace>
  <inkml:trace contextRef="#ctx0" brushRef="#br0" timeOffset="9987.2">16256 3662 0,'-21'0'16,"0"0"0,42 0 15,0 0-31,0 0 15,21 0-15,-20 0 0,20 0 16,0 0-16,1 0 0,20 0 0,-21 0 16,1 0-16,20 0 0,1 0 15,-1 0-15,1 0 0,20 0 0,1 0 16,21 0-16,0 0 0,0-21 16,-1 21-16,22 0 0,-21 0 15,0 0-15,0 0 0,21 0 0,0 0 16,-21 0-16,0 0 0,21 0 15,-43 0-15,22 0 0,-21 0 16,-1 0-16,-20 0 0,21 0 0,-22 0 16,-21 0-16,22 0 0,-22 0 15,-21 0-15,22 0 0,-22 0 0,0 0 16,0 0-16,0 0 0,-21 21 47,0 0-32,0 0-15,0 0 0,0 1 16,-21-1-16,0 0 0,21 0 16,-21 21-16,21-20 0,-21 41 0,21-21 15,-21 1-15,-1 20 0,22 1 16,0-1-16,-21-20 0,21 20 0,-21 1 16,21-1-16,-21 1 0,21 20 15,0-20-15,-21-1 0,0 22 0,21 0 16,0-1-16,-22-20 15,22 20-15,-21 1 0,0-21 0,21 20 16,-21 1-16,0-22 0,21 22 16,-21 0-16,-1-22 0,22 1 0,-21 20 15,21-20-15,0-1 0,-21-20 0,0 20 16,21 1-16,-21-22 0,21 22 16,0-22-16,-21 0 0,21 22 0,-22-22 15,22 0-15,0 1 0,-21-1 16,0-21-16,21 22 0,-21-22 0,21 0 15,0 0-15,0 0 0,-21-21 0,21 21 16,-21-21-16,-1 0 0,1 0 16,0 0-16,0 0 15,0 0-15,0 0 16,-22 0-16,22 0 0,-21 0 0,-1 0 16,1 0-16,-21 0 0,-1 0 0,1 0 15,-1 0-15,-21 0 0,22-21 16,-22 21-16,1 0 0,-1 0 0,0 0 15,1 0-15,-22 0 0,0 0 16,0 0-16,-21 0 0,21 21 0,-21-21 16,0 0-16,0 0 0,0 0 0,0 0 15,0 0-15,21 0 0,1 0 16,20 0-16,21 0 0,1 0 0,21 0 16,-1 0-16,22-21 15,-21 0-15,42 0 0,0 0 16,0 0-16,0-1 15,21-20-15,0 21 0,21 0 16,-20-22-16,20 1 0</inkml:trace>
  <inkml:trace contextRef="#ctx0" brushRef="#br0" timeOffset="10502.92">16700 4064 0,'0'0'0,"-21"21"0,0-21 0,0 0 0,0 21 16,0-21-16,42 0 31,0 0-31,21 0 0,1 0 15,-1 0-15,21 0 0,22 0 0,0 0 16,21 0-16,-1 0 0,1 0 16,21 0-16,-21 0 0,0 0 0,0 0 15,0 0-15,-1 0 0,1 0 16,0 0-16,-21 0 0,21 22 16,-22-22-16,-20 21 0,-1-21 15,1 0-15,-43 0 0,21 21 0,-21-21 16,-21 21-16,-21-21 15,0 21-15,-21-21 0,-1 21 16,-20-21-16,-1 0 0,1 22 16,-22-22-16,1 21 0</inkml:trace>
  <inkml:trace contextRef="#ctx0" brushRef="#br0" timeOffset="10807.75">16679 4720 0,'0'0'0,"-21"21"0,0 1 16,63-22 0,1 0-16,-1 0 15,0 0-15,22 0 0,20 0 0,1 0 16,21 0-16,-21 0 0,20-22 16,22 22-16,-21 0 0,0 0 0,-21 0 15,21 0-15,-1 0 0,-20-21 16,0 21-16,-1 0 0,1 0 0,-21 0 15,-1 0-15,1 0 0,-22 0 16,-21 0-16,21 0 0,-20 21 0,-22 1 16,-22-22-1,1 21-15,-21-21 0,0 21 16,-1-21-16,1 21 0,-22-21 0,1 21 16,-1-21-16,22 21 0,-21-21 15</inkml:trace>
  <inkml:trace contextRef="#ctx0" brushRef="#br0" timeOffset="11070.6">16764 5271 0,'0'0'0,"-64"42"16,107-42 0,-22 0-1,21 0-15,22 21 0,-1-21 16,1 0-16,-1 0 0,43 0 0,-21 0 15,-1 0-15,22 0 0,-21 0 16,21 0-16,-22 0 0,1 0 0,-21 0 16,20 0-16,-20 21 0,-1-21 15,22 0-15,-43 0 0,22 0 0,-22 21 16,-21-21-16,22 0 0,-22 0 16,-21 22-16,-21-22 15,-1 21-15,-20-21 0</inkml:trace>
  <inkml:trace contextRef="#ctx0" brushRef="#br0" timeOffset="11381.77">16933 5821 0,'0'0'0,"-21"0"0,0 21 16,21 0-16,21-21 15,0 0-15,22 0 0,-1 0 0,0 0 16,22 0-16,-1 0 0,1 0 16,20 0-16,1 0 0,-21 0 0,20 0 15,1 0-15,-22 0 16,22 0-16,-21 0 0,-1 0 0,1 0 16,-22 0-16,21 0 0,-20 0 15,-1 0-15,0 0 0,-20 0 0,-1 0 16,0 0-16,-42 0 31,-22 21-31,22-21 0,0 0 0,-21 22 16,-1-22-16,1 21 0</inkml:trace>
  <inkml:trace contextRef="#ctx0" brushRef="#br0" timeOffset="11618.69">16700 6308 0,'0'0'0,"-21"21"16,0-21-16,21 21 0,21-21 16,0 0-1,1 21-15,20-21 0,0 0 0,1 0 16,-1 0-16,21 0 0,1 0 16,-1-21-16,1 21 0,-1-21 0,1 0 15,-1 21-15,1-21 0,-1 21 16,1-22-16,-22 1 0,22 21 0,-22-21 15,0 21-15,-20-21 0,20 0 16,-21 0-16,0 21 0,0-22 16</inkml:trace>
  <inkml:trace contextRef="#ctx0" brushRef="#br0" timeOffset="16771.48">17018 3006 0,'21'0'0,"0"0"16,-21-21-1,0-1-15,0 1 16,0 0-16,0 0 15,0 0-15,0 0 16,-21-1-16,0 22 0,0 0 16,21-21-16,-21 21 0,-1 0 0,1 0 15,0 0-15,0 21 0,0 1 16,0-1-16,-1 0 0,1 0 16,21 0-16,0 0 0,0 1 15,0-1-15,0 0 0,0 0 0,0 0 16,0 0-16,0 1 15,21-22-15,1 0 16,-1 0-16,0 0 16,0 0-16,0-22 0,0 1 15,1 21-15,-22-21 0,21 0 16,0 0-16,0 21 0,-21-21 0,0-1 16,0 1-16,21 21 0,-21-21 15,0 0-15,0 0 16,0 42-1,0 0 1,-21 0-16,21 0 16,0 1-16,0-1 0,0 0 15,0 0-15,0 0 0,0 0 16,0 1-16,21-22 31,0 0-31,1 0 0,-1 0 16,0 0-16,0 0 0,21-22 15,-20 1-15,-1 21 0,0-21 0,0 0 16,21 0-16,-20 0 0,-1-22 16,0 22-16,-21-21 0,0-1 0,0 22 15,0-21-15,0 0 0,0-22 16,-21 22-16,0-1 0,-22 1 0,1 0 16,0-1-16,-1 1 0,1 21 15,0 0-15,-1 21 0,-20 0 16,20 0-16,-20 0 0,-1 0 0,1 0 15,-1 42-15,1-21 16,-1 22-16,1 20 0,-1-21 0,1 22 16,-1-22-16,22 22 0,21-1 15,-21-20-15,42 20 0,0-21 0,0 22 16,0-22-16,0 1 0,21-1 16,21 0-16,-21 1 0,22-1 0,-1-21 15,0 0-15,1 0 0,20 1 16,-21-1-16,22-21 0,-1 0 0,-20 0 15,20 0-15,1-21 0,-22-1 16,22 1-16,-22 0 0,0 0 0,1 0 16,-1 0-16,0-22 15,1 22-15,-1-21 0,0 21 0</inkml:trace>
  <inkml:trace contextRef="#ctx0" brushRef="#br0" timeOffset="17139.78">17907 2604 0,'0'21'31,"0"0"-31,0 21 16,0-21-16,-21 22 0,21-22 0,-21 21 16,21 1-16,-22-1 0,22-21 15,0 21-15,-21-20 0,0 20 0,21-21 16,-21 0-16,21 0 15,0 1-15,-21-1 0,0 0 0,-1 0 16,22-42 15,0 0-31</inkml:trace>
  <inkml:trace contextRef="#ctx0" brushRef="#br0" timeOffset="17762.98">17759 2519 0,'21'-21'0,"0"21"15,-21-21-15,21 21 0,22 0 16,-22 0-16,0 0 0,0 0 0,0 0 15,22 0-15,-22 21 0,0 0 16,0 0-16,0 0 0,0 0 16,-21 1-16,22-1 0,-22 0 0,0 21 15,0-21-15,0 1 16,-43-1-16,22 0 0,0 0 0,-21 0 0,20 0 16,1 1-16,-21-1 15,21-21-15,-22 21 0,22-21 0,0 0 16,0 0-16,0 0 0,21-21 31,21 0-15,0 21-16,0-22 0,0 22 0,1 0 15,-1-21-15,0 21 0,21 0 16,-21 0-16,22 0 0,-22 0 0,0 0 16,21 21-16,-20 1 0,-1-22 15,0 21-15,-21 0 0,0 0 0,21 0 16,-21 0-16,0 1 15,0-1-15,-21 0 0,0 0 16,0 0-16,-22 22 0,1-22 16,0 0-16,-1 0 0,-20 0 0,20-21 15,-20 21-15,21-21 0,-22 0 16,22 22-16,-1-22 0,1 0 16,0 0-16,21 0 0,-1 0 0,-20-22 15,21 1-15,0 21 0,21-21 16,-21 0-16,21 0 0,0 0 15,21 21 1,0 0-16,0 0 0,0-22 0,22 22 16,-1 0-16,0 0 15,1 0-15</inkml:trace>
  <inkml:trace contextRef="#ctx0" brushRef="#br0" timeOffset="18106.66">18838 2794 0,'0'0'16,"0"-21"-16,0 0 0,0 0 0,0-1 16,-21 1-16,0 0 15,0 0-15,0 21 0,-22 0 16,22 0-16,0 0 0,-21 0 0,-1 0 15,1 21-15,0 0 0,-1 0 16,22 22-16,-21-1 0,-1 0 0,22 1 16,-21-1-16,21 0 0,0 1 15,21-1-15,0 0 0,0-20 0,0 20 16,0-21-16,21 0 0,21 0 16,-21 1-16,22-1 0,20-21 15,-21 0-15,1 0 0,20 0 0,-20 0 16,-1 0-16,0 0 0,-21-21 15,1-1-15,-22 1 16</inkml:trace>
  <inkml:trace contextRef="#ctx0" brushRef="#br0" timeOffset="19480.02">22331 4530 0,'0'0'0,"21"-106"16,0 64-16,-21 20 0,0-20 0,0 21 15,-21 21 1,0 0-16,0 0 16,-22 21-16,22 0 0,-21 22 0,-1 20 15,22 1-15,-21 20 0,0 1 16,-1 21-16,1 21 0,21-21 15,-22 42-15,1-21 0,21 21 0,0 0 16,0 0-16,21 0 0,-22-21 0,1 22 16,0-1-16,21-21 0,-21 0 0,0 0 15,0-21-15,-1-1 0,1 1 16,21-21-16,-21 0 0,0-22 16,0 1-16,21-1 0,-21-21 0,21-20 15,0-1-15,0-42 16,21-22-16,0 1 0,0 0 15,0-22-15,0 1 0</inkml:trace>
  <inkml:trace contextRef="#ctx0" brushRef="#br0" timeOffset="20100.18">21971 4953 0,'0'0'16,"-42"-169"-1,42 148-15,0-22 0,0 22 0,0 0 16,21-21-16,0 42 0,21-22 16,1 1-16,20 0 0,22 21 0,21-21 15,-1 0-15,44 21 0,-22-21 16,21 21-16,21 0 0,0-22 16,22 22-16,-1 0 0,1 0 0,-1 0 15,1 0-15,-1 0 0,1 0 16,-1 0-16,-20 22 0,-1-22 0,-21 21 15,0 0-15,-21-21 0,-21 21 16,0 0-16,-21 0 0,-1 1 0,-41 20 16,-1 0-16,0 1 15,-20 20-15,-22 1 0,0 20 0,-22-20 16,-20 20-16,21 1 0,0 0 16,-22-1-16,1 22 0,21-21 0,-21 21 15,20-22-15,-20 22 0,21 0 16,0-21-16,0 21 0,-22-1 0,22-20 15,0 21-15,21 0 0,-21-22 16,0 22-16,-1-21 0,22 21 0,-21 0 16,0-1-16,21 1 0,-21-21 15,0 21-15,0-22 0,-1 22 0,22-21 16,-21 0-16,0-22 0,-21 22 0,21-22 16,-1 1-16,-20-22 15,0 22-15,-22-22 0,22-21 0,-22 21 16,1-20-16,-1-1 0,1-21 0,-22 0 15,22 0-15,-43 0 0,21 0 16,-21 0-16,1-21 0,-22 21 0,-22-43 16,1 22-16,0 0 0,-21 0 0,-22 0 15,1-22-15,-1 22 0,1 0 16,-1-21-16,1 20 0,-1 1 0,22 0 16,0 0-16,20 0 0,22 21 0,22-21 15,20-22-15,0 22 16,22 0-16,20-21 0,1 20 0,21-20 15,21-21-15,0 20 0,21-41 0</inkml:trace>
  <inkml:trace contextRef="#ctx0" brushRef="#br0" timeOffset="20647.86">22902 4974 0,'0'0'15,"21"0"1,1 0-16,20 0 0,0 0 16,22 0-16,20 0 0,1 0 15,21 0-15,21 0 0,0 0 0,0 21 16,21-21-16,0 0 0,0 0 16,1 22-16,-1-22 0,-21 0 0,21 0 15,-42 21-15,21-21 0,-43 0 16,1 0-16,0 21 0,-22 0 15,-20-21-15,-1 0 0,-21 21 16,-63 0 0,-1-21-16,1 0 0,-43 0 15,1 0-15,-22 0 0,-21 0 0</inkml:trace>
  <inkml:trace contextRef="#ctx0" brushRef="#br0" timeOffset="20894.72">23135 5271 0,'0'0'0,"-63"21"0,-22 0 16,64-21-16,21 21 0,42-21 16,0 0-16,22 21 15,-1-21-15,22 0 0,21 0 16,0 21-16,21-21 0,0 0 0,0 0 16,-21 22-16,21-22 0,-22 0 15,1 0-15,21 21 0,-21-21 0,-21 0 16,-1 0-16,1 21 0,-21-21 15,-1 0-15,-21 0 0,-20 21 0,-44-21 16,-20 0 0,0 0-16,-22 0 0,1 0 0,-22 0 15,0 0-15</inkml:trace>
  <inkml:trace contextRef="#ctx0" brushRef="#br0" timeOffset="21099.6">22902 5652 0,'0'0'0,"-84"21"0,-1 0 15,43 0-15,-1 0 0,22 0 16,63 1-16,1-22 0,20 0 16,22 0-16,0 21 0,20-21 15,1 0-15,0 0 0,0 0 0,21 0 16,21 0-16,-21 0 0,0 21 16,0-21-16,0 0 0,-21 0 0,0 0 15,0 21-15,-22-21 0,-20 21 16,-1-21-16,-20 0 0,-22 0 0,-21 21 15</inkml:trace>
  <inkml:trace contextRef="#ctx0" brushRef="#br0" timeOffset="21994.2">22818 6562 0,'0'0'0,"21"0"16,21 0-16,-21 0 0,0 0 0,1 0 15,20-21-15,-21-1 0,0 22 16,-21-21-16,21 0 0,-21 0 0,0 0 16,0 0-16,0-1 0,0 1 15,-21 21-15,0-21 0,0 0 0,-21 21 16,20 0-16,-20 0 0,0 0 16,-1 0-16,1 0 0,21 0 0,-21 21 15,20 0-15,-20 0 0,21 1 16,-21-1-16,20 0 0,1 0 15,0 21-15,21-20 0,0-1 0,0 0 16,0 0-16,0 0 0,0 0 16,21-21-16,0 0 0,1 0 15,-1 0-15,21 0 0,-21 0 16,22-21-16,-22 21 0,21-21 0,-21 0 16,22 0-16,-22 0 0,21-1 0,-21 1 15,0 0-15,-21 0 0,0 0 16,22 0-16,-22-1 0,0 1 0,-22 21 31,1 21-15,21 1-16,-21-1 0,0 0 15,21 0-15,0 0 0,-21 22 0,21-22 16,0 0-16,0 0 0,0 0 16,0 0-16,0 1 0,0-1 0,21-21 15,0 0-15,21 0 16,-20 0-16,-1 0 0,0 0 15,21-21-15,-21-1 0,22 1 0,-22 0 16,21 0-16,-21 0 0,1-22 16,20 1-16,-21 21 0,-21-21 15,0-1-15,0 1 0,0 0 16,0-1-16,-21 1 0,0 0 0,-22-1 16,1 1-16,-21 21 0,-1-22 15,-21 22-15,1 0 0,-1 0 0,0 21 16,1 0-16,-1 21 0,0 0 15,22 0-15,-1 1 0,1 20 0,-1 0 16,22 1-16,0 20 0,21 1 0,-1-1 16,22 22-16,0-22 0,0 1 15,0-1-15,0-20 0,22-1 0,-1 21 16,0-41-16,21 20 0,1-21 16,-1 0-16,0 0 0,1 1 15,-1-22-15,21 0 0,1 0 16,-1 0-16,-20 0 0,20 0 0,1-22 15,-1 1-15,-20 0 0,20 0 0,-21-21 16,22 20-16,-22-20 0</inkml:trace>
  <inkml:trace contextRef="#ctx0" brushRef="#br0" timeOffset="22215.08">23326 6265 0,'0'0'0,"-22"0"15,22-21 1,22 21-16,-1 0 0,21 0 16,-21 0-16,22 0 0,-22 0 15,21 0-15,0 0 0,1 0 0,-1 0 16,0 0-16,1 0 0,-1 0 16,0 0-16,-20 0 0,-1 0 0,0 0 15,-42 21 1,0-21-1</inkml:trace>
  <inkml:trace contextRef="#ctx0" brushRef="#br0" timeOffset="22462.94">23495 6329 0,'0'0'0,"0"42"15,-21-21-15,21 1 16,-21-1-16,21 0 0,-22 21 0,22-21 15,0 22-15,0-22 0,-21 21 16,21-21-16,-21 22 0,0-22 0,21 0 16,0 21-16,-21-20 0,21-1 15,-21 0-15,21 0 0,-22 0 0,22 0 16,22-21 15,-1-21-31,0 0 16,0 0-16,0 0 0,22 0 15</inkml:trace>
  <inkml:trace contextRef="#ctx0" brushRef="#br0" timeOffset="23048.11">23643 6731 0,'0'0'0,"0"21"0,21-21 16,0 0-1,1 0-15,-1 0 0,0 0 0,0 0 16,0-21-16,0 21 16,22-21-16,-22 21 0,0-21 0,0 0 15,0 21-15,1-22 0,-22 1 0,0 0 16,0 0 0,-22 21-16,1 0 0,0 0 15,-21 0-15,21 0 0,-1 0 16,-20 21-16,21 0 0,-21 0 0,20 1 15,1-1-15,0 0 0,0 0 16,0 0-16,21 0 0,0 1 0,0-1 16,0 0-16,21-21 15,0 21-15,0-21 0,0 0 16,22 0-16,-22 0 0,21 0 16,1 0-16,-1-21 0,0 21 15,1-21-15,-1 0 0,0 21 0,1-22 16,-1 1-16,-21 0 0,21 0 15,-20 21-15,-1-21 0,-21 0 0,0-1 16,-21 22 15,21 22-31,-22-1 16,22 0-16,0 0 0,0 0 16,0 0-16,0 1 0,0-1 15,0 0-15,0 0 0,0 0 16,0 0-16,0 1 15,-21-22-15,0 0 16,21 21-16,-21-21 16,0 0-16,0-21 15,21-1 1,0 1-16,0 0 0,0 0 0,0 0 16,0 0-16</inkml:trace>
  <inkml:trace contextRef="#ctx0" brushRef="#br0" timeOffset="23318.71">24426 6350 0,'0'0'0,"21"-21"0,-21 0 0,22 21 15,-22-21-15,21 21 0,-21 21 16,0 0 0,0 21-16,0-21 0,0 22 15,-21-22-15,21 21 0,-22 1 0,1-1 16,21-21-16,-21 21 0,0 1 15,21-22-15,0 21 0,-21-21 0,21 1 16,-21-1-16,21 0 0,0 0 0,0 0 31,21-21-31,0 0 16,0 0-16,0 0 0,0-21 16,1 21-16,-1-21 0,0 0 0,0 0 15,-21-1-15,21 1 0,-21-21 0</inkml:trace>
  <inkml:trace contextRef="#ctx0" brushRef="#br0" timeOffset="23519.59">24320 6541 0,'0'0'15,"-21"0"1,42 0 0,1 21-16,-1-21 0,0 0 15,21 0-15,1 0 0,-1 0 16,0 0-16,1 0 0,20 0 0,-21 0 15,1 0-15,-1 0 0,0 0 16,1 0-16,-1 0 0,-21 0 0,0 0 16,-21 21-16,-21 0 15</inkml:trace>
  <inkml:trace contextRef="#ctx0" brushRef="#br0" timeOffset="23787.44">23114 7112 0,'0'0'0,"-21"21"0,0-21 0,-1 0 16,22 21 0,22 1-16,20-22 0,0 0 0,22 0 15,-1 0-15,1 0 0,20 0 0,1 0 16,0 0-16,-1 0 0,1 0 15,0 0-15,-1 0 0,1 0 0,-21 0 16,-22 0-16,21 0 0,-41 0 16,20 0-16,-21 21 0,-42 0 31,-21-21-31,20 21 0</inkml:trace>
  <inkml:trace contextRef="#ctx0" brushRef="#br0" timeOffset="24039.3">23093 7430 0,'0'0'0,"-64"21"0,22 0 16,-22-21-16,43 21 0,0-21 16,0 0-16,21 21 0,21-21 15,0 0-15,22 21 0,20-21 0,-21 0 16,22 0-16,-1 0 0,1 22 16,21-22-16,-22 0 0,22 0 0,-1 0 15,-20 0-15,21 0 16,-1 0-16,-20 0 0,-1 0 0,-20 0 15,-1 0-15,0 0 0,-21 0 0,-42 0 32,0 0-32,-21 0 0,-22 0 15,22 21-15,-22-21 0,-20 0 16,20 0-16,-20 0 0,-1 0 0</inkml:trace>
  <inkml:trace contextRef="#ctx0" brushRef="#br0" timeOffset="24199.21">22415 7768 0,'0'0'0,"-42"21"16,42 1-16,21-1 16,0-21-16,22 0 0,20 21 15,1-21-15,-1 0 0,1 0 16,20 0-16,1 0 0,0 0 0,-1 0 16,-20 0-16,21-21 0,-22 0 15,22 21-15,-1-22 0,-20 1 0,21 0 16</inkml:trace>
  <inkml:trace contextRef="#ctx0" brushRef="#br0" timeOffset="25798.82">21907 5673 0,'0'0'0,"22"-21"0,-1-1 16,0 1-16,-21 0 0,0 0 0,21 21 16,-21-21-16,21 21 15,-21 21 1,0 0-16,0 21 15,0-20-15,0 41 0,0-21 16,0 22-16,-21-1 0,0 22 0,21-21 16,-21 20-16,0 1 0,21 21 15,-22-22-15,1 22 0,21-21 0,-21 21 16,21-22-16,-21 1 0,0 0 16,21-1-16,0-20 0,0 21 0,-21-22 15,21-21-15,0 22 0,-22-22 0,22 1 16,0-22-16,0 0 0,0 0 15,0 0-15,0 0 0,0-42 47,0 0-47,0 0 0,0 0 0,0-22 16,22 1-16,-22 0 0,21-22 16,0 22-16,-21-22 0</inkml:trace>
  <inkml:trace contextRef="#ctx0" brushRef="#br0" timeOffset="26555.57">22140 6011 0,'0'0'15,"0"-42"-15,0-21 16,0 41-16,0 1 0,0 0 16,21 21-1,1 0-15,-1 0 0,21 0 16,-21 0-16,43 0 0,-22 0 0,22 0 15,20 0-15,-20 0 0,42 0 16,-22 21-16,1-21 0,21 21 0,0-21 16,-1 22-16,1-1 0,21 0 15,0 0-15,21-21 0,-21 21 0,22 22 16,-22-22-16,21 0 0,-21 0 16,21 0-16,-21 0 0,0-21 15,-21 22-15,0-1 0,-22-21 0,1 21 16,-22-21-16,-20 0 0,-1 21 0,0-21 15,1 0-15,-22 21 0,0-21 16,-21 21-16,0 1 16,0-1-16,0 0 15,0 0-15,-21 0 0,0 0 16,0 1-16,21 20 0,0-21 0,-22 21 16,1 1-16,21-22 0,0 21 15,0 1-15,0-1 0,-21 0 0,21 1 16,-21-1-16,21 0 0,-21 22 15,21-22-15,0 0 0,-21 22 0,-1-22 16,1 22-16,21-1 0,-21-20 0,0 20 16,0-21-16,21 1 15,-21-1-15,-1 0 0,1 1 0,0-1 16,0 0-16,0-20 0,0-1 0,-1 21 16,1-21-16,0 0 0,0 1 15,0-22-15,0 21 0,-1 0 0,-20-21 16,21 21-16,-21 0 0,-1-21 15,1 0-15,0 21 0,-1-21 0,-20 0 16,-1 0-16,-20 0 0,-1 0 0,-21 0 16,0 0-16,-21 0 0,0-21 15,0 0-15,-21 21 0,0-21 0,0 21 16,0-21-16,-1 21 0,22 0 0,0-21 16,22 21-16,-1-22 15,0 22-15,21 0 0,22 0 0,-1-21 16,1 21-16,-1 0 0,22 0 15,21 0-15,-22 0 0,22-21 0,0 21 16,42 0 31,0 0-47,-21-21 16,22 0-16</inkml:trace>
  <inkml:trace contextRef="#ctx0" brushRef="#br0" timeOffset="27670.74">23410 6054 0,'21'0'32,"1"-21"-17,-1 21-15,0-22 0,0 1 16,0 0-16,0 0 0,1 0 0,-1 0 16,0-22-16,21 1 0,-21 0 15,1-1-15,20-20 0,-21-1 0,21-20 16,-20 20-16,20-21 0,-21-20 0,21-1 15,-20 0-15,20 0 0,-21 0 16,0 0-16,22 22 0,-22-22 0,0 0 16,0 21-16,-21-20 0,0 20 15,21 0-15,-21 1 0,0 20 0,0 1 16,0 20-16,0 1 16,0 21-16,0 0 0,0-1 0,0 1 15,-21 42 16,21 1-31,-21-22 16,21 21-16,0 0 0,0 0 0,-21 0 16,21 0-16,-21 1 0,21-1 15,-22 0-15,22 0 0,-21 0 16,0 0-16,21 1 0,-21-22 0,0 0 16,0 21-16,-1-21 0,1 0 15,0 0-15,0 0 16,0-21-16,21-1 15,0 1-15,0 0 0,0 0 16,0 0-16,0-22 0,21 22 16,0 0-16,0-21 0,-21 21 0,21-1 15,1-20-15,-1 21 0,0 0 16,0 0-16,0-1 0,-21 1 0,21 0 16,1 21-16,-1 0 15,-21 21-15,0 0 0,21 1 0,-21-1 16,21 21-16,-21-21 0,0 22 15,0-1-15,0 0 0,0 1 16,0-22-16,0 21 0,0 0 16,21 1-16,-21-22 0,0 21 0,21-21 15,-21 1-15,0-1 0</inkml:trace>
  <inkml:trace contextRef="#ctx0" brushRef="#br0" timeOffset="28593.93">23177 2646 0,'0'0'0,"0"-21"16,22 0-16,-22-1 0,0 1 15,0 0-15,0 0 0,-22 0 16,-20 21-16,21-21 0,-21 21 16,-1 0-16,-20 0 0,20 0 0,-20 0 15,21 21-15,-22 0 0,1-21 16,20 21-16,1 21 0,0-20 0,-1-1 16,1 0-16,21 0 0,0 0 15,-1 0-15,22 1 0,0-1 16,22-21-1,-1 0-15,0 0 0,21 0 16,1 0-16,-1-21 0,21-1 16,-20 1-16,20 0 0,-20-21 15,20 21-15,-21-1 0,1-20 0,-1 21 16,-21-21-16,22 20 0,-22 1 16,0 0-16,-21 0 0,0 42 46,0 0-46,-21 0 0,0 1 0,-1-1 16,22 0-16,0 0 0,0 0 16,0 0-16,0 1 0,0-1 15,22-21 1,-1 0-16,0 0 16,21 0-16,-21 0 0,22 0 15,-22-21-15,21-1 0,1 1 16,-1 0-16,0-21 0,1 21 0,-1-22 15,0 22-15,-21-21 0,1-1 16,-1 22-16,-21-21 0,0 21 16,0-22-16,-21 1 0,-1 21 0,-20 0 15,0-22-15,-1 22 0,1 0 0,-21 0 16,-1 0-16,22 21 16,-43 0-16,22 0 0,-22 0 0,0 0 15,-21 0-15,22 21 0,-22 21 16,21-21-16,1 22 0,-1 20 15,0-20-15,22 20 0,20 1 0,1-1 16,0 22-16,21-22 0,21 1 16,0-1-16,0-20 0,0-1 0,21 0 15,0 1-15,21-22 0,1 21 16,-1-21-16,21-21 0,1 21 0,-1-21 16,22 0-16,-21 0 0,20 0 15,22-21-15,-21 0 0,-1 0 16,1 0-16,0-22 0,-1 1 15,22 0-15</inkml:trace>
  <inkml:trace contextRef="#ctx0" brushRef="#br0" timeOffset="29266.55">24172 1926 0,'0'0'15,"-21"21"-15,0 1 0,0 20 0,-22-21 0,1 21 16,21-20-16,-21 20 0,20-21 16,-20 21-16,21 1 0,0-22 15,0 21-15,-1 1 0,22-22 16,0 0-16,0 21 0,0-21 16,0 1-16,0-1 0,22-21 15,-1 0 1,0-21-16,-21-1 0,0 1 15,21-21-15,-21 21 0,21 0 16,-21-22-16,21 22 0,-21-21 16,0 21-16,22-22 0,-1 22 0,-21-21 15,21 21-15,0-1 0,0 1 16,0-21-16,1 42 0,-1-21 0,0 0 16,0 21-16,0 0 15,0 0-15,1 0 0,-1 0 0,-21 21 16,0 0-16,0 0 0,0 0 15,0 0-15,0 1 0,0 20 0,0-21 16,-21 21-16,-1-20 0,1-1 16,0 0-16,-21 0 0,21 0 15,-1 0-15,1 1 0,0-22 0,0 0 16,0 0 0,21-22-1,21 22-15,21-21 0,-21 0 16,22 21-16,-1-21 0,0 21 0,1 0 15,-1-21-15,0 21 16,1 0-16,-1 0 0,0 0 0,1 0 16,-22 21-16,0-21 0,0 21 15,-21 0-15,0 0 0,0 1 16,0-1-16,-42 0 0,21 0 0,-22 0 16,1 0-16,0 1 0,-1-1 15,1 0-15,0 0 0,-1-21 16,-20 0-16,42 21 0,-22-21 0,1 0 15,21 0-15,0 0 0,21-21 16,0 0 0,0 0-16,42 0 0,-21-1 15,22 1-15</inkml:trace>
  <inkml:trace contextRef="#ctx0" brushRef="#br0" timeOffset="29976.29">24765 2011 0,'0'0'0,"-21"21"0,0 0 16,-1 0-16,1 1 0,21-1 16,0 0-16,-21 21 0,21-21 0,-21 1 15,21-1-15,-21 21 0,21-21 16,0 22-16,0-22 0,-21 21 15,21-21-15,0 22 0,0-22 0,0 0 16,0 0-16,0 0 16,21-21-1,-21-21-15,21 21 16,0-21-16,-21-21 0,21 20 16,-21-20-16,0 21 0,0-21 0,0-1 15,21 22-15,-21-21 0,22-1 16,-22 22-16,0-21 0,21 21 0,0 0 15,-21-22-15,21 43 0,0-21 16,-21 0-16,21 21 0,1 0 16,-1 0-16,0 0 0,0 0 15,0 21-15,0 0 0,1 0 16,-22 1-16,0-1 0,21 0 16,-21 21-16,0-21 0,0 1 15,21 20-15,-21-21 0,0 0 0,0 0 16,0 22-16,0-22 0,0 0 15,0 0-15,21-21 16,0 0 0,0-21-1,-21 0-15,22 0 0,-1 0 16,0-1-16,0 1 0,0-21 16,0 21-16,1 0 0,-1-22 0,0 22 15,0-21-15,21 21 0,-20-1 16,20 1-16,-21 0 0,0 21 0,0 0 15,1 0-15,-1 0 0,0 0 16,-21 21-16,21 0 0,-21 1 16,0 20-16,0-21 0,0 0 0,0 22 15,-21-22-15,0 21 0,21-21 16,0 22-16,-21-22 0,21 0 0,-22 21 16,22-21-16,-21 1 0,21-1 15,0 0-15,0 0 0,0 0 16,0 0-16,0 1 0,-21-1 15,0 0-15,21 0 0</inkml:trace>
  <inkml:trace contextRef="#ctx0" brushRef="#br0" timeOffset="33063.17">9779 6011 0,'0'0'0,"0"22"0,0-1 15,0 0-15,0 0 16,0 0-16,0 0 16,0 1-16,0-1 15,0 0-15,21-21 16,-21 21-16,21 0 0,0-21 15,1 0-15,-1 0 16,21 0-16,-21 0 0,22 0 0,-1 0 16,21-21-16,1 0 0,-1 0 0,22 0 15,0-22-15,21 1 0,21-22 16,0 22-16,21-43 0,0 22 0,21-22 16,-21 1-16,22-1 0,20 0 0,-20 1 15</inkml:trace>
  <inkml:trace contextRef="#ctx0" brushRef="#br0" timeOffset="34667.82">10583 3027 0,'-21'0'0,"0"0"16,0 0 0,0 21-1,-1 0-15,1 0 0,21 1 0,-21 20 16,0-21-16,0 21 0,21 1 16,0-1-16,-21-21 0,21 22 0,0-22 15,0 0-15,0 21 0,0-21 16,0 1-16,21-22 15,0 0 1,0 0-16,21-22 0,1 1 16,41-21-16,22 21 0,21-22 0,0 1 15,43 0-15,20-1 0,22 1 16,21-21-16,-22 20 0,22 1 0,0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41:4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1609 0,'0'-21'16,"21"-1"-1,0 1-15,-21 0 0,21 0 16,-21 0-16,21 21 0,-21-21 15,22-1-15,-22 1 0,0 0 16,0 0-16,0 0 0,0 0 16,0-1-16,0 1 0,-22 21 0,1 0 15,0-21-15,0 21 0,-21 0 0,-1 0 16,22 0-16,-21 21 16,-1-21-16,1 21 0,0 1 0,-1-1 15,1 21-15,0-21 0,21 0 16,-22 22-16,22-1 0,-21 0 0,21-20 15,21 20-15,0 0 0,0-21 16,0 1-16,0-1 0,0 0 0,21 0 16,0-21-16,21 0 0,-21 0 15,22 0-15,-22 0 0,21-21 0,1 0 16,-1-22-16,0 22 16,1 0-16,-22-21 0,21 21 0,-21-22 15,0 22-15,1-21 0,-1 21 16,-21-1-16,21-20 0,-21 21 0,0 0 15,0 0-15,0 42 32,-21 0-17,21 0-15,0 0 0,-21 0 16,21 22-16,-22-22 0,22 21 16,0-21-16,0 22 0,0-22 15,0 21-15,0-21 0,0 1 0,22-1 16,-1 0-16,0-21 0,0 0 15,0 0-15,22 0 0,-22 0 16,21 0-16,-21 0 0,22-21 16,-1 0-16,0-1 0,1 1 0,-22-21 15,21 21-15,0-22 0,1 1 16,-22 0-16,21 21 0,-21-43 0,1 22 16,-1-1-16,0 1 0,-21-21 15,0 20-15,0 1 0,0-22 0,0 22 16,-21 0-16,-22-1 0,1 1 15,-21 0-15,-1 21 0,1-22 16,-22 22-16,0 21 0,1-21 16,-22 21-16,21 0 0,-21 0 0,0 21 15,22 21-15,-1-20 0,0 41 0,22-21 16,-1 22-16,1 21 16,21-22-16,-1 22 0,22-22 0,0 22 15,0 0-15,0-1 0,21 1 16,0-22-16,0 22 0,0-21 0,0-1 15,21-21-15,0 22 0,0-22 16,21 1-16,1-22 0,-1 0 0,0 0 16,22 0-16,-1-21 0,1 0 15,-1 0-15,22 0 0,-21 0 0,-1 0 16,22-21-16,-22 0 16,-20 21-16,20-21 0,-21-22 0,22 22 0,-22-21 15,1 21-15,-1-22 16,0-20-16</inkml:trace>
  <inkml:trace contextRef="#ctx0" brushRef="#br0" timeOffset="275.18">6159 974 0,'0'0'0,"0"-21"15,0-1-15,-21 22 16,0 0-16,0 22 15,0 20-15,21-21 16,-21 21-16,-1 1 0,1-1 0,21 22 16,-21-22-16,0 0 0,21 1 15,0 20-15,-21-21 0,0 1 0,21-1 16,-22 0-16,22-20 0,0 20 16,0-21-16,0 0 0,0 0 0,0 1 15,22-22 1,-1-22-1,0 1-15,-21 0 0,21 0 16</inkml:trace>
  <inkml:trace contextRef="#ctx0" brushRef="#br0" timeOffset="806.39">6138 974 0,'0'0'0,"0"-21"0,21 21 15,22-22 1,-22 22-16,0 0 0,21 0 16,-20 0-16,20 0 0,-21 0 0,21 22 15,-20-1-15,-1 0 0,0 0 16,0 21-16,-21-20 0,0 20 0,0-21 16,-21 21-16,0 1 15,0-22-15,-22 21 0,1-21 0,21 22 16,-22-22-16,1 0 0,0 0 15,21 0-15,-1-21 0,1 0 0,0 0 16,0 0-16,42-21 31,0 0-31,0 0 0,1 21 16,-1-21-16,0 21 0,21-21 0,-21 21 16,1 0-16,20 0 0,-21 0 15,21 0-15,1 0 0,-22 0 0,0 0 16,21 21-16,-20 0 0,-1-21 15,-21 21-15,0 0 0,0 0 16,0 22-16,0-22 0,0 0 16,-21 0-16,-1 22 0,-20-22 0,21 0 15,-21 0-15,-1 21 0,1-20 16,0-1-16,-1-21 0,1 21 0,0 0 16,-1-21-16,1 0 0,0 0 15,-1 0-15,1 0 0,21 0 0,-22 0 16,22 0-16,0 0 0,0-21 15,0 0-15,21 0 0,0-1 16,0 1-16,0 0 16,21 0-16,0 0 0,0 0 0,22-1 15</inkml:trace>
  <inkml:trace contextRef="#ctx0" brushRef="#br0" timeOffset="1410.93">7345 1143 0,'0'0'0,"0"-21"0,0 0 16,0 0-16,0-1 15,0 1 1,-21 21-16,-1 0 0,1 0 16,0 0-16,0 0 0,-21 0 0,20 21 15,-20-21-15,21 22 0,-21-1 16,20 0-16,1 0 0,-21 0 0,21 0 16,0 1-16,-1-1 0,1 0 15,21 0-15,0 0 0,0 0 16,0 1-16,21-22 15,22 0-15,-22 0 0,0 21 0,0-21 16,22 0-16,-22 0 16,21 21-16,-21-21 0,22 0 0,-22 0 15,0 21-15,0-21 0,21 0 16,-20 21-16,-1 0 0,0-21 16,-21 22-16,0-1 15,0 0-15,0 0 0,0 0 16,-21-21-16,-22 21 0,22 1 15,0-1-15,-21-21 0,-1 21 0,1 0 16,0-21-16,-1 21 0,1-21 16,-21 0-16,20 0 0,22 0 0,-21 0 15,-1 0-15,22 0 16,0 0-16,0 0 0,0 0 0,0 0 16,-1 0-16,22-21 15,0 0 1,22 21 15</inkml:trace>
  <inkml:trace contextRef="#ctx0" brushRef="#br0" timeOffset="3123.13">5609 16171 0,'21'0'16,"0"0"-1,1 0-15,-1 0 0,0 0 16,0 0-16,-21-21 16,0 0-16,21 21 0,-21-21 0,21 0 15,-21 0-15,0-1 0,0 1 16,0 0-16,0 0 0,-21 0 0,0 0 16,0-1-16,-21 1 15,20 21-15,-20 0 0,21-21 0,-21 21 16,-1 0-16,22 0 0,-21 21 0,21 0 15,-1 1-15,1-1 0,0 0 16,0 0-16,0 0 0,21 0 0,-21 22 16,21-22-16,0 0 0,0 0 15,0 0-15,0 1 0,0-1 0,0 0 16,21-21-16,0 0 0,0 0 16,0 0-16,0 0 0,1 0 0,-1 0 15,21-21-15,-21 0 0,22-1 16,-22 1-16,21 0 0,-21 0 0,0-21 15,22 20-15,-22 1 0,0 0 16,0-21-16,-21 21 0,0-1 16,21 1-16,-21 0 0,22 21 15,-22 21 1,-22 0 0,22 1-16,-21-1 0,0 0 0,21 0 15,0 21-15,0-20 0,0-1 16,0 21-16,0-21 0,0 0 0,0 1 15,0-1-15,0 0 0,21-21 16,0 21-16,22-21 0,-22 0 0,21 0 16,-21 0-16,22 0 0,-1-21 15,0 21-15,1-21 0,-1 0 16,0-1-16,1 1 0,-22-21 0,21 21 16,-21-22-16,22 1 0,-22 0 15,0-1-15,-21 1 0,0 0 0,0-1 16,0 1-16,0 0 0,-21-22 15,0 22-15,0 0 0,-22-1 0,1-20 16,0 20-16,-1 22 0,-20-21 0,-1 21 16,1 0-16,-22 21 0,0 0 15,1 0-15,-22 21 0,21 0 16,1 21-16,-1-21 0,21 43 0,1-22 16,-1 22-16,1-1 0,21 1 0,-1-1 15,22 1-15,0 20 16,0-20-16,21 21 0,0-22 0,0 1 15,0-22-15,0 21 0,21-20 0,0-1 16,0-21-16,22 22 0,-1-22 16,-21 0-16,21 0 0,1 0 0,-1-21 15,22 0-15,-22 0 0,0 0 16,22 0-16,-22 0 0,0-21 0,22 21 16,-22-21-16,22 0 0,-22 0 15,22-1-15,-22 1 0,21-21 0,-20 21 16,20-22-16</inkml:trace>
  <inkml:trace contextRef="#ctx0" brushRef="#br0" timeOffset="3703.21">7048 15515 0,'0'0'0,"0"-21"0,0 0 16,0 0-16,-21 42 15,0 0 1,0-21-16,0 42 0,0-20 16,-1-1-16,1 21 0,0-21 0,0 22 15,21-1-15,-21 0 0,0-21 16,21 22-16,-22-1 0,22 0 16,-21 1-16,0-1 0,21-21 0,0 22 15,0-22-15,-21 0 0,21 0 16,0 0-16,0 0 0,-21-21 0,21-21 31,21 21-31,-21-21 16,21-21-16,-21 21 0,21-1 0,0-20 15,-21 0-15,22-1 0,-1 1 16,-21 0-16,21-1 0,0 1 0,0 0 16,0-1-16,1 1 0,-1 0 15,0-1-15,0 22 0,21 0 0,-20 0 16,-1 0-16,0 0 0,0 21 15,0 0-15,0 0 16,1 21-16,-22 0 0,21 0 0,-21 0 16,0 22-16,0-22 0,0 21 0,0 0 15,0 1-15,0-1 0,0 0 16,0 1-16,0-1 0,-21 0 0,-1 1 16,22-1-16,0-21 0,-21 22 15,0-22-15,21 21 0,-21-21 0,21 0 16,0 1-16,0-1 15,0-42 17,0-1-32,0 1 15,0 0-15,0 0 0,0 0 0,0 0 16,0-1-16,0 1 0</inkml:trace>
  <inkml:trace contextRef="#ctx0" brushRef="#br0" timeOffset="3931.08">6689 15875 0,'0'0'0,"-22"21"0,1-21 16,21 21-16,21-21 31,1 0-31,-1 0 0,21 0 0,-21 0 16,22 0-16,-1-21 0,0 21 0,1-21 15,-1 21-15,0 0 0,1-21 16,-1 0-16,0 21 0,-21 0 0,22 0 15,-22-21-15,0 21 16,0 0 0,-21-22-16</inkml:trace>
  <inkml:trace contextRef="#ctx0" brushRef="#br0" timeOffset="4614.66">8107 15706 0,'0'0'0,"0"-21"16,0-1-16,0 1 15,0 0-15,0 0 16,-21 21-16,21-21 15,-22 21-15,1 0 0,0 0 0,0 0 16,-21 0-16,20 0 0,1 0 16,0 0-16,0 0 0,0 21 15,-22 0-15,22-21 0,0 21 0,0 0 16,0 1-16,0-1 0,21 0 16,0 0-16,0 0 15,0 0-15,0 1 0,0-1 16,0 0-16,0 0 15,21-21-15,0 0 16,0 0-16,0 0 0,0 0 16,1 0-16,-1 0 15,0 0-15,21 0 0,-21 0 0,1 0 16,-1 21-16,0-21 0,0 0 16,0 0-16,0 0 0,1 21 15,-1-21-15,0 22 16,-21-1-1,21-21-15,-21 21 0,21-21 16,-21 21-16,0 0 16,0 0-16,0 1 15,-21-1-15,0-21 16,0 21-16,0 0 16,-1-21-16,1 0 0,0 21 15,0-21-15,-21 0 0,20 21 0,1-21 16,0 0-16,0 0 0,0 0 15,0 0-15,-1 0 0,1 0 0,0 0 16,0 0-16,0 0 16,21-21 46</inkml:trace>
  <inkml:trace contextRef="#ctx0" brushRef="#br0" timeOffset="25722.85">6879 2392 0,'-21'0'0,"21"-21"16,-21 21-16,0 0 0,21-21 15,-22 21 1,1 0-16,21-22 0,-21 22 16,0 0-1,0 0-15,0 0 16,21-21-1,21 21 32,0 0-31,0 0-16,0 0 16,0 0-16,1 21 0,20-21 0,-21 0 15,21 0-15,1 0 0,-1 0 16,0 0-16,1 0 0,-1 0 0,0 0 15,22 0-15,-22 22 0,1-22 16,20 0-16,-21 0 0,1 0 0,20 0 16,-20 21-16,-1-21 0,21 0 15,-20 0-15,-1 0 0,0 0 0,1 0 16,-1 0-16,-21 0 0,22 0 16,-22 0-16,0 0 0,21 0 0,-21 0 15,1 0-15,-1 0 0,0 0 16,0 0-16,0 0 15,-21-21-15,21 21 0,1 0 16,-44 0 31,1-22-31,0 22-16</inkml:trace>
  <inkml:trace contextRef="#ctx0" brushRef="#br0" timeOffset="26278.53">7980 2074 0,'0'0'0,"-21"0"15,21 22 48,0-1-47,21-21-16,0 21 0,0-21 15,0 21-15,0 0 0,1-21 16,-1 21-16,21-21 0,-21 0 15,0 22-15,1-22 0,20 0 0,-21 0 16,0 0-16,0 0 0,1 0 16,-1 0-16,0 0 0,0 0 0,0 0 15,-21 21 32,-21 0-31,0-21-16,0 21 15,0-21-15,-1 21 0,-20 0 16,0 1-16,21-1 0,-22 0 16,1 0-16,0 0 0,-1 0 0,1 22 15,0-22-15,-1 0 0,1 0 16,21 0-16,0 1 0,-22-1 0,22 0 16,0-21-1,42-21 16,0 0-15,0-1-16</inkml:trace>
  <inkml:trace contextRef="#ctx0" brushRef="#br0" timeOffset="26870.98">9356 1672 0,'0'0'0,"0"-21"16,0 0-16,-22 21 31,22 21-31,0 0 16,0 22-16,0-22 0,-21 21 15,21 0-15,-21 22 0,21-22 0,0 22 16,0-22-16,0 0 0,0 1 15,0-1-15,0 0 0,0 1 0,0-1 16,0-21-16,0 0 0,0 22 16,0-22-16,0 0 0,0 0 15,0 0 1,0-42 15,0 0-31,0 0 0,0 0 16</inkml:trace>
  <inkml:trace contextRef="#ctx0" brushRef="#br0" timeOffset="27355.72">9059 1651 0,'0'0'0,"0"-21"15,0 0 1,0 0 0,21 21-16,1 0 0,-1 0 15,21 0-15,-21 0 0,22 0 16,-1 0-16,0 0 0,1 0 15,-1 0-15,0 21 0,22 0 0,-22 0 16,0 0-16,1 22 16,-1-22-16,0 21 0,-20 0 0,20 1 15,-42-1-15,0-21 0,21 22 16,-21-1-16,0 0 0,0-21 0,-21 22 16,0-22-16,-22 0 0,22 21 15,-21-20-15,0-1 0,-1 0 0,1 0 16,0 0-16,-22 0 0,22 1 15,-1-22-15,1 21 0,0-21 0,-1 0 16,1 0-16,21 21 0,0-21 16,0 0-16,-1 0 0,1 0 15,21-21 1,21 0 0,1 21-16,-1 0 0,0-22 15,21 22-15</inkml:trace>
  <inkml:trace contextRef="#ctx0" brushRef="#br0" timeOffset="27912.38">10223 2159 0,'22'-42'0,"-22"21"16,0-1 0,0 1-16,-22 21 0,1 0 0,0-21 15,0 21-15,0 0 0,0 0 16,-22 0-16,22 0 0,-21 21 0,-1-21 16,22 21-16,-21 1 0,0-1 15,20 0-15,1 0 0,-21 0 0,21 0 16,0 1-16,21-1 0,0 0 15,0 0-15,0 0 0,0 0 16,21-21 0,0 0-16,0 0 15,0 0-15,0 0 0,22 0 16,-22-21-16,0 0 0,21 21 0,-20-21 16,-1 0-16,21 0 0,-21 21 15,0-22-15,-21 1 0,22 0 0,-22 0 16,21 0-16,-21 0 15,0 42 17,0 0-32,0 0 15,0 0-15,0 0 0,-21 1 16,21-1-16,0 0 0,0 0 16,0 0-16,0 0 0,0 1 15,21-22 1,0 0-16,0 0 15,0 0-15,0 0 16,1-22-16,-1 1 0,0 0 0</inkml:trace>
  <inkml:trace contextRef="#ctx0" brushRef="#br0" timeOffset="28183.22">10583 1630 0,'0'0'0,"0"21"32,0 0-32,0 0 0,0 22 0,0-1 15,-21 0-15,21 1 0,-21-1 16,21 22-16,0-22 0,0 0 0,-21 1 16,21-22-16,0 21 0,-21-21 15,21 22-15,0-22 0,0 0 0,0 0 16,0 0-16,-22 0 15,22 1-15,22-22 32,-1-22-17,0 22-15</inkml:trace>
  <inkml:trace contextRef="#ctx0" brushRef="#br0" timeOffset="28706.92">11091 2096 0,'0'-22'16,"0"1"-16,-21 21 16,0 0-16,0 0 15,0 0-15,-1 0 0,1 0 0,0 0 16,0 21-16,-21-21 0,20 22 15,1-1-15,-21 0 0,21 0 0,0 0 16,-1 0-16,22 22 0,-21-22 0,0 0 16,21 0-16,0 0 15,0 1-15,21-22 16,0 0 0,1 0-16,-1 0 0,0-22 15,0 22-15,0-21 16,22 0-16,-22 0 0,0 0 0,0 0 15,0-1-15,0 1 0,1 0 16,-22 0-16,21 0 0,0 0 0,-21-1 16,0 44 15,0-1-15,0 0-16,-21 0 0,0 0 0,21 0 15,-22 1-15,22-1 0,0 0 16,0 0-16,0 0 15,0 0-15,0 1 0,22-22 16,-1 0-16,0 0 16,0 0-16,0 0 0,0 0 15,1-22-15,-1 1 16,0 0-16,0 0 0</inkml:trace>
  <inkml:trace contextRef="#ctx0" brushRef="#br0" timeOffset="29006.75">10414 1905 0,'0'0'0,"21"0"0,0 0 15,22 0-15,-22 0 0,21 0 0,0 0 16,1 0-16,-1 0 0,0 0 16,1 0-16,-22 0 0,21 0 0,1-21 15,-22 21-15,0 0 0,0 0 16,0 0-16,0 0 16</inkml:trace>
  <inkml:trace contextRef="#ctx0" brushRef="#br0" timeOffset="29698.08">12065 1672 0,'0'0'0,"-21"0"0,21 21 31,21-21-31,0 0 16,0 0-16,0 0 0,22 0 0,-22 0 16,21 22-16,1-22 0,-1 0 15,0 0-15,1 0 0,-1 21 0,-21-21 16,21 0-16,1 0 15,-22 0-15,0 0 0,0 0 0,0 0 16,-42 0 0,0 0-1,0 0-15,0 0 0</inkml:trace>
  <inkml:trace contextRef="#ctx0" brushRef="#br0" timeOffset="30030.81">12404 1757 0,'0'21'16,"0"0"-16,-22-21 0,22 21 0,0 1 16,-21-22-16,21 21 0,0 0 15,0 0-15,0 0 0,0 0 16,0 1-16,0-1 0,-21 0 0,21 0 16,0 0-16,0 22 0,0-22 15,0 0-15,0 0 0,0 0 16,-21 0-16,21 1 0,-21-1 15,0-21-15,-1 0 16,1 21-16,0-21 0,0 0 16,0 0-16,0 0 0,-1 0 0,1 0 15,-21 0-15,21 0 0,0 0 16,-1-21-16,1 21 0,0-21 0,0 21 16,0 0-1,21-22-15,0 1 16,42 21-1,-21 0-15,0-21 0,22 21 16,-1-21-16,0 21 0</inkml:trace>
  <inkml:trace contextRef="#ctx0" brushRef="#br0" timeOffset="30306.66">12827 1778 0,'0'0'0,"-21"0"16,0 0-1,21 21-15,-22 22 16,22-22-16,0 0 0,0 21 0,0 1 16,-21-22-16,21 21 0,-21-21 15,21 22-15,0-1 0,-21-21 0,21 0 16,-21 22-16,21-22 0,0 0 15,0 0-15,0 0 0,0-42 47</inkml:trace>
  <inkml:trace contextRef="#ctx0" brushRef="#br0" timeOffset="30661.48">12721 1778 0,'0'-21'16,"0"0"-1,21 21-15,0 0 0,1 0 16,-1 0-16,21 0 0,-21 0 16,22 0-16,-1 0 0,-21 21 15,21 0-15,1 0 0,-22 0 16,21 22-16,-21-22 0,-21 21 0,0-21 15,0 22-15,0-22 0,0 21 16,0-21-16,-21 1 0,0-1 0,0 21 16,0-21-16,-22-21 0,1 21 0,21 1 15,-21-1-15,-1-21 0,1 21 16,21-21-16,-22 0 0,22 0 0,0 0 16,0 0-16,0 0 0,0 0 15,21-21 16,21 21-15,0-21-16,0-1 0</inkml:trace>
  <inkml:trace contextRef="#ctx0" brushRef="#br0" timeOffset="31394.93">13504 1757 0,'0'42'0,"0"-21"15,0 1-15,-21-1 0,0 21 16,0-21-16,21 22 0,-21-22 16,-1 21-16,22-21 0,-21 0 0,0 22 15,21-22-15,0 0 0,-21-21 16,21 21-16,0 0 0,-21-21 0,21 22 15,0-44 17,21 22-17,-21-21-15,21 0 0,-21 0 16,0 0-16,0-22 0,21 22 16,0 0-16,-21-21 0,0 21 0,22-22 15,-1 22-15,0-21 16,-21 21-16,21-1 0,0 1 0,0 21 15,1-21-15,-1 21 0,0 0 16,0 0-16,-21 21 16,0 0-16,0 1 15,0-1-15,0 0 0,0 0 0,0 0 16,0 0-16,-21 1 0,0-1 16,0 0-16,-1-21 0,1 21 15,0-21 1,21 21-16,21-21 47,0-21-32,1 21-15,-1 0 0,21 0 16,0 0-16,-20 0 16,-1 0-16,0 21 0,0 0 15,-21 1 1,0-1-16,0 0 0,0 0 15,0 0-15,-21 0 16,0-21-16,0 22 0,-1-22 16,1 21-16,0-21 0,0 0 15,-21 0-15,20 21 0,1-21 16,-21 0-16,21 0 0,0 0 16,-1 0-16,1 0 0,0 0 0,0 0 15,21-21 16,21 0-31,0 21 0</inkml:trace>
  <inkml:trace contextRef="#ctx0" brushRef="#br0" timeOffset="31811.69">14330 1863 0,'-21'-21'16,"-1"21"-16,1 0 16,0 0-16,0 0 0,-21 0 15,20 0-15,1 0 0,0 21 16,-21 0-16,21 0 0,-1 0 15,-20 0-15,21 1 0,0 20 16,0-21-16,-1 0 0,1 0 0,21 1 16,-21-1-16,21 0 0,0 0 0,0 0 15,0 0-15,21-21 16,0 0-16,1 0 0,20 0 0,-21 22 16,0-22-16,0 0 0,22 0 15,-22 0-15,0 0 0,0 0 0,22 0 16,-22-22-16,0 22 0,0 0 15,0-21-15,-21 0 32</inkml:trace>
  <inkml:trace contextRef="#ctx0" brushRef="#br0" timeOffset="31967.61">14160 2223 0,'0'0'0,"-21"21"15,0-21 32,0 0-47,0 0 16,0 0-16,-1 0 0,1 0 16</inkml:trace>
  <inkml:trace contextRef="#ctx0" brushRef="#br0" timeOffset="32978.14">10350 2985 0,'-21'0'0,"21"-22"0,0 1 15,-21 0 1,0 21 0,0 21-1,0 0 1,21 1-16,0 20 0,0-21 16,-22 0-16,22 22 0,-21-1 15,21 0-15,0-21 0,0 22 0,0-22 16,-21 21-16,21-21 0,0 1 15,0-1-15,0 0 0,0 0 0,0 0 16,21-21 15,-21-21-15,0 0-16,0 0 0,0 0 16,0-1-16,0-20 0</inkml:trace>
  <inkml:trace contextRef="#ctx0" brushRef="#br0" timeOffset="33802.57">10160 2858 0,'-21'0'15,"0"0"17,21-22 15</inkml:trace>
  <inkml:trace contextRef="#ctx0" brushRef="#br0" timeOffset="37002.64">10202 3069 0,'0'-21'15,"0"0"-15,0 0 16,0 0 0,0-1-16,0 1 15,0 0-15,21 21 16,-21-21-16,0 0 16,22 0-16,-1 21 0,-21-22 0,21 1 15,0 0-15,0 21 16,0 0-16,-21-21 0,22 21 15,-1 0-15,21 0 0,-21 0 16,0 0-16,1 21 0,-22 0 0,21-21 16,-21 21-16,21 1 0,-21-1 15,0 0-15,0 0 0,0 21 0,-21-20 16,0-1-16,-1 0 0,1 0 16,0-21-16,0 21 0,0 0 0,0 1 15,-1-22-15,1 0 0,0 21 16,0-21-16,0 0 15,21-21 1,0-1 0,0 44 31,0-1-32,0 0-15,0 0 0,0 0 16,0 0-16,21 22 0,-21-22 0,21 0 15,-21 0-15,0 22 0,0-22 16,21 0-16,0 0 0,-21 0 16,22-21-16,-1 0 15,0 21-15,0-21 0,0 0 16,0 0-16,1-21 16,-1 0-16,0 21 0,0-21 0,-21 0 15,21 0-15,0-1 16,-21 1-16,0 0 0</inkml:trace>
  <inkml:trace contextRef="#ctx0" brushRef="#br0" timeOffset="37371.55">10647 3281 0,'0'0'0,"0"21"16,0 0-16,21-21 0,0 0 15,0 0-15,0 0 16,1 0-16,-1 0 0,0 0 0,0 0 15,21-21-15,-20 0 16,-1 21-16,0-21 0,21 0 0,-21-1 16,1 1-16,-22 0 15,0 0-15,0 0 0,0 0 16,-22 21-16,1 0 16,0 0-16,0 0 0,-21 0 15,20 0-15,1 21 0,0 0 16,0 0-16,-21 21 0,20-20 15,1 20-15,0-21 0,21 0 16,0 22-16,0-22 0,0 0 16,0 0-16,0 0 0,0 0 15,21 1-15,0-22 0,1 0 16,-1 0-16,0 0 0,0 0 16,21 0-16,-20 0 0,-1 0 0,21 0 15,-21-22-15,22 1 0,-22 21 16,21-21-16</inkml:trace>
  <inkml:trace contextRef="#ctx0" brushRef="#br0" timeOffset="37662">11303 3133 0,'21'0'0,"-21"21"31,0 0-31,0 0 0,0 0 0,0 22 16,0-22-16,0 21 0,-21 1 15,21-1-15,-21 0 0,0 1 0,21-1 16,-22 0-16,1 1 0,21 20 16,0-21-16,-21 1 0,0 41 15,21-41-15,0-1 0,-21 0 16,21-20-16,0 20 0,0-21 0,0 0 16,0 0-16,0 1 0,0-1 15,21-21 1,-21-21-1,0-1-15,21 1 16,-21 0-16,21 0 0,-21-21 0</inkml:trace>
  <inkml:trace contextRef="#ctx0" brushRef="#br0" timeOffset="37987">11345 3281 0,'0'0'0,"-21"-21"0,21 0 0,0-1 15,0-20 1,0 21-16,0 0 0,0 0 0,21-1 16,0 1-16,1 21 15,-1-21-15,21 21 0,-21-21 0,0 21 16,22 0-16,-22 0 0,21 0 16,-21 0-16,1 0 0,-1 21 0,-21 0 15,0 0-15,0 1 0,0-1 16,0 0-16,0 21 0,-21-21 0,-1 1 15,1-1-15,0 0 0,-21 21 16,21-42-16,-22 21 0,22 1 0,0-1 16,0-21-16,0 0 0,-1 0 15,1 21-15,42-42 47,1 0-47,-1 21 0</inkml:trace>
  <inkml:trace contextRef="#ctx0" brushRef="#br0" timeOffset="38461.54">11917 3048 0,'-43'0'0,"22"0"16,21 21-16,-21 0 0,0-21 16,0 22-16,21-1 0,-21 0 0,-1 0 15,22 0-15,0 0 0,-21 22 16,21-22-16,-21 0 0,21 0 0,0 22 16,0-22-16,0 0 0,0 0 15,0 0-15,21-21 16,0 0-16,-21 21 0,22-21 0,-1 0 15,0 0-15,0 0 0,0 0 0,0-21 16,22 0-16,-22 21 0,0-21 16,0 0-16,0 0 0,1-22 0,-1 22 15,-21 0-15,0-21 16,0 20-16,0-20 0,0 21 0,0 0 16,0 0-16,-21-1 0,-1 1 0,1 0 15,0 21-15,0 0 0,-43 0 16,22 21-16,21 0 0,0 1 15,0-1-15,-1 0 0,1 0 16,21 0-16,0 0 0,0 1 0,0 20 16,0-21-16,0 0 0,0 0 15,0 1-15,21-1 0,1-21 16,-1 0-16,0 0 0</inkml:trace>
  <inkml:trace contextRef="#ctx0" brushRef="#br0" timeOffset="38871.07">12298 3239 0,'0'-22'0,"0"44"0,-21-44 16,21 1-16,0 0 0,0 0 16,21 21-1,0 0 1,0 0-1,0 21-15,0 0 0,-21 0 16,0 22-16,0-22 0,0 0 16,0 0-16,0 22 0,0-22 0,0 0 15,0 0-15,0 0 0,0 0 16,0 1-16,0-1 0,0 0 0,0 0 16,0-42 15,0 0-16,0 0-15,22-1 16,-1-20-16,-21 21 0,21 0 0,0 0 16,-21-22-16,21 22 15,0 0-15,-21 0 0,22 0 0,-22-1 0,21 1 16,-21 0-16,21 21 16,-21-21-16,21 21 15,-21-21-15</inkml:trace>
  <inkml:trace contextRef="#ctx0" brushRef="#br0" timeOffset="39250.56">13060 2879 0,'0'0'0,"-21"-21"15,-1 21-15,1 21 32,21 0-32,-21 0 0,21 0 15,0 22-15,-21-22 0,21 0 16,-21 21-16,0-21 0,21 22 0,0-1 16,-22-21-16,22 22 0,-21-1 0,0 0 15,21-21-15,0 1 16,0 20-16,0-21 0,0 0 0,0 0 15,0 1-15,0-1 16,0 0 0,21-21-16,0 0 15,1 0-15,-1 0 0,0 0 16,0 0-16,-21-21 16,21 21-16,-21-21 0,21-1 15,-21 1-15,22 21 0,-22-21 0,21 0 16,-21 0-16</inkml:trace>
  <inkml:trace contextRef="#ctx0" brushRef="#br0" timeOffset="39578.37">12933 3048 0,'0'0'0,"-21"0"0,-1 0 16,22-21-16,22 21 15,-1 0 1,0-21-16,21 21 0,-21 0 0,22 0 16,-22 0-16,21 0 0,-21 0 15,22 0-15,-22 0 0,21 0 0,-21-21 16,1 21-16,-1 0 0,0 0 16,0 0-16,0 0 0,0 0 15,1 0 1,-44 0 46,1 0-62,0 0 16,0 21-16</inkml:trace>
  <inkml:trace contextRef="#ctx0" brushRef="#br0" timeOffset="41010.24">7281 16955 0,'-21'0'0,"0"0"0,0 0 15,0-22 1,42 22 31,0 0-31,0 0-16,21 0 0,-20 22 0,20-22 15,21 0-15,-20 0 0,-1 0 16,22 21-16,-22-21 0,0 0 0,22 0 15,-22 0-15,0 0 0,1 21 16,-1-21-16,0 0 0,1 0 0,-1 0 16,0 0-16,-20 0 0,-1 0 0,21 0 15,-21 0-15,0 0 0,1 0 16,-1 0-16,0 0 0,0-21 0,0 21 16,0-21-1,-21-1 1,0 1-16</inkml:trace>
  <inkml:trace contextRef="#ctx0" brushRef="#br0" timeOffset="41380.05">8022 16743 0,'0'0'0,"-21"-21"16,0 21-1,42 0 1,0 0-16,0 21 16,0-21-16,1 0 0,-1 0 15,21 21-15,-21-21 0,0 21 0,1-21 16,20 21-16,-21-21 0,0 22 16,0-22-16,1 21 0,-1-21 0,-21 21 15,0 0-15,0 0 0,0 0 16,0 1-16,0-1 0,0 0 0,-21 0 15,-1 0-15,1 22 0,0-22 16,-21 0-16,21 0 0,-1 0 16,-20 0-16,21 1 0,-21-1 0,20 0 15,1 0-15,0-21 0,0 21 0,0-21 16,0 0-16,-1 21 0,1-21 16,21-21-1,21 0 1,1 0-16</inkml:trace>
  <inkml:trace contextRef="#ctx0" brushRef="#br0" timeOffset="44439.22">9504 16679 0,'0'-21'15,"0"0"-15,-21 21 16,21-21-16,0 0 16,0 0-16,0-1 15,0 1-15,0 0 0,0 0 16,0 0 0,0 0-16,0-1 15,-22 22-15,1 0 0,0 0 16,0 0-16,0 22 15,0-1-15,-1-21 0,1 21 0,0 0 16,0 21-16,0-20 0,-22 20 16,22-21-16,0 21 0,0 1 0,0-1 15,0 0-15,-1 1 16,22-1-16,0 0 0,0-20 0,0 20 16,0-21-16,0 21 0,0-20 0,0-1 15,22 0-15,-1 0 0,0-21 16,0 21-16,0-21 0,0 0 0,22 21 15,-22-21-15,0 0 0,0 0 16,0 0-16,1 0 0,-1 0 0,21-21 16,-21 21-16,0-21 0,22 0 15,-22 0-15,21 0 0</inkml:trace>
  <inkml:trace contextRef="#ctx0" brushRef="#br0" timeOffset="44744.56">9991 16425 0,'0'0'0,"0"-21"0,0 0 0,0 0 16,0 0-16,-22 0 15,1 21-15,0 0 16,0 0 0,21 21-16,-21 0 0,21 0 0,0 0 15,0 22-15,-21-22 0,21 21 16,0 0-16,-22 1 0,22-1 15,0 0-15,0 22 0,-21-22 0,21 1 16,0-22-16,-21 21 0,21 0 16,0-20-16,0 20 0,0-21 0,0 0 15,0 0-15,0 1 0,0-1 16,21-21 15,0-21-31,1 21 0,-22-22 0,42 1 16</inkml:trace>
  <inkml:trace contextRef="#ctx0" brushRef="#br0" timeOffset="45859.65">10181 16806 0,'0'0'0,"0"-21"0,0 42 32,0 1-17,-21-1-15,0 0 0,21 0 16,-21 0-16,-1 0 0,22 1 0,0-1 15,-21 0-15,0 0 0,21 0 16,0 0-16,0 1 0,0-1 16,0 0-1,21-21-15,0 0 0,1 0 0,-1 0 16,0 0-16,0 0 0,0 0 16,0-21-16,1 21 0,20-21 15,-21-1-15,0 1 0,0 21 0,-21-21 16,22-21-16,-1 21 0,-21-1 15,0 1-15,0-21 0,0 21 0,0-22 16,0 22-16,0 0 0,0 0 16,0 0-16,-21 21 0,-1 0 0,1 0 15,0 0-15,0 0 0,0 0 16,0 21-16,-1 0 0,1 0 0,0 0 16,-21 1-16,21-1 0,21 0 15,-22 0-15,22 0 0,0 0 0,0 1 16,0-1-1,22-21-15,-1 0 16,21 0-16,-21 0 0,0 0 16,22 0-16,-22-21 0,21-1 0,-21 22 15,22-21-15,-1 0 0,-21 0 16,0 21-16,22-21 0,-22 0 0,0 21 16,0-22-16,-21 1 0,21 21 15,1 0-15,-22 21 31,0 1-31,0-1 16,0 0-16,0 0 0,0 0 16,0 0-16,0 1 15,0-1-15,0 0 0,0 0 16,0 0-16,0 0 16,0 1-1,-22-22-15,22 21 16,-21-21-16,0 0 15,0 0 1,0 0-16,21-21 16,-21 21-16,-1 0 15,22 21 48,0 0-63,0 0 15,22-21-15,-1 0 16,0 0-16,0 0 0,0 0 16,0 0-16,1 0 0,-1 0 0,21 0 15,-21 0-15,22 0 0,-1 0 16,-21-21-16,21 0 0,-20 21 0,20-21 16,-21 21-16,0-22 0,22 22 15,-43-21-15,21 0 0,0 21 0,0-21 16,-21 0-16,0 0 15,0-1-15,21 1 0,-21 0 16,0 0-16,-21 21 31,0 0-31,0 21 0,0 0 16,21 0-16,-22 1 16,22-1-16,0 0 0,-21 0 0,21 0 15,0 0-15,0 1 16,0-1-16,0 0 0,21-21 15,-21 21 1,22-21-16,-1 0 0,0 0 16,0 0-16,0 0 15,0-21 1,1 21-16,-22-21 0,0 0 16,0-1-1</inkml:trace>
  <inkml:trace contextRef="#ctx0" brushRef="#br0" timeOffset="50261.09">11726 16552 0,'21'-21'0,"-21"0"31,0 0-31,0 0 16,0 0 15,0 42 16,0 0-47,0 0 16,0 0-16,0 0 0,0 22 15,0-22-15,0 21 0,0-21 16,0 22-16,0-1 0,0-21 0,0 22 15,0-1-15,0-21 0,0 0 16,0 22-16,0-22 0,-21 0 16,21 0-16,0 0 15,-21-21 17,21-21-17,0 0 1,0 0-16,0 0 0,0-1 15</inkml:trace>
  <inkml:trace contextRef="#ctx0" brushRef="#br0" timeOffset="50692.89">11705 16468 0,'0'0'0,"0"-21"15,0-1 1,0 1 0,21 21-16,0 0 0,22 0 15,-22 0-15,21 0 0,-21 0 16,22 0-16,-1 0 0,0 21 0,-20 1 15,20-22-15,0 21 0,-21 0 16,22 0-16,-22 0 0,-21 22 0,0-22 16,0 0-16,0 21 0,0-21 15,0 22-15,-21-22 0,0 0 0,-1 21 16,-20-20-16,21-1 0,-21 0 16,20 0-16,-20 0 0,21 0 0,0 1 15,0-22-15,-1 21 0,1-21 16,0 0-16,21-21 62,21 21-62,0-22 0</inkml:trace>
  <inkml:trace contextRef="#ctx0" brushRef="#br0" timeOffset="51493.05">12509 16468 0,'0'0'0,"22"0"0,-22 21 16,0 0 0,0 0-16,0 0 0,0 1 0,0-1 15,0 21-15,0-21 0,0 22 16,0-22-16,-22 21 0,22-21 15,-21 22-15,0-22 0,21 21 0,0-21 16,-21 0-16,21 1 0,-21-1 0,21 0 16,0 0-16,0 0 0,0-42 47,0 0-32,0 0-15,0 0 0,0-1 16,21-20-16,-21 21 0,0-21 0,21 20 15,-21-20-15,0 21 0,0-21 16,21 20-16,-21-20 0,21 21 0,-21 0 16,0 0-16,0-1 0,22 22 15,-1-21-15,-21 0 0,21 21 0,0 0 16,0-21-16,0 21 0,1 0 16,-1 0-16,0 0 0,0 0 15,0 21 1,-21 0-16,0 0 0,0 1 15,0-1-15,0 0 0,0 0 16,0 0-16,-21 0 0,0 1 16,-21-1-16,20 0 0,1 0 0,0 0 15,0 0-15,0-21 0,0 22 16,-1-22-16,22 21 0,0-42 47,43 21-32,-22 0-15,0 0 0,0 0 0,0 0 16,1 0-16,20 0 0,-21 0 16,0 0-16,0 21 0,1 0 15,-1-21-15,0 21 0,0 0 16,-21 0-16,0 1 0,0-1 16,0 0-16,0 0 15,-21 0-15,0 0 0,-22 1 0,22-22 16,-21 21-16,21-21 0,-22 0 15,22 21-15,0-21 0,-21 0 0,21 0 16,-1 0-16,1 0 0,0 0 16,0 0-16,0 0 0,0 0 15,-1-21 1,1 21-16,0 0 0,0 0 16,0 0-1,0 0-15,-1 21 16</inkml:trace>
  <inkml:trace contextRef="#ctx0" brushRef="#br0" timeOffset="55618.77">9186 5355 0,'21'0'0,"1"0"31,-1 0-15,0 0 0,0 0-1,-21-21-15,0 0 0,0 0 16,0 0 0,0-1-16,0 1 15,0 0-15,-21 0 16,0 21-16,0-21 15,-1 21-15,1 0 0,0 0 16,0 0-16,0 0 0,0 0 0,-1 0 16,1 0-16,0 21 0,0 0 15,-21-21-15,20 21 0,1 0 16,0 1-16,0-1 0,21 0 16,0 21-16,-21-21 0,21 1 0,-21-1 15,21 0-15,0 0 0,0 0 16,0 0-16,0 1 0,0-1 0,21 0 15,0-21-15,0 0 16,0 0-16,0 0 16,1 0-16,-1 0 0,0-21 15,0 0-15,0-1 0,22 1 0,-22 21 16,0-42-16,0 21 0,0 0 0,0-1 16,1 1-16,-1 0 0,0 0 15,0 0-15,-21 0 0,21 21 16,-21-22-16,0 44 47,-21-1-47,21 0 0,-21 0 15,0 0-15,21 0 16,0 1-16,0-1 0,0 0 0,0 0 16,0 0-16,0 0 0,0 1 0,0-1 15,0 0-15,21-21 16,0 0-16,0 21 0,0-21 15,1 0-15,-1 0 0,0 0 16,0-21-16,0 0 0,0 21 16,1-21-16,-1 21 0,0-22 15,0 1-15,0 0 0,0 0 0,1 0 16,-22 0-16,0-1 0,21 1 16,-21-21-16,0 21 0,0 0 0,0-22 15,0 22-15,0 0 0,0-21 16,-21 20-16,-1-20 0,1 21 0,0 0 15,0 0-15,0-1 0,-22 1 16,22 0-16,-21 21 0,0-21 16,20 21-16,-20 0 0,0 0 0,-1 0 15,1 0-15,-21 0 0,20 0 0,1 0 16,-22 0-16,22 21 16,-21 0-16,20 0 0,1 1 0,0-22 15,-1 21-15,1 21 0,0-21 16,-1 0-16,22 1 0,-21-1 0,21 21 15,-1-21-15,1 22 0,0-22 0,0 21 16,21 0-16,0-20 0,-21 20 16,21 0-16,0 1 0,0-1 0,0 21 15,0-20-15,21-1 0,-21-21 16,21 22-16,21-1 0,-20-21 0,20 0 16,-21 0-16,21 1 15,1-1-15,-1 0 0,0-21 0,1 0 16,-1 0-16,0 0 0,1 0 15,-1 0-15,0 0 0,1 0 0,-1 0 16,0-21-16,-20 21 0,20-21 0,-21-1 16,21 22-16,-20-21 0,-1 0 15,0 21-15,0-21 0,0 21 16,-21-21-16,0 0 31</inkml:trace>
  <inkml:trace contextRef="#ctx0" brushRef="#br0" timeOffset="56279.12">10477 5165 0,'0'0'0,"0"-21"32,0 42-1,0 0-31,-21 0 0,21 0 0,-21 0 15,21 1-15,0 20 0,-21-21 16,0 21-16,21-20 0,-21 20 16,-1-21-16,22 21 0,0-20 0,-21 20 15,21-21-15,-21 0 0,21 22 16,0-22-16,0 0 0,0 0 16,0 0-1,0-42 16,21 0-31,-21 0 0,21 0 16,-21-22-16</inkml:trace>
  <inkml:trace contextRef="#ctx0" brushRef="#br0" timeOffset="56979.72">10393 5292 0,'0'0'0,"-21"-21"0,21-1 16,0 1 0,0 0-16,0 0 15,21 21-15,0 0 0,0-21 16,0 21-16,0 0 0,22-21 16,-22 21-16,21 0 0,-21 0 0,22 0 15,-1 0-15,-21 0 16,0 0-16,22 0 0,-22 0 0,0 21 15,0-21-15,0 21 0,-21 0 16,22 0-16,-22 0 0,0 1 0,0-1 16,0 0-16,-22 0 0,1 0 0,0 0 15,0 1-15,0-1 0,-22 0 16,22 0-16,0-21 0,0 21 0,0-21 16,0 0-16,21 21 0,-22-21 15,1 0 1,21-21-1,0 0 1,21 0 0,1 21-16,-1 0 0,0-21 15,0 21-15,0 0 0,0 0 16,1 0-16,-1 0 0,0 0 16,0 0-16,0 0 0,22 0 0,-22 0 15,0 21-15,0-21 0,0 21 16,0 0-16,1-21 0,-22 21 15,0 1-15,0-1 16,0 0-16,0 0 16,0 0-16,-22 0 0,1 1 15,0-22-15,0 21 0,-21 0 16,20 0-16,1 0 0,-21-21 0,21 21 16,-22 1-16,22-22 0,-21 0 15,21 21-15,0-21 0,-22 0 0,22 0 16,0 0-16,0 0 0,0 0 0,-1 0 15,1 0-15,0 0 0,0 0 16,0 0-16,21-21 16,0-1 15,0 1-15,21 0-1</inkml:trace>
  <inkml:trace contextRef="#ctx0" brushRef="#br0" timeOffset="57547.39">11769 5334 0,'0'-21'0,"0"0"16,0 0-1,0-1 1,0 1-16,-22 0 15,1 21-15,0 0 16,0 0-16,0 0 0,0 0 0,-1 0 16,1 0-1,0 0-15,0 21 0,0 0 0,-22-21 16,22 22-16,0-1 0,0 0 16,0 0-16,0 0 0,-1 22 0,1-22 15,0 0-15,21 21 0,0-21 16,0 1-16,0-1 0,0 21 0,0-21 15,0 0-15,0 1 0,21-1 0,0 0 16,1 0-16,-1-21 0,0 21 16,0-21-16,0 0 0,22 21 0,-22-21 15,0 0-15,21 0 0,-21 0 16,1 0-16,20 0 0,-21 0 0,0 0 16,0-21-16,1 21 15,-1-21-15,0 21 0,-21-21 16,21 21-16,-21-21 15,21 21-15,-21-21 0,-21 21 32,0 0-32</inkml:trace>
  <inkml:trace contextRef="#ctx0" brushRef="#br0" timeOffset="60191.12">10647 6689 0,'-21'0'15,"-1"0"-15,1 0 16,0 0 0,0 0-16,0 0 15,0 0 1,-1 0-16,1 0 16,0 0 15,42 0 16,0 0-47,1 0 0,20 0 0,-21 0 15,21 0-15,1 0 16,-1 21-16,22-21 0,-22 0 0,21 21 0,22-21 16,-21 0-16,-1 21 0,22-21 15,-1 21-15,-20-21 0,21 0 16,-1 22-16,-20-22 0,-1 0 15,1 0-15,-1 0 0,1 0 0,-1 0 16,-20 0-16,-1 0 0,0 0 0,1 0 16,-1 21-16,0-21 0,1 0 15,-22 0-15,0 0 0,0 0 16,0 0-16,0 0 0,1 0 0,-44 0 78,1 0-62,0-21-16</inkml:trace>
  <inkml:trace contextRef="#ctx0" brushRef="#br0" timeOffset="60790.33">11896 6541 0,'21'0'31,"0"0"-31,0 21 16,0 0-1,0-21-15,1 21 0,-1-21 0,0 21 0,21 0 16,-21-21-16,1 22 0,20-22 16,-21 21-16,0-21 0,22 21 15,-22-21-15,0 0 0,0 21 0,0-21 16,0 0-16,1 0 15,-1 21-15,0-21 16,0 0 0,-21 21 46,-21-21-62,21 22 16,-21-22-16,0 21 0,-22 0 0,22 0 15,0 0-15,-21 0 16,-1 1-16,22-1 0,-21 0 0,21 0 16,-1 0-16,-20 0 0,21 1 15,0-1-15,0 0 0,-1-21 0,22 21 16,0 0-16,-21-21 0,21 21 0,-21-21 16,21 22-1,0-44 48</inkml:trace>
  <inkml:trace contextRef="#ctx0" brushRef="#br0" timeOffset="72775.16">14986 5757 0,'21'0'16,"-21"22"-16,21-22 31,0 0-31,1 0 16,-22-22-16,21 22 0,0 0 15,-21-21-15,21 21 0,0-21 0,0 0 16,1 21-16,-22-21 16,21 21-16,0-21 0,-21-1 0,21 1 15,0 0 1,-21 0-16,0 0 15,-21 21 1,0 0-16,0 0 0,0 0 16,-1 0-16,1 0 0,0 0 0,0 0 15,0 21-15,0-21 16,-1 21-16,1-21 0,0 21 0,0-21 16,21 21-16,0 1 0,-21-22 15,21 21-15,-21-21 0,21 21 16,0 0-1,0 0-15,0 0 32,21-21-32,0 22 15,0-1-15,0-21 16,0 0-16,1 0 0,-22 21 0,42-21 16,-21 0-16,0 0 0,0 21 15,1-21-15,-1 0 0,0 21 16,0-21-16,0 21 15,-21 1-15,21-22 16,-21 21-16,0 0 16,0 0-16,-21 0 15,0-21-15,0 21 0,0-21 16,0 22-16,-22-22 0,22 21 0,0-21 16,-21 0-16,20 0 0,1 0 15,-21 0-15,21 0 0,0 0 0,-1 0 16,1 0-16,0 0 0,0 0 15,0-21-15,0 21 16,21-22 0,0 1-16,0 0 31,21 21 31,0 0-62,0 0 16</inkml:trace>
  <inkml:trace contextRef="#ctx0" brushRef="#br0" timeOffset="73066.99">15536 5906 0,'21'0'0,"1"0"110,-1 0-95,0 0-15</inkml:trace>
  <inkml:trace contextRef="#ctx0" brushRef="#br0" timeOffset="73556.74">15938 5821 0,'0'0'0,"22"-21"0,-1 21 0,-21-21 15,21 21-15,0-22 16,0 1-16,-21 0 16,-21 21 15,0 0-31,0 0 15,0 21-15,-1 0 0,1-21 0,0 22 16,0-22-16,21 21 0,-21 0 16,21 0-16,0 0 15,0 0 1,21-21-16,0 0 16,0 22-16,0-22 15,22 0-15,-22 0 0,0 0 0,0 0 16,-21 21-16,21-21 0,1 0 15,-22 21 1,-22-21 0,-20 0-16,21 0 0,0 21 15,-22-21-15,22 0 0,-21 0 16,21 0-16,0 0 0,-1 21 16,1-21-16,0 0 0,42 0 46,0 0-46,1 0 16,-1 0-16,0-21 0,0 0 16,0 21-16,0 0 0,22 0 0,-22-21 15</inkml:trace>
  <inkml:trace contextRef="#ctx0" brushRef="#br0" timeOffset="73878.55">16192 5927 0,'0'0'0,"64"0"15,-43 0-15,0 0 16,0 0-16,1 0 0,20 0 15,-21 0-15,21 0 0,-20-21 16,20 21-16,-21-22 0,21 22 0,-20-21 16,20 21-16,-21-21 0,21 0 15,-20 21-15,-1-21 0,-21 0 16,21-1-16,-21 1 16,-21 21-1,0 0-15,-1 0 0,-20 0 16,21 21-16,0 1 15,0-1-15,-1 0 0,1 0 0,0 0 16,0 0-16,21 1 0,-21-1 16,21 0-16,0 0 0,0 0 15,21 0-15,0-21 0,0 0 16,0 0-16,1 0 0,-1 0 16,0 0-16,0 0 0,0 0 15,0 0-15</inkml:trace>
  <inkml:trace contextRef="#ctx0" brushRef="#br0" timeOffset="74483.21">15198 6392 0,'0'0'0,"0"-21"0,0 0 15,0 0 1,0 42 15,0 0-31,0 0 0,0 1 0,0 20 16,0-21-16,-22 0 0,22 0 15,-21 22-15,21-22 0,0 0 16,0 0-16,21-21 31,1 0-31,-1 0 0,0 0 0,0-21 16,0 0-16,0 0 0,1 0 16,20-1-16,-21 22 0,0-42 0,0 42 15,1-21-15,-22 0 0,21 0 16,0 21-16,-21 21 15,0 0 1,0 0-16,0 0 0,21 0 16,-21 1-16,0-1 0,21-21 15,-21 21-15,0 0 0,21-21 16,1 0-16,-1 0 0,0 0 16,0 0-16,0 0 0,0-21 15,1 0-15,-1 21 0,0-21 16,0-1-16,-21 1 0,0 0 15,0 0-15,0 0 0,0 0 16,0-1-16,0 1 0,0 0 16,-21 21-16,0-21 0,0 21 15,-1 0-15,22 21 16,-21 0-16,0 0 0,21 1 16,0-1-16,0 0 15</inkml:trace>
  <inkml:trace contextRef="#ctx0" brushRef="#br0" timeOffset="74939.1">16256 6371 0,'-21'0'15,"0"-21"-15,-1 21 0,1 0 0,0 0 16,0 0-16,-21 21 0,20-21 15,1 21-15,0 1 0,0-1 16,0 0-16,21 0 0,-21 0 0,-1 0 16,22 1-16,-21-1 0,21 21 15,0-21-15,0 0 0,0 1 16,21-22 0,1 0-16,-1 0 0,0 0 15,0 0-15,21-22 0,-20 22 16,-1-21-16,21 0 0,-21 0 0,22-21 15,-22 20-15,0-20 0,21 0 16,-21 21-16,1-22 0,-1 1 0,-21 21 16,0-22-16,21 22 0,-21 0 0,0 0 15,0 0-15,-21 21 32,0 21-32,-1 0 15,1 0-15,0 0 0,0 1 0,21 20 16,-21-21-16,0 21 0,-1 1 15,22-22-15,0 21 0,0-21 0,0 1 16,0-1-16,0 0 0,0 0 16,0 0-16,0 0 0,0 1 0,0-1 15,0 0-15</inkml:trace>
  <inkml:trace contextRef="#ctx0" brushRef="#br0" timeOffset="75559.39">15176 7387 0,'0'-21'16,"22"0"-1,-1 0 1,-21 0-16,21 21 0,-21-22 0,0 1 16,0 0-16,0 0 15,0 0-15,-21 21 0,0-21 0,-1 21 16,1 0-16,-21 0 0,21 0 0,0 0 16,-1 0-16,1 21 0,0 0 15,0 0-15,-21 0 0,20 0 0,1 1 16,21-1-16,-21 21 0,21-21 15,0 0-15,-21 1 0,21-1 0,0 0 16,0 0-16,21-21 16,0 0-16,0 0 0,1 0 15,-1 0-15,0 0 0,21-21 0,-21 21 16,22-21-16,-22 0 0,21-1 16,-21 1-16,1 0 0,20 0 0,-21-21 15,-21 20-15,21-20 0,-21 21 16,0-21-16,0 20 0,0 1 0,0 0 15,0-21-15,0 21 0,-21-1 16,0 22 0,21 22-16,-21-1 15,21 21-15,0-21 0,0 0 16,0 22-16,0-22 0,0 21 0,0-21 16,0 1-16,0 20 15,0-21-15,0 0 0,0 0 0,0 1 16,21-22-16,0 0 15,0 0 1,0 0-16,1 0 16,-22-22-16,21 1 15,0 0-15</inkml:trace>
  <inkml:trace contextRef="#ctx0" brushRef="#br0" timeOffset="75727.31">15557 7303 0,'0'0'0,"22"0"78,-1 0-62,0 0-1</inkml:trace>
  <inkml:trace contextRef="#ctx0" brushRef="#br0" timeOffset="76380.92">16235 7197 0,'0'0'0,"0"-21"0,21 21 16,-21-22-16,0 1 0,0 0 15,-21 0 1,0 21-16,-1 0 0,1 0 16,0 0-16,-21 0 0,21 0 0,-1 21 15,-20-21-15,21 21 0,0 0 16,0 1-16,-1-1 0,1 0 0,0 0 16,0 0-16,21 0 0,0 1 15,0-1-15,21-21 16,0 0-16,0 0 15,1 0-15,-1 0 0,0 0 0,21-21 16,-21 21-16,1-22 0,-1 1 16,21 21-16,-21-21 0,0 0 0,1 0 15,-22 0-15,21 21 16,-21-22-16,0 44 47,-21-1-47,21 0 0,0 0 0,-22 0 15,22 0-15,0 1 0,0-1 16,0 21-16,0-21 0,0 0 16,0 22-16,0-1 0,-21-21 0,21 22 15,0-1-15,-21-21 0,21 21 16,0 1-16,0-22 0,-21 21 0,21 1 16,-21-22-16,21 0 0,0 21 15,-21-21-15,21 1 0,0-1 16,0 0-16,-22-21 15,22-21 1,-21 0-16,21-1 0,0 1 16,0 0-16,0 0 0,0 0 15,0 0-15,0-1 0,0-20 0,0 21 16,0 0-16,0 0 0,0-1 16,0 1-16,21 0 0,1 0 0,-22 0 15,21 0-15,0-1 0,0 1 16,0 0-16,0 0 0,1 21 0</inkml:trace>
  <inkml:trace contextRef="#ctx0" brushRef="#br0" timeOffset="77016.14">16552 7281 0,'0'-21'31,"21"21"-16,-21-21-15,22 21 0,-22-21 16,21 21-16,-21-21 0,21 0 16,0 21-16,-21-22 0,21 1 15,0 21-15,-21-21 0,-21 21 32,0 0-32,0 0 15,0 21-15,0-21 0,-1 21 16,1 1-16,0-1 0,21 0 0,-21-21 15,21 21-15,-21 0 0,21 0 16,0 1-16,0-1 0,0 0 16,0 0-16,21 0 0,0-21 15,0 0-15,0 21 0,1-21 16,-1 0-16,21 0 0,-21 0 0,0 0 16,1 0-16,-1 0 0,0-21 0,0 0 15,0 21-15,0-21 0,1 0 16,-1 0-16,-21-1 0,21 1 0,0 0 15,-21 0-15,21-21 0,-21 20 16,0 1-16,0-21 0,0 21 0,21 0 16,-21-22-16,0 22 0,0 0 0,22 21 15,-22-21-15,0 0 16,0 42 0,0 0-1,-22 0-15,22 0 0,-21 0 16,21 1-16,-21 20 0,21-21 0,0 0 15,0 22-15,0-22 0,0 0 16,0 21-16,0-21 0,0 1 16,0-1-16,0 0 0,0 0 15,0 0-15,0 0 16,21-21-16,0 0 16,1 0-16,-1 0 15,-21-21-15,21 0 0,0 21 16,-21-21-16,21 0 0,-21 0 15,21-1-15,-21 1 0</inkml:trace>
  <inkml:trace contextRef="#ctx0" brushRef="#br0" timeOffset="77266.87">16933 7049 0,'21'0'31,"1"0"-15,-1 0-16,0 0 0,0 0 0,0 0 16,0 0-16,22 0 0,-22 0 0,21-22 15,-21 22-15,22-21 0,-22 21 16,0 0-16,21 0 0,-20-21 0,-1 21 16,0 0-1,-42 0 1,0 0-1,-22 21-15</inkml:trace>
  <inkml:trace contextRef="#ctx0" brushRef="#br0" timeOffset="79678.98">8615 12573 0,'21'0'15,"-21"-21"-15,21 0 0,0 21 16,-21-21-16,0-1 0,0 1 15,0 0-15,0 0 16,-21 21-16,0 0 16,0 0-16,0 0 0,-1 0 0,1 0 15,0 21-15,0 0 0,-21-21 16,20 21-16,1 22 0,0-22 0,0 0 16,0 0-16,0 0 0,-1 22 0,22-22 15,0 0-15,0 0 0,0 0 16,0 1-16,22-22 15,-1 0 1,0 0-16,0 0 0,0-22 0,0 1 16,1 21-16,-1-21 0,0 0 0,0 0 15,0 0-15,0-1 0,1 22 16,-1-21-16,0 0 0,0 0 0,-21 0 16,0 0-16,0-1 0,21 22 15,-21-21-15,0 0 16,0 42-1,0 0 1,-21-21-16,21 22 0,0-1 0,0 0 16,-21 0-16,21 0 0,0 0 15,0 1-15,0-1 0,0 0 16,0 0-16,0 0 0,0 0 0,0 1 16,21-22-16,-21 21 15,21-21-15,0 0 0,1 0 0,-1 0 16,0 0-16,21-21 0,-21-1 15,1 1-15,20 0 0,-21 0 16,0 0-16,0 0 0,22-1 0,-22-20 16,-21 21-16,21-21 0,-21 20 15,0-20-15,0 21 0,0-21 16,-21-1-16,0 22 0,0-21 0,-22-1 16,1 22-16,0-21 0,-1 21 15,1 0-15,-22-1 0,22 22 0,0 0 16,-22 0-16,1 0 0,20 0 15,-20 0-15,-1 43 0,22-22 0,-21 0 16,-1 21-16,1 1 0,20-1 16,1 22-16,0-22 0,20 21 0,1-20 15,21 20-15,0 1 0,0-1 0,0-20 16,0 20-16,21-21 0,1 1 16,20-1-16,-21 0 0,21-20 0,-20-1 15,20 0-15,0 0 0,1-21 16,-1 0-16,0 0 0,1 0 0,-1 0 15,0 0-15,1 0 0,-1 0 16,0-21-16,1 0 0,-1 21 16,0-21-16,1-22 0,20 22 0,-21 0 15</inkml:trace>
  <inkml:trace contextRef="#ctx0" brushRef="#br0" timeOffset="80289.63">9737 12192 0,'0'0'0,"0"-21"0,-22 21 16,1 0-16,0 21 15,0 0 1,21 0-16,-21 22 0,21-22 16,-21 21-16,-1-21 0,22 22 0,-21-1 15,0 0-15,21-20 0,-21 20 16,0 0-16,21 1 0,-21-22 16,21 21-16,-22-21 0,22 22 0,-21-22 15,21 0-15,0 0 16,21-42-1,1 0-15,-1 0 16,0-1-16,0 1 0,-21-21 16,21 21-16,0-22 0,1 1 0,-22 0 15,21-1-15,0 1 0,-21 0 16,21-1-16,0 1 0,-21 0 0,21 21 16,1-22-16,-22 22 0,21 0 0,0 0 15,0 0-15,0 21 16,0 0-16,1 21 15,-1 0-15,0 0 0,-21 21 16,21-20-16,-21 20 0,21-21 0,-21 21 16,0 1-16,0-22 0,0 21 0,0-21 15,0 22-15,0-22 0,0 21 16,0-21-16,0 1 0,0-1 0,0 0 16,0 0-16,0 0 0,0 0 15,-21-21 16,0 0-15,21-21-16,-21 21 0</inkml:trace>
  <inkml:trace contextRef="#ctx0" brushRef="#br0" timeOffset="80479.52">9461 12594 0,'22'0'16,"-1"0"-16,0 0 0,0 0 16,21-21-16,-20 21 0,20 0 15,0-21-15,1 21 0,-1-21 0,0 21 16,1 0-16,-1-21 0,0 21 0,-21 0 16,22-22-16,-22 22 15,21 0-15</inkml:trace>
  <inkml:trace contextRef="#ctx0" brushRef="#br0" timeOffset="80799.34">10583 12234 0,'0'0'15,"0"-21"-15,0 0 16,0 0-16,-21 21 0,0 0 15,0 0-15,0 0 0,-1 0 16,1 21-16,0-21 0,0 21 16,-21 22-16,20-22 0,1 21 0,0 0 15,0-20-15,0 20 0,0 0 0,-1 1 16,22-1-16,0 0 0,0-21 16,0 22-16,0-1 0,0-21 0,0 0 15,0 1-15,22-1 0,-1 0 16,0-21-16,0 0 0,0 21 0,0-21 15,1 0-15,-1 0 0,0 0 16,0-21-16,21 0 0,-20 21 16,-1-21-16,0-1 0</inkml:trace>
  <inkml:trace contextRef="#ctx0" brushRef="#br0" timeOffset="81466.95">11049 13018 0,'0'0'16,"21"0"15,0 0-31,22 0 16,-1 0-16,-21 0 0,21 0 0,22 0 15,-22 21-15,1-21 0,20 0 16,-21 0-16,22 0 0,-22 0 15,1 0-15,20 0 0,-21 0 0,22 0 16,-22-21-16,1 21 0,-1 0 16,0-22-16,-21 22 0,1 0 0,-1 0 15,0-21-15,0 0 0,-21 0 16,0 0 0,-21 21-16,0-21 0,0-1 0,-1 22 15,-20 0-15,21-21 0,0 21 16,0 0-16,-1 0 0,22-21 0,-21 21 15,42 0 17,1 0-32,-1 0 0,0 0 15,0 0-15,0 21 0,0-21 16,1 21-16,-1 1 16,0-1-16,-21 0 0,0 0 15,0 0-15,0 0 0,0 1 16,0-1-16,0 0 0,-21 0 0,0 0 15,-1 0-15,1 1 0,-21-22 0,21 21 16,0 0-16,-1 0 0,1-21 16,0 21-16,0-21 0,0 0 15,21 21-15,0-42 32</inkml:trace>
  <inkml:trace contextRef="#ctx0" brushRef="#br0" timeOffset="81938.86">13314 12933 0,'0'0'0,"-21"-21"0,-1 21 16,1 0-16,0 0 0,0 0 15,0 0-15,0 0 16,-1 21-16,1 0 0,0 0 16,0 0-16,21 1 0,-21 20 15,0-21-15,-1 21 0,22-20 0,0 20 16,-21-21-16,21 21 0,-21-20 0,21 20 16,0-21-16,0 0 0,0 0 15,0 1-15,0-1 0,0 0 0,21-21 16,0 21-16,1-21 0,-1 21 0,0-21 15,0 0-15,0 0 0,0 0 16,22 0-16,-22 0 0,0-21 0,21 0 16,-20 0-16,20 0 0,-21-1 15,21 1-15</inkml:trace>
  <inkml:trace contextRef="#ctx0" brushRef="#br0" timeOffset="82207.71">13737 12848 0,'0'0'0,"0"-21"0,0 0 0,0 0 16,0 0-16,-21 42 31,21 0-31,0 0 16,-21 21-16,21-20 0,0 20 16,0 0-16,0-21 0,-21 22 0,21-1 15,0 0-15,-22 1 0,22-22 0,0 21 16,0-21-16,-21 1 15,21 20-15,-21-21 0,21 0 0,0 0 16,0 1-16,21-22 31,0 0-31,1-22 16,-1 1-16,0 0 0</inkml:trace>
  <inkml:trace contextRef="#ctx0" brushRef="#br0" timeOffset="83159.17">13970 13081 0,'0'0'0,"-21"21"47,0 0-47,21 1 0,-22-1 0,1 0 16,21 0-16,0 0 0,-21 0 16,0 1-16,21-1 0,0 0 0,0 0 15,0 0-15,0 0 0,0 1 16,21-1-1,0-21-15,0 0 0,1 0 0,-1 0 16,0 0-16,21 0 0,-21-21 16,1 21-16,20-22 0,-21 1 0,0 21 15,0-21-15,1 0 0,-1 0 0,-21 0 16,0-1-16,0 1 0,0 0 16,0-21-16,0 21 0,0-1 15,-21 22-15,-1-21 0,1 21 0,-21 0 16,21 0-16,0 0 15,-1 0-15,1 21 0,0-21 0,0 22 16,0-1-16,0 0 0,21 0 16,0 0-16,0 0 15,21-21-15,0 0 16,0 0-16,0 0 0,0 0 16,1 0-16,20 0 0,-21 0 0,0-21 15,22 0-15,-22 21 0,0-21 16,21 21-16,-21-21 0,1 21 0,-1 0 15,0 0-15,0-21 0,0 21 16,0 0-16,1 0 16,-1 0-16,0 21 15,-21 0 1,0 0-16,0 0 16,0 0-16,0 1 0,0-1 15,0 0-15,0 0 0,0 0 16,0 0-16,0 1 15,0-1-15,-21-21 32,0 0-32,-1 0 15,1 0-15,0 0 16,21-21-16,-21 21 0,0 0 16,21-22-16,-21 1 0,-1 21 15,1 0-15,21 21 31,0 1-31,0-1 16,21-21 0,1 0-16,-1 0 0,0 21 0,0-21 15,0 0-15,0 0 0,22 0 0,-22 0 16,0 0-16,21 0 0,-20 0 16,20-21-16,-21 21 0,0-21 0,0-1 15,1 22-15,-1-21 0,0 0 16,0 0-16,-21 0 0,0 0 15,0-1-15,0 1 0,0 0 16,0 42 15,0 0-31,0 1 0,-21-1 16,21 0-16,0 0 0,-21 0 16,21 0-16,0 1 0,0-1 15,0 0-15,21-21 31,0 0-31,0 0 0,0 0 0,1 0 16,20 0-16,0 0 0</inkml:trace>
  <inkml:trace contextRef="#ctx0" brushRef="#br0" timeOffset="83547.7">15706 12848 0,'0'0'0,"0"-21"0,0 0 0,-22 21 15,1 0-15,21 21 16,-21-21-16,0 42 16,21-20-16,-21 20 0,21 0 0,0-21 15,-21 22-15,21-1 0,-22 0 16,22 1-16,-21-1 0,21 0 16,0 1-16,0-22 0,0 0 0,0 21 15,0-20-15,0-1 0,0 0 16,0 0-16,21-21 15,1 0 1,-1 0-16,0-21 0,0 21 16,0-21-16,0 0 0</inkml:trace>
  <inkml:trace contextRef="#ctx0" brushRef="#br0" timeOffset="84163.76">15896 12954 0,'0'0'16,"0"21"-1,0 0-15,0 1 16,0-1-16,0 0 0,0 21 0,0-21 16,-21 22-16,21-22 0,0 0 15,0 21-15,-21-20 0,21-1 0,-21 0 16,21 0-16,0 0 0,0 0 0,0 1 16,21-22 15,-21-22-16,21 1-15,0 0 0,0 21 0,-21-21 16,21 0-16,1 0 0,-1 21 0,0-22 16,0 1-1,0 21-15,-21 21 16,0 1 0,0-1-16,0 0 15,0 0-15,0 0 16,0 0-16,0 1 15,21-22 1,1 0-16,-1 0 0,0 0 16,0 0-16,0 0 0,0 0 15,1-22-15,20 22 0,-21-21 0,0 0 16,22 21-16,-22-21 0,0 0 0,0 0 16,0-1-16,0 1 0,-21 0 15,0 0-15,0 0 16,-21 21-1,0 0-15,0 21 16,0-21-16,0 21 0,-1 0 0,1 0 16,21 1-16,0-1 0,-21-21 15,21 21-15,0 0 0,0 0 0,0 0 16,21 1 0,0-22-16,1 0 15,-1 0-15,0 0 0,0 0 16,0 0-16,0 0 15,1-22-15,-1 22 0,0-21 0,-21 0 16,21 0-16,-21 0 0,0 0 16</inkml:trace>
  <inkml:trace contextRef="#ctx0" brushRef="#br0" timeOffset="84358.65">15536 13187 0,'0'0'16,"21"0"0,1 0-1,20 0-15,-21 0 0,21 0 0,-20-21 16,20 21-16,0 0 0,1 0 16,-1-21-16,0 21 0,1-22 0,-1 22 15,21 0-15</inkml:trace>
  <inkml:trace contextRef="#ctx0" brushRef="#br0" timeOffset="84967.37">17378 12996 0,'0'-21'16,"0"42"-16,0-63 0,0 21 15,-21 21-15,-1 0 16,22 21-16,-21 0 15,0 22-15,21-22 16,-21 21-16,0 0 0,21 1 0,-21-22 16,-1 21-16,22 1 0,-21-22 0,0 21 15,0-21-15,21 0 0,0 1 16,-21-1-16,21 0 0,-21-21 0,21 21 16,0-42 15,21 21-31,0-21 0,-21 0 0,0-1 15,21 1-15,0 0 0,0-21 16,-21 21-16,0-22 0,22 22 0,-22-21 16,21-1-16,-21 22 0,0-21 15,21 21-15,-21 0 0,21-1 16,-21 1-16,0 42 16,21 1-1,-21-1-15,0 0 0,21 21 0,-21-21 16,0 1-16,22 20 0,-22-21 15,0 0-15,0 0 0,0 1 0,21-1 16,-21 0-16,0 0 0,21-21 0,-21 21 16,-21-21 15,0 0-15,-22 0-16</inkml:trace>
  <inkml:trace contextRef="#ctx0" brushRef="#br0" timeOffset="85363.14">17039 13293 0,'21'0'0,"0"0"0,1 0 15,-1 0-15,21 0 0,-21 0 0,22 0 16,-22 0-16,21 0 0,0 0 16,1 0-16,-22 0 0,21 0 0,1 0 15,-22 0-15,21 0 0,-21 0 16,22 0-16,-22-21 0,21 21 0,-21-22 15,0 22-15,1-21 0,-1 21 16,-21-21-16,0 0 16,0 42 15,0 0-31,-21 0 16,21 1-16,-22-1 0,22 0 0,0 21 15,0-21-15,0 22 0,-21-22 16,21 21-16,0 1 0,0-22 0,-21 21 15,21-21-15,0 22 0,0-22 16,0 21-16,-21-21 0,21 0 0,0 1 16,-21-1-16,21 0 0,0 0 15,21-21 17,0 0-32,0-21 0,-21 0 15,21 0-15,1-1 0</inkml:trace>
  <inkml:trace contextRef="#ctx0" brushRef="#br0" timeOffset="85627.99">17801 13356 0,'0'0'0,"0"-21"0,0-42 15,0 41-15,0 1 32,21 21-32,0 0 0,1 0 0,-1-21 0,21 21 15,-21 0-15,0 0 16,1 0-16,-1 0 0,-21 21 0,21 0 15,-21 1-15,0-1 16,-21 0-16,0 0 16,-1-21-16,1 21 0,-21-21 0,21 21 15,-22-21-15,22 0 0,0 22 16,0-22-16,0 21 0,0-21 0,42 0 47,0 0-47,0 0 0,0-21 0</inkml:trace>
  <inkml:trace contextRef="#ctx0" brushRef="#br0" timeOffset="85891.03">18224 13187 0,'0'0'0,"0"21"31,0 0-31,-21 0 15,21 1-15,-21-1 0,21 21 0,0-21 16,-21 0-16,0 22 0,21-1 16,-21-21-16,21 22 0,-22-1 15,22-21-15,-21 21 0,0-20 0,21 20 16,-21-21-16,21 21 0,-21-20 16,21-1-16,-21 0 0,21 0 0,0 0 15,21-21 1,0-21-1,0 21-15,0-21 0</inkml:trace>
  <inkml:trace contextRef="#ctx0" brushRef="#br0" timeOffset="86189.95">18182 13399 0,'0'-22'16,"0"44"-16,0-86 0,0 43 0,0 0 15,21 0-15,0-1 0,1 1 16,-1 21-16,-21-21 15,21 21-15,0 0 0,0 0 0,0 0 16,1 0-16,-22 21 16,0 0-16,0 1 15,0-1-15,0 0 0,0 0 16,0 0-16,-22 0 16,1-21-16,0 22 0,0-22 0,0 21 15,0-21-15,-22 0 0,22 21 16,0-21-1,42-21 17,0 21-32,22-21 15,-22-1-15,21 1 0</inkml:trace>
  <inkml:trace contextRef="#ctx0" brushRef="#br0" timeOffset="86438.81">18775 12996 0,'0'-21'16,"-21"21"0,21 21-16,-22 1 15,22-1-15,-21 0 0,0 0 0,21 0 16,0 22-16,-21-22 0,0 21 0,21-21 16,0 0-16,0 1 0,0 20 15,0-21-15,0 0 0,0 0 16,0 1-16,21-22 15,0 0-15,0 0 0,0 0 0,1 0 16,-1 0-16,21 0 0,-21 0 0,22-22 16,-22 1-16,21 21 0,-21-21 15,22 0-15,-1 0 0</inkml:trace>
  <inkml:trace contextRef="#ctx0" brushRef="#br0" timeOffset="86855.65">19325 12827 0,'0'0'0,"-21"0"0,-21 0 16,42 21-16,0 0 0,-22-21 15,1 22-15,21-1 0,0 0 0,0 0 16,0 0-16,-21 22 0,21-22 0,0 0 16,0 0-16,0 0 15,0 0-15,0 1 16,0-44 15,0 1-31,0 0 16,0 0-16,0 0 15,0-22-15,0 22 0,21 0 0,-21-21 16,21 21-16,1-1 0,-1-20 16,0 21-16,0 0 0,0 21 0,0-21 15,1 21-15,-1 0 0,0 0 16,0 21-16,0-21 0,-21 21 15,0 21-15,0-21 0,0 22 0,0-22 16,0 21-16,0 1 0,0-22 16,0 0-16,-21 21 0,0-21 15,0 1-15,21-1 0,-21 0 0,-1-21 16,1 21-16,0-21 16,0 0-16,0 0 0,0 0 0,-1 0 15</inkml:trace>
  <inkml:trace contextRef="#ctx0" brushRef="#br0" timeOffset="88323.22">11896 8911 0,'0'0'0,"0"-21"15,0 0-15,0 0 16,0 0-16,0-1 0,0 1 16,0 0-16,0 0 0,0 0 15,0 0-15,-22 21 0,1-22 16,0 22-16,0 0 16,0 0-16,0 0 0,-1 0 0,1 0 15,0 22-15,0-1 0,0 0 0,0 0 16,-1 0-16,22 0 0,0 1 15,-21-1-15,21 21 0,0-21 0,0 0 16,0 1-16,0-1 0,0 0 0,0 0 16,21-21-16,1 21 15,-1-21-15,0 0 16,0 0-16,0 0 0,0-21 16,1 0-16,-1 21 0,0-21 15,0 0-15,0-1 0,0 1 0,1 0 16,-22 0-16,0 0 15,0 0-15,21-1 0,-21 1 0,0 0 16,0 42 15,-21 0-31,-1 1 0,22-1 0,0 21 16,-21-21-16,21 0 16,-21 22-16,21-22 0,-21 0 0,21 0 15,0 0-15,0 1 0,0-1 0,0 0 16,21 0-1,0-21-15,0 0 0,1 0 0,-1 0 16,0 0-16,0-21 0,0 0 0,22 0 16,-22 21-16,0-22 0,21 1 15,-21-21-15,1 21 0,20 0 0,-42-22 16,21 1-16,-21 21 0,21-22 16,-21 1-16,0 0 0,0 21 0,-21-22 15,0 22-15,0-21 0,0 21 0,-22-22 16,22 22-16,-21 0 0,-1 0 15,1 0-15,-21 21 0,20 0 16,1 0-16,0 0 0,-22 0 16,22 0-16,-22 21 0,1 0 0,20 0 15,1 21-15,-21-20 0,20 20 0,22 0 16,-21 1-16,21 20 0,21-21 16,0 1-16,0 20 0,0-20 0,0-1 15,21 0-15,21 1 0,-21-22 16,0 21-16,22-21 0,-22 0 0,0 1 15,21-22-15,1 21 0,-22-21 0,0 0 16,21 0-16,-20 0 0,20 0 16,-21 0-16,0 0 0,22 0 0,-22-21 15,21 21-15,-21-22 0,22 1 16,-1 0-16</inkml:trace>
  <inkml:trace contextRef="#ctx0" brushRef="#br0" timeOffset="88598.97">12679 8657 0,'0'0'0,"0"21"47,-21 1-47,21-1 15,-22 0-15,22 0 0,0 21 0,-21-20 16,0 20-16,21 0 0,0-21 0,0 22 15,-21-22-15,0 21 0,21-21 16,-21 1-16,21-1 0,0 0 0,0 0 16,-22 0-16,22-42 47,22 21-47,-22-21 0</inkml:trace>
  <inkml:trace contextRef="#ctx0" brushRef="#br0" timeOffset="89309.22">12636 8700 0,'0'-22'125,"0"1"-110,0 0 1,22 21-1,-1 0-15,0-21 16,0 21-16,0 0 0,0 0 16,1 0-16,-1 0 0,0 0 0,0 21 15,0 0-15,-21 0 16,0 1-16,0-1 0,0 0 16,0 0-16,0 0 0,-21 0 0,0 1 15,0-1-15,-22 0 0,22 0 16,0 0-16,-21-21 0,21 21 0,-1-21 15,1 0 1,21-21 15,21 21-31,-21-21 0,22 21 0,-1 0 16,0-21-16,0 21 0,0 0 0,0 0 16,1 0-16,-1 0 0,21 0 15,-21 21-15,0-21 0,1 21 0,-1 0 16,0 1-16,-21-1 15,21 0-15,-21 0 0,0 0 16,0 0-16,0 22 0,0-22 16,-21 0-16,0 0 0,0-21 15,-22 21-15,22 1 0,0-22 0,-21 21 16,20-21-16,-20 0 0,21 0 0,0 0 16,-22 0-16,22 0 0,0 0 15,0 0-15,0 0 0,0 0 0,-1 0 16,1 0-1,21-21-15,0-1 32,0 1-32,21 21 0,1-21 15</inkml:trace>
  <inkml:trace contextRef="#ctx0" brushRef="#br0" timeOffset="90942.78">13250 8721 0,'0'-21'16,"0"42"46,-21 0-62,21 0 0,0 0 16,-21 0-16,21 22 0,0-22 0,0 0 16,0 21-16,0-20 0,-21-1 15,21 0-15,0 0 0,0 0 0,-21 0 16,21 1-16,0-44 62,0 1-62,0 0 0</inkml:trace>
  <inkml:trace contextRef="#ctx0" brushRef="#br0" timeOffset="91395.3">13293 8657 0,'0'0'16,"21"0"-16,-21 21 31,21 1-31,-21-1 0,0 0 16,0 0-16,21 0 0,-21 22 0,0-22 16,21 0-16,-21 0 0,0 0 0,0 0 15,0 1-15,0-1 0,0 0 16,0 0-16,21-21 31,1 0-15,-22-21-16,21 21 0,-21-21 15,21 0-15,0-1 0,0 1 16,0 0-16,1-21 0,-1 21 0,-21-22 16,21 22-16,0 0 0,0 0 15,0 0-15,1-1 0,-22 1 0,21 21 16,-21 21-1,0 1-15,0-1 0,21 0 16,-21 21-16,0 1 0,0-22 0,0 21 16,0 0-16,0-20 0,0 20 15,-21-21-15,0 0 0,21 22 16,-22-22-16,22 0 0,0 0 0,-21-21 16,21 21-16,-21 0 0,42-21 46,0-21-46,1 21 0</inkml:trace>
  <inkml:trace contextRef="#ctx0" brushRef="#br0" timeOffset="91871.02">14478 9081 0,'0'0'0,"-21"0"0,-22 0 15,65 0 32,-1 0-47,0 0 16,21 0-16,1 0 0,20 0 0,-21 0 16,22 0-16,-1 0 0,1 0 15,-1 0-15,1 0 0,-1 0 0,1 0 16,-22 0-16,22 0 0,-1 0 15,1 0-15,-1 0 0,-20 0 0,-1 0 16,-21 0-16,21 0 0,-20 0 0,-1 0 16,-42 0 31,-1 0-47,1 0 0,0 0 15,0 0-15,21-22 16</inkml:trace>
  <inkml:trace contextRef="#ctx0" brushRef="#br0" timeOffset="92230.75">15325 8890 0,'0'0'0,"0"21"16,0 0-1,21 1-15,0-22 16,0 0-16,21 21 0,-20-21 0,-1 0 16,21 0-16,-21 0 0,0 21 0,22-21 15,-22 0-15,0 0 0,0 0 16,0 0-16,1 21 16,-22 0-1,0 0-15,0 1 0,-22-1 16,1-21-16,0 21 15,0 0-15,0 0 0,0 0 0,-22-21 16,22 22-16,0-1 0,0 0 0,-22 0 16,22-21-16,0 21 0,0 0 15,0-21-15,0 0 0,21 22 0,-22-22 16,1 0-16,0 0 16,0 0-1</inkml:trace>
  <inkml:trace contextRef="#ctx0" brushRef="#br0" timeOffset="97635.04">21103 3048 0,'0'0'0,"0"-21"62,-21 21-31,21-21-15,-21 21 0,0 21 77,-1-21-93,1 21 0,21 21 16,-21-20-16,0 20 0,0 0 16,21-21-16,-21 22 0,-1-1 0,1 0 15,21 1-15,0-22 0,0 21 16,0-21-16,0 1 0,0 20 15,0-21-15,21 0 0,1-21 16,-1 0-16,21 0 0,-21 0 16,0 0-16,1 0 0,-1 0 15,0 0-15,0-21 0,0 0 0,0 21 16,1-21-16,-1 0 16,0-1-16,-21 1 0,21 0 0,0 0 15,-21-21-15,0 20 0,21 1 16,-21-21-16,22 21 0,-22 0 0,0-1 15,0 1-15,0 0 0,0 0 16,21 21 15,-21 21 47</inkml:trace>
  <inkml:trace contextRef="#ctx0" brushRef="#br0" timeOffset="98211.04">21844 3133 0,'21'0'15,"-42"0"-15,63 0 0,-42-21 16,-21 21 0,0 0-1,0 0 1,-22 0-16,22 21 0,0-21 0,0 21 16,0-21-16,0 21 0,-1-21 15,1 21-15,21 0 0,-21-21 0,21 22 16,-21-22-16,21 21 0,-21 0 15,21 0 1,0 0 0,21 0-1,0-21-15,0 0 0,0 0 16,1 22-16,-1-22 0,0 0 16,0 21-16,0-21 0,22 21 15,-22-21-15,0 21 0,0-21 16,-21 21-16,21 0 0,-21 1 15,0-1-15,0 0 0,-21 0 16,0 0-16,0-21 0,0 21 16,-1-21-16,-20 0 0,21 0 15,0 22-15,-22-22 0,22 0 0,-21 0 16,21 0-16,0 0 0,-1 0 16,1 0-16,0 0 0,0 0 15,0 0 1,0 0 46,-1 21-46,1-21 0</inkml:trace>
  <inkml:trace contextRef="#ctx0" brushRef="#br0" timeOffset="98626.51">20807 4149 0,'0'-21'0,"0"-1"15,0 44 17,0-1-17,0 0-15,0 0 16,0 21-16,0-20 0,0-1 0,0 21 15,0-21-15,0 0 0,0 22 16,0-22-16,0 0 0,0 0 0,-21 0 16,21 1-16,-22 20 0,22-21 15,0 0-15,0 0 16,-21-21 15,21-21-31,0 0 16,0 0-16</inkml:trace>
  <inkml:trace contextRef="#ctx0" brushRef="#br0" timeOffset="98939.47">20764 4212 0,'0'0'0,"22"0"0,-22-21 0,21 0 15,0 21-15,0 0 0,0-21 16,0 21-16,22 0 0,-22-21 0,0 21 15,0 0-15,22 0 0,-22 0 16,0 0-16,-21 21 0,21-21 16,-21 21-16,0 0 0,0 0 15,0 0-15,0 1 0,-21-1 16,21 0-16,-21 0 16,0 0-16,-1-21 0,1 21 0,0-21 15,0 0-15,0 0 0,21 22 16,-21-22-16,42-22 62,0 22-62</inkml:trace>
  <inkml:trace contextRef="#ctx0" brushRef="#br0" timeOffset="99478.7">21272 4212 0,'0'21'15,"0"1"-15,-21-1 16,0 0-16,21 0 0,0 0 0,-21 0 16,0 1-16,0-1 0,21 0 15,0 0-15,-22 0 0,1 0 0,21 1 16,0-1-1,0-42 17,21 21-32,1-22 15,-1 1-15,-21 0 0,21 21 16,0-21-16,-21 0 0,21 21 16,-21-21-16,21 21 0,-21 21 31,22 0-31,-22 0 15,0 0-15,21-21 0,-21 21 16,0 1-16,21-1 16,0-21-1,0 0-15,0 0 16,1 0-16,-1 0 0,0 0 0,0-21 16,0 21-16,0-22 0,1 1 15,-1 0-15,-21 0 0,21 21 16,-21-21-16,0 0 0,0-1 15,0 1-15,0 0 0,0 0 0,0 0 16,-21 0 0,0 21-1,21 21 1,0 0-16,21-21 16,0 0-16</inkml:trace>
  <inkml:trace contextRef="#ctx0" brushRef="#br0" timeOffset="99723.07">21929 4191 0,'0'0'0,"-22"0"16,1 21-16,0 0 0,0 1 15,21-1-15,-21 0 0,21 0 16,0 0-16,-21 0 0,21 22 0,-22-22 15,22 0-15,-21 0 0,21 0 16,0 1-16,0-1 16,0 0-16,0 0 15,21-21 1,1 0 0,-1-21-16,-21 0 0</inkml:trace>
  <inkml:trace contextRef="#ctx0" brushRef="#br0" timeOffset="100002.91">21929 4191 0,'0'0'0,"21"0"16,0 0 0,0 0-16,0 0 0,0 0 15,1 21-15,-1 0 0,0-21 16,0 22-16,0-1 0,-21 0 0,0 0 15,0 0-15,0 0 0,0 1 16,0-1-16,0 0 0,-21-21 0,0 21 16,0 0-16,0 0 0,-22-21 15,22 22-15,-21-1 0,21-21 0,-22 21 16,22-21-16,0 0 16,0 21-16,0-21 0,-1 21 0,1-21 15,0 21-15,0-21 0,0 0 0,0 22 16</inkml:trace>
  <inkml:trace contextRef="#ctx0" brushRef="#br0" timeOffset="100806.65">20976 5398 0,'0'0'0,"-21"0"0,0 21 16,21-42 15,0-1-31,0 1 16,0 0-16,21 0 0,0 0 15,-21 0-15,21-1 0,0-20 0,-21 21 16,22 0-16,-22 0 0,21-1 15,-21 1-15,0 0 0,0 42 47,0 0-47,0 1 16,0-1-16,-21 0 0,21 0 16,-22 21-16,22-20 0,-21-1 0,21 0 15,-21 0-15,21 0 0,0 0 16,0 1-16,0-1 15,21-21 1,0 0-16,1 0 0,-1 0 16,0 0-16,0 0 0,0-21 15,0 21-15,1-22 0,-1 1 16,0 0-16,0 21 0,0-21 16,0 21-16,1-21 15,-22 42 16,0 0-15,-22-21-16,1 21 0,21 0 16,-21 1-16,21-1 15,-21-21-15,21 21 0,21-21 32,0 0-32,0 0 0,1 0 15,-1 0-15,0 0 0,21-21 0,-21 21 16,1-21-16,-1-1 15,0 22-15,0-21 0,0 0 0,0 0 16,-21 0-16,0 0 16,0-1-16,0 1 0,-21 0 15,0 21-15,0 0 0,0 0 16,0 0-16,-1 0 0,1 21 16,0 0-16,0-21 0,0 22 0,0-22 15,-1 21-15,22 0 0,0 0 16,0 0-1,22-21 1,-1 0-16,0 0 0,0 0 0,0 0 16,22-21-16,-22 21 0,21-21 15,0 21-15</inkml:trace>
  <inkml:trace contextRef="#ctx0" brushRef="#br0" timeOffset="101291.87">21675 5271 0,'42'0'16,"-21"-22"-16,-211 65 0,317-64 0,-43-1 15,-105 22 1,0 0-1,0 0-15,0 0 16,-1 0-16,1 0 0,21 22 16,-21-1-16,0-21 0,21 21 15,-21-21-15,21 21 0,0 0 16,21-21 15,0 0-31,0 0 0,0 0 16,1 0-16,-1-21 15,-21 42 17,0 0-17,0 1-15,0-1 16,0 0-16,0 0 0,0 0 16,0 0-16,0 1 0,0-1 0,21 0 15,-21 0-15,0 0 0,0 22 16,0-22-16,0 0 0,0 0 0,0 0 15,0 0-15,0 1 0,0-1 0,0 0 16,0 0-16,-21 0 16,0 0-16,-1-21 0,1 0 0,21 22 15,-21-22-15,0 0 0,0 0 16,0 0-16,-1 0 0,1 0 0,0 0 16,21-22-16,-21 1 0,21 0 15,-21 21-15,21-21 0,0 0 16,0 0-16,0-1 15,0 1-15,21 21 0,-21-21 0,21 0 16,0 0-16,0 21 0,1-21 16</inkml:trace>
  <inkml:trace contextRef="#ctx0" brushRef="#br0" timeOffset="101555.72">22056 5228 0,'0'0'0,"0"21"32,-22 1-17,1-1-15,21 0 16,0 0-16,-21-21 16,21 21-16,-21-21 0,21 21 0,-21-21 15,21 22-15,0-44 63,21 1-63,0 0 15</inkml:trace>
  <inkml:trace contextRef="#ctx0" brushRef="#br0" timeOffset="101704.63">22034 5186 0,'0'-21'16,"22"21"62</inkml:trace>
  <inkml:trace contextRef="#ctx0" brushRef="#br0" timeOffset="102138.39">22267 5165 0,'0'21'31,"0"0"-31,0 0 16,0 0 0,0 1-16,0-1 0,0 0 15,0 0-15,0 0 0,0 0 16,0 1-16,0-1 15,0 0-15,-21 0 0,21-42 47,0 0-47,0 0 16,21-1-16,-21 1 16,21 0-16,-21 0 0,22-21 15,-1 20-15,0 1 0,-21 0 16,21 0-16,0 0 0,0 21 0,1 0 15,-1 0-15,0 0 16,-21 21-16,21 0 16,-21 0-16,0 0 0,0 1 0,0-1 15,0 0-15,0 0 0,0 0 16,0 0-16,-21-21 0,21 22 0,-21-22 16,21 21-16,0-42 31,0-1-16</inkml:trace>
  <inkml:trace contextRef="#ctx0" brushRef="#br0" timeOffset="109736.28">22310 3027 0,'0'-21'0,"0"0"16,21-1-1,-21 1-15,0 0 16,0 0-16,0 0 16,0 0-16,0-1 0,-21 1 15,-1 21-15,22-21 0,-21 0 16,0 21-16,0-21 0,21 0 0,-21-1 16,0 22-16,21-21 15,-22 0-15,1 0 0,0 0 16,0 21-16,0 0 0,0-21 15,-1 21-15,1-22 0,0 22 0,0 0 16,0-21-16,0 21 0,-1 0 16,-20-21-16,21 21 0,0 0 15,-22 0-15,22 0 0,-21-21 0,21 21 16,0 0-16,-22 0 0,22 0 16,-21 0-16,21 0 0,-22 0 15,22-21-15,0 21 0,-21 0 0,20 0 16,1 0-16,-21 0 15,21 0-15,0 0 0,-1 0 0,1 0 16,0 0-16,0 0 16,0 0-16,0 0 0,-1 0 15,1 0-15,0 0 0,0 21 16,0 0-16,0-21 16,-1 21-16,1-21 0,0 21 0,0 1 15,0-22-15,0 21 16,-1 0-16,1-21 0,0 21 0,0 0 15,0-21-15,0 21 0,-1 1 16,1-22-16,0 21 0,-21 0 16,21-21-16,-1 21 0,1 0 15,0-21-15,0 21 0,0 1 16,0-22-16,-1 21 0,1 0 0,0 0 16,0-21-16,21 21 0,-21 0 15,0-21-15,-1 22 0,1-1 0,0 0 16,0 0-16,0 0 15,0 0-15,21 1 0,-22-22 0,1 21 16,21 0-16,-21 0 0,0 0 16,21 0-16,-21 1 0,21-1 0,-21 0 15,21 0-15,-22 0 0,1 0 16,21 1-16,0-1 0,-21 0 16,0 0-16,0 0 15,21 0-15,0 1 0,0-1 16,-21-21-16,21 21 0,-22 0 0,22 0 15,0 0-15,-21 1 16,21-1-16,-21 0 0,21 0 0,0 0 16,0 0-16,0 1 15,0-1-15,0 0 0,0 0 16,0 0-16,0 0 16,0 1-16,0-1 0,0 0 15,0 0-15,0 0 16,0 0-16,0 22 0,21-22 0,-21 0 15,21 0-15,-21 22 0,0-22 16,22 0-16,-1 0 0,-21 0 16,0 0-16,0 1 0,21-1 15,0 0-15,0 0 0,0-21 32,-21 21-32,22-21 15,-44 0 32,1 0-31,0 0-1,0 0-15,0 0 16,0 0-16,21 21 16,-22-21-1,22 22-15,-21-1 0,21 0 16,0 0-16,0 0 0,-21 0 15,21 1-15,0-1 0,0 0 0,-21 0 16,21 21-16,0-20 0,0 20 16,0-21-16,0 21 0,0 1 0,0-1 15,0 0-15,0 1 0,0-1 16,0 0-16,0 1 0,0-1 0,0 0 16,0 1-16,21-22 0,0 21 15,-21 1-15,21-22 0,1 0 16,-1 0-16,-21 21 0,21-20 0,21-1 15,-21-21-15,1 21 0,-1 0 16,21 0-16,-21-21 0,22 21 0,-1-21 16,0 0-16,-21 22 0,22-22 15,-1 0-15,0 0 0,-20 0 0,20 0 16,-21 0-16,0 0 0,0 0 0,1 0 16,-1 0-16,-21-22 0,0 44 62,0-1-46,0 0-16,-21-21 15,21 21-15,0 0 0,0 0 0,0 1 16,0-1-16,0 0 0,0 0 16,0 0-16,0 0 0,0 1 0,21-1 15,-21 0-15,21 0 0,0 0 16,0 0-16,0 1 0,1-1 0,-1 0 15,21-21-15,-21 21 0,22 0 0,-22-21 16,21 21-16,0-21 0,-20 0 16,20 0-16,0 0 0,1 0 0,-1 0 15,0 0-15,1 0 0,-1 0 16,0-21-16,1 21 0,-22-21 16,21 21-16,0-21 0,1 0 0,-22 0 15,21-1-15,-21 22 0,22-21 16,-22 21-16,0-21 0,0 21 0,0 0 15,1 0 1,-1 0 0,-21 21-1,0 0 1,21-21-16,-21 22 0,21-22 0,-21 21 16,21-21-16,0 21 0,1-21 0,-1 0 15,0 21-15,0-21 16,21 0-16,-20 0 0,20 0 0,-21 0 15,21 0-15,-20 0 0,20 0 0,0 0 16,-21 0-16,22 0 0,-1 0 16,-21 0-16,22 0 0,-1-21 0,-21 0 15,21 21-15,-20-21 0,20-1 16,0 1-16,-21 0 0,22 0 0,-22 0 16,0-22-16,21 1 0,-20 21 0,-1-21 15,0 20-15,0-20 0,0 21 16,-21 0-16,21 0 0,-21-1 0,0 1 31,-21 21-15,0 0-1,21-21 17,21 21-17,0-21-15,1 0 0,-22 0 16,21-1-16,0 1 0,0 0 15,-21 0-15,0 0 0,21 0 16,-21-1-16,21-20 0,-21 0 16,0 21-16,0-22 0,22 1 0,-22 0 15,0 20-15,0-20 0,0 0 16,0 21-16,0-1 0,0 1 16,-22 0-16,22 0 0,-21 21 0,0-21 15,0 21-15,0 0 0,0-21 16,-1 21-16,-20 0 0,42-22 0,-21 22 15,0 0-15,21-21 16,0 0 0,21 21-16,-21-21 0,21 21 15,0-21-15,0 21 0,1-21 16,-1 21-16,21-22 0,-21 1 16,0 0-16,22 0 0,-22 0 0,0 0 15,21-1-15,-20-20 0,20-21 16,-21 20-16,-21 1 15,0 0-15,21-1 0,-21 1 0,0 21 16,0-22-16,0 1 0,0 21 16,0 0-16,0-22 0,-21 43 0,0-21 15,21 0-15,-21 21 0,0 0 16,-1-21-16,1 21 0,21-21 16,-21 21-1,42 0 16,0-21-31,1 21 16,-1-22-16,0 1 16,0 21-16,-21-21 0,21 0 0,0 0 15,1 21-15,-1-21 0,0-22 16,-21 22-16,0 0 0,21 0 0,-21 0 16,21-22-16,-21 22 0,0-21 15,0 21-15,0-1 0,0 1 0,0 0 16,0 0-16,-21 0 0,0 0 15,0-1-15,0 1 0,-1 0 16,1 21 0,0 0-1,21-21 32,0 0-31,21 21-1,-21-21-15,0-1 0,0 1 16,21 0-16,-21 0 0,0 0 16,0 0-16,0-1 0,0 1 15,0 0-15,0-21 0,-21 21 16,21-1-16,-21 1 0,21 0 0,-21 0 16,0 0-16,-22 0 0,22 21 15,-21 0-15,21 0 0,-22 0 16,-20 0-16,21 0 0,-22 0 15,22 21-15,-1-21 0,1 21 0,-21 0 16,20-21-16,22 21 16,0-21-16,0 21 0,0 1 15,21-1-15,-22-21 16,22 21-16,22-21 312,-1 0-233,0 0-64,0 0 16,0 0 1,-21-21 30,21 21-62,-21-21 16,0-1-16,0 1 15,0 0 1,0 0-16,0 0 16,0 0-16,-21 21 31,0 0-31,0 0 0,0 0 0,0 0 16,-1 0-16</inkml:trace>
  <inkml:trace contextRef="#ctx0" brushRef="#br0" timeOffset="115634.44">16827 8784 0,'0'0'0,"22"0"15,-22-21-15,21 21 0,-21-21 0,0 0 16,0 0 0,0-1-16,0 1 0,0 0 15,0 0 1,0 0-16,0 0 16,0-1-16,0 44 125,0-1-125,0 0 0,0 0 15,0 0-15,0 0 0,0 1 16,-21-1-16,-1 21 0,22-21 0,-21 22 15,21-1-15,0-21 0,-21 0 16,21 22-16,0-22 0,0 0 0,0 0 16,0 0-16,0 0 15,0 1-15,0-1 0,0 0 16,0 0-16,21 0 16,0-21-16,1 0 15,-1 0-15,0 0 16,0 0-16,0 0 0,-21-21 15,21 21-15,1-21 0,-1 0 0,0 0 16,0-1-16,0 1 0,0 0 16,1-21-16,-1 21 0,0-22 0,-21 1 15,21 0-15,-21 20 0,21-20 16,-21 21-16,0-21 0,0 20 0,0 1 16,0 0-16,0 0 15,0 0-15,21 21 63</inkml:trace>
  <inkml:trace contextRef="#ctx0" brushRef="#br0" timeOffset="116178.2">17759 8678 0,'0'-21'0,"0"0"16,0 0-16,-21 21 16,-1 0-1,1 0-15,0 0 0,-21 0 0,21 0 16,-22 21-16,1 0 0,0 0 15,-1 1-15,22-22 0,-21 21 0,21 0 16,-1 0-16,1 0 0,21 0 16,0 1-16,21-22 15,1 0-15,-1 0 16,0 21-16,21-21 0,-21 0 0,22 0 16,-22 0-16,21 21 0,-21-21 15,22 0-15,-22 21 0,0 0 16,0-21-16,0 21 0,-21 1 15,0-1-15,0 0 16,0 0-16,-21-21 0,0 21 16,0-21-16,-21 0 0,20 21 15,-20-21-15,21 0 0,-21 0 0,20 0 16,-20 0-16,21 0 0,0 0 0,0 0 16,-1 0-16,1 0 0,0 0 15,21 22 48</inkml:trace>
  <inkml:trace contextRef="#ctx0" brushRef="#br0" timeOffset="116623.4">16891 9440 0,'0'0'0,"21"-21"16,-21 0-16,0 0 16,0 42 31,0 0-47,0 0 15,0 1-15,0-1 0,0 0 16,0 21-16,0-21 0,0 22 0,0-22 15,0 21-15,0-21 0,-21 22 16,21-22-16,-21 0 0,21 0 0,-21 0 16,21 1-16,0-1 0,0 0 15,0-42 17,0 0-17,0-1-15,0 1 0,0 0 0,0-21 16,0 21-16</inkml:trace>
  <inkml:trace contextRef="#ctx0" brushRef="#br0" timeOffset="116934.21">16891 9356 0,'21'0'0,"0"0"0,0 0 16,1 0-16,-1 0 15,0 0-15,0 0 0,0 0 16,0 0-16,1 21 0,-22 0 16,21-21-16,-21 21 0,0 0 0,0 1 15,0-1-15,-21 0 16,-1 0-16,1-21 0,0 21 16,0 0-16,-21 1 0,20-22 0,-20 21 15,21-21-15,0 0 0,0 0 16,-1 0-1,44 0 17,-1 0-32,0-21 0,0 21 15</inkml:trace>
  <inkml:trace contextRef="#ctx0" brushRef="#br0" timeOffset="117475.02">17272 9440 0,'0'22'0,"-21"-1"0,21 0 15,-21 0-15,21 0 16,-22 0-16,1 1 0,21-1 0,0 0 16,0 0-16,-21 0 0,0 0 15,21 1 1,0-44 15,21 22-31,-21-21 16,21 0-16,0 0 0,-21 0 0,22 21 15,-1-21-15,-21-1 0,21 22 16,-21-21-16,21 21 16,-21 21-1,0 1-15,0-1 16,0 0-16,21 0 15,-21 0-15,0 0 0,21-21 16,-21 22-16,22-22 16,-1 0-1,0 0-15,0 0 0,0 0 0,0 0 16,1 0-16,-1-22 0,-21 1 16,21 21-16,-21-21 0,21 0 15,-21 0-15,0 0 0,0-1 0,0 1 16,0 0-16,0 0 15,0 0-15,-21 21 32,21 21-17,0 0 17,21-21-32</inkml:trace>
  <inkml:trace contextRef="#ctx0" brushRef="#br0" timeOffset="117751.82">17780 9398 0,'0'21'15,"0"0"-15,-21 1 16,21-1-1,-21 0-15,21 0 0,0 0 0,0 0 16,0 1-16,0-1 0,0 0 16,-22 0-16,22 0 0,0 0 15,-21-21-15,21 22 0,0-44 47,0 1-47,0 0 16,21 0-16</inkml:trace>
  <inkml:trace contextRef="#ctx0" brushRef="#br0" timeOffset="118087.62">17780 9377 0,'0'0'0,"21"0"0,0 0 15,0 0-15,1 0 0,-1 0 16,0 21-16,0 0 0,0-21 0,0 21 16,-21 1-16,22-22 0,-1 21 15,-21 0-15,0 0 0,0 0 16,0 0-16,0 1 0,0-1 0,-21 0 16,21 0-16,-43 0 15,22-21-15,0 21 0,-21 1 0,20-22 16,1 0-16,-21 21 0,21-21 15,0 0-15,-1 0 0,1 0 16,21-21 15,0-1-31,0 1 16,0 0-16,21 0 0,-21 0 16</inkml:trace>
  <inkml:trace contextRef="#ctx0" brushRef="#br0" timeOffset="119427.37">17039 10351 0,'0'-22'0,"21"1"16,0 0-16,1 0 15,-22 0-15,0 0 0,21 21 0,-21-22 16,21 22-16,-21-21 16,0 42 15,0 1-31,-21-1 0,21 0 16,-21 0-16,-1 0 0,22 0 15,0 1-15,-21-1 0,0 21 0,21-21 16,-21 0-16,21 1 0,0-1 15,0 0-15,21-21 32,0 0-32,0 0 0,1-21 15,-1 21-15,0-21 0,0-1 0,0 22 16,0-21-16,-21 0 0,22 0 16,-1 0-16,-21 0 0,21-1 15,-21 1-15,0 0 0,0 42 47,0 0-47,-21 1 16,21-1-16,0 0 0,-21-21 15,21 21-15,0 0 0,0 0 0,0 1 16,21-22 0,0 0-16,0 0 0,0 0 15,0 0-15,1 0 0,-1 0 16,0-22-16,0 22 0,0-21 15,0 0-15,-21 0 0,22 0 16,-22 0-16,0-1 0,0 1 16,0 0-16,-22 21 15,22-21-15,-21 21 16,0 0-16,0 0 0,0 0 16,0 0-16,-1 0 15,1 21-15,21 0 0,-21 0 16,21 1-16,-21-22 0,21 21 15,0 0-15,0 0 0,21-21 32,21 0-32</inkml:trace>
  <inkml:trace contextRef="#ctx0" brushRef="#br0" timeOffset="119955.07">17780 10287 0,'0'-21'0,"0"42"0,0-63 15,-21 42 17,0 0-32,-1 0 0,1 0 15,0 21-15,0 0 16,21 0-16,-21-21 0,21 21 0,0 1 16,21-22 15,0 0-31,0 0 0,0 0 15,-21-22-15,22 1 16,-1 21-16,0 0 0,-21-21 0,21 21 16,-21-21-16,0 42 47,-21 0-32,21 0-15,-21 1 0,21-1 16,0 0-16,0 0 0,-21 0 0,21 0 15,-22 22-15,22-22 0,0 0 16,0 0-16,-21 22 0,21-22 0,-21 0 16,21 0-16,0 21 0,-21-20 15,21-1-15,-21 0 0,0 0 16,21 0-16,-22 0 0,1-21 0,0 22 16,0-22-16,0 0 0,0 0 15,-1 0-15,1 0 0,0 0 0,0 0 16,0 0-16,21-22 0,-21 1 15,21 0-15,0 0 0,0 0 16,0 0-16,0-1 0,21 1 16,0 0-16,21 0 15,-21 0-15,1 21 0,-1-21 16,0-1-16,21 1 0</inkml:trace>
  <inkml:trace contextRef="#ctx0" brushRef="#br0" timeOffset="120210.89">18076 10266 0,'0'0'15,"0"21"32,-21 0-47,0 0 16,21 1-16,-21-22 15,21 21-15,0 0 0,0 0 32,0-42-1,0 0-15</inkml:trace>
  <inkml:trace contextRef="#ctx0" brushRef="#br0" timeOffset="120406.78">18076 10160 0,'-21'0'16,"0"0"15,21 21 16</inkml:trace>
  <inkml:trace contextRef="#ctx0" brushRef="#br0" timeOffset="120882.57">18246 10224 0,'0'21'16,"0"0"0,0 0-16,0 0 15,0 0-15,0 1 16,0-1-16,0 0 16,0 0-1,0-42 32,0 0-47,0 0 16,0-1-16,0 1 0,0 0 15,0 0-15,0 0 0,0 0 16,21 21-16,0-22 0,-21 1 0,21 21 16,0 0-16,0-21 0,1 21 15,-1 0-15,0 0 0,0 0 16,0 0-16,0 21 0,-21 0 0,0 1 15,22-1-15,-22 0 16,0 0-16,0 0 0,0 0 16,0 1-16,0-1 0,-22 0 15,22 0-15,-21 0 16,21 0-16,-21-21 0,21 22 0,-21-22 16,21 21-16,-21-21 15,0 0-15,-1 0 16</inkml:trace>
  <inkml:trace contextRef="#ctx0" brushRef="#br0" timeOffset="124633.34">12382 11430 0,'0'-21'16,"0"0"-16,0 0 15,22 21 1,-22-22-16,0 1 0,21 21 0,0-21 16,-21 0-16,0 0 15,0 0-15,0-1 16,0 1-16,0 0 0,0 0 0,0 0 15,-21 0-15,0-1 0,-1 22 16,1 0-16,0-21 0,0 21 16,0 0-16,0 0 0,-22 0 0,22 0 15,0 21-15,0-21 0,0 22 16,-1-1-16,1 0 0,0 0 0,0 0 16,21 0-16,-21 1 0,21-1 0,0 0 15,0 0-15,0 0 0,21 0 16,0-21-16,0 0 15,0 0-15,1 0 0,-1 0 16,0-21-16,21 0 0,-21 21 16,1-21-16,-1 0 0,0 0 0,0-1 15,0 1-15,0 0 0,1 0 16,-22 0-16,21 0 0,-21-1 0,0 1 16,0 0-16,0 42 46,-21 0-46,21 1 0,0 20 16,-22-21-16,22 0 0,0 0 16,0 1-16,0-1 0,0 0 0,0 0 15,22 0-15,-1 0 0,0-21 16,0 0-16,0 0 16,0 0-16,1 0 0,-1 0 15,0 0-15,0-21 0,0 0 16,0 0-16,1 0 0,-1 0 0,0-1 15,0 1-15,0-21 0,-21 21 0,0 0 16,0-22-16,0 22 0,0-21 16,-21 21-16,0-22 0,0 22 0,0 0 15,-1-21-15,-20 20 0,21 1 16,0 0-16,-22 21 0,1-21 0,21 21 16,-21 0-16,-1 0 0,22 0 0,-21 21 15,-1-21-15,1 21 16,0 0-16,21 22 0,-22-22 0,22 21 15,-21-21-15,42 22 0,0-1 0,0 0 16,0 1-16,0-1 0,0 0 16,0 1-16,21-22 0,0 21 0,0-21 15,0 1-15,1-1 0,20 0 0,-21 0 16,0-21-16,22 0 0,-22 21 16,21-21-16,-21 0 0,0 0 0,22 0 15,-22 0-15,0-21 0,21 21 16,-20-21-16,-1 0 0,0 0 0</inkml:trace>
  <inkml:trace contextRef="#ctx0" brushRef="#br0" timeOffset="125123.64">13271 10901 0,'-21'21'31,"0"-21"-31,0 21 0,0 0 0,21 1 16,-21-1-16,-1 21 15,22-21-15,-21 0 0,21 1 0,0 20 16,0-21-16,-21 0 0,21 0 0,0 1 16,0-1-16,0 0 15,21-42 16,-21 0-31,0-1 16,0 1-16,21 0 0,-21 0 0,22 0 16,-22-22-16,0 22 0,0 0 15,0-21-15,21 21 0,-21-1 0,21-20 16,-21 21-16,21 0 0,0 0 16,0 21-16,1 0 15,-1 0-15,0 21 16,0 0-16,-21 0 0,0 21 15,0-20-15,0-1 0,0 21 16,0-21-16,0 0 0,0 22 0,0-22 16,0 0-16,0 0 0,0 0 15,0 1-15,0-1 0,0 0 0,0 0 16,-21-21 15,0-21-31,0 0 16,-1 0-16</inkml:trace>
  <inkml:trace contextRef="#ctx0" brushRef="#br0" timeOffset="125287.05">13060 11113 0,'21'0'15,"21"0"-15,-21 0 16,1 0-16,-1 0 0,21 0 0,-21 0 15,22-22-15,-1 22 0,-21-21 0,21 21 16,-20-21-16,20 21 16</inkml:trace>
  <inkml:trace contextRef="#ctx0" brushRef="#br0" timeOffset="125866.72">13674 10943 0,'0'21'0,"0"1"16,-22-1-16,22 0 15,0 0-15,0 0 0,0 0 0,0 1 16,-21-1-16,21 0 0,0 0 0,0 0 16,0 0-16,0 1 15,-21-1-15,21 0 16,0-42 15,0 0-31,0-1 16,0 1-16,0 0 0,0 0 15,0 0-15,0 0 0,0-1 16,0 1-16,0 0 0,0 0 0,0 0 16,0 0-16,21 21 0,0-22 15,1 22 1,-1 22-16,-21-1 16,0 0-16,21 0 0,-21 0 15,0 0-15,0 1 16,0-1-16,0 0 0,0 0 15,0 0-15,0 0 0,21-21 47,-21-21-31,0 0-16,0 0 0,21 21 16,-21-21-16,21 0 0,-21-1 0,0 1 15,22 0-15,-22 0 0,21 0 16,-21 0-16,21 21 0,0 0 15,0 0-15,-21 21 16,0 0 0,0 0-16,0 0 0,0 0 15,0 1-15,0-1 0,0 0 0,0 0 16,0 0-16,0 0 0,-21 1 16,21-1-16,-21-21 0,21 21 0,-21 0 15,0-21-15,21 21 16</inkml:trace>
  <inkml:trace contextRef="#ctx0" brushRef="#br0" timeOffset="126551.33">13906 11705 0,'0'0'0,"-21"0"0,0 0 16,0 0-16,0 0 15,42 0 16,0 0-31,0 21 16,0-21-16,22 0 0,-1 0 0,0 0 16,22 0-16,-22 0 0,22 0 0,-1 0 15,1 0-15,-1 0 0,-20 0 16,20 0-16,-21 0 0,1 0 0,-1 0 16,0 0-16,1 0 0,-1 0 0,-21 0 15,22 0-15,-22 0 0,0 0 16,0-21-1,0 21-15,-21-21 0,0 0 16,-21 0 0,0 21-16,0-21 0,0 21 0,-1 0 0,1 0 15,0-22-15,0 22 16,0 0-16,0 0 0,-1 0 16,44 0 15,-1 0-16,0 0-15,0 0 0,0 0 16,0 0-16,1 0 0,-1 0 16,0 0-16,-21 22 0,0-1 15,0 0-15,0 0 16,0 0-16,-21 0 16,0 1-16,-1-1 15,1-21-15,0 21 0,21 0 16,-21-21-16,0 21 0,0-21 15,21-21 17</inkml:trace>
  <inkml:trace contextRef="#ctx0" brushRef="#br0" timeOffset="128266.15">15917 11790 0,'-21'0'16,"0"0"0,0 0-1,42 0 48,0 0-63,0 0 0,22 0 15,-1 0-15,0 0 0,1 0 0,20 0 16,1 0-16,-1 0 0,1 0 16,-1 0-16,22 0 0,-22 0 0,1 0 15,20 0-15,-20 0 0,-22 0 16,22 0-16,-22 0 0,22 0 0,-22 0 15,-21 0-15,21 0 0,-20 0 0,-1 0 16,0 0-16,0 0 16,0 0-16,-42 0 78,0 0-78,21-21 15</inkml:trace>
  <inkml:trace contextRef="#ctx0" brushRef="#br0" timeOffset="131466.9">16023 11748 0,'0'0'0,"-21"0"16,21 21 15,0-42 16,21 21-31,0-22-16,-21 1 15,21 21-15,-21-21 0,22 0 0,-22 0 16,21 0-16,-21-1 0,21 1 15,-21-21-15,21 21 0,-21 0 0,0-1 16,0 1-16,0 0 0,0 0 0,0 0 16,-21 21-1,0 21 1,0 0-16,21 0 16,0 0-16,-22 1 0,1-1 0,21 21 15,0-21-15,-21 22 0,0-22 16,21 0-16,-21 0 0,21 21 15,0-20-15,0-1 0,0 0 0,0 0 16,0 0-16,0 0 0,21-21 16,0 0-16,0 0 15,0 0-15,1 0 0,-1 0 0,0 0 16,0-21-16,0 21 0,0-21 16,1 0-16,20 0 0,-21 21 0,0-21 15,0-1-15,1 1 0,-1 0 16,-21 0-16,21 21 0,0 0 15,-21 21 17,0 0-17,-21-21-15,21 21 0,-21 1 0,0-1 16,21 0-16,0 0 16,0 0-16,0 0 0,0 1 15,21-22-15,0 21 0,0-21 16,-21 21-16,21-21 0,0 0 15,1 0-15,-1 0 0,0 0 0,0 0 16,0 0-16,0-21 0,1 0 16,-1 21-16,0-22 0,-21 1 15,0 0-15,0 0 0,0 0 0,0 0 16,0-1 0,0 1-16,-21 0 0,21 0 0,-21 21 15,-1 0-15,1-21 0,0 21 0,0 0 16,0 0-16,0 0 15,-1 0-15,22 21 0,-21 0 16,21 0-16,0 0 16,0 1-16,0-1 15,21-21-15,1 0 16,-1 0-16,0 0 0,0 0 16,0 0-16</inkml:trace>
  <inkml:trace contextRef="#ctx0" brushRef="#br0" timeOffset="132058.56">16912 11748 0,'0'-43'15,"21"43"1,-21-21-16,-21 21 31,0 0-31,0 21 16,0 0-1,-1 1 1,22-1-16,0 0 16,0 0-1,22-21 1,-1 0-16,0 0 16,0 0-16,0-21 15,0 0-15,1 0 16,-22-1-1,0 44 32,0-1-47,0 0 16,0 0-16,0 0 0,0 0 0,0 1 16,0-1-16,0 21 0,0 0 0,0 1 15,-22-22-15,1 21 0,0 1 16,21-1-16,-21 0 0,0 1 0,21-22 15,-21 21-15,-1-21 0,22 0 16,0 1-16,-21-1 0,0 0 0,21 0 16,-21-21-16,0 21 0,0-21 15,-1 0 1,1 0-16,0 0 0,21-21 16,-21 0-16,0 21 15,0-21-15,21 0 16,-22 21-16,22-22 0,0 1 15,0 0 1,0 0 0,22 0-16,-1 21 15,0-21-15</inkml:trace>
  <inkml:trace contextRef="#ctx0" brushRef="#br0" timeOffset="132743.17">17441 11811 0,'-21'0'16,"0"0"-16,0 0 16,0 0-16,-1 0 15,1 0-15,21 21 0,-21-21 16,0 21-16,21 1 0,0-1 15,-21 0-15,21 0 0,0 0 16,0 0-16,0 1 16,21-22-16,0 0 15,0 0-15,0 0 16,1 0-16,-1 0 0,0 0 16,0 0-16,0-22 15,0 1-15,-21 0 0,0 0 16,0 0-16,0 0 0,0-1 15,0 1-15,0 0 0,-21 0 16,0 21-16,0 0 16,0 0-16,0 0 0,-1 21 15,1 0 1,0 0-16,21 1 0,0-1 16,0 0-16,0 0 0,0 0 15,0 0 1,0 1-16,21-22 0,0 0 0,1 0 15,-1 0-15,0 0 0,0 0 16,0 0-16,0 0 0,1 0 0,-1 0 16,0 0-16,0 0 0,0-22 0,0 1 15,1 21-15,-1-21 0,-21 0 16,0 0-16,21 21 0,-21-21 16,0 42 15,0 0-16,0 0-15,-21 0 16,21 0 0,0-42 31,-21 0-32</inkml:trace>
  <inkml:trace contextRef="#ctx0" brushRef="#br0" timeOffset="140542.87">17674 11811 0,'0'-21'47,"21"21"-32,0-21 17,-21 42 30,0 0-46,0 0-16,0 0 0,0 1 15,0-1-15,0 0 0,0 0 16,0 0-16,0 0 0,0 1 16,0-1-16,0 0 0,0 0 15,0 0-15,22-21 47,-1 0-47,-21-21 0,21 21 16,-21-21-16,21 0 0,0 21 0,-21-21 15,0-1-15,21 1 0,1 0 16,-22 0-16,21 0 0,-21 0 16,0-1-16,21 22 15,-21-21-15,0 42 32,0 1-17,0-1-15,0 0 0,-21 0 16,21 0-16,0 0 0,0 1 15,0-1-15,0 0 16,0 0-16,21-21 16,0 0-16,0 0 15,0 0-15,1 0 16,-1 0-16,0 0 0,0-21 16,0 0-16,0 0 15,-21-1-15,22 1 0,-1 0 0,-21 0 16,0-21-16,21 20 0,0 1 0,-21-21 15,21 21-15,-21-22 0,0 22 16,0-21-16,21 21 0,-21 0 0,0-1 16,0 1-16,0 0 0,0 0 15,-21 21 17,0 21-17,21 0-15,0 0 0,0 1 0,-21-1 16,21 0-16,-21 0 0,21 21 0,-21-20 15,21-1-15,0 0 0,0 21 16,0-21-16,0 1 0,0-1 0,0 21 16,0-21-16,0 0 0,0 1 15,0-1-15,0 0 0,21-21 16,0 0-16,0 0 0,0 0 16,0 0-16,1 0 15,-1 0-15,0 0 16,0 0-16,-21-21 0,0 0 15,21-1 1,-21 1-16,0 0 0,0 0 16</inkml:trace>
  <inkml:trace contextRef="#ctx0" brushRef="#br0" timeOffset="140815.72">18119 11726 0,'0'0'0,"21"0"31,0 0-31,0 0 16,0 0-16,0 0 0,1 0 16,-1-21-16,0 21 0,0 0 0,0 0 15,0 0-15,1 0 0,-1 0 16,0 0-16,-21-21 15</inkml:trace>
  <inkml:trace contextRef="#ctx0" brushRef="#br0" timeOffset="142383.26">18013 8996 0,'0'21'15,"21"-21"17,0 0-32,0-21 15,22 21-15,20-21 0,-42 0 16,22-1-16,-1 22 0,0-21 15,1 21-15,-1-21 0,-21 0 0,21 21 16,1 0-16,-22-21 0,0 21 16,0 0-16,0 0 0,-42 0 62,21 21-46,-21-21-16,0 21 0,0 0 15</inkml:trace>
  <inkml:trace contextRef="#ctx0" brushRef="#br0" timeOffset="142906.49">18224 9462 0,'0'21'16,"22"-21"15,-1 0-31,0 0 0,0 0 0,0-21 15,22 21-15,-22-22 0,21 22 16,-21 0-16,22-21 0,-22 21 0,21 0 16,-21 0-16,0 0 0,22-21 15,-22 21-15,0 0 16,0 0-16,-42 21 62,0-21-62,0 0 16,21 21-16,-21-21 0</inkml:trace>
  <inkml:trace contextRef="#ctx0" brushRef="#br0" timeOffset="143846.89">18711 10478 0,'0'0'0,"-21"0"16,21 21-1,-21-21-15,42-21 94,0 21-94,0-22 16,1 1-16,-1 21 0,0-21 15,0 21-15,0-21 0,22 0 0,-22 21 16,21-21-16,-21 21 0,0-22 0,22 1 16,-22 21-16,21-21 0,-21 21 15,1 0-15,20-21 0,-21 0 0,0 21 16,0 0-16,1 0 0,-22-21 15,21 21-15</inkml:trace>
  <inkml:trace contextRef="#ctx0" brushRef="#br0" timeOffset="148071.38">18605 11917 0,'22'0'110,"-1"0"-95,0 0-15,0-21 16,0 21-16,0 0 0,1-21 15,-1 21-15,21 0 0,-21-22 16,0 22-16,1 0 0,-1-21 16,21 0-16,-21 21 0,0 0 0,1-21 15,-1 21-15,0 0 0,0-21 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19:33.7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3789 4191 0,'-21'0'0,"-1"21"16,1-21-1,0 0 1,0 21-16,0-21 16,0 0-16,-1 0 15,1 0-15,0 22 16,0-22 0,0 0-16,0 0 0,-1 0 15,1 0 1,0 0-16,42 0 94,0 0-79,1 0-15,-1 0 16,0 0-16,0 0 0,0 0 0,0 0 15,1 0-15,-1 0 0,0 0 16,0 0-16,0 0 0,0 0 0,1 0 16,-1 0-16,0 0 15,0 0-15,0 0 0,0 0 0,1 0 16,-1 0-16,0 0 0,0-22 16,0 22-16,0 0 0,1 0 15,-1 0-15,0 0 0,0 0 16,0-21-16,0 21 0,1 0 15,-1 0-15,0 0 0,0 0 16,0 0-16,0 0 0,1 0 16,-1 0-16,0 0 0,0 0 15,0 0-15,0 0 0,1 0 0,20 0 16,-21 0-16,0 0 0,0 0 16,1 0-16,-1 0 0,0 0 0,21 0 15,-21 0-15,1 0 0,-1 0 16,0 0-16,0 0 0,0 0 0,0 0 15,1 0-15,-1 0 0,0 0 16,0 0-16,0 0 0,0 0 0,1 0 16,-1 0-16,0-21 0,0 21 15,0 0-15,0 0 0,1 0 0,-1 0 16,0 0-16,0 0 16,0 0-16,0 0 0,1 0 0,-1 0 15,0 0-15,0 0 0,0 0 16,0 0-16,1 0 0,-1 0 0,21 0 15,-21 0-15,0 0 0,22 0 16,-22 0-16,21 0 0,1 0 0,-22 0 16,21 0-16,0 0 0,-20 0 15,20 0-15,0 0 0,-21-21 0,22 21 16,-1 0-16,-21 0 0,22 0 16,-22 0-16,0 0 0,21 0 0,-21 0 15,1 0-15,20-21 0,-21 21 16,0 0-16,0 0 0,1 0 15,-1 0-15,21 0 0,-21 0 0,0 0 16,1 0-16,-1-21 0,21 21 16,-21 0-16,0 0 0,22 0 0,-22 0 15,21 0-15,-21 0 0,22 0 16,-1 0-16,-21 0 0,22 0 0,-22 0 16,21 0-16,0-22 0,-20 22 15,20 0-15,0 0 0,1 0 0,-22 0 16,21 0-16,0 0 0,1-21 15,-22 21-15,21 0 0,1 0 0,-1 0 16,0 0-16,1-21 0,-1 21 16,21 0-16,-20 0 0,-1 0 15,22 0-15,-22 0 0,21 0 16,-20 0-16,20-21 0,-20 21 0,20 0 16,-21 0-16,1 0 0,20 0 15,-20 0-15,-1 0 0,0 0 0,1 0 16,-1 0-16,0 0 0,1 0 15,-22 0-15,21 0 0,0 0 0,1 0 16,-22 0-16,21 0 0,-21 0 16,22 0-16,-22 0 0,21-21 0,1 21 15,-22 0-15,21 0 0,-21 0 0,22 0 16,-22 0-16,0 0 0,21-21 16,-21 21-16,1 0 0,20 0 15,-21 0-15,0 0 0,22 0 16,-22 0-16,0 0 0,21 0 0,-21 0 15,1 0-15,20 0 0,-21 0 16,0 0-16,22 0 0,-22 0 0,21 0 16,-21 0-16,22 0 0,-1 0 15,0 0-15,22 0 0,-22 0 0,22 0 16,-22 0-16,21 0 0,1 0 16,21 0-16,-22 0 0,22 0 15,-22 0-15,22 0 0,-22 0 0,22 0 16,-21 0-16,20 0 0,-20 0 15,20 0-15,1 0 0,21 0 0,-21 0 16,-1 0-16,1 0 0,0 0 16,-1 0-16,1 0 0,0 0 0,-1 0 15,1 0-15,0 0 0,-1 0 16,1 0-16,0 0 0,-1 0 0,1 0 16,0 0-16,-22 0 0,22 0 15,-22 0-15,1 0 0,-1 0 0,1-22 16,-1 22-16,1 0 0,-1 0 0,1 0 15,-1 0-15,-20 0 0,20 0 16,-21 0-16,1 0 0,-1 0 16,0 0-16,1 0 0,-22 0 15,0 0-15,0 0 0,0 0 16,-42 0 218,0 0-234</inkml:trace>
  <inkml:trace contextRef="#ctx0" brushRef="#br0" timeOffset="2048.71">3260 18119 0,'-22'0'31,"1"0"-15,0 21-16,21 0 15,-21-21-15,0 0 0,0 21 16,-1-21 0,1 0-1,21 21 1,-21-21 15,21 22-31</inkml:trace>
  <inkml:trace contextRef="#ctx0" brushRef="#br0" timeOffset="5524.85">3789 18182 0,'-21'0'0,"-1"0"16,1-21-1,0 21 1,0 0-16,0 0 0,0 0 16,-1 0-16,1 0 0,0 0 0,-21 0 15,21 0-15,-1 0 0,1 0 16,0 0-16,0 0 0,0 0 15,0 0-15,-1 0 0,1 0 0,0 0 16,0 0 0,0 0-16,0 0 15,42 0 48,0 0-48,0 0-15,21 21 0,-20-21 0,-1 0 16,21 0-16,0 0 0,1 0 16,-1 0-16,0 0 0,1 0 15,-1 0-15,22 21 0,-22-21 0,0 0 16,22 0-16,-22 0 16,0 0-16,22 0 0,-22 0 0,22 0 15,-1 0-15,1 0 0,-1 0 16,1 0-16,20 0 0,-20 0 15,-1 0-15,22 0 0,-21 0 0,20 0 16,-20 0-16,-1 0 0,1 0 16,-1 0-16,1 0 0,-1 0 0,1 0 15,-1 0-15,1 0 0,-1 0 16,1 0-16,-1 0 0,1 0 16,-1 0-16,1 22 0,-1-22 0,-20 0 15,20 0-15,1 0 0,-1 0 16,-21 0-16,22 0 0,-1 0 15,1 0-15,-1 0 0,-20 0 16,20 0-16,1 0 0,-1 0 0,22 0 16,-22 0-16,1 0 0,-1 0 15,1 0-15,-1 0 0,1 0 16,-22 0-16,22 0 0,-1 0 0,22 0 16,-22 0-16,1 0 0,21 0 15,-1 0-15,1 0 0,0 0 0,-22 0 16,22 0-16,-1 0 0,1 0 15,-21 0-15,20-22 0,1 22 0,-22 0 16,22 0-16,0 0 0,-1 0 16,1 0-16,-21 0 0,20 0 15,1 0-15,0 0 0,-22 0 16,22 0-16,-22 0 0,22 0 0,-22 0 16,22 0-16,-21 0 0,20 0 15,-20 0-15,20 0 0,1 0 16,-21 0-16,-1 0 0,22 0 0,-22 0 15,1 0-15,-1 0 0,-20 0 16,20 0-16,1 0 0,-22 0 0,21 0 16,1 0-16,-22 0 0,22 0 15,-22 0-15,22 0 0,-22 0 16,0 0-16,22 0 0,-22 0 16,0 0-16,1 0 0,-1 0 0,0 0 15,-20 0-15,20 0 0,-21 0 16,0 0-16,0 0 0,1 0 0,-1 0 15,0 0-15,0 0 32,-21-21 233,-21 21-46,21 21-172,0 1-16,0-1 454,0 0-110,-21-21-282,0-21-93,-1 21 0,1 0 16,0 0-16,0 0 0,0-21 0</inkml:trace>
  <inkml:trace contextRef="#ctx0" brushRef="#br0" timeOffset="12645.97">14478 2180 0,'-21'0'0,"21"21"63,0 1-48,0-1-15,0 0 16,0 0-16,0 0 15,21-21-15,-21 21 0,21-21 16,0 0-16,0 22 0,1-22 16,-1 0-16,21 0 0,-21 0 15,0 0-15,1-22 0,20 1 16,-21 0-16,21 0 0,1 21 0,-1-21 16,0-22-16,1 22 0,-22 0 15,21 0-15,-21 0 0,1 0 16,-1-1-16,-21 1 0,0-21 15,0 21-15,0 0 0,-21-1 16,-1 1-16,-20 21 0,0 0 16,21 0-16,-22 0 0,1 0 0,0 21 15,-1 1-15,1-22 0,0 21 16,20 0-16,-20 21 0,21-21 0,-21 1 16,20 20-16,1-21 0,21 21 15,0-20-15,0 20 0,0-21 0,0 21 16,0-20-16,0 20 0,21-21 15,1 21-15,-1-20 0,0-1 0,0 0 16,21 0-16,-20-21 0,-1 21 16,21-21-16,-21 0 0,0 0 15,22 0-15,-22 0 0,0 0 0,0 0 16,0 0-16,1-21 0,-1 21 16,-21-21-16,0 0 15,-21 21-15,-1 0 16,1 0-16,-21 0 0,21 21 0,-22 0 15,22-21-15,-21 21 0,21 0 16,-22 1-16,22 20 0,0-21 0,0 21 16,0-20-16,0 20 0,21-21 15,0 21-15,0 1 0,0-22 0,0 21 16,0-21-16,0 1 16,21-1-16,0 0 0,0 0 0,0 0 15,0-21-15,1 0 0,-1 21 0,0-21 16,0 0-16,0 0 0,0 0 15,22 0-15,-22-21 0,0 0 0,0 21 16,22-21-16,-22 0 0,0 0 16,0-1-16,0 1 0,0-21 0,1 21 15,-1-22-15,0 22 0,0 0 16,0-21-16,22 21 0,-22-1 0,0 1 16,21 0-16,-21 0 0,22 0 15,-22 21-15,0 0 0,0 0 0,22 0 16,-22 21-16,0 0 0,0-21 15,-21 42-15,0-20 0,21-1 16,-21 21-16,0-21 0,0 22 0,0-22 16,-21 21-16,0-21 0,0 0 15,21 22-15,-21-22 0,-1 0 0,22 0 16,0 0-16,-21-21 0,21 22 16,-21-22-16,21-22 15,0 1 1,21 0-16,0 21 0,-21-21 15,22-21-15,-1 20 0,0 1 0,0 0 16,21-21-16,-20 21 16,-1-22-16,0 22 0,0 0 0,0-21 15,0 20-15,1 1 0,-1 0 16,-21 0-16,21 0 0,-42 21 31,0 0-31,-1 21 16,1 0-16,0 21 0,0-20 0,0-1 15,0 21-15,-1-21 0,1 22 16,0-22-16,0 21 0,21-21 0,0 0 16,0 22-16,0-22 0,0 0 15,0 0-15,0 0 0,21 1 0,0-22 16,0 21-16,22-21 0,-22 0 16,21 0-16,1 0 0,-1 0 15,0 0-15,1-21 0,-1-1 0,0 22 16,22-21-16,-22 0 0,0 0 15,1-21-15,-1 20 0,0 1 0,-20-21 16,-1 21-16,0-22 0,-21 22 16,0-21-16,0 0 0,0 20 0,0-20 15,0 21-15,-21 0 0,0 0 16,-1-1-16,1 22 0,0 0 0,0 0 16,0 0-16,0 0 0,-1 22 15,22-1-15,-21 0 0,0 21 0,21-21 16,-21 22-16,21-22 0,0 21 15,0 1-15,0-22 0,0 21 16,0-21-16,0 0 0,21 1 0,0-1 16,0 0-16,1 0 0,20-21 15,-21 0-15,0 21 0,22-21 0,-22 0 16,21 0-16,0 0 0,1-21 16,-22 21-16,21-21 0,1 0 0,-1 0 15,-21-1-15,21 1 0,-20-21 16,-1 21-16,21-22 0,-21 22 0,0-21 15,1 21-15,-22-22 0,21 22 0,0 0 16,-21 0-16,0 0 16,21 21-16,-21 21 31,0 0-31,0 0 0,0 0 16,0 1-16,21-22 0,-21 21 15,0 0-15,0 0 0,21-21 31,-21-21-15,22 21-16,-22-21 0,0 0 16,0-1-16,0 1 0,0 0 15,0 0-15,0 0 0,0 0 16,0-1-16,-22 1 16,1 21-16,0 0 15,0 21 1,0 1-16,0 20 15,21-21-15,-22 0 0,22 22 0,-21-22 16,0 21-16,21 0 0,0-20 16,0-1-16,0 21 0,0-21 0,0 0 15,0 1-15,0-1 0,0 0 16,0 0-16,0 0 0,21-21 0,0 0 16,22 21-16,-22-21 0,0 0 15,0 0-15,22 0 0,-22 0 16,21 0-16,-21-21 0,22 0 0,-1 21 15,-21-21-15,0 0 0,22 0 16,-22-1-16,0-20 0,0 21 0,0-21 16,-21 20-16,21 1 0,-21-21 15,22 21-15,-22 0 0,0-1 0,0 1 16,0 42 15,0 1-31,-22-1 0,22 0 16,-21 0-16,21 21 0,0-20 15,0-1-15,0 21 0,0-21 0,0 0 16,0 1-16,0-1 16,0 0-16,0 0 0,21 0 15,1-21-15,-1 0 0,0 0 16,0 0-16,21 0 0,-20 0 16,-1 0-16,0-21 0,0 0 0,21 0 15,-20 0-15,-1-1 0,0 1 16,0 0-16,-21-21 0,21 21 0,-21-22 15,21 1-15,-21 21 0,0 0 16,0-22-16,0 22 0,22 0 16,-22 0-16,0 42 15,0 0 1,0 0-16,0 0 0,0 1 16,-22-1-16,22 21 0,0-21 15,0 22-15,0-22 0,0 21 0,0-21 16,0 0-16,0 1 0,0 20 15,0-21-15,0 0 0,22 0 16,-1-21-16,0 0 0,0 22 16,0-22-16,0 0 0,22 0 0,-22 0 15,0 0-15,0-22 0,0 22 0,22-21 16,-22 0-16,0 0 0,0 0 16,0-22-16,1 1 0,-1 21 0,0-21 15,0-22-15,0 22 0,0-22 16,1 22-16,-22-22 0,21 1 15,-21 21-15,21-1 0,-21 1 16,0 0-16,0 20 0,0 1 0,0 0 16,0 0-16,-21 21 31,0 21-31,21 0 0,-22 0 16,22 22-16,0-22 0,-21 42 0,21-20 15,-21-1-15,21 22 0,0-22 0,0 0 16,0 1-16,-21 20 0,21-21 15,0 1-15,0-22 0,0 21 16,0 1-16,0-22 0,0 0 0,0 0 16,0 0-16,21 0 0,0 1 15,0-22-15,1 0 0,-1 0 16,0 0-16,21 0 0,-21 0 0,22 0 16,-22 0-16,21-22 0,-21 22 0,22-21 15,-22 0-15,0 0 0,21 0 16,-20 0-16,-1-1 0,0-20 0,0 21 15,0 0-15,-21-22 0,0 22 16,0 0-16,0-21 0,0 21 0,0-1 16,0 1-16,0 0 15,-21 21-15,0 0 16,0 0-16,21 21 16,-21 0-16,-1-21 0,22 22 0,-21-1 15,21 0-15,-21 0 0,21 0 0,0 22 16,0-22-16,0 0 0,0 0 15,0 0-15,0 0 0,0 1 0,0-1 16,0 0-16,0 0 16,21-21-16,0 21 0,1-21 0,-1 0 15,0 0-15,0 0 0,21 0 16,-20 0-16,20 0 0,-21 0 0,21 0 16,-20 0-16,20-21 0,-21 0 0,21 21 15,-20-21-15,20 21 16,-21-21-16,0-1 0,0 22 0,22-21 15,-22 0-15,0 0 0,0 0 16,-21 0-16,21-1 0,1 1 0,-22-21 16,21 21-16,-21 0 0,0-1 15,0 1-15,0 0 0,0 0 0,0 0 16,-21 21 0,-1 0-16,1 0 0,0 0 15,0 21-15,0 0 0,0-21 16,-1 21-16,1 0 0,0 1 0,21-1 15,-21 21-15,21-21 0,-21 0 0,21 1 16,-21-1-16,21 0 16,0 0-16,0 0 0,0 0 0,0 1 15,0-1-15,0 0 16,21-21-16,0 0 0,0 0 16,0 0-16,0 0 15,1 0-15,-1 0 0,0-21 0,0 0 16,0-1-16,0 1 0,1-21 15,-1 0-15,0 20 0,0-83 16,0 62-16,-21-20 0,21-1 16,-21 22-16,0-22 0,0 22 0,0 0 15,0-1-15,0 22 0,0-21 0,0 21 16,0 0-16,0-1 16,0 1-16,-21 21 31,0 21-31,21 1 0,-21-1 15,21 21-15,0 0 0,0 1 16,0 20-16,0-20 0,0 20 0,0 1 16,0-22-16,0 0 0,0 22 0,0-22 15,21 0-15,-21 1 0,21-22 16,0 21-16,1-21 0,-1 22 0,21-22 16,-21 0-16,0 0 0,22-21 15,-22 21-15,42-21 16,-20 0-16,-1 0 0,-21 0 15,22 0-15,-22 0 0,21-21 0,-21 0 16,0 21-16,22-21 0,-22 0 0,0 0 16,-21-1-16,0 1 0,0 0 15,0-21-15,0 21 0,0-1 0,0 1 16,0 0-16,-21 0 0,0 0 16</inkml:trace>
  <inkml:trace contextRef="#ctx0" brushRef="#br0" timeOffset="12948.8">18034 2498 0,'0'0'0,"-21"0"0,63 0 31,-21 0-31,22-21 0,-1 21 0,0-22 16,22 22-16,-1 0 0,-20 0 16,20-21-16,1 21 0,-22 0 0,21 0 15,-20-21-15,-1 21 0,-21 0 16,22 0-16,-22 0 0,0 0 0,0 0 31</inkml:trace>
  <inkml:trace contextRef="#ctx0" brushRef="#br0" timeOffset="15073.56">21590 2413 0,'0'0'16,"21"-42"-16,0 21 0,-21-1 0,21-20 0,1 0 15,-22 21-15,0-1 16,0 1-16,0-21 0,0 21 0,0 0 15,0-1-15,-22 1 0,1 21 16,0-21-16,0 0 0,-21 21 0,20 0 16,1 0-16,-21 0 0,21 0 15,-22 0-15,22 0 0,-21 21 0,0 0 16,-1 0-16,22 22 16,-21-22-16,21 21 0,-22 22 0,22-22 15,-21 22-15,21-1 0,-1 1 16,1 20-16,0-20 0,0-1 0,21 1 15,-21-1-15,21-20 0,0-1 16,0 0-16,0 1 0,21-1 0,0-21 16,21 0-16,-20 0 0,20 1 15,-21-1-15,21-21 0,1 0 0,20 0 16,-20 0-16,-1-21 0,21-1 16,1 22-16,-22-21 0,22 0 0,-22-21 15,22 21-15,-22-22 0,21 1 16,-20 0-16,-22-1 0,0-20 15,0-1-15,0 1 0,-21-1 0,0 1 16,0-1-16,0 1 0,-21-1 16,0 22-16,-21-22 0,21 22 0,-22 21 15,1-21-15,0 20 0,-1 1 16,1 0-16,-22 21 0,22 0 0,0 0 16,-22 21-16,22 0 0,0 1 15,-1-1-15,22 21 0,-21 0 0,21 22 16,-1-1-16,22 1 0,0-1 15,0 1-15,0-1 0,0 22 0,0-21 16,0-22-16,22 21 16,-1-20-16,0-1 0,21 0 0,1-20 15,20 20-15,-21-21 0,22-21 16,-22 21-16,22-21 0,-1 0 0,1 0 16,-1 0-16,-20 0 0,20-21 15,1 0-15,-22 0 0,0 0 0,1-1 16,-1 1-16,0 0 0,1-21 0,-1-1 15,-21 22-15,0-21 0,0 21 16,1 0-16,-22-1 0,0 1 0,0 0 16,-22 42-1,1 0-15,0 1 16,0 20-16,0-21 16,0 0-16,21 22 0,-22-22 0,1 21 15,21-21-15,-21 0 0,21 1 16,0 20-16,0-21 0,0 0 15,0 0 1,21-21 0,0-21-16,1 0 0,-1 21 15,-21-21-15,21 0 0,0-22 16,0 22-16,0-21 0,1 21 0,-1-22 16,-21 22-16,21-21 0,0 21 15,-21 0-15,0-1 0,21 1 16,0 21-1,-21 21-15,0 1 16,0-1-16,0 0 16,0 21-16,0-21 0,0 1 0,0-1 15,0 0-15,0 0 0,22 0 0,-1 0 16,-21 1-16,21-1 0,0-21 16,21 21-16,-20-21 0,-1 0 0,21 0 15,0 0-15,1 0 0,-22 0 16,21 0-16,1 0 0,-1-21 0,0 0 15,1 21-15,-1-43 0,-21 22 16,21-21-16,-20-1 0,-1 1 0,0 0 16,0-22-16,0-20 15,0 20-15,-21 1 0,0-1 0,22 1 16,-1-1-16,-21 22 0,0-1 16,0 1-16,21 21 0,-21 0 0,0 0 15,0-1-15,0 44 16,0-1-16,-21 0 15,21 0-15,-21 21 0,21 1 16,-22-22-16,22 42 0,-21-20 0,21-1 16,-21 22-16,21-22 0,-21 21 15,21-20-15,0-1 0,0 0 0,0 1 16,0-1-16,0-21 0,0 22 16,0-22-16,21 0 0,0 0 15,0 0-15,1-21 0,-1 0 16,0 0-16,21 0 0,-21 0 15,1 0-15,-1-21 0,0 21 0,0-21 16,0 0-16,0 0 0,1-1 16,20-20-16,-21 21 0,0 0 0,-21-22 15,21 22-15,1 0 0,-1 0 16,-21 0-16,0 42 31,0 0-31,0 0 16,0 0-16,0 1 0,0-1 15,0 0-15,0 21 0,0-21 16,0 1-16,0-1 0,21 0 16,0 0-16,0-21 0,0 0 15,1 0-15,-1 0 0,21 0 0,0 0 16,-20 0-16,20 0 0,-21 0 16,21-21-16,-20 0 0,-1 0 0,0-1 15,0 1-15,0 0 0,0 0 16,1 0-16,-1 0 0,-21-22 0,0 22 15,0 0-15,0 0 0,21 0 16,-21-1 0,0 44 15,0-1-31,0 0 0,-21 0 0,21 0 16,-21 22-16,21-1 0,0 0 15,0 1-15,-22-22 0,22 42 0,0-20 16,-21-1-16,21 21 0,-21-20 0,21 20 15,0 1-15,0-1 0,0 1 16,0-1-16,0 22 0,0-22 0,0 1 16,0-1-16,0 1 0,0-1 15,0 1-15,0-1 0,-21 1 0,21-22 16,-21 1-16,21-1 0,0 0 0,0-21 16,-21-21-16,-1 0 15,1 0-15,0 0 0,0 0 16,0-42-16,0 21 0,-1-21 0,22-1 15,0 1-15,-21-22 0,21 1 16,0-1-16,0 1 0,0-1 0,21 1 16,1-22-16,-1 22 0,0-22 15,0 22-15,0-1 0,0 22 0,1-22 16,-1 22-16,0 0 0,0 20 0,0-20 16,0 21-16,22-21 0,-22 20 15,0 1-15,0-21 0,0 21 0,1 0 16,20-1-16,-21 1 0,21 0 15,-20 21-15</inkml:trace>
  <inkml:trace contextRef="#ctx0" brushRef="#br0" timeOffset="16693.13">25379 2223 0,'0'0'0,"0"-22"0,-21 22 0,-22-21 16,22 0-16,0 21 0,0 0 15,0 0-15,-1 0 0,1 0 16,0 0-16,-21 21 0,21-21 16,-1 43-16,-20-22 0,0 21 0,21-21 15,-1 43-15,-20-22 0,21 0 16,0 22-16,-22-22 0,43 22 0,0-1 15,0-20-15,0-1 0,0 0 16,0 1-16,22-1 0,-1 0 0,0-21 16,21 1-16,1-1 0,-1 0 15,0 0-15,1-21 0,-1 0 16,0 0-16,1 0 0,-1 0 0,0 0 0,1-21 16,-22 0-16,21 0 15,0-1-15,-20 1 0,20-21 0,-21 21 16,0-43-16,0 22 0,1-22 15,-1 22-15,-21-43 0,0 22 0,0-1 16,0 1-16,0-1 0,0 22 16,-21-21-16,21 20 0,-43 1 0,22 21 15,0 0-15,-21-1 0,20 22 16,-20 0-16,0 0 0,-1 0 0,1 22 16,0 20-16,-1-21 0,1 21 15,21 1-15,-21-1 0,20 22 0,1-22 16,0 21-16,0 1 0,21-22 15,0 22-15,0-22 0,0 0 16,0 1-16,21-1 0,0 0 0,0 1 16,22-22-16,-1 21 0,0-21 15,1 1-15,-1-1 0,0-21 0,22 21 16,-22-21-16,22 0 0,-22 0 16,22 0-16,-22 0 0,0 0 0,1-21 15,-1 0-15,0 21 0,1-22 16,-22 1-16,21 0 0,-21-21 0,0 21 15,1-1-15,-1 1 0,-21 0 16,0 0-16,0 0 0,0 0 0,-21 21 31,-1 21-15,1 0-16,21 0 0,-21 0 0,21 0 16,-21 1-16,21 20 0,-21-21 15,21 0-15,0 0 0,0 1 0,0 20 16,0-21-16,0 0 15,0 0-15,21-21 32,0-21-32,0 0 15,0 0-15,1 0 0,-22 0 16,21-1-16,0 1 0,0-21 16,-21 21-16,21 0 15,-21-1-15,21 22 16,-21-21-16,0 42 15,0 1 1,0-1-16,0 0 16,0 0-16,0 0 0,0 0 15,0 1-15,22-22 0,-1 21 0,0 0 16,0-21-16,0 21 0,0-21 16,1 0-16,-1 0 15,0 0-15,0 0 0,0 0 16,0-21-16,1 0 0,-1 21 0,0-21 15,0-1-15,0 1 0,-21-21 16,21 21-16,1 0 0,-1-1 16,-21 1-16,21 0 0,0 0 0,0 0 15,-21 42 17,0 0-32,0 0 15,0 0-15,21 1 16,-21-1-1,22-21 1,-1 0 0,-21-21-16,0-1 15,0 1 1,0 0-16,0 0 16,0 0-1,0 0-15,-21 21 31,-1 0-31,22 21 0,-21-21 16,0 21-16,21 0 0,-21 0 16,21 0-16,-21 1 0,21-1 15,0 0-15,-21 0 16,21 0-16,0 0 0,0 1 0,0-1 16,0 0-16,0 0 0,0 0 15,21 0-15,0-21 0,0 0 16,0 0-16,0 0 0,1 0 0,-1 0 15,0 0-15,0 0 0,0 0 16,22 0-16,-22-21 0,0 21 0,0-21 16,21 0-16,-20 0 0,-1 0 15,0-1-15,0 1 0,0-21 0,0 21 16,1 0-16,-22-1 0,0 1 16,0 0-16,-22 21 31,1 0-31,21 21 0,-21 0 15,0 1-15,0-1 0,21 21 0,0-21 16,-21 0-16,21 1 0,0-1 16,0 0-16,0 0 0,0 0 0,0 0 15,0 1-15,21-22 0,0 21 16,0-21-16,0 21 0,0-21 0,22 0 16,-22 0-16,21 0 0,-21 0 15,22-21-15,-22 0 0,21 21 0,-21-22 16,1 1-16,20 21 0,-21-21 15</inkml:trace>
  <inkml:trace contextRef="#ctx0" brushRef="#br0" timeOffset="17316.31">18732 3768 0,'0'-21'15,"-21"21"-15,0 0 31,21 21-31,0 0 0,0 0 0,-21 0 16,0 0-16,21 1 16,-21 20-16,21-21 0,-22 21 0,22-20 15,-21-1-15,21 21 0,-21-21 16,21 0-16,0 1 0,0-1 16,0 0-16,0-42 31,0 0-31,0-22 0,0 22 0,0 0 15</inkml:trace>
  <inkml:trace contextRef="#ctx0" brushRef="#br0" timeOffset="17649.12">18648 3598 0,'0'0'16,"-21"0"-16,-1 0 0,1 22 0,0-22 0,21 21 15,21-21 17,0 0-32,1-21 15,-1 21-15,21-22 0,-42 1 0,21 21 16,-21-21-16,21 0 0,-21 0 16,0 0-16,-21-1 15,0 22-15,0 0 16,0 0-16,0 0 0,-1 0 0,1 0 15,0 0-15,0 0 0,0 22 16,0-1-16,21 0 0,0 0 0,0 0 16,0 0-16,0 1 0,0-1 15,0 0-15,0 0 0,21 0 0,0-21 16,0 21-16,21-21 0,-20 0 0,20 0 16</inkml:trace>
  <inkml:trace contextRef="#ctx0" brushRef="#br0" timeOffset="18087.88">19135 3662 0,'-22'0'15,"1"0"-15,21 21 16,0 0-16,-21 0 0,0 1 16,21 20-16,0-21 0,0 0 15,0 0-15,0 22 0,0-22 16,0 0-16,-21 21 0,21-20 0,0-1 15,0 21-15,0-21 0,0 0 16,0-42 15,0 0-31,0 0 16,0-21-16,0 20 0,0 1 16,0-21-16,0 0 0,21 20 15,0-20-15,0 0 0,0 21 0,1-22 16,20 22-16,0 0 0,-21 0 15,22 0-15,-1 21 0,0 0 0,1 0 16,-22 0-16,21 21 0,-21 0 16,22 0-16,-22 0 0,-21 0 0,0 1 15,0 20-15,0-21 0,0 21 16,0 1-16,0-22 0,-21 21 0,21-21 16,-21 22-16,-1-22 0,22 0 15,-21 0-15,21 0 0,0 1 0,43-44 47,-22 22-47,21-21 0</inkml:trace>
  <inkml:trace contextRef="#ctx0" brushRef="#br0" timeOffset="18400.63">20870 3408 0,'0'0'0,"-21"0"0,-21-21 16,21 21-1,-1 21-15,22 0 0,0 0 0,-21 0 16,21 1-16,-21 20 0,21 0 0,-21-21 16,21 22-16,-21-1 0,21 0 15,0 1-15,-21-1 0,21-21 0,-22 22 16,22-1-16,0 0 0,0-21 15,0 22-15,0-22 0,0 0 0,0 0 16,0 0-16,0 1 16,0-44-1,0 1 1,22 0-16,-1 0 0,0-21 16,0 20-16,21-20 0</inkml:trace>
  <inkml:trace contextRef="#ctx0" brushRef="#br0" timeOffset="19040.75">21018 3471 0,'0'0'0,"0"-21"0,0 0 0,0 0 0,0 42 31,0 0-31,0 0 16,0 22-16,0-22 0,0 21 0,0 1 16,-21-1-16,21 0 15,-21 1-15,21-1 0,0 0 0,0 1 0,0-1 16,-21 0-16,21-21 0,0 22 15,0-22-15,0 0 0,0 0 16,0 0-16,21-21 16,-21-21-1,21 0-15,0 0 0,-21 0 0,22 0 16,-1-22-16,0 22 0,0 0 16,-21-21-16,21 20 0,0 1 0,-21 0 15,22 0-15,-1 21 16,-21 21 15,21 0-31,-21 0 0,0 1 16,0-1-16,0 0 0,21 0 15,-21 0-15,21 0 0,0 1 16,1-22-16,-22 21 0,42-21 0,-21 0 16,0 0-16,22 0 0,-22 0 15,21 0-15,-21 0 0,22-21 0,-22-1 16,21 22-16,-21-21 0,0 0 15,1 0-15,-1 0 0,0 0 0,-21-1 16,21 1-16,-21 0 0,0 0 16,0 0-16,0 0 0,-21 21 15,0 0 1,0 0-16,-1 0 0,1 21 16,21 0-16,0 0 0,0 0 0,0 22 15,0-22-15,0 0 0,0 0 16,0 21-16,0-20 0,21-1 15,1 0-15,-1-21 0,0 0 16,0 21-16,0-21 0,0 0 0,22 0 16,-22 0-16,0 0 0,0-21 15,0 21-15,-21-21 0,22 0 0,-1-1 16,0 1-16,0 21 0,-21-21 16,0 0-16,21-21 0,-21 20 0,21 1 15,-21-21-15</inkml:trace>
  <inkml:trace contextRef="#ctx0" brushRef="#br0" timeOffset="19300.11">20553 3556 0,'0'21'0,"0"-42"0,21 42 15,21-21 1,1 0-16,-1 0 0,21 0 16,-20-21-16,20 21 0,1-21 15,-1 21-15,-20-21 0,20 21 16,1 0-16,-22-21 0,0 21 0,1-22 16,-1 22-16,-21 0 0,0 0 15,-21-21-15,21 21 0</inkml:trace>
  <inkml:trace contextRef="#ctx0" brushRef="#br0" timeOffset="19839.11">23093 3598 0,'0'0'16,"0"-21"-16,-21 0 0,21 0 0,0 0 15,-22 0-15,22-1 0,0 1 0,0 42 32,-21 1-32,21 20 15,0 0-15,-21 1 0,21-1 0,-21 21 16,21-20-16,-21 20 0,0 22 15,-1-22-15,1 1 0,0 21 0,0-22 16,0 1-16,0-22 16,-1 21-16,22-20 0,0-1 0,-21-21 15,21 0-15,0 1 0,0-1 0,0 0 16,0-42 15,0 0-15,0-1-16,0-20 0,21 21 0,-21-21 15,0-1-15,22 1 0,-22 0 16,21-22-16</inkml:trace>
  <inkml:trace contextRef="#ctx0" brushRef="#br0" timeOffset="20144.46">22839 3747 0,'-21'-22'0,"42"44"0,-64-65 0,22 22 16,21 0-16,0 0 15,0 0-15,0-1 0,0 1 16,21 0-16,22 21 15,-22-21-15,21 21 0,1 0 0,-1 0 16,0 0-16,1 0 0,-1 0 16,0 0-16,1 21 0,-1 0 0,-21 0 15,0 22-15,0-22 0,-21 0 16,0 21-16,0-20 0,0-1 0,0 21 16,-21-21-16,0 0 0,-21 1 15,21-1-15,-22 0 0,1 0 0,21 0 16,-22-21-16,22 21 0,0-21 15,0 0-15,0 0 0,0 0 16,42 0 15,21-21-31,-21 21 0,0-21 16,22 21-16,-1-21 0,-21 0 0,22 21 16</inkml:trace>
  <inkml:trace contextRef="#ctx0" brushRef="#br0" timeOffset="20548.65">23495 3747 0,'0'0'0,"0"-43"15,0 22-15,21 21 16,0-21-16,-21 0 16,21 21-16,1 0 0,-1 0 15,0 0-15,0 0 0,-21 21 16,21 0-16,0 0 0,-21 0 15,0 1-15,0-1 0,0 0 0,0 0 16,0 21-16,0-20 0,0-1 0,0 0 16,0 21-16,0-21 0,-21 1 15,21-1-15,-21-21 16,21-21 0,0-1-1,0 1-15,0 0 16,0 0-16,21 0 0,0-22 0,1 22 15,-22 0-15,21-21 0,0 21 16,0-1-16,0 1 0,0 0 0,1 0 16,-22 0-16,21 21 0,0 0 15,0 0-15,0 0 16,-21 21 0,0 0-16,0 0 0,0 0 15,21-21-15,1 22 0</inkml:trace>
  <inkml:trace contextRef="#ctx0" brushRef="#br0" timeOffset="21232.26">24553 3747 0,'0'0'16,"0"-22"-1,0 1-15,0 0 0,0 0 0,0 0 16,0 0-16,-21 21 15,0 0-15,0 0 0,0 0 16,-1 0-16,1 0 0,-21 0 0,21 21 16,-22 0-16,22 0 0,-21 0 15,21 0-15,0 1 0,-22-1 16,22 0-16,0 0 0,21 0 16,0 22-16,0-22 0,0 0 0,0 0 15,21 0-15,0 0 16,22-21-16,-22 0 0,21 0 0,0 0 15,-20 0-15,20 0 0,0-21 16,1 21-16,-22-21 0,21 0 0,-21 21 16,0-21-16,1 0 0,-1-1 0,0 1 15,-21 0-15,21 0 0,-21 0 16,0 0-16,0-1 0,0 1 16,0 0-16,-21 21 15,0 0-15,0 0 16,21 21-16,0 0 15,0 1-15,0-1 0,0 0 0,0 21 16,0-21-16,0 22 0,0-1 0,0 0 16,0 22-16,0-22 0,0 22 15,0-22-15,0 22 0,0-22 0,0 21 16,0 1-16,0-22 0,0 22 16,0-22-16,0 22 0,0-22 0,0 21 15,0-20-15,0-1 0,-22 0 16,1 1-16,21-22 0,-21 21 15,0-21-15,0 1 0,0-1 0,-22-21 16,22 0-16,0 0 0,0 0 0,0 0 16,-1-21-16,1-1 0,0 1 15,0 0-15,0 0 0,0-21 0,-1-1 16,22 22-16,-21-21 0,21-1 16,0 1-16,0 0 0,0-1 0,0 1 15,0 21-15,0-21 0,21 20 0,1 1 16,-1-21-16,0 21 0,0 0 15,0-1-15,0 1 0,22 0 0,-22 0 16,21 0-16,-21 0 0,22-1 16,-1 1-16,0 0 0</inkml:trace>
  <inkml:trace contextRef="#ctx0" brushRef="#br0" timeOffset="21900.39">25167 3768 0,'0'0'0,"0"-21"15,0-1 1,-21 44 0,21-1-1,-21 0-15,21 0 0,0 0 16,0 0-16,0 1 16,0-1-16,0 21 0,-21-21 0,21 0 15,0 1-15,0-1 0,-22 0 16,22-42 15,0 0-15,0-1-16,0 1 0,0 0 15,0-21-15,0 21 0,0-1 16,22-20-16,-1 21 0,0 0 0,0-22 16,0 22-16,0 0 0,1 0 15,20 0-15,-21 0 0,0 21 0,0 0 16,1 0-16,-1 0 0,0 21 15,0 0-15,-21 0 0,0 0 16,21 0-16,-21 22 0,0-22 0,0 0 16,0 21-16,0-20 0,0 20 15,0-21-15,0 0 0,0 0 0,0 22 16,-21-43-16,21 21 0,0 0 16,0-42 15,0 0-31,0 0 0,0-1 0,0 1 15,0 0-15,0 0 0,21 0 0,0-22 16,1 22-16,-1-21 0,0 21 16,0-22-16,21 1 0,-20 21 15,20 0-15,-21 0 0,0 21 16,22 0-16,-22 0 0,0 0 0,0 0 16,0 0-16,0 21 0,1 0 15,-22 0-15,21 21 0,-21-20 0,0-1 16,0 0-16,0 0 0,0 0 0,0 0 15,0 1-15,0-1 0,0 0 16,-21-21-16,21 21 0,0 0 0,-22-21 16,22 21-16,0 1 15,0-1-15,-21-21 16,21 21-16,-21 0 0,21 0 16</inkml:trace>
  <inkml:trace contextRef="#ctx0" brushRef="#br0" timeOffset="33116.62">7387 6138 0,'0'0'0,"-21"0"0,0 0 16,0 0-16,-1 0 15,1 0-15,0 22 16,0-22 0,0 0-1,42 0 32,0 0-47,0 0 16,0 0-16,1 0 15,-1 0-15,0 0 16,0 0-16,0 0 0,0 0 0,1 0 0,-1 0 16,0 0-16,21 0 0,-21 0 15,1 0-15,20 0 0,-21 0 16,21 0-16,-20 0 0,-1 0 16,21 0-16,-21 0 0,22 0 0,-22 0 15,21 0-15,-21 0 0,22 0 16,-22 0-16,21 0 0,0 0 0,-20 0 15,20 0-15,-21 0 0,21 0 16,-20 0-16,20 0 0,-21 0 16,0 0-16,22 0 0,-22 0 0,21 0 15,-21 0-15,22-22 0,-22 22 16,21 0-16,-21 0 0,22 0 0,-1 0 16,-21 0-16,21 0 0,1 0 0,-1 0 15,-21 0-15,22 0 0,-1 0 16,0 0-16,1 0 0,-1 0 15,0 0-15,1 0 0,-1 0 0,0 0 16,1 0-16,-1 0 0,0 0 16,-21 0-16,22 0 0,-1 0 0,0-21 15,1 21-15,20 0 0,-20 0 16,20 0-16,-21 0 0,22 0 0,-22 0 16,1-21-16,20 21 0,1 0 15,-22 0-15,0 0 0,22 0 0,-22 0 16,0 0-16,1 0 0,-1-21 15,0 21-15,1 0 0,20 0 16,-20 0-16,-1 0 0,0 0 0,1 0 16,20 0-16,-21-21 0,22 21 15,-22 0-15,22 0 0,-22 0 0,22 0 16,-22 0-16,21-21 0,1 21 16,-22 0-16,22 0 0,-22 0 0,22-22 15,-1 22-15,-21 0 0,22 0 16,-1-21-16,1 21 0,-22 0 0,22-21 15,-1 21-15,22-21 0,-22 21 16,1 0-16,21-21 0,-22 21 0,1-21 16,20 21-16,-20 0 0,-1-22 15,22 22-15,-22-21 0,1 21 16,21 0-16,-22-21 0,22 21 0,-22 0 16,22-21-16,-22 21 0,22 0 15,-21-21-15,-1 21 0,22 0 0,-43-21 16,22 21-16,-1 0 0,1-22 15,-1 1-15,1 21 0,-1 0 0,1 0 16,20-21-16,-20 21 0,20 0 16,-20 0-16,21-21 0,-1 21 15,-20-21-15,-1 21 0,1 0 0,-1 0 16,-20-21-16,20 21 0,-21 0 0,22-22 16,-22 22-16,1 0 15,20-21-15,-21 21 0,22-21 0,-22 21 16,1-21-16,20 21 0,-21 0 15,1-21-15,20 21 0,-20 0 0,-1 0 16,0-21-16,-21 21 0,22 0 16,-1 0-16,-21-22 0,0 22 0,22 0 15,-22-21-15,0 21 0,0 0 16,0 0-16,-42 0 78,0 21-78,-21-21 0,21 22 16,-1-22-16,-20 21 0,0-21 15,-1 0-15</inkml:trace>
  <inkml:trace contextRef="#ctx0" brushRef="#br0" timeOffset="35329.12">9800 16595 0,'-21'0'0,"42"0"0,-63 0 0,21 0 0,-1 0 16,1 0-16,0 0 0,0 0 15,0 0-15,0 0 0,-22 0 0,22 0 16,0 0-16,-21 0 0,20 0 16,1 0-16,-21 0 0,21 0 0,0 0 15,-22-21-15,22 21 0,0 0 16,-21 0-16,20 0 0,1 0 0,0 0 16,0 0-16,0-22 31,42 22 0,0 0-31,0 0 0,0 0 16,22 0-16,-22 0 0,0 0 0,0 0 15,22 0-15,-22-21 0,21 21 16,0 0-16,-20 0 0,20 0 0,0 0 16,1 0-16,-1 0 0,0 0 15,1 0-15,20 0 0,-21 0 0,1 0 16,-1 0-16,0 0 0,22 0 15,-22 0-15,1 0 0,20 0 16,-21 0-16,22 0 0,-22 0 0,22 0 0,-22 0 16,22 0-16,-1 0 0,1 0 15,-1 0-15,1 0 0,20 0 16,-20 0-16,-1 0 0,22 0 16,-22 0-16,1 0 0,21 0 0,-22 0 15,1 21-15,20-21 0,-20 0 0,20 0 16,-20 0-16,21 0 0,-1 0 15,1 0-15,0 0 0,-1 0 0,22 0 16,-21 0-16,-1 0 0,-20 0 16,21 0-16,-1 0 0,22 0 0,-21 0 15,-1 0-15,1 0 0,0 0 16,21 0-16,-22 0 0,1 0 0,0 0 16,-1 0-16,1 0 0,0 0 0,-1 0 15,1 0-15,0 0 16,-1 0-16,1 0 0,21 0 0,-22 0 15,1 0-15,0 0 0,-1 0 16,1 0-16,0 0 0,-1 0 0,1 0 16,0 0-16,-1 0 0,1 0 0,-21 0 15,20 0-15,1 0 0,-22 0 16,22 0-16,-21 0 0,-1 0 0,1 22 16,-22-22-16,21 0 0,-20 0 15,-1 0-15,0 0 0,-20 0 16,20 0-16,-21 0 0,0 0 0,0 0 15,1 0 1,-44 0 218,22-22-234</inkml:trace>
  <inkml:trace contextRef="#ctx0" brushRef="#br0" timeOffset="37148.69">2095 8636 0,'0'-21'16,"0"0"-16,-21 0 16,0 21-1,0 0 1,0 0-16,0 0 16,21 21-16,-22 0 15,1 0-15,0 0 0,21 22 16,0-1-16,-21 0 0,0 22 0,0-1 15,21-20-15,0 41 0,-22-20 16,22-1-16,0 22 0,-21-22 0,21 22 16,0-21-16,0 20 0,0 1 15,0 63-15,0-84 0,0 20 16,0-20-16,0-1 0,0 1 16,0 20-16,0-20 0,0-1 0,0 22 15,0-21-15,0 20 0,0-20 16,0-1-16,0 1 0,0-1 0,0-20 15,0-1-15,0 0 16,0 1-16,0-22 0,0 0 0,0 0 16,0-42-1,0-21 1,-21 20-16,21 1 0,0-21 16,0 0-16</inkml:trace>
  <inkml:trace contextRef="#ctx0" brushRef="#br0" timeOffset="38248.16">1884 8657 0,'0'-21'15,"21"21"1,0-21 0,0 21-16,0 0 15,22-21-15,-22 21 0,21 0 0,1 0 16,20-21-16,1 21 0,-1-22 15,1 22-15,20-21 0,1 21 0,0-21 16,-1 21-16,1-21 0,21 21 16,-22-21-16,1 21 0,0-21 0,21-1 15,-22 22-15,22 0 0,-21-21 16,-1 21-16,1 0 0,0-21 0,-22 0 16,1 21-16,-1 0 0,1 0 15,-1-21-15,-20 21 0,20 0 16,-21 0-16,1 0 0,-1 0 15,-21 0-15,22 0 0,-22 21 0,0-21 16,0 21-16,-21 0 0,21 0 16,-21 1-16,0-1 0,0 0 15,0 0-15,0 0 0,0 0 0,0 1 16,0 20-16,0-21 0,0 21 16,0-20-16,0 20 0,0 0 0,0 1 15,0-1-15,0 0 0,0 1 16,0 20-16,0-21 0,0 1 0,0-1 15,0 22-15,0-22 0,-21 0 0,21 1 16,0-1-16,0 0 0,0 22 16,0-22-16,0 0 0,0 1 0,0 20 15,0-20-15,0-1 16,0 0-16,0 1 0,0-1 0,21 0 16,-21 1-16,0-1 0,0 0 0,0 1 15,0-1-15,0-21 0,0 21 16,0 1-16,0-22 0,0 21 0,0 1 15,0-22-15,0 21 0,-21-21 0,21 22 16,-21-22-16,21 0 0,0 0 16,0 21-16,-21-20 0,0-1 15,21 0-15,-22 0 0,22 0 16,-21-21-16,0 21 0,21 1 16,-21-22-16,0 21 0,0-21 0,-1 21 15,22 0-15,-21-21 0,0 21 16,0-21-16,21 21 0,-21-21 0,0 22 15,-1-22-15,1 21 0,0-21 0,0 21 16,0 0-16,0-21 16,-1 21-16,1 0 0,-21-21 0,21 0 15,0 0-15,-1 22 0,1-1 0,0-21 16,0 0-16,-21 21 0,20-21 16,-20 0-16,21 0 0,-21 21 0,-1-21 15,1 0-15,0 0 0,-1 0 16,-20 0-16,20 0 0,-20 0 15,-1 0-15,1 0 0,-1 0 0,1 0 16,-1 21-16,1-21 0,-22 0 16,22 0-16,-22 0 0,22 0 0,-1 0 15,-21 0-15,22 21 0,-1-21 16,1 0-16,-1 0 0,22 0 0,-21 0 16,20 0-16,1 0 0,21 0 15,-22 0-15,22 0 0,0 0 0,0 0 16,0 0-16,21 22 0,-21-22 15,21-22 17,0 1-17,21 21-15,0-21 0,0-21 0</inkml:trace>
  <inkml:trace contextRef="#ctx0" brushRef="#br0" timeOffset="39456.58">2540 9250 0,'0'-21'32,"21"21"-32,-21-21 15,0-1-15,21 1 16,-21 0-16,0 0 0,0 0 16,0 0-1,-21 21-15,0 0 16,0 0-16,0 21 15,-1-21-15,1 21 16,21 0-16,0 0 0,-21 0 0,21 1 16,-21-1-16,21 0 0,0 0 15,0 0-15,0 0 0,0 1 0,0-1 16,0 0-16,0 0 16,21 0-16,0-21 15,0 0-15,1 0 16,-1 0-16,0-21 0,0 0 15,0 0-15,0 0 16,1 21-16,-22-22 0,0 1 0,21 0 16,0 0-16,-21 0 15,0 0-15,0-1 0,21 22 0,-21-21 16,0 42 15,0 1-15,0-1-16,0 0 15,0 0-15,0 0 16,21 0 0,0-21-1,1 0-15,-1 0 16,0-21-16,0 21 0,-21-21 16,21 0-16,-21 0 0,21 0 0,-21-1 15,22 1-15,-22 0 0,0-85 16,0 85-1,0-21-15,0 21 0,-22-1 0,1-20 16,0 21-16,-21 0 0,-1 0 0,22-1 16,-42 1-16,20 21 15,1 0-15,-21 0 0,-1 0 0,22 21 16,-22 1-16,1-1 0,-1 0 16,22 0-16,0 21 0,-1 1 0,1-1 15,0 0-15,20 1 0,1-1 16,0 0-16,21 1 0,0-1 0,0 0 15,0 1-15,0-1 0,21-21 16,0 22-16,22-22 0,-22 0 0,0 0 16,21 0-16,-20 0 0,20 1 15,0-22-15,1 0 0,-22 21 0,21-21 16,0 0-16,1 0 16,-1 0-16,-21 0 0,22-21 0,-1 21 15,-21-22-15,0 1 0,22 0 16,-22 0-16,0 21 0,0-42 0,0 20 15,0 1-15,1 0 0</inkml:trace>
  <inkml:trace contextRef="#ctx0" brushRef="#br0" timeOffset="39700.55">2963 8869 0,'21'0'16,"1"-21"-16,-1 21 16,0 0-16,0 0 0,0 0 15,0 0-15,1 0 0,-1-21 0,0 21 16,0 0-16,21 0 0,-20 0 0,-1 0 16,0 0-16,0 0 0,0 0 15</inkml:trace>
  <inkml:trace contextRef="#ctx0" brushRef="#br0" timeOffset="39944.81">3175 8848 0,'0'42'16,"0"-21"-16,0 0 0,-21 22 15,21-22-15,0 0 0,0 0 16,0 22-16,0-22 0,0 21 0,0-21 16,0 0-16,0 22 0,0-22 15,0 0-15,0 0 0,0 0 0,0 1 16,0-1-16,0-42 47,21 21-47,-21-22 15,0 1-15</inkml:trace>
  <inkml:trace contextRef="#ctx0" brushRef="#br0" timeOffset="40602.43">3281 9165 0,'21'0'0,"0"0"15,0 0 1,0 0-16,-21-21 16,22 21-16,-1-21 0,0 0 15,-21 0-15,21 21 0,-21-22 16,0 1-16,21 21 0,-21-21 0,0 0 16,-21 21 15,0 0-31,0 21 0,0 0 15,-1 0-15,22 1 16,-21-1-16,21 0 0,0 0 0,0 0 16,0 22-16,0-22 15,0 0-15,0 0 0,0 0 16,0 0-16,21-21 16,1 0-16,-1 0 15,0 0-15,0 0 0,0-21 16,0 0-16,1 0 0,-1 21 15,0-21-15,0 0 0,0-1 0,0 1 16,1 0-16,-1 0 0,0 0 16,0 0-16,-21-1 0,21 1 0,-21 0 15,0 42 17,0 0-17,0 1 1,0-1-16,0 0 0,0 0 15,0 0-15,0 0 0,0 1 16,21-22-16,-21 21 16,0 0-1,0 0 1,-21-21 0,0 0-16,0 0 15,0 0-15,0 0 16,-1 0-16,1 0 15,0 0-15,21-21 0,0 0 16,0 0-16,0-1 16</inkml:trace>
  <inkml:trace contextRef="#ctx0" brushRef="#br0" timeOffset="40932.74">3873 8742 0,'0'0'16,"0"-21"0,0 42-1,0 0 1,0 0-16,0 0 0,0 1 16,0-1-16,0 0 0,0 21 0,0-21 15,0 22-15,0-22 0,0 21 16,0-21-16,0 1 0,0-1 0,0 21 15,0-21-15,0 0 0,0 1 16,0-1-16,0 0 0,22-21 16,-22 21-16,21-21 0,0 0 31,0-21-15,-21 0-16,0 0 15,0-1-15,0 1 16,0 0-16</inkml:trace>
  <inkml:trace contextRef="#ctx0" brushRef="#br0" timeOffset="41156.61">3810 8954 0,'-21'0'15,"42"0"1,0 0-1,0-22-15,0 22 0,1 0 16,-1-21-16,0 21 0,0 0 0,0-21 16,0 21-16,1-21 0,-1 21 15,-21-21-15,21 21 0,0 0 16,-21 21 0</inkml:trace>
  <inkml:trace contextRef="#ctx0" brushRef="#br0" timeOffset="42903.91">2011 12234 0,'0'-21'0,"0"42"47,0 1-31,0 20-16,0-21 0,0 21 15,0 1-15,0-1 0,0 22 0,0-1 16,0 1-16,0 20 0,-21 1 16,21-22-16,0 22 0,0 0 0,0-22 15,-22 22-15,22-22 0,0 1 16,0-1-16,-21 1 0,21-1 15,0-20-15,0-1 0,0 0 0,0 1 16,0-1-16,0-21 0,0 0 16,0 1-16,0-1 0,0 0 0,21-21 15,1 0 1,-22-21-16,0 0 16,0-1-16,0 1 0,0-21 0</inkml:trace>
  <inkml:trace contextRef="#ctx0" brushRef="#br0" timeOffset="43835.93">1968 12192 0,'0'0'0,"22"-21"16,-1 21 0,0-21-16,0 0 15,0 21-15,22 0 0,-22-22 16,21 22-16,0-21 0,1 21 0,-1-21 15,22 0-15,-1 21 0,22-21 16,-22 0-16,22 21 0,0-22 16,-1 1-16,22 21 0,-21-21 15,21 0-15,-1 21 0,22-21 0,-21 21 16,0-21-16,0-1 0,0 1 16,-22 21-16,22-21 0,0 0 0,-21 0 15,21 0-15,-22-1 0,1 1 16,0 21-16,-22-21 0,1 0 0,-1 0 15,1 21-15,-22 0 0,0-21 0,-21 21 16,1 0-16,-1 0 0,0 0 16,-21 21-1,0 0-15,0 0 16,0 0-16,0 0 0,0 22 16,0-22-16,0 21 0,0-21 0,0 22 15,0-1-15,0 0 0,0 22 16,0-22-16,0 1 0,21 20 0,-21-21 15,0 22-15,0-22 0,0 22 0,0-22 16,0 22-16,0-1 0,0-21 16,0 22-16,0-1 0,0 1 0,0-1 15,0 1-15,0-22 0,0 22 16,0-1-16,0-20 0,0 20 0,-21-21 16,21 1-16,-21-1 0,21 0 0,0-20 15,-21 20-15,21-21 0,0 21 16,0-20-16,-22-1 0,22 0 15,-21 0-15,21 0 0,0 0 0,-21 1 16,21-1-16,-21-21 0,0 21 16,0 0-16,-1 0 0,1-21 15,0 21-15,0-21 0,0 0 16,0 0-16,-1 22 0,-20-22 16,21 0-16,-21 0 0,-1 0 15,1 21-15,0-21 0,-1 0 0,-20 21 16,-1-21-16,1 21 0,-22-21 15,0 21-15,-20 0 0,-1 1 0,-21-1 0,21-21 16,-21 21-16,0 0 0,0 0 16,0 0-16,21 1 0,-21-1 15,21-21-15,0 21 0,1-21 16,20 21-16,0-21 0,22 0 0,-1 21 16,1-21-16,20 0 0,1 0 15,21 0-15,0 0 0,0 0 0,21-21 31,0 0-31,21 0 0,-21 0 16</inkml:trace>
  <inkml:trace contextRef="#ctx0" brushRef="#br0" timeOffset="44248.3">2540 12531 0,'0'21'15,"0"0"-15,0 0 0,0 0 16,0 1-16,0-1 0,0 63 16,0-62-16,0 20 0,0 0 15,0 1-15,0-1 0,0-21 0,0 21 16,0-20-16,0-1 0,0 0 15,0 0-15,21-21 16,-21-21 0,0 0-1,0 0-15</inkml:trace>
  <inkml:trace contextRef="#ctx0" brushRef="#br0" timeOffset="44572.78">2413 12510 0,'0'-22'15,"21"-20"1,0 21-16,0 21 0,22-21 0,-22 0 16,21 21-16,-21-22 0,22 22 15,-22 0-15,21 0 0,-21 0 16,1 0-16,20 0 0,-21 22 0,0-1 15,-21 0-15,0 0 0,0 0 16,0 0-16,0 1 0,0 20 0,0-21 16,0 0-16,-21 22 0,0-22 15,0 0-15,0 0 0,-1 0 0,1 0 16,21 1-16,0-1 0,-21-21 16,0 0-16,21-21 31,0-1-31,0 1 15</inkml:trace>
  <inkml:trace contextRef="#ctx0" brushRef="#br0" timeOffset="45056.22">3196 12488 0,'21'0'0,"-42"0"0,42-21 0,0 21 16,1-21-16,-22 0 16,-22 21 15,1 21-31,0 0 16,-21-21-16,21 21 0,-1 1 15,1-1-15,0 0 0,0 0 0,0 0 16,21 0-16,0 1 0,0-1 0,-21 0 15,21 0-15,0 0 16,21-21-16,0 21 16,0-21-16,0 22 0,0-22 15,1 0-15,-1 0 0,0 0 16,21 0-16,-21 21 0,1-21 16,-1 0-16,0 0 0,0 21 0,-21 0 15,0 0 1,0 0-16,0 1 0,-21-1 0,0-21 15,0 21-15,-22 0 0,22 0 16,0 0-16,-21-21 0,20 22 0,1-22 16,0 0-16,0 21 0,0-21 15,0 0-15,-1 0 16,22-21-16,0-1 16,0 1-1,0 0-15,0 0 0,22 0 16,-1 0-16</inkml:trace>
  <inkml:trace contextRef="#ctx0" brushRef="#br0" timeOffset="45340.71">3387 12467 0,'0'21'0,"0"1"16,21-22-16,0 21 0,0 0 16,-21 0-16,21 0 0,0 0 15,-21 1-15,22 20 0,-22-21 16,21 21-16,-21-20 0,0-1 16,0 0-16,0 0 0,0 0 0,0 0 15,0 1 1,21-44 15,-21 1-31</inkml:trace>
  <inkml:trace contextRef="#ctx0" brushRef="#br0" timeOffset="45576.19">3725 12425 0,'0'0'0,"0"21"0,0 0 16,-21 0-16,21 1 0,-21-1 15,0 0-15,21 0 0,-21 0 0,-1 0 16,22 22-16,-21-22 0,21 0 16,0 0-16,-21 0 0,21 1 0,0-1 15,0 0-15</inkml:trace>
  <inkml:trace contextRef="#ctx0" brushRef="#br0" timeOffset="46292.66">3873 12467 0,'0'21'16,"0"1"-1,0-1-15,0 0 0,0 0 16,0 0-16,0 0 0,0 1 16,0-1-16,0 0 0,0 0 0,0 0 15,0 0-15,0 1 0,0-1 0,0 0 16,0-42 31,0 0-47,0-1 0,0 1 15,0 0-15,0 0 0,0 0 16,0-22-16,0 22 0,0 0 16,0 0-16,0 0 0,0 0 15,0-1-15,0 1 16,22 21-16,-1 21 31,0 1-31,0-1 0,-21 0 16,0 0-16,0 0 0,21 0 0,-21 1 15,21-22-15,-21 21 0,22 0 16,-22 0-16,0 0 0,0 0 16,21-21 15,-21-21-16,0 0-15,0 0 16,0 0-16,0 0 0,0-1 0,0 1 16,21 0-16,-21 0 0,21 0 15,-21-22-15,0 22 0,21 0 0,0 0 16,1 0-16,-22 0 0,21-1 0,0 1 16,0 21-16,0 0 15,0 0-15,1 21 0,-22 1 16,21-1-16,-21 0 0,0 0 15,0 21-15,21-20 0,-21-1 0,0 21 16,0-21-16,0 22 0,0-22 16,0 21-16,0-21 0,0 0 15,0 1-15,0-1 0,0 0 16,0-42 0,0 0-1,0-1-15</inkml:trace>
  <inkml:trace contextRef="#ctx0" brushRef="#br0" timeOffset="51988.6">2244 7916 0,'0'-21'0,"0"0"0,-22 21 16,22-21-1,-21 0-15,0 21 16,0 21 0,0 0-16,0 0 0,21 22 15,0-22-15,-22 21 0,22 0 16,-21 1-16,21-1 0,0 0 16,0 1-16,0-1 0,0-21 0,0 22 15,21-1-15,1-21 0,-22 0 16,21 22-16,0-22 0,0-21 0,0 21 15,0-21-15,1 0 16,20 0-16,-21 0 0,0 0 0,0 0 16,1-21-16,-1 0 0,21 21 15,-21-43-15,0 22 0,1 0 0,-1-21 16,0-1-16,0 1 0,0 0 16,0-1-16,1 1 0,-1 0 0,-21-1 15,0 1-15,0 0 0,0 20 16,0-20-16,0 21 0,0 0 0,0 0 15,0-1-15,-21 22 0,-1 0 16,1 0-16,0 0 16,0 22-16,21-1 15,0 0-15,0 21 0,0 1 0,0-1 16,0 0-16,0 1 0,0-1 0,0 21 16,0-20-16,0-1 0,21 0 15,0-20-15,0 20 0,-21-21 16,22 0-16,-1 0 0,0-21 15,0 22-15,0-22 0,0 0 0,1 0 16,-1 0-16,0 0 0,0 0 0,-21-22 16,21 1-16,0 21 0,1-21 15</inkml:trace>
  <inkml:trace contextRef="#ctx0" brushRef="#br0" timeOffset="52951.96">3048 8001 0,'0'0'15,"-21"0"1,0 21-16,21 0 16,0 1-16,-22-1 0,1 0 15,21 0-15,-21 0 0,21 22 0,0-22 16,0 0-16,0 0 0,0 0 16,0 0-16,0 1 0,0-1 0,21-21 31,0 0-31,1-21 15,-1-1 1,-21 1-16,0 0 0,0 0 16,21 0-16,-21 0 15,0-1-15,0 1 0,0 0 0,0 0 16,0 42 15,0 0-31,0 0 16,0 1-16,0-1 0,0 0 15,0 0-15,0 0 0,0 0 16,21 1-16,0-22 16,0 0-1,1 0-15,-1 0 0,0 0 16,0-22 0,0 1-16,0 21 0,-21-21 0,22 0 15,-1 0-15,0 0 0,-21-1 16,0 1-16,0 0 0,21 0 0,-21 0 15,0 0-15,0 42 32,21-21-17,-21 21-15,0 0 0,0 0 0,0 0 16,0 1-16,21-1 0,1 0 16,-22 0-16,0 0 15,0 0-15,0 1 16,0-1-1,-22-21 1,1 0 0,0 0-16,0 0 15,21-21-15,-21 21 16,21 21 31,21-21-32,0 0-15,0 0 0,0 0 0,1 0 16,-1 0 0,0-21-16,0-1 0,0 22 0,0-21 15,1 0-15,-1 21 0,0-21 16,0 0-16,-21 0 0,21-1 0,-21 1 16,21 0-16,-21 0 0,0 0 15,0 0-15,0-1 0,0 1 16,0 0-1,0 42 1,0 0-16,0 1 16,0-1-16,0 0 0,0 0 0,0 0 15,0 0-15,0 1 0,0-1 16,0 0-16,0 0 0,0 0 16,0 0-16,0 1 0,0-1 15,0-42 16,22-1-31</inkml:trace>
  <inkml:trace contextRef="#ctx0" brushRef="#br0" timeOffset="53425.69">4106 7768 0,'0'21'15,"0"1"-15,0-1 16,0 0-16,-21 0 0,21 21 16,0-20-16,0-1 0,-21 21 0,21-21 15,0 22-15,0-22 0,0 0 16,0 0-16,0 0 0,0 0 0,0 1 16,0-1-1,0-42 1,0-1-1,0 1-15,0 0 0,0 0 0,0 0 16,0-22-16,21 22 0,-21 0 0,0-21 16,21 21-16,-21-22 15,0 22-15,0 0 0,21 0 0,-21 0 16,0-1-16,0 1 0,22 21 16,-1 0-16,0 0 0,0 0 15,0 21-15,-21 1 16,0 20-16,21-21 0,-21 21 0,22-20 15,-22 20-15,0 0 0,0-21 16,0 22-16,0-22 0,0 0 0,21 0 16,-21 0-16,0 1 0,0-1 15,21-21 1,-21-21 0,0-1-1,0 1-15,-21 0 0,0 0 16</inkml:trace>
  <inkml:trace contextRef="#ctx0" brushRef="#br0" timeOffset="53612.83">4085 8086 0,'0'-21'16,"21"21"-16,0-22 0,1 22 15,-22-21-15,21 21 0,0-21 16,0 21-16,0-21 0,0 21 15,1-21-15,-1 21 0,0 0 0,0-21 16,-21-1 0,0 1-1</inkml:trace>
  <inkml:trace contextRef="#ctx0" brushRef="#br0" timeOffset="72759.87">10139 7874 0,'-21'0'16,"-1"0"0,1 0-1,0 0 1,0 0 0,0 0-1,0 0-15,-1 0 16,1 0-1,0 0 17,21-21-32,-21 21 15,21-21 17,21 21 14,0 0-30,0 0-16,-21-21 16,22 21-16,-1 0 0,0 0 15,0 0-15,0 0 16,0 0-16,1 0 0,-1 0 0,0 0 16,0 0-16,0 0 0,0 0 15,1 0-15,-1 0 0,0-22 0,0 22 16,0 0-16,0 0 0,1 0 15,-1 0-15,0 0 0,0 0 0,0 0 16,0 0-16,1-21 16,-1 21-16,0 0 0,0 0 15,0 0-15,0 0 0,22 0 0,-22 0 16,0 0-16,0 0 0,22 0 0,-22 0 16,0-21-16,21 21 0,-21 0 15,22 0-15,-22 0 0,21 0 0,-21 0 16,22 0-16,-1 0 0,-21 0 15,22 0-15,-1 0 0,0 0 0,1 0 16,-1 0-16,0 0 0,-21 0 0,22 0 16,-1 0-16,0 0 0,1 0 15,-1 0-15,0 0 0,1 0 16,-22 0-16,21 0 0,1 0 0,-1 0 16,21 0-16,-20 0 0,-1 0 15,0 0-15,22 0 0,-22 0 0,1-21 16,20 21-16,-21 0 0,1 0 15,-1 0-15,22 0 0,-22 0 0,0 0 16,1 0-16,-22 0 0,21 0 0,0 0 16,22 0-16,-22 0 0,1 0 15,-1 0-15,0 0 0,1-21 0,20 21 16,-21 0-16,1 0 0,20 0 16,-20 0-16,-1 0 0,21 0 0,-20 0 15,-1 0-15,0 0 0,1 0 16,-1-21-16,0 21 0,1 0 15,-1 0-15,0 0 0,1 0 0,-22 0 16,21 0-16,1 0 0,-1 0 16,0 0-16,1 0 0,-1 0 0,0 0 15,1 0-15,-1 0 0,0-22 0,1 22 16,20 0-16,-21 0 0,1 0 16,-1 0-16,22-21 0,-22 21 15,0 0-15,1 0 0,-1 0 0,0-21 16,22 21-16,-22 0 0,0 0 0,1-21 15,-1 21-15,0 0 0,1 0 0,-1-21 16,0 21-16,22 0 16,-22 0-16,1-21 0,-1 21 0,0-22 15,22 22-15,-22 0 0,0 0 0,1-21 16,-1 21-16,0 0 0,1 0 16,-1-21-16,0 21 0,1 0 0,-1 0 15,0 0-15,1 0 0,-1-21 16,0 21-16,1 0 0,-1 0 0,0 0 15,1-21-15,20 21 0,-20 0 0,-1 0 16,21 0-16,-20 0 0,20 0 16,1 0-16,-22-21 0,22 21 15,-22 0-15,21 0 0,-20 0 0,20 0 16,-20 0-16,-1-22 0,21 22 16,-20 0-16,-1 0 0,0 0 0,22-21 15,-22 21-15,1 0 0,-1 0 16,0-21-16,1 0 0,20 21 0,-21 0 15,1-21-15,-1 21 0,0 0 16,1-21-16,-1 21 0,0 0 0,1-22 16,-1 22-16,-21 0 0,22 0 15,-1-21-15,-21 0 0,21 21 0,-20 0 16,20 0-16,-21 0 0,0-21 0,22 21 16,-22 0-16,0 0 0,0 0 15,21 0-15,-20 0 0,-1 0 0,0 0 16,0 0-16,0 0 15,0-21-15,22 21 0,-22 0 0,0 0 16,0 0-16,0 0 0,1 0 0,-1 0 16,0 0-16,0 0 15,0 0 1,-42 0 46,0 0-46,21-21-16,-21 21 0,0 0 16,-1 0-16,1 0 15,0 0-15,0 0 16,0 0-16</inkml:trace>
  <inkml:trace contextRef="#ctx0" brushRef="#br0" timeOffset="75040.39">11493 14753 0,'0'0'0,"-21"0"0,0 0 16,0 0-16,0 0 0,0 21 15,-1-21-15,1 0 16,0 22-16,0-22 0,0 0 0,0 0 16,-1 21-16,1-21 0,0 0 15,0 0 1,0 0 0,21 21 15,21-21-16,0 0-15,0 0 0,0 0 16,1 0-16,-1 0 0,21 0 16,-21 0-16,0 0 0,22 0 0,-22 0 15,21 0-15,-21 21 0,22-21 16,-1 0-16,-21 0 0,22 0 0,-1 0 16,0 0-16,1 0 0,-1 0 15,-21 0-15,21 0 0,1 0 0,-1 0 16,0 0-16,22 0 0,-22 0 0,22 0 15,-22 0-15,22 0 0,-1 0 16,22 0-16,-22 0 0,22 0 16,0 0-16,20 0 0,-20 0 0,21-21 15,0 21-15,0-21 0,-1 21 16,1 0-16,0 0 0,-21-21 0,42 21 16,-21 0-16,-1 0 0,1 0 0,21-22 15,-21 22-15,0 0 0,0 0 16,0 0-16,-1 0 0,22 0 0,-21 0 15,21 0-15,-21 0 0,21 0 0,-21 0 16,0 0-16,21 0 0,-21 0 16,21 0-16,-22 0 0,22 22 15,-21-22-15,21 0 0,-21 0 0,0 21 16,0-21-16,0 21 0,-1-21 16,-20 0-16,21 21 0,0-21 0,-22 0 15,22 0-15,-21 21 0,0-21 0,-1 0 16,1 0-16,0 21 0,-22-21 15,22 0-15,-22 0 0,1 0 0,-1 0 16,-20 22-16,20-22 0,-21 0 0,1 0 16,-1 0-16,0 0 0,-20 0 15,20 0-15,-21 0 0,0 0 0,0 0 16,1 0 0,-22 21 62,-22-21-78,1 21 15,21 0 1,-21-21 0</inkml:trace>
  <inkml:trace contextRef="#ctx0" brushRef="#br0" timeOffset="94230.8">12975 9483 0,'-21'0'0,"0"0"16,0 0 0,-1 0-16,1 0 15,0 0 1,0 0-16,0 0 16,0 0-1,-1 0-15,1 0 0,0 0 16,21 21-1,-21-21-15,0 0 0,0 0 32,21 21 46,21-21-63,0 0-15,0 0 0,0 0 16,0 21-16,1-21 16,-1 0-16,0 0 0,0 0 15,0 0-15,0 0 0,1 0 16,-1 0-16,0 0 0,0 0 0,21 0 16,-20 0-16,-1 0 0,0 0 15,21 0-15,-21 21 0,1-21 0,20 0 16,-21 0-16,21 0 0,-20 0 0,20 0 15,-21 0-15,21 0 0,-20 0 16,20 0-16,-21 0 0,0 0 16,22 0-16,-22 0 0,0 0 15,0 0-15,0 0 0,0 0 0,1 0 16,-1 0-16,0 0 0,21 0 0,-21 0 16,1 0-16,-1 0 0,0 0 15,0 0-15,0 0 0,0 0 0,1 0 16,-1 0-16,0 0 0,0 0 15,0 0-15,0 0 0,1 0 0,-1 0 16,0 0-16,0 0 0,0 0 0,0 22 16,1-22-16,-1 0 0,0 0 15,0 0-15,0 0 0,0 0 0,1 0 16,-1 0-16,0 0 16,0 0-16,0 0 0,0 0 0,1 0 15,-1 0-15,0 0 0,0 0 16,0 0-16,0 0 15,1 0-15,-1 0 0,0 0 16,0 0-16,0 0 16,0 0-16,1 0 0,-1 0 15,0 0-15,0 0 0,21 0 16,1 0-16,-1-22 0,0 22 0,1 0 16,-1 0-16,22 0 0,-1 0 0,1 0 15,-1 0-15,22 0 0,-22 0 16,1 0-16,20-21 0,-20 21 15,21 0-15,-22 0 0,22 0 16,-22 0-16,22 0 0,0-21 0,-1 21 16,1 0-16,0 0 0,-1 0 15,1 0-15,0 0 0,-1-21 0,1 21 16,0 0-16,-1 0 0,1 0 0,0 0 16,-1 0-16,1 0 0,0-21 15,-1 21-15,1 0 0,0 0 0,-1 0 16,-20 0-16,20 0 0,-20 0 15,21 0-15,-22 0 0,22-21 0,-22 21 16,22 0-16,0 0 0,-22 0 0,22 0 16,-1 0-16,1 0 15,-21 0-15,20 0 0,-20 0 0,-1 0 16,22 0-16,-22 0 0,22 0 0,-21-22 16,20 22-16,-20 0 0,20 0 15,1 0-15,-21 0 0,20 0 0,-20 0 16,20 0-16,-20 0 0,-1 0 15,22 0-15,-21 0 0,20 0 0,-20 0 16,20 0-16,-20 0 0,21 0 0,-1 0 16,1 0-16,-22 0 0,22 0 15,-21 0-15,20 0 0,-20 0 0,-1 0 16,22 0-16,-22 0 0,1 0 16,21 0-16,-22 0 0,1 0 15,20 0-15,1 0 0,-22 0 0,1 0 16,21 0-16,-22 0 0,1 0 15,-1 0-15,1 0 0,-1 0 0,1 0 16,-1 0-16,1 0 0,-22 0 0,21 0 16,1 0-16,-1 0 0,1 0 15,-22 0-15,22 0 0,-22 0 0,0 0 16,1 0-16,-1 0 0,0 0 16,-20 0-16,-1 0 0,0 0 0,0 0 15,0 0 1,-42 0 156,0 22-172,0-22 0</inkml:trace>
  <inkml:trace contextRef="#ctx0" brushRef="#br0" timeOffset="96205.77">12277 12827 0,'-22'0'0,"1"0"16,21 21 0,0 0 15,21-21-31,1 0 15,-1 0-15,0 0 0,0 0 16,0 22-16,0-22 0,22 0 0,-22 0 16,0 0-16,21 0 0,-20 0 15,-1 21-15,0-21 0,21 0 0,-21 0 16,1 0-16,20 0 0,-21 21 16,21-21-16,-20 0 0,20 0 15,0 0-15,1 0 0,-1 21 0,0-21 16,22 0-16,-22 0 0,22 0 0,-1 0 15,22 0-15,-22 0 0,1 0 16,20 0-16,1 0 0,0 0 16,-1 0-16,1 0 0,21 0 0,-21 0 15,20 0-15,-20 0 0,21 0 0,-21 0 16,-1 0-16,22 0 0,-21 0 16,-1 0-16,22 0 0,-21 0 0,21 0 15,0 0-15,-1 0 0,-20 0 16,21 0-16,0 0 0,-22 0 0,22 0 15,0 21-15,0-21 0,21 0 16,-21 0-16,21 0 0,-21 0 16,-1 0-16,22 21 0,-21-21 0,0 0 15,21 0-15,0 0 0,-21 0 16,21 0-16,0 0 0,-21 0 0,21 0 16,-21 22-16,21-22 0,0 0 0,0 0 15,0 0-15,0 0 0,0 0 16,0 0-16,-22 0 0,22 0 0,0 0 15,0 0-15,0 0 0,0 0 16,0 0-16,0 0 0,-21 0 0,21 0 16,-21 0-16,21 0 0,-21 0 0,21 0 15,-21 0-15,21 0 0,-21 0 16,-1 0-16,1 0 0,-21 21 16,21-21-16,0 0 0,-22 0 15,22 0-15,-21 0 0,-1 0 0,1 21 16,0-21-16,-22 0 0,22 0 15,-22 0-15,1 0 0,-1 21 0,-20-21 16,20 0-16,-20 0 0,-1 0 0,0 0 16,-21 0-16,22 0 0,-22 21 15,0-21-15,0 0 0,0 0 32,-21 21 46,0 1-47,22-22-15,-22 21-16,0 0 15,0 0 1,-22 0-16,1-21 15,0 0-15,0 21 0,-21-21 0</inkml:trace>
  <inkml:trace contextRef="#ctx0" brushRef="#br0" timeOffset="114253.39">15473 11472 0,'-21'0'15,"-1"0"-15,1 0 0,0 0 16,0 0-16,21-21 16,-21 21-16,0 0 0,-1 0 15,1 0-15,0 0 0,0 0 16,0 0-16,0 0 16,-1 0-16,1 0 0,0 0 15,0 0-15,42 0 78,0 0-62,0 0-16,22 0 16,-22 0-16,21 0 0,1 0 0,-1 0 15,0 0-15,1 0 0,20 0 16,1 0-16,-22 0 0,21 0 0,1 0 15,-1 0-15,1 0 0,-1 0 0,1 0 16,21 0-16,-1 0 0,-20 0 16,20 0-16,1 0 0,0 0 0,-1 0 15,1 0-15,-21 0 0,20 0 16,1 0-16,0 0 0,-1 0 0,1 0 16,0 0-16,20 0 0,-20 0 15,0 0-15,-1 0 0,1 0 16,-21 0-16,-1 0 0,22 0 0,-22 0 15,1 0-15,-1 0 0,1 0 16,-1 0-16,1 0 0,-1 0 0,-20 0 16,20 0-16,1 0 0,-1 0 0,1 0 15,-22 0-15,21 0 0,-20 0 16,-1-21-16,0 21 0,1 0 0,-1 0 16,-21 0-16,22 0 0,-22 0 15,0 0-15,0 0 0,0 0 0,-21-21 63,-21 21-48,0 0-15,-21 0 0,20 0 16</inkml:trace>
  <inkml:trace contextRef="#ctx0" brushRef="#br0" timeOffset="115104">15028 11451 0,'-21'0'0,"42"0"78,0 0-78,1 0 0,20 0 16,-21 21-16,21-21 16,1 0-16,-1 0 0,0 22 0,1-22 15,20 21-15,1-21 0,-22 0 0,22 0 16,-1 21-16,1-21 0,-1 0 16,22 0-16,-22 0 0,22 0 0,0 0 15,-1 0-15,1 0 0,0 0 16,-1 0-16,22 0 0,-21 0 15,-1 0-15,22 0 0,-21 0 0,21 0 0,0 0 16,-1 21-16,1-21 0,0 0 16,0 0-16,0 0 0,-22 0 0,22 0 15,-21 0-15,21 0 0,-22 0 16,1 0-16,0 0 0,-22 0 16,22 0-16,-22 0 0,1 0 0,-1 0 15,-20 0-15,20 0 0,-20 0 16,-1 0-16,0 0 0,1 0 0,-22 0 15,21 0-15,-21 0 0,22 0 16,-22-21-16,0 21 0,21 0 0,-21 0 16,1 0-16,-1 0 0,0 0 0,0 0 15,0 0 1,0 0 46,-42 0-30</inkml:trace>
  <inkml:trace contextRef="#ctx0" brushRef="#br0" timeOffset="129120.3">23622 7726 0,'-21'0'125,"0"0"-94,21-21-15,-22 21 0,1-21-16,0-1 31,0 22-31,21-21 16,0 0-1,-21 21-15,21-21 0,0 0 16,0 0-1,0-1-15,0 1 16,0 0-16,0 0 16,0 0-1,0 0-15,21-1 0,-21 1 16,21 0 0,-21 0-16,21 21 0,0-21 0,-21 0 15,22-1-15,-1 1 16,0 0-16,0 0 0,-21 0 15,21 21-15,0-21 0,1-1 16,-1 22-16,0-21 0,0 0 0,0 21 16,0 0-16,1-21 0,-1 21 15,0 0-15,0-21 0,0 21 0,0 0 16,1 0-16,-1 0 0,0-21 16,0 21-16,0 0 0,0 0 0,1 0 15,-1 0-15,0 0 0,0 0 16,0-22-16,0 22 0,22 0 0,-22 0 15,0 0-15,0 0 0,0 0 16,1 0-16,-1 0 0,0 0 0,0 0 16,0 0-16,0 0 15,1 0-15,-1 0 0,0 0 0,0 0 16,0 22-16,0-22 0,1 0 0,-1 21 16,0-21-16,0 21 15,-21 0-15,21-21 0,0 21 0,1 0 16,-22 1-16,0-1 15,21 0-15,-21 0 0,0 0 0,0 0 16,0 1-16,0-1 0,0 0 16,0 0-16,0 21 0,0-20 0,0-1 15,0 0-15,0 0 0,0 0 16,0 0-16,0 1 0,0-1 0,0 0 16,0 0-16,-21 0 15,-1 0-15,1 1 0,21-1 0,-21 0 16,0 0-16,0 0 0,21 0 15,-21 1-15,-1-1 0,1 0 0,0 0 16,0 0-16,21 0 0,-21 22 0,0-22 16,21 0-16,0 0 0,-22 0 15,1 22-15,21-22 0,-21 0 0,21 0 16,-21 0-16,21 1 0,0-1 16,0 21-16,-21-21 0,21 0 0,0 1 15,-21-1-15,21 0 0,-22 0 16,22 0-16,0 0 0,0 1 15,-21-1-15,21 0 0,-21 0 0,21 0 16,-21 0-16,21 1 0,0-1 16,0 0-16,-21 0 0,0 0 0,21 0 15,-22 22-15,22-22 0,-21 0 16,21 0-16,-21 0 0,0 22 0,21-22 16,-21 21-16,0-21 0,-1 1 0,22 20 15,-21-21-15,0 21 0,21-20 16,-21 20-16,0-21 0,0 21 0,21-20 15,-22 20-15,22-21 0,-21 0 16,21 22-16,-21-22 0,0 0 16,21 0-16,0 21 0,-21-20 0,0-1 15,21 21-15,-22-21 0,22 22 16,0-22-16,0 21 0,0-21 0,0 22 16,0-22-16,0 0 0,0 21 0,0-21 15,0 22-15,0-22 0,0 0 16,0 21-16,0-20 0,22-1 0,-1 0 15,-21 21-15,21-21 0,0 1 0,0-1 16,0 0-16,1 0 0,-1 0 16,0-21-16,0 21 0,0 1 0,0-1 15,1-21-15,-1 21 0,0-21 16,0 21-16,0-21 0,0 0 16,1 21-16,-1-21 0,0 0 0,0 0 15,0 0-15,0 0 0,1 0 16,-1 0-16,0 0 0,0 0 0,0 0 15,0 0-15,1 0 0,-1 0 16,0 0-16,0 0 0,0-21 16,0 21-16,1 0 0,-22-21 15,21 0-15,0 21 16,-21-21-16,-21 21 47,0 0-47,-1 0 15,1 0-15,0 0 16,0 21-16,0-21 16,0 21-16,-1 0 15,1-21-15,0 21 0,0-21 16,21 21-16,-21-21 0,21 22 0,-21-22 16,-1 21-16,22 0 15,-21-21-15,0 21 0,0 0 16,21 0-1,-21 1-15,0-1 16,21 0 0,-22 0-16,22 0 15,-21-21-15,21 21 0,0 1 0,0-1 16,-21 0-16,21 0 0,0 0 16,-21 0-16,21 1 15,0-1-15,0 0 0,0 0 0,0 0 16,0 0-16,0 1 0,0-1 15,0 0-15,0 0 0,0 0 16,0 0-16,0 1 0,0-1 0,0 0 16,0 21-16,0-21 0,0 1 0,0 20 15,0-21-15,0 21 0,21-20 16,-21 20-16,21-21 0,-21 21 16,0-20-16,21 20 0,-21 0 0,22-21 15,-1 22-15,-21-22 0,0 21 16,21-21-16,0 22 0,-21-22 0,21 21 15,0-21-15,1 22 0,-22-22 0,21 21 16,0 1-16,-21-22 0,21 21 16,0 0-16,0 1 0,-21-1 0,22-21 15,-1 22-15,0-1 0,-21 0 0,21 1 16,0-22-16,-21 21 0,21 0 16,1-20-16,-22 20 0,21-21 15,0 21-15,-21-20 0,21 41 16,0-21-16,-21-20 0,0-1 15,0 21-15,21-21 0,-21 22 0,0-22 16,22 0-16,-22 21 0,0-21 0,0 1 16,0-1-16,0 21 0,0-21 15,0 0-15,0 1 0,0-1 0,0 0 16,0 0-16,0 0 0,-22 0 16,22 1-16,-21-1 0,21 0 15,-21 0-15,0 0 16,0 0-16,0-21 0,21 22 15,-22-22-15,1 0 16,0 21-16,0-21 16,0 0-16,21 21 0,-21-21 15,-1 0-15,1 0 16,21 21-16,-21-21 0,0 0 0,0 0 16,0 0-16,-1 0 0,1 0 15,0 0-15,0 0 0,0 21 16,0-21-16,-1 0 0,1 0 0,0 0 15,0 0-15,0 0 0,0 0 0,-1 0 16,1 0-16,0 21 0,0-21 16,0 0-16,0 0 0,-1 0 0,1 0 15,0 0-15,0 0 0,0 0 0,0 0 16,-1 22-16,1-22 0,0 0 16,0 0-16,-21 0 0,20 0 15,1 0-15,0 0 0,0 21 0,0-21 16,0 0-16,-1 0 0,1 0 15,0 0-15,0 0 0,0 0 0,0 0 16,-1 0-16,1 0 0,-21 21 0,21-21 16,0 0-16,-1 0 0,1 0 15,0 0-15,0 0 0,0 0 0,0 0 16,-1 21-16,1-21 0,0 0 16,0 0-1,0 0-15,0 0 16,21-21 46,0 0-46,21 21-16,0-21 16,0-1-16,0 22 0,-21-21 15,21 0-15,1 0 0,-1 21 0,0-21 16,0 0-16,0-1 0,0 22 0,1-21 15,-1 0-15,0 21 0,0-21 16,0 21-16,-21 21 63,0 0-63,-21 0 15,0 1-15,0-22 16,0 21-16,-1 0 0,1-21 0,21 21 15,-42 0-15,21 0 0,0 1 16,-1-22-16,1 21 0,0 0 0,0-21 16,0 21-16,0-21 0,-1 0 15,1 21-15,0-21 0,0 0 32,21 21-1,0 1-16,0-1-15,21-21 16,0 21-16,0-21 0,-21 21 16,22-21-16,-1 21 0,0-21 0,0 21 15,-21 1-15,21-22 0,0 21 0,1 0 16,-22 0-16,21 0 16,0-21-16,-21 21 0,0 1 15,21-22-15,-21 21 16,0-42 31,-21-1-32,21 1-15,0 0 0</inkml:trace>
  <inkml:trace contextRef="#ctx0" brushRef="#br0" timeOffset="130565.14">23283 7324 0,'0'0'0,"0"-21"16,0-1-1,0 1 1,0 42 31,0 1-47,0-1 15,0 0-15,0 0 0,0 21 16,0-20-16,0-1 0,21 21 16,-21-21-16,0 22 0,0-22 0,0 0 15,0 0-15,0 0 0,0 0 16,0 1-16,0-1 0,0 0 0,0 0 16,0 0-16,22-21 46,-1 0-46,0-21 0,-21 0 16,21 21-16,0-21 0,0 0 0,1-1 16,-1 1-16,0 0 0,0 0 15,21 0-15,-20 0 0,20-1 0,21 1 16,-41 0-16,20 21 16,-21-21-16,21 21 0,-20 0 15,-1 0-15,0 0 0,0 0 0,-21 21 31,0 0-15,0 0 0,0 1-16,-21-1 62,0-21-46,0 0-16,-1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55:3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12001 3302 0,'-21'0'16,"21"-21"31,-21 21-31,0 0-16,0 0 15,0 0-15,-1 0 16,1 0-16,0 0 15,0 0-15,0 0 0,0 0 16,-1 0-16,1 0 16,21-21-16,-21 21 15,0 0 1,21-21 15,21 21 32,0 0-63,0 0 0,22 0 15,-22 0-15,21 0 0,-21 0 16,22-22-16,-1 22 0,22 0 0,-22 0 16,0 0-16,22-21 0,-22 21 15,22 0-15,-22 0 0,0-21 0,22 21 16,-22 0-16,0 0 0,1 0 15,-1 0-15,0-21 0,1 21 0,-1 0 16,0 0-16,-20 0 0,20 0 16,-21 0-16,21 0 0,-20 0 15,-1 0-15,0 0 0,0-21 0,0 21 32,-42 0 46,0 0-78,0 0 15,21-21-15,-21 21 0,-1 0 0,1 0 16</inkml:trace>
  <inkml:trace contextRef="#ctx0" brushRef="#br0" timeOffset="568.19">12636 2900 0,'0'0'0,"-21"0"31,21 21 16,21-21-31,-21 21-16,22-21 0,-1 21 15,0-21-15,0 0 0,0 22 0,0-22 0,1 0 16,20 21-16,-21-21 0,21 0 16,-20 21-16,20-21 0,-21 0 15,0 0-15,22 0 0,-22 21 16,0-21-16,0 0 0,0 0 0,0 0 15,1 0-15,-1 0 16,-21 21 0,0 0-1,0 1 1,-21-22-16,-1 21 0,1 0 16,0 0-16,-21 0 15,-1 0-15,22 22 0,-21-22 0,0 21 16,-1 1-16,1-22 0,21 21 15,-22 0-15,22-20 0,-21 20 0,21-21 16,0 0-16,-1 0 0,1 1 16,0-1-16,21 0 0,0 0 0,-21-21 15,21 21-15,0 0 63</inkml:trace>
  <inkml:trace contextRef="#ctx0" brushRef="#br0" timeOffset="2519.65">11896 17822 0,'-22'0'0,"1"0"16,0 0-16,0 0 0,0-21 15,0 21-15,-1 0 0,1 0 0,0-21 16,0 21-16,0 0 0,0 0 15,-1 0-15,1 0 0,0 0 16,0-21-16,0 21 0,0 0 16,-1 0-16,1 0 0,0 0 15,0 0 1,42 0 15,0 0-15,22 0-16,-22 0 0,21 0 0,-21 0 15,22-21-15,20 21 0,-21 0 16,1 0-16,20-21 0,1 21 0,-1 0 16,-20-22-16,20 1 0,1 21 15,-1 0-15,1-21 0,-1 21 0,-21 0 16,22 0-16,-22-21 0,22 21 16,-22 0-16,0-21 0,1 21 0,-1 0 15,-21 0-15,22 0 0,-22 0 0,21 0 16,-21 0-16,0 0 15,1 0-15,-22-21 47,-22 21-31,1 0-16,0-22 16,0 22-16,0 0 0,0-21 0,-1 21 15,1 0-15,0 0 0,-21-21 16,21 21-16,-1 0 0,-20-21 0,21 0 15,0 21-15,0 0 0,-1 0 0,1-21 16,0 21-16,0 0 16,42 0 46,0 21-62,0-21 16,1 0-16,-1 0 0,0 21 0,21-21 15,-21 0-15,1 0 0,-1 0 16,21 0-16,-21 0 0,0 0 16,1 0-16,-1 0 0,0 0 0,0 21 15,-21 0 1,0 0-16,0 1 0,0-1 16,-21 0-16,0 21 15,0-21-15,-1 1 0,1 20 0,0-21 0,21 21 16,-21-20-16,0 20 15,0-21-15,-1 21 0,1-20 0,0-1 16,0 21-16,0-21 0,21 0 0,-21 1 16,-1-1-16,1-21 15,21-21 1,0-22 0,0 22-16,0-21 0</inkml:trace>
  <inkml:trace contextRef="#ctx0" brushRef="#br0" timeOffset="5867.9">12785 1376 0,'-22'-21'0,"22"0"16,-21-1-16,21 1 0,0 0 16,0 0-16,0 0 15,-21 0-15,21-1 16,0 44-1,0-1-15,0 0 0,0 21 16,0-21-16,0 22 0,0-1 16,0 0-16,0 22 0,0-1 15,0-20-15,0 20 0,0 1 16,0-22-16,0 0 0,0 22 0,0-43 0,0 21 16,-21-20-16,21-1 15,0 0-15,0 0 0,0-42 31,0 0-31,0 0 16,0-1-16,0 1 0,0 0 16,0-21-16,0 21 0,0-22 0,0 22 15,0 0-15,0-21 0,0 20 16,0 1-16,21 42 31,0 1-31,-21-1 0,21 0 16,-21 0-16,22 0 0,-1 0 15,-21 1-15,21-1 0,0 21 0,0-21 16,0-21-16,-21 21 0,22 1 16,20-22-16,-21 0 0,0 0 0,22 0 15,-22 0-15,0 0 0,21 0 0,1-22 16,-22 1-16,21 0 0,0-21 16,-20 21-16,-1-22 0,0 1 0,0-22 15,0 22-15,-21 0 0,0-22 16,0 22-16,0-22 0,-21 22 0,0-21 15,-21 20-15,20 1 16,-20-22-16,0 22 0,-1 0 0,1-1 16,0 22-16,-1 0 0,1 0 15,-21 0-15,20 21 0,22 0 16,-21 21-16,-1 0 0,22 0 0,0 0 16,0 22-16,0-1 0,21 0 15,0 22-15,0-22 0,0 22 0,0-22 16,21 22-16,0-22 0,21 21 15,-20-20-15,-1-1 0,21 0 0,0 1 16,-20-22-16,20 21 0,0-21 16,1-21-16,-1 22 0,21-22 0,-20 0 15,-1 0-15,0 0 0,22 0 16,-22-22-16,1 1 0,-1 0 16,0 0-16,1 0 0,-1-22 0,0 22 15,1-21-15,-22 21 0,21-22 16,-21 22-16,0-21 0,-21 21 0,0 0 15,0-1-15,0 1 0,0 0 16,0 0-16,0 0 0,-21 0 0,0 21 16,0 0-16,0 0 0,0 0 15,-1 0-15,1 0 0,0 21 0,0 0 16,0 0-16,0 0 16,21 0-16,0 1 0,0 20 0,0-21 15,0 0-15,0 0 16,0 1-16,0 20 0,0-21 15,21 0-15,-21 0 0,21-21 16,0 0-16,0 0 0,0 0 0,1 0 16,-1 0-16,0-21 0,0 0 15,0 0-15,0 21 0,-21-21 0,22 0 16,-22-22-16,21 22 0,-21 0 16,0 0-16,0 0 0,0-1 0,0 1 15,0 0-15,0 0 0,0 0 16,-21 21-1,21 21 1,-22-21-16,22 21 0,0 0 16,0 0-16,0 1 0,0-1 15,0 0-15,0 0 0,22 0 16,-1 0-16,0 1 0,0-22 0,0 0 16,22 21-16,-22-21 0,0 0 15,21 0-15,1 0 0,-22-21 16,21-1-16,0 1 0,1 0 15,-1 0-15,0 0 0,1 0 0,-22-22 0,0 22 16,0-21-16,0-1 0,1 1 16,-22-21-16,0 20 0,0-20 0,0-1 15,0 22-15,0-22 0,0 22 16,0-21-16,-22 20 0,1 22 16,21-21-16,0 21 0,0-1 15,-21 1-15,0 21 0,21 21 16,-21 1-1,21-1-15,0 21 0,0 0 0,0 1 16,0-1-16,0 0 0,0 22 16,21-22-16,-21 22 0,21-22 0,-21 0 15,21 1-15,0-1 0,1 0 16,-1 1-16,0-22 0,21 0 0,-21 21 16,1-42-16,20 22 15,-21-1-15,21-21 0,-20 0 0,20 0 0,-21 0 16,21 0-16,-20-21 15,20-1-15,-21 22 0,21-21 0,-20-21 16,20 21-16,-21 0 0,-21-22 16,21 22-16,-21-21 0,0-1 0,0-20 15,0 21-15,-21 20 16,0-20-16,21 21 0,-21 21 0,0-21 16,-22 21-16,22 0 0,0 0 15,0 21-15,0 0 0,-1 0 0,1 22 16,21-22-16,0 21 0,-21-21 15,21 22-15,0-22 0,0 0 0,0 21 16,0-21-16,0 1 0,0-1 16,21 0-16,0-21 15,1 0-15,-1 0 0,0 0 16,0 0-16,0 0 0,0 0 0,1-21 16,-1 0-16,0 21 0,0-22 15,0-20-15,-21 21 0,0 0 0,21-22 16,-21 22-16,0-21 0,0 21 15,0 0-15,0-1 0,0 1 0,0 0 16,0 42 0,-21 0-1,21 1-15,0-1 0,0 0 0,0 0 16,0 21-16,0-20 0,0-1 0,21 0 16,1 0-16,-1 0 15,0-21-15,0 21 0,21-21 0,-20 0 16,-1 22-16,0-22 0,21 0 0,-21 0 15,1 0-15,20 0 0,-21 0 16,0-22-16,0 22 0,1-21 0,-1 0 16,-21 0-16,0 0 0,21-22 15,-21 22-15,0-21 0,0 0 0</inkml:trace>
  <inkml:trace contextRef="#ctx0" brushRef="#br0" timeOffset="6112.27">14245 953 0,'0'0'0,"-21"0"0,42 0 31,0 0-31,22-22 0,-22 22 0,21-21 15,0 21-15,1-21 16,-22 0-16,21 21 0,1-21 0,-22 0 16,0 21-16,0-22 0,0 22 15,0-21-15,1 21 0</inkml:trace>
  <inkml:trace contextRef="#ctx0" brushRef="#br0" timeOffset="6732.02">15515 423 0,'0'0'0,"0"-21"16,-21 42 30,21 1-46,0-1 0,0 0 16,0 0-16,0 21 0,21-20 16,0 20-16,-21 0 0,21 1 0,1-1 15,-22 21-15,0-20 0,21 20 16,-21-20-16,21-1 0,-21 0 0,0 1 16,0-1-16,0 0 0,0-21 15,0 1-15,0-1 0,0 0 16,0 0-16,0-42 47,0 0-47,0-22 0,0 22 15,0 0-15,0-21 0,0-1 16,21 1-16,0 0 0,0-1 0,1 22 16,-1-21-16,0 21 0,21-22 15,-21 22-15,1 21 0,-1-21 0,21 21 16,-21 0-16,0 0 0,22 21 15,-22-21-15,0 21 0,0 22 0,0-22 16,1 0-16,-22 21 0,0-20 16,0 20-16,0-21 0,0 0 15,0 22-15,0-22 0,-22 0 0,1 0 16,0 0-16,-21 0 0,21 1 16,-1-1-16,-20-21 0,0 21 0,21-21 15,-22 0-15,22 0 0,0 0 16,0 21-16,0-21 0,-1 0 0,1 0 15,21-21 17,21 0-32,1 21 0,-1-21 15</inkml:trace>
  <inkml:trace contextRef="#ctx0" brushRef="#br0" timeOffset="7945.01">16722 677 0,'0'-42'15,"-22"21"-15,1 0 16,0 21-16,0-21 0,0 21 0,0 0 16,-1 0-16,-20 0 15,21 0-15,0 0 0,-22 0 0,22 0 0,0 0 16,0 21-16,0 0 15,0 0-15,-1 0 0,1 0 0,21 22 16,0-22-16,0 21 0,0 1 16,0-1-16,0 0 0,0 1 0,0-1 15,0-21-15,21 21 0,-21-20 16,22-1-16,-1 0 0,0 0 0,0-21 16,0 0-16,0 0 0,1 0 15,-1 0-15,21 0 0,-21-21 0,0 21 16,-21-21-16,22 0 0,-1-1 15,0 1-15,-21-21 0,0 21 0,0-22 16,21 1-16,-21 0 0,0 21 16,0-22-16,0 1 0,0 21 15,0 0-15,0-1 0,0 1 16,0 0-16,0 0 0,0 42 31,0 0-31,0 0 0,0 1 16,0 20-16,0-21 0,0 21 15,0 1-15,0-1 0,0-21 16,21 22-16,-21-22 0,21 21 0,1-21 16,-1 0-16,0 1 0,0-22 15,0 21-15,0 0 0,22-21 0,-22 0 16,21 0-16,1 0 0,-22 0 16,21-21-16,0 0 0,-20-1 15,20 1-15,0 0 0,1-21 16,-22 21-16,21-22 0,0 1 0,-20 0 15,-1-1-15,21 22 0,-21-21 16,0-1-16,-21 22 0,0 0 0,0 0 16,0 0-16,-21 21 15,0 0-15,-21 21 16,21 0-16,-1-21 0,1 21 16,0 0-16,0 22 0,21-22 15,0 0-15,0 0 0,0 0 0,0 1 16,0-1-16,21 0 0,0 21 15,0-21-15,1 1 0,-1-22 16,0 21-16,0 0 0,0 0 0,-21 0 16,21-21-16,1 0 15,-44 0 17,1 0-17,0 0-15,21-21 16,-21 0-16,21 42 62,21-21-62,-21 21 0,21-21 0,0 0 16,22 0-16,-22 0 0,21 0 16,1 0-16,-22 0 0,21 0 0,0 0 15,1-21-15,-1 0 0,0 21 16,-20-21-16,20 0 0,0-1 0,-21 1 15,1 0-15,20-21 0,-21 21 16,0-22-16,22 22 0,-43-21 0,21-1 16,-21 22-16,0-21 0,0 0 15,0 20-15,0 1 0,0-21 0,0 21 16,0 0-16,-21 21 16,-1 0-16,1 0 0,21 21 15,-21 0-15,0 0 0,0 21 16,0-20-16,21 20 0,0-21 0,-22 21 15,22 1-15,0-22 0,0 21 16,0 1-16,0-22 0,22 0 0,-22 0 16,21 0-16,0 0 0,0 1 15,21-22-15,-20 0 0,20 0 0,-21 0 16,21 0-16,1 0 0,-1 0 16,22 0-16,-22-22 0,0 1 15,1 0-15,20 0 0,-21 0 16,-20 0-16,20-1 0,-21 1 0,0 0 15,0 0-15</inkml:trace>
  <inkml:trace contextRef="#ctx0" brushRef="#br0" timeOffset="8800.6">13144 2223 0,'22'0'109,"-1"0"-109,0 0 16,21 0-16,-21 0 0,22-22 0,-1 22 15,0-21-15,1 21 0,-1-21 16,22 0-16,-22 21 0,21-21 0,1 0 16,21-1-16,-22 22 0,22-21 0,21 0 15,-22 0-15,22 0 0,-21 0 16,21-22-16,-1 22 0,1 0 0,0 0 15,21-22-15,21 22 16,-21-21-16,21 0 0,-21 20 0,0-20 16,22 21-16,-22-21 0,0 20 15,0 1-15,0-21 0,0 21 0,0 0 16,0-1-16,-22 1 0,1 0 16,0 0-16,0 0 0,-21 0 15,20 21-15,-20-22 0,0 1 0,-1 0 16,1 21-16,0-21 0,-22 0 0,1 21 15,-22-21-15,22 21 16,-22 0-16,0-22 0,-21 22 0,1-21 0,-1 21 16,0 0-16,-42 0 47,0 0-32,-1 0-15,-20 0 0,21 0 16,-21 21-16,-1 1 0</inkml:trace>
  <inkml:trace contextRef="#ctx0" brushRef="#br0" timeOffset="9643.09">13208 2286 0,'0'0'0,"-21"0"0,21 21 16,-21-21-16,-1 0 0,22 21 16,-21-21-16,0 0 15,21 22-15,-21-22 0,42 0 47,0 0-31,0 0-16,1 0 0,20-22 15,0 1-15,1 21 0,-1-21 0,21 0 16,1 21-16,-1-21 16,1 0-16,-1 21 0,22-22 0,0 1 15,21 0-15,-1 21 0,1-21 16,0 0-16,0 0 0,0-1 0,21 1 15,0 0-15,0 0 0,0 0 16,0 0-16,0-1 0,0 1 0,0 0 16,-21 0-16,-1 0 0,1 0 15,0-1-15,0 1 0,-21-21 0,20 21 16,-20 0-16,21-1 0,-21 1 16,-1 0-16,1 0 0,-22 0 15,22 0-15,0-1 0,-22 1 0,22 21 16,-22-21-16,22 0 0,-21 21 15,-1-21-15,22 21 0,-22 0 16,1-21-16,-22 21 0,22-22 0,-22 22 16,0 0-16,1 0 0,-1 0 15,0 0-15,-21-21 0,22 21 0,-22 0 16,0 0-16,0 0 0,0 0 16,1 0-16,-22-21 0,21 21 15,-42 0 63,-1 0-62,1 0-16,0 0 16,0 0-16</inkml:trace>
  <inkml:trace contextRef="#ctx0" brushRef="#br0" timeOffset="27709.23">15938 4890 0,'-21'0'15,"0"0"1,0 0-16,0 0 16,0 0-1,21-22-15,-22 22 16,1 0-1,42 0 32,1-21-47,-1 21 16,21 0-16,-21 0 0,22 0 16,20 0-16,-21-21 0,22 21 0,-22 0 15,22 0-15,-1 0 0,-20-21 16,20 21-16,1 0 0,-22 0 0,21 0 15,-20 0-15,-1 0 0,0 0 16,-20 0-16,-1 0 0,0 0 16,0 0-16,0 0 0,0 0 15,-42 0 48,0 0-63,0 0 0,0 0 15,0 0-15,-1 0 0,1 0 16,-21 0-16</inkml:trace>
  <inkml:trace contextRef="#ctx0" brushRef="#br0" timeOffset="28120.17">15896 4953 0,'0'0'0,"-21"0"0,0 0 16,42 0 31,0 0-47,21 0 15,1 0-15,-1 0 0,0 0 0,1 0 16,20 0-16,-20 0 15,20 0-15,1-21 0,-1 21 0,-21 0 16,22 0-16,-22 0 0,22-21 16,-22 21-16,0 0 0,-20 0 0,20 0 15,-21 0-15,0 0 0,0 0 16,1 0-16,-1 0 0,0 0 16,-21-21-1,-21-1 32,21 1-31,-21 21-1,21-21-15,0 0 0,0 0 16</inkml:trace>
  <inkml:trace contextRef="#ctx0" brushRef="#br0" timeOffset="28699.84">16743 4466 0,'-21'0'16,"21"21"46,21 1-62,0-22 16,-21 21-16,21-21 0,0 21 15,0-21-15,1 21 0,-1-21 0,0 21 16,0-21-16,0 0 0,22 21 16,-22-21-16,0 0 0,0 0 15,21 22-15,-20-22 0,-1 0 0,0 0 16,0 0-16,0 0 0,0 0 15,-21 21-15,22-21 0,-22 21 47,-22-21-31,1 21-16,0 0 0,0-21 16,0 21-16,0 1 0,-1-1 15,-20 0-15,21 0 0,0 0 16,0 0-16,-1 1 0,1-1 0,0 0 15,0 21-15,0-21 0,0 1 16,-1-1-16,1 0 0,0 0 0,0 0 16,0-21-16,21 21 0,0 1 15,-21-22-15,21 21 16,0-42 46,0-1-62,0 1 16</inkml:trace>
  <inkml:trace contextRef="#ctx0" brushRef="#br0" timeOffset="36852.15">8530 5969 0,'0'-21'31,"-21"21"16,0 0-47,0-21 0,-1 21 16,1 0-16,0 0 0,0 0 15,0 0-15,0 0 16,-1 0-16,1 0 0,0 0 0,0 0 16,0 0-16,0 0 15,-22 21-15,22-21 0,-21 21 0,-1-21 16,1 21-16,-21-21 0,20 21 15,1 1-15,-22-22 0,22 21 0,0-21 16,-1 21-16,1 0 0,0-21 0,-1 21 16,1-21-16,21 21 0,-21-21 15,20 22-15,-20-22 0,21 21 0,0-21 16,0 21-16,-1-21 0,1 21 16,0 0-16,-21-21 0,21 21 0,-1 1 15,-20-1-15,21 21 0,0-21 0,-22 0 16,22 22-16,-21-22 0,21 21 15,-22-21-15,22 22 0,-21-1 16,0-21-16,20 22 0,-20-1 0,21 0 16,-21-21-16,20 22 0,-20-1 15,21 0-15,0 1 0,0-22 0,-1 21 16,1 1-16,0-1 0,0 0 16,0 1-16,0-1 0,-1 0 0,22 1 15,0-1-15,-21 0 0,21 1 16,-21-1-16,21 0 0,0 1 0,0-1 15,0-21-15,0 21 0,0 1 0,0-1 16,0-21-16,0 22 0,0-1 0,0-21 16,21 21-16,-21-20 15,21 20-15,1-21 0,-22 21 0,21-20 16,0 20-16,0-21 0,-21 0 0,21 22 16,0-22-16,1 0 0,-22 21 15,21-21-15,0 1 0,0-1 0,0 21 16,0-21-16,1 0 0,-1 1 0,21-1 15,-21 0-15,0 0 0,1 0 16,20 0-16,-21 1 0,0-22 0,22 21 16,-22 0-16,21 0 0,-21 0 0,22-21 15,-22 21-15,21 1 0,-21-1 16,22-21-16,-22 21 0,21 0 0,0-21 16,-20 21-16,20 0 0,0-21 0,-21 22 15,22-22-15,-1 21 16,0-21-16,1 21 0,-22-21 0,21 21 15,1-21-15,-1 0 0,0 0 0,1 0 16,-1 0-16,0 21 0,1-21 16,-1 0-16,0 0 0,1 0 0,-1 0 15,0 0-15,1 0 0,-1 0 0,0 0 16,22 0-16,-22 0 0,22 0 0,-22 0 16,21 0-16,-20 0 0,20 0 15,1 0-15,-22 0 0,22 0 0,-1 0 16,1 0-16,-22 0 0,21 0 0,1-21 15,-22 21-15,22 0 0,-1 0 16,1-21-16,-1 21 0,1-21 16,-1 21-16,1 0 0,20-21 0,-20 21 15,21 0-15,-22-22 0,22 22 0,-22 0 16,22-21-16,-22 21 0,1 0 16,21 0-16,-22-21 0,1 21 0,20 0 15,-20-21-15,20 21 0,-20-21 0,21 21 16,-22 0-16,1 0 0,-1-21 0,1 21 15,-1 0-15,-21 0 0,22-22 16,-22 22-16,-21 0 0,22 0 16,-22 0-16,0 0 0,0 0 0,0 0 15,-21-21 17,-21 21-17,0 0 1,0-21-16,0 21 0,0 0 15,-1 0-15,1 0 0,0 0 16,0 0-16,0 0 0,0 0 0,-1 0 16,-20 0-16,21-21 0,0 21 0</inkml:trace>
  <inkml:trace contextRef="#ctx0" brushRef="#br0" timeOffset="37408.24">10774 8488 0,'0'-21'0,"0"42"0,-21-42 16,-1 0-1,1 21-15,42 0 63,1 0-48,-1 21-15,0-21 0,0 21 0,0-21 16,0 0-16,1 21 0,20-21 0,-21 0 16,21 21-16,-20-21 0,20 0 15,-21 21-15,21-21 0,-20 0 0,20 22 16,-21-22-16,0 21 0,22-21 16,-22 0-16,0 0 0,0 21 0,0-21 15,0 21-15,1-21 16,-22 21-1,0 0 1,0 1-16,-22-1 16,1-21-16,0 21 0,0 0 15,-21-21-15,20 21 16,1 0-16,-21 1 0,0-1 0,-1 21 16,1-21-16,0 22 0,-22-22 0,22 0 15,-1 21-15,-20-21 0,21 22 0,-1-22 16,22 0-16,-21 0 0,-1 0 15,22 1-15,0-1 0,0 0 0,-21 21 16,20-42-16,1 21 0,21 1 16,-21-22-1,0 0 1,21-22 0,0 1-16,-21 0 0,21 0 15,-21-21-15</inkml:trace>
  <inkml:trace contextRef="#ctx0" brushRef="#br0" timeOffset="39251.07">7726 5673 0,'0'0'0,"-21"0"0,21-21 15,-22 21-15,1 0 16,0 0-16,42 21 62,0 0-62,1-21 0,-1 0 0,0 21 16,0-21-16,21 21 0,-20-21 16,20 21-16,-21-21 0,21 22 15,1-22-15,-1 0 0,0 21 0,1-21 16,-1 21-16,0-21 0,-20 0 16,20 0-16,0 21 0,-21-21 0,22 0 15,-1 0-15,-21 21 0,0-21 0,22 0 16,-22 0-16,0 0 0,0 0 15,0 0 1,-21 21 0,0 1-1,-21-1-15,0-21 16,0 21-16,-21 0 16,20 0-16,1 0 0,-21 1 0,21-1 15,-22 0-15,22 0 0,-21 21 0,0-20 16,20 20-16,-20-21 0,-21 43 15,41-22-15,1 0 0,-21-21 16,21 1-16,0 20 0,21-21 0,-22 0 16,1 0-16,21 1 0,-21-1 15,21 0-15,-21 0 0,21 0 0,0 0 16,0 1-16,0-44 62,0 1-46,0 0-16,21 0 0,0 0 16,0 0-16,-21-22 0,22 22 15,-1 0-15,0-21 0,0 20 0,0-20 16,0 0-16,1 21 0,20-22 0,-21 22 16,0-21-16,0 21 0,22-1 15,-22-20-15,0 21 0,0 0 16,0 21-16,-21-21 0,22-1 0,-22 1 0,21 21 15,-21-21 1,0 0 0,0 0-1,0 0 1,0-1 0,-21 22-16,21-21 15,-22 21-15,1-21 0,0 21 16,0 0-16,0-21 0,0 21 15,-22 0-15,22 0 0,-21-21 0,-1 21 16,22 0-16,-21 0 0,0-21 16,-1 21-16,1 0 0,0 0 0,-1-22 15,22 22-15,-21-21 0,-1 21 16,22 0-16,-21 0 0,21 0 0,0 0 16,-1 0-16,1-21 0,0 21 15,0 0 1,42 0-1,0 0 1,0 0-16,1 0 0,20 0 16,-21 21-16,21-21 0,1 0 0,-1 0 15,0 0-15,22 21 0,-22-21 0,22 0 16,-22 0-16,0 22 0,22-22 16,-22 0-16,1 0 0,-1 21 0,0-21 15,1 21-15,-22-21 0,21 0 16,-21 0-16,0 21 0,1-21 15,-1 0-15,0 0 0,-21 21 0,0 0 16,0 1 0,0-1-16,-21 0 15,21 0-15,-21 0 0,-1-21 0,-20 21 16,21 1-16,0-1 0,0 0 16,-22 0-16,22 0 0,-21 22 0,21-22 15,-22 0-15,1 21 0,0-21 0,20 22 16,-20-22-16,0 21 0,-1 1 15,22-1-15,-21-21 0,21 21 16,0-20-16,-1 20 0,1-21 16,0 0-16,0 22 0,0-22 0,0 0 15,21 0-15,0 0 0,-22-21 0,22 21 16,-21 1-16,21-1 16</inkml:trace>
  <inkml:trace contextRef="#ctx0" brushRef="#br0" timeOffset="50081.13">25294 8911 0,'0'21'0,"21"-21"47,-21-21-31,21 21-16,1-21 15,-22 0-15,21 21 0,-21-21 16,21 0-16,-21-1 16,0 1-16,0 0 0,0 0 0,0 0 15,0 0-15,0-1 0,0 1 16,0 0-16,-21 21 16,0 0-16,-1 0 0,1 0 15,0 0-15,0 0 0,0 0 16,0 0-16,-1 21 0,-20 0 15,21 1-15,0-1 0,0 0 0,-1 0 16,1 21-16,0-20 0,0-1 16,21 21-16,0-21 0,0 0 0,0 1 15,0-1-15,0 0 0,0 0 16,21 0-16,0-21 16,0 0-16,1 0 0,-1 0 0,21-21 15,-21 0-15,0 0 16,1 0-16,-1-1 0,0 1 0,0 0 15,0 0-15,-21 0 0,21 0 16,1-1-16,-22 1 0,0 0 0,21 0 16,-21 0-16,21 0 0,-21-1 15,-21 44 32,21-1-47,-21 0 0,21 0 0,0 0 16,-22 0-16,22 1 0,0-1 15,0 0-15,0 0 0,0 0 16,0 0-16,22-21 31,-1 0-31,0 0 0,0 0 16,0-21-16,0 21 0,1-21 16,-1 0-16,0 0 0,0 0 0,0-1 15,-21 1-15,21 0 0,-21-21 0,22 21 16,-22-1-16,0 1 0,0 0 15,0-21-15,-22 21 0,1-1 0,0-20 16,0 21-16,0 0 0,-22 0 16,22-22-16,-21 22 0,0 0 0,-1 0 15,1 0-15,0 21 0,-1 0 16,-20 0-16,20 0 0,-20 0 0,21 0 16,-64 21-16,63 0 15,-20 21-15,21-21 0,-1 22 16,1-22-16,21 21 0,-22 1 0,22-1 15,0 0-15,21 22 0,0-22 16,0 22-16,0-22 0,0 0 0,21 22 16,0-22-16,1-21 0,-1 22 0,21-1 15,-21-21-15,22 0 0,-1 0 16,0 1-16,1-22 0,-1 0 0,0 21 16,1-21-16,-1 0 0,0 0 0,1 0 15,-1-21-15,0 21 0,1-22 16,-1 1-16,0 0 0,1 21 0,-22-42 15,21 21-15,0-1 0,1-20 16,-22 21-16</inkml:trace>
  <inkml:trace contextRef="#ctx0" brushRef="#br0" timeOffset="50343.98">25844 8530 0,'0'0'16,"-21"0"-16,42 0 31,22 0-31,-22 0 16,21 0-16,-21 0 0,22-21 16,-1 21-16,0 0 0,-20 0 0,20 0 15,0 0-15,-21 0 0,22 0 0,-22 0 16,0 0-16,0 0 0,0 0 15,-42 0 17,0 0-32</inkml:trace>
  <inkml:trace contextRef="#ctx0" brushRef="#br0" timeOffset="50604.83">26120 8509 0,'-22'0'0,"22"21"15,0 0 1,-21 1-16,21-1 16,0 0-16,-21 0 0,21 0 0,0 0 15,0 22-15,0-22 0,-21 21 16,21 1-16,0-22 0,-21 21 0,21 0 16,0-20-16,0 20 0,0-21 0,0 0 15,0 0-15,0 1 0,0-1 16,21-21 15,0 0-15,-21-21-16,21-1 0,0 1 0</inkml:trace>
  <inkml:trace contextRef="#ctx0" brushRef="#br0" timeOffset="51596.44">26204 8848 0,'0'21'16,"21"-21"-16,1 0 16,-1 0-16,0 0 15,0 0-15,0 0 16,0-21-16,1 21 0,-1-21 0,0-1 16,-21 1-1,21 21-15,-21-21 0,0 0 0,0 0 16,-21 21 15,0 0-31,0 0 0,-1 0 16,1 21-16,0 0 15,0 0-15,0 0 0,21 1 0,-21-1 16,21 0-16,-22 21 0,22-21 0,0 1 16,0-1-16,0 0 0,0 0 15,0 0-15,0 0 16,0 1-16,22-22 0,-1 0 15,0 0-15,0 0 0,0 0 0,22 0 16,-22 0-16,0 0 0,0-22 0,21 22 16,-20-21-16,-1 0 0,0 21 15,0-21-15,0-21 0,22-1 16,-22 22-16,0 0 0,0 0 16,-21 0-16,0-1 0,0 1 15,-21 42 1,0-21-1,21 22-15,-21-1 0,21 0 0,0 0 16,0 0-16,0 0 16,0 1-16,0-1 0,0 0 15,0 0-15,0 0 0,21 0 16,-42-21 31,-1 0-47,1 0 15,0 0-15,21 22 32,21-22-1,0 0-31,1 0 16,20 0-16,-21 0 0,0 0 15,0 0-15,1 0 0,20-22 0,-21 1 16,21 21-16,-20-21 0,20 0 15,-21 0-15,0 0 0,22-1 0,-22 1 16,-21-21-16,21 21 0,-21-22 16,21 22-16,-21-21 0,0 21 0,0 0 15,0-22-15,0 22 0,0 0 0,0 0 16,0 0-16,0 42 47,-21 0-47,21 0 15,-21 21-15,21-20 0,-21-1 0,21 21 16,0-21-16,-22 22 0,1-22 16,21 21-16,-21-21 0,21 22 0,0-22 15,0 0-15,0 0 0,0 0 16,0 0-16,0 1 0,0-1 0,0 0 16,21 0-16,0-21 15,1 0-15,-1 0 16,0 0-16,0 0 0,0-21 15,0 0-15,1 0 16,-1-1-16,0 1 0,-21 0 16,21 0-16,0-21 0</inkml:trace>
  <inkml:trace contextRef="#ctx0" brushRef="#br0" timeOffset="51828.31">27030 8678 0,'-21'0'16,"21"22"0,21-22-16,0 0 0,0 0 0,0 0 15,22 0-15,-22 0 0,21 0 16,-21 0-16,0 0 0,22 0 16,-22 0-16,0 0 0,0 0 15,0 0-15,-42 0 31,0 0-15,0 0-16</inkml:trace>
  <inkml:trace contextRef="#ctx0" brushRef="#br0" timeOffset="52305.34">25061 9525 0,'21'0'32,"1"0"-32,-1 21 0,0-21 0,21 0 15,-21 0-15,22 0 0,-1 0 16,22 0-16,-22 0 0,21 0 0,22 0 16,0 0-16,-22 0 0,43 0 15,-21 0-15,-1 0 0,1 0 0,0 0 16,-1 0-16,-20 0 0,21 0 15,-22 0-15,1 0 0,-22 0 0,0 0 16,1 0-16,-1 0 0,0 0 0,-21 0 16,1 0-16,-1 0 0,-21-21 15,-21 21 17,-1 0-32,1 0 15,-21 0-15,21 0 0,0 21 0,-22-21 16,1 0-16,21 0 0</inkml:trace>
  <inkml:trace contextRef="#ctx0" brushRef="#br0" timeOffset="52675.81">25252 9906 0,'0'0'0,"0"21"0,21-21 16,0 0-1,21 0-15,-20 0 0,41 0 0,-21 0 16,22 0-16,-1 0 0,1 0 16,21 0-16,-22 0 0,1 0 0,20 0 15,-20 0-15,-1 0 0,1 0 16,-1 0-16,1 0 0,-22 0 0,0 0 15,1 0-15,-1 0 0,-21 0 0,22 0 16,-22 0-16,0 0 16,-21-21-16,21 21 0,-42 0 47,0 0-47,0 0 0,-1 0 0,1 0 15,0 0-15,-21 0 0,21 0 0,-22 0 16,1 21-16</inkml:trace>
  <inkml:trace contextRef="#ctx0" brushRef="#br0" timeOffset="53007.61">25442 10224 0,'0'0'0,"0"21"0,21-21 15,1 0-15,20 0 16,-21 0-16,21 0 0,1 0 0,-1 0 16,22 0-16,-22 0 0,21 0 0,-20 0 15,20 0-15,-20 0 0,20-21 16,-21 21-16,1 0 0,-1 0 0,0 0 16,1 0-16,-22 0 0,21 0 0,-21 0 15,1-22-15,-1 22 16,-21 22 31,-21-22-47,-1 0 0,22 21 0,-42-21 15,21 0-15,0 21 0,0-21 0,-22 21 16,22-21-16,-21 21 0</inkml:trace>
  <inkml:trace contextRef="#ctx0" brushRef="#br0" timeOffset="53332.39">25400 10668 0,'0'0'0,"0"21"16,21-21 0,0 0-1,22 0-15,-22 0 0,21 0 0,-21 0 16,22 0-16,-1 0 0,0 0 0,1 0 15,-1 0-15,0 0 0,1 0 16,-1-21-16,-21 21 0,21-21 0,1 21 16,-1 0-16,-21 0 0,22 0 15,-22 0-15,0 0 0,0 0 0,0-21 16,0 21-16,1 0 0,-1 0 16,-42 0 15,-1 0-16,1 0-15,0 0 0,0 21 0,-21-21 16,20 0-16</inkml:trace>
  <inkml:trace contextRef="#ctx0" brushRef="#br0" timeOffset="53561.41">25336 10964 0,'0'22'0,"22"-22"16,20 0-16,-21 0 0,0 0 0,0 0 16,22 0-16,-1 0 0,-21-22 0,22 1 15,-1 21-15,0-21 0,-21 21 16,22-21-16,-1 21 0,-21-21 0,22 21 16,-22 0-16,0-21 0,0 21 0,0 0 15,-21-22-15,21 1 16,-21 0-16,0 0 0,0 0 15</inkml:trace>
  <inkml:trace contextRef="#ctx0" brushRef="#br0" timeOffset="54003.41">24765 9525 0,'0'-21'0,"0"42"31,0 0-31,0 0 0,0 1 16,21 20-16,0 0 0,-21 1 0,21 20 16,-21-21-16,0 22 0,22-1 15,-22-20-15,0 20 0,0 1 0,0-1 16,0 1-16,0-1 0,0 1 0,-22-1 16,1 1-16,0-1 0,21-20 15,-21-1-15,21 0 0,-21 1 16,21-1-16,0-21 0,0 0 0,0 0 15,-21-21-15,42-21 32,-21 0-32,21 0 0,0-21 15,0 20-15,0-20 0,-21 0 0,22-22 16,-1 22-16</inkml:trace>
  <inkml:trace contextRef="#ctx0" brushRef="#br0" timeOffset="54700.97">25104 9398 0,'0'0'0,"0"-21"16,0 0-16,21 21 0,0 0 16,21 0-16,1 0 0,-1-21 15,21 21-15,1 0 0,-1 0 0,22 0 16,0 0-16,-1 0 0,22 0 15,0 0-15,0 0 0,0 0 0,-22 0 16,22 0-16,-21 0 0,0 0 0,-1 0 16,1 0-16,-22 0 0,22 0 15,-21 0-15,-1 0 0,-21 0 16,1 0-16,-1 0 0,0 0 16,1 0-16,-22 21 0,0-21 0,0 21 15,-21 0-15,0 0 0,0 0 16,0 1-16,0 20 0,0-21 15,0 21-15,0 1 0,0-22 0,0 21 16,0 1-16,0-1 0,0 0 16,0-21-16,0 22 0,0-1 0,-21 0 15,21 1-15,0-22 0,0 21 0,-21 1 16,21-1-16,-21 0 0,21-21 16,-21 22-16,21-1 0,-22 0 0,1 1 15,21-1-15,0 0 0,-21 1 16,21-1-16,0 0 0,-21 1 15,21-1-15,0 0 0,0-20 0,0 20 16,0-21-16,0 0 0,0 0 0,0 1 16,0-1-16,0 0 0,0 0 15,-21-21 1,0 0 0,-1 0-16,1 0 0,0 0 15,-21 0-15,-1 0 0,1-21 0,0 0 16,-22 21-16,22-21 0,-22 21 15,-20 0-15,20-22 0,-20 22 0,-1 0 16,0 0-16,1 0 0,-1 0 0,21 0 16,1 0-16,-1 0 0,22 0 15,-21 0-15,20 0 0,22 22 0,-21-22 16,21 0-16,-1 0 16,22 21-16,22-42 31,-1 21-31,0-22 15,0 22-15,0-21 0,0 0 16,22 0-16</inkml:trace>
  <inkml:trace contextRef="#ctx0" brushRef="#br0" timeOffset="60755.31">17992 6308 0,'-22'0'15,"1"0"17,0 0-17,42 0 79,0 0-94,1 0 0,-1 0 16,0-21-16,21 21 0,1 0 0,-22 0 15,42-22-15,-20 22 16,-1 0-16,21 0 0,1-21 0,-22 21 16,22-21-16,-1 21 0,1 0 15,-1 0-15,-20-21 0,20 21 0,-21 0 16,22 0-16,-22 0 0,22 0 15,-22-21-15,22 21 0,-22 0 0,21 0 16,-20 0-16,20 0 0,-20 0 0,20 0 16,-21 0-16,1 0 0,20 0 15,-20 0-15,-1 0 0,0 0 0,-21 0 16,22 0-16,-1 0 0,-21 0 16,0 0-16,1 0 0,-1 21 0,0-21 15,-21 21-15,21 0 16,0 0-16,0 1 15,-21-1-15,22 0 16,-22 0-16,21 0 0,0 0 0,-21 1 16,0-1-16,21 0 0,0 0 0,-21 21 15,0-20-15,21-1 0,-21 21 16,0-21-16,0 0 0,0 22 0,0-1 16,0-21-16,0 22 0,0-22 15,-21 21-15,21 0 0,-21-20 0,0 20 16,0 0-16,0-21 0,-1 22 15,-20-1-15,21-21 0,0 22 0,-22-1 16,22-21-16,-21 21 16,0-20-16,-1 20 0,1-21 0,0 21 15,-43 1-15,43-22 0,-1 0 16,1 0-16,0 0 0,20 1 16,-20-1-16,21-21 0,0 21 0,0-21 15,-1 0 1,1 0-1,21-21 17,0 0-32,0-1 0,0 1 15,21 0-15,1 0 16,-1 0-16</inkml:trace>
  <inkml:trace contextRef="#ctx0" brushRef="#br0" timeOffset="61224.25">19346 7260 0,'0'-21'0,"21"-21"16,-21 21-16,0-1 16,0 1-16,22 21 15,-22-21-15,21 21 16,-21 21 15,0 0-31,0 1 16,0-1-16,0 0 0,0 21 15,0-21-15,-21 22 0,-1-22 0,1 21 16,0-21-16,0 22 0,0-22 16,0 0-16,-1 0 0,1 0 0,0 1 15,0-1-15,0 0 0,0-21 16,21 21-16,-22-21 16,44 0 30,-1 0-46,0 0 16,21 0-16,-21 0 0,22 0 0,-1 0 16,-21 0-16,22 0 0,-1 0 15,0 0-15,-21 0 0,22 21 16,-22-21-16,0 0 0,0 0 0,0 0 16,1 21-16,-1-21 15,-42 0 32,-1-21-47,1 0 0,0 0 0,0 0 16,0 0-16</inkml:trace>
  <inkml:trace contextRef="#ctx0" brushRef="#br0" timeOffset="62231.92">18097 6265 0,'-21'0'16,"0"0"-16,21 22 0,-21-22 0,0 21 15,0-21 16,42-21 16,0 21-47,0-22 16,0 1-16,0 0 0,1 21 0,-1-21 16,0 0-16,0 0 0,0-1 15,0-20-15,1 21 0,20 0 0,-21 0 16,0-1-16,0 1 0,1 0 15,-1 0-15,0 21 0,0 0 0,-21-21 16,0 42 15,-21-21-15,0 21-16,0 0 0,-1 0 0,1 1 16,0-1-16,0 0 0,-21 0 0,20 0 15,-20 0-15,21 1 16,0-22-16,-22 21 0,22 0 0,0 0 15,0-21-15,0 21 0,0 0 16,-1-21 0,22 22 15,0-1-15,22 0-1,-1 0-15,0 0 0,21 0 16,-21-21-16,1 22 15,20-1-15,-21 0 0,0 0 0,22 0 0,-22 0 16,0-21-16,0 22 16,0-1-16,0 0 0,1-21 0,-1 21 15,-21 0-15,21-21 16,0 0-16,-21 21 16,-42-21 62,21 0-78</inkml:trace>
  <inkml:trace contextRef="#ctx0" brushRef="#br0" timeOffset="63703.67">21696 5165 0,'-21'0'0,"-1"0"16,1 0-16,0 0 16,0 0-16,0 0 0,0 0 15,-1 0-15,1 0 16,0 0-16,0 0 0,0 0 16,42 0 15,0 0-31,0 0 15,0 0-15,22 0 0,-1 0 16,0 0-16,1 0 0,-1 0 0,0 0 16,22-21-16,-22 21 0,1 0 15,-1 0-15,-21 0 0,21 0 0,-20 0 16,-1 0-16,0 0 0,0 0 16,-42 0 15,0 0-31,0 0 0,-1 0 0,1 0 15,0 0-15,0 0 0,0 21 16</inkml:trace>
  <inkml:trace contextRef="#ctx0" brushRef="#br0" timeOffset="63954.04">21865 5165 0,'0'21'47,"0"0"-47,0 0 0,0 0 15,0 22-15,0-22 16,0 0-16,0 0 0,0 22 0,0-22 16,-21 21-16,21-21 0,0 22 15,0-22-15,0 21 0,0-21 0,0 0 16,0 1-16,0-1 16,0 0-16,0 0 0,0-42 46,0 0-46,0 0 0,0-1 0,0 1 16</inkml:trace>
  <inkml:trace contextRef="#ctx0" brushRef="#br0" timeOffset="64948.26">21992 5482 0,'21'0'0,"0"0"15,1-21 1,-1 21-16,0-21 16,0 0-16,-21 0 15,21-1-15,0 1 16,-21 0-16,0 0 16,0 0-1,-21 21 1,0 0-16,21 21 15,-21 0-15,0 0 0,21 0 0,0 1 16,-21-1-16,-1 0 0,22 0 16,-21 0-16,21 0 0,0 1 15,0-1-15,0 0 0,0 0 0,0 0 16,21 0 0,1-21-16,-1 0 0,21 0 15,-21 0-15,0-21 0,1 0 16,20 21-16,-21-21 0,21 0 15,1 0-15,-22-1 0,21 1 0,-21 0 16,22 0-16,-22 0 0,0 21 16,0-21-16,-21-1 15,-21 22 1,0 0-16,21 22 16,-21-22-16,21 21 0,-21-21 15,21 21-15,0 0 0,0 0 16,0 0-16,0 1 0,0-1 15,0 0-15,0 0 16,0 0 0,-22-21 15,1 0-31,0 0 16,0 0-16,0-21 0,0 21 15,-1 0 1,22 21 15,22 0-15,-1-21-16,0 0 15,0 0-15,0 0 0,0 0 0,22 0 16,-22 0-16,21 0 0,-21-21 16,22 21-16,-1-21 0,-21 21 0,22-21 15,-22 0-15,21 0 0,-21-1 16,0 1-16,22 0 0,-22 0 0,-21-21 15,21 20-15,-21-20 0,21 21 16,-21-21-16,21-1 0,-21 1 16,0 0-16,0-1 0,0 1 0,0 0 15,0 20-15,0-20 0,0 21 0,0 0 16,0 42 0,0 0-1,0 0-15,-21 0 0,21 22 16,-21-1-16,0 0 0,21 1 0,0-1 15,0-21-15,0 22 0,-21-1 0,21-21 16,0 21-16,0-20 0,0-1 16,0 0-16,0 0 0,0 0 0,0 0 15,21-21-15,0 0 16,0 0-16,0 0 0,1 0 0,-1 0 16,0 0-16,0 0 0,0 0 15,0-21-15,1 21 0,-1-21 0,0 0 16,0 0-16,-21 0 15,0-1-15,0 1 16</inkml:trace>
  <inkml:trace contextRef="#ctx0" brushRef="#br0" timeOffset="65124.16">22881 5271 0,'0'0'0,"-21"0"0,0 0 16,0 0-16,-22 0 0,64 0 15,22 0-15,-22 0 16,21 0-16,-21 0 15,22-22-15,-1 22 0,0 0 0,1-21 0,-1 21 16,-21 0-16,22-21 0,-22 21 16,-21-21-16,-21 21 31,-1 0-31</inkml:trace>
  <inkml:trace contextRef="#ctx0" brushRef="#br0" timeOffset="66107.49">21040 5461 0,'0'-21'16,"0"0"-1,0 0 1,0-1 0,0 1-1,-22 21-15,1 0 16,0 0 0,0 21-16,21 1 0,0-1 15,0 0-15,-21 0 16,21 0-16,0 0 0,0 1 0,0-1 15,0 0-15,0 0 0,0 0 16,0 0-16,21 1 16,0-22-1,0 0-15,0 0 0,-21-22 16,22 22-16,-1-21 0,-21 0 16,21 0-16,-21 0 0,0 0 0,21-1 15,-21 1-15,21 0 0,-21 0 16,0 0-16,0 0 0,0-1 15,0 1-15,0 42 32,0 1-32,0-1 15,0 0-15,0 0 16,0 0-16,0 0 0,0 1 16,21-1-16,-21 0 0,0 0 15,0 0-15,22-21 0,-1 21 16,0-21-16,0 0 15,0 0-15,0-21 0,1 21 16,-1-21-16,21 0 0,-21 0 16,0 0-16,1-1 0,-1 1 0,-21-21 15,21 21-15,-21-22 0,21 22 16,-21-21-16,0 0 0,0-1 0,0 1 16,-21 0-16,0 20 0,0-20 15,-1 0-15,1 21 0,-21-22 16,0 22-16,20 0 0,-20 21 15,0 0-15,-1 0 0,1 0 0,0 0 16,21 21-16,-22 0 0,1 22 16,21-1-16,-43 43 0,22-43 15,21 0-15,21 1 0,0 20 16,0-21-16,0 1 0,0-1 0,0 22 16,0-22-16,21-21 0,0 21 15,0 1-15,0-22 0,1 0 0,-1 0 16,0 0-16,0 1 0,0-1 15,22-21-15,-22 0 0,0 0 0,0 0 16,0 0-16,0 0 16,1 0-16,-1 0 0,0-21 0,0-1 15,0 22-15</inkml:trace>
  <inkml:trace contextRef="#ctx0" brushRef="#br0" timeOffset="66679.55">21061 5863 0,'0'0'0,"-21"0"0,-1 0 16,22 21-16,0 1 31,22-22-16,-1 0-15,0 0 16,0 0-16,-21 21 0,85-21 0,-22 0 16,-20 21-16,20-21 0,1-21 0,20 0 15,1 21-15,21-22 0,-22 1 16,22 21-16,0-21 0,0 0 0,0 21 16,21 0-16,-21 0 0,-22-21 15,22 21-15,-21 0 0,-1 0 0,-20 0 16,-1 0-16,-20 0 0,-1 0 15,0 0-15,-20 0 0,-1 0 0,0 0 16,-21-21-16,-21 21 47,0 0-47,-1 0 0,1 0 16,0 0-16,-21 21 0,21-21 15,-1 0-15,-20 21 0,0-21 16,-1 21-16,-20-21 0,21 21 0</inkml:trace>
  <inkml:trace contextRef="#ctx0" brushRef="#br0" timeOffset="67080.33">21103 6075 0,'0'21'31,"0"0"-15,0 0-16,0 1 0,0 20 15,0-21-15,0 0 0,0 22 16,0-1-16,0 0 0,0 1 15,0-1-15,0 0 0,0 1 0,0-1 16,0 21-16,0-20 0,0-22 16,-21 21-16,21 1 0,0-22 0,0 21 15,0-21-15,-21 0 0,21 1 16,0-1-16,0 0 16,0-42 30,0 0-46,0-1 16,0 1-16</inkml:trace>
  <inkml:trace contextRef="#ctx0" brushRef="#br0" timeOffset="67802.91">21188 6096 0,'0'0'0,"21"-21"16,0 0-16,0 21 0,0-21 15,22 21-15,-22-22 0,21 22 16,1 0-16,20 0 0,-21 0 16,22 0-16,21 0 0,-22 0 0,22 0 15,-1 0-15,1 0 0,0-21 16,21 21-16,-22 0 0,22 0 0,0-21 15,-21 21-15,-1 0 0,1 0 16,0 0-16,-22-21 0,1 21 0,-1 0 16,-21 0-16,1 0 0,-22 0 0,0 0 15,0-21-15,0 21 0,-21 21 47,0 0-47,0 0 0,-21 0 16,21 1-16,0-1 15,-21 0-15,21 0 0,-21 0 0,21 0 16,0 22-16,0-22 0,0 0 0,0 21 16,-21 1-16,21-1 0,0-21 15,-21 22-15,21-1 0,0 0 0,0 1 16,0-1-16,0 0 0,0-21 16,0 22-16,0-22 0,-22 21 0,22-21 15,0 1-15,0-1 0,0 0 16,-21 0-16,0 0 15,21 0-15,-21-21 0,21 22 0,-21-22 16,21 21-16,-21-21 16,-1 0-16,1 0 15,0 0-15,0 0 0,0 0 16,-22 0-16,22 0 0,-21 0 16,-22 0-16,22 0 0,-21 0 0,-22 0 15,21 0-15,-20 0 0,-1 0 0,0 0 16,1 0-16,-1 0 0,22 0 15,-22 21-15,0-21 0,22 0 0,-1 0 16,1 21-16,-1-21 0,22 0 16,-22 21-16,22-21 0,0 0 15,-1 21-15,1-21 0,21 0 0,0 0 0,0 0 16,-1 0-16,22-21 31,22 0-31,-1 21 0,21-21 16,-21 0-16,22 0 0</inkml:trace>
  <inkml:trace contextRef="#ctx0" brushRef="#br0" timeOffset="68227.67">21632 6265 0,'21'0'16,"1"0"-1,20-21-15,-21 21 0,21 0 16,22 0-16,-22 0 0,1-21 0,20 21 15,1 0-15,-22 0 16,21 0-16,1 0 0,-22-21 0,22 21 16,-1 0-16,-20 0 0,-1 0 0,0 0 15,1 0-15,-22 0 0,0 0 16,0 0-16,0 0 0,-42 0 31,0 0-31,0 0 0,0 21 16,-1-21-16,-20 0 15,21 0-15,0 0 0,0 21 0,-22-21 16,22 0-16,0 0 0,0 0 0,-22 21 16,22-21-16,-21 0 0</inkml:trace>
  <inkml:trace contextRef="#ctx0" brushRef="#br0" timeOffset="68518.5">21759 6456 0,'-21'21'15,"42"-21"1,0 0-16,1 0 16,-1 0-16,21 0 0,-21 0 0,22 0 15,-1 0-15,0-21 0,22 21 16,-22 0-16,0-21 0,1 0 0,-1 21 16,0 0-16,1 0 0,-1-22 15,0 22-15,-20 0 0,20 0 16,-21 0-16,0 0 15,-42 0 17,0 0-32,0 0 0,0 22 0,-1-22 15,1 21-15,-21-21 0,21 21 0,-22-21 16,22 21-16,-21-21 0,21 21 16,-22-21-16</inkml:trace>
  <inkml:trace contextRef="#ctx0" brushRef="#br0" timeOffset="68812.34">21738 6710 0,'0'21'0,"21"-21"16,0 0 0,1 0-16,-1 0 0,0 0 0,21 0 15,1 0-15,-22 0 0,21 0 16,0 0-16,1-21 0,-22 21 0,21 0 15,1-21-15,-1 21 0,0 0 16,-21 0-16,22-21 0,-22 21 0,0 0 16,0 0-16,0 0 0,1 0 15,-44 0 32,1 0-47,0 0 0,0 0 16,0 0-16,0 0 15,-1 0-15</inkml:trace>
  <inkml:trace contextRef="#ctx0" brushRef="#br0" timeOffset="69244.6">21569 6900 0,'21'0'0,"0"0"15,0 0-15,0 0 0,22 0 0,-22 0 16,21 0-16,1 0 0,-1 0 15,0 0-15,1 0 0,-1-21 16,-21 21-16,21 0 0,1 0 0,-22-21 0,0 21 16,21 0-16,-20 0 15,-1 0-15,0 0 16,-21-21-16,0 0 109,21 21-109,-21-21 16</inkml:trace>
  <inkml:trace contextRef="#ctx0" brushRef="#br0" timeOffset="69891.89">24172 6011 0,'0'0'16,"43"-21"-1,-43 0-15,0 42 32,0 0-32,0 1 0,0-1 15,0 21-15,0 0 0,0-20 16,0 20-16,0 21 0,0-20 16,-22-1-16,22 22 0,-21-22 15,21 21-15,-21-20 0,21-1 0,0 0 16,0 1-16,0-22 0,0 0 0,-21 0 15,21 0-15,0 1 0,0-1 16,0-42 15,0-1-31,0 1 16,0 0-16,0 0 0,0 0 16,0-22-16</inkml:trace>
  <inkml:trace contextRef="#ctx0" brushRef="#br0" timeOffset="70412.12">23982 5990 0,'0'0'0,"21"0"16,21-21-16,-21 21 15,22 0-15,-1 0 0,0-21 16,1 21-16,20 0 0,22 0 16,-22-21-16,22 21 0,0 0 0,84 0 15,-84-21-15,-1 21 16,1 0-16,0 0 0,-22 0 0,1 0 16,-1 0-16,1 0 0,-1 0 15,-20 0-15,20 0 0,-42 0 0,22 0 16,-22 0-16,0 0 0,-21 21 15,0 0-15,0 0 16,0 0-16,0 0 0,0 1 16,0-1-16,0 21 0,0-21 15,0 0-15,0 22 0,0-22 16,0 21-16,0-21 0,0 22 16,0-22-16,0 21 0,0 1 0,21-22 15,-21 21-15,21-21 0,-21 22 16,0-22-16,0 0 0,0 0 0,0 21 15,0-20-15,0-1 0,0 0 16,0 0-16,-21 0 0,0 0 16,-21 1-16,20-22 0,-20 21 0,0 0 15,-1-21-15,-20 21 0,-1-21 16,1 0-16,-22 21 0,1-21 0,-1 0 16,0 21-16,1-21 0,-1 0 15,-21 0-15</inkml:trace>
  <inkml:trace contextRef="#ctx0" brushRef="#br0" timeOffset="70528.05">24765 5990 0,'0'0'0,"21"-21"0,-21 0 15</inkml:trace>
  <inkml:trace contextRef="#ctx0" brushRef="#br0" timeOffset="71455.52">24532 5461 0,'0'0'0,"21"0"0,0 0 16,-21-21-1,0 0-15,0 0 16,0-1-1,0 1-15,-21 0 16,0 21-16,0 0 0,0 0 16,0 0-16,-22 0 0,22 21 15,0 0-15,0 1 0,0-22 16,-1 21-16,1 0 0,0 0 0,0 0 16,21 0-16,0 1 15,-21-1-15,21 0 0,0 0 0,0 0 16,21-21-1,0 0 1,0 0-16,0-21 0,1 21 16,-1-21-16,0 0 0,0 21 0,0-21 15,0-1-15,1 1 0,-1 0 16,0 0-16,-21 0 0,21 21 0,-21-21 16,21-1-16,-21 1 15,0 42 16,0 1-31,0-1 16,0 0-16,0 0 0,0 0 16,0 0-16,0 1 0,0-1 0,0 0 15,0 0-15,21 0 16,1-21-16,-1 0 0,0 0 16,0 0-16,0 0 0,0 0 15,1 0-15,-1-21 0,0 21 0,0-21 16,0 0-16,0 0 0,1-1 15,-22 1-15,0 0 0,0 0 0,0-21 16,0 20-16,0 1 0,-22-21 0,1 21 16,0-22-16,-21 22 0,-1 0 15,1-21-15,0 21 0,-1-1 16,1 1-16,-21 21 0,20 0 16,1 0-16,0 0 0,-22 0 0,22 0 15,-22 21-15,22 22 0,0-22 16,-1 0-16,1 0 0,21 22 0,-64-22 15,64 21-15,21 0 0,0 1 0,0 20 16,0-20-16,21 20 0,0-21 16,0 22-16,1-22 0,20 1 0,-21-1 15,21 0-15,-20-21 0,20 1 16,0-1-16,-21 0 0,22 0 0,-1-21 16,0 0-16,1 0 0,-1 0 15,0 0-15,1 0 0,-22 0 16,21-21-16,1 0 0,-1 0 0,-21-1 15,21 1-15,-20 0 0,-1 0 16,0-21-16,0 20 0</inkml:trace>
  <inkml:trace contextRef="#ctx0" brushRef="#br0" timeOffset="71843.74">25125 5165 0,'21'0'0,"0"0"15,0 0-15,0 0 16,22-21-16,-22 21 0,0 0 16,0 0-16,22 0 0,-22-22 15,0 22-15,21 0 0,-21 0 0,1 0 16,-1 0-16,-42 0 31,-1 0-31,1 0 0,0 0 16</inkml:trace>
  <inkml:trace contextRef="#ctx0" brushRef="#br0" timeOffset="72067.61">25315 5165 0,'0'0'0,"0"21"0,0 0 16,0 0-16,0 0 0,0 22 15,0-22-15,0 0 0,0 0 16,0 22-16,0-22 0,0 0 0,-21 21 16,21-21-16,0 1 0,0 20 15,0-21-15,0 0 0,0 0 0,0 1 16,0-1-16,0 0 16,0-42 15,0 0-16,21-1-15</inkml:trace>
  <inkml:trace contextRef="#ctx0" brushRef="#br0" timeOffset="72256.5">25400 5482 0,'21'0'16,"0"0"-16,0-21 15,1 0-15,-1 21 0,-21-21 16,21 21-16,-21-21 0,0-1 15,0 1 1,-21 21 0,0 0-16,-1 21 15,1-21-15,0 22 16,0-1-16,0-21 0</inkml:trace>
  <inkml:trace contextRef="#ctx0" brushRef="#br0" timeOffset="72597.83">25823 5292 0,'0'-21'16,"0"-1"-16</inkml:trace>
  <inkml:trace contextRef="#ctx0" brushRef="#br0" timeOffset="72808.71">25866 5144 0,'0'0'0,"21"0"0,-21 21 31,0 0-31,0 0 16,0 0-16,0 0 0,0 1 15,0-1-15,-21 21 0,21-21 0,0 0 16,0 1-16,0-1 0,0 0 16,0 0-16,0 0 0,0 0 0,0 1 15,0-1-15,0 0 16,21-21 0,0 0-1,0 0-15,-21-21 16,0 0-16,0-1 0,0 1 15</inkml:trace>
  <inkml:trace contextRef="#ctx0" brushRef="#br0" timeOffset="72988.34">25802 5355 0,'21'0'31,"22"0"-15,-22 0-16,0 0 15,0 0-15,21 0 0,-20 0 0,-1 0 16,0 0-16,-42 21 31</inkml:trace>
  <inkml:trace contextRef="#ctx0" brushRef="#br0" timeOffset="73341.64">24490 6160 0,'0'0'0,"0"21"0,21-21 31,21 0-16,-21 0-15,22 0 0,-1 0 16,-21 0-16,43-21 0,-22 21 0,0 0 16,1 0-16,-1 0 0,22 0 0,-22-22 15,0 22-15,-21 0 16,22 0-16,-22 0 0,0 0 0,0 0 16,0 0-16,1 0 0,-44 0 46,1 0-46,0 0 0,0 0 0,-21 0 16,20 22-16,-20-22 0,0 21 0,-1 0 16</inkml:trace>
  <inkml:trace contextRef="#ctx0" brushRef="#br0" timeOffset="73412.6">24469 6350 0,'0'0'0</inkml:trace>
  <inkml:trace contextRef="#ctx0" brushRef="#br0" timeOffset="73785.42">24659 6541 0,'0'21'16,"21"-21"-16,0 0 15,1 0-15,20 0 0,-21 0 16,21 0-16,1 0 0,-1 0 0,0 0 15,22-21-15,-22 21 0,1 0 16,-1-22-16,0 22 0,1 0 0,-1-21 16,0 21-16,-21 0 0,1 0 0,-1 0 15,-42 0 17,-1 0-32,1 0 15,-21 0-15,21 21 0</inkml:trace>
  <inkml:trace contextRef="#ctx0" brushRef="#br0" timeOffset="75557.17">18182 6371 0,'0'-21'0,"21"21"16,0 0-16,1-21 15,-1 21-15,21-21 0,-21 21 16,22 0-16,-1-21 0,-21 21 16,21 0-16,1-22 0,20 22 0,-20 0 15,-1-21-15,0 21 0,1 0 16,-1 0-16,0 0 0,1 0 0,-1 0 16,0 0-16,22 0 0,-22 0 15,0 0-15,22 0 0,-22 0 0,1 0 16,20 21-16,-21-21 0,1 22 15,20-1-15,-20-21 0,-1 21 0,0 0 16,1 0-16,-1 0 0,-21 1 16,21-1-16,-20 0 0,-1 0 0,21 0 15,-21 0-15,0 22 16,1-22-16,-1 0 0,-21 0 16,0 0-16,0 22 0,21-22 0,-21 0 15,0 0-15,0 0 0,0 1 16,0-1-16,0 21 0,0-21 0,0 0 15,0 1-15,-21-1 0,21 0 0,0 0 16,-21 0-16,-1 0 0,1 1 16,21-1-16,-21 0 0,0 0 0,0 0 15,0 0-15,-22 22 0,22-22 16,-21 0-16,21 0 0,-22 0 0,22 1 16,-21-1-16,21 21 0,-22-21 15,1 0-15,21 1 0,-22-1 16,22 0-16,-21 0 0,21-21 0,0 21 15,-22 0-15,22 1 0,0-22 16,0 21-16,0-21 0,-1 0 0,1 0 16,21 21-16,-21-21 15,0 0-15,21-21 94,0 0-78,0-1-16,0 1 0,21 0 15,0 0-15,-21 0 0,0-22 16,21 22-16,1-21 0,-1 21 16,-21-22-16,21 22 0,-21-21 0,21 21 15,0 0-15,-21-22 0,21 43 16,1-21-16,-22 0 0,21 21 0,0 0 31,0 0-15,-21 21-16,0 0 0,0 0 15,0 22-15,0-22 0,0 0 16,-21 0-16,21 22 0,-21-22 16,0 0-16,-1 21 0,22-21 15,-21 22-15,0-22 0,0 0 0,0 0 16,0 22-16,-1-22 0,1 0 15,0-21-15,0 21 0,21 0 0,-21-21 16,0 21-16,42-21 63,0 0-48,0 0-15,0 0 0,22 0 0,-1 0 16,0 0-16,1 0 15,-1 0-15,0 0 0,1 0 0,20 0 16,-21 0-16,1 22 0,-1-22 16,-21 0-16,22 0 0,-22 0 0,0 0 15,0 0-15,0 0 0,-21-22 47,0 1-47,-21 21 0,0-21 16,0 0-16,-22 0 15</inkml:trace>
  <inkml:trace contextRef="#ctx0" brushRef="#br0" timeOffset="76379.71">17970 6350 0,'0'0'0,"0"21"0,-21-21 16,21 21-1,0-42 16,0 0-31,21 21 0,1-21 16,-1 0-16,0 21 0,0-21 0,0-1 16,22 1-16,-22 0 0,21 0 15,-21 0-15,22 0 0,-1-1 16,0 1-16,-21 0 0,22 21 0,-1-21 16,-21 0-16,0 21 0,1 0 0,-1 0 15,-21 21 16,-43 0-31,22-21 0,0 21 16,0 0-16,-21 1 0,20-1 0,-20 0 16,0 0-16,21-21 0,-22 21 15,22 0-15,0 1 0,-21-22 16,20 21-16,1 0 0,0-21 0,0 0 16,0 0-16,0 0 0,21 21 15,21-21 32,0 21-47,0-21 0,21 21 0,-20 1 16,20-1-16,0 0 0,1 21 15,-1-21-15,0 1 0,1 20 16,-1-21-16,0 0 0,1 22 0,-22-22 16,21 0-16,-21 0 0,0 0 15,1 0-15,-1 1 0,0-22 0,-21 21 16,21-21-16,-21 21 15,-21-21 32,0 0-31</inkml:trace>
  <inkml:trace contextRef="#ctx0" brushRef="#br0" timeOffset="87320.29">11917 5313 0,'0'21'16,"-21"0"0,-1-21-16,22 21 15,-21-21 1,0 0-1,21 22 64,0-1-48,0 0-16,-21 0-15</inkml:trace>
  <inkml:trace contextRef="#ctx0" brushRef="#br0" timeOffset="91743.25">24532 18669 0</inkml:trace>
  <inkml:trace contextRef="#ctx0" brushRef="#br0" timeOffset="92599.65">22437 15177 0,'21'0'16,"-21"-22"-16</inkml:trace>
  <inkml:trace contextRef="#ctx0" brushRef="#br0" timeOffset="92765.56">22521 15346 0,'0'0'0</inkml:trace>
  <inkml:trace contextRef="#ctx0" brushRef="#br0" timeOffset="92967.44">22521 15325 0,'0'-21'16,"0"42"-16,21-42 0,-21-1 31,0 1-15,0 0 15,0 0-15,-21 21-1,0-21 1,0 21-16,0 0 15,0-21-15,-1 21 16,1 0-16,0 0 16</inkml:trace>
  <inkml:trace contextRef="#ctx0" brushRef="#br0" timeOffset="93716.02">22225 15261 0,'0'21'16,"0"1"-1,0-1-15,0 0 0,-21 0 0,21 0 16,0 0-16,0 22 15,-21-22-15,21 0 0,0 0 0,0 22 16,0-22-16,0 0 0,0 0 16,0 0-16,0 0 0,21-21 15,0 22-15,0-22 0,0 0 16,0 0-16,1 0 16,-1 0-16,0 0 0,0-22 0,0 1 15,0 21-15,1-21 0,-1 0 16,0 0-16,0 0 0,0-1 0,-21 1 15,21 0-15,1 0 0,-22 0 0,0 0 16,21-1-16,-21-20 0,21 21 16,-21 0-16,0 0 0,0-1 15,0 1 1,0 42 31,0 1-47,0-1 15,0 0-15,0 0 16,0 0-16,0 0 0,0 1 0,0-1 16,0 0-16,0 0 0,0 0 15,0 0-15,0 1 0,0-1 16,0 0-16,0 0 0,21 0 16,0-21-1,0 0-15,1 0 0,-1 0 16,0 0-16,0 0 15,0 0-15,0-21 0,1 0 16,-1 21-16,0-21 0,0 0 0,0-1 16,0 1-16,-21 0 0,22 0 0,-22 0 15,21 0-15,-21-22 0,0 22 16,0-21-16,0 21 0,0-22 0,0 22 16,0-21-16,0 21 0,-21-22 15,-1 22-15,1-21 0,0 21 0,0-1 16,0 1-16,-22 0 0,22 0 0,-21 21 15,21-21-15,-22 0 0,1 21 16,0 0-16,-1-22 0,22 22 0,-21 0 16,0 0-16,-1 0 15,22 0-15,-21 0 0,-1 0 0,22 0 16,0 22-16,0-22 0,-21 21 0,-1 0 16,22 0-16,-21-21 15,21 21-15,-1 22 0,1-22 0,21 21 16,-21 0-16,0-20 0,21 20 0,-21 0 15,21 1-15,-21 20 0,21-21 16,-22-20-16,22 20 0,0 0 0</inkml:trace>
  <inkml:trace contextRef="#ctx0" brushRef="#br0" timeOffset="93871.93">22331 16002 0,'21'0'16,"0"0"-16,0 0 15,22 0-15,-22 0 0,0-21 0,0 21 16,0 0-16,0-21 0,1 21 0,-1-21 16,0-1-16,0 22 0,0-21 15,0 0-15,1 0 16</inkml:trace>
  <inkml:trace contextRef="#ctx0" brushRef="#br0" timeOffset="94566.28">23326 15240 0,'-43'0'46</inkml:trace>
  <inkml:trace contextRef="#ctx0" brushRef="#br0" timeOffset="95524.09">23177 15177 0,'0'0'0,"-21"0"15,42 0 48,1 0-63,-1 0 15,0 0-15,0 0 0,0 0 0,22 0 16,-22-22-16,0 22 0,21 0 16,-21 0-16,22-21 0,-22 21 0,21 0 15,-21 0-15,1 0 0,-1 0 16,0 0-16,-42 0 31,0 21-15,-1-21-16,1 0 0,0 22 0,0-1 15,0-21-15,0 0 0,-1 21 16,1-21-16,0 0 0,21 21 16,-21-21-16,0 0 15,21 21 63,0 0-78,-21 1 16,21-1-16,-22 0 0,22 0 16,0 0-16,0 0 0,0 1 0,-21-1 15,21 21-15,-21-21 0,21 22 0,0-22 16,-21 0-16,21 21 15,0-21-15,0 1 0,-21-1 0,21 0 16,0 0-16,-21 0 0,21 0 0,0 1 16,0-44 15,0 1-15,63 0-16,-42 0 0,-21 0 0</inkml:trace>
  <inkml:trace contextRef="#ctx0" brushRef="#br0" timeOffset="95633.03">23410 15600 0</inkml:trace>
  <inkml:trace contextRef="#ctx0" brushRef="#br0" timeOffset="95747.99">23622 15473 0,'21'-21'16,"-21"0"-16,0-1 16,-21 22-1</inkml:trace>
  <inkml:trace contextRef="#ctx0" brushRef="#br0" timeOffset="95865.92">23410 15727 0,'21'0'16,"1"0"-16,-1 0 0,0 0 15</inkml:trace>
  <inkml:trace contextRef="#ctx0" brushRef="#br0" timeOffset="95959.87">23643 15685 0,'64'-22'16,"-128"44"-16,149-65 15,-64 22-15,0 21 0,0-21 0,-21 0 16,21 0-16,-21-1 15</inkml:trace>
  <inkml:trace contextRef="#ctx0" brushRef="#br0" timeOffset="96259.7">23770 15663 0,'21'22'15,"-21"-1"-15,21 0 16,1-21-16,-22 21 15,0 0 1,-22-21 0,1 0-1,0 0-15,0 0 16,0 0-16,0 0 16,-1 0-16,22-21 15,22 21 48,-1 21-63,0-21 15,0 0-15,0 0 16,0 0-16,1 0 0,-22-21 0</inkml:trace>
  <inkml:trace contextRef="#ctx0" brushRef="#br0" timeOffset="96421.61">24003 15706 0,'0'0'0,"21"-21"16,0-1-16,-21 1 0,21 0 15,-21 0-15,0 0 0,22 0 0,-22-1 16,21 1-16,-21-21 0,0 21 16,0-22-16,0 22 0,0-21 0,0 0 15,0 20-15,0-20 0,0 21 0,0 0 16,0 0-16,0-1 0,0 1 16,0 0-16</inkml:trace>
  <inkml:trace contextRef="#ctx0" brushRef="#br0" timeOffset="96516.55">24109 15282 0,'0'64'16,"0"21"0,0-43-16,0-21 0,0 21 15,-21-20-15,21 20 0,-22-21 16,22 0-16,0 0 0,0 22 0,-42-43 16</inkml:trace>
  <inkml:trace contextRef="#ctx0" brushRef="#br0" timeOffset="96643.48">24130 3408 0,'0'0'0,"0"-254"0,0 0 0,0 42 16,0 43-16,0 42 0,21 21 16,0 21-16,-21 43 0,0 0 0,0-1 15,21 22-15,-21 0 0,0 0 16,22 21-16,-22-21 0</inkml:trace>
  <inkml:trace contextRef="#ctx0" brushRef="#br0" timeOffset="96883.34">24066 15515 0,'22'0'16,"-1"0"-1,0 0-15,0 0 0,0-21 16,0 21-16,1 0 0,-1-21 0,0 21 15,0-21-15,0 21 0,0-21 16,1 21-16,-1 0 0,-21-22 0,0 1 16,0 0-1,-21 0 1,-1 21-16,1 0 0,0-21 0</inkml:trace>
  <inkml:trace contextRef="#ctx0" brushRef="#br0" timeOffset="97405.04">22754 14605 0,'0'-21'15,"0"42"1,-42 0-16,63 0 16,-21 1-16,0-1 0,-21 0 15</inkml:trace>
  <inkml:trace contextRef="#ctx0" brushRef="#br0" timeOffset="97437.02">22648 14796 0,'43'63'15</inkml:trace>
  <inkml:trace contextRef="#ctx0" brushRef="#br0" timeOffset="97865.24">22648 14139 0,'43'0'16,"-22"0"-16,0 0 0,0 0 0,0 0 15,22 0-15,-22 0 0,0 43 16,21-43-16,-21 0 0,22 0 0,-1 0 15,43 0-15,-64 21 0,21-21 0,22 0 16,-22 0-16,22 0 0,-22 0 0,21 0 16,1 0-16,-1 0 0,-20 0 15,20 0-15,-20 0 0,-1 0 0,0 0 16,1 0-16,-1 0 0,-21 0 16,0 0-16,0 0 0,1 21 15,-1-21-15,0 0 0,-21 21 0,0 0 16,21 1-16,0 20 15,-21-21-15,0 0 0,0 0 16,0 1-16,0-1 16,0 0-16,0 0 0,0 0 15,0 0-15</inkml:trace>
  <inkml:trace contextRef="#ctx0" brushRef="#br0" timeOffset="98083.11">24024 14690 0,'0'21'0,"0"-42"0,-21 63 15,0-42-15,0 21 0,-1 0 0,1-21 16,0 22-16,0-1 15,-21-21-15,-1 21 0,1-21 0,0 21 16,-22-21-16,22 0 0,-22 21 0,1-21 16,-1 0-16,22 21 0,-22-21 15,1 0-15,21 0 0,-1 0 0,-20 0 16,20 64-16,1-64 0,21 0 0,0 0 16,0 0-16,-1 0 0,1-21 15,21 42 32,21-21-47</inkml:trace>
  <inkml:trace contextRef="#ctx0" brushRef="#br0" timeOffset="99107.33">23072 16552 0,'0'-21'0,"0"42"0,-22-42 0,22 0 16,0 42 15,0 0-31,0 1 0,0-1 0,0 0 16,0 21-16,0-21 0,0 1 15,0 20-15,0 0 0,0-21 0,0 22 16,0-1-16,-21 0 0,21-20 16,0 20-16,0-21 0,-21 21 0,21-20 15,0-1-15,0 0 0,0 0 16,0-42 15,21 0-31,-21 0 16,21-22-16,-21 22 0,0 0 15,0-21-15,0 20 0,0-20 16,0 0-16,0-1 0,0 1 0,0 0 16,0-1-16,0 1 0,0 21 15,0-21-15,0-1 0,0 22 0,0-21 16,0 21-16,0-1 0,0 1 0,0 0 15,0 0 1,22 21-16,-1 0 0,0-21 16,0 21-16,21 0 0,1 0 15,-43-21-15,21 21 0,0 0 0,21 0 16,1-22-16,-22 22 0,21 0 16,1 0-16,41 0 0,-20 0 0,-22 0 15,22 0-15,-22 0 0,0 0 16,1 0-16,-1 0 0,0 0 0,-21 22 15,22-22-15,-22 0 0,0 0 16,0 0-16,-21 21 0,21 0 16,-21 0-16,0 0 15,0 0-15,0 1 0,0-1 16,0 0-16,0 0 0,-21-21 16,21 21-16,0 0 0,0 1 15,0-1-15,0 0 0,0 21 16,0-21-16,0 1 0,0-1 0,0 0 15,0 0-15,0 0 0,21 0 16,-21 1-16,22-1 0,-22 0 0,0 0 16,0 0-16,0 0 0,0 1 15,0-1-15,0 0 0,0 0 16,-22-21-16,1 21 16,0-21-16,-21 21 0,-1-21 0,1 22 15,-21-22-15,-1 21 0,1-21 16,-22 0-16,21 0 0,-20 0 0,-1 0 15,22 0-15,-1 0 0,-21 0 0,22 0 16,21 0-16,-22 0 16,22 0-16,-22 0 0,43-21 0,-42-1 15</inkml:trace>
  <inkml:trace contextRef="#ctx0" brushRef="#br0" timeOffset="99157.3">22691 16955 0,'0'-149'31</inkml:trace>
  <inkml:trace contextRef="#ctx0" brushRef="#br0" timeOffset="99719.76">21505 14118 0,'0'-21'0,"0"0"31,-21 42 0,21 0-31,0 0 16,0 1-16,0-1 0,0 21 0,-21 22 16,21-22-16,0 21 0,0 1 0,0-1 15,0 22-15,0-21 0,0 20 16,-21 1-16,21 0 0,0-1 0,0 1 16,0 21-16,0-22 0,0 22 15,0-21-15,0 21 0,0-22 0,0 22 16,0 0-16,0-21 0,0 21 0,0-1 15,0-20-15,0 21 16,0 63-16,-21-84 0</inkml:trace>
  <inkml:trace contextRef="#ctx0" brushRef="#br0" timeOffset="99853.26">21336 17378 0,'0'42'16,"0"-84"-16,0 127 0,0-43 0,0-21 16,0 21-16,0 1 0,0-1 0,0 0 15,0-20-15,0 20 0,0-21 16,21 0-16,-21-42 15,21 0 1,-21-21-16,21-1 0,-21 1 0,0 0 16,0-22-16,0 1 0,0-1 0</inkml:trace>
  <inkml:trace contextRef="#ctx0" brushRef="#br0" timeOffset="101136.1">21463 14478 0,'0'0'0,"21"0"0,0-21 0,-21 0 16,21 0-16,-21-1 16,22 22-16,-22-21 0,21 0 0,0 0 15,0 0-15,-21 0 0,21 21 16,0-22-16,1 1 0,-1 0 0,-21 0 16,21 21-16,-21-21 0,21 0 0,-21-1 15,21 22-15,0-21 16,1 21-16,-22-21 0,21 21 15,0-21-15,0 21 0,0 0 16,0-21-16,1 21 0,-1 0 0,0 0 16,21-21-16,-21 21 0,22 0 15,-22 0-15,21-22 0,1 22 0,-1 0 16,21 0-16,1-21 16,-1 21-16,1 0 0,21 0 0,-22 0 15,22-21-15,-1 21 0,-20 0 0,21-21 16,-1 21-16,1 0 0,0 0 15,20 0-15,-20 0 0,21-21 16,0 21-16,-22 0 0,22 0 16,0 0-16,-21 0 0,21 0 0,-22 0 15,1 0-15,0 0 0,-1 0 0,1 0 16,0 0-16,-1 0 0,1 0 0,42 0 16,-64 0-16,1 0 15,-1 0-15,1 0 0,-22 0 16,1 21-16,-1-21 0,-21 0 0,21 0 15,-20 21-15,-1-21 0,0 0 16,-21 21-16,21 0 0,0 1 16,-21-1-16,0 0 15,0 0-15,0 0 0,0 0 0,0 1 16,0-1-16,0 0 0,0 0 0,0 21 16,0 1-16,0-22 0,0 21 15,0 1-15,0 20 0,0-21 0,-21 1 16,21 20-16,0 1 0,-21-22 15,21 22-15,0-1 0,0 1 16,0-1-16,0 1 0,-21-1 0,21 1 16,0 20-16,0-20 0,0 63 15,0-64-15,0 1 0,0 20 16,0-20-16,0-1 0,0 1 16,0 21-16,21-22 0,-21 1 0,0 20 15,0-20-15,0-1 0,0 1 0,21-1 16,-21 1-16,0-1 0,0-20 15,21 84-15,-21-64 16,0 1-16,0-1 0,0-21 0,0 22 16,0-22-16,0 1 0,0-1 0,0 21 15,0-41-15,0 20 16,0 0-16,0 1 0,0-22 0,0 0 16,0 21-16,0-21 0,0 1 15,-21-1-15,21 0 0,-21 0 0,0 0 16,0-21-16,-22 21 0,22 1 0,0-22 15,0 0-15,0 0 0,-1 21 16,1-21-16,0 0 0,-21 0 0,21 0 16,-43 0-16,22 0 0,-22 0 15,1 0-15,-1 0 0,1 0 0,-22 0 16,0 0-16,1 0 0,-1 0 16,-21 0-16,0 0 0,-21 0 0,22 21 15,-22-21-15,0 0 0,0 0 16,0 21-16,0-21 0,-22 0 15,22 21-15,-21-21 0,21 0 0,0 0 16,43 0-16,-43 0 0,0 0 16,21 21-16,0-21 0,-21 0 0,-21 0 15,42 0-15,-21 0 0,42 22 16,-21-22-16,43 0 0,-1 0 0,1 0 16,21 0-16,20 0 0,1 0 15,0 0-15,0 0 0,21-22 31,0 1-15,21 21 0,-21-21-1,0 0 1,21 0-16,-21 0 16</inkml:trace>
  <inkml:trace contextRef="#ctx0" brushRef="#br0" timeOffset="102092.05">22691 14012 0,'-22'-21'63,"22"0"-63,-21 0 0,21 0 15,0 0-15,-21 21 0,0-22 16,0-20-16,0 21 0,21 0 0,-43 0 15,22-22-15,0 22 0,-21 0 16,20 0-16,-20-22 0,0 22 16,-1 0-16,1 21 0,-21-21 0,20 21 0,-20 0 15,-1 0-15,1 0 16,-1 21-16,-20-21 0,-1 21 0,-21 0 0,21 22 16,1-22-16,-1 21 0,-21-21 0,22 22 15,-1-1-15,-21 0 16,21 22-16,-20-22 0,-1 22 0,0 20 15,21-20-15,-105 63 0,105-64 16,22 1-16,-1-1 0,1 1 16,41-22-16,-20 22 0,21-1 0,21-20 15,-21 20-15,-22 22 16,22-43-16,21-21 0,0 0 0,0 1 16,21-22 15,-21-22-31,0 1 0,0 0 15,0 0-15,0 0 0,22-22 16,-22 22-16,0-21 0,0 0 0,21-1 16</inkml:trace>
  <inkml:trace contextRef="#ctx0" brushRef="#br0" timeOffset="102455.97">19918 14393 0,'0'0'0,"0"-21"0,0 0 15,0 42 16,0 22-15,0-22-16,0 0 0,0 0 16,0 21-16,-21-20 0,21 20 15,0 0-15,-22-21 0,22 22 0,0-22 16,0 21-16,-21-21 0,21 22 16,-21-22-16,21 0 0,0 0 0,0 0 15,0 1-15,0-1 0,0 0 31,21-21-15,0 0-16,1 0 0,-1 0 16,21-21-16,0 21 0,1 0 0,-1-21 15,-21 21-15,22-22 0,20 22 16,-21-21-16,22 21 0,-22 0 0,22-21 16,-22 21-16,0 0 0,-20 0 0,20 0 15,-21 0-15,0 0 0,0 0 0,-42 0 47,0 0-47,0 0 0</inkml:trace>
  <inkml:trace contextRef="#ctx0" brushRef="#br0" timeOffset="102968.32">19516 15621 0,'0'0'0,"-43"0"0,22 0 31,42 0 0,0 0-31,1 0 0,20 0 0,-21 21 16,21-21-16,1 0 0,-1 0 16,0 0-16,1 0 0,20 0 0,-20 0 15,20 0-15,-21 0 0,22 0 0,-22 0 16,22 0-16,-22 0 0,0 0 16,1 0-16,-1 0 0,-21 0 0,0 0 15,1 0-15,-1 0 0,0 0 16,-21 21-1,-21-21 1,0 0-16,-1 0 0,-20 0 0,21 0 16,-21 0-16</inkml:trace>
  <inkml:trace contextRef="#ctx0" brushRef="#br0" timeOffset="103063.26">19431 15896 0,'0'0'0</inkml:trace>
  <inkml:trace contextRef="#ctx0" brushRef="#br0" timeOffset="103256.15">19643 3366 0,'0'0'0,"21"63"16,0-21-16,85 43 16,-43-64-16,-20 0 0,-1-21 0,0 0 15,1 22-15,20-276 0,-21 0 16,-20 21-16,20 21 0,0 43 0,-21 42 15,1 233-15,-1 84 0,0 1 0,-21-22 16,0-42-16,0 0 0,0-42 16,0-22-16,0-21 0,0 1 15,-42-1-15,20-21 0,1-21 0,0 21 16,-21-21-16,-1 0 0</inkml:trace>
  <inkml:trace contextRef="#ctx0" brushRef="#br0" timeOffset="103567.97">19389 3598 0,'0'0'0,"-22"0"0,44 0 31,20 0-31,-21 0 0,0 0 0,22 0 16,-1 0-16,0 0 0,1 0 15,20 0-15,-21 0 0,22 0 0,-22 0 16,1 0-16,20 22 0,-21-22 15,1 0-15,-1 0 0,22 0 16,-22 0-16,-21 0 0,21 0 0,-20 0 16,20 0-16,-21 0 0,0 0 15,0 0-15,1 0 0,-44 0 47,1 0-31,0 0-16,0 0 15,0 0-15,0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40:1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13843 7303 0,'21'0'0,"0"-22"31,-21 1-15,-21 0 15,0 21-31,0 0 16,0 0-16,-1 0 16,1 0-16,0 0 0,-21 0 0,21 0 15,-22 0-15,22 0 0,-21 0 16,-22 21-16,22-21 0,-22 0 15,1 0-15,-1 21 0,1-21 0,-1 0 16,1 22-16,-1-22 0,1 21 16,-1-21-16,1 0 0,-1 21 0,1 0 15,-1-21-15,1 21 0,-1-21 0,1 0 16,-1 21-16,-20-21 0,20 0 16,1 22-16,-22-22 0,0 21 0,1-21 15,20 21-15,-20-21 0,-22 21 0,21-21 16,0 21-16,-20-21 0,20 21 15,-21-21-15,0 22 0,22-22 0,-22 21 16,21-21-16,0 21 0,1-21 0,-22 21 16,21-21-16,1 21 15,-1-21-15,0 0 0,-21 21 0,22-21 16,-1 22-16,0-22 0,1 21 16,-1-21-16,0 21 0,1-21 0,-1 21 15,22-21-15,-22 21 0,0-21 0,22 21 16,-22-21-16,22 0 0,-22 22 0,21-22 15,1 21-15,-1-21 0,1 21 16,-1-21-16,1 21 0,-1-21 0,1 0 16,21 21-16,-22-21 0,22 21 15,-22-21-15,22 0 0,0 22 0,-22-22 16,22 0-16,-1 21 0,1-21 0,0 0 16,21 21-16,-22-21 15,22 0-15,0 0 0,0 0 0,0 0 31,21 21 16,-22-21 47,1 0-78,0 0-16,0 0 0,0 0 15,0 0-15,-1 0 16,1 0-16,21-21 16,0 0-16</inkml:trace>
  <inkml:trace contextRef="#ctx0" brushRef="#br0" timeOffset="485.51">7895 7641 0,'0'0'0,"0"-21"16,0 0-1,-21 21 16,21 21-31,-21 0 0,0 0 16,-1 1-16,1-1 0,0 0 0,0 0 16,0 0-16,0 22 0,-1-22 15,1 0-15,-21 21 0,21-21 16,0 22-16,-22-22 0,22 21 0,-21-21 16,21 1-16,-1-1 0,1 0 15,0 0-15,0 0 0,0-21 0,21 21 16,21-21 15,0 0-15,0 0-16,22 0 15,-22 0-15,0 0 0,21 0 0,-21 0 16,22 22-16,-22-22 0,21 21 0,1-21 16,-22 21-16,21 0 0,-21-21 15,22 21-15,-22-21 0,21 21 0,-21-21 16,0 22-16,1-22 0,-1 0 0,0 21 15,0-21-15,0 0 16,-21 21-16,-21-21 47,0 0-47,0 0 0,0 0 16</inkml:trace>
  <inkml:trace contextRef="#ctx0" brushRef="#br0" timeOffset="1085.2">6329 8827 0,'0'0'0,"-21"-22"0,21 1 16,0 0-16,-22 21 16,22-21-16,-21 21 0,0 0 31,0 0-31,0 0 15,0 21-15,21 0 0,-22 0 0,1 1 16,21 20-16,-21-21 0,0 21 16,21 1-16,0-1 0,-21-21 0,0 22 15,21-1-15,-22-21 0,22 21 0,0-20 16,0-1-16,0 0 0,0 0 16,0 0-16,22-21 0,-1 0 0,0 21 15,0-21-15,0 0 0,0 0 0,1 0 16,-1-21-16,21 21 15,-21-21-15,0 0 0,22 0 0,-22 0 0,21-22 16,-21 22-16,1-21 0,-1 21 16,0-22-16,-21 1 0,0 21 15,0-22-15,0 1 0,-21 21 0,0-21 16,-1 20-16,-20 1 0,21 0 0,0 0 16,-22 21-16,22 0 0,0 0 15,-21 0-15,21 0 0,-1 21 0,1 0 16,0 0-16,0 1 0,21-1 15,0 0-15,0 0 0,0 0 16,0 0-16,0 1 0,0-1 0,21-21 16,0 21-16,0-21 15,1 0-15</inkml:trace>
  <inkml:trace contextRef="#ctx0" brushRef="#br0" timeOffset="1373.49">6604 8784 0,'0'0'16,"0"21"0,0 1-16,0-1 0,0 0 0,0 0 15,0 21-15,21-20 0,-21 20 16,0 0-16,0 1 0,21-1 16,-21 0-16,21 22 0,-21-22 0,0 0 15,0 22-15,0-1 0,0 1 0,0-1 16,0 1-16,0-22 0,0 22 15,0-22-15,-21 22 0,21-22 0,0-21 16,-21 21-16,21-20 0,0-1 16,0 0-16,0-42 31,0 0-31,0-22 0,0 22 0,21-21 16,-21-1-16,0-20 0</inkml:trace>
  <inkml:trace contextRef="#ctx0" brushRef="#br0" timeOffset="2325.11">6625 9059 0,'0'0'15,"-21"-21"-15,0 21 0,21-21 0,0 0 0,0 0 16,0 0-16,0-1 0,0 1 16,21 0-16,0 0 0,0 21 15,0 0-15,22 0 0,-22 0 0,21 0 16,1 0-16,-1 0 0,-21 0 15,0 21-15,22 21 0,-43-20 16,0-1-16,0 0 0,0 0 16,-22 0-16,1 0 0,0 1 15,-21-1-15,21 0 0,-22 0 0,1 0 16,21-21-16,-22 21 0,22 1 16,0-22-16,0 21 0,0-21 0,21 21 15,21-21 16,0 0-31,0 0 0,22 0 16,-22 0-16,0 0 0,21 0 0,1 0 16,-22 0-16,21-21 0,0 21 15,-20-21-15,20 21 0,0-22 0,-21 1 16,22 0-16,-22 0 0,21 0 0,-21 0 16,1-1-16,-1 1 15,-21 0-15,0 0 0,21 0 0,-21 0 16,0-1-16,0 1 0,0 0 0,-21 21 15,0 0 1,-1 21-16,1 0 16,0 1-16,21-1 0,0 0 0,-21 0 15,21 0-15,0 22 0,0-22 16,0 0-16,0 21 16,0-21-16,0 1 0,21-22 0,0 21 0,0-21 15,1 21-15,-1-21 0,0 0 16,0 0-16,0 0 0,0 0 0,1-21 15,-1 0-15,0 21 0,0-22 16,0 1-16,0 0 0,-21 0 16,0 0-16,22 0 0,-22-1 0,0 1 15,0 0-15,0 0 0,0 0 0,0 0 16,0-1-16,0 44 31,0-1-31,0 0 0,-22 0 16,22 0-16,0 0 0,0 1 15,0-1-15,-21 0 0,21 0 0,0 0 16,0 0-16,0 1 16,0-44 31,21 22-47,1-21 0,-22 0 0,21 0 15,0 0-15,-21 0 0,0-22 0,0 22 16,21 0-16,-21-21 0,21 20 15,-21 1-15,21 0 0,-21 0 16,22 21-16,-1 0 16,-21 21-16,21 0 0,-21 0 15,0 1-15,0-1 0,0 0 0,21 0 16,-21 0-16,0 0 0,0 1 16,0-1-16,0 0 0,0 0 15,0 0-15,21-21 0,-21 21 16,21-21-16,1 0 31,-1-21-31,0 0 16,-21 0-16,0 0 0,21 0 0</inkml:trace>
  <inkml:trace contextRef="#ctx0" brushRef="#br0" timeOffset="2600.98">8128 8509 0,'21'-21'0,"-42"42"0,42-21 47,-21 21-47,0 0 0,0 1 16,0 20-16,0-21 0,0 21 0,-21 1 16,21-1-16,0 0 0,0 1 15,0-1-15,0 0 0,0 1 0,0-22 16,-21 21-16,21-21 0,0 22 0,0-22 15,-21 0-15,21 0 16,21-21 0,0-21-1,-21 0-15,21 0 0,0 0 0,0-22 16,-21 22-16</inkml:trace>
  <inkml:trace contextRef="#ctx0" brushRef="#br0" timeOffset="3250.62">8318 8573 0,'0'0'0,"0"-22"0,0 1 15,0 0-15,0 0 16,0 42 0,0 0-16,0 0 15,0 22-15,0-22 0,0 21 0,0-21 16,0 22-16,0-1 0,0-21 16,0 22-16,0-1 0,0-21 15,0 21-15,0-20 0,0-1 0,0 0 16,0 0-16,0 0 0,22-21 31,-1 0-31,0-21 16,-21 0-16,0 0 0,21 0 0,-21-1 15,21 1-15,-21 0 0,21 0 16,-21 0-16,0 0 0,0-1 16,22 22-16,-22 22 15,21-22 1,-21 21-16,0 0 0,0 0 15,0 0-15,0 0 0,0 1 16,0-1-16,0 0 0,0 0 0,0 0 16,21-21-16,-21 21 0,0 1 0,21-22 15,0 0-15,0 0 0,1 0 16,-1 0-16,0 0 0,21 0 16,-21 0-16,1-22 0,20 1 0,-21 0 15,0 0-15,0 0 0,22 0 0,-22-1 16,-21-20-16,21 21 0,0 0 15,0-43-15,-21 43 0,0 0 16,0 0-16,-21 21 31,0 0-31,0 21 0,0 0 16,0 0-16,21 0 0,-22 1 0,22 20 16,-21-21-16,21 0 0,0 0 15,0 1-15,0-1 0,0 0 0,0 0 16,0 0-16,0 0 0,21-21 15,1 0-15,-1 22 0,0-22 16,0 0-16,0 0 0,0 0 16,1 0-16,-1-22 0,0 1 15,0 0-15,0 0 16,0 0-16,1 0 0,-22-1 0,0 1 16,21 0-16,-21 0 0,0 0 15</inkml:trace>
  <inkml:trace contextRef="#ctx0" brushRef="#br0" timeOffset="3509.47">8213 8657 0,'0'0'0,"-43"0"0,-20 21 16,42-21-16,42 0 31,0 0-16,0 0-15,0 0 16,22 0-16,-22 0 0,21 0 0,0-21 16,1 21-16,-22-21 0,21 21 0,22 0 15,-22-21-15,-21 21 16,0-21-16,1 21 0,-1 0 0,0 0 16</inkml:trace>
  <inkml:trace contextRef="#ctx0" brushRef="#br0" timeOffset="4322">9652 8848 0,'0'0'0,"21"0"0,0 0 0,0 0 0,1-21 16,-1-1-16,-21 1 16,0 0-16,0 0 15,0 0-15,0 0 16,0-1-16,-21 22 0,-1 0 16,1 0-16,0 0 15,0 0-15,0 0 0,0 0 16,-1 0-16,1 0 0,0 22 0,0-1 15,21 0-15,0 0 0,-21 0 16,21 22-16,0-22 0,0 0 0,0 0 16,0 0-16,0 0 0,0 1 15,0-1-15,21-21 0,0 0 16,0 0-16,0 0 0,1 0 16,-1 0-16,0-21 0,0-1 0,0 22 15,0-21-15,-21 0 16,22 0-16,-1 0 0,0 0 15,-21-1-15,0 1 0,0 0 0,0 0 16,0 42 15,0 0-31,0 0 0,0 1 16,0-1-16,0 0 0,0 0 16,0 0-16,0 0 0,0 1 15,0-1-15,21-21 0,0 21 16,0-21-16,1 0 0,-1 0 15,0 0-15,0 0 0,0 0 0,0-21 16,1 0-16,-1 21 0,0-22 0,-21 1 16,21 0-16,-21 0 0,21 0 15,-21 0-15,0-1 0,0 1 0,0 0 16,0 0-16,0 0 0,0 0 16,0-1-16,0 44 46,0-1-46,0 0 0,0 21 16,0-21-16,0 22 0,0-22 0,0 21 16,-21-21-16,21 22 0,0-1 0,-21-21 15,21 22-15,0-22 0,0 21 16,-21 0-16,21-20 0,-21 20 16,21-21-16,0 0 0,0 0 0,0 1 15,-22-1-15,22 0 0,0 0 0,0 0 16,0-42 15,22 0-31,-22 0 0,21 0 16,0-1-16,-21 1 0</inkml:trace>
  <inkml:trace contextRef="#ctx0" brushRef="#br0" timeOffset="4621.32">10118 8721 0,'21'21'0,"-42"-42"0,-1 0 0,1 21 0,21-22 16,21 22 15,1 0-31,-1 0 16,0 0-16,0 0 0,0 0 16,0 0-16,1 0 0,-1 0 0,-21 22 15,21-1-15,-21 0 0,0 0 16,0 0-16,0 0 15,0 1-15,-21-1 0,0-21 0,-1 21 16,1-21-16,0 21 0,0-21 16,0 21-16,0-21 0,-1 0 15,22-21 17,22 21-32,-1-21 0,0 0 0</inkml:trace>
  <inkml:trace contextRef="#ctx0" brushRef="#br0" timeOffset="4883.17">10435 8594 0,'0'21'31,"0"0"-31,0 0 16,0 0-16,0 1 0,-21-1 15,21 0-15,0 21 0,0-21 16,-21 22-16,21-1 0,-21-21 0,21 22 15,0-1-15,-22 0 0,1-21 16,21 22-16,-21-22 0,21 0 0,0 0 16,-21 0-16,21 1 0,-21-1 0,21 0 15,0 0 1,0-42 0,21 0-16,0 0 15,-21-1-15</inkml:trace>
  <inkml:trace contextRef="#ctx0" brushRef="#br0" timeOffset="5167.01">10393 8700 0,'0'0'0,"0"-22"16,0 1 0,21 21-16,0 0 15,0 0 1,0 0-16,1 0 0,-22 21 15,0 1-15,0-1 16,0 0-16,0 0 0,0 0 16,0 0-16,0 1 0,-22-1 15,1 0-15,0-21 0,21 21 16,-21-21 0,21-21 15,0 0-31,0 0 15,21-1-15,-21 1 0</inkml:trace>
  <inkml:trace contextRef="#ctx0" brushRef="#br0" timeOffset="5408.88">10647 8446 0,'0'21'16,"0"0"-16,0 0 15,0 0-15,0 0 0,0 22 16,0-22-16,0 0 0,-21 0 16,21 22-16,0-22 0,0 0 0,0 0 15,0 0-15,-22 0 0,22 1 0,0-1 16,0 0-16,0 0 16,22-21-1,-1-21-15,-21 0 16,21 0-16,0-1 15,0 1-15</inkml:trace>
  <inkml:trace contextRef="#ctx0" brushRef="#br0" timeOffset="5878.61">10964 8107 0,'0'0'0,"0"-21"16,0 42-1,0 0 1,0 0-16,0 0 16,0 1-16,0-1 0,0 0 15,0 0-15,0 0 0,0 0 0,0 1 16,0-1-16,0 0 0,0 0 16,0 0-16,0 0 0,0 1 15,0-44 16,0 1-15,0 0-16,0-21 16,0 21-16,0-1 0,0 1 0,0 0 15,0-21-15,0 21 0,21-1 16,-21 1-16,22 0 0,-1 0 0,0 21 16,-21-21-16,21 21 0,0 0 15,0 0-15,1 0 16,-1 21-16,0 0 0,-21 0 0,0 0 15,21 1-15,-21-1 0,0 21 0,0-21 16,0 0-16,0 22 0,0-22 16,0 0-16,0 0 0,-21 0 0,0 1 15,0-1-15,21 0 0,-22 0 0,1 0 16,0 0-16,0 1 16,0-22-16,21 21 0,-21-21 0,-1 21 15</inkml:trace>
  <inkml:trace contextRef="#ctx0" brushRef="#br0" timeOffset="7137.87">5990 14393 0,'-21'0'15,"0"0"-15,42 0 63,0 0-63,0 0 0,22 0 15,-1 0-15,21 0 0,1 0 0,-1 0 16,1 22-16,21-22 0,-1 21 16,1-21-16,0 0 0,-1 21 0,1-21 15,0 0-15,-1 21 0,1-21 0,0 0 16,-22 0-16,22 21 0,-22-21 0,1 0 15,-1 0-15,-20 0 0,20 0 16,-21 0-16,1 0 0,-22 0 0,21 0 16,-21 0-16,1 0 0,-1 0 15,0 0-15,-21-21 32,0 0-32,0 0 15,0 0-15</inkml:trace>
  <inkml:trace contextRef="#ctx0" brushRef="#br0" timeOffset="7405.86">7662 14245 0,'-21'0'16,"42"0"-16,-42 21 31,42-21-16,0 0-15,1 0 0,-22 22 16,21-22-16,0 0 0,0 0 16,-21 21-16,21-21 0,-21 21 15,0 0-15,0 0 16,-21 0-16,21 1 16,-21-22-16,-21 21 0,20-21 0,-20 21 15,0-21-15,-1 21 0,1-21 0,0 0 16,-22 0-16,1 21 15</inkml:trace>
  <inkml:trace contextRef="#ctx0" brushRef="#br0" timeOffset="7741.78">6286 14161 0,'0'-22'16,"22"22"0,-22-21-16,21 21 15,-42 21 1,-1-21-16,1 22 16,0-1-16,0 0 0,0-21 15,-22 21-15,22 0 0,-42 43 16,20-43-16,-20 21 0,42-21 15,0-21-15,-1 22 0,1-1 16,42-21 0,1-21-16,20 21 15,0-22-15,1 1 0,-1 0 0,21 0 16,1 0-16,21 0 0,-22-1 16,22 1-16</inkml:trace>
  <inkml:trace contextRef="#ctx0" brushRef="#br0" timeOffset="25114.31">12996 9673 0,'0'21'16,"0"1"0,0-1-1,0 0 1,0 0-1,0 0 17,0 0-1,21-21 31,22 0-62,-22 0 0,21 0 16,-21-21-16,22 0 16,-1 21-16,0-21 0,1 21 0,-1-21 15,0 0-15,1 21 0,-1-22 0,0 22 16,-20-21-16,20 21 0,-21 0 16,21-21-16,-20 21 0,-1 0 0,-21-21 15,21 21-15,0 0 16,-42 0 31,0 0-47,0 0 15,21 21 1,-22-21-16,1 0 16,0 0-16</inkml:trace>
  <inkml:trace contextRef="#ctx0" brushRef="#br0" timeOffset="25669.03">12933 9970 0,'0'0'0,"0"21"0,-21-21 0,-1 0 16,22 21 31,22-21-16,-1 0-16,0 0-15,0 0 0,0 0 0,22-21 16,-22 21-16,21-21 0,0 21 16,1-22-16,-1 22 0,0-21 0,22 21 15,-1-21-15,-20 0 0,20 21 0,1-21 16,-22 21-16,0-21 0,1 21 16,-1 0-16,0-22 0,1 22 0,-22 0 15,0-21-15,0 21 0,0 0 16,-21-21-16,22 21 15,-22 21 48,-22-21-32,1 0 0,0 0-31</inkml:trace>
  <inkml:trace contextRef="#ctx0" brushRef="#br0" timeOffset="26165.78">12954 10202 0,'0'0'0,"-21"0"16,42 0 46,0 0-62,0-21 0,0 21 0,22 0 16,-1 0-16,0-21 0,1 21 0,20 0 16,-20-21-16,20 21 0,1-21 15,-1 21-15,-21 0 0,22-21 0,-22 21 16,1 0-16,-1 0 0,0-22 0,-21 22 15,1 0-15,-1 0 0,0-21 16,0 21-16,0 0 0,-42 0 94,0-21-94,0 21 0,0 0 15,-1 0-15</inkml:trace>
  <inkml:trace contextRef="#ctx0" brushRef="#br0" timeOffset="26601.05">12954 9610 0,'0'0'0,"-21"0"31,21 21-16,0 0 1,0 0-16,0 0 0,0 1 0,0 20 16,-21-21-16,21 21 0,0-20 0,0 20 15,0 0-15,-22-21 0,22 22 16,0-1-16,0 0 0,0-20 0,0 20 16,0 0-16,0-21 0,0 22 0,0-22 15,0 0-15,0 0 0,0 0 16,0 1-16,0-1 0,0 0 0,0 0 15,0-42 17,0 0-32,0 0 15,0-1-15,0 1 0,22 0 16,-22-21-16,21 21 0</inkml:trace>
  <inkml:trace contextRef="#ctx0" brushRef="#br0" timeOffset="27281.13">12975 9546 0,'0'-21'0,"21"21"16,0 0-16,1 0 15,-1 0-15,21 0 0,-21-21 0,22 21 16,-1 0-16,0 0 0,1 0 16,20 0-16,-21 0 0,1 0 0,20-21 15,-20 21-15,-1 0 0,0 0 0,1 0 16,-1 0-16,0 0 0,-21 0 16,22 0-16,-22 0 0,21 0 0,-21 0 15,1 0-15,-1 0 0,0 0 16,0 0-1,-21 21 1,21-21-16,-21 21 16,0 0-1,0 0-15,-21 1 16,21-1-16,-21 0 0,0 0 16,21 0-16,0 0 0,0 1 15,0-1-15,0 0 0,0 0 0,0 0 16,0 22-16,0-22 0,0 0 15,0 0-15,0 0 0,0 0 0,0 1 16,0-1-16,0 0 0,0 0 0,0 0 16,0 0-16,0 1 15,0-1-15,-21 0 0,-1 0 16,1-21-16,0 21 0,-21 0 0,21-21 16,-22 22-16,1-22 0,-22 0 15,22 0-15,-21 21 0,-1-21 0,22 0 16,-22 0-16,1 0 0,-1 21 0,22-21 15,0 0-15,-1 0 0,1 0 16,21 0-16,-22 0 0,22 0 0,0 0 16,21-21 31,21 21-47,0-21 15,1 21-15,-1 0 0,0-22 16,0 1-16,0 21 0,0-21 15</inkml:trace>
  <inkml:trace contextRef="#ctx0" brushRef="#br0" timeOffset="27973.59">13864 10033 0,'0'0'0,"-21"0"0,0 21 15,0-21-15,-1 0 16,44 0 15,-1 0-15,0 0-16,0-21 0,0 21 0,22-21 15,-22 0-15,21 0 0,0-1 16,1 1-16,-1 0 0,0 0 0,1-21 16,-1 20-16,0-20 0,1 0 15,-1 21-15,0-22 0,-20 1 16,20 21-16,-21-22 0,21 22 0,-20 0 16,-22 0-16,21 0 0,-21 0 0,21 21 15,-21-22-15,0 44 63,0-1-48,-21-21-15,0 21 0,-1-21 0,22 21 16,-21 0-16,0-21 0,0 21 16,0 1-16,0-22 15,-1 0-15,22 21 16,-21-21-16,21-21 15,0-1 1,21 22-16,1-21 0,-1 0 16,0 0-16,0 0 0,0 21 0,0-21 15,1-1-15,-1 1 0,0 21 0,0-21 16,0 0-16,0 21 0,1 0 16,-22 21 15,0 0-31,0 0 0,0 1 15,0-1-15,0 0 0,0 0 16,0 0-16,-22 0 0,22 1 16,-21-1-16,21 0 0,0 0 0,-21 0 15,0 0-15,0 1 0,0-1 16</inkml:trace>
  <inkml:trace contextRef="#ctx0" brushRef="#br0" timeOffset="28948.83">10456 12340 0,'0'21'15,"0"1"-15,0-1 16,-21-21-16,0 21 0,21 0 0,-21 0 16,0 0-16,21 1 0,-22-1 15,1-21-15,21 42 0,-21-21 0,0 0 16,0 1-16,21-1 0,-21 0 0,-1 0 16,22 0-16,-21 0 0,21 1 0,-21-22 15,21 21-15,0 0 16,21-42 15,0 0-31,-21-1 16,0 1-16,22-21 0,-1 21 0</inkml:trace>
  <inkml:trace contextRef="#ctx0" brushRef="#br0" timeOffset="29405.58">10393 12234 0,'21'0'47,"0"0"-31,0 0-16,0 0 0,22 0 16,-22 0-16,0 0 0,0 0 0,0 22 15,1-22-15,-1 0 0,0 0 16,0 0-16,0 0 0,0 21 0,1-21 15,-1 0-15,0 0 0,-21 21 0,21 0 16,0-21-16,0 21 16,-21 0-16,22 1 0,-22-1 15,0 0-15,0 0 0,0 0 16,0 0-16,0 1 16,0-1-16,0 0 0,0 0 15,0 0-15,-22 0 0,22 1 16,-21-1-16,21 0 0,0 0 0,-21 0 15,0 0-15,0 1 0,21-1 16,-21 0-16,-1 0 0,1-21 0,21 21 16,-21-21-16,0 0 0,0 21 0,0-21 15,-1 0-15,1 0 0,0 0 0,0 0 16,0 0-16,0 0 0,-1-21 16,1 21-16,0-21 0,0 21 15,0-21-15,21 0 0,-21 21 0,-1-21 16,22-1-16,0 1 0</inkml:trace>
  <inkml:trace contextRef="#ctx0" brushRef="#br0" timeOffset="29686.42">10499 12488 0,'0'0'0,"21"-21"15,0 21-15,0 0 16,0-21-16,0 21 16,-21-21-16,22 21 0,-1 0 15,0 0-15,-21 21 78,0 0-78,0 0 16,-21-21-16,21 22 0</inkml:trace>
  <inkml:trace contextRef="#ctx0" brushRef="#br0" timeOffset="29908.53">10456 12615 0,'0'0'0,"-21"0"16,42 0 15,0 0-15,1 0-16,-22-21 0,21 21 0,0 0 15,0 0-15,0 0 16,0 0-16,1 0 16,-22 21 15</inkml:trace>
  <inkml:trace contextRef="#ctx0" brushRef="#br0" timeOffset="30064.44">10520 12658 0,'21'0'47,"0"0"-47,0-21 16,0 21-16,22 0 0,-22 0 0,0 0 15,0 0-15,0 0 0,1 0 0,-1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39:20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2921 0,'0'21'62,"42"-21"-31,-21 0-31</inkml:trace>
  <inkml:trace contextRef="#ctx0" brushRef="#br0" timeOffset="1233.63">1545 1185 0,'0'0'0,"0"-21"15,0 0-15,0 0 16,0 0-16,0 0 16,0-1-16,0 1 15,0 0 1,0 42 46,0 0-62,0 1 16,0-1-16,0 0 16,0 0-16,-21 21 0,21-20 15,0-1-15,0 21 0,0 0 0,0 1 16,0-1-16,0 0 0,0 22 16,0-22-16,0 43 0,0-22 15,0 22-15,0-21 0,0 20 0,0 1 16,0-22-16,0 22 0,0 0 15,0-1-15,0 1 0,0 0 0,0-1 16,0-20-16,21 21 0,-21-22 16,21 1-16,-21-1 0,0-21 15,21 22-15,-21-22 0,22 22 16,-22-22-16,0 0 0,0 1 16,0-1-16,0-21 0,0 22 0,0-22 15,0 0-15,0 0 0,0-42 47,0 0-47,0-22 0,0 22 16,0-21-16</inkml:trace>
  <inkml:trace contextRef="#ctx0" brushRef="#br0" timeOffset="2534.4">1651 1185 0,'0'-21'16,"-21"21"0,21-21-16,-21 21 15,42 21 79,0-21-78,0 0-16,21 21 0,1-21 0,-22 0 15,21 0-15,22 0 0,-22 22 16,22-22-16,-22 0 0,43 0 15,-22 21-15,22-21 0,-1 0 0,22 0 16,-21 21-16,21-21 0,-22 0 16,22 0-16,0 0 0,0 0 0,-21 21 15,20-21-15,1 0 0,0 0 16,0 0-16,0 21 0,-22-21 0,1 0 16,0 0-16,-22 0 0,1 21 15,20-21-15,-41 0 0,20 0 16,1 0-16,-22 0 0,22 0 15,-22 0-15,0 0 0,1 0 16,-22 0-16,21 0 0,-21 0 0,0 0 16,1 0-1,-22 22-15,0-1 16,-22-21 0,22 21-16,0 0 0,-21-21 0,0 21 15,0 0-15,21 1 0,0-1 16,-21 0-16,0 0 0,21 0 0,-22 22 15,1-1-15,21-21 0,-21 21 16,0 1-16,0-1 0,0 0 16,21 1-16,-22-1 0,22 0 15,-21 22-15,21-22 0,-21 1 0,21-1 16,0 21-16,0-20 0,-21-1 16,21 22-16,-21-1 0,21-21 0,0 22 15,0-1-15,-21 1 0,21-22 16,0 22-16,0-22 0,0 22 0,0-22 15,0 0-15,0 1 0,0 20 16,0-21-16,0 1 0,21-1 0,-21 22 16,21-22-16,-21 0 0,21 1 15,-21-1-15,0 0 0,0-21 16,0 22-16,21-22 0,-21 0 16,0 0-16,0 0 0,0 1 0,0-1 15,0 0 1,-21-21-16,0 0 15,0 0-15,0 0 0,-1 21 0,1-21 16,0 0-16,0 0 0,0 0 16,0 0-16,-1 21 0,-20-21 0,21 0 15,-21 0-15,20 0 0,-20 21 16,0-21-16,-22 0 0,22 0 0,-22 22 16,1-22-16,-1 0 0,-20 21 15,-1-21-15,0 21 0,1-21 16,-1 21-16,0-21 0,-20 21 15,20-21-15,-21 0 0,0 0 0,0 21 16,1-21-16,20 0 0,-21 0 16,21 0-16,1 0 0,-1 0 0,0 0 15,1 0-15,-1 0 0,-21 0 16,22 0-16,-1 0 0,0 0 16,22 0-16,-22 0 0,22 0 0,-1 0 15,1 0-15,20 0 0,1 0 16,21 0-16,0 0 0,-1 0 15,1 0-15,0 0 0,21-21 63,21 21-63,0-21 16,1 0-16,20 0 0</inkml:trace>
  <inkml:trace contextRef="#ctx0" brushRef="#br0" timeOffset="3767.97">6604 1397 0,'0'0'0,"-21"0"0,21-21 0,-21 0 16,21 0-16,-22-1 0,22 1 15,-21 0-15,0 0 0,21 0 16,-21 0-16,21-1 16,-21 22-16,0 0 15,-1 22 1,22-1 0,-21 21-16,0-21 0,21 43 15,0-22-15,0 22 0,-21-1 16,21 22-16,0-1 0,0 1 0,-21 0 15,21 21-15,0-22 0,0 1 16,0 21-16,0-22 0,0 22 0,-21-21 16,-1 21-16,22-43 0,-21 22 0,21 0 15,0-22-15,-21 22 0,0-22 16,21 1-16,-21-1 0,21-20 0,0 20 16,-21-21-16,21 1 15,-22-1-15,22-21 0,0 0 0,0 1 16,0-44 15,0 1-31,0 0 0,0 0 16,0-21-16,0-1 0,0 1 0,0 0 15,0-22-15,0 1 0,22 20 0,-22-20 16,21-1-16</inkml:trace>
  <inkml:trace contextRef="#ctx0" brushRef="#br0" timeOffset="4501.78">6371 1312 0,'0'0'0,"21"0"0,22 0 0,20 0 15,-21-21-15,22 21 0,-1 0 16,22 0-16,-21-21 0,41 21 16,-20 0-16,21 0 0,0-21 0,0 21 15,21 0-15,0 0 0,0-21 16,0 21-16,-22 0 0,1 0 0,-21 0 16,21 0-16,-22 0 0,-20 0 15,21 0-15,-22 0 0,1 0 0,-22 0 16,0 0-16,1 0 0,-1 21 15,-21-21-15,21 21 0,-20 0 16,-22 0-16,21 1 0,-21-1 0,21 0 16,-21 0-16,0 21 0,0 1 15,0-22-15,0 42 0,0-20 16,0-1-16,-21 22 0,21-22 0,0 21 16,0 1-16,0-22 0,0 22 15,0-1-15,0-20 0,0 20 0,0-21 16,0 22-16,0-1 0,0-20 15,0 20-15,0 1 0,0-22 0,0 22 16,0-22-16,0 21 0,-21-20 16,21-1-16,0 22 0,-22-22 0,22 0 15,0-21-15,-21 22 0,21-1 0,0-21 16,0 22-16,0-1 0,0-21 16,0 21-16,-21-20 0,21-1 0,-21 21 15,21-21-15,-21 0 16,0 1-16,-1-1 0,1 0 0,0 0 15,0 0-15,-21 0 0,-1 1 0,1-22 16,0 21-16,-22 0 0,-21 0 16,22-21-16,-43 21 0,0-21 0,-21 21 15,-21-21-15,0 22 0,0-22 16,-22 0-16,1 21 0,0-21 0,21 0 16,-1 0-16,22 0 0,22 0 0,-1 0 15,0 0-15,21-21 0,22 21 16,-22-22-16,22 22 0,-1-21 0,1 21 15,20-21-15,1 21 0,0-21 16,20 21-16,22-21 0,0 0 16,0-1-16,22 1 0,-1-21 15,21 21-15,22-22 0</inkml:trace>
  <inkml:trace contextRef="#ctx0" brushRef="#br0" timeOffset="5118.43">10943 1482 0,'0'-43'16,"0"22"-16,0 0 0,0 0 0,0 0 15,-21 0-15,21-1 16,-21 22-16,0 0 16,-1 0-16,1 0 15,21 22-15,-21 20 0,0 0 16,21 1-16,-21 20 0,21 22 0,-21-1 15,-1 1-15,22 0 0,0 21 16,0-1-16,-21 1 0,0 0 16,0 21-16,21-21 0,-21 0 15,0-22-15,-1 1 0,1 0 0,21-1 16,0-20-16,0-1 0,-21 1 16,21-1-16,0-20 0,0-1 0,-21-21 15,21 0-15,0 1 0,0-1 0,0-42 31,0-1-31,0-20 0,0 21 16,0-21-16,0-1 0,21-20 16,-21-1-16,0 1 0,21-1 0,0-20 15</inkml:trace>
  <inkml:trace contextRef="#ctx0" brushRef="#br0" timeOffset="5806.18">10731 1312 0,'0'-21'15,"22"21"1,20-21-16,0 21 0,1-21 16,20 21-16,1-21 0,20 21 15,1-21-15,0 21 0,-1-22 16,22 1-16,0 21 0,0-21 15,0 21-15,21-21 0,0 21 0,-22 0 16,1 0-16,0 0 0,0-21 16,-21 21-16,20 0 0,-20 0 0,0 0 15,-22 0-15,22 0 0,-22 0 16,1 21-16,-22-21 0,1 21 16,20 0-16,-42-21 0,22 21 0,-22 1 15,0-1-15,0 21 0,0-21 0,-21 0 16,0 22-16,21-1 0,-21 0 15,22 1-15,-22-1 0,21 0 0,-21 22 16,0-22-16,0 22 16,0-1-16,0 1 0,0-1 0,0 1 15,0-1-15,0 1 0,0-1 16,0 1-16,0-1 0,0 1 0,0-1 16,0 1-16,0-1 0,0 1 15,0-1-15,-21-20 0,21 20 0,-22-21 16,22 1-16,0 20 0,0-20 0,-21-1 15,21 0-15,-21 1 0,21-22 16,-21 21-16,21 0 0,0-20 0,-21 20 16,0-21-16,-1 0 0,22 0 0,-21 1 15,-21-1-15,21 0 0,-22 0 16,-20-21-16,21 21 0,-43 0 16,0 1-16,1-22 0,-22 21 15,-21-21-15,0 21 0,-21 0 0,-1-21 16,1 21-16,0 0 0,0-21 0,21 22 15,0-22-15,21 21 0,0-21 16,0 0-16,22 0 0,-1 0 0,0 0 16,22 21-16,-1-21 0,1 0 0,-1 0 15,22 0-15,0 0 0,-1 0 16,22 0-16,0 0 0,21-21 16,0 0-16,21 21 15,0-22-15,1-20 0,20 21 16,0 0-16</inkml:trace>
  <inkml:trace contextRef="#ctx0" brushRef="#br0" timeOffset="6370.5">15071 1418 0,'0'0'16,"0"-21"-16,0 0 0,21 21 0,-21-21 0,0 0 15,0-1 1,0 44 0,-21-1-1,-1 21-15,22 0 0,-21 22 16,21-1-16,0 22 0,-21 0 15,21-1-15,-21 22 0,21 0 0,0 0 16,0 0-16,-21 0 0,21-1 0,-21 22 16,-1-42-16,22 21 0,0-21 15,0-1-15,-21 1 0,21-22 0,-21 22 16,21-21-16,-21-22 0,21 21 16,0-20-16,0-22 0,0 0 0,0 0 15,0 0-15,0-42 31,0 0-31,0-21 0,0-1 0,0 1 16,0 0-16,0-22 0,0 1 16,0-1-16,0-20 0,21 20 0,0-42 15,-21 22-15</inkml:trace>
  <inkml:trace contextRef="#ctx0" brushRef="#br0" timeOffset="6967.16">14838 1334 0,'0'0'16,"0"-22"-16,21 22 15,0-21-15,21 21 0,22 0 0,21-21 16,-1 21-16,22-21 0,0 21 16,0-21-16,21 21 0,-21 0 0,21-21 15,0 21-15,0-22 0,0 22 16,-22 0-16,22-21 0,0 21 0,-21-21 15,0 21-15,0 0 0,0 0 16,-22 0-16,1 0 0,0 0 16,-22 21-16,-20-21 0,20 21 0,-21 1 15,1-1-15,-22 0 0,0 21 16,0-21-16,0 22 0,-21-1 16,0 0-16,0 22 0,0-22 15,0 22-15,0-1 0,0 1 0,0 20 16,-21-20-16,21-1 0,-21 1 0,21-1 15,0 1-15,0-1 0,0 22 16,0-21-16,0-1 0,-21 1 0,21-1 16,-21 22-16,21-22 0,0 1 15,-21-22-15,-1 22 0,1-1 0,0 1 16,0-1-16,0-21 0,0 22 16,21-1-16,-22-20 0,1 20 0,0-20 15,0-1-15,0 0 0,0 1 0,-22-1 16,22-21-16,0 0 15,-21 0-15,-1 1 0,-20-1 0,20 0 16,-41-21-16,-1 0 0,0 21 0,-20-21 16,-22 0-16,0 0 0,0 0 15,0 0-15,0 0 0,-22 0 0,22 0 16,0-21-16,22 21 0,-1 0 16,0-21-16,42 0 0,1 21 0,-1 0 15,1-22-15,21 22 0,20 0 0,-20 0 16,21-21-16,0 21 0,0-21 15,21 0-15,0 0 0,0 0 16,42-1-16</inkml:trace>
  <inkml:trace contextRef="#ctx0" brushRef="#br0" timeOffset="9049.59">18796 2794 0,'0'21'15,"21"-21"95,0 0-95,0 0-15,22 0 0</inkml:trace>
  <inkml:trace contextRef="#ctx0" brushRef="#br0" timeOffset="9234.48">19452 2815 0,'0'0'0,"42"0"0,1 0 0,-1 0 15,-21 0-15,0 0 0,1 0 0,-1 0 16,-21 21 0,21-21 15,0 0-16,0 0-15,0 0 16,1 0-16,-1 0 16,21 0-16</inkml:trace>
  <inkml:trace contextRef="#ctx0" brushRef="#br0" timeOffset="9414.37">20278 2879 0,'0'0'15,"42"0"-15,21 0 16,-41 0-16,-1 0 0,-21 21 0,21-21 78,0 0-62,0 0-16,0 0 0,1 0 15</inkml:trace>
  <inkml:trace contextRef="#ctx0" brushRef="#br0" timeOffset="9594.28">21040 2900 0,'0'0'16,"21"0"-16,0 0 0,0 0 0,0 21 15,0-21 48,1 0-48,-1 0-15,0 0 0,0 0 16,21 0-16</inkml:trace>
  <inkml:trace contextRef="#ctx0" brushRef="#br0" timeOffset="9765.68">21632 2921 0,'0'0'0,"43"0"0,-1 0 16,-21 0-1,0 0 63,0 0-78,1 0 0,-1 0 16</inkml:trace>
  <inkml:trace contextRef="#ctx0" brushRef="#br0" timeOffset="9905.6">21992 2921 0,'21'0'0,"-42"0"0,63 0 16,-63 0 78,21-21-94</inkml:trace>
  <inkml:trace contextRef="#ctx0" brushRef="#br0" timeOffset="10490.88">22987 2244 0,'0'0'0,"0"-21"0,-21 21 0,21-22 16,0 1-16,0 0 0,0 0 15,0 0 1,-21 21-1,21 21 1,-22 0-16,22 0 0,0 0 16,0 22-16,0-1 0,0 0 15,-21 1-15,21-1 0,-21 22 0,21-22 16,-21 0-16,21 1 0,0-1 0,0 0 16,0-21-16,0 22 0,0 20 15,0-42-15,0 1 16,0-44 31,21 1-47,0 21 0,-21-21 15</inkml:trace>
  <inkml:trace contextRef="#ctx0" brushRef="#br0" timeOffset="10932.63">23431 2307 0,'0'0'0,"43"-21"16,-43 0-16,-21 42 31,-1-21-15,1 21-16,0 0 0,0 1 16,0 20-16,0-21 0,21 21 0,-22-20 15,22 20-15,-21 0 0,21 1 0,0-22 16,0 21-16,0-21 0,0 22 15,0-22-15,0 0 0,0 0 0,0 0 16,21-21-16,1 21 0,-1-21 16,0 0-16,0 0 0,0 0 0,0 0 15,1 0-15,-1 0 0,0 0 0,0 0 16,0-21-16,22 0 0,-22 0 16,0 0-16,0 0 0,-21-1 0,21-20 15,-21 21-15,0-21 16,0-1-16,0 1 0,0 0 0,0-1 15,-21 1-15,0 21 0,0 0 0,-22-22 16,22 43-16,0-21 0,-21 21 16,21 0-16,-22 0 0,22 0 0,0 0 15,0 0-15,0 21 0,-1-21 16,22 21-16,-21 1 0,21-1 0,0 0 16,0 0-16,0 0 15,0 0-15,43 1 0,-22-22 16</inkml:trace>
  <inkml:trace contextRef="#ctx0" brushRef="#br0" timeOffset="11391.29">24130 2265 0,'0'0'0,"0"-21"16,-21 21-1,0 0-15,-1 0 16,1 21-16,0-21 0,21 21 16,-21 0-16,0 0 0,21 22 0,-21-22 15,-1 0-15,22 21 0,0 1 16,0-22-16,0 21 0,0-21 16,0 22-16,0-22 0,0 0 0,0 0 15,0 0-15,0 1 0,22-1 16,-1-21-16,0 0 0,0 21 0,0-21 15,0 0-15,1 0 0,-1 0 16,0 0-16,0 0 0,0-21 0,0 21 16,1-21-16,-1-1 0,0 1 0,-21 0 15,21 0-15,-21 0 0,21-22 16,-21 1-16,0 21 0,0-21 0,0-1 16,0 22-16,0-21 15,-21 21-15,0-1 0,21 1 0,-21 0 16,0 21-16,-1 0 0,1-21 0,0 21 15,0 0-15,0 0 0,0 0 16,-1 0-16,22 21 0,-21 0 16,21 0-16,0 1 15,0-1-15,21 0 16,1-21-16</inkml:trace>
  <inkml:trace contextRef="#ctx0" brushRef="#br0" timeOffset="11826.06">24701 2328 0,'0'0'0,"-21"0"0,0 0 16,0 0-16,0 0 15,0 0-15,-1 22 0,1-22 16,21 21-16,-21 0 0,21 0 0,-21 21 15,0-20-15,21-1 0,0 0 16,0 21-16,0-21 0,0 1 0,0-1 16,0 0-16,21-21 0,0 21 15,0 0-15,0-21 0,1 0 0,-1 0 16,21 0-16,-21 0 0,0 0 16,22 0-16,-22 0 0,21 0 15,-21-21-15,1 0 0,-1 0 0,0 21 16,0-21-16,-21-1 0,0-20 0,0 21 15,0-21-15,0 20 0,0-20 16,0 21-16,-21 0 0,0-22 0,0 22 16,-1 0-16,1 21 0,-21-21 15,21 21-15,0 0 0,-1 0 0,1 0 16,0 0-16,0 0 16,0 21-1,21 0-15,0 0 16,21-21-16,0 0 0,21 0 15,-20 0-15</inkml:trace>
  <inkml:trace contextRef="#ctx0" brushRef="#br0" timeOffset="12150.42">25315 2180 0,'0'0'0,"-21"0"16,42 0 15,0 0-31,1 0 0,-1 0 0,21 0 16,-21 0-16,22 0 0,-22 0 15,21 0-15,-21 0 0,22 0 0,-1 0 16,-21 0-16,0 0 0,22 0 15,-22 0-15,0 0 0,0 0 0,0 0 16,-42 0 15,0 0-31,0 0 0,0 0 16,21 21 0,-22-21-16</inkml:trace>
  <inkml:trace contextRef="#ctx0" brushRef="#br0" timeOffset="12437.57">25633 2244 0,'-21'0'16,"21"21"0,-22-21-16,22 21 0,-21-21 15,21 21-15,0 0 0,0 1 16,-21-1-16,0 0 0,21 21 15,-21-21-15,21 22 0,0-22 0,-21 21 16,21 1-16,0-22 0,-22 21 16,22-21-16,0 22 0,0-22 0,0 0 15,0 0-15,0 0 0,0 0 16,0 1-16,22-44 47,-1 22-47,-21-21 0</inkml:trace>
  <inkml:trace contextRef="#ctx0" brushRef="#br0" timeOffset="12865.32">26331 2455 0,'0'-42'16,"0"21"-16,0 0 15,0 0 1,0-1 0,-21 22-16,0 0 0,0 0 15,0 0-15,-1 22 16,1-22-16,-21 21 0,21 0 0,0 0 15,-1 0-15,-20 0 0,21 1 16,0 20-16,0-21 0,-1 0 0,22 22 16,0-22-16,-21 0 0,21 0 15,0 0-15,0 0 0,0 1 0,0-1 16,21 0-16,1 0 0,-1-21 16,0 0-16,21 21 0,-21-21 0,22 0 15,-22 0-15,0 0 0,21 0 0,-20 0 16,-1 0-16,0 0 15,0 0-15,0 0 0,0 0 0,-21-21 16,22 21-16,-22-21 16,0 0-16,-22 21 15</inkml:trace>
  <inkml:trace contextRef="#ctx0" brushRef="#br0" timeOffset="15842.2">2857 529 0,'0'-21'16,"0"0"0,0 0-1,0 0 1,0-1-16,0 1 16,0 0-16,0 0 15,0 0-15,0 0 0,0-1 16,0 1-16,0 0 15,0 0-15,0 0 16,-21 42 15,21 0-15,0 21-16,0-20 16,0-1-16,0 21 0,-21 0 15,21-20-15,0 20 0,-21 0 0,21 1 16,0-1-16,0 0 0,0 1 15,0-1-15,0 0 0,0 1 16,0-1-16,0-21 0,0 21 0,0-20 16,0-1-16,0 0 15,0-42 32,0 0-47,0-1 16,0 1-16,0 0 0,0 0 15,0-21-15,0 20 0,0 1 0,0 0 16,0-21-16</inkml:trace>
  <inkml:trace contextRef="#ctx0" brushRef="#br0" timeOffset="16369.67">2794 254 0,'0'0'0,"-21"0"0,21-21 16,0 42 31,21 0-47,0 0 0,0-21 15,0 22-15,1-1 0,-1-21 16,21 21-16,-21-21 0,22 21 15,-22 0-15,21-21 0,0 0 0,-20 21 16,20-21-16,0 0 0,1 0 16,-1 0-16,0 0 0,-21 0 0,22 0 15,-22 22-15,0-22 0,0 0 16,0 0-16,-21 21 16,0 0 15,-21 0-31,0 0 0,0-21 15,0 21-15,0 1 0,-1-1 16,-20 0-16,0 0 0,21 21 16,-22-20-16,1 20 0,0 0 0,-1-21 15,22 22-15,-21-1 0,21-21 16,-22 22-16,22-22 0,0 0 16,0 0-16,0 0 0,-1-21 0,22 21 15,0-42 16,0 0-15,0 0-16,0 0 0,0 0 16,0-22-16,0 22 0,0-21 15,0 21-15</inkml:trace>
  <inkml:trace contextRef="#ctx0" brushRef="#br0" timeOffset="17298.32">2942 360 0,'0'21'31,"0"0"-15,0 0-16,0 1 16,0 20-16,0-21 0,0 0 0,0 22 15,0-22-15,0 21 0,0-21 16,0 22-16,-21-1 0,21-21 0,-21 21 15,21-20-15,0-1 0,-21 0 16,21 0-16,0 0 0,0-42 31,0 0-15,0 0 0,0-22-16,0 22 0,0 0 0,21 0 15,-21-21-15,21 20 0,-21-20 16,21 21-16,-21-21 0,0-1 0,0 22 15,21-21-15,-21 21 0,21-22 16,1 22-16,-22 0 16,0 42-1,0 0-15,0 0 16,0 1-16,0 20 0,0-21 16,0 21-16,0-20 0,-22 20 0,1 0 15,21 1-15,-21-22 16,0 21-16,21-21 0,0 0 0,0 1 15,-21-1-15,21-42 32,0-1-17,0 1-15,0 0 0,0 0 16,0 0-16,0-22 0,0 22 0,21 0 16,-21-21-16,0 21 0,0-22 15,0 22-15,21 0 0,-21 0 16,0 0-16,0-1 0,0 44 15,0-1 1,0 0-16,0 0 0,0 21 16,0-20-16,0 20 0,0-21 15,-21 21-15,21-20 0,-21 20 16,21-21-16,0 21 0,0-20 0,0-1 16,0 0-16,0-42 31,0 0-16,21-1-15,0 1 0,0-21 16,0 21-16,-21 0 0,22-22 0,-1 22 16,0-21-16,-21 21 0,21-22 15,0 22-15,0 0 0,-21 0 16,0 0-16,22 21 0,-1 0 16,-21 21-1,0 0-15,0 0 0,0 0 16,0 0-16,0 1 0,0-1 15,0 0-15,0 0 0,0 0 16,-21 0-16,21 1 0,-22-1 16,22-42 31,0-1-32,0 1-15</inkml:trace>
  <inkml:trace contextRef="#ctx0" brushRef="#br0" timeOffset="18626.71">7006 254 0,'0'-42'16,"-21"63"31,21 0-47,-21 21 0,21 1 15,-21-1-15,21 0 0,0-20 16,0 20-16,-22 0 0,22 1 0,-21-1 16,21-21-16,-21 21 0,21-20 15,0-1-15,0 0 0,0 0 0,0 0 16,21-42 15,-21 0-31,21 0 16,-21 0-16,22-1 0,-22-20 15,0 21-15,21 0 0,-21-22 0,21 1 16,-21 21-16,0-21 0,0-1 16,0 1-16,0 0 0,0 20 15,21-20-15,-21 21 0,0 0 16,0 0-16,0-1 0,21 22 16,0 0-1,1 22-15,-22 20 16,21-21-16,0 0 0,0 22 0,0-22 15,0 0-15,1 0 0,-1 0 16,0 0-16,0 1 0,0-1 0,0-21 16,1 21-16,-1-21 15,0 0-15,0 0 0,0 0 16,0 0 0,-42 0 15,0 0-16,0 21-15,0-21 0,21 21 0,-43 0 16,22 1-16,0-1 0,0 0 16,0 0-16,-22 0 0,22 0 0,-21 1 15,21-1-15,0 0 0,-22 0 16,22 0-16,0-21 0,0 21 16,0-21-16,-1 0 0,22-21 31,0 0-16,0 0-15,22 0 0,-1 0 16,0-1-16,0-20 0,0 21 0,0-21 16,1-1-16,-22 22 0,21-21 15,0 21-15,-21-22 0,21 22 0,-21 42 47,0 0-47,0 22 0,0-22 0,0 0 16,-21 21-16,21-20 0,-21-1 15,21 0-15,-21 0 0,21 0 0,0 0 16,0 1-16,21-22 47,0-22-47,0 22 0,0-21 0,-21 0 16,21 0-16,1 21 0,-1-21 15,-21 0-15,21-1 0,0 22 16,-21-21-16,0 42 15,0 1-15,0-1 16,0 0-16,0 21 16,0-21-16,0 1 0,0-1 15,0 0-15</inkml:trace>
  <inkml:trace contextRef="#ctx0" brushRef="#br0" timeOffset="19807.89">11282 0 0,'0'0'0,"21"0"15,-21 21 1,0 22-16,0-22 0,0 42 0,0-20 16,0-1-16,0 0 0,-21 22 15,21-22-15,0 0 0,-21 22 0,-1-22 16,22-21-16,-21 22 0,21-1 15,-21-21-15,21 0 0,0 1 0,0-1 16,21-21 15,0-21-31,-21-1 0,22 1 16,-1 0-16,-21-21 0,21 21 16,0-22-16,-21 1 0,21 0 15,-21-22-15,0 22 0,0-22 0,0 22 16,0-22-16,0 22 0,0-21 15,0 20-15,0 22 0,0 42 32,0 22-17,0-22-15,0 21 0,0 0 16,0 1-16,0-1 0,21-21 0,1 22 16,-1-22-16,0 0 0,0 0 15,0 0-15,0 0 0,1 1 16,-1-1-16,21-21 0,-21 0 15,0 0-15,22 0 0,-22 0 0,0 0 16,0 0-16,-21 21 31,-21-21-31,0 21 16,0 0-16,0-21 0,-22 21 16,22 1-16,-21 20 0,-1-21 0,1 0 15,0 0-15,-1 1 0,1 20 16,0-21-16,-1 0 0,22 0 15,0 1-15,0-22 0,0 0 0,21 21 16,0-42 15,21-1-31,0 1 0,0 0 0,0 0 16,1 0-16,-1 0 0,0-22 16,0 1-16,-21 21 0,21-22 0,0 1 15,1 0-15,-22 21 0,0-22 16,21 22-16,-21 0 0,0 0 15,0 42 1,0 0-16,0 0 0,0 22 16,-21-22-16,-1 0 0,22 0 15,0 21-15,-21-20 0,21-1 0,-21 0 16,21 0-16,0 0 16,21-21-1,0 0 1,1 0-16,-1-21 15,0 0-15,0 0 0,0 0 0,0-1 16,1 1-16,-1 0 0,0 0 16,-21 0-16,0 0 0,21-1 0,0 22 15,-21 22 1,0-1-16,0 21 0,0-21 16,-21 0-16,0 22 15,21-22-15,-21 0 0,21 0 0,0 0 0,0 1 16</inkml:trace>
  <inkml:trace contextRef="#ctx0" brushRef="#br0" timeOffset="21096.49">15727 318 0,'0'0'0,"21"0"0,0-43 16,-21 22 0,21 21-16,0 0 15,-21 21 1,0 0-16,0 1 0,0-1 0,0 21 16,0-21-16,0 22 0,-21-22 15,0 21-15,21 0 0,-21-20 16,21 20-16,0-21 0,0 0 0,0 22 15,0-22-15,0 0 16,21-42 15,-21 0-31,21-1 16,-21 1-16,21 0 0,-21 0 0,0-21 16,0 20-16,0-20 0,0 0 15,0-1-15,0 1 0,0 0 16,0-1-16,0 1 0,0 0 15,0 21-15,0-1 0,22 22 32,-22 22-32,21 20 15,-21-21-15,21 0 0,0 0 0,-21 22 16,21-22-16,0 0 0,1 21 16,-1-20-16,0-1 0,21 0 0,1 0 15,-1 0-15,-21-21 0,21 21 16,1-21-16,-1 0 0,-21 0 0,22 0 15,-22 0-15,0 0 16,0 0-16,-21-21 16,-21 21-1,0 0-15,-22 0 0,22 0 16,-21 0-16,0 0 0,-1 0 16,1 21-16,0 1 0,20-1 0,-20 0 15,0 0-15,-1 0 0,1 22 16,21-22-16,-21 21 0,-1 0 0,22-20 15,-21-1-15,21 0 0,21 0 16,-22 0-16,22 0 16,22-21-1,-22-21 1,21 0-16,0 0 0,0 0 16,0 0-16,-21-1 0,21 1 15,1-21-15,-1 21 0,-21 0 0,21-22 16,0 22-16,-21 0 0,0-21 15,0 20-15,21 1 0,-21 0 16,0 0-16,0 42 31,0 0-31,0 0 0,-21 1 16,21 20-16,0-21 0,-21 0 0,21 0 16,0 22-16,-21-22 0,21 0 15,0 0-15,0 0 0,0 1 16,0-44 15,0 1-15,0 0-16,0 0 0,0 0 0,0 0 15,21-1-15,-21-20 0,21 21 16,-21-21-16,0 20 0,0-20 0,0 21 16,21-21-16,-21 20 0,0 1 15,0 42 1,0 1-16,0-1 15,0 21-15,0-21 0,0 22 16,0-22-16,0 0 0,0 21 16,0-21-16,0 1 0,0-1 0,0 0 15,0 0-15,0 0 0,0 0 16,21-21 0,1 0-16,-1 0 15,0-21-15,0 0 16,-21 0-16,21 0 0,0 21 15,-21-21-15,22-1 0,-1 1 16</inkml:trace>
  <inkml:trace contextRef="#ctx0" brushRef="#br0" timeOffset="23529.94">23326 445 0,'0'0'0,"-22"-22"16,22 1-16,0 0 0,0 0 15,-21 0-15,21 0 0,-21-1 16,21 1-16,0 0 0,0 0 16,-21 21-16,0 0 15,21 21 1,0 21-16,-21 1 0,21-1 16,0 0-16,-22 1 0,22 20 15,-21-20-15,21 20 0,0 1 16,0-22-16,-21 21 0,21-20 15,-21-1-15,21 0 0,0 1 0,0-1 16,0-21-16,0 0 0,0 1 16,0-1-16,0-42 31,0-1-31,0 1 16,0-21-16,0 21 15,21-22-15,-21 1 0,0 0 0,21-22 16,-21 22-16,0 0 0,0-22 15,21 22-15,-21-1 0,22-20 16,-22 21-16,0-1 0,0 1 0,21 0 16,-21-1-16,21 1 0,-21 21 15,0 0-15,0-1 0,21 22 32,-21 22-32,21-1 0,-21 0 15,21 21-15,-21-21 0,22 22 0,-1-1 16,0 0-16,21 1 0,-21-22 15,22 21-15,-1-21 0,0 22 16,22-22-16,-22 0 0,1 0 0,-1 0 16,21 1-16,-20-1 15,-1-21-15,0 0 0,1 21 0,-1-21 16,-21 0-16,22 0 0,-22 0 16,0 0-16,0 0 0,0 0 15,-21-21 1,-21 21-16,0 0 15,0 0-15,-22 0 0,1 21 16,0 0-16,-22 0 0,1 0 0,-1 22 16,1-22-16,-1 21 0,-20 1 15,20-22-15,1 21 0,-1 0 16,1 1-16,20-22 0,1 0 16,0 21-16,20-20 0,-20-22 0,42 21 15,-21-21-15,0 21 16,21-42-1,21 21 1,0-21-16,0-1 0,-21-20 16,21 21-16,1-21 0,-1-1 0,0 1 15,0 0-15,-21-1 0,21-20 16,0 20-16,-21 1 0,22 0 0,-22-1 16,0 1-16,0 0 0,0-1 15,0 22-15,0 0 0,0 0 16,0 0-16,0 42 31,-22 0-31,22 21 0,0 1 0,-21-1 16,21 0-16,-21 1 0,21 20 15,-21-20-15,21-1 0,0 21 0,0-20 16,0-1-16,0-21 0,0 22 16,0-22-16,0 0 0,0 0 15,0 0-15,0-42 31,0 0-31,0 0 16,0 0-16,0-22 0,0 1 16,0 0-16,0-1 0,0 1 0,0 0 15,0-1-15,0 1 0,21 0 16,-21-1-16,0 1 0,21 21 16,-21 0-16,0-1 0,0 44 15,0-1 1,0 0-16,0 21 0,0 1 0,0-1 15,0 0-15,0 1 0,0-1 16,0 0-16,0 1 0,0-22 16,0 0-16,0 0 0,0 0 0,0 0 15,0 1-15,21-22 16,1 0-16,-1 0 16,0-22-1,-21 1-15,21 0 0,0 0 0,-21-21 16,21 20-16,1-20 0,-22 0 15,0 21-15,21-22 0,0 1 0,-21 21 16,0-22-16,0 22 0,21 0 16,-21 42-1,0 0 1,-21 1-16,0 20 0,21 0 16,-21-21-16,-1 22 0,22-1 0,0 0 15,-21-20-15,21-1 16,0 0-16,0 0 0,0 0 0,21-21 31,1 0-15,-22-21-16,21 0 0,0 0 15,0 0-15,0-22 0,0 22 16,1-21-16,-1 21 0,0-22 0,-21 22 16,21-21-16,-21 21 0,21 21 15,-21-22-15,0 44 16,0-1-1,-21 0-15,0 21 0,0-21 0,0 22 16,-1-1-16,1-21 16,21 0-16,-21 22 0,21-22 0,-21 0 0,21 0 15,-21-21-15,21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46:16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3789 0,'0'0'0,"-21"0"0,0 0 15,0 0-15</inkml:trace>
  <inkml:trace contextRef="#ctx0" brushRef="#br0" timeOffset="1048.58">2307 5630 0,'0'0'0,"0"22"16,0-1-1,0 0 1,21-21 0,-21-21-16,21 21 15,1-21-15,-1-1 0,0 1 16,0 0-16,0 0 0,-21 0 16,0 0-16,0-22 0,0 22 15,0 0-15,0 0 0,-21 0 0,0 21 16,0-22-16,0 22 0,-1 0 15,1 0-15,-21 0 0,21 22 0,-22-22 16,22 21-16,-21 0 0,21 21 16,-22-21-16,22 22 0,0-22 15,0 21-15,0 1 0,21-22 0,0 21 16,0-21-16,0 0 0,0 1 16,0-1-16,21-21 0,0 0 15,0 0-15,0 0 0,1 0 16,-1 0-16,0 0 0,0-21 0,21-1 15,-20 1-15,-1 0 0,0 0 16,0 0-16,0 0 0,-21-1 0,0-20 16,21 21-16,-21 0 0,22 21 15,-22-21-15,0 42 32,0 0-32,0 0 0,0 0 15,0 22-15,0-22 0,0 21 0,0-21 16,0 22-16,0-22 0,0 0 15,0 0-15,21 0 0,0 0 16,0-21-16,0 0 0,0 0 16,1 0-16,20 0 0,-21 0 0,0-21 15,22 0-15,-22 0 0,0-21 16,21 20-16,-21-20 0,1 0 16,-1-1-16,-21 1 0,0-21 0,0 20 15,0-20-15,0 20 0,0-20 16,0-1-16,-21 22 0,-22-21 0,22 20 15,-42 1-15,20 0 0,-20-1 16,-1 22-16,1 21 0,-22 0 0,22 0 16,-1 21-16,-21 0 0,22 22 15,-1 20-15,1-20 0,-1 20 16,1 22-16,-1-1 0,22-20 16,21 21-16,-21 20 0,42-41 15,0 21-15,0-22 0,0 1 0,0-1 16,21-21-16,0 1 0,0-1 15,21 0-15,1-20 0,-1-1 0,0 0 16,1-21-16,-1 0 0,0 0 16,1 0-16,-1 0 0,0 0 15,22-21-15,-22 0 0,22-1 0,-22-20 16</inkml:trace>
  <inkml:trace contextRef="#ctx0" brushRef="#br0" timeOffset="1715.97">3217 5144 0,'0'0'16,"0"21"-1,0 0-15,0 0 16,0 21-16,-21-20 0,0 20 16,21 21-16,0-20 0,-21-1 0,0 22 15,21-22-15,-22 21 0,22-20 16,0-1-16,-21 0 0,21 1 0,-21-22 15,21 0-15,0 0 0,0 0 16,21-42 15,-21 0-31,21-21 0,-21 21 16,22-22-16,-22 1 0,0-22 16,21 22-16,-21-21 0,21 20 0,-21 1 15,0-22-15,21 22 0,0 0 16,-21 21-16,21-22 0,1 22 15,-22 0-15,21 0 0,0 0 0,0 21 16,0 0-16,0 0 16,1 0-16,-1 21 0,-21 0 15,0 0-15,0 0 0,0 0 16,0 1-16,0 20 0,-21-21 16,-22 21-16,22-20 0,-21 20 15,-1-21-15,22 21 0,-21-20 16,21-1-16,0 0 0,-1-21 0,22-21 47,43 21-47,-22-21 0,0 21 0,21 0 15,-20 0-15,20 0 0,0 0 16,-21 0-16,22 0 0,-1 0 0,-21 21 16,0 0-16,22 0 0,-22 0 15,-21 0-15,0 22 16,0-22-16,0 0 0,-21 0 15,-22 0-15,22 1 0,-21 20 0,0-21 16,-1 0-16,1-21 0,0 21 16,-1 1-16,22-22 0,0 0 0,-21 0 15,20 0-15,22-22 32,0 1-32,0 0 0,22 0 15,-1 0-15,0 0 0,0-1 0</inkml:trace>
  <inkml:trace contextRef="#ctx0" brushRef="#br0" timeOffset="2328.38">3810 5355 0,'0'0'0,"21"0"0,-42 21 32,21 1-17,0-1-15,-21 0 0,21 21 16,-21-21-16,21 22 0,-22-22 0,22 21 15,0-21-15,-21 22 0,0-1 16,21-21-16,-21 0 0,21 22 0,0-22 16,-21 0-16,21 0 0,-21 0 15,21-42 17,0 0-32,0 0 0,0 0 15,21-22-15,0 1 0,0 0 16,-21-1-16,21 1 0,0 0 0,-21-1 15,22 1-15,-1 21 0,0-21 16,0 20-16,0 1 0,0 21 16,1 0-16,-22 21 15,21-21-15,-21 43 0,0-22 0,0 0 16,0 21-16,0 1 0,0-1 0,0 0 16,0-20-16,0 20 0,-21-21 15,21 21-15,-22-20 0,22-1 16,0 0-16,0 0 15,0-42 1,22 0-16,-1 0 16,-21-1-16,21 1 0,0-21 0,0 21 15,0-22-15,1 1 0,-1-21 16,0 20-16,0 1 0,0 0 0,0 20 16,1-20-16,-1 21 0,0 21 15,0 0-15,-21 21 16,0 0-16,0 0 0,0 22 15,0-1-15,0 0 0,0 1 16,0-1-16,-21 0 0,0 1 16,0-1-16,-1 0 0,22 1 0,-21-22 15,0 21-15,21-21 0,0 1 16,-21-1-16,0 0 0,0 0 0,-1 0 16,1-21-16,0 0 0,-21 0 15</inkml:trace>
  <inkml:trace contextRef="#ctx0" brushRef="#br0" timeOffset="2764.3">1926 6435 0,'0'0'0,"21"-21"16,-21-1-16,21 1 0,1 21 15,-22 21 1,0 22-16,0-22 0,0 21 16,0 1-16,0-1 0,0 21 0,-22-20 15,1 20-15,0-20 0,21 20 16,-21-21-16,0 1 0,0-1 0,21 0 16,-22 1-16,22-1 0,-21-21 15,21 22-15,0-22 0,0-42 31,0-22-15,21 22-16,-21-21 0,22 21 0</inkml:trace>
  <inkml:trace contextRef="#ctx0" brushRef="#br0" timeOffset="2999.76">1905 6519 0,'0'0'16,"0"-105"-16,21 83 15,-21 1-15,21 0 0,0 21 16,1 0-16,-1 0 0,0 0 15,0 0-15,0 21 0,0 0 16,1 1-16,-22 20 0,0-21 0,0 21 16,0-20-16,0 20 0,-22 0 15,1-21-15,0 1 0,0-1 16,0 0-16,0 0 0,-1 0 16,22 0-16,-21-21 0,21-21 31,0 0-31,0 0 0,0 0 15,21 0-15,1-1 0,-22 1 0,21-21 16</inkml:trace>
  <inkml:trace contextRef="#ctx0" brushRef="#br0" timeOffset="3364.68">2180 6456 0,'0'0'0,"64"0"16,-43 0-16,-21 21 16,0 0-16,0 0 15,0 1-15,0 20 0,0-21 16,0 0-16,-21 0 0,21 1 15,0-1-15,-22 0 0,22 0 16,0 0-16,22-21 16,-1 0-16,0 0 15,0 0-15,0-21 0,0 21 0,1-21 16,-1 0-16,0 0 0,0-1 16,0 1-16,0-21 0,-21 21 0,0 0 15,22-1-15,-22 1 16,0 42-1,0 1 1,0-1-16,-22 0 0,22 21 0,-21-21 0,21 1 16,0-1-16,0 0 15,0 0-15,0 0 0,0 0 0,21-21 16,1 0 0,-1 0-16,0 0 0,21 0 0,-21-21 15,22 0-15,-1 0 0,-21 0 16,22-22-16,-1 22 0,0-21 0,-21 0 15</inkml:trace>
  <inkml:trace contextRef="#ctx0" brushRef="#br0" timeOffset="3739.62">2942 6371 0,'0'0'0,"0"-42"0,0 0 16,0 20-16,0 1 0,0 0 0,0 0 15,-21 21-15,0 0 16,0 21-16,-1 0 0,1 0 16,0 22-16,21-22 0,-21 21 0,0 1 15,21-1-15,-21 0 0,21 1 16,0-1-16,0 0 0,0 1 15,0-22-15,0 21 0,0-21 0,0 0 16,0 1-16,21-22 31,0 0-31,-21-22 16,0 1-16,21 0 0,-21 0 0,21 0 16,0-22-16,-21 22 0,22 0 15,-1-21-15,-21 21 0,21-1 0,0 1 16,0 21-16,0 0 15,1 0-15,-1 21 16,-21 1-16,0-1 0,0 0 16,0 0-16,0 0 0,0 0 15,-21 1-15,-1-1 0,1 0 0,0 0 16,0 0-16,0-21 0,0 0 16,-1 21-16,22-42 15,0 0 1,0 0-16,22 0 0,-1 0 0,0-1 15</inkml:trace>
  <inkml:trace contextRef="#ctx0" brushRef="#br0" timeOffset="4412.09">3238 6223 0,'0'0'0,"22"-21"0,-1 0 16,-21 42 0,0 0-1,-21 21-15,-1-20 0,1 20 16,21 0-16,-21 1 0,0-1 0,21 21 15,0-20-15,-21-1 0,21 0 16,0-20-16,0 20 0,0-21 0,0 0 16,0 0-16,21-21 15,0 0-15,21 0 0,-20 0 16,-1 0-16,21 0 0,-21-21 16,22 0-16,-22 0 0,21 0 0,-21 0 15,0-1-15,-21-20 0,22 21 16,-22 0-16,21 21 0,-21-21 15,0 42 1,0 0-16,-21 0 16,21 0-16,-22 0 0,22 1 15,0 20-15,0-21 0,0 0 16,0 0-16,0 1 16,22-22-16,-1 0 0,0 0 15,0 0-15,0-22 0,0 1 16,1 0-16,-1 21 15,0-21-15,0-21 0,0 20 0,0 1 16,1 0-16,-1-21 0,-21 21 16,21-1-16,-21 1 0,21 21 0,-21-21 15,0 0 79,-21 21-78,0 0-16,0 0 0,-1 0 15,1 0-15,21 21 0,0 0 16,-21 0-16,21 1 0,-21-1 0,21 0 16,0 0-16,0 21 0,0-20 0,0-1 15,0 0-15,0 0 0,21-21 16,0 21-16,-21 0 0,21-21 0,1 0 15,-1 0-15,21 0 0,-21 0 16,0 0-16,1 0 0,-1-21 0,0 21 16,0-21-16,0 0 0,-21 0 15,21-22-15</inkml:trace>
  <inkml:trace contextRef="#ctx0" brushRef="#br0" timeOffset="4567.57">3746 6287 0,'0'0'16,"-21"0"-16,-21 0 16,21 0-16,21 21 0,0 0 15,0 0-15,21-21 16,0 21-16,0-21 16,22 0-16</inkml:trace>
  <inkml:trace contextRef="#ctx0" brushRef="#br0" timeOffset="4840.52">4466 6265 0,'0'22'16,"0"-1"0,0 0-16,0 0 0,0 0 0,0 22 15,0-22-15,0 21 16,0-21-16,0 43 0,0-22 0,0-21 15,0 0-15,0 1 16,0-1-16,0 0 0,21 0 16,0-21-16,1 0 15,-1 0-15,0-21 16,0 21-16,0-21 0,0 0 0,22-1 16,-22-20-16,0 21 0,0-21 15,0-1-15,1 22 0</inkml:trace>
  <inkml:trace contextRef="#ctx0" brushRef="#br0" timeOffset="5000.06">4805 6392 0,'0'-21'0,"0"42"0,21-63 0,-21 21 15,0 42 1,-21-21 0,0 21-16,-1 0 0,1 22 0,0-22 15,0 0-15,0 21 0,0-20 16,-1-1-16,22 0 0,-21 0 0,21 0 16,-21 0-16,21 1 0,0-1 15,21-21 1,0 0-16,1-21 15,-1 21-15,21-22 0,-21 1 16</inkml:trace>
  <inkml:trace contextRef="#ctx0" brushRef="#br0" timeOffset="5340.52">5016 6392 0,'0'-21'0,"0"42"0,0-63 0,-21 63 31,0 0-31,0 1 16,0-1-16,0 21 0,-1-21 15,22 0-15,0 22 0,-21-22 0,21 0 16,0 21-16,0-20 0,0-1 0,0 0 16,0 0-16,21 0 15,1-21-15,-1 0 0,0 0 0,0 0 16,0 0-16,0 0 0,1-21 16,-1 0-16,-21 0 0,21 21 0,0-21 15,-21-22-15,21 22 0,-21 0 16,0 0-16,0-22 0,0 22 15,0-21-15,-21 21 0,0 0 0,0-1 0,21 1 16,-21 21-16,-1 0 16,1 0-16,0 21 0,0 1 15,0-22-15,0 21 0,-1 0 16,22 0-16,-21 0 0,21 0 0,-21 22 16,21-22-1,21-21-15,0 0 0</inkml:trace>
  <inkml:trace contextRef="#ctx0" brushRef="#br0" timeOffset="5539.5">5228 6477 0,'0'0'0,"42"0"15,-42 21 1,0 0 0,0 1-16,0-1 15,-21 0-15,21 0 0,-21 0 16,21 0-16,0 1 15,0-1-15,0 0 16,0-42 15,0 0-31</inkml:trace>
  <inkml:trace contextRef="#ctx0" brushRef="#br0" timeOffset="5672.55">5292 6350 0,'0'0'0,"0"-21"0,-22 21 31,22 21-15,0 0-16,-21 0 0,21 1 0,0-1 15,0 0-15</inkml:trace>
  <inkml:trace contextRef="#ctx0" brushRef="#br0" timeOffset="6124.34">5651 6604 0,'0'0'16,"22"0"-16,-1-21 16,-21 0-16,0 0 15,-21 21 1,-1 0 0,1 0-16,0 0 0,0 0 0,0 21 15,0-21-15,-1 21 0,1 0 16,0 0-16,21 0 0,-21 1 0,21-1 15,-21 0-15,21 0 0,0 0 0,0 0 16,0 1 0,21-22-16,0 0 0,0 0 0,0 0 15,22 0-15,-22-22 0,0 22 16,21-21-16,-20 0 0,-1 0 16,21 0-16,-21 0 0,22-22 0,-22 22 15,21-21-15,-21-1 0,0 1 16,1 0-16,-1-1 0,0-20 0,-21 42 15,0-22-15,0 22 0,0 0 16,0 0-16,-21 21 16,0 0-16,-1 21 0,22 0 15,-21 22-15,0-22 0,0 21 0,0 0 16,21 1-16,0-1 0,0 0 0,0 1 16,0-22-16,0 21 0,0-21 15,0 1-15,21-1 0,0 0 0,0 0 16,0-21-16,1 0 0,20 0 15,0 0-15,-21 0 0</inkml:trace>
  <inkml:trace contextRef="#ctx0" brushRef="#br0" timeOffset="6699.96">6773 6498 0,'0'0'0,"0"-21"0,-21 0 15,0 21-15,-21 0 16,20 0-16,1 0 0,-21 0 15,21 0-15,-22 0 0,22 21 0,0 0 16,0 0-16,0 1 0,0-22 0,21 21 16,0 0-16,0 0 15,0 0-15,0 0 0,0 1 16,21-22-16,0 0 0,0 0 16,0 0-16,0 0 0,22 0 15,-22 0-15,0-22 0,0 22 0,0-21 16,1 0-16,-1 21 0,0-21 15,0 0-15,0 0 0,-21-1 16,21 22-16,-21-21 0,0 42 31,0 1-31,0-1 16,0 0-16,0 0 16,22-21-1,-1 0-15,0 0 0,21 0 16,-21 0-16,1 0 0,20-21 15,-21 21-15,21-21 0,-20 0 0,20-1 16,-21 1-16,0 0 0,0 0 16,-21 0-16,0 0 0,0-1 15,0 1-15,0 0 0,0 42 32,-21 0-32,0 22 0,21-22 15,-21 21-15,21 1 0,0-22 16,0 21-16,0 0 0,-21 1 15,21-1-15,0 22 0,-21-43 0,21 21 16,0 0-16,0 1 0,0-1 16,0-21-16,0 22 0,-22-22 0,22 0 15,22-42 17,-22 0-32,0-1 0</inkml:trace>
  <inkml:trace contextRef="#ctx0" brushRef="#br0" timeOffset="6924.03">7112 6477 0,'0'0'0,"21"-21"15,-21 0-15,42 21 16,-20 0-16,-1 0 0,0 0 0,0 0 16,21 0-16,-20 0 0,-1 0 15,0 0-15,0 0 0,0 0 0,0 21 16,-21 0-16,0 0 15,0 0-15,-21 1 0,0-1 16,0 0-16,0-21 0,0 21 16,-1 0-16,1-21 0,0 0 0,0 0 15</inkml:trace>
  <inkml:trace contextRef="#ctx0" brushRef="#br0" timeOffset="7147.9">7683 6392 0,'-21'0'16,"0"22"-1,21-1-15,-21 0 0,0 21 16,0-21-16,21 22 0,0-22 0,0 21 16,-22 1-16,22-1 0,-21 0 15,21-21-15,-21 22 0,21-1 16,-21-21-16,21 0 0,0 22 0,0-22 15,0 0-15,0 0 16,21-21-16,0 0 16,0 0-16,1-21 0</inkml:trace>
  <inkml:trace contextRef="#ctx0" brushRef="#br0" timeOffset="7376.78">7641 6371 0,'0'0'0,"0"-63"15,0 42 1,21 21-16,0 0 16,22 0-16,-22 0 0,0 0 15,0 0-15,22 0 0,-22 21 0,0 0 16,0 0-16,-21 0 0,0 0 0,0 1 16,0-1-16,0 0 0,0 0 15,-21 0-15,-21 0 0,20 22 0,-20-22 16,0 0-16,-22 0 0,22-21 15,-22 21-15,1 1 0,-22-22 0,1 0 16</inkml:trace>
  <inkml:trace contextRef="#ctx0" brushRef="#br0" timeOffset="8044.65">2053 7557 0,'0'0'0,"21"-22"0,0-20 0,1 42 15,-22-21-15,21 0 0,0 21 16,-21 21 0,21 0-16,-21 21 0,0 1 0,0-22 15,0 21-15,0 1 0,0-1 16,-21 0-16,21 1 0,-21-22 0,21 21 16,-21-21-16,21 0 0,0 1 15,21-44 1,0 22-16,0-21 15,0 0-15,0 0 0,22-21 0,-22 20 16,0 1-16,21 0 16,-20 0-16,-1 0 0,21 0 0,-21-1 15,0 22-15,1 0 0,-1 0 16,0 0-16,-21 22 0,0-1 16,21 0-16,-21 0 0,21 0 15,0-21-15,-21 21 0,22 1 0,-1-1 16,0-21-16,0 21 15,0-21-15,0 0 0,1 0 0,-1 0 16,0-21-16,0 0 0,0-1 16,0 1-16,-21 0 0,22 0 15,-22 0-15,0 0 0,0-22 0,0 22 16,-22-21-16,1 21 16,0-22-16,0 22 0,21 0 0,0 0 15,-21 21-15,0 0 16,21 21-16,0 0 15,0 0-15,0 0 0,21 22 16,0-22-16,0 0 0,0 0 0,0 0 16,1 1-16,-1-22 0,21 21 15,-21-21-15,22 0 0,-22 0 0</inkml:trace>
  <inkml:trace contextRef="#ctx0" brushRef="#br0" timeOffset="8456.42">3238 7705 0,'0'0'0,"22"-21"15,-1 21-15,63-64 16,-84 43-16,22 0 15,-22 0-15,-22 21 16,1 0 0,-21 0-16,21 0 0,0 21 0,-1 0 15,1 0-15,-21 0 0,21 0 16,21 1-16,-21-1 0,21 0 0,-22 0 16,22 0-16,0 0 0,0 1 15,22-22-15,-1 0 16,0 0-16,0 0 0,0 0 0,22 0 15,-22-22-15,0 1 0,0 0 16,0 0-16,0 0 0,1 0 16,-1-1-16,0-20 0,0 21 0,-21-21 15,21-1-15,-21 1 0,0 0 16,0-1-16,0 1 0,0 0 0,0 20 16,0 1-16,-21 21 15,0 0-15,21 21 0,0 1 16,0 20-16,0 0 0,0-21 15,-21 22-15,21-1 0,0 0 0,0 1 16,0-1-16,0-21 0,0 22 16,0-22-16,0 0 0,0 0 0,0 0 15,21 0-15,0-21 0,0 0 0,0 0 16,22 0-16,-22 0 16,21 0-16,1 0 0,20-21 0,-21 0 15,1 0-15</inkml:trace>
  <inkml:trace contextRef="#ctx0" brushRef="#br0" timeOffset="8640.31">4127 7557 0,'0'21'15,"0"0"1,22-21 0,-1 0-1,0 0 1,-42 0 15,0 0-15</inkml:trace>
  <inkml:trace contextRef="#ctx0" brushRef="#br0" timeOffset="8773.76">4106 7662 0,'0'0'0,"0"22"0,0-1 16,0 0-1,21-21 1,1 0-1,-1 0-15,0 0 0,0 0 16,0 0-16,22 0 0,-1-21 16,-21 21-16</inkml:trace>
  <inkml:trace contextRef="#ctx0" brushRef="#br0" timeOffset="9560.31">4911 7493 0,'0'0'0,"-22"0"31,22 21-15,-21-21-16,0 21 0,21 1 16,-21-1-16,21 0 0,0 0 0,-21 0 15,21 0-15,0 1 0,0-1 16,0 0-16,0 0 16,0 0-16,21-21 31,0 0-31,0-21 0,0 21 15,-21-21-15,22 0 0,-1 21 0,0-21 16,0-1-16,-21 1 0,21 21 16,0-21-16,-21 0 0,22 21 15,-22 21 1,0 0 0,0 0-16,0 1 15,0-1-15,0 0 0,0 0 16,21-21-16,0 21 15,0-21-15,0 0 0,0 0 16,1 0-16,-1 0 16,0 0-16,0 0 0,-21-21 0,21 0 15,0 21-15,1-21 0,-22 0 0,0-1 16,0 1-16,21 0 0,-21 0 16,0 0-16,0 0 0,0-1 0,0 1 15,0 0-15,21 21 16,-21 21-1,0 0-15,0 1 16,0-1-16,0 21 16,0-21-16,0 0 0,0 1 0,0-1 15,0 0-15,0 0 0,0 0 16,0 0 0,21-21-16,0 0 15,0 0-15,1 0 0,-1-21 0,0 21 16,21-21-16,-21 0 0,1 0 15,-1 0-15,0-1 0,0 1 0,0 0 16,0 0-16,1 21 0,-1-21 0,0 0 16,-21 42-1,0 0 1,0 0-16,0 0 16,0 0-16,0 1 0,0-1 15,0 0-15,21-21 0,0 21 16,22-21-16,-22 42 0,21-20 0,22-22 15,-1 0-15,1-22 0,-1 22 16,-21 0-16,22-21 0,-1 21 16,1-21-16,-22 21 0,22 0 0,-43-21 15,21 21-15,-21-21 0,-21 0 16,-21 21 0</inkml:trace>
  <inkml:trace contextRef="#ctx0" brushRef="#br0" timeOffset="10272.25">2455 8678 0,'0'0'0,"0"22"0,21-22 16,1 0-1,-1 0-15,0 0 16,0 0-16,0 0 16,0-22-16,-21 1 0,22 0 15,-22 0-15,0 0 16,0 0-16,0-1 0,-22 22 16,1-21-16,-21 21 0,0 0 0,-1 0 15,1 0-15,21 0 0,-22 0 16,1 21-16,0 1 0,21-1 0,-1 0 15,1 0-15,0 0 0,0 22 16,21-22-16,-21 0 0,21 21 0,0-21 16,0 1-16,21-1 15,0-21-15,0 0 0,0 0 0,1 0 16,20-21-16,-21-1 0,21 1 16,1 0-16,-22 0 0,21 0 0,-21 0 15,22-22-15,-22 22 16,0-21-16,0 21 0,0-1 0,-21-20 15,22 0-15,-22 21 0,0-22 16,0 22-16,0 0 0,0 0 0,-22 21 16,22 21-1,0 21-15,0 43 16,0-43 0,0 1-16,22-22 0,-22 21 0,21-21 15,0 22-15,-21-22 0,21 0 16,0 0-16,-21 0 0,21 0 0,1-21 15,-1 0-15,0 0 0,0 0 0,0 0 16,0 0-16,1-21 0,-1 21 16</inkml:trace>
  <inkml:trace contextRef="#ctx0" brushRef="#br0" timeOffset="10433.16">3175 8657 0,'0'21'31,"0"1"-15,21-22 15,0 0-31,0 0 16,1 0-16</inkml:trace>
  <inkml:trace contextRef="#ctx0" brushRef="#br0" timeOffset="10832.82">4022 8573 0,'0'0'0,"21"-22"0,-21 1 16,0 0-16,0 0 15,0 0-15,-21 21 0,-1-21 16,1 21-16,-21 0 0,21 0 16,-22 0-16,1 21 0,0-21 0,-1 21 15,22 0-15,-21 0 0,21 0 16,0 1-16,21-1 0,0 0 0,0 0 15,21-21 1,0 0-16,21 0 16,1 0-16,-22 0 0,21 0 0,0 0 15,-20-21-15,20 21 0,-21 0 0,0-21 16,0 21-16,1 0 0,-1 0 16,-21 21-1,0 0-15,0 0 0,0 22 16,0-22-16,0 0 0,0 21 15,0 1-15,0-1 0,0-21 0,-21 21 16,21-20-16,0 20 0,0-21 16,0 0-16,-22 22 0,22-22 15,0 0-15,22-42 32,-1 21-32,0-21 0,0-1 15,0-20-15</inkml:trace>
  <inkml:trace contextRef="#ctx0" brushRef="#br0" timeOffset="11341.44">4360 8636 0,'0'0'16,"0"-21"-16,43 21 15,-22-21-15,0 21 0,0 0 0,0-21 0,0 21 16,1-22-16,-1 1 16,0 21-16,0-21 15,-21 0-15,0 0 16,-21 21-1,0 0-15,0 0 0,-1 0 16,1 0-16,21 21 0,0 0 16,0 0-16,0 0 0,0 1 15,0-1-15,0 0 0,0 0 16,21 0-16,1-21 0,-22 21 16,21-21-16,0 0 0,0 0 15,0 0-15,22 0 0,-22 0 16,0 0-16,21-21 0,-21 0 0,1 21 15,20-21-15,-21 0 0,21 0 16,-20-1-16,-1 1 0,0-21 0,0 21 16,-21 0-16,0-22 0,0 1 0,0 21 15,0-22-15,0 22 0,0-21 16,0 21-16,0 42 31,0 21-31,0-21 0,-21 22 0,21-22 16,-21 21-16,21 1 0,0-1 0,0-21 15,0 21-15,0-20 0,-21-1 16,21 21-16,0-21 0,0 0 16,0 1-16,0-1 0,21-21 15,0 0-15,0 0 0,0 0 16,0 0-16,1 0 0,-1 0 0,0-21 16,0-1-16,0 1 0,0 0 0,1 0 15,-1 0-15,0 0 0</inkml:trace>
  <inkml:trace contextRef="#ctx0" brushRef="#br0" timeOffset="11540.32">4974 8446 0,'0'0'0,"-21"0"0,21 21 0,21-21 32,21 0-32,-20 0 15,20 0-15,0 0 0,-21 0 0,22 0 16,-1-21-16,0 21 0,-20-22 15,20 22-15,-21-21 0,21 21 0,-20 0 16,-1-21-16,0 21 0,-63 0 31,20 0-31</inkml:trace>
  <inkml:trace contextRef="#ctx0" brushRef="#br0" timeOffset="12993.28">2476 9504 0,'0'0'0,"0"-21"0,0 0 15,0-1-15,0 44 31,0-1-31,0 0 0,0 21 16,0-21-16,0 1 0,0 20 16,0-21-16,0 21 0,0-20 0,0-1 15,0 0-15,0 0 0,0 0 16,0-42 15,0 0-31,0 0 16,0 0-16,22-1 0,-1 1 0,0 0 15,-21-21-15,0 21 0,0-1 16,21-20-16,-21 21 0,21 0 0,0 0 16,1 21-1,-1 21-15,-21 0 16,21 0-16,0 0 0,-21 0 16,0 1-16,21-1 0,0 0 0,-21 0 15,0 0-15,22 0 0,-22 1 0,21-1 16,0-21-16,0 0 15,0 0-15,0 0 16,1-21-16,-1 21 16,0-22-16,0 1 0,0 0 15,0 0-15,1 0 0,-22 0 16,0-1-16,21 22 0,-21-21 0,21 21 16,0 0-1,0 21 1,-21 1-16,21-1 0,-21 0 15,0 0-15,0 0 0,22 0 16,-22 1-16,21-1 0,-21 0 0,21 0 16,0-21-16,-21 21 15,21-21-15,0 0 0,1 0 0,-1 0 16,21 0-16,-21 0 0,0 0 0,1-21 16,20 21-16,-21-21 0,0 0 15,0 0-15,1-1 0,-1 1 0,-21 0 16,0 0-16,0 0 0,0 0 15,0-1-15,0 1 0,0 0 0,-21 21 16,-1-21-16,1 21 0,0 0 16,0 0-16,0 0 0,21 21 15,-21 0-15,21 0 0,0 1 16,-22 20-16,22-21 16,0 0-16,-21 0 0,21 1 0,0-1 15,0 0-15,21-21 31,1 0-31,-1 0 0,0 0 0,0-21 16,0 0-16,22-1 16,-22 1-16,0 21 0,-21-21 0,21 0 15,0 21-15,0 0 0,-21-21 16,22 21-16,-1 0 16,-21 21-1,21-21-15,-21 21 0,0 0 16,21 0-16,-21 1 0,21-1 15,0-21-15,-21 21 0,22-21 16,-1 0-16,0 0 0,-21 21 0,21-21 16,0 0-16,22 0 0,-22 0 0,0 0 15,0-21-15,0 0 16,0 21-16,-21-21 0,22-1 16,-22 1-16,21 0 0,-21 0 15,21 0-15,-21 0 0,21-1 0,0 1 16,0 0-16,1 0 0,-1 21 15,0 0-15,0 0 16,-21 21 0,21 0-16,0 0 0,-21 1 0,0-1 15,0 0-15,22 0 16,-22 0-16,0 0 0,21 1 16,0-22-1,0 0 1,-21-22-16,0 1 0,21 21 15,0-21-15,-21 0 0,22 0 16,-22 0-16,0-1 0,0 1 0,0 0 16,0 0-16,0 0 15,-22 21-15,1 0 16,-21 0-16,21 21 0,0 0 16,-1 0-16,-20 0 0,21 22 15,-21-22-15,20 0 0,-20 21 0,0-20 16,-1-1-16,-20 42 0,21-42 15</inkml:trace>
  <inkml:trace contextRef="#ctx0" brushRef="#br0" timeOffset="13953.87">2349 10626 0,'0'0'0,"22"0"0,-22-21 0,21 21 16,0-22-16,0 1 0,0 21 15,0-21-15,1 0 0,-1-21 0,0 20 16,0 1-16,21-21 0,-20 21 16,-1-22-16,0 22 0,0 0 15,-21 0-15,0-21 0,0 20 16,0 1-16,-21 21 16,0 0-16,0 21 0,-1 1 15,1-1-15,21 0 0,0 0 16,-21 21-16,21 1 0,0-1 0,0 0 15,0 1-15,0-1 0,0 0 16,0 1-16,0-22 0,0 21 0,0 1 16,0-22-16,21 0 0,-21 0 0,0 0 15,21 0-15,-21 1 0,0-1 16,22-21-16,-44 0 31,1 0-31,0-21 0,-21-1 16,21 1-16,-1 0 0,1 21 0,0-21 15,0 0-15,0 21 0,0 0 16,21 21 15,0 0-31,21-21 0,0 21 0,0 0 16,0-21-16,0 22 0,1-22 16,-1 0-16,0 21 0,21-21 0,-21 0 15,1 0-15,-1 0 0,21 0 16,-21-21-16,22 21 0,-22-22 15,0 1-15,0 0 0,21 0 0,-20 0 16,-22 0-16,21-1 0,-21 1 0,21 0 16,-21 0-16,0 0 15,0 0-15,21 21 16,-21 21 0,0 0-16,0 0 0,0 0 15,0 0-15,0 1 16,0-1-16,21-21 15,0 0 17,1-21-32,-22-1 0,21 22 0,-21-21 15,21 0-15,-21 0 0,21 21 0,0-21 16,-21 0-16,0-1 0,21 22 16,1 0-16,-1 22 31,0-1-31,-21 0 0,21 0 0,-21 0 15,0 0-15,21 1 0,0-1 0,1 0 16,-1-21 0,0 0-16,0 0 0,0 0 15,0 0-15,1 0 16,-1-21-16,-21 0 16,0-1-16</inkml:trace>
  <inkml:trace contextRef="#ctx0" brushRef="#br0" timeOffset="15200.16">1714 12679 0,'-21'0'47,"21"-21"-16,0 0-31,0-1 16,0 1-16,21 21 0,-21-21 16,0 0-16,0 0 15,-21 21-15,0-21 0,0-1 0,0 22 16,0 0-16,-1 0 0,1 0 15,-21 0-15,21 0 0,0 22 16,-22-1-16,22 0 0,0 0 0,0 21 16,0-20-16,-1 20 0,22 0 15,0 1-15,0-22 0,0 21 16,0 0-16,0-20 0,0-1 16,0 0-16,0 0 0,22 0 0,-1-21 15,0 0-15,0 0 0,0 0 16,0-21-16,1 21 0,20-21 0,-21 0 15,0-22-15,0 22 0,22-21 16,-22 21-16,0-22 0,0 1 0,0 0 16,1-1-16,-1 1 0,-21 0 15,0-1-15,0 1 0,0 0 0,0-1 16,0 1-16,0 0 0,0-1 16,0 22-16,-21 0 0,21 0 0,-22 21 15,22 21 1,0 0-16,0 22 0,0-22 15,0 21-15,0 0 0,0 1 16,0 20-16,0-20 0,0-1 0,0 21 16,0-20-16,0 20 0,0-20 15,0-1-15,0 0 0,0 1 16,22-1-16,-22-21 0,21 0 0,0 0 16,0 1-16,0-22 0,0 0 15,1 0-15,-1 0 0,0 0 0,21-22 16,-21 1-16,1-21 0,-1 21 15,21 0-15,-21-22 0,0 22 0,1-21 16,-1-1-16,0 22 0,-21-21 16,0 21-16,0 0 0,0-1 15,-21 22-15,0 0 16,-1 0-16,1 0 16,0 22-16,0-1 0,0-21 15,21 21-15,0 0 0,0 0 0,0 0 16,0 1-16,21-22 15,0 0 1,0 0-16,0 0 0,1 0 16,-1-22-16,0 22 0,0 0 15,0 0-15,0 0 0,1 0 16,-22 22-16,0-1 16,21 0-16,-21 0 15,0 0-15,0 0 0,0 1 0,0-1 16,0 0-1,21-21 1,0 0-16,0 0 16,0-21-16,1 0 0,-1 21 15,0-22-15,0 1 0,0 0 0,0 0 16,1 0-16,-1 0 0,0-1 16,0 1-16,-21 42 31,0 1-31,0-1 15,0 0-15,0 0 16,0 0-16,-21-21 0,21 21 0,0 1 16,-21-1-1,21-42 17,-21-1-32,21 1 0</inkml:trace>
  <inkml:trace contextRef="#ctx0" brushRef="#br0" timeOffset="15340.08">2498 12573 0,'0'0'0,"0"-21"0,0 0 16,-22 21-1,22 21 1,0 0 0,0 0-1,22-21-15</inkml:trace>
  <inkml:trace contextRef="#ctx0" brushRef="#br0" timeOffset="15964.72">2857 12721 0,'0'0'0,"-21"0"15,0 0-15,21 21 16,0 1-16,0-1 15,0 0-15,0 0 16,21 0-16,-21 0 0,21 1 0,-21-1 16,22 0-16,-22 0 15,21-21-15,-21 21 0,21-21 16,0 0-16,0 0 0,0 0 16,1 0-16,-1-21 15,0 0-15,0 0 0,0 0 16,-21-1-16,21 1 0,1 0 15,-1 0-15,-21 0 0,0 0 0,21-1 16,-21 1-16,0 0 0,21 0 16,-21 42 15,0 0-31,0 22 0,0-22 16,0 0-16,0 0 0,0 0 15,0 0-15,0 1 0,0-1 0,0 0 16,0 0-16,21-21 15,0 0 1,1 0-16,-22-21 0,21 21 16,0-21-16,0 0 0,0-1 15,0 1-15,-21 0 0,22 0 0,-1 0 16,0-22-16,-21 22 0,0 0 16,21 0-16,0 0 0,-21 0 0,0 42 31,0 0-16,21 0-15,-21 21 0,0-20 0,0-1 16,0 0-16,0 0 0,0 0 16,0 0-16,0 1 0,22-44 31,-22 1-15,0 0-16,0 0 0,0 0 15,0 0-15,0-1 0</inkml:trace>
  <inkml:trace contextRef="#ctx0" brushRef="#br0" timeOffset="16223.57">2582 12806 0,'21'0'47,"1"0"-31,-22-21-1,0 0-15,0-1 16</inkml:trace>
  <inkml:trace contextRef="#ctx0" brushRef="#br0" timeOffset="16615.55">2963 10732 0,'21'0'15,"-21"-22"48,0 1-48</inkml:trace>
  <inkml:trace contextRef="#ctx0" brushRef="#br0" timeOffset="16992.43">3387 9483 0,'21'0'94,"0"-21"-78,-21-1-16,0 1 15,0 0-15</inkml:trace>
  <inkml:trace contextRef="#ctx0" brushRef="#br0" timeOffset="17332.24">3958 8573 0,'0'0'0,"0"21"0,-21-21 16,21 21-16,0 0 15,21-42 64,-21 0-79,0 0 0,21 21 15,-21-22-15</inkml:trace>
  <inkml:trace contextRef="#ctx0" brushRef="#br0" timeOffset="17708.02">4635 7557 0,'0'-22'110,"0"1"-95</inkml:trace>
  <inkml:trace contextRef="#ctx0" brushRef="#br0" timeOffset="18027.84">5059 6456 0,'-21'0'78,"21"-21"-78,-22 0 16,22-1-16,-21 22 0</inkml:trace>
  <inkml:trace contextRef="#ctx0" brushRef="#br0" timeOffset="18212.74">3768 5609 0,'0'0'0,"-22"-21"0,22 0 0,-21 0 16,0 0-16,21-1 0,0 1 15,-21 21-15</inkml:trace>
  <inkml:trace contextRef="#ctx0" brushRef="#br0" timeOffset="20015.75">5567 4657 0,'-21'0'47,"42"0"-1,0 0-30,0 21-16,0-21 0,0 0 0</inkml:trace>
  <inkml:trace contextRef="#ctx0" brushRef="#br0" timeOffset="20764.07">16023 6604 0,'0'0'0,"-21"0"0,21-21 0,-21 21 15,0 0 1,21 21 0,0 0-16,0 0 15,0 1-15,0-1 0,21 0 0,0 0 16,0 0-16,0 0 0,0 1 0,1-22 15,20 0-15,0 21 0,1-21 16,-1 0-16,0 0 0,1 0 0,-1 0 16,21-21-16,-20-1 0,-1 1 15,0 0-15,1 0 0,-1 0 0,-21 0 16,22-1-16,-22-20 16,0 21-16,0-21 0,-21 20 0,0-20 0,0 21 15,0 0-15,0 0 16,-21 21-16,0 0 15,0 0-15,-1 21 0,1 21 16,0 0-16,0 1 0,0-1 0,0 22 16,-22-22-16,22 21 0,0-20 15,0 20-15,0-20 0,-1 20 0,1-21 16,21 1-16,0 20 0,-21-20 16,21-22-16,0 21 0,0-21 0,0 22 15,0-22-15,0 0 0,0-42 31,0 0-15,0-1-16,0 1 16</inkml:trace>
  <inkml:trace contextRef="#ctx0" brushRef="#br0" timeOffset="20854.02">16002 7049 0,'0'0'0,"-21"0"0,0 0 16,-1 0-16</inkml:trace>
  <inkml:trace contextRef="#ctx0" brushRef="#br0" timeOffset="20997.94">16933 6922 0,'21'0'0,"22"-22"0</inkml:trace>
  <inkml:trace contextRef="#ctx0" brushRef="#br0" timeOffset="21187.83">17103 6795 0,'0'0'0,"0"-22"0,0 44 47,0-1-47,0 21 0,21-21 0,-21 0 16,21 22-16,-21-1 0,21-21 15,0 22-15,0-22 0,1 21 0,-1 0 16,0-20-16,0 20 0,0-21 16,0 0-16,1 0 0,-22 1 0,0-1 15,0 0-15,21-21 16,0-21 0</inkml:trace>
  <inkml:trace contextRef="#ctx0" brushRef="#br0" timeOffset="21437.69">17568 6816 0,'0'0'0,"0"-21"0,-21-1 15,0 1-15,0 21 16,0 0-16,-1 21 16,1 1-16,-21-1 0,21 0 0,-22 0 15,22 21-15,-21-20 0,21 20 16,-22-21-16,22 21 0,0 1 0,-21-22 15,21 21-15,-1-21 0,1 1 16,0-1-16,0 0 0,21 0 0,0 0 16,21-42 15,21 21-31,-20-21 16</inkml:trace>
  <inkml:trace contextRef="#ctx0" brushRef="#br0" timeOffset="21723.53">18224 6752 0,'0'0'0,"-21"0"31,21 21-15,-21 1-16,0-1 0,0 0 15,21 21-15,0-21 0,-21 22 0,-1-22 16,22 21-16,-21-21 0,21 22 0,0-1 16,0-21-16,0 22 0,0-22 15,-21 0-15,21 0 0,0 21 0,0-20 16,0-1-16,21-21 31,0-21-31,1 21 16,20-22-16</inkml:trace>
  <inkml:trace contextRef="#ctx0" brushRef="#br0" timeOffset="22604.02">18669 6922 0,'0'0'0,"21"-22"0,-21 1 0,0 0 16,-21 21 0,0 21-1,0 0-15,-1 1 0,1-1 16,0 0-16,0 0 0,0 21 0,0-20 15,21 20-15,0-21 0,0 21 16,0-20-16,0 20 0,0-21 0,0 0 16,21 0-16,0 1 0,0-22 15,0 21-15,0-21 0,22 0 0,-22 0 16,0 0-16,0 0 0,0 0 16,1-21-16,-1 21 0,0-22 15,-21 1-15,0 0 0,0 0 0,0-21 16,-21 20-16,0 1 0,-1-21 15,1 21-15,0-22 0,0 22 0,0-21 16,0 21-16,21 0 0,0-1 16,0 1-16,0 0 0,21 21 0,21-21 15,-21 21-15,22 0 0,-1-21 16,0 21-16,1 0 0,-1 0 0,0 0 16,1 21-16,-22-21 0,0 21 15,0 0-15,0 0 0,0 1 16,-21-1-16,0 0 0,0 0 0,0 21 15,0-20-15,0-1 0,-21 0 16,21 0-16,-21 0 0,21 0 0,0 1 16,0-1-16,0 0 0,0 0 15,21-21-15,0 21 0,1-21 0,20 0 16,-21 0-16,0 0 16,0 0-16,1 0 0,-1 0 0,0-21 15,0 0-15,0 0 0,0 0 16,-21-1-16,0 1 0,0-21 0,0 21 15,0-22-15,-21 22 16,21 0-16,-21-21 0,0 21 0,0-1 0,0 1 16,-1 0-16,1 21 0,21-21 15,0 0-15,21 21 32,1 0-32,-1 0 0,0 0 15,0 0-15,21 21 0,-20-21 0,-1 21 16,0 0-16,21 0 0,-21 1 15,1-1-15,-22 0 0,21 0 0,-21 0 16,21 0-16,-21 1 0,0-1 16,0 0-16,0 0 0,0 0 0,0 0 15,21-21-15,0 22 0,0-22 16,1 0-16,-1 0 0,21 0 0,-21 0 16,22 0-16,-22 0 15,21 0-15,-21-22 0,0 1 0,1 0 16,-1-21-16,0 21 0,-21-22 0,0 22 15,0-21-15,-21-1 0,0 1 16,-1 0-16,-20-1 0,0 22 0,-1-21 16,1 21-16,0 0 0,-1 21 15,1 0-15,21 0 0,-21 0 0,20 21 16,-20-21-16,21 21 0,0 21 16,0-21-16,-1 1 0,1 20 0,0-21 15,0 21-15,0-20 16,0 20-16,-1 0 0,1 1 0</inkml:trace>
  <inkml:trace contextRef="#ctx0" brushRef="#br0" timeOffset="23123.88">17547 9123 0,'0'0'16,"21"21"-16,0 0 0,22 0 0,-1-21 15,-21 0-15,22 0 0,-1 0 0,-21 0 16,21 0-16,1-21 0,-1 0 0,0 0 16,-20 0-16,20 0 0,21-43 15,-41 22-15,20-1 0,-21 1 16,0 0-16,0-1 0,1 22 16,-22-21-16,0 21 0,0-22 15,0 22-15,-22 21 16,1 21-16,0 1 15,0 20-15,0 0 0,0 1 0,-1 20 16,1-21-16,0 22 0,21-1 16,0-20-16,-21 20 0,21-20 0,0-1 15,0 0-15,0 1 0,0-1 16,0 0-16,0-21 0,0 22 0,0-22 16,0 0-16,0 0 0,0 0 15,0 1-15,0-44 31,0 1-15</inkml:trace>
  <inkml:trace contextRef="#ctx0" brushRef="#br0" timeOffset="23211.93">17568 9419 0,'0'0'0,"-21"0"0,0 0 15,0 0-15</inkml:trace>
  <inkml:trace contextRef="#ctx0" brushRef="#br0" timeOffset="23328.86">18775 9292 0,'21'0'0,"0"-21"0,21 21 15</inkml:trace>
  <inkml:trace contextRef="#ctx0" brushRef="#br0" timeOffset="24219.42">18944 9229 0,'0'0'15,"-21"0"-15,0 0 0,0 21 16,-1-21-16,-20 21 0,21 0 16,0 0-16,-22 1 0,22-1 0,0 0 15,0 21-15,0-21 0,0 1 16,21-1-16,0 21 0,0-21 16,0 0-16,0 1 0,0-1 15,21-21-15,0 0 0,0 0 16,21 0-16,-20 0 0,20 0 0,-21 0 15,21 0-15,-20 0 0,-1-21 16,0-1-16,0 1 0,0 21 0,-21-21 16,0 0-16,0 0 0,0 0 0,0-1 15,-21-20-15,0 21 0,-21 0 16,20 0-16,1-1 0,-21 1 16,21 0-16,21 0 0,0 0 15,0 0-15,21-1 16,0 22-16,21 0 15,1 0-15,-1 0 0,0 0 0,1 0 16,-1 0-16,0 0 0,22 0 0,-22 22 16,1-1-16,-22-21 0,21 21 15,-21 0-15,0 0 0,-21 22 0,0-22 16,0 0-16,0 0 0,-21 0 16,0 0-16,0 1 0,0-1 0,0 0 15,21 0-15,0 0 0,-22-21 16,22 21-16,0 1 0,0-1 15,22-21-15,-1 0 0,0 0 16,0 0-16,0 0 0,22 0 16,-22 0-16,0-21 0,21-1 15,-21 1-15,1 21 0,-1-21 0,0 0 16,-21 0-16,0 0 0,0-1 16,0-20-16,0 21 0,0 0 0,-21-22 15,0 22-15,-22 0 0,22 0 16,21 0-16,-21 21 0,21-21 0,21 21 31,0 0-31,22 0 0,-22 0 16,21 0-16,-21 0 0,22 21 0,-1-21 15,0 21-15,-21-21 0,22 21 16,-22 0-16,0 0 0,21 1 0,-20-1 16,-22 0-16,0 0 15,0 0-15,0 0 0,0 1 16,0-1-16,-22 0 0,22 0 15,0 0-15,0 0 0,0 1 16,0-1-16,0 0 0,22 0 16,-1-21-16,0 0 0,0 0 15,21 0-15,-20 0 0,-1 0 0,21 0 16,-21 0-16,0-21 0,1 0 0,20 0 16,-21-1-16,-21 1 0,21 0 15,-21-21-15,0 21 0,0-22 0,0 1 16,0 21-16,0-22 0,-21 22 15,21-21-15,-21 21 0,-21 21 16,20-21-16,-20 21 0,0 0 0,21 0 16,-22 0-16,1 0 0,0 21 15,20-21-15,-20 21 0,21 0 0,0-21 16,0 21-16,-1 0 0,22 1 0,-21-22 16,21 21-16,21-21 15,1 0-15,20 0 16</inkml:trace>
  <inkml:trace contextRef="#ctx0" brushRef="#br0" timeOffset="25179.82">17738 9821 0,'0'0'0,"-22"0"0,1 0 15,0 0-15,0 0 0,-43 22 16,22-22-16,21 0 16,0 0-16,0 0 0,-1 0 15,44 0 16,-1 0-31,21 0 0,22 0 0,-1 0 16,1 0-16,20 0 0,22 0 16,0 21-16,0-21 0,21 21 0,0-21 15,0 21-15,0-21 0,0 21 0,0-21 16,0 0-16,0 21 0,0-21 16,-21 0-16,-1 22 0,1-22 15,-21 0-15,0 0 0,-1 21 16,-20-21-16,-22 0 0,0 0 0,1 0 15,-22 0-15,0 0 0,0 0 0,-42 0 32,0 0-32,0 0 0,-22 0 15,1-21-15,-21-1 0,-1 22 0,-21-21 16,1 21-16</inkml:trace>
  <inkml:trace contextRef="#ctx0" brushRef="#br0" timeOffset="25496.31">17272 10054 0,'0'0'0,"-21"0"0,0 0 0,42 0 31,21 0-31,0 0 0,1 0 0,20 0 16,22 0-16,-22 0 0,22 21 15,21-21-15,0 0 0,0 0 0,-1 22 16,22-22-16,0 21 0,0-21 16,0 0-16,-21 21 0,0-21 0,0 0 15,0 0-15,-22 0 0,1 0 0,0 0 16,-22 0-16,1 0 16,-22 0-16,22 0 0,-43 0 0,21 0 15,-21 0-15,0 0 0,-21-21 31,-21 0-31,-21 21 0,21-22 0</inkml:trace>
  <inkml:trace contextRef="#ctx0" brushRef="#br0" timeOffset="25908.09">17695 9313 0,'0'0'0,"-21"0"16,0 0-16,42 0 31,21 0-31,1 0 0,-22 0 0,21 0 16,1 0-16,-1 0 0,0 0 0,22 0 15,-22 0-15,0 0 0,22 0 16,-22 0-16,22 0 0,-22 0 0,-21 0 15,22 0-15,-22 0 0,0 0 16,0 0-16,0 0 16,0 0-16,22 0 15,-22 0-15</inkml:trace>
  <inkml:trace contextRef="#ctx0" brushRef="#br0" timeOffset="27327.27">21315 9885 0,'0'0'0,"-21"0"0,-1 21 15,1-21-15,21-21 32,21 0-17,1 0-15,-1-1 0,0 1 16,0-21-16,-21 21 0,21-22 16,0 22-16,1-21 0,-1 0 0,0-1 15,-21-20-15,21 20 0,0 1 16,0-21-16,-21 20 0,22-20 0,-1 20 15,-21 1-15,0 0 0,0-1 16,21 22-16,-21 0 0,0 0 0,-21 21 31,0 21-31,-1 0 16,1 22-16,0-22 0,0 21 0,0 0 16,-22 1-16,22-1 0,0 22 15,0-22-15,0 21 0,0 1 0,-1-1 16,1-20-16,0 20 0,21-20 15,0 20-15,0-21 0,0-20 0,0 20 16,21-21-16,0 21 0,1-20 0,-1-22 16,0 21-16,21-21 0,-21 21 15,22-21-15,-22 0 0,21 0 0,1 0 16,-1-21-16,-21 0 0,21-1 16,1 1-16,-22 0 0,21-21 15,-21 21-15,1-22 0,20 1 0,-21 0 16,-21-1-16,21 22 0,-21-21 15,0 21-15,0-1 0,0 1 0,0 0 16,-21 21 0,0 0-16,0 21 0,0 0 0,21 1 15,-22 20-15,1-21 0,21 21 0,-21-20 16,21 20-16,0-21 0,0 21 16,0-20-16,0-1 0,21 0 0,0 0 15,22 0-15,-22 0 0,0 1 16,21-22-16,-20 0 0,20 0 15,-21 0-15,21 0 0,-20 0 0,20 0 16,-21-22-16,0 1 0,0 0 16,22 0-16,-22 0 0,-21 0 0,21-1 15,0-20-15,0 0 0,-21 21 16,0-22-16,0 22 0,0 0 0,0 0 16,0 0-16,-21 21 15,21 21-15,-21 0 16,0 0-16,0 0 0,0 22 15,21-22-15,-22 0 0,1 21 16,21-21-16,0 1 0,0 20 0,0-21 16,0 0-16,0 0 15,0 1-15,21-22 32,1-22-32,-22 1 15,21 21-15,0-21 0,0 0 16,-21 0-16,21 0 0,0-1 0,1-20 15,-1 21-15,0 0 0,-21 0 0,21-1 16,0 22-16,-21-21 0,21 21 16,-21 21-1,0 1 1,0-1-16,0 0 0,0 0 0,22 0 0,-22 0 16,21 1-16,-21 20 0,21-21 15,-21 0-15,21 0 0,0-21 16,0 22-16,1-1 0,-1 0 0,0-21 15,0 0-15,0 21 0,22-21 16,-22 0-16,0 0 0,21 0 0,-21 0 16,1 0-16,20-21 0,-21 0 0,21 21 15,-20-21-15,20-1 0,0 1 16,1 0-16,-22-21 0,21 21 0,0-1 16,-20-20-16,-1 21 15,0 0-15,0 0 0,-21-1 0,0 1 16,-21 21-1,0 0-15,0 21 0,-1 1 16,-20-1-16,21 0 0,0 0 16,-22 0-16,22 0 0,0 22 0,0-22 15,21 0-15,0 0 0,0 0 0,0 22 16,0-22-16,21 0 0,0-21 16,0 21-16,1 0 0,-1-21 0,0 22 15,21-22-15,-21 0 0,1 0 16,20 0-16,-21 0 0,0 0 0,0 0 15,22 0-15,-22-22 0,0 22 16,0-21-16,22 0 0,-22 0 16,0 0-16,0 0 0,0-22 0,0 22 15,1-21-15,-1 21 0,-21-22 16,21 22-16,-21 0 0,0 0 0,0 0 16,-21 21-16</inkml:trace>
  <inkml:trace contextRef="#ctx0" brushRef="#br0" timeOffset="27488.18">23558 9864 0,'0'21'0,"0"-42"0,0 63 15,0-21-15,0 0 0,0 1 16,0-1-16,0 0 0,0 0 0,0 0 16,0 0-16,0 1 0,0-1 15,0 0 1,-21-21 15,0 0-31,0 0 16,21-21-16,0 0 0,-21-1 0,21 1 15,-21 21-15</inkml:trace>
  <inkml:trace contextRef="#ctx0" brushRef="#br0" timeOffset="27735.08">22648 9208 0,'0'0'0,"-21"0"0,0-22 16,21 1-16,-21 0 0,0 0 15,-1 21 1,1-21 0,21 42-1,-42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58:10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11536 3810 0,'-21'0'15,"-1"0"1,22-21 62,0 0-78,0 0 16,0-1-16,0 1 15,0 0-15,0 0 16,0 0-16,0 0 16,0-1-16,0 1 0,0 0 15,-21 21 1,21-21-16,-21 21 0,0 0 15,0 0-15,0 0 0,-1 0 0,1 0 16,-21 0-16,21 21 0,0 0 16,-22 0-16,22 1 0,-21-1 0,21 0 15,-1 0-15,-20 0 0,21 22 16,0-22-16,0 0 0,-1 0 0,22 21 16,0-20-16,-21 20 0,21-21 15,0 0-15,0 0 0,0 22 0,0-22 16,0 0-16,21 0 0,1-21 15,-22 21-15,21 1 0,0-22 0,0 0 16,0 0-16,0 0 16,1 0-16,-1 0 0,0 0 15,0-22-15,0 1 16,0 0-16,1 0 0,-22-21 0,21 20 16,-21 1-16,21 0 0,-21-21 15,21 21-15,-21-1 0,0-20 0,0 21 16,0 0-16,0 0 0,0-1 0,0 1 15,0 0-15,0 0 32,-21 21-32,0 0 31,21 21 78,0 0-93,0 0 0,0 1-16,0-1 15,0 0-15,0 0 0,0 21 16,0-20-16,0-1 15,0 21-15,0 0 0,0-20 0,0 20 16,21-21-16,0 21 0,-21-20 0,21-1 16,0 0-16,1 0 0,-1-21 15,0 0-15,21 0 0,-21 0 0,22 0 16,-1 0-16,-21 0 0,22-21 16,-1 0-16,0 0 0,1-22 0,-1 22 15,0-21-15,1 21 0,-1-22 16,-21 1-16,21 0 0,-20 20 0,-1-20 15,0-21-15,-21 20 0,0 1 16,0-22-16,0 22 0,0-21 16,0 20-16,-21-20 0,0 20 15,-1-20-15,-20 21 0,0-1 0,-1 22 16,-20-21-16,21 21 0,-22-1 16,22 1-16,-22 0 0,1 21 0,-1 0 15,1 0-15,-1 0 0,1 0 16,-22 0-16,0 0 0,22 0 0,-22 21 15,22 0-15,-1 22 0,1-1 16,-1 0-16,1 1 0,20 20 0,1 1 16,0-1-16,-1 1 0,22 20 15,0-20-15,0-1 0,0 22 16,21 0-16,0-1 0,0-20 0,0 21 16,0-1-16,0-20 0,21-1 15,0 1-15,0-1 0,22 1 0,-22-22 16,21 22-16,0-1 0,22-21 15,-22 22-15,22-22 0,-1 1 0,1-22 16,-1 21-16,22-21 0,-22-21 16,22 21-16,-21-21 0,20 0 0,-20 0 15,-1-21-15,1 21 0,-1-21 0,1 0 16,-22 0-16,22 0 0,-22-22 16,-21 22-16,21 0 0,-20-21 0,-1 20 15,0-20-15,0 0 16,0 21-16,-21-22 0</inkml:trace>
  <inkml:trace contextRef="#ctx0" brushRef="#br0" timeOffset="507.71">12933 3535 0,'0'0'16,"21"-21"-16,-21-22 0,21 22 0,-21-21 16,0 21-16,0 0 0,0-1 15,0 1-15,0 0 0,-21 42 32,0 0-32,21 22 0,-21-1 15,21 0-15,-22 22 0,1-22 16,21 22-16,0-1 0,-21 1 0,0-1 15,0 22-15,21-22 0,-21 22 16,-1-21-16,1-1 0,21-21 0,-21 22 16,21-22-16,0-21 0,0 22 15,0-22-15,0 0 0,0 0 0,0-42 47,0 0-47,0-21 16,0-1-16,0 1 0,0 0 0,21-22 15</inkml:trace>
  <inkml:trace contextRef="#ctx0" brushRef="#br0" timeOffset="1171.84">12742 3535 0,'0'0'15,"-21"0"-15,0 0 0,21-21 0,-21 21 16,21-21-16,0-1 15,0 1-15,21 0 16,0 0-16,0 21 16,22-21-16,-1 0 0,0 21 0,1 0 15,-1 0-15,21 0 0,-20 0 16,-1 0-16,0 0 0,1 21 0,-1 0 16,0 0-16,1 21 0,-22-20 15,0 20-15,-21-21 0,0 21 0,0 1 16,0-1-16,0 0 0,-21 1 15,0-1-15,-22-21 0,22 22 0,-21-1 16,0-21-16,-1 21 0,22-20 16,-21-1-16,-1 0 0,22 0 0,0 0 15,0-21-15,0 0 16,0 0-16,-1 0 0,22-21 16,0 0-1,0 0-15,22 0 0,-1-1 0,0 22 16,0-21-16,21 0 0,-20 0 15,20 0-15,0 0 0,1 21 0,-1-22 16,0 22-16,1 0 0,-1 0 16,-21 0-16,21 0 0,1 0 0,-22 22 15,0-1-15,21-21 0,-42 21 16,22 0-16,-1 21 0,-21-20 16,21 20-16,-21-21 0,0 21 0,0-20 15,0 20-15,0 0 0,-21-21 16,0 22-16,-1-22 0,1 21 0,-21-21 15,21 1-15,-22 20 0,22-21 16,-21 0-16,0-21 0,-1 21 0,1 1 16,0-22-16,-1 0 0,1 0 15,0 0-15,-1 0 0,1 0 0,0 0 16,-1-22-16,22 22 0,-21-21 16,21 0-16,-1 21 0,1-21 0,0 0 15,0 0-15,21-1 16,0 1-16,0 0 0,0 0 15,21 0-15,0 21 16,0-21-16,22-1 0,-1 22 16,0-21-16,22 0 0</inkml:trace>
  <inkml:trace contextRef="#ctx0" brushRef="#br0" timeOffset="1978.39">14118 3662 0,'0'0'0,"0"-64"16,0 43-1,-21 21-15,0 0 16,0 0-16,-1 21 16,22 1-16,0-1 0,0 21 15,0 0-15,-21-20 0,21 20 0,0 21 16,-21-20-16,21 20 0,-21-20 15,21 20-15,0-21 0,0 22 0,-21-22 16,21 1-16,-21-1 0,21 0 16,0-21-16,0 1 0,0-1 0,-22 0 15,22 0-15,-21-21 16,21-21 0,0 0-1,0 0-15,0-1 0,0-20 16,0 0-16,0-1 0,21-20 0,-21 21 15,22-22-15,-22 1 0,21 20 16,0-20-16,0 20 0,0 1 0,-21-21 16,21 20-16,1 22 0,20-21 15,-21 21-15,0-1 0,0 1 0,1 21 16,-1 0-16,0 21 16,0 1-16,0-1 0,-21 21 0,21 0 15,-21-20-15,22 20 0,-22 21 16,0-20-16,0 20 0,0-20 0,0-1 15,0 21-15,0-20 0,0-22 16,0 21-16,0-21 0,0 22 16,0-22-16,0 0 0,0 0 15,21-21 1,-21-21-16,21 0 16,-21 0-16,0 0 0,0-22 15,0 22-15,21-21 0,0-22 0,-21 22 16,21 0-16,1-22 0,-1 22 15,0-22-15,0 22 0,0-22 0,0 22 16,22 0-16,-22-1 0,0 22 16,21-21-16,-20 21 0,-1 21 0,21 0 15,-21 0-15,22 0 0,-22 21 16,0 0-16,0 0 0,0 22 16,0-1-16,1-21 0,-1 21 0,-21 1 15,0-1-15,0 0 0,0 22 16,0-22-16,0 1 0,0-1 0,0 0 15,-21 1-15,21-22 0,-22 21 16,1-21-16,21 22 0,0-22 0,-21 0 16,21 0-16,-21-21 0,21 21 15,0 0-15,-21 1 16,0-22-16,-1 0 16,1 0-1</inkml:trace>
  <inkml:trace contextRef="#ctx0" brushRef="#br0" timeOffset="2474.41">11112 5461 0,'0'0'0,"0"-21"0,0-21 15,0 20-15,0 1 0,0 0 16,0 42 15,0 22-31,0-22 0,0 42 0,0 1 16,0-1-16,0 22 0,-21 0 16,21-1-16,-21 22 0,0-21 0,21 21 15,0-1-15,-21-20 0,0 21 0,21 0 16,0-22-16,-22 1 0,22 0 15,-21-22-15,21 1 0,0-22 0,-21 22 16,21-22-16,0-21 0,0 0 16,0 0-16,0 1 0,0-44 15,0 1 1,0 0-16,0-21 0,0-1 16,0 1-16,0 0 0,0-22 0</inkml:trace>
  <inkml:trace contextRef="#ctx0" brushRef="#br0" timeOffset="2786.24">10795 5821 0,'0'0'0,"-21"-64"0,0 1 0,-1 21 15,22-22-15,0 22 0,0-1 16,0 1-16,0 0 0,0 21 0,0-1 16,22-20-16,20 21 0,-21 21 15,21-21-15,1 21 0,-1 0 0,22 0 16,-22 0-16,0 21 0,22 0 15,-22 0-15,0 0 0,-20 1 0,20 20 16,-21 0-16,0 1 0,-21-1 16,0 0-16,0 1 0,0 20 15,0-21-15,-21 1 0,0-1 0,-21 0 16,20-20-16,-20 20 0,21-21 16,-21 0-16,20 0 0,-20 1 0,21-22 15,0 0-15,21-22 31,21 1-31,0-21 0,0 21 16,0-22-16,22 1 0,-1 0 0</inkml:trace>
  <inkml:trace contextRef="#ctx0" brushRef="#br0" timeOffset="4655.17">11599 5440 0,'0'0'0,"0"21"31,0 0-31,0 0 0,0 22 15,0-22-15,0 21 0,0 1 16,0-1-16,0 0 0,0 1 0,0-1 16,0-21-16,0 21 0,0-20 15,0 20-15,0-21 0,21-21 0,1 21 16,-1-21-16,0 0 0,0 0 16,0 0-16,0 0 0,1-21 15,20 21-15,-21-21 0,0 0 0,22-22 0,-22 22 16,0-21-16,0 0 15,21-1-15,-20 1 0,-1 0 0,-21-1 16,21 1-16,0 21 0,-21-22 16,0 22-16,0 0 0,0 0 0,0 42 31,0 0-31,0 22 16,0-22-16,0 21 0,0 0 15,0 1-15,-21-1 0,21 0 0,0 1 16,0-1-16,0 0 0,0-20 15,0 20-15,0-21 0,21 0 16,0 0-16,22-21 0,-22 0 16,0 0-16,21 0 0,1 0 15,-22 0-15,21-21 0,0 0 0,1 0 16,-1-21-16,-21 20 0,22-20 16,-1-21-16,-21 20 0,0 1 15,22-22-15,-22 22 0,-21-21 0,0 20 16,0 1-16,0 0 0,0-1 0,0 22 15,0 0-15,0 0 0,0 0 16,-21 21-16,-1 0 0,1 21 16,21 0-16,-21 0 15,21 21-15,0-20 0,-21 20 16,21 0-16,-21 1 0,21-1 0,0 21 16,-21-20-16,21-1 0,0 0 15,0 1-15,0-1 0,0 0 0,0-20 16,0-1-16,0 21 0,0-21 15,0 0-15,0-42 32,0 0-32,0-21 15,0 21-15,21-1 0,0 1 16,0-21-16,-21 21 0,21 0 16,0-1-16,1 1 0,-1 0 0,0 0 15,0 0-15,0 21 16,0 0-16,1 0 0,-1 0 0,0 0 15,0 0-15,0 21 0,0 0 16,-21 0-16,22 0 0,-22 1 0,0-1 16,0 0-16,0 0 0,0 21 15,-22-20-15,1-1 0,-21 0 0,21 0 16,0 0-16,-1 0 0,1 1 0,0-1 16,0-21-16,0 0 0,0 21 15,-1-21-15,1 0 0,0 0 0,0 0 16,0 0-16,21-21 15,-21 21-15,-1-21 0,22-1 16,22 22 15,-22 22-15,21-22-16,0 0 0,0 21 16,0-21-16,0 0 0,1 0 15,20 0-15,-21 0 0,21 0 0,1 0 16,-22 0-16,21-21 0,22-1 15,-22 1-15,0 0 0,22 0 0,-22-21 16,1-1-16,-1 22 0,0-21 16,1-22-16,-22 22 0,21 0 0,-21-22 15,0 22-15,1-22 0,-22 22 16,0-22-16,21 22 0,-21 0 16,0-1-16,0 1 0,0 0 15,0 21-15,0-1 0,0 1 0,-21 21 31,-1 0-31,22 21 0,0 22 0,-21-22 16,0 21-16,0-21 0,21 22 0,0-1 16,0 0-16,-21 22 0,21-22 15,0 1-15,-21 20 0,21-21 0,0 22 16,0-22-16,0 1 0,0-1 16,0-21-16,21 21 0,0-20 15,-21-1-15,21 0 0,0 0 0,0 0 16,1-21-16,-1 0 0,0 0 15,0 0-15,0 0 0,0 0 0,1-21 16,-1 21-16,0-21 0,0 0 16,0 0-16,0-1 0,1 1 0,-22 0 15,21-21-15,0 21 0,-21-1 16,0-20-16,0 21 0,21 0 0,-21 0 16,21 21-1,-21 21 1,0 0-16,0 0 0,0 0 15,0 22-15,0-22 0,0 0 0,21 0 16,1 21-16,-22-20 0,21-22 16,0 21-16,0 0 0,0-21 15,0 0-15,1 0 0,-1 0 0,21 0 16,-21 0-16,22 0 0,-1 0 16,0-21-16,-21 0 0,22-1 0,-1 1 15,-21 0-15,22 0 0,-22-21 16,0 20-16,0-20 0,0 0 15,0 21-15,1-22 0,-1 22 0,0 0 16,0 0-16,-21 0 0,0-1 16,21 22-16,0 0 15,-21 22 17,0-1-17,22-21 1,-1 0-1,-21-21 1,0-1 0,0 1-1,-21 21 1,-1 0-16,1 0 16,0 21-16,21 1 0,-21-1 15,0 0-15,0 0 0,-1 21 0,22-20 16,-21 20-16,0 0 0,0 1 15,0-22-15,21 21 0,0 0 16,0-20-16,0-1 0,0 21 0,0-21 16,21 0-16,21-21 0,-21 0 15,1 0-15,20 0 0,-21 0 16,21 0-16,-20 0 0,20 0 0,-21-21 16,21 0-16,-20 21 0,20-21 15,-21 0-15,0 21 0,0-21 0,-21-1 16,22 1-16,-22 0 0,0 0 15,0-21-15,0 20 16,0 1-16,-22 0 0</inkml:trace>
  <inkml:trace contextRef="#ctx0" brushRef="#br0" timeOffset="4854.57">14139 5313 0,'0'0'16,"-21"0"-16,-21 0 16,42 21 15,21-21-15,0 0-16,0 0 15,0 0-15</inkml:trace>
  <inkml:trace contextRef="#ctx0" brushRef="#br0" timeOffset="5433.78">15811 5440 0,'0'0'0,"-42"-42"15,42 20-15,0 1 16,0 0-16,0 0 0,0 0 15,21 21 1,0 0-16,1 0 16,-1 0-16,0 21 0,0 0 15,0 0-15,0 22 0,1-22 16,-1 21-16,0 0 0,-21 1 0,21-1 16,-21 0-16,21 1 0,-21-1 15,0 0-15,0-20 0,21 20 0,-21-21 16,0 0-16,22 0 0,-22 1 15,21-44 1,-21 1 0,21 0-16,-21 0 0,0 0 0,0-22 15,21 1-15,-21 0 0,21-1 16,0 1-16,-21 0 0,22-1 16,-22-20-16,21 21 0,0-1 0,0 1 15,0 21-15,0 0 0,1-1 16,-1 1-16,0 0 0,0 21 15,0 0-15,-21 21 16,0 0-16,0 1 0,0-1 0,0 0 16,21 0-16,1-21 0,-1 21 15</inkml:trace>
  <inkml:trace contextRef="#ctx0" brushRef="#br0" timeOffset="6622.19">16700 5419 0,'0'0'16,"0"-21"-16,-21 21 31,0 0-31,0 0 16,0 0-16,0 21 0,-1-21 0,1 21 15,0 0-15,0 0 0,0 22 16,21-22-16,-21 21 0,21-21 0,-22 22 16,22-22-16,0 21 0,0-21 15,0 22-15,22-22 0,-1 0 0,0 0 16,0-21-16,21 21 0,-20-21 0,20 0 15,0 0-15,-21 0 0,22 0 16,-1-21-16,0 21 0,1-21 16,-1 0-16,0 0 0,1-1 15,-1-20-15,-21 21 0,22-21 0,-22 20 16,0-20-16,0 0 0,-21-1 16,0 22-16,0-21 0,0 0 0,-21 20 15,-21-20-15,20 21 0,-20 0 16,21 0-16,-21-1 0,-1 22 0,1 0 15,0 0-15,-1 22 0,1-22 16,0 21-16,-1 21 0,22-21 0,-21 0 16,21 22-16,-22-22 0,22 21 0,0 1 15,21-1-15,0-21 0,0 21 16,0-20-16,42 20 0,-21-21 16,22 0-16,-22 0 0,21 1 15,1-22-15,-1 0 0,0 0 0,22 0 16,-22 0-16,0 0 0,1-22 15,20 22-15,-20-21 0,20 0 0,-21 0 16,1 0-16,-1 0 0,0-22 16,-20 22-16,20 0 0,-21 0 0,0-22 15,-21 22-15,0 0 0,21 0 0,-21 0 16,0 0-16,0 42 31,0 0-15,0 0-16,0 0 0,-21 22 15,21-22-15,0 21 0,0-21 16,0 0-16,0 22 0,0-22 0,21 21 16,1-21-16,-1 1 0,21-1 15,-21-21-15,22 21 0,-22-21 0,21 0 16,0 0-16,1 0 0,-1 0 0,0 0 16,1 0-16,-1-21 0,0 0 15,1-1-15,-1 1 0,0 0 0,1 0 16,-1-21-16,0 20 0,-20 1 15,-1-21-15,0 21 0,0-22 0,-21 22 16,0-21-16,0 21 0,0 0 16,-21-1-16,0 1 0,0 0 15,-1 21-15,1 0 0,-21 0 0,21 0 16,0 0-16,-22 21 0,22 0 16,-21 1-16,21-1 0,-1 0 0,-20 21 15,21-21-15,0 22 0,21-22 16,0 21-16,-21-21 0,21 22 0,0-22 15,0 0-15,0 0 0,0 0 16,21-21-16,0 0 0,0 22 0,0-22 16,0 0-16,1 0 15,-1 0-15,21-22 0,-21 1 0,22 0 0,-22 0 16,21 0-16,-21 0 0,22-22 16,-1 1-16,-21 21 0,0-22 15,22-20-15,-22 21 0,0-22 0,0 22 16,0-22-16,0 1 0,1-22 15,-22 22-15,0-1 0,21 1 0,-21-1 16,0 22-16,0-1 0,0 22 16,0-21-16,0 21 0,-21 21 15,-1 21-15,22 0 16,-21 21-16,0 22 0,0-22 0,0 22 16,0 20-16,21-20 15,0-1-15,-22 1 0,22 21 0,-21-22 0,21 1 16,0-1-16,0-21 0,0 22 15,21-22-15,1 1 0,-1-1 16,0 0-16,0-21 0,21 1 0,-20-1 16,20 0-16,0-21 0,-21 0 15,22 0-15,-1 0 0,0 0 0,-20-21 16,20 0-16,-21-1 0,21 1 16,-20 0-16,-1-21 0,21 21 0,-21-22 15,0 1-15,-21 21 0,0-22 16,0 1-16</inkml:trace>
  <inkml:trace contextRef="#ctx0" brushRef="#br0" timeOffset="6822.07">17716 5080 0,'0'0'16,"-21"0"-16,-21 0 0,21 0 0,0 0 15,21 21-15,-22-21 0,44 0 63</inkml:trace>
  <inkml:trace contextRef="#ctx0" brushRef="#br0" timeOffset="8753.76">20405 5609 0,'0'0'0,"-22"0"16,44-21 0,-1 0-1,0 0-15,0 0 0,0 21 0,0-22 16,1 1-16,-1-21 0,-21 21 15,0 0-15,0-1 0,0 1 0,0 0 16,-21 0-16,-1 0 0,1 0 16,0-1-16,-21 22 0,21 0 15,-22 0-15,1 0 0,21 22 0,-22-1 16,1 0-16,21 0 0,-21 0 16,20 22-16,1-22 0,0 21 0,0 0 15,0 1-15,21-1 0,0 0 16,0-20-16,0 20 0,0-21 0,0 21 15,21-20-15,0-1 0,0-21 16,22 21-16,-22-21 0,21 0 16,0 0-16,1 0 0,-1 0 0,22-21 15,-22 0-15,0-1 0,22 1 0,-22 0 16,0-21-16,1-1 0,-1 22 16,-21-21-16,22-22 0,-22 22 15,0 0-15,0-22 0,0 1 0,-21-1 16,0 1-16,0-22 0,0 22 15,0-22-15,0 21 0,0 1 0,0 21 16,0-22-16,0 43 0,0-21 16,-21 20-16,0 1 0,0 21 0,0 0 15,-1 0-15,1 21 0,0 1 16,0-1-16,0 21 0,0 22 16,-1-1-16,1 1 0,21-1 0,0 1 0,-21-1 15,21 1-15,-21-1 16,21 1-16,0-1 0,0 1 0,0-1 15,21-21-15,0 1 0,0 20 16,1-42-16,20 22 0,-21-1 0,21-21 16,1 0-16,-1 1 0,0-22 15,1 0-15,-1 0 0,0 0 0,1 0 16,-1-22-16,0 1 0,1 0 16,-1 0-16,0 0 0,1 0 0,-1-22 15,-21 22-15,22-21 0,-43 21 0,21-22 16,-21 22-16,0-21 0,0 21 15,0-22-15,0 22 0,0 0 0,-21 21 16,-1 0-16,1 0 16,0 0-16,0 0 0,0 0 0,0 21 15,-22 0-15,22 0 0,0 1 16,0 20-16,0-21 0,-1 21 16,22 1-16,0-22 0,0 21 0,0-21 0,0 22 15,22-22-15,-1 0 0,0 0 16,0-21-16,0 0 0,22 21 0,-1-21 15,0 0-15,1 0 0,-1-21 16,0 21-16,1-21 0,-1 0 0,0 0 16,1 0-16,-1-1 0,-21-20 15,21 21-15,-20 0 0,-1-22 16,-21 22-16,0 0 0,21-21 0,-21 21 16,0-1-16,0 1 0,-21 21 31,21 21-16,0 1-15,-21-1 0,21 0 0,-22 0 16,22 21-16,-21-20 0,21-1 16,0 21-16,0-21 0,0 0 0,0 1 15,0-1-15,0 0 16,0-42 15,0 0-31,0-1 16,0 1-16,0 0 0,0 0 0,21 0 15,-21-22-15,22 22 0,-22-21 16,0 21-16,0 0 0,21-1 0,-21 1 16,21 0-16,0 21 15,0 21 1,-21 0-16,0 1 16,0-1-16,0 0 0,21 0 0,-21 21 15,0-20-15,0 20 0,22-21 0,-1 0 16,-21 22-16,21-22 0,0 0 15,-21 0-15,21-21 0,0 21 16,1-21-16,-1 0 0,0 0 16,0 0-16,0 0 0,0-21 15,1 21-15,-1-21 0,0 0 16,0-22-16,0 22 0,-21 0 0,21-21 16,1 21-16,-1-22 0,-21 22 15,21 0-15,-21-21 0,0 20 0,0 1 16,0 0-16,0 0 15,0 42 1,0 0-16,0 0 0,0 1 16,0-1-16,0 0 0,0 0 15,0 21-15,0-20 0,0-1 16,0 21-16,0-21 0,0 0 0,0 1 16,0-1-16,21 0 0,0-21 15,0 0-15,1 0 0,-1 0 0,0 0 16,0 0-16,0 0 0,22-21 15,-22 21-15,0-21 0,21-1 0,-21 1 16,1 0-16,20 0 0,-21-21 16,0 20-16,0 1 0,1-21 0,-1 21 15,-21 0-15,0-1 0,21 1 16,-21 0-16,0 42 31,-21 0-31,21 1 16,0-1-16,-21 0 0,-1 0 0,22 21 15,-21-20-15,21-1 0,0 21 16,0-21-16,0 0 0,0 1 0,21-1 16,1 0-16,-1-21 0,21 21 15,-21-21-15,0 0 0,22 0 0,-22 0 16,21 0-16,-21-21 0,22 21 16,-22-21-16,0 0 0,0-1 0,0 1 15,1 0-15,-1-21 0,-21 21 16,0-22-16,0 22 0,0-21 0,0 21 15,0-22-15,0 1 0,-21 21 0,-1 0 16,1-1-16,-21 1 0,21 21 16,-22 0-16,22 0 0,-21 0 15,0 21-15,-1-21 0,1 22 16,21-1-16,-22 0 0,22 0 0,0 0 16,-21 22-16,42-22 0,0 0 0,0 0 15,0 0-15,0 0 0,21-21 16,0 22-16,21-22 0,-20 0 0</inkml:trace>
  <inkml:trace contextRef="#ctx0" brushRef="#br0" timeOffset="9021.7">24045 5122 0,'0'0'0,"0"-42"0,0 21 0,0 0 0,0 0 16,-21-1-16,0 22 0,0 0 15,0 0-15,-22 0 0,22 22 0,-21-1 16,-1 0-16,1 0 0,21 21 16,-21 1-16,20-1 0,1 0 0,21 1 15,0-1-15,0 0 0,0 1 16,0-1-16,21-21 0,22 64 16,-22-43-16,21-21 0,-21 1 15,1-1-15,20 0 0,-21 0 16,0 0-16,22-21 0,-22 0 0,0 0 15,0 0-15,21 0 0,-20 0 16</inkml:trace>
  <inkml:trace contextRef="#ctx0" brushRef="#br0" timeOffset="9251.62">24574 4953 0,'0'0'16,"22"-21"-16,62-43 15,-41 64-15,20 0 0,-21 0 0,1 22 16,20-1-16,-20 21 0,-1-21 16,0 22-16,1-22 0,-22 21 15,0 0-15,0 22 0,-21-22 0,0 1 16,0-1-16,0 21 0,-21-20 0,0-1 16,-22 22-16,-20-22 0,-1 0 15,1 22-15,-22-22 0,1-21 0,-1 22 16,0-1-16</inkml:trace>
  <inkml:trace contextRef="#ctx0" brushRef="#br0" timeOffset="9987.1">13652 7408 0,'0'0'0,"22"-42"16,-1 0-16,0-1 0,0 1 0,0 0 15,-21 21-15,0-22 0,21 22 0,-21 0 16,0 0-16,0 0 0,-21 21 16,-21 0-16,21 21 15,0 0-15,-22 21 0,1-21 16,0 22-16,-1 20 0,22-20 15,-21-1-15,-1 0 0,22 1 0,0-1 16,0-21-16,21 21 0,0-20 16,0-1-16,0 0 0,21 0 15,0-21-15,0 0 0,22 0 16,-1 0-16,0 0 0,1 0 0,-1 21 16,22-21-16,-22 21 0,0-21 15,1 22-15,-1-22 0,0 21 0,1 0 16,-22-21-16,0 21 0,-21 0 0,0 0 15,0 1-15,0 20 0,0-21 16,-21 0-16,0 22 0,-1-22 0,-20 0 16,21 21-16,-21-21 0,20 1 15,1-1-15,-21-21 0,21 21 16,0 0-16,-1-21 0,1 0 0,21-21 31,0 0-31,21 21 0,1-21 16,-1 21-16,0 0 0,0 0 15,21 0-15,-20 0 0,-1 0 0,21 21 16,-21 0-16,22 21 16,-22 1-16,0-22 0,-21 21 0,0-21 15,0 22-15,0-1 0,0-21 0,-21 21 16,0 1-16,-1-22 0,1 21 16,0-21-16,0 22 0,0-22 15,0 21-15,-1-21 0,1 1 0</inkml:trace>
  <inkml:trace contextRef="#ctx0" brushRef="#br0" timeOffset="10535.37">14182 11134 0,'0'0'15,"0"-21"-15,0-1 0,0-20 0,0 21 16,0 0-16,0 0 0,0-43 15,0 43-15,0 0 0,0 0 16,-22-1 0,1 22-16,0 0 0,-21 22 0,21-1 15,-1 0-15,-20 0 0,0 0 16,21 22-16,-22-1 0,22 0 16,0 1-16,0 20 0,0-21 0,21 1 15,0-1-15,0 0 0,0 1 16,0-1-16,21-21 0,21 22 0,0-22 15,1 21-15,-1-21 0,22 22 0,-1-22 16,1 0-16,20 21 0,-20-21 16,-1 22-16,-20-22 0,-1 21 0,0 1 15,1 20-15,-22-21 0,-21 22 0,0-1 16,0-20-16,0 20 0,-43 1 16,22-22-16,-21 22 0,0-22 0,-22 0 15,22 1-15,-85 20 16,42-42-16,22-21 0,-1 0 15,1 0-15,-1 0 0,1-21 0,-1 0 16,22-21-16,-1-1 0,1 1 0</inkml:trace>
  <inkml:trace contextRef="#ctx0" brushRef="#br0" timeOffset="11154.54">14266 8805 0,'0'0'0,"0"-21"0,21 21 32,22-21-32,-1 21 15,0 0-15,1 0 0,20 0 0,1 0 16,-1 0-16,22 0 0,21 0 16,0 0-16,21 0 0,0 0 0,0 0 15,21 0-15,21 0 0,0 0 16,1 0-16,20 0 0,1 0 15,-1 0-15,1 0 0,20 0 0,-20 0 16,-1 0-16,22 0 0,-21 0 16,-1 0-16,1 0 0,-22 0 0,0 0 15,1 0-15,-22 0 0,-21 0 16,0 0-16,-21 0 0,-1 0 0,-20 0 16,-21 0-16,-1 0 0,-21 0 15,-20 0-15,-22 21 0,-22-21 16,-20 21-16,0-21 15,-1 22-15,-20-22 0,-22 0 0,22 21 16,-22-21-16</inkml:trace>
  <inkml:trace contextRef="#ctx0" brushRef="#br0" timeOffset="11586.82">13949 9673 0,'0'0'16,"42"0"-1,0 0-15,22 0 0,-1 0 0,1 0 16,21 0-16,-1-21 0,22 0 0,0 21 15,0-21-15,42 21 0,-21-21 0,21-1 16,0 22-16,22-21 0,-1 0 16,21 21-16,-20-21 0,20 21 0,1 0 15,-1-21-15,1 21 0,-1 0 16,1-21-16,-1-1 0,1 22 0,-22 0 16,0 0-16,1-21 0,-1 21 0,-21 0 15,0 0-15,1 0 16,-22 0-16,0 0 0,-22 0 0,1 0 15,-21 0-15,0 0 0,-22 0 0,1 0 16,-22 0-16,-21 0 0,0 0 16,-42 0-16,-21 0 15,-1 21-15,-20-21 0,-1 22 16,1-1-16,-22-21 0,1 21 0,-22 0 16</inkml:trace>
  <inkml:trace contextRef="#ctx0" brushRef="#br0" timeOffset="11974.6">14499 10224 0,'0'0'0,"85"0"0,232 0 16,-190 0-16,0 0 16,0 0-16,0 0 0,21 0 0,1 0 15,-1 0-15,21-22 0,0 22 0,-20 0 16,20 0-16,0 0 0,1 0 15,-1 0-15,-21-21 0,21 21 0,-20 0 16,-1 0-16,21 0 0,-42 0 16,21-21-16,0 21 0,-21 0 0,0 0 15,-21 0-15,-21 0 0,0-21 0,-1 21 16,-41 0-16,-1 0 0,0 0 16,-21-21-16,-21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3:59:22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3598 0,'21'0'0,"0"0"0,0 0 15,0 0-15,1 0 16,-22-21-16,0 0 0,21 21 16,0-21-1,-21 0-15,0 0 0,0-1 16,21 1-16,-21 0 15,0 0-15,0 0 0,0 0 0,0-1 16,0 1-16,0-21 0,0 21 16,0 0-16,0 42 31,0 0-15,0 21-16,0 1 15,-21-1-15,21 0 0,0 1 0,0 20 0,-21-21 16,21 22-16,-21-1 0,21 1 15,0-1-15,0 22 0,-22 0 16,22-1-16,-21 1 0,0 0 16,21-1-16,0 1 0,0 0 0,-21-1 15,21 1-15,-21 0 0,21-1 16,0-20-16,0-1 0,0 1 0,0-1 16,0-20-16,0-1 0,0-21 15,0 22-15,0-22 0,0 0 16,-21-21-1,21-21-15,0 0 16,0-1-16,-22 1 0,22-21 0,0 0 16,0-22-16</inkml:trace>
  <inkml:trace contextRef="#ctx0" brushRef="#br0" timeOffset="1300.18">3789 3366 0,'0'-22'16,"0"1"0,21 21-1,0 0 1,0 0-16,0 0 0,1 0 0,-1 0 16,0 0-16,0 0 0,21 0 15,1 0-15,-1 0 0,0 0 16,1-21-16,20 21 0,1 0 15,-1 0-15,22 0 0,-22 0 0,22-21 16,0 21-16,-1 0 0,1 0 16,0-21-16,-1 21 0,1 0 0,0-21 15,21 21-15,-22 0 0,1-22 16,21 1-16,-22 21 0,1 0 0,21 0 16,-21-21-16,-22 21 0,22 0 15,-1 0-15,-20-21 0,-1 21 0,1 0 16,-1 0-16,-20-21 0,20 21 15,-20 0-15,20 0 0,-21-21 16,-20 21-16,20 0 0,-21 0 16,0 0-16,0 0 0,1 0 0,-1 0 31,-21 21-15,0 0-16,0 0 0,0 0 15,0 0-15,0 1 0,0-1 16,0 21-16,0 0 0,0-20 0,0 20 15,0 0-15,0 1 0,0-1 16,0 0-16,-21 1 0,21-1 16,0 0-16,0 1 0,0 20 0,0-21 15,0 22-15,0-22 0,0 22 16,0-1-16,0-20 0,0 20 0,0 1 16,0-1-16,0 1 0,0-22 15,0 21-15,0 1 0,0-1 0,0 1 16,0-1-16,0 1 0,0-1 15,0 1-15,0-1 0,0-20 0,0 20 16,0-20-16,0-1 0,0 0 0,0 1 16,0-1-16,0 0 0,0-21 15,0 22-15,0-22 0,0 0 0,0 0 16,0 0-16,0 1 0,0-1 0,0 0 16,-22-21-16,1 0 15,0 0-15,0 21 0,0-21 16,0 0-1,-1 0-15,1 0 0,0 0 0,0 0 16,-21 0-16,20 0 0,1 0 0,-21 0 16,21 0-16,-22 0 0,1 0 15,21 0-15,-21 0 0,-1 0 0,-20 0 16,20 0-16,-20 0 0,-1 0 16,1 0-16,-1 0 0,1 0 0,-22 21 15,22-21-15,-22 21 0,22-21 16,-22 0-16,0 0 0,22 22 0,-22-1 15,22-21-15,-22 0 0,0 21 16,22-21-16,-22 0 0,0 0 16,1 21-16,-1-21 0,0 0 0,1 0 15,-1 0-15,22 0 0,-1 0 16,-21 0-16,22 0 0,-1 0 0,1 0 16,-1 0-16,22 0 0,-21 0 15,20-21-15,-20 21 0,20 0 0,22 0 16,-21-21-16,21 0 0,0 21 15,-1 0-15,1-22 0,0 22 16,21-21-16,0 0 16,21 21 15,0 0-15,1 0 15,-22-21 0,0 0-31,0 0 16,0-1-16,0 1 0,0 0 15,0 0-15,0 0 0,0 0 16,0-22-16,0 22 0,0-42 0,0 20 16,0-20-16,0-1 0</inkml:trace>
  <inkml:trace contextRef="#ctx0" brushRef="#br0" timeOffset="2980.5">4022 2667 0,'0'0'0,"21"0"15,0 0-15,0 0 16,0 0-16,0-21 16,1 0-16,-1 21 0,-21-21 15,21-1-15,0 1 0,-21 0 16,21-21-16,-21 21 0,21-1 0,-21 1 16,0-21-16,0 21 0,0 0 15,-21-1-15,0 1 0,0 21 16,0 0-16,0 0 0,-1 0 15,-20 0-15,21 0 0,0 0 16,-22 0-16,22 21 0,-21 1 16,21-1-16,-22 0 0,22 21 0,0-21 15,0 22-15,0-1 0,0-21 16,21 22-16,-22-1 0,22 0 0,0 1 16,0-1-16,22-21 0,-1 21 15,0-20-15,0-22 0,21 21 0,-20-21 16,20 0-16,-21 0 0,21 0 15,-20 0-15,20-21 0,0-1 0,-21 1 16,22 0-16,-22 0 0,21-21 16,1-1-16,-22 1 0,21 0 0,0-22 15,-20 22-15,-1-1 16,21-20-16,-21 21 0,0-22 0,-21 1 16,0 20-16,22-20 0,-22-1 15,0 22-15,0-22 0,0 1 0,0 21 16,0-1-16,0 1 0,-22 21 15,1 0-15,21-1 0,-21 22 16,0 0-16,0 22 0,21-1 0,-21 0 16,-1 21-16,22 1 0,0-1 15,-21 0-15,0 1 0,21 20 0,0-21 16,0 22-16,0-22 0,0 22 16,0-22-16,0 22 0,0-22 0,0 21 15,21-20-15,-21-1 16,21 0-16,1 1 0,-1-1 0,0-21 15,0 0-15,0 1 0,0-1 16,1 0-16,-1 0 0,0-21 0,0 0 16,0 0-16,0 0 0,1 0 15,-1 0-15,0-21 0,0 21 16,0-21-16,0 0 0,1-1 16,-1 1-16,-21 0 0,21 0 0,0-21 15,-21 20-15,0 1 0,0 0 16,21 0-16,-21 0 0,0 0 0,0-1 15,-21 22 1,0 0 0,0 0-16,0 22 15,-1-1-15,22 0 0,-21-21 16,21 21-16,21-21 31,-21-21-31,22 21 0,-1-21 16,21 0-16,-21-1 0,0 1 0,1 21 15,-1-21-15,21 0 0,-21 21 16,0-21-16,1 21 0,-1 0 16,0 0-16,0 0 15,0 21 1,-21 0-16,0 0 16,0 0-16,0 1 0,0 20 0,0-21 15,0 21-15,0-20 0,0-1 16,0 0-16,21 21 0,-21-21 0,22-21 15,-22 22-15,21-1 0,0-21 16,0 0-16,0 0 16,0 0-16,1 0 0,-1 0 15,0-21-15,0-1 0,0 1 16,0 0-16,-21 0 0,22 0 16,-1-22-16,-21-20 15,0 42-15,21 0 0,-21-22 0,0 22 16,0 0-16,0 0 15,0 42 1,0 0 0,0 0-16,0 0 0,0 1 15,0-1-15,0 0 0,0 21 0,0-21 16,0 1-16,0-1 0,0 0 16,0 21-16,0-21 0,0 1 15,0-44 16,0 1-31,0 0 16</inkml:trace>
  <inkml:trace contextRef="#ctx0" brushRef="#br0" timeOffset="3172.91">5355 2265 0,'0'0'0,"-21"-21"0,-43 21 15,43 0 1,42 0 31,1 0-47,-1 0 0,0 0 0,0 0 16</inkml:trace>
  <inkml:trace contextRef="#ctx0" brushRef="#br0" timeOffset="3576.18">5673 2307 0,'0'0'0,"-22"0"0,1-21 16,42 21 15,1 21-31,-1 0 15,0 1-15,0-1 16,0 0-16,-21 0 0,21 21 0,-21-20 16,22-1-16,-22 21 0,0-21 15,0 22-15,0-22 0,0 21 0,0-21 16,0 0-16,0 1 0,0-44 47,21 1-47,0-21 0,-21 21 0,21-22 15,0 1-15,-21 0 0,21-1 16,1 1-16,-22 21 0,21-21 16,0 20-16,-21-20 0,0 21 0,21 0 15,0 21-15,-21-21 0,0-1 16,21 22-16,-21 22 31,0-1-31,0 0 0,0 0 16</inkml:trace>
  <inkml:trace contextRef="#ctx0" brushRef="#br0" timeOffset="3937.97">6138 2477 0,'21'0'15,"1"0"1,-22-22-16,0 1 0,0 0 0,21 21 15,-21-21-15,0 0 0,0 0 16,21 21-16,-21-22 0,0 1 0,21 0 16,-21 0-1,-21 21 1,0 21 0,21 0-16,0 0 0,-21 1 0,-1 20 15,22-21-15,-21 21 0,21-20 16,0 20-16,0-21 0,0 0 0,0 0 15,0 1-15,0-1 0,0 0 16,21-21-16,-21 21 16,22-21-16,-1 0 0,0 0 15,0 0-15,0 0 0,0-21 16,1 0-16,-1 0 0,0 21 16,0-22-16,0-20 0,0 21 15,1 0-15</inkml:trace>
  <inkml:trace contextRef="#ctx0" brushRef="#br0" timeOffset="4327.75">6562 2244 0,'0'0'0,"-22"0"16,1-21-16,0 21 16,0 0-16,21-22 15,21 22 16,0 22-31,0-1 16,1 0-16,-1 0 0,-21 0 0,21 0 16,0 1-16,-21-1 0,0 0 15,0 21-15,0-21 0,0 1 16,0 20-16,0-21 0,0 0 16,0 0-16,0 1 0,0-1 0,0 0 15,0-42 16,0 0-31,0-1 0,0 1 16,0 0-16,21-21 0,-21 21 16,21-1-16,-21-20 0,0 21 0,0 0 15,22 0-15,-1-1 0,0 1 16,-21 0-16,21 0 0,-21 0 0,21 0 16,0 21-16,-21-22 0,22 22 15,-22-21-15,21 0 16,0 21-16,-21-21 0</inkml:trace>
  <inkml:trace contextRef="#ctx0" brushRef="#br0" timeOffset="4872.43">7281 2244 0,'21'-21'16,"-21"-1"0,22 1-16,-22 0 15,0 0 1,-22 21 15,1 0-15,0 0-16,21 21 0,-21-21 0,0 21 15,0 0-15,-1 1 0,1-1 16,0 0-16,21 0 0,0 0 16,0 0-16,0 1 15,21-1 1,0-21 0,1 0-16,-1 0 0,0 0 15,0 0-15,0 0 16,0 21-16,1-21 0,-22 21 15,21-21-15,-21 21 0,21-21 16,-21 21-16,0 1 0,0-1 16,0 0-16,0 0 15,-21 0-15,0-21 16,-1 0-16,1 0 16,0 21-16,0-21 0,0 0 15,0 0-15,-1 0 16,1 0-1,0 0 1</inkml:trace>
  <inkml:trace contextRef="#ctx0" brushRef="#br0" timeOffset="6237.18">4657 5461 0,'0'0'0,"-22"-21"15,22 0-15,0 0 16,0-1-16,0 1 16,0 42 15,0 1-31,0-1 16,0 0-16,0 21 0,22 1 0,-22-1 15,21 21-15,-21 1 0,0-1 16,0 1-16,0 21 0,0-22 0,0 1 15,0-1-15,0 1 0,0 20 0,0-20 16,0-1-16,0 1 0,0-22 16,-21 22-16,21-22 0,0 0 0,-22 1 15,22-22-15,0 0 0,0 0 16,0 0-16,0 0 0,0 1 16,22-22 15,-1 0-31,0 0 15,0 0-15,21 0 0,-20 0 16,20-22-16,0 22 0,1-21 0,-1 0 16,0 21-16,1-21 0,-1 21 0,21-21 15,-20 21-15,-1 0 0,22-21 16,-22 21-16,0 0 0,1 0 0,-22 0 16,21 0-16,0 0 0,-20 0 15,-1 0-15,0 0 0,0 0 0,-21-22 47,-21 22-47,0-21 0,0 21 16,-1-21-16,1 21 15,0-21-15,0 21 0,-21 0 0,20-21 16,1 21-16,0 0 0,0-21 16,0 21-16,42 0 46,0 0-46,0 0 0,0 0 16,1 0-16,-1 0 0,0 0 0,0 0 16,0 21-16,0-21 0,1 21 15,-1 0-15,0 0 0,-21 0 0,0 1 16,0-1-16,0 0 0,0 0 16,0 21-16,-21-20 0,0 20 15,-22-21-15,22 21 0,0-20 0,-21-1 16,20 21-16,1-21 0,0 0 15,-21 1-15,21-1 0,-1-21 16</inkml:trace>
  <inkml:trace contextRef="#ctx0" brushRef="#br0" timeOffset="6731.93">5948 6456 0,'0'0'0,"21"-42"0,-21 20 0,21 1 16,0 0-16,0 0 0,-21 0 0,0 0 16,0-1-16,0 1 0,0 0 15,-21 21-15,0 0 16,0 0-16,0 0 0,-22 0 15,22 21-15,0 0 0,-21 1 0,21 20 16,-1 0-16,1 1 0,0-1 0,0 0 16,21 22-16,-21-22 0,21 22 15,0-22-15,0 21 0,0-20 16,21-1-16,0 0 0,0 1 0,0-22 16,1 0-16,-1 0 0,0 0 15,21 1-15,22-22 0,-43 0 16,21 0-16,1-22 0,-22 22 15,21-21-15,0-21 0,1 21 0,-22-22 16,21 22-16</inkml:trace>
  <inkml:trace contextRef="#ctx0" brushRef="#br0" timeOffset="8538.04">6562 6096 0,'-22'-21'0,"44"42"0,-44-63 0,1 42 0,0 0 16,0 0-16,0 0 15,0 21-15,-1 21 0,1-21 0,21 22 16,0-1-16,-21 22 0,21-22 16,-21 21-16,21 1 0,0-1 0,0 1 15,0-1-15,-21-20 0,21 20 16,0-20-16,0-1 0,0 0 0,0-21 16,0 1-16,0-1 0,0 0 0,21-21 31,0 0-31,0-21 0,-21 0 15,21 21-15,1-43 0,-22 22 16,21 0-16,0 0 0,-21-22 16,21 22-16,0-21 0,-21 21 0,21 0 15,1-1-15,-22 1 0,21 0 16,0 21-16,0 0 16,0 0-16,0 21 0,-21 0 15,0 1-15,0-1 0,22 0 0,-22 0 16,0 21-16,21-20 0,-21-1 0,0 0 15,0 0-15,21 0 0,0 0 16,0-21-16,0 0 16,1 0-16,-1 0 0,0 0 0,0 0 15,0-21-15,0 0 0,1 0 16,-1 21-16,0-42 0,0 20 16,0 1-16,0 0 0,1-21 15,-1 21-15,-21-22 0,0 22 0,0 0 16,0-21-16,0 20 0,0 1 0,-21 21 31,-1 0-31,1 0 0,0 0 0,21 21 16,-21 1-16,0-1 0,0 0 15,21 0-15,0 0 0,0 0 0,0 1 16,0-1-16,0 0 0,0 0 0,0 0 16,21-21-16,0 0 15,0 21-15,0-21 0,0 22 16,1-22-16,-1 0 0,0 21 15,0 0-15,0-21 16,0 21-16,1-21 16,-1 21-1,0-21 1,0 0-16,0-21 16,0 0-16,-21 0 15,22 0-15,-1-1 0,0 1 16,-21 0-16,0 0 0,21 0 0,0 0 15,-21-1-15,0 1 0,0 0 16,21 21-16,-21 21 31,0 0-15,0 1-16,0-1 0,0 0 0,-21 0 16,21 0-16,0 0 0,0 1 15,0-1-15,0 0 0,0 0 16,21-21-1,1 0-15,-1 0 16,0 0-16,0-21 0,0 0 16,0 0-16,-21-1 15,22 1-15,-22 0 0,0 0 0,0 0 16,0 0-16,0-1 16,-22 22-16,1-21 0,0 21 0,0 0 15,0 0-15,0 0 0,-1 0 16,1 0-16,0 0 0,21 21 15,-21-21-15,42 0 47,0-21-47,0 21 0,1-21 16,-1 21-16,0 0 0,0-21 16,21 21-16,-20-21 0,-1 21 0,0 0 15,21 0-15,-21 0 0,1 0 16,-1 0-16,0 21 0,0 0 15,-21 0-15,0 0 0,0 1 16,0-1-16,0 0 16,0 0-16,0 0 0,0 0 15,0 1-15,-21-22 16,0 0 0,21-22 15,0 1-31,0 0 0,0 0 15,0 0-15,0 0 0,0-1 16,21 1 0,0 21-16,0 0 15,0 0 1,-21 21-16,0 1 16,0-1-16,22 0 0,-22 0 0,21-21 15,-21 21-15,21 0 0,-21 1 16,21-1-16,0-21 0,-21 21 15,21-21-15,1 0 0,-1 0 16,0 0-16,0 0 0,0 0 16,0-21-16,1 0 0,-1 21 15,-21-22-15,21 1 0,0 0 0,0 0 0,0 0 16,-21 0-16,0-1 16,0 1-16,22 0 0,-22 0 0,0 0 15,0 0-15,0 42 31,0 0-15,0 0-16,0 0 0,0 0 16,0 1-16,0-1 0,0 0 0,0 0 15,0 0-15,0 0 0,0 1 16,21-22-16,0 0 16,0 0-16,0 0 0,0 0 15,1 0-15,-1 0 0,0 0 0,21-22 16,-21 1-16,1 0 15,20 21-15,-21-21 0,0 0 0,22 0 16,-22-1-16,0-20 0,-21 21 0,21 0 16,-21 0-16,0-1 0,0 1 15,0 0-15,-21 21 16,0 0 0,0 21-16,21 0 0,0 1 0,-22-1 15,22 0-15,-21 0 0,21 0 0,0 0 16,0 1-16,0-1 15,0 0-15,0 0 0,0 0 0,0 0 16,21-21-16,1 0 0,-1 22 16,0-22-16,0 0 15,0 0-15,0 0 0,1 0 0,-1 0 16,0-22-16,0 1 0,21 21 0</inkml:trace>
  <inkml:trace contextRef="#ctx0" brushRef="#br0" timeOffset="9716.2">9313 6562 0,'0'-21'16,"0"-1"-1,0 1-15,0 0 0,0 0 0,0 0 16,21 0-16,-21-1 0,0 1 15,0 0-15,0 0 0,0 0 16,0 0-16,-21 21 0,0-22 0,0 22 16,0 0-16,0 0 0,-1 0 15,1 22-15,-21-22 0,21 21 16,0 0-16,-1 21 0,1-21 0,0 22 16,0-22-16,21 21 0,0 1 15,0-22-15,-21 21 0,21-21 0,0 22 16,0-22-16,0 0 0,0 0 0,21-21 15,0 21-15,0-21 0,0 0 16,1 0-16,20 0 16,-21 0-16,0-21 0,0 0 0,1 0 15,-1 0-15,21-1 0,-21 1 16,0 0-16,1 0 0,-1-21 0,0-1 16,-21 22-16,21-21 0,0-1 0,-21 1 15,0 0-15,0-1 0,0 1 16,21-21-16,-21 20 0,0 1 0,0 0 15,0 20-15,0-20 0,0 21 16,0-21-16,-21 20 0,21 1 0,-21 21 31,21 21-15,-21 1-16,21-1 0,0 21 0,0-21 16,0 22-16,0-1 0,0 0 15,0 22-15,0-22 0,0 0 0,0 22 16,0-22-16,0 22 0,0-22 0,0 0 15,0 1-15,21-1 0,0-21 16,0 0-16,1 1 0,-1-1 0,0-21 16,21 0-16,-21 0 0,1 0 15,20 0-15,-21 0 0,21 0 0,1-21 16,-22-1-16,21 1 0,-21 0 0,1 0 16,20 0-16,-21-22 0,0 22 15,-21 0-15,0-21 0,0 21 0,0-1 16,0 1-16,0 0 0,0 0 15,-21 21-15,0 0 0,0 0 16,0 0-16,-1 0 0,1 0 0,0 0 16,0 21-16,21 0 0,0 0 0,-21 1 15,21-1-15,0 0 0,0 0 16,0 0-16,0 0 0,21-21 16,0 22-16,0-22 0,0 0 15,1 0-15,-1 0 0,-21 21 0,21-21 16,0 0-16,0 0 0,0 0 0,1 0 15,-1 0 1,0 0-16,0 0 16,0-21-1,-21-1 1,21 22-16,-21-21 0,0 0 0,22 0 16,-1 0-16,-21 0 0,21-1 0,-21 1 15,21 21-15,0 0 16,0 0-1,-21 21 1,0 1-16,22-1 0,-22 0 0,0 0 16,0 0-16,0 0 0,0 1 15,0-1-15,0 0 16,21-21-16,0 0 47,-21-21-47,0 0 0,0-1 15,0 1-15</inkml:trace>
  <inkml:trace contextRef="#ctx0" brushRef="#br0" timeOffset="9874.87">10308 6160 0,'-21'0'15,"21"21"16,21 0 1</inkml:trace>
  <inkml:trace contextRef="#ctx0" brushRef="#br0" timeOffset="10728.77">10414 6329 0,'0'21'32,"0"0"-17,21 0 1,-21 1-16,21-22 0,-21 21 0,0 0 16,0 0-16,21 0 0,-21 0 15,0 1-15,22-1 0,-22 0 16,0 0-16,0 0 0,0 0 15,0 1-15,21-22 0,0 0 16,0 0 0,0 0-16,0-22 0,1 1 15,-1 0-15,0 0 16,0 0-16,0 0 0,0-1 16,-21 1-16,22-21 0,-1 21 0,0 0 15,-21-1-15,0 1 0,0 0 16,21 0-16,-21 0 15,0 42 1,0 0-16,0 0 16,-21 22-16,21-22 0,0 0 15,0 0-15,-21 0 0,21 0 16,0 22-16,0-22 0,0 0 0,0 0 16,0 0-16,21 1 0,0-22 15,0 21-15,0-21 16,1 0-16,-1 0 0,0 0 15,0 0-15,0-21 0,0 21 0,1-22 16,-1 22-16,0-21 0,0 0 0,0 0 16,0 0-16,-21 0 0,0-1 15,22 1-15,-22-21 0,0 21 0,0 0 16,0-1-16,0 1 0,0 0 16,0 0-16,-22 21 15,1 0 1,21 21-1,-21 0-15,21 0 0,-21 1 16,21-1-16,0 0 0,0 0 16,0 0-16,0 0 0,0 1 15,21-22 1,0 0-16,0 0 0,1-22 16,-1 1-16,0 0 15,0 0-15,-21 0 0,21 0 0,-21-1 16,21 22-16,-21-21 0,0 0 15,22 0-15,-1 21 0,-21-21 16,21 21-16,-21 21 16,21 0-1,-21 0-15,0 0 0,21 1 16,-21 20-16,0-21 0,0 0 0,0 0 16,0 1-16,0-1 0,0 0 15,21 0-15,1-21 16,-1 0-16,0 0 15,-21-21-15,21-21 0,-21 20 16</inkml:trace>
  <inkml:trace contextRef="#ctx0" brushRef="#br0" timeOffset="12219.4">10012 1799 0,'0'0'0,"21"0"0,21 0 16,-21-21-16,1 21 0,-1-21 15,0 0-15,0 0 0,0-1 16,0 1-16,1 0 0,-1 0 0,0 0 15,0-22-15,0 22 0,0 0 16,1 0-16,-1-21 0,-21 20 0,0 1 16,0-21-16,0 21 0,0-22 0,0 22 15,-21 0-15,-22 0 0,22 0 16,-21 0-16,-1 21 0,1 0 16,-21 0-16,-1 0 0,1 21 0,-1 0 15,1 0-15,-1 21 0,1-20 16,-1 20-16,1-21 0,20 21 15,1 1-15,0-1 0,20 0 0,22 1 16,0-22-16,0 21 0,0-21 16,22 22-16,-1-22 0,21 0 0,0 0 15,22 0-15,-1 1 0,-20-1 16,20 0-16,1 0 0,-1 0 0,1 0 16,-1 1-16,-20-1 0,-1 0 15,0 21-15,1-21 0,-22 1 0,0 20 16,-21-21-16,0 21 0,0-20 15,0 20-15,0 0 0,-21-21 0,-22 22 16,22-1-16,-21-21 0,0 0 0,-22 1 16,22-1-16,-1 0 15,-20 0-15,21-21 0,-22 0 0,22 0 16,-1 0-16,1 0 0,0-21 16,21 0-16,-22-22 0,22 22 0,0 0 15,0-21-15,0-1 0,21 22 16,-22-21-16,22 21 0,0 0 0,0-1 15,0 1-15,22 0 0,-1 21 16,0 0-16,0 0 0,0 0 0,22 21 16,-22 0-16,21-21 0,0 22 0,-20-1 15,20 0-15,0 21 0,-21-21 16,22 1-16,-22-1 0,21 0 0,-21 0 16,22 0-16,-22 0 15,0 1-15,0-1 0,22-21 0,-22 0 16,0 0-16,21 0 0,-21 0 0,1 0 15,-1-21-15,21-1 0,-21 1 16,0 0-16,22-21 0,-22 21 0,0-1 16,21-20-16,-20 21 0,-1-21 15,0 20-15,0-20 0,0 21 0,-21-21 16,0-1-16,0 22 0,0 0 16,0 0-16,0 0 0,0-1 0,-21 22 15,0 0-15,0 0 16,0 22-16,-1-1 0,1 0 15,0 0-15,0 0 0,0 22 0,21-1 16,-21-21-16,21 21 0,0 1 16,0-22-16,0 21 0,0-21 0,0 22 15,21-22-15,0 0 0,0 0 16,0 0-16,0 1 0,22-22 0,-22 0 16,21 0-16,1 0 0,-1-22 15,21 22-15,-20-21 0,-1-21 0,22 21 16,-1 0-16,43-43 15,-64 22-15,1 21 0,20-22 0,-21 1 16,-20 0-16,20-22 0,-21 22 16,0-22-16,0 22 0,1-22 15,-22 1-15,0-1 0,0 22 0,0 0 16,0-1-16,0 22 0,0 0 16,-22 0-16,1 21 0,0 0 0,0 0 15,0 21-15,0 0 0,-1 22 16,1-1-16,0 0 0,0 1 0,21 20 15,-21-21-15,21 22 0,-21-22 0,21 22 16,0-22-16,0 0 0,0 1 16,0-1-16,0 0 0,0 1 0,21-22 15,0 21-15,-21-21 0,21 1 16,0-1-16,0-21 0,1 0 16,-1 0-16,0 0 0,0 0 0,0 0 15,0 0-15,1-21 16,-1-1-16,-21 1 0,0 0 15,0 0-15</inkml:trace>
  <inkml:trace contextRef="#ctx0" brushRef="#br0" timeOffset="12392.31">11134 2138 0,'0'0'0,"-22"0"0,44 0 31,-1 0-31,0-21 0,21 21 15,-21-21-15,22 21 0,-1-22 16,0 22-16,1-21 0,-1 0 0,0 21 16,1-21-16,-1 21 0,0-21 0,-20 21 15,20 0-15</inkml:trace>
  <inkml:trace contextRef="#ctx0" brushRef="#br0" timeOffset="12661.16">11874 2096 0,'0'0'0,"-21"42"16,0-21-16,0 0 15,21 22-15,0-22 0,0 0 0,-21 21 16,21 1-16,0-1 0,-21 0 0,21 1 16,0 20-16,0-21 0,0 22 15,0-22-15,0 22 0,0-22 0,0 22 16,0-1-16,-22 1 0,22-1 15,-21 1-15,0-22 0,21 21 0,0 1 16,-21-22-16,21 1 0,-21-22 0,21 0 16,0 0-16,0-42 15,0-21 1,0 20-16,0-20 0</inkml:trace>
  <inkml:trace contextRef="#ctx0" brushRef="#br0" timeOffset="12959.99">11747 2286 0,'0'0'0,"0"-42"0,0-1 0,0 22 0,0 0 15,22-21-15,-22 21 0,21-1 16,-21 1-16,21 0 0,0 0 16,0 21-16,0 0 0,1 0 15,20 0-15,-21 0 0,21 0 0,-20 21 16,-1 0-16,21 0 0,-21 1 15,0-1-15,-21 0 0,0 21 16,0-21-16,0 1 0,0 20 0,-21-21 16,-21 0-16,21 0 0,0 22 15,-22-43-15,22 21 0,-21 0 0,21 0 16,-1-21-16,1 0 0,0 0 16,21-21-1,0 0-15,0 0 0,21 21 16,0-21-16,1-1 0</inkml:trace>
  <inkml:trace contextRef="#ctx0" brushRef="#br0" timeOffset="13286.67">12255 2053 0,'0'0'0,"0"-21"0,22 21 16,-22-21-16,21 21 15,0 0-15,0 0 16,0 0-16,-21 21 0,21 0 15,1-21-15,-1 21 0,-21 1 0,21 20 16,-21-21-16,21 0 0,-21 0 16,0 1-16,0-1 0,0 0 0,0 0 15,0 0-15,-21 0 0,0 1 0,0-22 16,-1 0 0,22-22-1,0 1-15,0 0 16,0 0-16,0 0 0,0-22 0,0 22 15,22 0-15,-22-21 0,21 21 0,0-22 16,-21 22-16,21 0 0,0 0 16,-21 0-16,0-1 0,21 22 0,1 0 15,-22-21-15,21 21 0</inkml:trace>
  <inkml:trace contextRef="#ctx0" brushRef="#br0" timeOffset="13628.32">12658 2117 0,'0'0'0,"0"21"0,0 0 0,0 0 16,0 0-16,0 1 15,0-1-15,0 0 16,0 0-16,21-21 16,0 0-1,0 0-15,0 0 0,0 0 0,1 0 16,-1-21-16,0 21 0,0-21 15,-21 0-15,21 21 0,0-22 0,1 1 16,-22 0-16,0 0 16,0 0-16,0 0 15,0-1-15,0 1 0,-22 21 0,1-21 16,-21 21-16,21 0 0,0 0 16,-1 0-16,1 0 0,0 0 0,0 0 15,0 0-15,21 21 16,-21 0-16,21 1 0,0-1 15,0 0-15,21 0 16,0-21 0,0 0-16,0 0 0</inkml:trace>
  <inkml:trace contextRef="#ctx0" brushRef="#br0" timeOffset="13940.2">13144 2011 0,'-21'0'15,"0"0"-15,0 0 16,0 0-16,21 21 0,-21 0 16,-1 0-16,1 1 0,21-1 0,0 0 15,-21 21-15,21-21 0,0 22 0,0 20 16,0-20-16,0 20 0,0 1 16,0-1-16,21 1 0,-21 20 0,0-20 15,21 20-15,1 1 0,-22 0 0,0-1 16,0 22-16,0-21 15,21 0-15,-21-1 0,0 1 0,0-22 16,0 1-16,0-22 0,21 1 0,-21-1 16,21 0-16,-21-21 0,21-21 15,-21 22-15,0-44 16,21 1-16,-21 0 0,0 0 16,0-21-16,22-1 0,-22-20 15,0-1-15,0 1 0</inkml:trace>
  <inkml:trace contextRef="#ctx0" brushRef="#br0" timeOffset="14222.04">13208 2265 0,'0'0'16,"-21"-21"-16,0 0 0,-22-22 16,22 22-16,0 21 0,21-21 0,0 0 15,0 0-15,0-1 0,21 22 16,0-21-16,22 0 0,-1 21 15,0-21-15,1 21 0,-1 0 0,0 0 16,-21 0-16,22 0 0,-22 0 16,0 0-16,0 0 0,-21 21 0,0 0 15,0 0-15,0 1 0,-21 20 16,0-21-16,-21 0 0,20 0 0,-20 1 16,21-1-16,-21 0 0,20 0 15,1 0-15,0-21 0,0 0 16,42 0-1</inkml:trace>
  <inkml:trace contextRef="#ctx0" brushRef="#br0" timeOffset="14770.56">13716 2032 0,'0'0'0,"0"-21"16,0 0-1,-21 21 1,0 0-16,-1 0 0,22 21 0,-21-21 16,0 21-16,0 0 0,21 0 15,0 1-15,0-1 0,0 0 0,0 0 16,0 0-16,0 0 0,0 1 16,0-1-16,21 0 0,0-21 15,0 0-15,1 0 0,-1 0 16,0 0-16,0 0 15,0 0-15,0 0 0,-21-21 0,22 0 16,-1 21-16,-21-22 16,0 1-16,21 0 0,0 21 0,-21-21 15,21 0-15,-21 0 0,0-1 0,0 1 16,21 0-16,-21 0 0,22 0 16,-1 21-1,0 0 1,-21 21-16,0 0 0,0 0 0,21 0 15,-21 1-15,21 20 0,-21-21 0,0 0 16,0 0-16,21 1 0,1-1 16,-22 0-16,21 0 0,-21 0 0,21 0 31,0-21-31,-21-21 16,0 0-1,0 0-15,0 0 16,21 0-16,-21-1 0,0 1 0,21 0 15,-21 0-15,0-21 0,0 20 16,0 1-16,22 0 0,-22 0 0,21-21 16,-21 20-16,21 1 0,-21-21 15,21 21-15,0 0 0</inkml:trace>
  <inkml:trace contextRef="#ctx0" brushRef="#br0" timeOffset="15528.62">14647 1376 0,'0'0'0,"0"-21"15,-21 21 1,0 0-16,0 0 0,0 21 16,-1 0-16,22 0 0,-21 0 0,0 1 15,21 20-15,-21 0 0,21 22 16,0-22-16,0 22 0,-21-1 0,21-21 16,0 22-16,0-1 0,0 1 15,0-22-15,0 1 0,0-1 0,0 0 16,0 1-16,21-1 0,0-21 15,0 0-15,0 0 0,1-21 16,-1 0-16,0 0 0,0 0 16,0 0-16,0 0 0,1-21 15,-1 21-15,0-21 0,0 0 0,0 0 16,0-22-16,1 22 0,-1 0 16,-21 0-16,0 0 0,21 21 0,-21-21 15,0 42 16,0 0-31,0 0 0,0 0 16,0 0-16,0 1 0,0-1 16,0 0-16,21-21 15,-21 21-15,21-21 0,0 0 0,1 0 16,-1 0-16,0 0 16,21 0-16,-21-21 0,1 21 0,20-21 15,-21 0-15,0-1 0,22 22 0,-22-21 16,0 0-16,-21 0 0,21-21 15,-21 20-15,0 1 0,0 0 0,0 0 16,0 0-16,0 42 31,0 0-31,0 0 16,-21 0-16,0 1 0,21 20 0,0-21 16,-21 21-16,21 1 0,-22-1 0,22 0 15,0 22-15,0-1 16,0-20-16,0 20 0,0 1 0,0-1 15,0 1-15,0-1 0,22 1 0,-1-1 16,-21-20-16,21 20 0,-21 1 16,0-1-16,0-21 0,21 22 0,-21-22 15,0 1-15,21-1 0,-21-21 0,0 21 16,0-20-16,0-1 16,0-42-1,-21-1-15,21 1 0,0-21 16,0 21-16,0-22 0,0-20 15,0 21-15,21-22 0,0 1 0,1 20 16,-1-20-16,0-1 16,0 1-16,0-1 0,0 1 0,1-1 15,-1 22-15,0-22 0,0 1 0,0 21 16,-21-22-16</inkml:trace>
  <inkml:trace contextRef="#ctx0" brushRef="#br0" timeOffset="15792.4">14372 1672 0,'0'0'0,"-42"0"16,21 0-16,-1 0 0,44-21 15,-1 21-15,21-21 16,-21 21-16,22-21 0,-1 21 0,21-21 15,-20-1-15,-1 22 0,0-21 16,22 0-16,-22 21 0,1-21 0,-1 21 16,0 0-16,-21-21 0,22 21 15,-22 0-15,0 0 0,0 0 0,0 0 16,1 0-16,-1 0 16</inkml:trace>
  <inkml:trace contextRef="#ctx0" brushRef="#br0" timeOffset="16287.06">16806 1312 0,'0'0'15,"21"-21"-15,22-21 0,-22 0 0,0 20 16,0-20-16,0 0 0,-21-1 0,0 22 15,0 0-15,0-21 0,-21 42 16,0 0-16,0 0 16,-21 21-16,20 0 0,-20 21 0,0 1 15,-1 20-15,1 1 0,21-1 16,-21 22-16,20 0 0,-20 20 0,21-20 16,0 21-16,0-21 0,-1 20 15,1-20-15,21 0 0,0-1 16,0 1-16,0 0 0,0-22 0,21 1 15,1-1-15,20-20 0,-21-1 16,21 0-16,1-21 0,-1-21 0,0 0 16,1 0-16,-1 0 0,-21 0 15,22 0-15,-1-42 0,0 21 0,1-21 16,-1-1-16,-21 1 0</inkml:trace>
  <inkml:trace contextRef="#ctx0" brushRef="#br0" timeOffset="16518.93">17357 1461 0,'0'0'16,"0"-43"-16,0 22 0,0 0 0,-22 0 15,1 21-15,0 0 0,0 0 16,0 0-16,21 21 16,-21 0-16,21 0 0,0 0 0,-22 1 15,22-1-15,0 0 0,0 0 16,0 0-16,0 0 15,22-21 1,-1 0-16,0-21 16,0 21-16,0-21 0,0 0 0,1 0 15,-1 0-15</inkml:trace>
  <inkml:trace contextRef="#ctx0" brushRef="#br0" timeOffset="16651.84">17505 1334 0,'0'0'0,"0"-22"0,0 1 15,0 42 1,0 1-16,0-1 15,0 0-15,-21 0 0,21 21 16,-22-20-16,1 20 0,21 0 0,0-21 16,-21 22-16,21-1 0,0 0 15,0-20-15,0 20 0,0-21 16,0 0-16</inkml:trace>
  <inkml:trace contextRef="#ctx0" brushRef="#br0" timeOffset="17009.58">18119 2180 0,'0'-21'0,"0"0"0,0 0 15,0 0-15,0-1 16,0 1-16,-22 21 15,22 21 1,0 22-16,0-22 16,-21 21-16,21 22 0,-21-1 15,21 1-15,-21 20 0,21 1 0,-21 0 16,0-1-16,21 1 0,-22 0 0,1-1 16,0 1-16,0-21 0,0 20 15,0-20-15,-1 20 0,1-41 0,21 20 16,-21-20-16,0-1 0,21-21 15,0 0-15,0 0 0,0-42 32,0-21-32,0 21 0,0-22 15</inkml:trace>
  <inkml:trace contextRef="#ctx0" brushRef="#br0" timeOffset="17292.43">18034 2244 0,'0'0'0,"0"-43"0,0-62 16,0 62-16,0 22 0,21-21 16,0 21-16,0-1 0,1-20 0,20 21 15,-21 0-15,21 0 0,1-1 16,-1 1-16,0 21 0,1 0 16,-22 0-16,21 0 0,-21 21 15,22 1-15,-43-1 0,0 0 0,0 21 16,0-21-16,-21 22 0,-1-1 15,-20-21-15,0 22 0,-1-1 0,-20-21 16,21 21-16,-1-20 0,-20-1 16,42 0-16,-22 0 0,22-21 0,0 0 15,42-21 1,0 21 0</inkml:trace>
  <inkml:trace contextRef="#ctx0" brushRef="#br0" timeOffset="17772.95">19092 1990 0,'0'0'0,"0"-21"0,0-1 16,0 1-16,0 0 0,0-21 0,0 21 16,0-1-16,-21 1 0,0 0 15,0 21-15,0 0 0,-1 0 0,1 0 16,0 21-16,0 0 0,-21 1 15,20 20-15,1-21 0,-21 21 0,21 1 16,0-1-16,-1 0 0,1 1 16,0-1-16,21-21 0,0 22 15,0-22-15,0 0 0,0 0 0,21 0 16,0-21-16,1 0 0,-1 0 16,0 0-16,21 0 0,-21-21 0,1 0 15,20 0-15,-21 0 0,0-1 16,22 1-16,-22 0 0,0 0 0,0 0 15,-21-22-15,0 1 0,21 21 16,-21-21-16,0-1 0,0 22 0,0-21 16,0 21-16,0-1 0,0 1 15,-21 21 1,0 21-16,21 1 16,0 20-16,0-21 0,0 21 15,-21-20-15,21 20 0,0 0 0,0 1 16,0-22-16,0 21 0,0-21 15,0 22-15,0-22 0,21 0 0,0 0 16,0-21-16,0 0 0,22 0 16,-22 0-16,21 0 0,-21 0 0,22 0 15,-1-21-15,0 0 0</inkml:trace>
  <inkml:trace contextRef="#ctx0" brushRef="#br0" timeOffset="18512.58">19537 2138 0,'0'0'0,"42"-42"0,0-43 15,-20 43-15,-1-1 0,0-20 16,-21-1-16,0 1 0,21-1 15,-21-20-15,21 20 0,-21 22 0,0-22 16,0 1-16,0 20 0,0 1 16,0 21-16,0 0 0,0 0 0,0 42 31,-21 0-31,21 21 0,-21 1 0,0-1 16,21 0-16,0 22 0,-21-1 15,21 1-15,-22-1 0,22 22 0,0-22 16,0 1-16,0-1 0,0-20 15,0-1-15,0 0 0,0 1 16,0-1-16,22-21 0,-22 0 0,21 1 0,0-22 16,0 0-16,0 0 15,22 0-15,-22 0 0,0 0 0,21 0 16,-21-22-16,1 1 0,20 0 16,-21 0-16,0-21 0,0-1 0,1 1 15,-1 0-15,0-22 0,0 1 16,0-22-16,0 21 0,1 1 0,-22-22 15,0 22-15,21-1 0,-21 1 16,21 20-16,-21 1 0,0 21 0,0 0 16,0 42-1,-21 0-15,21 21 16,-21 1-16,21-1 0,0 0 0,0 22 16,0-22-16,0 22 0,0-1 15,0-20-15,0 20 0,0 1 16,0-22-16,0 0 0,0 1 0,0-1 15,0 0-15,0-21 0,-22 1 16,22 20-16,-21-21 0,21 0 16,-21-21-1,21-21 1,0 0-16,0 0 16,21-22-16,0 22 15,-21-21-15,22 0 0,-1 20 0,0-20 16,0 0-16,0 21 0,0-22 15,1 43-15,-1-21 0,0 21 0,0 21 16,-21 0 0,0 1-16,0 20 0,0-21 0,0 21 15,0 1-15,0-22 0,0 21 16,0-21-16,0 22 0,0-22 0,0 0 16,0 0-16,0 0 0,21-21 15,0 22-15,1-22 0,-1 0 16,0 0-16,21 0 0,-21 0 0,1-22 15,20 22-15,-21-21 0,21 0 16,-20 0-16,20 0 0,-21 0 16,21-1-16,-20-20 0,-1 21 15,0-21-15</inkml:trace>
  <inkml:trace contextRef="#ctx0" brushRef="#br0" timeOffset="18736.45">19516 1693 0,'0'0'0,"-43"0"0,64 0 32,1 0-32,20 0 0,-21 0 15,21-21-15,1 21 0,-1-21 16,22 21-16,-22-21 0,0 21 0,1-21 15,-1 21-15,0-21 0,1-1 16,-1 22-16</inkml:trace>
  <inkml:trace contextRef="#ctx0" brushRef="#br0" timeOffset="18987.2">20934 1228 0,'0'0'0,"-21"0"15,21 21-15,0 0 16,0 0-16,-22 0 0,22 1 16,0-1-16,0 0 0,-21 0 15,21 0-15,0 0 0,0 1 0,0-1 16,0 0-16,0 0 15,21-21-15,1 0 16,-1 0-16</inkml:trace>
  <inkml:trace contextRef="#ctx0" brushRef="#br0" timeOffset="19180.3">21230 1334 0,'0'0'0,"-21"0"15,0 0-15,0 21 0,-1 0 16,22 0-16,-21 0 16,0 0-16,21 1 0,0-1 0,0 0 15,0 0-15,0 0 16,0 0-16,21-21 31</inkml:trace>
  <inkml:trace contextRef="#ctx0" brushRef="#br0" timeOffset="19556.09">21272 868 0,'0'0'0,"0"21"31,22 0-31,-1 0 0,0 22 16,0-22-16,0 21 0,0 1 0,1-1 15,-1 0-15,0 1 0,0-1 16,0 21-16,0-20 0,-21 20 0,0 1 16,0-1-16,0 1 0,0-1 15,0 1-15,0-1 0,0 22 16,-21-22-16,0 1 0,0-1 0,0 1 15,0-1-15,-1 22 0,-20-21 0,21-1 16,-21 1-16,-1-1 0,1 1 16,0-1-16,-1-21 0,-20 22 15,42-22-15,-22-21 0,22-21 16,0 22-16,0-22 0,0 0 16,-1 0-16,1 0 0,0 0 0,0 0 15</inkml:trace>
  <inkml:trace contextRef="#ctx0" brushRef="#br0" timeOffset="20512.13">11070 3641 0,'-21'0'0,"0"-21"0,0 21 0,-1-22 15,1 22-15,0-21 16,0 0-16,0 21 0,0 0 16,21-21-16,-22 21 15,1-21-15,21 0 16,21 21-1,1 0-15,-1 0 16,0 0-16,21 0 0,-21 0 0,22 0 16,20 0-16,-20 0 0,-1 0 15,21 0-15,1 0 0,-1 0 16,1 0-16,21 0 0,-22 0 0,22 0 16,21 0-16,-1 0 0,1 0 15,0 0-15,21 0 0,0 0 0,0 0 16,21 0-16,0 0 0,1 0 15,20 0-15,0 0 0,22 0 0,-1 0 16,1 0-16,-1 0 0,22 0 16,0 0-16,-1 0 0,22 0 0,0 0 15,0 0-15,0 0 0,-1 0 0,22 0 16,-21 0-16,21 0 0,0 0 16,0-22-16,-21 22 0,21-21 0,0 21 15,0 0-15,-21-21 16,0 0-16,21 21 0,-21 0 0,-1-21 15,-20 21-15,0-21 0,-22 21 16,22 0-16,-22-22 0,-20 22 0,-1-21 16,0 21-16,-20 0 0,-1-21 0,-21 21 15,0 0-15,-21 0 0,-1 0 16,1-21-16,-21 21 0,0 0 0,-22 0 16,1 0-16,-22 0 0,0 0 15,-21 0-15,22 0 0,-22 0 0,0 0 16,-42 0 15,0 0-31,21-21 16,-21 21-16,-1 0 0,-20-21 15,42-1-15</inkml:trace>
  <inkml:trace contextRef="#ctx0" brushRef="#br0" timeOffset="26310.3">4635 11197 0,'0'-21'16,"0"0"0,0 0-16,0 0 0,0-1 15,0 1-15,0 0 0,0 0 16,0 0-16,-21 21 15,0 0-15,0 0 0,0 0 16,0 0-16,-22 0 0,1 0 0,21 0 16,-22 0-16,1 21 0,0 0 15,21-21-15,-22 42 0,22-20 0,0 20 16,0-21-16,0 21 16,-1 1-16,22 20 0,0-20 0,0 20 15,0-21-15,0 22 0,0-22 16,0 1-16,0 20 0,0-21 0,43 1 15,-22-1-15,0 0 0,21-20 0,-20-1 16,20 21-16,-21-42 0,21 21 16,1-21-16,-22 0 0,21 0 0,1 0 15,-22 0-15,21-21 0,0 0 16,-20 0-16,20 0 0,0-22 16,-21 22-16,22-21 0,-22-1 0,21 1 0,-21 0 15</inkml:trace>
  <inkml:trace contextRef="#ctx0" brushRef="#br0" timeOffset="28208.03">4932 10880 0,'-21'-21'16,"-1"21"-16,22 21 16,0 0-16,0 0 0,0 21 0,0-20 15,0 20-15,0 0 0,0 1 16,0 20-16,0-21 0,0 22 15,0-22-15,0 22 0,0-22 0,0 22 0,-21-22 16,21 0-16,0 1 16,0-1-16,0-21 0,0 0 0,0 0 15,0 1-15,0-1 0,0-42 32,0-1-32,0 1 15,21-21-15,-21 21 0,0 0 16,22-22-16,-1 22 0,-21-21 0,21 21 15,0-22-15,-21 22 0,21 21 0,0-21 16,1 21-16,-1 0 16,0 0-16,0 21 0,-21 0 15,21 0-15,-21 1 0,0-1 0,21 0 16,-21 0-16,0 21 16,0-20-16,0-1 0,0 0 0,0 0 15,22 0-15,-22 0 0,0 1 0,0-1 16,21 0-16,0-21 15,0 0-15,0 0 16,0-21-16,1 0 0,-1-1 16,21 1-16,-21 0 0,0 0 0,22 0 15,-22 0-15,0-22 0,0 22 0,0-21 16,1 21-16,-22-22 0,0 22 16,0-21-16,0 21 0,0-1 15,0 1-15,0 0 0,-22 21 31,1 21-31,21 0 0,-21 1 16,21-1-16,0 0 0,0 0 0,0 0 16,0 0-16,0 1 15,0-1-15,21 0 16,0 0-16,1-21 0,-1 21 16,0-21-16,0 21 0,0 1 15,0-22-15,-21 21 0,22 0 0,-1-21 16,0 21-16,0-21 0,0 21 0,0-21 15,1 0 1,-1 21-16,0-21 16,0 0-16,0-21 15,0 0 1,-21 0-16,22 0 0,-22 0 0,0-1 16,0 1-16,21 0 0,-21 0 0,21-21 15,-21 20-15,0 1 0,0-21 16,21 21-16,-21 0 0,21 21 15,-21 21 1,0 0-16,0 0 16,0 21-16,0-20 0,0-1 15,0 0-15,0 0 0,0 0 16,0 0-16,0 1 0,0-1 16,0 0-16,0 0 0,0 0 15,21-21-15,1 0 16,-1 0-1,0 0-15,0 0 0,-21-21 0,21 21 16,-21-21-16,21 0 0,-21 0 16,22-1-16,-22 1 0,0 0 15,0 0-15,0 0 0,0 0 16,-22-1-16,1 1 0,0 21 16,0-21-16,21 0 0,-21 21 0,0 0 15,-1 0-15,1 0 0,0 0 16,0 21-16,21 0 15,-21 0-15,21 1 0,0 20 16,0-21-16,0 0 0,0 0 0,0 22 16,0-22-16,0 0 0,21 0 15,0-21-15,0 0 16,0 0-16,1 0 0,-1 0 0,0 0 16,0 0-16,0-21 0,0 21 0,1-21 15,-22 0-15,21 0 0,0-1 16,0 1-16,0 0 0,-21 0 0,0 0 15,21 0-15,1-1 0,-22 1 16,21 21 0,-21 21-1,0 1-15,0-1 16,0 0-16,0 0 0,0 0 16,0 0-16,0 1 0,0-1 15,0 0-15,0 0 0,0-42 63,0 0-63,21 0 0,-21-1 15,21 1-15,-21 0 0,0 0 0,0 0 16,21 0-16,-21-1 0,21 22 16,-21-21-16,22 21 0,-1 0 15,-21 21 1,21 1-16,-21-1 0,0 0 15,0 0-15,0 0 0,0 0 16,0 1-16,0-1 0,0 0 16,0 0-16,21-21 15,0 0 1,0-21 0,1 0-1,-22 0-15,0-1 0,21 1 16,-21 0-16,21 0 15,-21 0-15,0 0 16,0-1-16,0 44 31,0-1-31,0 0 16,0 0-16,0 0 0,0 0 16,0 1-16,0-1 0,0 0 15,21-21-15,-21 21 0,21 0 0,0-21 16,-21 21-16,22-21 0,-1 0 0,0 0 15,0 0-15,21 0 0,-20 0 0,-1 0 16,21 0-16,-21 0 0,22-21 16,-22 21-16,0-21 0,0 0 15,0 0-15,0 0 0,1-1 0,-1 1 16,-21 0-16,21 0 0,-21 0 16,0 0-16,0-1 0,0 1 0,0 0 15,0 0-15,0 0 0,0 0 0,-21 21 16,0 0-16,-1 0 15,22 21-15,0 0 0,0 0 16,0 0-16,0 0 0,0 22 0,0-22 16,0 0-16,0 0 0,0 0 0,0 1 15,0-1-15,0 0 16,22-21 0,-1 0-1,0 0-15,0 0 0,0-21 16,0 21-16</inkml:trace>
  <inkml:trace contextRef="#ctx0" brushRef="#br0" timeOffset="29356.19">7810 11536 0,'0'-21'32,"22"0"-32,-22-1 15,0 1-15,0 0 0,0 0 16,0 0-16,0 0 0,0-1 16,0 1-16,-22 0 0,22 0 0,-21 0 15,0 0-15,0-1 0,0 22 0,0-21 16,-22 0-16,22 21 0,-21 0 15,21 0-15,-22 0 0,22 0 16,0 21-16,-21 0 0,20 1 0,1 20 16,0-21-16,0 21 0,21-20 15,0 20-15,-21 0 0,21 1 0,0-1 16,0-21-16,0 21 0,0-20 0,0-1 16,0 21-16,21-21 15,0 0-15,0-21 0,0 0 16,1 0-16,-1 0 0,0 0 0,0-21 15,21 0-15,-20 21 0,-1-21 16,0-21-16,0 20 0,0 1 0,0-21 16,1 21-16,-1-22 0,-21 1 0,21 0 15,-21-1-15,21 1 0,-21 0 16,0-22-16,0 22 0,0 0 0,0-22 16,0 22-16,0-1 0,0 1 15,-21 0-15,21-1 0,0 22 16,-21-21-16,21 21 0,-21 0 0,-1 21 15,22 21 1,0 21-16,0-21 16,0 22-16,0-1 0,0 0 0,0 1 15,0-1-15,22 0 0,-22 22 0,21-22 16,-21 0-16,0 22 0,0-22 16,21 1-16,0-1 0,-21 0 0,21 1 15,0-1-15,1-21 0,-22 0 16,21 0-16,0 1 0,0-1 15,0 0-15,0-21 0,1 0 0,-1 0 16,0 0-16,0 0 0,0-21 0,0 0 16,1 21-16,-22-22 0,21 1 15,0 0-15,-21 0 0,21 0 0,-21 0 16,0-1-16,0 1 0,0 0 0,0 0 16,0 0-16,0 0 0,0-1 15,-21 1-15,0 0 0,0 21 0,-1 0 16,22 21 15,0 0-31,0 1 16,0-1-16,22 0 15,-1-21-15,-21 21 0,21-21 0,0 21 16,-21 0-16,21-21 16,0 22-16,-21-1 0,22-21 15,-1 21-15,-21 0 0,21-21 0,-21 21 16,21 0-16,0-21 15,0 22-15,1-22 32,-1 0-32,-21-22 15,0 1-15,21 21 0,-21-21 16,21 0-16,-21 0 0,0 0 16,0-1-16,0 1 0,0-21 15,21 21-15,-21 0 0,0-22 0,0 22 16,21 0-16,-21 0 0,0 0 15,0 42 1,0 0-16,0 0 16,0 0-16,0 0 0,0 1 0,0-1 15,0 0-15,0 21 0,0-21 16,0 1-16,0-1 0,0 0 16,0 0-16,0 0 15,0-42 16,0 0-31,0 0 16</inkml:trace>
  <inkml:trace contextRef="#ctx0" brushRef="#br0" timeOffset="29550.08">8467 11113 0,'0'0'0,"21"0"94,0 0-78</inkml:trace>
  <inkml:trace contextRef="#ctx0" brushRef="#br0" timeOffset="30350.3">8678 11451 0,'0'-21'15,"0"0"-15,0 0 16,0 0-16,0-1 0,0 1 15,0 0-15,0 0 0,0 0 16,0 0-16,0-1 16,21 22-1,1 22-15,-1-1 16,-21 0-16,21 0 0,0 0 16,0 0-16,-21 1 0,0 20 15,21-21-15,-21 0 0,22 22 0,-22-22 16,0 0-16,0 0 0,0 0 15,0 0-15,21 1 0,0-22 16,0 0 0,0-22-1,0 1-15,-21 0 16,22 0-16,-22 0 0,0 0 0,21-1 16,0 1-16,-21-21 0,21 21 15,-21-22-15,0 22 0,21 0 0,-21 0 16,0 0-16,0 42 31,0 0-31,0 0 16,0 0-16,0 1 0,0-1 0,0 0 15,0 21-15,0-21 0,0 1 0,0-1 16,0 0-16,0 0 0,0 0 16,0 0-16,0 1 0,21-22 15,1 21-15,-1-21 16,0 0-1,0 0-15,-21-21 0,21 21 0,0-22 16,-21 1-16,0 0 0,22 21 0,-1-21 16,-21 0-16,0 0 0,0-1 0,0 1 15,0-21-15,0 21 0,0 0 16,0-1-16,0 1 0,0 0 16,0 42 15,0 0-31,0 1 0,0-1 15,0 0-15,0 0 0,0 21 0,0-20 16,0-1-16,0 0 0,21-21 16,0 21-16,0-21 0,-21 21 15,21-21-15,1 0 0,-1 0 16,0 0-16,0-21 0,-21 0 31,21 21-31,-21-21 0,0 0 0,21 21 0,-21-22 16,0 1-16,0 0 15,0 0-15</inkml:trace>
  <inkml:trace contextRef="#ctx0" brushRef="#br0" timeOffset="32192.21">4932 8361 0,'0'0'0,"-21"-42"0,21 20 0,-22 1 15,22 0-15,0 0 0,-21 0 0,0 0 16,21-1-16,-21 22 16,21-21-16,-21 21 0,0 0 15,21 21 1,0 1-16,0 20 0,0 0 16,0 1-16,0-1 0,0 0 0,0 22 15,0-1-15,0 1 0,0-1 16,0 1-16,0-1 0,0 1 0,0-22 15,0 22-15,-22-1 0,22-21 0,0 1 16,0-1-16,0 0 0,0-20 16,0-1-16,0 21 0,0-21 15,0 0-15,0-42 32,0 0-32,0 0 0,0-21 15,0 20-15,0-20 0</inkml:trace>
  <inkml:trace contextRef="#ctx0" brushRef="#br0" timeOffset="32898.81">4657 8128 0,'0'0'0,"-22"0"0,1 0 16,42 0 15,1 0-15,-1 0-16,0 0 0,21 0 0,1 0 15,-1 0-15,21 0 0,-20 0 16,20 0-16,22 0 0,-22-21 0,22 21 16,0-21-16,21 21 0,-1-21 15,1 21-15,0-22 0,0 1 0,0 21 16,-22-21-16,22 0 0,-21 0 15,21 21-15,-22-21 0,1 21 0,0 0 16,-22-22-16,1 22 0,-1 0 16,1 0-16,-22 0 0,0 0 15,1 0-15,-1 0 0,-21 0 0,22 0 16,-22 0-16,-21 22 0,21-22 0,-21 21 16,21 0-16,-21 0 0,21 0 15,-21 0-15,0 1 0,0-1 0,0 0 16,0 0-16,0 0 0,0 22 0,0-22 15,0 21-15,0-21 0,0 0 16,0 22-16,21-22 0,-21 21 0,0 1 16,0-22-16,0 0 0,0 21 0,0-21 15,0 22-15,22-22 16,-22 21-16,0-21 0,0 22 0,21-22 16,-21 21-16,0-21 0,0 1 0,0 20 15,0-21-15,0 0 0,0 0 16,0 1-16,0-1 0,-21 0 0,-1 0 15,1 0-15,0 0 0,-21 1 0,21-1 16,-43-21-16,22 21 0,-43 0 16,22 0-16,-43 0 0,21 1 0,-21-1 15,0 0-15,-21-21 0,22 21 16,-1 0-16,0-21 0,0 0 0,21 21 16,1-21-16,20 0 0,-20 0 15,20 0-15,22 0 0,-22 0 0,22 0 16,21 0-16,-22 0 0,22 0 0,0 0 15,0-21-15,0 0 0,0 0 16,21 0-16,0 0 16,0-1-16,0 1 15,0 0-15,0 0 0,0 0 0</inkml:trace>
  <inkml:trace contextRef="#ctx0" brushRef="#br0" timeOffset="33653.37">5778 9165 0,'0'-21'15,"0"0"17,0 0-32,0 0 15,-21 21 1,21-22-16,-21 22 0,21-21 0,-21 21 16,-21-21-16,20 21 15,1 0-15,-21 0 0,0 0 0,-1 0 16,1 21-16,0-21 0,-22 21 0,22 1 15,-22 20-15,1-21 0,20 21 16,-20 1-16,-1-1 0,1 22 16,-22-22-16,22 21 0,-1 22 0,1-21 15,20 20-15,-20 1 0,21-22 16,-1 22-16,22 0 0,0-1 16,21-20-16,0 21 0,42-22 0,-21 1 15,43-1-15,-1-21 0,1 1 0,-1-1 16,22-21-16,21 22 0,-21-43 0,-1 0 15,43 21-15,-21-21 0,0 0 0,-21 0 16,-1-21-16,-20 21 0,20-22 0,-20 1 16,-1 0-16,-20 0 0,-1 0 15,0-22-15,-20 22 0,20 0 0,-21-21 16</inkml:trace>
  <inkml:trace contextRef="#ctx0" brushRef="#br0" timeOffset="33944.24">5948 9991 0,'0'0'0,"-21"0"0,21 21 16,0 0 0,21 0-1,0-21-15,0 0 16,0 0-16,22 21 0,-1-21 0,-21 0 15,21 0-15,1 22 0,-1-1 16,-21-21-16,22 21 0,-22-21 0,0 21 16,0 0-16,0 0 0,-21 1 0,0-1 15,0 21-15,0-21 0,-21 22 0,0-1 16,0-21-16,-22 43 0,1-22 16,-21 0-16,-1 1 0,1-1 0,-22 21 15,0-20-15,1-22 0,-1 21 0</inkml:trace>
  <inkml:trace contextRef="#ctx0" brushRef="#br0" timeOffset="34828.76">11938 8234 0,'0'0'0,"0"-64"15,0 43-15,0 0 16,0 0-16,0 0 0,0 0 15,21 21 1,0 21-16,0-21 0,-21 42 0,22-21 16,-1 22-16,0-22 0,-21 21 0,21 22 15,0-22-15,-21 0 0,0 1 16,0-1-16,21 0 0,-21 1 0,22-1 16,-22 0-16,0 1 0,0-22 0,0 0 15,0 0-15,21 0 0,0-21 16,0 0-1,0-21 1,-21 0-16,21-21 0,1 20 16,-22 1-16,21 0 0,0-21 0,0 21 15,-21-1-15,21 1 0,0 0 16,1 21 0,-1 0-16,-21 21 0,0 0 0,21 1 15,-21-1-15,21 0 0,0 0 0,-21 0 16,0 0-16,21 1 0,1 20 15,-1-42-15,-21 21 0,21 0 0,0-21 16,0 0-16,0 0 0,1 0 0,20 0 16,-21 0-16,21-21 0,-20 21 15,20-21-15,-21 0 0,21 0 16,-20-1-16,20-20 0,-21 21 0,0-21 16,-21 20-16,0-20 0,0 21 15,0-21-15,0-1 0,-21 1 0,0 21 16,0-22-16,-22 22 0,22 0 0,-21 0 15,21 0-15,0 21 0,-22 0 16,22 0-16,0 0 0,0 21 0,-22 0 16,22 0-16,0 0 0,0 1 0,0 20 15,21-21-15,0 21 0,0-20 16,0 20-16,0-21 0,0 21 0,0-20 16,21-1-16,0 21 0,21-21 0,1 0 15,-1 1-15,0-22 16,1 21-16,20-21 0</inkml:trace>
  <inkml:trace contextRef="#ctx0" brushRef="#br0" timeOffset="35296.6">13271 8678 0,'0'0'0,"64"0"0,-22-21 16,64-21-16,-85 21 0,22 0 15,-22-22-15,0 22 0,0 0 0,-21 0 16,0 0-16,0-1 0,0 1 16,0 0-16,-21 0 0,0 21 0,0 0 15,-1 0-15,-20 0 0,21 21 0,-21 0 16,20 0-16,-20 1 0,21-1 15,-21 0-15,20 21 0,1-21 0,-21 22 16,21-1-16,0-21 0,-1 22 16,22-22-16,0 21 0,0-21 15,0 0-15,0 1 0,0-1 0,22-21 16,-1 0-16,0 0 0,0 0 0,21 0 16,-20 0-16,-1-21 0,21-1 15,-21 1-15,22 0 0,-22 0 0,21 0 16,-21-22-16,0 22 0,22-21 0,-22 0 15,0-1-15,-21 1 0,21 0 16,-21-1-16,21 1 0,-21-22 0,0 22 16,0-21-16,0 20 0,0 1 0,0-22 15,0 22-15,0 0 16,-21 21-16,21-1 0,-21 1 0,0 21 16,21 21-16,0 1 15,0 20-15,0 0 0,0 22 16,0-22-16,0 22 0,0-22 0,0 21 15,0 1-15,0-22 0,0 22 0,0-22 16,0 0-16,0 1 0,0-1 16,0 0-16,0 1 0,0-22 0,0 21 15,0-21-15,21 1 0,0-22 0,0 0 16,1 0-16,-1 0 0,21 0 16</inkml:trace>
  <inkml:trace contextRef="#ctx0" brushRef="#br0" timeOffset="35544.37">14690 8488 0,'0'0'0,"21"0"0,0 0 16,0 0 0,0 0-16,0 0 0,1 0 15,-1 0-15,0 0 0,0 0 16,0 0-16,0 0 15,1 0-15,20 0 0,-21-21 0,0 21 16,22 0-16,-22 0 0,0 0 16,21 0-16,-21 0 0,1 0 15,-44 0 17,1 0-32</inkml:trace>
  <inkml:trace contextRef="#ctx0" brushRef="#br0" timeOffset="35705.26">14817 8573 0,'0'0'0,"-22"21"0,-41 21 16,42-42-16,21 21 16,-21-21-16,21 21 0,0 1 15,21-22 1,0 0-16,0 0 16,21 0-16,-20-22 0,20 22 15,0-21-15,1 0 0,-1 21 0,0-21 16,22 0-16,-22 21 0</inkml:trace>
  <inkml:trace contextRef="#ctx0" brushRef="#br0" timeOffset="36123.94">20002 8446 0,'0'0'0,"106"0"0,296 0 16,-317 0-16,21-22 15,-43 22-15,22 0 16,-21 0-16,-1 0 0,1 0 0,-22 0 0,21 0 16,-20 0-16,-22-21 0,21 21 15,-21 0-15,1 0 0,-22-21 47,-22 21-31,1 0-16,0 0 0,0 0 15,0 0-15,0 0 0,-1 0 16,-20 0-16,21 0 0,0 0 0,-22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4:01:4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2328 0,'0'0'0,"0"-21"16,0 0-16,0 0 0,0 0 15,0 0-15,0-1 16,0 1-16,0 0 15,0 0-15,-21 42 32,21 21-17,0-20-15,0 20 16,0 0-16,0 22 0,0-1 0,0 1 16,0 20-16,0-20 0,0 21 15,-21-1-15,21 1 0,0 0 0,0-1 16,-22 22-16,1-21 0,21-1 15,-21-20-15,21 21 0,0-43 0,0 21 16,-21-20-16,21-1 0,0-21 16,0 0-16,0 1 0,0-1 15,-21-21-15,21-21 16,0-1 0,0 1-16,0 0 0,0-21 15,0-1-15,0-20 0,21 21 0,0-22 16,-21 1-16</inkml:trace>
  <inkml:trace contextRef="#ctx0" brushRef="#br0" timeOffset="811.36">2921 2307 0,'0'0'0,"0"-21"0,0 0 0,0 0 15,0 0 1,21 21 0,0 0-16,0 0 0,1 0 15,-1-22-15,21 22 0,-21 0 16,22 0-16,-1 0 0,0 0 0,22 0 16,-22 0-16,22 0 0,20 0 15,-20 0-15,-1 0 0,1 0 0,-1 0 16,1 0-16,-1 0 0,1 0 15,-1 0-15,1 0 0,-1 0 0,22 0 16,-22 0-16,1 0 16,21 0-16,-22 0 0,22 0 0,-22 0 15,1 0-15,-1-21 0,1 21 16,-1 0-16,-20 0 0,-1 0 0,0 0 16,-21 0-16,1 0 0,-1 0 15,0 0-15,0 0 0,0 0 0,-21 21 16,0 1-16,21-1 15,-21 0-15,0 0 0,0 0 0,0 0 16,0 22-16,0-1 0,22 0 16,-22 1-16,0-1 0,21 0 0,-21 22 15,0-22-15,0 22 0,0-22 16,0 0-16,0 22 0,0-22 16,0 1-16,0 20 0,0-21 0,0 22 15,0-22-15,0 22 0,0-22 16,0 22-16,0-22 0,0 0 0,0 1 15,0-1-15,0 0 0,0 1 16,0-22-16,0 0 0,0 21 0,0-21 16,0 1-16,0-1 0,-21 0 15,21 0-15,-22-21 0,22 21 16,-21 0-16,0-21 16,0 0-16,0 22 15,0-22-15,-1 0 0,-20 0 16,0 21-16,-1-21 15,-20 21-15,-1-21 0,1 21 0,-22 0 16,-21-21-16,22 21 0,-1 1 16,-21-1-16,0 0 0,1 0 0,-1 0 15,0 0-15,-21 1 0,21 20 16,-21-21-16,21-21 0,22 21 0,-22 0 16,0 1-16,0-22 0,21 0 15,-20 21-15,20-21 0,21 0 0,1 0 16,-1 0-16,22 0 0,21 0 15,-21-21-15,42-1 0,0 1 16,0 0-16,0 0 16,0-21-16,21 20 0,0-20 0,21 0 15,-21-1-15,1 1 0</inkml:trace>
  <inkml:trace contextRef="#ctx0" brushRef="#br0" timeOffset="1527.98">2942 1715 0,'0'-22'15,"0"1"-15,0 0 16,0 0-16,21-21 0,0 20 0,1 1 16,-1 0-16,0-21 0,0 21 15,21-22-15,-20 22 0,-1-21 16,0 21-16,0-22 0,-21 1 0,0 21 16,0 0-16,0-22 0,-21 22 15,0 0-15,-22 21 0,1 0 16,0 0-16,-22 0 0,-20 0 0,20 21 15,-21 0-15,1 22 16,-1-22-16,22 21 0,-22-21 0,21 22 16,22-1-16,0-21 0,-1 21 15,22-20-15,21 20 0,0-21 16,21 0-16,22 22 0,-1-22 0,22 0 16,-1 21-16,1-21 0,20 1 15,-20 20-15,-1-21 0,1 21 0,-22-20 16,0-1-16,1 21 0,-22-21 15,0 22-15,-21-22 0,0 0 16,-21 0-16,0 0 0,-22 0 0,22 1 16,-21-1-16,0 0 0,-22-21 15,22 0-15,-22 0 0,22 0 0,0 0 16,-22 0-16,22 0 16,21-21-16,-22 0 0,22-1 0,0 1 15,21 0-15,0-21 0,0 21 16,0-1-16,21-20 0,0 21 15,22 0-15,-1-22 0,0 22 0,1-21 16,-1 21-16</inkml:trace>
  <inkml:trace contextRef="#ctx0" brushRef="#br0" timeOffset="2608.61">3175 1545 0,'0'-21'31,"-21"21"-31,0 0 16,-1 0-16,1 21 0,0 0 16,0 1-16,21 20 0,-21-21 15,21 21-15,0-20 0,0 20 16,0 0-16,0-21 0,0 22 0,0-22 16,0 0-16,21 0 0,0 0 15,0 1-15,0-1 0,1-21 16,-1 0-16,0 0 0,0 0 0,64-43 15,-64 22 1,21-21-16,-21 21 0,1-22 16,-1 22-16,-21-21 0,0 0 15,0-1-15,0 1 0,0 21 0,0-22 16,-21 22-16,-1 0 0,-20 0 16,21 0-16,-21 0 0,20 21 0,-20 0 15,21 0-15,-21 0 0,20 0 16,1 0-16,42 0 31,1 0-31,20-22 16,0 22-16,1-21 0,20 0 0,1 0 15,-1-21-15,22 20 0,-22-20 16,1 21-16,-1-21 0,1-1 16,-22 1-16,22 0 0,-22-1 15,-21 1-15,0 0 0,0-1 16,-21 1-16,0 21 0,0 0 0,0-1 15,-21 1-15,0 21 0,-21 0 16,21 21-16,-22 1 0,1 20 0,0 0 16,-1 22-16,1-1 0,21 1 15,-22-1-15,22 1 0,0-1 0,21 22 16,-21 0-16,21-1 0,0 22 16,0-21-16,0 21 0,0-22 15,0 1-15,0 0 0,21 20 0,0-20 16,-21 0-16,21-1 0,-21 1 15,0-21-15,22-1 0,-1 1 16,-21-22-16,21 0 0,-21-21 0,0 1 16,21-1-16,0-21 0,0 0 15,1-21-15,-1-1 0,0 1 16,-21-21-16,21 0 0,0-1 16,-21 1-16,0-22 0,0 1 0,0-1 15,0 1-15,0-1 0,-21 22 16,0-21-16,0 20 0,-22-20 0,22 20 15,-21 1-15,0 21 0,-1-21 16,22 20-16,-21 1 0,-1 0 16,22 21-16,0 0 0,-21-21 15,21 21-15,21-21 16,21 0 0,0-1-16,21 1 0,1 21 0,-1-42 15,0 21-15,22 0 0,-1-22 16,1 1-16,-1 21 0,-20-22 0,20 1 15,-21 0-15,1-1 0,-1 1 16,0 0-16,-20-1 0,20 1 16,-21 0-16,-21-1 0,0 1 0,0 0 15,0 21-15,0-1 0,0 1 16,-21 21 0,0 0-16,0 21 0,-1 22 15,1-22-15,0 21 0,21 1 16,0-1-16,-21 0 0,21 22 15,0-1-15,-21-20 0,21 20 0,0 1 16,0-22-16,0 21 0,0-20 16,0-1-16,0 0 0,0 1 15,0-22-15,21 0 0,-21 0 0,21 0 16,0-21 0,0 0-16,-21-21 0,0 0 15,22 0-15</inkml:trace>
  <inkml:trace contextRef="#ctx0" brushRef="#br0" timeOffset="2791.02">4000 1588 0,'0'0'0,"-21"0"16,21-22-16,0 1 15,21 21-15,1-21 0,-1 21 16,0-21-16,21 0 0,1 21 0,-22-21 15,21-1-15,0 1 0,1 21 16,-1-21-16,0 0 0,1 21 16,-1 0-16</inkml:trace>
  <inkml:trace contextRef="#ctx0" brushRef="#br0" timeOffset="3259.39">4593 1418 0,'0'0'0,"-21"21"0,0 1 0,0-1 15,-1 0-15,1 21 0,0-21 16,0 22-16,0-1 0,21-21 0,-21 22 15,21-22-15,0 0 0,0 21 16,0-21-16,0 1 0,21-22 31,0 0-31,0 0 0,0 0 0,0-22 16,-21 1-16,22 0 16,-1 0-16,0 0 0,0 0 0,-21-22 15,0 22-15,21 0 0,-21 0 16,0 0-16,21 21 15,-21 21 1,0 0-16,0 0 0,22 0 16,-22 0-16,0 1 0,0-1 15,21 0-15,0 0 0,0 0 16,0 0-16,0-21 0,1 0 16,-1 0-16,0 0 0,0 0 0,0 0 15,22-21-15,-22 21 0,0-21 16,0 0-16,0 0 0,0 0 15,-21-1-15,0-20 0,0 21 16,0-21-16,0 20 0,0 1 0,0-21 16,0 21-16,-21 0 0,0-1 15,0 1-15,0 0 0,0 21 0,-1 0 16,1 0-16,0 0 0,0 0 16,0 0-16,0 21 0,21 0 15,0 1-15,0-1 0,0 0 16,0 0-16,0 0 0,21 0 0,0-21 15</inkml:trace>
  <inkml:trace contextRef="#ctx0" brushRef="#br0" timeOffset="4087.92">5482 1376 0,'0'0'0,"-21"-21"0,0 21 16,-22-21-16,22 21 0,0 0 15,0 0-15,0 0 0,0 0 0,-1 21 16,1-21-16,21 21 0,-21 0 16,0 0-16,0 22 0,21-22 0,0 21 15,0-21-15,0 22 16,0-22-16,0 21 0,0-21 0,0 0 16,0 1-16,21-1 0,-21 0 15,21-21-15,0 0 0,0 0 0,1 0 16,20-21-16,-21 0 0,0-1 15,0 1-15,1 0 0,-1 0 0,-21-21 16,21 20-16,-21 1 0,21-21 16,-21 21-16,0 0 0,0-1 0,0 1 15,0 0-15,0 0 0,-21 21 16,0 0-16,21 21 16,-21 0-16,21 0 15,-22 1-15,22 20 0,0-21 16,0 21-16,0-20 0,0-1 15,0 21-15,0-21 0,0 0 0,22 1 16,-1-1-16,0-21 0,0 0 16,0 0-16,0 0 0,1 0 0,20 0 15,-21-21-15,0-1 0,22 1 16,-22 0-16,0 0 0,0 0 0,0-22 16,0 22-16,1 0 0,-1-21 15,-21 21-15,0-1 0,0 1 16,0 0-16,0 0 0,0 42 47,0 0-47,21 0 0,-21 1 0,0-1 15,21 0-15,-21 21 0,0-21 16,21 1-16,0-1 0,1 0 16,-1 0-16,0-21 0,0 0 15,21 0-15,-20 0 0,-1 0 0,21-21 16,-21 21-16,0-21 0,1 0 15,20-1-15,-21 1 0,-21 0 0,21 0 16,0-21-16,-21 20 0,0-20 16,0 21-16,0-21 0,0 20 0,0-20 15,0 21-15,0 0 0,-21 21 16,0 0-16,0 0 16,0 0-16,0 21 0,-1 21 15,22-21-15,0 22 0,0-1 0,0 0 16,0-20-16,0 20 0,0 0 15,0-21-15,0 22 0,22-22 0,-1 0 16,0 0-16,0-21 0,0 0 16,0 0-16,22 0 0,-22 0 0,0 0 15,21-21-15,-20 0 0,20 0 16,-21 0-16,21-1 0,-20 1 0,20 0 16</inkml:trace>
  <inkml:trace contextRef="#ctx0" brushRef="#br0" timeOffset="5183.08">3873 3768 0,'0'-43'15,"0"22"-15,0 0 16,0 42 15,-21-21-31,21 21 16,0 22-16,0-22 0,0 21 16,0 1-16,0 20 0,0 1 0,0-1 15,0 1-15,0 20 16,0 1-16,0 0 0,0-1 0,0 1 15,0 0-15,0-1 0,0 1 0,0 0 16,0-22-16,0 1 0,0-22 16,0 0-16,21 1 0,1-22 0,-22 0 15,21 0-15,0-21 16,0 0-16,0 0 0,0 0 16,1 0-16,-1 0 15,0 0-15,0 0 0,21-21 16,-20 21-16,20-21 0,0 21 15,1-21-15,-1-1 0,21 22 0,1-21 16,-1 0-16,1 0 0,-1 21 16,1-21-16,-1 0 0,-20 21 15,20-22-15,-20 1 0,-1 21 0,-21-21 16,21 21-16,-20 0 0,20-21 16,-21 21-16,0-21 0,0 21 15,-21-21-15,0-1 16,0 1-16,0 0 15,0 0 1,-21 21-16,0 0 0,0-21 16,-21 21-16,-1 0 0,22 0 0,-21 0 15,-1 0-15,1 0 0,21 0 16,-21 0-16,20 0 0,1 0 16,42 0 15,1 0-31,-1 0 0,21 0 0,-21 0 15,22 0-15,-22 0 0,21 0 16,0 0-16,-20 0 0,-1 0 0,21 0 16,-21 0-16,0 0 0,1 21 15,-22 0-15,0 0 0,0 0 16,0 1-16,0-1 16,0 21-16,-22-21 0,1 0 0,-21 22 15,21-22-15,-22 0 0,1 21 16,0-20-16,-1-1 0,1 21 15,21-21-15,-21-21 0,20 21 0,1 1 16,0-22-16,0 0 0</inkml:trace>
  <inkml:trace contextRef="#ctx0" brushRef="#br0" timeOffset="6487.7">3641 4297 0,'0'0'0,"0"-21"16,0-22-16,0 22 16,0 0-1,0 42 16,0 0-31,0 1 0,0 20 16,0 0-16,0 1 0,0 20 16,0-21-16,21 43 0,-21-21 0,0 20 15,21 22-15,0-21 0,-21-1 16,21 1-16,-21 21 0,0-21 0,0-22 16,21 22-16,-21-1 0,0-20 15,0-1-15,22 1 0,-22-1 0,21-20 16,-21 20-16,0-42 0,0 22 15,0-22-15,0 0 0,21 0 16,-21 0-16,21-21 0,-21 22 16,21-22-16,0 0 0,1 0 15,-1 0-15,0 0 16,0 0-16,21 0 0,-20 0 0,20 0 16,0 0-16,1 0 0,-1 0 15,21-22-15,-20 22 0,20 0 0,1 0 16,-1 0-16,1 0 0,-22 0 0,22 0 15,-1 0-15,-21 0 16,1 0-16,20 0 0,-42 0 0,22-21 16,-1 21-16,-21 0 0,0 0 0,1 0 15,-1 0-15,0-21 16,-21 0-16,0 0 16,-21 21-1,0-21-15,-1 21 0,22-22 16,-21 22-1,0 0 1,21 22-16,-21-1 16,0 0-16,21 0 15,-21 0-15,-1 0 0,1 1 16,0-1-16,0 0 0,21 0 0,-21 0 16,0-21-16,21-21 15</inkml:trace>
  <inkml:trace contextRef="#ctx0" brushRef="#br0" timeOffset="8588">5609 4509 0,'21'-22'0,"-21"1"15,0 0 1,-21 21-16,-21 0 15,21-21-15,-1 21 0,-20 0 16,21 0-16,-21 0 0,20 0 0,1 21 16,-21 0-16,21-21 0,0 21 15,-1 1-15,22-1 0,0 21 16,0-21-16,0 22 0,0-22 0,0 21 16,0-21-16,22 22 0,-1-1 15,0-21-15,0 0 0,0 0 0,0 1 16,22-1-16,-22-21 0,21 0 15,-21 0-15,22 0 0,-1 0 0,-21 0 16,22-21-16,-1-22 0,0 22 16,-21 0-16,22-21 0,-22 20 0,21-20 15,-21 21-15,1-21 0,-1-1 16,0 22-16,-21-21 0,0-1 0,0 1 16,0-21-16,0 20 0,0 1 15,0 0-15,-21-1 0,21 22 16,0-21-16,-21 42 0,-1 0 15,1 0-15,21 42 16,0-21-16,0 22 0,0-1 0,0 0 16,0 1-16,-21 20 0,21-21 15,0 1-15,-21 20 0,21-20 0,-21 20 16,21-21-16,0 1 0,0-1 16,0-21-16,0 22 0,0-22 0,0 0 15,21-42 1,0 21-1,-21-43-15,21 22 0,-21 0 16,21-21-16,1 21 0,-22-22 16,21 22-16,-21 0 0,21-21 0,-21 20 15,21 1-15,0 0 0,0 21 16,1 0-16,-1 21 16,0 0-16,-21 1 0,0-1 15,0 21-15,0-21 0,21 22 16,-21-1-16,0-21 0,21 21 0,-21-20 15,0-1-15,21 21 0,1-42 16,-1 21-16,0-21 0,0 0 16,0 0-16,22 0 0,-22-21 15,0 0-15,0 0 0,21 0 16,-20-1-16,-1-20 0,0 21 0,0 0 16,-21-22-16,0 22 0,0 0 15,0-21-15,0 21 0,0-1 0,0 1 16,0 0-16,0 0 0,-21 21 15,0 0-15,0 0 16,21 21-16,-22 0 16,22 0-16,0 1 0,0-1 15,0 0-15,0 0 0,0 0 0,0 0 16,22 1-16,-1-1 0,-21 0 16,21 0-16,0 0 0,-21 0 0,21 1 15,0-22-15,1 21 16,-1-21-16,0 0 0,0 0 15,0 0-15,0 0 0,1 0 0,-1 0 16,21-21-16,-21-1 0,0 1 16,1 0-16,-1 0 0,-21 0 0,21 0 15,-21-1-15,21 1 0,-21 0 16,0 0-16,0 0 0,0 42 47,0 0-47,-21 0 0,21 0 15,0 22-15,-21-22 0,21 0 16,0 0-16,0 0 0,0 1 16,0-1-16,21-21 0,0 21 0,0-21 15,0 0-15,1 0 0,-1 0 16,0 0-16,0 0 0,21-21 0,-20 21 16,-1-21-16,0-1 0,0 1 15,0 0-15,0 0 0,-21 0 0,0 0 16,0-1-16,0-20 0,0 21 0,0 0 15,0 0-15,-21-1 0,-21 1 16,21 0-16,0 0 0,-1 21 0,-20 0 16,21 0-16,0 0 0,0 0 15,-22 21-15,22 0 0,0 0 0,21 1 16,0-1-16,-21 21 0,21-21 16,0 22-16,0-22 0,0 21 15,0-21-15,21 22 0,0-22 0,0 0 16,0 0-16,1 0 0,-1-21 0,21 0 15,-21 0-15,22 0 0,-22 0 16,21 0-16,0 0 0,1 0 0,-22-21 16,21 0-16,-21 0 0,1 0 15,-1-1-15,0 1 0,0 0 0,-21 0 16,21 0-16,-21 0 0,0-1 16,0 1-16,0 42 31,0 1-16,0-1-15,-21 0 0,21 0 0,0 0 16,0 0-16,0 1 0,0-1 16,0 0-16,0 0 0,0 0 15,21-21 1,0 0-16,-21-21 16,22 0-16,-1 21 0,-21-21 0,21 0 15,-21-1-15,21 1 0,-21 0 16,21 0-16,-21 0 0,21 0 15,-21-1-15,0 1 0,0 42 47,0 1-47,0-1 0,0 0 16,0 0-16,0 0 0,0 0 16,0 1-16,0-1 0,0 0 0,22 0 15,-1-21-15,0 21 16,0-21-16,0 0 0,0 0 15,1 0-15,-1 0 0,0-21 0,0 0 16,0 0-16,0 21 16,1-21-16,-22-1 0,0 1 15,21 0-15,-21 0 0,0 0 16,21 0-16,-21-1 0,0 1 0,0 0 16,0 0-16,0 42 31,0 0-31,0 0 15,0 1-15,0-1 0,0 0 16,0 0-16,0 21 0,0-20 0,0-1 16,21 0-16,0 0 0,0 0 15,1-21-15,-1 0 0,0 21 16,0-21-16,0 0 0,-21-21 0</inkml:trace>
  <inkml:trace contextRef="#ctx0" brushRef="#br0" timeOffset="8615.98">8276 4847 0,'0'-21'0,"0"42"0</inkml:trace>
  <inkml:trace contextRef="#ctx0" brushRef="#br0" timeOffset="11198.74">11599 1905 0,'21'0'0,"1"0"16,-1 0-16,0 0 15,0-21-15,0 21 0,0 0 0,1-21 16,20 21-16,-21-21 0,21-1 16,-20 1-16,-1 0 0,21 21 0,-21-21 15,0 0-15,-21 0 0,0-1 16,0 1-16,0 0 0,-21 0 15,0 0-15,-21 21 16,-1 0-16,-20 0 0,21 0 0,-22 0 16,22 0-16,-22 21 0,22 0 15,-22 0-15,22 22 0,0-22 0,21 21 16,-1 0-16,1 1 0,21-22 16,0 21-16,0 1 0,21-22 0,1 21 15,-1-21-15,21 0 0,-21 22 16,22-22-16,-1 0 0,0 0 0,1 22 15,-22-22-15,21 0 0,-21 21 0,0-21 16,1 22-16,-22-22 16,0 21-16,0 1 0,0-22 0,-22 21 15,1-21-15,0 22 0,0-22 16,0 0-16,0-21 0,-1 21 0,1-21 16,0 0-16,0 0 0,0 0 15,0-21-15,-1 0 0,1 0 0,0-22 16,0 22-16,0 0 0,21-21 0,0 20 15,-21-20-15,21 21 0,0 0 16,0 0-16,21 21 31,0 21-31,-21 0 0,21 0 0,-21 0 16,21 22-16,0-1 16,-21-21-16,22 21 0,-1 1 0,-21-22 15,21 0-15,0 21 0,0-20 16,0-1-16,1 0 0,-1-21 0,21 21 15,-21-21-15,22 0 0,-1 0 0,0 0 16,-21-21-16,22 0 0,-1 0 16,0-1-16,1-20 0,-1 21 0,0-21 15,1-1-15,-22 1 0,21 0 16,-21 20-16,1-20 0,-22 21 0,0 0 16,0 0-16,0-1 0,0 1 15,0 42 1,0 1-1,-22-1-15,22 21 16,-21-21-16,21 0 0,0 22 0,0-22 16,0 0-16,0 0 0,0 0 15,0 1-15,21-1 0,1 0 0,-1-21 16,0 0-16,0 0 0,0 0 0,22 0 16,-22 0-16,21-21 0,-21 21 15,0-21-15,22-1 0,-22 1 0,0 0 16,0 0-16,0-21 0,-21 20 15,0 1-15,22 0 0,-22 0 16,0 0-16,0 0 0,0-1 16,0 1-16,0 42 31,0 1-15,0 20-16,0-21 0,0 21 0,0 1 15,-22 20-15,22 1 0,0-1 16,-21 1-16,21-1 0,-21 22 0,21 0 15,0-1-15,-21 1 0,21 0 0,0 20 16,0-20-16,0 21 0,0-21 16,0-1-16,0 1 0,0 21 0,0-22 15,-21 1-15,0 0 0,21-22 16,-22 22-16,1-22 0,0 1 16,-21-1-16,21-20 0,-1-1 0,-20-21 15,0 22-15,21-22 0,-22-21 0,1 0 16,21 0-16,-22 0 0,1-21 15,21-1-15,-21-20 0,20 0 0,1-22 16,0 1-16,21-22 0,0 0 0,0 1 16,0-22-16,21 21 0,22-21 15,-22-21-15,21 22 0,22-1 0,-22-21 16,21 21-16,1 0 0,-1 0 0,1 0 16,-1 1-16,1 20 0,-1-21 15,-20 43-15,20-22 0,-20 21 16,-22 1-16,0 21 0,-21-1 15,0 1-15,0 21 0,0 0 0,-21 21 16,0 0-16,-22 0 0,22 0 0,-21 0 16,-1 21-16,1 0 0,21 0 15,0 0-15,0 22 0,21-22 0,0 0 16,0 0-16,0 0 0,0 0 16,21 1-16,0-1 0,0 0 0,21 0 15,1-21-15,-1 21 0,0-21 16,-20 0-16,20 21 0,0-21 0,-21 0 15,1 22-15,-1-22 0,-21 21 16,0 0 0,-21 0-16,-1 0 0,-20-21 15,21 21-15,-21-21 0,20 22 16,1-1-16,-21-21 0,21 0 0,0 21 16,21-42 15,21 0-31,0-1 0,0 1 0,21 0 15,1-21-15,-1 21 0,0-22 16,22 1-16,-22-22 0,1 22 0,-1-21 16,0 20-16,1-20 0,-1-1 15,0-20-15,1 20 0,-22 1 16,0-22-16,0 21 0,0 1 0,-21-1 16,0 22-16,0 0 0,0-1 15,0 22-15,-21 21 16,0 0-16,0 21 0,0 22 15,21-1-15,-22 0 0,1 1 0,21 20 16,-21 1-16,21-1 0,-21 1 16,21-1-16,0 1 0,-21-1 0,21-20 15,0 20-15,0 1 0,0-22 16,0 0-16,0 1 0,21-1 0,0-21 16,0 21-16,0-42 0,22 22 0,-22-22 15,21 0-15,-21 0 0,22 0 16,-22 0-16,0-22 0,21 1 0,-20 0 15,-1 0-15,0 0 16,0 0-16,0-22 0,-21 22 0,21-21 16,-21 21-16,0-1 0,0 1 15,0 0-15,0 42 32,-21 0-32,21 1 0,-21 20 15,21 0-15,0 1 0,0-22 0,0 21 16,0 0-16,0 1 0,0-22 15,0 0-15,0 21 0,0-20 16,21-22-16,0 21 0,22-21 0,-22 0 16,0 0-16,21 0 0,1-21 15,-22-1-15,21 1 0,1 0 0,-1-21 16,-21 21-16,21-1 0,-20-20 16,-1 21-16,0-21 0,0 20 0,0-20 15,-21 21-15,0 0 0,0 0 16,0 42-1,0 0 1,0 0-16,0 0 0,0 0 16,0 1-16,0-1 0,0 0 15,0 0 1,21-21-16,1 0 0,-22 21 0,21-21 16,0 0-16,0 0 0,0 0 0,0 0 15,22-21-15,-22 0 0,0 0 16,-21 0-16,21-1 0,0 1 0,1 0 15,-1 0-15,-21 0 16,0 0-16,21-1 0,-21 1 0,21 21 0,-21 21 31,0 1-15,0-1-16,0 21 0,0-21 16,0 22-16,0-22 0,0 0 0,0 21 15,21-21-15,-21 1 0,21-1 0,1-21 16,-1 21-16,0-21 15,0 0-15,0 0 0,0 0 0,22 0 16,-22 0-16,0 0 0,0-21 0,22 0 16,-22-1-16,0 1 0,0 0 15,0 0-15,-21-21 0,0 20 0,0-20 16</inkml:trace>
  <inkml:trace contextRef="#ctx0" brushRef="#br0" timeOffset="11308.68">13610 1947 0,'0'0'0,"-42"22"0,-43-22 15</inkml:trace>
  <inkml:trace contextRef="#ctx0" brushRef="#br0" timeOffset="11438.6">14520 1947 0,'85'22'15</inkml:trace>
  <inkml:trace contextRef="#ctx0" brushRef="#br0" timeOffset="11623.52">15473 2413 0,'0'0'0,"21"0"0,0 0 0,0 21 16,-42-21 15,0 0-15,0 0-1,-22 0 1</inkml:trace>
  <inkml:trace contextRef="#ctx0" brushRef="#br0" timeOffset="11671.5">15621 5165 0,'0'0'0,"0"-402"16,42-22-16,-21 43 0</inkml:trace>
  <inkml:trace contextRef="#ctx0" brushRef="#br0" timeOffset="12715.86">16171 2582 0,'0'0'0,"-21"22"0,0-22 0,21 21 16,0 0 0,21-21-1,0 0-15,0-21 0,22 21 16,-1-21-16,0-22 0,1 22 0,-1 0 15,22-21-15,-22-1 0,21 22 16,-20-21-16,-1-1 0,0 22 0,1-21 16,-22 0-16,21-1 0,-21 1 15,-21 0-15,0 20 0,0-20 16,0 21-16,0 0 0,0 0 16,-42 21-16,21 0 0,-21 0 0,-1 21 15,1-21-15,0 21 0,-1 21 0,1-21 16,0 22-16,-1-22 0,22 21 15,21-21-15,0 1 0,0 20 0,0-21 16,21 21-16,0-20 0,1-1 16,20 21-16,0-21 0,1 0 0,-22 22 15,21-22-15,0 0 0,-20 0 16,20-21-16,-21 21 0,-21 1 0,21-22 16,-21 21-16,-21-21 15,0 0 1,0 0-16,0 0 0,-1-21 15,1-1-15,0 1 0,0 21 16,0-21-16,0 0 0,42 42 31,0 0-15,0-21-16,0 21 0,0 1 0,1-1 16,20-21-16,-21 21 0,21-21 15,-20 0-15,20 0 0,-21 0 0,21 0 16,-20 0-16,20 0 15,0-21-15,-21 0 0,22-1 0,-1 1 16,0 0-16,-20 0 0,20 0 0,-21-22 16,21 22-16,-20 0 0,-22-21 15,0 21-15,0-1 0,0-20 0,0 21 16,0 0-16,0 0 0,0-1 16,-22 22-1,1 22-15,0-1 16,21 0-16,-21 0 0,0 0 0,0 22 15,21-22-15,0 21 0,0-21 16,0 22-16,0-22 0,21 21 0,0-21 16,0-21-16,0 21 0,22-21 0,-22 22 15,21-22-15,0 0 0,22 0 16,-22-22-16,1 1 0,20 0 16,-21-21-16,1 21 0,-1-22 15,0 22-15,1-21 0,-1-1 0,0 1 16,-20 0-16,20-1 0,-21 1 15,-21-21-15,21 20 0,-21-20 0,0-1 16,0 22-16,0-22 0,0 1 16,0 21-16,0 20 0,-21 1 0,21 0 15,-21 21-15,0 21 0,0 0 16,21 1-16,-22 20 0,1 0 0,0 22 16,21-22-16,-21 22 0,0-1 15,21 1-15,-21-1 0,21-21 0,0 22 16,0-1-16,0-20 0,0 20 15,0-20-15,0-1 0,0-21 16,21 21-16,0-20 0,0-1 0,0-21 16,0 0-16,1 0 0,-1 0 15,0 0-15,0 0 0,0-21 0,0-1 16,1 1-16,-22 0 0,0 0 16,21-21-16</inkml:trace>
  <inkml:trace contextRef="#ctx0" brushRef="#br0" timeOffset="12875.77">17843 2307 0,'0'0'0,"-21"0"0,21 21 0,21-21 31,1 0-31,20 0 0,-21 0 0,21 0 16,1-21-16,20 21 0,-20-21 15,-1 21-15,21-21 0,1 0 0,-22 0 16,22 21-16,-22-22 0</inkml:trace>
  <inkml:trace contextRef="#ctx0" brushRef="#br0" timeOffset="13123.63">18711 2117 0,'0'21'15,"-21"-21"-15,0 21 0,0 0 16,21 0-16,-21 1 0,-1 20 16,1 0-16,0 1 0,-21-1 15,21 21-15,-1 1 0,1-1 0,0 1 16,-21-1-16,21 1 0,-1-1 0,1 22 15,0-21-15,21 20 0,-21-20 16,21 20-16,-21-20 0,21 21 0,0-22 16,-21 22-16,-1-22 0,1 1 0,21-22 15,0 22-15,-21-22 0,0 0 16,21-21-16,0 1 0,0-1 0,0-42 16,0-22-1,0 22-15,21-21 16,0-1-16,-21 1 0</inkml:trace>
  <inkml:trace contextRef="#ctx0" brushRef="#br0" timeOffset="13216.58">18415 2413 0,'0'0'0,"0"-42"0,-21-1 0,0 1 16</inkml:trace>
  <inkml:trace contextRef="#ctx0" brushRef="#br0" timeOffset="13404.47">18415 2117 0,'21'0'0,"43"0"15,-22 0-15,-21 21 0,21 0 16,-20 0-16,-1 0 0,0 1 0,0 20 16,-21-21-16,0 21 0,0-20 15,0 20-15,0 0 0,0 1 16,-42-22-16,21 21 0,-1-21 0,-20 0 16,21 1-16,-21-1 0,20 0 15,1-21-15,0 0 0,21-21 16,0 0-16,0-1 15,21 1-15,0 0 0,22-21 0,-1 21 16,-21-1-16</inkml:trace>
  <inkml:trace contextRef="#ctx0" brushRef="#br0" timeOffset="13688.34">18881 2265 0,'0'0'0,"21"-21"16,0 21-16,0 0 15,0 0 1,0 0-16,1 21 0,-22 0 0,0 0 15,21 0-15,0 1 0,-21-1 0,0 21 16,0-21-16,0 22 0,0-22 16,0 21-16,0-21 0,0 0 0,0 1 15,0-1-15,0 0 16,0-42 0,0 0-1,21-1-15,-21 1 0,21 0 0,0 0 16,-21-21-16,22 20 15,-22-20-15,21 0 0,0 21 0,0-22 16,-21 22-16,21 0 0,0 0 0,1 0 16,-1-1-16,0 1 0,0 21 15,0 0-15,0 0 0</inkml:trace>
  <inkml:trace contextRef="#ctx0" brushRef="#br0" timeOffset="14004.16">19516 2307 0,'0'0'16,"0"21"-16,0 1 0,-22-1 0,1-21 15,0 21-15,21 0 0,0 0 16,-21-21-16,0 21 0,21 1 16,-21-22-16,21 21 0,0 0 15,21-21 1,0 0-16,0 0 16,0 0-16,0 0 0,22 0 15,-22-21-15,0 0 0,0 21 0,0-22 16,1 1-16,-22 0 0,0 0 0,0 0 15,0 0-15,0-1 16,0 1-16,-22 0 0,1 0 0,0 21 16,-21-21-16,21 21 0,-1 0 15,1 0-15,0 0 0,0 0 16,0 0-16,0 0 0,-1 21 16,22 0-16,0 0 0,0 0 15,0 1-15,0-1 0,22-21 16,-1 21-16,21-21 0</inkml:trace>
  <inkml:trace contextRef="#ctx0" brushRef="#br0" timeOffset="14299.08">20235 2307 0,'0'0'0,"-21"-21"16,21 0-1,-21 21-15,0 0 0,0 0 16,-1 0-16,1 21 0,0 0 15,0 0-15,0 22 0,21-1 16,-21 0-16,-1 22 0,22-1 0,-21 22 16,0 0-16,0-1 0,21 1 15,0 0-15,-21 21 0,21-22 0,-21 22 16,21-21-16,0-1 0,0 1 0,0-21 16,0-1-16,0 1 0,0-22 15,0 0-15,0-21 0,0 22 0,0-22 16,0-42-1,0 0-15,0-1 16,0 1-16,21-21 0,-21 0 16,21-1-16,-21 1 0</inkml:trace>
  <inkml:trace contextRef="#ctx0" brushRef="#br0" timeOffset="14548.94">20045 2519 0,'0'0'16,"0"-64"-16,0-20 15,0 41-15,0 22 0,0 0 0,0 0 0,21 0 16,0 21-16,0 21 16,-21 0-1,21 0-15,-21 0 0,0 1 0,0 20 16,0-21-16,0 21 16,0 1-16,0-22 0,-21 21 0,0-21 15,21 22-15,-21-22 0,21 0 16,-21 0-16,21 0 0,-21-21 0,42 0 31,0-21-31,0 0 0,0 0 16,0 0-16,22 0 0</inkml:trace>
  <inkml:trace contextRef="#ctx0" brushRef="#br0" timeOffset="14787.8">20468 2307 0,'0'0'0,"0"-21"16,-21 21-1,0-21 1,0 21-16,21 21 31,0 0-31,0 0 0,0 1 16,0 20-16,0-21 0,0 0 16,0 22-16,0-22 0,0 0 0,0 0 15,21 0-15,0-21 0,-21 21 0,21-21 16,0 0-16,0 0 0,1 0 15,-1 0-15,0 0 0,0 0 16,0 0-16,0-21 0</inkml:trace>
  <inkml:trace contextRef="#ctx0" brushRef="#br0" timeOffset="14855.78">20807 2371 0,'21'-21'0,"-42"42"0,42-64 16,0 22-16,-21 0 0</inkml:trace>
  <inkml:trace contextRef="#ctx0" brushRef="#br0" timeOffset="15064.65">20976 2604 0,'0'42'15,"0"-21"-15,0 0 0,0 0 16,0 1-16,-21-1 16,21-42-1,0-1 1,0 1-16,0 0 0,0-21 15,0 21-15,0-22 0,0 1 0,21 0 16,0-1-16,0 1 0,-21 0 0,22 20 16,-1-20-16,0 0 0,-21-1 15,42 1-15,-21 21 0</inkml:trace>
  <inkml:trace contextRef="#ctx0" brushRef="#br0" timeOffset="15439.48">21421 1439 0,'0'0'0,"-22"0"0,1-21 0,21 0 16,-21 21-1,0 0-15,21 21 16,-21 0 0,0 22-16,21-22 0,-22 42 0,22-20 15,0 20-15,-21 1 0,0-1 16,0 1-16,21 20 0,-21-20 0,0-1 16,21 1-16,0 21 0,-22-22 0,22 1 15,0-22-15,0 21 0,0-20 16,22-22-16,-1 21 0,0-21 0,0-21 15,21 0-15,-20 0 0,20 0 16,-21 0-16,21-21 0,-20 21 0,20-42 16,-21 21-16,0 0 0,0-22 15,-21 22-15,0 0 0</inkml:trace>
  <inkml:trace contextRef="#ctx0" brushRef="#br0" timeOffset="15515.44">21336 2180 0,'0'0'0,"-21"0"0,0 0 0,-1 0 15,1 0-15</inkml:trace>
  <inkml:trace contextRef="#ctx0" brushRef="#br0" timeOffset="16081.64">21251 2223 0,'21'0'16,"1"0"-16,-1 0 15,0 0-15,21 0 0,22 0 16,-43 0-16,21 0 0,1 0 16,-22-22-16,21 22 0,-21 0 0,0 0 15,1 0-15,-1 0 0,-21 22 16,0-1-1,0 0-15,0 0 0,0 0 16,-21 0-16,21 1 16,21-22 15,0 0-31,0 0 0,0 0 0,0-22 16,1 22-16,-1-21 0,0 0 0,21 21 15,-21-21-15,1 0 0,-1 0 16,0-1-16,-21 1 0,21 21 15,-21-21 1,0 42 0,0 0-16,0 22 15,-21-22-15,21 21 16,-21 1-16,21-1 0,-21 21 0,21 1 16,0-1-16,0 1 0,0 21 15,-22-22-15,22 22 0,0-1 0,0 1 16,0-21-16,0 20 0,0 22 0,0-21 15,0-22-15,0 22 0,0 0 16,0-1-16,0 1 0,0 0 0,0-22 16,0 1-16,0-1 0,0 1 0,0-22 15,-21 0-15,0 1 0,0-22 16,0 0-16,0 0 0,-1-21 16,1 0-16,0 0 0,0-21 0,0 0 15,0-22-15,21 1 0,-22 0 16,22-1-16,0 1 0,0-21 0,0-1 15,0 1-15,0-1 0,0 1 0,22-1 16,-1 1-16,0-22 0,0 21 16,0 1-16,0-1 0,22 1 0,-1 21 15,-21-22-15,22 1 0,-1-1 0,0 1 16,-21-1-16</inkml:trace>
  <inkml:trace contextRef="#ctx0" brushRef="#br0" timeOffset="16432.96">23072 1291 0,'0'0'0,"0"-42"15,-22 42-15,-20-21 16,0 21-16,21 0 0,-1 0 0,-20 0 16,21 21-16,-21 0 0,-1 0 15,1 22-15,0-1 0,20 21 0,-20 1 16,0-1-16,21 22 0,-22 0 16,22-1-16,0 1 0,0 21 0,0-21 15,21-1-15,0 22 0,0-21 16,0-1-16,42-20 0,-21 21 0,21-22 15,22 1-15,-22-22 0,43 0 0,-22-21 16,1 22-16,-1-43 0,64 0 16,-42 21-16,21-21 0,-21 0 0,-1 0 15</inkml:trace>
  <inkml:trace contextRef="#ctx0" brushRef="#br0" timeOffset="16787.68">26797 1143 0,'21'-42'0,"-42"84"0,63-105 0,-42 41 0,21 1 16,1 0-16,-1 21 0,0 0 15,0 21 1,0 0-16,-21 22 0,21-1 0,-21 22 16,0-22-16,22 21 0,-22 22 15,0-21-15,0 20 0,0 1 0,0 0 16,-22-1-16,1 1 0,0 0 16,0-1-16,0-20 0,-22-1 0,22 1 15,-21-22-15,0 22 0,-1-22 16,1 0-16,21 1 0,-22-1 0,1-21 15,0 0-15,-1 0 0,-20 1 16,21-1-16,-1-21 0,-20 0 16</inkml:trace>
  <inkml:trace contextRef="#ctx0" brushRef="#br0" timeOffset="17331.38">23008 2392 0,'0'0'0,"-21"21"15,21 0 1,21-21-16,21 0 0,1 0 0,-1 0 15,22 0-15,20 0 16,1 0-16,21 0 0,21 0 0,0 0 16,0 0-16,0 0 0,21 0 15,0 0-15,0 0 0,0 0 0,1 0 16,-1 0-16,0 0 0,-21 0 16,0 0-16,0-21 0,0 21 0,-21 0 15,0 0-15,-22-21 0,1 21 16,-22 0-16,1-21 0,-22 21 0,1 0 15,-22-21-15,0 21 0,-21-22 16,0 1 0,-21 21-16,-22 0 0,22 0 15,-21 0-15,-22 0 0,22 0 16,-21-21-16,-1 21 0,1 0 0</inkml:trace>
  <inkml:trace contextRef="#ctx0" brushRef="#br0" timeOffset="27224.1">8805 4382 0,'0'0'0,"-63"21"0,20 0 15,-126 0 1,106 0-16,20 0 0,-20-21 0,20 22 16,1-1-16,0-21 0,-1 21 0,1 0 15,0-21-15,21 21 16,-22-21-16,22 21 0,0-21 0,0 0 16,0 0-16,21 22 0,21-22 15,21 0 1,-21-22-16,22 22 0,20-21 0,1 0 15,20-21-15,1 21 0,0-22 16,20 22-16,1-21 0,21-1 0,-21 1 16,21 0-16,0-22 0,0 22 15,21-22-15,0 22 0,1-21 0,-1 20 16,0-20-16,-21 20 0,21 1 0,-21-21 16,0 20-16,0 1 0,0 0 15,-21-1-15,0 1 0,-22 21 16,1-22-16,-21 22 0,-22 0 0,21 0 15,-41 21-15,20-21 0,-21 21 16,-42 0 0,0 21-16,0-21 15,-22 21-15,22 0 0,-21 0 16,-1 1-16,-20-1 0,21 0 0,-22 0 16,-21 0-16,22 0 0</inkml:trace>
  <inkml:trace contextRef="#ctx0" brushRef="#br0" timeOffset="27612.38">8467 4763 0,'0'0'0,"-64"42"0,22-21 0,-1 0 15,22 0-15,0 1 0,0-22 16,42 0-1,0-22-15,0 1 0,22 0 16,20 0-16,1 0 0,-1-22 0,22 22 16,21-21-16,-22 0 0,22 20 15,0-20-15,0 0 0,0-1 16,21 1-16,0 0 0,0-22 0,21 22 0,-21 0 16,21-22-16,-21 22 15,0-22-15,0 22 0,0 0 0,-21-1 16,21 1-16,-42 0 0,20 20 0,-20-20 15,0 21-15,-22-21 0,-20 20 16,20 1-16,-42 0 0,22 21 0,-22-21 16,0 21-16,-42 0 31,-22 0-31,22 0 0,0 0 16,-21 0-16,-1 0 15,1 0-15,21 0 0,-21 0 0</inkml:trace>
  <inkml:trace contextRef="#ctx0" brushRef="#br0" timeOffset="28101.23">10160 3323 0,'0'0'15,"-21"-21"-15,0 0 0,-1 21 0,1-21 16,0 21-16,42 21 31,0 0-15,1-21-16,-1 21 0,21 0 16,0-21-16,22 22 0,-22-1 0,22 0 15,-1-21-15,1 21 0,-1-21 16,22 0-16,-22 21 0,22-21 0,0 0 15,-22 0-15,22 0 0,-22 0 16,1 0-16,-1 0 0,1 0 0,-22 0 16,1 0-16,-22 0 0,0 0 0,0 0 15,0 0-15,-42 0 32,0 0-17,-21 0-15,20 0 0,1 0 0,-21 21 16,21 1-16,-22-22 0,22 21 0,-21 0 15,21 21-15,-22-21 0,1 22 16,21-22-16,-21 42 0,-1-20 0,22-1 16,-21 22-16,-1-1 0,22 1 15,-21 20-15,0 1 0,-1 0 0,1-1 16,-22 1-16,1 0 0,-22 20 16,1 1-16,-1 0 0,-21 0 0</inkml:trace>
  <inkml:trace contextRef="#ctx0" brushRef="#br0" timeOffset="31855.82">4911 8573 0,'0'0'0,"-22"0"0,1-22 0,21 1 31,-21 21-15,0 0 0,0 0-16,21 21 0,-21 1 0,-1-22 15,22 21-15,-21 0 0,0 21 16,0-21-16,0 22 0,0-22 0,21 0 16,0 21-16,-22 1 0,-20-1 0</inkml:trace>
  <inkml:trace contextRef="#ctx0" brushRef="#br0" timeOffset="32196.63">4508 9229 0,'0'0'15,"22"21"-15,-1-21 0,0 21 0,0 0 0,0 0 16,0 1-16,1-1 0,-1-21 0,0 21 16,21 0-16,-21-21 0,1 21 15,-1-21-15,21 0 0,-21 0 16,0 0-16,1 0 0,-1 0 16,0 0-16,21 0 0,-21-21 0,1 0 15,-1 0-15,0 0 0,0-1 16,-21 1-16,0-21 0,0 21 15,21 0-15,-21-22 0,0 1 16,0 21-16,0-22 0,0 1 0,0 0 16,0 21-16,-21-22 0,21 1 0,-21 0 15,0-1-15,0 22 0,-1-21 16,1 21-16,0-1 0,0 1 0,0 0 16,0 21-16,-1 0 0,1 0 15,0 0-15,0 0 0,0 21 16,21 0-16,-21 22 15,21-22-15,-22 0 0,22 0 16,0 0-16,0 22 0,0-22 0,0 0 16,0 0-16,22 0 15,-1 1-15,0-22 0,0 0 16</inkml:trace>
  <inkml:trace contextRef="#ctx0" brushRef="#br0" timeOffset="32695.62">5419 8784 0,'0'-21'0,"-22"-21"16,1 42-1,21-21-15,0-1 0,-21 1 16,21 0-16,21 21 31,0 0-31,1 0 16,-1 21-1,0 0-15,0 1 0,0-1 0,0 21 16,1 0-16,-22 1 0,21-1 0,0 0 16,-21 1-16,21-1 0,-21 0 15,0 1-15,0-1 0,0 0 0,0-20 16,0 20-16,0-21 0,0 0 15,0 0-15,0 1 0,-21-22 32,21-22-17,0 1-15,-21 0 0,21 0 0,0 0 16,0-22-16,0 22 0,0-21 16,0 0-16,0-1 0,0 1 0,0 0 15,0-1-15,0 1 0,21 0 16,-21 20-16,21-20 0,-21 21 15,0 0-15,21 0 0,0-1 16,1 22 15</inkml:trace>
  <inkml:trace contextRef="#ctx0" brushRef="#br0" timeOffset="33635.08">5800 8446 0,'0'0'0,"-43"-22"16,22 1-16,0 21 0,0-21 15,0 21-15,-1-21 0,-20 21 0,21-21 16,0 0-16,-22 21 0,22-22 16,-21 22-16,21-21 0,-22 21 15,1-21-15,21 21 0,-21-21 16,20 21-16,-20 0 0,0-21 0,21 21 16,-22 0-16,22 0 0,-21 0 15,-1 0-15,1 0 0,0 0 0,-1 0 16,1 0-16,-21 21 0,20 0 15,1-21-15,-22 21 0,22 0 0,0 1 16,-22-1-16,22 21 0,0-21 16,-1 0-16,1 22 0,0-22 0,-1 21 15,22 1-15,-21-1 0,21 0 16,-1 1-16,1-1 0,0 0 0,21 1 16,-21-1-16,21 21 0,-21-20 15,21-1-15,0 0 0,0 1 16,0-1-16,0 0 0,0 1 0,0-1 15,21 0-15,0 1 0,0-22 16,0 21-16,1 1 0,-1-22 0,21 21 16,-21-21-16,22 22 0,-1-22 15,0 0-15,1 21 0,-1-21 0,0 1 16,22-1-16,-22 0 0,0-21 0,1 21 16,-1 0-16,0-21 0,1 21 15,-1-21-15,0 0 0,1 22 0,-1-22 16,-21 0-16,22 0 0,-1 0 15,-21 0-15,21 0 0,1 0 16,-1 0-16,0-22 0,1 22 0,-1-21 16,0 0-16,1 0 0,-1 0 15,22 0-15,-22-1 0,21 1 0,-20-21 16,-1 21-16,22-22 0,-22 22 16,0-21-16,1 21 0,-1-22 0,0 22 15,-21-21-15,22 0 0,-22-1 0,21 1 16,-21 0-16,1-1 0,-1 1 15,0 0-15,0-1 0,0-20 16,-21 20-16,0-20 0,0 21 0,0-22 16,0 22-16,0-1 0,0-20 0,-21 21 15,0-1-15,0 1 0,0 0 16,-1-1-16,-20 22 0,21-21 16,-21 21-16,-1-22 0,1 22 0,0 0 15,-1 0-15,1 0 0,0-1 16,-1 1-16,-20 0 0,20 21 0,1 0 15,-21 0-15,20 0 0,1 0 16,-22 0-16,22 0 0,0 0 0,-1 0 16,1 21-16,0-21 0,-1 21 0,1 1 15,0 20-15,-1-21 0,1 0 16,0 22-16,-1-22 0,22 21 0,-21-21 16,21 22-16,0-22 0,-1 21 15,1-21-15,21 22 0,0-22 16,-21 21-16,21-21 0,0 22 15,0-22-15</inkml:trace>
  <inkml:trace contextRef="#ctx0" brushRef="#br0" timeOffset="33897.37">4889 8784 0,'0'0'15,"0"-21"-15,-21 21 0</inkml:trace>
  <inkml:trace contextRef="#ctx0" brushRef="#br0" timeOffset="34479.58">4487 8911 0,'0'21'0,"0"1"16,0-1-16,0 21 0,0-21 0,0 0 15,0 22-15,0-22 0,0 21 16,21-21-16,-21 22 0,0-22 0,43 42 16,-43-41-16,21-1 15,-21 21-15,21-21 0,0 0 16,0-21-16,1 22 0,-1-1 0,0-21 16,0 21-16,0-21 0,0 0 0,1 0 15,-1 0-15,0 0 0,0 0 16,0 0-16,0 0 0,1-21 15,-1 0-15,0 21 0,0-22 0,0 1 16,0 0-16,-21 0 0,22 0 16,-1-22-16,-21 22 0,0 0 0,0-21 15,0 21-15,0-22 0,0 22 0,0-21 16,0-1-16,0 1 0,0 0 16,-21-1-16,21 1 0,-22 21 0,1-21 15,0-1-15,0 22 0,0 0 16,0 0-16,-1 0 0,1-1 0,0 22 15,0 0-15,-21 0 16,20 0-16,-20 0 0,21 0 0,-21 0 0,20 0 16,-20 0-16,21 22 15,-21-22-15,20 21 0,1 0 0,0 0 16,0 0-16,21 0 0,0 1 16,-21 20-16,21-21 0,0 21 0,0 1 15,0-22-15,0 21 0,0 1 16,0-22-16,21 21 0,0-21 0,0 22 15,0-22-15,1 21 0,-1-21 0,21 0 16,-21 1-16,22-22 0,-22 21 16,21 0-16,-21-21 0,22 0 15,-1 0-15,-21 0 0,21 0 0,-20 0 16,-1-21-16,21 0 0,-21-1 0,0 1 16,1 0-16,20 0 0,-21-21 15</inkml:trace>
  <inkml:trace contextRef="#ctx0" brushRef="#br0" timeOffset="40084.94">4106 11007 0,'0'-21'0,"0"42"31,0 0-15,0 0-16,0 0 0,0 0 15,0 1-15,0 20 0,0 0 0,0 1 16,0-1-16,21 21 0,-21-20 16,0 20-16,0 1 0,0-1 15,0 22-15,22-22 0,-22 1 0,0-1 16,0 1-16,0-1 0,0 1 0,0-22 15,0 1-15,0-1 0,0 0 16,0-21-16,0 1 0,0-1 0,0 0 16,0-42 15,0 0-31,0-1 0,0-20 0</inkml:trace>
  <inkml:trace contextRef="#ctx0" brushRef="#br0" timeOffset="40795.48">4127 10922 0,'0'0'0,"0"21"31,22-21-15,-1 21-16,0-21 16,21 0-16,1 0 0,20 0 15,1 0-15,-1 0 0,1 0 0,20 0 16,-20 0-16,20 0 0,1 0 16,0-21-16,-1 21 0,1 0 0,0-21 15,-1 21-15,1 0 0,0-21 0,21 0 16,-22 21-16,-20 0 0,20-21 15,-20 21-15,21 0 0,-22 0 0,-21-22 16,22 22-16,-22 0 0,1 0 0,-22 0 16,21 0-16,-21 0 0,0 0 15,1 0-15,-22 22 0,0-1 16,0 0-16,0 0 16,0 0-16,0 0 0,0 1 15,0 20-15,0-21 0,0 21 0,-22-20 16,22 20-16,0 0 0,0 1 0,-21-1 15,21 0-15,0 1 0,-21-22 16,21 21-16,0 0 0,0 1 0,0-1 16,0 0-16,0 1 0,0-1 0,0 0 15,0 1-15,0-22 0,0 21 0,0 1 16,0-1-16,0 0 0,0-21 16,-21 22-16,21-1 0,0-21 15,-21 22-15,0-1 0,21-21 0,-22 0 16,1 22-16,0-22 0,-21 0 15,-1 0-15,1 0 0,0 0 0,-22 1 16,1-1-16,-22 0 0,22 0 0,-22 0 16,-21 0-16,21-21 0,1 22 0,-1-22 15,0 21-15,1 0 0,-1-21 16,0 0-16,22 0 0,-22 0 0,22 0 16,-1-21-16,1 0 0,20 21 15,-20-22-15,21 1 0,-1 0 0,22 0 16,-21 0-16,21 0 0,21-1 0,0 1 15,0 0-15,0 0 0,0 0 16,0-22-16,0 22 0,21-21 0,0 21 16</inkml:trace>
  <inkml:trace contextRef="#ctx0" brushRef="#br0" timeOffset="42088.07">7874 11472 0,'0'-21'0</inkml:trace>
  <inkml:trace contextRef="#ctx0" brushRef="#br0" timeOffset="42515.83">7895 11472 0,'0'0'16,"21"0"-1,0 0 1,-42 0 78,0 0-63,42 0 0,0 0-31,1 0 0,20 0 0,-21 0 16,21 0-16,22 0 0,-22 0 16,1 0-16,20-21 0,1 21 0,-1 0 15,1 0-15,20 0 0,-41 0 0,20-21 16,-21-21-16,43 21 0,-21 21 15,-1 0-15,1 0 0,-1 0 0,1 0 16,-22 0-16,0 21 0,1-21 0,-22 0 16,21 0-16,-21 0 0,0 0 15,1 0-15,-1 0 0,-64 0 47,22 0-31,0 0-16,0 0 0,-21 0 0,20 0 15,-20 0-15,0 0 0</inkml:trace>
  <inkml:trace contextRef="#ctx0" brushRef="#br0" timeOffset="42887.61">8107 11578 0,'0'0'0,"-21"0"0,-1 0 0,22 21 16,22-21 15,-1 0-31,21 0 0,-21 0 16,22 0-16,-1-21 0,0 0 0,22 21 16,-22-21-16,22 21 0,-1-21 0,-21 21 15,22-21-15,-1-1 0,1 22 16,-1-21-16,-20 21 0,20-21 0,-20 21 15,-1 0-15,0-21 0,1 21 16,-22 0-16,21 0 0,-21-21 0,0 21 16,1 0-1,-22-21-15,0-1 16,-22 22 0,1-21-16,0 0 0,0 21 15,0 0-15,0-21 0,-1 0 0,1 21 16,0-21-16,0-1 0,0 1 15,0 21-15</inkml:trace>
  <inkml:trace contextRef="#ctx0" brushRef="#br0" timeOffset="43379.84">8699 10964 0,'0'0'0,"-21"0"0,-21-42 16,21 42-16,0 0 15,-1 0 1,22 21-1,0 0 1,22-21-16,-1 22 0,0-1 16,21 0-16,-21 0 0,22-21 0,-22 21 15,21 0-15,1 1 0,-1-1 16,0 0-16,1-21 0,-1 21 0,0 0 16,1-21-16,-1 21 0,0-21 0,1 0 15,-1 22-15,-21-22 16,21 0-16,-20 0 0,-1 0 0,21 21 15,-21-21-15,0 0 0,1 0 0,-1 0 16,0 0 0,-21 21-1,0 0-15,0 0 16,0 0-16,-21 1 0,0-1 16,-1 0-16,1 21 0,0-21 0,-21 22 15,21-1-15,-1-21 0,-20 22 0,0-1 16,21 0-16,-22 1 0,1-1 15,21 0-15,-22 1 0,1-1 0,21 0 16,-21 1-16,20-1 0,-20-21 16,21 21-16,0-20 0,0-1 0,-1 0 15,1-21-15,21 21 0,0 0 32,21-21-17,1-21-15,20 0 16,-21 21-16,21-21 0,1-22 0</inkml:trace>
  <inkml:trace contextRef="#ctx0" brushRef="#br0" timeOffset="49795.76">12213 4085 0,'0'0'0,"0"-21"16,-21 21-16,21-21 16,0 0-16,-21 21 46,21 21-30,0 0-16,-21-21 0,21 21 16,-22 0-16,22 22 0,0-22 0,-21 0 15,21 21-15,0-20 0,0 20 0,0-21 16,0 21-16,0-20 0,0 20 16,0-21-16,0 21 0,0-20 0,21 20 15,1-21-15,-1 21 0,0-20 16,0-1-16,21 0 0,-20 0 0,20 21 15,0-42-15,-21 22 0,22-1 0,20 0 16,-20-21-16,-1 21 0,0-21 16,22 0-16,-22 0 0,22 0 0,-1 0 15,1 0-15,-1 0 0,1 0 16,-1-21-16,1 21 0,-1-21 16,1 0-16,20 21 0,-20-22 0,-1 1 15,22 0-15,-22 0 0,22 0 16,0 0-16,-1-1 0,22-20 0,-21 21 15,0 0-15,20 0 0,-20-1 0,21 1 16,-21 0-16,20 0 0,1 0 16,0 0-16,0-1 0,0 1 0,0 21 15,-1-21-15,1 0 0,0 0 16,0 21-16,0-21 0,0 21 0,-1 0 16,1 0-16,0 0 0,0 0 0,0 0 15,0 0-15,-1 0 16,1 0-16,0 0 0,-21 0 0,21 21 15,-1 0-15,1 0 0,-21-21 0,21 21 16,-22 0-16,22 1 0,-21-1 16,0 0-16,-22 21 0,22-21 0,-1 1 15,1-1-15,-21 21 0,-1-21 0,22 0 16,-22 22-16,1-1 0,-22-21 16,43 22-16,-43-1 0,43 0 0,-43 22 15,-21-1-15,0-20 0,1-1 0,-1-21 16,0 21-16,-21 1 0,0-22 15,0 21-15,0 1 0,0-22 0,21 21 16,-21-21-16,0 22 0,0-22 16,0 0-16,0 0 0,0 0 0,0 0 15,0 1 1,0-44 0,0 1-1,0 0-15,0 0 0,0 0 16,0 0-16,21-1 0,-21-20 0,0 21 15,21 0-15,1-22 0,-1 22 16,0-21-16,0 21 0,0-22 0,0 1 16,22 0-16,-1 21 0,0-22 0,1 1 15,-1 0-15,0 20 0,22-20 16,-1 21-16,1-21 0,-22 20 16,43 1-16,-22-21 0,1 21 0,-1 0 15,22-1-15,-21 1 0,20 0 16,1 21-16,0-21 0,-1 0 0,1 21 15,21-21-15,-22-1 0,22 22 0,0 0 16,0-21-16,0 21 0,-22 0 16,22 0-16,21-21 0,-21 21 15,0 0-15,21 0 0,-21 0 0,21 0 16,0 0-16,-21 0 0,21 0 0,21 0 16,-21 0-16,0 21 0,21-21 0,-21 0 15,21 21-15,-21-21 0,21 0 16,-21 0-16,21 22 0,1-22 15,-1 0-15,-21 0 0,21 0 0,-21 0 16,0 0-16,0 0 0,21 0 16,-21 0-16,0 0 0,0 0 0,21 0 15,-21-22-15,0 1 0,-21 0 0,0 21 16,0-21-16,21 0 0,-43 21 16,22-21-16,-21-1 0,0 1 0,-1 0 15,1-21-15,0 21 0,-22-1 16,1-20-16,-1 21 0,1 0 0,-1 0 15,1-22-15,-22 22 0,0 0 16,1 0-16,-1 21 0,0-21 0,-21-22 16</inkml:trace>
  <inkml:trace contextRef="#ctx0" brushRef="#br0" timeOffset="49899.7">27199 6752 0,'-21'0'31,"0"0"-15,21 21-1</inkml:trace>
  <inkml:trace contextRef="#ctx0" brushRef="#br0" timeOffset="50271.48">16404 6287 0,'-42'0'15,"84"0"-15,-148 0 0,0 0 16</inkml:trace>
  <inkml:trace contextRef="#ctx0" brushRef="#br0" timeOffset="59925.88">16764 6138 0,'0'0'0,"-21"0"0,0-21 16,-1 0-16,1 21 0,0-21 15,0 0-15,0 21 0,0-21 16,-1-1-16,22 44 62,22-1-62,-1 0 0,0 0 16,0 0-16,0 0 0,0 22 0,1-22 16,20 21-16,-21 1 0,0-1 15,22 21-15,-22 1 0,0-22 0,0 22 16,21-1-16,-20 1 0,20-1 15,-21 1-15,21-1 0,-20-20 0,20 20 16,0 1-16,1-22 0,-1 21 16,-21-20-16,21 20 0,1-20 15,-22-1-15,21 0 0,-21 1 0,22-22 16,-22 0-16,0 21 0,0-21 16,-21 1-16,21-22 0,-21-22 31,0 1-31,0 0 0,-21 0 15,0 0-15,21 0 0,-21-1 16,0-20-16,0 0 0,21-1 0,-22 22 16,1-21-16,21 0 0</inkml:trace>
  <inkml:trace contextRef="#ctx0" brushRef="#br0" timeOffset="60327.65">17505 6223 0,'0'0'0,"0"-21"0,0 0 16,0 0-16,0-1 16,0 1-1,0 42 16,-21-21-31,-1 22 0,1 20 16,-21-21-16,21 21 0,-22 22 16,1-1-16,-21 1 0,20-1 0,-20 22 15,-1-21-15,1 20 0,-1 1 0,1-22 16,-1 22-16,1 0 0,-1-22 16,1 22-16,-1-22 0,22 1 0,0-22 15,-1 1-15,22-1 0,0 0 0,0-21 16,0 1-16,21-1 0,0 0 15,21-42 17,-21 0-17,0-1-15,0 1 0,21 0 16,-21 0-16</inkml:trace>
  <inkml:trace contextRef="#ctx0" brushRef="#br0" timeOffset="61435.15">8636 6816 0,'-21'0'0,"0"0"16,-1 0-16,22-21 31,0 42 16,22-21-31,-1 21-16,-21 0 0,21-21 15,-21 21-15,0 0 0,21 22 0,-21-22 16,21 0-16,-21 21 0,0-20 16,0 20-16,21-21 0,1 21 0,-22 1 15,0-1-15,21-21 0,-21 22 0,21-1 16,-21-21-16,0 0 0,21 0 15,0 1-15,0-1 0,1 0 0,-22 0 16,21-21-16,0 0 0,0 0 16,0 0-16,0 0 0,1-21 15,20 0-15,-21 0 0,21-1 0,1-20 16,-1 0-16,0-1 0,22-20 16,-1 21-16,22-22 0,0 1 15,21-1-15,-1-21 0,1 1 0,21-1 16,0 0-16,0 1 0,0-1 0,21 0 15,-21 1-15,22-1 0,-22 0 16,0 1-16,21 20 0,-42-20 0,21 20 16,-22 1-16,1-1 0,-21 22 0,0-22 15,-1 22-15,-20 0 0,-1 20 16,1-20-16,-22 21 0,0 0 0,-20 0 16,-1 21-16,0-22 0,0 22 0,0 0 15,-42 0 32,0 0-31,21 22-16,-21-22 0,0 0 109,-1 0-109,22 21 16,-21-21-16,0 21 0,0 0 15,0 0-15</inkml:trace>
  <inkml:trace contextRef="#ctx0" brushRef="#br0" timeOffset="62984.29">7980 14161 0,'0'0'0,"-43"-22"0,22 22 15,0-21-15,0 21 0,0-42 16,0 42-16,-1-21 0,1 0 15,21-1 1,0 1-16,21 21 31,1 21-15,-1 1-16,0-22 0,0 21 16,0 0-16,22 0 0,-22 0 0,0 0 15,0 22-15,0-22 0,0 21 16,1 1-16,-1-1 0,0 0 15,0 22-15,0-22 0,0 22 0,-21-22 16,22 21-16,-1-20 0,0 20 16,0-20-16,0-1 0,0 0 0,1-21 15,-1 22-15,0-22 0,0 0 0,0 0 16,0-21-16,1 21 0,20-21 16,-21 0-16,0 0 0,22 0 0,-1-21 15,0 0-15,1 0 0,-1-21 0,21 20 16,-20-20-16,20-21 0,1 20 15,20-20-15,-20-1 0,21 1 0,-22-1 16,43-20-16,-21 20 0,20-21 0,1 1 16,0-1-16,21 0 15,-21-20-15,21 20 0,0-21 0,0 0 16,0 22-16,0-22 0,0 21 0,21-21 16,-21 22-16,-21-1 0,21-21 15,0 21-15,0 22 0,-21-22 0,21 22 16,-21-22-16,-1 22 0,-20 20 0,0-20 15,-1 20-15,-20-20 0,-1 21 0,1 20 16,-22-20-16,-21 21 0,1 0 16,-1 0-16,0-1 0,0 22 15,-21-21-15,-21 21 32,0 0-17,0 21-15,-1-21 16,22 22-16,-21-22 0,21 21 15,-21-21-15,21 21 16,-21-21-16,21 21 31,-21-21 360,0 0-391,-1 0 0,1 0 16,0 0-16,0-21 0,0 0 0,-22 0 15,43-1-15,-21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609A-9EE1-4EAA-806B-A8187FFC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8144-AF9E-4DC1-9B36-9BE20816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9C39-8F4A-42A3-89E7-2354108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AE4A-A2BD-4AEB-B9C4-5A29A3F4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DBB6-606B-49AD-8E5A-BA22417A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0FC6-F397-450B-B9EA-59DE0DB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B17E3-3F08-4AC6-8191-B511C016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CE23-A7C7-426C-B93F-0C551377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0976-8BA8-4C9F-B04A-2915C00C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1B7C-FFA1-4E4D-B21A-05437C28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98DA0-36BF-44A0-963E-B1C7FEFE2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85BD-B142-4A85-AAFC-D89F1246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A6C2-B980-43D8-BCA1-E97AE445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04FF-7398-484B-AF9E-A8A92510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8320-151C-43E6-9DF8-892E16D0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DCC6-B7FA-42D2-B51F-5ADA97BB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761E-F0DA-4341-8DB5-5DB9A60B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2139-6345-4EF2-A42C-3C1A3960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C1F5-F87B-4C02-BDE5-61CFD37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8647-4069-445A-8D0F-28809925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ACDA-0413-45AD-B133-7C1C6A26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7E96-E9B6-458E-A10B-64B9FE8B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5450-F85F-4541-B1C1-3A0729C9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71CE-E394-4674-9A38-BA6B0620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18BA-E321-437C-A69A-13AC0477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5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672B-D383-4AF7-B680-585AE605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990-50CE-49AB-A6CF-B718926B5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5B05-1A8F-4598-B5CD-D05E8CD2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335BA-E4C8-41E4-BCE9-3D9A4F92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DA6-090F-4E90-80F9-9D0196EE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7C68-217D-4864-A343-3109BBF1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A13C-5209-4B55-A64D-45581662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B42B-55E9-4844-A324-5ACE8B0F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AF48C-017F-4D1F-87CF-3CB8C9F5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ACB9E-353A-4A05-9130-6879F1D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5048-102D-4A95-AC5D-D79A303D6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C840F-7211-44AF-9779-C39EAAFE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64A48-4853-452A-80A1-746586DB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6F8C-0B78-4C5F-B0ED-0589852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D6B1-167A-4467-A099-63F85FA6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C3A3D-2AA0-4FAA-9C95-CE2E9A5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A1CEA-C59B-4B6C-911F-DA2D531B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2F201-66AE-4F59-8EFD-BA040044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F045-4468-4D36-8D03-F545F99F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9DA55-F9F8-4BC5-A39D-04213229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09FD-B309-484D-A2D7-71972385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76F4-3A95-4EE6-97A5-CE63CE61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1E38-B0AC-496A-BB13-74D22EEC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E2001-F1F0-4A43-B8BB-DCCA2B3D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175E-35FE-4DB7-A462-E1DC1C65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062B-9AAE-46D6-BF18-50BC94C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93168-3A3E-4D54-A388-07B59CCF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B16-5A9C-426D-8711-9057F9EF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FA71E-444C-466D-9A76-0C72AE14D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DB2D-6067-46B6-A9D9-C178A93D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F19B-5E0D-46D3-B3FE-695DA0C2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351F-C624-4587-8499-0CEAD376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E1E3-BF1C-4CD5-8D83-D4265E6A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944DA-970A-4322-8B72-0B561A9B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4D12-67F3-4E86-BA5B-6F41801E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7A49-A221-4142-B90C-E56B5613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37D7-9C6E-43C0-9AF1-FFC3B284EAB9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749E-02F2-4202-B73B-918D7DF4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32C-5357-404E-B13A-3CE75BF5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19C6-696C-450C-83BF-6DE149DD0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4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98844C-C35F-4A28-9D4B-6B62B6C76065}"/>
                  </a:ext>
                </a:extLst>
              </p14:cNvPr>
              <p14:cNvContentPartPr/>
              <p14:nvPr/>
            </p14:nvContentPartPr>
            <p14:xfrm>
              <a:off x="662760" y="83880"/>
              <a:ext cx="754416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98844C-C35F-4A28-9D4B-6B62B6C76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74520"/>
                <a:ext cx="7562880" cy="67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D64714-54E3-469C-A55B-95BEAA918A00}"/>
                  </a:ext>
                </a:extLst>
              </p14:cNvPr>
              <p14:cNvContentPartPr/>
              <p14:nvPr/>
            </p14:nvContentPartPr>
            <p14:xfrm>
              <a:off x="647640" y="693360"/>
              <a:ext cx="9190080" cy="588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D64714-54E3-469C-A55B-95BEAA918A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684000"/>
                <a:ext cx="9208800" cy="59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BC9FA6-EEF6-4FE1-BDEE-598F82D58B2A}"/>
                  </a:ext>
                </a:extLst>
              </p14:cNvPr>
              <p14:cNvContentPartPr/>
              <p14:nvPr/>
            </p14:nvContentPartPr>
            <p14:xfrm>
              <a:off x="2293560" y="144720"/>
              <a:ext cx="7559280" cy="657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BC9FA6-EEF6-4FE1-BDEE-598F82D58B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4200" y="135360"/>
                <a:ext cx="7578000" cy="65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282788-1BD8-4154-B537-BD862ADDCF43}"/>
                  </a:ext>
                </a:extLst>
              </p14:cNvPr>
              <p14:cNvContentPartPr/>
              <p14:nvPr/>
            </p14:nvContentPartPr>
            <p14:xfrm>
              <a:off x="2118240" y="2606040"/>
              <a:ext cx="3170520" cy="261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282788-1BD8-4154-B537-BD862ADDC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8880" y="2596680"/>
                <a:ext cx="318924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3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4AA1FA-41CD-4264-80B7-1C5FF20B47B2}"/>
                  </a:ext>
                </a:extLst>
              </p14:cNvPr>
              <p14:cNvContentPartPr/>
              <p14:nvPr/>
            </p14:nvContentPartPr>
            <p14:xfrm>
              <a:off x="30600" y="114480"/>
              <a:ext cx="951012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4AA1FA-41CD-4264-80B7-1C5FF20B4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05120"/>
                <a:ext cx="952884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74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9FD19-B3E6-4874-8B4D-ACB74AD78D47}"/>
                  </a:ext>
                </a:extLst>
              </p14:cNvPr>
              <p14:cNvContentPartPr/>
              <p14:nvPr/>
            </p14:nvContentPartPr>
            <p14:xfrm>
              <a:off x="259200" y="221040"/>
              <a:ext cx="8168760" cy="532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9FD19-B3E6-4874-8B4D-ACB74AD78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1680"/>
                <a:ext cx="818748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4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98E95-8D08-4DB6-AB49-61F20A5B305D}"/>
                  </a:ext>
                </a:extLst>
              </p14:cNvPr>
              <p14:cNvContentPartPr/>
              <p14:nvPr/>
            </p14:nvContentPartPr>
            <p14:xfrm>
              <a:off x="0" y="198000"/>
              <a:ext cx="833652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98E95-8D08-4DB6-AB49-61F20A5B3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835524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25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DC9859-0E78-4471-A287-FA5E45214F7A}"/>
                  </a:ext>
                </a:extLst>
              </p14:cNvPr>
              <p14:cNvContentPartPr/>
              <p14:nvPr/>
            </p14:nvContentPartPr>
            <p14:xfrm>
              <a:off x="1691640" y="91440"/>
              <a:ext cx="5517360" cy="9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DC9859-0E78-4471-A287-FA5E45214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280" y="82080"/>
                <a:ext cx="553608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45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56AF9-EFE2-4F12-9A50-FCF3D66F4A67}"/>
                  </a:ext>
                </a:extLst>
              </p14:cNvPr>
              <p14:cNvContentPartPr/>
              <p14:nvPr/>
            </p14:nvContentPartPr>
            <p14:xfrm>
              <a:off x="2240280" y="693360"/>
              <a:ext cx="711756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56AF9-EFE2-4F12-9A50-FCF3D66F4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920" y="684000"/>
                <a:ext cx="713628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94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A6CDAF-8B6B-45EB-9DC5-10DA38F9D6F4}"/>
                  </a:ext>
                </a:extLst>
              </p14:cNvPr>
              <p14:cNvContentPartPr/>
              <p14:nvPr/>
            </p14:nvContentPartPr>
            <p14:xfrm>
              <a:off x="1493640" y="266760"/>
              <a:ext cx="693432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A6CDAF-8B6B-45EB-9DC5-10DA38F9D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257400"/>
                <a:ext cx="695304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82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C0732-EDDC-4234-9928-0BBC9D2194E3}"/>
                  </a:ext>
                </a:extLst>
              </p14:cNvPr>
              <p14:cNvContentPartPr/>
              <p14:nvPr/>
            </p14:nvContentPartPr>
            <p14:xfrm>
              <a:off x="259200" y="0"/>
              <a:ext cx="9235800" cy="138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C0732-EDDC-4234-9928-0BBC9D219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925452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AC9A4C-6D99-4D89-B44C-A26500DEFF27}"/>
                  </a:ext>
                </a:extLst>
              </p14:cNvPr>
              <p14:cNvContentPartPr/>
              <p14:nvPr/>
            </p14:nvContentPartPr>
            <p14:xfrm>
              <a:off x="479880" y="1364040"/>
              <a:ext cx="8024400" cy="332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AC9A4C-6D99-4D89-B44C-A26500DEFF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20" y="1354680"/>
                <a:ext cx="804312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4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B79DDE-7225-4E13-87DD-71B0974DD4DF}"/>
                  </a:ext>
                </a:extLst>
              </p14:cNvPr>
              <p14:cNvContentPartPr/>
              <p14:nvPr/>
            </p14:nvContentPartPr>
            <p14:xfrm>
              <a:off x="3741480" y="1097280"/>
              <a:ext cx="5319000" cy="343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B79DDE-7225-4E13-87DD-71B0974DD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2120" y="1087920"/>
                <a:ext cx="533772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1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969F4-D6BE-4F9D-BFEC-50A1D14F4C41}"/>
                  </a:ext>
                </a:extLst>
              </p14:cNvPr>
              <p14:cNvContentPartPr/>
              <p14:nvPr/>
            </p14:nvContentPartPr>
            <p14:xfrm>
              <a:off x="1242000" y="312480"/>
              <a:ext cx="672120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969F4-D6BE-4F9D-BFEC-50A1D14F4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303120"/>
                <a:ext cx="673992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5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C5E863-BB96-4CE8-8BF1-01619A5C82C8}"/>
                  </a:ext>
                </a:extLst>
              </p14:cNvPr>
              <p14:cNvContentPartPr/>
              <p14:nvPr/>
            </p14:nvContentPartPr>
            <p14:xfrm>
              <a:off x="792360" y="281880"/>
              <a:ext cx="899964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C5E863-BB96-4CE8-8BF1-01619A5C8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72520"/>
                <a:ext cx="901836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6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CFB52-A6A2-4C1A-940B-C0CD521A828C}"/>
                  </a:ext>
                </a:extLst>
              </p14:cNvPr>
              <p14:cNvContentPartPr/>
              <p14:nvPr/>
            </p14:nvContentPartPr>
            <p14:xfrm>
              <a:off x="2369880" y="1234440"/>
              <a:ext cx="3581640" cy="107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CFB52-A6A2-4C1A-940B-C0CD521A8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520" y="1225080"/>
                <a:ext cx="3600360" cy="10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6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615011-1FCE-4539-93E0-A4564B06D359}"/>
                  </a:ext>
                </a:extLst>
              </p14:cNvPr>
              <p14:cNvContentPartPr/>
              <p14:nvPr/>
            </p14:nvContentPartPr>
            <p14:xfrm>
              <a:off x="1074240" y="281880"/>
              <a:ext cx="835200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615011-1FCE-4539-93E0-A4564B06D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272520"/>
                <a:ext cx="837072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18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2FC017-EC76-4F51-9A02-E57AE8D75D40}"/>
                  </a:ext>
                </a:extLst>
              </p14:cNvPr>
              <p14:cNvContentPartPr/>
              <p14:nvPr/>
            </p14:nvContentPartPr>
            <p14:xfrm>
              <a:off x="754200" y="442080"/>
              <a:ext cx="651564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2FC017-EC76-4F51-9A02-E57AE8D75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432720"/>
                <a:ext cx="653436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8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D461-FEF3-4860-BBF9-2424EFCE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C67-D57A-4B1F-B3ED-B42BFEAA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69EFB-F17C-434C-90C4-03D4E488A7E4}"/>
                  </a:ext>
                </a:extLst>
              </p14:cNvPr>
              <p14:cNvContentPartPr/>
              <p14:nvPr/>
            </p14:nvContentPartPr>
            <p14:xfrm>
              <a:off x="259200" y="205920"/>
              <a:ext cx="7734600" cy="248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69EFB-F17C-434C-90C4-03D4E488A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96560"/>
                <a:ext cx="775332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2021-03-17T03:05:12Z</dcterms:created>
  <dcterms:modified xsi:type="dcterms:W3CDTF">2021-03-17T04:53:06Z</dcterms:modified>
</cp:coreProperties>
</file>