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5T01:49:2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3387 0,'0'-21'78,"0"-1"-78</inkml:trace>
  <inkml:trace contextRef="#ctx0" brushRef="#br0" timeOffset="780.21">13737 2286 0,'0'21'46</inkml:trace>
  <inkml:trace contextRef="#ctx0" brushRef="#br0" timeOffset="88436.98">5863 1376 0,'0'-21'15,"0"0"-15,0-1 32,0 44-1,0-1-31,0 0 0,0 21 15,0-21-15,0 22 0,0-1 16,0 0-16,0 22 0,0-22 16,0 22-16,0-1 0,0 1 0,0-22 15,0 22-15,0-22 0,0 0 16,0 1-16,0-1 0,-21-21 0,21 21 16,0-20-16,0-1 0,-21 0 0,21 0 15,0 0-15,0 0 0,0 1 16,0-44 15,0 1-31,0 0 0,0 0 16,0-21-16,0 20 0,0 1 15</inkml:trace>
  <inkml:trace contextRef="#ctx0" brushRef="#br0" timeOffset="89075.61">5800 1482 0,'-22'0'16,"44"0"-16,-65-21 0,22 21 0,21-22 0,-21 22 16,21-21-16,0 0 15,0 0-15,0 0 16,0 0-16,0-1 15,42 1-15,-21 21 0,1-21 0,20 0 16,-21 0-16,21 21 0,22-21 16,-22-1-16,1 22 0,20 0 0,-21-21 15,22 21-15,-22 0 0,22 0 16,-22 0-16,22 21 0,-22 1 0,0-1 16,1 21-16,-22 0 0,0-20 0,-21 20 15,0 0-15,0 22 0,-21-22 16,0 0-16,-22 22 0,1-22 15,0 1-15,-1-1 0,1 0 16,0 1-16,-1-1 0,1 0 0,0-21 16,-1 1-16,22-1 0,-21 0 0,21-21 15,-1 0-15,1 0 0,-21 0 16,21 0-16,0 0 0,-1 0 0,1-21 16,0 0-16,21-1 0,-21 1 15,21 0-15,0 0 0,0 0 0,0-22 16,0 22-16,0 0 15,21 0-15,0 21 0,22 0 16,-22 0-16,0 0 0,0 0 16,21 21-16,-20 0 0,-1 0 15,21 1-15,-21 20 0,-21-21 0,21 21 16,1-20-16,-22 20 0,21-21 16,-21 21-16,0-20 0,0 20 0,0-21 15,21 0-15,-21 0 0,0 1 0,21-1 16,-21 0-16,21-21 15,0 0 1,1 0-16,-1 0 16,0 0-16,-21-21 15,21 0-15,0-1 0,0 1 0</inkml:trace>
  <inkml:trace contextRef="#ctx0" brushRef="#br0" timeOffset="89477.38">6731 2074 0,'-21'0'0,"42"0"0,-42 22 0,0-22 16,42 0 15,-21-22-31,21 22 0,0-21 16,0 0-16,0 0 0,22 21 15,-22-42-15,0 20 0,0 1 16,0 0-16,1 0 0,-22-21 0,0 20 16,0 1-16,0 0 0,0 0 15,-22 21-15,1 0 16,0 0-16,0 0 0,-21 21 16,20 0-16,-20 0 0,21 1 0,-21 20 15,20-21-15,1 21 0,0-20 0,0 20 16,0 0-16,0-21 15,21 22-15,0-22 0,0 0 0,0 21 0,0-20 16,0-1-16,0 0 16,21 0-16,0-21 0,0 0 15,21 0-15,-20 0 0,-1 0 0,21 0 16,0 0-16,1 0 0,-22-21 16,21 21-16,22-21 0</inkml:trace>
  <inkml:trace contextRef="#ctx0" brushRef="#br0" timeOffset="89976.1">7535 1926 0,'-42'-127'16,"84"254"-16,-105-254 16,63 106-16,-21 21 0,-1 0 15,1 0-15,0 0 16,0 0-16,0 21 0,21 0 15,-21 1-15,-1 20 0,1-21 0,21 21 16,-21 1-16,0-22 0,21 21 16,-21 1-16,21-22 0,0 0 0,0 21 15,0-21-15,0 1 0,0-1 0,0 0 16,0 0-16,0 0 16,21 0-16,0-21 15,0 0-15,0 0 0,1 0 16,-1-21-16,0 0 0,-21 0 15,21 0-15,0 0 0,0-22 16,1 22-16,-1-21 0,-21-1 16,21 22-16,0-21 0,-21 0 0,0 20 15,21 1-15,0 0 0,-21 0 16,0 0-16,0 42 16,0 0-1,0 0-15,0 0 0,0 1 16,0 20-16,0-21 0,0 0 0,0 22 15,0-22-15,0 21 0,0-21 16,0 0-16,0 1 0,0-1 0,0 0 16,0 0-16,22 0 0,-1 0 0,0-21 15,21 0-15,-21 22 16,22-22-16,-1 0 0,0 0 0,1 0 16,20-22-16,-20 22 0</inkml:trace>
  <inkml:trace contextRef="#ctx0" brushRef="#br0" timeOffset="90439.83">8488 1990 0,'0'-21'0,"0"42"0,0-64 15,0 22-15,-21 0 0,-1 21 0,1-21 16,21 0-16,-21 21 0,0 0 16,0 0-16,0 0 0,-1 0 0,1 0 15,0 21 1,0-21-16,0 21 0,0 21 0,-1-20 15,1-1-15,0 21 0,0-21 0,0 22 16,0-22-16,21 0 0,-22 21 16,22-21-16,0 1 0,0-1 0,0 0 15,0 0-15,0 0 0,0 0 16,0 1-16,22-22 0,-1 21 0,0-21 16,0 0-16,0 0 0,0 0 0,1 0 15,-1-21-15,0-1 0,21 22 16,-21-21-16,1 0 0,-1-21 0,0 21 15,0-22-15,-21 1 0,21 0 16,0-1-16,1-20 0,-22 20 16,0-20-16,21-1 0,-21 1 0,21-1 15,-21 1-15,21 21 0,-21-1 16,0 1-16,0 21 0,0-22 0,0 22 16,0 0-16,0 42 31,0 0-31,0 22 0,0-1 15,0 0-15,-42 107 0,42-107 0,0 0 16,21 22-16,-21-22 0,0 0 16,0 1-16,-42-22 0,42 21 0</inkml:trace>
  <inkml:trace contextRef="#ctx0" brushRef="#br0" timeOffset="90503.8">8488 2265 0,'0'0'0,"21"0"31,0-21-31,0 21 0,0-21 16,1-1-16</inkml:trace>
  <inkml:trace contextRef="#ctx0" brushRef="#br0" timeOffset="90879.58">9948 1355 0,'-21'21'16,"21"0"-16,-21 0 0,0 0 15,21 22-15,-21-1 0,-1 22 16,22-1-16,-21-21 0,0 22 15,21-1-15,-21 1 0,0-22 0,21 22 16,0-22-16,0-21 0,-21 22 16,21-1-16,0-21 0,0 0 0,0 0 15,0 1-15,0-1 16,21-42 0,-21-1-1,21 1-15,0 0 0,0 0 16,22-21-16</inkml:trace>
  <inkml:trace contextRef="#ctx0" brushRef="#br0" timeOffset="91424.27">10308 1439 0,'0'0'16,"0"-21"-16,0 0 0,0 0 0,0 0 15,0 0-15,0 42 31,-21 0-31,0 21 16,0-21-16,21 22 0,-22 20 16,22-20-16,0 20 0,-21-21 0,21 22 15,-21-22-15,21 22 0,0-22 0,0 0 16,0-20-16,0 20 0,-21-21 16,21 21-16,0-20 0,0-1 15,-21 0-15,21 0 0,0 0 16,0-42 31,0 0-47,0 0 0,0 0 0,0-1 15,21-20-15,0 21 0,-21-21 0,21-1 16,0 1-16,1 21 0,-1-22 16,21 1-16,-21 21 0,0 0 15,1-22-15,-1 43 0,21-21 0,-21 0 16,0 21-16,1 0 15,-1 0-15,0 21 0,-21 0 16,0 1-16,21 20 0,-21-21 0,0 21 16,0 1-16,0-22 0,0 21 0,0 1 15,0-22-15,0 21 0,0-21 16,-21 0-16,21 1 0,-21-1 0,21 0 16,0 0-16,-21 0 0,-1-21 15,44-21 16,-1 0-31</inkml:trace>
  <inkml:trace contextRef="#ctx0" brushRef="#br0" timeOffset="91808.05">10901 1926 0,'0'0'0,"-21"21"0,-1-21 15,44 0 17,-1 0-32,0 0 15,0 0-15,0-21 0,22 21 16,-22-21-16,0 0 0,21 0 0,-21 0 16,1-1-16,-1 1 0,0-21 15,0 21-15,-21 0 0,21-1 16,-21 1-16,0 0 0,-21 21 15,0 0-15,0 0 16,0 0-16,-1 0 0,-20 21 0,21 0 16,-21 22-16,20-22 0,-20 21 0,21 1 15,-21-22-15,20 21 0,1 0 16,21-20-16,0 20 0,0-21 0,0 21 16,0-20-16,0-1 0,0 0 0,21 0 15,1-21-15,20 21 0,-21-21 16,21 0-16,1 0 0,-1 0 0,0 0 15,1 0-15,-1 0 0,0 0 16,1 0-16,-1-21 0,0 0 16,1 0-16,-22 0 0,21-1 0</inkml:trace>
  <inkml:trace contextRef="#ctx0" brushRef="#br0" timeOffset="92087.89">9715 1736 0,'0'0'0,"64"0"15,-43 0-15,0 0 0,0 0 0,1 0 16,20-21-16,0-1 0,1 22 16,-1-21-16,0 21 0,1 0 0,-1-21 15,0 21-15,-21 0 0,22-21 0,-22 21 16</inkml:trace>
  <inkml:trace contextRef="#ctx0" brushRef="#br0" timeOffset="92828.47">12869 1990 0,'0'-21'32,"0"-1"-17,21 22-15,-21-21 16,22 21-16,-22-21 0,0 0 0,21 0 16,-21 0-1,0-1-15,0 1 0,0 0 0,0-21 16,0 21-16,0-1 0,0 1 0,0 0 15,-43 21-15,1-21 0,21 21 0,0 0 16,0 0-16,-1 0 0,1 0 0,-21 0 16,21 0-16,0 21 0,-22 0 15,22 0-15,-42 1 0,20-1 0,1 0 16,21 21-16,0 1 0,21-22 16,-22 63-16,1-62 0,21-1 15,0 21-15,0-21 0,0 43 16,21-22-16,1-21 0,-1-21 0,0 0 15,0 0-15,0 0 0,0 0 0,1 0 16,20 0-16,-21 0 0,21 0 16,-20-21-16,20 0 0,0 21 0,1-21 15,-1 0-15,0-1 0,1-20 16,-1 21-16,-21-21 0,21-22 0,-20 1 16,-1 20-16,0-20 0,21 63 0,-21-43 15,-21 1-15,0-21 0,22 20 0,-22-20 16,0 20-16,0 1 15,0 0-15,0-1 0,0 22 0,0 0 16,0 0-16,0 0 0,0 42 31,0 0-31,0 21 0,-43-20 0</inkml:trace>
  <inkml:trace contextRef="#ctx0" brushRef="#br0" timeOffset="92951.4">13017 1990 0,'0'21'0,"0"0"0,-42 0 0,42 0 16,0 1-16,0-1 0,0 0 0,0 0 15,0 0-15,21-21 16,0 0 0,1 0-16,-1 0 15,0 0-15,0-21 0,21 21 16</inkml:trace>
  <inkml:trace contextRef="#ctx0" brushRef="#br0" timeOffset="93075.33">13716 1947 0,'0'0'0,"21"0"0,-21-21 0,21 0 16,-21 0-16,0 0 15,0-22-15</inkml:trace>
  <inkml:trace contextRef="#ctx0" brushRef="#br0" timeOffset="93488.09">13398 1926 0,'-42'43'16,"42"-22"-16,-21 21 15,21-21-15,0 0 0,0 1 0,0-1 16,0 0-16,0 0 0,0 0 16,21-21-16,0 0 0,0 0 15,1 21-15,-1-21 0,0 0 0,0 0 16,0 0-16,0-21 0,1 21 15,-1-21-15,0 0 0,0 0 16,0 0-16,22-22 0,-22 22 0,0-21 16,0-1-16,0 1 0,0 0 15,1-22-15,-22 22 0,21 0 0,-21 20 16,0-20-16,0 21 0,21 0 16,-21 42-1,0 0-15,0 21 0,0-20 16,-21 20-16,21 0 0,-21 1 15,21-1-15,-22 0 0,22-21 0,0 22 16,0-22-16,0 0 0,-21 0 16,21 0-16,0 1 0,0-1 15,0-42 32,0-1-47</inkml:trace>
  <inkml:trace contextRef="#ctx0" brushRef="#br0" timeOffset="95523.93">13737 1863 0,'0'0'0,"21"0"16,0 0-16,1 0 46,-1-21-30,-21-1-16,0 1 16,0 0-16,0 0 0,0 0 15,0 0-15,0-1 0,-21 1 16,21 0-16,-22 21 0,1 0 0,0 0 16,0 0-16,0 0 15,0 0-15,-1 0 0,1 21 0,0-21 16,0 21-16,-21 1 0,20-1 15,1 0-15,0 0 0,0 21 0,0-20 16,-22-1-16,43 21 0,-21-21 0,0 22 16,21-22-16,-21 0 15,21 0-15,0 0 0,0 0 0,0 1 16,0-1-16,0 0 0,0 0 16,21-21-16,0 0 0,0 0 15,1 0-15,-1 0 16,0 0-16,0 0 0,21 0 0,-20-21 15,-1 0-15,0 0 0,21-1 0,-21 1 16,1 0-16,20 0 0,-21 0 16,21-22-16,-20 22 0,-1-21 0,0 21 15,0 0-15,0-1 0,0 1 16,-21 0-16,0 0 0,0 0 16,0 42 15,-21 0-16,21 0-15,-21 0 0,0 1 0,21-1 16,0 21-16,-21-21 0,0 0 0,21 22 16,-22-22-16,22 0 0,0 21 15,0-20-15,0-1 0,0 0 0,0 0 16,22 0-16,-1-21 16,0 0-16,0 21 0,0-21 0,0 0 15,1 0-15,20 0 0,-21 0 16,21-21-16,-20 0 0,20 21 0,-21-21 15,0-21-15,22 20 0,-22-20 16,0 0-16,0-1 0,0 1 16,-21-21-16,21 20 0,1-20 0,-22-1 15,21 22-15,-21 0 0,0-1 16,0 1-16,0 0 0,21 20 0,-21 1 16,0 0-16,0 0 15,0 42 1,-21 0-1,0 22-15,21-22 0,0 21 0,-22 0 16,1 22-16,21-22 0,0 1 16,0 20-16,0-21 0,-21 1 0,21-1 15,0 0-15,0 1 0,0-1 16,0-21-16,0 0 0,0 22 16,0-22-16,0 0 0,0 0 0,21 0 15,0-21-15,1 0 16,-1 0-16,0 0 0,0 0 15,0 0-15,22 0 0</inkml:trace>
  <inkml:trace contextRef="#ctx0" brushRef="#br0" timeOffset="96023.64">15049 1863 0,'0'0'0,"0"-21"0,0-1 0,0 1 0,0 0 15,0 0-15,0 0 0,0 0 16,0-1-16,-21 22 16,0 0-1,0 22-15,0-22 0,0 21 0,-22 21 16,22-21-16,0 0 0,0 22 16,-22-1-16,22-21 0,0 22 0,0-1 15,21-21-15,0 0 16,-21 22-16,21-22 0,0 0 0,0 0 0,0 0 15,0 0-15,21-21 16,0 0-16,0 0 16,0 0-16,1 0 0,-1-21 15,21 0-15,-21 0 0,0 0 16,1 0-16,-1-22 0,-21 22 0,21-21 16,0-1-16,0 1 0,-21 0 15,0 21-15,0-22 0,21 1 31,-21 63-31,0 0 16,-21 0-16,21 22 0,0-22 16,0 21-16,0-21 0,0 22 15,0-22-15,0 0 0,0 21 0,0-20 16,0-1-16,0 0 0,0 0 16,21-21-16,1 21 0,-1-21 15,0 0-15,0 0 0,0 0 16,22 0-16,-22 0 0,0 0 0,21-21 15,-21 0-15,1 0 0</inkml:trace>
  <inkml:trace contextRef="#ctx0" brushRef="#br0" timeOffset="96267.5">14182 1672 0,'0'0'0,"-22"0"0,-20 0 0,63 0 31,0 0-31,22 0 0,-22 0 16,42-21-16,-20 21 0,20 0 16,-20-21-16,20 21 0,1 0 0,-22 0 15,0-21-15,1 21 0,-22-21 16,21 21-16,-21 0 0,0 0 15,-21-22-15</inkml:trace>
  <inkml:trace contextRef="#ctx0" brushRef="#br0" timeOffset="96767.22">17060 1376 0,'0'0'16,"0"-21"-16,0 0 0,0-1 0,0 1 15,0 0-15,-21 21 31,21 21-31,-21 0 16,21 22-16,-21-22 0,21 21 16,0 22-16,0-22 0,0 22 15,-21-22-15,21 21 0,0 1 0,0-1 16,-22-20-16,22 20 0,0-20 16,0-1-16,0-21 0,0 21 0,0-20 15,0-1-15</inkml:trace>
  <inkml:trace contextRef="#ctx0" brushRef="#br0" timeOffset="97120.02">16722 1418 0,'0'0'0,"-22"-21"0,1 0 0,21 0 16,0 0-16,0-1 15,0 1-15,0 0 0,0 0 16,0 0-16,21 0 0,22 21 16,-22-22-16,21 1 0,1 21 0,-1 0 15,21 0-15,1 0 16,-1 0-16,1 0 0,-1 21 0,-20 1 16,20-1-16,-20 21 0,-22 0 15,0 1-15,-21-1 0,0 0 0,0 1 16,-42 20-16,-1-20 0,1-1 15,-22-21-15,1 21 0,-1 1 0,22-22 16,0 0-16,-1 0 0,22 0 16,0-21-16,0 0 0,21 22 0,-21-22 15,42-22 1,0 22 0,0-21-16,22 21 0,-22-21 15,21 21-15,0 0 0</inkml:trace>
  <inkml:trace contextRef="#ctx0" brushRef="#br0" timeOffset="97524.78">17399 1799 0,'0'0'0,"-21"0"0,0 0 16,21-21 15,21 0-31,0 21 15,0-21-15,0 21 16,0 0-16,1 0 0,20 0 0,-21 0 16,21 21-16,-20 0 0,-1 0 15,42 22-15,-42-22 0,1 0 16,-1 21-16,-21-21 0,0 22 0,0-22 16,0 0-16,0 0 0,0 22 15,0-22-15,-21 0 0,-1-21 16,1 0-16,0 0 15,0-21 1,21 0 0,0-1-16,0 1 0,0-21 0,0 21 15,0 0-15,0-22 0,0 1 16,0 21-16,21 0 0,0-22 16,0 22-16,-21 0 0,22 0 0,-1 21 15,0-21-15,0 21 0,0 0 16,22 0-16,-22-22 0,21 22 15,-21 0-15,22 0 0</inkml:trace>
  <inkml:trace contextRef="#ctx0" brushRef="#br0" timeOffset="98116.96">18288 1672 0,'0'85'32,"0"-64"-32,-21 0 15,0 0-15,-22 22 0,22-22 16,0 0-16,0 21 0,0-20 0,-1-1 15,22 0-15,0 0 0,-21 0 16,21 0-16,0 1 0,0-1 16,21-21-16,1 0 15,-1 0-15,21 0 0,-21 0 0,22 0 16,-1 0-16,-21-21 0,21-1 16,-20 1-16,-1 21 0,0-21 0,0 0 15,-21 0-15,0-22 0,0 22 16,0 0-16,0 0 0,-21-21 15,-21 20-15,20 1 0,-20 0 0,21 0 16,-21 21-16,20-21 0,1 21 16,0-21-16,21-1 15,21 22 1,22 0-16,-22-21 0,21 21 16,0-21-16,1 21 0,20-21 0,-20 21 15,-1 0-15,0 0 0,1 0 16,-1 0-16,-21 0 0,0 21 0,0 0 15,1 0-15,-22 1 0,21-1 16,-21 21-16,0-21 0,0 22 0,0-1 16,0 0-16,0-21 0,0 22 15,0-1-15,0 0 0,21 1 16,-21 20-16,21-20 0,-21 20 0,0 1 16,0 20-16,0-20 0,0 20 15,0 1-15,0-21 0,0 20 0,-21 1 16,0-22-16,-22 22 0,22-21 15,0-1-15,0 1 0,-21-22 0,20 0 16,22 1-16,-21-1 0,21-21 0,0 0 16,0-42-1,0 0-15,0 0 16,21 0-16,1-22 0,-1-20 0,0 20 16,0-20-16,0-1 0,0-20 15,1 20-15</inkml:trace>
  <inkml:trace contextRef="#ctx0" brushRef="#br0" timeOffset="98435.78">18859 1842 0,'-21'-22'0,"42"44"0,-63-86 16,42 43-16,0 0 0,0 0 16,0-1-16,0 1 0,0 0 15,21 21-15,0 0 16,1 0-16,-1-21 0,0 21 0,0 0 15,0 0-15,0 0 0,1 21 16,20 0-16,-42 0 0,21 1 16,0-1-16,-21 21 0,0-21 15,0 22-15,0-22 0,0 21 0,-21-21 16,0 22-16,0-22 0,0 0 16,-22 0-16,22 0 0,-21-21 0,21 21 15,-1-21-15,1 0 0,0 22 16,0-22-16,42 0 31,0-22-31,0 22 0,1-21 16,-1 0-16,21 21 0,-21-21 15</inkml:trace>
  <inkml:trace contextRef="#ctx0" brushRef="#br0" timeOffset="98733.61">19219 1990 0,'21'-21'15,"22"-22"1,-22 22-16,0 0 16,0 21-16,-21-42 0,21 20 0,1 1 15,-1 0-15,-21 0 0,0 0 0,21 21 16,-21-21-16,-21 21 31,21 21-31,-21 0 0,-1 0 16,1 0-16,0 0 0,0 1 0,-21 20 15,42-21-15,-22 0 0,1 22 0,21-22 16,-21 0-16,21 0 0,0 0 16,0 0-16,21 1 15,22-22-15,-22 0 16,0 0-16,21 0 0,1 0 0,-1 0 16,-21-22-16,21 1 0</inkml:trace>
  <inkml:trace contextRef="#ctx0" brushRef="#br0" timeOffset="99068.24">19664 1905 0,'0'0'0,"0"-21"0,0 0 16,0 0-16,0-1 15,0 1-15,21 21 16,0-21 0,0 21-16,0 0 0,1 0 15,-1 0-15,0 21 0,0 0 16,0 1-16,0-1 0,-21 0 15,0 0-15,0 21 0,0-20 16,0-1-16,0 0 0,0 21 16,0-21-16,0 1 0,0-1 0,-21 0 15,0 0-15,0-21 16,0 0 0,0 0-16,21-21 31,0 0-31,0 0 0,0-1 15,0 1-15,21 0 0,0 0 0,-21-21 16,21 20-16,0 1 0,0-21 16,1 0-16,-1-1 0,21 22 0,-21 0 15,22-21-15</inkml:trace>
  <inkml:trace contextRef="#ctx0" brushRef="#br0" timeOffset="99771.62">20405 1439 0,'0'0'16,"-22"0"-16,22-21 0,-21 42 31,0 1-31,0-22 0,21 21 16,-21 21-16,0-21 0,-1 22 0,1-22 15,21 21-15,-21 0 0,0 1 16,21-1-16,-21 0 0,21 1 0,0-1 16,0 0-16,0-20 0,0 20 15,0-21-15,0 0 0,0 0 0,0 1 16,0-1-16,0 0 15,21-21-15,0 0 16,0 0-16,22 0 16,-22-21-16,0 21 0,21-21 0,-21-1 15,1-20-15,20 21 0,-21 0 16,0-22-16,22 22 0,-43 0 0,21 0 16,-21 0-16,21 0 0,-21 42 31,0 0-31,-21 0 0,0 0 15,-1 0-15,1 1 0,21-1 0,-21 0 16,21 21-16,0-21 0,0 1 16,0-1-16,0 0 15,21 0-15,0-21 0,22 0 16,-22 0-16,21 0 0,1 0 16,-1 0-16,0 0 0,1-21 0,-1 0 15,-21 0-15,21-1 0,-20 1 16,20 0-16,-21-21 0,-21-1 0,21 22 15,-21-21-15,0 21 0,0 0 16,0-1-16,0 1 0,-21 21 31,0 0-31,0 21 0,0 22 16,-1-22-16,1 21 16,21-21-16,-21 22 0,21-1 0,-21 0 15,21 1-15,0-1 0,0 0 16,0 22-16,0-22 0,0 22 0,0-1 15,-21 1-15,21-22 0,-21 22 16,-1-1-16,1-21 0,0 22 0,0-22 16,0 1-16,21-1 0,-43 0 0,43-21 15,-21 1-15,0-1 0,0 0 16,0 0-16,0-21 0,21-21 31,0 0-15,0-22-16,0 22 0,0-42 15,0 20-15,0-20 0</inkml:trace>
  <inkml:trace contextRef="#ctx0" brushRef="#br0" timeOffset="99980.17">20045 1524 0,'21'0'32,"0"0"-32,0 0 0,0 0 0,22 0 15,-22 0-15,21 0 0,1 0 16,-1 0-16,0 0 0,-21 0 0,22 0 16,-1 0-16,-21 0 0,22 0 0</inkml:trace>
  <inkml:trace contextRef="#ctx0" brushRef="#br0" timeOffset="100843.78">21442 1418 0,'21'-21'16,"-21"0"-16,0 0 0,21 0 16,-21-1-16,21 1 0,-21 0 15,0 0-15,0 0 0,0 42 32,-21 0-17,0 21-15,0 1 0,0-1 16,21 0-16,-22 22 0,1-1 15,0 1-15,0-1 0,0 22 16,0-21-16,21 20 0,-22-20 0,1 20 16,21 1-16,0-21 0,-21 20 15,21 1-15,0 0 0,0-1 0,0-20 16,0 20-16,0-20 0,0-1 0,0-20 16,21 20-16,-21-20 0,21 20 15,1-21-15,-22 1 0,21-1 0,0-21 16,-21 22-16,21-22 0,0 0 0,0 0 15,1 0-15,-1-21 16,0 0-16,0 0 0,0 0 16,0 0-16,1-21 0,20-21 15,-21 21-15,0-1 0,22-20 0,-22 0 16,0-1-16,21 1 0,-21-21 0,1-1 16,-1 1-16,-21-22 0,0 21 15,0-20-15,0 20 0,-21 1 0,-22-1 16,1 22-16,21 0 0,-22-1 15,1 1-15,0 21 0,-1 0 0,22-1 16,-21 1-16,21 0 0,0 21 16,-1-21-16,22 0 0,-21 21 15,21-21-15,0-1 16,21 1 0,1 21-16,-1 0 0,0-21 15,21 0-15,-21 21 0,22-21 16,-1 21-16,-21-21 0,22 21 15,-1-22-15,0 1 0,-21 21 0,22-21 16,-22 0-16,0 0 0,0 21 16,0-21-16,1 21 0,-1-22 15,-21 44 17,0-1-17,0 0-15,0 0 0,0 21 0,-21-20 16,21-1-16,-22 0 0,22 0 15,0 0-15,-21 0 0,21 1 0,0-1 16,0-42 31,21-1-47,1 1 0,-22 0 16</inkml:trace>
  <inkml:trace contextRef="#ctx0" brushRef="#br0" timeOffset="101039.86">22034 1524 0,'-21'0'0,"21"-21"31,21 21 0,1 0-15,-1 0-16,0 0 15,0 0 1</inkml:trace>
  <inkml:trace contextRef="#ctx0" brushRef="#br0" timeOffset="101337.02">22373 1312 0,'0'0'0,"0"-21"0,0 42 31,0 1-15,-21-1-16,21 0 0,0 21 0,0 1 15,0-1-15,0 0 0,0 22 16,-21-1-16,21-20 0,0 20 0,0 1 16,-21-22-16,21 0 0,0 22 15,0-43-15,0 21 0,0 1 0,-22-22 16,22 0-16,0 21 0,0-21 15,0 1-15,0-1 32,22-21-17,-1-21-15,0-1 0,0 22 0,0-21 16,0 0-16</inkml:trace>
  <inkml:trace contextRef="#ctx0" brushRef="#br0" timeOffset="101695.95">22564 2011 0,'21'0'63,"0"0"-63,0 0 0,0 0 16,22 0-16,-22-21 0,21 0 0,-21 21 15,0-22-15,22 1 0,-22 0 16,0 0-16,-21 0 0,0 0 0,21-1 15,-21 1-15,0 0 0,0 0 16,-21 21-16,-21 0 0,21 0 16,-1 0-16,-20 0 0,0 21 15,-1 0-15,22 0 0,-21 1 0,21 20 16,-22 0-16,22-21 0,0 22 16,21-22-16,0 21 0,0-21 0,0 1 15,0-1-15,0 0 16,21 0-16,22 0 0,-22 0 0,21-21 15,0 0-15,1 22 0,-1-22 16,22 0-16,-1 0 0,-21 0 0,22 0 16,-22-22-16,1 1 0,-1 0 0,0 0 15,1 0-15</inkml:trace>
  <inkml:trace contextRef="#ctx0" brushRef="#br0" timeOffset="103119.88">6054 3069 0,'-43'0'32,"86"0"-32,-86-21 0,64 21 31,1 0-31,-1 0 15,21 0-15,0 0 0,1 0 0,-1 0 16,0 0-16,22 0 0,-1 0 16,1 0-16,-1 0 0,22 0 0,0-21 15,21 21-15,-22 0 0,22 0 16,0 0-16,-21 0 0,20 0 0,22 0 16,-21 0-16,21 0 0,0 0 15,0 0-15,0 0 0,-21 0 16,21 0-16,0-21 0,21 21 0,-21 0 15,0 0-15,21 0 0,-21 0 16,0 0-16,22 0 0,-1-21 0,0 21 16,0 0-16,21 0 0,-20 0 15,-1 0-15,21-22 0,-21 22 0,22 0 16,-1 0-16,0 0 0,1 0 0,-22-21 16,42 21-16,-20 0 0,-1 0 15,0 0-15,22 0 0,-22 0 16,22 0-16,-1 0 0,1 0 15,-22 0-15,21 0 0,1 0 0,-1 0 16,1 0-16,-22 0 0,22 0 0,-1 0 16,1 0-16,-1 0 0,22 0 15,-43 0-15,22 0 0,-1 0 0,1 0 16,-1 0-16,1 0 0,-1 0 16,-20 0-16,20 0 0,-21 0 0,22 0 15,-22 0-15,22 0 0,-22 0 16,0 0-16,22 0 0,-1 0 0,-20 0 15,20 0-15,-20 0 0,20 0 16,-21 0-16,22 0 0,-22 0 0,1 0 16,-1 0-16,0 0 0,1 0 15,-1 0-15,0 0 0,1 0 16,-22 0-16,0 0 0,0 0 16,0 0-16,-21 0 0,21 0 0,-21 0 15,0 0-15,-21 0 0,0 0 16,-21 0-16,-1 0 0,1 0 0,-21-21 15,-1 21-15,-21 0 0,-20 0 16,20 0-16,-21-21 0,0 21 0,-21-21 31,21 21-31,-42 21 32,0-21-32,0 0 15,-21 21-15,-1-21 0</inkml:trace>
  <inkml:trace contextRef="#ctx0" brushRef="#br0" timeOffset="104904.92">2476 4826 0,'22'0'0,"-1"0"32,-21-21-32,21 0 0,0 21 15,-21-21-15,21-1 0,-21 1 0,21 0 16,-21 0-16,0 0 15,0 0-15,0-1 0,-21 1 0,0 0 16,-21 0-16,-1 0 0,1 0 16,-21-1-16,20 1 0,1 21 0,0-21 15,-1 21-15,1-21 0,0 21 16,20 0-16,-20 21 0,21-21 16,0 42-16,0-20 0,-1-1 0,1 21 15,0 0-15,0 1 0,21-1 16,-21 22-16,0-22 0,21 0 15,0 22-15,0-22 0,0 0 0,0 1 16,0-22-16,21 0 0,0 21 16,-21-20-16,21-22 0,0 21 0,0-21 15,1 0-15,-1 0 0,0 0 16,21-21-16,1-1 0,-22 1 0,21-21 16,0 21-16,1-22 0,-1 1 15,0 0-15,1-22 0,-22 22 16,21 0-16,-21-1 0,22 1 0,-43 0 0,0-1 15,0 22-15,0-21 16,0 21-16,0-1 0,0 1 0,0 0 16,0 42-1,0 0-15,-21 1 0,21-1 16,0 0-16,0 21 0,0 1 16,0-22-16,0 21 0,0 22 0,0-22 15,0 0-15,0 1 0,0-1 16,0-21-16,21 21 0,-21-20 0,21-1 15,0 0-15,-21 0 0,21-21 16,22 0-16,-22 0 0,0 0 0,21-21 16,-21 0-16,22 0 0,-1-1 15,-21-20-15,22 21 0,-22-21 16,21-1-16,-21 1 0,0 0 16,1 20-16,-1-20 0,0 0 0,-21-1 15,21 1-15,-21 0 0,0-1 16,0 1-16,0 21 0,0-21 0,0 20 15,0 1-15,0 42 16,0 1 0,-21-1-16,21 21 0,-21-21 15,21 0-15,-21 22 0,21-1 0,0 0 16,0 22-16,0-22 0,0 1 0,0 20 16,0-21-16,0 1 15,0-1-15,0-21 0,21 0 0,0 1 16,0-1-16,-21 0 0,21-21 15,0 0-15,1 0 0,-1-21 0,21 0 16,-21-1-16,0 1 0,1 0 16,-1-21-16,21-1 0,-21 1 0,0 0 15,1 21-15,-1-22 0,0 1 16,-21 0-16,0-1 0,0 1 0,0 0 16,0-1-16,0 1 0,0 21 15,-21 0-15,21-1 0,0 1 16,-21 21-16,-1 0 15,22 21-15,0 1 0,0-1 0,0 21 16,0-21-16,0 22 0,0-22 16,0 21-16,0 0 0,0 1 15,0-22-15,0 21 0,0-21 0,0 22 16,0-22-16,0 0 0,22 0 16,-1 0-16,-21 1 0,21-1 15,0-21-15,0 0 0,0 0 16,1 0-16,-1-21 15,21-1-15,-21 1 0,22 0 0</inkml:trace>
  <inkml:trace contextRef="#ctx0" brushRef="#br0" timeOffset="105191.86">4762 4212 0,'0'-21'16,"0"42"-16,-21-42 16,0 42-16,0 0 0,0 22 0,0-1 15,21-21-15,-22 64 16,22-43-16,0 1 0,-21-1 0,21 0 16,0 1-16,0-1 0,-21 0 15,21 1-15,0-22 0,0 21 16,0 0-16,0-20 0,-21-1 0,21 0 15,0 0-15,21-42 32,0 0-32,0 0 0,1-22 15,-1 22-15</inkml:trace>
  <inkml:trace contextRef="#ctx0" brushRef="#br0" timeOffset="105819.91">5101 4043 0,'0'21'16,"0"-42"-16,0 63 0,0-21 0,0 1 0,-21 20 16,0 0-16,0 1 0,21-1 15,0 0-15,0 22 0,-22-22 0,1 0 16,21 1-16,-21-1 0,21 0 0,0 1 16,0-1-16,0 0 0,0-20 0,0 20 15,0-21-15,0 0 0,0 0 16,0 1-16,21-22 15,-21-22 1,21 1-16,-21 0 16,0 0-16,22-21 0,-1 20 0,0-20 0,-21 21 15,0-21-15,0 20 0,21 1 0,0-21 16,0 21-16,1 21 16,-22 21-1,0 0-15,0 0 16,0 0-16,0 22 0,0-22 15,0 21-15,0-21 0,0 22 0,0-1 16,21-21-16,-21 22 0,21-22 0,-21 0 16,21 0-16,21-21 0,-20 21 0,-1-21 15,21 0-15,0 0 0,-20 0 0,62 0 16,-41-21-16,-22 0 0,21 21 16,0 0-16,1-42 0,-1 20 0,-21-20 15,22 0-15,-22 21 0,0-22 0,0 1 16,0 0-16,0 20 0,-21-20 0,22 21 15,-22-21-15,0 20 0,0 1 16,-22 21-16,1 0 0,0 0 16,-21 0-16,-1 21 0,43 1 0,0-1 15,0 0-15,-21 0 0,21 21 16,0-20-16,0 20 0,0 0 0,0-21 16,0 22-16,21-22 0,-21 21 15,22-21-15,-1 1 0,0-1 16,0 0-16,0 0 0,22-21 0,-22 0 15,21 0-15,-21 0 0,22 0 0,-22 0 16,21-21-16,0 21 0,-20-21 16,-1-22-16,21 22 0,-21-21 0,0 21 15,-21-22-15</inkml:trace>
  <inkml:trace contextRef="#ctx0" brushRef="#br0" timeOffset="106063.86">4318 4509 0,'-21'0'0,"42"0"0,-63 0 15,20 0-15,65 0 0,-1 0 0,0 0 16,-20 0-16,20 0 0,0-22 0,1 22 15,20-21-15,212-21 32,-232 42-32,-1-21 0,-21 21 0,21 0 0,-20 0 15</inkml:trace>
  <inkml:trace contextRef="#ctx0" brushRef="#br0" timeOffset="107892.08">7980 4805 0,'0'0'0,"0"-21"0,21 0 0,-21-1 16,0 1-16,0 0 0,21 0 0,0 0 15,-21 0-15,0-1 0,0-20 16,0 21-16,0-21 0,0 20 0,0-20 15,-21 0-15,0-1 0,0 22 0,-22-21 16,22 21-16,-21 0 0,0-1 16,-1 22-16,1 0 0,0 0 0,20 0 15,-20 22-15,0-1 0,21 0 16,-22 21-16,22 1 0,-21-1 16,21 0-16,21 1 0,-22-1 0,22 0 15,0 1-15,0-1 0,0 0 0,0-21 16,0 22-16,22-22 0,-1 21 15,0-21-15,21-21 0,1 22 0,-22-22 16,21 0-16,0 0 0,22 0 16,-22-22-16,1 1 0,-1 0 0,21 0 15,-20-21-15,-1 20 0,0 1 0,1-21 16,-22 0-16,21-1 0,-21 1 16,1 0-16,-1-1 0,0-20 0,-21 20 15,21-41-15,-21 20 0,0 22 16,0-22-16,0 1 0,-42 21 0,42 20 15,0-20-15,0 21 0,-21 0 16,-1 42-16,22 0 16,-21-21-16,0 0 0,21 42 0,-21 1 15,21-1-15,0 0 0,0 22 0,0-1 16,0-20-16,0 20 0,0 1 16,0-22-16,0 22 0,0-22 0,0 0 15,0 1-15,0-1 0,21 0 16,0-21-16,0 22 0,1-22 15,-1 0-15,21 0 0,-21 0 0,22-21 16,-22 0-16,21 0 0,0 0 16,22-21-16,-22 0 0,1 0 0,20 0 15,-21 0-15,22-22 0,-22 22 16,1-21-16,-1 21 0,0-22 0,1 22 16,-22-21-16,0-1 0,-21 1 0,0 21 15,0 0-15,0-22 0,-42 43 16,20-21-16,1 21 0,-21 0 0,0 0 15,20 0-15,-20 0 0,21 21 16,-21 1-16,20-1 0,1 0 0,-21 21 16,42-21-16,-21 22 0,21-1 15,-21-21-15,21 22 0,0-1 16,0 0-16,0-21 0,0 22 0,0-22 16,21 21-16,-21-21 0,21-21 15,0 22-15,0-1 0,0-21 16,1 0-16,-1 0 0,0-21 0,21-1 15,-21 1-15,1 0 0,-1 0 16,0-21-16,21 20 0,-21-20 0,1 21 16,-22-21-16,21-1 0,-21 1 15,21 0-15,-21-1 0,0 1 16,0 21-16,0 0 0,0-22 0,21 43 16,-21 21-1,0 1-15,0-1 16,-21 0-16,21 21 0,0-21 15,0 22-15,0-22 0,0 21 0,0-21 16,0 1-16,0-1 0,21 0 16,-21 0-16,21 0 0,0 0 0,1-21 15,-1 0-15,0 0 0,0 0 16,0 0-16,0 0 0,22 0 16,-22-21-16,0 0 0,21 0 0,-20 0 15,-1-22-15,21 22 0,-42-21 16,21 0-16,0-1 0,1-20 0,-22 20 15,0-20-15,0 21 0,0-22 16,0 1-16,0 20 0,0 1 16,0 0-16,0-1 0,0 22 0,0 0 15,-22 21 1,1 0-16,21 21 0,0 0 16,0 0-16,0 22 0,-21 20 15,21-20-15,0 20 0,0 1 0,0-1 16,0 1-16,0-22 0,0 21 15,0-20-15,0-1 0,21 0 0,0 1 16,-21-1-16,22-21 0,-1 22 16,0-22-16,0 0 0,21 0 15,-20-21-15,20 0 0,0 0 0,1 0 16,-1 0-16,21 0 0,1 0 16,-22-21-16,1 0 0,-1-22 0,0 22 15,1 0-15,-22 0 0,21-21 0,0 20 16,-20-20-16,-1 21 0,0-21 0,-21-1 15,0 22-15,0-21 0,0-1 16,0 22-16,-21 0 0,0 21 0,-1-21 16,1 21-16,0 0 0,0 0 15,-21 21-15,20 0 0,-20 0 0,21 1 16,0-1-16,-22 21 0,22-21 16,0 22-16,0-22 0,0 21 15,21-21-15,0 0 0,0 1 0,0-1 16,0 0-16,0 0 0,21 0 15,0-21-15,0 0 0,0 0 16,1 0-16,-1 0 0,0 0 0,0 0 16,0-21-16,0 0 0,1 21 15,-1-21-15,0 0 0,0-1 0,-21-20 16,0 21-16,21 0 0,-21-22 0,0 22 16,21-21-16,-21 21 0,0 0 15,0-1-15,0 44 31,0-1-31,0 0 0,0 0 16,0 21-16,0-20 0,0 20 0,0-21 16,0 0-16,0 22 0,0-22 15,0 0-15,0 0 0,22 0 0,-1 0 16,0-21-16,21 22 0,-21-22 16,1 0-16,-1 0 0,21 0 0,-21 0 15,0 0-15,22 0 0,-22-22 16,0 1-16,0 0 0,-21 0 0,21 0 15</inkml:trace>
  <inkml:trace contextRef="#ctx0" brushRef="#br0" timeOffset="108121.5">9080 4233 0,'0'0'0,"-21"22"0,0-1 16,42-21 0,0 0-16,1 0 0,20 0 0,0 0 15,1 0-15,-1 0 0,0 0 16,22-21-16,-22 21 0,0-22 16,1 22-16,20-21 0,-42 0 15,22 21-15,-22-21 0,21 21 0</inkml:trace>
  <inkml:trace contextRef="#ctx0" brushRef="#br0" timeOffset="108831.61">11874 4530 0,'0'-43'31,"0"22"-31,0 0 0,0 0 16,0-21-16,0 20 0,0 1 15,0-21-15,0 21 0,0-22 0,0 1 16,-21 0-16,0-1 0,0 1 16,0 21-16,0 0 0,-22 0 15,22-1-15,0 22 0,-21 0 0,20 0 16,1 22-16,0-1 0,-21 0 15,21 21-15,-1 22 0,1-22 0,0 22 16,0-22-16,0 21 0,21-20 0,0-1 16,0 22-16,0-22 0,0-21 15,0 21-15,0 1 0,0-22 0,21 0 16,0 0-16,0 0 16,22-21-16,-22 0 0,21 0 0,-21 0 15,22 0-15,-22 0 0,21-21 0,0 0 16,1 0-16,-1 0 0,-21 0 15,22-22-15,-1 22 0,-21-21 0,0-1 16,0 1-16,1 0 0,-22-1 16,21 1-16,-21 0 0,0 21 0,0-22 15,0 22-15,-21 21 16,-1 21-16,1 22 0,21-22 16,-21 21-16,21 0 0,0 1 0,0-1 15,0 0-15,0 1 0,0-22 16,0 21-16,0-21 0,21 1 15,-21-1-15,21 0 0,1 0 0,-1-21 16,21 0-16,-21 0 0,0 0 16,22 0-16,-1 0 0,-21 0 0,22 0 15,-22 0-15,21-21 0,-21 0 16,0 0-16</inkml:trace>
  <inkml:trace contextRef="#ctx0" brushRef="#br0" timeOffset="108987.58">12467 4360 0,'0'0'0,"0"-21"0,0 0 16,0 0-16,21 0 16,-21 0-16,21-1 15,1 22-15,-1-21 0,0 0 16,0 0-16,0 21 0,0-21 0,1 21 16,-1 0-16,0 0 0,0 21 0,0 0 15</inkml:trace>
  <inkml:trace contextRef="#ctx0" brushRef="#br0" timeOffset="109014.07">12933 4445 0</inkml:trace>
  <inkml:trace contextRef="#ctx0" brushRef="#br0" timeOffset="109207.96">12890 4636 0,'0'0'0,"0"21"0,-21-21 16,0 0-16,0 0 0,21 21 0,-21-21 15,0 0 1,21-21-16,0 0 16,0-1-16,0 1 0,0 0 0,0 0 15,0 0-15,0-22 16,21 22-16,-21-21 0,21 0 0,0 20 15,0-20-15,0 21 0,1-21 0,-1 20 16,21 1-16,-21 21 0,0-21 16,22 21-16,-22 0 0,0 0 0,21 0 15,-20 0-15,-1 0 0,0 0 16,0 21-16</inkml:trace>
  <inkml:trace contextRef="#ctx0" brushRef="#br0" timeOffset="109540.29">13271 4466 0,'0'0'15,"0"21"-15,0 1 0,22-22 16,-1 0-16,0 0 16,0 0-16,0 0 15,0-22-15,22 22 0,-22-21 0,0 0 16,0 0-16,22 0 0,-22 0 16,0-1-16,0-20 0,0 21 0,-21-21 15,0 20-15,0-20 0,0 21 16,0 0-16,0 0 0,-21 21 15,-21 0-15,21 0 0,-1 42 16,1-21-16,-21 21 0,21 1 16,0-22-16,-1 21 0,-20 1 15,42-1-15,-21-21 0,21 21 16,-21-20-16,21-1 0,0 0 0,0 0 16,0 0-16,21-21 0,0 0 0,21 21 15,-20-21-15,20 0 0,-21 0 16,21 0-16,1 0 0,-1-21 0,-21 21 15,22-21-15,-22 0 0,21 0 16,-21 0-16,0 21 0</inkml:trace>
  <inkml:trace contextRef="#ctx0" brushRef="#br0" timeOffset="109868.17">12742 4255 0,'21'0'31,"1"0"-31,-1 21 16,0 0-16,0 0 0,0 0 15,0 0-15,1 1 0,-1-1 16,0 0-16,0 0 0,-21 0 16,0 0-16,0 1 0,0-1 0,0 0 15,-21 0-15,0 0 0,0 0 0,-1 1 16,-20-22-16,21 21 0,0-21 16,0 0-16,-1 0 15</inkml:trace>
  <inkml:trace contextRef="#ctx0" brushRef="#br0" timeOffset="110553">15409 4170 0,'21'0'16,"1"-21"0,-1 21-16,0-21 0,0-1 0,0 22 15,0-21-15,22 0 0,-22 0 16,0 0-16,0 0 0,0-1 16,-21 1-16,0 0 0,0 0 0,0 0 15,-21 21-15,0 0 16,0 0-16,-21 0 0,-1 0 15,1 0-15,0 0 0,-1 21 16,1 0-16,0 0 0,-1 22 0,22-22 16,0 0-16,21 21 0,0-21 0,0 1 15,0 20-15,21-21 0,21 0 16,-20 0-16,20 1 0,0-1 0,1 0 16,-1 21-16,0-21 0,1 1 15,20-1-15,-21 0 0,-20 0 0,20 0 16,-21 0-16,0 1 0,-21-1 15,0 0-15,0 0 0,-21 0 16,0 0-16,-21 1 0,-1-22 0,-20 21 16,-1-21-16,1 0 0,-1 0 0,1 0 15,-22 0-15,43 0 0,-22 0 16,22 0-16,0-21 0,20-1 0,1 1 16,0 0-16,0 0 0,21 0 15,0-22-15,0 22 0,0 0 0,0-21 16,21 21-16,0-22 0,0 22 15,22 0-15,-22-21 0,42 20 0,-20 1 16,-1 0-16,22-21 0,-1 21 0,-21-1 16</inkml:trace>
  <inkml:trace contextRef="#ctx0" brushRef="#br0" timeOffset="110788.37">16044 3810 0,'43'0'15,"-86"0"-15,107 0 0,-43 0 16,-21 21-1,0 0-15,0 22 0,-21-22 16,21 21-16,-21 1 0,21 20 0,0-21 16,-22 1-16,1 20 0,21-20 0,0-1 15,0 0-15,0 1 0,0-1 16,0 0-16,0-21 0,0 22 0,0-22 16,0 0-16,0 0 0,0 0 15,21-21 1,1-21-1,-22 0 1,0 0-16,0 0 0</inkml:trace>
  <inkml:trace contextRef="#ctx0" brushRef="#br0" timeOffset="111264.1">15854 4276 0,'0'0'0,"0"-21"31,21 21-31,0 0 0,0 0 16,0-22-16,1 22 0,20 0 0,0 0 15,1-21-15,-1 21 0,0-21 16,1 21-16,-1 0 0,0 0 0,1-21 16,-1 0-16,0 21 0,1 0 15,-22 0-15,0 0 0,-21 21 16,0 0-16,-42 170 31,20-170-31,22 21 16,0-21-16,0 0 0,-21 1 0,21-1 15,0 0-15,-21-21 0,21 21 0,0 0 16,21 0-16,0-21 0,22 0 16,-22 0-16,0 0 0,0 0 15,0 0-15,1 0 0,-1 0 0,0 0 16,21 0-16,-21-21 0,1 0 0,20 0 16,-21 0-16,0 0 0,0-1 15,1 1-15,-1-21 0,-21 21 0,0-22 16,0 1-16,0 0 0,0-1 0,0 1 15,0 0-15,-21 42 0,-1-21 0,1-1 16,0 22-16,0 0 0,0 0 16,-22 0-16,22 22 0,-21-22 0,21 21 15,-22 0-15,22 21 0,0-21 16,0 1-16,21-1 0,0 21 0,0-21 16,0 0-16,0 1 0,0-1 0,42-21 15,-21 21-15,1-21 0,20 0 16,-21 0-16,21 0 0,1 0 0</inkml:trace>
  <inkml:trace contextRef="#ctx0" brushRef="#br0" timeOffset="111651.88">17103 4276 0,'0'0'0,"0"-21"16,0-1-16,0 1 15,0 0-15,21 0 31,0 21-31,0 0 0,0 0 0,22 0 16,-22 21-16,0 0 0,21 0 16,-21 1-16,1-1 0,-1 21 15,0-21-15,-21 22 0,21-1 0,-21-21 16,0 0-16,0 0 0,0 22 16,-21-43-16,21 21 0,0 0 0,-21-21 15,0 0-15,-1 21 0,22 0 0,-21-21 16,0 0-1,21-21 1,21 0-16,0 0 0,-21 0 16,22 0-16,-1-1 0,0 1 15,42-42-15,-20 20 0,-43 22 16,21-21-16,0 21 0,0 0 0,-21-1 16,21 22-16,1-21 0,-1 21 31,-21 21-16</inkml:trace>
  <inkml:trace contextRef="#ctx0" brushRef="#br0" timeOffset="111964.7">17695 4382 0,'-21'21'16,"42"-42"-16,22 42 0,-22 0 0,21-21 16,-21 0-1,-21-21 1,0 0-16,0-1 0,21 22 0,1 0 15,-1-21-15,21 0 0,-42 0 16,21 0-16,0 21 0,-21-21 16,0-1-16,22 1 0,-44 21 15,1-21 1,0 21-16,0 21 0,0 0 0,0 1 16,-1-1-16,1 0 0,0 0 15,0 0-15,21 22 0,-21-22 0,21 0 16,0 0-16,0 21 0,0-20 15,0-1-15,0 0 0,0 0 16,21-21-16,0 0 0,0 21 0,0-21 16,22 0-16,-22 0 15,21 0-15,-21 0 0,22 0 0,20 0 16,-20 0-16,-1 0 0,21-21 0</inkml:trace>
  <inkml:trace contextRef="#ctx0" brushRef="#br0" timeOffset="112399.45">18859 4297 0,'0'-21'16,"0"42"-16,0-63 0,0-1 0,0 22 0,0 0 16,-21 0-16,0 0 0,0-1 15,0 1-15,-22 21 0,22 0 0,-21 0 16,0 0-16,-1 21 0,1 1 16,21 20-16,-22-21 0,1 21 15,21 1-15,0-1 0,0-21 0,21 22 16,0-1-16,0 0 0,0-21 15,0 22-15,0-22 0,0 0 0,0 0 16,21 0-16,0 1 0,0-22 16,0 0-16,22 0 0,-22 0 0,21 0 15,-21 0-15,0 0 0,22 0 0,-22-22 16,21 1-16,-21 0 0,1 0 16,-1-21-16,0-1 0,0 1 0,0-22 15,0 22-15,1-21 0,-22-1 16,0 1-16,0-1 0,0 1 15,21 20-15,-21-20 0,0 20 0,0 22 16,0-21-16,0 21 0,0 0 16,0-1-16,0 1 0,-21 21 0,21-21 15,0 42-15,0 0 16,0 1-16,0-1 0,0 0 0,0 21 16,21 22-16,-21-1 0,0 1 15,-21-1-15,21 1 0,-22 20 0,1-20 16,21-22-16,0 1 0,0-1 0,0-21 15,-42 43-15</inkml:trace>
  <inkml:trace contextRef="#ctx0" brushRef="#br0" timeOffset="112470.41">19071 4509 0,'0'-22'0,"42"-20"16</inkml:trace>
  <inkml:trace contextRef="#ctx0" brushRef="#br0" timeOffset="112768.25">20172 4128 0,'-21'0'0,"21"-22"0,0 1 15,0 42-15,21 1 0,-42 20 31,-1-21-31,22 0 0,0 0 16,0 1-16,0 20 0,0 0 0,0-21 16,22 22-16,-22-22 0,0 0 15,0 0-15,0 0 0,0 1 0,0-1 16,0 0-16,0-42 31,0 0-15,0-1-16,0 1 0,0 0 15</inkml:trace>
  <inkml:trace contextRef="#ctx0" brushRef="#br0" timeOffset="112944.14">20278 3831 0,'-43'21'16,"86"-42"-16,-86 21 0,43-21 15,0 42 32,0 0-31,21-21-16,1 0 0,-1 22 15,-21-1-15,21-21 0</inkml:trace>
  <inkml:trace contextRef="#ctx0" brushRef="#br0" timeOffset="113403.88">20574 4085 0,'0'0'0,"0"21"32,0 1-32,0 20 15,0-21-15,0 0 0,0 22 16,0-22-16,0 21 0,0-21 16,0 22-16,0-22 0,0 0 0,0 21 15,0-21-15,0 1 0,0-1 16,0 0-16,0 0 15,-21-21 1,0-21 0,21 0-16,0 0 15,0-1-15,0 1 0,0-21 16,0 21-16,0-22 0,0 1 0,21 0 16,0-1-16,21 1 0,-21 0 15,22-1-15,-1 22 0,0-21 16,1 21-16,-1 0 0,0-1 0,1 22 15,-1 0-15,0 0 0,1 22 0,-22 20 16,0 0-16,0 1 16,-21-1-16,0 0 0,0 1 0,0-1 15,0 0-15,0 1 0,-21-1 16,0 0-16,0-21 0,0 1 0,-1 20 16,1-42-16,0 21 0,0 0 0,0-21 15,42 0 16,0-21-31,21 0 0</inkml:trace>
  <inkml:trace contextRef="#ctx0" brushRef="#br0" timeOffset="113712.7">22161 3789 0,'0'-21'0,"0"42"0,0-63 0,0 20 0,0 44 32,0-1-17,0 21-15,0-21 0,0 43 16,0-22-16,0 22 0,0-1 16,0-21-16,0 22 0,0-1 0,0-20 15,0-1-15,0 0 0,0 1 16,0-22-16,0 0 0,0 0 0,0 0 15,0 1-15,0-44 32,43-41-17</inkml:trace>
  <inkml:trace contextRef="#ctx0" brushRef="#br0" timeOffset="114293.37">22648 3768 0,'0'-21'0,"0"42"0,0-64 0,0 22 16,0 0-16,-21 21 16,0 0-16,21 21 0,0 0 15,-21 1-15,0-1 0,21 0 16,-22 21-16,22 1 0,0-1 0,0 21 16,0 1-16,0-22 0,-21 22 15,0-1-15,21-20 0,-21 20 0,21-21 16,0 1-16,-21-22 0,21 21 15,0-21-15,-21 1 0,21-1 0,0 0 16,0 0-16,0-42 31,0 0-31,0 0 16,0-1-16,21 1 0,0-21 0,0 21 16,0-22-16,-21 1 0,21 0 15,1-1-15,20 1 0,-21 21 0,0-21 16,0 20-16,1 1 0,-1 0 15,0 21-15,0 0 0,0 0 16,0 21-16,-21 0 16,22 22-16,-22-22 0,0 0 0,0 21 15,21 1-15,0-22 0,0 21 16,0-21-16,-21 1 0,21 20 16,1-21-16,20 0 0,-21 0 0,0-21 15,0 22-15,22-1 0,-22-21 16,21 0-16,-21 0 0,22 0 0,-22 0 15,0 0-15,0 0 0,0 0 16,1-21-16,-1-1 0,21 1 0,-21-21 16,22 21-16,-22 0 0,0-22 0,-21 1 15,21 0-15,-21-1 0,21 1 0,-21 0 16,0 20-16,0 1 0,-21 21 16,0 0-16,0 0 15,0 0-15,-1 43 16,1-22-16,0 21 0,0-21 15,21 22-15,-21-22 0,21 21 0,0-21 16,-21 0-16</inkml:trace>
  <inkml:trace contextRef="#ctx0" brushRef="#br0" timeOffset="114403.31">23431 4509 0,'43'0'15,"-1"0"-15,127 0 32,-147-22-32,20 22 0,0-21 15,-21 0-15,22 0 0,-22 0 16,0 0-16,-21-1 0,0 1 0,0 0 15,0-21-15,0 21 0</inkml:trace>
  <inkml:trace contextRef="#ctx0" brushRef="#br0" timeOffset="114544.23">22394 4064 0,'0'0'0,"-42"21"0,0-21 16,20 0-16,1-21 0</inkml:trace>
  <inkml:trace contextRef="#ctx0" brushRef="#br0" timeOffset="114664.16">22246 4085 0,'42'-21'32,"-20"21"-32,-1 0 0,21 0 15,0 0-15,1 0 0,-1-21 0,-21 21 16,22 0-16,-22 0 0,0 0 15,0 0-15,-21 21 0,0 0 16,0 0-16</inkml:trace>
  <inkml:trace contextRef="#ctx0" brushRef="#br0" timeOffset="116565.11">2900 6371 0,'0'0'0,"-21"0"15,-85 0 17,85 0-32,42 0 31,21 0-16,-21 0-15,0-21 0,22 21 16,-22-21-16,0 0 0,21 21 0,-20-21 16,20-1-16,-21 1 0,0 0 15,0 0-15,22 0 0,-22-22 0,-21 22 16,21 0-16,-21-21 0,0 21 16,0-22-16,0 22 0,0-21 0,0-1 15,0 22-15,-21 0 0,21-21 16,-21 21-16,0-1 15,-1 22-15,22 22 16,-21-1-16,21 0 0,-21 21 16,21-21-16,0 43 0,0-22 15,0 22-15,0-22 0,-21 22 0,21 20 16,0 1-16,0 0 0,0-1 16,0 1-16,0 0 0,0-1 0,0 1 15,0 21-15,0-22 0,0 1 16,21 21-16,-21-21 0,0-1 0,0 1 15,0-22-15,0 1 0,0-1 0,0 1 16,0-1-16,0-20 0,0-1 16,0 0-16,0 1 0,0-22 15,0 21-15,0-21 0,21-21 32,0-21-32,-21 0 0,22 0 15,-1-21-15,0-1 0,21 1 0,-21 0 16,1-22-16,-1 22 0,0-43 0,0 22 15,0-22-15,0 0 0,-21 1 16,0 20-16,0-21 0,0 1 0,0 20 16,-21 1-16,-21-1 0,21 1 15,-22-1-15,22 22 0,-21 21 0,0-22 16,20 22-16,-20 21 0,21-21 16,0 21-16,0 0 0,42-21 46,0 21-46,21-21 0,-21 21 16,22-21-16,-1-1 0,0 22 0,1-21 16,-1 0-16,0-21 0,1 21 15,-1-1-15,0 1 0,1 0 0,-1 0 16,-21 0-16,0 0 0,1 21 16,-1-22-16,0 22 0,-21 22 46,0-1-46,0 0 0,0 21 16,-21-21-16,21 22 0,-21-1 16,21 0-16,-22 1 0,22-1 0,0-21 15,0 22-15,0-22 0,0 0 16,22 0-16,-1 0 0,0 0 0,21-21 16,-21 0-16,22 0 0,-1 0 15,0-21-15,1 0 0,-1 21 0,0-21 16,1-21-16,-22 20 0,21-20 15,-21 21-15,22-21 0,-43-1 0,0 1 16,0 0-16,0-1 0,0 1 16,0 0-16,-21-1 0,-1 22 15,1 0-15,-21 0 0,21 0 0,-22-1 16,1 22-16,0 0 0,-1 0 16,22 0-16,-21 22 0,21-22 0,0 21 15,-1 0-15,1 0 0,21 0 16,0 0-16,0 1 0,0 20 0,0-21 15,0 0-15,0 0 0,0 1 16,21-1-16,1 0 0,-1-21 0,0 0 16,21 0-16,-21 0 0,22 0 15</inkml:trace>
  <inkml:trace contextRef="#ctx0" brushRef="#br0" timeOffset="116965.88">4403 6329 0,'0'-42'16,"-22"20"0,22 1-16,0 0 15,0 0-15,0 0 16,22 0-16,-1 21 16,0 0-16,0 0 0,21 0 15,-20 0-15,-1 21 0,0 0 0,21 0 16,-21 0-16,1 0 15,-1 22-15,0-22 0,-21 21 0,0 1 16,0-22-16,0 21 0,0 0 0,0-20 16,0 20-16,0-21 0,-21 0 15,0 0-15,-1-21 16,22-21 0,0 0-16,0 0 15,0-21-15,0 20 0,0 1 0,0-21 16,0 0-16,22 20 0,-1-20 15,-21 21-15,21 0 0,-21 0 0,21-1 16,0 1-16,0 21 16,1-21-16,-1 21 0,0 0 15,0 0-15,0-21 0,0 21 16,1 0-16</inkml:trace>
  <inkml:trace contextRef="#ctx0" brushRef="#br0" timeOffset="117564.54">5080 6181 0,'21'0'0,"-42"0"0,42 21 15,0-21-15,-21 21 0,0 0 16,0 0-16,0 1 0,0-1 16,0 0-16,0 21 0,0-21 0,0 22 15,0-22-15,0 21 0,-21-21 0,21 1 16,-21 20-16,21-21 16,-21 0-16,21 0 0,0 1 15,0-44 16,0 1-31,0 0 16,0-21-16,0 21 0,0-22 16,0 22-16,0-21 0,21-1 0,0 1 15,-21 21-15,21-21 0,0 20 16,1-20-16,-1 21 0,0 21 0,0-21 16,0 21-16,0 0 0,1 0 0,-1 0 15,0 21-15,0-21 16,0 21-16,0 0 0,-21 22 0,22-22 15,-1 21-15,-21-21 0,0 22 0,21-22 16,-21 0-16,21 21 0,-21-21 16,0 1-16,0-1 0,0 0 0,0 0 15,0 0-15,0-42 32,-21 0-32,21 0 15,0 0-15,0-22 0,0 22 16,0 0-16,0-21 0,0-1 0,21 22 15,0-21-15,0 21 0,22-22 16,-22 22-16,21-21 0,1 21 16,20-1-16,-21 22 0,22-21 0,-22 21 15,22 0-15,-43 0 0,64 21 16,-43 1-16,0-1 0,-21 21 16,22-21-16,-43 0 0,21 22 0,-21-22 15,0 21-15,0 1 0,0-22 0,0 21 16,-21-21-16,21 0 0,-21 1 15,-1-1-15,1 0 0,21 0 0,0 0 16,0-42 0,0 0-1</inkml:trace>
  <inkml:trace contextRef="#ctx0" brushRef="#br0" timeOffset="118743.78">7683 6096 0,'-63'-42'31,"21"42"-31,20-21 0,1 21 16,-21 0-16,0-22 0,20 22 16,-20 0-16,21 0 0,0 0 0,-22 0 15,22 0-15,0 0 0,0 22 16,0-1-16,21 0 15,0 0-15,0 0 0,0 0 16,21-21-16,0 22 0,0-22 16,0 0-16,22 0 0,-1 0 0,0 0 15,22 0-15,-1 0 0,1 0 16,21 0-16,-22-22 0,22 1 0,-22 0 16,1 21-16,-1-21 0,1 0 15,-22 0-15,0-1 0,-20 1 0,-1 0 16,0 0-16,-21 0 0,21 0 15,-21-1-15,0 1 0,0 0 16,-42 21 0,21 0-1,-1 21 1,22 0-16,0 1 0,0 20 16,-21-21-16,21 21 0,-21 1 15,21-1-15,0 0 0,0 1 0,-21 20 16,21 1-16,-21-1 0,21 1 15,-21 20-15,21-20 0,0 21 0,0-22 16,0 22-16,0-22 0,0 22 16,0 0-16,0-1 0,0 1 15,0 0-15,21-1 0,-21 1 0,0 0 16,0-1-16,0 1 0,0 0 0,-21-22 16,21 22-16,-22-22 0,1 1 0,0-1 15,0 1-15,21-22 0,-21 0 16,0 1-16,-1-22 0,22 0 0,0-42 31,0 0-31,0-22 0,0 22 16,0-42-16,0 20 0,0-20 0,0-1 15,0-20-15,0 20 0,0-20 0,-21-1 16,0 0-16,21-21 0,-21 22 16,21-1-16,0 0 0,0 22 15,0-1-15,0 1 0,0 21 0,0-1 16,0 1-16,21 0 0,0 20 15,0-20-15,22 21 0,-22 0 0,21-22 16,-21 22-16,22 0 0,-22 0 0,21 0 16,-21 0-16,1-1 0,20 22 15,-21-21-15,0 0 0,0 21 0,1 0 16,-44 0 15</inkml:trace>
  <inkml:trace contextRef="#ctx0" brushRef="#br0" timeOffset="119996.46">10414 5779 0,'0'-22'16,"0"44"-16,0-65 0,0 22 0,0 0 15,0 0-15,0 0 16,0-1-16,0 1 0,0 0 16,0 0-1,-21 21 1,21 21-16,0 0 0,0 0 16,0 1-16,0 20 0,0 0 0,0 1 15,0 20-15,-21-21 0,21 22 16,0-1-16,-22-20 0,1 20 0,21-20 15,-21 20-15,0-21 0,21 22 0,-21-22 16,0 1-16,21-1 0,0 0 16,-22 1-16,22-22 0,-21 0 15,21 0-15,0-42 32,0 0-32,0 0 0,0-22 15,0 22-15,21-21 0,1-1 0</inkml:trace>
  <inkml:trace contextRef="#ctx0" brushRef="#br0" timeOffset="120429.37">10858 5757 0,'0'0'0,"0"22"31,-21-1-31,0 0 0,0 0 0,-21 21 15,20-20-15,-20 20 0,0 0 0,21-21 16,-22 22-16,1-22 0,21 21 16,-22-21-16,22 1 0,-21-1 0,21 0 15,-22 0-15,22 0 0,0-21 16,0 0-16,21-21 31,0 0-31,0 0 16,21 21-16,0-21 0,0-1 15,1 22-15,-1 0 16,0 0-16,-21 22 0,21-1 16,0 0-16,-21 21 0,21-21 0,-21 1 15,22 20-15,-22 0 0,21-21 0,0 22 16,-21-22-16,21 0 0,0 0 16,0 0-16,1 1 0,-1-1 0,0 0 15,0-21-15,0 0 0,0 0 16,1 0-16,-1 0 0,0 0 0,21 0 15,-21-21-15,1 21 0,20-21 0,-21-1 16,0 1-16,0-21 0,1 21 16,-1 0-16</inkml:trace>
  <inkml:trace contextRef="#ctx0" brushRef="#br0" timeOffset="121481.5">11155 6244 0,'-21'21'16,"-1"-21"-1,22 22-15,0-1 16,22-21 0,-1 0-16,0 0 15,0 0-15,21-21 0,-20 21 0,20-22 16,-21 22-16,0-21 0,22 0 0,-22 21 16,0-21-16,0 0 15,-21 0-15,0-1 0,0 1 16,0 0-16,-21 21 15,0 0-15,0 0 0,-1 0 16,1 0-16,0 0 0,0 21 0,-21 0 16,20 1-16,22-1 0,-21 21 15,-42 191 17,63-212-32,0 0 0,0 22 0,0-22 15,21 0-15,0 0 0,0-21 16,0 0-16,1 0 0,20 0 15,-21 0-15,21 0 0,1-21 16,-1 0-16,0 21 0,-20-21 0,20-1 16,0-20-16,1 21 0,-22 0 15,0-22-15,21 22 0,-21 0 0,-21-21 16,22 21-16,-22-1 0,21 1 0,-21 0 16,-21 21 15,-1 0-31,22 21 0,0 0 15,-21-21-15,21 22 0,-21-1 0,21 21 16,0-21-16,0 0 0,0 1 0,0 20 16,0-21-16,0 0 15,0 0-15,0 1 0,21-1 0,0-21 16,-21 21-16,22-21 0,20 0 0,-21 0 16,0 0-16,22 0 0,-1 0 15,0-21-15,1 0 0,-1 21 0,0-22 16,1-20-16,-22 21 0,21 0 15,-21 0-15,0-22 0,1 22 0,-1 0 16,-21 0-16,0 0 0,0-1 0,0 1 16,0 0-16,-21 42 47,-1 0-47,22 22 15,-21-22-15,21 21 0,0 1 0,-21 20 16,21-21-16,-21 22 0,21-1 0,0 1 15,0-1-15,0 1 0,0-1 16,0 1-16,0 21 0,0-1 0,0-20 16,0 20-16,0 1 0,0 0 0,0-1 15,0 1-15,0 0 0,-21-22 16,21 22-16,-21-22 0,-1 22 16,1-21-16,21-1 0,-21 1 0,0-1 0,0-21 15,0 1-15,-1 20 0,1-42 0,-21 22 16,21-1-16,0-21 15,-1 0-15,1 1 0,0-22 0,-21 0 16,21 0-16,-1 0 0,1 0 0,0-22 16,0 1-16,0 0 0,0-21 0,-1-1 15,22-20-15,-21-1 0,0-20 16,21-1-16,-21 0 0,21 1 0,0-22 16,0 0-16,0 0 0,0 0 0,21 1 15,0 20-15,0 0 0,1 1 16,20-1-16,-21 21 0,21 1 0,1 21 15,-1-22-15,22 22 0,-22-22 16,0 22-16,22 0 0,-22 20 0,0-20 16,1 21-16,-1 0 0,-21 0 15,22-1-15,-22 1 0,-21 0 16,0 0-16,0 0 16,0 0-16</inkml:trace>
  <inkml:trace contextRef="#ctx0" brushRef="#br0" timeOffset="122904.4">13441 6181 0,'0'0'0,"21"0"16,0 0-16,0 0 16,0-21-16,-21-1 15,22 22-15,-22-21 0,0 0 16,0 0-16,0 0 0,0 0 15,-22-1-15,1 1 0,-21 0 0,21 0 16,0 21-16,-1-21 0,-20 21 16,21 0-16,-21 0 0,20 0 0,1 0 15,-21 21-15,21 0 0,0 0 16,-22 22-16,22-22 0,0 21 0,0 0 16,0-20-16,-1 20 0,22 0 15,-21 1-15,21-1 0,0 0 0,0-21 16,0 22-16,21-22 0,1 0 15,-1-21-15,0 0 0,0 0 0,21 0 16,-20 0-16,20 0 0,-21 0 16,21-21-16,1 0 0,-1 0 0,-21-1 15,22-20-15,-1 21 0,0-21 16,-21 20-16,22-20 0,-22 21 0,0-21 16,0 20-16,0-20 0,-21 21 0,0 0 15,0 0-15,0-1 0,0 44 31,-21-1-31,0 0 16,21 0-16,0 21 0,0-20 0,0-1 16,0 21-16,0-21 0,0 0 15,0 22-15,0-22 0,0 0 16,21 0-16,0 0 0,1 1 0,20-22 16,-21 0-16,21 0 0,-20 0 0,20 0 15,0 0-15,1 0 0,-1-22 16,-21 1-16,21 0 0,1 0 0,-1 0 15,-21 0-15,0-1 0,1 1 16,-1 0-16,0-21 0,-21 21 0,0-1 16,0 1-16,0 0 0,0 0 0,0 0 15,-21 21 1,0 21-16,21 0 16,-22 0-16,22 0 0,-21 1 0,21-1 15,0 21-15,0-21 0,-21 0 16,21 1-16,0-1 0,-21 0 0,21 0 15,0 0-15,0 0 16,0-42 0,0 0-1,0 0-15,0 0 16,0 0-16,21-1 0,0 1 0,0 0 16,1 0-16,-1 0 0,0-22 15,0 22-15,0 0 0,22 0 0,-22 21 16,0-21-16,0 21 0,21 0 15,-20 0-15,-1 0 0,0 0 16,0 21-16,0 0 0,0 0 0,-21 0 16,0 22-16,0-22 0,22 0 0,-22 21 15,0-20-15,0-1 0,0 21 16,0-21-16,0 0 0,0 1 0,0-1 16,0 0-16,0 0 15,21-42 1,-21 0-1,21 21-15,0-21 0,21-1 0</inkml:trace>
  <inkml:trace contextRef="#ctx0" brushRef="#br0" timeOffset="123439.65">15325 6160 0,'0'-22'0,"0"44"0,0-65 16,0 22-16,0 0 0,-22 0 15,1 0-15,0-1 0,0 1 16,-21 0-16,20 0 0,-20 21 0,21 0 16,-21 0-16,-1 0 0,22 0 0,-21 0 15,-1 21-15,1 0 0,0 22 16,21-22-16,-22 21 0,22 0 16,-21-20-16,21 20 0,21 0 0,0 1 15,-22-22-15,22 21 0,0 0 16,0-20-16,0-1 0,22 21 0,-1-42 15,0 21-15,21-21 0,-21 0 16,22 0-16,-22 0 0,21 0 0,-21 0 16,22-21-16,-22 0 0,21 0 0,1 0 15,-22-22-15,21 22 0,-21-21 16,22 21-16,-22-22 0,0 1 0,21 0 16,-21-1-16,1 1 0,-1 0 15,0-22-15,0 22 0,0-22 16,0 22-16,-21 0 0,0-1 0,0 1 15,0 0-15,0 20 0,0 1 16,0 0-16,0 42 16,-21 0-16,0 22 0,0-22 15,0 42-15,0-20 0,-1-1 0,22 22 16,-21-22-16,0 21 0,21-20 0,0-1 16,0 0-16,0 1 0,0-1 15,0 0-15,0 1 0,0-1 0,0 0 16,21-20-16,0-1 0,1 21 15,-1-21-15,21-21 0,-21 21 0,0-21 16,1 0-16,-1 0 0,0 0 16,0 0-16,21-21 0,-20 0 15,20 0-15</inkml:trace>
  <inkml:trace contextRef="#ctx0" brushRef="#br0" timeOffset="123855.53">16341 5927 0,'0'0'16,"-22"-21"-16,1-1 0,21 1 0,0 0 16,0 0-16,0 0 15,0 0-15,21 21 0,1 0 0,-1 0 16,0 0-16,0 0 16,0 21-16,22 0 0,-22 0 15,0 21-15,0 1 0,21-1 0,-20 0 16,-1 1-16,0-1 0,-21 0 15,0 1-15,0-1 0,0-21 0,0 22 16,0-22-16,0 21 0,0-21 0,0 0 16,0 1-16,0-44 31,0-20-15,0 21-16,0 0 0,0 0 0,21-22 15,0 1-15,0 0 0,1-1 0,-1 1 16,0-22-16,0 22 15,0-21-15,0-1 0,1 22 0,-1-1 16,0 1-16,-21 0 0,21 21 16,-21-1-16,21 1 0,-21 42 31,0 1-31,0-1 0,0 0 16,0 0-16,0 0 0,0 22 0</inkml:trace>
  <inkml:trace contextRef="#ctx0" brushRef="#br0" timeOffset="124405.37">17632 6265 0,'42'-21'0,"-84"42"0,105-42 0,-42 0 15,1 0-15,-1-21 0,0 20 0,0-20 16,-21 0-16,0 21 0,0-43 0,0 43 15,0-21-15,0-1 0,0 22 16,-21 0-16,0 0 0,-22 21 0,22 0 16,-21 0-16,21 0 0,-22 21 15,1 0-15,0 0 0,-1 22 0,1-22 16,0 21-16,-1 0 0,1 1 16,0-22-16,21 21 0,-1 1 15,1-22-15,21 21 0,0-21 0,0 22 16,0-22-16,0 0 0,0 21 15,21-21-15,22-21 0,-22 22 0,0-22 16,21 0-16,-20 0 0,20 0 0,-21 0 16,21-22-16,-20 22 0,-1-21 15,21 0-15,0 0 0,-20-21 0,20 20 16,-21-20-16,21 21 0,-20-21 16,-1-1-16,0 1 0,0 0 15,0-1-15,-21 1 0,0 21 0,0 0 16,0-1-16,0 1 0,-21 42 31,0 1-31,0-1 0,21 21 16,0 0-16,0-20 0,0 20 0,0 0 15,0 1-15,0-22 0,0 21 0,0-21 16,0 22-16,0-22 0,0 0 16,21 0-16,-21 0 0,21-21 0,0 0 15,0 0-15,1 0 0,-1 0 16,0 0-16,21 0 0,-21-21 0,22 0 15,-22 0-15,21-22 0,1 22 0</inkml:trace>
  <inkml:trace contextRef="#ctx0" brushRef="#br0" timeOffset="125260.16">18457 5630 0,'0'-21'0,"0"42"0,0-84 16,-21 42-16,0 0 0,21-1 0,-21 1 15,0 21-15,-1 0 16,1 21-16,21 1 15,-21-1-15,21 21 0,0 0 0,0 1 16,-21-1-16,0 22 0,0-22 16,21 21-16,-22-20 0,1 20 0,0-20 15,21-1-15,0 0 0,-21 1 0,21-1 16,-21-21-16,21 21 0,0 1 16,0-22-16,0 0 0,0 0 15,0 0-15,0 1 0,21-22 16,0 0-16,0 0 0,0 0 15,1-22-15,-1 1 0,21 0 0,-21 0 16,0-21-16,22 20 0,-22-20 16,21 0-16,1 21 0,-22-22 0,0 1 15,21 21-15,-21-22 0,1 22 16,-22 0-16,21 21 0,-21 21 16,0 0-1,0 1-15,-21-1 0,-1 0 16,22 0-16,-21 21 0,21-20 0,-21-1 15,21 0-15,0 0 0,0 0 16,0 0-16,0 1 0,0-1 16,21 0-16,0 0 0,1-21 15,-1 0-15,21 0 0,-21 0 16,22 0-16,-22 0 0,21-21 0,-21 0 16,22 21-16,-22-21 0,21-22 0,-21 22 15,0 0-15,1 0 0,-1-22 16,-21 22-16,21 0 0,-21 0 15,0 42 1,-21 0 0,0 0-16,21 1 0,-22-1 0,1 0 15,21 0-15,0 0 16,0 0-16,0 1 0,0-1 16,0 0-16,0 0 0,0 0 15,21-21-15,1 21 0,20-21 0,-21 0 16,21 0-16,1 0 0,-1 0 0,0 0 15,1 0-15,20-21 0,-20 0 16,20 0-16,-21 0 0,1 0 0,20-1 16,-20 1-16,-22-21 0,21 21 0,-21-22 15,0 22-15,-21 0 0,0 0 16,0 0-16,0 0 0,0-1 0,-21 1 16,0 21-16,0 0 15,-21 0-15,20 0 0,-20 0 0,21 0 16,0 21-16,0 1 0,-22 20 0,43-21 15,-21 0-15,21 22 0,0-22 16,0 21-16,0-21 0,0 22 0,0-22 16,21 0-16,-21 21 0,21-21 15,22 1-15,-22-22 0,0 21 0,0-21 16,22 0-16,-22 0 0,21 0 0,-21 0 16,0 0-16,22 0 0,-22 0 15,0 0-15,0-21 0,0-1 0,1 22 16,-1-21-16,0 0 0</inkml:trace>
  <inkml:trace contextRef="#ctx0" brushRef="#br0" timeOffset="125436.16">20489 6414 0,'-21'0'15,"42"0"-15,-63 0 0,21 21 16,0-21-1,-1 0 1,1 0 0,0 0-16,0 0 0</inkml:trace>
  <inkml:trace contextRef="#ctx0" brushRef="#br0" timeOffset="140819.76">7387 6138 0,'-21'-21'16,"0"21"46,0 0-46,-1 21-16,1 1 0,21-1 15,-21 0-15,0-21 0,21 42 0,-21-21 16,0 1-16,21-1 0,0 21 16,0 0-16,0-20 0,-22 20 0,22-21 15,0 21-15,0-20 0,0-1 16,0 0-16,0 0 0,0 0 0,22 0 16,-1 1-16,0-22 0,0 0 15,0 21-15,0-21 0,1 0 16,-1 0-16,21 0 0,-21 0 0,22-21 15,-22-1-15,0 1 0,21 21 16,-21-21-16,1 0 0,-1 0 0,-21-22 16,0 22-16,21 0 0,-21-21 15,0 21-15,0-22 0,0 22 0,0-21 16,0 21-16,0-22 0,0 22 16,0-21-16,-21 21 0,21-1 0,0 1 15,-21 0-15,-1 0 0,22 0 16,0 0-16,-21 21 0,0 0 15,0 0 1,0 0-16,0 21 16,-1-21-16,22 21 0,-21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5T02:03:32.9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1080 0,'0'0'0,"0"-43"0,0 22 0,0 0 15,0-21-15,0 20 0,0-20 0,0 21 16,0-21-16,0 20 0,0 1 16,0 0-16,-22 0 0,1 21 31,21 21-31,-21 21 15,21-20-15,0 41 0,-21-21 16,21 22-16,0-22 0,0 22 0,0-1 16,0 1-16,0-1 0,0 1 15,0-1-15,0 22 0,0-22 16,0 1-16,-21-1 0,21 1 0,0-22 16,0 22-16,0-22 15,-21 0-15,21-20 0,0-1 16,0 0-16,0 0 0,0-42 15,0 0 1,0 0-16,0-22 0,21 1 0,0-22 16</inkml:trace>
  <inkml:trace contextRef="#ctx0" brushRef="#br0" timeOffset="600.65">1291 1016 0,'0'0'0,"0"-21"0,-21 21 0,0-21 0,0 21 16,21-21-16,0-1 0,-22 22 15,22-21-15,0 0 0,-21 0 16,21 0-16,0 0 16,21-1-16,1 1 0,-1 21 15,0-21-15,21 0 0,1 21 16,-1-21-16,0 21 0,1-21 15,20 21-15,-21-22 0,22 22 0,-22 0 16,22 0-16,-22 22 0,0-1 16,-20 0-16,20 21 0,-21 1 0,0-1 15,-21 0-15,0 22 16,0-1-16,0 1 0,-21-1 0,-21 1 16,-1-22-16,-20 22 0,21-1 15,-22-21-15,1 1 0,-1 20 16,1-42-16,20 22 0,1-22 0,0 0 15,20 0-15,1-21 0,0 0 16,0 0-16,0 0 0,21-21 16,-21 0-16,21 0 0,0 0 15,0-22-15,0 22 0,21 0 16,0 0-16,-21 0 0,21-1 0,0 22 16,0 0-1,1 0-15,-1 22 16,0-1-16,0 0 0,0 0 0,-21 21 15,21-20-15,-21 20 0,22-21 16,-22 21-16,0 1 0,21-22 0,0 0 16,-21 21-16,21-20 0,0-1 15,-21 0-15,21 0 0,1-21 0,-1 21 16,0-21-16,0 21 16,0-21-16,0 0 0,1 0 15,-1 0-15,0 0 0,0-21 16,0 0-16,0 21 0,1-21 15,-1 0-15</inkml:trace>
  <inkml:trace contextRef="#ctx0" brushRef="#br0" timeOffset="1007.42">2053 1736 0,'0'0'0,"-21"0"0,21 21 16,0-42 15,21 0-31,0-1 16,22 1-16,-22 0 0,0 0 15,21-21-15,-21 20 0,22 1 16,-22 0-16,0-21 0,0 21 16,0-1-16,-21 1 0,22 0 0,-22 0 15,-22 21 1,1 0-16,0 0 0,0 0 15,-21 21-15,20-21 0,-20 42 0,21-20 16,-21-1-16,20 21 0,1 0 16,0 1-16,0-1 0,0 0 0,21 1 15,0 20-15,0-20 0,0-22 16,0 21-16,0 0 0,0-20 0,0 20 16,0-21-16,21 0 0,0 0 15,0-21-15,0 0 0,1 0 16,20 0-16,0 0 0,-21 0 15,22-21-15,20 21 0,-20-42 0,-1 21 16,21 0-16,-20-22 0,-1 1 16,22 0-16,-22-1 0</inkml:trace>
  <inkml:trace contextRef="#ctx0" brushRef="#br0" timeOffset="1900.15">2921 1545 0,'0'-21'0,"0"42"0,0-63 16,0 21-16,0 0 0,0-1 15,-21 22-15,0 0 16,-1 0-16,1 0 0,0 0 15,0 0-15,0 22 0,0-1 0,-1 0 16,1 0-16,0 21 16,0-20-16,0 20 0,0 0 0,-1-21 15,22 22-15,-21-1 0,21 0 16,0-20-16,0 20 0,0-21 0,0 0 16,0 0-16,0 1 0,0-1 15,21-21 1,1 0-16,-1-21 15,0-1-15,0 22 0,0-21 0,0 0 16,1-21-16,-22 21 0,21-22 16,0 22-16,0-21 0,-21 21 15,21-22-15,-21 22 0,21-21 0,-21 21 16,22 21-16,-22-22 0,0 1 16,0 42 15,0 1-31,0-1 0,0 21 15,0-21-15,0 22 0,0-22 0,0 21 16,0-21-16,21 22 0,0-22 16,-21 0-16,21 0 0,0 0 0,0 0 15,1 1-15,20-22 0,0 0 16,1 0-16,-1 0 0,21 0 0,1 0 16,-1-22-16,1 22 0,-1-21 0,1 0 15,-1 0-15,1-21 0,-22 20 16,22 1-16,-43-21 0,21 0 15,-21 20-15,1 1 0,-22-21 16,0 21-16,0 0 0,0-1 0,0 1 16,-22 0-16,1 21 0,0 0 15,0-21-15,0 21 0,0 0 0,-22 0 16,22 0-16,-21 21 0,-1 0 16,1 0-16,0 1 0,21 20 0,-22-21 15,22 21-15,0 1 0,0-22 16,0 21-16,21-21 0,-22 22 0,22-22 15,0 0-15,0 0 0,0 0 16,22-21-16,-1 22 0,0-22 16,0 0-16,0 0 0,22 0 0,-1 0 15,0-22-15,1 1 0,-1 0 16,0 0-16,-21-21 0,22-1 0,-1 1 16,-21 0-16,22-1 0,-22-20 15,0-1-15,0 1 0,0-1 0,0 1 16,1-1-16,-1 1 0,0-1 15,-21 1-15,0 20 0,0 1 0,0 0 16,0 21-16,0-1 0,0 1 16,0 42-1,0 22-15,-21-1 0,0 0 16,-1 22-16,22-1 0,0 1 16,-21-1-16,21 1 0,-21-1 15,21 1-15,0-1 0,0 1 0,0-1 16,0-20-16,0-1 0,0 22 15,0-43-15,0 21 0,0-21 0,0 0 16,0 1-16,0-1 0,21-21 0,0 0 16,1-21-16,-1-1 15,21 1-15,-21 0 0</inkml:trace>
  <inkml:trace contextRef="#ctx0" brushRef="#br0" timeOffset="2319.91">5673 1037 0,'0'0'0,"0"-42"16,0-64-1,0 64-15,0 21 0,0-1 0,-22 44 32,22 20-17,-21 0-15,21 1 0,0 20 16,0 1-16,0-1 0,0-21 0,-21 22 15,21-1-15,0 1 0,-21-22 16,21 1-16,0 20 0,0-21 0,0-20 16,0 20-16,0 0 0,0-21 15,0 1-15,0-1 0,0 0 16,0-42 0,21 21-16,-21-21 15,21-22-15,0 22 0</inkml:trace>
  <inkml:trace contextRef="#ctx0" brushRef="#br0" timeOffset="3012.22">6117 762 0,'0'0'0,"0"-21"0,-21 42 32,21 21-32,-21-20 0,0 20 15,21 21-15,-22-20 0,22 20 16,0 1-16,-21-1 0,0 1 0,21-22 15,0 22-15,0-1 0,-21-21 0,21 1 16,0 20-16,-21-20 0,21-22 16,0 21-16,0-21 0,0 0 0,0 1 15,0-1-15,0-42 32,0-1-32,0 1 15,21-21-15,0 21 0,-21-22 16,21 1-16,0 21 0,1-21 0,-22 20 15,21-20-15,0 21 0,0 0 16,-21 0-16,21 21 0,0 0 16,1 0-16,-1 21 15,0 0-15,-21 0 16,0 21-16,0-20 0,21-1 16,-21 21-16,21-21 0,-21 0 0,21 22 15,-21-22-15,22 0 0,-22 0 16,21 0-16,0-21 0,0 0 0,0 22 15,0-22-15,1 0 0,20 0 0,0-22 16,1 1-16,-1 0 0,0 0 16,1 0-16,20-22 0,-21 1 0,1 21 15,20-21-15,-20-1 16,-1 1-16,0 0 0,-21-1 0,22 1 16,-22 0-16,-21 20 0,0 1 15,0 0-15,0 0 0,0 0 0,-21 21 16,0 0-16,-1 0 0,-20 21 15,0 0-15,21 0 0,-22 0 0,1 22 16,21-22-16,-22 21 0,22 1 16,0-22-16,21 21 0,0 0 0,0-20 15,0-1-15,0 21 0,0-21 0,21 0 16,0 1-16,1-1 0,20 0 16,0-21-16,-21 0 0,22 0 15,-1 0-15,0 0 0,1 0 16,-1-21-16,0 0 0,1-1 0,-1 1 15,-21 0-15,22 0 0,-1 0 16,-21-22-16,0 22 0,0-21 0,-21 21 16,0-22-16,0 22 0,0 0 0</inkml:trace>
  <inkml:trace contextRef="#ctx0" brushRef="#br0" timeOffset="3240.09">5376 1334 0,'0'0'0,"-21"42"32,42-42-32,22 0 15,-1 0-15,0 0 0,1-21 0,20 21 16,1-21-16,-1-1 0,1 1 15,-1 21-15,-21-21 0,22 0 0,-22 0 16,1 21-16</inkml:trace>
  <inkml:trace contextRef="#ctx0" brushRef="#br0" timeOffset="4064.02">9229 1461 0,'21'0'0,"0"-43"15,0 22 1,-21 0-16,21 0 15,-21 0-15,0-1 0,0 1 16,0 0-16,0-21 0,0 21 0,0-22 16,0 1-16,0 21 0,-21-22 15,0 1-15,0 21 0,0 0 0,-22 0 16,22-1-16,-21 22 0,21 0 16,-22 0-16,1 0 0,0 22 0,-1-1 15,1 21-15,0-21 0,-22 22 16,22-1-16,-1 0 0,1 1 0,21-1 15,-21 0-15,20 1 0,1-1 16,21 0-16,0 1 0,0-1 0,21 0 16,1-21-16,-1 1 15,21-1-15,-21 0 0,22 0 0,-1 0 16,21-21-16,-20 0 0,-1 0 0,22 0 16,-22-21-16,0 0 0,22 0 15,-22 0-15,0-1 0,1-20 0,-22 21 16,21-21-16,-21-1 0,1 1 15,-1 0-15,0-22 0,0 1 0,0-1 16,0 1-16,-21-1 0,0-21 16,0 22-16,0-1 0,0 1 0,0 21 15,0-22-15,0 22 0,0 21 16,0-1-16,0 1 0,0 0 0,-21 21 16,0 0-16,0 0 0,21 21 15,0 22-15,-21-1 0,0 0 0,21 22 16,-22-1-16,22 1 0,0 20 15,0-20-15,0 21 0,0-22 16,0 1-16,0-1 0,0-21 0,0 1 16,0-1-16,22 0 0,-1 1 15,0-1-15,-21-21 0,21 0 0,0 1 16,0-1-16,1-21 0,-1 0 16,21 0-16,-21 0 0,0 0 0,22 0 15</inkml:trace>
  <inkml:trace contextRef="#ctx0" brushRef="#br0" timeOffset="4567.49">10287 1312 0,'21'-21'15,"-42"42"-15,63-42 0,-21 0 0,-21 0 0,0 0 16,0-22-16,0 22 0,0 0 16,-21 0-16,0 0 0,0 0 0,0-1 15,0 1-15,-1 21 0,-20 0 16,21 0-16,-21 0 0,20 0 0,-20 21 15,0 1-15,-1 20 0,22-21 16,-21 21-16,0 1 0,20-1 0,1 0 16,0 1-16,0-1 0,21 0 0,-21-20 15,21 20-15,0 0 0,0-21 16,21 1-16,0 20 0,-21-21 16,21 0-16,22-21 0,-22 21 15,0-21-15,0 0 0,21 0 0,-20 0 16,-1 0-16,21-21 0,-21 0 15,22 0-15,-22 0 0,0 0 0,0-1 16,21-20-16,-20 0 0,-22 21 0,21-22 16,0 1-16,0-22 0,-21 22 15,0 0-15,0-1 0,21 22 0,-21-21 16,0 21-16,0 0 16,0 42-1,0 0-15,0 0 0,0 0 16,0 22-16,0-22 0,0 21 0,0 0 15,0 1-15,0-22 0,0 21 0,0-21 16,0 22-16,0-22 0,0 0 16,0 0-16,0 0 0,21 1 0,-21-1 15,22-21-15,-1 0 16,0 0-16,0 0 0,0-21 16,0-1-16,1 1 15,-1-21-15</inkml:trace>
  <inkml:trace contextRef="#ctx0" brushRef="#br0" timeOffset="4812.39">10858 762 0,'0'0'0,"0"-42"0,0-1 0,0 22 15,0 0-15,0 0 0,0 42 16,0 0 0,0 22-16,-21-1 0,21 0 15,0 22-15,-21-1 0,21 1 0,0-1 16,0 22-16,0-22 0,0-20 15,0 20-15,0-20 0,0 20 0,0-21 16,0 1-16,0-1 0,0 0 16,0-20-16,0 20 0,0-21 0,-21 21 15,21-20-15,0-1 0,0 0 16,21-21 0,0-21-16,0 0 0,1-1 15</inkml:trace>
  <inkml:trace contextRef="#ctx0" brushRef="#br0" timeOffset="5268.66">11430 1291 0,'0'0'0,"127"-127"31,-127 106-31,0 0 0,0 0 16,0 0-16,0-1 0,-21 1 16,0 21-16,-1 0 0,1 0 0,0 0 15,0 21-15,0 1 16,-22-1-16,22 21 0,0-21 0,-21 22 15,21-1-15,-22 0 0,22 1 16,0-1-16,0 0 0,0 1 0,21-22 16,0 21-16,0-21 0,0 0 15,0 1-15,21-1 0,0 0 0,0-21 16,0 0-16,0 0 0,22 0 0,-22 0 16,0-21-16,21 21 0,-20-21 15,-1-1-15,21 1 0,-21-21 0,0 21 16,1 0-16,-1-22 0,-21 1 15,21 0-15,-21-1 0,21 1 16,-21 21-16,0-22 0,0 22 0,0 0 16,0 42-1,0 0-15,0 1 0,0-1 16,-21 21-16,0 0 0,21-20 16,0 20-16,0-21 0,0 21 0,0-20 15,0-1-15,0 0 0,0 0 16,0 0-16,21 0 0,0-21 15,0 0-15,0 0 0,22 0 0,-22 0 16,0-21-16,21 21 0,-20-21 16,20 0-16,-21-21 0,0 20 0,0-20 15</inkml:trace>
  <inkml:trace contextRef="#ctx0" brushRef="#br0" timeOffset="5479.6">10372 1016 0,'0'0'0,"-22"0"15,22 21-15,22-21 16,-1 0-16,21 0 16,0 0-16,-20 0 15,41-21-15,-21 21 0,22-21 0,-1 0 16,-20 21-16,20-21 0,1 21 15,-1-22-15,1 22 0,-22-21 0</inkml:trace>
  <inkml:trace contextRef="#ctx0" brushRef="#br0" timeOffset="5696.48">13525 1122 0,'0'0'0,"0"21"0,-21-21 0,42 0 47,1-21-47</inkml:trace>
  <inkml:trace contextRef="#ctx0" brushRef="#br0" timeOffset="6251.81">13695 931 0,'42'-42'0,"-84"84"0,105-126 16,-20 41-16,-22-20 0,21-1 0,-21 22 16,0-21-16,1-1 0,-1 1 0,-21-1 15,0 1-15,0-1 16,0 1-16,0 20 0,-21-20 0,-1 42 16,1-22-16,21 22 0,-21 21 0,0 0 15,0 0-15,0 0 0,-1 0 16,1 42-16,0 1 0,21 20 0,-21 1 15,0-1-15,21 22 0,0-22 16,-21 43-16,-1-21 0,1 21 0,21 0 16,0 21-16,0-22 0,-21 1 15,21 0-15,-21 0 0,21 0 0,0 21 16,-21-21-16,21-1 0,0 1 0,0 0 16,0 0-16,0 0 15,0-22-15,0 22 0,0 0 0,0-21 0,0-1 16,0-20-16,0 21 0,0-22 15,0 1-15,0-1 0,0 1 16,0-22-16,21 0 0,0 1 0,-21-1 16,21-21-16,0 0 0,1-21 0,-1 0 15,0 0-15,0-21 0,0 0 16,22 0-16,-22-22 0,21 1 0,0 0 16,1-22-16,-22 22 0,21-22 0,1 1 15,-1-22-15,0 1 0,-21 20 16,1-21-16,-1 1 0,-21-1 15,0 0-15,0 22 0,0-22 0,-21 1 16,-22 20-16,1-21 0,0 22 16,-1-1-16,-20 1 0,20 21 0,1-1 15,-21 22-15,20-21 0,1 21 0,21-1 16,-22 22-16,22-21 0,0 21 16,0-21-16,0 21 0,21-21 31,21 21-31,0 0 15,21-21-15,-20 21 0,20 0 0,-21-21 16,21 21-16,1 0 0,-22-22 16</inkml:trace>
  <inkml:trace contextRef="#ctx0" brushRef="#br0" timeOffset="6644.61">14033 1312 0,'-21'-21'0,"42"42"0,-63-63 0,21 21 16,0 0-16,21 0 0,0-1 0,-21 1 15,21 0-15,0 0 0,0 0 0,0 0 16,0-1-16,0 1 0,0 0 16,21 21-16,0-21 0,0 0 0,0 21 15,22 0-15,-22 0 0,21 0 16,0 0-16,-20 0 0,20 21 0,0-21 16,1 21-16,-1 21 15,0-20-15,1-1 0,-22 21 0,21 0 16,-21-20-16,-21 20 0,0 0 15,0-21-15,0 22 0,0-22 0,0 21 16,0-21-16,0 1 0,-21-1 16,0-21-16,0 0 15,0 0-15,-1 0 16,22-21 0,0-1-16,0 1 0,0 0 0,0 0 15,0 0-15,0-22 0,0 22 16,0-21-16,22 21 0,-1-22 0,0 22 15,0-21-15,0 21 0,0 0 16,1-1-16,-1 22 0,21-21 16,-21 21-16,0-21 0,1 21 0,-1 0 15,21 0-15</inkml:trace>
  <inkml:trace contextRef="#ctx0" brushRef="#br0" timeOffset="7500.13">15007 931 0,'0'22'0,"-42"105"15,42-106-15,-21 21 16,21 0-16,-22-20 0,1 20 16,21-21-16,-21 21 0,21-20 0,0-1 15,0 0-15,0 0 0,0 0 16,21-21 0,0 0-16,1 0 15,-1 0-15,0 0 0,0-21 16,0 0-16,-21 0 0,0 0 15,0-1-15,0-20 0,0 0 0,0 21 16,0-22-16,0 1 0,0 0 16,0 20-16,21-20 0,-21 21 0,22 0 15,-22 0-15,21 21 0,0-22 16,0 22-16,0 0 0,0 0 0,1 0 16,20 0-16,-21 0 0,21 0 15,-20 0-15,20 22 0,-21-1 16,0 0-16,0 0 0,1 21 15,-22-20-15,0 20 0,0 0 0,21 1 16,-21-22-16,0 21 0,0 0 0,0-20 16,0-1-16,0 21 0,0-21 15,0 0-15,0 1 0,-21-1 16,-1-21 0,1 0-1,21-21-15,-21-1 0,21 1 16,0 0-16,0 0 0,0 0 15,0-22-15,0 1 0,0 0 0,0-1 16,21 1-16,0 0 16,1 21-16,-1-22 0,0 1 0,0 21 15,0 0-15,22 21 0,-22 0 0,21 0 16,-21 0-16,0 0 0,22 0 16,-22 21-16,0 0 0,21 21 0,-20-21 15,-1 1-15,-21 20 0,21-21 16,-21 21-16,0-20 0,0-1 0,0 21 15,0-21-15,0 0 0,0 1 16,0-1-16,-21-21 0,21 21 0,-21 0 16,-1-21-16,1 0 15,0 0-15,21-21 16,0 0 0,0 0-16,0-1 0,0 1 15,21 0-15,0-21 0,1 21 0,-1-22 16,21 1-16,-21 0 0,22-1 15,-1 1-15,21 0 0,-20 20 0,20 1 16,-20 0-16,-1 21 0,0 0 16,1 0-16,-1 21 0,-21 0 0,0 1 15,0 20-15,1-21 0,-22 21 0,0 1 16,0-1-16,0-21 0,0 22 16,-22-22-16,1 21 0,0-21 0,0 0 15,0 1-15,0-1 0,-1 0 16,1-21-16,0 0 0,0 0 15,0 0 1,21-21-16,0 0 16</inkml:trace>
  <inkml:trace contextRef="#ctx0" brushRef="#br0" timeOffset="8235.73">18013 826 0,'0'21'16,"21"-21"0,0 0-1,0-21-15,0-1 0,22 1 0,-22 21 16,21-21-16,1 0 0,-1 0 15,0-22-15,1 22 0,-1 0 0,0 0 16,1-21-16,-22 20 0,0-20 16,0 0-16,-21 21 0,0-22 0,0 22 15,-21 0-15,-21 0 0,20 0 16,-20-1-16,-21 22 0,20 0 0,-20 0 16,-1 22-16,1-1 0,-1 0 15,22 0-15,-22 21 0,22 1 16,0-1-16,-1 0 0,22 1 0,0-1 15,21 0-15,0 1 0,0-1 16,0 0-16,21 1 0,0-1 0,22-21 16,-1 0-16,0 22 0,1-43 15,-1 21-15,22 0 0,-1-21 0,-21 0 16,22 0-16,-22 0 0,1 0 16,-1 0-16,-21 0 0,-21-21 0,0 0 15,-21 0-15,-21 21 16,-1 0-16,1 0 0,-22 0 0,1 0 15,-1 0-15,22 21 0,-21-21 16,-1 42-16,22-21 0,-1 0 16,1 22-16,21-1 0,-21 0 15,20-20-15,22 20 0,0 0 0,0-21 16,0 1-16,0 20 0,22-21 16,-1 0-16,21 0 0,-21-21 0,22 22 15,-1-22-15,0 0 0,22 0 0,-22 0 16,22 0-16,-1 0 0,22-22 15,-22 1-15,1 0 0,-1 21 0,-20-42 16</inkml:trace>
  <inkml:trace contextRef="#ctx0" brushRef="#br0" timeOffset="8708.66">18627 910 0,'0'0'15,"0"-21"-15,21 21 16,0 0-1,0 0-15,21 0 0,-20 0 0,-1 21 16,0 0-16,21 1 0,-21 20 16,1-21-16,-1 21 0,0-20 0,0 20 15,-21 0-15,0-21 0,0 22 16,0-1-16,0-21 0,-21 22 0,0-22 16,0 0-16,-1 0 15,1 0-15,0 0 0,0-21 0,0 0 16,21 22-16,-21-22 0,21-22 31,0 1-31,0 0 0,21 0 16,0 0-16,21 0 0,-21-22 15,1 1-15,20 0 0,-21-1 0,21 1 16,1-22-16,-1 22 0,-21 0 16,22 21-16,-22-22 0,0 22 0,0 0 15,-42 42 1,0 21-16,0-20 15,-1 20-15,1-21 16,0 21-16,0 1 0,0-22 0,0 21 16,-1-21-16,1 22 0,0-22 15,21 21-15,0-21 0,0 1 0,0-1 16,0 0-16,0 0 0,21-21 16,0 0-1,1 0-15,-1 0 0,21 0 0,-21-21 16,22 21-16</inkml:trace>
  <inkml:trace contextRef="#ctx0" brushRef="#br0" timeOffset="8936.61">19748 804 0,'-21'0'0,"42"0"0,-63 0 16,21 0-16,0 0 0,0 0 15,-1 0-15,-20 0 0,21 22 0,-21 20 16,20-21-16,1 21 0,-21 1 15,21-22-15,0 21 0,-1 1 0,1-1 16,0 0-16,21 1 0,0-22 16,0 21-16,0-21 0,0 0 0,0 1 15,0-1-15,0 0 0,21 0 16,0 0-16,1-21 0,20 0 0,-21 0 16,21 0-16,1 0 0,20 0 15</inkml:trace>
  <inkml:trace contextRef="#ctx0" brushRef="#br0" timeOffset="9539.7">20024 1058 0,'0'0'0,"-22"0"0,1 0 0,21 22 16,-21-22-16,21 21 15,21-21 1,0 0-16,1 0 0,-1 0 15,0 0-15,21-21 0,-21-1 16,22 22-16,-22-21 0,21 0 0,-21 0 16,22 0-16,-22 0 0,-21-1 15,0 1-15,0-21 0,0 21 0,0 0 16,-21 21-16,0 0 16,-22 0-16,22 0 0,-21 21 0,21 0 15,-22 0-15,1 0 0,0 22 16,-1-1-16,22 0 0,-21-21 0,21 22 15,21-1-15,0-21 0,0 0 16,0 22-16,0-22 0,0 0 0,21 0 16,0 0-16,0 1 0,0-22 15,0 0-15,22 21 0,-22-21 16,21 0-16,1 0 0,-1 0 16,21-21-16,-20-1 0,-1 1 0,22 0 15,-22-21-15,21-1 0,-20 1 16,20-21-16,-20 20 0,-1-20 0,-21-1 15,21 1-15,-20-1 0,20 1 16,-21-1-16,-21 1 0,21 20 0,0-20 16,-21 42-16,0-22 0,0 22 0,0 0 15,0 0-15,-21 42 16,0 21-16,21 1 16,-42-1-16,21 0 15,-1 22-15,1-1 0,0 1 0,0-1 16,0 1-16,0 21 0,-1-22 15,22-21-15,0 22 0,0-22 0,0 1 16,0-1-16,0-21 0,0 21 16,43-20-16,-22-22 0,0 21 0,0-21 15,22 0-15,-22 0 0,21 0 16,-21 0-16,22-21 0</inkml:trace>
  <inkml:trace contextRef="#ctx0" brushRef="#br0" timeOffset="10159.89">22458 720 0,'63'-64'16,"-42"64"0,-21-21-16,22-21 0,-1 21 0,0-1 15,0 1-15,0-21 0,-21 21 0,0 0 16,0-22-16,0 22 0,-21 0 15,-21 21-15,21 0 0,-22 0 16,-20 0-16,20 0 0,-20 21 16,21 0-16,-22 0 0,1 22 0,20-22 15,1 0-15,0 21 0,-1-20 16,22-1-16,21 0 0,0 21 0,0-21 16,0 1-16,21-1 0,0 0 15,22 0-15,-1 0 0,0 22 0,1-22 16,-1 0-16,22 21 15,-22-21-15,0 22 0,1-1 0,-1-21 16,0 22-16,1-1 0,-22-21 16,-21 21-16,0-20 0,0 20 0,0-21 15,-21 0-15,-22 0 0,22 1 16,-42-1-16,20 0 0,1-21 0,-22 0 16,1 0-16,21 0 0,-1 0 0,-20 0 15,20 0-15,1 0 0,0 0 16,21-21-16,-22 0 0,22-1 15,0 1-15,21 0 0,0-21 0,0 21 16,0-22-16,0 1 0,21 0 0,0-1 16,0-20-16,22 20 15,-22 1-15,21 0 0,1-1 0,-1 22 16,21-21-16</inkml:trace>
  <inkml:trace contextRef="#ctx0" brushRef="#br0" timeOffset="11323.98">23177 296 0,'0'0'0,"0"22"15,0-1 1,-21 0-16,0 21 0,0 1 16,0 20-16,21-21 0,-21 1 0,-1 20 15,1-20-15,21 20 0,-21-21 16,21 22-16,0-22 0,0 22 0,0-22 15,0 0-15,0 1 0,0-1 16,0 0-16,21-20 0,-21-1 0,21 0 16,-21 0-16,0 0 0,0 0 15,0-42 17,0 0-32,0 0 15,22 0-15,-1-22 0,0 22 0,-21-21 16,21 0-16,0-1 15,22 1-15,-22 0 0,0 20 0,-21-20 16,21 21-16,-21 42 16,0 0-1,0 22-15,0-22 0,0 21 16,0 0-16,0 1 0,0-22 0,0 21 16,0-21-16,21 1 0,0 20 15,1-21-15,-22 0 0,42-21 0,-21 21 16,21-21-16,1 0 0,-1 0 15,0 0-15,1 0 0,-1 0 0,22 0 16,-22-21-16,21 0 16,-20-21-16,-1-1 0,0 1 0,22 0 15,-43-1-15,21-20 0,1 21 16,-22-22-16,0 22 0,-21 21 0,0-22 16,0 22-16,0 0 0,-21 21 15,0 0-15,0 0 16,-1 21-16,1 0 0,-21 0 0,21 22 15,0-22-15,-1 21 0,1 1 16,0-1-16,21 0 0,0 1 0,0-1 16,0-21-16,0 21 0,21-20 15,0-1-15,1 0 0,-1 0 0,0 0 16,21 0-16,-21-21 16,22 0-16,-22 0 0,21 0 0,1 0 15,-1 0-15,0-21 0,1 21 16,-1-21-16,0 0 0,1-21 0,-22-1 15,21 22-15,0-42 0,-20 20 0,-1 1 16,0 0-16,-21-1 0,0 1 16,0 0-16,0 20 0,0 1 15,-21 21-15,0 0 0,-1 21 16,-20 1-16,21-1 0,-21 21 0,-1 0 16,22 1-16,0-22 0,0 21 15,0 1-15,21-1 0,0 0 0,0-21 16,0 1-16,0 20 15,21-21-15,0-21 0,0 21 0,21 0 16,1-21-16,-1 0 0,0 0 16,1 0-16,20 0 0,-20 0 0,20-21 15,-21 0-15,22 0 0,-22-21 16,1-1-16,20 1 0,-21-22 0,1 1 16,-22-1-16,21 1 0,-21-1 15,1-20-15,-1 20 0,0-20 0,-21 20 16,21 1-16,-21-22 0,0 21 15,0 22-15,21-21 0,-21 41 0,0-20 16,0 21-16,0 0 16,0 42-16,-21 21 15,21-21-15,-21 43 0,0-22 16,0 22-16,21-1 0,0 1 0,-22-1 16,22 1-16,0-1 0,0 1 15,0-1-15,0 1 0,0-1 0,0 1 16,0-22-16,22 0 0,-1 1 15,0-1-15,-21-21 0,21 0 0,0 1 16,0-1-16,-21 0 0,22-21 16,-1 0-16,0 0 0,0 0 15,0 0-15,22-21 0,-22 0 0,0-1 16,0 22-16,0-42 16,0 21-16,22 0 0,-22 0 0,0-22 15,-21 22-15,21-21 0</inkml:trace>
  <inkml:trace contextRef="#ctx0" brushRef="#br0" timeOffset="11532.13">24892 635 0,'0'0'0,"-21"0"0,42 0 15,21 0-15,1 0 0,-1 0 16,0 0-16,22 0 15,-22 0-15,22 0 0,-1 0 0,1 0 16,-1-21-16,22 21 0,-22 0 16,1-21-16,-1 21 0,-20-21 0,20 21 15,-21-22-15,1 22 0,-22 0 16</inkml:trace>
  <inkml:trace contextRef="#ctx0" brushRef="#br0" timeOffset="11896.44">4551 3154 0,'-43'0'16,"86"0"-16,-107 0 0,64-21 15,-21 21-15</inkml:trace>
  <inkml:trace contextRef="#ctx0" brushRef="#br0" timeOffset="13745.02">1778 2582 0,'0'0'0,"-21"0"0,0 0 0,-1 0 15,1 0-15,0 0 16,42 0 31,0 0-47,1-21 0,-1 21 16,0 0-16,0 0 0,21 0 15,-20 0-15,20-21 0,0 21 16,1 0-16,-1 0 0,0 0 0,1 0 15,-1 0-15,0 0 0,22 0 16,-1-21-16,1 21 0,-22 0 0,43 0 16,-22 0-16,1-21 0,-1 21 15,1 0-15,-1 0 0,22 0 0,-22-21 16,1 21-16,-1 0 0,1 0 16,-1 0-16,22 0 0,-21 0 0,20 0 15,1-22-15,0 22 0,-1-21 16,1 21-16,-22 0 0,22 0 0,-21-21 15,20 21-15,1 0 16,0 0-16,-1-21 0,1 21 0,0 0 16,20 0-16,-20 0 0,21-21 15,-21 21-15,20 0 0,-20 0 0,0 0 16,-1 0-16,1 0 0,21 0 0,-21 0 16,-1-21-16,1 21 0,21 0 15,-22 0-15,1 0 0,0 0 0,-22 0 16,22 0-16,21-22 0,-22 22 15,1 0-15,21 0 0,-21 0 0,20-21 16,1 21-16,-21 0 0,21 0 0,-22 0 16,1 0-16,21 0 0,0-21 15,-22 21-15,22 0 0,0 0 16,0 0-16,0 0 0,-22-21 0,22 21 16,0 0-16,-21 0 0,21-21 15,-1 21-15,1 0 0,21 0 0,-21-21 16,0 21-16,0 0 0,0 0 15,-1 0-15,22-22 0,-21 22 0,0 0 16,0 0-16,21 0 0,-21 0 0,0 0 16,-1 0-16,1 0 0,0 0 15,0 0-15,0 0 0,0 0 0,-1-21 16,1 21-16,21 0 0,-21 0 16,-21 0-16,21 0 0,-1 0 0,1 0 15,0 0-15,-21 0 0,21 0 16,-1 0-16,1 0 0,0 0 15,0 0-15,0-21 0,-22 21 0,22 0 16,-21 0-16,21 0 0,0 0 0,-22 0 16,22 0-16,0 0 0,0 0 15,-22-21-15,22 21 0,-21 0 0,21 0 16,-22 0-16,22 0 0,-21 0 16,21 0-16,0 0 0,-22 0 0,22-21 15,-21 21-15,-1 0 0,22 0 0,-21 0 16,21 0-16,-22 0 0,22 0 15,-21 0-15,21 0 0,0 0 0,-22 0 16,22 0-16,-21 0 16,-1 0-16,1 0 0,0 0 0,-1 0 15,1 0-15,21 0 0,-21 0 0,20 0 16,-20 0-16,0 0 0,21 0 16,-22 0-16,1 0 0,0 0 0,-1 0 15,1 0-15,0 0 0,20 0 16,-20 0-16,21 0 0,-21 0 0,20 0 15,-20 0-15,21 0 0,-21 0 0,20 0 16,-20 0-16,21 0 0,0 0 16,0 0-16,-1 0 0,-20 0 0,21 0 15,0 0-15,-22 0 16,1 0-16,21 0 0,-21 0 0,20 0 16,-20 0-16,21 0 0,0 0 15,0 0-15,-22 0 0,22 0 0,-21 0 16,21 0-16,-22 0 0,22-21 0,0 21 15,0 0-15,0 0 0,-22 0 16,22 0-16,0 0 0,-21 0 0,20 0 16,-20 0-16,0 0 0,21 0 15,-22 0-15,22 0 0,0 0 0,0 0 16,-22 0-16,22 0 0,-21 0 16,21 0-16,-22 0 0,1 0 0,21 0 15,-21 0-15,20 0 0,1 0 16,0 0-16,-21 0 0,21 0 15,-22 0-15,1 0 0,0 0 0,20 0 16,-20 0-16,0 0 0,-1 0 16,1 0-16,0 0 0,21 0 0,-22 0 15,1 0-15,-22 0 0,22 0 16,-21 0-16,20 0 0,-20 0 0,-1 0 16,22 0-16,-22 0 0,1 0 15,-1 0-15,22 0 0,-21 0 0,-1 0 16,1 0-16,-22 0 0,21 0 15,-20 0-15,20 0 0,-20 0 0,-1 0 16,0 0-16,-21 0 16,22 0-16,-22 0 0,21 0 0,-21 0 15,1 0-15,-1-22 0,0 22 16,0 0-16,0 0 0,-21-21 16,21 21-16,-21-21 31,-21 21-16,0 0-15,0 0 0,0 0 16,-22 0-16,22 0 0</inkml:trace>
  <inkml:trace contextRef="#ctx0" brushRef="#br0" timeOffset="13859.95">25146 2223 0,'21'0'0,"-42"0"0,63 0 16,-42 21 15</inkml:trace>
  <inkml:trace contextRef="#ctx0" brushRef="#br0" timeOffset="15472.44">1990 5567 0,'0'-21'0,"0"-22"16,0 22 0,0 42 15,0 1-16,0-1-15,0 21 0,0 0 16,0 1-16,0-1 0,0 22 0,0-22 16,0 21-16,0 1 0,0-1 15,0 22-15,0 0 0,0-1 16,0 1-16,0 21 0,0-21 16,0 20-16,0 1 0,0 0 0,0 0 15,0 21-15,0 0 0,0-21 16,0 21-16,0-21 0,0 21 0,0 0 15,0-22-15,0 22 0,-22-21 16,22 0-16,-21 0 0,21 0 0,-21-22 16,21 22-16,0-21 0,0-22 15,0 22-15,0-21 0,0-22 0,0 21 16,0-41-16,0 20 0,0-21 0,0 0 16,0 0-16,0-42 31,0-21-31,0 21 0,0-22 15,21-20-15</inkml:trace>
  <inkml:trace contextRef="#ctx0" brushRef="#br0" timeOffset="16972.31">2053 5567 0,'0'0'0,"0"-21"47,21 21-16,0 0-31,1-21 0,20 21 16,-21 0-16,21 0 15,22 0-15,-22-22 0,22 22 0,-1-21 16,22 21-16,-22 0 0,22 0 16,0-21-16,21 21 0,-22 0 0,43-21 15,-21 21-15,21 0 0,21 0 0,-21-21 16,21 0-16,1 21 0,20 0 16,0-22-16,22 22 0,-1 0 0,1-21 15,-1 21-15,1-21 0,20 21 16,-20 0-16,-1-21 0,1 21 0,-1 0 15,1-21-15,-1 21 0,-20 0 16,-1 0-16,-21 0 0,22-21 16,-22 21-16,0 0 0,-21 0 0,0 0 15,0 0-15,-21 0 0,0 0 16,-22 0-16,-20 0 0,-1-22 0,1 22 16,-22 0-16,0 0 0,-20 0 15,-1 0-15,0 0 0,0 0 0,-21 22 47,0-1-47,-21 0 0,21 0 16,-21 0-16,21 0 15,0 1-15,0 20 0,-21-21 16,21 0-16,0 22 0,0-1 0,0 0 16,0 1-16,0-1 0,0 0 15,0 1-15,0 20 0,0-21 0,0 1 16,0 20-16,0 1 0,0-22 0,0 43 15,0-22-15,21 22 0,0 0 16,-21-1-16,21 1 0,0 0 0,-21-1 16,21 1-16,1 0 0,-22 20 0,21-20 15,0 0-15,-21 21 0,0-22 16,21 1-16,0 0 0,-21-1 0,0 1 16,0 0-16,21-1 0,-21 1 15,22 0-15,-22-22 0,0 22 16,0-22-16,0 22 0,0-22 0,0-20 15,0 20-15,0 1 0,0-22 0,0 22 16,0-22-16,0 0 0,0 1 16,0-1-16,0-21 0,-22 21 0,22-20 15,-21-1-15,21 0 0,-21 0 0,0 0 16,0 0-16,0-21 0,-1 0 16,1 0-16,0 22 15,0-22-15,-21 0 0,20 0 0,1 0 16,-21 0-16,0 0 0,-1 21 0,1-21 15,0 0-15,-22 0 0,1 21 16,-1-21-16,-21 0 0,22 0 16,-22 21-16,1-21 0,-1 0 0,-21 21 15,21-21-15,-20 0 0,-1 0 0,0 21 16,-21-21-16,0 0 0,0 0 16,0 0-16,0 22 0,0-22 0,-21 0 15,0 0-15,-1 0 0,1 0 0,0 0 16,0 0-16,0 0 0,0 0 0,-1 0 15,-20 0-15,21 0 0,0 0 16,0 0-16,-1 0 0,1 0 0,0 0 16,0 21-16,21-21 0,-21 0 0,21 0 15,0 0-15,21 0 16,-21 0-16,21 0 0,-21 0 0,21 0 16,0 0-16,1 0 0,-1 0 15,21 0-15,0 0 0,1 0 0,20 0 16,1 0-16,-1 0 0,1 0 0,20 0 15,1 0-15,0 0 0,21 0 16,-1 0-16,1 0 0,0 0 0,0 0 16,42 0 31,0 0-32,0 0 1,-21-21-16,0-1 15,0 1-15</inkml:trace>
  <inkml:trace contextRef="#ctx0" brushRef="#br0" timeOffset="17960.75">2265 4128 0,'0'0'0,"21"-22"0,-21 1 16,21 0-16,0 0 0,0 0 0,-21-22 16,22 22-16,-1 0 0,0 0 15,-21 0-15,21-22 0,-21 22 0,21 0 16,-21 0-16,0 0 0,0 0 15,-42 21 1,21 0-16,-22 0 0,1 0 16,-21 21-16,20-21 0,1 21 0,0 21 15,-1-21-15,1 1 0,0 20 16,20-21-16,1 21 0,0 1 0,0-22 16,21 21-16,0-21 0,0 22 15,0-22-15,0 21 0,0-21 0,21 1 16,0-1-16,0 21 0,1-21 15,20 0-15,0 1 0,1-1 0,20 0 16,-21 0-16,22 0 0,-22 0 16,22 1-16,-22-1 0,0 0 0,-20 21 15,-1-21-15,-21 1 16,0-1-16,0 0 0,-21 0 0,-22 21 0,1-20 16,-22-1-16,1 0 15,-22 0-15,22 0 0,-1-21 0,1 0 16,-1 0-16,1 0 0,-1 0 15,22 0-15,-22 0 0,22-21 16,21 0-16,-21-21 0,20 20 0,1 1 16,0 0-16,21-21 0,0 21 15,0-1-15,0 1 0,21 0 0,22 0 16,-22 0-16,21 0 0,0-1 16,1 1-16,-1 0 0,22 0 15,-22 0-15,0 0 0,22-1 16,-22 1-16,22 0 0</inkml:trace>
  <inkml:trace contextRef="#ctx0" brushRef="#br0" timeOffset="18353.06">2646 4572 0,'0'0'0,"0"21"0,0 0 0,21 1 0,-21-1 15,21-21-15,0 0 0,0 0 16,1 0-16,-1 0 0,0 0 15,0-21-15,21 21 16,-20-22-16,-1 1 0,21 0 0,-21 0 16,22 0-16,-22-22 0,0 22 15,21-21-15,-42 21 0,0-22 0,21 22 16,-21-21-16,0 21 0,0-22 16,-21 22-16,0 21 0,-21 0 0,21 0 15,-22 0-15,1 0 0,0 0 16,-1 21-16,1 1 0,0-1 0,-1 21 15,1 0-15,0 1 0,20-1 16,1 0-16,21 1 0,0-1 16,0 0-16,0 1 0,0-1 0,21 0 15,1 1-15,-1-1 0,21-21 16,-21 0-16,22 1 0,-1-1 16,0 0-16,1-21 0,-1 0 0,0 0 15,22 0-15,-22 0 0,0-21 16,1 0-16,-1-1 0,0-20 0,1 21 15,-1-21-15,0-1 0</inkml:trace>
  <inkml:trace contextRef="#ctx0" brushRef="#br0" timeOffset="18639.9">3789 3620 0,'0'0'0,"0"-22"0,-21 22 16,-1 22-1,22-1-15,-21 21 0,0-21 16,0 22-16,21 20 0,-21 1 0,0-1 16,21 1-16,-22-1 0,22 22 0,-21-22 15,0 22-15,21-22 0,0 1 16,-21-22-16,21 22 0,-21-22 0,21 0 16,0 1-16,0-1 0,0 0 15,0-20-15,0-1 0,0 0 0,0 0 16,0 0-16,21-21 15,0 0-15,0 0 0,0 0 16,1-21-16,-1 21 0,0-21 0,0 0 16,0-22-16,0 22 0,1 0 15</inkml:trace>
  <inkml:trace contextRef="#ctx0" brushRef="#br0" timeOffset="19462.03">3873 4530 0,'0'21'46,"22"-21"-14,-1 0-32,0 0 15,0-21-15,21 21 0,-20-21 16,-1 21-16,0-22 0,0 1 0,0 0 16,0 0-16,1 0 0,-1 0 15,-21-1-15,0 1 0,0 0 16,0 0-16,0 0 0,-21 21 15,-1 0-15,-20 21 16,21 21-16,0-21 0,0 1 16,-22 20-16,22-21 0,0 21 0,0-20 15,21 20-15,0-21 0,0 21 0,0-20 16,0 20-16,0-21 0,0 0 16,21 0-16,-21 1 0,21-1 0,0-21 15,0 0-15,22 21 16,-22-21-16,0 0 0,21 0 0,1 0 15,-1-21-15,0 0 0,1-1 16,20 1-16,-20 0 0,-1 0 0,21 0 16,-20-22-16,-1 22 0,0-21 0,1 0 15,-22-1-15,0 1 0,0 21 16,-21-22-16,0 22 0,0-21 0,0 21 16,-21 21-1,0 0-15,0 0 0,0 0 16,-1 21-16,22 0 0,-21 0 0,0 0 15,0 22-15,21-22 0,0 21 0,0-21 16,0 22-16,0-22 0,0 0 16,0 21-16,0-20 0,0-1 15,0 0-15,0 0 0,0 0 0,0 0 16,0 1-16,0-1 0,0 0 16,21-21-16,-21-21 31,0 0-31,0-1 0,0 1 15,0 0-15,0 0 0,0-21 0,0 20 16,0-20-16,21 0 0,0-1 16,1 1-16,20 0 0,-21-1 0,21 22 15,1-21-15,20 0 0,-20 20 16,-1 1-16,0 21 0,22 0 16,-22 0-16,-21 0 0,22 21 0,-1 1 15,-21 20-15,0-21 0,0 21 16,1-20-16,-22 20 0,0 0 0,0-21 15,0 22-15,0-22 0,0 0 16,0 0-16,0 0 0,0 1 0,-22-1 16,22 0-16,-21-21 0,21 21 15,0-42 17,0 0-32,21 0 15,1-1-15,-1 1 0,-21-21 0,42 21 16,-21-22-16</inkml:trace>
  <inkml:trace contextRef="#ctx0" brushRef="#br0" timeOffset="19672.91">5736 4170 0,'0'0'15,"0"21"-15,0 0 16,0 0-16,0 1 0,-21-1 0,21 0 16,0 21-16,-21-21 0,21 22 15,-21-22-15,21 0 0,-22 21 0,22-20 16,0-1-16,0 0 0,0 0 15,0 0-15,0 0 0,0 1 16,0-1-16,22-21 31,-1 0-31,-21-21 16,21-1-16,0 1 0,0 0 0,-21 0 16</inkml:trace>
  <inkml:trace contextRef="#ctx0" brushRef="#br0" timeOffset="20051.68">5800 3789 0,'-22'0'0,"44"0"0,-65 0 0,1 0 15,21 0-15,0 0 0,-1 21 0,1 0 16,0 0-16,0 1 0,0-1 16,0 21-16,21-21 0,0 0 0,0 22 15,0-22-15,0 0 0,0 0 16,21 0-16,0 1 0,0-22 0,0 0 15,0 0-15,22 0 0,-1 0 16,-21 0-16,22-22 0,-1 22 0,-21-21 16,21-21-16,-20 21 0,20 0 15,-21-1-15,0-20 0,-21 21 0,0-21 16,0-1-16,0 22 0,0-21 0,0 21 16,-21-1-16,-21 1 15,21 0-15,-22 21 0,1 0 0,0 0 16,-1 0-16,1 21 0,0 0 15,-1 1-15,1 20 0,21-21 0,-22 21 16,22 1-16,0-1 0,0 0 16,21 1-16,0-1 0,0 0 0,0 1 15,0-22-15,21 21 0,0-21 0,0 1 16,1-1-16,20 0 0,-21-21 16,21 21-16</inkml:trace>
  <inkml:trace contextRef="#ctx0" brushRef="#br0" timeOffset="20448.47">6413 4149 0,'0'-21'0,"0"42"0,-21-42 31,0 21-31,0 0 0,0 21 16,0 0-16,-1 0 0,22 0 15,0 0-15,-21 22 0,21-22 0,-21 21 16,21-21-16,0 1 0,0 20 15,0-21-15,0 21 0,0-20 0,0-1 16,21 0-16,0 0 0,1-21 16,20 21-16,-21-21 0,21 21 0,-20-21 15,20 0-15,0 0 0,1 0 16,-1 0-16,0-21 0,1 0 16,-1 0-16,-21 0 0,21 0 0,1-1 15,-22-20-15,0 0 0,0-1 0,0 1 16,-21 0-16,0-22 0,0 22 15,0 0-15,0-1 0,-21 1 0,0 21 16,0 0-16,0 21 0,0 0 16,-1 0-16,1 0 0,0 21 15,21 0-15,-21 0 16,21 0-16,0 0 0,0 1 0,0-1 16,21 0-16,0 0 0,0-21 15,22 0-15</inkml:trace>
  <inkml:trace contextRef="#ctx0" brushRef="#br0" timeOffset="21124.08">7324 4064 0,'0'0'0,"0"-21"0,-22 42 32,22 0-32,0 0 0,-21 1 15,21-1-15,-21 0 0,21 21 16,0-21-16,0 1 0,0 20 0,0-21 15,0 21-15,0-20 0,0-1 16,0 0-16,0 0 0,0 0 16,0 0-16,0 1 0,0-1 15,0-42 17,-21-1-32,21-20 15,0 21-15,0 0 16,0-22-16,0 1 0,0 0 0,21-1 15,0 1-15,0 0 0,22-1 16,-22 1-16,21 0 0,1 21 0,-1-22 16,21 22-16,-20 21 0,-1 0 15,22 0-15,-22 0 0,0 0 0,1 21 16,-22 22-16,21-22 0,-21 21 16,0 0-16,1 1 0,-22-22 15,0 21-15,0 1 0,0-1 0,0-21 16,0 21-16,0-20 0,0 20 0,-22-21 15,22 0-15,-21 0 0,21 1 16,-21-22-16,0 0 16,0 0-1,0 0-15,-1 0 0,22-22 16,-21 1-16,21 0 0,0 0 0,0-21 16,0-1-16,43 22 0,-22-42 15,21 20-15,0 1 0,1-22 0,20 22 16,1 0-16,-22-1 15,22 22-15,-1 0 0,1 0 0,-22 0 16,21 21-16,-20 0 0,-1 0 0,0 21 16,1 0-16,-22 21 0,0-20 15,0 20-15,0 0 0,-21 22 0,0-22 16,0 0-16,0 1 0,0-1 16,-21 0-16,0 1 0,0-1 0,0 0 15,0-20-15,-1-1 0,1 0 16,0 0-16,0 0 0,0 0 15,0 1-15</inkml:trace>
  <inkml:trace contextRef="#ctx0" brushRef="#br0" timeOffset="21308.98">9080 4551 0,'0'0'15,"-21"0"-15,0 0 0,0 0 0,21 21 16,-21-21 0,21 21-16,-21-21 0,21 21 31,-22-21-15,1 22-16</inkml:trace>
  <inkml:trace contextRef="#ctx0" brushRef="#br0" timeOffset="24148.38">1990 10202 0,'0'-21'0,"0"42"0,0-63 16,0 21-16,0 0 0,0 0 16,-22 21-16,22-22 15,-21 22 48,21 22-48,-21-22 17,0 0-32,0 0 15,0 0-15,-1-22 16,1 22-16,0 0 0,0 0 0,0 0 16,-22 0-16,22 22 0,0-1 15,-21 0-15,21 21 0,-22 1 16,1-1-16,21 21 0,-22 22 15,1-21-15,21 20 0,-21 1 0,20-22 16,22 1-16,0 21 0,0-22 16,0 1-16,22-1 0,-1 1 0,0-1 15,21-21-15,1 1 0,-1-1 16,0 0-16,1-20 0,20-1 0,-21-21 16,1 0-16,20 0 0,-20 0 15,-1-21-15,0-1 0,1 1 0,20-21 16,-21 0-16,1-1 15,-1 1-15,0 0 0,-20-22 0,20 22 0,-21-22 16,0 1-16,-21 20 16,0-41-16,0 20 0,0-20 0,0 20 15,-21-21-15,-21 22 0,-1-1 16,1 22-16,0-21 0,-1 20 0,1 22 16,-21-21-16,20 21 0,-20-1 15,-1 22-15,22 0 0,-22 0 0,1 0 16,-1 22-16,1 20 0,21-21 15,-22 21-15,22 22 0,21-1 0,-1 1 16,22-1-16,0 22 0,0-21 16,0-1-16,22 1 0,20-1 0,0 1 15,1-22-15,-1 0 0,0 1 16,1-22-16,20 21 0,-21-21 16,22-21-16,-22 21 0,1-21 0,-1 0 15,21 0-15,-20-21 0,-1 21 16,0-21-16,1 0 0,-1 0 0,-21 0 15,22-22-15,-22 22 0,0-21 16,0-1-16,-21 1 0,0 21 0,21-21 16,-21 20-16,0 1 0,0 0 15,0 0-15,0 42 16,0 0 0,0 0-16,0 1 0,0-1 0,21 21 15,-21-21-15,0 22 0,0-1 16,22-21-16,-22 21 0,21 1 15,-21-22-15,0 21 0,0-21 0,21 22 16,-21-22-16,21 0 0,-21 0 16,21-21-16,-21 21 0,21-21 15,1-21 1,-22 0-16,21 0 0,-21-21 0,0 20 16,0-20-16,21 21 0,-21-21 0,21-1 15,-21 22-15,0-21 0,0 21 16,21-22-16,-21 22 0,21 0 15,1 21 1,-1 0-16,0 21 16,-21 0-16,21 0 0,-21 1 15,21-1-15,-21 21 0,21-21 16,1 0-16,-22 1 0,21 20 0,0-21 16,0 0-16,-21 0 0,21 1 15,0-22-15,1 21 0,-1-21 0,0 0 16,0 0-16,0 0 0,0 0 15,1 0-15,-1 0 0,0-21 0,0-1 16,0 1-16,0-21 0,1 21 16,-1-22-16,0 1 0,0-21 15,0 20-15,-21-20 0,0-1 0,0 1 16,0-1-16,0-20 0,21 20 0,-21 22 16,0-22-16,0 22 0,0 21 15,0-22-15,0 22 0,0 0 0,0 42 31,0 22-31,0-22 16,-21 21-16,21 22 0,0-22 16,0 21-16,0 1 0,0-1 0,0-20 15,0 20-15,0-20 0,0-1 0,0 0 16,0 1-16,0-1 0,21 0 16,1-21-16,-1 1 0,0-1 15,0 0-15,21-21 0,-20 0 16,20 0-16,-21 0 0,0 0 0,22 0 15,-22 0-15,21-21 0,-21 0 0,0-1 16,1 1-16,-1 0 0,0-21 16,0 21-16,0-1 0,0-20 0,-21 21 15,0 0-15,22 0 0,-1 21 16,-21 21 0,0 0-1,0 0-15,0 0 0,0 0 16,0 1-16,0-1 0,0 0 15,0 0-15,0 0 0,21-21 16,-21 21-16,21-21 0,0 0 16,0 22-16,1-22 0,-1 0 0,0 0 15,0 0-15,0 0 0,22 0 0,-22-22 16,0 1-16,21 0 0,-21 0 16,1 0-16,-1 0 0,0-1 0,0 1 15,-21-21-15,0 21 0,21 0 0,-21-1 16,0 1-16,0 0 0,0 0 15,0 0-15,0 0 0,0-1 16,0 44 15,0-1-31,0 0 16,0 0-16,0 0 0,0 0 0,0 22 16,0-22-16,0 21 0,0-21 15,0 22-15,0-1 0,0 22 0,21-22 16,-21 21-16,0 1 0,22-1 15,-22 22-15,21 0 0,0-1 0,-21 1 16,0 0-16,21-1 0,0 22 0,0-21 16,-21 21-16,22 0 0,-1-22 0,-21 22 15,21-21-15,0-1 0,-21 1 16,21-21-16,0 20 0,-21-20 0,0-1 16,22 1-16,-22-1 0,21-20 0,-21-1 15,0-21-15,0 21 16,0-20-16,-21-22 0,-1 0 15,1 0-15,-21 0 0,21-22 0,0 1 16,-22-21-16,1-22 0,0 1 16,-1-1-16,1-20 0,0 20 0,20-42 15,-20 22-15,21-22 0,0-21 16,0 21-16,21 21 0,0-20 0,0 20 16,0 0-16,21 1 0,0 20 0,-21 1 15,21-1-15,0 1 0,0 20 0,22 1 16,-22 0-16,0-1 15,0 1-15,0 0 0,1 20 0,20-41 16,-21 42-16,0 0 0,-21-1 16,21 1-16,1 0 0,-22 0 15,21 0-15,21 0 0</inkml:trace>
  <inkml:trace contextRef="#ctx0" brushRef="#br0" timeOffset="24935.93">5524 10351 0,'-21'-22'0,"42"44"0,-42-65 16,21 22-16,0 0 16,-21 0-16,21 0 0,0 42 47,0 0-47,0 21 0,0 1 0,0-1 15,0 0-15,0 1 0,0 20 16,0-21-16,0 22 0,0-22 15,0 1-15,0 20 0,0-42 0,0 22 16,0-22-16,0 21 0,0-21 0,21 0 16,-21 1-16,21-22 15,-21 21-15,22-21 0,-1 0 16,0 0-16,0-21 0,-21-1 0,21 1 16,0 0-16,1 0 0,-22-21 15,21-1-15,0 1 0,0 0 0,0-1 16,0-20-16,1 20 0,-1 1 0,0 0 15,0-1-15,-21 22 0,21 0 16,0 0-16,1 21 16,-22 21-16,0 0 0,0 0 0,0 22 15,0-22-15,0 21 0,0-21 16,0 22-16,0-1 0,0-21 0,21 22 16,-21-22-16,0 21 0,21-21 0,-21 0 15,21 1-15,0-22 0,-21 21 16,21-21-16,1 0 0,-1 0 0,0 0 15,0 0-15,0 0 0,22 0 0,-22-21 16,0-1-16,0 1 0,21 0 16,-20 0-16,-1-21 0,0-1 0,0 1 15,0-22-15,22 22 0,-43-21 16,21-1-16,0 22 0,-21-22 16,21 22-16,-21-22 0,0 22 0,0 21 15,0-21-15,-21 20 0,0 1 0,0 0 16,-1 21-16,1 0 0,-21 0 15,21 0-15,0 0 0,-1 0 0,1 0 16,0 21-16,21 0 16,0 1-16,0-1 0,0 0 15,0 0-15,0 0 0,0 0 0,0 1 16,0-1-16,0 0 0,21 0 16,0 0-16,1 22 0,-1-22 15</inkml:trace>
  <inkml:trace contextRef="#ctx0" brushRef="#br0" timeOffset="25299.72">6731 10774 0,'21'21'0,"-42"-42"0,63 42 0,1 0 15,-22-21-15,0 0 0,0 0 0,21 0 16,-20 0-16,-1 0 0,0-21 16,21 21-16,-21-42 0,1 21 15,-1-1-15,0-20 0,0 21 0,0-21 0,0-1 16,-21 1-16,0-22 15,0 22-15,0 0 0,0-1 0,0 1 16,0 21-16,0 0 0,-21 0 0,0-1 16,0 22-16,0 0 0,0 0 15,-22 22-15,22-1 0,0 0 0,-21 0 16,20 21-16,-20 1 0,21 20 0,0-20 16,0-1-16,21 21 0,0-20 15,0-1-15,21 0 0,0-20 0,0 20 16,21-21-16,-20 0 0,20 0 0,0 1 15,1-1-15,-1-21 0,0 0 16,22 0-16,-22 0 0,0 0 0,22 0 16,-1-21-16,1-1 0,-22 1 15,22 0-15,-1-21 0,-20-1 16,20 1-16,-21 0 0,1-22 0,-22 1 16,21-1-16</inkml:trace>
  <inkml:trace contextRef="#ctx0" brushRef="#br0" timeOffset="25740.47">7980 10245 0,'0'-127'0,"-21"317"0,42-253 16,-21-107-16,0 107 0,0 21 0,0-1 0,0 22 15,0 0-15,0 0 0,0 0 0,-21 21 16,-1 21-16,22 0 16,0 0-16,0 0 0,0 22 0,0-22 15,0 21-15,0 0 0,0 22 16,0-22-16,0 22 0,0-22 0,0 22 16,0-22-16,0 21 0,22 1 15,-22-22-15,21 1 0,-21-1 0,0 0 16,0 1-16,0-1 0,0-21 15,0 0-15,0 0 0,0 1 0,0-1 16,0-42 0,-21-1-1,21 1-15,0 0 0,0-21 0,0 21 16,0-22-16,0 1 0,21-22 0,21 22 16,-21-21-16,0 20 0,22 1 15,-1 0-15,0-1 0,22 22 0,-22-21 16,22 21-16,-1 21 0,1 0 0,-1 0 15,22 0-15,-22 0 16,1 21-16,-1 21 0,-20-21 0,-1 22 16,0-22-16,-20 21 0,-1 0 0,-21 1 15,0-1-15,0 0 0,-21 22 16,-22-43-16,1 21 0,0 1 0,-22-1 16,1-21-16,-1 22 0,1-22 0,-1 0 15,-21 0-15,22 0 0,-1 0 0,22-21 16,-21 0-16,20 0 0,1 0 15,0 0-15,20 0 0,1 0 0,0-21 16,21 0-16</inkml:trace>
  <inkml:trace contextRef="#ctx0" brushRef="#br0" timeOffset="26703.92">19664 4657 0,'0'0'0,"21"-21"0,-21-1 0,0 1 16,0 42 15,0 1-15,0 20-16,-21 0 0,21 1 15,0 20-15,0 1 0,0 20 0,-21-20 16,21 20-16,0-20 15,-22 21-15,22-1 0,0 1 0,0 21 16,-21-22-16,0 22 0,0 0 0,21 0 16,-21 0-16,0 0 0,21 21 15,0 0-15,-22-22 0,1 22 0,21 0 16,0 0-16,-21 0 0,21 0 0,0 0 16,0 0-16,0 0 0,0 0 15,0 0-15,0 0 0,0 0 0,0 0 16,0-21-16,0 21 0,0-21 0,21 21 15,-21-21-15,0 21 16,0-21-16,0 0 0,0-22 0,0 22 16,0-21-16,0-1 0,-21 1 0,21-21 15,0-1-15,0 1 0,0-22 0,0-21 16,0 21-16,0-63 16,0 0-1,0-21-15,0-1 0,0-20 0,0-1 16</inkml:trace>
  <inkml:trace contextRef="#ctx0" brushRef="#br0" timeOffset="28233.25">19833 4636 0,'0'0'0,"-21"0"0,21-22 15,0 1 1,0 0 0,0 0-1,21 21-15,0 0 16,0 0-16,1-21 0,-1 21 15,0 0-15,0 0 0,21 0 0,1 0 16,20 0-16,1 0 0,20-21 0,1 21 16,21 0-16,21 0 0,-21-22 15,21 22-15,21 0 0,0-21 16,21 21-16,22 0 0,-22 0 16,43 0-16,-22 0 0,43 0 0,-21 0 15,0 0-15,-1 0 0,1 0 16,0 21-16,-22-21 0,1 0 0,-1 0 15,-21 22-15,22-22 0,-22 0 16,1 0-16,-1 0 0,-21 0 0,-21 0 16,21 0-16,-21 0 0,0 0 15,0 21-15,-21-21 0,21 0 0,-21 0 16,-21 0-16,20 0 0,-41 0 16,21 0-16,-22 0 0,-21 0 0,1 0 15,-1 0-15,-21 0 0,22 0 16,-22 0-1,-21 21-15,0 0 16,0 0-16,-21 0 16,21 1-16,0-1 0,0 0 15,-22 0-15,1 21 0,21 1 16,-21-1-16,0 0 0,21 1 0,-21-1 16,0 22-16,21-22 0,-22 21 0,1 1 15,21-22-15,-21 22 0,0-1 16,21 1-16,-21 20 0,21 1 0,0 0 15,-21 21-15,21-22 0,0 1 16,-22 21-16,22 0 0,0-1 16,0 1-16,0 0 0,0 0 0,0 0 15,0-22-15,0 22 0,-21 0 16,21 0-16,0 0 0,-21 21 0,21-43 16,0 22-16,-21 0 0,21 0 0,0-21 15,0 20-15,0 1 0,0-21 16,0 21-16,0-22 0,0 1 0,0 0 15,0-1-15,0 1 0,0 0 0,0-22 16,-21 22-16,21 0 0,0-22 16,-21 1-16,21-1 0,0 1 0,-22-22 15,1 21-15,21-20 0,-21 20 0,0-20 16,0-1-16,21 0 16,-21 1-16,-1-1 0,22 0 0,-21-21 15,0 22-15,21-22 0,-21 21 0,0-21 16,0 1-16,21-1 0,-22 0 0,1 0 15,0 0-15,0-21 0,0 21 16,0-21-16,-22 22 0,22-22 0,-21 0 16,-1 0-16,22 21 0,-21-21 0,-22 0 15,22 0-15,-21 21 0,20-21 16,-20 21-16,-22-21 0,22 0 0,-22 0 16,-21 21-16,0-21 0,22 0 0,-43 0 15,21 0-15,-21 21 0,0-21 16,0 0-16,-21 0 0,-1 0 15,22 0-15,-21 0 0,0 0 0,0 0 16,21 0-16,-21 0 0,0 0 0,-1 0 16,1 0-16,21 0 0,-21 0 0,21 0 15,-21 0-15,0 0 0,21 0 16,-21 0-16,21 0 0,-22 0 0,22 0 16,-21 0-16,0 0 0,0 0 0,0 0 15,0 0-15,21-21 0,-22 21 16,22 0-16,0 0 0,0 0 0,0-21 15,22 0-15,-1 21 0,21 0 0,22-21 16,-22 21-16,43 0 16,-1-21-16,1 21 0,21 0 0,0 0 15,-1-22-15,22 1 16,22 21 0,-1-21-16,0 21 0,0-21 15,0 21-15,22-21 0,-22 0 0,0 21 16,21-22-16,-21 1 0,1 0 0,-1-21 15,21 21-15,-21-22 0</inkml:trace>
  <inkml:trace contextRef="#ctx0" brushRef="#br0" timeOffset="29024.83">19346 5863 0,'0'0'0,"0"-21"31,21 21 16,1 21-31,-1-21-16,21 0 0,0 0 15,22 0-15,-1 0 0,22 0 0,0 0 16,21 0-16,21-21 0,21 21 16,0-21-16,42 21 0,1-21 15,21 0-15,-1 21 0,22-22 0,21 1 16,0 21-16,21-21 0,0 0 15,-21 21-15,22 0 0,-1-21 0,-21 21 16,-21 0-16,-22 0 0,1 0 16,-22 0-16,1 0 0,-22 0 0,-21 0 15,-21 0-15,0 21 0,-21-21 16,-21 0-16,0 0 0,-1 0 0,1 0 16,0 0-16,-22 0 15,1 0-15,-1 0 0,-21 0 0,1 0 16,-1 0-16,-21 0 0,0 0 15,-21-21-15,-21 21 16,0 0 0,-21 0-16,21 0 0,-22 0 0,-20 0 15,20 21-15,-20 0 0</inkml:trace>
  <inkml:trace contextRef="#ctx0" brushRef="#br0" timeOffset="29577.52">19452 6985 0,'0'0'0,"-42"21"0,21-21 16,-1 0-16,1 0 0,0 0 16,42 0-16,0 0 15,22 0-15,-1 0 0,22 0 16,20 0-16,1 0 0,21-21 0,21 0 15,21 21-15,21-21 0,22 21 16,-1-21-16,43 21 0,-21-22 0,42 22 16,0 0-16,0-21 0,21 21 0,0 0 15,0-21-15,0 21 0,1-21 16,-22 21-16,-22 0 0,22 0 16,-42-21-16,0 21 0,-22-21 15,1 21-15,-43 0 0,0 0 0,-21 0 16,-21 0-16,0 0 0,-43-22 0,22 22 15,-43-21-15,22 21 0,-43 0 16,21 0-16,-21 0 0,-42 0 31,0 0-15,0 0-16,0 0 0,0 0 16,-22 21-16,22-21 0,0 0 0,-21 22 15,20-22-15,-20 0 0,0 21 16</inkml:trace>
  <inkml:trace contextRef="#ctx0" brushRef="#br0" timeOffset="30104.35">19621 8467 0,'0'0'0,"-84"0"0,20 0 0,1 0 15,-22 0-15,22 0 0,20 0 16,-20 0-16,20 0 0,1 0 0,21 0 15,0 0-15,0 21 0,-1-21 16,65 0 0,-22 0-16,42 0 15,1 0-15,21-21 0,-1 21 0,43-21 16,0-1-16,21 22 0,1-21 16,41 0-16,1 21 0,20 0 0,22-21 15,21 21-15,0 0 0,0 0 16,0 0-16,21 0 0,0 0 15,-21 0-15,0-21 0,0 21 0,0-21 16,-21 21-16,-21-22 0,-22 1 0,1 21 16,-22-21-16,1 0 0,-22 21 15,0-21-15,-21 21 0,-21 0 0,-22-21 16,1 21-16,-21-22 0,-1 22 16,-21 0-16,1 0 0,-22-21 0,0 21 15,0 0-15,-21-21 0,0 0 16,0 0-16,0 0 0,-21-1 15,0 1-15,-21-21 0</inkml:trace>
  <inkml:trace contextRef="#ctx0" brushRef="#br0" timeOffset="30712.26">20807 4911 0,'0'-21'0,"0"42"16,0-64-16,0 22 0,-21 0 0,-1 0 16,1 0-16,21 0 0,0-1 15,-21 22-15,21-21 16,0 42-1,0 1 1,0 20-16,0 21 0,0 1 16,0 21-16,0-1 0,0 22 0,0 21 15,0 21-15,0-21 0,0 21 16,-21 22-16,0-1 0,21 0 0,-21 1 16,-1-1-16,1 0 0,0 22 15,21-22-15,0 22 0,0-22 0,0 22 16,0-22-16,0 0 0,0 1 0,0-1 15,0 0-15,0 1 0,0-22 16,21 0-16,0-21 0,-21 0 16,0 0-16,22 0 0,-1-21 0,-21-22 15,21 1-15,0 0 0,-21-22 0,21-20 16,0-1-16,1-21 0,-22 0 0,21-21 16,0 0-16,0 0 0,0-21 15,0 0-15,1-21 0,20-22 0,-21 1 16,21-22-16,1 0 0</inkml:trace>
  <inkml:trace contextRef="#ctx0" brushRef="#br0" timeOffset="31204.13">22373 4805 0,'0'-42'16,"0"84"-16,0-106 0,0 43 0,0 0 16,0 0-16,0 0 0,0 42 46,0 21-46,0 22 0,0 20 16,0 1-16,0 21 0,0 0 0,0 21 16,0 21-16,0 0 0,0 21 0,0 1 15,0-1-15,0 0 0,0 1 16,0-1-16,0 22 0,0-22 0,0 0 16,0 1-16,0-1 0,0 0 0,0 1 15,21-1-15,0-21 16,1 0-16,-22 0 0,0 1 0,21-1 0,-21-21 15,0 0-15,0 0 0,0-21 0,21-1 16,-21-20-16,0 0 0,21-1 16,0-20-16,-21-1 0,21-20 15,1 20-15,-1-42 0,0 1 0,21-1 16,-21-21-16,1 0 0,20 0 0,-21 0 16,21-21-16,-20-22 0,-1 22 0,21-21 15,-21-22-15,0 1 0,1-1 16</inkml:trace>
  <inkml:trace contextRef="#ctx0" brushRef="#br0" timeOffset="31739.93">24236 4847 0,'0'-21'0,"0"42"0,0-84 15,21 42-15,-21-1 0,21 22 16,-21 22-1,21-1-15,-21 0 0,21 42 16,-21 1-16,0-1 0,0 22 16,0 0-16,0 21 0,0 21 0,0 0 15,0 21-15,0 0 0,0 0 16,0 21-16,0 1 0,-21-1 0,21 0 16,-21 22-16,21-1 0,-21-20 0,21 20 15,0-20-15,0-1 0,0 0 16,0-21-16,21 1 0,0-1 0,0-21 15,-21 0-15,22 0 0,-22-21 16,21-22-16,-21 22 0,21-21 0,-21-22 16,0 22-16,0-22 0,0 1 15,0-1-15,0-20 0,0-1 0,0 22 16,0-22-16,0-21 0,0 21 0,0-20 16,0 20-16,0-21 0,0 0 0,0 0 15,0-42 1,0 0-1,0 0-15,0 0 0,21-22 16,-21 22-16</inkml:trace>
  <inkml:trace contextRef="#ctx0" brushRef="#br0" timeOffset="33637.74">20426 3006 0,'0'0'0,"-21"0"0,-1 0 16,1 0-16,0 0 0,0 0 16,21 21-1,21-21 16,0 0-31,0 0 0,22 0 16,-1 0-16,22 0 0,-22-21 0,21 21 16,1-21-16,-22-1 15,22 22-15,-1-21 0,-20 0 0,-1 0 0,0 0 16,-21 0-16,22-1 0,-43 1 16,0-21-16,0 21 0,0 0 15,0-1-15,0 1 0,-21 0 0,-22 0 16,1 21-16,0 0 0,-1 0 15,-20 0-15,-1 21 0,-20 0 0,20 22 16,-21-1-16,22-21 0,-1 21 16,1 1-16,21-1 0,-1 0 0,1 1 15,21-1-15,0 0 0,21 1 16,0-22-16,0 21 0,0-21 0,21 1 16,21-1-16,-21 0 15,22 0-15,-1-21 0,21 0 0,-20 0 16,20 0-16,-20 0 0,20 0 15,-21 0-15,1 0 0,-1 0 0,-21 0 16,0-21-16,1 21 0,-22-21 16,-22 21-16,-20 0 15,0 21-15,-22 0 0,1 0 16,-1 0-16,22 1 0,-22 20 0,1-21 16,21 21-16,-1-20 0,1 20 15,21 0-15,0-21 0,-1 1 0,22 20 16,0-21-16,0 0 0,22 0 15,-1 1-15,0-22 16,21 0-16,1 0 0,-1 0 0,0 0 16,22 0-16,-1 0 0,1 0 0</inkml:trace>
  <inkml:trace contextRef="#ctx0" brushRef="#br0" timeOffset="34188.83">21272 3471 0,'-42'0'16,"84"0"-16,-105-21 0,42 21 0,0-21 0,-1 0 16,22 0-16,0 0 15,0-1-15,0 1 16,22 21-16,-1-21 0,0 0 16,21 21-16,-21 0 0,43 0 0,-22 0 15,1 0-15,-1 0 0,0 21 0,1 0 16,-1 0-16,-21 1 0,0-1 15,-21 0-15,0 21 0,0-21 0,0 22 16,-21-22-16,-21 21 0,21-21 16,-22 1-16,1 20 0,21-21 0,-22-21 15,22 21-15,-21 0 0,21-21 16,0 22-16,42-22 47,0-22-47,21 1 0,1 21 0,-1-21 15,0 0-15,1-21 0,20 20 16,-21-20-16,22 21 0,-22-21 0,1-1 16,20 1-16,-42 0 0,22 20 15,-22-20-15,-21 21 0,0 0 0,-43 21 32,22 0-32,-21 21 0,21 0 15,-22 21-15,1-20 0,0 20 16,-1 0-16,22-21 0,-21 22 15,21-1-15,0-21 0,21 22 0,0-22 16,0 0-16,0 0 0,0 0 16,0 0-16,21 1 0,0-22 0,0 0 15,0 21-15,22-21 0,-22 0 16,21 0-16,0 0 0,1 0 0,-1-21 16,22-1-16,-22 22 0,21-21 15</inkml:trace>
  <inkml:trace contextRef="#ctx0" brushRef="#br0" timeOffset="34432.69">22585 3344 0,'21'-21'0,"-42"42"0,42-63 0,-21 21 0,0 0 16,0 0-16,-21-1 15,0 1-15,-1 21 0,1 0 0,-21 0 16,21 0-16,0 0 0,-22 21 16,22 1-16,-21 20 0,21-21 0,-1 21 15,1 1-15,-21-1 0,42-21 16,-21 22-16,0-1 0,21-21 0,0 21 15,0-20-15,0-1 0,0 0 16,0 0-16,0 0 0,21 0 0,0-21 16,0 22-16,0-22 0,22 0 15,-1 0-15,-21 0 0,43 0 0,-22 0 16,0-22-16,1 1 0,20 21 0,1-21 16,-22-21-16</inkml:trace>
  <inkml:trace contextRef="#ctx0" brushRef="#br0" timeOffset="35024.26">22945 3429 0,'0'0'0,"-22"0"0,1 0 16,0 0-16,0 0 0,42-21 47,21 21-47,-20 0 0,-1-21 15,21 21-15,0-21 0,-20 21 16,20-22-16,-21 1 0,21 0 0,-20 21 15,-1-21-15,-21 0 0,0 0 16,-21 21 0,-1 0-16,-20 0 15,21 0-15,-21 21 0,-1 21 16,-20-21-16,20 0 0,1 22 0,0-22 16,-1 21-16,22 1 0,0-22 15,0 21-15,21-21 0,0 0 0,0 22 16,0-22-16,0 0 0,21-21 15,0 21-15,0 0 0,22-21 0,-22 0 16,42 0-16,-20 0 0,-1 0 16,22 0-16,-1 0 0,-21 0 0,22-21 15,-1 0-15,1 0 0,-22-21 16,22-1-16,-22 1 0,0 0 16,1-22-16,-1 1 0,0-1 0,-20 1 15,-1-1-15,0 1 0,-21 20 16,0-20-16,0 20 0,0 1 0,0 0 15,0 21-15,0-22 0,0 22 16,-21 42 0,0-21-16,-1 43 0,1-22 15,0 21-15,21 0 0,-21 1 0,0-1 16,0 22-16,21-1 0,0-21 16,0 22-16,0-22 0,0 22 15,0-22-15,0 0 0,0 1 16,0-22-16,0 0 0,21 21 0,0-20 15,0-22-15,21 21 0,-20-21 0,20 0 16,0 0-16,1 0 0,-1 0 16,0 0-16,-21 0 0,22 0 0,-1-21 15,0 21-15</inkml:trace>
  <inkml:trace contextRef="#ctx0" brushRef="#br0" timeOffset="35152.19">24363 3641 0,'0'0'0,"21"0"0,0 0 16,-42 0 31,0 0-47,0-21 15,-22 21-15,1-22 0,0 1 0</inkml:trace>
  <inkml:trace contextRef="#ctx0" brushRef="#br0" timeOffset="37612.31">20235 10859 0,'21'21'31,"1"-21"-31,-1 0 0,0 0 15,0 0-15,21-21 0,-20-1 16,20 22-16,-21-21 0,21 0 0,-20 21 16,-1-21-16,-21 0 0,0 0 0,0-1 15,-21 22 1,-22-21-16,22 21 0,-21 0 0,-1 0 16,1 0-16,-21 0 0,20 0 0,1 0 15,0 0-15,-1 21 0,1-21 16,21 22-16,-22-1 0,22-21 0,21 21 15,0 0-15,0 0 0,0 0 16,0 1-16,21-1 0,1 0 0,20 0 16,-21 0-16,21 0 0,1 22 0,-22-22 15,21 21-15,1 1 0,-22-22 16,21 21-16,-21 0 0,0 1 0,1-1 16,-22 0-16,0-20 0,0 20 15,0-21-15,-43 21 0,22-20 16,-21-1-16,-1 0 0,1 0 0,-21 0 15,-1 0-15,1-21 0,-1 0 16,22 0-16,-43 0 0,43 0 0,-22-21 16,1 0-16,20 21 0,1-21 0,0-21 15,21 20-15,-1-20 0,1 21 16,21-21-16,0-1 0,0 1 0,0 0 16,0-1-16,0 1 0,21 0 0,22 20 15,-22 1-15,21 0 0,1 0 16,20 0-16,-21 21 0,22-21 0,-1-1 15,1 22-15,-1-21 0,1 0 16</inkml:trace>
  <inkml:trace contextRef="#ctx0" brushRef="#br0" timeOffset="37844.18">20976 10795 0,'0'21'0,"-85"127"31,64-105-31,21-1 0,-21 0 16,21 1-16,-21-1 0,0 22 0,21-22 16,0 0-16,0 1 0,-21-1 15,21-21-15,0 21 0,0-20 0,0-1 16,0 0-16,0 0 16,0-42 15,0 0-31,0 0 0,21-22 0,-21 22 15</inkml:trace>
  <inkml:trace contextRef="#ctx0" brushRef="#br0" timeOffset="38020.08">20553 11091 0,'0'0'16,"0"22"-1,21-22 1,0 0-16,21 0 0,-20 0 15,20 0-15,-21 0 0,21 0 16,1-22-16,-1 22 0,0 0 0,1-21 16,-1 21-16,0-21 0,1 21 0,-22 0 15,21-21-15</inkml:trace>
  <inkml:trace contextRef="#ctx0" brushRef="#br0" timeOffset="41089.62">21590 11176 0,'0'0'0,"0"21"0,42-21 31,-21 0-31,1 0 0,-1-21 16,-21 0-16,0 0 16,0 0-16,0-1 0,0 1 0,0 0 15,0-21-15,0 21 0,-21-1 0,-1 1 16,-20 0-16,21 0 0,0 21 15,-22 0-15,22 0 0,-21 0 0,21 0 16,-22 0-16,22 0 0,-21 21 16,21 0-16,0 0 0,-22 1 0,22 20 15,0 0-15,0 1 0,0-1 16,-1 0-16,1 1 0,21-1 16,0 0-16,0 1 0,0-22 0,0 21 15,0-21-15,21 0 0,22-21 0,-22 22 16,0-1-16,0-21 0,22 0 15,-22 0-15,21 0 0,-21 0 0,22 0 16,-22 0-16,21-21 0,0-1 16,-20 1-16,20 0 0,0-21 15,-21 21-15,22-22 0,-22 1 0,0 0 16,0-1-16,0 1 0,-21 0 0,0 20 16,0 1-16,0 0 0,0 0 0,-21 21 31,0 21-31,0 0 15,0 0-15,0 1 0,-1-1 0,22 21 16,-21-21-16,21 22 0,0-22 16,0 21-16,0-21 0,21 0 0,1 1 15,-1-1-15,0 0 0,0-21 0,21 21 16,-20-21-16,-1 0 0,21 0 16,-21 0-16,22 0 0,-22 0 0,21 0 15,0 0-15,-20-21 0,20 0 0,-21 0 16,0-1-16,22 1 15,-22-21-15,-21 21 0,21-22 0,-21 22 16,21-21-16,-21 21 0,21 0 16,-42 42-1,21 0 1,-21 0-16,0 0 0,0 0 16,21 22-16,0-22 0,-22 0 0,1 0 15,21 0-15,0 1 0,0-1 16,0 0-16,0 0 15,21-21 17,1-21-32,-22 0 0,21 21 15,0-21-15,-21-1 0,21 1 16,0-21-16,0 21 0,22 0 16,-22-1-16,0 1 0,0 21 0,22 0 15,-22 0-15,0 0 0,0 21 16,-21 1-16,21-1 0,-21 0 15,21 0-15,-21 21 0,0-20 0,0-1 16,0 0-16,22 0 0,-22 0 16,21-21-16,0 21 0,0-21 0,0 0 15,0 0-15,22 0 0,-22 0 16,42 0-16,-20 0 0,-1 0 0,22-21 16,-22 0-16,21 21 0,-20-21 0,20 0 15,-20 0-15,20-22 16,-21 22-16,1-21 0,-22 21 0,21-22 15,-21 22-15,1-21 0,-22 21 0,0-1 16,0-20-16,0 21 0,-22 0 16,1 21-16,0-21 0,-21 21 0,21 0 15,-22 0-15,1 0 0,21 0 16,-22 0-16,1 0 0,0 21 0,-1 0 16,1 0-16,21 0 0,-21 22 0,20-22 15,1 21-15,21-21 0,0 0 16,0 1-16,0 20 0,0-21 0,21 0 15,1 0-15,-1-21 16,0 0-16,21 0 0,-21 0 16,1 0-16,20 0 0,-21 0 0,21 0 15,-20-21-15,-1 0 0,0 21 16,21-42-16,-21 21 0,1-1 0,-1-20 16,-21 0-16,21 21 0,0-22 0,0 1 15,-21-22-15,0 22 0,21 0 16,1-22-16,-22 22 0,21 0 0,-21-1 15,0 1-15,0 21 0,0 0 16,0-1-16,0 44 16,0-1-16,0 0 0,0 21 15,0 1-15,0-1 16,-21 0-16,21 1 0,0-1 0,0 0 16,0 22-16,0-22 0,0 0 0,0 1 15,21-1-15,0-21 0,0 22 16,21-22-16,-20 0 0,20 0 15,0 0-15,1-21 0,20 0 0,-21 0 16,22 0-16,-1 0 0,-20 0 0,20 0 16,1-21-16,-1 0 0,-20 0 0,-1 0 15,0-22-15,1 22 0,-22-21 16,0-1-16,0 22 0,-21-21 16,0 0-16,0 20 0,0 1 0,0 0 15,-21 0-15,0 21 0,0 0 0,-22 0 16,22 0-16,-21 21 0,-1 0 15,1 0-15,0 1 0,-1 20 16,1-21-16,0 21 0,21 1 0,-1-22 16,1 21-16,0-21 0,21 1 15,0-1-15,0 0 0,21 0 0,0 0 16,1-21-16,-1 0 0,0 0 0,21 0 16,-21 0-16,22 0 0,-22 0 15,21 0-15,-21-21 0,22 0 0,-22 0 16,0 0-16,0-1 0,0-20 15,1 21-15,-1-21 0,-21 20 16,0-20-16,21 21 0,-21 0 0,0 0 16,0-1-16,0 44 15,0-1 1,0 0-16,-21 0 0,0 21 0,21 1 16,0-1-16,0 0 0,0 1 15,0-22-15,0 21 0,0-21 0,0 1 16,21-1-16,0-21 0,-21 21 0,42-21 15,-21 0-15,1 0 0,-1 0 16,21 0-16,0-21 0,1 21 0,-1-21 16,0-1-16,1-20 15,-1 0-15,0 21 0,1-22 0,-1-20 16,0 20-16,-20 1 0,-1-21 0,21-1 16,-21 1-16,0-1 15,1 1-15,-22 20 0,21-20 0,-21 20 0,21 1 16,-21 0-16,0 21 0,-21 21 15,0 21 1,-1 0-16,1 21 0,0 1 16,0-1-16,0 0 0,0 1 15,-1 20-15,22-21 0,-21 22 0,21-22 16,0 1-16,0 20 0,0-21 0,0 1 16,0-1-16,0 0 0,21 1 15,1-22-15,-1 0 0,0 0 16,0 0-16,0-21 0,0 0 0,22 0 15,-1 0-15,-21 0 0,22 0 0,-1-21 16,0 0-16,1 0 0,-1 0 16,-21-22-16,21 22 0,1-21 0,20-22 15,-42 22-15,1 21 16,-1 0-16,0 0 0,-21-1 16,0 44-1,-21-1-15,0 0 0,-1 0 16,1 0-16,21 22 0,-21-22 15,21 21-15,-21-21 0,21 22 0,0-22 16,0 21-16,0-21 0,21 0 16,0 1-16,0-1 0,1 0 0,-1 0 15,0-21-15,0 0 0,64 0 16,-64 0-16,21 0 0,1 0 16,-22-21-16,21 0 0,0-22 0,1 22 15,-22-21-15,21 0 16,1-64-16,-22 63 0,-21 1 15,0 21-15,0-21 0,0 20 0,-21 1 16,-22 0-16,22 0 0,-21 21 0,-1 0 16,1 0-16,0 0 0,-1 0 15,1 0-15,0 21 0,-1 0 16,22 0-16,-21 1 0,21-1 0,0 21 16,-1-21-16,1 22 0,21-22 15,0 21-15,0-21 0,0 22 0,0-1 16,21-21-16,1 0 0,-1 22 0,21-22 15,-21 0-15,0 0 0,22 0 16,-1-21-16,0 0 0,1 21 0,-1-21 16,0 0-16,1 0 0,-1 0 0,0-21 15,1 0-15,-1 21 0,0-42 16,1 21-16,-1-22 0,0 22 16,-20-21-16,20-1 0,-21 1 15,0 21-15,0-21 0,-21 20 16,0 1-16,22 21 0,-44 21 31,22 1-31,0-1 0,-21 0 16,0 0-16,0 21 0,21-20 15,0-1-15,0 21 0,-21-21 0,21 0 16,0 1-16,-21-1 0,21 0 16,0 0-16,0 0 0,0 0 15,21-21 1,0-21-1,-21 0-15,21 0 0,0 0 16,0 0-16,22-1 0,-22-20 16,0 21-16,21-21 0,1-22 15,-1 43-15,-21 0 0,0 0 16,1 21-16,-1-22 0,0 22 0,0 0 31,-21 22-15,0-1-16,0 0 0,0 0 15,0 0-15,0 0 0,0 1 16,0-1-16,0 0 0,0 0 0,21 0 16,0 0-16,1 1 15,-1-1-15,0-21 0,21 21 0,-21 0 16,22-21-16,-1 21 0,0-21 16,22 0-16,-22 0 0,1 0 0,20 0 15,-21-21-15,1 21 0,-1-21 0,0 0 16,-20 0-16,20-22 0,-21 22 15,0 0-15,22-21 0,-43-1 16,0 22-16,0 0 0,0-21 16,0 20-16,0 1 0,0 0 0,-22 0 15,22 0-15,-21 21 0,21-21 16,-21 21-16,0 0 0,0 0 16,0 0-16,21 21 0,-22 0 15,1 0-15,21 0 0,0 22 16,0-1-16,0-21 0,0 21 0,0 1 15,0-22-15,0 21 0,0 1 16,0-22-16,0 0 0,0 21 0,21-21 16,1 1-16,-22-1 0,21 0 15,0-21-15,0 21 0,0-21 16,0 0-16,1 0 0,-1 0 16,0-21-1,-21 0-15,0 0 0,21-1 0,0 1 16,0 0-16,-21 0 0</inkml:trace>
  <inkml:trace contextRef="#ctx0" brushRef="#br0" timeOffset="41272.51">28279 11472 0,'-22'22'0,"44"-44"0,-65 44 0,22-1 16,0-21 0,0 0-16</inkml:trace>
  <inkml:trace contextRef="#ctx0" brushRef="#br1" timeOffset="59515.89">8784 6773 0,'0'22'0,"-21"-22"0,21 21 15,-21-21 17,21 21-32,-21-21 0,21 21 31,-22-21-15,22 21-16,0 0 31,-21-21 0,21 22-31,21-22 141,1-22-126,-1 22-15,0-21 0,-21 0 16,21 21-16,0-21 16,0 21-16,1-21 0,-1 21 15,0-21-15,0 21 0,-21-22 16,21 22-16,0-21 0,1 21 15,-22-21-15,21 21 0,0-21 16,0 21-16,0 0 0,0-21 0,1 21 16,-1-21-16,0-1 15,0 22-15,0-21 0,0 21 16,1-21-16,-22 0 16,21 21-16,0 0 0,-21-21 15,21 21-15,-21-21 0,21 21 0,0-22 16,1 22-16,-22-21 0,21 21 15,0-21-15,0 0 0,0 21 0,0-21 16,-21 0-16,22 21 0,-1-22 16,0 22-16,0-21 0,0 21 15,0 0-15,-21-21 0,22 21 0,-1 0 16,0-21-16,-21 0 0,21 21 0,0 0 16,0-21-16,1 21 0,-1-22 15,0 1-15,0 21 0,0-21 0,22 21 16,-22-21-16,0 21 0,21-21 15,-21 0-15,1 21 0,20-22 0,-21 22 16,0 0-16,0-21 0,1 21 16,-1-21-16,0 21 0,0 0 0,-21-21 15,21 0-15,0 21 0,1 0 0,-1-21 16,-21-1-16,21 22 16,0-21-16,0 21 0,0-21 0,1 0 15,-1 21-15,0-21 0,0 21 0,0-21 16,0 21-16,1-22 15,-1 22-15,-21-21 16,21 21-16,-21-21 0,21 21 16,0 0-16,-21-21 0,0 0 0,21 21 15,1-21-15,-1 21 0,0-22 16,-21 1-16,21 21 0,0-21 0,0 0 16,1 0-16,-1 21 0,0-21 15,0-1-15,0 22 0,0-21 16,1 21-16,-1-21 0,0 0 0,0 21 15,0-21-15,0 21 0,1-21 16,-1 21-16,0-22 0,0 1 0,0 21 16,0-21-16,1 21 0,-1-21 15,0 21-15,0-21 0,0 0 0,0 21 16,1 0-16,-1 0 0,0-22 0,0 1 16,0 21-16,0 0 0,-21-21 15,22 21-15,-1-21 0,0 21 0,0-21 16,0 0-1,0-1-15,1 22 0,-1-21 0,0 0 16,0 0 0,0 21-16,0-21 0,1 0 15,-1 21-15,-21-22 16,21 22-16,-21-21 16,21 21-16,-21-21 15,21 0 1,-21 0-1,21 21-15,-21-21 0,22 21 16,-1 0-16,-21-22 0,21 22 16,-21-21-1,21 21-15,-21 21 157,0 1-79,-21-22-63</inkml:trace>
  <inkml:trace contextRef="#ctx0" brushRef="#br1" timeOffset="73556.67">11345 4995 0,'0'0'0,"-21"0"16,0 0-16,0 0 16,0 0-16,-1 0 15,1 0 1,0 0-16,42 0 94,0 0-79,1 0-15,-1 0 16,0 0-16,0 0 0,0 0 0,0 0 16,1-21-16,-1 21 0,0-21 15,0 21-15,21 0 0,-20 0 0,-1-21 16,0 21-16,0 0 0,21-21 15,-20 21-15,-1-21 0,21 21 16,-21-22-16,0 22 0,22-21 16,-22 21-16,0-21 0,0 0 0,0 21 15,1-21-15,-1 21 0,0 0 16,-21-21-16,21 21 0,0 0 16,-21-22-16,0 44 62,-21-1-46,0-21-16,21 21 0,-21 0 15,21 0-15,-21 0 0,-1 1 16,22-1-16,-21 0 0,0 21 0,21-21 16,-21 1-16,21 20 0,-21-21 15,0 0-15,21 22 0,-22-22 0,22 21 16,-21-21-16,21 22 0,-21-22 15,21 0-15,0 0 0,-21 21 0,21-20 16,-21-1-16,0 21 0,21-21 16,0 0-16,0 1 0,-22 20 0,22-21 15,0 0-15,-21 0 0,21 22 16,0-22-16,-21 0 0,21 0 0,0 0 16,0 1-16,0-1 15,0 0-15,0 0 16,0-42 46,0 0-46,0 0-16,21-1 16,0 22-16</inkml:trace>
  <inkml:trace contextRef="#ctx0" brushRef="#br1" timeOffset="74967.97">19600 7027 0,'0'0'0,"-21"0"0,0 0 46,0 0-46,0-21 16,-1 21-16,1-21 0,0 21 16,0-21-16,0 0 0,0 21 0,-1-21 15,1-1-15,0 1 0,-21 0 0,21 0 16,-1 0-16,1-22 0,0 22 16,0 0-16,-21-21 0,20 21 15,1-22-15,0 22 0,-21-21 0,21 21 16,-1-22-16,-20 1 0,0 0 0,21 20 15,-22-20-15,1 0 0,0 21 16,-1-22-16,1 22 0,-22-21 16,22 21-16,0-1 0,-1-20 0,1 21 15,0 0-15,-1-22 0,-20 22 16,21-21-16,-1 21 0,1-22 0,-22 22 16,22-21-16,0 0 0,-1 20 15,1-20-15,0 0 0,-1 21 0,1-22 16,0 1-16,-1 21 0,1 0 15,21-22-15,-21 22 0,-1 0 0,22 0 16,-21 0-16,-1-1 0,22 1 16,-21 0-16,0 0 0,20 0 0,-20 0 15,0-1-15,21 1 0,-22 0 16,1 0-16,21 0 0,-22 21 16,22-21-16,0-1 0,0 1 0,0 21 15,0-21-15,-1 0 0,1 21 16,21-21-16,-21 21 15,0 0 1,21-21-16,-21 21 63,0 0-63,42 0 46</inkml:trace>
  <inkml:trace contextRef="#ctx0" brushRef="#br1" timeOffset="75600.71">17378 4953 0,'21'-21'15,"-42"42"-15,42-63 0,-42 42 47,0 0-47,-1 0 16,-20 0-16,21 0 0,-21 0 16,20 21-16,-20-21 0,21 21 0,-21-21 15,20 0-15,1 21 0,-21-21 16,21 0-16,0 0 0,-1 0 0,1 0 15,0 0-15,0 21 0,0-21 16,0 0-16,-1 0 16,1 0-1,21 22 63,0-1-62,0 0-16,21 0 0,-21 0 0,0 0 16,22 1-16,-1-1 0,-21 0 15,21 0-15,0 0 0,0 0 0,-21 1 16,21-1-16,1 0 0,-1 0 16,-21 0-16,21 0 0,0 1 15,0-1-15,-21 0 0,0 0 0,21 0 16,1-21-16,-22 21 0,0 1 15,0-1-15,21-21 0,-21 21 0,0 0 16,0 0 0,-21-21 46,-1 0-62,1 0 0,0-21 16,0 21-16,0-21 15</inkml:trace>
  <inkml:trace contextRef="#ctx0" brushRef="#br1" timeOffset="76596.8">12721 3979 0,'21'0'0,"-42"0"0,63 0 0,-42-21 15,0 42 17,0 22-17,-21-22-15,0 0 0,0 21 0,0 1 16,21-1-16,-21 22 0,-1-22 15,1 0-15,0 22 0,0-22 0,0 0 16,0 22-16,-1-22 0,1 1 16,21-1-16,-21 0 0,0 1 15,0-1-15,21-21 0,0 0 0,0 0 16,0 1-16,-21-1 0,42-64 47,0 22-47,-21 0 0,21-21 0,0-1 15,-21 22-15,21-21 0,1 0 0,-22-22 16,21 22-16,0-22 0,0 22 16,0-22-16,-21 1 0,21-1 0,1 22 15,-22-21-15,21 41 0,-21-20 16,0 0-16,0 21 0,0-1 16,0 44-1,0 20 1,21-21-16,-21 21 0,0 22 15,21-22-15,-21 1 0,21-1 0,-21 0 16,21 1-16,-21-1 0,22 0 16,-1 1-16,0-22 0,-21 0 0,21 21 15,0-21-15,-21 1 0,0-1 0,0 0 16,21 0-16,-21 0 16,-21-21-1,0 0-15,0 0 16,0 0-16,0-21 0,-1 0 0,-20 0 15</inkml:trace>
  <inkml:trace contextRef="#ctx0" brushRef="#br1" timeOffset="77052.55">12340 4551 0,'0'0'0,"21"0"16,0 0-1,22 0-15,-22 0 0,21 0 0,1-21 16,-1 21-16,0-21 0,22 21 15,-1-22-15,1 1 0,-1 0 0,1 21 16,-1-21-16,1 0 0,-1 0 16,1-1-16,-1 1 0,-20 21 15,-22-21-15,0 0 0,0 21 0,0-21 16,-21 0-16,0-1 16,-21 22-16,0 0 15,0 0 1,0 0-16,21 22 0,0-1 0,0 0 15,-22 0-15,22 21 0,0 1 16,-21-22-16,21 21 0,0 1 0,0-1 16,0 21-16,0-20 0,0 20 0,0 1 15,0-1-15,0 1 0,0 20 16,21-20-16,-21-1 0,0 22 0,0-21 16,0 20-16,0-20 0,0 20 15,0 1-15,-21 0 0,-21-22 16,21 22-16,0-22 0,-22 1 0,22-22 15,0 22-15,-21-43 0,42 21 0,0-21 16,-22-21-16,22-21 16,0 0-16,22 0 15,-1-21-15,0-1 0,0-20 16,0-1-16,0-20 0,22 20 0,-22-21 16,21 22-16</inkml:trace>
  <inkml:trace contextRef="#ctx0" brushRef="#br1" timeOffset="77380.36">13398 4466 0,'0'-21'0,"0"42"0,-21-63 15,21 0-15,-21 20 0,21 1 0,0-21 16,0 21-16,0 0 0,0-1 0,21 1 16,0 0-16,1 21 0,20-21 15,-21 0-15,0 21 0,22 0 0,-22-21 16,21 21-16,-21 0 0,22 0 15,-22 0-15,21 21 0,-21 0 0,0 0 16,1 0-16,-22 0 16,0 22-16,0-22 0,0 0 0,-22 0 0,1 22 15,-21-22-15,21 0 16,-22 0-16,1 0 0,0 0 0,-1 1 16,1-1-16,0-21 0,21 21 0,-22-21 15,22 0-15,0 0 0,42 0 47,0 0-47,22 0 0,-22-21 0,21 0 16,0 21-16</inkml:trace>
  <inkml:trace contextRef="#ctx0" brushRef="#br1" timeOffset="77860.07">14436 4128 0,'-22'0'0,"-105"0"16,85 0-16,0 0 15,21 0-15,-22 21 0,1 0 0,21 0 16,0 21-16,-22-20 0,22 20 16,0-21-16,0 21 0,0 1 0,-1-22 15,22 21-15,0-21 0,-21 1 0,21 20 16,0-21-16,0 0 0,0 0 15,0 1-15,0-1 0,21-21 16,1 0-16,-1 0 16,0 0-16,0 0 0,0 0 0,22-21 15,-1-1-15,-21 1 0,21 0 0,1 0 16,-22 0-16,21-22 0,1 22 16,-22-21-16,21 0 0,-21 20 0,0-20 15,1 21-15,-1 0 0,-21 0 16,21-1-16,-21 44 15,0-1 1,-21 0-16,0 0 0,-1 0 0,22 22 16,-21-22-16,21 0 0,0 0 15,0 21-15,0-20 0,0-1 0,0 0 16,0 0-16,0 0 16,0 0-1,21-21-15,1 0 0,-1 0 16,21 0-16,-21 0 0,0-21 15,22 0-15,-22 0 0,21 0 0,-21 0 16</inkml:trace>
  <inkml:trace contextRef="#ctx0" brushRef="#br1" timeOffset="78091.94">14986 4106 0,'-21'0'15,"42"0"-15,-63 0 0,20 0 0,1 0 16,0 0-16,0 0 0,0 0 15,0 22-15,-1-1 0,22 21 0,-21-21 16,0 22-16,21-22 0,0 21 16,0-21-16,0 22 0,0-22 0,0 0 15,0 21-15,0-21 0,0 1 16,0-1-16,0 0 0,0 0 16,21-21-16,0 0 0,22 0 15,-22 0-15,21 0 0,1 0 0,-1 0 16,0-21-16,-21 0 0,22 0 15</inkml:trace>
  <inkml:trace contextRef="#ctx0" brushRef="#br1" timeOffset="78603.72">15515 3831 0,'0'-21'0,"0"42"0,0-84 0,0 42 16,0-1-16,0 1 0,-21 21 15,0 0-15,0 0 0,-1 0 16,1 21-16,21 1 0,-21-1 0,0 21 15,0 0-15,0 1 0,21-1 0,0 22 16,-22-22-16,22 21 0,-21-20 16,21-1-16,0 22 0,0-22 15,0 0-15,0 1 0,0-22 16,0 21-16,0-21 0,0 0 0,0 1 16,0-1-16,0 0 0,0 0 15,0-42 16,0 0-31,0 0 16,0-1-16,0 1 0,0 0 0,21-21 16,1 21-16,-1-22 0,0 22 15,0-21-15,21-1 0,-20 22 0,20 0 16,-21 0-16,21 0 0,1 21 16,-22 0-16,21 0 0,-21 0 15,1 0-15,-1 21 0,0 0 16,-21 21-16,0-20 0,0 20 0,0-21 15,0 0-15,0 22 0,0-22 16,-21 0-16,0 0 0,21 0 0,-22 0 16,22 1-16,0-1 0,0 0 15,-21-21-15,42-21 47,1 21-47,-22-21 16,21-1-16,0 1 0,0 0 15,0 0-15,22 0 0</inkml:trace>
  <inkml:trace contextRef="#ctx0" brushRef="#br1" timeOffset="78992.49">15981 4339 0,'21'0'46,"0"0"-46,0 0 0,22 0 16,-22-21-16,0 0 0,21 0 16,1 0-16,-22-1 0,21 1 0,0 0 15,-20-21-15,-1 21 16,0-1-16,-21 1 0,0 0 16,-21 21-16,-22 0 15,1 0-15,0 0 0,-1 21 0,-20 0 16,21 1-16,-1 20 0,1-21 15,0 21-15,-1-20 0,22 20 0,0-21 16,0 21-16,21-20 0,0-1 16,0 0-16,0 0 0,21 0 0,0 0 15,21 1-15,1-1 0,20-21 16,-20 21-16,20-21 0,1 0 0,20 0 16,-20 0-16,-1 0 0,1 0 15,-22 0-15,0-21 0,1 21 16,-1-21-16,-21-1 0,0 1 0,-21 0 15,0 0-15,0 0 0,0 0 16,-21-1-16</inkml:trace>
  <inkml:trace contextRef="#ctx0" brushRef="#br1" timeOffset="79588.14">14012 6011 0,'0'-21'15,"0"42"-15,-21-84 0,21 42 0,0 0 16,0-1-16,-21 22 0,0-21 15,0 21 1,21 21-16,-22 1 16,22 20-16,0-21 0,0 21 15,0 1-15,0-1 0,0 0 16,0 22-16,22-1 0,-1 1 0,0-1 16,0 22-16,-21-21 0,21 20 15,-21-20-15,0 20 0,0-20 16,0-1-16,0 1 0,0 21 0,0-22 15,0 1-15,0-22 0,0 21 16,-21-20-16,21-22 0,-21 21 0,21-21 16,0 1-16,0-1 0,0 0 0,-21-21 15,0-21 1,21 0-16,0-1 0,0-20 16,0 21-16,0-21 0,0-22 0,0 22 15,0-1-15,0-20 0,0-1 16,0 22-16,0-21 0</inkml:trace>
  <inkml:trace contextRef="#ctx0" brushRef="#br1" timeOffset="79931.96">13779 6244 0,'0'-21'0,"0"42"0,0-84 16,0 42-16,0-22 0,0 22 0,0 0 16,0 0-16,0-22 0,0 22 15,22 0-15,-1 0 0,21 0 0,-21 0 16,22-1-16,-22 1 0,21 0 15,0 21-15,1 0 0,-1 0 0,0 0 16,1 0-16,-1 0 0,0 21 16,1 0-16,-22 1 0,21-1 15,-21 21-15,-21-21 0,0 22 0,0-22 0,0 21 16,0-21-16,-21 22 16,-21-22-16,21 0 0,-22 21 0,1-21 15,21 1-15,-21-1 0,-1 0 0,22 0 16,0-21-16,0 21 0,0-21 15,-1 0-15,1 0 0,21 21 0,-21-21 16,0 0 0,21-21-16,0 0 15,0 0 1,21 21-16,0-21 0,0 21 16,1-21-16,20-1 0,0 22 0</inkml:trace>
  <inkml:trace contextRef="#ctx0" brushRef="#br1" timeOffset="80387.69">14711 5990 0,'21'-21'16,"-42"42"-16,63-42 0,-42 0 0,-21 21 31,0 21-15,21 0-16,-21-21 0,-1 21 15,1 22-15,0-22 0,0 0 0,0 21 16,0-20-16,-1 20 0,1-21 15,21 21-15,0-20 0,0 20 16,0 0-16,0-21 0,0 22 0,0-22 0,0 0 16,21 0-16,1 0 0,-1 1 15,21-22-15,-21 0 0,22 0 16,-22 0-16,21 0 0,-21 0 0,22-22 16,-22 1-16,0 0 0,0 0 15,21-21-15,-20 20 0,-1-20 0,0 0 16,-21-1-16,0 1 0,21 0 15,-21-1-15,0-20 0,0 21 0,0-1 16,0 1-16,-21 21 0,21 0 0,-21-1 16,0 1-16,-22 0 15,22 21-15,0 0 0,0 0 0,0 0 16,-22 21-16,22 0 0,0 1 16,0-1-16,21 0 0,0 21 0,-21-21 15,21 1-15,0 20 0,0-21 16,0 0-16,0 0 0,0 1 0,0-1 15,21 0-15,0 0 0,0-21 16,0 0-16,0 0 0,1 0 16,-1 0-16,21 0 0,-21 0 0</inkml:trace>
  <inkml:trace contextRef="#ctx0" brushRef="#br1" timeOffset="80687.53">15642 5990 0,'0'0'0,"21"-42"31,-42 42 0,21 21-31,-21 0 16,21 0-16,-21 1 0,21-1 16,0 21-16,0-21 0,-21 0 0,21 1 15,-22 20-15,22-21 0,-21 0 16,21 0-16,0 1 0,0-1 0,0 0 15,-21 0-15,21 0 0,0 0 16,0 1-16,0-1 16,0-42 15,0-1-15</inkml:trace>
  <inkml:trace contextRef="#ctx0" brushRef="#br1" timeOffset="80972.37">15198 6456 0,'-22'21'0,"44"-42"0,-44 63 0,22-21 15,0 1-15,0-1 0,0 0 16,0 0-16,0 0 0,22 0 0,-1 1 16,0-1-16,21 0 0,1 0 15,-1-21-15,0 21 0,1 0 0,-1-21 16,0 0-16,1 22 0,-1-22 15,0 0-15,1 0 0,-22 0 0,21 0 16,-21 0-16,22-22 0,-22 1 0,21 0 16,-21 0-16,0 0 0,1 0 15,-1-1-15,0-20 0,0 21 0,0-21 16,-21 20-16,21-20 0,-21 21 16,0 0-16,0 0 0,0-1 0,0 1 15,-21 0-15,0 0 0,0 0 16,0 0-16,0-1 0,-22 22 15,22-21-15</inkml:trace>
  <inkml:trace contextRef="#ctx0" brushRef="#br1" timeOffset="81184.25">15240 5948 0,'0'0'0,"0"-21"0,0 0 15,21 21 1,0 0-16,22 0 0,-22 0 0,63-22 15,-41 22-15,-1 0 16,22-21-16,-22 21 0,0 0 16,1-21-16,-1 0 0,-21 21 15,21 0-15,-20 0 0,-1-21 0,0 21 16,-21-21-16,0-1 16,0 1-16,0 0 0</inkml:trace>
  <inkml:trace contextRef="#ctx0" brushRef="#br1" timeOffset="82118.16">11980 2752 0,'-21'0'0,"42"0"0,-63 0 0,21 0 16,21-21 0,0-1-16,21 22 15,0-21-15,0 21 0,0 0 16,1 0-16,20-21 0,-21 21 0,21 0 15,-20 0-15,20 0 0,-21 0 16,21 0-16,-20 21 0,-1-21 0,0 21 16,0 1-16,-21-1 15,0 0-15,0 21 0,0-21 0,-21 1 16,0-1-16,-22 0 0,1 0 0,0 0 16,-22 22-16,22-22 0,-22-21 15,22 21-15,0 0 0,-1-21 0,22 0 16,0 0-16,0 21 0,42-42 31,0 21-31,0 0 0,22-21 16,-22 21-16,21 0 0,1-21 15,-1 21-15,0 0 0,1 0 0,-22 0 16,21 0-16,0 0 0,1 21 16,-22-21-16,21 21 0,-21 0 15,1 0-15,-1-21 0,0 22 16,-21 20-16,0-21 0,0 0 0,0 0 15,-21 22-15,0-22 0,-1 0 0,-20 0 16,0 0-16,-1-21 0,1 22 16,0-1-16,-22-21 0,22 0 0,0 0 15,-1 0-15,1 0 0,0 0 16,20 0-16,1 0 0,0 0 0,0 0 16,0-21-16,21-1 15,0 1-15,0 0 16,21 0-16,0 21 0,0-21 15,0 0-15,22-22 0,-22 22 16,21 0-16,1 0 0</inkml:trace>
  <inkml:trace contextRef="#ctx0" brushRef="#br1" timeOffset="82512.23">12552 2625 0,'0'0'0,"0"-21"0,21-43 32,0 43-32,0 0 0,0 0 15,1 21-15,20 0 0,-21 0 16,0 0-16,0 0 0,1 21 16,20 0-16,-21 0 0,0 0 0,22 22 15,-22-22-15,0 21 0,-21-21 16,0 22-16,0-22 0,0 0 0,0 21 15,0-21-15,0 1 0,-21-1 16,0-21-16,-1 0 16,1 0-1,0 0-15,21-21 16,0-1-16,0 1 0,0 0 16,0-21-16,21 21 0,0-22 15,1 22-15,-1-21 0,0-1 16,0 22-16,0 0 0,0 0 0,1 0 15,-1 0-15,0 21 0,0 0 16,0 0-16,0 0 0,1 0 0,-1 0 16,-21 21-16,0 0 0,21-21 0</inkml:trace>
  <inkml:trace contextRef="#ctx0" brushRef="#br1" timeOffset="83032.94">13610 2540 0,'0'-21'0,"-63"21"15,41 0 1,1 0-16,0 0 0,-21 0 16,21 21-16,-22 0 0,1 0 0,21 1 15,-22 20-15,22-21 0,-21 21 0,21-20 16,0 20-16,-1-21 0,22 0 15,-21 22-15,21-22 0,0 0 0,0 0 16,0 0-16,21 0 16,1-21-16,-1 0 0,21 0 0,-21 0 15,22 0-15,-22 0 0,21 0 16,0-21-16,-20 0 0,20 0 16,0 0-16,-21 0 0,1-22 15,20 22-15,-21-21 0,0-1 0,-21-20 16,21 21-16,1-22 0,-1 1 15,-21 20-15,0 1 0,21 0 0,-21-1 16,0 1-16,21 21 0,-21 0 0,0-1 16,0 44-1,0-1-15,0 0 0,0 21 16,-21 1-16,21-1 0,-21 21 16,21 1-16,0-22 0,0 22 0,0-22 15,-21 22-15,21-22 16,0 0-16,0 1 0,0-22 0,0 21 15,21-21-15,-21 0 0,21 1 16,0-1-16,21 0 0,-20-21 0,20 0 16,0 0-16,1 0 0,-1 0 15,21 0-15,1 0 0,21-21 0,-22 21 16</inkml:trace>
  <inkml:trace contextRef="#ctx0" brushRef="#br1" timeOffset="83288.78">14922 2540 0,'0'-21'0,"0"42"0,0-63 0,0 21 16,0-1 0,0 44-1,0-1-15,-21 0 0,21 21 16,-21-21-16,21 22 0,-21-1 0,21 0 16,0 1-16,0 20 0,0-20 0,-21-1 15,21 0-15,0 1 0,-21-1 16,21-21-16,0 21 0,0 1 0,0-22 15,0 21-15,0-21 0,0 1 16,0-1-16,0 0 0,21-21 16,0 0-1,-21-21-15,0 0 16,0-1-16,0-20 0</inkml:trace>
  <inkml:trace contextRef="#ctx0" brushRef="#br1" timeOffset="83604.75">14859 2477 0,'-21'-22'0,"42"44"0,-42-65 0,0 22 16,21 0-16,0 0 0,0 0 15,0-1-15,21 22 0,0-21 0,0 21 16,0 0-16,22-21 0,-1 21 16,0 0-16,1 0 0,-1 0 15,0 21-15,1 0 0,-22 1 16,21 20-16,-21 0 0,-21 1 0,0-1 15,0 0-15,0 1 0,-42 20 16,21-21-16,-22 1 0,1-1 0,0-21 16,-1 22-16,-20-22 0,21 0 0,20 0 15,-20 0-15,21 0 0,-21 1 16,20-22-16,22 21 0,-21-21 16,42 0-1,1 0 1,-1 0-16,0-21 0,21 21 15,-21 0-15,1-22 0</inkml:trace>
  <inkml:trace contextRef="#ctx0" brushRef="#br1" timeOffset="84088.47">15684 2858 0,'0'0'0,"0"-22"0,0 1 16,0 0-1,-21 21-15,0 0 0,0 0 16,0 0-16,-22 0 0,22 0 16,-21 0-16,21 21 0,-22 0 0,22 1 15,-21-1-15,21 0 16,0 0-16,-22 21 0,22-20 0,0-1 16,21 0-16,0 0 0,0 21 15,0-20-15,0-1 0,0 0 0,0 0 16,21-21-16,0 21 0,0-21 15,22 0-15,-22 0 0,0 0 0,21 0 16,-20 0-16,-1 0 0,21-21 16,-21 21-16,22-21 0,-22 0 0,0-22 15,0 22-15,21-21 0,-20 21 0,-1-22 16,-21 22-16,21-21 0,0 21 16,-21 0-16,0-1 0,0 1 0,0 42 46,0 22-46,0-22 0,0 0 16,0 0-16,0 22 0,0-22 0,0 0 16,0 0-16,0 0 0,21 0 15,-21 1-15,21-1 0,-21 0 0,22 0 16,-1-21-16,0 0 16,0 0-16,0 0 0,0 0 15,1 0-15,20 0 0,0-21 16,-21 0-16,22 0 0</inkml:trace>
  <inkml:trace contextRef="#ctx0" brushRef="#br1" timeOffset="84492.25">16319 2942 0,'-21'0'0,"42"0"0,-63-21 0,21 21 16,0 0-16,0-21 0,-1 21 0,1 0 16,21-21-16,0 0 15,0-1-15,21 22 0,1-21 16,20 21-16,-21-21 0,21 21 15,22 0-15,-22 0 0,22 0 0,-22 0 16,22 0-16,-22 0 0,0 0 16,1 21-16,-1 0 0,-21 1 0,0-1 15,0 21-15,-21-21 0,0 0 16,0 22-16,0-22 0,0 21 16,-21-21-16,0 1 0,0 20 0,0-21 15,0 0-15,-1 0 0,-20 1 16,21-22-16,0 21 0,0-21 0,-1 0 15,1 0-15,0 0 0,21-21 16,0-1-16,0 1 16,0 0-16,21 0 0,0-21 15,1 20-15,-1-20 0,21 21 0,-21-21 16,22-1-16,-22 1 0,21 21 16,-21-22-16,22 22 0,-22 0 0,0 0 15,0 0-15,-21 0 16,21 21-16,0 0 0,-21-22 15,22 22-15,-1 0 16,0 0-16,0 0 0</inkml:trace>
  <inkml:trace contextRef="#ctx0" brushRef="#br1" timeOffset="85251.81">17314 2477 0,'0'0'0,"0"-22"0,0 1 0,-21 21 31,0 0-31,0 21 16,0 1 0,21-1-16,-22 21 0,1 0 0,0-20 15,21 20-15,-21 0 0,0 1 16,21-1-16,-21 0 0,-1 1 0,1-1 16,0 0-16,21-21 0,-21 22 15,21-22-15,0 21 0,-21-21 0,21 1 16,0-1-16,0 0 15,21-21-15,0 0 0,0 0 16,22 0-16,-22 0 0,0-21 0,21 21 16,1-21-16,-1-1 0,-21 1 15,21 0-15,1 0 0,-1-21 0,0 20 16,-20 1-16,20 0 16,-21 21-16,0-21 0,-21 42 31,0 0-31,-21 0 0,21 1 0,-21-1 15,0 0-15,0 0 0,-1 21 16,22-20-16,0-1 0,0 0 0,0 0 16,0 0-16,0 0 0,22 1 15,-1-1-15,0-21 0,21 0 0,-21 0 16,22 0-16,-1 0 0,0 0 16,1 0-16,-22-21 0,21-1 0,1 1 15,-1 0-15,-21-21 16,21 21-16,-20-22 0,-1 22 0,0-21 15,0 21-15,-21-1 0,0 1 16,0 0-16,0 42 31,-21 0-31,0 1 0,0-1 16,21 0-16,-22 0 0,1 21 16,0 1-16,21-1 0,0 0 0,-21 1 15,21-1-15,0 0 0,-21 1 16,21-1-16,0 0 0,0 1 15,0-1-15,-21 0 0,21 1 16,-22-1-16,22-21 0,-21 22 0,21-1 16,0 0-16,0-21 0,0 22 15,0-1-15,-21 0 0,21-20 0,-21 20 16,0 0-16,21-21 0,-21 1 0,-1-1 16,1 0-16,21 0 0,-21 0 15,0-21-15,0 0 0,0 0 16,-1 0-16,22-21 0,-21 0 15,0 0-15,21 0 0,0-22 0,-21 1 16,0 0-16,21-1 0,-21 1 16</inkml:trace>
  <inkml:trace contextRef="#ctx0" brushRef="#br1" timeOffset="85545.4">16827 2773 0,'0'0'0,"0"-21"0,43-22 15,-1 22 1,0 0-16,1 21 0,-1-21 0,22 0 16,-1 21-16,1 0 0,-1-21 15,1 21-15,-1 0 0,-21 0 16,1-22-16,-1 22 0,0 0 15,1 0-15,-22 0 0,0 0 16,-21-21-16,-21 21 31,0 0-31,0 21 0,-1-21 0,-20 22 16,0-22-16,-1 21 0,1 0 0</inkml:trace>
  <inkml:trace contextRef="#ctx0" brushRef="#br1" timeOffset="111088.27">13970 6350 0,'0'-21'47,"0"0"62,21 21-93</inkml:trace>
  <inkml:trace contextRef="#ctx0" brushRef="#br1" timeOffset="112604.25">14753 6604 0,'0'-21'125,"0"0"-78,0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5T02:05:45.7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6308 1820 0,'0'0'0,"0"22"78,0-1-62,0 0-16,0 0 0,0 0 15,0 0-15,0 1 16,0-1-16,0 0 0,0 0 0,-22 0 15,22 0-15,0 1 0,0-1 16,0 0-16,0 0 0,0 0 0,0 0 16,0 22-16,0-22 0,0 21 15,0-21-15,0 22 0,0-1 0,0 0 16,0 22-16,0-22 0,0 1 16,0 20-16,0-21 0,0 1 0,0-1 15,0 0-15,0 1 16,0-1-16,0 0 0,0 1 0,0-1 15,0 0-15,0 1 0,0 20 0,0-20 16,0-1-16,0 0 0,0 22 16,0-22-16,0 0 0,0 1 0,0 20 15,0-20-15,0-1 0,0 0 16,0 1-16,0-1 0,0 0 0,0 1 16,0-1-16,0 0 0,0 22 15,0-22-15,22 0 0,-22 22 0,0-22 16,0 1-16,21 20 0,-21-21 15,0 1-15,0-1 0,0 0 0,0 1 16,0-1-16,0 0 0,0 1 16,0 20-16,0-20 0,0-1 15,0 21-15,0-20 0,0 20 0,0 1 16,21-22-16,-21 22 0,0-22 16,0 21-16,0-20 0,0 20 0,0-20 15,0-1-15,0 21 0,0-20 0,0 20 16,0-20-16,0 20 0,0-21 15,0 22-15,0-22 0,0 1 0,0-1 16,0 21-16,0-20 0,0-1 16,0 0-16,0 1 0,0-1 0,0 0 15,0 22-15,0-22 0,0 1 16,0-1-16,0 21 0,0-20 16,0-1-16,0 22 0,0-22 0,0 0 15,0 1-15,0-1 0,0 0 16,0 1-16,0-22 0,0 21 0,0 0 15,0 1-15,0-1 0,0-21 0,0 22 16,0-1-16,0 0 0,0 1 16,0-1-16,0-21 0,0 21 0,0 1 15,0-1-15,0-21 0,0 22 0,0-1 16,0-21-16,0 21 0,0-20 16,0 20-16,0-21 0,0 21 0,0-20 15,0 20-15,0-21 0,0 0 16,21 22-16,-21-22 0,0 21 0,0-21 15,0 22-15,0-22 0,0 21 16,0-21-16,0 22 0,0-22 0,0 21 16,0 0-16,0 1 0,0-22 0,0 21 15,0 1-15,0-22 0,0 21 16,0 0-16,0 1 0,0-22 0,0 21 16,0 1-16,0-1 0,0 0 0,0 1 15,0-1-15,0 0 0,0 1 16,0-1-16,0 0 0,0-21 0,0 22 15,0-1-15,0 0 0,0 1 0,0-22 16,0 21-16,0-21 0,0 22 16,0-22-16,0 21 0,0-21 15,21 1-15,-21 20 0,0-21 0,21 0 16,-21 0-16,0 1 0,0-1 0,22 0 16,-22 0-16,21-21 0,0 0 31,-21-21-31,21 0 0,-21 0 0,21-22 15,0 1-15</inkml:trace>
  <inkml:trace contextRef="#ctx0" brushRef="#br0" timeOffset="3519.98">6371 1842 0,'0'0'0,"-21"-22"15,21 1-15,0 0 16,0 0 0,0 0-16,0 0 15,0-1 16,21 22 48,0 0-64,0 0-15,22 0 0,-1 0 16,0-21-16,22 21 0,-22 0 0,43 0 15,-22-21-15,1 21 0,21-21 16,-22 21-16,1 0 0,20 0 0,-20 0 16,-1 0-16,1 0 0,-1 0 15,1 0-15,20 0 0,1 0 16,0 0-16,-1 0 0,1 0 0,21 0 16,-21-21-16,20 21 0,-20 0 15,21 0-15,21 0 0,-21-21 16,21 21-16,0 0 0,0 0 15,-21 0-15,-1 0 0,1 0 0,0 0 16,0 0-16,0 0 0,0 0 16,-22 0-16,22 0 0,-21-22 0,-1 22 15,1 0-15,0 0 0,-1 0 16,1-21-16,-21 21 0,20 0 0,1 0 16,0-21-16,20 21 0,-20 0 15,0-21-15,21 21 0,-22 0 0,1 0 16,-22 0-16,22 0 0,-21 0 15,-1 0-15,1 0 0,-1 0 0,-21 0 16,22 0-16,-1 0 0,-20 0 16,20 0-16,1 0 0,-1 0 15,1 0-15,-1 0 0,22 0 0,-22 0 16,1 0-16,21 0 0,-22 0 16,1 0-16,20 0 0,-20 0 0,-1 0 15,22 0-15,-22 0 0,1 0 16,21 0-16,-22 0 0,1 0 0,-1 0 15,1 0-15,-1 0 0,-21 0 16,22-21-16,-1 21 0,-20 0 0,20 0 16,1 0-16,-1 0 0,1 0 15,-1 0-15,1 0 0,20 0 0,-20 0 16,21 0-16,-22 0 16,22 0-16,-22 0 0,1 0 0,-22 0 15,22 0-15,-22 0 0,0 0 16,1 0-16,-1 0 0,-21 0 0,21-21 15,1 21-15,-1 0 0,0 0 16,1 0-16,20 0 0,-20 0 0,-1 0 16,21-22-16,1 22 0,-22 0 15,22 0-15,-22 0 0,0 0 0,1 0 16,-1 0-16,0 0 0,-20 0 16,20-21-16,-21 21 0,0 0 0,0 0 15,1 0-15,-1 0 0,0 0 16,0-21-1,0 21-15,0 0 32,1 0-17,-22 21 1,0 0 0,0 1-16,0-1 15,0 0-15,0 0 0,0 0 16,0 0-16,0 22 0,0-22 15,0 21-15,-22 1 0,22-1 16,-21 0-16,21 1 0,0-1 16,0 21-16,-21-41 0,21 20 0,-21 0 15,21 1-15,0-1 0,0 0 16,-21 1-16,21-1 0,-21 0 0,21 22 16,-22-22-16,22 22 0,0-1 15,0-21-15,-21 22 0,21-1 0,-21 1 16,21-22-16,0 22 0,-21-22 15,21 0-15,-21 22 0,21-1 0,-21-20 16,21 20-16,0 1 0,0-1 16,0 1-16,0-1 0,0 1 15,0-1-15,0 1 0,0-22 16,0 22-16,0-1 0,0 1 0,0-1 16,0 1-16,0 20 0,0-20 15,0-1-15,0 22 0,0-22 0,-22 1 16,22-1-16,0 1 0,0-1 0,0 22 15,0-21-15,0 20 0,0-20 16,0 20-16,0-20 0,0-1 0,0 22 16,0-21-16,0-1 0,0 1 15,0 20-15,0-20 0,22-1 0,-22 22 16,0-22-16,0 1 0,0-1 16,21 1-16,-21-22 0,0 22 15,21-22-15,-21 22 0,0-1 0,0 1 16,0-1-16,0 1 0,0-1 15,21 1-15,-21-1 0,0 1 0,21-1 16,-21-21-16,0 22 0,0-22 0,0 22 16,0-22-16,0 22 0,21-22 15,-21 21-15,0-20 0,0 20 0,0 1 16,0-22-16,0 22 0,0-22 16,0 0-16,0 22 0,0-22 0,0 0 15,0 1-15,0-1 0,0 0 0,0-20 16,0 20-16,0 0 0,0 1 15,0-1-15,0 0 0,0 1 16,22-22-16,-22 21 0,0 0 0,0 1 16,0-22-16,0 21 0,0-21 15,0 22-15,0-22 0,0 0 0,0 21 16,0-20-16,0 20 0,0-21 16,0 0-16,0 22 0,0-22 0,0 0 15,0 0-15,0 21 0,0-20 0,0 20 16,0 0-16,-22-21 0,22 22 15,0-22-15,0 21 0,0-21 0,0 22 16,0-22-16,0 21 0,0-21 0,0 22 16,0-22-16,0 21 0,0-21 15,0 1-15,0-1 0,0 0 16,0 21-16,0-21 0,0 1 0,0-1 16,0 0-16,0 0 0,0 0 15,0 0-15,0 1 0,0-1 0,0 0 16,0 0-16,0 0 0,0 0 0,0 1 15,0-1-15,0 0 16,0 0-16,0 0 0,-21 0 16,21 1-1,-21-22-15,21 21 16,-21-21-16,0 21 16,0-21-16,-1 0 15,1 21-15,0-21 0,0 0 16,0 0-16,0 0 0,-1 0 0,-20 0 15,21 0-15,-21 0 0,20 0 0,-20 0 16,0 0-16,-1 0 0,22 0 16,-21 0-16,0 0 0,-1 0 0,1 0 15,0 0-15,-1 0 0,1 0 0,0 0 16,-1 0-16,1 0 0,0 0 16,-1 21-16,-20-21 0,20 0 0,-20 0 15,-1 0-15,1 0 0,-1 0 0,-20 0 16,20 0-16,1 0 0,-1 21 15,1-21-15,-1 0 0,1 22 0,-1-22 16,1 0-16,-1 21 0,-20-21 16,-1 0-16,21 21 0,-20-21 15,-1 0-15,0 0 0,-20 0 0,20 21 16,0-21-16,1 0 0,-1 0 0,21 0 16,-20 0-16,-1 0 0,0 0 0,1 0 15,-1 0-15,-21 0 0,22 0 16,-1 0-16,0 0 0,22 0 0,-22 0 15,0 0-15,1 0 0,-22 0 0,21 0 16,-21 0-16,1 0 0,-1 0 16,0 0-16,0-21 0,0 21 0,22 0 15,-22 0-15,0 0 0,0-21 16,0 21-16,0 0 0,1 0 16,-1-21-16,0 21 0,0 0 0,21-22 15,-20 22-15,20 0 0,-21-21 0,21 21 16,-20 0-16,20-21 0,0 21 15,-21 0-15,22 0 0,-1-21 0,0 21 16,1-21-16,-1 21 0,0 0 0,22 0 16,-22 0-16,22-21 0,-22 21 0,0 0 15,22 0-15,-1 0 0,-20 0 16,20 0-16,1 0 0,20 0 0,-20 0 16,21-22-16,-22 22 0,22 0 0,-1 0 15,22 0-15,-21 0 16,0 0-16,20 0 0,1 0 0,-21 0 15,21 0-15,0 0 0,-1 0 0,1 0 16,0 0-16,0-21 16,0 21-16,0 0 15,-1 0 1,1 0-16,0 0 16,0 0-1,0 0-15,0 0 0,-1 0 16,1 0-16,0 0 15,0 0-15,0 0 0,0 0 0,-1 0 16,1 0-16,0 0 0,0 0 16,0 0-16,0 0 0,-1 0 15,1 0 1,0 0-16,0-21 16,0 21-1,0 0-15,21-21 0,-22 21 16,1-21-16,0 21 0,21-21 15,0-1-15,0 1 0,0 0 0,0 0 16,0 0-16,0-22 0</inkml:trace>
  <inkml:trace contextRef="#ctx0" brushRef="#br0" timeOffset="5156.05">6286 2815 0,'0'0'0,"-21"21"16,21 1 31,21-22-16,1 0-31,20 0 0,-21 0 16,0 0-16,22 0 0,-1 0 15,0 0-15,1 0 0,20 0 0,1 0 16,-22 0-16,21 0 0,1 0 15,-1 0-15,1 0 0,-1 0 0,1 0 16,-1 0-16,1 0 0,-1 0 16,1 0-16,-1 0 0,22-22 0,0 22 15,-1 0-15,1 0 16,0 0-16,21 0 0,-22 0 0,1 0 16,0 0-16,-1 0 0,22 0 15,-21 0-15,21 0 0,-22-21 16,22 21-16,0 0 0,0 0 0,0 0 15,-22 0-15,1 0 0,0 0 16,-1 0-16,1 0 0,21 0 0,-22 0 16,1 0-16,21 0 0,-21 0 15,-1 0-15,1 0 0,0-21 0,-1 21 16,1 0-16,0 0 0,-1 0 16,1 0-16,0 0 0,-1 0 0,22 0 15,-21-21-15,-1 21 16,1 0-16,0 0 0,-1 0 0,-20 0 15,-1 0-15,22 0 0,-21 0 16,-1 0-16,22-21 0,-1 21 0,1 0 16,0 0-16,21 0 0,-22-21 15,22 21-15,-21 0 0,-1 0 0,1-22 16,0 22-16,-1 0 0,1 0 16,0 0-16,21 0 0,-1 0 0,-20 0 15,21 0-15,-21 0 0,20 0 16,-20 0-16,-21 0 0,20 0 15,1 0-15,0 0 0,-1 0 0,1 0 16,21 0-16,-22 22 0,1-22 16,0 0-16,-1 0 0,1 0 15,-21 0-15,-1 0 0,1 0 16,-22 0-16,21 0 0,-20 0 0,-1 0 16,0 0-16,1 0 0,-1 0 15,0 0-15,-20 0 0,20 0 0,0 0 16,1 0-16,-22 0 0,21 0 15,0 0-15,1 0 0,-22-22 0,21 22 16,1 0-16,-22 0 0,21 0 16,0 0-16,-20 0 0,20 0 15,-21 0-15,0 0 0,0 0 16,1 0-16,-1 0 0,0 0 16,0 0-1,-21-21 16,-21 21-31,0 0 16,0 0-16,-22 0 0,22-21 16,-21 21-16</inkml:trace>
  <inkml:trace contextRef="#ctx0" brushRef="#br0" timeOffset="6747.65">6244 4530 0,'0'0'0,"-21"0"0,42 0 47,0 0-31,0 0-16,1 0 15,-1 0-15,0 0 0,0 0 16,0 0-16,22 0 0,-22 0 0,21 0 16,22 0-16,-22 0 0,21 0 15,1 0-15,21-21 0,-22 21 0,1 0 16,20 0-16,-20 0 0,-1 0 15,22 0-15,-22-22 0,22 22 0,0 0 16,-1 0-16,1 0 0,21 0 16,-21 0-16,20 0 0,1 0 0,-21 0 15,21 0-15,-22 0 16,22-21-16,0 21 0,0 0 0,0 0 16,-22 0-16,22 0 0,-21 0 15,21 0-15,-43 0 0,22 0 0,0 0 16,-1 0-16,1 0 0,21 0 15,-22-21-15,22 21 0,0 0 0,21 0 16,-21 0-16,0 0 0,-22 0 16,22 0-16,-21 0 0,21 0 0,-22 0 15,1 0-15,0 0 0,-1 0 16,1 0-16,0 0 0,-1 0 0,-20 0 16,-1 0-16,1 0 0,-1 0 15,1 0-15,-1 0 0,1 0 16,-1 0-16,1 0 0,21 0 15,-1 0-15,1 0 0,0 0 0,-1 0 16,1 0-16,0 0 0,-1 0 16,-20 0-16,20 0 0,-20 0 0,-1 0 15,22 0-15,-21 0 0,-1 0 16,1 0-16,-1 0 0,1 0 0,20 0 16,-20 0-16,-22 0 0,22-21 15,-1 21-15,1 0 0,-22 0 0,21 0 16,1 0-16,-22 0 0,22 0 15,-1 0-15,-20 0 0,20 0 0,1 0 16,-1 0-16,1 0 16,-22 0-16,21 0 0,-20 0 0,-1 0 15,0 0-15,1 0 0,-22 0 16,21 0-16,-21 0 0,1 0 0,-1 0 16,0 0-16,0 0 0,0 0 15,0-21-15,1 21 0,-1 0 16,0 0-16,0 0 15,0 0-15,0 0 0,1 0 0,-1 0 16,0 0-16,21 0 0,-21 0 16,1 0-16,-1 0 0,21 0 15,-21 0-15,22 0 0,-22 0 16,21 0-16,-21 0 0,22 0 0,-22 0 16,0 0-16,0 0 0,0 0 15,0 0-15,1 0 0,-1 0 16,21 0-16,-21 0 0,0 0 15,1 0-15,-1 0 0,0 0 0,0 0 16,0 0-16,0 0 0,1 0 16,-1 0-16,0 0 0,0 0 15,0 0-15,0 0 0,22 0 16,-22 0-16,0 0 0,0 0 16,-42 0 30,-21 0-46</inkml:trace>
  <inkml:trace contextRef="#ctx0" brushRef="#br0" timeOffset="8120.69">6329 6202 0,'-21'0'16,"42"0"-16,-64 0 0,22 0 0,42 0 47,1 0-32,-1 0 1,0 0-16,0 0 16,0 0-16,0 0 0,22 0 15,-22 0-15,21 0 0,1 0 16,-1 0-16,21 0 0,-20 0 0,20 0 16,22 0-16,-22 0 0,1 0 15,-1 0-15,22 0 0,-21 0 0,-1 0 16,22 0-16,-1 0 0,22 0 15,0 0-15,0 0 0,0-21 0,0 21 16,-1 0-16,1 0 0,21 0 16,-21 0-16,0 0 0,21-21 0,-21 21 15,21 0-15,-21 0 0,-1 0 0,1 0 16,0 0-16,21 0 16,-21 0-16,21 0 0,0 0 0,0 0 15,0 0-15,0-22 0,-21 22 16,21 0-16,0 0 0,0 0 0,0-21 15,21 21-15,-21 0 0,-21 0 16,21 0-16,-21 0 0,-22 0 0,22 0 16,-21 0-16,-1 0 0,22-21 15,-21 21-15,0 0 0,-1 0 0,1 0 16,0 0-16,-1-21 0,1 21 16,-22 0-16,22 0 0,0-21 15,-22 21-15,22 0 0,0 0 0,-1 0 16,1 0-16,0 0 0,-1 0 15,1 0-15,0 0 0,-1 0 0,-20 0 16,-1 0-16,1 0 0,-1 0 16,-20 0-16,20 0 0,1 0 0,-1 0 15,1 0-15,-1 0 0,1 0 16,-1 0-16,1 0 0,-1 0 0,1-21 16,-1 21-16,1 0 0,-22 0 15,21 0-15,-20 0 0,-1 0 0,0 0 16,1 0-16,-1 0 15,-21 0-15,22 0 0,-1 0 0,0 0 16,1 0-16,-1 0 0,21 0 16,-20 0-16,-1 0 0,0 0 0,22 0 15,-22 0-15,1 0 0,-22 0 16,21 0-16,-21 0 0,22-22 0,-22 22 16,0 0-16,0 0 15,0 0-15,-21-21 16,21 21-1,1 0-15,-1 0 16,0 0-16,0-21 16,0 21-1,0 0-15,1 0 16,-1 0 0,0 0-16,-42 0 31,0 0-31,-1 0 0,-20 0 0,0 0 15</inkml:trace>
  <inkml:trace contextRef="#ctx0" brushRef="#br0" timeOffset="9363.98">6773 7726 0,'-21'0'0,"42"0"0,-63 0 16,21 0-16,21 21 0,-21-21 15,42 0 32,-21 21-31,21-21-16,0 0 0,0 0 15,0 0-15,1 0 0,20 0 0,-21 0 16,21 0-16,1 0 0,-1 0 16,0 0-16,1 0 0,20 0 0,1 0 15,-22 0-15,22 0 0,20 0 0,-20 0 16,20-21-16,22 21 0,-21 0 16,21 0-16,-22 0 0,22 0 0,-21 0 15,21 0-15,-22 0 0,22 0 16,-21 0-16,21 0 0,0-21 0,-1 21 15,1 0-15,-21 0 0,21 0 16,-22 0-16,1 0 0,0 0 16,-1 0-16,22 0 0,-21 0 0,21 0 15,0 0-15,-22 0 0,22 0 16,0 0-16,-21 0 0,-1 0 0,22 0 16,-21 0-16,21 0 0,-1 0 0,1 0 15,0 0-15,0 0 0,0 0 16,0 0-16,-1 0 0,-20 0 0,0 0 15,21 0-15,-22 0 0,1 0 16,0 0-16,-1 0 0,1-21 0,0 21 16,-1 0-16,1 0 0,0 0 15,-1 0-15,-20 0 0,20 0 16,1-21-16,0 21 0,-1 0 0,1 0 16,0 0-16,-1 0 0,1 0 15,0 0-15,-1-22 0,-20 22 0,21 0 16,-22 0-16,1 0 0,-1 0 15,1 0-15,-1 0 0,1-21 0,-1 21 16,22 0-16,-22 0 0,1 0 16,20 0-16,1 0 0,-21 0 0,-1 0 15,1 0-15,-1 0 0,1 0 16,-1 0-16,-21 0 0,22 0 0,-22 0 16,1 0-16,-1 0 0,0 0 0,1 0 15,-22 0-15,21 0 0,-21 0 16,0 0-16,1 0 0,20 0 15,-21-21-15,0 21 0,22 0 16,-22 0-16,0 0 0,0 0 0,0 0 16,22 0-16,-22 0 0,0 0 15,0 0-15,21 0 0,-20 0 0,-1 0 16,0 0-16,0 0 0,0 0 16,-21-21 15,-21 21-31</inkml:trace>
  <inkml:trace contextRef="#ctx0" brushRef="#br0" timeOffset="10536.38">8403 1609 0,'0'0'0,"21"-21"0,0-1 16,1 22-16,-22-21 0,21 0 16,0 21-1,0 21 17,-21 0-32,0 1 15,0 20-15,0-21 0,0 21 16,0 1-16,0-1 0,0 0 0,0 1 15,0 20-15,0 1 0,0-22 16,0 22-16,-21-1 0,0 1 0,21 20 16,0 1-16,0 0 0,-21 20 15,21-20-15,0 0 0,-22 21 0,22-22 16,0 22-16,0-21 0,0 21 16,0-1-16,0 1 0,0-21 15,0 21-15,0 0 0,22 21 16,-1-22-16,-21 22 0,21-21 0,0 0 15,0 21-15,0-21 0,-21 21 16,22 0-16,-1-21 0,0 21 0,0-21 16,0-1-16,0 22 0,1 0 0,-1-21 15,-21 21-15,21-21 0,0 0 16,0 21-16,0 0 0,-21 0 0,22 0 16,-1-21-16,-21 21 0,21 0 15,0 21-15,0-21 0,-21 0 0,0 0 16,21 0-16,1-21 0,-22 21 0,0 0 15,0-21-15,21-1 16,-21 1-16,0 0 0,21 0 0,-21-21 16,0 20-16,0-20 0,21 0 0,-21 21 15,21-22-15,0 1 0,-21-22 16,22 22-16,-1-21 0,0 20 0,-21-20 16,21-1-16,0-20 0,0 20 0,1-21 15,-1 1-15,0-1 0,-21-21 16,21 0-16,-21 1 0,21-1 0,0-21 15,-21-21 1,22-22-16,-22 22 0,21-21 16,-21 21-16,21-22 0</inkml:trace>
  <inkml:trace contextRef="#ctx0" brushRef="#br0" timeOffset="11612.76">11007 1439 0,'0'0'16,"-22"0"-16,44 0 47,-1 0-47,-21 22 0,21-22 15,0 21-15,0 0 16,-21 0-16,21 0 0,-21 0 16,0 1-16,0 20 0,0-21 15,0 21-15,0 1 0,22-1 0,-22 22 16,0-22-16,0 0 0,21 1 15,-21 20-15,0-21 0,21 22 0,-21-22 16,21 22-16,-21-1 0,21 1 16,0-1-16,-21 1 0,22 20 0,-1-20 15,-21-1-15,0 22 0,21-21 0,0-1 16,-21 22-16,0-22 0,0 22 16,0 21-16,21-22 0,-21 1 0,0 0 15,0-1-15,21 1 16,-21 21-16,0 0 0,22-22 0,-22 22 15,0 0-15,0-21 0,0 21 0,0-22 16,0 22-16,0 0 0,0 0 16,0 0-16,0-22 0,0 22 0,-22 0 15,22 0-15,-21 0 0,0 21 16,21-22-16,0 1 0,0 0 0,-21 0 16,21 0-16,0 21 0,0-21 0,0-1 15,0 22-15,0-21 0,0-21 16,0 21-16,0 0 0,21-1 0,-21 1 15,0 0-15,21 0 0,-21 0 16,21-22-16,-21 22 0,0 0 0,0 0 16,0-21-16,0 20 0,0 1 15,0 0-15,0-21 0,0-1 0,0 22 16,0-21-16,0 0 0,0 20 0,0-20 16,0 0-16,0-22 0,0 22 15,0 0-15,0-22 0,0 1 0,0-1 16,0 22-16,0-22 0,0 1 0,0-1 15,0 1-15,0-1 0,0 1 0,0-1 16,0-20-16,0-1 0,0 0 16,0-21-16,0 22 0,0-22 15,0 0-15,22-21 0,-22 21 0,21-21 16,0-21 0,0 0-16,-21 0 15,0 0-15,21-22 0,0-20 0,1 20 16,-22-41-16,21 20 0</inkml:trace>
  <inkml:trace contextRef="#ctx0" brushRef="#br0" timeOffset="12916.02">13250 1588 0,'0'-22'0,"0"44"0,0-65 15,21 22-15,-21 0 0,0 0 16,0 0-16,22-1 0,-22 1 16,0 0-1,21 42 17,-21 0-17,21 1-15,-21-1 0,0 21 16,0 0-16,21 1 0,-21 20 15,21-20-15,-21 20 0,21 1 0,-21-1 16,0-21-16,0 22 0,22-1 16,-22 1-16,21 21 0,-21-22 0,0 22 15,21-1-15,-21 1 0,21 0 16,0-1-16,-21 1 0,0 21 0,0-21 16,21-1-16,-21 22 0,0 0 15,0-21-15,0 20 0,0-20 0,0 0 16,0 21-16,0-22 0,0 1 15,0 21-15,22-22 0,-22 1 0,0 21 16,0-21-16,21-1 0,-21 1 16,0 0-16,0-1 0,0 1 15,0 0-15,0-1 0,0 1 0,0 0 16,0-1-16,0 1 0,0 0 16,0-1-16,0-20 0,0 20 0,0 1 15,0 0-15,0-22 0,21 1 0,-21-1 16,21 1-16,0 20 0,-21-20 15,21-1-15,-21 1 0,0 21 0,22-22 16,-1 22-16,-21-22 0,21 1 16,-21-1-16,0 1 0,21-1 0,-21 1 15,0-1-15,21 22 0,-21-22 0,0 1 16,0-1-16,0 22 16,0-21-16,21-1 0,-21 1 0,0-1 15,0-21-15,0 22 0,0-22 0,22 22 16,-22-1-16,0-20 0,0 20 15,0 1-15,0-22 0,0 21 0,0 1 16,0-22-16,0 22 0,0-22 0,0 22 16,0-22-16,0 0 0,0 22 15,0-22-15,0 22 0,21-22 0,-21 0 16,0 22-16,21-22 0,-21 22 0,0-22 16,0 0-16,0 1 0,21-1 15,-21 0-15,21 1 0,-21-1 16,0-21-16,0 21 0,21 1 0,1-22 15,-22 0-15,21 21 0,-21-20 16,0-1-16,21 0 0,0 21 0,-21-21 16,21 1-16,-21-1 0,21-21 0,1 21 15,-1-21-15,0 0 0,0 0 16,0 0-16,0-21 16,1 0-16,-22-1 15,0 1-15,0 0 0,0 0 31,0 0-31,0 0 16,-22 21 0,22-22-16,-21 1 0,0 0 15</inkml:trace>
  <inkml:trace contextRef="#ctx0" brushRef="#br0" timeOffset="14203.64">508 3493 0,'0'0'0,"-21"0"0,0 0 0,-22 0 0,22 0 16,-21 0-16,21 0 0,-22-22 15,22 22-15,-21 0 0,21 0 16,-1 0-16,1 0 0,0 0 0,0 0 16,63 0-1,-21 0 1,43 0-16,-1 0 0,1 0 0,21 0 15,20 22-15,-20-22 0,21 0 16,0 0-16,0 0 0,-1 0 16,22 0-16,0 0 0,0 0 15,-21 21-15,21-21 0,-21 0 16,21 0-16,0 0 0,0 0 0,-21 0 16,21 0-16,-21 0 0,0 0 15,-1 0-15,-20 0 0,0 0 0,-22 0 16,1 0-16,-22 0 0,0 0 15,1 0-15,-22 0 0,0 0 0,0 0 16,-42 0 15,0 0-31,0-21 16,0 21-16,-1 0 16,1-22-16</inkml:trace>
  <inkml:trace contextRef="#ctx0" brushRef="#br0" timeOffset="14716.35">2646 3133 0,'0'0'0,"0"21"15,0 0-15,0 0 16,0 0-16,21 1 16,0-1-16,0 0 0,22 0 15,-22 0-15,21 0 0,0 1 0,22-1 16,-22-21-16,1 21 0,20 0 16,-21-21-16,1 0 0,20 21 0,-20-21 15,-1 0-15,0 0 0,1 0 16,-1 0-16,0 0 0,1 0 0,-22 0 15,0 0-15,0 0 0,-21-21 16,0 0-16,-21 0 16,-21 21-16,20 0 15,-20 0-15,0 0 0,-1 21 16,1-21-16,0 21 0,-1 0 16,1 0-16,21 22 0,-21-22 0,-1 21 15,1-21-15,0 22 0,-1-22 16,-20 21-16,20-21 0,22 1 15,-21-1-15,21 0 0,0 0 0,-1-21 16,1 21-16,0-21 16,42 0 15,0-21-15,1 0-16,-1 0 15</inkml:trace>
  <inkml:trace contextRef="#ctx0" brushRef="#br0" timeOffset="16116.61">1058 6011 0,'0'0'0,"-63"-21"31,42 21-31,-1 0 0,1 0 16,0 0-16,42 0 31,0 0-15,22 0-16,-1 0 15,0 0-15,22 0 0,-1 0 16,22 0-16,0 0 0,21 0 0,-22 0 16,22 0-16,0 0 0,0-21 15,0 21-15,21 0 0,-22-21 0,22 0 16,0 21-16,0 0 0,-21-21 16,0 21-16,-21 0 0,-1-22 0,1 22 15,-21 0-15,-1-21 0,-21 0 16,1 21-16,-22 0 0,21 0 0,-21-21 15,1 21-15,-1 0 16,-21-21-16,-21 21 63,-1 0-48,1 0-15,0 0 0,0 0 0,0 0 16,0 0-16,-1-21 0</inkml:trace>
  <inkml:trace contextRef="#ctx0" brushRef="#br0" timeOffset="16604.34">3069 5440 0,'0'0'0,"-21"-21"0,0 21 15,21-21-15,0-1 16,-21 22-16,21 22 31,0-1-31,21 0 16,-21 0-16,21 0 0,0-21 16,0 21-16,0 1 0,-21 20 15,43-21-15,-22 0 0,0 0 0,21-21 16,-20 22-16,20-1 0,-21 0 15,21-21-15,1 0 0,-22 21 16,21-21-16,-21 0 0,1 0 16,-1 0-16,0 0 0,0 0 15,-21-21-15,-21 0 16,0 21-16,0 0 16,-22 0-16,22 0 0,-21 0 15,21 0-15,-22 0 0,22 0 0,0 21 16,-21-21-16,20 42 0,-20-21 15,21 1-15,0 20 0,-22-21 0,22 21 16,-21-20-16,21 20 0,-22-21 16,22 21-16,0-20 0,0-1 0,0-21 15,0 21-15,21 0 16,-22-21-16,1 0 16,21-21-16,-21 21 15,21-42-15,-21 20 0,0-20 16</inkml:trace>
  <inkml:trace contextRef="#ctx0" brushRef="#br0" timeOffset="17400.63">381 2371 0,'0'0'0,"-21"0"0,0 0 15,21-21-15,-22 21 0,22-22 16,0 1 0,0 0-1,22 21-15,-1 0 0,0 0 0,0 0 16,0 0-16,0 0 0,1 0 15,20 0-15,0 0 0,1 21 16,-22 0-16,21 22 0,0-22 0,1 21 16,-22-21-16,0 22 0,0-1 15,0 0-15,-21-20 0,0 20 0,0 0 16,0-21-16,0 1 0,0-1 16,0 0-16,-21 0 0,21 0 15,-21-21-15,0 0 16,21-21-1,0 0-15,0 0 16,0 0-16,0-22 0,0 22 16,0-21-16,21-1 0,0 1 15,-21 0-15,21-1 0,1 22 0,-1-21 16,0 0-16,0 20 0,-21 1 16,21 0-16,0 0 0,1 21 15,-1 0 1,0 0-1,0 0 1,0 0-16</inkml:trace>
  <inkml:trace contextRef="#ctx0" brushRef="#br0" timeOffset="17900.34">1270 2223 0,'0'-22'0,"-21"22"47,0 22-47,21-1 16,-22 0-16,1 21 15,21-21-15,-21 1 0,0 20 16,21-21-16,0 21 0,0 1 16,0-1-16,0-21 0,0 22 15,0-22-15,0 21 0,0-21 0,21 0 16,0 1-16,0-22 0,1 21 15,-1-21-15,21 0 0,-21 0 0,22 0 16,-22 0-16,21-21 0,0-1 16,-20 22-16,20-21 0,-21 0 15,21-21-15,-20 21 0,-1-22 0,0 22 16,0-21-16,-21-1 0,0 1 16,0 21-16,0-21 0,-21-1 0,0 22 15,0-21-15,-1 21 16,-20-1-16,0 1 0,21 0 15,-22 21-15,22 0 0,-21 0 0,21 0 16,-22 0-16,22 21 0,0 0 16,-21 1-16,20-1 0,22 0 15,0 21-15,-21-21 0,21 22 0,0-1 16,0-21-16,0 22 0,0-1 16,0-21-16,0 21 0,21-20 15,1-1-15,-1 0 0,-21 0 0,21 0 16,21-21-16,-21 0 15,1 21-15,-1-21 0,21 0 0,-21 0 0,22-21 16,-22 21-16,21-21 16</inkml:trace>
  <inkml:trace contextRef="#ctx0" brushRef="#br0" timeOffset="18547.97">1926 2286 0,'0'0'0,"21"-21"0,-21 42 47,0 21-31,0-20-16,0-1 15,-21 21-15,21-21 0,0 22 16,0-1-16,0 0 0,0-21 16,0 22-16,0-22 0,0 0 0,0 0 15,0 0-15,0 1 0,0-1 16,0 0-1,21-21 1,-21-21-16,21 0 16,1-1-16,-22 1 0,21 0 0,0-21 15,0-1-15,-21 22 0,21-21 16,0 0-16,1-1 0,-22 1 16,21 21-16,0 0 0,-21-1 0,0 1 15,21 0-15,-21 42 31,0 0-15,0 1-16,0-1 0,0 21 0,0-21 16,0 22-16,0-22 0,0 21 15,0-21-15,0 22 0,0-22 16,0 0-16,21 0 0,0 0 0,-21 0 16,22 1-16,-1-22 0,0 0 15,0 0-15,0 0 0,0 0 0,1 0 16,20 0-16,-21 0 0,0-22 15,22 22-15,-22-21 0,21-21 16,-21 21-16,0-22 0,1 1 16,-22 0-16,0-1 0,21 1 0,-21 0 15,0 21-15,0-22 0,0 1 16,0 21-16,0 0 0,-21-1 16,21 1-16,0 0 0,-22 21 15,1 0-15,0 0 16,0 0-1,21 21-15,0 0 16,0 1-16,0-1 16,21-21-1</inkml:trace>
  <inkml:trace contextRef="#ctx0" brushRef="#br0" timeOffset="19035.68">3260 2159 0,'21'-21'0,"0"21"16,-21-21-16,0 0 15,-21 21 1,0 0-16,-1 0 0,1 0 16,0 0-16,0 21 15,-21 0-15,20-21 0,1 21 0,21 0 16,-21 0-16,0 1 0,0-1 15,21 0-15,0 0 0,0 0 16,0 0-16,21 1 16,0-1-16,0-21 0,0 21 0,1-21 15,20 21-15,-21-21 0,0 21 16,22-21-16,-22 0 0,0 21 0,0 1 16,0-22-16,0 21 0,1-21 15,-1 21-15,-21 0 0,0 0 16,0 0-16,0 1 15,0-1-15,-21-21 0,-1 21 16,1 0-16,0 0 0,-21-21 16,21 21-16,-22 1 0,22-22 0,0 21 15,-21-21-15,20 0 0,1 0 16,0 21-16,0-21 0,0 0 0,0 0 16,-1 0-1,1 0-15,0 0 16,0 0-1,0 0-15,0 0 16,21-21 0,0 0-16</inkml:trace>
  <inkml:trace contextRef="#ctx0" brushRef="#br0" timeOffset="20024.05">11663 0 0,'-21'0'0,"-22"0"16,22 0-1,0 0 1,0 0 0,0 0 15,21 42-16,0 43 1,0-21-16,0 20 0,0-20 16,0-1-16,0 1 0,0-1 0,0 1 15,21-22-15,-21 22 0,0-22 16,0 0-16,0 1 0,0-22 16,0 21-16,0-21 0,0 0 0,0 1 15,0-1-15,0-42 31,-21-1-15,21 1-16,-22 0 0,1 0 16</inkml:trace>
  <inkml:trace contextRef="#ctx0" brushRef="#br0" timeOffset="20324.88">11112 593 0,'-21'-21'0,"42"42"0,-42-64 15,21 22 1,21 21 0,1 0-1,-1 0-15,0 0 0,21 21 0,1-21 16,-22 22-16,21-1 16,-21 0-16,22 0 0,-22 21 0,0-20 15,0-1-15,0 21 0,0-21 16,1 22-16,-22-22 0,0 0 0,0 0 15,0 21-15,0-20 0,0-1 16,21-21-16,-21 21 0,21-21 31,0-21-15,-21 0-16,21-1 0,0-20 16</inkml:trace>
  <inkml:trace contextRef="#ctx0" brushRef="#br0" timeOffset="20572.74">12150 423 0,'0'-21'0,"-64"21"31,22 21-31,21 1 0,-22-1 16,1 0-16,21 0 0,-22 0 15,1 0-15,21 1 0,-21 20 0,20-21 16,1 21-16,-21-20 0,21 20 15,0-21-15,21 0 0,-22 22 0,22-22 16,-21 0-16,21 0 0,0 0 16,0 0-16,21-21 31,1 0-31,-1-21 16</inkml:trace>
  <inkml:trace contextRef="#ctx0" brushRef="#br0" timeOffset="24339.99">13610 191 0,'0'-22'15,"21"1"-15,-21 0 16,21 21-16,-21-21 0,0 0 0,0 0 15,0-1-15,0 1 16,0 0-16,-21 21 0,0 0 16,-21 0-16,21 0 15,-1 0-15,1 0 0,-21 21 0,21 22 16,0-22-16,-1 21 16,1-21-16,0 22 0,0-1 0,21 0 15,-21 1-15,21-1 0,0 0 0,0-21 16,0 22-16,0-1 0,0-21 15,0 0-15,0 1 0,21 20 16,0-21-16,-21 0 0,21-21 0,22 21 16,-22 1-16,0-22 0,0 0 15,21 0-15,-20 0 0,20 0 0,-21 0 16,21 0-16,-20 0 0,20-22 16,0 1-16,-21 0 0,22 0 0,-22 0 15,21 0-15,-21-1 0,1 1 16,20 0-16,-42 0 0,21-21 15,0 20-15,-21 1 0,21 21 16,-21-21-16,0 0 0,0 42 31,0 0-31,0 0 0,0 1 16,-21-1-16,21 0 0,-21 0 16,21 0-16,0 0 0,0 1 0,0-1 15,0 0-15,0 0 0,0 0 16,21 0-16,0-21 15,1 0-15,-1 0 0,0 0 16,0 0-16,0 0 0,0 0 0,22 0 16,-22 0-16,21-21 15,-21 21-15,22-21 0,-22 0 0,0 0 16,0 0-16,0-22 0,1 22 16,-22-21-16,0-1 0,0 22 0,0-21 15,0 0-15,-22 20 0,22 1 16,-42 0-16,21 0 0,0 0 0,-22 21 15,22 0-15,-21 0 0,21 0 16,-22 0-16,1 21 0,21 0 0,-21 21 16,-1-20-16,22 20 0,0-21 15,0 21-15,21 1 0,-21-22 0,21 0 16,0 21-16,0-20 0,21-1 16,0 0-16,0 0 0,0 0 15,22 0-15,-1 1 0,0-1 16,1-21-16,-1 0 0,0 0 0,1 0 15,-1 0-15,0 0 0,1 0 0,-1 0 16,0-21-16,1 21 0,-22-22 16,21 1-16,-21 0 0,0-21 0,1 21 15,-1-22-15,-21 1 0,0 0 16,21-1-16,-21 1 0,0 0 16,21-22-16,-21 22 0,0-1 0,0 22 15,0-21-15,0 21 0,0 0 16,0-1-16,0 44 15,0-1 1,0 0-16,-21 21 0,21-21 0,0 22 16,0-1-16,-21 0 0,21 1 15,0-1-15,0 0 0,0 1 0,0-22 16,0 0-16,0 21 0,0-20 16,0-1-16,21 0 0,-21 0 0,21 0 15,0-21-15,-21 21 0,21-21 16,1 0-16,-1 0 0,0 0 15,0 0-15,0 0 0,0 0 16,1 0-16,-1-21 0,0 0 0,-21 0 16,21 0-16,0 0 0,-21-1 15,0 1-15,0 0 0,0-21 16,21 21-16,-21-1 0,0 1 16,0 42 15,0 1-16,0-1-15,0 0 0,0 21 16,0-21-16,0 1 0,0-1 0,0 0 16,0 0-16,0 0 0,0 0 15,22 1-15,-1-22 0,0 21 16,0-21-16,21 0 0,-20 0 16,20 0-16,-21 0 0,21 0 0,1 0 15,-1 0-15,0 0 16,1 0-16,-22-21 0,21-1 0,-21 1 15,1 0-15,-1-21 0,-21 21 16,0-1-16,0 1 0,0 0 0,0 0 16,0 0-16,0 0 0,-21 21 31,-1 0-31,1 0 0,21 21 16,-21 0-16,21 0 0,0 0 0,0 0 15,0 1-15,0-1 0,0 0 16,21 0-16,0 0 15,1-21-15,-1 21 0,0-21 0,21 0 16,-21 0-16,1 0 0,20 0 16,-21 0-16,0 0 0,0 0 0,22 0 15,-22 0-15,0 0 0,-21-21 16,21 0-16,0 21 0,-21-21 0,22-21 16,-22 20-16,0 1 0,0 0 15,0-21-15,0 21 0,0-1 0,0 1 16,0 42 15,0 1-31,-22 20 16,22-21-16,-21 0 0,21 0 0,0 1 15,0-1-15,0 0 0,0 0 16,0 0-16,0 0 0,0 1 16,0-1-1,0-42 16,0-1-15,21 1-16,-21 0 0,22 0 16,-1 0-16,-21 0 0,21-22 15,0 22-15,0 0 0,0 0 0,1 0 16,-1-1-16,0 1 16,0 21-16,0 0 0,0 0 0,1 21 15,-1 1-15,-21-1 16,0 0-16,21 0 0,-21 0 0,21 0 15,-21 1-15,0-1 0,0 0 16,0 0-16,21-21 0,-21 21 0,21 0 16,-21 1-1,22-22 1,-1 0-16,0 0 16,-21-22-16,21 1 0,0 21 0,0-21 15,-21 0-15,43 0 0,-22 0 16,0-1-16,21 1 0,-20-21 15,20 21-15,-21 0 0,21-1 16,1 1-16,-22 0 0,21 0 0,-21 21 16,1 0-16,-1 0 15,-21 21-15,0 0 16,0 0-16,0 22 0,0-22 0,0 0 16,0 21-16,-21-20 0,21-1 15,0 0-15,0 0 0,0 0 0,0 0 16,0 1-16,0-1 0,0 0 15,21-21-15,0 0 16,0 0-16,21 0 0,-20 0 16,-1 0-16,21 0 0,0 0 0,1-21 15,-1 21-15,0-21 0,22-1 16,-22 1-16,22 21 0,-22-42 16,22 21-16,-22 0 0,0-22 15,-21 22-15,1-21 0,-1-1 0,-21 22 16,0-21-16,0 21 0,-21 0 15,-1-1-15,1 22 0,-21 0 0,0 0 16,-1 0-16,1 0 0,-22 22 16,22-1-16,21 0 0,-21 0 15,20 0-15,22 22 0,0-22 0,0 0 16,0 0-16,22 21 0,-1-20 0,21-1 16,0 0-16,1 0 15,-1 0-15,0 0 0,1 22 0,-22-22 16,21 0-16,-21 0 0,1 0 15,-22 1-15,0-1 16,0 0-16,-22-21 0,1 21 0,0-21 16,0 0-16,0 21 0,-22 0 15,22-21-15,-21 0 0,0 22 0,20-22 16,-20 21-16,21-21 0,-21 0 16,20 21-16,-20-21 0,21 0 0,-21 0 15</inkml:trace>
  <inkml:trace contextRef="#ctx0" brushRef="#br0" timeOffset="26352.84">8043 1736 0,'0'0'0,"21"0"0,1 0 16,-22-21-16,0-1 15,21 22-15,-21-21 16,0 0-16,-21 21 15,-1 0-15,1 0 0,-21 0 16,0 0-16,-1 0 0,1 0 0,0 0 16,-22 0-16,22 0 0,-22 0 15,22 0-15,-22 0 0,1 0 16,21 0-16,-22 0 0,1 0 0,-1 0 16,1 21-16,-1-21 0,1 0 15,-1 21-15,1-21 0,-1 0 0,1 22 16,-1-22-16,1 0 0,20 21 15,-20-21-15,20 21 0,1-21 16,21 0-16,-21 21 0,20-21 16,-20 0-16,21 21 0,0-21 15,0 0-15,-1 0 0,1 21 0,0-21 16,0 0-16,0 22 16,0-22-1,21 21-15,-22-21 0,1 21 16,21 0-1,-21 0-15,0 0 16,21 1-16,0-1 16,0 0-16,0 0 15,-21 0-15,21 0 16,0 1-16,0-1 0,0 21 16,0-21-16,0 0 0,0 1 0,0 20 15,0-21-15,0 21 0,21 1 16,-21-1-16,0 0 0,21 1 0,0-1 15,0 0-15,-21 1 0,22-1 16,-1 0-16,-21-20 0,0 20 0,21 0 16,0-21-16,-21 1 0,0 20 15,0-21-15,21 0 0,-21 0 0,0 1 16,21-1-16,-21 0 0,0 0 16,0 0-16,22 0 15,-22 1 1,21-22-1,0 0 1,0 0 0,0 0-16,0-22 0,1 22 0,20 0 15,0-21-15,-21 21 0,43 0 16,-22 0-16,1-21 0,20 21 0,1 0 16,-22 0-16,21 0 0,1 0 15,-1-21-15,-20 21 0,20 0 16,1 0-16,-1 0 0,1 0 0,-1 0 15,22 0-15,-22-21 0,22 21 0,-21 0 16,20 0-16,1 0 0,-22 0 16,1 0-16,21 0 0,-22 0 15,-21 0-15,22 0 0,-22 0 0,1 0 16,-1 0-16,0 0 0,1 0 16,-22 0-16,21 0 0,-21 0 0,22 0 15,-22 0-15,0 0 0,0 0 16,0 0-16,0-21 0,1 21 0,-1 0 15,-21-22-15,21 22 0,-21-21 16,0 0 0,0 0-16,0 0 0,0 0 15,0-1-15,0 1 0,0 0 0,0-21 16,0 21-16,0-22 0,-21 1 16,21 0-16,0-22 0,0 22 15,-21-1-15,21 1 0,0-21 0,0 20 16,-22 1-16,22 0 0,-21-1 15,21 1-15,-21 0 0,0-1 0,21 1 16,0 0-16,-21-1 0,0 22 16,-1-21-16,22-1 0,-21 1 0,0 0 15,21-1-15,0 22 0,-21-21 16,21 21-16,-21 0 0,21-1 16,0 1-16,-21 0 0,-1 21 15,22-21-15,-21 21 0,0 0 16,21-21-1,-21 21-15,0 0 16,0 0 0,-1 0-16,1 0 15,0 0-15,0 0 16,0 0-16,0 0 0,21 21 16,-22-21-16,1 0 15,0 0-15,0 21 0</inkml:trace>
  <inkml:trace contextRef="#ctx0" brushRef="#br0" timeOffset="26956.5">7218 2053 0,'0'0'0,"63"-42"32,-42 21-32,-21 0 0,0-22 15,0 22-15,0-21 0,-21-1 0,0 1 16,-21 0-16,-1-1 0,1 1 15,0 0-15,-22-1 0,1 1 0,-1 0 16,-20-1-16,20 1 0,-21 21 16,1-21-16,-1-1 0,0 22 0,-20-21 15,-22 21-15,0-1 0,0-20 16,-22 21-16,44 0 0,-1 21 16,0-21-16,21 21 0,1 0 0,20 0 15,22 0-15,-1 0 0,1 0 16,21 0-16,0 0 0,0 0 0,-1 0 15,44 0 32,-1 0-47,0 0 16,0-22-16,0 22 0,0-21 16,1 0-16,-1 0 0</inkml:trace>
  <inkml:trace contextRef="#ctx0" brushRef="#br0" timeOffset="27324.29">5461 762 0,'0'-21'0,"0"42"0,0-63 0,21 42 16,0 0-16,-21-21 15,-21 21 1,0 21 0,0 0-16,0-21 0,-1 21 15,-20 0-15,21 0 0,-21 1 0,20-1 16,-20 0-16,0 0 0,21 0 15,-22 0-15,1 1 0,0-1 0,20 0 16,-20-21-16,21 0 0,0 0 16,0 0-16,63 0 47,-21 21-47,0 0 0,0 0 0,22 1 15,-22-1-15,0 0 16,21 21-16,-20-21 0,-1 22 0,0-22 15,0 21-15,0-21 0,0 1 16,-21-1-16,22 0 0,-1 0 16,-21 0-16,21-21 0</inkml:trace>
  <inkml:trace contextRef="#ctx0" brushRef="#br0" timeOffset="27789.02">3027 635 0,'0'0'0,"-21"-21"0,-1 21 16,1 0-16,0 0 0,0 0 15,0 0-15,0 0 0,-22 0 0,22 0 16,-21 21-16,-1 0 0,1 0 16,0 22-16,-1-1 0,22 0 15,-21 1-15,21 20 0,0-20 0,-1 20 16,22-21-16,0 22 0,0-22 16,0 1-16,22-22 0,-1 21 15,0-21-15,0 0 0,0 1 16,22-1-16,-1-21 0,-21 0 0,21 21 15,1-21-15,-1 0 0,0 0 16,1 0-16,20-21 0,-20 0 16,-1-1-16,-21 1 0,21-21 0</inkml:trace>
  <inkml:trace contextRef="#ctx0" brushRef="#br0" timeOffset="28592.56">3281 1037 0,'0'21'16,"21"-21"15,0-21-31,0 21 16,0-21-16,22 0 0,-22 0 0,0 0 16,21-1-16,-20 1 0,-1 0 15,0 0-15,-21-21 0,0 20 16,0 1-16,0 0 0,-21 21 15,0 0-15,-1 0 16,1 21-16,0 0 0,-21 1 0,21-1 16,-1 21-16,1 0 15,0 1-15,21-22 0,0 21 0,0 1 16,0-22-16,0 21 0,0-21 16,0 0-16,0 1 0,0-1 0,0 0 15,21-21-15,0 0 0,22 0 16,-22 0-16,21 0 0,-21 0 15,22 0-15,-1-21 0,0 0 0,1-1 16,-1 1-16,0 0 0,-20-21 16,20-1-16,-21 1 0,0 0 0,0-22 15,1 22-15,-22-22 0,0 1 16,21 21-16,-21-22 0,0 22 0,0-1 16,0 1-16,0 0 15,0 21-15,0-1 0,0 44 31,0-1-31,0 0 0,0 21 16,0 1-16,-21-1 0,21 0 0,0 1 16,0 20-16,0-21 0,0 1 15,0-1-15,0 0 0,0-20 0,0 20 16,0-21-16,0 0 0,21 0 16,0-21-16,-21 22 0,21-22 15,0 0-15,0 0 0,1 0 0,-1 0 16,0 0-16,0-22 0,0 1 15,0 0-15,-21 0 0,22 0 16,-1-22-16,0 22 0,0-21 16,-21 0-16,0 20 0,0-20 0,21 0 15,-21-1-15,0 1 0,0 0 16,0 21-16,0-22 0,0 1 0,0 21 16,0 0-16,0-1 0,0 44 31,-21-1-31,21 21 0,0-21 15,0 22-15,0-1 0,0 21 16,0-20-16,0-1 0,0 0 0,0 1 16,21-1-16,0 0 0,1-20 15,-1-1-15,0 0 0,0 0 16,0 0-16,0-21 0,1 0 16,20 0-16,-21 0 0,0-21 0,0 0 15</inkml:trace>
  <inkml:trace contextRef="#ctx0" brushRef="#br1" timeOffset="36336.31">5419 2032 0,'21'-21'0,"-21"-21"16,0 20-1,0 1-15,0 0 16,0 0-16,-21 21 0,-1 0 16,1-21-16,0 21 15,0 0-15,0 0 0,0 0 0,-1 0 16,1 0-16,0 21 0,0-21 15,0 21-15,0 0 0,-1 0 0,1 1 16,0-1-16,0 0 0,0 0 16,0 0-16,-1 22 0,1-22 0,0 0 15,21 21-15,-21-21 16,0 22-16,21-1 0,0 0 0,-21-20 16,21 20-16,0 21 0,0-20 15,0-1-15,0 0 0,0 1 0,0-1 16,21-21-16,-21 22 0,21-22 15,0 21-15,0-21 0,0 0 0,1 1 16,-1-1-16,21-21 0,-21 0 16,0 21-16,22-21 0,-1 0 0,-21 0 15,22 0-15,-1-21 0,0 0 16,1 21-16,-1-22 0,0 1 0,1 0 16,-22-21-16,21 21 0,0-22 15,1 1-15,-1 0 0,-21-1 16,22 1-16,-22-22 0,0 22 0,0 0 15,-21-1-15,0 1 0,0 0 16,0-1-16,0 1 0,-21 0 0,0 21 16,0-22-16,-1 1 0,1 0 15,-21 20-15,21 1 0,-22-21 16,22 21-16,-21 0 0,21 21 0,-22-22 16,22 22-16,-21 0 0,21 0 15,-22 0-15,22 22 0,-21-22 0,21 21 16,-22 0-16,22 0 0,-21 0 15,21 22-15,-22-22 0,22 0 16,-21 21-16,21-21 0,0 22 16,-1-22-16,1 0 0,0 21 0,21-20 15,0 20-15,0-21 0,0 21 16,0 1-16,0-1 0,0-21 0,0 22 16,0-1-16,0-21 0,0 21 15,0 1-15,21-22 0,0 21 0,-21-21 16,22 1-16,-1-1 0,0 0 15,0 0-15,0-21 0,0 21 16,1-21-16,-1 0 0,21 21 0,-21-21 16,22 0-16,-22 0 0,21 0 0,-21 0 15,22 0-15,-1-21 0,0 21 16,-21-21-16,22 0 0,-1 0 16,0 0-16,-20-1 0,20 1 0,0-21 15,-21 21-15,1-22 0,20 1 16,-21 0-16,0-22 0,-21 22 0,0 0 15,0-1-15,0 1 0,0 0 16,0-1-16,0 1 0,0 0 0,-21-1 16,0 1-16,0 21 0,0-22 15,-22 22-15,22 0 0,-21 0 16,21 21-16,-22 0 0,1 0 0,0 0 16,-22 0-16,22 21 0,-1 0 15,1 0-15,0 1 0,-1-1 16,22 21-16,-21-21 0,21 0 15,0 22-15,-1-22 0,1 0 0,0 0 16,21 22-16,-21-22 0,21 0 16,0 0-16,0 0 0,0 0 0,0 1 15,0-1-15,0 0 0,0 21 16,21-21-16,-21 1 0,21-1 0,-21 0 16,0 0-16,0 21 0,0-20 0</inkml:trace>
  <inkml:trace contextRef="#ctx0" brushRef="#br1" timeOffset="36844.01">5143 3725 0,'0'-21'0,"0"42"0,22-63 0,-22 21 16,0 0-16,0 0 0,0-1 0,0 1 16,0 0-16,0 0 15,0 42 17,0 0-32,0 22 0,0-22 0,0 21 15,0 0-15,0-20 0,0 20 16,-22 21-16,22-20 0,0-1 15,0 0-15,0 1 0,0-1 16,-21 0-16,21 1 0,0-22 0,0 21 16,0-21-16,0 1 0,0-1 0,0 0 15,0 0-15,0 0 16,21-21 15</inkml:trace>
  <inkml:trace contextRef="#ctx0" brushRef="#br1" timeOffset="37559.61">5080 5588 0,'0'0'0,"-21"0"0,21-21 15,-21 0-15,-1 0 0,22-1 16,-21 1-16,21 0 0,0 0 15,-21 21-15,21-21 0,0 0 0,0-1 16,0 1-16,0 0 0,0 0 0,0 0 16,21 21-16,-21-21 0,21 21 15,1 0-15,20 0 0,-21 0 0,0 0 16,0 0-16,22 21 0,-22 0 16,0 0-16,21 21 0,-20-20 15,-22 20-15,21 0 0,-21 1 16,0-1-16,0 0 0,0 22 0,0-1 15,0-20-15,-21 20 0,-1-21 0,-20 22 16,21-22-16,-21 22 0,-1-22 16,1 0-16,0 1 0,-1-1 0,1-21 15,21 0-15,-22 1 0,22-1 16,0-21-16,0 0 16,0-21-16,21-1 15,0 1-15,0 0 0,-21-21 16,21 21-16,0-22 0,0 1 0,0 0 15,0-1-15,0 1 0,0 0 16,0 20-16,21 1 0,-21 0 16,21 21-16,0 0 0,0 0 0,0 21 15,1 0-15,-1 1 0,0-1 16,0 0-16,0 21 0,0-21 0,1 22 16,-1-22-16,0 0 0,21 21 15,-21-20-15,1-22 0,-1 21 0,0 0 16,0-21-16,21 0 0,-20 0 0,-1 21 15,0-21-15,0 0 16,0 0-16,0 0 16,1-21-16,-22 0 15,0 0-15,21-1 16</inkml:trace>
  <inkml:trace contextRef="#ctx0" brushRef="#br1" timeOffset="38316.86">5080 7112 0,'0'0'0,"0"-63"32,0 41-32,0 1 0,21 21 0,-21-21 0,21 21 15,0-21-15,1 21 16,-1 0-16,0 0 0,0 0 15,0 0-15,0 21 16,1 0-16,-22 0 0,0 1 16,21-1-16,-21 0 0,0 21 0,0-21 15,0 1-15,0 20 0,-21-21 0,21 21 16,-22-20-16,1-1 0,0 21 16,-21-21-16,21 0 0,-1 1 0,1-1 15,0 0-15,0 0 16,0-21-16,21-21 15,0 0 1,0 0-16,0-1 16,21 1-16,0 0 0,0 0 15,0 0-15,1 21 0,-1 0 16,21-21-16,-21 21 0,0 0 16,1 0-16,20 0 0,-21 0 0,21 0 15,-20 0-15,20 21 0,-21-21 0,0 21 16,0 0-16,1-21 0,-1 21 15,0 0-15,-21 1 0,0-1 0,0 0 16,0 0-16,0 0 0,0 0 16,-21 1-16,0-1 0,-22 0 0,22 21 15,-21-21-15,-1 1 0,22-1 16,-21 0-16,0 0 0,20 0 0,-20-21 16,0 21-16,21-21 0,-22 0 0,1 22 15,0-22-15,-1 0 0,22 0 16,-21 0-16,-1 0 0,22-22 0,0 22 15,0-21-15,0 21 0,21-21 16,-21 0-16,21 0 0,0 0 16,21 21-16,0 0 15,0 0-15,0 0 16,0 0-16,1 0 0</inkml:trace>
  <inkml:trace contextRef="#ctx0" brushRef="#br1" timeOffset="39132.4">5186 8509 0,'0'-21'0,"0"42"0,0-63 16,0 21-16,0-1 0,0 1 0,0 0 15,-21 0-15,21 0 0,-22 21 0,22 21 32,0 0-32,0 0 0,0 0 0,0 22 15,0-22-15,0 21 0,0 1 0,-21-1 16,21 0-16,0 1 0,-21-1 16,21 0-16,-21 1 0,21-1 15,-21 0-15,0-21 0,-1 22 0,1-22 16,0 21-16,21-21 0,-21 1 15,0-22-15,21 21 0,-21-21 0,21-21 16,0-1 0,0 1-16,0 0 0,0 0 15,0 0-15,0 0 0,21 21 0,0-22 16,0 22-16,0 0 0,0 0 0,1 0 16,-1 0-16,0 0 0,21 0 0,-21 0 15,1 0-15,-1 0 0,21 0 16,-21 0-16,0 0 0,1 0 0,-1 0 15,0-21-15,0 0 0,0 21 16,0-21-16,1 0 0,-1 0 16,-21-1-16,21 1 0,0 0 0,-21-21 15,0 21-15,0-1 0,0 1 0,0-21 16,0 21-16,0-22 0,0 22 0,0 0 16,0 0-16,0 0 0,0 42 31,0 0-31,0 21 0,0-20 0,0 20 15,0 21-15,0-20 0,0 20 16,0-20-16,0 20 0,-21 1 0,21-1 16,-21-21-16,21 22 0,0-22 0,-21 1 15,21-1-15,-22 0 0,22-21 16,-21 1-16,21 20 0,0-21 16,0 0-16,0-42 46,0 0-46,0 0 0</inkml:trace>
  <inkml:trace contextRef="#ctx0" brushRef="#br1" timeOffset="41459.98">7472 699 0,'0'0'0,"-21"-22"16,-1 22-16,1-21 15,0 21-15,0 0 0,0 0 16,-22 0-16,22 0 0,-21 21 16,0 1-16,20-22 0,-20 21 15,0 21-15,21-21 0,-22 22 16,22-1-16,0 0 0,0 1 0,0-1 15,21 0-15,0 1 0,0-1 16,0 0-16,0 1 0,0-22 0,21 21 16,0-21-16,0 0 0,21 1 15,-20-1-15,20 0 0,0 0 0,-21-21 16,22 0-16,-1 0 0,0 0 16,1 0-16,20 0 0,-20 0 0,-1 0 15,21-21-15,-20 21 0,-1-21 16,0 0-16,1-22 0,-1 22 15,-21 0-15,22-21 0,-22-1 16,0 1-16,0 0 0,-21-22 0,0 22 16,0-22-16,0 22 0,-21 0 15,0-1-15,-22 1 0,1 21 0,0-22 16,-1 22-16,1 21 0,-21 0 16,20 0-16,-20 0 0,20 0 0,1 0 15,0 21-15,-1 22 0,1-22 16,0 21-16,-1 1 0,1 20 15,21-21-15,-21 1 0,20-1 16,1 22-16,21-43 0,0 21 0,0 0 16,0 1-16,0-22 0,0 0 15,0 0-15,21 0 0,1 1 0,20-1 16,-21 0-16,21-21 0,-20 0 16,20 0-16,21 0 0,1 0 0</inkml:trace>
  <inkml:trace contextRef="#ctx0" brushRef="#br1" timeOffset="41928.46">9461 720 0,'0'-21'0,"0"42"0,0-64 16,22 43-16,-22-21 15,0 42 17,0 1-32,0-1 15,0 21-15,0-21 0,0 22 16,0-1-16,0 0 0,0 1 16,-22-1-16,22 0 0,0 1 0,0-1 15,-21-21-15,21 0 0,-21 22 16,21-22-16,0 0 0,0 0 0,0 0 15,0 0-15,0 1 16,21-44 15,0 22-31</inkml:trace>
  <inkml:trace contextRef="#ctx0" brushRef="#br1" timeOffset="42700.01">11705 931 0,'0'0'0,"-21"-63"31,21 42-31,0 0 0,0-1 16,0 1-16,21 21 0,-21-21 16,21 21-16,0 0 0,1 0 15,20 0-15,-21 0 0,0 0 16,22 0-16,-22 0 0,0 21 0,0 0 15,0 22-15,-21-22 0,0 21 16,0 1-16,0-22 0,0 21 16,0 0-16,-21 1 0,-21-1 0,21-21 15,-22 22-15,1-22 0,21 21 16,-22-21-16,1 0 0,0 1 0,-1-1 16,1 0-16,21 0 0,-21-21 15,20 0-15,1 21 0,0-21 16,42 0 15,0 0-15,22 0-16,-1 0 0,-21 0 15,22-21-15,20 21 0,-21 0 0,1 0 16,232-42 0,-233 42-1,1 0-15,-22-21 0,21 21 0,-21 0 16,0 0-1,-21-22 1,22 1 31,-1 21-47,21-21 16</inkml:trace>
  <inkml:trace contextRef="#ctx0" brushRef="#br1" timeOffset="43520.59">14118 762 0,'0'0'16,"21"0"-16,-21-21 0,0 0 16,0 0-1,0-1 1,21 22-16,1-21 15,-1 21-15,0 0 16,0 0-16,0 0 0,0 0 16,1 0-16,20 0 15,-21 21-15,0-21 0,0 22 0,1-22 16,-22 21-16,0 0 0,0 0 16,0 0-16,0 0 0,-22 1 15,1-1-15,-21 0 0,0 21 16,-1-21-16,1 1 0,-22-1 0,22-21 15,0 21-15,-1 0 0,1-21 16,21 0-16,-21 21 0,20-21 16,1 0-1,42 0 1,22 0-16,-22 0 16,21 0-16,1 0 0,-1 0 15,21 0-15,-20 0 0,-1 21 16,22 1-16,-22-22 0,21 21 15,-20 0-15,-1-21 0,0 21 0,-20 0 16,-1 0-16,0 1 0,0-1 16,-21 0-16,0 0 0,0 0 0,-21 0 15,0 1-15,-22-1 16,1-21-16,0 21 0,-22-21 0,1 0 16,-22 21-16,22-21 0,-1 0 0,1 0 15,-1 0-15,22 0 0,-1 0 16,22 0-16,-21 0 0,21 0 0,0 0 15,-1 0 1,1 0 78,0 0-79,0 0-15,0 0 0,0 21 16,-22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5T02:11:08.8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3260 2921 0,'0'-21'94,"21"21"-79,-21-21 1,21 21-16,-21-21 31,21 21-31,0 0 0</inkml:trace>
  <inkml:trace contextRef="#ctx0" brushRef="#br0" timeOffset="10231.74">3154 2900 0,'21'0'16,"-21"-21"30,21 21 17,0 0-47</inkml:trace>
  <inkml:trace contextRef="#ctx0" brushRef="#br0" timeOffset="11059.71">3323 2879 0,'0'0'0,"0"-21"16,0-1 0,0 1-16,0 0 15,0 42 48,0 0-63,0 1 15,0-1-15,0 0 16,0 0-16,0 0 0,0 0 0,0 1 16,0-1-16,0 0 0,0 0 15,0 21-15,0-20 0,0 20 0,0 0 16,0 1-16,0-1 0,0-21 15,0 21-15,0 1 0,0-1 16,0 0-16,0 1 0,0-1 0,0 0 16,0 1-16,0-1 0,0-21 15,0 22-15,0-1 0,0-21 16,0 21-16,0 1 0,0-1 0,0 0 16,0 1-16,0-1 0,0 0 0,21 22 15,-21-22-15,21 1 16,-21-1-16,0 0 0,0 1 0,22-1 15,-22 21-15,0-20 0,0-1 16,0 0-16,21 1 0,-21-1 0,0 0 16,21 1-16,-21 20 0,0-20 15,0-1-15,0 21 0,0-20 0,0-1 16,0 0-16,0 1 0,0-1 16,0 0-16,0 1 0,0-1 0,0 0 15,0 1-15,0-1 0,0 0 0,0 1 16,0 20-16,0-20 15,0 20-15,-21-21 0,21 22 0,0-22 16,-21 1-16,21 20 0,0-21 16,0 1-16,0-1 0,0 22 0,0-22 15,0 0-15,0 1 0,0-1 16,0 0-16,0 1 0,0-1 0,0 21 16,0-20-16,0-1 0,0 0 15,0 1-15,0-1 0,0-21 0,0 22 16,0-1-16,0 0 0,0 1 0,0-22 15,0 21-15,0 0 0,0-20 16,0 20-16,0 0 0,-22-21 16,22 22-16,0-22 0,-21 21 15,21-21-15,0 22 0,0-22 0,0 0 16,0 0-16,0 0 0,0 1 0,0-1 16,-21-21 15,0-21-16,21-1-15,0-20 16,0 0-16,0-1 0,0 1 0,0-21 16</inkml:trace>
  <inkml:trace contextRef="#ctx0" brushRef="#br0" timeOffset="12632.62">3323 2773 0,'0'0'16,"-21"0"-16,0 0 0,0 0 0,-1 0 31,1 21-15,21 0 30,21 0-30,1-21-16,-1 0 16,0 0-16,0 22 15,0-22-15,0 0 0,1 0 0,-1 0 16,0 0-16,21 0 0,-21 0 16,1 0-16,20 0 0,-21 0 0,0 0 15,22 0-15,-22 0 0,0 0 16,21 0-16,-21 0 0,1 0 0,20 0 15,-21 0-15,0 0 0,22 0 16,-22 0-16,21 0 0,-21 0 0,22 0 16,-1 0-16,0 0 0,1 0 15,-1 0-15,21 0 0,1 0 16,21 0-16,-1 0 0,1-22 16,0 1-16,20 21 0,1 0 0,-21 0 15,0-21-15,-1 21 0,22 0 0,-21 0 16,-1 0-16,1-21 0,0 21 15,-1 0-15,-20 0 0,21 0 0,-1 0 16,1 0-16,-22 0 0,22 0 16,0 0-16,-1-21 0,22 21 0,-21 0 15,21 0-15,21 0 16,-21 0-16,-1-21 0,1 21 0,0 0 16,21 0-16,-21 0 0,21 0 15,-21 0-15,21 0 0,-21 0 0,21 0 16,-22 0-16,1 0 0,0 0 0,0 0 15,0 0-15,0 0 0,21 0 16,-22 0-16,1 0 0,0 0 0,0 0 16,0 0-16,21 0 0,-21 0 15,21 0-15,0 0 0,-22 0 0,22 0 16,0 21-16,-21-21 0,0 0 16,21 0-16,0 0 0,-21 0 0,21 0 15,0 0-15,0 0 0,-21 0 16,21 0-16,-21 0 0,-1 0 15,22 0-15,0 0 0,0 0 0,-21 21 16,21-21-16,0 0 0,-21 0 16,0 0-16,0 0 0,0 0 0,-1 21 15,22-21-15,-21 0 0,21 0 16,-21 0-16,0 21 0,0-21 0,0 0 16,-1 0-16,1 0 0,0 0 15,21 21-15,-21-21 0,0 0 0,0 0 16,-1 0-16,1 0 0,0 0 15,-21 0-15,21 0 0,-22 0 0,22 0 16,0 0-16,-21 0 0,20 0 16,-20 0-16,0 0 0,-1 0 0,-20 0 15,-1 0-15,-20 0 0,20 0 16,-20 0-16,-22 0 0,21 0 16,-21 0-16,0 0 0,1 0 0,-22 22 15,21-22 79,-21-22-63,-21 1-15</inkml:trace>
  <inkml:trace contextRef="#ctx0" brushRef="#br0" timeOffset="20164.68">16002 2879 0,'0'-21'15,"21"21"-15,0-22 16,0 1-1,1 21 1,-22 21 31,0 1-47,0-1 16,0 0-1,0 0-15,0 0 0,0 0 16,0 1-1,0-1-15,0 0 0,0 0 16,0 0-16,0 0 16,0 1-16,0 20 0,0-21 0,0 0 15,0 0-15,0 22 0,0-22 16,0 21-16,0-21 0,0 1 0,0 20 16,0-21-16,0 21 0,0-20 0,0 20 15,0-21-15,0 0 0,0 22 16,0-22-16,0 0 0,21 21 0,0-21 15,-21 22-15,21-22 0,-21 21 16,21-21-16,0 22 0,-21-1 0,0 0 16,22 1-16,-1-1 15,-21 0-15,21 1 0,-21-1 0,21 0 16,0 22-16,-21-22 0,21 1 0,-21-1 16,0 0-16,22 1 0,-22-1 15,21 0-15,-21 1 0,21-1 0,-21 21 16,0-20-16,0 20 0,21-20 15,-21 20-15,0-21 0,21 22 0,-21-22 16,0 1-16,0 20 0,0-21 16,0 1-16,0-1 0,21 0 0,-21 1 15,0-1-15,0-21 0,22 22 16,-22-1-16,21 0 0,-21 1 0,0-1 16,0-21-16,21 21 0,-21 1 15,21-22-15,-21 21 0,21-21 0,-21 22 16,0-22-16,0 21 0,0-21 15,0 1-15,0 20 0,0-21 0,0 0 16,0 0-16,0 22 0,0-22 16,0 0-16,0 21 0,0-20 0,0 20 15,0-21-15,0 21 0,0-20 0,0 20 16,0 0-16,0-21 0,0 22 16,0-22-16,0 21 0,-21-21 0,21 22 15,-21-22-15,21 0 0,0 21 16,0-20-16,-21-1 0,21 0 0,-21 0 15,21 0-15,-22 0 0,22 1 16,0-1-16,0 0 0,-21 0 0,0 0 16,21 0-16,0 1 15,0-1-15,0 0 0,0 0 16,-21-21-16,21 21 0,0 0 16,0 1-16,0-1 15,-21-21-15,21 21 0,0 0 16,0 0-1,0 0-15,0 1 16,-21-1-16,21 0 16,0 0-1,-22-21-15,22 21 16,-21-21 15,21 21-31,-21-21 0,0 0 0,0 22 16,0-22-16,-1 0 15,1 0-15,21 21 0,-21-21 16,0 0-16,0 0 0,0 21 0,-1-21 16,1 0-16,0 21 0,0-21 15,-21 0-15,20 0 0,1 21 16,0-21-16,0 0 0,0 0 16,0 0-16,-1 21 0,-20-21 0,21 0 15,0 0-15,-22 0 0,22 22 16,-21-22-16,0 0 0,-1 0 0,1 21 15,0-21-15,-1 0 0,-20 0 0,20 21 16,-20-21-16,21 0 0,-22 0 16,1 0-16,-1 21 0,22-21 0,-22 0 15,22 0-15,-22 0 0,22 0 0,-21 21 16,20-21-16,-20 0 0,-1 0 16,22 0-16,-22 0 0,1 21 0,-1-21 15,1 0-15,-1 0 0,1 0 16,-1 0-16,1 0 0,21 0 0,-22 0 15,1 22-15,-1-22 0,22 0 16,-22 0-16,1 0 0,-1 0 0,1 0 16,-1 0-16,1 0 0,-1 0 0,1 0 15,-1 0-15,1 0 0,-1 0 16,1 0-16,-1 0 0,22 0 0,-22 0 16,22 0-16,-21-22 0,-1 22 0,22 0 15,-22 0-15,22 0 0,-22 0 16,1 0-16,-1 0 0,1 0 0,21 0 15,-22 0-15,1-21 0,-1 21 0,1 0 16,20 0-16,-20 0 0,20 0 16,-20 0-16,-1 0 0,22 0 15,-21 0-15,-1 0 0,22 0 0,-22 0 16,1 0-16,-1 0 0,1 0 0,-1 0 16,1 0-16,-1 0 0,1 0 15,-1 0-15,1 0 0,20 0 0,-20 0 16,-1 0-16,22 0 0,-21 0 0,-1 0 15,22 0-15,-22 0 0,1 0 16,-1 0-16,1-21 0,-1 21 0,1 0 16,-1 0-16,1 0 0,-1 0 0,1 0 15,-1 0-15,1 0 16,-1-21-16,1 21 0,-1 0 0,1 0 0,-1 0 16,1 0-16,-1 0 0,1-21 15,-22 21-15,22 0 0,-22 0 0,21 0 16,-20 0-16,20 0 0,-20 0 15,20 0-15,-21 0 0,22 0 0,-22 0 16,1 0-16,20 0 0,-21 0 0,1-21 16,-22 21-16,21 0 0,1 0 15,-1 0-15,0 0 0,1 0 0,-1 0 16,0 0-16,1 0 0,-1 0 0,-21 0 16,21 0-16,-20 0 0,20 0 15,0 0-15,-21 0 0,22 0 0,-1 0 16,0 0-16,-20 0 0,20 0 0,0 0 15,-21-22-15,22 22 16,-1 0-16,-21 0 0,22 0 0,-1 0 16,0 0-16,22 0 0,-22 0 0,0 0 15,22 0-15,-22 0 0,22 0 16,-22 0-16,0 0 0,22 0 0,-22 0 16,22 0-16,-1 0 0,1 0 0,-1 0 15,1 0-15,-1 0 0,22 0 16,0 0-16,-22 0 0,22 0 0,-1 0 15,1 0-15,-21 0 0,20 0 0,1 0 16,0 0-16,-1 0 0,1 0 16,21 0-16,-22 0 0,1 0 0,21 0 15,-21 0-15,20 0 0,-20 0 16,21 0-16,0 0 0,0 0 16,-22 0-16,22 0 0,0 0 15,0 0-15,0 0 16,-1 0-1,1 0-15,0 0 63,0 0-32,0 0-15,0 0 15,21-21 235,0 0-79,0 0-187,0 0 16,0 0-16,0-1 15,0 1-15,21 0 0,-21-21 0,0 21 16</inkml:trace>
  <inkml:trace contextRef="#ctx0" brushRef="#br0" timeOffset="22604.53">3577 4530 0,'0'0'0,"-21"0"0,0 0 15,0 0 48,-1 0-32,1 0 16,21 21-31,21-21 31,1 0-47,-1 0 0,0 0 0,0 0 15,0 0-15,22 0 0,-22 0 16,21 0-16,-21 0 0,22 0 0,-1 0 15,-21 0-15,21 0 0,1-21 16,-1 21-16,0 0 0,1 0 0,-22 0 16,21 0-16,1 0 0,-1 0 15,21 0-15,-20 0 0,20 0 0,1 0 16,-1-21-16,1 21 0,-1 0 0,22 0 16,-22 0-16,1 0 0,-1 0 15,22 0-15,-21 0 0,-1 0 0,1 0 16,-1 0-16,1 0 15,-1 0-15,1 0 0,20 0 0,1 0 16,0 0-16,-1 0 0,1 0 16,0 0-16,-1 0 0,1 0 0,0 0 15,-1 0-15,1 0 0,0 0 0,20 0 16,-20 0-16,21 0 0,0 0 16,-22 0-16,22 0 0,-21 0 0,21 0 15,-22 0-15,22 21 0,0-21 16,0 0-16,0 0 0,0 0 0,-1 0 15,1 0-15,0 0 0,0 0 0,0 21 16,0-21-16,-1 0 16,1 0-16,21 0 0,-21 0 0,0 0 15,0 0-15,0 0 0,-1 0 16,1 0-16,0 0 0,0 0 0,21 0 16,-21 21-16,21-21 0,-21 0 0,-1 0 15,1 0-15,0 0 0,-21 0 16,21 0-16,-22 0 0,22 0 0,0 0 15,0 0-15,-22 0 0,22 0 16,-21 0-16,0 0 0,20 0 0,-20 0 16,0 0-16,-1 0 0,22 0 0,-21 0 15,21 0-15,-22 0 0,22 0 16,-21 0-16,-22 0 0,22 0 16,-21 0-16,20 0 0,-20 0 0,20 0 15,-20 0-15,21 0 0,-22 0 16,22 0-16,-1 0 0,-20 0 0,21 0 15,-22-21-15,22 21 0,-22 0 16,1 0-16,20 0 0,-20 0 0,-1-21 16,1 21-16,21 0 0,-22 0 0,22 0 15,-1 0-15,-20 0 0,21-21 16,-1 21-16,-20 0 0,20 0 0,-20 0 16,-1 0-16,1 0 0,-1 0 15,-20 0-15,20-22 0,1 22 0,-22 0 16,0 0-16,22 0 0,-22 0 15,1 0-15,-22 0 0,21 0 16,0 0-16,-20 0 0,20 0 0,-21 0 16,21 0-16,-20 0 0,-1 0 15,21 0-15,-21 0 0,0 0 0,1 0 16,-1 0-16,0 0 0,0 0 16,21 0-16,-20 0 0,-1 0 0,0 0 15,0-21-15,21 21 0,-20 0 0,-1 0 16,0 0-16,0 0 15,0 0-15,0 0 16,-21-21-16,22 21 16,-44 0 140,22-21-156,-21 21 0,0 0 16,21-21-16</inkml:trace>
  <inkml:trace contextRef="#ctx0" brushRef="#br0" timeOffset="23919.8">7070 3006 0,'0'0'0,"0"-21"0,0-1 16,0 1 15,0 0-15,0 0-16,0 42 62,0 0-46,0 0-16,0 1 0,0-1 16,0 0-16,0 0 0,0 0 15,0 22-15,0-22 0,0 21 16,0 0-16,0 1 0,0-1 0,21 0 16,-21 22-16,21-22 0,-21 1 15,0-1-15,0 21 0,21-20 0,-21-1 16,21 22-16,-21-22 0,0 21 15,0 1-15,0-1 0,0 1 0,21-1 16,-21 1-16,0-1 0,22 22 0,-22-21 16,0-1-16,0 1 0,0-1 15,0 1-15,0-1 0,0 1 0,0-1 16,0 22-16,0-22 0,0 1 16,0-1-16,0 1 0,21-1 0,-21 1 15,0-1-15,0 1 0,21-1 16,-21 1-16,0-1 0,0 1 15,0-1-15,0 22 0,0-22 0,21 1 16,-21 21-16,0-22 0,21 1 0,-21 20 16,0 1-16,0 0 0,0-1 15,0-20-15,0 20 0,0-20 0,0 21 16,0-22-16,0 1 0,0-1 0,0 22 16,21-22-16,-21 1 0,0-1 15,0 1-15,0-1 0,0 1 0,22-1 16,-1 1-16,-21-22 0,21 22 15,0-22-15,-21 21 0,21-20 0,0-1 16,-21 0-16,22 1 0,-1-1 16,-21 0-16,0 1 0,21-22 0,-21 21 15,21-21-15,-21 1 0,0-1 16,0-42 15,0-1-31,0 1 0,-21-21 0,21 21 16,-21-22-16,21 1 0,-21-21 15,21-1-15,0 1 0,0-22 0,0 0 16,0-21-16</inkml:trace>
  <inkml:trace contextRef="#ctx0" brushRef="#br0" timeOffset="25479.97">11747 2942 0,'-21'0'16,"21"-21"-16,0 0 16,-21 21-16,21-21 15,0 42 63,0 0-78,0 0 16,0 0-16,0 1 0,0-1 16,0 0-16,0 0 0,0 0 15,0 0-15,0 22 0,0-22 0,0 21 16,0 1-16,0-1 0,0 0 0,0 1 16,0-1-16,0 0 0,0 1 15,0 20-15,0-21 0,0 1 0,0-1 16,0 0-16,0 1 0,0-1 15,0 0-15,0 1 0,0 20 0,21-20 16,0-1-16,-21 21 0,22-20 0,-22 20 16,0-20-16,0 20 15,21-21-15,-21 1 0,0-1 0,0 22 16,0-22-16,0 0 0,0 1 0,0-1 16,0 0-16,0 22 0,0-22 15,0 22-15,0-22 0,0 0 0,0 22 16,0-22-16,0 0 0,0 1 15,0 20-15,0-20 0,0-1 0,0 0 16,0 1-16,0-1 0,-21 0 0,21 1 16,-22-1-16,22 21 0,0-20 15,0-1-15,0 0 0,0 22 0,-21-22 16,21 1-16,0-1 0,0 0 0,0 1 16,0-1-16,0 0 15,0 1-15,0-1 0,0 0 0,21 1 16,-21-1-16,0 0 0,0 1 0,22-1 15,-22 21-15,21-20 0,-21-1 16,0 0-16,0 1 0,21-1 0,-21 0 16,0 1-16,21-1 0,-21 0 0,0-20 15,0 20-15,0 0 0,0 1 16,21-1-16,-21 0 0,0 1 0,21-1 16,-21 0-16,0 1 0,0-1 0,0 0 15,0-21-15,0 22 0,22-1 0,-22-21 16,0 0-16,0 22 0,21-22 15,-21 0-15,0 0 0,0 0 16,0 1-16,0-1 0,0 0 0,0 0 16,0 0-16,0 0 0,0 1 0,0-1 15,0 0-15,0 0 16,0 0-16,0 0 16,0-42 30,21 0-30,0 21-16,-21-21 0,0 0 16,0 0-1,0-1-15,-21 1 16,0 0 0,0 0-16</inkml:trace>
  <inkml:trace contextRef="#ctx0" brushRef="#br0" timeOffset="27720.55">4212 3789 0,'0'-21'16,"-21"21"-16,21-21 16,0-1-1,-21 1-15,0 21 0,21-21 16,-22 21-16,22-21 16,-21 21-1,21 21 16,-21 0-31,21 0 16,0 1-16,0-1 16,0 0-16,0 21 0,0-21 0,0 22 15,0-22-15,0 21 0,0 1 0,0-1 16,0 0-16,0 1 0,0-1 16,0 0-16,21-21 0,0 22 0,-21-22 15,22 0-15,-22 0 0,21 0 16,0-21-16,0 0 0,0 0 0,0 0 15,1 0-15,-1 0 0,0-21 16,0 0-16,0 0 0,22 0 0,-22-22 16,0 22-16,0-21 0,0 0 15,0-1-15,1 1 0,-22 0 0,0-1 16,0 1-16,0 0 16,0 20-16,0-20 0,0 21 0,0 0 15,0 0-15,0-1 0,-22 1 16,1 21-1,21 21 17,0 1-17,21-22-15,1 0 0,-22 21 16,21 0-16,0-21 0</inkml:trace>
  <inkml:trace contextRef="#ctx0" brushRef="#br0" timeOffset="28489.12">5016 3704 0,'0'-21'0,"-21"21"31,0 0-31,0 0 16,21 21-16,0 0 0,0 1 15,0-1-15,0 0 0,0 21 16,0-21-16,0 1 0,0-1 16,0 21-16,0-21 0,0 22 15,0-22-15,0 21 0,0-21 0,0 22 16,0-22-16,0 0 0,0 0 16,0 0-16,0 0 0,0 1 15,0-44 1,0 1-1,0 0-15,0 0 16,0-21-16,0 20 0,-21 1 0,21-21 16,-21 21-16,21-22 0,0 22 0,0 0 15,0-21-15,0 21 0,0-1 16,0 1-16,0 0 0,0 0 0,0 0 16,0 0-16,0-1 15,21 1-15,0 21 0,0-21 0,0 21 16,-21-21-16,21 21 0,1 0 15,-1 0-15,0 0 0,0 0 0,0 0 16,0 0-16,1 0 0,-1 21 16,-21 0-16,21 0 15,-21 1-15,0 20 0,0-21 0,0 0 16,0 0-16,0 1 0,-21-1 16,0 21-16,-22-21 0,22 0 0,-21 1 15,-1-1-15,22 0 0,-21-21 16,0 0-16,20 21 0,-20-21 0,21 0 15,0 0-15,0 0 16,21-21-16,0 0 0,0 0 16,0-1-16,21 22 15,0 0 1,0 0-16,0 0 0,0 0 16,1 22-16,-1-1 0,0-21 15,0 21-15,0 0 0,0 0 0,1 0 16,-1 1-16,0-22 0,0 21 15,-21 0-15,21 0 0,0 0 16,-21 0-16,22-21 0,-22 22 0,21-1 16,0-21-16,-21 21 0,0 0 15,21-21-15,0 0 16,0 0-16,1-21 16,-1 0-16</inkml:trace>
  <inkml:trace contextRef="#ctx0" brushRef="#br0" timeOffset="29017.81">5715 3747 0,'0'0'0,"21"-43"0,0 22 16,-21-21 0,0 63 15,0 0-31,0 0 0,0 22 15,0-22-15,0 21 0,-21-21 16,0 22-16,21 20 0,-21-21 0,0 1 16,21-1-16,-22 0 0,22 1 0,-21-1 15,21 0-15,0-20 0,-21 20 16,21-21-16,0 0 0,-21-21 0,21-21 31,0 0-15,0 0-16,0 0 0,21-1 15,0-20-15,-21 21 0,0 0 0,0-22 16,21 22-16,-21 0 0,22 21 16,-22-21-16,21 21 15,0 21-15,0-21 16,-21 21-16,21 0 0,0 1 16,-21-1-16,22 0 0,-1 0 0,0 0 15,0 0-15,0-21 0,0 22 16,1-22-16,-1 21 0,21-21 15,-21 0-15,0 0 0,1 0 0,20 0 0,-21 0 16,0 0-16,0 0 16,1 0-16,-1 0 0,-21-21 15,21 21-15,-21-22 0,0 1 16,0 0 0,0 0-16,0 0 0,0 0 15,0-1-15,0 1 16,0-21-16,0 21 0</inkml:trace>
  <inkml:trace contextRef="#ctx0" brushRef="#br0" timeOffset="29848.34">8170 3620 0,'0'0'0,"-42"-43"31,42 22-31,-21 21 16,0-21-16,-1 21 16,1 0-1,0 0 1,21 21 0,-21 0-16,21 0 0,0 1 0,0-1 15,0 21-15,0-21 0,0 22 16,0-22-16,0 21 0,0 0 0,-21 1 15,21-1-15,0 0 0,0 1 0,0 20 16,0-20-16,0-1 0,0-21 16,0 21-16,0 1 0,0-22 0,21 21 15,0-21-15,0 1 0,0-1 16,-21 0-16,22-21 0,-1 21 0,0-21 16,0 0-16,21 0 0,-20 0 15,-1 0-15,0 0 0,0 0 16,0-21-16,0 0 0,1 0 0,-1-1 15,0-20-15,0 21 0,0-21 16,0-1-16,1-20 0,-1 20 0,0-20 16,-21 21-16,0-22 0,21 22 15,-21-1-15,21 1 0,-21 0 0,0-1 16,0 22-16,0-21 0,0 21 0,0 0 16,0-1-16,0 1 15,0 42 32,0 1-47,0-1 16,0 0-16,0 0 0,0 0 15,0 0-15,0 1 0,21-1 16,1-21-16,-1 21 0</inkml:trace>
  <inkml:trace contextRef="#ctx0" brushRef="#br0" timeOffset="30293.08">8911 3979 0,'0'-42'15,"0"21"1,0 0-16,0 0 16,0-1-1,-21 22-15,0 0 16,0 0-16,-1 0 0,1 0 0,0 0 15,0 22-15,0-22 0,0 21 16,-1 0-16,22 0 0,0 0 16,0 0-16,0 1 0,0-1 0,22 0 15,-1-21-15,0 21 0,0 0 16,0 0-16,22 1 0,-22-1 0,0 0 16,21 0-16,-21 0 15,1 0-15,20 1 0,-21-1 0,-21 0 16,0 0-16,21 0 0,-21 0 15,0 1-15,-21-1 16,0-21-16,-21 21 0,20-21 0,-20 0 16,0 0-16,-1 0 0,22 0 15,-21 0-15,21 0 0,0 0 0,-1 0 16,1 0-16,0 0 0,0-21 16,21 0-16,0-1 15,0 1-15,0 0 0,21 0 16,0 21-16,0-21 0,1 0 15,-1 21-15,0-22 0,0 22 16,0 0-16</inkml:trace>
  <inkml:trace contextRef="#ctx0" brushRef="#br0" timeOffset="31027.66">9186 4233 0,'0'0'0,"21"0"0,64-63 31,-85 42-31,21 0 0,0-1 16,1-20-16,-1 21 0,-21 0 0,21-22 15,-21 22-15,21 0 0,-21 0 16,0 0-16,-21 0 16,0 21-1,0 0-15,-1 0 0,1 0 16,0 21-16,0-21 0,0 21 0,21 0 15,-21 0-15,21 0 0,-22 22 0,22-22 16,0 0-16,0 21 0,0-20 16,0 20-16,0-21 0,0 0 0,22 0 15,-22 1-15,21-1 16,0 0-16,-21 0 0,21 0 0,0-21 16,0 21-16,1-21 0,-1 0 0,0 0 15,0 0-15,0 0 0,0 0 16,1 0-16,-1 0 0,0 0 15,0-21-15,-21 0 0,21 21 16,-21-21-16,0 0 0,0 0 0,0-1 16,21-20-16,-21 21 0,0 0 15,22 0-15,-22-22 0,0 22 0,0 0 16,21 0-16,-21 0 0,21-1 16,-21 1-16,0 0 0,21 21 15,0-21-15,0 21 16,1 0-16,-1 21 0,-21 0 15,21 0-15,0 1 0,-21-1 16,21 0-16,-21 21 0,21-21 16,1 22-16,-22-22 0,0 0 0,21 21 15,-21-20-15,21-1 0,-21 0 0,0 0 16,0 0-16,0 0 16,0-42 15,-21 0-16,21 0-15,0 0 0,-21 0 0,21-22 16,0 22-16,0 0 16,0-21-16,0 20 0,0 1 0,21-21 15,0 21-15,-21 0 0,21-1 16,0 1-16,0 0 0,-21 0 16,22 21-16,-22-21 0,21 21 15,0 0-15,0 0 16,-21-21-16,21 21 0,0 0 0,1 0 15</inkml:trace>
  <inkml:trace contextRef="#ctx0" brushRef="#br0" timeOffset="32036.09">10266 3979 0,'0'0'0,"0"22"0,0-1 0,0 0 16,0 0-16,0 0 0,0 0 15,0 1-15,0-1 0,0 0 0,0 0 16,0 0-16,0 0 0,0 1 15,0-1-15,0 0 16,21-21 15,-21-21-31,21 21 16,-21-21-16,0-1 0,0 1 16,0 0-16,21 0 0,-21 0 15,21 0-15,-21-1 0,22 1 16,-22-21-16,0 21 0,21 0 15,0-1-15,0 1 0,0 21 32,0 21-32,1 1 15,-22-1-15,0 21 0,0-21 16,0 0-16,0 22 0,21-22 0,-21 0 16,21 0-16,-21 0 0,0 1 0,0-1 15,21 0-15,0 0 0,0-21 16,1 0-16,-1 0 15,0 0-15,0 0 16,0-21-16,0 21 0,1-21 0,-1 0 16,0-1-16,0 1 0,0 0 15,0-21-15,1 21 0,-1-1 16,0-20-16,21 21 0,-21 0 0,1 0 16,-22-1-16,21 1 0,-21 0 15,-21 21 1,21 21-16,-22 0 15,1-21-15,0 22 0,0-1 16,21 21-16,-21-21 0,0 0 0,21 22 16,0-22-16,0 21 0,0-21 15,-22 1-15,22-1 0,0 21 0,0-21 16,0 0-16,0 1 0,22-22 16,-1 0-1,0 0-15,0 0 16,0 0-16,0-22 15,-21 1-15,22 0 0,-22 0 0,21 0 16,-21 0-16,0-1 0,21-20 0,-21 21 16,21-21-16,-21 20 0,0 1 15,0 0-15,0 0 0,0 0 0,21 21 16,-21 21 0,0 0-1,0 0-15,21 0 16,-21 1-16,0-1 0,0 0 15,22 0-15,-1 0 16,-21 0-16,21 1 16,0-22-16,0 0 0,0 0 15,1 0 1,-22-22-16,21 1 16,0 0-16,-21 0 0,21 0 0,-21 0 15,0-1-15,21 1 0,-21 0 16,21 21-16,-21-21 0,0 0 0,22 21 15,-22 21 17,0 0-17,21 0-15,0 0 16,-21 1-16,21-22 16,0 21-16,0 0 15,1-21 1,-1 0-16,0 0 15</inkml:trace>
  <inkml:trace contextRef="#ctx0" brushRef="#br0" timeOffset="32479.84">12446 3598 0,'0'64'16,"0"-43"0,0 0-16,0 22 0,0-22 15,0 21-15,-21-21 0,21 22 0,0-1 16,-21 0-16,21 1 0,0-1 15,0-21-15,-22 21 0,22 1 0,-21-22 16,21 0-16,0 21 0,0-20 0,0-1 16,0 0-16,0 0 15,21-21 1,1 0 0</inkml:trace>
  <inkml:trace contextRef="#ctx0" brushRef="#br0" timeOffset="32843.62">12382 3810 0,'-21'-21'16,"42"42"-16,-42-63 0,0 21 16,21-1-16,-21 1 0,21 0 15,0 0-15,0 0 0,0 0 0,0-1 16,21 1-16,0 0 0,0 0 15,1 0-15,-1 0 0,0-1 0,21 22 16,-21-21-16,1 21 0,20 0 16,-21 0-16,0 0 0,0 0 0,22 21 15,-22 1-15,0-1 0,0 0 0,-21 0 16,0 0-16,0 22 0,0-22 16,0 0-16,0 0 0,0 0 0,0 0 15,-21 1-15,0-1 0,0 0 16,0 0-16,-1 0 0,1-21 15,0 21-15,0 1 0,0-22 0,21 21 16,-21-21-16,-1 21 16,44-21 15,-1 0-31</inkml:trace>
  <inkml:trace contextRef="#ctx0" brushRef="#br0" timeOffset="34051.94">13229 3768 0,'0'0'0,"0"-43"32,-21 43-32,0 0 15,0 0-15,-1 0 0,1 0 0,0 0 16,0 0-16,0 22 0,0-1 15,-22 0-15,22 0 0,0 21 0,-21-20 16,20 20-16,1 0 0,0 1 16,0-1-16,21 0 0,0 1 0,0-22 15,0 21-15,0-21 0,0 0 0,0 1 16,0-1-16,21-21 16,0 0-16,0 0 15,1 0-15,-1-21 0,0 21 16,0-22-16,0 1 0,0 0 0,1 0 15,-1-21-15,0 20 0,0-20 16,0 0-16,0-1 0,-21 22 0,22-21 16,-22 0-16,21 20 0,-21 1 0,21 0 15,-21 0-15,0 0 0,0 42 32,-21 0-17,0 0-15,21 0 0,-22 1 0,22-1 16,0 21-16,0-21 0,0 22 15,0-22-15,0 21 0,0-21 16,0 0-16,0 1 0,22-1 0,-1 0 16,0 0-16,0-21 0,0 0 15,22 21-15,-22-21 0,21 0 0,-21 0 16,22 0-16,-22-21 0,21 21 16,-21-21-16,22-21 0,-22 20 0,0-20 15,21 21-15,-21-21 0,1-1 16,-1 22-16,0-21 0,-21 21 0,0-1 15,0-20-15,0 21 0,0 0 16,-21 21 0,0 0-16,-1 0 0,1 21 15,21 0 1,0 0-16,0 0 0,0 1 16,0-1-16,0 0 0,0 0 0,0 0 15,0 0-15,21 1 0,-21-1 16,0 0-16,0 0 0,0 0 0,22 0 15,-22 1-15,0-1 16,-22-21 15,1-21-15,21-1-16,-21 22 16,0 0-16,21-21 15,-21 21-15,21 21 31,0 1-15,0-1-16,21-21 16,0 21-16,0-21 0,0 0 15,1 0-15,-22 21 16,21-21-16,0 0 0,0 0 0,0 0 16,0 0-16,22-21 0,-22 21 15,21-21-15,-21 0 0,22-1 0,-22 1 16,21 0-16,-21 0 0,1-21 15,-1 20-15,0-20 0,0 21 16,0 0-16,-21-22 0,21 22 0,-21 0 16,0 0-16,0 0 15,-21 21-15,0 0 0,0 0 16,0 0-16,0 21 0,-1-21 0,1 21 16,0 0-16,21 0 0,0 1 15,-21-22-15,21 21 0,0 0 0,0 0 16,0 0-16,21 0 15,-21 1-15,21-1 0,0-21 16,1 21-16,-1 0 0,0 0 16,0-21-16,-21 21 0,0 1 15,0-1 1,0 0 0,-21-21-16,0 0 0,0 0 0,-1 0 15,1 0 1,0 0-16,21-21 31,21 21-31</inkml:trace>
  <inkml:trace contextRef="#ctx0" brushRef="#br0" timeOffset="34616.61">14541 3747 0,'0'0'0,"-21"0"15,0 0-15,21 21 16,-21 0-16,0 0 0,0 0 16,21 0-16,0 1 0,-22-1 15,22 0-15,-21 0 0,21 0 0,0 22 16,0-22-16,0 0 0,0 0 16,0 0-16,0 0 0,0 1 15,0-1-15,21-21 31,1 0-31,-1 0 0,0-21 0,-21-1 0,21 1 16,0 0-16,0 0 16,1 0-16,-1-22 0,0 22 0,-21 0 15,21 0-15,0 0 16,-21 42 15,0 0-31,0 0 0,0 0 16,0 1-16,0-1 0,0 0 15,0 0-15,21-21 16,-21 21-16,22-21 16,-1 0-16,0 0 15,0 0-15,0 0 0,0 0 0,1 0 16,-1-21-16,0 21 16,0-21-16,-21 0 0,0 0 0,21-1 15,-21 1-15,0 0 0,0 0 0,0 0 16,0 0-16,0-1 0,0 1 15,-21 21 1,0 0 0,0 0-16,42 0 62</inkml:trace>
  <inkml:trace contextRef="#ctx0" brushRef="#br0" timeOffset="34992.16">15155 3768 0,'-21'21'15,"0"0"1,0 0-16,0-21 0,-1 21 0,22 1 16,-21 20-16,0-21 0,0 0 15,0 22-15,0-22 0,21 0 0,0 21 16,0-21-16,0 1 0,0-1 15,0 0-15,21-21 16,0 0-16,0 0 0,0 0 16,0 0-16,22 0 0,-22-21 15,0 0-15,0-1 0,22 1 0,-43 0 16,21-21-16,0 21 0,-21-1 16,21-20-16,-21 21 0,0 0 0,0 0 15,0-1-15,0 1 0,-21 0 0,0 0 16,0 21-16,-1 0 0,1 0 15,-21 0-15,21 0 0,0 0 0,-1 0 16,1 21-16,0 0 0,0-21 16,21 21-16,-21 1 0,21-1 15,0 0-15,0 0 0,0 0 0,0 0 16,0 1-16,21-22 16,0 0-16,0 21 0,0-21 0,1 0 15</inkml:trace>
  <inkml:trace contextRef="#ctx0" brushRef="#br0" timeOffset="35319.98">15325 3937 0,'0'-21'16,"0"42"-16,0-63 0,0 21 0,0-1 31,0 1-31,0 42 31,21-21-31,-21 22 0,21-1 16,0 0-16,0 0 0,0 0 0,-21 0 15,22-21-15,-1 22 0,-21-1 16,0 0-16,0 0 0,21-21 16,-21 21-16,0-42 31,0 0-15,0 0-16,0 0 0,0-1 0,0 1 15,0 0-15,0 0 0,0 0 16,0 0-16,0-1 0,21 22 15,0 0 1,0 0 0,1 0-16,-1 0 0,0 0 0,0 0 15</inkml:trace>
  <inkml:trace contextRef="#ctx0" brushRef="#br0" timeOffset="35756.33">15960 3916 0,'-22'0'0,"-41"-21"32,42 21-32,0 0 0,-1 0 15,1 21-15,0 0 0,21 0 16,-21 0-16,0 1 0,0-1 0,21 0 16,-22 21-16,22-21 0,0 1 15,0-1-15,0 0 0,0 0 0,0 0 16,22-21-1,-1 0-15,0 0 16,0-21-16,-21 0 0,21 21 0,0-21 16,1-22-16,-1 22 0,0 0 15,0-21-15,-21-1 0,21 22 0,0-21 16,-21 0-16,22-1 0,-22 1 16,21 0-16,-21-1 0,21 1 15,-21 0-15,0 20 0,0-20 16,0 21-16,-21 42 15,0 0 1,-1 0-16,1 22 0,0-1 16,0 0-16,0 1 0,21 20 0,0-20 15,-21-1-15,21 21 0,0-20 16,0-1-16,0 0 0,0 1 0,0-1 16,0 0-16,0 1 0,0-22 15,0 21-15,0-21 0,0 22 0</inkml:trace>
  <inkml:trace contextRef="#ctx0" brushRef="#br0" timeOffset="37807.57">4212 5948 0,'0'-21'31,"21"21"-31,-21-21 0,0-1 16,0 1-16,0 0 0,0 0 16,0 0-16,0 0 0,-21-1 15,0 1-15,0 0 0,0 21 16,-22-21-16,22 21 0,-21-21 0,-1 21 15,1 0-15,21 0 0,-21 21 16,-1 0-16,1 0 0,21 22 0,-22-22 16,22 21-16,0 0 0,21 1 15,0-1-15,0 0 0,0 1 16,0-1-16,0-21 0,21 22 0,0-22 16,1 0-16,-1 0 0,0-21 15,0 0-15,21 0 0,-20 0 0,-1 0 16,21 0-16,-21 0 0,22-21 15,-22 21-15,0-21 0,0 0 0,0-22 16,0 22-16,1 0 0,-1-21 16,0-1-16,0 1 0,-21-22 0,21 1 15,-21 21-15,21-22 0,-21 1 16,0-1-16,0 1 0,0 20 0,0-20 16,0 20-16,0 1 0,0 21 15,0 0-15,0 0 0,-21-1 16,0 22-16,0 0 0,0 22 15,21-1-15,0 0 0,-21 21 16,21 1-16,-22-1 0,22 21 0,0 1 16,0-1-16,0 1 0,0-1 15,0 1-15,0-22 0,22 22 0,-22-22 16,21 0-16,0 1 0,0-22 16,0 0-16,0 0 0,1 0 15,20-21-15,-21 0 0,21 0 0,-20 0 16,20 0-16,0 0 0,-21 0 0,22-21 15,-1 0-15,-21 0 0,0 0 16,1 0-16,-1-1 0,-21 1 16,0 0-16,0 0 0,0 0 0,-21 0 15,-1-1-15,1 1 0,0 21 16,0 0-16,0 0 0,0 0 0,-1 21 16,1-21-16,0 22 0,21 20 15,0-21-15,-21 0 0,21 0 0,0 1 16,0 20-16,0-21 0,0 0 15,0 0-15,0 1 0,21-22 0,-21 21 16,21-21-16,0 0 0,1 0 0,20 0 16,-21 0-16,21 0 15,-20 0-15,20 0 0,-21 0 0,21-21 16,1 21-16,-22-22 0,0 1 16,21 0-16,-20 0 0,-22 0 0,21 0 15,-21-1-15,21 1 0,-21 0 16,0 0-16,0 42 31,0 0-31,0 0 0,0 1 16,0-1-16,0 0 0,0 0 15,0 0-15,0 0 16,0 1 0,21-22-1,0 0 1,-21-22-16,21 22 0,1-21 15,-22 0-15,21 0 0,-21 0 16,21 0-16,-21-1 0,0 1 0,21 0 16,-21 0-16,21 21 0,-21-21 15,21 21 1,-21 21-16,0 0 0,22 0 16,-22 0-16,0 1 15,0-1-15,21-21 0,-21 21 16,21-21-1,0 0 1,0 0-16,0 0 0,-21-21 16,22 21-16,-1-21 0,0-1 15,0 1-15,21 0 0,-20 0 0,-1 0 16,0 0-16,0-1 0,0 22 16,-21-21-16,21 21 0,1 0 0,-22 21 15,21 1 1,-21-1-16,0 0 0,0 21 15,0-21-15,21 1 0,-21-1 16,0 0-16,0 0 0,21-21 0,-21 21 16,21 0-16,0-21 0,1 22 15,-1-22-15,0 0 16,0 0-16,0 0 0,0 0 0,22 0 16,-22-22-16,0 22 0,21-21 0,-20 0 15,20 21-15,-21-21 0,0 0 16,22 0-16,-22-1 0,0 22 0,-21-21 15,0 0-15,21 21 0,-21 21 32,0 0-32,21 1 15,-21-1-15,0 0 0,0 0 16,0 0-16,21-21 16,1 21-16,-1-21 15,0 0-15,0 0 0,0 0 16,0 0-16,1-21 0,-1 0 15,0 21-15,0-21 0,0 0 16,0-22-16,-21 22 0,0 0 0,0-21 16,0-1-16,0 1 0,0 0 15,0-1-15,-21 22 0,0-21 0,0 21 16,-21 21-16,20 0 0,-20 0 16,21 0-16,-21 0 0,-1 21 0,22 0 15,0 0-15,-21 22 0,20-22 16,22 21-16,-21-21 0,0 22 15,21-22-15,-21 0 0,0 0 0,21 21 16,0-20-16,-21-1 0,-1 0 16,1 0-16</inkml:trace>
  <inkml:trace contextRef="#ctx0" brushRef="#br0" timeOffset="38279.37">4318 6731 0,'0'0'0,"0"-21"0,0 0 16,0 0-16,0-1 0,0 1 16,0 0-16,0 0 0,0-21 0,0 20 15,0 1-15,0 0 16,-21 21-16,0 0 15,-1 0-15,1 21 0,0 0 16,0 1-16,21-1 0,0 0 0,0 0 16,0 0-16,0 22 0,0-22 0,0 0 15,21 0-15,0 0 0,0 0 16,22 1-16,-22-1 0,21 0 0,1-21 16,-1 21-16,-21 0 15,21 0-15,-20-21 0,-1 22 0,0-1 16,-21 0-16,0 0 15,-21 0-15,0-21 0,-22 21 16,1-21-16,0 0 0,-1 22 0,1-22 16,0 0-16,-1 0 0,1 0 15,0 0-15,20 0 0,-20-22 0,21 22 16,0-21-16,0 0 0,21 0 0,0 0 16,0 0-16,0-1 0,0 1 15,21 0-15,21 0 0,-21 0 0,22-22 16,20 22-16,-21-21 0,22 0 15,21 20-15</inkml:trace>
  <inkml:trace contextRef="#ctx0" brushRef="#br0" timeOffset="38855.86">4826 6392 0,'21'0'0,"-42"0"0,84-21 15,-63 42 1,-21 1-16,21 20 16,-21-21-16,0 21 0,0-20 0,0 20 15,21 0-15,0 1 0,-22-1 16,22 0-16,-21 1 0,21-22 0,-21 21 15,21-21-15,0 22 0,0-22 0,0 0 16,0 0-16,0 0 16,0 0-16,21-21 31,0-21-31,1 0 0,-1 0 16,0 0-16,0 0 0,0-1 0,0 1 15,1 0-15,-22-21 0,0 21 16,0-1-16,0-20 0,0 21 0,0 0 15,0 0-15,0-1 16,-22 22-16,1 0 0,0 0 16,21 22-16,0-1 0,-21 0 0,21 0 15,0 0-15,0 0 0,0 1 16,0-1-16,0 0 0,0 0 16,21 0-16,0-21 0,-21 21 0,21 1 15,1-22-15,-1 0 0,0 0 16,0 0-16,0 0 0,0 0 0,1 0 15,-1 0-15,21 0 0,-21-22 16,0 1-16,1 0 0,-1 21 0,21-21 16,-42 0-16,21 0 0,0-1 15,-21 1-15,0 0 0,0 0 16,0 42 0,0 0-1,0 0-15,0 1 0,0-1 16,0 0-16,0 0 15,0 0-15,0 0 16,0 1 0,22-22-16,-22-22 31,0 1-31,0 0 16</inkml:trace>
  <inkml:trace contextRef="#ctx0" brushRef="#br0" timeOffset="39012.73">5207 6498 0,'0'-21'16,"0"42"-16,0-63 0,-21 21 0,0 21 16,21-21-16,-22 21 15,22 21 1,0 0-16,0 0 16,22 0-1,-1-21-15,0 0 0,0 0 16,0 0-16</inkml:trace>
  <inkml:trace contextRef="#ctx0" brushRef="#br0" timeOffset="40020.41">5503 6329 0,'0'0'0,"0"-21"0,-21 21 16,0 0 0,0 0-16,21 21 0,0 0 0,0 0 15,-21 22-15,21-1 0,0-21 0,0 21 16,0 1-16,0-1 0,0 22 15,0-22-15,0-21 0,0 21 0,0 1 16,21-22-16,-21 21 0,0-21 16,21 1-16,0-1 0,0 0 0,0-21 15,1 21-15,-1-21 0,0 0 16,0 0-16,0-21 16,0 21-16,1-21 0,-1 0 0,0-1 15,0 1-15,0-21 0,0 0 0,1 20 16,-22-20-16,0-21 15,0 20-15,0-20 0,0 20 0,0-20 16,0 21-16,0-1 0,0 22 16,0 0-16,0 0 0,0 0 0,-22 21 15,1 21-15,21 0 16,0 21-16,0-21 0,0 22 16,-21-1-16,21 0 0,0 22 0,0-22 15,0 1-15,0-1 0,0 0 16,0-21-16,21 22 0,-21-22 0,21 0 15,1 0-15,-1 0 0,0 1 0,0-22 16,0 0-16,22 0 0,-22 0 16,21 0-16,-21 0 0,0 0 15,22 0-15,-22 0 0,0-22 0,0 1 16,0 0-16,1 0 0,-1 0 16,-21 0-16,0-22 0,21 22 0,-21 0 15,0-21-15,21 20 0,-21 1 16,0 42-1,0 1 1,0-1-16,0 0 0,0 0 16,0 0-16,0 0 0,0 1 15,0-1-15,21 0 16,0-21-16,1 0 16,-1 0-16,0 0 15,0 0-15,0 0 16,0 0-16,1-21 0,-1 0 15,0 21-15,-21-22 0,0 1 0,21 21 16,-21-21-16,21 0 0,-21 0 16,21 21-1,-21 21 1,0 0-16,22-21 16,-22 21-16,0 0 0,21-21 15,0 22-15,0-22 16,0 0-16,0 0 0,1 0 15,-1 0-15,0 0 16,0 0-16,0 0 0,0 0 16,1 0-16,-1-22 0,0 1 0,0 0 15,0 0-15,-21 0 16,0 0-16,0-1 0,0 1 0,21 0 16,-21 0-16,0 0 15,0 42 1,0 0-16,0 0 15,0 0-15,22-21 0,-22 22 16,0-1-16,0 0 0,21 0 16,0-21-16,0 0 15,0 21-15,0-21 16,1 0-16,-1 0 0,0 0 16,0-21-16,0 21 0,-21-21 15,21 0-15,-21 0 0,22 21 0,-22-22 16,0-20-16,0 21 0,0 0 0</inkml:trace>
  <inkml:trace contextRef="#ctx0" brushRef="#br0" timeOffset="41800.1">8149 5842 0,'21'-21'0,"-21"0"0,0 0 16,21-1-16,-21 1 0,22 0 15,-22 42 17,0 0-32,0 1 15,0 20-15,0 0 0,0 1 16,0 20-16,0-21 0,0 22 16,0-22-16,0 22 0,0-22 0,0 22 15,0-22-15,0 0 0,0 22 16,0-43-16,0 21 0,0 1 0,0-22 15,21 0-15,0 0 0,0-21 16,0 0 0,0 0-16,1-21 0,-22 0 0,21 0 15,0 21-15,0-22 0,0 1 16,0-21-16,-21 21 0,22 0 0,-1-1 16,-21 1-16,0 0 0,0 42 62,0 0-46,0-42 46,21 21-46,0-21-16,-21 0 0,21 0 15,0 0-15,-21-1 0,0 1 16,22 0-16,-1 0 0,-21-21 0,21 20 16,-21 1-16,0-21 0,0 0 15,21 20-15,-21-20 0,0 0 16,0-1-16,0 22 0,0-21 0,0 0 16,0 20-16,0 1 0,0 0 15,0 42 16,0 0-15,0 1-16,0-1 16,0 0-16,0 0 15,0-42 32,0 0-47,0 0 16,0-1-16,0 1 15,0 0-15,0 0 16,0 0 0,0 42 46,0 0-62,0 0 16,0 0-16,0 1 0,-21-1 15,21 0-15,0 0 0,0 0 16,-21 0-16,21 1 0,-21-1 0</inkml:trace>
  <inkml:trace contextRef="#ctx0" brushRef="#br0" timeOffset="43503.74">8594 6096 0,'21'-21'31,"0"21"-31,-21-21 16,0 0-16,21-1 0,-21 1 15,21 21-15,-21-21 0,0 0 16,0 0-16,0 0 16,0-1-16,0 1 0,0 0 0,0 0 15,0 0-15,-21 0 0,0-1 0,0 1 16,0 0-16,-22 0 0,22 21 15,0 0-15,0 0 0,-22 0 0,22 0 16,-21 21-16,21 0 0,0 0 16,-22 1-16,22-1 0,-21 21 0,21-21 15,-1 22-15,1-1 16,0-21-16,21 21 0,0 1 0,0-1 0,-21 0 16,21-20-16,0 20 0,0 0 0,0-21 15,0 22-15,21-22 16,-21 0-16,21 21 0,0-42 0,1 22 15,-1-1-15,0-21 0,0 0 16,21 0-16,-20 0 0,-1 0 16,0 0-16,0 0 0,-21-21 0,21 21 15,0-22-15,1 1 0,-22 0 16,0 0-16,21 0 0,0 0 0,-21-1 16,21-20-16,-21 21 0,0-21 0,21 20 15,-21-20-15,21 21 16,-21-21-16,0 20 0,0-20 0,22 21 0,-22 0 15,0 0-15,0-1 16,21 22-16,-21-21 0,0 0 0,0 0 16,0 42 15,0 0-31,0 0 0,0 1 0,0-1 16,0 21-16,0-21 0,0 22 0,0-22 15,0 21-15,21-21 0,-21 22 16,21-22-16,0 0 0,0 0 0,-21 0 15,43 0-15,-22 1 0,0-1 16,0 0-16,22-21 0,-1 0 16,0 21-16,1-21 0,-1 0 0,0 0 0,1 0 15,-1 0-15,0-21 16,1 21-16,-22-21 0,21 0 0,0-1 16,-20 1-16,20 0 0,-21 0 0,0 0 15,0 0-15,1-22 0,-22 22 16,0-21-16,0 21 0,0-1 0,0-20 15,0 21-15,0 0 0,-22 0 16,22-1-16,-21 1 0,0 21 0,-21 0 16,21-21-16,-22 21 0,22 0 0,-21 0 15,-1 21-15,1-21 0,21 21 16,-21 1-16,20-1 0,-20 21 16,21-21-16,0 0 0,21 22 15,0-22-15,0 0 0,0 0 0,0 0 16,0 1-16,0-1 0,21 0 0,0 0 15,0 0-15,22-21 0,-22 21 16,0-21-16,0 0 0,21 0 0,-20 0 16,-1 0-16,21 0 0,-21 0 0,0 0 15,1 0-15,-1 0 0,0-21 16,0 0-16,0 0 0,0 0 0,1 0 16,-1-22-16,0 1 0,-21 0 0,0-1 15,21 1-15,-21-22 0,0 1 16,0-1-16,0 1 0,0 21 15,0-22-15,0 22 0,0-1 16,0 22-16,0-21 0,-21 21 0,21 0 16,-21 21-16,0 0 15,21 21-15,0 0 16,0 21-16,0 1 0,-22-1 0,22 21 16,0-20-16,0 20 0,0 1 15,0-1-15,0-20 0,0 20 0,22-21 16,-22 1-16,21-1 0,0 0 15,-21-20-15,21 20 0,0-21 0,0 0 16,1 0-16,-1 1 0,21-1 16,-21-21-16,0 21 0,1-21 15,20 0-15,-21 0 0,21 0 0,-20 0 16,-1 0-16,21-21 0,-21 0 0,22 21 16,-22-22-16,0 1 0,0-21 15,21 21-15,-20 0 0,-1-1 0,21 1 16,-21 0-16,0 0 0,1 0 0,-1 21 15,0 0 1,-21 21-16,0 0 16,0 0-1,0 0-15,21-21 16,0 0-16,0 0 16,1 0-1,-1 0-15,0 0 16,0 0-16,0-21 0,-21 0 0,21 21 15,1-21-15,-1 0 0,0 21 16,0-21-16,0-1 0,0 22 0,1 0 16,-22-21-16,21 21 0,0 0 15,-21 21-15,0 1 16,0-1-16,0 0 0,0 0 16,0 0-16,0 0 15,0 1-15,21-22 16,0 0-16,0 0 15,1 0 1,-1 0-16,0-22 0,0 1 16,0 21-16,0-21 0,22 0 0,-22 21 15,21-21-15,-21 0 0,22-1 16,-22 1-16,21 0 0,-21 0 16,22 21-16,-22 0 0,0 0 15,-21 21-15,0 0 16,0 0-16,0 1 0,0-1 0,0 0 15,0 0-15,0 0 0,0 0 16,21 1-16,0-1 16,1-21-1,-1 0-15,0 0 16,0 0-16,0 0 0,0-21 0,-21-1 16,22 1-16,-22 0 15,0 0-15,0 0 0,0-22 0</inkml:trace>
  <inkml:trace contextRef="#ctx0" brushRef="#br0" timeOffset="43648.66">10795 5588 0,'-42'0'15,"84"0"-15,-106 0 0,22-21 0,21 21 0,0 0 32,42 0-1,0 0-16</inkml:trace>
  <inkml:trace contextRef="#ctx0" brushRef="#br0" timeOffset="45772.96">12509 5884 0,'0'0'0,"-21"0"0,0 0 16,21 22-1,0-1-15,0 0 16,0 21-16,21-21 0,-21 1 0,21 20 16,-21-21-16,0 21 0,0-20 15,0 20-15,0-21 0,0 21 16,0-20-16,0-1 0,0 0 0,0 0 16,0 0-16,0 0 0,22-21 31,-1-21-31,-21 0 15,0 0-15,0 0 0,0 0 0,21-1 16,-21-20-16,0 21 0,0-21 16,21 20-16,-21-20 0,21 0 0,0 21 15,-21-22-15,0 1 0,22 21 16,-1 0-16,0-1 0,-21 1 16,21 21-16,0 0 0,-21 21 0,0 1 15,21-1-15,1 0 16,-1 21-16,-21-21 0,21 22 0,0-22 15,0 21-15,0-21 0,22 22 0,-22-22 16,21 0-16,-21 0 0,22 0 16,-22 1-16,0-1 0,21-21 0,-20 0 15,-1 21-15,21-21 0,-21 0 16,0 0-16,1 0 0,-1-21 0,0 21 16,-21-21-16,21-1 0,0 1 0,0 0 15,1 0-15,-1 0 16,-21-22-16,21 22 0,0-21 0,0 0 15,-21 20-15,21-20 0,1 21 16,-22 0-16,0 0 0,21-1 0,-21 44 31,0-1-31,21 0 0,-21 0 16,0 0-16,0 22 0,0-22 0,0 0 16,0 0-16,21 0 0,-21 0 15,21 1-15,0-1 0,-21 0 0,22-21 16,-1 21-16,0 0 0,21-21 0,-21 0 15,1 21-15,20-21 0,-21 0 16,21 0-16,-20 0 0,20 0 16,0 0-16,-21 0 0,22-21 0,-22 0 15,21 0-15,-21 0 0,1 0 16,-1-1-16,0 1 0,0 0 16,-21 0-16,0-21 0,0 20 0,0-20 15,0 21-15,-21 0 0,0 0 0,0 21 16,-22-22-16,22 1 0,0 21 15,0 0-15,-22 0 0,22 0 0,0 21 16,0 1-16,-21-22 0,20 21 0,1 0 16,21 21-16,-21-21 0,0 1 15,0 20-15,21-21 0,0 0 0,0 0 16,0 1-16,0-1 0,0 0 16,0 0-16,0 0 0,21 0 15,0-21-15,-21 22 0,21-22 0,0 21 16,1-21-16,-1 0 0,0 0 0,21 0 15,-21 0-15,1 0 0,20 0 16,-21 0-16,0-21 0,0-1 0,1 1 16,-1 0-16,0 21 0,0-21 15,-21 0-15,21 0 0,-21-1 0,0 1 16,0 0-16,0 0 0,0 0 16,0 42 15,0 0-16,0 0-15,0 0 0,21-21 16,1 22-16,-1-1 0,0-21 0,0 21 16,0-21-16,0 0 0,1 0 15,-1 21-15,0-21 0,0 0 0,0 0 16,0 0-16,1 0 0,-1 0 0,0 0 16,0 0-16,0 0 0,0-21 15,1 21-15,-1-21 0,-21 0 0,21 21 16,-21-22-16,0 1 0,0 0 15,0 0-15,0 0 0,0 0 16,0-1-16,0 44 31,0-1-31,-21 0 16,21 0-16,-21 0 16,21 0-16,0 1 15,21-22 16,0 0-31,0-22 16,0 22-16,0-21 16,-21 0-16,22 21 0,-1-21 15,-21 0-15,21 0 0,0-1 0,-21 1 0,21 0 16,-21 0-16,21 21 16,1 0-16,-22 21 15,0 0-15,0 22 16,0-22-16,0 0 0,0 0 15,0 0-15,0 0 0,21 1 16,-21-1-16,21-21 0,0 21 16,0-21-16,0 0 0,1 0 15,-1 0-15,0 0 0,21 0 0,-21 0 16,22 0-16,-22-21 0,21 21 16,-21-21-16,1-1 0,-1 1 0,0 0 15,0 0-15,0 0 0,0 0 16,-21-1-16,0-20 0,0 21 15,0 0-15,0 0 0,-21-1 0,0 1 16,0 0-16,-21 21 0,20 0 16,-20 0-16,21 0 0,-21 21 0,20 0 15,-20 1-15,21-1 0,0 0 16,0 0-16,-1 0 0,1 0 0,21 1 16,0-1-16,0 0 0,0 0 0,0 0 15,21 0-15,1-21 16,20 0-16,-21 0 0,0 0 0,0 0 15,1 0-15,-1 0 16,0 0-16,0 0 0,0 0 0,0 0 0,1-21 16,-22 0-16,21 21 0,0-21 15,-21 0-15,21 0 0,-21-1 16,0 1-16,21 0 0,-21 0 0,21 21 16,-21 21 15,-21 0-31,21 0 0,-21 1 0,21-1 15,-21 0-15,21 0 0,0 0 16,0 0-16,0 1 0,0-1 0,0 0 16,0 21-16,0-21 0,21 1 15,0 20-15,0 0 0,-21 1 16,22-1-16,-22 0 0,21 1 0,-21-1 0,0 0 16,0 1-16,0-1 15,0-21-15,0 21 0,0 1 0,-21-22 16,-1 21-16,1-21 0,0 1 0,0-22 15,0 21-15,0-21 16,-1 0-16,1 0 16,21-21-16,0-1 0,0 1 0,-21 0 15,21 0-15,0-21 0,-21 20 16,21-20-16,0 0 0,0 21 0,0-22 16,21 1-16,0 0 0,0-22 15,1 22-15,20-1 0,21-41 16,-20 63-16,-22-22 0,21 1 15</inkml:trace>
  <inkml:trace contextRef="#ctx0" brushRef="#br0" timeOffset="46367.62">15811 5927 0,'0'0'0,"0"-21"47,0-1-31,22 22-16,-22-21 15,-22 21 32,22 21-47,-21 1 0,0-22 16,21 21-16,-21 0 0,21 0 16,-21-21-16,21 21 0,0 0 0,0 1 15,0-1 1,21-21-1,0 0-15,0 0 16,0 0-16,1 0 16,-1-21-1,0-1-15,0 1 16,-21 0-16,21 21 16,0 0-1,1 0 1,-22 21-1,0 0-15,0 1 16,0-1-16,0 0 16,0 0-16,0 0 0,0 0 15,0 1-15,0-1 0,0 0 16,0-42 31,0 0-32,0-1-15,0 1 0,0 0 16,0 0-16,0 0 0,0 0 0,0-1 16,0 1-16,21 0 0,0 0 15,0 0-15,-21 0 0,21-1 0,0 1 16,1 0-16,-1 21 0,-21-21 0,0 0 16</inkml:trace>
  <inkml:trace contextRef="#ctx0" brushRef="#br1" timeOffset="54791.58">1397 3577 0,'0'-21'16,"0"0"-1,0 0 1,0 0-16,0-1 15,-21 1 17,0 21-32,-1 0 15,1 0-15,-21 0 0,21 0 16,0 21-16,-1-21 0,-20 22 16,21-22-16,0 21 0,0 0 0,-1-21 15,1 21-15,0 0 0,21 0 16,-21 1-16,21-1 0,-21 0 15,0 0-15,21 0 0,0 0 0,0 1 16,0-1-16,-22 21 0,22-21 16,0 0-16,0 1 0,0-1 15,0 21-15,0-21 0,0 22 16,0-22-16,0 21 0,0-21 0,22 22 16,-1-22-16,0 0 0,0 21 15,0-21-15,0 1 0,1-1 0,-1 0 16,21 0-16,-21 0 0,22 0 15,-22-21-15,21 0 0,-21 22 16,22-22-16,-1 0 0,0 0 0,-21 0 16,22-22-16,-1 22 0,0-21 15,1 0-15,-1 0 0,0 0 0,1 0 16,-22-1-16,21 1 0,1 0 16,-22-21-16,0 21 0,21-1 15,-21 1-15,-21-21 0,22 21 16,-22 0-16,0-1 0,0-20 0,0 21 15,0 0-15,0 0 0,0-1 16,0-20-16,0 21 0,-22 0 0,1-22 16,0 22-16,21-21 0,-21 21 15,0-22-15,0 22 0,-1 0 0,1 0 16,0 0-16,0 0 0,-21-1 16,20 1-16,1 21 0,-21 0 0,21 0 15,-22 0-15,1 0 0,0 0 16,21 0-16,-22 0 0,1 0 15,21 0-15,-22 0 0,22 21 16,-21-21-16,21 22 0,0-1 16,-1-21-16,1 21 0,0 0 0,0 0 15,0 0-15,0 1 0,21-1 16,-22 0-16,1 0 0,21 0 16,0 0-16,0 1 0,-21-1 0,21 0 15,0 0-15,0 0 0,0 22 16,0-22-16,0 0 0,0 0 0,0 21 15,0-20-15,21-1 0,-21 21 16,21-21-16,1 0 0,-1 22 0,0-22 16,0 0-16,0 0 15,0 0-15,1 1 0,-1-1 0,21 0 16,-21 0-16,0-21 0,1 21 16,20-21-16,-21 0 0,21 0 15,1 0-15,-22 0 0,21 0 0,1 0 16,-22 0-16,21-21 0,0 21 15,1-21-15,-22 0 0,21 21 0,-21-21 16,1-1-16,20 1 0,-21 0 16,0 0-16,-21 0 0,21 0 0,1-1 15,-22-20-15,21 21 0,-21-21 16,0 20-16,0-20 0,0 21 0,0 0 16,0-22-16,0 22 15,0-21-15,0 21 0,-21 0 0,-1-22 16,1 22-16,0 0 0,-21 0 15,21 0-15,-1-1 0,-20 1 0,21 0 16,-21 21-16,20-21 0,-20 21 16,21-21-16,-21 21 0,20 0 0,-20 0 15,21 0-15,0 0 0,-22 0 16,22 0-16,0 0 0,-21 0 16,21 0-16,-1 21 0,-20-21 0,21 21 15,0 0-15,-22 0 0,22-21 16,0 22-16,0-1 0,0 0 15,0 0-15,-1 0 0,1 0 16,0 1-16,21-1 0,0 0 16,-21 0-16,21 0 0,0 22 15,0-22-15,0 0 0,0 0 16,0 21-16,0-20 0,0 20 0,0-21 16,21 21-16,-21-20 0,21 20 15,0-21-15,-21 0 0,22 0 0,-1 1 16,0-1-16,0 0 0,0 0 15,22 0-15,-22-21 0,0 21 16,0-21-16,21 0 0,-20 0 16,20 0-16,0 0 0,-21 0 15,22 0-15,-1 0 0,-21 0 0,22 0 16,-1 0-16,0 0 0,-21-21 16,22 0-16,-22 21 0,21-21 0,-21 0 15,1 0-15,-1-1 0,21 1 16,-21-21-16,0 21 0,-21 0 0,22-22 15,-22 1-15,21 21 0,-21-22 16,0 1-16,0 21 0,0-21 0,0 20 16,0-20-16,0 21 0,0-21 15,0 20-15,0 1 0,-21 0 0,-1 0 16,1 0-16,-21 0 16,21-1-16,-22 1 0,22 0 0,-21 21 15,0-21-15,-1 21 0,1 0 16,0 0-16,-1 0 0,1 0 0,21 0 15,-22 0-15,1 0 0,0 21 16,21 0-16,-22 0 0,22 1 16,-21-1-16,21 0 0,-22 0 0,22 0 15,0 0-15,0 1 0,0-1 16,-1 0-16,1-21 0,21 21 0,0 0 16,0 0-16,0 1 15,0-1-15,0 0 16,21-21-16,1 21 15,-1 0-15,0-21 0,0 21 16,21 1-16</inkml:trace>
  <inkml:trace contextRef="#ctx0" brushRef="#br1" timeOffset="55760.61">1799 5906 0,'0'0'0,"21"0"31,0 0-31,-21-22 16,0 1-16,22 0 16,-1 21-16,-21-21 0,21 0 0,-21 0 15,0-1-15,21 1 0,-21 0 16,21 0-16,-21-21 0,0 20 0,0 1 16,0 0-16,0 0 0,0 0 15,0 0-15,0 42 31,0 0-31,0 0 16,0 0-16,0 22 16,0-1-16,0-21 0,0 21 0,0 1 15,0-1-15,0 0 0,0 1 16,21 147 0,-21-147-16,0-22 15,0 21-15,0-21 0,0 22 0,0-22 16,22 0-16,-22 0 0,0 0 15,0 22-15,0-22 0,0 0 0,0 0 16,0 0-16,0 0 16,0 1-16,-22-1 15,22 0-15,-21-21 0,0 21 16,0-21-16,0 0 0,0 0 16,-1 0-16,1 0 0,0 0 15,0 0-15,-21 0 0,20 0 16,1-21-16,0 21 0,21-21 31,21 21-15,0-21-1,22 21-15,-1 0 0,0-22 0,1 22 16,20 0-16,-20-21 16,-1 21-16,21 0 0,-20-21 0,-1 21 15,22 0-15,-22 0 0,-21 0 16,21-21-16,-20 21 0,20 0 0,-21 0 15,0 0 1,-21-21 47,0 0-63,0-1 15,0 1-15,0 0 0,0 0 16</inkml:trace>
  <inkml:trace contextRef="#ctx0" brushRef="#br1" timeOffset="56919.89">5143 1503 0,'0'0'0,"0"-21"0,0 0 16,-21 21 0,21-22-16,-21 22 15,21-21-15,-21 21 0,0 0 16,0 0-16,-1 0 15,1 0-15,0 0 0,-21 0 0,21 0 16,-1 21-16,-20 1 0,21-1 16,-21 0-16,20 0 0,-20 0 15,21 22-15,-21-22 0,-1 21 16,22 0-16,0 1 0,-21-1 0,20 0 16,1 22-16,0-22 0,0 1 15,0-1-15,21 0 0,0 1 0,0-1 16,0 0-16,0-21 0,0 22 15,0-1-15,21-21 0,0 22 0,0-22 16,22 0-16,-1 0 0,-21 21 16,21-42-16,1 22 0,-1-1 0,0-21 15,1 0-15,-1 0 0,0 0 16,-20 0-16,20 0 0,0 0 0,1-21 16,-22-1-16,21 1 0,0 0 15,1 0-15,-22 0 0,21-22 16,-21 22-16,22 0 0,-22-21 15,0 21-15,0-22 0,0 1 0,1 21 16,-22-22-16,21 1 0,-21 0 16,0-1-16,0 1 0,-21 0 0,-1-1 15,1 1-15,0 21 0,-21-21 16,21-1-16,-22 22 0,1-21 0,0 21 16,-1-1-16,1 1 0,0 21 15,-1-21-15,1 21 0,21 0 0,-22 0 16,1 0-16,0 0 0,21 0 15,-1 0-15,-20 21 0,21 0 0,0 1 16,-22 20-16,22-21 16,0 21-16,21 1 0,-21-1 0,21 0 15,-21 22-15,21-22 0,0 1 16,0-1-16,0-21 0,0 21 0,0 1 16,0-22-16,0 21 0,0-21 0,0 1 15,0-1-15,0 0 0,0 0 16,21 0-16,0 0 0,0-21 0,22 0 15,-22 0-15,21 0 0,22 0 16,-22 0-16</inkml:trace>
  <inkml:trace contextRef="#ctx0" brushRef="#br1" timeOffset="57864.3">9419 1715 0,'21'0'15,"-21"-22"-15,21 1 16,1 0-1,-1 0-15,-21 0 0,0 0 16,0-1-16,21 1 16,-21 0-16,0 0 0,0 0 15,0 0-15,0-1 0,0 1 16,0 42 15,0 1-15,0-1-16,0 21 15,0-21-15,-21 22 0,21-1 0,0 0 16,0 1-16,0-1 0,0 0 0,-21 1 16,21-1-16,0 0 15,0 1-15,0-22 0,0 21 0,0-21 16,0 22-16,0-22 0,0 0 16,0 0-16,0 0 0,0 0 0,0 1 15,0-1-15,0 0 16,-22-21 15,1 0-31,0 0 16,0 0-16,0 0 0,0 0 15,-1 0-15,-20 0 0,21 0 16,-21 0-16,20 0 0,-20 0 0,21 0 16,-21 0-16,20 0 0,-20 0 15,21 0-15,0 0 16,21 21-1,21-21-15,0 0 0,0 0 16,22 0-16,-1 0 0,21 0 0,-20 0 16,-1 0-16,22 0 0,-22 0 0,0 0 15,1 0-15,20 0 0,-21 0 16,1 0-16,-1 0 0,0 0 0,-20-21 16,-1 21-16,0 0 0,0 0 15,0 0-15,-42 0 63,0 0-32,0-21-31,21 0 16</inkml:trace>
  <inkml:trace contextRef="#ctx0" brushRef="#br1" timeOffset="59136.32">13547 1461 0,'0'21'31,"0"0"-31,-22-21 47,1 0-47,0 0 16,0 0-16,0-21 0,0 21 15,-1-21-15,1 21 16,21-22-16,0 1 16,0 0-16,0 0 15,0 0-15,21 21 16,1-21-16,20 21 0,-21 0 16,21-22-16,-20 22 0,20 0 15,0 0-15,-21 0 0,22 0 0,-1 0 16,-21 0-16,0 0 0,1 0 15,-1 22-15,0-22 0,0 21 0,-21 0 16,0 0-16,0 0 16,0 0-16,0 1 0,0-1 0,-21 0 15,0 21-15,0-21 0,-1 22 16,1-1-16,0 0 0,-21 1 16,21-1-16,-1-21 0,-20 22 0,21-1 15,-21 0-15,20 1 0,-20-22 16,0 21-16,21-21 0,-22 22 0,22-22 15,-21 0-15,21 0 0,-1 0 16,-20 0-16,21 1 0,21-1 0,-21-21 16,0 21-16,-1-21 0,22 21 15,0-42 17,0 0-17,22 0-15,-1 21 0,0-22 0,21 1 16,-21 0-16,1 0 0,20 0 15,-21 0-15,0-1 0,22 1 16,-22 0-16,0 21 0,0 0 0,0-21 16,0 21-16,1 0 0,-1 0 15,0 21-15,0 0 0,-21 0 16,0 1-16,21-1 16,0 0-16,-21 0 0,22 0 0,-22 0 15,21-21-15,0 22 0,-21-1 16,21-21-16,0 0 0,0 21 0,1-21 15,-1 0-15,0 0 0,0 0 16,0 0-16,0 0 16,1-21-16,-1 0 0,0 21 15,-21-22-15,21 1 0,0 21 0,-21-21 16,0 0-16,21 0 0,-21 0 16,22-22-16,-22 22 0,0 0 0,0 0 15,21 0-15,-21-1 16,0 44 62,-21-1-62,-1-21-1,1 21 1,0-21-16</inkml:trace>
  <inkml:trace contextRef="#ctx0" brushRef="#br1" timeOffset="66180.25">1926 8636 0,'21'0'0,"0"0"47,1 0-31,-1-21-1,0 21 1,-21-21-16,0 0 16,0-1 15,-21 22-16,0 0-15,-1 0 16,1 22-16,0-22 0,0 21 16,0 0-16,0 0 0,-22 21 15,22-20-15,0 20 0,-21 0 0,20 1 16,1-1-16,-21 21 0,21-20 16,0 20-16,-1-20 0,1 20 0,0 1 15,0-22-15,0 21 0,0 1 16,21-22-16,0 22 0,0-1 0,0 1 15,0-1-15,0 1 0,0-1 16,0-20-16,21-1 0,0 0 16,0 1-16,21-22 0,-20 21 15,20-21-15,-21 0 0,21-21 0,1 22 16,-1-22-16,-21 0 0,22 0 16,-1 0-16,0 0 0,-21 0 0,1 0 15,20 0-15,-21 0 0,0-22 16,0 22-16,1 0 0,-22-21 0,21 21 15,-21-21-15,0 0 16,0 0 15,-21 21 32,-1 0-32,22-21-15</inkml:trace>
  <inkml:trace contextRef="#ctx0" brushRef="#br1" timeOffset="71471.48">2582 9229 0,'0'-21'63,"0"-1"-48,0 1 17,21 21-17,-21-21 1,22 21-16,-22-21 0,21 21 16,0-21-16,0 0 0,0-1 15,0 1-15,1 0 0,-22 0 16,21 21-16,0-21 0,-21 0 15,0-1-15,21 1 0,0 21 16,-21-21-16,0 0 0,0 0 16,21 21-16,-21-21 31,0 42 0,0 0-31,0 0 0,0 0 16,0 0-16,22 22 0,-22-22 0,0 21 15,0 1-15,0-22 0,0 21 16,0 0-16,21-20 0,-21 20 0,0 0 16,0-21-16,0 22 0,0-22 15,0 21-15,0-21 0,0 22 0,0-22 16,0 0-16,0 21 0,0-20 0,0-1 16,0 0-16,21 0 15,-21 0-15,0 0 0,0 1 16,0-1-1,-21-21 1,0 0 0,-1 0-16,1 0 0,0 0 0,0 0 15,-21 0-15,20 0 0,-20 21 16,0-21-16,21 0 0,-22 0 0,1 0 16,21 0-16,-22 21 0,22-21 15,-21 0-15,21 0 0,0 0 0,-1 0 16,44 0 15,20 0-31,-21 0 16,21 0-16,22-21 0,-22 21 15,1 0-15,20-21 0,-21 21 0,1 0 16,-1-21-16,0 21 0,1 0 16,-1 0-16,0-22 0,-20 22 0,-1-21 15,0 21-15,0 0 0,0 0 16,0 0-16,1 0 0,-22-21 78,21 21-78,-21-21 0,21 21 0</inkml:trace>
  <inkml:trace contextRef="#ctx0" brushRef="#br1" timeOffset="72084.44">3789 9504 0,'-21'0'62,"21"-21"-46,0 0 0,0-1-16,21 22 31,0 0-31,0 0 16,0 0-1,-21 22-15,0-1 0,0 0 0,0 0 16,0 0-16,0 0 15,0 1-15,-21-1 0,0 0 16,0 0-16,21 0 0,-21-21 0,-1 21 16,1 1-16,0-22 15,0 0 1,21-22 0,0 1-16,0 0 0,0 0 15,0 0-15,0 0 0,0-1 16,0 1-16,0 0 0,0 0 15,21 21-15,0-21 0,0 21 16,1 0-16,-1 0 0,0 0 16,0 0-16,0 21 15,0 0-15,-21 0 0,22 0 16,-22 1-16,21-1 0,-21 21 0,0-21 16,0 22-16,0-22 0,-21 21 15,-1 0-15,1-20 0,0 20 0,0-21 16,0 21-16,-22-20 0,1 20 0,21-21 15,-21 0-15,-1 0 0,1 1 16,21-1-16,-22 0 0,22-21 0,-21 0 16,21 0-16,21-21 15</inkml:trace>
  <inkml:trace contextRef="#ctx0" brushRef="#br1" timeOffset="73004.53">4932 8932 0,'0'-21'0,"0"42"0,0-63 16,0 21-16,0 0 15,-21 21 1,-1 0-16,1 0 16,0 0-16,0 21 15,0 0-15,0 21 0,-1-20 16,1 20-16,21-21 0,-21 21 0,0 1 16,21-1-16,-21 0 0,21 1 0,0-22 15,0 21-15,0 1 0,0-22 16,0 21-16,0-21 0,0 0 0,0 1 15,0 20-15,21-21 16,0 0-16,0 0 0,0-21 0,1 0 16,20 0-16,-21 0 0,21 0 15,-20 0-15,20 0 0,-21 0 16,21-21-16,-20 0 0,20 21 0,-21-21 16,0 0-16,0 0 0,22-22 15,-43 22-15,21 0 0,0-21 0,0 20 16,0-20-16,-21 0 0,0-1 0,0 1 15,0 0-15,0-1 0,0 1 16,0 21-16,0-21 0,-21-1 0,0 22 16,0 0-16,0 0 0,0 0 15,-22-1-15,22 22 0,-21 0 0,21 0 16,-22 0-16,1 0 16,21 22-16,-22-1 0,22 0 0,-21 21 15,0-21-15,20 22 0,-20-22 0,21 21 16,-21 1-16,20-1 0,22 0 15,0 1-15,0-1 0,0-21 0,0 21 16,0 1-16,0-22 0,0 0 16,22 21-16,-1-20 0,0-1 0,0 0 15,0-21-15,0 21 0,22 0 16,-22-21-16,0 0 0,21 0 0,-20 0 16,-1 0-16,21 0 0,-21 0 0,0-21 15,22 0-15,-22 21 0,0-21 16,0 0-16,0-1 0,1 1 15,-1 0-15,0-21 0,0 21 0,-21-22 16,0 1-16,0 21 0,0-22 16,0 1-16,0 21 0,0-21 0,0-1 15,-21 22-15,0 0 0,0 0 16,-1 0-16,1-1 0,-21 1 0,21 21 16,-22 0-16,1 0 0,0 0 15,21 0-15,-22 0 0,1 21 0,21 1 16,-22-1-16,22 0 0,0 21 15,0-21-15,0 22 0,0-22 0,21 21 16,0-21-16,0 22 0,0-22 16,0 0-16,0 0 0,21 0 15,-21 1-15,21-1 0,0 0 0,0-21 16,0 21-16,1-21 0,-1 0 0,0 0 16,0 0-16,21 0 0,-20 0 15,-1 0-15,0-21 0,0 21 0</inkml:trace>
  <inkml:trace contextRef="#ctx0" brushRef="#br1" timeOffset="73440.33">5630 8530 0,'0'0'0,"-21"-21"0,21 0 15,-21 21 1,21-21-16,21 21 31,0 0-31,0 0 0,1 21 0,20 0 16,0-21-16,1 21 0,-1 0 0,0 1 16,22-1-16,-22 0 0,0 21 15,1 1-15,-1-1 0,0 0 0,1 1 16,-22-1-16,21 0 15,-21 22-15,1-22 0,-1 0 0,0 1 16,0 20-16,-21-20 0,0-1 0,0 0 16,0 1-16,0-1 0,0 0 15,-21 1-15,0-1 0,-22 0 0,22 1 16,-21 20-16,21-21 0,-22 1 0,1-1 16,0-21-16,-1 22 0,1-1 15,0-21-15,-1 21 0,1-20 0,0-1 16,-1 0-16,22 0 0,0 0 0,0-21 15,0 0-15,0 0 16,-1 0-16,22-21 16,0 0-16,0 0 0,0 0 0</inkml:trace>
  <inkml:trace contextRef="#ctx0" brushRef="#br1" timeOffset="74444.25">952 7091 0,'0'0'0,"-21"21"0,21 0 31,21-21-15,1 0-16,-1 0 15,21 0-15,0 0 16,22 0-16,21 0 0,-1 0 0,1 0 16,0-21-16,20 21 0,1-21 15,-21 21-15,21-21 0,-22 21 0,22-21 16,-21 21-16,21-22 0,-22 22 16,1 0-16,0-21 0,-22 21 0,1 0 15,-22 0-15,0 0 0,-20 0 16,-1-21-16,0 21 0,-42 0 31,0 0-31,-1 0 0,1 0 16,0-21-16,0 21 0</inkml:trace>
  <inkml:trace contextRef="#ctx0" brushRef="#br1" timeOffset="74788.05">2434 6837 0,'21'0'47,"0"21"-32,1-21-15,-1 0 0,0 0 0,0 0 16,21 0-16,-20 0 0,20 0 15,-21 0-15,0 21 0,0-21 0,1 21 16,-1-21-16,-21 22 0,21-22 16,-21 21-16,0 0 0,0 0 0,-21 21 15,0-20-15,-22 20 0,22-21 16,-21 21-16,-1 1 0,1-1 0,0 0 16,-1-20-16,22 20 0,-21-21 15,21 21-15,0-20 0,-1-1 16,22-42-1,22-1 1</inkml:trace>
  <inkml:trace contextRef="#ctx0" brushRef="#br1" timeOffset="77742.77">8255 8551 0,'21'0'0,"0"-21"0,-21 0 15,21 21 1,1-21-16,-1 21 0,0 0 16,-42 0 30,0 0-30,-1 21-16,1 0 0,0-21 0,-21 21 16,21 1-16,-22-1 0,22 21 0,-21-21 15,-1 22-15,22 20 0,-21-21 16,0 22-16,20-1 0,-20 1 16,21-22-16,-21 22 0,20-1 0,1 1 15,0-1-15,21 22 0,0-22 16,0 1-16,0-1 0,21 1 0,0-22 15,1 22-15,20-22 0,0 0 16,1 1-16,-1-22 0,0 0 0,1 0 16,20 0-16,-21-21 0,22 0 0,-1 0 15,-20 0-15,20 0 0,1 0 16,-22 0-16,22-21 0,-22 21 0,0-21 16,1 0-16,-22 0 0,21 0 0</inkml:trace>
  <inkml:trace contextRef="#ctx0" brushRef="#br1" timeOffset="82160.21">9080 9229 0,'0'-21'16,"22"-1"-16,-22 1 16,0 0-16,0 0 0,0 0 15,21 0-15,-21-22 0,0 22 0,0-21 16,0 21-16,0-22 0,0 1 15,0 0-15,0 20 0,0-20 16,0 21-16,0-21 0,0 20 0,0 1 16,0 0-16,0 0 0,0 42 31,0 0-31,0 0 16,21 22-16,-21-1 0,0 0 15,0 22-15,21-22 0,-21 22 0,0-22 16,0 0-16,0 22 0,0-22 15,0 1-15,21-1 0,-21-21 0,0 21 16,0-20-16,0-1 0,0 0 0,0 0 16,0 0-16,0 0 15,-21-21 1,0 0-16,0 0 0,0 0 0,-22 0 16,22 0-16,-21 0 0,21 0 15,-22 0-15,22 0 0,-21 0 0,21 0 16,-1-21-16,1 21 0,0 0 0,21-21 15,21 21 1,0 0-16,1 0 16,20 0-16,0 0 0,1 0 0,20 0 15,-21 0-15,22 0 0,-22 0 16,1 0-16,-1 0 0,0 0 0,1 0 16,-1 0-16,-21 0 0,0 0 15,22 0-15,-22 0 0,0 0 16</inkml:trace>
  <inkml:trace contextRef="#ctx0" brushRef="#br1" timeOffset="82567.98">9948 9335 0,'0'0'0,"0"21"15,0 0 1,-21 0 0,0-21-16,0 0 15,0 0-15,-1 21 16,1-21-16,0 0 16,21-21 15,21 21-16,0-21-15,1 21 0,-1 0 16,0 0-16,0 0 16,0 0-16,-21 21 15,21-21-15,-21 21 0,0 0 0,22-21 16,-22 22-16,0-1 0,0 0 16,0 0-16,0 0 0,-22 0 0,1 1 15,0 20-15,0-21 0,0 0 0,-22 22 16,22-22-16,-21 0 0,21 0 15,0 0-15,-1 0 0,1 1 0,0-22 16,42-22 0,-21 1-16</inkml:trace>
  <inkml:trace contextRef="#ctx0" brushRef="#br1" timeOffset="83183.63">10541 9102 0,'0'-64'15,"0"43"-15,21 0 16,-21 0-16,0 0 0,0-22 0,0 22 16,0 0-16,21-21 0,-21-1 0,21 22 15,-21 0-15,0-21 16,0 20-16,0 1 0,0 0 15,0 0-15,22 21 16,-22 21-16,0 0 16,0 0-16,21 1 0,-21 20 0,0 0 15,0 1-15,0 20 0,21-21 16,-21 1-16,0-1 0,0 0 0,0 22 16,0-43-16,0 21 0,0 1 0,0-1 15,0-21-15,0 22 0,0-22 16,0 0-16,0 0 0,0 0 0,0 0 15,0 1-15,-21-22 16,0 0 0,-1 0-16,1 0 15,0 0-15,0 0 16,0 0-16,0 0 0,-1 0 16,1 0-16,0 0 15,0 0-15,21-22 16,21 22-1,0 0-15,22 0 0,-22 0 16,21-21-16,0 21 0,1 0 16,-1 0-16,0 0 0,1 0 0,-1 0 15,-21 0-15,22 0 0,-1 0 0,-21 0 16,21 0-16,-20 0 16,-1 0-16,0 0 0,0 0 0,0 0 15,-21-21 1,0 0 15,0 0-31,0 0 16</inkml:trace>
  <inkml:trace contextRef="#ctx0" brushRef="#br1" timeOffset="83612.41">11218 8340 0,'0'0'0,"0"-21"0,21 21 31,22 0-31,-22 0 0,0 0 16,21 0-16,-20 0 0,20 21 15,-21 0-15,21 21 0,1-21 0,-1 1 16,0 20-16,-20 0 0,20 1 15,21-1-15,-20 21 0,-1-20 0,0 20 16,1-20-16,-1 20 0,0 1 0,-20-22 16,20 0-16,-21 22 15,0-22-15,-21 0 0,0 1 0,0-1 16,0 0-16,0 1 0,-21-1 0,0 0 16,0 1-16,-22-1 0,22 0 15,-21 22-15,0-22 0,-22 1 0,22 20 16,-22-21-16,22 1 0,-22-22 0,22 21 15,-21 1-15,20-22 0,1 0 16,0 21-16,20-21 0,1-21 0,-21 22 16,21-1-16,21 0 0,-21-21 0,-1 0 15,1 0-15,21-21 16,0 0 0,0-1-16,0 1 0</inkml:trace>
  <inkml:trace contextRef="#ctx0" brushRef="#br1" timeOffset="84492.31">13229 8678 0,'21'-21'0,"-42"42"0,63-84 0,1 42 0,-22 0 15,0-22-15,0 22 0,0 0 0,1 0 16,-1-22-16,-21 22 15,0 0-15,0 0 0,0 0 0,-21 0 16,-1 21 0,1 0-16,0 21 0,-21 0 0,-1 0 15,22 0-15,-21 22 0,0-1 0,-1 21 16,1 1-16,21-1 0,0 22 16,-22 0-16,43-1 0,-21 1 0,21 0 15,0-22-15,0 22 0,0 0 0,0-1 16,0 1-16,0 0 0,21-22 15,0 22-15,1-22 0,20 1 0,-21-1 16,21 1-16,1-22 0,-1 0 0,0 1 16,-20-22-16,20 0 15,0 0-15,1 0 0,-1-21 0,-21 0 16,21 0-16,1 0 0,-22-21 0,21 0 16,-21 0-16,22-21 0,-22 20 0,0-20 15</inkml:trace>
  <inkml:trace contextRef="#ctx0" brushRef="#br1" timeOffset="87255.84">14457 8954 0,'0'0'0,"0"-22"0,0 1 0,0 0 15,21 0-15,-21 0 16,21 0-16,-21-1 0,0 1 0,21 0 15,-21 0-15,21 0 16,-21 0 0,0 42 31,0 0-47,0 0 15,0 0-15,0 0 0,0 1 16,0-1-16,0 0 0,0 0 15,0 0-15,22-21 47,-22-21-31,21 0-16,-21 0 0,0 0 16,0-1-1,0 1-15,0 0 0,21 0 16,-21 0-1,0 42 48,0 0-63,0 0 16,0 0-16,0 1 0,0-1 15,-21-21-15,21 21 16</inkml:trace>
  <inkml:trace contextRef="#ctx0" brushRef="#br1" timeOffset="88232.41">14541 8996 0,'0'-21'31,"0"0"-31,0-1 15,0 1-15,22 0 16,-22 0 0,0 0-16,0 0 15,21 21-15,-21-22 0,0 1 16,0 0 0,21 21-16,-21 21 62,-21 0-31,21-42 16,21 21-31,-21-21-16,21 21 15,-21-21-15,21 21 16,-21 21 15,0 0-31,21 0 0,-21 22 16,0-1-16,22-21 0,-22 43 16,0-22-16,0 0 0,0 1 0,0-1 15,0 0-15,21 1 0,-21-1 0,0-21 16,0 22-16,0-1 15,0-21-15,0 21 0,0-20 0,0-1 16,0 21-16,0-21 0,0 0 0,0 1 16,0-1-16,0 0 15,-21-21 17,-1-21-17,1 0-15,0 21 16,0-22-16,0 22 15,0-21-15,-1 21 0,-20 0 0,21 0 16,0 0-16,-22 0 0,22 0 16,-21 0-16,21 0 0,-22 0 15,22 0-15,-21 0 0,21 21 0,0-21 16,-1 0-16,22 22 0,0-1 16,22-21-1,-1 0 1,0 0-16,0 0 0,21 0 0,1 0 15,-1 0-15,22 0 0,-22 0 0,0 0 16,22 0-16,-22 0 0,0 0 16,22 0-16,-22 0 0,22 0 0,-22 0 15,0-21-15,1 21 0,-1 0 16,0 0-16,-20 0 0,-1-22 0,0 22 16,-21-21-1</inkml:trace>
  <inkml:trace contextRef="#ctx0" brushRef="#br1" timeOffset="88771.68">15452 9504 0,'21'-21'15,"-21"0"-15,21 21 16,-21-22-16,0 44 62,-21-22-46,0 21-16,21 0 0,-22 0 16,1 0-16,21 0 15,0 1-15,0-44 47,0 1-31,0 0-16,0 0 0,0 0 15,0 0-15,0-1 0,0 1 16,21 21-16,-21-21 16,22 21-16,-1 0 15,0 0-15,0 0 0,0 0 16,0 21-16,1 0 0,-1 1 15,0-1-15,0 0 0,0 21 0,-21-21 16,0 22-16,0-1 0,0 0 16,0 1-16,0-1 0,0 0 0,-21-20 15,0 20-15,0 0 0,-22 1 0,1-22 16,0 21-16,-22-21 0,22 0 16,0 1-16,-1-1 0,22-21 0,-21 0 15,21 0-15,-1 0 0,22-21 16,0-1-16,0 1 15</inkml:trace>
  <inkml:trace contextRef="#ctx0" brushRef="#br1" timeOffset="89340.33">16531 8911 0,'0'-21'0,"0"42"0,0-63 0,0 21 16,0 0-16,-21-1 16,21 1-16,-21 0 0,21 0 0,0 0 15,0 0-15,0-1 0,0-20 0,21 42 16,0-21-16,0 0 0,0 21 16,22 0-16,-22 0 0,0 0 0,21 0 15,-20 0-15,-1 21 0,0 21 16,0-21-16,-21 43 0,0-22 0,0 22 15,0-22-15,0 22 0,0-1 0,0 1 16,-21-22-16,0 21 0,-22-20 16,1-1-16,0 22 0,-1-43 0,-20 21 15,21 0-15,-22-20 0,22-1 0,-22 21 16,22-42-16,0 21 0,20 0 16,-20-21-16,21 0 0,0 0 15,0 0-15,-1-21 0,22 0 16,0 0-16,0 0 0,0 0 0,0-22 15,0 22-15,0-21 0,22-1 0,-1 22 16,0-21-16,0 21 0,21 0 16,-20 21-16,-1 0 0,21 0 0,-21 0 15,0 0-15,22 21 0,-22 0 0,21 21 16,-21-21-16,22 22 0,-22-22 16,0 21-16,21-21 0,-20 22 0,-1-22 15,21 21-15,-21-21 0,22 1 16,-22-1-16,0 0 0,21 0 0,-21-21 15,1 21-15,-1-21 0,0 0 16,0 0-16,0 0 0,0 0 16,1-21-16,-1 0 0,0 0 15,0 0-15,0-22 0,0 22 0,1-21 16,-22-1-16</inkml:trace>
  <inkml:trace contextRef="#ctx0" brushRef="#br1" timeOffset="89668.17">17272 8255 0,'0'-42'0,"0"84"0,0-105 15,-21 41-15,21 1 0,0 0 16,0 0-16,21 21 0,0 0 16,0 21-16,22 0 0,20 0 15,1 1-15,-1 20 0,1-21 0,20 21 16,-20 1-16,20-1 0,-20 0 15,-1 1-15,-20 20 0,20-20 0,-20 20 16,-22 1-16,0 20 0,-21-20 16,0 20-16,0-20 0,-21 21 0,-22-22 15,1 1-15,0-1 0,-1 22 0,-20-22 16,-1-20-16,22 20 0,0 1 16,-22-22-16,22 0 0,0 1 15,20-1-15,-20 0 0,21-21 0,-21 22 16,20-22-16,1 0 0,-21 0 15,21 0-15,0 1 0,-1-22 0,-20 0 16,21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0E1C-D0C0-40CE-9933-4817CC629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D5011-A7AD-41B7-AF80-753F50F0C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390F-B0EC-4C28-A89B-7E85B88D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5215-DFC4-4F31-97A2-795286F1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248E-6F7A-4B65-811A-F8D55DE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9FD0-B6EE-423B-AC39-7413B69B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35BB2-7C8B-4F25-9508-B72DE75CB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D83D-F795-45F7-8F51-97DD7106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9A2B-96B4-42CB-9C17-57ECDBD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3C74-1611-4366-BDE3-C47EF996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5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F499D-7104-48B6-B58A-0105D151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8FFA3-B05B-4E68-A8E0-80A1D4CEC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FB1D-02DE-4DEE-8248-BF82158B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39665-BA5F-461E-9530-1D06B1EE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AFD34-3775-47B1-A6F7-52A125B8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9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F0DC-CA10-4806-8CBE-BC6F67BB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9BB0-2680-4664-B28B-9E3267BA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8D76-F1C8-4BF2-9786-FC058BFC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5F3D-583D-440C-BA86-DE89E788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1F51-5ECF-4BC8-BCF2-DEF83A22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66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0D2-B539-4D99-AFD4-E97F314E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90D7-0F6D-46F7-94DE-E4820AE5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C7EC-772F-49FC-853B-F3E1CF8F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668E8-85AA-406A-9F36-64F38ADB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7C91-E738-4678-BE9F-65291736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9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6B0E-0A6B-4B8E-90D2-7601B256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A4C2-643E-44CD-AEC5-13EC2D60D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C1B68-C171-431D-9BBB-7F0DC104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9B40-E517-46AF-A2F3-4133BF1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5DD85-2F07-464C-AF6F-3B5EB1B3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9F3E-A5D8-495D-A263-1C885F93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3C82-EE03-4BAB-B549-66985A9E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F8A35-7DCD-4C52-9E60-EE7AA04A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A81A-C670-415F-985C-45072FAD8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8E9D2-763E-4A45-95D4-982628C2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0CA14-DA22-4D34-90FA-2917E666A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B6FED-2F7D-4BC6-ABA4-778FFEE8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DE365-C45A-473A-93F4-76C84CF6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492D9-72FF-4444-ABB5-E80CFE0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C4C0-15FC-43D7-BA5B-24C55E54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85628-28DD-4026-BFCA-3FA1614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79457-9EBF-409A-B9B5-1906507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1262D-5C28-4710-98F5-ADF3BC18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6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B3384-E0C0-4F47-919A-7F155027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42C7A-184A-46AB-8551-6B5553F6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CEA63-4218-4BC3-9F0D-A547BE72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8353-5A91-4E27-9DBA-D4597088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30AA-5FE2-4363-A48A-6142366A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9FBDA-6DC7-489C-8C1F-39BADE0CB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B6C9-F8FC-48F2-8E04-E55110A4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569A6-79EF-446A-94A3-36AE0948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D5C32-1170-4CE5-B23E-32CAA14C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18F6-C596-443F-A667-8EBB794A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E5C37-19F1-4947-A3CB-65AD3BCB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380B0-625E-40A7-8093-C2AD5C11B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CF91-877F-4513-95CE-83E172C5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88C4-8FAC-470E-B9B4-9FAC06B1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C0AC0-8185-42A6-A7B1-8B621611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6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E9B63-743B-404E-A3EE-99B3476D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2774C-E502-481A-A97B-5F093B57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250A-80E0-4539-A97A-7E21482D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66CB-141D-4216-8980-18E84AFFC9C7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B7F7-E170-41B7-8F2E-C61CF1D1B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F66B-1FC3-4819-BF24-55A5E7D7A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E5B0-4E25-4F5F-A17E-AB7CC5FC2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5A4E-EAAB-442D-913D-FB33279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8DBC-FFC4-43F0-B324-0E00950F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39AF6E-FC46-4A33-8EF9-BB89FA513C4C}"/>
                  </a:ext>
                </a:extLst>
              </p14:cNvPr>
              <p14:cNvContentPartPr/>
              <p14:nvPr/>
            </p14:nvContentPartPr>
            <p14:xfrm>
              <a:off x="670680" y="419040"/>
              <a:ext cx="7932600" cy="266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39AF6E-FC46-4A33-8EF9-BB89FA513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409680"/>
                <a:ext cx="7951320" cy="26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17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5A4E-EAAB-442D-913D-FB33279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8DBC-FFC4-43F0-B324-0E00950F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16AF4-3068-4D9F-A111-ABB1E74E766C}"/>
                  </a:ext>
                </a:extLst>
              </p14:cNvPr>
              <p14:cNvContentPartPr/>
              <p14:nvPr/>
            </p14:nvContentPartPr>
            <p14:xfrm>
              <a:off x="426600" y="0"/>
              <a:ext cx="9754200" cy="47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16AF4-3068-4D9F-A111-ABB1E74E7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-9360"/>
                <a:ext cx="977292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7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5A4E-EAAB-442D-913D-FB33279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8DBC-FFC4-43F0-B324-0E00950F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D6F91-16FE-4931-AC4C-8B04981850E6}"/>
                  </a:ext>
                </a:extLst>
              </p14:cNvPr>
              <p14:cNvContentPartPr/>
              <p14:nvPr/>
            </p14:nvContentPartPr>
            <p14:xfrm>
              <a:off x="45720" y="0"/>
              <a:ext cx="6302160" cy="36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D6F91-16FE-4931-AC4C-8B0498185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632088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2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5A4E-EAAB-442D-913D-FB33279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8DBC-FFC4-43F0-B324-0E00950F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F806C-3897-41BA-90A0-B9769F873E3E}"/>
                  </a:ext>
                </a:extLst>
              </p14:cNvPr>
              <p14:cNvContentPartPr/>
              <p14:nvPr/>
            </p14:nvContentPartPr>
            <p14:xfrm>
              <a:off x="335160" y="472320"/>
              <a:ext cx="6203160" cy="32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F806C-3897-41BA-90A0-B9769F873E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462960"/>
                <a:ext cx="622188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56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2022-03-05T01:47:45Z</dcterms:created>
  <dcterms:modified xsi:type="dcterms:W3CDTF">2022-03-05T02:19:28Z</dcterms:modified>
</cp:coreProperties>
</file>