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7T01:39:05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5207 1334 0</inkml:trace>
  <inkml:trace contextRef="#ctx0" brushRef="#br0" timeOffset="67.95">5228 1334 0,'85'21'47,"-43"-21"-47</inkml:trace>
  <inkml:trace contextRef="#ctx0" brushRef="#br0" timeOffset="874.52">3408 847 0,'0'-21'0,"0"42"0,-21-85 0,-1 64 0,65-21 16,-43 0-16,0 0 0,0 0 0,0-1 16,-21 22-1,-1 0 1,1 43-16,21-22 0,0 0 16,0 0-16,0 22 0,0-22 15,0 21-15,0 22 0,0-22 16,0 21-16,0-20 0,-21 20 0,0-20 15,21 20-15,0-21 0,0 1 16,0-1-16,-21 0 0,21-20 0,0 20 16,-21-21-16,21 21 0,0-20 15,0-1-15,-22-21 0,22 21 0,0-42 47,0 0-47,0-22 0,0 22 16,22-21-16,-1 21 0</inkml:trace>
  <inkml:trace contextRef="#ctx0" brushRef="#br0" timeOffset="1234.31">3365 847 0,'0'0'0,"-21"-21"0,0-1 15,21 1-15,0 0 0,0 0 16,0 0-1,21 0-15,0 21 16,1 0-16,20 0 0,-21-22 16,21 22-16,22 0 0,-22 0 15,1 0-15,-1 0 0,0 22 0,22-22 16,-22 42-16,0-21 0,-42 0 16,0 0-16,0 22 0,0-1 0,0 0 15,0 22-15,-21-22 0,0 1 16,-21-22-16,-1 21 0,-20-21 0,21 22 15,-1-22-15,1 0 0,0 0 16,-1-21-16,22 21 0,0-21 0,0 0 16,0 0-16,-1 0 15,44-21 17,-1 21-32,0-21 0,21 21 0,-21-21 15,22 21-15</inkml:trace>
  <inkml:trace contextRef="#ctx0" brushRef="#br0" timeOffset="1727.54">4254 826 0,'0'0'0,"-21"0"47,0 21-47,21 0 0,-21 0 0,0 21 15,0-20-15,-1 20 0,1 0 16,0 1-16,0-1 0,0 0 16,0-21-16,-1 22 0,1-1 0,21 0 15,-21-20-15,0-1 0,21 21 16,0-21-16,0 0 0,0 1 0,21-1 16,0-21-16,0 21 0,1-21 0,-1 0 15,21 21-15,-21-21 0,22 0 0,-22 0 16,21 0-16,-21 0 0,22-21 15,-1 21-15,-21-21 0,21 0 0,-20 21 16,20-43-16,-21 22 0,0 0 0,0-21 16,1 20-16,-1-20 0,0 0 0,0-22 15,-21 22-15,0-22 0,0 1 16,0 21-16,0-1 0,-21 1 16,0 0-16,0 20 0,-22 1 15,22 0-15,0 0 0,-21 21 0,20 0 16,-20 0-16,0 0 0,21 21 15,-22-21-15,1 21 0,21 0 0,-22 22 16,43-22-16,-21 21 0,0 1 0,0-1 16,0 0-16,0-21 0,-1 22 15,22-1-15,0-21 0,0 0 0,0 1 16,0-1-16,22 0 0,-1 0 16,63-21-16,-41 0 0,-1 0 15</inkml:trace>
  <inkml:trace contextRef="#ctx0" brushRef="#br0" timeOffset="2030.39">5038 868 0,'0'-21'0,"0"42"0,0-63 0,0 20 15,21 22-15,-21 22 16,0-1-1,-21 0-15,-1 0 0,1 21 0,21 1 16,-21-22-16,0 21 0,0 1 16,21-1-16,-21 0 0,-1 1 15,1 20-15,21-21 0,-42 22 16,42-43-16,-21 0 0,21 0 16,0 1-16,0-1 0,0 0 15,0 0 1,21-21-1,0-21-15,0 0 16,0 21-16,-21-21 0</inkml:trace>
  <inkml:trace contextRef="#ctx0" brushRef="#br0" timeOffset="2299.23">4995 804 0,'0'0'0,"0"-21"0,0 0 0,0 0 16,21 21-1,1 21 1,-22 0-16,21 0 0,0 22 0,0-1 16,-21 0-16,21-20 0,0 20 15,1 0-15,-22 1 0,0-1 0,21-21 16,0 21-16,-21-20 0,0-1 0,0 0 16,21 21-16,0-21 15,-21 1 1,21-22-1,1 0-15,-22-22 16,21 22-16,0-21 0,0 0 16,0-21-16,0 21 0</inkml:trace>
  <inkml:trace contextRef="#ctx0" brushRef="#br0" timeOffset="2814.96">5778 741 0,'0'0'0,"-21"0"16,0 0-16,0 0 16,0 0-16,0 0 0,-1 21 15,1 0-15,0 22 0,0-22 0,-21 21 16,20 0-16,-20 1 0,21-1 16,0 0-16,-22 1 0,22-1 0,0-21 15,0 43-15,0-43 16,21 0-16,-21 0 0,21 0 15,21-21 17,0 0-32,0-21 0,0 0 15,0-21-15,1 21 0,20-22 16,-21 1-16,21-22 0,1 22 16,-22-21-16,21-1 0,-21 1 0,22 20 15,-43-20-15,21 20 0,0 22 16,0 0-16,0 0 0,-21 42 31,0 0-31,0 0 0,0 22 16,0-1-16,-21 0 0,0 22 0,0-1 15,21-20-15,-21 20 0,0-20 0,21 20 16,-22-21-16,22 1 0,0-1 16,-21 0-16,21-20 0,-21 20 0,21-21 15,0 0-15,0 0 0,0 1 0,0-1 16,0 0-1,0 0-15,0-42 32,0 0-32,0 0 15</inkml:trace>
  <inkml:trace contextRef="#ctx0" brushRef="#br0" timeOffset="4110.59">698 1947 0,'-21'0'0,"42"0"0,-63 0 0,21 0 16,0 0-16,0-21 15,-1 21-15,1 0 16,21-21-1,21 21 17,1-21-32,-1 21 15,42-21 1,1 0-16,-1 21 16,1 0-16,-1 0 0,1 0 15,-22 42-15,0-42 0,1 0 0,-1 0 16,0-21-16,-20 21 0,-1 0 15,0-21-15,0 21 16,-63-22 15,21 22-31,-1 0 16,1 0 0,0 0-1,0 0-15,21-21 0,-21 21 16,0 0-16,-1 0 0,1 0 15,0 0-15,0 0 16,0 0-16,0 0 0,-1 0 0,1 0 16,0 0-16,0 0 0,0 0 15,63 0-15,-42 21 0,-21-21 0,0 0 16,-22 0-16,22 22 0,0-22 16,0 0-16,0 0 0,0 21 15,-1-21-15,1 0 0,0 21 0,21 0 16,-21 0-16,0 0 15,0 22-15,-1-22 0,22 0 0,-21 21 16,0-20-16,21 20 16,0-21-16,-21 21 0,0 1 0,0-1 15,21 22-15,-22-22 0,1 21 16,21 1-16,-21-1 0,0-20 16,0 20-16,21-20 0,0-1 0,0 21 15,0-20-15,0-1 0,0-21 0,-21 0 16,21 1-16,21-1 0,0 0 15,0 0-15,21 0 0,1 0 0,-22 1 16,21-22-16,1 21 0,-1-21 16,0 0-16,1 0 0,-1 0 0,0 21 15,1-21-15,-22 0 0,21 0 16,-21 0-16,0 0 0,22 0 16,-43-42-16,42 20 0,-21 1 15,22 0-15,-1 0 0</inkml:trace>
  <inkml:trace contextRef="#ctx0" brushRef="#br0" timeOffset="5251.15">1503 2180 0,'0'-21'15,"0"0"-15,0 0 16,0 0-16,0-1 16,0 1-1,0 42 32,0 1-47,0-1 0,0 21 16,0-21-16,-21 22 0,21-22 15,-22 21-15,22 0 0,0 1 0,-21-1 16,0 0-16,0 22 0,21-43 16,-21 21-16,21 1 0,0-22 0,0 21 15,-21-21-15,21 1 0,0-1 16,21-21 0,0-21-1,-21-1-15,21 1 0,-21 0 16,21-21-16,-21 21 0</inkml:trace>
  <inkml:trace contextRef="#ctx0" brushRef="#br0" timeOffset="5626.94">1460 2117 0,'0'0'16,"-21"0"-16,21-21 0,-21 42 15,21-42-15,0-22 0,21 43 16,0-42-16,1 21 0,-1 21 16,0-21-16,21-1 0,1 22 15,-1-21-15,0 21 0,22 0 16,-22 0-16,0 0 0,1 0 16,-22 21-16,0 1 0,21-1 0,-42 0 15,0 0-15,0 0 0,0 22 16,0-22-16,-21 21 0,-21-21 0,0 0 15,-1 22-15,1-22 0,0 0 16,-1 0-16,1 0 0,0 1 16,-1-1-16,1 0 0,21-21 15,0 21-15,-1-21 0,1 0 16,42 0 15,1 0-31,-1 0 16,0 0-16,21 0 0,-21 0 0</inkml:trace>
  <inkml:trace contextRef="#ctx0" brushRef="#br0" timeOffset="6216.6">2349 2519 0,'0'0'16,"22"-21"0,-22-22-16,0 22 0,0 0 15,0 0-15,21 0 0,-21 0 16,0-1-16,0 1 0,0-21 16,0 21-16,-21 21 15,-1 0-15,1 0 0,0 0 16,0 0-16,0 21 0,0 21 15,-22-21-15,22 1 0,-21 20 16,-1 0-16,22 1 0,-21-1 16,21 0-16,0 1 0,-1-1 15,22-21-15,0 21 0,0-20 16,0 20-16,0-21 0,0 0 16,22-21-16,-1 0 15,0 0-15,0 0 16,21-21-16,-20 0 0,-1 0 0,21 0 15,-21-22-15,22 22 0,-22-21 16,21-1-16,-21 1 0,0 0 16,1 21-16,-1-22 0,0 22 0,-21 0 15,0 0-15,0 42 32,0 0-17,0 0-15,0 0 0,0 1 16,0 20-16,0-21 0,0 0 15,0 22-15,0-22 0,0 21 0,0-21 16,0 0-16,0 1 0,0-1 16,0 0-16,0 0 0,21 0 15,0-21-15,0 0 16,22 0-16,-22 0 0,0 0 0,21 0 16,1-21-16</inkml:trace>
  <inkml:trace contextRef="#ctx0" brushRef="#br0" timeOffset="6886.4">3281 2350 0,'0'-22'0,"0"44"0,0-65 0,0 22 16,-21 21 0,-1 0-16,1 0 0,0 0 15,0 0-15,0 0 0,0 21 16,-1 0-16,1 1 0,-21-1 15,21 21-15,-22-21 0,22 22 0,-21-22 16,21 21-16,0 0 0,-1-20 0,22-1 16,0 21-16,0-21 0,0 0 15,0 1-15,22-22 16,-1 0-16,0 0 16,0 0-16,21 0 0,-20 0 0,-1-22 15,21 22-15,-21-21 0,0 0 16,1 0-16,-1-21 0,0 20 0,0 1 15,0-21-15,-21 21 0,0-22 16,21 22-16,-21 0 0,22 0 0,-22 0 16,0 0-16,0 42 47,-22 0-47,22 21 0,-21-21 15,21 22-15,0-1 16,0 0-16,0 1 0,-21-1 0,21 22 15,-21-22-15,21 0 0,-21 22 16,21-22-16,0 0 0,0 22 0,0-1 16,-21-20-16,21 20 0,0 1 15,0-1-15,0 1 0,0-1 0,0 1 16,0-22-16,0 22 0,-22-22 0,22 0 16,-21 1-16,21-22 0,-21 21 15,0-21-15,0 0 0,0 1 16,-1-1-16,1-21 0,-21 0 0,21 21 15,-22-21-15,1 0 0,0 0 16,-1-21-16,1 0 0,0 21 16,-22-22-16,22-20 0,0 21 0,20 0 15,-20-22-15,0 22 0,21-21 16,-1 0-16,22 20 0,0-20 0,0 21 16,0-21-16,0-1 0,0 1 15,22 0-15,20-1 0,-21 1 16,21 0-16,1-1 0,-1-20 0,22 20 15,-1 1-15</inkml:trace>
  <inkml:trace contextRef="#ctx0" brushRef="#br0" timeOffset="7268.19">3492 2582 0,'22'0'32,"-1"-21"-32,0 0 0,0 0 15,0 0-15,0 0 0,1-1 0,-1 1 16,0 0-16,0 0 16,-21 0-16,0 0 0,0-1 0,0 1 15,-21 21 1,0 0-16,0 0 15,-22 0-15,22 0 0,-21 21 16,21 22-16,-22-22 0,22 21 0,0 1 16,0-22-16,0 21 0,21 0 15,0 1-15,0-1 0,0-21 0,0 22 16,0-22-16,0 0 0,21 0 16,0-21-16,0 21 0,21-21 0,-20 21 15,41-21-15,-42 0 16,22 0-16,-22-21 0,21 0 15,-21 0-15,0 0 0,22-22 0</inkml:trace>
  <inkml:trace contextRef="#ctx0" brushRef="#br0" timeOffset="8042.25">5821 2201 0,'0'0'0,"0"-21"16,0 0-16,0 0 15,-21 21 17,-1 0-32,1 0 0,0 0 15,0 21-15,0 0 0,0 0 16,-1 1-16,1-1 0,0 21 16,-21-21-16,21 22 0,-1-1 0,1 0 15,0 1-15,0-1 0,0 0 0,0 1 16,21-1-16,0 0 0,0-21 15,0 22-15,0-22 0,0 0 0,21-21 16,0 0-16,0 21 16,21-21-16,-20 0 0,20 0 0,0-21 15,1 0-15,20 21 0,-21-42 0,1 20 16,20 1-16,-20-21 0,20 0 16,-21-1-16,1 1 0,-22 0 0,21-1 15,-21-20-15,1 20 0,-22 1 16,0 0-16,0-1 0,0 22 15,-22-21-15,1 21 0,-21 0 0,21 21 16,-22 0-16,-20-22 0,-22 22 16,22 0-16,20 22 0,1-1 15,0 0-15,-1 0 0,1 0 16,21 22-16,-21-22 0,20 21 16,22 0-16,0 1 0,-21-1 0,21 0 15,0 1-15,0-1 0,0 0 16,21-20-16,1-1 0,-1 21 0,21-21 15,-21-21-15,22 21 0,-1-21 16,21 0-16,-20 0 0,20-21 16,-20 0-16,20 0 0</inkml:trace>
  <inkml:trace contextRef="#ctx0" brushRef="#br0" timeOffset="8586.92">6667 1757 0,'-21'0'16,"-63"21"0,62 21-16,1-20 15,0 20-15,0 0 0,21 22 16,-21-22-16,21 22 0,-21-22 0,21 21 16,0-20-16,-22 20 0,22 1 15,-21-22-15,21 22 0,0-22 0,-21 0 16,21 1-16,0-1 0,0-21 15,0 0-15,0 0 0,-21 1 16,21-1-16,0-42 31,0-1-31,0 1 0,0 0 0,0-21 16,0 21-16,0-22 0,0 1 16,21 0-16,-21-1 0,21 22 0,0-21 15,1 21-15,-1-22 0,0 22 0,0 0 16,21 21-16,-20-21 0,20 0 15,0 21-15,-21 0 0,22 0 0,-1 0 16,0 0-16,1 0 0,-22 0 16,21 21-16,-21 0 0,1 0 15,-1 0-15,0 0 0,-21 22 16,0-1-16,0-21 0,0 22 0,0-22 16,-21 21-16,0 0 0,-22-20 0,1 20 15,0-21-15,-1 0 0,1 0 16,0 1-16,-1-1 0,1 0 0,21-21 15,-43 21-15,43-21 16,0 0-16,0 0 0,21-21 16,0 0-16,0 0 15,0-1-15,21 1 16,0 21-16,0-21 0,0 21 16</inkml:trace>
  <inkml:trace contextRef="#ctx0" brushRef="#br0" timeOffset="9111.62">7197 2646 0,'21'-21'31,"0"0"-15,0-1-16,0 1 0,-21-21 15,21 21-15,1 0 0,-1-22 16,0 22-16,0 0 0,0 0 16,-21 0-16,0-1 0,21 1 0,-21 0 15,0 0-15,-21 42 32,0 0-17,21 22-15,0-22 16,0 21-16,-21 0 0,0 1 0,21-1 15,-21 22-15,21-22 0,-22 21 16,1-20-16,21 20 0,-21 1 16,0-22-16,0 22 0,21-1 0,-21 22 0,-1-22 15,22 1-15,0 20 16,0-20-16,-21-1 0,21 1 0,-21-1 16,21 1-16,0-1 0,0-20 0,0-1 15,0 0-15,-21 1 0,0-22 16,0 21-16,21-21 0,-22 1 0,1-1 15,0-21-15,0 0 0,-21 0 16,20 0-16,-20 0 0,21-21 0,-21 21 16,20-22-16,-20 1 0,0 0 0,21 0 15,-1 0-15,1-22 0,0 22 16,0 0-16,21-21 0,0-1 0,0 1 16,0 0-16,0-64 15,21 42-15,0 1 0</inkml:trace>
  <inkml:trace contextRef="#ctx0" brushRef="#br0" timeOffset="9331.01">7408 2117 0,'0'0'0,"-21"0"0,0 0 16,0 0-1,21-21-15,0 42 47,21-21-47,0 21 16,0-21-16,0 0 0,1 0 0</inkml:trace>
  <inkml:trace contextRef="#ctx0" brushRef="#br0" timeOffset="9690.32">7683 2455 0,'0'0'15,"-21"0"-15,21-21 32,21 0-17,1 0-15,-1 21 0,0-21 0,21 0 16,-21-1-16,1 22 0,-1-21 15,-21 0-15,21 21 0,-21-21 16,-21 21 0,0 0-16,-1 0 15,-20 21-15,21 0 0,-21 0 16,20 1-16,1-1 0,0 0 16,0 21-16,0-21 0,21 22 15,-21-22-15,21 21 0,0-21 0,0 1 16,0-1-16,0 0 0,0 0 0,21 0 15,0-21-15,0 21 0,0-21 16,0 0-16,22 0 0,-22 0 16,0 0-16,21 0 0,-20-21 15,20 0-15,-21 0 0,21 0 0</inkml:trace>
  <inkml:trace contextRef="#ctx0" brushRef="#br0" timeOffset="10199.02">8361 2244 0,'0'-21'0,"0"42"0,0-64 0,0 22 16,-21 21 15,21 21-31,-22 1 16,1-1-16,0 0 0,0 21 0,0-21 16,0 22-16,21-22 0,0 21 0,-22-21 15,22 22-15,0-22 0,0 0 16,0 21-16,0-20 0,0-1 0,22-21 15,-1 21-15,0-21 16,0 0-16,0 0 0,0 0 16,22 0-16,-22 0 0,0-21 15,0 21-15,0-43 0,1 22 0,-1-21 16,0 21-16,21-22 0,-21 1 16,1-21-16,-1 20 0,0 1 0,0-22 15,0 22-15,0-21 0,-21 20 16,0 1-16,0 0 0,0 20 0,0 1 15,0 0-15,0 0 0,0 42 32,0 0-32,-21 0 0,21 1 15,0 20-15,-21 0 0,0 1 16,21-1-16,-21 0 0,21 1 16,0-1-16,-21 21 0,21-20 15,0-1-15,0 0 0,0 1 0,0-1 16,0 0-16,0-20 0,0 20 15,0-21-15,0 0 0,0 0 0,21-21 16,0 0-16,0 0 0,0 0 16,0 0-16,1 0 0,-1 0 15,0-21-15,0 0 0,0 0 0,0-21 16,1 20-16</inkml:trace>
  <inkml:trace contextRef="#ctx0" brushRef="#br0" timeOffset="10390.91">8763 2180 0,'0'0'0,"-21"0"0,21 21 16,21-21 0,0 0-16,0 0 0,22 0 15,-22 0-15,21 0 0,-21 0 0,22 0 16,-1 0-16,-21-21 0,21 21 15,1-21-15,-22 21 0</inkml:trace>
  <inkml:trace contextRef="#ctx0" brushRef="#br0" timeOffset="10890.04">10858 1969 0,'0'0'0,"22"-22"0,-22-20 0,0 21 16,21 0-16,-21 0 0,0-1 15,0 44 16,-21-1-31,-1 0 0,22 21 16,-21 1-16,0-1 0,0 0 0,0 1 16,0-1-16,-1 0 15,1 22-15,21-22 0,-42 43 0,42-43 16,-21 0-16,21 1 0,0-1 16,0-21-16,0 0 0,0 1 0,0-1 15,0 0-15,0-42 31,0 0-31,0-22 0</inkml:trace>
  <inkml:trace contextRef="#ctx0" brushRef="#br0" timeOffset="11435.65">10647 1863 0,'0'0'0,"0"-43"0,0 22 15,0 0-15,0 0 0,0 0 16,0 0-16,0-1 0,21 22 0,0-21 15,0 21-15,0 0 0,22 0 16,-1 0-16,0 0 0,1 21 0,20 1 16,-20 20-16,20 0 0,-21 1 15,1-1-15,-1 0 0,0 1 16,-20 20-16,-1-21 0,0 1 0,-21-1 16,0 0-16,0 1 0,0-1 15,0-21-15,0 22 0,0-22 0,0 0 16,-21 0-16,21 0 0,0-42 47,0 0-47,0 0 0,0 0 0,0-1 15,21 1-15,0-21 0,0 0 0,0-1 16,1 1-16,20 0 0,-21-22 16,21 22-16,-20-22 0,20 1 0,-21-1 15,21 22-15,-20 0 0,20-1 16,-21 22-16,21 0 0,-20 0 0,-1 21 15,0 0-15,0 0 16,-21 21-16,0 21 0,0-21 0,0 43 16,0-22-16,0 1 0,0 20 15,0 1-15,0-22 0,-21 21 0,0 1 16,21-22-16,-21 1 0,-1-1 16,22 21-16,-21-20 0,21-22 0,0 21 15,-21 1-15,21-22 0,-21 21 16,21-21-16,0 0 0,0 1 15,21-44 17,0 22-32,0-42 0,1 21 0,20 0 15,-21-22-15</inkml:trace>
  <inkml:trace contextRef="#ctx0" brushRef="#br0" timeOffset="11839.42">12361 2053 0,'0'0'16,"-21"0"-16,0 21 0,0 1 16,0-22-16,-1 21 0,-20 21 15,21-21-15,0 0 0,-22 22 0,22-22 16,0 21-16,0 1 16,0-22-16,21 21 0,-21 0 0,21-20 0,0 20 15,0-21-15,0 0 0,0 0 16,21 1-16,0-1 0,21-21 15,-21 0-15,1 0 0,20 0 0,-21 0 16,21 0-16,1 0 0,-22-21 16,21-1-16,1 1 0,-22 0 0,21 0 15,-21-21-15,0 20 0,22-20 16,-43 0-16,21-1 0,-21 22 0,21-21 16,-21 0-16,0-1 0,0 1 15,0 21-15,-21 0 0,0-1 0,0 1 16,-1 21-16,-20 0 0,21 0 0,-21 0 15,20 0-15,-20 0 16,0 21-16,-1 1 0,1-1 0,0 0 16,21 0-16,-1 21 0,1-20 15,21-1-15,0 0 0,0 0 0,0 0 16,0 0-16,21 1 0,1-1 0,20-21 16</inkml:trace>
  <inkml:trace contextRef="#ctx0" brushRef="#br0" timeOffset="12403.1">13314 2138 0,'0'0'16,"-21"-21"-16,-1 21 0,-20 0 15,21-21-15,-21 21 0,20 0 0,-20 0 16,0 0-16,21 0 0,-22 21 0,1-21 15,21 21-15,-22 0 0,22 0 16,-21 0-16,21 22 0,0-22 0,-1 0 16,1 21-16,21-20 0,-21 20 15,21-21-15,0 0 0,0 0 0,0 1 16,0-1-16,0 0 16,21 0-16,0-21 0,1 21 0,-1-21 15,0 0-15,0 0 16,0 0-16,22-21 0,-22 21 0,21-21 15,-21 0-15,22-22 0,-1 22 0,0-21 16,1 0-16,-1-1 0,0 1 16,1 0-16,-1-22 0,0 1 0,1 20 15,-22-20-15,21-1 0,-21 1 16,-21 20-16,0 1 0,0 0 0,0-1 16,0 22-16,0-21 0,0 21 15,-21 21-15,0 0 16,0 0-16,0 21 0,-1 21 15,1-21-15,0 43 0,0-22 0,0 22 16,0-22-16,-1 22 0,22-1 16,-21-21-16,21 22 0,0-22 0,0 1 15,0 20-15,0-21 0,0-20 16,0 20-16,0 0 0,21-21 0,1 1 16,-1-1-16,-21 0 0,21 0 15,0-21-15,0 0 0,0 0 16,22 0-16,-22 0 0,0-21 0,21 0 15,-20 0-15,20-1 0,-21 1 0,21-21 16,-20 21-16</inkml:trace>
  <inkml:trace contextRef="#ctx0" brushRef="#br0" timeOffset="13091.62">13822 2159 0,'-21'0'16,"-1"42"-1,22-20-15,22-22 32,-1 0-32,0 0 15,0 0-15,0 0 0,0-22 0,1 1 16,-1 21-16,0-21 0,-21 0 16,21 0-16,0 0 0,-21-1 15,21 1-15,-21 0 0,0 0 16,0 0-16,0 0 0,-21-1 15,0 22-15,0 0 0,0 0 16,0 0-16,-1 22 0,-20-1 16,21 0-16,0 0 0,0 0 0,21 22 15,-22-22-15,1 21 0,21-21 16,-21 0-16,21 22 0,0-22 0,0 0 16,0 0-16,0 22 0,0-22 15,0 0-15,0 0 0,21 0 16,0 0-16,1-21 0,-1 0 15,0 0-15,0 0 0,0 0 16,0 0-16,1-21 0,20 0 0,-21 0 16,21-21-16,-20 20 0,20-20 15,0 0-15,1-1 0,-1-20 0,21-1 16,-20 1-16,-1-1 0,-21 1 16,22-1-16,-22 1 0,0-1 15,0 22-15,0 0 0,-21-1 16,0 1-16,0 21 0,0 0 0,0 0 0,-21 21 31,0 0-31,0 0 0,0 42 0,-1-21 16,22 21-16,-21 1 15,0 20-15,0-20 0,21 20 0,0 1 16,-21-1-16,0-21 0,21 22 16,0 21-16,0-43 0,0 0 15,0 1-15,0-22 0,0 0 0,0 0 16,0 0-16,21 0 0,0-21 15,0 0-15,0 22 0,22-22 0,-22 0 16,21 0-16,0 0 0,-20-22 16,41 1-16,-21 0 0,-20 21 15,20-21-15,-21 0 16,0 0-16,0-1 0,22 1 0,-22 0 16,0 0-16,-21-21 0</inkml:trace>
  <inkml:trace contextRef="#ctx0" brushRef="#br0" timeOffset="13774.23">15155 1418 0,'-21'-21'0,"42"42"0,-63-42 0,21 21 0,0 0 0,21-21 31,21 21-15,21 0-16,0 0 0,1 0 15,-1-21-15,0 21 0,22 0 0,-1 0 16,-20 0-16,-1 0 0,22 0 16,-22 0-16,0 0 0,-21 0 0,22 0 15,-22 0-15,0 0 0,0 0 16,0 0-16,1 0 0,-22 21 15,0 0-15,0 0 16,0 0-16,0 1 0,0-1 16,0 0-16,0 0 0,-22 0 15,22 0-15,-21 22 0,21-1 0,0-21 16,0 22-16,0-1 16,-21 0-16,21 1 0,-21-1 0,21 0 15,0 1-15,-21-1 0,0 0 16,-1 1-16,22-1 0,-21 0 0,0 1 15,0-1-15,21-21 0,-21 21 16,0 1-16,21-1 0,-22 0 0,22 1 16,0-22-16,0 21 0,-21-21 0,21 22 15,-21-22-15,21 0 16,0 0-16,0 0 0,-21 1 0,0-22 16,21 21-16,-21 0 0,-1-21 0,1 0 15,0 0-15,-21 0 0,21 0 16,-22 0-16,1 0 0,0 0 15,-1 0-15,22 0 0,-21 0 0,21 0 16,-1 0-16,-20 0 0,21 0 0,0-21 16,0 21-16,-1 0 15,1 0 17,21-21 14,0-1-46,0 1 16</inkml:trace>
  <inkml:trace contextRef="#ctx0" brushRef="#br0" timeOffset="51623.35">995 4403 0,'0'21'157</inkml:trace>
  <inkml:trace contextRef="#ctx0" brushRef="#br0" timeOffset="52971.6">910 4466 0,'-21'-21'0,"0"21"31,21-21-31,-21 21 16,21 21 0,0 0-1,0 0-15,0 1 0,0-1 16,0 0-16,0 0 0,0 0 15,0 0-15,0 1 0,0-1 0,21 0 16,0-21 0,0 0-16,0 0 0,0 0 15,1 0-15,-1-21 0,0 21 16,21-21-16,-21-1 0,1 1 16,-1 0-16,0 0 0,0 0 15,0 0-15,-21-22 0,0 22 16,21 0-16,-21 0 0,0 0 15,0-1-15,0 1 16,0 42 0,0 1-1,0-1-15,-21 21 0,21-21 16,0 22-16,0-1 0,-21-21 16,21 21-16,-21 22 0,21-22 0,0 1 15,0 20-15,0-21 0,0 1 16,0 20-16,0-20 0,0-1 15,0 0-15,0 1 0,0-22 16,0 21-16,0-21 0,0 0 16,0 1-16,0-1 0,0 0 15,-21 0-15,0-21 0,-1 21 0,1-21 16,0 0-16,-21 0 16,21 0-16,-1 0 0,1 0 0,-21 0 15,21-21-15,0 0 0,-1 21 16,1-21-16,0 0 0,0 21 15,0-22-15,0 22 0,21-21 16,0 0 15,21 0-15,0 0 0,0 21-16,0-21 0,0-1 0</inkml:trace>
  <inkml:trace contextRef="#ctx0" brushRef="#br0" timeOffset="53298.41">1609 4339 0,'0'0'0,"-22"21"31,22 22-15,0-22-16,-21 21 0,0 1 16,0-1-16,0 0 0,21 22 15,-21-1-15,-1 1 0,1-1 0,0 1 16,21 42-16,-21-64 16,21 0-16,0 1 0,0-22 0,0 21 15,0-21-15,0 0 0,0 1 16,21-22-16,0 21 0,0-21 15,1 0-15,-1 0 0,0 0 16,0-21 0,0-1-16,0 1 0,1 0 0</inkml:trace>
  <inkml:trace contextRef="#ctx0" brushRef="#br0" timeOffset="53517.29">1291 4932 0,'0'21'0,"0"-42"0,21 42 31,22-21-31,-22-21 16,0 0-16,21 21 0,1-21 15,-1-1-15,21 22 0,-20-21 16,-1 0-16,0 21 0,1-21 0,-1 0 15,0 21-15,1 0 0</inkml:trace>
  <inkml:trace contextRef="#ctx0" brushRef="#br0" timeOffset="53870.02">3027 4657 0,'0'0'16,"0"-21"-16,-21 21 16,-1-22-16,1 22 31,21 22-31,0-1 15,-21 0-15,21 0 0,0 21 16,-21-20-16,21 20 0,0 0 0,-21 1 16,21-1-16,-21 0 0,-1 1 15,22-1-15,0-21 0,0 0 0,0 0 16,0 1-16,0-1 0,22-21 31,-1 0-31,0-21 0,0-1 16,0 1-16</inkml:trace>
  <inkml:trace contextRef="#ctx0" brushRef="#br0" timeOffset="54290.78">3471 4614 0,'0'0'0,"0"-21"0,-21 21 31,0 0-31,0 0 0,0 0 15,-1 21-15,1 1 0,0-22 16,-21 21-16,42 0 0,-21 0 0,-1 0 16,22 0-16,-21 1 0,21-1 15,0 0-15,0 0 0,0 0 16,21 0-16,1-21 16,-1 0-16,21 0 0,-21 0 15,22 0-15,-1 0 0,-21 0 16,21 0-16,-20 22 0,41-22 15,-42 0-15,0 21 0,1-21 16,-22 21-16,0 0 0,0 0 16,0 0-16,0 1 15,-22-1-15,-20-21 0,21 21 0,-21 0 16,20 0-16,-20 0 0,21-21 16,-21 22-16,-1-22 0,22 0 0,0 0 15,-21 0-15,20 0 0,1 0 16,0 0-16,0 0 0,0 0 0,0-22 15,-1 1-15,1 21 16,21-21-16,0-21 0,-21 21 16,21-1-16</inkml:trace>
  <inkml:trace contextRef="#ctx0" brushRef="#br0" timeOffset="54683.55">3006 4233 0,'-22'0'0,"44"0"0,-65 22 16,43-1-16,-21 0 0,0-21 16,21 21-16,-21 0 0,21 0 0,0 1 15,0-1-15,0 0 16,21-21-1,0 0-15,0 0 16,0 0-16,1-21 0,-1 21 16,0-21-16,0-1 0,0 1 0,-21 0 15,0 0-15,21 0 0,-21 0 16,0-1-16,0 1 0,0 0 0,-21 21 16,0 0-16,0 0 15,0 0-15,0 21 16,-22 0-16,22 22 0,0-22 15,0 21-15,0-21 0,-1 22 0,1-22 16,21 0-16,0 21 0,0-20 16,0-1-16,0 0 0,21-21 0,22 21 15,-1-21-15</inkml:trace>
  <inkml:trace contextRef="#ctx0" brushRef="#br0" timeOffset="56098.74">4826 4339 0,'0'-21'15,"0"42"-15,0-63 0,0 21 0,0-22 16,0 22-16,0 0 0,0 42 47,0 0-47,0 1 0,0 20 15,0 0-15,0-21 0,-21 22 0,21-1 16,0 0-16,-21 1 0,21-1 16,-22 22-16,22-22 0,0 0 15,-21 22-15,21-22 0,-21 0 0,21 22 16,0-22-16,0-21 0,0 22 15,0-1-15,0-21 0,0 0 0,21 1 16,0-22-16,1 21 0,-1-21 16,0 0-16,0 0 0,0 0 0,22-21 15,-22-1-15,0 1 0,21 0 16,-21 0-16,22-21 0,-22-22 0,21 22 16,-21-22-16,1 22 0,-1-22 15,0 1-15,0 21 0,0-22 0,0 22 16,1-22-16,-22 22 0,0 0 15,0-1-15,0 1 0,21 21 16,-21 0-16,0-1 0,0 44 31,0 20-31,0-21 0,0 21 16,-21 1-16,21-1 0,0 0 16,0 1-16,-22-1 0,1 22 0,21-22 15,-21 0-15,21 1 0,0-1 16,0 0-16,0 1 0,0-1 0,0-21 15,0 21-15,0-20 0,0-1 16,0 0-16,21-21 0,0 0 0,1 0 16,-1 0-1,21 0-15,-21 0 0,0-21 0,22 0 16,-22-1-16,21 1 0,1-21 0,-22 0 16,21 20-16,-21-20 0,22 0 15,-22 21-15,0-22 0,0 22 0,-21-21 16,0 21-16,0-1 15,-21 22 1,0 0-16,0 0 16,-1 22-16,22-1 0,-21 0 15,21 0-15,0 21 0,0-20 0,0-1 16,0 0-16,0 21 0,21-21 16,-21 1-16,0-1 0,22 0 15,-1 0-15,-21 0 0,0 0 16,0 1-16,0-1 0,-21-21 47,-1-21-47,1-1 0,0 22 0,0-21 15,0 0-15,0 0 0,-1 0 16,1 0-16,0 21 0,21-22 0,-21 22 16,0 0-16,0 0 15,21 22 1,-22-22-16,22 21 15,0 0-15,0 0 0,0 0 16,22 0-16,-1-21 0,0 22 16,0-22-16,0 21 0,22-21 0,-22 21 15,21-21-15,-21 0 0,22 0 16,-1 0-16,0 0 0,1 0 0,-22 0 16,21-21-16,0 0 0,1-1 0,-22 1 15,21 0-15,-21 0 0,22 0 16,-22-22-16,0 22 0,0 0 0,-21-21 15,21 21-15,-21-22 0,22 22 16,-22 0-16,0 0 0,0 0 0,0-1 16,-22 22 15,1 22-31,21-1 0,-21-21 16,0 42-16,21-21 0,0 0 15,-21 22-15,21-1 0,0-21 0,-21 22 16,21-22-16,0 21 0,0-21 0,0 0 15,0 1-15,0-1 0,21 0 16,0 0-16,0-21 0,0 21 0,0-21 16,1 0-16,20 0 0,0 0 15,1 0-15,-1 0 0,0 0 0,22-21 16,-22 21-16,0-21 0,1 0 0,20 0 16,-20-1-16,-1 1 15</inkml:trace>
  <inkml:trace contextRef="#ctx0" brushRef="#br0" timeOffset="56642.43">7133 4657 0,'0'0'0,"0"-21"0,0-1 15,-21 1 1,0 21-16,0 0 0,-1 0 0,1 0 16,0 0-16,0 0 0,-21 0 15,20 0-15,-20 21 0,21 1 0,-21-1 16,20 0-16,-20 0 15,21 21-15,0-20 0,-22 20 0,22 0 16,0-21-16,0 22 0,0-1 0,0-21 16,21 22-16,0-22 0,0 0 15,0 0-15,0 0 0,21 0 0,21-21 16,-21 0-16,22 0 0,-22 0 16,21 0-16,0 0 0,1 0 0,-1-21 15,0 0-15,1 0 0,-1 0 0,-21-22 16,22 1-16,-1 0 0,-21-1 15,21-20-15,-20 21 0,-1-22 16,0 22-16,0-22 0,0 22 0,0-22 16,-21 22-16,0-21 0,0 20 15,0 1-15,0 21 0,22-22 0,-22 22 16,0 0-16,0 42 31,-22 0-31,1 1 0,21 20 16,0 0-16,-21 1 0,0-1 0,21 0 15,-21 22-15,21-22 0,0 0 16,0 1-16,0-1 0,0 0 0,0 1 16,0-1-16,0 0 0,0-20 0,0-1 15,0 21-15,0-21 0,21-21 16,0 21-16,0-21 0,0 0 0,1 0 16,-1 0-16,0 0 0,21 0 15,-21 0-15,22-21 0,-22 0 16,21 0-16,1 0 0,-22-22 15,21 22-15,0-21 0,1 21 0</inkml:trace>
  <inkml:trace contextRef="#ctx0" brushRef="#br0" timeOffset="56986.23">8869 4149 0,'0'0'0,"0"-21"16,0-1-16,0 1 0,0 42 31,-21 1-15,21-1-16,0 21 0,-22 0 16,1 1-16,0-1 0,21 0 0,0 22 15,-21-22-15,0 1 0,0-1 16,-1 0-16,22 1 0,-21-22 0,0 21 15,21 0-15,-21-20 0,21 20 0,0-21 16,0 0-16,0 0 16,0 1-16,0-1 0,21-21 31,0-21-31,-21-1 16,21 1-16,1 0 0,-22 0 0,0 0 15,0 0-15,0-22 0</inkml:trace>
  <inkml:trace contextRef="#ctx0" brushRef="#br0" timeOffset="57774.78">8509 4551 0,'0'0'0,"-21"0"0,0 0 0,42 0 47,0 0-47,0 0 0,21 0 15,-20 0-15,20 0 0,0-21 16,1 21-16,-1 0 0,0-21 0,1 21 15,-1-22-15,0 22 0,-21-21 16,22 21-16,-22-21 0,0 21 0,21 0 16,-20-21-16,-1 21 15,-21 21 17,0 0-32,-21 0 15,-1 1-15,1 20 0,21-21 0,-21 0 16,0 0-16,21 22 0,0-22 15,0 0-15,0 21 0,0-20 16,0-1-16,0 0 0,0 0 0,0 0 16,0 0-16,21 1 0,21-22 15,-20 0-15,-1 0 0,21 0 0,-21 0 16,22 0-16,-22 0 0,21 0 0,-21-22 16,22 22-16,-22-21 0,0 0 15,21-21-15,-21 21 0,1-1 0,-1-20 16,0 0-16,0-1 0,0 1 15,-21 0-15,0-1 0,0 22 0,0-21 16,0 0-16,-21 20 0,0 1 16,0 0-16,0 0 0,-22 21 15,22 0-15,-21 0 0,-1 0 0,1 0 16,-21 21-16,20 0 0,1 0 16,-22 1-16,22 20 0,0-21 0,-1 21 15,22 1-15,-21-22 0,21 21 0,21 1 16,0-22-16,0 21 0,0 0 15,0-20-15,0 20 0,21-21 0,42 21 16,-20-20-16,-1-1 16,0 0-16,1-21 0,-1 0 0,22 0 15,-22 0-15,-21 0 0,0-21 16,22 0-16,-22-1 0,0 1 16,0 0-16,-21-21 0,21 21 15,0-22-15,1 22 0,-22-21 16,0-1-16,21 1 0,-21 0 0,0-1 15,0 22-15,0-21 0,0 21 16,0 0-16,0-1 0,-21 1 0,-1 21 16,22-21-16,-42 0 0,21 21 0,0 0 15,0 0-15,-1 0 0,1 0 16,0 0-16,0 0 0,0 0 0,0 0 16,-1 0-16,1 0 0,21 21 15,0 0-15,-21 0 0,21 1 16,0-1-16,-21 0 0,21 0 15,0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7T01:59:37.38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1439 1355 0,'0'0'0,"-21"0"0,0 0 16,0 0 0,0-21-16,-1 21 0,22-22 15,-21 1-15,21 0 16,0 0-16,0 0 0,0 0 15,0-1-15,0 1 0,0 0 16,0 0-16,0 0 0,0 0 16,0-1-16,0 1 0,0 0 0,0 0 15,0 0-15,0 42 32,0 0-32,0 21 15,0 1-15,0-1 0,0 0 16,0 1-16,0 20 0,0-20 15,0 20-15,0 1 0,0-1 16,0 22-16,0-22 0,0 22 16,0-22-16,0 22 0,0-21 0,0-1 15,0-21-15,0 22 0,0-22 16,0 1-16,21-22 0,1 21 0,-1-21 16,21 0-16,-21-21 0,22 0 15,-22 0-15,21 0 0,0 0 16,22-21-16,-22 0 0,1 0 0,-1-21 15,0-1-15,1 1 0,-22 0 16,21-1-16,-21-20 0,22-1 0,-22-20 16,0 20-16,0-21 15,-21 22-15,0-1 0,21-20 0,-21-43 16,0 63-16,0 1 16,0 20-16,0 1 0,0 0 0,0-1 15,0 22-15,0 0 0,-21 42 31,21 0-31,0 1 0,0 20 0,-21 21 16,21-20-16,-21 20 0,21 1 16,0-1-16,0 22 0,0-22 0,0 1 15,0 21-15,0-22 0,0 1 16,0-22-16,0 21 0,0-20 0,0-1 16,21 0-16,0 1 15,0-22-15,-21 21 0,43-21 0,-22-21 16,0 0-16,21 0 0,1 0 15,-22 0-15,21 0 0,0 0 0,1-21 16,-1 0-16,0-21 0,1 21 16,-22-22-16,21 1 0,1 0 0,-22-22 15,0 1-15,21-1 0,-21-21 16,1 22-16,-22-1 0,21 1 0,-21-1 16,21-20-16,-21 20 0,0 1 15,0-1-15,0 1 0,0 20 16,0-20-16,0 21 0,0 20 0,0 1 15,0 0-15,-21 21 16,0 21-16,-1 22 0,22-1 16,-21 21-16,0-20 0,21 41 15,0-20-15,-21-1 0,21 22 0,-21-21 16,21 20-16,0-20 0,0 20 16,0-20-16,0-1 0,0 1 0,0-1 15,0-20-15,0-1 0,0 0 16,21 1-16,0-22 0,0 0 0,0 0 15,1 0-15,-1 1 0,21-22 16,-21 0-16,22 0 0,20 0 16,-21 0-16,-20-22 15,20 1-15,-21-21 0,21 21 0,-20-22 16,41-20-16,-21-1 16,-20 22-16,-1 0 0,0-1 0,0 1 15,-21 0-15,21 21 0,-21-1 16,0 1-16,0 42 15,0 22-15,0-22 16,-21 21-16,0-21 0,0 22 0,21-1 16,0-21-16,0 22 0,-21-22 15,21 0-15,0 0 0,0 0 0,0 0 16,0 1-16,0-1 16,21-21 15,-21-21-31,21-1 0,0 1 15,-21 0-15,0-21 0,0 21 0</inkml:trace>
  <inkml:trace contextRef="#ctx0" brushRef="#br0" timeOffset="175.89">3365 1376 0,'0'0'16,"0"-21"-16,0 0 0,-21-1 0,21 1 15,-21 21-15,21-21 16,-21 21 15,0 21-15,0 0-1,-1-21-15,1 0 0,0 22 16</inkml:trace>
  <inkml:trace contextRef="#ctx0" brushRef="#br0" timeOffset="355.79">2625 1588 0,'0'0'16,"-22"0"-16,1 21 0,21 0 16,21-21 15,22 0-31,-22 0 0,21 0 16,1-21-16,20 0 0,1-1 0,-1 1 15,1 0-15,-1 0 0,22-21 16,-1 20-16,-20-20 0</inkml:trace>
  <inkml:trace contextRef="#ctx0" brushRef="#br0" timeOffset="789.54">3958 910 0,'0'0'0,"0"-21"0,0 0 16,-21 42 0,0 0-1,0 22-15,21-1 0,-22 0 16,1 22-16,0-22 0,21 22 0,-21-1 15,0 1-15,-22 84 16,22-85-16,0 22 0,0-22 0,0 1 16,0-22-16,21 22 0,0-22 15,0 0-15,0 1 0,0-22 0,0 21 16,21-21-16,0-21 0,21 22 16,-21-22-16,22 21 0,-22-21 0,21 0 15,1 0-15,-1-21 0,-21-1 16,21 1-16,-20 0 0,20 0 15,-21 0-15,0 0 0,0-22 0,1 1 16,-1 21-16,0-22 0,0 1 16,-21 21-16,21 0 0,-21 0 0,0-1 15,0 44 1,0-1-16,0 0 0,0 21 0,0-21 16,0 22-16,-21-22 0,0 21 15,21-21-15,-21 1 0,21-1 0,0 0 16,0 0-16,0 0 0,0 0 15,21-21 1,0-21 0,0 0-16,0 0 15,-21 0-15</inkml:trace>
  <inkml:trace contextRef="#ctx0" brushRef="#br0" timeOffset="939.46">4360 1461 0,'-21'0'15,"42"0"-15,-63 0 0,21 0 0,0 0 0,-1 0 16,1 0 0,21 21-1,21-21 1,1 0-16,-1 0 0,0 21 0</inkml:trace>
  <inkml:trace contextRef="#ctx0" brushRef="#br0" timeOffset="1458.46">4741 1566 0,'0'0'0,"-21"0"0,0 0 16,63-21 31,-21 0-47,22 21 0,-1 0 0,-21 0 15,22 0-15,-1 0 0,-21 0 16,21 21-16,-20-21 0,-1 21 15,0 22-15,-21-22 0,0 21 16,0 1-16,-21-1 0,-22 0 0,22 22 16,-42-22-16,20 0 0,-20 1 0,21-1 15,-22-21-15,22 22 0,-1-22 16,22 0-16,0-21 0,0 21 0,42-21 31,0 0-31,0 0 0,22 0 16,20 0-16,-20 0 0,20 0 0,-21 0 15,22 21-15,-1-21 0,-20 21 16,20 1-16,-20-1 0,-22 21 0,21-21 16,-21 22-16,0 20 15,-21-21-15,0 22 0,0-22 0,0 22 16,-21-1-16,-21 1 0,21-1 0,-22 1 16,1-22-16,-21 22 0,20-1 15,-20-21-15,-1 22 0,22-22 0,-22 1 16,1-1-16,-1-21 0,1 0 0,-1 0 15,22 1-15,-21-22 0,20 0 16,-20-22-16,20 1 0,1 0 0,0-21 16,21 21-16,-1-22 15,1 1-15,21-22 0,0 22 0,0-21 0,0-1 16,21 1-16,1-1 0,-1-21 0,21 1 16,22 20-16,-22-20 15,21 20-15</inkml:trace>
  <inkml:trace contextRef="#ctx0" brushRef="#br0" timeOffset="1907.43">5863 1588 0,'0'0'0,"0"-22"0,-21 1 16,0 0-16,0 0 0,-22 0 0,22 21 15,0-21-15,0 21 0,0-22 16,-22 22-16,22 0 0,0 0 15,0 22-15,-22-1 0,22 0 0,0 21 16,-21 1-16,21-1 0,-1 21 16,1-20-16,0 20 0,21-20 0,0 20 15,0-21-15,0-20 0,0 20 16,0-21-16,21 0 0,0 0 0,1-21 16,-1 0-16,21 0 0,-21 0 15,22 0-15,-22 0 0,21-21 0,-21 0 16,22 0-16,-22 0 0,0-22 15,0 1-15,0 21 0,0-43 16,1 22-16,-22 0 0,0-22 0,21 1 16,-21 20-16,21 1 0,-21 0 15,0-1-15,0 22 0,0 0 0,21 21 16,-21 21 0,0 22-16,0-22 0,0 21 0,21 64 15,-21-64-15,0 22 16,0-22-16,0 0 0,21 1 0,1-1 15,-1-21-15,-21 0 0,21 1 0,0-1 16,0 0-16,0-21 0,1 0 16,-1 0-16,0 0 0,0-21 0</inkml:trace>
  <inkml:trace contextRef="#ctx0" brushRef="#br0" timeOffset="2155.28">6265 1101 0,'0'0'15,"0"-64"-15,0-84 16,0 190 0,0-20-16,0 20 0,-21 0 15,21 22-15,0-1 0,-21 1 0,21-1 16,0 1-16,0-1 0,0 1 16,0-1-16,0 1 0,0-22 0,0 22 15,0-22-15,0 0 0,0-21 16,0 22-16,0-22 0,21 0 0,-21 0 15,21 0-15,0-21 16,1 0 0,-1-21-16,0 0 0,0 0 0</inkml:trace>
  <inkml:trace contextRef="#ctx0" brushRef="#br0" timeOffset="2367.16">6943 1397 0,'0'0'16,"0"21"-1,0 0-15,-22-21 0,1 43 16,0-22-16,0 0 0,21 21 0,-21-20 16,0 20-16,-1 0 0,1-21 15,21 22-15,0-22 0,0 21 0,0-21 16,0 1-16,0-1 0,0 0 16,0 0-16,43-21 0,-22 0 0,0 0 15,0 0-15,21 0 0,1 0 16,-1 0-16,0-21 0,1-21 0,-1 20 15,0 1-15</inkml:trace>
  <inkml:trace contextRef="#ctx0" brushRef="#br0" timeOffset="2978.81">7345 1566 0,'21'-42'0,"-42"84"0,42-105 0,0 42 0,-21 42 47,-21 0-47,0 21 0,0-20 15,-1 20-15,22 0 0,0 1 0,0-22 16,0 21-16,0-21 0,0 22 0,0-22 15,0 0-15,0 0 16,22 0-16,-1-21 0,0 0 16,0 0-16,0-21 15,-21 0-15,0 0 0,0 0 16,0-1-16,0-20 0,0 0 16,0-1-16,0 1 0,0 0 0,0-1 15,21 1-15,1 0 0,-22-1 16,21 1-16,21 0 0,-21 21 0,22-1 15,-22 1-15,21 21 0,0 0 16,1 0-16,-1 21 0,22 1 16,-22-1-16,-21 0 0,21 21 0,1-21 15,-22 22-15,0-1 0,-21 0 16,0 1-16,0-1 0,0 0 0,0 1 16,0-22-16,0 21 0,0-21 0,0 1 15,0-1-15,0 0 0,-21 0 16,0-21-16,0 0 15,-1 0-15,1 0 0,21-21 16,0 0-16,0 0 0,0-22 16,0 22-16,0-21 0,21-1 0,1-20 15,20 21-15,-21-22 0,43 1 16,20-43-16,-20 42 0,-22 22 16,22 0-16,-22 20 0,0 1 15,22 21-15,-22 0 0,0 0 0,1 43 16,-22-22-16,0 21 0,0 0 15,0 1-15,-21-1 0,0 22 0,0-22 16,0 21-16,0-20 0,-21-1 16,0 0-16,21 1 0,0-1 0,-21-21 15,21 0-15,-21 1 0,21-1 0,0-42 47,0-1-47,-21 1 0,-1 0 16,1-21-16</inkml:trace>
  <inkml:trace contextRef="#ctx0" brushRef="#br0" timeOffset="3126.72">7874 762 0,'-148'-21'16,"296"42"-16,-339-42 0,170 21 0,-21 0 15,21 0-15,0 0 0,-1 21 16,22 0-1,-21 0-15,21 1 16</inkml:trace>
  <inkml:trace contextRef="#ctx0" brushRef="#br0" timeOffset="3324.61">6371 1249 0,'-42'21'0,"84"-42"0,-84 63 15,63-42 1,0 0-16,43 0 16,-22 0-16,21 0 0,22 0 15,-21 0-15,20 0 0,-20 0 0,20 0 16,-20 0-16,-1 0 0,-20 0 0,-1 0 16,-21 0-16</inkml:trace>
  <inkml:trace contextRef="#ctx0" brushRef="#br0" timeOffset="3750.75">2413 2752 0,'-21'21'0,"42"-42"0,-85 63 0,43-42 16,0 0-16,42 0 15,22 0-15,-1 0 0,21 21 16,22-21-16,0 0 0,-1 0 16,22 0-16,21 0 0,0 0 0,21 0 15,1 0-15,20 0 0,21 0 16,1-21-16,42 21 0,0-21 15,42 21-15,-21-21 0,42 0 0,-21 21 0,297-43 16,-276 22 0,-21-21-16,0 21 0,1-1 0,-1 1 15,-42-21-15,-1 21 0,-41 0 16,-1-1-16,-20 1 0,-22 0 0,-21 0 16,-21 21-16,-22 0 0,1-21 15,-43 21-15,1 0 0,-22 0 0,0 0 16,-21-21-16,-21 21 15,0 0-15,-22 0 0,-20 0 0</inkml:trace>
  <inkml:trace contextRef="#ctx0" brushRef="#br0" timeOffset="4216.49">3810 4657 0,'0'0'0,"-21"-21"0,21-1 0,-21-41 15,21 42-15,0 42 32,0 0-32,0 21 0,0 1 0,21 20 15,0 22-15,-21 0 0,21-1 16,-21 1-16,21 0 0,-21-1 15,0 22-15,0-21 0,0 21 0,0-22 16,0 1-16,0 0 0,-21-1 16,0-20-16,21-1 0,0 1 0,-21-22 15,0 22-15,21-43 0,0 21 16,0-21-16,0-42 16,0 0-1,-22 0-15,22-22 0</inkml:trace>
  <inkml:trace contextRef="#ctx0" brushRef="#br0" timeOffset="4928.08">3387 5165 0,'0'0'0,"-43"-85"15,22 22-15,21-1 0,0 22 0,0-22 16,0 43-16,0-21 0,0-1 16,21 22-16,22-21 0,-1 21 0,21 0 15,1-1-15,21 1 0,-22 21 16,22 0-16,-22 0 0,22 21 0,-43 1 15,22-1-15,-22 21 0,0 0 16,-20 1-16,-22 20 0,0-20 0,0 20 16,-22 1-16,-20-22 0,0 0 0,-1 22 15,1-22-15,0-21 0,-22 22 16,22-22-16,0 0 0,20 0 16,-20-21-16,21 0 0,0 0 15,21-21-15,0 0 16,0 0-16,21-1 0,0-20 0,21 21 15,-20-21-15,20-1 0,21 1 16,-20 0-16,-1-1 0,22 1 0,-22 0 16,0-1-16,22 22 0,20-42 15,-41 63-15,-22-22 0,0 22 16,21 0-16,-20 0 16,-22 22-16,21-1 0,-21 0 0,0 0 15,0 21-15,0 1 0,0-1 0,0 0 16,0-20-16,0 20 0,0 0 15,0 1-15,0-22 0,21 21 16,-21-21-16,21 0 0,-21 1 0,21-1 16,0-21-16,1 0 15,-1 0-15,0 0 0,21 0 0,-21 0 16,22-21-16,-1-1 0,0 1 16,1-21-16,-22 21 0,21-22 0,1 1 15,-22 0-15,21-1 0,-21-20 0,0 21 16,1-1-16,-22 1 0,0 0 15,0 20-15,0-20 0,0 21 16,0 42 0,0 0-16,0 0 0,-22 22 0,22-1 15,-21 0-15,0 1 0,21 63 16,0-43-16,0-21 16,0 1-16,0-1 0,0-21 0,0 22 15,0-22-15,21 0 0,0-21 0,1 21 16,-1-21-16,0 0 0,0 0 15,21 0-15,1-21 0,-22 0 0,21 0 16,1-1-16,-1-20 0,0 21 16,1-21-16,-1-1 0,0-20 0,-21 20 15,22-20-15,-22-1 0,0 1 0,0-1 16</inkml:trace>
  <inkml:trace contextRef="#ctx0" brushRef="#br0" timeOffset="5344.35">5630 4445 0,'0'0'0,"0"-42"0,0-1 15,0 22-15,0 0 0,0 42 31,0 0-31,-21 1 0,21-1 0,0 21 16,-21 0-16,21 1 0,0 20 16,0-20-16,0 20 0,0 1 0,0-22 15,0 21-15,0 1 0,0-22 0,0 1 16,0-1-16,0 0 0,0 1 16,0-22-16,0 0 0,0 0 0,0 0 15,0-42 16,0 0-31,0 0 16,0 0-16,0-22 0,0 1 16,21 0-16,0-1 0,0 1 0,1 0 15,20 20-15,-21-20 0,21 21 0,1 0 16,-1 0-16,0 21 0,22 0 16,-22 0-16,1 0 0,-1 21 0,0 0 15,1 0-15,-1 21 0,-21-20 0,0 20 16,-21 0-16,0 1 0,0-22 15,-21 21-15,0 0 0,-21-20 0,-1 20 16,1-21-16,0 0 0,-1 0 0,-20 1 16,20-1-16,1-21 15,21 0-15,-21 0 0,20 0 0,1 0 16,0 0-16,21-21 0,0-1 0,0 1 16,0-21-16,21 21 0,0-22 15,22 1-15,-22-21 0,21 20 0</inkml:trace>
  <inkml:trace contextRef="#ctx0" brushRef="#br0" timeOffset="6130.9">6371 4318 0,'21'-21'0,"-42"42"15,42-84-15,0 41 0,-21 1 16,0 0-16,0 42 16,0 22-16,0-1 0,0 0 15,-21 1-15,0 20 0,0 1 16,21-1-16,-21 1 0,0-1 0,21 1 15,0-1-15,-22 1 0,22-1 16,0-21-16,0 1 0,0-1 0,0 0 16,22-20-16,-1-1 0,0 0 0,21-21 15,1 0-15,-1 0 0,0 0 16,1 0-16,-1-21 0,0 0 0,22-1 16,-22 1-16,0-21 0,1 21 15,-1-22-15,0 1 0,1 0 0,-22-1 16,0 1-16,21 0 0,-42-1 0,22 1 15,-22 21-15,0 0 0,0 42 32,0 0-32,0 21 0,0 1 15,-22-1-15,22 0 0,0-20 0,0 20 16,0 0-16,0 1 0,0-22 16,0 0-16,0 21 0,0-21 0,22 1 15,-1-1-15,0-21 0,0 0 16,0 0-16,0 0 0,1 0 15,20 0-15,-21-21 0,0-1 0,0 1 16,1 0-16,-1 0 0,0 0 16,0-22-16,0 1 0,22 0 0,-22-1 15,0 1-15,0 0 0,0-1 16,22 1-16,-22 21 0,0 0 0,21 0 16,-21-1-16,1 22 0,-1-21 15,0 21-15,0 0 0,0 0 16,0 21-16,1-21 31,-1-21 0,-21 0-31,0 0 16,0 0-16,0 0 16,-21 21-16,-1 0 15,-20 21 1,21-21-16,0 21 0,-22 21 0,1-21 15,21 22-15,-21-1 0,-1 0 0,22 1 16,-21-1-16,21 0 0,-1 43 16,22-64-16,0 22 0,0-22 15,22 0-15,20 0 0,-21 0 16,21 0-16,1-21 0,-1 0 0,0 0 16,1 0-16,-1 0 0,22 0 0,-22 0 15,0-21-15,22 21 0,-22-21 16,0 0-16,-20 0 0,20 0 0,-21-1 15,0 1-15,0 0 0,-21-21 0,0 21 16</inkml:trace>
  <inkml:trace contextRef="#ctx0" brushRef="#br0" timeOffset="6322.79">7281 4276 0,'0'0'15,"-21"0"-15,0 0 0,0 0 0,21 21 16,21-21 0,0 21-16,0-21 15,0 0-15,1 0 0,-1 0 0,0 0 16,0 0-16,0 0 16,0 0-16,22 0 0</inkml:trace>
  <inkml:trace contextRef="#ctx0" brushRef="#br0" timeOffset="6527.02">9504 4487 0,'-21'0'15,"42"0"-15,-64 0 0,22 0 0,0 0 0,0 0 16,0 0-16,21-21 16,-21 0-16</inkml:trace>
  <inkml:trace contextRef="#ctx0" brushRef="#br0" timeOffset="6980">9313 4360 0,'-21'-42'16,"85"148"-16,-107-170 0,22-20 0,21 63 0,0-1 16,0-20-16,0 21 0,0-21 0,21 20 15,0-20-15,1 21 0,20 0 16,0 0-16,1 21 0,-1 0 0,21 0 15,-20 21-15,20 0 0,1 21 0,-22 1 16,0 20-16,1 1 16,-1-1-16,-21 1 0,-21-1 0,0 1 15,0-1-15,0-21 0,0 22 0,-21-1 16,0-20-16,0-1 0,0 0 16,-1-20-16,22-1 0,0 0 0,-21 0 15,21-42 1,0 0-1,0 0-15,0-22 0,0 22 0,0-21 16,0 21-16,21-22 0,1 1 16,-1 0-16,0-1 0,0 1 0,0-22 15,0 22-15,1-21 0,-1-1 16,0 1-16,0 20 0,0 1 16,-21 0-16,21-1 0,-21 22 0,22 21 15,-22 21 1,0 22-16,-22-1 0,1 0 15,0 1-15,0-1 0,0 21 0,0-20 16,-22 20-16,22-20 0,-21-1 0,21 0 16,-22 1-16,22-1 0,0 0 15,21-21-15,0 1 0,0 20 0,0-21 16,21-21-16,0 0 16,0 0-16,22 0 0,-1 0 15,0-21-15,1 0 0,20 0 16,-20-22-16,-1 22 0,0 0 0</inkml:trace>
  <inkml:trace contextRef="#ctx0" brushRef="#br0" timeOffset="7367.18">10499 4339 0,'0'0'0,"0"-42"0,0 21 0,0 42 31,-22 0-31,1 0 0,0 0 16,0 22-16,0-1 0,-22-21 15,22 22-15,0-1 0,0 0 16,-21 22-16,20-22 0,22-21 0,0 22 15,0-22-15,0 0 16,0 0-16,0 0 0,22 0 0,-1-21 16,21 0-16,-21 0 0,22 0 0,-1 0 15,0 0-15,1-21 0,-1 0 16,0 0-16,1 0 0,-1 0 0,0-22 16,-21 22-16,22-21 0,-22 21 0,-21-22 15,0 1-15,0 0 0,0-1 16,0 1-16,-21 0 0,0 20 0,-22-20 15,22 21-15,-21 0 0,21 21 16,-22 0-16,1 0 0,0 0 0,-1 21 16,22 0-16,-21 0 0,21 22 0,-22-1 15,22-21-15,21 21 16,0 1-16,0-22 0,0 0 0,0 21 16,0-20-16,21-1 0,0-21 0,1 21 15,20-21-15,0 0 0,1 0 16,-1 0-16,0 0 0,1-21 0,-1 0 15,21 21-15</inkml:trace>
  <inkml:trace contextRef="#ctx0" brushRef="#br0" timeOffset="7579.22">11112 4339 0,'22'-42'0,"-44"84"0,44-105 16,-1 63-16,-21 21 16,0 0-1,0 21-15,0 1 0,0-22 0,0 21 16,0 1-16,0-1 0,0-21 15,0 21-15,0-20 0,-21 20 0,21-21 16,0 0-16,-22 0 0,22 1 16,0-44 15,0 1-31,0 0 0,0 0 16,22 0-16,-22 0 0</inkml:trace>
  <inkml:trace contextRef="#ctx0" brushRef="#br0" timeOffset="7719.23">11155 4297 0,'0'0'0,"0"-64"15,0 1-15,0 21 0,0-22 16,0 22-16,0 21 0,0-22 0,0 22 16,0 42 15,0 22-31,0-22 0,21 0 16,-21 21-16,21 1 0,0-1 15,0-21-15,1 21 0,-1 1 0</inkml:trace>
  <inkml:trace contextRef="#ctx0" brushRef="#br0" timeOffset="8195.14">12213 4487 0,'0'0'0,"42"0"0,-20-21 0,-1 21 16,0-21-16,-21 0 0,0 0 16,0 0-16,0-22 0,-21 22 0,0 0 15,-1 0-15,-20 0 0,0 21 16,-1 0-16,1 0 0,0 0 0,-1 0 15,1 21-15,-21 21 0,20-21 16,1 22-16,0-22 0,20 21 0,-20 0 16,21 1-16,-21 41 0,20-41 15,22-22-15,0 21 0,0-21 16,0 22-16,22-22 0,20-21 0,0 21 16,1-21-16,-1 0 0,21 0 15,-20 0-15,20 0 0,1-21 16,-1 0-16,1 0 0,-1-1 0,-20-20 15,-1 21-15,21-21 0,-20-1 0,-22-20 16,21-1-16,-21 1 0,22-1 16,-22-20-16,0-1 0,0-21 0,0 21 15,-21 1-15,0-1 0,0 22 16,0-22-16,0 21 0,0 22 0,0 0 16,0 21-16,-21 21 0,0 21 15,0 0-15,0 21 0,0 1 16,-1 62-16,22-20 0,-21-21 15,21 20-15,0 1 0,0 0 16,21-22-16,1 1 0,-1 20 16,-21-41-16,42 20 0,-21-21 0,0 1 15,1-22-15,-1 21 0,21-21 16,-21 1-16,22-22 0,-1 21 0,0-21 16,1 0-16</inkml:trace>
  <inkml:trace contextRef="#ctx0" brushRef="#br0" timeOffset="10011.75">14647 4212 0,'0'0'16,"-42"-21"-16,21 21 0,-22 0 0,22 0 0,0-21 15,0 21 1,21-21 15,0 0-31,0-1 16,0 1-16,0 0 0,0 0 16,0 0-16,0-22 0,0 22 0,0 0 15,-21-21-15,21 21 0,-21-1 16,-1 1-16,-20 0 0,21 0 0,0 21 15,0 0-15,-22 21 0,22 0 0,-21 0 16,21 22-16,-22 20 0,-20 43 16,42-42-16,-1-1 0,1 1 15,0-1-15,21-21 0,0 22 16,0-43-16,0 21 0,0-20 0,21 20 16,0-42-16,1 21 0,20 0 0,-21-21 15,21 0-15,-20 0 0,20 0 16,0-21-16,-21 0 0,22 0 15,-22 0-15,21-22 0,-21 22 0,22-21 16,-22-22-16,21 1 0,-21-1 16,1 1-16,-1-1 0,0-20 0,0-1 15,0 0-15,0 22 0,1-43 16,-1 21-16,0 1 0,-21 20 16,0-21-16,0 22 0,0 21 0,0-1 0,0 22 15,0 0-15,-21 21 16,0 21-16,-1 21 0,1 1 0,0 20 15,0 1-15,0-1 0,0 22 16,-1 0-16,1-1 0,0 1 0,21 0 16,-21-1-16,21 1 0,0 0 0,0-22 15,0 1-15,21-1 16,0-21-16,22 1 0,-22-1 0,0 0 16,42 1-16,-20-22 0,-1 0 15,0-21-15,22 0 0,-22 0 16,1 0-16,-1 0 0,21-21 0,-20 21 15,-1-21-15,0 0 0,1-22 16,-22 22-16,21-21 0,-21-1 0,1-20 16,-1-1-16,-21 22 0,0-21 0,0 20 15,0 1-15,0 0 0,-21 20 16,-1 1-16,1 0 0,-21 21 0,21 0 16,0 21-16,-1 22 0,-20-22 0,21 21 15,0 0-15,0 22 16,21-22-16,0 1 0,0-1 0,0 0 15,0 1-15,21-22 0,0 21 16,0-21-16,21 0 0,-20 1 0,20-22 16,0 0-16,1 21 0,-1-21 0,0 0 15,1 0-15,-22 0 0,21-21 16,0-1-16,1 1 0,-22 0 0,21 0 16,-21 0-16,1-22 0,-1 1 0,0 0 15,0-22-15,0 22 16,0-22-16,1 22 0,-1 0 0,-21 21 15,0-1-15,0 1 0,0 42 16,0 22 0,0-22-16,0 21 0,0 1 0,0-1 15,0 0-15,-21 1 0,21-1 16,-22 0-16,22 1 0,0-22 0,0 0 16,0 0-16,0 0 0,0 0 0,0 1 15,0-44 16,0 1-15,0 0-16,0 0 0,0-21 0,22-1 16,-22 1-16,21 0 0,0-1 15,0-20-15,0 20 0,22 1 16,-22 0-16,0 21 0,0-22 0,0 43 16,0 0-16,1 0 0,-1 0 0,0 21 15,0 1-15,0 20 0,-21 0 16,0 1-16,21-1 0,-21 0 0,22 1 15,-22-1-15,0-21 0,0 21 16,21-20-16,-21-1 0,21 0 0,-21 0 16,21 0-16,-21 0 0,21-21 15,0 0 1,-21-21-16,22 0 16,-1 0-16,-21-21 0,21 20 15,0-20-15,0 0 0,0-1 16,22-20-16,-22 21 0,21-1 0,-21-20 15,22 42-15,-22-22 0,0 22 16,0 0-16,0 0 0,1 21 0,-1 0 16,0 21-16,-21 0 0,21 0 0,-21 22 15,0-22-15,0 21 0,0 0 16,0 1-16,0-1 0,0 0 0,0 1 16,0-1-16,0-21 0,21 0 15,0 1-15,-21-1 0,22 0 0,-1 0 16,0-21-16,0 0 0,21 0 0,-20 0 15,-1 0-15,21 0 16,-21-21-16,22 21 0,-22-21 0,21 0 16,-21-1-16,0 1 0,22-21 0,-22 21 15,0-22-15,0 1 0,22-21 16,-22 20-16,0 1 0,0 0 16,-21 20-16,0 1 0,21 0 15,-21 0-15,0 42 0,0 0 16,-21 0-16,0 22 0,21-22 0,-21 21 15,0 1-15,-1-1 0,22 0 16,-21-21-16,21 22 0,0-22 16,0 0-16,0 0 0,21 0 15,1 1-15,-1-1 0,0-21 0,0 0 16,21 0-16,-20 0 0,20 0 0,0 0 16,-21 0-16,22-21 0,-1-1 15,0 1-15,-20 0 0,20-21 0,-21 21 16,0-22-16,22-20 0,-22 20 15,0 1-15,-21-21 0,0 20 0,0 1 16,0 0-16,0-1 0,0 22 0,0 0 16,-21 0-16,0 21 0,-1 0 15,-20 0-15,0 0 0,-1 21 0,-20 0 16,21 21-16,-1 1 0,1-1 16,0 0-16,-1 1 0,22-1 15,0-21-15,21 22 0,0-1 0,0-21 16,0 0-16,0 0 0,21 1 15,0-22-15,0 0 0,1 0 0,20 0 16,0 0-16,-21 0 0</inkml:trace>
  <inkml:trace contextRef="#ctx0" brushRef="#br0" timeOffset="10243.12">18457 3577 0,'0'0'0,"0"-21"0,-21 21 0,0 0 15,0 42-15,-22-20 16,1 20-16,21 21 0,-21-20 0,20 20 16,-20-20-16,21 20 0,0 1 15,0-1-15,21-21 0,0 22 0,0-22 16,0 1-16,0-1 0,21-21 0,-21 21 16,21-20-16,21-1 0,-21 0 15,1-21-15,20 21 0,0-21 0,1 0 16,-22 0-16,21 0 0,0 0 15,1-21-15</inkml:trace>
  <inkml:trace contextRef="#ctx0" brushRef="#br0" timeOffset="10468.99">19219 3514 0,'0'0'15,"0"-43"-15,21 22 0,1 0 0,-22 0 16,21 21-16,0 0 0,0 21 0,0 0 15,0 0-15,1 22 0,-1-1 0,0 0 16,0 22-16,0-22 0,0 22 16,-21-1-16,22 1 0,-22 20 0,0-20 15,0-1-15,0 1 0,0-22 16,0 22-16,-22-22 0,1 0 0,-21 1 16,21-22-16,-22 21 0,22-21 0,-21 22 15,-22-22-15</inkml:trace>
  <inkml:trace contextRef="#ctx0" brushRef="#br0" timeOffset="11190.57">9080 6138 0,'0'0'0,"0"-42"16,-21 21-16,0 0 0,21-22 0,-21 22 16,0 0-16,0 0 0,-1 0 15,1 21-15,0 0 0,-21 0 0,-43 0 16,43 0-16,-1 0 0,1 21 15,0 0-15,21-21 0,-22 21 16,22 0-16,0 1 0,0-1 0,21 0 16,0 0-16,0 0 0,0 0 15,0 1-15,21-1 0,0-21 0,21 21 16,1 0-16,-1 0 0,22 0 16,-22 1-16,21 20 0,-20-21 0,-1 21 15,-21-20-15,22 20 0,-22 0 16,-21-21-16,0 22 0,0-22 0,0 0 15,0 0-15,-21 0 0,-1 1 16,1-22-16,64-22 31,-22 22-31,0-21 0,0 21 16,0 0-16,22 0 0,-22 0 0,0 0 16,0 21-16,0 1 0,-21 20 15,0-21-15,0 21 0,0 1 0,0-1 16,-21 0-16,0 1 0,0-22 15,-22 21-15,-20 22 0,42-43 16,0 21-16,-1-21 0,22 1 16,0-1-16,0 0 0,0 0 15,0 0-15,22 0 16,-22 1-16,42 20 0,-21-21 16</inkml:trace>
  <inkml:trace contextRef="#ctx0" brushRef="#br0" timeOffset="11696.29">9779 10456 0,'0'0'0,"0"22"15,21-22-15,-21 21 0,21-21 16,-21 21-16,21-21 0,1 21 0,-1 0 16,0-21-16,21 21 15,-21-21-15,1 22 0,-1-1 0,0 0 16,0 0-16,0 21 0,-21-20 15,0 20-15,0-21 0,-21 21 0,-21 1 16,-1 20-16,1-20 0,-21 20 0,20-21 16,-20 22-16,20-1 0,-20 1 15,21-1-15,20 1 0,1-22 0,21 1 16,0 20-16,0-42 0,0 22 0,21-1 16,22-21-16,-22 0 0,42 22 0,-20-22 15,-1 0-15,22 0 0,-22 0 16,0 0-16,1 22 0,-22-22 0,0 0 15,-21 21-15,0-20 0,0 20 16,-42 0-16,20 1 0,-41-22 0,-1 21 16,1 0-16,-22 1 0,22-22 15,-22 21-15,-21-21 0,22 1 0,-22-22 16,0 0-16,0 0 0,-21 0 0,21-22 16,0 1-16</inkml:trace>
  <inkml:trace contextRef="#ctx0" brushRef="#br0" timeOffset="12202.99">5630 8001 0,'-21'-21'0,"42"42"0,-63-63 16,42 21-16,-21-1 0,0 1 0,-1 21 15,1-21-15,0 21 0,0 0 16,-21 0-16,20 0 0,-20 21 0,0 0 16,21 1-16,-22 20 0,1 0 15,21 22-15,-22-1 0,22 1 0,0 20 16,0-20-16,0 21 0,0-1 0,21 22 15,0-21-15,0 21 16,0-22-16,0 1 0,0-22 0,21 22 16,21-43-16,-21 22 0,22-22 0,-22 1 15,42-22-15,-20 0 0,20 0 16,1-21-16,-1 0 0,1 0 0,-1 0 16,1 0-16,-22-21 0,21 0 0</inkml:trace>
  <inkml:trace contextRef="#ctx0" brushRef="#br0" timeOffset="13439.31">6223 8615 0,'-21'-21'0,"42"42"0,-63-42 0,20 21 0,1 0 16,0 0-16,0 21 0,0 0 16,0 21-16,-1 1 0,1-1 0,21 22 15,-42 41-15,42-41 0,0-22 16,0 22-16,0-22 0,0 22 15,21-22-15,0-21 0,0 0 16,22 0-16,-22-21 0,21 0 0,1 0 16,-1 0-16,0 0 0,22 0 15,20-42-15,-20 21 16,-22 0-16,1 0 0,-22-22 0,21 22 16,-21-21-16,0-1 0,-21 1 0,0 0 15,0-1-15,-42-20 0,21 21 16,-21-1-16,-1 1 0,1 0 0,0 20 15,-1 1-15,1 0 0,21 21 16,-22 0-16,1 21 0,0 0 0,21 1 16,-22 20-16,22 0 0,0 22 0,0-1 15,21-20-15,0 20 0,0 1 16,0-22-16,0 0 0,0 1 0,21-22 16,0 21-16,0-21 0,22 0 0,-22-21 15,21 0-15,0 0 0,1 0 16,-1 0-16,22 0 0,-22-21 0,0 0 15,22 0-15,-22 0 0,0-22 0,1 22 16,-1-21-16,0 0 16,-20 20-16,-1-20 0,0-21 0,0 20 15,0 1-15,-21 0 0,0 20 0,21 1 16,-21 0-16,22 21 16,-1 21-16,-21 0 0,0 1 0,0-1 15,0 21-15,0 0 0,0 1 0,0-1 16,0 0-16,0 1 0,0-22 15,0 21-15,0-21 0,0 1 0,0-1 16,0 0-16,21 0 0,0-21 16,0 0-1,0 0-15,1-21 16,-1 0-16,0 0 0,0-22 0,-21 22 16,21-21-16,0 21 0,1-22 15,-1 1-15,-21-22 0,21 22 0,0 0 16,0-1-16,-21 22 0,21 0 0,1 0 15,-1 21 1,0 21-16,-21 21 0,21-20 0,-21 20 16,0 0-16,0 1 0,0-1 0,21-21 15,-21 21-15,21 1 0,-21-22 16,22 0-16,-22 21 0,21-42 16,0 22-16,0-1 0,0-21 0,0 0 15,1 0-15,20 0 0,0 0 16,-21 0-16,22-21 0,-1 21 0,0-22 15,1 1-15,-1 0 0,-21-21 0,22 21 16,-22-22-16,0 22 0,0-21 0,0-1 16,0 1-16,-21 21 0,0-21 15,0 20-15,0 1 0,0 0 0,0 42 16,0 0 0,0 22-16,0-22 0,0 21 15,0-21-15,0 22 0,0-1 0,0-21 16,0 22-16,0-22 0,0 0 0,22 0 15,-1-21-15,0 21 16,0-21-16,21 0 0,1 0 0,-1 0 16,0 0-16,1 0 0,20 0 0,-20-21 15,-1 0-15,0 21 0,1-21 16,-1 0-16,0-1 0,1-20 0,-22 21 16,0-21-16,0 20 0,-21-20 0,0 0 15,0-1-15,0 1 0,0 21 16,0-21-16,0-1 0,0 22 0,0 0 15,0 0-15,0 42 16,0 21-16,0-21 16,0 43-16,0-22 0,0 22 15,0-1-15,0 1 0,0-1 0,0 1 16,0-1-16,0 1 0,0-1 0,0 1 16,0-1-16,21 22 0,0-22 15,1 22-15,-22-21 0,0-1 0,0 22 16,0-22-16,0 1 0,0-1 0,0 1 15,0-1-15,0-20 0,0-1 0,0 0 16,0-21-16,0 1 0,0-1 16,21 0-16,0-21 0,0-21 15,0 0-15,-21-1 0,21 1 0,1-21 16,-22 0-16,21-1 0,0 1 0</inkml:trace>
  <inkml:trace contextRef="#ctx0" brushRef="#br0" timeOffset="13703.16">8869 9102 0,'-21'-85'16,"42"170"-16,-42-255 0,21 107 0,0-1 16,0 22-16,0 0 0,0-1 0,0 1 15,21 21-15,0-21 0,21 20 0,-21 1 16,22 21-16,-1 0 0,-21 0 16,22 0-16,-1 0 0,0 21 0,-21 1 15,1-1-15,-1 21 0,-21 0 16,0 22-16,0-22 0,0 1 0,-21 20 15,-22-21-15,22 1 0,-21-1 16,-1 0-16,-20-20 0,21 20 0,-1-21 16,22 0-16,0 0 0,0-21 0,42-21 31,0 0-31,21 0 16,-20 0-16,20-22 0,-21 22 0</inkml:trace>
  <inkml:trace contextRef="#ctx0" brushRef="#br0" timeOffset="14972.45">9504 8424 0,'0'0'0,"21"-21"16,-21 0-16,0 42 15,0 0 1,0 1-16,-21 20 0,0-21 16,21 21-16,-22 1 0,22-1 0,-21 0 15,21 22-15,-21-22 0,21 1 0,0-1 16,0 0-16,0 1 0,21-1 0,0-21 15,1 0-15,-1 0 0,0-21 16,21 0-16,-21 0 0,22 0 0,-22 0 16,21 0-16,1 0 0,-22 0 0,21-21 15,-21 0-15,22 0 0,-22 0 16,0-22-16,0 1 0,0 21 0,-21-43 16,21 22-16,-21 0 0,0-1 0,0 1 15,-21 0-15,0-1 16,-21 1-16,21 0 0,-43 21 15,22 21-15,-1 0 0,1 0 0,0 0 16,-1 21-16,1 0 0,21 0 16,-21 21-16,20 1 0,1-1 0,21 0 15,-21 22-15,21-22 0,0 1 0,0-1 16,21-21-16,0 21 0,22-20 16,-22-1-16,21 0 0,-21 0 0,22 0 15,-1-21-15,0 0 0,1 0 0,-1 0 16,0 0-16,1 0 0,-1-21 15,22 0-15,-22 0 0,-21 0 0,21-22 16,1 22-16,-22-21 0,21 21 16,-21-22-16,1 1 0,-1 21 15,0-22-15,0 22 0,-21 0 0,0 0 16,0 42 0,0 0-16,0 0 0,0 1 15,0 20-15,0-21 0,0 21 16,0-20-16,0-1 0,0 21 0,0-21 15,0 0-15,0 1 0,21-22 32,0 0-32,1 0 15,-1 0-15,-21-22 0,21 1 0,0 0 16,-21 0-16,21 0 0,0 0 16,-21-1-16,22 1 0,-22 0 0,0-21 15,21 21-15,0-1 0,-21 1 0,21 0 16,-21-21-16,21 42 0,-21 21 31,0 0-31,0 0 0,0 22 0,0-22 16,0 0-16,0 21 0,0-21 0,0 1 15,0-1-15,21 0 0,1 0 16,-1 0-16,0 0 0,0-21 0,0 22 16,22-22-16,-22 0 0,21 0 0,0 0 15,-20 0-15,20 0 16,0-22-16,1 22 0,-1-21 0,0 0 15,1 0-15,-1 0 0,-21 0 0,0-22 16,22 22-16,-22-21 0,-21 21 0,0-22 16,21 22-16,-21-21 0,0 21 15,0-1-15,0 1 0,0 0 0,-21 21 16,21 21-16,0 0 16,-21-21-16,21 22 0,-22-1 15,22 0-15,0 0 0,0 21 0,0-20 16,0-1-16,0 0 0,0 0 15,0 0-15,22-21 16,-1 0-16,0 21 0,0-21 0,0 0 16,22 0-16,-22 0 0,0 0 0,21 0 15,-21 0-15,1 0 0,20 0 0,-21 0 16,0 0-16,0-21 0,1 21 16,-1 0-16,0-21 0,0 21 0,0-21 15,-21 0-15,21 21 0,1-21 0,-1-1 16,0 1-16,0-21 0,0 21 15,-21 0-15,0-22 0,21-41 16,-21 41-16,0 22 0,0-21 16,0-1-16,0 1 0,0 0 0,0-1 15,0 1-15,0 0 0,0 21 16,0-22-16,-21 1 0,21 0 0,0 20 16,0 1-16,0 0 0,0 0 0,0 42 31,0 21-31,0 1 0,0 20 0,0-20 15,-21 20-15,21 1 0,0-1 0,-21 1 16,0-1-16,21-21 0,0 22 16,-21-22-16,21 1 0,0 20 15,0-42-15,0 22 0,0-1 0,0-21 0,21 0 16,0 0-16,-21 1 0,21-22 16,0 0-16,22 0 0,-22 0 15,0 0-15,0 0 0,21 0 0,-20-22 16</inkml:trace>
  <inkml:trace contextRef="#ctx0" brushRef="#br0" timeOffset="15155.35">11684 8319 0,'0'0'0,"-21"0"0,0 0 0,63 0 31,-21 0-31,21 0 0,1-22 15,-22 22-15,42 0 0,-20 0 16,-1-21-16,0 21 0,1-21 0,-1 21 16,0-21-16,1 0 0,-1 21 0</inkml:trace>
  <inkml:trace contextRef="#ctx0" brushRef="#br0" timeOffset="15343.24">12869 8086 0,'-63'0'0,"126"0"0,-169-21 0,64 21 0,21-22 15,0 1-15,0 21 0,-1-21 0</inkml:trace>
  <inkml:trace contextRef="#ctx0" brushRef="#br0" timeOffset="15532.13">12594 7938 0,'0'21'0,"0"-42"0,-21-1 0,0 1 0,21 0 0,-21 0 16,-1 21-16,1-21 0,0 21 16,0 0-1,21 21-15,0 0 0,-21 21 0,21 22 16,0-22-16,0 22 0,0 20 0,0-20 16,0-1-16,21 1 15,-21-1-15,0 1 0,0-1 0,21 1 16,-21-22-16,0 1 0,21-1 0,-21 0 15,0 1-15,0-22 0,0 0 16,-21-21 0</inkml:trace>
  <inkml:trace contextRef="#ctx0" brushRef="#br0" timeOffset="15914.91">12234 8488 0,'0'0'0,"0"-64"0,0 1 0,0-1 0,0 1 16,0-22-16,0 22 0,21-64 15,1 84-15,20 1 16,-21 0-16,0-1 0,22 22 0,-1 21 16,-21 0-16,21 0 0,1 21 15,-1 1-15,0 20 0,22 0 0,-22 22 16,1-1-16,-1 22 0,0-22 0,22 22 16,-43-21-16,21-1 0,1 1 15,-22-22-15,21 64 16,-42-64-16,0 0 0,0 22 0,0-43 15,0 0-15,-21-21 16,0-21-16,0 0 16,21 0-16,0 0 0,0-22 0,0 22 15,0-21-15,0-1 16,0 1-16,0-21 0,0-1 0,21 1 16,-21-22-16,21 21 0,0-20 0,21 20 15,-20 1-15,-1-1 0,0 1 16,42-43-16,-41 64 0,-1 20 15,0 1-15,-21 0 0,21 21 16,0 21-16,-21 0 0,21 1 16,-21-1-16,0 21 0,0 0 0,0 22 15,22-1-15</inkml:trace>
  <inkml:trace contextRef="#ctx0" brushRef="#br0" timeOffset="17187.16">13674 8615 0,'0'0'0,"21"21"0,0-21 15,0 0-15,21 0 0,-20 0 16,-1 0-16,0 0 0,0 0 0,0-21 16,0 0-16,1 0 0,20-1 0,-21-20 15,0 0-15,0 21 16,-21-22-16,0-20 0,0 20 0,0-20 16,0 21-16,0-22 0,-21 22 0,-21-1 15,21 1-15,0 21 0,-22 0 16,1 21-16,21 0 0,-22 0 0,1 21 15,21 0-15,-21 21 0,-1 1 16,22-1-16,-21 22 0,21-22 16,-1 0-16,1 1 0,21 20 0,0-42 15,0 22-15,0-1 0,0-21 0,21 0 16,1 22-16,-1-43 0,21 21 16,-21-21-16,64 0 0,-43 0 15,-21 0-15,22 0 0,-1 0 0,0 0 16,-20-21-16,20-1 0,0 1 0,-21 0 15,1 0-15,-1-21 0,0 20 16,-21-20-16,0 0 0,21-1 16,-21 1-16,0 0 0,0-1 0,0 1 15,0 21-15,0 0 0,0 42 16,0 0-16,0 0 16,0 22-16,0-22 0,0 21 15,0 0-15,0 1 0,0-22 0,0 21 16,21-21-16,0 22 0,-21-22 0,22 0 15,-1-21-15,0 21 0,21-21 0,-21 0 16,1 0-16,20 0 0,-21 0 16,21 0-16,-20 0 0,20 0 0,0 0 15,-21-21-15,1 0 0,20 0 0,-21-22 16,0 1-16,-21 21 16,21-21-16,-21-1 0,0 1 0,0 0 15,0-1-15,0 22 0,0-21 16,0 63-1,0 21 1,0 1-16,0-1 0,0 0 0,0 1 16,0-1-16,0 0 0,-21 1 15,21-1-15,0-21 0,0 21 0,0-20 16,0-1-16,0 0 0,0 0 16,21-21-1,1 0-15,-22-21 16,0 0-16,21 0 0,0-1 15,-21 1-15,21 0 0,-21 0 16,21-21-16,-21 20 0,21-20 16,1 0-16,-22-1 0,21 1 0,0 0 15,0-1-15,-21 22 0,21 0 0,-21 0 16,21 21-16,-21 21 16,0 0-16,0 22 0,22-1 0,-22 0 15,0 1-15,0-22 0,0 21 0,0 0 16,0 1-16,0-22 15,21 0-15,0 0 0,-21 0 0,21 1 16,0-1-16,0-21 0,1 0 0,-1 21 16,0-21-16,0 0 0,0 0 15,22 0-15,-22 0 0,0-21 0,42 0 16,-41-1-16,-1 1 0,42-42 16,-42 42-16,1-22 15,-1 22-15,0-21 0,0-22 0,0 22 16,22-43-16,-22 43 0,-21 21 15,0 0-15,21-1 0,-21 44 16,0-1-16,0 0 16,0 21-16,-21-21 0,21 22 0,0-1 15,0 0-15,0-20 0,0 20 16,0-21-16,0 21 0,0-20 0,0-1 16,21-21-16,0 21 0,0 0 15,0-21-15,22 0 0,-1 21 0,-21-21 16,22 0-16,-1 0 0,0 0 15,1 0-15,-22-21 0,21 21 0,0-21 16,-20 0-16,20 0 0,-21-1 16,0-20-16,0 21 0,1-21 0,-1-1 15,-21 1-15,0-22 0,0 22 0,0 0 16,0 21-16,0-22 0,-21 43 0,-1 0 16,1 0-16,0 21 0,0 1 15,0 20-15,21 0 0,0 1 16,-21-1-16,21 0 0,0 1 0,0-1 0,0 0 15,0-21-15,0 22 16,0-22-16,0 0 0,21 0 0,-21 0 16,21-21-16,0 22 0,0-22 0,22 0 15,-22 0-15,0 0 0,21 0 16,1 0-16,-22 0 0,21 0 0</inkml:trace>
  <inkml:trace contextRef="#ctx0" brushRef="#br0" timeOffset="17375.05">17081 8255 0,'0'-21'0,"0"-21"31,0 20-31,22 1 0,-22 0 0,21 21 16,0-21-16,0 21 15,-42 0 16,0 0-31,0 0 0</inkml:trace>
  <inkml:trace contextRef="#ctx0" brushRef="#br0" timeOffset="18248.04">17441 8128 0,'-21'0'31,"0"0"-31,0 0 0,0 0 16,-1 0-16,1 0 15</inkml:trace>
  <inkml:trace contextRef="#ctx0" brushRef="#br0" timeOffset="18584.79">17272 8065 0,'-42'21'15,"42"0"-15,-22 0 16,22 0-16,0 0 0,0 1 15,0-1-15,-21 0 0,21 0 0,0 0 16,0 0-16,0 1 0,0-1 16,21-21-1,1 0-15,-1 0 16,0-21-16,0 21 0,-21-22 16,0 1-16,0 0 15,21 21-15,-21-21 0,0 0 0,0 0 16,0-1-16,0 1 0,0 0 15,-21 21-15,0 0 16,21 21 0,0 0-16,-21-21 0,21 22 15,0-1-15,0 0 0,0 0 0,0 0 16,21 0 0,0-21-16,0 0 15</inkml:trace>
  <inkml:trace contextRef="#ctx0" brushRef="#br0" timeOffset="20201.38">18013 8488 0,'0'0'0,"-21"42"31,21-63 0,0 0-31,21 21 16,0-21-16,0-22 0,21 22 0,-20-21 0,20 21 15,0-22-15,22 1 16,-22-21-16,0 20 0,1-20 0,20 20 16,-20-20-16,-1 21 0,-21-22 0,0 22 15,0-1-15,-21 22 0,0-21 16,0 21-16,-21 21 0,0 0 0,0 0 15,-21 0-15,-1 0 0,1 0 0,0 21 16,-1 21-16,-20-21 0,42 22 16,-22-1-16,22 0 0,0 1 0,21-1 15,0 0-15,0 1 0,0-1 0,0 0 16,42 1-16,-21-1 16,22 0-16,20 22 0,-20-43 0,-1 0 15,0 0-15,1 1 0,-22-1 16,21-21-16,-21 21 0,0-21 15,-21-21 1,-21 21 0,0-21-16,0-1 0,0 1 15,-22 0-15,22 0 0,-21 0 0,0 0 16,20-1-16,1 22 0,0-21 0,0 21 16,0 0-16,21 21 15,0 1-15,0-1 0,0 0 16,21 0-16,0 0 0,0 0 0,0 1 15,22-1-15,-22 0 16,21-21-16,1 21 0,-1-21 0,0 0 16,1 0-16,-1 0 0,0 0 0,1 0 15,-1 0-15,0 0 0,1-21 16,41-21-16,-41 20 0,-1 1 16,0 0-16,1 0 0,-22-21 0,0 20 15,0-20-15,0 0 16,-21 21-16,0-22 0,0 1 0,0 0 0,0-1 15,0 1-15,0 21 0,-21 21 16,0 21 0,0 0-16,21 21 0,0 1 15,0-1-15,-21 0 0,21 1 0,0-22 16,0 21-16,0 1 0,0-22 16,0 21-16,0-21 0,21 0 0,0-21 15,-21 22-15,21-22 0,0 0 0,22 0 16,-22 0-16,0 0 0,21 0 15,-21 0-15,1 0 0,-1-22 0,21 1 16,-21 21-16,0-21 0,1 0 0,-22 0 16,21-22-16,0 22 0,0 0 15,-21-21-15,21-1 0,0 1 16,1 0-16,-1-22 0,0 64 0,-21-21 16,21 21-16,-21 21 15,0 0-15,0 1 16,0 20-16,0-21 0,21 21 0,-21 1 15,0-22-15,21 0 0,1 21 16,-1-20-16,0-1 0,0 0 0,0 0 16,22-21-16,-22 0 0,21 21 0,0-21 15,1 0-15,-22 0 0,21 0 16,1 0-16,-1 0 0,0-21 0,1 0 16,-22 21-16,21-21 0,-21 0 0,22-1 15,-22 1-15,0-21 0,0 21 16,-21-22-16,0 1 0,21 0 0,-21-1 15,0 1-15,21 21 0,-21-21 0,0 20 16,0 1-16,0 0 16,-21 42 15,21 0-31,-21 1 0,21-1 16,0 0-16,0 21 0,0-21 0,0 1 15,0-1-15,0 0 0,21-21 16,0 0-16,1 0 0,-1 0 15,0 0-15,0 0 16,-21-21-16,0 0 0,0-1 16,0 1-16,-21 0 15,0 0-15,0 0 0,-1 0 0,1 21 16,0-22-16,-21 22 0,21 0 0,-1 0 16,1 22-16,0-22 0,0 21 15,0 21-15,0-21 0,-1 22 0,1-1 16,21-21-16,-21 21 0,21-20 0,0 20 15,0-21-15,0 0 0,0 0 16,21 1-16,0-22 0,1 21 0,-1-21 16,0 0-16,21 0 0,-21 0 15,22 0-15,-22 0 0,21 0 0,1-21 16,-1-1-16,-21 22 0,21-21 16,-20 0-16,20 0 0,-21-21 0,0 20 15,0-20-15,1-64 16,-22 64-16,21-22 0,-21 22 0,21-21 15,-21-1-15,0 1 0,0-1 0,0 1 16,21-22-16,-21 43 0,21-22 16,-21 22-16,0-1 0,0 22 0,0 42 15,0 22 1,0-1-16,-21 22 0,0-1 0,21 1 16,-21 20-16,0-20 0,-1-1 0,1 22 15,21-22-15,0 1 0,0-1 16,0-20-16,0-1 0,0 0 15,0 43-15,21-64 0,1 0 16,-1 1-16,-21-1 0,21-21 16,0 0-16,0 0 0,0 0 15,1 0-15,-1 0 0,0-21 0,0 21 16,0-43-16,0 22 0,1 0 16,20-64-16</inkml:trace>
  <inkml:trace contextRef="#ctx0" brushRef="#br0" timeOffset="20411.25">21251 7514 0,'0'-63'0,"0"126"0,0-253 16,0 147 0,0 1-16,0 21 0,0 0 15,0 42-15,0 21 0,0 1 16,0-1-16,0 21 0,0 1 16,0-1-16,-21 1 0,21-1 0,0 1 15,0-1-15,-21-20 0,21 20 0,0-20 16,0-1-16,0 0 0,-21-21 15,21 1-15,0 20 0,0-21 16,21-21 0,0-21-1</inkml:trace>
  <inkml:trace contextRef="#ctx0" brushRef="#br0" timeOffset="21594.58">21653 7535 0,'22'-63'0,"-44"126"0,44-147 15,-22 41-15,0 22 0,-22 21 16,1 21-16,0 22 0,-21-22 16,21 21-16,-22 1 0,1 20 15,21-21-15,-22 1 0,22-1 0,-21 0 16,21 1-16,0-22 0,-1 21 16,1-21-16,21 1 0,0-1 0,0 0 15,0 0-15,0 0 0,0 0 16,21-21-1,1 0-15,-1 0 0,0 0 16,42 0-16,-41 0 0,-1 0 16,21 0-16,-21 0 0,22 0 15,-22 0-15,21 0 0,0-21 0,1 0 16,-22 21-16,21-21 0,1 0 0,-22 0 16,21-1-16,-21 1 0,0 0 15,1 0-15,-22 0 0,0 0 0,0-1 16,-22 22-16,1 0 15,0 22-15,0-1 16,0 0-16,-22 0 0,22 21 0,0 1 0,0-22 16,0 21-16,21-21 0,-21 22 0,21-22 15,0 0-15,0 0 16,0 0-16,21 1 0,0-22 0,0 0 16,0 21-16,0-21 0,22 0 0,-22 0 15,0 0-15,21 0 0,1 0 16,-22 0-16,21-21 0,1-1 0,-22 22 15,0-21-15,21 0 0,-21 0 16,22-43-16,-22 43 0,0-21 16,0 21-16,0 0 0,-21-1 0,0 1 15,0 0-15,22 21 0,-22 21 16,0 0-16,-22 1 16,1 20-16,0 21 15,21-41-15,-21 20 0,21-21 16,0 0-16,0 0 0,0 1 0,0-1 15,21 0-15,0-21 0,22 21 16,-22-21-16,0 0 0,0 0 16,21 0-16,-20 0 0,41-42 15,-42 42-15,22-21 0,-1-22 16,-21 22-16,-21-21 0,21 21 16,0-22-16,-21 22 0,22-21 0,-22 21 15,0-1-15,21 22 0,-21 22 31,0-1-31,0 21 0,0-21 0,0 22 16,0-1-16,0 0 0,0 1 16,-21-1-16,21 21 0,0-20 15,0-1-15,0 0 0,0 1 0,0-1 16,0 22-16,21-22 0,0 0 0,-21 22 16,21-1-16,-21-20 0,0 20 15,0-21-15,0 64 16,0-63-16,0-1 0,0 0 0,0 1 15,-21-1-15,0-21 0,0 21 0,-1-20 16,-20-1-16,21 0 0,0 0 16,0 0-16,-22-21 0,22 0 0,-21 0 15,21 0-15,-1-21 0,1 0 16,21 0-16,-21-22 0,21 1 16,-21 21-16,21-43 0,0 22 0,0-21 15,21-1-15,21 1 0,-20-1 0,20-21 16,0 22-16,1-1 0,20-20 15,1 20-15,-22-20 0,21 20 0,1-21 16,-22 22-16,22-22 0,-22 22 0,-21-1 16,22 22-16,-22-22 0,0 22 15,0 21-15,-21 0 0,0 0 0,0-1 16,-21 22 0,0 22-16,0-1 0,-1 0 15,1 0-15,0 0 0,21 22 16,0-22-16,0 21 0,0-21 15,0 0-15,0 22 0,21-22 0,0 0 16,-21 0-16,22 0 0,-1 1 16,-21-1-16,21-21 15,-42-21 17,21-1-32,-21 1 0,21 0 15,0 0-15,0-21 0,0 20 0</inkml:trace>
  <inkml:trace contextRef="#ctx0" brushRef="#br0" timeOffset="21851.92">23516 7133 0,'21'-42'0,"-42"84"0,42-126 0,-21 62 0,0 1 16,0 42-1,0 22-15,-21-1 0,0 0 16,21 22-16,-21-1 0,0 22 0,-1-21 15,22-1-15,-21 22 0,0-22 16,21 22-16,-21-22 0,21 1 0,0-1 16,-21 1-16,21-22 0,0 1 15,0-1-15,0 0 0,0 1 16,0-22-16,0 0 0,21 0 0,0-21 16,0 0-16,0 0 0,1 0 0,-1 0 15,0 0-15,0 0 0,0-21 16,22 0-16</inkml:trace>
  <inkml:trace contextRef="#ctx0" brushRef="#br0" timeOffset="22051.8">23791 7535 0,'0'0'16,"0"-21"-16,-21 21 0,0 0 0,0 0 16,0 21-16,-1-21 0,-20 22 0,21-1 15,0 0-15,0 0 0,-1 0 16,22 0-16,0 1 0,0-1 15,0 0-15,0 0 0,22-21 16,-1 0 0,0 0-16,0 0 0,0 0 15,0-21-15,1 21 0,-1-21 16,0 0-16</inkml:trace>
  <inkml:trace contextRef="#ctx0" brushRef="#br0" timeOffset="22199.72">23855 7493 0,'-43'64'31,"22"-64"-15,21 21-16,-21-21 0,21 21 0,0 0 15,21-21 17,0 0-32,1 0 0</inkml:trace>
  <inkml:trace contextRef="#ctx0" brushRef="#br0" timeOffset="22403.88">24172 7387 0,'0'0'0,"0"21"15,0 1 1,-21 20-16,0-21 0,0 21 16,0 1-16,-1-1 0,-20 0 0,21 1 15,21 20-15,-21-20 0,0-22 0,21 21 16,0 0-16,0-20 0,0 20 15,0-21-15,0 0 0,0 0 0,21-21 16,0 0 0,0 0-16,0-21 0</inkml:trace>
  <inkml:trace contextRef="#ctx0" brushRef="#br0" timeOffset="22626.94">24511 7366 0,'0'-21'15,"0"42"-15,0-63 0,0 21 0,0 42 16,-21 0-16,0 21 16,-1 1-16,22-1 0,-21 0 0,0 1 15,0-1-15,21 0 0,0 1 0,0-1 16,-21 0-16,21 1 0,0-1 16,-21-21-16,21 21 0,0 1 0,0-22 15,0 21-15,0-21 0,0 1 0,0-1 16,0 0-16</inkml:trace>
  <inkml:trace contextRef="#ctx0" brushRef="#br0" timeOffset="22787.85">24066 7938 0,'0'0'0,"0"-22"31,22 22-31,-1 0 0,21-21 15,-21 21-15,0 0 0,22 0 16,-1 0-16,-21 0 0,22 0 0,-1-21 16,0 21-16,-21 0 0,22 0 15</inkml:trace>
  <inkml:trace contextRef="#ctx0" brushRef="#br0" timeOffset="23052.7">24723 7747 0,'-22'0'0,"1"0"0,64 0 0,-107 0 15,43 0-15,21-21 0,-21 21 0,0 0 16,21-21 0,-22 21 31,1 21-47,21 0 0,0 0 0,-21 22 15,0-22-15,0 21 16,0 0-16,21-20 0,0 20 0,0 0 15,0-21-15,0 1 0,0-1 0,0 0 16,21 0-16,21 0 0,-21-21 16,0 0-16,1 0 0,20 0 0,-21 0 15,21 0-15,-20-21 0,20 0 0,-21 0 16</inkml:trace>
  <inkml:trace contextRef="#ctx0" brushRef="#br0" timeOffset="23287.56">25061 7303 0,'-84'127'31,"84"-85"-31,0 0 0,-22 1 0,22-1 16,-21 0-16,21 1 0,0-1 0,0 0 15,0 1-15,0-1 0,0 0 16,0 1-16,0-1 0,0-21 0,0 21 15,21-20-15,-21-1 0,22 0 16,-1-21 0,0 0-1,0 0-15</inkml:trace>
  <inkml:trace contextRef="#ctx0" brushRef="#br0" timeOffset="23514.88">25273 7303 0,'0'0'0,"-42"42"31,20-21-31,22 21 0,0 1 0,0-22 16,0 21-16,-21 1 0,21-1 16,0 0-16,-21 1 0,21-1 0,-21 0 15,21 1-15,0-1 0,-21-21 16,0 21-16,21 1 15,-22-22-15,22 0 0,0 0 0,22 0 16</inkml:trace>
  <inkml:trace contextRef="#ctx0" brushRef="#br0" timeOffset="23803.07">25358 7874 0,'-43'64'15,"43"-43"1,-21 0-16,21 0 0,0 0 0,0 0 16,0 1-16,0-1 0,0 0 15,21-21 1,0 0-16,1 0 0,-1 0 16,-21-21-16,21 0 15,-21-1-15,21 1 0,-21 0 16,0 0-16,21-21 0,-21 20 15,0 1-15,0 0 0,0 0 0,0 0 16,0 0 0,-21 21-16,0 0 0,0 0 0,0 0 15</inkml:trace>
  <inkml:trace contextRef="#ctx0" brushRef="#br0" timeOffset="24039.45">25421 7472 0,'0'0'0,"-21"0"16,21 21-16,0 0 15,0 0 1,0 1-1,0-1 1</inkml:trace>
  <inkml:trace contextRef="#ctx0" brushRef="#br0" timeOffset="24495.19">25485 7366 0,'0'21'0,"21"43"31,0-64-31,-21 21 16,0-42 30</inkml:trace>
  <inkml:trace contextRef="#ctx0" brushRef="#br0" timeOffset="24819">25421 6922 0,'64'0'31,"-43"0"-31,0 0 0,0 21 16,0 0-16,22 0 0,-22 21 15,0-20-15,0 20 0,-21 21 0,21-20 16,0 20-16,1 22 0,-22-22 16,0 1-16,0 21 0,-22 507 46,1-528-46,0-22 0,0 22 0,0-22 16,0 0-16,-1 1 0,1-22 0,0 21 16,0-21-16,-21 0 0,20 1 15,1-22-15,0 21 0,0 0 16,-21-21-16,20 0 0,1 0 0,0 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7T01:47:48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1312 0,'22'0'47,"-1"0"-47,-21-21 0,21 21 15,-21-21-15,21 0 0,0 21 16,0-21-16,1 0 0,-1-1 0,0 1 16,-21 0-16,21 21 0,0-21 15,-21-21-15,21 20 0,-21 1 0,0 0 16,0 0-16,0 0 15,0 0-15,0-1 0,-21 1 16,0 21-16,0 0 0,-21 0 0,20 0 16,-20 0-16,0 21 0,-1 1 15,1-1-15,-21 0 0,20 21 0,1-21 16,0 1-16,20-1 0,-20 0 16,21 0-16,0 0 0,21 0 15,0 1-15,0-1 0,0 0 0,0 0 16,21 0-16,21 0 0,-21 1 15,1-22-15,20 21 0,0 0 0,-21 0 16,22-21-16,-22 21 0,21 0 16,-21 1-16,22-22 0,-22 21 15,21 0-15,-21 0 0,22 21 16,-22-20-16,0-1 0,0 0 16,0 21-16,1-21 0,-22 22 0,0-22 15,0 21-15,0-21 0,-43 22 16,22-1-16,-21-21 0,21 22 0,-22-22 15,-20 0-15,20 0 0,1 0 16,-21 0-16,20-21 0,1 0 16,-22 0-16,22 0 0,-21 0 0,20-21 15,-20 0-15,20 0 0,1-21 16,-21 20-16,20-20 0,1 0 0,0-22 16,20 22-16,-20 0 15,21 20-15,0-20 0,0 21 16,21 0-16,-22 0 0,22-1 15,22 22 1,-1 0-16,21 0 16,0 0-16</inkml:trace>
  <inkml:trace contextRef="#ctx0" brushRef="#br0" timeOffset="329.85">2794 995 0,'0'0'15,"0"-21"-15,-21 21 16,0 0 0,-1 21-16,1 0 0,21 0 15,-21 22-15,0-1 0,0 0 16,0 1-16,-1 20 0,1-21 0,0 22 15,0-22-15,0 22 0,0-1 16,-1 1-16,1-22 0,21 22 0,0-22 16,0 0-16,-21-21 15,21 22-15,0-22 0,0 0 0,0 0 16,0 0 0,21-21-1,-21-21-15,0 0 0,0 0 16,21-21-16</inkml:trace>
  <inkml:trace contextRef="#ctx0" brushRef="#br0" timeOffset="551.96">2222 1482 0,'22'0'31,"-1"0"-31,0 0 0,0 0 16,0 0-16,22 0 0,-22-21 16,21 21-16,0 0 0,-20 0 0,20-22 15,-21 22-15,21 0 0,-20 0 16,-1 0-16,0 0 0,0 0 0,0 0 16</inkml:trace>
  <inkml:trace contextRef="#ctx0" brushRef="#br0" timeOffset="1156.33">3365 1672 0,'0'0'16,"22"0"-16,-22-21 0,21 21 15,0-21-15,-21 0 0,0 0 16,0-1-16,21 1 0,-21 0 0,0 0 15,0 0-15,0 0 0,0-1 16,-21-20-16,0 21 0,0 21 16,-1-21-16,1 0 0,0 21 15,0 0-15,-21 0 0,20 0 16,-20 21-16,21 0 0,-21 0 0,-1 0 16,1 22-16,0-1 0,20 0 15,-20 1-15,0 20 0,-1-21 0,22 1 16,-21 20-16,21-20 0,21-22 15,0 21-15,0 0 0,0-20 0,0-1 16,0 0-16,21-21 0,0 21 16,0-21-16,22 0 0,-22 0 0,0 0 15,21 0-15,-21-21 0,22 21 16,-1-21-16,-21 0 0,22-22 16,-22 22-16,21-21 0,0-1 15,-20 1-15,20 0 0,-21-1 0,21-20 16,-20 21-16,20 20 0,-21-20 15,43-64 17,-86 127-17,22 1-15,-21-1 0,0 21 16,0 0-16,21-20 0,-21 62 16,0-41-16,21-1 0,0 0 15,0-21-15,0 22 0,0-22 0,0 0 16,0 0-16,21 0 15,0 1-15,0-22 0,0 0 0,0 0 16,1 0-16,20 0 0,-21 0 16,21-22-16,-20 22 0,20-21 0,0 0 15,-21-21-15,22 21 0,-1-22 16,-21 1-16</inkml:trace>
  <inkml:trace contextRef="#ctx0" brushRef="#br0" timeOffset="1436.28">4191 1016 0,'0'0'0,"0"-42"0,0 21 0,-21 21 16,0 0-16,-1 0 15,1 21-15,0 0 0,21 0 16,-21 21-16,0 1 0,21-1 0,-21 0 16,-1 22-16,22-22 0,0 1 15,-21 20-15,0-21 0,0 22 0,0-22 16,0 22-16,21-22 0,-22 0 15,1 22-15,21-22 0,-21-21 0,21 22 16,0-22-16,0 21 0,0-21 16,0 1-16,21-22 15,0 0 1,1 0-16,-1-22 0,21 1 16,-21-21-16,0 21 0,1-22 0,20 1 15</inkml:trace>
  <inkml:trace contextRef="#ctx0" brushRef="#br0" timeOffset="1841.18">4254 1630 0,'0'0'16,"-21"0"-16,21 21 0,-21 0 0,21 0 16,0 1-1,21-22 1,0 0-1,1 0-15,-1-22 0,0 22 0,0-21 16,21 0-16,-20 0 0,-1 0 16,0 0-16,0-1 0,0 1 15,0 0-15,-21 0 0,0 0 0,0 0 16,0-1-16,-21 22 16,0 0-16,0 0 15,0 22-15,0-1 0,-22 0 16,22 0-16,-21 0 0,21 22 0,-22-1 15,22 0-15,0 1 0,0-1 16,0 0-16,21 1 0,-22-1 0,22-21 16,0 21-16,0-20 0,0-1 15,22 0-15,-1-21 0,0 21 16,0-21-16,21 0 0,-20 0 0,20 0 16,0 0-16,1-21 0,-1 21 15,0-21-15,1 0 0,-1-1 0,-21 1 16,21 0-16,-20-21 0,-22 21 15</inkml:trace>
  <inkml:trace contextRef="#ctx0" brushRef="#br0" timeOffset="2707.77">4995 1291 0,'0'21'15,"0"1"-15,0-1 16,21 0-16,1-21 15,-1 0 1,0 0-16,0 0 0,0 0 0,22 0 16,-1-21-16,-21 21 0,43-21 15,-22-1-15,0 1 0,1 0 16,-1 0-16,-21 0 0,21-22 0,-20 22 16,-1 0-16,0-21 0,-21 21 15,0-1-15,0 1 0,0 0 0,-21 0 16,-22 21-16,22 0 15,-21 0-15,0 0 0,-1 0 0,1 21 16,0 0-16,-1 0 0,-20 1 16,20 20-16,1-21 0,0 21 0,21-20 15,-22 20-15,22-21 16,0 21-16,21-20 0,0-1 0,0 0 0,0 0 16,0 0-16,21 0 15,0 1-15,22-22 0,-22 0 0,21 21 16,0-21-16,1 0 0,-1 0 15,0 0-15,1 0 0,-1 0 0,0 0 16,-20-21-16,20 21 0,-21 0 16,-21-22-16,-42 22 31,21 0-31,-22 0 0,22 22 16,-21-1-16,-1 0 0,1 0 15,-21 0-15,20 22 0,1-1 0,-22-21 16,22 43-16,0-22 0,-1 0 15,22 1-15,-21-1 0,21 0 16,21 1-16,0-22 0,0 21 0,0-21 16,0 0-16,21 22 0,0-43 15,21 21-15,1-21 0,-1 0 0,0 0 16,1 0-16,20 0 0,-20 0 16,-1 0-16,21 0 0,-20-21 0,-1 0 15,22-1-15,-22-20 0,21 21 16,-20-21-16,20-1 0</inkml:trace>
  <inkml:trace contextRef="#ctx0" brushRef="#br0" timeOffset="3004.7">6138 868 0,'-21'0'0,"42"0"0,-63 0 0,21 42 16,0-21-16,-1 43 0,1-22 15,0 1-15,0 20 0,0 1 0,0-1 16,-22 1-16,22 20 0,0-20 16,0-1-16,0 1 0,-1-1 0,1 1 15,0-22-15,21 22 0,0-22 16,-21 0-16,21 1 0,-21-22 16,21 0-16,0 21 0,0-21 15,0 1-15,21-22 16,0 0-16,0 0 15,0 0-15,1-22 0,-1 1 16,0 0-16,0 0 0,-21-21 0,21 20 16,0-20-16</inkml:trace>
  <inkml:trace contextRef="#ctx0" brushRef="#br0" timeOffset="4984.35">6032 1799 0,'0'0'0,"0"21"0,0 1 15,-21-1-15,0 0 0,21 0 16,21-21 0,0 0-1,22 0-15,-22 0 16,0 0-16,21-21 0,-20 0 0,-1 0 16,21-1-16,-21 1 0,0 0 15,1 0-15,-1-21 0,0 20 0,-21 1 16,0-21-16,0 21 0,0 0 15,0-1-15,-21 22 16,0 0-16,-1 0 0,-20 0 16,21 22-16,0-22 0,0 42 15,-22-21-15,22 21 0,0-20 0,0 20 16,0 0-16,-1 1 0,22-1 16,-21-21-16,21 21 0,0 1 0,0-22 15,0 0-15,21 0 0,1 0 16,-1 1-16,0-22 0,21 0 0,-21 0 15,22 0-15,-1 0 0,0 0 16,1 0-16,-1-22 0,22 1 0,-22 0 16,21 0-16,-20 0 0,-1 0 0,0-22 15,1 22-15,-22-21 0,21-1 16,-21 1-16,1 0 0,-1-1 16,-21 1-16,0 21 0,0 0 0,0 0 15,0-1-15,-21 65 31,21-22-15,-22 0-16,1 21 0,21 1 16,0-22-16,-21 21 0,21 1 0,-21-22 15,21 21-15,0-21 0,0 0 16,0 1-16,0-1 0,0 0 0,0 0 16,0-42 15,0 0-31,21 0 15,0-1-15,-21 1 16,21-21-16,1 21 0,-22-22 0,21 1 16,0 0-16,0-1 0,-21 1 15,21 0-15,0 21 0,1-22 0,-1 22 16,0 0-16,0 21 0,0 0 16,0 0-16,1 21 15,-22 0-15,21 22 16,-21-22-16,0 21 0,0 0 0,0 1 15,0-1-15,0-21 0,0 22 16,0-22-16,21 21 0,-21-21 16,21 0-16,-21 1 0,21-22 0,-21 21 15,21-21 1,1 0 0,-1 0-16,-21-21 0,21-1 15,0 1-15,-21 0 0,21-21 0,0 21 16,1-22-16,-1 1 0,0 0 15,0-1-15,0 1 0,0 21 0,1-22 16,-1 22-16,0 0 0,0 0 16,0 0-16,0 21 0,1 0 15,-22 21 1,0 0-16,0 21 0,0-20 16,0 20-16,0-21 15,0 21-15,-22 1 0,22-1 0,0-21 16,-21 22-16,21-1 0,0-21 0,0 0 15,0 0-15,0 1 0,0-1 16,21 0-16,1 0 0,-1-21 0,0 0 16,0 0-16,21 0 0,1 0 15,-1 0-15,0 0 0,1-21 0,-1 21 16,0-21-16,22 0 0,-22-1 16,1 1-16,-1-21 0,-21 21 0,21-22 15,-20 22-15,-1-21 16,0 0-16,-21 20 0,0-20 0,0 21 15,0 0-15,0 0 0,0-1 16,-21 22-16,21-21 0,-21 21 16,-1 0-16,1 0 0,0 21 15,0 1-15,0-1 0,0 0 0,-1 21 16,1-21-16,0 22 0,0-1 0,21 0 16,-21-20-16,21 20 0,0-21 15,0 21-15,0-20 0,21-1 0,0 0 16,0 0-16,0 0 0,22 0 15,-22-21-15,21 0 0,1 0 16,-1 0-16,-21 0 0,21 0 0,1 0 16,-1-21-16,0 21 0,-20-21 0,20 0 15,-21 0-15,21 0 0,-20-22 16,-1 1-16,0 21 0,0-22 16,0 1-16,-21 0 0,0-1 0,0 1 15,0 21-15,0 0 0,0 0 16,21-1-16,-21 44 31,0-1-31,0 0 0,-21 21 0,21-21 16,-21 22-16,21-1 0,0-21 15,-21 22-15,0-22 0,21 21 16,-21-21-16,21 0 0,0 1 0,0-1 16,-22 0-16,22 0 0,-21 0 15,21-42 16,0 0-31,0 0 16,21 0-16,1-1 0,-1 1 16,0-21-16,0 0 0,0-1 15,22 1-15,-22 0 0,21-1 0,0 1 16,1 0-16,-1-1 0,43 1 16,-22 21-16,-20 21 0,-22 0 15,21 0-15,-21 0 0,0 0 16,1 21-16,-22 21 0,0-21 0,0 22 15,0-1-15,0 22 0,0-22 0,0 0 16,-22 1-16,22-1 0,0 0 16,0-21-16,0 22 0,0-22 15,22 0-15,-1 0 0,0 0 0,21-21 16,-21 22-16,22-22 0,-1 0 16,-21 0-16,22 0 0,-22 0 0,21 0 15,-21-22-15,0 22 0,1-21 0,-1 0 16,21-21-16,-21 21 0,0-22 15,1-20-15,-1-1 0,0 22 0,0-22 16,0-20-16,0 20 16,1 1-16,-1 20 0,0-84 15,0 85-15,-21 0 0,0 21 16,0-22-16,0 22 0,0 0 16,-21 21-1,0 21-15,0 0 0,-1 22 0,1-1 16,-21 0-16,21 1 0,21-1 15,-21 21-15,-1-20 0,22 20 0,-21 1 16,21-1-16,0-20 0,0 20 16,0-21-16,0 1 0,0-1 0,0-21 15,0 22-15,21-22 0,1 0 0,-22 0 16,21 0-16,0-21 16,0 0-16,0 0 0,0 0 0,1 0 15,-1 0-15,0 0 0,0-21 16,0 21-16,22-21 0,-22 0 0,0 0 15,0-22-15,0 22 0,0-21 0,1-1 16</inkml:trace>
  <inkml:trace contextRef="#ctx0" brushRef="#br0" timeOffset="5162.26">9715 1524 0,'0'0'0,"-21"0"0,21 21 0,21-21 47,1 0-47,-1 0 0,0 0 0,21 0 16,-21 0-16,22 0 0,-1-21 15,-21 21-15,22 0 0,-22-21 0,21 21 16,-21-21-16,0 0 0</inkml:trace>
  <inkml:trace contextRef="#ctx0" brushRef="#br0" timeOffset="5680.05">10626 1228 0,'0'-21'0,"0"42"0,0-64 16,21 22-16,-21 0 0,0 0 16,0 42-1,0 0 1,0 22-16,0-1 0,-21 0 0,-1 1 16,22-1-16,-21 21 0,0 1 15,21-1-15,-21 1 0,0-1 16,0 1-16,21-1 0,-22 1 0,1-1 15,0-20-15,0-1 0,21 0 16,0-20-16,-21 20 0,21-21 0,0 0 16,21-42-1,0 21 1,0-21-16,0-21 0,-21-1 0,22 22 16,-1-42-16,0 20 0</inkml:trace>
  <inkml:trace contextRef="#ctx0" brushRef="#br0" timeOffset="8304.04">10604 1418 0,'0'-42'16,"0"84"-16,0-105 0,0 42 0,-21-1 0,21 1 16,0 0-16,0 0 0,0 0 15,0 0-15,0-1 0,0 1 16,21 0-16,1 21 0,-1 0 16,21 0-16,0 0 0,1 0 15,-1 0-15,0 21 0,22-21 0,-22 43 16,1-22-16,20 0 0,-21 21 0,-20 1 15,-1-22-15,0 21 0,-21 0 16,0 1-16,-21-1 0,-22 0 0,1-20 16,0 20-16,-22 0 0,22-21 15,-22 1-15,1 20 0,21-42 0,-1 21 16,1 0-16,0-21 0,20 0 16,1 0-16,0 0 0,0 0 15,0-21-15,21 0 0,-21 0 16,21 0-16,0-1 0,0 1 0,0 0 15,0 0-15,0 0 0,0 42 16,0 0 0,0 0-16,0 22 0,21-22 15,0 21-15,-21 0 0,21 1 0,-21-1 16,0 0-16,21 1 0,0-22 0,1 21 16,-22-21-16,21 22 15,21-22-15,-21 0 0,0-21 0,22 21 16,-1-21-16,0 0 0,22 0 0,42 0 15,-43 0-15,1 0 16,-1-21-16,-20 0 0,20 0 0,1 0 16,-22-1-16,0-20 0,1 21 15,-22-21-15,21-1 0,-21 1 0,0 0 16,-21-1-16,0 1 0,0 0 16,0 20-16,0 1 0,0 0 0,0 0 15,-21 21-15,0 0 0,0 0 16,-21 0-16,20 21 0,-20 0 15,21 22-15,0-22 16,0 21-16,-1 0 0,22 1 0,0-22 0,-21 21 16,21 1-16,0-22 0,0 21 15,0-21-15,0 0 0,21 1 16,1-1-16,-1-21 0,0 21 0,0-21 16,21 0-16,1 0 0,-1 0 15,0 0-15,1 0 0,20 0 0,-20-21 16,20 0-16,1-1 0,-22 1 0,21-21 15,1 21-15,-1-22 0,-20-20 16,-1 21-16,22-22 0,-22 1 0,-21-1 16,21 1-16,-20 20 0,-1-20 15,-21-1-15,0 22 0,0-22 16,0 22-16,0 0 0,0 21 0,0-1 16,0 1-16,0 0 0,-21 42 31,-1 0-31,22 1 0,-21 20 15,0 0-15,0 1 0,0 20 16,21 1-16,-21-1 0,-1 22 16,1-22-16,0 22 0,-21 63 0,21-63 15,-1-22-15,1 22 0,0 0 16,0-1-16,0 1 0,0 0 0,-22 20 16,1-20-16,21 0 0,-22-1 15,1 1-15,0 0 0,-1-1 16,1 1-16,0 0 0,-1-22 0,22 1 15,-21-1-15,21 1 0,21-1 0,0-20 16,0-1-16,0-21 0,0 0 16,0 0-16,0 1 0,21-1 0,0-21 15,0 0-15,0 0 0,22 0 0,-1-21 16,0-1-16,1-20 0,20 21 16,-20-21-16,20 20 0,1-20 0,-1-21 15,1 20-15,41-84 0,-41 64 16,-22-1-16,1 1 0,-1-22 15,-21 22-15,0-22 0,-21 0 16,0-21-16,0 22 0,0-1 0,-21 0 16,-21 22-16,-1-1 0,1 22 15,0-21-15,-22 41 0,22-20 0,0 21 16,-1 0-16,1 21 0,21-21 16,0 21-16,-1 0 0,1 0 15,42-22 1,1 22-16,-1 0 15,21 0-15,0-21 0,1 21 0,-1-21 16,0 0-16,1 0 0,20 21 16,-20-21-16,-1-22 0,21 22 0,-20 0 15,-22-21-15,21 20 0,1 1 16,-22-21-16,0 21 0,0 0 0,0-22 16,-21 22-16,21 21 15,-21-21-15,0 0 0,0 42 47,0 0-47,0 21 16,0-20-16,0-1 0,0 0 0,0 21 15,0-21-15,0 1 0,0-1 0,0 0 16,0 0-16,0 0 0,0 0 16,22-21-16,-1 22 0,0-22 15,0 0-15,0 0 16,0 0-16,1 0 0,-1 0 0,21 0 15,-21 0-15,0-22 0,22 1 16,-22 21-16,0-21 0,21 0 16,-20 0-16,20 0 0,-21-22 0,0 22 15,0 0-15,22-21 0,-22 20 16,-21 1-16,0 0 0,21 0 0,-21 0 16,-21 21-1,0 0 1,0 0-16,-22 0 0,22 21 15,0 0-15,-21 0 0,20 0 0,1 22 16,0-22-16,0 21 0,21-21 16,0 22-16,0-22 0,0 0 0,0 21 15,0-20-15,21-1 0,0-21 16,22 21-16,-22 0 0,21-21 16,0 0-16,1 0 0,-1 0 15,0 0-15,1 0 0,20 0 0,-20 0 16,20-21-16,-21 0 0,22 0 0,-22-1 15,1-20-15,20 21 0,-21-21 0,1-1 16,-22 22-16,21-21 0,-21-1 16,1 1-16,-22 21 0,0 0 15,0 0-15,-22 21 16,1 0-16,21 21 16,-21 0-16,0 0 0,0 0 15,21 22-15,-21-22 0,21 21 0,-22-21 16,22 22-16,0-22 0,0 0 0,0 0 15,0 0-15,0 0 0,0 1 16,0-1-16,0-42 31,0-1-15,22 1-16,-22 0 0,21 0 16,0 0-16,0-22 0,0 22 15,0-21-15,1 21 0,-1-22 0,0 22 16,0 0-16,0 0 0,0 21 15,1 0-15,-1 0 16,0 21-16,-21 0 0,0 0 16,21 1-16,0 20 0,-21-21 0,21 0 15,1 22-15,-1-22 0,0 0 16,0 0-16,0 0 0,0 0 16,1-21-16,-1 22 0,0-22 0,0 0 15,0 0-15,0 0 0,1 0 0,20 0 16,-21-22-16,0 22 0,0-21 15,1-21-15,-1 21 0,21-22 0,-21 22 16,0-21-16,1-22 16,20 22-16,-21 0 0,0-1 0,0 22 15,1-21-15,-1 21 0,0 0 0,0 21 16,-21 21 0,0 0-1,0 0-15,0 0 16,0 22-16,0-22 0,0 0 0,0 0 15,0 0-15,0 0 16,0 1 0,0-44-1,0 1-15,21 21 16,-21-21-16,0 0 0,0 0 16,0 0-16,0-1 0,0 1 15,0 0-15,0 0 0,0 0 16,-84 42 15,84 0-31,-22 21 16,1-20-16,0 20 0,21-21 0,0 21 15,0-20-15,0 20 0,0 0 0,0-21 16,0 22-16,0-22 0,0 21 16,21-21-16,0 1 0,22-1 0,-22 0 15,0-21-15,21 0 0,1 21 16,-1-21-16,0 0 0,1 0 15,-1 0-15,0-21 0,22 0 16,-22 0-16,1-1 0,20-20 0,-21 0 16,1-1-16,-1 1 0,-21 0 15,22-1-15,-22 1 0,-21 0 16,0 21-16,0-1 0,0 1 0,0 0 0,-21 21 16,-1 21-1,-20 0-15,21 1 0,0-1 0,-22 21 16,-20 85-1,63-85-15,0 22 16,0-22-16,21-21 0,0 1 0,0-1 16,22 0-16,-22 0 0,0-21 15,21 0-15,1 0 0,-22 0 16,21 0-16,1-21 0,-22 0 0,21 0 16,0-22-16,-20 22 0,20-21 0</inkml:trace>
  <inkml:trace contextRef="#ctx0" brushRef="#br0" timeOffset="9108.59">16573 1397 0,'0'0'0,"0"21"15,0 0 1,22-21 0,-1 0-1,0 0-15,21 0 0,-21 0 0,22 0 16,-1-21-16,0 0 0,1 21 16,-1-21-16,22 0 0,-22 0 15,0-1-15,22-20 0,-22 21 0,0 0 16,-20-22-16,-1 22 0,0-21 0,-21 0 15,0 20-15,-21-20 0,0 21 16,-22 0-16,1 0 0,0-1 0,-1 22 16,1 0-16,-22 22 0,22-1 15,-21 0-15,20 21 0,-20 1 16,20-1-16,1 0 0,0 1 16,-1 20-16,22-21 0,0 1 0,0-1 15,21 0-15,0-20 0,0 20 16,0 0-16,21-21 0,0 1 0,0 20 15,22-21-15,-22-21 0,21 21 16,1 0-16,-22-21 0,21 0 0,0 0 16,-20 0-16,20 0 0,-21 0 15,0 0-15,-21-21 16,0 0-16,-21 0 16,-21 21-16,-1 0 0,1 0 0,0 0 15,-22 0-15,1 21 0,-1 0 16,1 0-16,-1 1 0,22-1 15,-22 21-15,-20 22 0,41-43 16,22 21-16,0-21 0,0 22 16,21-22-16,0 21 0,0-21 0,0 0 15,21 1-15,0-1 0,0 0 16,22-21-16,-1 21 0,22-21 0,-22 0 16,21 0-16,1 0 0,-1 0 15,1 0-15,-1 0 0,-20-21 0,20 0 16,-20 21-16,20-21 0,-21-1 0,1-20 15,-1 21-15,0 0 16,1-22-16</inkml:trace>
  <inkml:trace contextRef="#ctx0" brushRef="#br0" timeOffset="9311.46">17293 1630 0,'0'0'0,"0"-21"0,0 0 0,0 42 31,0 0-15,0 0-16,0 0 0,21 22 15,0-22-15,1 21 0,-1-21 0,-21 22 16,21-22-16,0 0 0,0 21 16,0-21-16,1 1 0,-22-1 15,21-21-15,-21 21 0,21 0 0,0-21 32,0 0-32,0 0 0,-21-21 0,22 0 15,-1 0-15</inkml:trace>
  <inkml:trace contextRef="#ctx0" brushRef="#br0" timeOffset="9528.35">17738 1630 0,'0'0'0,"0"-21"0,0 0 0,-22 21 15,1 0-15,0 0 0,0 0 16,0 21-16,-22 0 0,1 0 16,21 21-16,-21-20 0,20 20 0,-20 0 15,0-21-15,-1 22 0,22-1 16,-21-21-16,21 22 0,0-22 0,-1 0 15,1 0-15,21 0 0,0 0 16,0 1-16,21-22 16,1 0-16,20 0 0,-21 0 0,21-22 15,22 22-15,-22-21 0,22 0 16</inkml:trace>
  <inkml:trace contextRef="#ctx0" brushRef="#br0" timeOffset="9857.19">18182 1609 0,'0'0'16,"0"21"-1,0 0 1,0 21-16,-21-20 0,21 20 0,-21-21 16,0 21-16,21 22 0,0-22 15,-22 1-15,1 20 0,0-21 0,0 22 16,21-1-16,-21 1 0,0-1 0,-22 22 15,22-21-15,-21 20 0,21-20 16,-22 20-16,1-20 0,21-1 0,-22 1 16,1-1-16,21 1 15,0-22-15,0 1 0,-1-1 0,1 0 16,21 1-16,-21-22 0,21 0 0,0 0 16,-21 0-16,42-21 31,0-21-31,0 0 0,1-21 0,-1 20 15,21-20-15,-21 0 0,22-1 16</inkml:trace>
  <inkml:trace contextRef="#ctx0" brushRef="#br0" timeOffset="10184.18">18140 1820 0,'0'-42'0,"0"84"0,-21-105 0,21 21 15,0 20-15,0-20 0,0 21 0,0-21 16,21 20-16,0 1 0,21 21 16,-21-21-16,1 0 0,20 21 0,0 0 15,1 0-15,-1 0 0,0 0 0,1 21 16,-22 0-16,21 0 0,-21 1 16,0-1-16,1 21 0,-22 0 0,0 1 15,0-1-15,-22-21 0,1 22 16,-21-22-16,21 21 0,-22-21 15,1 0-15,0 1 0,-1-22 16,1 21-16,0-21 0,-1 0 0,22 21 16,0-21-16,0 0 0,0 0 0,0 0 15,42 0 17,0 0-17</inkml:trace>
  <inkml:trace contextRef="#ctx0" brushRef="#br0" timeOffset="10312.1">18330 2011 0,'21'21'16,"-21"0"-1,0 0 1,-21 1 0,0-22-1</inkml:trace>
  <inkml:trace contextRef="#ctx0" brushRef="#br0" timeOffset="11751.76">825 5440 0,'-21'0'31,"0"0"-16,0 0-15,0 0 0,-22 0 16,22 0-16,-21 0 0,0 0 0,-1 0 16,1 0-16,0 0 0,-1 0 15,1 0-15,21 0 16,-22 0-16,22 0 0,0 0 0,0 0 0,42 0 62,0 0-46,22 0-16,-1 0 0,0 0 16,22 0-16,-1 0 0,1 0 0,20 0 15,-20 0-15,21 0 0,190-21 32,-191 21-32,-20 0 0,21 0 15,-22 0-15,1 0 0,-1 0 16,-21 0-16,22 0 0,-22 0 0,1 0 15,-1 0-15,-21 0 0,21 0 16,-20 0-16,-1-21 16,0 21-16,-21-22 62,-21 1-31,21 0-15,-21 0-16</inkml:trace>
  <inkml:trace contextRef="#ctx0" brushRef="#br0" timeOffset="12324.86">1714 5101 0,'0'0'0,"-21"0"0,0 0 16,21-21-1,-21 21-15,21 21 47,0 0-47,0 1 0,0-1 16,21 0-16,0 0 15,0 0-15,1-21 0,-1 21 16,0-21-16,0 22 0,0-22 0,0 0 16,22 21-16,-22-21 0,0 0 15,0 0-15,22 0 0,-22 0 0,0 0 16,0 0-16,-21 21 31,0 0 0,-21-21-31,0 0 16,0 21-16,-1-21 0,1 21 16,0-21-16,0 22 0,0-1 0,0 0 15,-22-21-15,22 21 0,-21 0 16,21 0-16,-22 1 0,22-1 16,-21 0-16,21 0 0,-1 0 0,1-21 15,0 21-15,21 1 0,-21-22 16,21 21-16,-21-21 15,0 21 95</inkml:trace>
  <inkml:trace contextRef="#ctx0" brushRef="#br0" timeOffset="13188.14">720 6477 0,'0'0'0,"-22"0"0,1 0 16,0-21-16,0 21 0,-21 0 0,-1 0 15,1 0-15,0 0 0,-1-21 16,1 21-16,0 0 0,20 0 16,-20 0-16,21 0 0,-21 0 15,20 0-15,1 0 0,0 0 16,42 0 15,22 0-15,-1 0-16,21 0 0,22 0 15,-21 21-15,20-21 0,1 0 16,0 0-16,-1 0 0,1 0 16,0 0-16,-1 0 0,1 0 0,0 0 15,-1 0-15,1 0 0,-22 0 0,22 0 16,-21 0-16,-1 0 0,-21 0 16,1 0-16,-1 0 0,-21 0 15,0 0-15,1 0 0,-1 0 0,0 0 31,-42 0 16,0-21-47,21 0 16,-22-1 0,22 1-16,-21 21 0,21-21 15,-21 21-15</inkml:trace>
  <inkml:trace contextRef="#ctx0" brushRef="#br0" timeOffset="13687.85">1651 6160 0,'-21'0'15,"42"0"-15,-63 0 0,20 0 16,1 0-16,21 21 15,0 0 1,0 0-16,0 0 0,0 0 16,21 1-16,1-1 0,20-21 15,-21 21-15,21 0 0,-20 0 16,20-21-16,0 21 0,-21-21 16,22 0-16,-22 0 0,21 0 15,-21 0-15,1 0 0,-1 0 16,0 0-16,0 0 0,0 0 15,-21-21 1,-21 21 0,0 0-16,0 0 15,-22 0-15,22 0 0,-21 21 16,21 1-16,-22-1 0,1 0 0,0 21 16,-1-21-16,22 1 15,-21 20-15,21-21 0,-22 0 0,22 0 16,0 22-16,0-22 0,0-21 15,0 21-15,21 0 0,0 0 16,0 1-16,-22-22 16</inkml:trace>
  <inkml:trace contextRef="#ctx0" brushRef="#br0" timeOffset="14420.43">656 7387 0,'-21'0'0,"-64"21"31,64-21-31,-21 0 0,-1 0 16,1 0-16,21 0 0,0 0 15,-22 0-15,22 0 0,0 0 16,0 0-16,0 0 0,0 0 15,-1 0-15,44 0 47,-1 0-47,0 0 16,21 0-16,1 0 0,-1 0 0,21 0 16,1 0-16,21 0 0,-22 0 15,22 0-15,-22 0 0,22 0 0,-22 0 16,22 0-16,-21 0 0,20 0 15,1 0-15,0 0 0,-22 0 16,22 0-16,-22 0 0,1 0 16,-1 0-16,-20 0 0,20 0 15,-21 0-15,-20 0 0,20-21 0,-21 21 16,0 0-16,0 0 0,1 0 16,-22-21 62,0 0-63,0 0 1,0 0 0</inkml:trace>
  <inkml:trace contextRef="#ctx0" brushRef="#br0" timeOffset="15940.68">1863 7070 0,'-22'0'0,"44"0"0,-65 0 15,22 0 32,21 21-31,0 0-16,0 0 15,0 0-15,21 1 0,-21-1 16,21-21-16,1 21 0,-1 0 16,21 0-16,-21 0 0,0-21 0,22 22 15,-22-1-15,21-21 0,-21 21 16,22-21-16,-22 0 0,21 0 15,-21 0-15,1 0 0,-1 0 0,0 0 16,0 0-16,0 0 0,0 0 0,1 0 16,-22 21 15,-43-21-15,22 0-16,0 21 0,-21-21 0,20 21 15,-20 1-15,0-22 0,-1 21 16,1 0-16,21-21 0,-21 21 0,20 0 15,-20 0-15,21-21 0,0 22 16,0-22-16,-1 21 0,1-21 0,21 21 16,-21 0-1,0-21 17,42 0 827,0 0-797,-21-21 32</inkml:trace>
  <inkml:trace contextRef="#ctx0" brushRef="#br0" timeOffset="18647.93">9483 10986 0,'-22'0'16,"1"0"-1,0 0 17,0 0-1,0 0-31,0 21 15,-1-21-15,1 0 16,21 21 31,21-21-31,1 0-1,-1 0-15,0 0 16,0 0-16,0 0 0,0 0 15,1 0-15,-1 0 0,0 0 16,0 0-16,0 0 16,0 0-16,1 0 0,-1 0 0,0 0 15,0 0-15,0 0 0,0 0 0,1 0 16,20 0-16,-21 0 0,0 0 16,22 0-16,-22 0 0,0 0 0,21 0 15,-21 0-15,22 0 0,-22 0 16,21 0-16,-21 0 0,22 0 0,-22 0 15,21 0-15,1 0 0,-22 0 0,21 0 16,-21 0-16,22 0 0,-22 0 16,21 0-16,-21 0 0,22 0 0,-22 0 15,21 0-15,-21 0 0,22 0 0,-22 0 16,0 0-16,21 0 16,-21 0-16,22 0 0,-22 0 0,21 0 15,1 0-15,-22 0 0,21 0 16,0 0-16,1 0 0,-1 0 0,22 0 15,-22 0-15,0 0 0,1 0 0,-1 0 16,0 0-16,1 0 0,-1 0 16,0 0-16,1 0 0,-1 0 0,-21 0 15,21 0-15,64 0 16,-85 0-16,22 0 16,-1 0-16,0 0 0,1 0 0,-1 0 0,0 0 15,1 21-15,-1-21 0,22 0 0,-22 0 16,0 0-16,1 0 15,-1 0-15,0 0 0,1 0 0,-1 0 16,0 0-16,-21 0 0,22 21 0,-22-21 16,21 0-16,-21 0 0,22 0 15,-22 0-15,0 0 0,21 0 0,-20 0 16,20 0-16,-21 21 0,0-21 16,22 0-16,-22 0 0,0 0 0,21 0 15,-21 0-15,22 0 0,-22 0 16,21 22-16,-21-22 0,1 0 0,20 0 15,0 0-15,-21 0 0,22 0 0,-1 0 16,-21 0-16,22 0 0,-1 0 16,-21 0-16,21 0 0,1 0 15,-22 0-15,21 0 0,1 0 16,-22 21-16,0-21 0,21 0 0,-21 0 16,1 0-16,-1 0 0,0 0 15,0 0-15,0 0 0,0 0 16,1 0-16,20 0 0,-21 0 0,0 0 0,0 0 15,22 0-15,-22 0 0,21 0 16,-21 0-16,22 0 0,-22 0 0,21 0 16,-21 0-16,22 0 0,-22 0 15,21 0-15,-21 0 0,22 0 16,-22 0-16,21 0 0,-21 0 0,22 0 16,-1 0-16,-21 0 0,22 0 15,-22 0-15,21 0 0,0 0 0,-20 0 16,20 0-16,-21 0 0,21 0 15,-20 0-15,20 0 0,-21 0 0,0 0 16,22 21-16,-22-21 0,21 0 16,-21 0-16,22 0 0,-22 0 15,21 0-15,0 0 0,-20 0 0,20 0 0,0 0 16,1 0-16,-1 0 16,0 0-16,1 0 0,-1 0 0,21 0 15,-20 0-15,-1 21 16,-21-21-16,22 0 0,-22 0 0,21 0 0,-21 0 15,0 0-15,22 0 16,-22 0-16,0 0 0,21 0 0,1 0 16,-22 0-16,21 0 0,1 0 0,-1 0 15,0 0-15,1 0 0,20 0 16,-21 0-16,1 0 0,-1 0 0,0 0 16,1 0-16,-1 0 0,0 0 15,1 0-15,-1 0 0,0 0 0,1 0 16,-1 0-16,0 0 0,-20 0 15,20 0-15,0 0 0,1 0 0,-1 0 16,0 0-16,1 0 0,-1 0 16,0 0-16,1 0 0,-1 0 15,21 0-15,-20 0 0,-1 0 0,0 0 16,1 0-16,-1 0 0,0 0 16,1 0-16,-1 0 0,0 0 0,-20 0 15,20 0-15,0 0 0,1 0 16,-22 0-16,21 0 0,0 0 0,-20 0 15,20 0-15,0 0 0,1 0 16,-1 0-16,0 0 0,1 21 0,-1-21 16,0 0-16,-21 0 0,22 0 0,-1 0 15,0 0-15,1 0 0,-1 0 16,22 0-16,-22 0 0,0 0 16,1 0-16,-1 0 0,0 0 15,1 0-15,-22 0 0,21 21 0,0-21 16,-20 0-16,20 0 0,-21 0 15,0 0-15,0 0 0,1 0 0,-1 0 16,0 0-16,0 0 16,0 0-1,0 0-15,1 0 16,-1 0 0,-21 22-1,21-22 1,-21 21-1</inkml:trace>
  <inkml:trace contextRef="#ctx0" brushRef="#br0" timeOffset="20335.56">9969 10202 0,'0'0'0,"22"0"16,-22 22-16,21-22 15,0 0-15,-21 21 16,21-21 15,0 0-31,-21-21 31,21 21-31,-21-22 0,0 1 16,22 0-16,-22 0 0,0 0 16,0 0-16,0-1 15,0 1-15,0 0 16,0 0-16,-22 0 0,1-22 0,21 22 15,-21 0-15,0 0 0,0 0 16,21 0-16,-21-1 0,-1 1 0,1 0 16,21 0-16,-21 0 0,0 0 15,0-1-15,0 1 0,-1 0 16,1 0-16,0 21 16,0-21-16,0 21 0,21-21 0,-21-1 15,-1 22-15,1-21 0,0 21 16,0-21-16,0 21 15,21-21-15,-21 21 0,-1 0 16,1-21-16,0 21 16,0 0-16,0-21 0,0 21 15,-1 0-15,1 0 16,0-22-16,-21 22 0,21-21 16,-1 21-16,1 0 0,0 0 0,0 0 15,0-21-15,-22 21 0,22 0 16,-21 0-16,21 0 0,-22-21 0,1 21 15,21 0-15,-21 0 0,-1 0 0,1 0 16,0-21-16,20 21 0,-20 0 16,0 0-16,21 0 0,-22 0 0,22 0 15,-21 0-15,21 0 0,-1 0 0,-20 0 16,21 0-16,0 0 0,0 0 16,-22 0-16,22 0 15,0 0-15,0 0 0,0 0 0,-1 0 16,1 0-16,0 0 0,0 0 15,0 0-15,0 0 0,-22 21 0,22-21 16,0 0-16,0 21 0,-22-21 16,22 21-16,0-21 0,0 21 0,-21-21 15,20 22-15,1-22 0,0 21 0,0-21 16,0 21-16,0 0 16,-1-21-16,1 21 0,0 0 0,21 1 0,-21-1 15,0 0-15,0 0 16,21 0-16,-22 0 0,1 1 0,0-1 15,21 0-15,-21 0 0,0 0 0,0 22 16,21-22-16,-22 0 16,1 0-16,21 0 0,-21-21 0,21 21 15,0 1-15,0-1 0,-21 0 16,21 0-16,0 0 16,-21 0-16,21 1 0,0-1 15,0 0 1,0 0-16,0-42 125,0 0-125</inkml:trace>
  <inkml:trace contextRef="#ctx0" brushRef="#br0" timeOffset="21736.96">7302 9970 0,'0'0'0,"-21"0"0,21-22 16,0 1-1,0 0-15,0 0 16,0 0 0,21 21-16,-21-21 15,22 21 16,-22 21-31,0 0 16,21-21-16,-21 21 0,21 0 16,0 0-16,-21 1 0,0-1 0,21 0 15,0 0-15,-21 0 0,0 0 0,22-21 16,-1 22-16,-21-1 0,21 0 16,-21 0-16,0 0 0,0 0 15,21 1-15,-21-1 16,0 0-1,0 0-15,0 0 16,0-42 47,0 0-63,21 0 15,0 0-15,1 21 0,-22-22 16,21 1-16,0 21 0,0-21 15,0 0-15,0 21 0,1-21 0,-1 0 16,21 21-16,-21-22 0,0 22 0,22-21 16,-22 0-16,0 21 0,0 0 15,0-21-15,1 21 0,-1 0 16,-21-21 0,-21 21 15,-1 0-31,1 21 15,0-21-15,0 21 0,0-21 0,0 21 16,-1-21-16,1 21 0,0-21 16,0 22-16,0-1 0,0-21 0,-1 21 15,1-21-15,0 21 0,0-21 16,0 21-16,0-21 0,-1 21 16,1 1-16,0-22 0,0 21 15,0-42 79,0-1-94,21 1 16,0 0-16,0 0 15,-22 0-15,22 0 0,-21-1 0,21 1 16,-21 0-16,21 0 0,0 0 15,0 0-15,-21-1 0,21 1 0,-21 0 16,21 0-16,0 42 63,0 0-48,0 0-15,21 1 0,0-1 16,-21 0-16,21 0 0,-21 0 15,0 0-15,0 1 0,21-1 0,-21 0 16,22 0-16,-22 0 0,0 0 16,0 1-16,21-1 15,-21 0-15,21-21 0,-21 21 16,21-21 15,0 0-15,-21-21-1,21 0 1,1 21-16,-1-21 0,-21-1 16,21 22-16,0-21 0,0 21 15,0-21-15,1 21 0,20-21 0,-21 0 16,21 21-16,-20-21 0,20-1 16,-21 22-16,21-21 0,-20 21 15,-1-21-15,0 21 0,0 0 0,0 0 0,-21-21 16,21 21-16,-42 21 62,21 0-46,-21-21-16,0 0 16,21 21-16,-21-21 15,0 22-15,-1-22 16,1 21-1,0-21-15,0 0 16</inkml:trace>
  <inkml:trace contextRef="#ctx0" brushRef="#br0" timeOffset="51227.54">13864 11536 0</inkml:trace>
  <inkml:trace contextRef="#ctx0" brushRef="#br0" timeOffset="54524.36">11303 2519 0,'0'0'0,"-21"-21"15,0 21-15,-1 0 32,1 0-32,0 0 15,0 0 1,0 0-16,0 0 15,-1 0-15,1 0 16,0 0-16,0 0 0,0 21 0,0-21 16,-1 0-16,1 0 0,21 21 0,-21-21 15,0 0-15,21 21 16,-21-21 0,42 0 93,0 0-109,0 0 16,0 0-16,1 0 0,20 0 0,-21 0 15,0 0-15,22 0 0,-22 0 16,0 0-16,21 0 0,-21 0 0,22 0 15,-22 0-15,21 0 0,-21 0 16,1 0-16,20 0 0,-21 0 0,21 0 16,-20 0-16,20 0 0,0 0 15,-21 0-15,22 0 0,-1 0 0,0 0 16,1 0-16,-1 0 0,0 0 16,1 0-16,-1 0 0,0 0 0,22 0 15,-22 0-15,1-21 0,-1 21 16,64 0-16,-64 0 15,0 0-15,22 0 0,-22 0 0,22-21 16,-22 21-16,22 0 0,-1 0 16,1 0-16,20 0 0,1 0 15,-22 0-15,22 0 0,0 0 16,-22 0-16,1-21 0,20 21 0,-20 0 16,-1 0-16,1 0 0,-1-21 0,1 21 15,-1 0-15,22 0 0,0 0 16,-1 0-16,1-22 0,0 22 0,-1 0 15,1 0-15,0-21 0,21 21 16,-22 0-16,22 0 0,-21 0 16,21-21-16,126 21 0,-126 0 15,0-21-15,0 21 0,0 0 16,-22 0-16,22 0 0,0 0 0,0-21 16,0 21-16,0 0 0,-1 0 15,1 0-15,-21 0 0,21 0 0,-22 0 16,22 0-16,-21 0 0,0 0 15,-1 0-15,22 0 0,0 0 0,-21 0 16,-1-21-16,22 21 0,-21 0 16,-22 0-16,22 0 0,-22 0 0,-20 0 15,20 0-15,-20 0 0,-1 0 16,0 0-16,1-22 0,-22 22 16,21 0-16,-21 0 0,0 0 0,-21-21 15,22 21-15,-1 0 16,-21-21-16,-21 21 47,-22 0-47,22 0 15,-21 0-15,-1 0 0,-20 21 0</inkml:trace>
  <inkml:trace contextRef="#ctx0" brushRef="#br0" timeOffset="55292.13">6032 2392 0,'-42'0'0,"84"0"0,-105 0 0,21 0 15,-1-21-15,1 21 0,21 0 0,-22 0 16,22 0-16,0 0 0,0 0 16,0 0-16,42 0 31,0 0-31,21 0 15,1 0-15,-1 0 0,22 0 0,-1 0 16,1 0-16,20 0 0,1 0 16,42 0-16,0 0 0,21 0 0,0 0 15,0 0-15,22 0 0,20 0 16,-20 0-16,20 0 0,1 0 0,-1 0 16,-21 0-16,22 0 0,-1 0 15,-20 0-15,-22 0 0,0 0 0,0 0 16,-21 0-16,-21 0 0,0 0 15,0 0-15,-22 0 0,-20 0 0,-1 0 16,-20 0-16,-1 0 0,-21 0 16,0 0-16,1 0 0,-1 0 15,-42 21 1,-22-21 0</inkml:trace>
  <inkml:trace contextRef="#ctx0" brushRef="#br0" timeOffset="55959.75">1185 2477 0,'-21'0'31,"0"0"-31,21-22 0,21 22 16,0 0 0,22 0-16,20 0 0,22 0 15,-1-21-15,22 21 0,0-21 16,0 21-16,42 0 0,0 0 16,22-21-16,20 21 0,-21 0 15,1 0-15,20 0 0,1 0 0,-22 0 16,0 0-16,1 0 0,-22 0 0,-21 0 15,0 0-15,-21 0 0,0 0 16,-22 0-16,-20 0 0,-1 0 0,-20 0 16,-1 0-16,0 0 0,-21 0 15,1 0-15,-44 0 47,1 0-47,0 21 16,-21-21-16,21 21 0,-22 0 0</inkml:trace>
  <inkml:trace contextRef="#ctx0" brushRef="#br0" timeOffset="56695.33">63 3323 0,'22'-42'16,"-22"21"-16,0 0 15,-22 42 48,1 0-63,0 0 0,0 21 15,21 1-15,0-1 0,0-21 16,0 43-16,0-43 0,0 21 0,0 1 16,0-1-16,0 0 0,0-21 15,0 1-15,0 20 0,0-21 0,0 0 16,0 0 0,42-21-16,1 0 0,20 0 15,1 0-15,-1-21 0,1 0 16,-1 0-16,1 0 0,-1 0 15,1-1-15,-22 1 0,0 0 0,1-21 16,-22-1-16,0 22 0,0-21 16,-21 0-16,0-22 0,0 22 0,0-1 15,0 1-15,-21 0 0,0-1 16,-22 22-16,22 0 0,-21 0 16,0 0-16,-1 0 0,1 21 0,0 0 15,-22 0-15,1 0 0,-1 21 16,1 0-16,20 0 15,-20 21-15,20-20 0,1 20 0,21 0 16,21 1-16,0-1 0,0 0 16,0 1-16,0-1 0,0-21 0,0 21 15,0-20-15,0 20 0,0-21 16,0 0-16,21 0 0,21-21 16,-20 22-16,-1-22 0,21 0 0,-21 0 15,22 0-15,-1 0 0</inkml:trace>
  <inkml:trace contextRef="#ctx0" brushRef="#br0" timeOffset="56992.16">1333 3006 0,'0'0'15,"0"-21"-15,22-1 0,-22 1 0,-22 21 31,1 21-15,0 1-16,0-1 0,0 21 0,0 0 16,-1 22-16,1-1 0,0 1 15,0-1-15,0-20 0,0 20 16,-1 1-16,1-22 0,0 0 16,21 1-16,-21-22 0,21 21 15,0-21-15,0 1 0,0-1 0,0 0 16,21-21-1,21 0-15,-20 0 16,-1-21-16,21 0 0</inkml:trace>
  <inkml:trace contextRef="#ctx0" brushRef="#br0" timeOffset="57540.84">1947 3344 0,'0'-21'0,"0"42"0,21-63 0,1 21 16,-22 0-16,0 0 0,0-1 16,0 1-16,-22 21 15,1-21-15,0 21 0,-21 0 16,21 0-16,-1 21 0,-20-21 16,0 21-16,-1 1 0,1 20 0,0-21 15,21 21-15,-22 1 0,1-1 16,21 0-16,-22 1 0,22-22 0,0 21 15,21-21-15,0 22 0,0-22 16,0 0-16,0 0 0,0 0 16,21-21-16,0 0 15,1 0-15,-1 0 0,21 0 16,-21 0-16,22 0 0,-22-21 0,21 0 16,0 0-16,1 0 0,-1-22 15,-21 22-15,22-21 0,-1 0 0,-21-22 16,21 22-16,-20-22 0,-1 22 15,0-22-15,0 22 0,-21 0 16,0-1-16,21 22 0,-21-21 0,21 21 16,-21 0-16,0-1 0,-21 44 31,0 20-15,0 0-16,0 1 0,0-1 15,-1 21-15,1 1 0,0-1 16,0 1-16,0-22 0,21 22 0,0-22 15,-21 85 1,21-106-16,0 0 0,0 1 16,0-1-16,21-21 0,0 0 15,0 0-15,0 0 0,0 0 0,1-21 16,20-1-16,0 1 0</inkml:trace>
  <inkml:trace contextRef="#ctx0" brushRef="#br0" timeOffset="57832.19">3006 2942 0,'0'0'0,"21"-21"0,-21 0 15,0 0 1,0 42 0,-21 0-16,-1 0 15,1 0-15,-21 22 0,0 20 0,-1-20 16,1 41-16,0-20 0,-1-1 15,1 1-15,-22 20 0,22-20 0,-21-1 16,20 1-16,1-22 0,0 1 16,-1-1-16,1 0 0,21 1 15,0-1-15,-1-21 0,22 0 16,0 0-16,0 1 16,43-22-1,-22-22-15,0 1 0,21 0 16,1-21-16,20 21 0</inkml:trace>
  <inkml:trace contextRef="#ctx0" brushRef="#br0" timeOffset="58388.39">3154 3260 0,'21'0'62,"0"0"-46,0 0-16,0-21 0,22-1 15,-22 22-15,21-21 0,-21 0 0,22 0 16,-22 0-16,0 0 0,0-1 16,-21 1-16,0 0 0,-21 21 31,-21 0-31,21 0 0,-22 0 0,1 21 15,0 0-15,-1 22 16,1-22-16,0 21 0,-1-21 0,22 22 16,0-1-16,0-21 0,21 0 15,-21 1-15,21-1 0,0 0 0,0 0 16,0 0-16,0 0 0,21-21 16,0 0-16,0 0 0,0 0 0,22 0 15,-22 0-15,0 0 0,21 0 16,-21-21-16,1 21 0,-1-21 0,0 21 15,-21-21-15,0 0 16,-21 21 0,-22 0-16,22 0 0,0 21 15,-21 0-15,-1 0 0,22 22 16,0-22-16,0 0 0,0 0 16,0 21-16,-1-20 0,22-1 0,0 0 15,0 0-15,0 0 0,0 0 16,0 1-16,22-1 0,-1-21 15,0 0-15,0 0 0,21 0 16,1 0-16,-1 0 0,0 0 0,1-21 16,-1 21-16,22-22 0,-22 1 15</inkml:trace>
  <inkml:trace contextRef="#ctx0" brushRef="#br0" timeOffset="58600.26">3725 3344 0,'0'-21'0,"0"42"0,0-63 0,0 63 31,0 0-31,0 1 16,0-1-16,0 21 0,0-21 0,21 0 15,-21 1-15,22 20 0,-22-21 16,0 0-16,0 0 0,21 1 0,-21-1 16,21-21-16,-21 21 0,21 0 15,0-21 1,0 0-16,1-21 15,-22 0-15,21 21 0</inkml:trace>
  <inkml:trace contextRef="#ctx0" brushRef="#br0" timeOffset="58803.15">4106 3281 0,'-63'42'15,"42"1"1,-22-22-16,22 21 0,-21-21 15,-1 22-15,1-1 0,-21-21 0,20 21 16,1 1-16,0-22 0,-1 21 16,1-21-16,21 1 0,0-1 15,-1 0-15,22 0 0,0 0 0,22-21 16,-1 0-16,0 0 16,21 0-16,1-21 0</inkml:trace>
  <inkml:trace contextRef="#ctx0" brushRef="#br0" timeOffset="59143.95">4381 3302 0,'0'21'31,"0"22"-31,0-22 16,0 21-16,0 0 0,0 1 0,-21-1 15,0 22-15,0-22 0,0 21 16,0 1-16,21-1 0,-22 1 0,1 21 16,0-22-16,-21 22 0,21-1 15,-1-20-15,1 21 0,0-22 0,0 22 16,0-22-16,0 1 0,-1-1 0,1 1 16,0-22-16,21 0 0,0 1 15,0-1-15,0 0 0,-21-20 0,21-1 16,0-42 15,21-1-31,0-20 0,0 0 0,1-1 16,-1-20-16,0 21 0,0-22 15,0-21-15,22 1 0</inkml:trace>
  <inkml:trace contextRef="#ctx0" brushRef="#br0" timeOffset="59459.77">4339 3471 0,'0'0'0,"-21"-21"0,21-21 0,0 21 16,-21 0-16,21-1 0,0 1 0,0 0 16,21 0-16,0 0 0,0 0 15,22 21-15,-22 0 16,0-22-16,21 22 0,1 0 16,-1 0-16,0 0 0,-21 22 0,22-22 15,-22 21-15,0 0 0,0 21 16,-21-21-16,0 22 0,0-22 0,-21 21 15,0-21-15,-21 22 0,-1-1 16,1-21-16,21 0 0,-22 1 0,1-1 16,0 0-16,21 0 0,-1-21 15,-20 0-15,42 21 0,-21-21 0,42-21 47,0 0-47,0 0 0,1 0 16,20-1-16,-21 1 0</inkml:trace>
  <inkml:trace contextRef="#ctx0" brushRef="#br0" timeOffset="59668.65">5122 3281 0,'0'0'0,"0"21"16,0 0-16,-21 0 0,0 1 15,21 20-15,-21-21 0,0 0 16,21 0-16,0 1 0,-22-1 0,1 0 15,0 0-15,21 0 16,0-42 31,0 0-47,21 0 0,0 0 16</inkml:trace>
  <inkml:trace contextRef="#ctx0" brushRef="#br0" timeOffset="59823.56">5165 3090 0,'0'0'0,"-22"0"31,44 22 16</inkml:trace>
  <inkml:trace contextRef="#ctx0" brushRef="#br0" timeOffset="60259.31">5567 3387 0,'-21'0'0,"42"0"0,-64 0 0,22-21 16,0 21-16,0-22 0,0 22 0,21-21 15,0 0-15,0 0 0,0 0 16,0 0-16,21-1 0,0 22 16,0-21-16,0 0 0,22 21 15,-22 0-15,21-21 0,1 21 0,-22 0 16,21 0-16,0 0 0,1 0 16,-22 21-16,21 0 0,-21 0 0,1 22 15,-22-22-15,0 21 0,0-21 16,0 22-16,0-1 0,-22 0 15,1-20-15,0 20 0,0-21 0,0 0 16,-22 0-16,22 1 0,0-22 16,21 21-16,-21-21 0,0 0 15,21-21 1,0-1-16,0 1 16,0 0-16,21 0 0,0 0 0,0 0 15,0-22-15,1 22 0,-1-21 16,21-1-16,-21 22 0,0-21 0,1 21 15,20 0-15,-21 21 0,0-22 16,0 1-16,1 21 0,-1 0 16,0 0-16</inkml:trace>
  <inkml:trace contextRef="#ctx0" brushRef="#br0" timeOffset="60576.13">6181 3429 0,'0'0'0,"0"21"0,21-21 15,0 0-15,0 0 16,0 0-16,0-21 16,1 21-16,-1-21 0,0 0 0,0 0 15,0-1-15,0 1 0,-21 0 16,22 0-16,-22 0 0,21 0 16,-21-1-16,0 1 0,0 0 15,-21 21-15,-1 0 16,1 0-16,0 21 0,0 0 0,0 1 15,0-1-15,-1 0 0,1 0 16,0 21-16,0-20 0,0 20 0,21-21 16,0 0-16,0 0 0,0 22 15,0-22-15,0 0 0,21 0 16,0 0-16,21-21 0,1 0 16,-22 0-16,42 0 0,-20 0 0,-1 0 15,22 0-15,-22 0 0,21 0 16</inkml:trace>
  <inkml:trace contextRef="#ctx0" brushRef="#br0" timeOffset="61076.84">7218 3281 0,'0'0'0,"0"-21"0,0 0 16,0-1-16,0 1 16,-21 21-16,-1-21 0,1 21 0,-21 0 15,21 0-15,-22 0 0,1 21 16,21 0-16,-43 1 0,22-1 0,0 0 15,-1 0-15,22 0 0,-21 22 16,21-22-16,0 0 0,-1 0 0,22 0 16,-21 22-16,21-22 0,0 0 15,21 0-15,1 0 16,-1 0-16,0-21 0,0 0 0,21 0 16,-20 0-16,20 0 0,-21 0 15,21 0-15,22-42 0,-43 21 16,21 0-16,-20-22 0,20 22 15,-21-42-15,21 20 0,-20-20 0,20 21 16,-21-22-16,21 1 0,-20-1 16,-1 22-16,0-22 0,0 22 0,0 0 15,0 20-15,-21-20 0,0 21 16,-21 42 0,0 0-16,0 0 0,0 22 15,21-1-15,-21 0 0,-1 1 16,1-1-16,21 22 0,0-22 0,0 21 15,0 1-15,0-22 0,0 1 16,0-1-16,21 0 0,1 1 0,-1-22 16,0 21-16,0-21 0,0 0 0,0 1 15,1-22-15,-1 21 0,21-21 16,-21 0-16,0 0 0,1 0 0,-1 0 16,0 0-16,0-21 0,0-1 15,22 1-15,-22 0 0,0 0 0,0 0 16</inkml:trace>
  <inkml:trace contextRef="#ctx0" brushRef="#br0" timeOffset="61224.76">7959 3556 0,'0'21'31,"21"-21"-15,0 0-1</inkml:trace>
  <inkml:trace contextRef="#ctx0" brushRef="#br0" timeOffset="63960.84">7366 11007 0,'0'0'0,"-21"0"15,0 0-15,-1 0 16,1 0 0,0 0-16,0 0 0,0 0 15,0 0-15,-1 0 16,1 0-16,0 0 0,0 0 16,0 0-16,0 0 31,42 0 0,0 0-31,0 0 16,0 0-16,22 0 0,-22 0 15,21 0-15,-21 0 0,22 0 16,-1 0-16,0 0 0,22 0 0,-22 0 16,0 0-16,22 0 0,-22-21 0,1 21 15,20 0-15,-21 0 0,1 0 16,-1 0-16,-21 0 0,22 0 0,-22 0 15,0 0-15,0 0 0,0 0 16,-42 0 47,0 0-48,0 0-15,0 0 0,-1 0 16,1 0-16,-21 0 0</inkml:trace>
  <inkml:trace contextRef="#ctx0" brushRef="#br0" timeOffset="64422.1">7112 11113 0,'0'0'16,"-21"0"-16,0 0 0,-1 21 16,1-21-16,0 0 15,42 0 32,0 0-47,22 0 16,-22 0-16,21 0 0,22 0 0,-22 0 15,22 0-15,-1 0 0,1 0 16,-1 0-16,22 0 0,-22 0 0,1 0 16,-1 0-16,1 0 15,-1 0-15,-20 0 0,-1-21 0,0 21 16,-21 0-16,1 0 0,-1 0 16,0 0-16,0 0 0,0 0 93,0-22-77,1 22 0</inkml:trace>
  <inkml:trace contextRef="#ctx0" brushRef="#br0" timeOffset="97267.3">19135 3852 0,'0'0'0,"0"22"16,0-1 93,-22-21-77,1 0-17,0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7T01:49:30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593 0,'-22'-43'31,"22"22"-31,0 0 0,0 0 16,0 0-16,-21 0 16,21-1-1,0 44 48,0-1-63,0 0 0,0 0 15,0 0-15,0 0 0,0 22 16,0-22-16,0 21 0,0-21 16,0 22-16,0-1 0,0 22 0,0-22 15,0 0-15,0 1 0,0-1 16,0 0-16,0 1 0,0-1 0,0 0 15,-21-21-15,21 22 0,0-22 16,0 0-16,0 0 0,0 0 16,-21 1-16,21-1 0,0 0 0,-21-21 47,21-21-32,0 0-15,0-1 0,0 1 16,0-21-16,0 21 0</inkml:trace>
  <inkml:trace contextRef="#ctx0" brushRef="#br0" timeOffset="487.72">1863 677 0,'0'0'15,"-22"0"-15,1-21 0,0 21 0,0 0 0,0 0 16,0-21-16,-1 0 16,22 0-16,0 0 15,0-1-15,0 1 16,22 0-16,-1 21 0,21-21 15,-21 21-15,22-21 16,-1 0-16,0 21 0,1-22 0,-1 22 16,21 0-16,-20 0 0,20 0 15,1 0-15,-22 22 0,22-1 0,-22 0 16,0 0-16,-21 0 0,1 22 16,-22-22-16,0 21 0,0-21 15,0 22-15,-22-1 0,-20-21 0,21 0 16,-21 22-16,-1-22 0,1 0 15,0 0-15,-1 0 0,22 0 16,-21 1-16,21-22 0,-1 0 0,1 21 16,0-21-1,21-21 32,21 21-47,0-22 0,1 1 0,-1 21 16</inkml:trace>
  <inkml:trace contextRef="#ctx0" brushRef="#br0" timeOffset="1023.46">3069 529 0,'0'0'15,"0"-21"-15,0 0 16,-21 21-1,0 21 1,0 0-16,-22 0 0,22 1 16,0-1-16,-21 0 0,20 21 15,-20-21-15,21 22 0,0-1 0,0 22 16,-1-22-16,1 0 0,0 22 16,21-22-16,0 0 0,0 1 0,0-22 15,0 21-15,21 1 0,0-22 16,1 0-16,20 0 0,-21 0 15,21 0-15,1-21 0,20 0 16,-20 0-16,-1 0 0,0 0 0,1 0 16,-1-21-16,0 21 0,1-21 15,-1 0-15,-21 0 0,21-22 16,1 1-16,-22 0 0,21-1 16,-21-20-16,-21 21 0,0-22 0,0 22 15,0-22-15,0 22 0,0 0 0,-21-1 16,0 1-16,-21 21 0,21-22 15,-22 22-15,1 0 0,0 0 16,-1 21-16,1 0 0,0 0 0,-1 0 16,1 0-16,0 21 15,-1 0-15,1 0 0,0 22 0,-1-22 16,22 21-16,0 1 0,0-1 16,21 0-16,0 1 0,0-1 0,0 0 15,0 1-15,21-1 0,0 0 16,0 1-16,0-22 0,22 0 15,-22 0-15,21 0 0,1-21 0,-1 0 16,0 0-16</inkml:trace>
  <inkml:trace contextRef="#ctx0" brushRef="#br0" timeOffset="1307.98">4149 614 0,'-22'0'16,"22"21"-16,-21 0 15,0 0-15,21 1 0,-21 20 16,0 0-16,0 1 0,-1-1 16,22 0-16,-21 1 0,0-1 0,0 0 15,21 1-15,0-1 0,-21-21 16,21 21-16,0-20 0,0-1 0,0 0 15,0 0-15,0 0 16,0 0-16,0 1 16,21-22-1,0 0-15,-21-22 0</inkml:trace>
  <inkml:trace contextRef="#ctx0" brushRef="#br0" timeOffset="1547.84">4085 614 0,'0'0'16,"0"-21"-16,0 0 0,0-1 16,21 22-1,0 22 1,1-1-16,-1 0 0,-21 0 16,21 21-16,0-20 0,0 20 0,0 0 15,-21 1-15,22-1 0,-22 0 16,21 1-16,-21-22 0,0 21 0,0-21 15,0 0-15,21 1 0,-21-1 16,21-21-16,0 0 16,0 0-16</inkml:trace>
  <inkml:trace contextRef="#ctx0" brushRef="#br0" timeOffset="2060.55">4995 529 0,'-21'0'0,"-21"0"15,21 0-15,-1 0 0,1 0 0,-42 43 16,20-22-16,1 21 16,0-21-16,-1 22 0,1-22 0,0 21 15,-1 0-15,22 1 0,-21-22 16,21 21-16,0-21 0,-1 1 15,22-1-15,0 0 0,0 0 16,22-21 0,20 0-1,-21-21-15,21 21 0,-20-21 0,20-22 16,0 22-16,1-21 0,-1 0 16,0 20-16,-21-20 0,22 0 15,-22-1-15,21 1 0,-21 21 0,1-21 16,-22 20-16,0 1 0,21 0 15,-21 42 1,0 0 0,0 1-16,0-1 0,0 21 15,-21 0-15,21 1 0,0 20 16,-22-20-16,1 20 0,21-21 0,-21 22 16,21-22-16,0 1 0,0-1 15,0 0-15,0 1 0,0-1 0,0 0 16,0-21-16,0 1 0,0-1 15,0 0-15,0 0 0,0 0 0,0 0 16,21-21-16,0 0 16,1 0-16,-1 0 0,0 0 15</inkml:trace>
  <inkml:trace contextRef="#ctx0" brushRef="#br0" timeOffset="2527.28">6181 381 0,'-22'-21'16,"22"0"0,22 21-16,-1 0 0,0-21 0,21 21 15,1 0-15,-1 0 16,21 0-16,1-22 0,-1 22 0,1 0 16,-1 0-16,1 0 0,-22 0 15,1 0-15,-1 0 0,-21 0 16,-42 22-16,-21-1 15,-1-21-15,1 0 0,-22 21 16,1-21-16,-1 0 0</inkml:trace>
  <inkml:trace contextRef="#ctx0" brushRef="#br0" timeOffset="2859.09">6138 381 0,'0'0'0,"-21"0"0,0-21 16,21 42 46,0 0-62,0 22 0,0-22 16,21 21-16,-21 0 0,0 1 0,0-1 15,0 0-15,0 22 0,-21-1 16,21 22-16,-21-21 0,0-1 0,-1 22 16,1-22-16,21 1 0,-21-1 15,0 22-15,0-22 0,21 1 0,0-1 16,-21 1-16,21-1 0,0-20 15,0 20-15,0-20 0,0-1 0,0 0 16,0-21-16,21 22 16,0-22-16,0 0 0,0 0 0,22-21 15,-22 0-15,21 0 0,0 0 16,-20 0-16,20 0 0,0-21 0,1 0 16,-1 0-16,0-22 0,1 22 15,-1-21-15,0 0 0,1-1 0</inkml:trace>
  <inkml:trace contextRef="#ctx0" brushRef="#br0" timeOffset="3151.48">6943 974 0,'0'-43'0,"0"86"0,0-107 15,0 43-15,-22 21 0,1 21 16,21 0-1,-21 1-15,21-1 0,-21 21 0,21 0 16,0 1-16,0-1 0,-21 0 16,21 1-16,0-1 0,0 0 15,-21 1-15,21-1 0,0 0 0,0-20 16,0 20-16,-22 0 0,22-21 16,0 1-16,0-1 0,-21 0 0,21 0 15,0 0-15,0 0 0,21-42 31,1 0-31,-1 0 16,0 0-16</inkml:trace>
  <inkml:trace contextRef="#ctx0" brushRef="#br0" timeOffset="3492.27">6879 868 0,'0'0'0,"-21"-42"0,0 20 16,0 1-16,21 0 0,-22 21 0,22-21 15,0 0-15,0 0 16,0-1-16,0 1 0,22 21 16,-1-21-16,0 21 0,21-21 15,1 21-15,-1 0 0,0 0 0,1 0 16,-1 0-16,0 0 0,1 0 16,-1 0-16,-21 21 0,0 0 0,0 0 15,1 22-15,-22-22 0,0 21 16,0 1-16,0-1 0,-22 0 15,-20 1-15,0-1 0,-1 0 0,-20-21 16,21 22-16,-22-22 0,22 0 16,-22 0-16,43 0 0,-21 1 15,-1-22-15,22 21 0,42-21 47,22 0-47,-22 0 0,21 0 0,1 0 16,-1 0-16</inkml:trace>
  <inkml:trace contextRef="#ctx0" brushRef="#br0" timeOffset="4634.88">7832 1355 0,'21'0'31,"-21"-21"-31,0-1 0,0 1 16,0 0-16,0 0 0,0 0 0,0 0 16,0-1-16,0 1 0,-21 0 15,-1 0-15,1 0 0,0 0 16,0 21-16,-21 0 0,20 0 0,-20 0 16,21 21-16,-21-21 0,-1 21 15,1 21-15,21-21 0,-22 22 0,22-22 16,0 21-16,0 1 0,0-22 15,21 21-15,0-21 0,0 22 0,0-1 16,0-21 0,21 0-16,0 0 0,0-21 0,-21 22 15,21-22-15,1 0 0,20 0 16,-21 0-16,0 0 0,0 0 0,22-22 16,-22 22-16,21-21 0,-21 0 15,22 0-15,-22-21 0,21 20 0,-21-20 16,1 21-16,-1-21 0,0-1 15,0 22-15,0-21 0,-21 21 0,0-22 16,0 22-16,0 0 16,0 42-1,-21 0 1,0 0-16,0 1 0,0 20 0,21-21 16,0 0-16,-22 22 0,22-22 15,0 21-15,0-21 0,0 0 0,0 1 16,22-1-16,-1 0 0,0 0 15,0 0-15,21 0 0,1 1 0,-1-22 16,0 0-16,22 0 0,-22 0 16,22 0-16,-22 0 0,22 0 0,-1 0 15,-21-22-15,22 1 0,-22 0 16,1 0-16,-1-21 0,0 20 0,1-20 16,-22 21-16,0-21 0,0-1 15,0 22-15,-21-21 0,0 21 16,0-1-16,0 1 0,-21 21 15,0 0-15,-21 0 0,20 0 16,-20 0-16,21 21 0,-21 1 16,-1-1-16,22 0 0,-21 0 0,21 0 15,-22 0-15,22 1 0,21-1 16,-21 0-16,21 0 0,0 0 0,0 0 16,0 1-16,21-22 15,0 0-15,0 21 0,1-21 0,20 0 16,0 0-16,-21 0 0,22 0 15,-22 0-15,21-21 0,-21 21 0,22-22 16,-22 1-16,0 21 0,-21-21 16,21 21-16,-21-21 15,-21 21 17,0 21-32,0 0 0,21 0 15,-21 1-15,-1-1 0,1 21 16,0 0-16,21 1 0,0 20 0,-21-20 15,21 20-15,-21 1 0,21-1 16,-21 22-16,21-22 0,0 1 0,0 20 16,0 1-16,0 0 0,0-1 0,0 1 15,0 0-15,0-1 16,-22 1-16,22-21 0,0 20 0,0-20 16,0-22-16,0 22 0,-21-22 0,21 0 15,0 1-15,-21-1 0,0-21 16,0 0-16,-22-21 0,22 0 15,0 0-15,-21-21 0,-1 0 0,1-21 16,-21 20-16,-1-20 0,22-21 16,-1 20-16,-20-20 0,42 20 15,-22-20-15,1 21 0,21-22 0,21 1 16,0 20-16,0-20 0,0 20 0,0-20 16,0 21-16,42-22 0,-21 22 15,22-1-15,-1-20 0,0 21 16,1-22-16,20 1 0,64-64 15,-63 63-15</inkml:trace>
  <inkml:trace contextRef="#ctx0" brushRef="#br0" timeOffset="4980.24">9102 1439 0,'-22'0'0,"1"0"0,0 0 16,21-21 15,21 0-31,0 21 0,1-21 16,20 21-16,-21-21 0,0 0 15,22-1-15,-22 22 0,0-21 16,0 0-16,0 0 0,-21 0 0,0 0 16,0-1-16,-21 22 15,-21 0-15,21 0 16,-22 22-16,1-1 0,21 0 0,-22 0 15,1 21-15,21-20 16,-21-1-16,20 21 0,1-21 0,21 0 0,0 22 16,0-22-16,0 0 15,0 0-15,43 0 0,-22-21 0,21 22 16,0-22-16,1 0 0,-1 0 16,22 0-16,-22 0 0,0 0 0,1-22 15,-1 1-15,0 0 0</inkml:trace>
  <inkml:trace contextRef="#ctx0" brushRef="#br0" timeOffset="5595.67">9991 1058 0,'0'-21'15,"63"0"1,-63 0-16,21 0 0,0 0 0,22-22 16,-22 22-16,-21 0 15,21 21-15,-21 21 16,-21 0-1,0 0-15,0 1 0,-22 20 16,22 0-16,-21 1 0,-1-1 0,22 21 16,-21-20-16,21-1 0,0 0 15,-1 1-15,1-22 0,21 21 0,0-21 16,0 22-16,0-22 0,21 0 16,1 0-16,20 0 0,-21 1 0,21-22 15,22 0-15,-22 0 0,22 0 16,-22 0-16,22 0 0,-1-22 0,-21 1 15,22 0-15,-22 0 0,1 0 16,-1 0-16,-21-22 0,21 1 16,-20 0-16,-1-1 0,-21-20 15,0 20-15,0-20 0,0-1 0,0 22 16,-43-21-16,22 20 0,0 22 16,-21-21-16,-1 21 0,22 21 0,-21 0 15,-22 0-15,22 0 0,0 0 16,-22 42-16,22-21 0,0 21 0,-1 1 15,1-1-15,0 0 0,20 1 16,1-1-16,0 0 0,21 1 0,0-1 16,0 0-16,0-20 0,21-1 15,0 0-15,22 0 0,-22 0 0,42 0 16,-20-21-16,20 0 0,1 0 16,-1 0-16,1-21 0,-1 0 15</inkml:trace>
  <inkml:trace contextRef="#ctx0" brushRef="#br0" timeOffset="6424.21">11134 741 0,'0'0'0,"0"-21"0,0 0 15,-22-1-15,1 22 0,0 0 0,0 0 16,0 22-16,0-1 16,-1 21-16,1 0 0,0 1 0,0-1 15,0 22-15,0-1 0,21 1 16,0-22-16,-22 21 0,1-20 15,21-1-15,-21 0 0,21 1 16,0-1-16,0 0 0,0-20 0,0-1 16,0 0-16,0 0 0,0 0 0,0 0 15,0-42 17,0 0-32,0-21 15,0 21-15,21-1 0,0 1 0,1 0 16,-1-21-16,21 21 0,-21-1 15,22 1-15,-1 0 0,0 0 0,1 21 16,-1 0-16,0 0 0,1 0 16,-1 0-16,0 0 0,-21 21 15,1 0-15,-1-21 0,0 21 16,-21 1-16,0-1 0,0 0 0,0 0 16,-21 0-16,-22 0 0,1 1 0,0-1 15,-1 0-15,-20-21 0,21 21 16,-22 0-16,22-21 0,-1 21 0,22-21 15,0 0-15,0 0 0,0 0 16,21 22-16,21-22 16,0 0-1,0 0-15,22 0 0,-1 0 0,0 0 16,1 0-16,20 0 0,-21 0 16,22 0-16,-1 0 0,1-22 15,-22 22-15,22-21 0,-1 0 16,-20 0-16,20 0 0,-21 0 0,1-1 15,-1-20-15,0 21 0,1 0 0,-22 0 16,0-1-16,0 1 0,0 0 16,-21 0-16,-21 42 31,21 0-15,-21 0-16,0 1 0,21-1 15,0 21-15,-21 0 0,0 1 0,21 20 16,-22 1-16,22-1 0,0 1 15,-21 20-15,21-20 0,0 21 16,0-1-16,-21-20 0,0 20 0,21 1 16,0 0-16,-21-1 0,0-20 15,-1 21-15,22-22 0,-21 1 0,21-1 16,-21-21-16,21 1 0,-21-1 0,21 0 16,0-20-16,0-1 0,0 0 15,-21-21-15,0 0 16,21-21-16,0 0 15,0-22-15,0 22 0,0-21 16,0-1-16,0 1 0,0-21 0,21-1 16,0 1-16,0-22 0,0 21 15</inkml:trace>
  <inkml:trace contextRef="#ctx0" brushRef="#br0" timeOffset="6620.09">12001 995 0,'0'0'0,"-21"-21"0,0 21 31,42 0 16,0 21-47,1 0 0,-1-21 16,21 0-16</inkml:trace>
  <inkml:trace contextRef="#ctx0" brushRef="#br0" timeOffset="6951.89">12446 1185 0,'0'0'16,"21"0"-1,0 0-15,0 0 16,1-21-16,-1 0 15,0 0-15,0 21 0,-21-21 0,0 0 16,21-1-16,-21 1 16,-21 21 15,0 0-31,0 0 0,0 21 0,-22 1 16,22-1-16,-21 21 0,21-21 15,-1 0-15,-20 22 0,42-22 0,-21 0 16,21 21-16,-21-20 0,21-1 0,0 0 15,0 0-15,21 0 16,21 0-16,-21-21 0,22 0 16,-1 0-16,0 0 0,22 0 15,-22 0-15,1 0 0,20-21 0,-21 21 16,22-21-16,-22 0 0</inkml:trace>
  <inkml:trace contextRef="#ctx0" brushRef="#br0" timeOffset="7201.75">13314 868 0,'0'-21'0,"0"42"0,0-63 0,-21 42 16,-1 0-16,1 0 0,0 0 15,0 21-15,0 0 0,-22 21 16,22-21-16,0 22 0,0-1 16,0 0-16,0 1 0,-1-1 0,22 0 15,0 1-15,0-1 0,0-21 16,0 22-16,0-22 0,0 21 0,0-21 15,22 0-15,-1 1 0,21-1 16,-21-21-16,22 0 0,-1 0 16,0 0-16,1 0 0,-1 0 0,0-21 15,1-1-15,-1 1 0,0 0 16,1 0-16,-22 0 0</inkml:trace>
  <inkml:trace contextRef="#ctx0" brushRef="#br0" timeOffset="7395.49">13208 1080 0,'0'0'15,"-42"0"-15,20 21 0,1 0 0,21 0 16,0 0-16,21 0 16,1-21-1,-1 0-15,21 0 0,0 0 16,1 0-16,-1 0 0,0 0 0,22 0 15,-22 0-15,1 0 0,-1-21 0,0 0 16</inkml:trace>
  <inkml:trace contextRef="#ctx0" brushRef="#br0" timeOffset="7951.17">15092 847 0,'0'0'0,"-21"0"16,21 21 0,0 21-16,0-21 0,-22 43 0,22-22 15,-21 22-15,0-22 0,0 22 16,0-1-16,0-21 0,-1 22 0,1-22 15,0 22-15,0-22 0,0 0 16,0 1-16,21-22 0,0 21 16,-22-21-16,22 1 0,-21-22 0,21 21 15,0-42 1,0-1-16</inkml:trace>
  <inkml:trace contextRef="#ctx0" brushRef="#br0" timeOffset="8471.87">14626 931 0,'0'-21'0,"0"42"0,0-63 0,0 0 15,0 21-15,0-1 0,0 1 16,42 0-16,1 0 16,-22 21-16,0 0 0,21 0 0,1 0 15,-1 21-15,22 0 16,-22 0-16,21 22 0,1-1 0,-1 0 15,-20 22-15,-1-1 0,0-20 16,1 20-16,-22-20 0,0 20 0,-21-21 16,0 1-16,0-1 0,0-21 15,0 22-15,0-22 0,-21 0 0,21 0 16,-21 0-16,21 0 0,-21-21 16,-1 0-1,22-21-15,0 0 16,0-21-16,0 21 0,0-22 15,22 1-15,-1 0 0,0-1 0,21-20 16,1-1-16,-1-20 16,0 20-16,1 1 0,20 20 0,-21 1 15,1 0-15,-1 20 0,0 1 16,1 21-16,-22 21 0,21 1 0,-21-1 16,1 21-16,-1 22 0,0-22 15,-21 21-15,0 1 0,0-1 0,0-20 16,0 20-16,-21-20 0,0-1 15,-1 0-15,1-21 0,0 22 0,0-22 16,0 0-16,0 0 16,-1 0-16,22 1 0,-21-22 0,21 21 15,21-42 1,22-1 0,-22 1-16,0 0 0,21-21 15</inkml:trace>
  <inkml:trace contextRef="#ctx0" brushRef="#br0" timeOffset="8883.66">16468 1185 0,'-22'0'15,"1"0"-15,0 22 0,0-1 16,0 0-16,0 0 0,-22 0 16,22 0-16,0 1 0,-21 20 15,20-21-15,1 0 0,0 22 0,0-22 16,0 0-16,21 0 0,0 21 15,0-20-15,0-1 0,0 0 0,21 0 16,21 0-16,-21 0 0,22-21 16,-1 0-16,22 0 0,-22 0 0,21 0 15,1 0-15,-1 0 0,-20-21 16,20 0-16,-20 0 0,-1-21 0,0 20 16,-21 1-16,1-21 0,-1 0 15,-21-1-15,0 1 0,0 0 0,0 20 16,-21-20-16,-22 21 15,22-21-15,-21 20 0,-1 22 0,1 0 16,-21 0-16,20 0 0,-20 0 16,-1 0-16,1 22 0,-1-1 0,22 0 15,0 21-15,-1-21 0,22 22 16,0-22-16,0 0 0,21 21 0,0-20 16,0 20-16,0-21 0,21 0 15,21 22-15,1-22 0,-1 0 0,0-21 16,22 0-16,-1 21 0,1-21 15,20 0-15</inkml:trace>
  <inkml:trace contextRef="#ctx0" brushRef="#br0" timeOffset="9363.39">17547 1249 0,'0'0'16,"0"-42"-16,0-1 0,0 1 0,0 21 15,0 0-15,-21-1 0,0 22 16,0 0-16,-22 0 0,22 0 0,-21 22 15,-1-22-15,22 42 0,-21-21 16,0 0-16,-1 22 0,22-1 0,-21-21 16,21 21-16,-1 1 0,1-22 15,0 21-15,21 1 0,0-22 0,0 21 16,0-21-16,0 22 0,0-22 16,21 0-16,0 0 0,1 0 15,-1-21-15,0 0 0,0 0 0,21 0 16,1 0-16,-22 0 0,21 0 15,1-21-15,-1 0 0,0-21 0,1 20 16,-1-20-16,-21 0 0,21-22 16,1 1-16,-22-1 0,21 1 15,-21-22-15,1 22 0,-1-22 0,-21 43 16,0-22-16,0 22 0,0 21 16,0-22-16,-21 64 15,-1 1 1,1 20-16,-21 0 0,21 1 0,0 20 15,-1-21-15,1 22 16,0-22-16,0 22 0,21-22 0,0 0 16,0 1-16,0-1 0,0 0 15,0-20-15,0 20 0,0-21 0,21 0 16,0 0-16,0 1 0,1-22 16,20 0-16,0 0 0,1 0 0,20 0 15,-21 0-15,1-22 0,-1 1 16</inkml:trace>
  <inkml:trace contextRef="#ctx0" brushRef="#br0" timeOffset="9991.53">18203 1334 0,'-42'0'16,"21"0"-16,21 21 16,21-21 15,0 0-31,0 0 15,0 0-15,1 0 0,-1-21 0,0 21 16,0-22-16,0 1 0,0 0 16,1 0-16,-1 0 0,0 0 0,-21-1 15,0 1-15,0 0 0,0 0 16,0 0-16,-21 21 0,0 0 16,-22 0-16,22 21 0,0 0 15,-21 0-15,20 0 0,-20 1 16,21 20-16,0-21 0,0 21 15,21-20-15,0-1 0,0 21 0,0-21 16,0 0-16,0 1 0,0-1 16,0 21-16,21-21 0,0-21 15,21 21-15,-21 1 0,22-22 0,-1 0 16,0 0-16,22 0 0,-22 0 0,1 0 16,-1-22-16,0 1 0,1 0 15,20-21-15,-21 21 0,1-22 0,-1 1 16,0 0-16,1-22 0,-22 1 15,21-22-15,-21 21 0,1 1 16,-1-1-16,0 1 0,-21 21 16,0-1-16,0 22 0,0 0 15,-21 21 1,0 42-16,-1-21 16,1 22-16,0-1 0,0 22 0,0-22 15,0 21-15,-1-20 0,22 20 16,0-20-16,-21-1 0,21 0 0,0 1 15,0-1-15,0 0 0,0-21 16,0 22-16,21-22 0,-21 21 0,22-21 16,-1 1-16,0-1 15,0-21-15,0 0 0,0 21 0,1-21 16,-1 0-16,0 0 0,21 0 16,-21-21-16,1 0 0,20-1 0,0 1 15,-21 0-15,22-21 0,-1 21 16,0-22-16</inkml:trace>
  <inkml:trace contextRef="#ctx0" brushRef="#br0" timeOffset="10479.25">19558 741 0,'0'0'16,"-21"0"-16,0 0 0,-1 0 0,1 0 16,42 0 15,1 0-31,-1 0 0,21 0 0,0 0 15,1 0-15,-1 0 0,0 0 16,1 0-16,-1 0 0,0 0 0,1 0 16,-1 0-16,-21 0 0,22 0 15,-22 0-15,0 0 0,0 0 16,-21 21 0,0 0-1,0 0-15,0 22 0,0-22 16,0 21-16,0 1 0,-21-1 15,21 0-15,-21 22 0,21-22 16,0 22-16,-21-22 0,21 21 16,-22 1-16,22-22 0,0 22 0,0-1 15,0 1-15,-21-1 0,21 1 16,-21-22-16,21 22 0,-21-22 0,21 0 16,-21 1-16,0-22 0,-1 21 15,22-21-15,-21 0 0,0 1 0,0-1 16,0-21-16,0 21 0,-1-21 15,-20 0-15,21 0 0,0 0 16,-22 0-16,1 0 0,21 0 0,-21 0 16,20 0-16,1 0 0,0 0 15,0 0 1,42 0 0,0 0-1</inkml:trace>
  <inkml:trace contextRef="#ctx0" brushRef="#br0" timeOffset="10644.53">19727 2223 0,'0'0'0,"-21"0"63,0 0-48,0 0-15,0 0 0,-1 0 0,1 0 16</inkml:trace>
  <inkml:trace contextRef="#ctx0" brushRef="#br0" timeOffset="12447.3">3238 3810 0,'0'-21'0,"22"21"15,-22-21-15,0 0 0,0-1 16,0 1 0,0 0-16,0 0 15,-22 21 16,22 21-15,0 0-16,0 0 0,-21 22 0,21-22 16,0 21-16,0 1 0,0 20 15,0 1-15,-21-1 0,21 1 0,-21-1 16,21 22-16,-21-22 0,21 1 16,0 20-16,0 1 0,-21 0 0,21-1 15,-22 1-15,22 0 0,-21-1 16,21 22-16,0-21 0,0 0 0,-21 20 15,0-20-15,21 21 0,-21 0 16,0-22-16,21 22 0,-22 0 16,1-21-16,0 21 0,0-1 0,0-20 15,0 21-15,-1 0 0,1-22 16,0 22-16,0-21 0,0 0 0,0-1 16,-1 1-16,1 0 0,0-1 15,0-20-15,21-1 0,0 1 0,-21-1 16,21-20-16,0-1 0,0 0 0,0-21 15,0 1-15,0-1 0,0-42 16,0-1 0,21 1-16,-21-21 0,21 0 0,0-22 15,-21 1-15,21-1 16,1-21-16,-1 1 0</inkml:trace>
  <inkml:trace contextRef="#ctx0" brushRef="#br0" timeOffset="13859.48">3429 3344 0,'0'22'0,"0"-44"0,-21 44 16,0-1-16,-1 0 15,22 0-15,-21-21 0,21 21 16,0 0-16,0 1 15,21-1 1,1-21 0,-1 0-16,21 0 0,-21 0 0,22 0 15,-1 21-15,21-21 16,1 0-16,-1 0 0,1 0 0,-1 0 16,22 0-16,-21 0 0,20 0 15,22 0-15,0 0 0,0 0 0,21 0 16,0 0-16,21 0 0,-21 0 0,21 0 15,21 0-15,1 0 0,-1 0 16,0 21-16,1-21 0,20 0 0,1 0 16,-1 0-16,-20 0 0,20 0 15,-21 0-15,1 0 0,20 21 0,-20-21 16,-1 0-16,-21 0 0,-21 0 16,0 0-16,-21 0 0,0 0 15,-22 0-15,1 0 0,-21 0 0,-1 0 16,-21 0-16,1 0 0,-22 0 15,0 0-15,0 0 0,0 0 0,-21 21 47,0 1-31,0-1-16,0 0 0,0 0 0,0 0 16,0 0-16,0 22 0,0-22 0,0 21 15,0 1-15,-21-1 0,21 0 16,-21 22-16,21-1 0,-21 1 0,21-1 15,0 1-15,0 20 0,-21-20 16,21 21-16,0-22 0,0 43 16,0-21-16,-21-1 0,21 1 0,0 21 15,0-22-15,0 1 0,0 21 0,0-21 16,0 20-16,0-20 0,0 0 16,-22 21-16,22-22 0,-21 1 0,21 0 15,0-1-15,0 1 0,0 0 0,-21-22 16,21 22-16,-21-1 0,21-20 15,0 21-15,0-22 0,0 1 0,0-1 16,0-21-16,-21 22 0,21-22 0,0 1 16,0-1-16,0 0 0,-21 1 15,21-22-15,0 21 0,-22-21 16,22 0-16,0 1 0,0-1 0,-21 0 16,0 0-16,0 0 0,21 0 15,-21-21-15,0 0 0,-1 22 0,1-22 16,0 0-16,-21 21 0,21-21 15,-22 0-15,-20 0 0,20 0 0,-20 0 16,-1 0-16,-20 0 0,-1 0 0,22 0 16,-22 0-16,-21 0 0,21 0 0,1-21 15,-1 21-15,-21-22 0,0 1 16,1 21-16,-1-21 0,0 0 16,0 21-16,21-21 0,-20 21 0,20 0 15,-21-21-15,21 21 0,1 0 0,-22 0 16,21 0-16,-21 0 0,22 0 15,-22 0-15,0 0 0,0 0 0,0 0 16,1 0-16,-22 0 0,21 0 0,-21 0 16,0 0-16,0 0 0,0 0 15,0 0-15,0 0 0,21 0 0,-21 0 16,0 0-16,0 0 0,21-22 0,0 22 16,-21 0-16,21 0 0,1 0 0,-22-21 15,21 21-15,0 0 0,0 0 16,0-21-16,0 21 0,22 0 0,-1-21 15,0 21-15,22 0 16,21 0-16,-85-21 16,105 21-16,1 0 15,21-21 17,0-1-32,21 22 15,1-21-15,-1 0 0,0 21 0</inkml:trace>
  <inkml:trace contextRef="#ctx0" brushRef="#br0" timeOffset="15223.51">4064 3916 0,'0'0'16,"21"-21"-16,-21 0 0,0-1 15,0 1 1,0 42 15,0 1-31,0-1 16,0 0-16,-21 21 0,0-21 15,21 22-15,-21-1 0,21 0 0,0 1 16,0-1-16,0 0 0,0-20 16,0 20-16,0-21 0,0 0 0,21 0 15,0 1-15,0-22 0,0 0 0,0 0 16,1 0-16,-1 0 0,21 0 16,-21-22-16,22 1 0,-1 0 15,0 0-15,1-21 0,-1 20 16,-21-20-16,21 0 0,-20-1 0,20 1 15,-21 0-15,0 21 0,-21-22 16,0 22-16,0-21 0,0 21 0,0-1 16,0 1-16,0 42 47,21-21-32</inkml:trace>
  <inkml:trace contextRef="#ctx0" brushRef="#br0" timeOffset="15594.59">5249 3810 0,'0'-21'32,"0"42"-32,-42-42 0,21 21 15,0 0-15,-22 21 0,22 0 0,-21 0 16,21-21-16,-1 22 0,1-1 15,0 0-15,21 0 0,0 0 0,0 0 16,21 1-16,0-1 16,1 0-16,-1-21 0,0 21 15,0-21-15,21 21 0,-20 0 16,-1-21-16,0 22 0,-21-1 0,21-21 16,-21 21-16,21 0 0,-21 0 15,0 0-15,0 1 16,-21-22-16,0 0 0,0 21 0,-22-21 15,22 0-15,0 0 0,-21 0 16,21 0-16,-22 0 0,22 0 0,0 0 16,0 0-16,21-21 15,0-1 1,0 1-16,21 0 16,0 0-16,0 0 0,22 0 15</inkml:trace>
  <inkml:trace contextRef="#ctx0" brushRef="#br0" timeOffset="15766.54">5524 3831 0,'0'21'63,"0"1"-48,0-1-15,0 0 16</inkml:trace>
  <inkml:trace contextRef="#ctx0" brushRef="#br0" timeOffset="15932.44">5503 4149 0,'0'0'0,"-42"21"15,21-21 1,42 0 31,0 0-32,0 0-15,0-21 0</inkml:trace>
  <inkml:trace contextRef="#ctx0" brushRef="#br0" timeOffset="16167.49">6159 3895 0,'0'21'16,"-21"0"-1,21 0-15,-21 22 0,0-22 16,21 21-16,-21 0 0,21 1 0,-21-22 16,-1 21-16,22 1 0,0-22 15,0 21-15,0-21 0,0 0 16,0 1-16,0-1 0,0 0 15,22-42 1,-1 0 0,0-1-16,0 1 0</inkml:trace>
  <inkml:trace contextRef="#ctx0" brushRef="#br0" timeOffset="16639.41">6244 3874 0,'0'-22'16,"0"44"-16,-21-65 0,21 22 0,0 0 31,21 21-31,21 0 0,-20 0 16,20 0-16,0 0 0,22 0 0,-1 0 15,1-21-15,20 21 0,1 0 16,0 0-16,-1-21 0,1-1 0,-21 22 16,20 0-16,-20 0 0,-1-21 15,1 21-15,-22 0 0,0 0 0,1 0 16,-1 0-16,-21 0 0,0 0 15,-21 21 1,0 1-16,0-1 0,0 0 0,0 21 16,0-21-16,0 1 15,0-1-15,-21 21 0,0-21 0,21 22 16,0-22-16,0 21 0,0 0 16,0-20-16,0 20 0,0 0 0,0-21 15,0 22-15,0-22 0,21 0 0,-21 21 16,0-20-16,0-1 0,0 0 15,0 0-15,0 0 0,0 0 16,-21-21-16,-21 0 16,21 0-16,-22 0 0,-20 0 0,20 0 15,-41 0-15,-1 0 0,0 0 0,-20 0 16,20 0-16,0 0 0,1 0 16,20 0-16,1 0 0,-1 0 15,22 0-15,-1 0 0,-20 0 16,21 0-16,-1 0 0,1 0 0,-22 0 15,22 0-15,0 0 0,-22 0 0</inkml:trace>
  <inkml:trace contextRef="#ctx0" brushRef="#br0" timeOffset="16971.91">3810 5165 0,'0'0'0,"0"-21"0,-21-1 15,21 1-15,0 0 0,0 0 0,0 0 16,-21 21 0,21 21-1,-22 0-15,1 0 0,0 22 16,21-22-16,-21 21 0,21 0 0,0 1 15,-21-22-15,21 21 0,-21 1 16,21-1-16,0 0 0,0-21 0,0 22 16,0-22-16,0 0 0,0 0 15,0 0-15,21-42 32,-21 0-32,21 0 0,-21-21 15</inkml:trace>
  <inkml:trace contextRef="#ctx0" brushRef="#br0" timeOffset="17235.75">3662 5186 0,'-21'-21'16,"42"42"-16,-42-85 0,21 22 0,0 21 0,0 0 16,0 0-16,0-22 0,21 22 15,0 0-15,0 21 0,21-21 0,1 21 16,-22 0-16,21 0 16,1 0-16,-1 0 0,0 0 0,1 0 0,-22 0 15,0 21-15,0 0 0,-21 0 16,0 0-16,0 1 0,0-1 15,-21 21-15,0-21 0,-22 0 0,1 1 16,0 20-16,21-21 0,-22 0 16,1-21-16,21 21 0,0-21 0,-1 0 15,44-21 17,-1 0-32,21 0 0,-21 0 15,22 0-15,-1-1 0,0-20 0</inkml:trace>
  <inkml:trace contextRef="#ctx0" brushRef="#br0" timeOffset="17733.03">4318 4911 0,'21'0'0,"-42"0"0,84 0 0,-41 0 16,-22 21-1,0 0-15,0 0 0,0 0 0,-22 22 16,1-22-16,21 21 0,-21 1 16,0-22-16,0 21 0,0 0 0,-1 1 15,1-22-15,0 21 0,0-21 0,21 1 16,0-1-16,0 0 0,0 0 15,0-42 17,21 21-32,0-21 0,0 0 15,1-1-15,-1 1 0,0 0 0,0 0 16,0 0-16,0 0 0,1-1 16,-1 1-16,0 21 0,0 0 15,-21 21 1,0 1-16,21-1 15,-21 0-15,0 0 0,0 0 0,0 0 16,0 1-16,21-1 16,1 0-16,-1-21 0,21 0 15,-21 0-15,0 0 0,22 0 16,-22 0-16,21 0 0,-21-21 0,22 21 16,-1-21-16,-21-1 0,22 1 0,-22 0 15,0 0-15,-21-21 16,0 20-16,0-20 0,0 0 0,0-1 15,-21 22-15,21-21 0,-21 0 16,-1 20-16,1 1 0,0 0 0,0 21 16,0 0-16,0 0 0,-1 21 15,1 0 1,21 1-16,0-1 0,0 0 0,0 0 16,21-21-16,1 21 0,20-21 15,-21 0-15</inkml:trace>
  <inkml:trace contextRef="#ctx0" brushRef="#br0" timeOffset="17947.41">5270 4911 0,'0'0'0,"0"21"32,-21 0-32,21 21 0,-21-20 0,21 20 15,-21-21-15,21 21 0,0 1 16,0-1-16,0-21 0,-21 22 0,21-22 15,0 21-15,-21-21 0,21 0 0,0 1 16,0-1-16,0 0 0,21-21 31,0-21-15,0 0-16</inkml:trace>
  <inkml:trace contextRef="#ctx0" brushRef="#br0" timeOffset="18244.25">5165 4953 0,'0'0'16,"0"-21"-16,0 0 0,0 0 0,0-1 16,21 22-16,0 0 0,0 0 15,0 0-15,22 0 0,-22 0 0,21 0 16,-21 22-16,22-1 0,-22-21 16,21 21-16,-21 21 0,22-21 15,-22 1-15,0 20 0,0-21 16,-21 21-16,0-20 0,0-1 0,-21 21 15,0-21-15,-22 22 0,1-22 0,0 0 16,-1 0-16,1 21 0,0-20 16,-22-1-16,22-21 0,21 21 0,-22 0 15,22-21-15,0 0 0,0 0 0,21-21 32,21 0-32,0 21 0,0-21 15,1-1-15,20 1 0,-21 0 16,21 0-16</inkml:trace>
  <inkml:trace contextRef="#ctx0" brushRef="#br0" timeOffset="18420.23">6138 4974 0,'0'0'0,"-21"0"16,0 0-1,21 21 1,0 1-1,0-1-15,0 0 16,0 0-16,0 0 16,0 0-16,0 1 0</inkml:trace>
  <inkml:trace contextRef="#ctx0" brushRef="#br0" timeOffset="18580.16">5969 5355 0,'0'0'0,"0"21"31,-21-21-31,42 0 47,0 0-47,-21-21 0,21 21 16,0-21-16,1 21 0,-1-21 0</inkml:trace>
  <inkml:trace contextRef="#ctx0" brushRef="#br0" timeOffset="18796.04">6498 5101 0,'-21'106'15,"21"-85"1,0 0-16,-21 1 0,0 20 0,-1-21 16,22 21-16,0-20 0,-21-1 0,0 0 15,21 21-15,-21-21 16,21 1-16,0-1 0,0 0 0,0 0 15,0-42 1,21 0 0,0 0-16,0-1 0,1 1 0</inkml:trace>
  <inkml:trace contextRef="#ctx0" brushRef="#br0" timeOffset="19208.97">6498 4911 0,'0'0'0,"0"-21"15,42 21 1,-20 0-16,20 0 0,0-22 0,1 22 16,-1 0-16,21 0 15,1 0-15,21-21 0,-22 21 0,22-21 0,-22 21 16,22 0-16,-22 0 16,1 0-16,-1 0 0,1 0 0,-1 0 15,-20 0-15,-1 0 0,-21 0 0,0 21 16,1 0-16,-22 1 15,0-1-15,0 0 0,0 0 0,-22 0 16,1 0-16,21 22 0,0-22 16,0 0-16,0 0 0,0 22 0,0-22 15,0 0-15,0 21 0,0-21 0,0 1 16,0 20-16,0-21 0,0 0 16,21 0-16,-21 1 0,0-1 15,0 0-15,0 0 0,0 0 0,0 0 16,-21 1-16,0-22 0,0 21 15,-21 0-15,20-21 0,-20 21 0,-21-21 16,-1 0-16,1 0 0,-22 21 0,0-21 16,1 0-16,-1 0 0,0 0 15,22 0-15,-1 0 0,1 21 0,20-21 16,-20 0-16,21 22 0,20-22 0,-20 0 16</inkml:trace>
  <inkml:trace contextRef="#ctx0" brushRef="#br0" timeOffset="19671.14">4466 6138 0,'0'0'16,"21"-42"-1,-21 63 1,0 0-16,0 1 0,0-1 16,0 21-16,0 0 0,0 1 0,0-1 15,0 0-15,0 22 0,0-1 0,-21-20 16,21 20-16,0-20 16,-21-1-16,21 0 0,-21 1 0,21-1 0,-21-21 15,21 0-15,0 0 0,0 1 16,0-1-16,21-21 15,0 0-15,0 0 0,-21-21 0,21-1 16,0 1-16,1-21 0,-1 21 0,0-22 16,0 1-16,-21-21 0</inkml:trace>
  <inkml:trace contextRef="#ctx0" brushRef="#br0" timeOffset="20253.81">4614 6138 0,'0'-21'0,"0"42"0,0-63 15,0 0-15,0 21 0,21 21 31,1 0-31,20 0 0,0 0 0,1 0 16,41 0-16,-20 0 0,20 0 16,22 0-16,0 0 0,42 0 15,-21 0-15,21 0 0,1 0 0,-1-22 16,0 22-16,0-21 0,21 21 16,-20 0-16,20 0 0,-21 0 0,-21 0 15,0 0-15,0 0 0,-42 0 0,21 0 16,-22 0-16,1 0 0,-22 0 15,-20 0-15,-1 0 0,0 0 0,1 0 16,-22 21-16,-21 1 16,21-1-16,-21 0 0,0 0 15,0 0-15,0 0 0,0 1 16,0 20-16,0-21 16,0 0-16,0 22 0,0-1 0,0 0 15,0 1-15,0-1 0,0 0 0,0 1 16,0-1-16,0 0 0,0 1 15,0-1-15,-85 170 32,64-191-32,0 0 0,0 0 0,0 0 15,0 0-15,-1-21 0,1 22 16,0-22-16,0 0 0,-21 21 0,20-21 16,-20 0-16,0 0 0,-1 0 15,1 0-15,-21 0 0,-22 0 0,0 0 16,-21 0-16,-21 0 0,0 0 15,0 0-15,-21 0 0,-21-21 0,0 21 16,-22 0-16,1 0 0,20 0 0,-20 0 16,20 0-16,1 0 0,42 0 15,0 0-15,42 0 0,1 0 0,20 0 16,22 0-16,21 0 0,0 0 0,-1 0 16,22-22-1,22 22-15,20-21 0,-21 0 16,21 0-16,-20 0 0,20 0 15</inkml:trace>
  <inkml:trace contextRef="#ctx0" brushRef="#br0" timeOffset="20739.86">5334 6287 0,'-21'0'31,"0"0"-31,21 21 0,0 0 0,-22 0 16,22 21-16,0 1 15,0-1-15,-21 0 0,0 1 0,21 20 16,-21-20-16,0-1 0,0 0 0,21 1 16,-22-1-16,1 0 0,0-21 15,0 22-15,0-22 0,21 0 0,-21 0 16,21 0-16,-22-21 0,1 0 15,21-21 1,-21 21-16,0-21 0,21 0 0,0-21 16,0 20-16,0-20 0,0 0 0,0-1 15,0 1-15,0 0 0,0-1 16,0 1-16,0 21 0,21-21 16,0 20-16,0 22 0,-21 22 15,22-22-15,-22 21 16,21 21-16,-21-21 0,0 22 0,21-22 15,-21 21-15,21 0 0,-21-20 0,0 20 16,0-21-16,21 0 0,-21 0 16,21 1-16,1-1 0,-1-21 15,0 0-15,0 0 0,0 0 16,0 0-16,1 0 0,-1 0 0,21 0 16,-21-21-16,0-1 0,22 1 0,-22 0 15,0 0-15,0 0 0,22-22 16</inkml:trace>
  <inkml:trace contextRef="#ctx0" brushRef="#br0" timeOffset="21088.66">5736 6604 0,'-21'0'15,"0"21"-15,0-21 16,-1 21-16,1 1 0,0-1 0,0 0 16,21 0-16,-21 21 0,0-20 15,21-1-15,-22 0 0,22 0 0,0 0 16,0 0-16,0 1 0,0-1 0,0 0 15,22-21-15,-1 21 16,21-21-16,-21 0 0,22 0 0,-22 0 16,21-21-16,0 21 0,-20-21 15,20 0-15,-21-1 0,21 1 16,-20 21-16,-1-21 0,-21-21 0,0 21 16,0-1-16,0 1 0,0 0 0,0-21 15,-21 21-15,-1-1 0,-20 1 16,21 0-16,-21 21 0,-1 0 0,22 0 15,-21 0-15,-1 0 0,22 21 0,-21 0 16,21 1-16,0-22 0,-1 21 16,1 21-16,21-21 0,0 0 0,0 1 15,0-1-15,0 0 16,21-21-16,1 0 0,20 0 16,0 0-16,-21 0 0</inkml:trace>
  <inkml:trace contextRef="#ctx0" brushRef="#br0" timeOffset="21687.32">6456 6668 0,'0'-22'0,"0"44"0,-21-44 15,-1 22-15,1 0 16,0 0-16,-21 0 0,21 0 0,-22 22 16,22-1-16,-21-21 0,-1 21 0,22 0 15,-21 0-15,21 0 0,0 1 16,-1-1-16,1 0 0,21 0 15,0 0-15,21-21 16,1 0-16,20 0 16,-21 0-16,21 0 0,1-21 0,-1 0 15,-21 21-15,22-21 0,-1 0 0,-21-1 16,0 22-16,22-21 0,-22 0 16,-42 42 15,-1 0-16,1 1-15,0-1 0,21 21 16,0-21-16,-21 22 0,21-22 0,-21 21 16,21 22-16,0-22 0,0 0 15,0 22-15,0-1 0,0 1 16,0-1-16,0 1 0,0-1 0,0-20 16,0 20-16,0 1 0,0-1 0,0-21 15,0 22-15,0-22 0,0 22 0,0-1 16,0-20-16,-21-1 0,-1 21 15,1-20-15,0-1 0,-21 0 0,-1 1 16,1-1-16,0-21 0,-1 22 0,1-22 16,-21 21-16,20-21 0,-20-21 0,-1 21 15,1-21-15,-1 0 16,1 0-16,-1-21 0,1 0 0,-1 0 0,22-21 16,0-1-16,-1-20 0,22-1 15,21 1-15,0-1 0,0 1 0,0-1 16,21-20-16,0 20 0,22 1 15,-1-22-15,0 21 0,22 1 0,-22-1 16,22 1-16,20-1 0,-20 22 16,-1-21-16,1 20 0,21-20 0,-22 20 15,-21 1-15,22 21 0,-1-21 0</inkml:trace>
  <inkml:trace contextRef="#ctx0" brushRef="#br0" timeOffset="21933.17">6837 6562 0,'0'0'0,"0"-21"0,-21 21 31,-1 0-31,1 21 16,0-21-16,21 21 0,-21 0 16,21 21-16,-21-20 0,0-1 15,21 0-15,0 0 0,0 0 0,-22 0 16,22 1-16,0-1 0,-21-21 0,21-21 47,21 21-47,1-22 0,-22 1 0,21 0 15,0-21-15</inkml:trace>
  <inkml:trace contextRef="#ctx0" brushRef="#br0" timeOffset="22240">6816 6223 0,'0'0'0,"-22"0"0,1 0 0,0 0 15,0 0-15,0 0 16,0 21-16,-1-21 0,22 21 0,0 1 16,0-1-16,0 0 15,0 0-15,22-21 16,-1 0-16,0 0 0,21 0 16,-21 0-16,1-21 0,-22 0 15,21 21-15,-21-21 0,0-1 16,0 1-16,0 0 0,-21 0 15,-1 21-15,1 0 16,-21 0-16,21 0 0,0 0 16,-1 0-16,1 0 0,0 21 0,21 0 15,0 0-15,-21 22 0,21-22 16,0 0-16,0 21 0,0-20 16,0 20-16,21-21 0,0 0 0,0-21 0,1 21 15,-1-21-15,21 0 0,-21 0 16</inkml:trace>
  <inkml:trace contextRef="#ctx0" brushRef="#br0" timeOffset="22635.77">7091 6498 0,'-21'21'16,"21"1"-16,0-1 16,0 0-16,-22 0 0,22 0 15,0 0-15,0 1 0,-21 20 0,21-21 16,0 0-16,0 0 0,0 1 0,0-1 15,0 0-15,0 0 16,0-42 15,0 0-15,0 0-16,0-1 0,0 1 0,0 0 16,0-21-16,21-1 0,1 22 0,-1-21 15,0 0-15,0-1 0,0 1 16,0 21-16,22-22 0,-22 22 0,21 21 15,-21 0-15,22 0 0,-1 0 0,-21 21 16,22 1-16,-22-1 0,21 21 16,-21 0-16,0-20 0,-21 20 0,0 0 15,0 22-15,0-22 0,0-21 16,-21 22-16,0-22 16,0 0-16,0-21 0,0 21 0,-1 0 15,1-21-15,0 0 0,0 0 16,21-21-16,-21 0 15,21 0-15,0-22 0</inkml:trace>
  <inkml:trace contextRef="#ctx0" brushRef="#br0" timeOffset="41535.37">3598 5503 0,'0'0'0,"0"22"0,-21-22 0,0 21 15,21 0-15,0 21 0,-21-21 16,0 1-16,21 20 0,-22-21 0,22 21 16,0-20-16,0-1 0,0 21 15,0-21-15,0 0 0,22 1 16,-1-1-16,0-21 0,0 0 0,0 0 15,22 0-15,-22 0 0,0-21 16,21-1-16,-21 22 0,1-21 0,-1 0 16,21-21-16,-42 21 15,21-22-15,-21 22 0,0-21 0,0 21 16,0-22-16,-21 22 0,0 0 16,0 0-16,0 21 0,-22 0 0,22 0 15,-21 0-15,-1 0 0,22 21 0,-21 0 16,0 0-16,20 0 0,-20 1 15,0 20-15,21-21 0,-22 21 0,22-20 16,-21 20-16,21-21 0,-1 0 16</inkml:trace>
  <inkml:trace contextRef="#ctx0" brushRef="#br0" timeOffset="42057.14">3069 6117 0,'0'0'16,"0"21"-16,0 1 0,-21-1 15,21 0-15,0 0 0,0 0 16,0 0-16,-21-21 16,21 22-1,0-44 16,0 1-31,0 0 16,0 0-16,0-21 0,0 20 16,0 1-16,0 0 0,21 0 0,-21 0 15,21 21 1,0 21 0,-21 0-16,0 0 0,21 0 15,1 1-15,-22-1 0,21 0 16,-21 0-16,0 0 15,0 0-15,21-21 16,0 0-16,0 0 16,-21-21-16,21 0 0,1 21 15,-22-21-15,21 0 0,0 0 16,-21-1-16,0 1 0,21-21 16,0 21-16,-21 0 0,21 21 15,1 21 1,-22 0-16,0 0 0,0 0 15,21 0-15,-21 1 0,21-1 0,-21 21 16,0-21-16,0 0 0,21 1 16,-21-1-16,21-21 0,-21 21 0,21-21 15,1 0-15</inkml:trace>
  <inkml:trace contextRef="#ctx0" brushRef="#br0" timeOffset="42420.27">4318 5652 0,'0'21'32,"-21"0"-32,0 0 0,21 0 15,-22 0-15,22 22 0,0-22 0,-21 21 16,21-21-16,0 1 0,0 20 15,0-21-15,0 0 0,0 0 16,0 1-16,0-1 0,21 0 16,1-21-16,-1 0 15,0 0-15,0-21 0,0 0 16,0 21-16,1-22 0,-1 1 0,-21 0 16,0 0-16,0-21 0,0 20 15,0 1-15,0 0 0,-21 0 0,-1 0 16,1 21-16,0 0 0,0 0 15,-21 0-15,20 0 0,1 21 0,0 0 16,0 0-16,-21 0 0,20 22 16,1-22-16,0 21 0</inkml:trace>
  <inkml:trace contextRef="#ctx0" brushRef="#br0" timeOffset="42672.14">4064 6329 0,'0'21'15,"0"-42"-15,-21 63 0,21-21 0,-21 1 0,21-1 16,0 0-16,-22 0 16,22 0-16,-21-21 0,21 21 0,0 1 15,0-44 16,21 1-15,-21 0-16,22 21 0,-22-21 16,0 0-16,0 0 0</inkml:trace>
  <inkml:trace contextRef="#ctx0" brushRef="#br0" timeOffset="42872.48">3937 6287 0,'42'21'16,"-21"-21"0,22 0-16,-22 0 0,0 0 15,0 0-15,0 0 0,1-21 16,-1 21-16,0-22 0,0 22 16,0-21-16,-42 21 15,0 0 1,0 21-16</inkml:trace>
  <inkml:trace contextRef="#ctx0" brushRef="#br0" timeOffset="43012.4">3789 6477 0,'-21'21'15,"42"-42"-15,-42 63 0,42-42 16,0 0-16,0 0 16,0-21-16,22 0 0,-22 0 0,21 21 15,22-21-15,-22 0 0,0-22 0,1 22 16,-1 0-16,0 0 0,1 0 15,-1 21-15,-21-22 0</inkml:trace>
  <inkml:trace contextRef="#ctx0" brushRef="#br0" timeOffset="47897.42">2180 9652 0,'21'0'0,"0"-21"32,-21 0-17,0 0-15,22 21 0,-22-22 16,21 1-1,-21 0-15,0 0 16,0 0-16,0 0 16,0-1-16,0 1 0,0 0 0,0 0 15,0 0-15,0 0 16,-21-1-16,-1 1 0,1 0 0,-21 0 16,21 21-16,0 0 0,-22 0 15,1 0-15,0 0 0,-1 0 0,1 0 16,0 21-16,-1 0 0,1 22 15,0-1-15,-1 0 0,1 1 0,0-1 16,20 21-16,-20 1 0,42-22 16,0 22-16,-21-22 0,21 0 15,0 1-15,0-1 0,21-21 16,0 0-16,0 1 0,22-1 16,-22-21-16,21 0 0,1 0 0,-1 0 15,21 0-15,-20-21 0,-1-1 16,22 1-16,-1-21 0,-21 0 0,22-1 15,-1-20-15,1-1 0,-1 1 16,-20-1-16,20 1 0,-20-22 0,-1 22 16,0-22-16,-21 21 0,1-20 15,-22-1-15,0 22 0,0-1 0,0 1 16,0 20-16,-22 1 0,1 21 16,0 0-16,0-1 0,0 22 0,0 0 15,-1 22-15,1 20 0,0 0 16,-21 22-16,21-1 0,-1 22 15,1-22-15,0 22 0,0 0 0,0-22 16,0 22-16,21 0 0,0-1 16,0-20-16,0-1 0,0 1 0,21-1 15,0-20-15,21-1 0,1-21 16,-1 0-16,21 0 0,-20 1 0,20-22 16,1 0-16,-1 0 0,1-22 15,-1 1-15,-20-21 0,-1 21 0,21-22 16,-20 1-16,-22 0 15,21-1-15,-21 1 0,1 0 0,-1-1 0,0 22 16,-21 0-16,21 0 16,-21 42-1,0 0-15,0 0 0,0 22 16,0-22-16,0 21 0,0 1 0,21-1 16,-21-21-16,21 21 0,-21-20 0,22 20 15,-1-21-15,0 0 0,0-21 16,21 21-16,-20-21 0,20 22 0,21-22 15,-20 0-15,-1 0 0,22 0 16,41-43-16,-62 22 16,-1 0-16,22 0 0,-22 0 0,-21-22 15,21 22-15,1-21 0,-22-1 16,21 22-16,-21 0 0,22 0 0,-22 0 16,0 21-16,0 0 0,0 0 15,1 0-15,-1 21 0,0 0 0,0 0 16,0 0-16,-21 1 0,21 41 15,1-42-15,-22 0 0,21 1 16,0-1-16,0 0 0,0 0 0,0 0 16,1-21-16,20 0 0,0 21 15,1-21-15,-1 0 0,21 0 0,43 0 16,-63-21 0,20 0-16,-21 0 0,1 0 0,-1 0 0,0-1 15,1-20-15,-22 21 0,21-21 16,-21 20-16,22-20 0,-22 21 15,21 0-15,-21 0 0,1 21 0,-1 0 16,0 0-16,0 0 0,21 0 16,-20 21-16,-1-21 0,21 42 15,-21-21-15,0 0 0,1 1 0,-1-1 16,0 0-16,21 0 0,-21-21 16,22 21-16,-1 0 0,43-21 15,-43 0-15,22 0 0,-22 0 16,21 0-16,-20 0 0,-1 0 15,0 0-15,22-21 0,-22 0 0,1 21 0,-1-21 16,0 0-16,1-22 16,-1 22-16,0 0 0,1 0 0,41-21 15,-63 20-15,22 1 0,-22 21 16,21 0-16,-21 0 0,22 0 16,-22 0-16,0 21 0,0 1 0,0-1 15,1 0-15,-1 0 0,0 0 16,21 0-16,-21 1 0,1-1 0,-1 0 15,21-21-15,0 21 0,-20 0 0,20-21 16,0 0-16,1 21 0,-1-21 16,0 0-16,1 0 0,20 0 15,-21 0-15,22 0 0,-1-21 0,1 0 16,-1 21-16,1-21 0,-1 0 16,1 0-16,-1-1 0,1 1 0,-1 21 15,1-21-15,-22 0 0,22 21 16,-22 0-16,0 0 0,1 0 0,-1 0 15,0 0-15,1 0 0,-22 0 0,21 21 16,-21 0-16,22-21 0,-22 21 16,21-21-16,1 22 0,-1-22 0,-21 0 15,21 21-15,1-21 0,-1 0 16,22 0-16,-22 21 0,0-21 0,1 0 16,20 0-16,-21 0 0,1 0 15,-1 0-15,0 0 0,1 0 16,-22 0-16,21 0 0,1 0 0,-1 0 15,21 0-15,-20 0 0,-1 0 16,0 0-16,1-21 0,20 21 0,-20 0 16,-1 0-16,21 0 0,-20-21 15,-1 21-15,0 0 0,1 0 0,-1 0 16,0 0-16,1 0 0,-1 0 0,-21 21 16,0-21-16,22 0 0,-22 0 15,0 21-15,0-21 0,22 0 0,-22 0 16,0 0-16,21 21 0,1-21 15,-22 0-15,21 0 0,0 0 16,1 0-16,-1 0 0,22 0 0,-22 0 16,21 0-16,-20-21 0,-1 21 15,22 0-15,-22-21 0,0 21 0,22 0 16,-22-21-16,0 21 0,-20 0 16,20-22-16,0 22 0,1 0 0,-1-21 15,0 21-15,-21-21 0,22 21 0,-1 0 16,0-21-16,-20 21 0,20-21 15,0 0-15,-21 21 0,22-22 0,-1 22 16</inkml:trace>
  <inkml:trace contextRef="#ctx0" brushRef="#br0" timeOffset="48443.1">14203 9652 0,'127'21'16,"-254"-42"-16,381 63 0,-148-20 0,-22-1 0,1 0 15,0 0-15,-1-21 0,-20 21 0,-1 0 16,-20-21-16,20 22 0,-42-22 16,22 0-16,-1 0 0,-21 0 0,0 21 15,0-21-15,1 0 0,-1 0 16,0 0-16,21 0 0,-21 0 0,22 0 16,-1 0-16,0-21 0,1 21 15,20 0-15,191-43 16,-169 22-16,0 21 15,-1-21-15,22 21 0,0-21 16,0 0-16,-22 21 0,22-22 0,-21 1 16,21 21-16,-22-21 0,1 21 15,0-21-15,84 0 16,-84 21-16,21 0 0,-22 0 0,1 0 0,0 0 16,-1 0-16,1 0 0,-22 0 15,22 0-15,-21 0 0,-1 0 0,1 21 16,-1-21-16,1 0 15,-1 0-15,-21 0 0,1 0 0,-1 0 16,22 0-16,-22 0 0,0 0 16,1 0-16,-1 0 0,0 0 0,1 0 15,-1-21-15,21 21 0,-20-21 0,-1 21 16,22-22-16,-1 22 0,1-21 16,-1 21-16,1 0 0,20 0 0,1 0 15,0 0-15,-1 0 0,-20 0 16,20 0-16,-20 0 0,-1 0 0,1 0 15,-22 0-15,1 0 0,-1 0 16,-21 0-16,0 0 0,-42 0 31,-21 21-31,-22-21 0,1 22 16,-22-22-16</inkml:trace>
  <inkml:trace contextRef="#ctx0" brushRef="#br0" timeOffset="49971.36">3408 11261 0,'0'0'0,"42"-64"0,-21 22 0,0-22 15,1-20-15,-22 20 0,0 1 0,-22-1 16,1-20-16,-21 20 0,0 1 16,-22-1-16,1 1 0,-22 41 0,21-20 15,-41 21-15,20 21 0,-21 0 16,21 21-16,-20 21 0,20 1 16,0-1-16,22 22 0,-1-1 0,1 1 15,20-1-15,22 1 0,0 20 16,21-20-16,0 20 0,0-20 15,21-1-15,22 1 0,-1-1 0,0-41 16,22 20-16,-1-21 0,22 0 0,0-21 16,-1 0-16,1 0 0,0-21 15,-1 0-15,22-21 0,-21-1 0,21 1 16,-22-22-16,1 22 0,0-21 16,-1-1-16,-20 1 0,-1-1 0,1 1 15,-22-22-15,0 0 0,-20 1 16,-1-1-16,-21 21 0,0 1 15,0 21-15,0-1 0,0 1 0,-21 21 16,-1 21-16,1 0 0,0 0 16,-21 42-16,21-21 0,-1 43 0,1-22 15,0 22-15,21-1 0,0 22 0,0-22 16,0 1-16,21-22 0,22 22 16,-22-1-16,21-21 0,0 1 0,1-1 15,-1 0-15,22-20 0,-22-1 16,21 0-16,22 0 0,-21-21 0,20 0 15,1 0-15,0 0 0,20-21 16,-20 0-16,21 0 0,-21-1 16,-1 1-16,1-21 0,-22 21 0,22-22 15,0 1-15,-22 21 0,1-21 0,20-1 16,-20 1-16,-1 21 0,1 0 16,-1-1-16,1 22 0,-1 0 0,-20 0 15,20 0-15,-20 22 0,-1-1 0,21 21 16,-20-21-16,-1 0 0,22 1 15,-1 20-15,1-21 0,20 0 0,-20 0 16,42 1-16,-1-1 0,1-21 0,0 21 16,0-21-16,21 0 15,-21 0-15,21 0 0,0 0 0,-21 0 16,21 0-16,0-21 0,-22 0 0,1-1 16,21 1-16,-21 0 0,0 0 15,21-21-15,-21-1 0,21 22 0,-21-21 16,21-1-16,-22 1 0,1 21 0,-21 0 15,21 0-15,-22 21 0,1 0 16,-21 0-16,20 21 0,-20 0 0,-1 0 16,1 0-16,-22 22 0,22-22 0,-1 21 15,1-21-15,-1 0 0,1 1 16,20 20-16,1-21 0,0 0 0,20-21 16,1 21-16,21 1 0,-21-22 15,21 0-15,0 21 0,0-21 16,-21 0-16,21 0 0,0 0 0,0 0 15,-21 0-15,21-21 0,-21-1 0,-1 22 16,1-21-16,0-21 0,0 21 16,0 0-16,-22-1 0,22 1 0,0 0 15,-21 0-15,-1 21 0,1 0 0,0 0 16,-1 0-16,-20 21 0,-1 0 16,1 0-16,-22 1 0,22-1 15,-22 0-15,22 0 0,-1 0 0,1 0 16,20 1-16,1-1 0,0-21 0,-1 21 15,22 0-15,-21 0 0,21-21 16,-1 0-16,-20 21 0,21-21 16,21 0-16,-21 0 0,0 0 0,-1 0 15,1-21-15,0 0 0,-21 21 0,21-21 16,-22-21-16,22 20 0,-21-20 16,-1 21-16,22-21 0,-21-1 0,21 1 15,-22 0-15,1-1 0,0 22 16,-1-21-16,-20 21 0,21 21 0,-1 0 15,1 0-15,21 0 0,0 0 0,-1 0 16,22 21-16,0 0 0,0 0 16,0 21-16,0-20 0,22-1 0,20 21 15,-21-21-15,21 0 16,-20 22-16,-1-22 0,0 0 0,-21 0 16,21-21-16,-21 21 0,-21-21 15</inkml:trace>
  <inkml:trace contextRef="#ctx0" brushRef="#br0" timeOffset="51763.12">3768 12319 0,'0'21'0,"0"-42"0,0 85 16,0-43-16,0 21 0,0-21 0,0 22 16,0-22-16,0 0 0,0 21 15,0-21-15,0 1 0,0-1 0,0 0 16,0 0-16,21-21 0,0 0 0,0 0 15,0-21-15,0 0 16,1 0-16,-1-22 0,21 22 0,-21-21 16,0-1-16,1 1 0,-1-21 15,-21 20-15,21-20 0,-21-1 0,0 1 16,-21-1-16,0 22 0,-22 0 16,22-1-16,-42 1 0,20 21 15,-20 0-15,-1 21 0,1 0 0,-1 0 16,1 21-16,-22 0 0,22 21 15,20 1-15,-20-1 0,20 21 0,1-20 16,21 20-16,0 1 0,-22-1 0,43-20 16,0 20-16,0 1 0,0-22 15,0 0-15,0 1 0,22-1 0,-1-21 16,0 0-16,21 0 0,1-21 16,20 0-16,-21 0 0,22-21 0,-1 0 15,22 0-15,0-21 0,-1-1 16,-20 1-16,21-22 0,-1 22 15,1-43-15,0 22 0,-1-22 0,-20 1 16,-1 20-16,1-21 0,-22 1 16,0 20-16,1 1 0,-22 20 0,-21 1 15,0 0-15,-21 42 16,0 0-16,-22 21 0,22 21 16,-21 1-16,-1-1 0,22 21 0,-21 1 15,21 21-15,0-22 0,-1 22 16,22-22-16,0 1 0,0-1 0,0 1 15,22-22-15,-1 22 0,21-22 0,22-21 16,-22 21-16,21-20 0,22-1 16,0-21-16,-1 0 0,1 0 15,21 0-15,0 0 0,0-21 0,21-1 16,0 1-16,21 0 0,-21-21 16,21-1-16,-21 1 0,-21 0 0,0-1 15,-1 1-15,1 0 0,-21-22 16,-22 43-16,22-21 0,-43 21 0,22-1 15,-22 22-15,1 0 0,-1 0 0,-21 22 16,21-1-16,-20 21 0,20 0 0,-21-20 16,0 20-16,22 0 0,-22 1 15,21-22-15,0 21 0,-20-21 0,20 0 16,0 1-16,1-1 0,-1 0 0,21-21 16,-20 0-16,20 0 15,1 0-15,-1 0 0,1-21 0,20 0 16,-20-1-16,21 1 0,-1 0 0,1-21 15,0-1-15,-22 22 0,22-42 16,-1 20-16,1-20 0,-21 21 0,20-22 16,1 22-16,-22-1 0,22 22 0,-21 0 15,-1 21-15,1 0 0,-1 0 16,-21 21-16,1 0 0,-1 22 0,0-22 16,-20 21-16,20 1 0,-21-1 0,0 0 15,22-21-15,-1 22 0,0-22 16,1 21-16,20-21 0,22 1 0,-22-1 15,43 0-15,-21 0 0,21 0 16,-1-21-16,22 0 0,-21 0 16,21 0-16,-21 0 0,42 0 0,-21 0 15,0-21-15,0 21 0,0-21 0,0-21 16,0 20-16,0-20 0,0 0 16,21-1-16,-21 1 0,0-21 0,0 20 15,0-20-15,-21 20 0,0 22 0,-21-21 16,-1 21-16,1 21 0,-21 0 15,20 0-15,-20 0 0,-22 21 0,22 0 16,-22 0-16,21 0 0,-20 1 16,-1 20-16,0-21 0,22 21 15,-22-20-15,1 20 0,20-21 0,-21 0 16,22 22-16,-22-22 0,22-21 16,-1 21-16,-20 0 0,20-21 0,1 0 15,-22 0-15,0 0 0,1 0 0,-1 0 16,0 0-16,1 0 0,-1-21 15,0 0-15,22 21 0,-22-21 0,22-22 16,-22 22-16,21 0 0,1 0 16,-22-22-16,22 22 0,-1 0 0,1-21 15,20 42-15,-20-21 0,21 21 0,-22 0 16,22 0-16,-22 0 0,22 0 16,-22 0-16,1 0 0,-1 0 0,-20 21 15,20 0-15,1-21 16,-1 21-16,1-21 0,-1 21 0,22-21 15,0 0-15,-1 0 0,1 21 0,21-21 16,-22 0-16,22 0 0,-21 0 16,0 0-16,-1-21 0,22 21 0,-21 0 15,-1 0-15,1 0 0,0-21 16,-22 21-16,22 0 0,-22 0 0,-20 0 16,-1 0-16,0 0 0,1 0 15,-22 21-15,0-21 0,0 21 0,0 1 16,1-22-16,20 0 15,-21 0-15,0 21 0</inkml:trace>
  <inkml:trace contextRef="#ctx0" brushRef="#br0" timeOffset="59136.36">11663 10160 0,'0'0'0,"21"-21"15,-21 0-15,0 0 16,0 42 0,0 0-1,0 0-15,0 21 0,0 1 0,0 20 16,0-20-16,0 20 0,0 1 15,-21 232 1,0-254-16,-1 1 16,22 20-16,-21-21 0,0 1 0,0-1 15,0-21-15,0 22 0,21-1 0,0-21 16,-22 0-16,22 0 0,0 1 16,0-44 15,0 1-31,0 0 15,22-21-15,-22-1 0</inkml:trace>
  <inkml:trace contextRef="#ctx0" brushRef="#br0" timeOffset="59673.05">11832 10054 0,'42'43'16,"-42"-22"0,22-21-16,20 0 0,-21 21 0,21-21 15,22 0-15,-1 0 0,1 0 16,42 0-16,-22 0 0,22 0 0,0 0 16,21 0-16,21 0 0,-21 0 15,21 0-15,1 0 0,-1 0 0,-21 0 16,0 0-16,0 0 0,-21 0 0,21 0 15,-43 0-15,22 0 0,-42 0 16,-1 0-16,1 0 0,-22 0 0,0 0 16,-21 0-16,1 0 0,-1 21 15,-21 0-15,0 0 16,0 1-16,0 20 16,-21-21-16,-1 21 0,22-20 0,-21 20 15,21 0-15,-21 1 0,21-1 0,0 0 16,-21 1-16,21-1 0,-21 0 15,21 1-15,0-1 0,0-21 0,0 21 16,-21 1-16,21-22 0,-22 21 16,22-21-16,-21 1 0,21 20 0,0-21 15,-21 0-15,0 0 0,0 22 16,21-22-16,-21 0 0,-22 0 16,22 0-16,-21 1 0,21-22 0,-22 0 15,1 0-15,0 0 16,-22 0-16,1 0 0,-22 0 0,0 0 15,-21-22-15,-21 22 0,0-21 0,0 21 16,-21-21-16,21 0 0,-21 0 16,0-22-16,21 22 0,21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7T01:50:47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1418 656 0</inkml:trace>
  <inkml:trace contextRef="#ctx0" brushRef="#br0" timeOffset="751.34">1439 550 0,'0'0'15,"0"-21"-15,0 0 16,0 0 0,-21 21 15,21 21-16,0 0 1,-21 22-16,21-22 16,-21 21-16,21 0 0,0 1 0,0-1 15,-21 0-15,-1 22 0,1-1 16,21-20-16,-21 20 0,21-20 0,-21-1 16,21 0-16,0-21 0,-21 22 15,21-22-15,0 0 0,0 0 16,0 0-1,0-42 1,21 0-16,-21 0 16,21-21-16,0-1 0,0 1 15,1 0-15,-1-1 0,0 1 16,0-22-16,0 22 0,0-21 0,1 20 16,-1 22-16,-21-21 0,21 21 15,-21-1-15,21 1 0,0 21 16,0 0-16,1 0 15,-1 0-15,-21 21 0,21 1 16,0-1-16,0 21 0,-21-21 16,0 22-16,21-22 0,1 21 0,-22 0 15,0 1-15,0-1 0,21-21 16,0 22-16,0-22 0,-21 21 16,21-21-16,0 0 0,1 1 15,-1-1-15,0-21 0,0 0 0,0 0 16,0 0-16,1 0 0,20 0 15,-21 0-15,0-21 0,0-1 0,-21-20 16,22 21-16,-1-21 0,-21-22 16,21 22-16,-21-1 0,0-20 0,0 21 15,0-22-15,0 22 16,0-1-16,0 1 0,0 21 0,-21-21 16,0 20-16,21 1 0,-22 0 0,1 21 31,0 0-31,0 0 0,0 0 15,21 21 1,21-21 0,0 0-1,0 0-15,0 0 0,1 0 16</inkml:trace>
  <inkml:trace contextRef="#ctx0" brushRef="#br0" timeOffset="1255.6">2392 360 0,'0'0'0,"0"-21"0,21 0 16,-21 42-1,0 0 1,0 0-16,0 0 0,0 0 16,0 22-16,0-22 0,0 21 15,0 1-15,0-1 0,0 0 0,0 1 16,0-1-16,0 0 0,-21 1 15,21-1-15,0 0 0,-21 1 0,21-1 16,0-21-16,0 21 0,0-20 16,0-1-16,-22 0 0,22 0 0,0 0 31,0-42-15,0 0-16,0 0 15,0 0-15,0-1 0,0-20 16,22 21-16,-22-43 0,21 22 0,0 0 15,0-1-15,0 1 0,0 21 16,22-21-16,-22 20 0,21 1 0,-21 0 16,22 21-16,-22 0 0,21 0 15,-21 0-15,1 0 0,-1 21 0,0 0 16,0 1-16,-21-1 0,0 21 16,0-21-16,0 22 0,0-22 15,0 21-15,0-21 0,0 22 16,-21-22-16,0 0 0,21 21 0,0-21 15,-21 1-15,21-1 0,0 0 16,-22-21-16,22-21 31,22 21-15,-1-21-16,-21-1 0</inkml:trace>
  <inkml:trace contextRef="#ctx0" brushRef="#br0" timeOffset="1959.2">3238 720 0,'0'0'0,"0"21"31,-21-21-31,0 21 0,21 0 16,-21 22-16,21-22 0,0 0 15,-21 21-15,21-21 0,-21 22 16,21-22-16,0 0 0,-22 0 0,22 22 15,0-22-15,0 0 16,0 0-16,22-21 0,-1 0 16,0 0-16,0 0 0,0 0 15,0-21-15,22 0 0,-22 0 16,0-1-16,21-20 0,-20 21 16,20-21-16,-21 20 0,0-20 0,0 0 15,1 21-15,-1-22 0,-21 22 16,0 0-16,0-21 0,0 20 0,21 22 15,-21-21-15,-21 42 47,21 1-47,0-1 0,0 21 0,-21-21 16,21 22-16,0-1 16,0 0-16,-22 1 0,22 20 0,0-21 0,0 22 15,0-1-15,0-20 16,0 20-16,0 1 0,0-1 0,0 22 15,0-22-15,0 22 0,0 0 16,0-22-16,0 22 0,0 0 0,0-22 16,0 22-16,-21-22 0,21 22 15,0-22-15,0 1 0,-21-1 0,21 1 16,-21-1-16,21 1 0,0-22 0,0 1 16,-21-1-16,0 0 0,-1-21 15,1 22-15,0-22 0,21 0 16,-21 0-16,0 0 0,0-21 0,-1 0 15,1 0-15,0 0 0,-21 0 0,21-21 16,-1-21-16,1 0 0,-21-1 16,21-20-16,0-22 0,-1 22 15,22-43-15,0 21 0,0-21 0,0 22 16,0-22-16,0 0 0,0 0 16,0 21-16,22 1 0,20 20 0,-21 1 15,0-1-15,22 22 0,-22 0 16,21-1-16,0 1 0,1 0 0,41-22 15,-41 22-15,-1-1 16,0 22-16,1-21 0</inkml:trace>
  <inkml:trace contextRef="#ctx0" brushRef="#br0" timeOffset="2541.19">5948 699 0,'0'-22'15,"0"44"-15,0-65 0,0 22 16,0 0-16,0 0 0,0 0 16,0-1-16,0 1 15,0 42 17,0 1-32,0 20 0,0-21 15,0 21-15,0 22 0,0-22 0,0 22 16,-21-1-16,-1 1 0,22-1 15,-21 1-15,0-1 0,21-20 0,-21-1 16,0 0-16,21 1 0,0-1 16,0-21-16,0 0 0,0 0 15,0 1-15,21-44 32,0 1-17,0-21-15,22-22 0</inkml:trace>
  <inkml:trace contextRef="#ctx0" brushRef="#br0" timeOffset="2990.93">5969 677 0,'-21'-21'0,"42"42"0,-63-63 0,42 21 0,0 0 16,0 0-16,0-1 0,0 1 16,0 0-16,0 0 0,0 0 0,0 0 0,21-22 15,0 22-15,21 0 0,1 0 16,-1 0-16,0 21 0,1 0 15,20 0-15,-21 0 0,22 0 16,-1 0-16,1 42 0,-1-21 0,-20 0 16,-1 22-16,-21-22 0,0 21 15,-21 0-15,0-20 0,-21 20 0,0 0 16,-21 1-16,-1-22 0,-20 21 16,21 0-16,-22 1 0,1-22 0,-1 0 15,22 0-15,-1 0 0,1 1 16,21-22-16,-21 0 0,20 0 15,1 0-15,0-22 16,21 1-16,0 0 0,21 21 31,0 21-15,1 0-16,-1 1 0,0-1 0,0 0 16,0 0-16,0 0 0,1 22 15,-1-22-15,0 0 0,0 0 0,0 0 16,0 0-16,1 1 0,-1-1 15,0 0-15,0 0 0,0-21 16,0 0-16,1 0 0,-1 0 16,0 0-16,0 0 0,0 0 15,0-21-15,1 0 0,-1 21 0</inkml:trace>
  <inkml:trace contextRef="#ctx0" brushRef="#br0" timeOffset="3343.73">6667 1080 0,'0'21'31,"22"-21"-31,-1 0 0,0 0 16,21-21-16,-21-1 0,22 1 16,-1 21-16,0-21 0,-20 0 15,20 0-15,-21 0 0,0-1 16,0 1-16,1 0 0,-1 0 15,-21 0-15,0 0 0,-21 21 16,-1 0-16,1 0 0,-21 0 16,21 21-16,-22 0 0,1 0 15,21 0-15,-21 0 0,-1 22 0,22-22 16,0 0-16,0 21 0,0-20 16,21-1-16,0 0 0,0 0 15,0 0-15,21-21 0,0 0 16,0 21-16,0-21 0,22 0 0,-1 0 15,0 0-15,1 0 16,-1 0-16,0-21 0,22 21 0,-22-21 16,0 0-16</inkml:trace>
  <inkml:trace contextRef="#ctx0" brushRef="#br0" timeOffset="3667.55">7493 762 0,'0'-21'15,"0"42"-15,0-63 0,0 21 16,0 42-1,0 0-15,0 0 0,0 0 16,-21 22-16,21-22 0,0 21 16,0 22-16,0-22 0,-21 21 0,21-20 15,0 20-15,0 1 16,0-1-16,0 1 0,0 20 0,-22-20 16,22 42-16,-21-22 0,0 1 15,0 21-15,0-21 0,0-1 0,-22 1 16,22 0-16,-21-1 0,21 1 0,-1 0 15,1-22-15,-21 1 0,21-1 16,0 1-16,21-22 0,-22 0 0,1-21 16,21 22-16,-21-22 0,21 0 15,21-63 1,22 21-16,-22-22 16,0-20-16,21-1 0,1-20 15,-22 20-15,21-21 0,0-20 16</inkml:trace>
  <inkml:trace contextRef="#ctx0" brushRef="#br0" timeOffset="3975.37">7451 1080 0,'0'0'0,"0"-43"0,-22 22 16,22-21-16,0-1 0,0 22 0,0 0 16,0-21-16,0 21 0,22-1 15,20 1-15,-21 0 0,21 21 0,1-21 16,-1 0-16,22 21 0,-22 0 15,21-21-15,-20 21 0,-1 0 16,0 0-16,1 21 0,-22 0 16,0 0-16,-21 0 0,0 0 0,0 22 15,-21-22-15,-21 21 0,-1-21 16,1 22-16,0-22 0,-22 21 0,22-21 16,-22 1-16,22-1 0,0 0 15,20-21-15,1 21 0,0-21 0,0 0 16,42 0-1,0-21 1,0 21-16,22-21 16,-22 0-16,21-1 0,1 1 0</inkml:trace>
  <inkml:trace contextRef="#ctx0" brushRef="#br0" timeOffset="4377.14">8318 656 0,'0'0'0,"-21"0"31,0 21-31,0 1 0,0-1 0,0 0 16,-1 21-16,-20 1 0,21-1 15,0 0-15,-22 1 0,22-1 0,0 0 16,0-21-16,0 22 0,21-1 16,0-21-16,0 22 0,0-22 0,21 0 15,0 0-15,21-21 16,-20 21-16,20-21 0,-21 0 0,21 0 15,1 0-15,-22 0 0,21-21 16,-21 0-16,22 21 0,-22-42 0,0 20 16,0 1-16,0-21 0,1 0 15,-22-1-15,0 1 0,0-22 0,0 22 16,0 0-16,0-1 0,0 22 16,0-21-16,0 21 0,0 0 15,-22 21-15,1 0 0,-21 0 0,21 0 16,0 0-16,-22 21 0,22 0 0,-21 0 15,21 0-15,-1 0 16,1 1-16,0 20 0,21-21 0,0 0 16,0 0-16,0 22 0,0-22 15,148 0 1</inkml:trace>
  <inkml:trace contextRef="#ctx0" brushRef="#br0" timeOffset="4764.97">9207 762 0,'0'0'0,"0"-21"0,-21 21 31,-21 0-31,21 0 0,-22 0 0,1 0 16,0 0-16,-1 21 16,22 0-16,-21-21 0,21 21 0,0 1 15,-1-1-15,22 0 16,0 0-16,0 0 0,22 0 15,-1-21-15,0 22 0,21-22 16,1 21-16,-1 0 0,0-21 16,-21 21-16,22 0 0,-1 0 0,-21 1 15,0-1-15,1-21 0,-22 21 0,0 0 16,0 0-16,0 0 0,0 1 16,-22-1-16,-20 0 15,21-21-15,-21 0 0,-1 21 0,1-21 16,0 0-16,-1 0 0,1 0 15,0 0-15,-1 0 0,1 0 0,21 0 16,-22 0-16,22-21 0,0 21 16,21-21-16,0 0 0,0-1 15,0 1-15,21 0 16,0 0-16,22 0 0,-22 21 16</inkml:trace>
  <inkml:trace contextRef="#ctx0" brushRef="#br0" timeOffset="4987.84">9546 783 0,'0'43'32,"-21"-22"-32,21 0 0,0 0 0,0 21 0,-21-20 15,21 20-15,-21-21 0,21 21 16,-22-20-16,22-1 0,0 21 0,0-21 15,0 0-15,-21-21 0,21 22 16,0-1-16,21-21 31</inkml:trace>
  <inkml:trace contextRef="#ctx0" brushRef="#br0" timeOffset="5364.63">9588 360 0,'-21'0'0,"42"0"0,-63 0 0,0 21 16,21 21-16,-1-20 0,22-1 0,0 0 16,0 0-16,0 0 15,0 0-15,0 1 0,0-1 16,22-21-16,-1 21 15,0-21-15,0 0 0,0 0 0,0 0 16,1 0-16,-1-21 0,0 0 16,0 21-16,0-22 0,0 1 0,-21 0 15,22 0-15,-22-21 0,0 20 16,0 1-16,0 0 0,-22 0 0,1 0 16,0 0-16,-21 21 0,21 0 15,-1 0-15,-20 0 0,21 21 0,-21 0 16,20 0-16,1 0 0,0 22 15,0-22-15,0 0 0,21 21 16,0-21-16,0 1 0,0-1 0,0 0 16,21 0-16,0 0 0,21 0 15,-20-21-15,20 0 0</inkml:trace>
  <inkml:trace contextRef="#ctx0" brushRef="#br0" timeOffset="5620.69">10350 381 0,'0'0'0,"0"-21"0,-21 42 31,0 0-31,21 0 16,-21 22-16,0-1 0,21 0 16,-21 1-16,-1-1 0,1 22 0,0-22 15,21 21-15,-21 1 0,0-22 16,21 22-16,-21-22 0,21 0 0,0 1 15,0-1-15,0-21 0,0 22 0,0-22 16,0 0-16,0 0 0,21-21 16,0 0-16,0 0 15,0 0-15,0-21 0</inkml:trace>
  <inkml:trace contextRef="#ctx0" brushRef="#br0" timeOffset="6131.78">10160 826 0,'-21'0'16,"42"0"-16,-63-22 0,-1 22 0,22 0 0,42 0 47,22 0-47,-1 0 16,0 0-16,1 0 0,-1 0 0,0-21 15,1 21-15,-1 0 0,0 0 16,1 0-16,-22-21 0,21 21 15,-21 0-15,0 0 16,1 0-16,-22 21 16,0 0-1,-22 1-15,1-1 0,21 0 0,-21 21 16,0-21-16,0 22 0,0-22 16,21 21-16,0-21 0,0 22 0,0-22 15,0 0-15,0 0 0,0 0 16,0 1-16,21-1 0,0 0 0,21-21 15,-21 0-15,22 0 0,-22 0 0,21 0 16,-21 0-16,22 0 0,-22-21 16,21 21-16,-21-21 0,22-1 15,-22 1-15,0-21 0,0 21 16,0-22-16,1 1 0,-22 0 0,0-1 16,0 1-16,0 0 0,0 21 15,-22-22-15,1 22 0,0 0 0,-21 0 16,21 21-16,-1 0 0,-20 0 15,21 0-15,-21 0 0,20 0 0,-20 21 16,21-21-16,0 21 0,-22 0 16,22 0-16,21 1 0,-21 20 15,21-21-15,0 0 16</inkml:trace>
  <inkml:trace contextRef="#ctx0" brushRef="#br0" timeOffset="6591.97">11261 1016 0,'0'0'16,"-22"0"-16,1-21 0,21 0 15,0 0-15,0-1 16,0 1-16,21 21 0,1-21 15,-1 0-15,0 0 0,0 0 16,0-1-16,0 22 0,1 0 16,-1-21-16,0 21 0,0 0 0,0 0 15,0 21-15,1 1 16,-1-1-16,-21 21 0,0-21 0,0 22 16,0-22-16,0 21 0,0 0 15,0-20-15,0 20 0,0-21 0,0 21 16,0-20-16,-21-1 0,21 0 15,-22-21-15,22 21 0,-21-21 0,0 0 16,21-21 15,0 0-31,0 0 16,0-1-16,0 1 0,0 0 16,21 0-16,0-21 0,1 20 0,-22-20 15,21 21-15,-21 0 0,21-22 16,0 22-16,-21 0 0,21 21 15,0-21-15,1 21 0,-1-21 16,0 21-16,21 0 0,-21 0 16</inkml:trace>
  <inkml:trace contextRef="#ctx0" brushRef="#br0" timeOffset="7415.93">12340 847 0,'0'-21'31,"-21"42"-31,0-21 16,0 21-16,-1 0 0,22 0 0,-21 0 15,0 1-15,0-1 0,21 0 16,-21 21-16,21-21 0,0 1 0,0-1 16,0 0-16,0 0 0,0 0 0,0 0 15,21 1-15,21-1 0,-21-21 16,1 21-16,-1-21 0,0 0 15,21 0-15,-21 0 0,22 0 16,-22 0-16,21-21 0,-21 21 0,1-21 16,-1-1-16,21 1 0,-21-21 15,0 21-15,1-22 0,-1 1 0,-21 21 16,21-21-16,0-1 0,-21 22 16,0-21-16,21 21 0,-21-1 0,0 1 15,0 42 16,0 1-31,-21-22 0,0 21 16,0 0-16,21 21 0,-21-21 0,-1 1 16,22 20-16,0 0 0,-21 1 15,0-1-15,21 0 0,0 1 16,0-1-16,-21 21 0,21 1 0,-21-22 16,21 22-16,-21 20 0,21-20 15,0 21-15,0-22 0,0 22 0,0-22 16,0 22-16,-22-22 0,22 22 15,-21-21-15,21 20 0,-21-20 0,21 20 16,-21 1-16,21-21 0,-21 20 0,0-20 16,21-1-16,0 1 0,0-1 15,-22 1-15,22-1 0,0-20 0,0 20 16,0-21-16,0 1 0,0-1 0,0 0 16,0-20-16,0 20 0,0-21 15,0 0-15,0 0 0,0 1 16,-21-22-16,0 0 0,0 0 15,0 0-15,0 0 0,-1-22 0,1 1 16,-21-21-16,21 0 0,-22-1 16,1-20-16,0-1 0,21 1 0,-22-1 15,22-20-15,0-1 0,21 0 0,0 1 16,0-1-16,0 0 0,0 1 16,0-1-16,21 21 0,0-20 0,22 41 15,-22-20-15,21-1 0,-21 22 16,22-21-16,-1 20 0,0 1 15,1 0-15,-1-1 0,0 1 0,1 0 16,-1 20-16,0-20 0,1 21 16,-1 0-16,-21 0 0,0-1 15,0 22-15,1 0 0,-22-21 0,21 21 16,-64 0 0,22 0-1,0 0-15,-21 0 0,-1 0 0</inkml:trace>
  <inkml:trace contextRef="#ctx0" brushRef="#br0" timeOffset="8344.12">2159 1693 0,'-21'0'0,"42"0"0,-63 0 0,20 0 15,1 0-15,0 0 0,0 0 16,21-21-16,-21 21 16,42 0 30,0 0-46,0 0 16,0 0-16,22 0 0,-1 0 0,0 0 16,22 0-16,-1 21 0,1-21 15,42 0-15,-22 0 0,22 0 16,21 0-16,0 22 0,0-22 0,21 0 16,1 0-16,20 21 0,0-21 15,1 0-15,-1 0 0,0 21 0,22-21 16,-1 0-16,1 21 0,-1-21 15,1 0-15,-1 21 0,22-21 0,-22 0 16,1 0-16,21 21 0,-1-21 16,1 0-16,21 0 0,-22 0 0,22 22 15,0-22-15,233 0 16,-233 0-16,-1 21 0,1-21 16,0 0-16,0 0 0,-21 21 15,20-21-15,1 21 0,-21-21 0,0 0 16,-1 21-16,1-21 0,-22 0 0,1 21 15,-1-21-15,1 0 0,-1 0 16,1 0-16,-22 22 0,-21-22 0,1 0 16,-22 0-16,0 0 0,-22 0 15,-20 0-15,-21 0 0,-1 0 0,-21 0 16,1 0-16,-22 0 0,0 0 16,0 0-16,0 0 0,1 0 15,-22-22 32,0 1-47,-22 21 16,22-21-16</inkml:trace>
  <inkml:trace contextRef="#ctx0" brushRef="#br0" timeOffset="8967.24">14774 1291 0,'-21'-21'16,"0"0"-1,0 0-15,0 21 16,21-21-16,0-1 0,-22 22 16,1-21-16,21 0 0,0 0 0,0 0 15,0 0-15,0-1 0,0-20 16,0 21-16,21 0 0,1 0 16,-1-22-16,21 22 0,0 0 0,1 0 15,-1 21-15,0 0 0,22 0 16,-22 0-16,1 0 0,-1 0 0,0 21 15,-21 0-15,22 0 0,-22 0 16,-21 22-16,0-1 0,0-21 16,0 22-16,0-1 0,-21-21 15,0 21-15,-1-20 0,1 20 0,0-21 16,-21 0-16,21 0 0,-1 1 16,-20-1-16,21 0 0,0 0 0,0 0 15,-1-21-15,1 21 0,21 1 0,-21-22 16,21 21-16,-21 0 0,21 0 15,0 0-15,0 0 16,0 1-16</inkml:trace>
  <inkml:trace contextRef="#ctx0" brushRef="#br0" timeOffset="9323.31">14817 2032 0,'0'0'16,"0"21"-16,-22-21 0,22 21 0,0 1 16,0-1 15,22-21-31,-1 0 0,0 0 0,0 0 16,0 0-1,0 0-15,1-21 0,-22-1 16,21 22-16,-21-21 0,0 0 15,0 0-15,0 0 16,-21 21 0,-1 0-16,1 0 15,0 0-15,21 21 16,-21-21-16,21 21 0,0 0 16,-21-21-1</inkml:trace>
  <inkml:trace contextRef="#ctx0" brushRef="#br0" timeOffset="10515.51">1016 2942 0,'0'0'0,"-21"-21"16,21 0-16,0 0 15,-21 0-15,21-1 0,-22 22 0,22-21 16,-21 21 0,0 0-16,21 21 15,-21 1-15,0-1 0,21 0 0,-21 21 16,-1 1-16,1-1 0,0 0 16,0 22-16,-21-1 0,-1 1 0,1-1 15,0 22-15,-1-22 0,1-20 16,0 20-16,-1-20 0,-20 41 15,42-41-15,21-22 0,0 0 16,0 0-16,21-21 16,0 0-16,0 0 15,0-21-15,0 0 16,1-22-16,20 22 0,-21-21 0,0 0 16</inkml:trace>
  <inkml:trace contextRef="#ctx0" brushRef="#br0" timeOffset="10759.37">889 2921 0,'0'-42'0,"0"84"0,21-127 16,-21 64-16,0 0 0,0 0 16,0 42-1,0 21-15,21-20 16,-21 20-16,0-21 0,21 21 16,-21 22-16,0-22 0,0 22 0,0-22 0,0 22 15,0-1-15,0 1 16,0-22-16,0 21 0,0-20 0,0-1 15,0 0-15,0-20 0,0 20 16,0-21-16,0 0 0,0 0 0,0 1 16,0-44 15,-21 1-31,0 0 0</inkml:trace>
  <inkml:trace contextRef="#ctx0" brushRef="#br0" timeOffset="10940.26">508 3408 0,'0'0'0,"0"-21"0,-21 21 16,21-21-16,21 21 15,0 0-15,21 0 16,-20-22-16,20 22 0,0 0 0,-21-21 16,43 21-16,-22 0 0,1-21 15,-1 21-15,0-21 0,1 21 0,-1-21 16,21 21-16,-20 0 0,-22-21 15,21-1-15</inkml:trace>
  <inkml:trace contextRef="#ctx0" brushRef="#br0" timeOffset="11315.05">1630 3154 0,'0'0'16,"21"-21"-16,0 21 0,0 0 0,-21-21 15,0-1-15,-21 22 16,0 0-1,0 0-15,-22 0 0,22 0 16,-21 22-16,0-22 0,-1 21 0,22 0 16,0-21-16,0 21 0,0 0 15,21 0-15,0 1 0,0-1 16,21-21-16,0 21 16,0 0-16,21-21 0,1 21 0,-1 0 15,-21-21-15,22 22 0,-1-1 16,0 0-16,-21-21 0,1 21 15,-1 0-15,0 0 0,-21 1 0,0-1 16,0 0-16,0 0 0,-21 0 16,0 0-16,-1 1 0,-20-22 0,0 21 15,-1 0-15,-20-21 0,21 0 16,-1 21-16,1-21 0,0 0 0,-1 0 16,22 0-16,0 0 0,0 0 15,0-21-15,21 0 0,0 0 0,0-1 16,0 1-16,0 0 0,0 0 15,21 0-15</inkml:trace>
  <inkml:trace contextRef="#ctx0" brushRef="#br0" timeOffset="11839.75">3387 3196 0,'0'0'15,"0"-21"-15,0 0 0,0 0 16,0 0-16,0-1 0,0 1 0,0 42 47,0 22-47,0-1 0,0 22 15,0-22-15,0 43 0,0-22 0,-22 1 16,22 20-16,-21-20 0,0-1 16,0 22-16,0 0 0,0-22 0,-1 22 15,1-22-15,0 22 0,0-22 16,21 1-16,0-22 0,-21 22 0,21-22 16,-21-21-16,21 22 0,0-22 0,0 0 15,0 0-15,21-42 16,0 0-1,-21-22-15,21 22 16,0-21-16,0 0 0,1-22 0,-1 1 16</inkml:trace>
  <inkml:trace contextRef="#ctx0" brushRef="#br0" timeOffset="12132.58">3302 3874 0,'0'-64'16,"0"128"-16,-21-191 0,0 63 0,-1 1 16,-20-1-16,21 1 0,0 20 0,0-63 15,21 64-15,0 21 16,0-21-16,0 20 0,21-20 0,0 21 15,21 0-15,1 0 0,-1 21 16,0 0-16,22 0 0,-1 0 0,22 0 16,-22 0-16,1 21 0,-1 0 0,-20 0 15,-1 0-15,0 22 16,-20-1-16,-22 0 0,0 1 0,-22-1 16,1 0-16,-21 1 0,0-1 15,-22 0-15,-63 22 0,85-43 16,-22 0-16,22 0 0,0 0 15,20-21-15,1 0 0,0 0 0,21-21 32,21 0-32,0 0 0,22 0 15,-22-22-15,21 22 0,1-21 16,-1 21-16,21-22 0</inkml:trace>
  <inkml:trace contextRef="#ctx0" brushRef="#br0" timeOffset="12809.19">3958 3323 0,'0'0'16,"0"21"-16,0 1 0,0-1 16,0 0-16,21-21 15,0 0 1,1 0-16,-1 0 0,0-21 16,0 21-16,0-21 0,0-1 15,1 1-15,-1 0 0,0 0 16,0-21-16,0 20 0,0 1 0,-21 0 15,0 0-15,0 0 0,0 0 16,-21 21-16,0 0 16,0 0-16,0 0 0,0 21 15,-1 0-15,-20 21 0,21-21 0,0 22 16,0-22-16,-1 21 0,22 1 16,0-22-16,0 21 0,0-21 0,0 22 15,0-22-15,0 0 0,0 0 16,22-21-16,-1 21 0,0 0 0,0-21 15,0 0-15,22 0 0,-22 0 16,0 0-16,21 0 0,-21-21 16,22 0-16,-22 21 0,0-21 0,0 0 0,22 0 15,-22-1-15,-21 1 16,21 0-16,0 0 0,-21 0 0,0-22 16,0 22-16,21 0 0,-21 0 15,21 0-15,-21 0 0,22-1 0,-22 1 16,21 0-16,0 21 15,0 0-15,0 0 0,0 0 16,1 0-16,-1 0 0,0 0 0,0 0 16,21 21-16,-20 0 0,-1 1 15,21-1-15,-21 0 0,0 0 0,1 21 16,-22-20-16,0-1 16,0 0-16,0 21 0,0-21 0,0 1 0,-22-1 15,1 0-15,21 0 0,-21 0 16,0 0-16,0-21 0,0 0 15,21-21 17,0 0-32,0 0 0,0 0 0,0 0 0,0-22 15,0 1-15,21 21 0,-21-22 16,21 22-16,0-21 0,0 0 0,0 20 16,1 1-16,20 0 0,-21 0 0,21 0 15,-20 0-15,20-1 0,-21 22 16,21-21-16,1 21 0,-1 0 15</inkml:trace>
  <inkml:trace contextRef="#ctx0" brushRef="#br0" timeOffset="13101.02">6477 2773 0,'-42'0'31,"20"0"-31,1 21 0,21 0 0,0 22 16,-21-22-16,21 0 0,-21 21 0,0 1 15,21-22-15,-21 21 0,21 0 16,0 1-16,-22-22 0,22 21 16,-21 1-16,0 41 0,21-63 15,-21 22-15,21-22 0,-21 0 0,21 0 16,0 0-16,21-21 15,0 0 1,0-21-16,0 21 0,1-42 16,-1 21-16,21 0 0</inkml:trace>
  <inkml:trace contextRef="#ctx0" brushRef="#br0" timeOffset="13758.64">6625 2879 0,'0'0'0,"0"-21"15,0-22-15,0 22 0,0 0 16,0 0-16,0 0 0,-21 42 15,21 0 1,-21 21-16,21-21 0,0 22 0,0-22 16,0 21-16,-21 1 0,21-22 0,-22 21 15,22 0-15,0 1 0,0-1 16,-21 0-16,21-20 0,-21 20 0,21 0 16,0-21-16,-21 1 0,21-1 15,-21 0-15,21 0 0,0-42 31,0 0-15,21 0-16,0-22 0,0 22 16,0-21-16,1-1 0,20 22 15,-21-21-15,21 0 0,-20 20 0,20-20 16,0 21-16,-21 0 0,1 21 16,20 0-16,-21 0 0,0 0 15,0 21-15,-21 0 0,0 0 16,0 22-16,0-22 0,0 21 15,0-21-15,0 22 0,0-1 0,0 0 16,0-21-16,0 22 0,22-22 16,-22 0-16,21 0 0,0 0 15,21 1-15,-21-22 0,22 0 0,-22 21 16,21-21-16,1 0 0,-22 0 16,21 0-16,0-21 0,1-1 0,-22 1 15,21 0-15,1 0 0,-22 0 16,0-22-16,21 1 0,-21 21 0,1-21 15,-22-1-15,0 1 0,21 21 16,-21-22-16,0 22 0,0 0 0,-21 21 16,-1 0-16,1 0 15,0 0-15,0 0 0,0 42 16,0-20-16,-1-1 0,22 21 0,0-21 16,0 22-16,0-1 15,0-21-15,0 21 0,0 1 0,0-22 16,22 0-16,-22 0 0,21 0 0,0 1 15,0-22-15,21 0 0,-20 0 16,-1 0-16,21 0 0,-21 0 0,22 0 16,-22-22-16,21 1 0,-21 21 15,22-21-15,-22 0 0,21-21 0,-21 20 16,0 1-16,1-21 0</inkml:trace>
  <inkml:trace contextRef="#ctx0" brushRef="#br0" timeOffset="13997.51">5821 2963 0,'-43'22'16,"86"-44"-16,-128 44 0,43-1 0,21-21 0,42 0 15,0 21 1,21-21-16,1 0 0,20 0 0,1 0 15,-1 0-15,22 0 0,-22 0 16,1 0-16,20 0 0,-20-21 16,-1 21-16,-20 0 0,20 0 0,-20-21 0,-1 21 15,0-22-15,1 22 16</inkml:trace>
  <inkml:trace contextRef="#ctx0" brushRef="#br0" timeOffset="14708.04">8805 3239 0,'0'0'0,"-21"0"0,21-22 32,0 1-32,0 0 0,0 0 15,0 0-15,0 0 16,0-1-16,0 1 0,21 0 0,0 0 15,1 0-15,-1 21 0,0-21 0,21-1 16,-21 22-16,22 0 0,-1 0 16,-21 0-16,22 0 0,-1 0 0,0 22 15,1-1-15,-22-21 16,21 42-16,-21-21 0,0 0 0,-21 22 16,0-1-16,0-21 0,0 22 0,0-1 15,0 0-15,0 1 0,-21-22 16,0 21-16,21-21 0,-21 0 0,0 1 15,21 20 1,0-63 0,0 0-16,0-1 15,0 1-15,21-21 0,0 21 16,0-22-16,-21 1 0,21 21 0,1-21 16,-1-1-16,0 22 15,0 0-15,0-21 0,0 20 0,-21 1 0,43 0 16,-22 0-16,0 0 0,0 0 15,0 21-15,1-22 0,-1 22 16,21 0-16,-21-21 0</inkml:trace>
  <inkml:trace contextRef="#ctx0" brushRef="#br0" timeOffset="15559.86">10054 2921 0,'0'0'0,"-21"0"15,0 21 1,0 0-16,21 1 0,0-1 15,-22 0-15,22 0 0,-21 21 16,21-20-16,0-1 0,0 21 16,0-21-16,0 22 0,0-22 0,0 0 15,0 21-15,21-21 0,-21 1 16,22-1-16,-1 0 0,0-21 0,0 21 16,21-21-16,-20 0 0,-1 0 15,21 0-15,-21 0 0,22 0 0,-22-21 16,21 21-16,-21-21 0,0 0 0,22-22 15,-22 22-15,0-21 0,0 21 16,0-22-16,-21 22 0,22-21 16,-22-1-16,21 22 0,-21 0 15,0-21-15,0 21 0,0-1 0,0 44 32,0-1-17,-21-21-15,-1 21 0,22 21 0,-21-21 16,21 1-16,0 20 0,0-21 15,-21 21-15,21-20 0,0 20 0,0-21 16,0 0-16,0 0 0,21 22 16,0-22-16,1-21 0,-1 21 0,0 0 15,0-21-15,0 0 0,22 0 16,-22 0-16,21 0 0,-21 0 16,22-21-16,-1 0 0,0 0 0,-21 0 0,22-22 15,-1 1-15,-21 21 0,22-22 16,-1 1-16,-21-21 0,43-22 15,-43 43-15,0-1 0,0-20 16,0 20-16,-21 1 0,0 0 16,0 21-16,0-1 0,0 1 0,0 0 15,-21 21-15,0 0 16,0 0-16,21 21 0,-21 0 0,-1 1 16,1 20-16,0 0 0,21 1 0,0-1 15,-21 0-15,21 1 0,-21-1 16,21 0-16,0 1 0,0-1 15,0 0-15,0 1 0,0-22 0,21 21 16,-21 0-16,21-20 0,0-1 16,0 0-16,22 0 0,-22-21 0,21 0 15,-21 0-15,22 0 0,-1 0 16,0 0-16,-20-21 0,20 21 0,-21-21 16,21 0-16,-20-22 0,20 22 0,-21 0 15,0-21-15,0-1 0,-21 22 16,0-21-16,22 21 0,-22-1 0,0 1 15,0 0-15,-22 21 16,1 0-16,0 0 0,0 21 16,0 0-16,0 1 0,21 20 15,0-21-15,0 21 0,0-20 16,0-1-16,0 21 0,0-21 0,0 0 16,21 1-16,0-1 0,0-21 15,0 21-15,0-21 0,22 0 0,-22 0 16,0 0-16,21 0 0,-20-21 0,20 0 15</inkml:trace>
  <inkml:trace contextRef="#ctx0" brushRef="#br0" timeOffset="16559.29">13102 3069 0,'0'0'0,"21"-21"0,0 21 0,-21-21 16,22 21-16,-22-21 0,0 0 15,21-1-15,-21 1 16,21 0-16,-21 0 0,0 0 16,0 42 15,0 0-31,-21 0 0,0 0 16,-1 22-16,1-22 0,0 21 0,0 1 15,0-1-15,0-21 0,-1 21 16,22 1-16,0-22 0,0 0 0,0 21 15,0-20-15,22-1 0,-1-21 0,0 21 16,0-21-16,21 0 0,1 0 16,-1 0-16,0 0 0,1-21 0,-1 0 15,0-1-15,1 1 16,-1 0-16,-21-21 0,0 21 0,-21-1 16,0-20-16,0 21 0,-21-21 0,0 20 15,0 1-15,-21-21 0,20 21 16,-20 0-16,21 21 0,-21-22 0,20 22 15,1 0-15,21-21 16,21 21 0,1 0-16,20 0 0,0 0 0,1 0 15,-1 0-15,0-21 0,1 0 16,20 21-16,-21-21 0,1 21 0,-1-21 16,0 21-16,1 0 0,-22-22 15,21 22-15,-21 0 0,-21-21 16,22 21-16,-22 21 31,0 1-15,0-1-16,0 0 0,-22 0 15,22 21-15,0-20 0,-21 20 0,21 0 16,0 1-16,-21 20 0,21 1 0,0-1 16,0 1-16,-21-1 0,21 1 15,-21-1-15,21 22 0,-21-22 0,21 1 16,0 20-16,-22 1 0,22 0 15,-21-1-15,21 1 0,-21 0 0,21-1 16,0 1-16,0-21 0,-21 20 16,21-20-16,-21-1 0,21 1 0,0-1 15,-21-20-15,-1 20 0,1-21 16,21-20-16,-21 20 0,0-21 0,21 0 16,-21-21-16,0 0 15,-1-21-15,22 0 16,0 0-16,0-22 0,0 1 0,0-21 15,0-1-15,0 1 0,0-22 0,22 0 16,20 1-16,-21-1 0,21-21 16,-20 21-16,20-20 0,-21 20 15,21 0-15,-20 1 0,20 20 0,-21 1 0,21-22 16,-20 21-16,20 1 16,-21 21-16,21-22 0,-20 1 0,20-1 15,0 22-15,1-1 0,-1 1 0,0 0 16,1-1-16,-1 1 0,21 21 15</inkml:trace>
  <inkml:trace contextRef="#ctx0" brushRef="#br0" timeOffset="17635.66">15303 3217 0,'0'0'0,"22"0"15,-1 0 1,-21-21 0,21 0-16,0 21 0,0-21 0,-21 0 15,21 0-15,1-1 0,-1 1 16,0 0-16,0 0 0,0 0 16,0-22-16,22-20 0,-43 21 15,21-1-15,0 1 0,-21 0 0,0-1 16,0 1-16,0 21 0,0-22 0,0 22 15,-21 21 1,0 21 0,0 22-16,-1-22 0,1 21 15,0 1-15,0 20 0,0-21 0,21 1 16,0-1-16,-21 0 0,21 1 0,0-1 16,0 0-16,0 1 0,0-1 15,0-21-15,21 22 0,0-22 0,0 0 16,0 0-16,0-21 0,22 0 15,-22 0-15,21 0 0,1 0 0,-22 0 16,21 0-16,0-21 0,-20 0 16,20-22-16,0 22 0,-21-21 15,22 0-15,-22-1 0,21 1 0,-21 0 16,1-1-16,-1-20 0,0 20 16,0 1-16,-21 0 0,21-1 0,-21 1 15,0 21-15,0 0 0,0 42 31,0 0-31,0 0 0,-21 22 16,0-1-16,21-21 0,-21 21 0,21 1 16,-21-1-16,21 0 0,-22-20 0,22 20 15,0 0-15,-21-21 0,21 22 16,-21-22-16,21 21 0,0-21 16,0 1-16,0-1 0,0 0 15,0-42 1,21 0-1,-21-1-15,21 1 0,1 0 16,-1 0-16,0-21 0,0 20 0,21-20 16,-20 21-16,-1 0 0,0 0 15,21-1-15,-21 1 0,1 0 0,-1 21 16,0 0 0,-21 21-16,0 0 0,0 1 15,0-1-15,0 0 0,0 0 16,0 0-16,0 0 15,0 22-15,0-22 0,21 0 0,0 0 16,0 0-16,1-21 0,20 22 0,-21-1 16,21-21-16,1 0 0,-1 0 15,0 0-15,-20 0 0,20 0 0,0 0 16,1 0-16,-22-21 0,21-1 16,0 1-16,-20 0 0,-1-21 0,0 21 15,21-22-15,-21 22 0,-21-21 16,22-1-16,-22 22 0,0-21 0,0 21 15,0 0-15,0-1 0,-22 22 16,1 0-16,0 0 16,0 0-16,0 22 0,0-1 15,-1 0-15,22 21 0,0-21 16,0 22-16,0-22 0,0 21 0,0-21 16,0 1-16,0 20 0,0-21 0,0 0 15,22 0-15,-1 1 0,0-1 16,0-21-16,21 0 0,-20 21 0,20-21 15,0 0-15,-21 0 0,22 0 16,-1-21-16,-21 0 0,22-1 0,-22 22 16,21-21-16,-21 0 0,0-21 15,-21 21-15,0-1 0,0 1 0,0 0 16,-42 0-16,21 0 0</inkml:trace>
  <inkml:trace contextRef="#ctx0" brushRef="#br0" timeOffset="17847.55">14901 2858 0,'-42'0'0,"84"0"0,-105 21 0,42 0 16,42-21-1,0 0-15,21 0 0,1 0 0,20 0 16,-21 0-16,22 0 0,21 0 15,-22 0-15,22 0 0,-22 0 16,22-21-16,-22 21 0,-20-21 16,20 21-16,-20-22 0</inkml:trace>
  <inkml:trace contextRef="#ctx0" brushRef="#br0" timeOffset="18563.48">18944 2434 0,'0'-21'16,"0"42"-16,0-63 0,0 21 0,0 0 15,-21 42 1,0 0-16,0 21 16,-1 22-16,22-22 0,-42 22 0,21-1 15,0 1-15,-22-1 0,22 1 0,-21-1 16,21-21-16,-22 22 0,1-22 16,21 1-16,-21-1 0,20 0 0,1 1 15,0-22-15,21 0 16,0 0-16,0 0 0,21-42 15,0 0 1,1 0-16,20-22 0,-21 22 16,0-21-16,22 0 0,-22-22 0,21 22 15,-21-22-15,22-20 0,-22 20 16,21-21-16,0 22 0,-20-22 0,20 22 16,-21-1-16,0 22 0,0 0 15,1 20-15,-1 1 0,-21 0 0,21 21 16,-21 21-1,0 22-15,0-1 0,0 21 0,0-20 16,0 20-16,0 1 0,0-1 16,0 1-16,0-1 0,0 1 0,0-1 15,0-20-15,0-1 16,0 0-16,0 1 0,0-1 0,0 0 16,0-21-16,0 1 0,0-1 15,0 0-15,-21-42 31,0 0-31</inkml:trace>
  <inkml:trace contextRef="#ctx0" brushRef="#br0" timeOffset="19695.46">18500 3027 0,'0'0'0,"-22"0"0,1 0 0,42 0 31,1 0-31,-1-21 0,0 21 16,21 0-16,1 0 0,-1-21 15,0-1-15,22 22 0,-22-21 0,22 0 16,-1 21-16,1-21 0,-1 0 16,-21 0-16,22-1 0,-1 1 0,-20 21 15,-1-21-15,-21 0 0,22 21 16,-43 21 0,0 0-1,-22 0-15,1 1 0,21-1 16,-21 21-16,0-21 0,0 0 0,21 22 15,0-22-15,-21 21 0,21-21 16,0 1-16,0-1 0,0 21 16,0-21-16,0 0 0,21 1 15,-21-1-15,21-21 0,21 0 16,-21 0-16,1 0 0,20 0 16,0 0-16,1-21 0,-1-1 0,0 1 15,1 0-15,-1 0 0,0 0 16,-21 0-16,22-22 0,-22 22 0,0-21 15,-21 21-15,0-22 0,0 22 0,0-21 16,0 21-16,0-1 0,0 1 16,-21 21-1,21 21-15,-21 1 0,0-1 16,-1 0-16,22 21 0,-21-21 16,21 22-16,-21-1 0,21 0 15,0-20-15,0 20 0,0-21 0,0 21 16,21-20-16,0-1 0,-21 0 15,22 0-15,20-21 0,-21 0 0,0 0 16,22 0-16,-22 0 0,21 0 0,0 0 16,-20-21-16,20 0 0,0 0 15,1-1-15,-1 1 0,-21-21 0,21 0 16,1-1-16,-22 1 0,21 0 16,-21-1-16,1-20 0,20 20 0,-21-20 15,-21-1-15,21 1 0,0-1 16,-21 1-16,22 21 0,-22-1 15,0 22-15,0 0 0,0 0 0,0 0 16,0 42 0,-22 0-16,22 0 0,-21 21 0,0 22 15,0-22-15,0 22 0,0-1 16,21-20-16,-22 20 0,22-21 16,-21 22-16,21-22 0,0 1 0,0-1 15,0 0-15,0-21 0,0 22 0,0-22 16,21 0-16,1 0 0,-1 0 15,0-21-15,0 0 0,0 0 16,0 0-16,22 0 0,-1 0 0,-21 0 16,22-21-16,-1 0 0,0 0 15,1 0-15,-22 0 0,21-1 0,0 1 16,-20-21-16,-1 21 0,0 0 16,0-1-16,0 1 0,-21 0 0,0 0 15,0 42 1,0 0-16,-21 0 15,0 1-15,0-1 0,0 0 0,21 0 16,-22 21-16,22-20 0,0-1 16,0 21-16,0-21 0,0 0 15,0 1-15,0-1 0,22 0 16,-1 0-16,0-21 0,21 0 16,-21 0-16,22 0 0,-1 0 15,-21 0-15,22-21 0,-22 21 0,21-21 16,-21 0-16,22-1 0,-22 1 0,0 0 15,0-21-15,-21 21 0,0-22 16,0 22-16,0 0 0,0-21 0,0 20 16,-21 1-16,21 0 0,-21 0 15,0 0-15,-22 21 0,22 0 16,0 0-16,0 0 0,-22 0 0,22 0 16,0 0-16,0 21 0,0 0 0,-22-21 15,43 21-15,-21-21 0,0 0 16,0 0-16,0 0 15</inkml:trace>
  <inkml:trace contextRef="#ctx0" brushRef="#br0" timeOffset="19892.34">20235 2773 0,'0'-21'15,"43"21"1,-22 0-16,0 0 16,21 0-16,1-21 0,-1 21 15,0 0-15,22 0 0,-1 0 0,1 0 16,-1 0-16,1 0 0,-22 0 16,22 0-16</inkml:trace>
  <inkml:trace contextRef="#ctx0" brushRef="#br0" timeOffset="20636.79">21463 2921 0,'0'0'0,"-21"0"0,21-21 0,0 0 15,0 0-15,0-1 16,21 22-16,0 0 15,0 0-15,0 0 0,1 0 0,-1 0 16,0 0-16,0 0 0,0 22 16,0-1-16,1 0 0,-22 0 0,21 0 15,-21 22-15,0-22 0,0 0 16,0 21-16,0-21 0,0 1 0,0-1 16,-21 0-16,-1 0 0,22 0 15,-21 0-15,21 1 0,0-44 47,0 1-47,0 0 16,0 0-16,0 0 0,21-22 15,1 22-15,-1 0 0,0-21 0,0 21 16,21-22-16,-20 1 0,20 21 0,-21-22 16,21 22-16,-20 0 0,-1 0 15,21 21-15,-21 0 0,0 0 0,1 21 16,-1 0-1,-21 22-15,21-22 0,-21 0 0,0 21 16,0-21-16,0 22 0,0-22 16,0 21-16,0-21 0,0 1 0,0 20 15,0-21-15,0 0 0,0 0 16,0 1-16,0-1 0,0-42 31,0-1-15,0 1-16,0 0 0,0 0 0,21 0 15,0 0-15,0-22 0,1 22 16,-1 0-16,0-21 0,0-1 0,21 22 16,-20-21-16,20 21 15,0-1-15,1 1 0,-1 0 0,0 21 16,1 0-16,-1 0 0,0 0 0,-21 21 16,22 0-16,-22 22 0,0-22 15,0 21-15,-21-21 0,0 22 0,0-22 16,0 0-16,0 21 15,0-20-15,-21-1 0,0 0 0,0 0 0,0 0 16,-1 0-16,1 1 0,0-22 16,21 21-16,21-42 31,22-1-31,-22 22 0</inkml:trace>
  <inkml:trace contextRef="#ctx0" brushRef="#br0" timeOffset="22202.46">23389 2879 0,'0'0'0,"0"-21"16,0-1-16,0 1 0,0 0 0,0 0 15,0 0-15,-21 0 0,0 21 16,0 0-16,-1 0 16,1 0-16,0 21 0,0-21 0,0 21 15,0 21-15,-22-21 0,22 1 16,0 20-16,0-21 0,-22 21 0,22-20 15,21 20-15,0-21 16,-21 0-16,21 22 0,0-22 0,0 0 16,0 0-16,21 0 0,0 0 15,1 1-15,-1-1 0,0-21 0,0 0 16,0 0-16,0 0 0,1 0 16,20-21-16,-21-1 0,0 1 0,0 0 15,1 0-15,-1 0 0,0-22 0,0 22 16,0-21-16,0 0 0,1 20 15,-1-20-15,-21 0 0,21 21 0,-21-1 16,21 1-16,-21 0 0,0 42 31,0 0-31,-21 1 16,21 20-16,-21-21 0,21 21 0,0-20 16,-21 20-16,21-21 0,0 0 0,0 22 15,0-22-15,0 0 0,0 0 16,0 0-16,21 0 0,0 1 0,0-22 15,0 0-15,0 0 0,1 0 16,-1 0-16,0 0 0,21 0 0,-21-22 16,1 1-16,20 0 0,-21 0 15,21-21-15,-20 20 0,-1-20 16,21 0-16,-21-1 0,0 1 0,22 0 16,-1-1-16,-21-20 0,0 21 15,22-22-15,-22 22 0,0-1 16,-21 1-16,0 21 0,0 0 0,0 0 15,21-1-15,-42 44 16,0-1-16,21 21 16,-21 0-16,0 1 0,-1-1 15,1 0-15,0 1 0,0-1 0,0 0 16,0 1-16,-1-1 0,22 0 0,-21-20 16,21 20-16,0-21 0,0 21 15,0-20-15,0-1 0,21 0 0,1 0 16,-1-21-16,21 0 0,-21 0 15,0 0-15,22 0 0,-22 0 16,0 0-16,21-21 0,-20 0 16,20 0-16,-21-1 0,0 1 0,0 0 15,22 0-15,-22-21 0,-21 20 16,21 1-16,-21 0 0,21 0 0,-42 42 47,0 0-47,21 0 0,0 1 0,-21-1 15,21 0-15,-21 0 0,21 0 16,-22 0-16,22 1 0,0-1 0,0 0 16,0 0-1,22-21 1,-1 0-16,0 0 0,0 0 16,0 0-16,0-21 0,1 21 0,-1-21 15,0 0-15,0-1 0,0 1 0,22 0 16,-22 0-16,0 0 0,0 0 15,0-1-15,0 1 0,1 21 16,-44 21 0,1-21-16,0 22 15,0-1-15,0 0 0,0 0 16,21 0-16,-22 0 0,1 1 16,21-1-16,0 0 0,0 0 15,0 0-15,21-21 16,1 0-1,-1 0-15,0 0 16,-21-21-16,21 0 0,0 0 16,-21 0-16,0-1 15,0 1-15,0 0 0,0 0 0,0 0 16,0 0-16,0-1 0,0 1 16,21 21 30,1 0-46,-1 0 16,0-21-16,0 21 0,0 0 16,0 0-16,22 0 0,-22 0 0,0 0 15,0 0-15,0 0 0,-21 21 16,22-21-16,-22 21 0,21 1 0,-21-1 16,0 0-16,0 0 0,0 0 15,-21 0-15,-1 1 0,22-1 16,0 0-16,-21 0 0,0-21 15,21 21-15,-21 0 0,0-21 32,21-21-17,0 0-15,0 0 16,21 0-16,0 0 16,0-1-16,0 1 0,1 0 0,20 0 15,-21 0-15,21-22 0,1 22 16,-1 0-16,0 0 0,1-21 0,-1 42 15,0-22-15,-20 22 16,-1 0-16,0 0 0,0 0 0,-21 22 16,0-1-16,0 0 0,0 0 15,0 0-15,-21 22 0,0-22 0,0 0 16,-1 0-16,1 21 0,0-20 16,0-1-16,0 0 0,21 0 15,-21-21-15,21 21 0,-22-21 16,22-21 15</inkml:trace>
  <inkml:trace contextRef="#ctx0" brushRef="#br0" timeOffset="22404.44">24850 2350 0,'0'0'0,"-22"-22"0,1 22 16,21-21 15,-21 21-15,0 0 0,0 0-16,0 0 15</inkml:trace>
  <inkml:trace contextRef="#ctx0" brushRef="#br0" timeOffset="22595.55">23812 2582 0,'0'0'0,"22"0"15,-1 0-15,21 0 16,-21 0-16,0 0 0,22 0 0,-1 0 15,0 0-15,1 0 0,-1 0 16,0 0-16,1 0 0,-22 0 0,21 0 16,-21 0-16</inkml:trace>
  <inkml:trace contextRef="#ctx0" brushRef="#br0" timeOffset="24141.15">825 4868 0,'0'-21'0,"0"-85"31,-21 128-15,21-1-16,0 0 15,-21 21-15,21 1 0,0-1 0,0 0 16,0 22-16,0-22 0,-21 0 15,21 1-15,-21 20 0,21-42 16,0 22-16,0-1 0,0-21 0,0 0 16,0 1-16,0-1 0,0-42 31,21-1-15,0 1-16,0 0 0,22 0 0,-22-21 15,0 20-15,0-20 0,0 0 16,0-1-16,-21 22 0,22-21 15,-22 21-15,21 0 0,-21-1 0,21 1 16,0 42 0,0 1-16,-21-1 15,0 21-15,21-21 0,-21 22 16,22-22-16,-22 21 0,0-21 16,21 22-16,-21-22 0,21 0 0,0 0 15,-21 0-15,21-21 16,0 21-16,85-42 31,-85 0-31,22 0 0,-22-21 0,21 20 16,-21-20-16,1 0 0,20-1 15,-21 1-15,0 0 0,0-1 0,1 1 16,-1 0-16,-21-1 0,0 22 16,0 0-16,0 0 0,0 0 15,0 42 1,0 21-16,0-21 15,0 1-15,0 20 0,0 0 16,0-21-16,0 22 0,0-1 16,0 0-16,0-20 0,0 20 0,0 0 15,0-21-15,21 1 0,0-1 16,-21 0-16,21-21 0,0 0 0,1 0 16,-1 0-16,21 0 0,-21 0 15,22 0-15,-22 0 0,21-21 0,-21 0 16,0-22-16,22 22 0,-1 0 15,-21-21-15,0-1 0,22 22 16,-22-21-16,0-1 0,-21 1 16,0 21-16,0-21 0,0-1 15,0 22-15,0 0 0,0 0 0,0 0 0,-21 21 32,21 21-32,0 0 0,0 0 0,-21 21 15,21-20-15,-21 20 0,21 0 16,0 1-16,0-1 0,0 0 0,0-21 15,0 22-15,0-22 0,0 0 16,21 0-16,0 0 0,-21 1 0,21-1 16,0-21-16,22 0 0,-22 0 15,21 0-15,0 0 0,1 0 0,20 0 16,-20 0-16,20-21 16,1-1-16</inkml:trace>
  <inkml:trace contextRef="#ctx0" brushRef="#br0" timeOffset="26685.58">3683 5122 0,'0'0'0,"0"22"0,0-44 31,0 1-31,21 0 0,0 0 16,22 0-16,-22-22 0,21 22 0,0-21 15,1 0-15,-1-1 16,-21 1-16,22-22 0,-1 22 0,0 0 16,-21-1-16,22 1 0,-22 0 15,0-1-15,-21 1 0,0 21 0,0 0 16,-42 21 0,21 0-16,-1 21 0,-20 0 0,0 0 15,-1 0-15,1 22 0,21-22 0,-21 21 16,-1-21-16,22 22 0,0-22 15,21 21-15,0-21 0,0 22 0,0-22 16,21 21-16,0-21 0,0 22 16,1-22-16,-1 0 0,0 0 0,0 0 15,0 1-15,0-1 16,1 0-16,-1 0 0,-21 0 16,-21-21-1,-1 0 1,1-21-16,0 0 0,0 21 0,-21-42 15,20 20-15,1 1 0,0-21 16,0 21-16,-21-22 0,20 22 0,1-21 16,0 21-16,0 0 0,0 21 15,21 42 1,0-21 0,0 0-16,0 22 0,0-1 0,0-21 15,21 21-15,0 1 0,0-22 16,22 21-16,-22-21 0,21 1 15,0-1-15,-20-21 0,20 0 0,0 0 16,1 0-16,-1 0 0,0-21 16,1 21-16,-1-22 0,21-20 0,-20 21 15,-1-21-15,0-1 0,1 1 16,-1 0-16,0-1 0,1 1 0,-22-22 16,0 22-16,0 0 0,0-22 15,-21-20-15,0 20 0,0 43 16,0-21-16,0 20 0,0 1 15,0 0-15,0 42 16,0 0-16,-21 1 0,21 20 16,0-21-16,0 21 0,-21 22 15,0-22-15,0 1 0,21 20 0,-21-21 16,-1 22-16,22-22 0,-21 22 16,0-22-16,0 0 0,21 1 0,0-22 15,0 21-15,0-21 0,0 1 16,63-44-1,-41 1-15,-1 0 16,0 0-16,21 0 0,-21 0 16,1-22-16,20 1 0,-21 21 0,0-22 15,0 22-15,1-21 0,-1 21 16,0 0-16,0-1 0,-21 44 31,0-1-15,0 0-16,0 0 0,0 0 15,0 22-15,0-22 0,0 0 16,0 0-16,0 0 0,0 0 0,21 1 16,0-1-16,1 0 0,-1-21 0,0 0 15,0 0-15,21 0 0,-20 0 16,-1 0-16,21 0 0,-21 0 16,22 0-16,-22-21 0,0 0 0,21-1 15,-21 1-15,1 0 0,-1 0 16,0 0-16,0-22 0,0 22 0,0-21 15,-21 21-15,0 0 0,22-22 16,-22 22-16,21 0 0,-21 42 31,0 21-15,0-20-16,-21-1 0,-1 21 0,22 0 16,-21-20-16,21 20 0,0-21 15,0 21-15,0-20 0,0-1 16,0 0-16,0 0 0,21-21 15,1 0-15,-1 0 0,21 0 0,-21 0 0,22 0 16,-1 0-16,0-21 0,1 0 16,-1 0-16,21-1 0,-20 1 15,-1-21-15,22-22 0,-22 43 16,-21-21-16,0 0 0,-21-1 16,0 22-16,0-21 0,0-1 0,0 1 15,0 21-15,-21-21 0,0 20 0,0 1 16,-22 21-16,22-21 0,-21 21 15,0 0-15,-1 0 0,22 21 0,-21 0 16,-1 1-16,1-1 0,0 21 16,21 0-16,-22 1 0,22-1 15,-21 0-15,21 22 0,-1-22 16,22 1-16,0-1 0,0 0 0,0 1 16,0-22-16,0 21 0,22-21 0,-1-21 15,21 21-15,-21-21 0,22 0 16,189-21-1,-168 0-15,-1 0 16,-20-21-16,20 20 0,-20-20 0,-1 21 16,0-21-16,-21-1 0,22 22 0,-22-21 15,0-1-15,0 22 0,0-21 16,-21 21-16,0 0 0,0-1 16,0 1-16,0 42 31,0 1-31,0-1 0,0 0 15,0 0-15,0 0 0,0 22 16,0-22-16,0 21 0,-21-21 0,21 22 16,0-22-16,0 0 0,0 0 0,0 0 15,0 0-15,21 1 0,1-22 16,-1 0-16,0 0 0,21 0 16,-21 0-16,1 0 0,20-22 15,-21 1-15,21 0 0,-20-21 0,20 21 16,-21-1-16,21-20 0,-20 0 0,-1 21 15,0-22-15,0 1 16,0 21-16,0-22 0,1 22 0,-22 0 16,0 0-16,0 0 0,0 42 31,-22 0-31,22 0 0,-21 0 16,0 22-16,0-22 0,21 0 15,0 21-15,-21-20 0,21 20 0,0-21 16,0 21-16,0-20 0,0-1 0,0 0 15,0 0-15,21 0 0,0 0 16,0-21-16,0 0 0,22 0 0,-1 0 16,0 0-16,1 0 0,-1-21 15,-21 0-15,22 0 0,-1 0 16,0 0-16,-21-22 0,22 22 0,-22-21 16,0-1-16,21 22 0,-20-21 15,-1-22-15,21-20 0,-42 41 16,21 1-16,-21 0 0,21-1 0,-21 22 15,0 0-15,0 0 0,0 0 16,0 42 0,-21 0-16,21 0 0,-21 0 15,0 1-15,21 20 0,-21 0 0,21 1 16,-21-1-16,21-21 0,-22 21 0,22 1 16,0-1-16,0 0 15,0 1-15,0-1 0,0 0 0,0 1 16,0-22-16,0 0 0,22 0 15,-1 0-15,21 1 0,-21-1 0,22-21 16,-1 0-16,0 0 0,1 0 0,-1 0 16,21-21-16,1-1 0,-1 1 15,1 0-15,-22 0 0,85-43 16,-84 22-16,20 21 0,-21-21 16,-20-1-16,-1 1 0,0 21 0,0-22 15,-21 22-15,0-21 0,0 21 16,-21 0-16,0 21 0,0 0 0,-1 0 15,-20 0-15,0 0 0,21 0 16,-22 21-16,1 0 0,0 0 0,20 0 16,-20 0-16,0 22 0,21-22 15,-1 21-15,1-21 0,0 22 0,21-1 16,0-21-16,0 22 0,0-22 16,0 0-16,0 0 0,0 0 0,21 0 15,0 1-15,22-22 0,-22 0 0,64 0 16,-64-22-16,21 1 15,0 21-15,1-42 0,-1 21 16,-21 0-16,22-22 0,-1 1 0,-21 21 16,21-22-16,-20 1 0,20-21 15,-21 20-15,0-20 0,0-1 0,-21 22 16,22-22-16,-22 1 0,21-1 16,-21 1-16,0 21 0,0-1 0,0 1 15,0 21-15,0 42 16,0 0-16,0 0 15,0 22-15,0-1 0,-21 21 0,21-20 16,0 20-16,-22-20 0,22 20 16,0 1-16,0-22 0,0 0 0,0 22 15,0-22-15,0 0 0,0 1 16,0-1-16,0-21 0,22 22 0,-1-22 16,0-21-16,0 21 0,0-21 15,22 0-15,-22 0 0,21-21 16,-21 21-16,22-21 0,-1-1 0,0 1 15</inkml:trace>
  <inkml:trace contextRef="#ctx0" brushRef="#br0" timeOffset="27411.64">9948 4593 0,'0'0'0,"-21"0"0,0 0 16,0 0-16,21-21 15,0 0-15,0 0 0,0 0 16,0-1 0,0 1-16,0 0 0,0 0 15,21 0-15,0 0 16,0-1-16,-21 1 0,43 0 16,-22 0-16,0 0 0,21 0 0,-21 21 15,22-22-15,-1 22 0,0 0 16,-20 0-16,20 0 0,0 0 0,1 0 15,-22 22-15,21 20 0,-21-21 0,0 0 16,1 22-16,-1-1 0,-21-21 16,0 21-16,0 1 0,0-1 0,0-21 15,0 22-15,0-1 0,-21-21 16,-1 0-16,22 22 0,-21-22 16,0 0-16,0 0 0,21-42 31,0 0-31,0 0 15,0-1-15,21 1 0,0 0 16,0-21-16,1 21 0,-1-22 0,0 22 16,0-21-16,0-1 0,22 1 0,-22 0 15,21 21-15,0-22 0,1 22 16,-1 0-16,22 21 0,-22 0 0,0 0 16,1 0-16,-22 21 0,21 0 15,-21 0-15,0 1 0,-21 20 0,0-21 16,0 21-16,0 1 0,0-22 0,-21 21 15,21 1-15,-21-22 0,0 21 16,0 0-16,0-20 0,-1-1 16,1 0-16,0 0 0,21 0 0,0 0 15,0-42 17,21 21-32,22-21 0,-22-21 15,0 21-15,21-1 0</inkml:trace>
  <inkml:trace contextRef="#ctx0" brushRef="#br0" timeOffset="27808.43">11578 4318 0,'0'-21'0,"0"42"0,0-63 0,-21 63 32,0 0-32,21 0 15,-21 22-15,-1-22 0,22 21 0,-21 0 16,0 1-16,0-1 0,21-21 15,-21 22-15,21-1 0,-21 0 0,21 1 16,0-22-16,0 21 0,0-21 16,0 0-16,21 1 0,0-1 0,0-21 15,0 0-15,22 0 0,-1 0 0,-21 0 16,21 0-16,1-21 0,-1-1 16,0 1-16,1 0 0,-1-21 0,-21 21 15,22-1-15,-22-20 0,0 0 16,-21 21-16,0-22 0,0 1 15,0 21-15,0-22 0,-21 1 0,0 21 16,-1-21-16,-20 20 0,21 22 16,-21-21-16,20 21 0,1 0 0,-21 0 15,21 0-15,-22 21 0,22-21 0,0 22 16,0-1-16,0 0 0,21 0 16,-21 0-16,21 0 0,0 1 0,21-1 15,0-21-15,21 0 16,-21 0-16,22 0 0,-1 0 0</inkml:trace>
  <inkml:trace contextRef="#ctx0" brushRef="#br0" timeOffset="28079.28">12636 4170 0,'0'0'16,"0"-21"-16,0-22 0,0 22 0,0 0 15,-21 42 1,0 0-1,0 1-15,21 20 0,-21 0 0,0 1 16,-1-1-16,1 0 0,0 1 16,-21 62-16,42-62 0,-21-22 15,-1 21-15,1 1 0,21-1 0,-21-21 16,21 21-16,0-20 0,0 20 16,0-21-16,0 0 0,21-21 15,0 21-15,1-21 0,-1 0 0,0 0 16,21 0-16,-21-21 0,1 0 15,20 0-15,-21 0 0,0 0 0,0-1 16,1 1-16</inkml:trace>
  <inkml:trace contextRef="#ctx0" brushRef="#br0" timeOffset="28236.19">12382 4403 0,'-21'0'0,"42"0"0,-63 0 0,42 21 16,21-21-1,0 0-15,1 0 0,-1 0 16,21 0-16,-21 0 0,22 0 0,-22 0 16,21 0-16,-21-21 0,22 0 15,-1 21-15</inkml:trace>
  <inkml:trace contextRef="#ctx0" brushRef="#br0" timeOffset="28437.07">14817 4678 0,'-22'21'0,"44"-42"0,-65 63 16,22-21-16,0 1 0,0-1 15</inkml:trace>
  <inkml:trace contextRef="#ctx0" brushRef="#br0" timeOffset="30000.48">14626 4868 0,'0'-21'0,"0"42"0,21-21 16,0-21-1,1 0-15,20 0 0,-21 0 16,21 0-16,22-22 0,-22 22 0,1 0 16,20-21-16,-21-1 0,22 1 15,-22 0-15,1-1 0,20 1 0,-42 0 16,22-22-16,-22 1 0,0-1 15,0 1-15,-21 20 0,0-20 0,0 20 16,0 22-16,-21-21 0,0 21 16,0 0-16,-1 21 0,1 0 0,0 0 15,-21 21-15,21 0 0,-1 0 0,-20 21 16,21 1-16,0 20 16,0-20-16,-1 20 0,1 1 0,0-22 15,0 21-15,0 1 0,0-22 0,21 1 16,0-1-16,0 0 0,0 1 15,0-1-15,0-21 0,0 21 0,0-20 16,0-1-16,21-21 16,0 0-16,0 0 0,0 0 15,0 0-15,1-21 0,-1-1 0,0 1 16,21 0-16,-21 0 0,22-21 16,-22 20-16,0 1 0,0 0 0,0 0 15,1 0-15,-1 0 0,-21-1 16,21 22-16,-21 22 15,0-1-15,0 0 16,0 0-16,0 0 0,0 22 16,21-22-16,-21 0 0,21 21 0,-21-21 15,21 22-15,1-22 0,-1 0 16,0 0-16,0 0 0,21 1 0,1-1 16,-22-21-16,21 0 0,1 0 15,-1 0-15,0 0 0,1-21 0,20-1 16,-21 1-16,1 0 0,-1 0 0,0-21 15,1 20-15,-22-20 0,0 21 16,0-21-16,0-1 0,-21 1 0,0-43 16,0 64-16,0-21 0,0 21 15,-21-22-15,0 22 16,0 21-16,0 0 0,0 0 0,-1 0 16,-20 0-16,21 21 0,-21 0 15,20 1-15,-20-1 0,21 0 0,-21 21 16,-1 1-16,22-22 0,-21 21 0,21-21 15,-1 22-15,1-1 0,21-21 16,0 0-16,0 22 0,0-22 0,0 0 16,0 0-16,21 0 0,22-21 15,-22 0-15,0 0 0,21 0 16,-20 0-16,20 0 0,-21-21 0,21 21 16,-20-21-16,20 0 0,-21 0 15,0-1-15,22-20 0,-22 21 0,0-21 16,0 20-16,0-20 0,-21 21 15,21-21-15,-21 20 0,22-20 0,-22 21 16,0 42 15,-22 0-31,1 0 0,0 22 0,21-22 16,-21 21-16,0-21 0,21 1 16,-21 20-16,21-21 0,0 0 0,0 22 15,0-22-15,21 0 0,0 0 16,0-21-16,0 21 0,0-21 0,1 0 15,20 0-15,0 0 0,-21 0 0,22 0 16,-1-21-16,22 0 16,-22 21-16,0-21 0,1 0 0,20-1 15,-21-20-15,-20 21 0,20 0 16,-21 0-16,0-22 0,0 22 0,1 0 16,-22 0-16,-22 42 31,1 0-31,0-21 0,0 21 15,21 0-15,0 1 0,0-1 16,-21 0-16,21 0 0,0 0 0,0 0 16,0 1-16,0-1 0,21 0 15,0 0-15,0-21 0,0 0 16,1 0-16,20 21 0,-21-21 16,0 0-16,22 0 0,-22 0 15,21-21-15,-21 21 0,22-21 0,-1 0 16,0 0-16,-21 21 0,22-22 0,-22 1 15,21 0-15,-21 0 0,1 0 16,-1-22-16,21 1 16,-21 0-16,-21 21 0,21-1 0,-21 1 15,0 0-15,-21 21 16,0 0-16,0 0 0,0 0 16,-22 21-16,22 0 0,0 1 0,-21-1 15,21 0-15,-1 0 0,1 0 16,-21 0-16,21 22 0,21-22 15,-21 0-15,21 0 0,-22 0 0,22 1 16,0-1-16,0 0 0,0 0 0,0 0 16,22-21-16,-1 0 0,0 0 15,0 0-15,0 0 0,0 0 0,1 0 16,20-21-16,-21 21 0,0-21 16,22-21-16,-22 20 0,0 1 0,0-21 15,0 0-15,0-1 0,1 1 16,-1-22-16,0 1 0,-21-1 15,0 1-15,0-22 0,21 22 0,-21-1 16,0 22-16,0 0 0,0-1 16,0 22-16,0 0 0,0 0 0,0 42 15,0 21 1,-21-21-16,0 43 0,21-22 0,-21 22 16,-1-1-16,22 1 0,0-1 15,0-20-15,0 20 0,0-21 0,0 1 16,0-1-16,0 0 0,0-20 0,0 20 15,0-21-15,22 0 0,-1 22 16,0-43-16,0 21 0,0 0 0,0-21 16,22 0-16,-1 0 0,0 0 15,1 0-15,-1-21 0,0 0 16,22-1-16</inkml:trace>
  <inkml:trace contextRef="#ctx0" brushRef="#br0" timeOffset="31332.72">18732 4212 0,'0'0'0,"0"-21"16,0-21-16,0 21 0,0-1 0,0 1 16,0 0-16,-21 21 15,0 0-15,0 0 0,0 0 16,-22 21-16,22 0 0,0 22 0,0-22 16,0 21-16,-22 1 15,22-1-15,21 0 0,-21 1 0,0-1 16,21 0-16,0 1 0,0-22 15,0 21-15,0 0 0,0-20 0,0-1 16,0 21-16,21-21 0,0 0 0,0-21 16,22 22-16,-22-22 0,21 0 15,1 0-15,-1 0 0,0 0 0,1 0 16,-22-22-16,21 1 0,0 21 16,-20-21-16,20 0 0,-21-21 0,0 20 15,0 1-15,1-21 0,-1 0 16,0 20-16,0-20 0,-21 21 0,0-21 15,0 20-15,-21 22 32,0 22-32,0-1 0,-1 21 15,1-21-15,0 0 0,0 22 16,0-22-16,21 0 0,-21 21 16,21-20-16,0-1 0,0 0 0,0 0 15,0 0-15,21 0 0,0 1 0,0-22 16,0 0-16,22 0 0,-22 0 0,0 0 15,21 0-15,-21 0 0,1 0 16,20-22-16,-21 22 0,0-21 0,22 0 16,-22 0-16,0-21 0,-21 20 15,21-20-15,-21 21 0,0-21 0,0-1 16,0 22-16,0-21 0,-21 21 16,0-1-16,0 1 0,-1 21 15,1 0-15,-21-21 0,21 21 0,0 0 16,-1 0-16,22 21 15,0 0-15,22 1 16,-1-1-16,21-21 0,-21 0 0,22 21 16,-1-21-16,0 0 0,1 0 15,-1 0-15,21 0 0,-20 0 0,20 0 16,1 0-16,-22 0 16,0 0-16,22-21 0,-22 21 0,-21 0 0,22-21 15,-22-1-15,0 22 16,-42 0-1,-21 0-15,20 0 16,-20 0-16,0 22 0,21-1 16,-22 0-16,1 0 0,0 0 0,-1 0 15,22 1-15,-21-1 0,21 0 16,21 0-16,-22 21 0,22-20 16,0-1-16,0 0 0,0 0 0,0 0 15,0 0-15,22-21 0,-1 22 0,0-1 16,21-21-16,-21 0 0,22 0 0,-22 0 15,21 0-15,1 0 0,-22 0 16,21-21-16,0-1 0,-20 1 16,-1 0-16,21 0 0,-21 0 15,22-22-15,-22 22 0,0-21 0,0 0 16,0-22-16,0 1 0,1 20 0,-1-20 16,0-1-16,0 1 0,-21 20 15,0 1-15,21 0 0,-21 21 0,0-1 16,0 44-1,-21-1-15,0 0 16,21 21-16,-21 1 0,21-1 16,0 0-16,0 22 0,-21-22 0,21 0 15,0 1-15,0-1 0,0 0 16,0 1-16,0-1 0,0-21 16,0 22-16,21-22 0,0 0 0,-21 0 15,42 0-15,-21 0 0,1 1 0,20-22 16,0 0-16,1 0 0,-1 0 15,0 0-15,1 0 0,20-22 0,-21 22 16,22-21-16,-22 0 0,1 21 16,-1-21-16,0 0 0,1-22 15,-1 22-15,0 0 0,-21-21 0,22-1 16,-22 22-16,0-21 0,-21 21 16,0 0-16,0-1 0,0 1 0,-21 21 15,-21 0-15,20 0 16,-20 21-16,21 1 0,0-1 0,-22 21 15,22-21-15,0 22 0,0-22 16,21 21-16,0-21 0,0 0 0,0 1 16,0-1-16,0 0 0,21 0 15,-21 0-15,21 0 0,0-21 16,22 22-16,-22-22 0,0 0 0,0 0 16,22 0-16,-22 0 0,0 0 0,21 0 15,-21 0-15,1 0 0,-1 0 0,0-22 16,0 22-16,0-21 0,0 21 15,1-21-15,-1 0 0,0 21 16,-21-21-16</inkml:trace>
  <inkml:trace contextRef="#ctx0" brushRef="#br0" timeOffset="31507.61">21251 4657 0,'0'0'16,"-21"0"-16,0 0 0,21 21 15,-21-21 32,0 0-47,-1 0 16,1 0-16,-21 0 0</inkml:trace>
  <inkml:trace contextRef="#ctx0" brushRef="#br0" timeOffset="34565.87">1016 6371 0,'0'0'0,"-21"21"0,-22 1 16,22-22-16,-21 21 0,21 0 15,0-21-15,-1 21 0,44-21 31,-1 0-31,0-21 0,21 0 16,1 0-16,20-1 0,-21 1 16,22 0-16,-1 0 0,1 0 0,-22-22 15,22 22-15,-22 0 0,0 0 16,-20 0-16,-1 21 0,-21-21 0,0-1 16,-21 22-16,-1-21 15,-20 21-15,-21 0 0,20 0 16,-20 0-16,-1 21 0,1 1 0,-1-1 15,1 0-15,20 0 0,-20 0 16,21 22-16,20-22 0,1 21 16,0 0-16,21 1 0,0-22 15,0 21-15,21-21 0,0 22 16,1-22-16,20 0 0,-21 0 16,21 0-16,-20-21 0,20 0 0,0 0 15,1 0-15,-1 0 0,0 0 0,1 0 16,-22 0-16,0 0 0,0 0 15,-42 0 1,-21 0 0,20 22-16,-20-22 0,0 21 15,21 0-15,-22-21 0,1 21 0,0 21 16,-1-20-16,22-1 0,-21 21 16,21-21-16,-1 22 0,1-22 15,0 21-15,21-21 0,0 22 16,0-22-16,0 0 0,0 0 0,21 0 15,0 0-15,1-21 0,20 0 16,0 0-16,1 0 0,-1 0 16,0-21-16,1 0 0,20 0 0,-21 0 15,22 0-15,-1-22 0,-20 22 0,20-21 16,1-1-16,-22 1 0,0 0 16,1-22-16,-1 1 0,0 20 15,-20-41-15,-1 20 0,0 1 16,0 20-16,-21-20 0,0-1 0,0 22 15,0 0-15,0-1 0,0 22 16,0 0-16,0 0 0,0 42 16,0 0-1,0 0-15,0 1 0,-21 20 16,21 21-16,-21-20 0,21 20 0,-21 1 16,21-1-16,-22 1 0,1-22 15,21 22-15,0-1 0,0-21 0,0 1 16,0-1-16,0 0 0,21-20 15,22 20-15,-22-21 0,21 0 0,1-21 16,-1 0-16,0 0 16,22 0-16,-22 0 0,0 0 0,22-21 15,-22 0-15,22 0 0,-1 0 0,-20-22 16,20 22-16,-21-21 0,1-1 16,-1 22-16,-21-21 0,22 0 0,-22-1 15,-21 1-15,0 0 0,0 20 16,0 1-16,0 0 0,-21 21 15,-1 0-15,1 0 0,0 0 16,0 21-16,0 22 0,-22-22 0,22 0 16,0 21-16,21-21 0,-21 22 15,21-22-15,0 21 0,0-21 16,0 22-16,0-22 0,0 0 16,21 0-16,0 0 0,0-21 0,1 22 15,20-22-15,-21 0 0,21 0 16,1 0-16,-1 0 0,0 0 0,1 0 15,-1-22-15,0 1 0,-20 0 0,20 0 16,0 0-16,-21 0 0,1-1 16,20-20-16,-21 21 0,-21-21 0,21-1 15,0 22-15,-21-21 16,0-1-16,0 22 0,0 0 0,0 0 16,0 42-1,0 0-15,0 0 16,0 22-16,0-22 0,0 21 15,0-21-15,-21 22 0,21-1 0,-21-21 16,21 22-16,0-22 0,0 0 16,0 0-16,0 0 0,0 0 0,0 1 15,0-1-15,21-21 32,0 0-32,1-21 0,-1 21 0,-21-22 15,21 1-15,0-21 0,0 21 16,0-22-16,1 22 0,-1-21 0,0 0 15,0-1-15,21 1 0,-20 0 16,-1-1-16,0 1 0,0 21 16,0 0-16,0 21 0,1 0 15,-22 21-15,21 0 16,-21 0-16,0 0 0,0 22 0,0-22 16,0 21-16,0-21 0,0 22 15,0-22-15,0 21 0,0-21 0,0 0 16,0 1-16,21-1 0,-21 0 15,0 0-15,0 0 0,21-21 16,0 0-16,0 0 16,1 0-16,-1-21 15,0 21-15,0-21 0,0 0 0,0 0 16,1-1-16,-1-20 0,0 21 16,21-21-16,-21-1 0,1 1 0,-1 0 15,21-1-15,-21 22 0,0-21 0,1 21 16,-1-1-16,-21 1 0,0 42 31,0 1-31,0 20 16,0-21-16,0 21 0,-21-20 0,21 20 15,0 0-15,0-21 0,0 22 16,0-22-16,0 21 0,0-21 0,0 1 16,0-1-16,21 21 0,0-21 15,0-21-15,0 21 0,22 1 16,-22-22-16,21 0 0,-21 0 0,22 0 15,-1 0-15,-21 0 0,21 0 0,1-22 16,-1 1-16,0 0 0,1 0 16,-22 0-16,21 0 0,1-1 0,-22-20 15,0 21-15,0-21 0,0-1 16,-21 1-16,0 0 0,0 20 0,0-20 16,0 21-16,0 0 0,-21 21 15,0 0-15,0 0 0,0 0 16,-1 21-16,1 0 0,0 21 0,0-20 15,0 20-15,21-21 16,-21 21-16,21 1 0,0-22 0,0 0 16,0 21-16,0-20 0,0-1 0,21 0 15,0 0-15,0-21 0,21 21 16,-20-21-16,20 0 0,0 0 0,-21 0 16,22 0-16,-1-21 0,0 21 0,1-21 15,-1 0-15,-21 0 0,22-1 16,-22 1-16,21-21 0,-21 0 15,0 20-15,1-20 0,-22 0 0,21 21 16,-21-22-16,21 22 0,-21 0 0,0 0 16,0 42-1,0 0 1,-21 0-16,0 0 0,21 22 0,0-22 16,-22 21-16,22-21 0,-21 1 15,0 20-15,21-21 0,0 0 0,0 0 16,-21 1-16,21-1 0,-21 0 15,42-21 17,0-21-32,0 0 15,0-1-15,1 1 0,-1 0 16,0-21-16,0 21 0,0-22 0,0 1 16,22 0-16,-22-1 0,21 1 15,-21 21-15,1 0 0,-1-1 0,0 1 16,0 21-16,0 0 0,0 0 15,-21 21-15,0 1 0,0-1 16,0 21-16,0-21 0,0 22 0,0-22 16,0 21-16,0-21 0,0 22 15,0-22-15,0 21 0,22-21 0,-22 0 16,21 1-16,0-1 0,0 0 0,0-21 16,0 0-16,22 21 0,-22-21 15,21 0-15,-21 0 0,22 0 0,-22 0 16,0-21-16,21 0 0,-20 21 0,-1-21 15,0-1-15,21 1 16,-21-21-16,1 21 0,-1-22 0,0 1 16,0-21-16,0 20 0,-21-20 15,21 20-15,1-20 0,-1 21 0,0-22 16,0 22-16,-21-1 0,0 22 0,21 0 16,-21 0-16,0 0 0,0 42 15,0 0-15,-21 0 16,21 22-16,-21-1 0,0 0 15,0 1-15,21-1 0,-22 21 0,1 1 16,0-22-16,21 22 0,0-22 0,-21 0 16,21 1-16,0-1 15,0-21-15,0 22 0,0-22 0,0 0 16,0 0-16,21-21 0,0 0 0,0 0 16,1 0-16,-1 0 0,0 0 15,21 0-15,-21-21 0,1 21 0,20-21 16,-21 0-16,43-22 0,-43 1 15,0 21-15</inkml:trace>
  <inkml:trace contextRef="#ctx0" brushRef="#br0" timeOffset="34739.76">6096 6435 0,'0'0'0,"-42"0"0,20 0 0,1 0 0,0 0 15,21 21-15,21-21 16,0 0-16,1 0 15,20 0-15,-21 0 0,21 0 0,1 0 16,-22-21-16,21 21 0,-21-21 16,22-1-16,-22 22 0,21-21 0,-21 0 15,22 0-15,-22 21 0</inkml:trace>
  <inkml:trace contextRef="#ctx0" brushRef="#br0" timeOffset="35175.51">8107 6265 0,'21'-21'0,"-42"42"0,63-42 16,-42 42-1,0 1 1,0-1-16,0 21 15,0-21-15,-21 0 0,0 22 0,0-22 16,-1 0-16,22 0 0,0 0 0,-21 1 16,21-1-16,-21-21 0,21 21 15,0-42 17,0 0-17,0-1-15,0 1 0,0-21 16,0 21-16,0-22 0</inkml:trace>
  <inkml:trace contextRef="#ctx0" brushRef="#br0" timeOffset="35331.43">8022 6033 0,'0'-22'0,"0"44"0,0-65 15,0 22 1,0 42 15,21-21-15,0 21-16,1 1 0,-1-22 0,0 21 15,0-21-15,0 21 0,0-21 16,1 0-16</inkml:trace>
  <inkml:trace contextRef="#ctx0" brushRef="#br0" timeOffset="35732.68">8530 6096 0,'0'21'31,"0"0"-31,-21 1 15,21-1-15,0 0 16,0 0-16,0 0 0,0 0 0,0 1 16,-21-1-16,21 21 15,0-21-15,0 0 0,-21 1 0,21-1 16,0 0-16,0 0 0,0 0 16,0 0-16,0-42 31,0 0-31,0 0 0,0 0 15,0 0-15,0-22 0,21 22 0,0-21 16,0 21-16,0-22 0,0 1 0,1 21 16,20-22-16,0 1 15,1 21-15,-1 0 0,43 0 0,-43 21 16,0 0-16,1 0 0,-22 21 16,21 0-16,-21 21 0,0-21 15,1 22-15,-22-22 0,0 21 0,0 22 16,0-22-16,-22-21 15,1 22-15,0-22 0,0 0 0,0 0 16,0 0-16,21 0 0,0 1 0</inkml:trace>
  <inkml:trace contextRef="#ctx0" brushRef="#br0" timeOffset="37336.82">10393 5863 0,'0'0'0,"0"21"0,0 1 0,0 20 15,21-21-15,-21 0 16,0 0-16,0 1 16,21-22-16,0 0 15,0 0-15,1 0 0,-1-22 16,0 22-16,0-21 0,21 0 15,-20 0-15,20-21 0,-21 20 0,21 1 16,-20-21-16,20 21 0,-21-22 16,0 1-16,0 0 0,1 21 0,-1-22 15,-21 1-15,0 21 0,0-22 16,0 22-16,0 0 0,-21 21 16,-1 0-16,1 21 15,21 0-15,-42 22 0,21-1 16,0 0-16,-1 22 0,1-22 0,0 22 15,21-1-15,-21 1 0,21-22 0,-21 22 16,21-22-16,0 0 0,0 1 16,0-1-16,0 0 0,0 1 0,0-1 15,0 0-15,0-21 0,0 1 0,0-1 16,0 0-16,0 0 0,0-42 31,0 0-15,-21 0-16,21-1 0,-22 1 0,1 0 15,0-21-15,0 21 0,0-22 16,0 22-16,-22 0 0,22-21 16,0 20-16,0 22 0,0-21 0,-1 21 15,1 0-15,0 21 16,21 1-16,-21-1 16,21 0-16,0 0 0,0 0 0,0 0 15,0 1-15,0 20 0,21-21 0,0 0 16,22 22-16,-22-22 0,0 0 15,21 0-15,1-21 0,-1 21 0,0-21 16,22 0-16,-22 0 0,22 0 16,-1 0-16,1-21 0,-1 0 15,1 21-15,-1-21 0,-21 0 0,22-22 16,-22 22-16,1 0 0,-1 0 16,-21-22-16,0 22 0,0 0 0,1-21 15,-22 21-15,0-22 0,0 22 0,0-21 16,0 21-16,-22-1 15,1 22-15,0 0 0,0 0 16,0 22-16,0-22 0,-22 21 16,22 0-16,0 0 0,0 21 0,0-20 15,-1-1-15,22 21 0,0-21 0,0 0 16,0 1-16,0-1 0,0 21 16,0-21-16,22 0 15,-1 1-15,0-22 0,21 0 0,-21 0 16,22 0-16,-22 0 0,21 0 15,1-22-15,-1 1 0,0 21 0,1-21 16,20 0-16,-21 0 0,1 0 0,-1-1 16,-21-20-16,22 21 0,-22 0 15,0 0-15,0-1 0,0 1 0,-21 0 16,-21 21 0,0 21-1,0 0-15,0 1 0,-1-1 16,22 0-16,0 0 15,-21 0-15,21 0 0,0 1 0,0 20 16,0-21-16,0 0 0,43 22 16,-22-22-16,0 0 15,-21 0-15,0-42 47,0 0-47,-21 0 0,0-1 16,-1 1-16,1 0 15,0 21-15,21-21 16,-21 21-16,0 0 16,21 21-16,0 0 15,0 0-15,0 1 16,0-1-16,21 0 0,0-21 0,-21 21 16,42-21-16,-20 0 0,-1 0 15,0 0-15,21 0 0,-21 0 0,22 0 16,-1 0-16,0 0 0,1-21 15,-1 0-15,0 0 0,1-1 0,-1 1 16,-21 0-16,22-21 0,-22 21 0,21-22 16,-21 22-16,0-21 15,1-1-15,-1 1 0,0 0 0,0-22 16,0 22-16,-21-22 0,0 22 0,21-21 16,-21 20-16,0 1 0,0 21 15,0 0-15,0 42 16,-21 0-1,0 21-15,0-21 0,21 43 0,-21-22 16,0 1-16,-1-1 0,1 0 0,0 64 16,21-64-16,-21-20 15,21 20-15,0 0 0,0-21 0,0 22 16,0-22-16,0 0 0,21 0 0,0 0 16,0-21-16,1 0 0,20 0 15,-21 0-15,0 0 0,22 0 0,-22 0 16,0-21-16,21 21 0,-21-21 15,1 0-15,-1 0 0,0 0 16,-21-1-16,21-20 0,-21 21 0</inkml:trace>
  <inkml:trace contextRef="#ctx0" brushRef="#br0" timeOffset="37512.72">12446 5990 0,'-21'0'0,"42"0"0,0 0 47,0-21-47,0 21 0,1 0 16,20 0-16,-21-21 15,21 21-15,-20 0 0,-1-21 0,0 21 16,21 0-16,-42-21 0,21-1 0,1 22 16</inkml:trace>
  <inkml:trace contextRef="#ctx0" brushRef="#br0" timeOffset="39187.6">13547 5948 0,'0'0'16,"21"0"-1,0 0 1,0 0-16,0-21 16,0 0-16,1-1 0,-1 1 0,0 0 15,21-21-15,-21 21 0,1-1 16,-1-20-16,0 21 0,-21 0 0,0 0 16,0-1-16,0 1 0,-21 21 0,0 0 15,-1 0-15,-20 0 0,0 0 16,-1 21-16,-20 1 0,21-1 15,-1 0-15,1 0 0,0 0 0,20 22 16,1-22-16,0 0 0,21 0 0,0 21 16,0-20-16,0-1 0,21 0 15,0 0-15,1 21 0,20-20 16,-21-1-16,21 0 0,-20 0 0,-1 21 16,21-20-16,-21-1 0,0 0 15,-21 0-15,0 21 0,0-20 0,0-1 16,0 0-16,0 0 0,-21 0 0,0 0 15,0 1-15,-21-22 0,20 0 16,-62 0-16,41 0 0,1 0 16,0 0-16,-1 0 0,1-22 0,21 1 15,-21 0-15,20 0 16,22 0-16,0 0 0,-21-1 0,21-20 0,0 21 16,0 0-16,0 0 0,0-1 15,0 1-15,0 0 0,0 0 16,21 21-16,1 0 15,-1 0-15,-21 21 16,0 0-16,0 0 0,21 1 0,-21-1 16,21 0-16,0 0 0,-21 0 0,21 22 15,1-22-15,-1 0 0,0 0 16,0 0-16,21 0 0,-20 1 0,20-1 16,-21 0-16,21-21 0,1 0 15,-22 0-15,21 0 0,1 0 0,-1 0 16,0-21-16,-21 0 0,22-1 15,-1 1-15,0 0 0,-20 0 16,20 0-16,-21 0 0,0-1 0,22-20 16,-22 21-16,0-21 0,0 20 0,0-20 15,0 21-15,1 0 0,-1 0 16,-21-1-16,21 1 0,0 21 0,0 0 16,0 0-1,-21 21-15,0 1 16,0-1-16,0 0 0,0 0 15,0 0 1,0 0-16,0-42 31,22 0-15,-22 0-16,0 0 16,0 0-16,0-1 0,-22 1 15,1 0-15,0 21 16,0-21-16,0 21 15,0 0-15,-1 0 0,1 0 16,21 21-16,-21 0 0,0-21 0,0 21 16,0 1-16,-1-1 0,1 0 0,0 21 15,0-21-15,21 1 0,-21-1 16,21 21-16,-21-21 0,21 0 16,0 22-16,0-22 0,0 0 0,0 21 15,21-20-15,0-1 0,0 0 16,0-21-16,22 21 0,-1-21 0,0 0 15,1 0-15,20 0 0,-21 0 0,22 0 16,-22-21-16,22 21 0,-22-21 16,0 0-16,1-22 0,-1 22 0,0 0 15,-20 0-15,-1-22 0,0 22 16,0 0-16,0-21 0,-21 21 0,0-1 16,0 1-16,0 0 0,0 0 0,0 0 15,0 0 1,-21 21-16,0 0 15,21 21 1,0 0-16,0 0 16,0 0-16,0 0 0,0 1 15,0-1-15,0 0 0,21 0 16,-21 0-16,0 0 0,0 1 16,0-1-16,0 0 0,0 0 0,0 0 15,21 0-15,0-21 16,1 0-16,-1 0 15,0 0-15,0 0 16,0-21-16,0 21 0,1-21 0,-1 0 16,0 0-16,0 0 0,0-1 15,22 1-15,-22 0 0,0 0 0,0 0 16,0-22-16,0 22 0,1 0 16,-22 0-16,21 21 0,-21-21 15,0 42 1,0 0-16,-21 0 15,-1 0-15,22 1 0,-21-1 0,0 0 16,21 0-16,0 0 0,0 0 16,-21 1-16,21-1 0,0 0 15,21-21 32,-21-21-47,0 0 16,21-1-16,0 1 15,1 0-15</inkml:trace>
  <inkml:trace contextRef="#ctx0" brushRef="#br0" timeOffset="39378.49">15282 5863 0,'-21'0'0,"42"0"0,-84-21 31,42 21-31,-1 0 31,22 21-15,0 0-16,0 1 15,0-1-15,0 0 16</inkml:trace>
  <inkml:trace contextRef="#ctx0" brushRef="#br0" timeOffset="39773.28">15663 6033 0,'0'-43'32,"-21"43"-32,21-21 15,-21 21-15,21 21 16,-21 0-1,21 1-15,-21-1 0,21 0 0,-22 0 16,22 21-16,-21 1 0,0-1 16,21 0-16,-42 22 0,21-1 0,-1 1 15,-20-1-15,0 1 0,21-1 0,-22 22 16,1-21-16,0-1 16,-1 1-16,1-1 0,0 1 0,20-1 0,-20-21 15,21 22-15,0-1 0,-22 22 16,22-43-16,0 1 0,0-22 15,21 21-15,0-21 0,0 1 16,-21-1-16,21 0 0,0-42 31,0 0-15,0-1-16,21-20 0,-21 21 0,21-21 16,0-1-16,0 1 0</inkml:trace>
  <inkml:trace contextRef="#ctx0" brushRef="#br0" timeOffset="40079.1">15769 5969 0,'0'0'0,"0"-21"0,21 21 16,0 0-16,1 0 15,-1 0-15,0 0 0,-21 21 16,21-21-16,-21 21 0,0 22 15,0-22-15,0 0 0,0 0 16,0 21-16,-21-20 0,0-1 0,0 0 16,-22 0-16,22 0 0,0 0 0,-21-21 15,20 22-15,-20-22 16,21 0-16,0 21 0,-22-21 0,22 0 16,21-21 15,21 21-31,1-22 0,-1 1 0,0 0 15,21 0-15,-21 0 0,22 0 16,-1-1-16</inkml:trace>
  <inkml:trace contextRef="#ctx0" brushRef="#br0" timeOffset="40294.97">16150 5715 0,'21'-21'0,"-42"42"0,42-63 16,-21 21-16,21-1 0,-21 1 0,0 42 31,0 1-31,0 20 0,0-21 15,0 21-15,-21 1 0,0-1 16,0 0-16,21 1 0,-21-1 0,0 0 16,-1 1-16,22-1 0,0-21 0,-21 22 15,21-22-15,0 0 0,0 0 16,0 0-16,0 0 0,0 1 16,21-22-16,1 0 0,-1 0 15,21-22-15,-21 22 0,0-21 16</inkml:trace>
  <inkml:trace contextRef="#ctx0" brushRef="#br0" timeOffset="40468.87">16150 5906 0,'0'0'16,"-21"0"-16,0 0 0,21 21 15,21-21 1,0 0-16,0 0 0,0 0 15,22 0-15,-22 0 0,0 0 0,21 0 16,-20-21-16,20 21 0,-21-22 0,21 1 16</inkml:trace>
  <inkml:trace contextRef="#ctx0" brushRef="#br0" timeOffset="41376.62">18140 5990 0,'0'-21'16,"0"0"-1,0 0-15,0 0 16,21-1-16,-21 1 0,21 21 16,-21 21 15,0 1-31,-21-1 0,21 0 0,-21 0 16,0 21-16,-22 64 15,43-85-15,0 1 16,-21-1-16,21 0 15,-21 0-15,21 0 0,0 0 0,0 1 16,0-44 15,0 1-15,0 0-16</inkml:trace>
  <inkml:trace contextRef="#ctx0" brushRef="#br0" timeOffset="41581.53">18182 5673 0,'0'0'0,"0"-21"0,0-1 16,-21 1-16,21 0 15,-21 21-15,0 0 32,21 21-1,0 0-31,0 1 0,42-1 15,-21-21-15,0 21 0,0 0 16,22-21-16</inkml:trace>
  <inkml:trace contextRef="#ctx0" brushRef="#br0" timeOffset="42679.95">18711 5779 0,'21'0'0,"-42"0"0,42 21 31,-21 0-31,0 0 15,-21 0-15,0 0 0,21 1 0,-21-1 16,21 0-16,0 21 0,-21-21 16,0 1-16,21-1 0,-22 21 0,22-21 15,-21 0-15,0 1 0,21-1 0,-21 0 16,0-21-16,21 21 0,0 0 16,-21-21-16,-1 0 0,22 21 0,-21-21 31,21-21-31,0 0 15,0 0-15,0 0 0,0 0 0,21-1 16,-21-20-16,22 21 16,-1-21-16,21-1 0,-21 22 0,22-21 15,-1-1-15,-21 1 0,21 0 16,1 21-16,-1-1 0,0 1 0,1 0 16,-1 21-16,0 0 0,-20 0 0,-1 21 15,0 0-15,0 1 0,0 20 16,-21-21-16,0 21 0,0 1 0,0-22 15,0 21-15,0 1 0,0-22 16,-21 21-16,0-21 0,21 0 0,0 1 16,0-1-16,0 0 0,0 0 0,0 0 15,21-21 1,0 0-16,0 0 16,1 0-16,20 0 0,-21 0 0,21-21 15,-20 0-15,20 21 0,0-21 16,-21 0-16,22-1 0,-1 1 0,-21-21 15,22 21-15,-1-22 0,-21 1 16,21 21-16,-20-21 0,-1 20 16,0-20-16,-21 21 0,0 0 0,-21 21 31,0 21-31,-1-21 0,1 21 0,0 21 16,0-20-16,0-1 0,0 21 15,21-21-15,0 0 0,0 1 16,0-1-16,0 21 0,0-21 15,21 0-15,0 1 0,-21-1 16,21-21-16,-21 21 0,-21-21 47,0-21-47,0 21 0,21-21 16,-22-1-16,1 22 0,0-21 15,21 0-15,-21 21 0,21-21 16,-21 21-16,0 0 15,21 21-15,0 0 16,0 0-16,0 1 16,0-1-16,0 0 15,0 0-15,21 0 0,0 0 0,21-21 16,-21 22-16,1-1 0,20-21 0,-21 0 16,21 0-16,1 0 0,-1 0 15,0 0-15,1 0 0,-1 0 0,0 0 16,1-21-16,-22-1 0,21 1 0,1 0 15,-22 0-15,21-21 0,-21 20 16,0-20-16,22 0 0,-22-1 0,0 1 16,0-21-16,0 20 15,-21-20-15,22-1 0,-22 22 0,21 0 16,-21-1-16,0 22 0,0 0 0,-21 63 31,-1-21-31,1 22 16,21-1-16,-21 22 0,0-22 15,0 0-15,0 22 0,21-22 0,-22 0 16,1 1-16,21-1 0,0 0 16,-21-20-16,21-1 0,0 21 0,-21-21 15,21 0-15,0 1 0,0-1 16,21-21 0,0 0-16,0 0 0,1 0 0,-1 0 15,0-21-15,-21-1 0,21 1 16,0 0-16,0 21 0</inkml:trace>
  <inkml:trace contextRef="#ctx0" brushRef="#br0" timeOffset="42899.82">20172 5906 0,'0'0'0,"21"0"46,0 21-46,0-21 0,0 0 16,1 0-16,-1 0 0,0 0 16,0 0-16,0 0 0,0 0 15,1 0-15,-1 0 0,0 0 16,0 0-16,-21-21 16,21 21-16,0 0 0</inkml:trace>
  <inkml:trace contextRef="#ctx0" brushRef="#br0" timeOffset="44164.9">20659 6117 0,'-22'21'16,"1"-21"-1,42 0 1,1 0-16,-1 0 0,21 0 15,-21-21-15,0 0 0,22 21 0,-22-21 16,0 0-16,21 21 0,-20-21 16,-1-1-16,0 1 0,0 0 0,0 0 15,0 0-15,-21 0 0,0-1 16,0 1-16,0 0 0,-21 21 16,0 0-16,-21 0 15,21 21-15,-1 0 16,-20 1-16,21-1 0,0 21 0,-22-21 15,22 0-15,0 1 0,21 20 16,0-21-16,-21 0 0,21 0 0,0 22 16,0-22-16,0 0 0,21-21 0,0 21 15,0 0-15,1-21 0,20 22 16,0-22-16,1 21 0,20-21 0,-21 0 16,22 0-16,-1 0 0,-20 0 15,20 0-15,-20 0 0,-1-21 0,0-1 16,1 22-16,-1-21 0,0 0 0,1 0 15,-22 0-15,21 0 0,-21-22 16,-21 22-16,0 0 0,21-21 16,-21 20-16,0 1 0,0 0 0,0 0 15,-21 0-15,0 21 0,0 0 16,0 0-16,-22 0 0,22 0 0,-21 21 16,21-21-16,-22 21 0,22 0 15,-21 0-15,21 22 0,-22-22 0,22 0 16,0 0-16,21 22 0,0-22 0,0 0 15,0 0-15,0 0 16,0 22-16,21-22 0,0-21 16,1 0-16,-1 0 0,0 0 15,0 0-15,0 0 0,22 0 0,-22-21 16,0-1-16,0 22 0,0-21 16,22 0-16,-22 0 0,0 0 15,0-22-15,0 22 0,0 0 0,1-21 16,-1-1-16,0 22 0,-21-21 0,0 21 15,21 0-15,-42 42 32,0 0-32,0 21 0,21-21 15,-22 22-15,1-22 0,0 21 16,21-21-16,0 1 0,0 20 0,0-21 16,0 0-16,21 0 0,0 1 15,22-1-15,-1 0 0,0 0 0,1-21 0,-1 0 16,0 0-16,22 0 15,-22 0-15,1 0 0,-1 0 0,0-21 16,1 0-16,-1 21 0,0-21 0,-21-1 16,22-20-16,-22 21 0,21-21 15,-21 20-15,1-20 0,-1 0 0,0-22 16,-21 22-16,0 0 16,0 20-16,0-20 0,0 21 0,0 0 0,-21 0 15,0 21-15,-22 0 0,22 0 0,-21 21 16,-1 0-16,1 21 0,21-21 15,-21 1-15,-1 20 0,1 0 16,21-21-16,-22 22 0,22-22 16,21 21-16,0-21 0,0 1 0,0 20 15,0-21-15,0 0 0,21-21 0,-21 21 16,22-21-16,-1 0 0,0 0 16,0 0-16,0 0 0,22 0 0,-22 0 15,0-21-15,0 21 0,0-21 16,0 0-16,1 0 0,-1-22 0,0 22 15,-21-21-15,21 0 0,0-1 16,0-20-16,1 20 0,-1-20 0,0-1 16,-21 1-16,21-1 0,0 1 15,0-1-15,1 22 0,-22 0 0,0-1 16,0 22-16,0 0 0,-22 21 16,1 21-16,0 0 15,0 22-15,0 20 0,0 1 16,-1-1-16,1 1 0,0-1 0,21 1 15,0-1-15,0 1 0,0-1 16,0-20-16,0-1 0,21 0 0,0 1 16,1-1-16,-1-21 0,21 0 15,-21 0-15,0 1 0,22-22 16,-22 0-16,21 0 0,1 0 0,-1 0 0,0 0 16,1 0-16,-1-22 0,21 22 15,-20-21-15,20 0 0</inkml:trace>
  <inkml:trace contextRef="#ctx0" brushRef="#br0" timeOffset="44971.45">23643 5800 0,'42'-21'0,"-84"42"0,106-85 0,-64 43 0,0 0 15,-22 42 1,22 0 0,-21-21-16,0 43 0,21-22 15,0 0-15,-21 21 0,0-21 0,0 22 16,21-1-16,0-21 0,-22 22 0,22-22 15,-21 21-15,21-21 16,0 22-16,0-22 0,0 0 0,0 0 16,0 0-16,21-21 31,1 0-31,-1-21 16,0 0-16,0 21 0,0-42 15,0 20-15,1 1 0,-1 0 0,21-21 16,-21 21-16,0-22 0,43 1 15,-43 21-15,0 0 0,-21 42 32,0 0-32,0 0 15,0 0-15,0 0 0,0 1 0,0-1 16,0 0-16,0 0 0,0 0 0,0 0 16,0 1-16,21-22 15,1 0-15,-1 21 0,21-21 16,-21 0-16,0 0 0,1 0 15,20 0-15,-21-21 0,0-1 0,0 22 16,1-21-16,-1 0 0,0 0 16,0-21-16,0 20 0,0-20 0,1 0 15,-1-1-15,0 1 0,-21 21 16,0-21-16,21 20 0,-21 1 0,0 42 31,0 1-31,0 20 16,-21-21-16,0 21 0,21-20 0,0 20 15,0 0-15,0-21 0,0 1 16,0 20-16,0-21 0,0 0 0,21 0 16,0 1-16,0-22 0,0 0 0,1 0 15,-1 0-15,0 0 0,21 0 16,-21 0-16,22 0 0,-22-22 0,0 1 16,21 0-16,-20 0 0,-1 0 15,21-22-15,-21 1 0,0 0 0,1-1 16,-1 1-16,0 0 0,-21-1 15,0 22-15,0 0 0,-21 21 16,0 0-16,-22 0 0,22 42 16,0-20-16,-21 20 0,20-21 15,1 21-15,0 1 0,21-22 0,0 21 16,0-21-16,0 22 0,0-22 16,0 0-16,0 0 0,21 0 0,0 1 15,1-22-15,-1 0 0,21 21 0,-21-21 16,22 0-16,20 0 15,-42 0-15,22 0 0,-22 0 16,21 0-16,-21 0 0,-21-21 16</inkml:trace>
  <inkml:trace contextRef="#ctx0" brushRef="#br0" timeOffset="48106.55">1503 7938 0,'0'21'0,"0"-42"0,0 63 16,21-42-16,0 0 16,0 0-16,0-21 0,1 21 15,-1-21-15,0-1 0,21 1 16,-21 0-16,1 0 0,-1 0 15,0 0-15,0-1 0,0 1 0,0 0 16,-21 0-16,0 0 16,0 0-16,0-1 0,-21 22 15,0 0-15,-21 0 0,21 0 16,-22 0-16,22 22 0,-21-1 0,-1 0 16,22 0-16,-21 0 0,21 22 15,0-22-15,21 21 0,0 0 16,0 1-16,0-1 0,21 0 0,0 1 15,21-1-15,-21-21 0,22 22 16,-1-22-16,0 21 0,1 0 16,-22-20-16,21 20 0,1-21 15,-22 21-15,0-20 0,0-1 0,0 0 16,-21 21-16,0-21 0,0 1 0,-21-22 16,0 21-16,0 0 0,-22-21 15,22 0-15,-21 0 0,0 0 0,-1 0 16,1 0-16,0 0 0,-1 0 15,-20-21-15,20 0 0,1-1 16,0-20-16,-1 21 0,22-21 16,-21-1-16,0 1 0,20-22 0,1 22 15,0-21-15,0-1 0,0 22 0,0-22 16,21 22-16,0 21 16,0 0-16,0-1 0,0 44 15,21-1-15,0 21 16,0 0-16,0 1 0,0 20 15,1-20-15,20 20 0,-21-21 0,21 22 16,-20-22-16,20 1 0,0-1 16,1 0-16,-1-21 0,0 1 15,1-1-15,-1 0 0,21-21 0,-20 0 16,20 0-16,-20 0 0,20-21 16,-21 0-16,22-1 0,-22 1 0,22 0 15,-1-21-15,-20 21 0,-1-22 16,21-20-16,-41 20 0,20 1 0,-21-21 15,0-1-15,0 1 0,-21-1 16,0 22-16,0-22 0,0 22 0,0 0 16,-21-1-16,21 22 0,0-21 15,-21 42-15,0 21 16,21 0-16,0 21 16,0 1-16,-21 20 0,21-20 0,0 20 15,0 1-15,0-1 0,0-21 16,0 22-16,-21-1 0,21-20 0,-22-1 15,1 0-15,21 1 16,0-22-16,0 0 0,0 0 0,0 0 16,0-42 15,21 0-31,1 0 0,-22 0 0,21 0 16,0-22-16,-21 22 0,21-21 15,0 21-15,-21-22 0,21 22 0,-21 0 16,22 0-16,-22 0 0,21 21 15,0 0 1,-21 21-16,21 0 0,-21 0 16,0 0-16,21 22 0,0-22 0,-21 0 15,22 0-15,-1 21 16,0-20-16,-21-1 0,21 0 0,21 0 16,-20 0-16,-1 0 0,0-21 0,21 22 15,-21-22-15,22 0 0,-22 0 16,21 0-16,-21 0 0,22 0 0,-22 0 15,21-22-15,1 1 0,-1 21 16,-21-21-16,21 0 0,1-21 0,-22 20 16,21 1-16,-21-21 0,1 21 15,-1-22-15,0 22 0,-21 0 16,21 0-16,-21 0 0,0 0 0,0-1 0,0 44 31,0-1-31,-21 0 16,21 0-16,-21 0 0,21 22 15,0-22-15,0 0 0,0 21 0,0-21 16,0 1-16,0-1 0,0 0 0,0 0 16,21 0-16,0-21 0,0 21 15,0 1-15,1-22 0,-1 0 0,0 0 16,21 0-16,-21 0 0,22 0 0,-22 0 16,21-22-16,1 1 0,-22 0 15,21 0-15,-21 0 0,22 0 16,-22-1-16,0 1 0,0-21 0,0 21 15,-21-22-15,0 1 0,0 0 16,0-1-16,0 1 0,0 0 0,-21-1 16,0 1-16,-21 0 0,20 21 15,-20-1-15,21 22 0,-21 0 0,-1 0 16,1 0-16,21 22 0,-22-1 16,1 0-16,0 21 0,21 1 0,-1-1 15,1 0-15,0 22 0,21-22 16,0 0-16,0 1 0,0-22 0,0 21 15,0-21-15,21 1 0,22-1 0,-22 0 16,21 0-16,0-21 0,1 0 16,-1 0-16,0 0 0,1 0 0,-1 0 15,22 0-15,-22-21 0,0 21 16,1-21-16,-1 0 0,-21-1 16,21 1-16,-20-21 0,20 21 0,-21 0 15,0-22-15,0 22 0,1-21 16,-22 21-16,0-22 0,0 22 0,21 0 15,-21 0-15,0 42 32,0 0-32,-21 21 0,21-20 0,0 20 15,0-21-15,0 21 0,0-20 16,0-1-16,0 0 0,0 21 0,0-21 16,0 1-16,0-1 15,0 0 1,21-21-16,0 0 0,0 0 0,0 0 15,0 0-15,1-21 0,-1 0 16,0-1-16,0 22 0,0-42 16,22 21-16,-22 0 0,-21 0 0,21-22 15,0 22-15,0-21 0,0 21 16,-21-22-16,22 22 0,-22 0 0,0 0 16,0 42-1,0 0 1,0 0-16,0 0 0,0 1 0,0-1 15,-22 21-15,22-21 0,0 0 16,0 22-16,0-22 0,0 0 16,0 0-16,0 0 0,0 1 0,22-22 15,-22 21-15,21-21 0,0 0 16,21 21-16,-21-21 0,1 0 0,20 0 16,-21 0-16,21 0 0,-20-21 0,20 21 15,-21-21-15,21-1 0,-20 1 16,-1 0-16,21 0 0,-21 0 0,0-22 15,1 1-15,-22 0 0,21-1 0,0 1 16,-21-21-16,21 20 0,-21 1 16,0 0-16,0-1 0,0 1 0,0 21 15,0 0-15,0-1 16,0 44 0,-21 20-16,21-21 15,0 21-15,-21 1 0,21-1 16,-21 0-16,21 22 0,-22-22 0,22 1 15,0-1-15,0 0 0,0 1 0,0-22 16,0 21-16,0-21 0,22 0 16,-1 22-16,21-22 0,-21-21 0,0 21 15,1 0-15,20-21 0,-21 0 16,21 0-16,1 0 0,-1 0 16,0 0-16,1 0 0,-1-21 0,0 0 15,1 0-15,-1 0 0,-21 21 16,22-22-16,-22 1 0,21-21 0,-21 21 15,-21 0-15,0-22 0,0 22 0,0-42 16,0 20-16,0 22 16,-21 0-16,0 0 0,0 21 0,0 0 15,-1 0-15,-20 0 0,21 21 0,-21 0 16,20 0-16,1 0 0,0 22 16,-21 20-16,21-42 15,21 1-15,-22-1 0,22 21 0,0-21 16,0 0-16,0 1 15,0-1-15,22-21 0,-1 0 0,0 0 16,0 0-16,0 0 0,22 0 16,-22-21-16,0-1 0,21 1 15,-21 0-15,1 0 0,20-21 0,-21-1 16,0 22-16,0-42 0,1 20 16,-1-20-16,0 20 0,0-20 15,-21-1-15,21 22 0,-21-21 0,0 20 0,0 1 16,0 0-16,0-1 15,0 22-15,0 0 0,0 0 0,-21 21 16,0 21-16,0 21 0,21-21 16,0 22-16,-21-22 0,21 21 15,0 22-15,-22-22 0,22 0 16,0 22-16,0-22 0,0 1 16,0 20-16,0-21 0,22 1 0,-22-1 15,21 0-15,0-20 0,0 20 0,0-21 16,0 0-16,1 0 0,-1-21 15,0 0-15,0 22 0,0-22 0,22 0 16,-22 0-16,0-22 0,21 22 0,-21-21 16,1 0-16,41-42 0</inkml:trace>
  <inkml:trace contextRef="#ctx0" brushRef="#br0" timeOffset="49504.27">8763 8403 0,'21'0'31,"0"0"-31,0-21 15,1 21-15,-22-21 0,21 0 16,0 21-16,0-21 0,0-1 16,0-20-16,1 21 0,-1 0 0,-21-22 15,21 22-15,-21-21 16,0 0-16,0-1 0,0 1 0,0 0 16,-21-1-16,0 22 0,-1-21 0,1-1 15,-21 22-15,0 0 0,-1 0 16,1 0-16,0 21 0,-22 0 0,22 0 15,-1 21-15,1 0 0,0 0 0,-22 0 16,43 22-16,-21-1 0,-1 0 16,22 1-16,0 20 0,21-20 15,0-1-15,0 0 0,0 1 0,0-1 16,21-21-16,0 21 0,1-42 16,-1 22-16,21-1 0,22-21 15,-22 0-15,0 0 0,1-21 16,-1-1-16,0 22 0,1-21 0,-1-21 15,0 21-15,1 0 0,-22-1 0,0 1 16,0-21-16,-21 21 0,0 0 16,0-1-16,0 1 0,0 0 0,0 0 15,-21 42 17,21 0-32,0 22 0,0-1 0,0 0 15,0 1-15,0-1 0,0 21 16,0 1-16,0-1 0,0 1 0,21-1 15,-21 22-15,0 0 0,0 21 16,0-22-16,0 22 0,0-21 16,0-1-16,0 22 0,0-21 0,0 21 15,0-22-15,-21 1 0,21 0 16,0-1-16,-21-20 0,-22 63 0,43-85 16,-21 1-16,0-1 0,0 0 15,0-21-15,0 1 0,-1-22 0,-20 0 16,21 0-16,0 0 0,0-22 0,-22 1 15,1 0-15,0 0 0,20-21 16,-20-1-16,0-20 0,21 20 16,-22-20-16,22-1 0,21 1 0,0-1 0,0 1 15,0-1-15,0 1 0,42 21 16,-20-22-16,-1 1 0,21 20 16,0-20-16,1-1 0,20-20 0,1 20 15,-1-21-15,1 22 0,20-22 0,1 1 16,0-1-16,-22 0 0,22 1 15,-22-1-15,-20 0 0,20 22 0,-42-1 16,22 1-16,-1-43 0,-42 64 16,21 20-16,-21 1 0,0 0 15,0 0-15,-21 21 0,0 0 16,0 0-16,0 21 0,-1 0 0,1 0 16,0 22-16,21-22 15,0 21-15,-21 1 0,21-22 0,0 21 16,0 0-16,0-20 0,0 20 15,0-21-15,0 21 0,0-20 0,21-1 16,0 0-16,0 0 0,22-21 16,-22 0-16,0 0 0,0 0 15,0 0-15,22 0 0,-1-21 0,-21 0 16,22 0-16,-1-1 0,0-20 16,-21 0-16,22-1 0,-1 1 15,-21 0-15,22-1 0,-22-20 0,0 21 16,0-22-16,0 22 0,-21-22 0,21 22 15,-21-22-15,22 22 0,-1 0 16,-21-1-16,0 1 0,0 21 0,0 0 16,0 42-16,0 0 15,-21 0-15,-1 22 0,1-1 16,21 0-16,-21 22 0,0 42 16,21-43-16,-21-21 0,21 22 15,0-22-15,0 22 0,0-22 0,0 0 16,0-20-16,0 20 0,0-21 15,0 0-15,21 0 0,-21 1 0,21-22 16,0 0-16,0 0 0,1 0 0,-1 0 16,0 0-16,0-22 0,-21 1 15,21 0-15,-21-21 0,21 21 16,-21-22-16</inkml:trace>
  <inkml:trace contextRef="#ctx0" brushRef="#br0" timeOffset="49683.51">9800 7832 0,'-42'0'16,"84"0"-16,-127 0 0,64 0 0,0 0 0,0 0 16,0 0-16,42 0 15,0 0-15,0 21 16,0-21-16,22 0 16,-22 0-16,21 0 0,1 0 0,-1 0 0,21 0 15,-20 0-15,-1-21 0,0 21 16,22 0-16,-22-21 0,1 21 15</inkml:trace>
  <inkml:trace contextRef="#ctx0" brushRef="#br0" timeOffset="51859.88">11303 8170 0,'0'0'0,"0"22"0,0-1 16,0 0-16,21-21 15,0 0 1,0 0-16,-21-21 0,22 0 16,-1-1-16,21 1 0,-21 0 0,0-21 15,22 21-15,-22-22 0,0 1 16,21 0-16,-20-1 0,-1 1 0,0 0 16,0 20-16,-21-20 0,0 0 0,0 21 15,0-1-15,0 1 0,0 0 16,-21 21-16,0 0 0,0 0 15,-1 0-15,1 21 0,-21 0 0,21 1 16,0-1-16,-22 21 16,22 0-16,0-20 0,0 20 0,21 0 0,0 22 15,0-22-15,0 0 0,0 1 16,0-22-16,0 21 0,21-21 16,0 22-16,0-22 0,0 0 0,1-21 15,20 21-15,-21-21 0,0 0 0,22 0 16,-22 0-16,21-21 0,0 21 15,1-21-15,-1 0 0,-21-22 0,22 22 16,-1-21-16,0 0 0,-21-1 0,22 1 16,-22 0-16,0-22 0,21 22 15,-20-22-15,-1 1 0,0 20 0,0-20 16,0-1-16,0 1 16,-21-1-16,0 22 0,0 0 0,0-1 0,0 22 15,0-21-15,-21 42 31,21 21-31,-21 21 0,0 1 0,0-1 16,21 22-16,0-1 0,-21 1 0,21-1 16,-22-21-16,22 22 0,-21-1 15,21 1-15,0-22 0,0 22 0,0-22 16,0 0-16,0 1 0,0-1 0,43 0 16,-22-20-16,0-1 0,0 0 15,21-21-15,1 0 0,-22 0 0,21 0 16,1 0-16,-1 0 0,0-21 15,1 0-15,-22-1 0,21-20 16,0 21-16,-20-21 0,-1-1 0,21 1 16,-21 0-16,-21 20 0,21-20 15,-21 0-15,0 21 0,22-22 0,-22 22 16,0 0-16,0 0 0,-22 21 16,1 0-16,0 0 15,0 21-15,21 0 0,-21 0 0,21 0 16,-21 1-16,21 20 0,-22-21 0,22 21 15,0-20-15,0 20 0,0-21 16,0 0-16,0 22 0,0-22 0,22 0 16,-1-21-16,0 21 0,21 0 0,-21-21 15,1 0-15,20 0 16,0 0-16,1 0 0,-22 0 0,21-21 16,0 0-16,1 0 0,-22 0 0,21-1 15,1 1-15,-22 0 0,0-21 16,21 21-16,-21-1 0,1-20 0,-1 21 15,-21-21-15,0 20 0,0-20 16,0 21-16,0 0 0,0 0 16,0 42-1,-21 0-15,21 0 16,0 21-16,-22-20 0,22-1 16,-21 0-16,21 21 0,-21-21 15,21 1-15,0 20 0,0-21 16,-21 0-16,21 0 0,0 1 0,0-1 15,0 0-15,0 0 16,0-42 0,0 0-1,21 21-15,0-21 0,-21-22 16,21 22-16,1 0 0,-1 0 0,0-22 16,0 22-16,0-21 0,0 21 15,1-22-15,-1 22 0,21 0 16,-21 0-16,22-21 0,-22 20 15,0 22-15,0 0 0,0 0 16,0 22-16,-21-1 16,22 0-16,-22 0 0,0 0 0,0 0 15,0 1-15,0-1 0,0 21 16,0-21-16,0 0 0,21 1 0,-21-1 16,0 0-16,0 0 0,21 0 0,-21 0 15,21-21 1,0 0-1,-21-21 1,0 0-16,0 0 0,21 0 0,1 0 16,-22-1-16,21 1 0,-21-21 15,21 21-15,0 0 0,0-22 16,0 22-16,1-21 0,-1 21 0,0-1 16,21 1-16,-21 0 0,1 0 0,-1 21 15,0 0-15,0 0 0,0 0 16,0 21-16,-21 0 15,0 0-15,0 1 0,0-1 0,0 0 16,0 21-16,0-21 0,0 1 16,0-1-16,22 0 0,-22 21 0,0-21 15,21 1-15,-21-1 0,21 0 16,0 0-16,0-21 16,0 0-16,1 21 0,-1-21 0,0 0 0,0 0 15,21 0-15,1 0 16,-22 0-16,21 0 0,1-21 0,-22 0 15,21 0-15,0 0 0,-20-1 16,20 1-16,-21 0 0,0 0 0,0-21 16,1 20-16,-1-20 0,0 21 0,-21-21 15,0 20-15,21 1 0,-21 0 16,0 0-16,-21 21 16,0 21-1,0 0-15,21 0 0,0 1 16,-22-1-16,1 0 0,21 21 0,-21-21 15,21 1-15,0-1 0,0 0 16,0 21-16,0-21 0,0 1 16,21-22-16,0 21 0,1 0 0,-1-21 15,0 0-15,0 0 0,0 0 16,22 0-16,-22 0 0,0 0 0,0 0 16,21 0-16,-20-21 0,-1 21 0,0-21 15,0-1-15,0 1 0,-21 0 16,21-21-16,1 21 0,-1-43 15,-21 22-15,21 21 0,-21-1 16,0 1-16,21 0 0,-21 0 16,0 42-1,-21 0-15,21 0 16,-21 1-16,0 20 0,21-21 0,0 0 16,-22 22-16,1-22 0,21 0 0,0 0 15,0 21-15,0-20 0,-21-1 16,21 0-16,0 0 0,0 0 15,-21-21-15,21-21 32,0 0-32,0 0 15,0 0-15,21-1 16,0 1-16,0-21 0,1 21 16,20 0-16,-21-22 0,21 22 0,1-21 15,-1-1-15,0 1 0,1 21 16,20-21-16,1 20 0,-22 1 0,43 0 15,-43 21-15,-21 0 16,0 21-16,1 0 0,-22 1 0,0 20 16,0 0-16,0-21 0,0 22 0,0-1 15,0-21-15,-22 22 0,1-22 16,0 21-16,21-21 0,-21 0 0,0 1 16,0 20-16,21-21 0,0 0 15,-22 0-15,22 1 16,0-44 15,22 1-31,-1 0 0,0 0 16,0 0-16,0 0 0,0-1 15,22-20-15</inkml:trace>
  <inkml:trace contextRef="#ctx0" brushRef="#br0" timeOffset="52119.73">16298 7176 0,'0'-22'0,"0"44"0,-21-44 0,0 22 16,0 22-16,21 20 16,-21-21-16,-1 21 15,22-20-15,-21 41 0,21-21 0,0 1 16,-21-1-16,21 22 0,-21-22 0,0 0 16,21 22-16,0-22 0,-21 0 15,21-20-15,-22 20 0,22 0 0,-21-21 16,21 1-16,0 20 0,0-21 15,0 0-15,21-21 16,1 0 0,-1 0-16,0 0 0,21-21 15,1 0-15,-1 0 0,0 21 0</inkml:trace>
  <inkml:trace contextRef="#ctx0" brushRef="#br0" timeOffset="52448.12">16806 7662 0,'21'-21'16,"-42"42"-16,64-84 0,-22 42 0,0 0 15,-21-1-15,0 1 0,0 0 0,-21 21 16,0 0-16,-22 0 0,22 0 16,-21 21-16,21 0 0,-22-21 15,22 22-15,-21-1 0,21 0 0,21 0 16,0 0-16,0 0 0,0 22 16,0-22-16,21-21 0,0 21 15,0-21-15,0 21 0,0-21 16,1 0-16,20 21 0,-21 1 0,0-22 15,22 21-15,-22-21 16,0 21-16,-21 0 16,0 0-16,0 0 15,-21-21-15,0 22 16,-1-22-16,1 0 0,0 0 0,-21 0 16,21 0-16,-22 0 0,22 0 0,-21 0 15,21 0-15,-22 0 0,22 0 16,0 0-16,-21-22 0,20 22 0,22-21 15,-21 0-15,0 21 0,0-21 0</inkml:trace>
  <inkml:trace contextRef="#ctx0" brushRef="#br0" timeOffset="52659">15854 7408 0,'84'0'31,"-41"0"-31,-1 0 0,0 0 16,1 0-16,-1 0 0,22 0 0,-22 0 15,21 0-15,-20-21 0,-1 21 16,0 0-16,-20 0 0,20 0 16,-21-21-16,0 21 0,-21-21 15,0 0-15</inkml:trace>
  <inkml:trace contextRef="#ctx0" brushRef="#br0" timeOffset="52931.84">18055 7620 0,'0'21'0,"0"-42"0,0 63 15,-21-42-15,21 22 0,-21-22 0,21 21 16</inkml:trace>
  <inkml:trace contextRef="#ctx0" brushRef="#br0" timeOffset="53524.5">18013 7747 0,'63'0'16,"-126"-21"-16,147 21 15,-168 21-15,190-42 0,-64 0 0,-21 0 0,21-22 16,1 22-16,-1-21 0,0-1 16,1 1-16,-1 0 0,-21-22 0,22 22 15,-22-22-15,0 1 0,-21-1 0,0 1 16,0 21-16,0-22 0,0 22 15,0-1-15,0 1 0,-21 21 0,0 0 16,-1 0-16,1 21 0,-21 0 16,21 21-16,0 0 0,-22 21 15,22 1-15,0-1 0,-21 106 16,20-63-16,1-1 0,21 1 0,-21 0 16,0 21-16,0-1 0,0-20 15,-1 42-15,1-21 0,0 0 0,0 0 16,-21 21-16,20-22 0,1 22 15,-21-21-15,21 21 0,-22-21 0,22 0 16,0 0-16,0-22 0,21 22 0,0-21 16,0 0-16,0-22 0,0 1 15,0 20-15,0-41 0,0 20 0,0-21 16,0 1-16,0-22 0,21 21 0,0-21 16,0-21-16,1 0 0,-1-21 15,21 21-15,0-42 0,1 21 16,-1-22-16,22-20 0,-22 21 0,21-22 15,1-21-15,-1 22 0,1-22 16,-1 22-16,1-22 0,-22 0 16,-21-20-16,1 20 0,-22 0 0,0 1 15,0-22-15,-22 21 0,1 0 0,-21 1 16,-22-1-16,22 22 0,0-1 16,-22 1-16,22 20 0,0 1 0,-1 21 15,1 0-15,21-1 0,0 22 16,-1 0-16,1 0 0,0 0 15,42 0 17,0 0-32,1 0 0,-1 0 0,0-21 15,21 0-15,-21 21 0,22-21 16,-22 0-16,148-43 16</inkml:trace>
  <inkml:trace contextRef="#ctx0" brushRef="#br0" timeOffset="53920.27">18669 7705 0,'0'0'16,"0"-21"-16,0-1 0,-21 1 0,21 0 15,0 0-15,0 0 16,0 0-16,21-1 0,0 22 16,0-21-16,0 0 15,1 21-15,20-21 0,-21 21 0,21 0 16,-20-21-16,20 21 0,-21 0 15,21 0-15,-20 21 0,-1-21 0,0 21 16,0 0-16,-21 0 0,0 22 0,0-22 16,0 21-16,0-21 0,0 1 15,-21 20-15,0-21 0,0 0 0,-1 0 16,1-21-16,0 22 0,0-1 16,0-21-16,21-21 31,0-1-31,21 1 0,0 0 15,0 0-15,0 0 0,1 0 16,20-1-16,-21-20 0,0 21 0,0 0 16,1-22-16,-1 22 0,21-21 15,-21 21-15,0 0 0,1 21 0,-1-22 16,0 22-16,0 0 16,0 0-16,0 0 0,1 0 15,-1 22-15,0-1 0,0-21 16</inkml:trace>
  <inkml:trace contextRef="#ctx0" brushRef="#br0" timeOffset="54796.56">19918 7493 0,'42'0'0,"-84"0"0,105-21 0,-42 0 16,-42 21 15,0 0-31,0 0 0,-21 0 0,20 21 16,-20 0-16,0 0 0,-1 0 15,22 1-15,-21 20 0,0-21 16,20 0-16,1 0 0,0 1 0,21-1 16,0 0-16,0 0 0,0 0 0,21 0 15,0-21-15,1 0 0,-1 0 16,0 0-16,21 0 16,-21 0-16,1 0 0,20 0 0,-21-21 0,0 21 15,-21-21-15,21 0 0,-21 0 16,22 0-16,-22-1 0,0-20 15,21 21-15,-21-21 0,0-1 0,0 1 16,21 0-16,0-1 0,-21 1 16,21 21-16,0-22 0,1 22 0,-1 0 15,0 21-15,21 0 0,-21 0 16,1 0-16,20 21 0,-21 0 0,0 22 16,0-22-16,1 21 0,-1 1 15,0-22-15,-21 21 0,21 0 0,-21 1 16,0-22-16,0 21 0,0-21 0,0 22 15,0-22-15,-21 0 0,21 0 16,-21 0-16,21 1 16,-21-22-16,21-22 31,0 1-15,0 0-16,0 0 0,21 0 0,0 0 15,0-22-15,0 1 0,0 21 0,1-22 16,20 1-16,0 0 0,1-1 15,-22 1-15,21 21 0,0 0 0,1 0 16,-1-1-16,0 22 16,1 0-16,-22 22 0,21-1 0,-21 0 15,1 0-15,-22 21 0,0-20 16,0 20-16,0 0 0,0-21 0,0 22 16,0-22-16,0 21 0,0-21 0,-22 1 15,22-1-15,-21-21 0,21 21 16,-21-21-16,21 21 15,-21-21-15,0 0 0,0 0 16,21-21-16,0 0 16,0 0-16,0-1 0,0 1 15,21-21-15,0 21 16,21-22-16,-21 1 0,22-21 0,-1 20 16,0-20-16,22 20 0,-22 1 0,1 0 15,20-1-15,-21 22 0,22 21 16,-22 0-16,1 0 0,-1 21 0,-21 1 15,0 20-15,0 0 0,-21 1 16,0-1-16,0 0 0,0 1 0,-21-1 16,0 0-16,0-21 0,0 22 0,0-22 15,-1 21-15,1-21 16,0-21-16,0 22 0,0-1 0,0-21 0,21 21 16,-22-21-16,1 0 0,21 21 0,-21-21 15,0 21-15,-21-21 0,20 21 16</inkml:trace>
  <inkml:trace contextRef="#ctx0" brushRef="#br0" timeOffset="55806.89">1143 9610 0,'0'0'0,"-21"-21"0,0 21 0,-1 0 16,1 0-16,0 0 15,0 0-15,0 0 0,0 0 0,-22 0 16,22 42-16,0-21 0,0 21 16,0 1-16,-1-1 0,22 0 15,-21 1-15,0 20 0,21-20 0,0 20 16,0-21-16,0 22 0,0-22 15,0 22-15,0-22 0,0 0 0,21 1 16,0-22-16,1 0 0,-1 0 16,21-21-16,0 0 0,1 0 0,-1 0 15,0-21-15,1 0 0,-1-21 16,0 20-16,22-20 0,-22 21 16,-21-21-16,22-1 0,-22 1 0,0 0 15,-21-1-15,0 1 0,0 0 16,0-22-16,-21 22 0,-21-22 15,20 22-15,-20 0 0,0-1 0,-1 1 16,1 21-16,0 0 0,-1 21 16,1 0-16,21 0 0,-21 21 0,-1 21 15,22-21-15,-21 22 0,21-1 16,-1 0-16,1 22 0,0-22 16,0 0-16,21 1 0,0-1 0,0 0 15,0 1-15,0-22 0,21 0 16,0 0-16,0 0 0,1-21 15</inkml:trace>
  <inkml:trace contextRef="#ctx0" brushRef="#br0" timeOffset="56747.38">1905 9462 0,'0'0'0,"0"-43"0,0 22 16,0 0-16,0 0 0,-21 21 15,-22 0-15,22 0 0,0 21 0,0 0 16,0 21-16,0 1 0,-1 20 16,22 1-16,0-22 0,-21 22 15,21-1-15,0 1 0,0-1 16,0 1-16,0-22 0,0 21 0,0-20 16,0-1-16,0 22 0,0-43 15,0 21-15,0-21 0,0 0 0,0 1 16,0-1-16,0-42 15,0-1 1,0 1-16,0 0 0,0 0 16,0 0-16,0 0 0,21-22 0,1 22 15,-1 0-15,0-21 0,0 20 0,0-20 16,22 21-16,-22 0 0,21 0 16,-21 21-16,22 0 0,-1 0 15,-21 0-15,21 0 0,-20 0 0,20 21 16,-21 0-16,21 0 0,-20 21 15,-22-20-15,21-1 0,-21 0 16,0 21-16,0-21 0,-21 1 0,-1 20 16,1-21-16,0 21 0,-21-20 15,-1-1-15,22 0 0,-21 0 0,0 0 16,20-21-16,-20 0 0,21 0 16,-21 0-16,20 0 0,1 0 0,0 0 15,21 21 16,21-21-15,0 0-16,1 0 0,-1 0 16,0 0-16,21 0 0,1 0 0,-22 0 15,21-21-15,0 0 0,22 0 16,-22 0-16,22 0 0,-22-1 0,22 1 16,-22 0-16,21 0 0,-20 0 15,-1 0-15,-21-1 0,22 1 0,-22 0 16,0 0-16,-21-21 0,0 20 0,21 1 15,-21 0-15,0 0 0,0 0 16,0 0-16,0-1 0,0 1 0,0 42 31,0 1-15,0 20-16,-21-21 16,21 21-16,0 22 0,0-22 0,0 22 15,0-1-15,0 1 0,0 20 0,0-20 16,0 21-16,0-22 0,0 22 15,0-22-15,-21 22 0,21-22 0,0 22 16,-21-21-16,21 20 0,0-20 16,-22 20-16,1-20 0,21-1 0,-21 1 15,0-22-15,0 22 0,0-22 0,-1 0 16,1 1-16,0-1 0,0 0 16,0-20-16,21 20 0,0-21 0,-21 0 15,-1-21-15,1 0 16,21-21-16,0 0 15,-21 0-15,0 0 0,21-22 0,0 1 16,0 0-16,0-22 0,0 1 16,0-1-16,0 1 0,0-1 0,0-21 15,21 1-15,-21 20 0,21-20 0,0-1 16</inkml:trace>
  <inkml:trace contextRef="#ctx0" brushRef="#br0" timeOffset="56939.27">2794 9589 0,'0'-22'0,"0"44"0,0-65 15,-21 43 1,0 0 0,21 21-1,0 1 1,0-1-1</inkml:trace>
  <inkml:trace contextRef="#ctx0" brushRef="#br0" timeOffset="57268.08">2963 9843 0,'43'0'15,"-22"0"1,0 0-16,-21-22 15,21 1-15,0 0 0,0 21 0,-21-21 16,22 0-16,-1 0 0,0-1 16,-21 1-16,0 0 0,-21 42 31,0 0-15,-1 22-16,1-22 0,0 21 15,0 1-15,0-1 0,0 0 16,-1 1-16,1-1 0,21 0 0,0-21 15,0 22-15,0-1 0,0-21 0,0 0 16,0 1-16,0-1 0,21-21 16,1 21-16,-1-21 0,0 0 15,0 0-15,21-21 0,1 0 16,-22 21-16,21-22 0,22-20 0,-22 21 16,0 0-16</inkml:trace>
  <inkml:trace contextRef="#ctx0" brushRef="#br0" timeOffset="57736.81">3725 9779 0,'0'-42'0,"0"84"0,0-105 16,0 41-16,-21 22 0,0 0 0,0 0 16,0 0-16,-1 0 15,1 0-15,0 22 0,0-1 16,0 0-16,0 0 0,-1 21 16,1-20-16,0 20 0,0 0 0,21 1 15,0-22-15,0 21 0,0 0 0,0-20 16,0-1-16,0 21 0,0-21 0,21 0 15,0-21-15,0 22 0,22-22 16,-1 0-16,0 0 0,1 0 0,-1 0 16,0-22-16,1 1 0,20 21 15,-20-42-15,-1 21 0,0 0 16,22-22-16,-43 22 0,21-21 0,1-1 0,-22-20 16,21 21-16,-21-22 15,0 1-15,-21-1 0,0 1 0,22 20 16,-22 1-16,0-22 0,0 43 0,0-21 15,0 21-15,0 0 0,-22 21 16,1 21 0,21 21-16,-21 0 0,0 1 0,21-1 15,-21 22-15,21-1 0,0 1 16,-21-1-16,21 1 0,0-1 0,-22-21 16,22 1-16,0 20 0,0-42 15,0 22-15,0-1 0,0-21 16,0 0-16,22 1 0,-1-1 0,0-21 15,0 0-15,0 0 16,0 0-16,1-21 0,-1-1 0,0 1 16,0 0-16,0 0 0,0 0 0,1 0 15,-1-22-15</inkml:trace>
  <inkml:trace contextRef="#ctx0" brushRef="#br0" timeOffset="57890.72">4170 9800 0,'0'0'15,"-21"0"-15,42 0 32,0 0-32,21 0 0,-21 0 15,1 0-15,20 0 0,0-21 16,-21 21-16,22-21 0,-1 0 0,0 0 16,1-1-16</inkml:trace>
  <inkml:trace contextRef="#ctx0" brushRef="#br0" timeOffset="58383.44">6032 9462 0,'22'-22'0,"-44"44"0,44-65 16,-1 22-16,-21 0 0,0 0 0,0 0 16,0-1-16,0 65 31,0-22-31,0 21 0,0 1 16,0-1-16,0 21 0,0-20 15,0 20-15,-21 1 0,21-1 0,-22-20 16,22 20-16,-21-21 0,0 22 0,21-22 15,-21 1-15,21-1 16,-21-21-16,21 21 0,-21-20 0,21-1 16,0 0-16,0-42 31,0 0-31</inkml:trace>
  <inkml:trace contextRef="#ctx0" brushRef="#br0" timeOffset="59307.91">5905 9970 0,'0'-43'0,"0"86"0,0-128 0,0 21 0,0 1 15,22 21-15,-1-22 0,0 1 16,0 20-16,0-20 0,0 20 0,22 1 16,-1 0-16,-21-1 0,22 22 0,-1-21 15,0 21-15,1 0 16,-1 21-16,21 0 0,-20 0 0,-1 0 16,22 0-16,-22 21 0,0 0 0,-21 0 15,1 21-15,-1-20 0,-21 20 16,0 0-16,-21 1 0,-1-1 0,-20 0 15,0 1-15,-22-1 0,22 0 16,0 1-16,-22-22 0,22 21 0,-1-21 16,22-21-16,-21 21 0,21 1 0,0-22 15,-1 0 1,1 0-16,21-22 0,0 1 16,0 42 15,0 22-16,21-22-15,1 0 0,-22 0 0,21 22 16,0-22-16,-21 21 0,21-21 16,0 0-16,0 1 0,1-1 0,-1 0 15,0 0-15,21-21 0,-21 21 16,22-21-16,-1 0 0,0 0 0,1 0 16,-1 0-16,22 0 0,-22-21 0,21 21 15,-20-21-15,20 0 0,-20 0 16,20-1-16,-21 1 0,-20 0 0,20 0 15,-21 0-15,0-22 0,0 22 16,-21 0-16,0-21 0,0 21 16,0-1-16,0 1 0,0 0 0,0 0 15,-21 21-15,0 0 0,0 0 0,0 0 16,0 21-16,-1 0 0,1 0 16,21 1-16,-21 20 0,0 0 15,0 1-15,21-22 0,0 21 0,0-21 16,0 0-16,0 1 0,21-1 15,0 0-15,0-21 0,22 0 16,-22 0-16,21 0 0,-21 0 0,22 0 16,-1-21-16,-21 0 15,21-1-15,1 1 0,-22 0 0,21 0 0,-21 0 16,22 0-16,-22-1 0,0-20 16,0 21-16,-21 0 0,0 0 15,21-1-15,-21 1 0,0 0 0,0 0 16,0 42 15,0 21-31,-21-20 16,21-1-16,0 21 0,0 0 15,0 1-15,-21-1 0,21 0 0,-21 1 16,21 20-16,-21 1 0,21-1 0,0 1 16,0 20-16,-21-20 0,21 21 15,-22-1-15,22-20 0,-21 20 0,21 1 16,0 0-16,-42 105 15,42-105-15,-21 0 0,21 20 0,0-20 16,-21-21-16,-1 20 0,22-20 16,0-1-16,0 1 0,-21-22 0,21 0 15,-21 1-15,21-1 0,0-21 0,0-63 32,0 21-32,0-22 15,0 1-15,0 0 0,21-22 0,0 1 16,-21-1-16,0-20 0,22-1 15</inkml:trace>
  <inkml:trace contextRef="#ctx0" brushRef="#br0" timeOffset="59627.72">7451 10012 0,'0'-42'0,"0"84"0,0-127 16,0 43-16,0 0 0,21-1 0,0 1 15,-21 21-15,21-22 0,0 22 16,22-21-16,-22 21 0,21 0 0,-21-1 15,22 22-15,-1-21 0,0 21 0,1 0 16,-1 0-16,0 21 0,1 1 16,-22-1-16,0 21 0,0 0 15,-21 1-15,0-22 0,0 21 16,-21 1-16,-21-1 0,-1 0 0,1 1 16,0-22-16,-1 21 0,1-21 0,0 0 15,-1 1-15,1-22 0,21 21 16,0-21-16,-1 0 0,1 0 0,0 0 15,21-21 1,21-1 0,0 22-16,1-21 0,-1 21 15,0-21-15,0 0 0,21 0 0,1 0 16,-22-1-16</inkml:trace>
  <inkml:trace contextRef="#ctx0" brushRef="#br0" timeOffset="60019.5">8234 9610 0,'0'0'0,"21"-21"0,-21-1 0,0 44 32,0-1-32,-21 0 0,0 0 15,-1 0-15,1 22 0,0-1 0,0 0 16,21-21-16,-21 43 0,0-43 0,-1 21 16,22 1-16,-21-1 0,21 0 15,0 22-15,0-43 0,0 0 16,21 0-16,1-21 0,-1 22 0,21-22 15,-21 0-15,0 0 16,1 0-16,20 0 0,-21-22 0,21 1 16,-20 21-16,-1-21 0,21 0 0,-21 0 15,0-22-15,1 22 0,-1-21 16,-21 21-16,0-22 0,0 1 0,0 0 16,0-1-16,0 1 0,0 0 0,0 21 15,-21-1-15,-1 1 0,1 0 16,0 21-16,0 0 0,0 0 15,0 0-15,-1 0 0,1 21 16,0 0-16,0 1 0,0-1 0,0 0 16,21 0-16,0 0 0,0 0 0,0 1 15,0-1-15,21-21 16,0 0-16,0 0 0,21 0 16,-20 0-16,20 0 0</inkml:trace>
  <inkml:trace contextRef="#ctx0" brushRef="#br0" timeOffset="60667.13">9186 9631 0,'43'-21'0,"-86"42"0,107-42 16,-43 0-16,0-1 0,-21 1 15,0 0-15,-21 21 16,0 0-16,0 0 16,-1 0-16,-20 0 0,21 21 15,0-21-15,0 21 0,-1 1 0,1-1 16,0 0-16,21 21 0,0-21 15,0 1-15,0-1 0,0 0 0,0 21 16,21-21-16,0 1 0,1-1 0,20 0 16,-21 0-16,0 0 0,22 0 15,-22 1-15,0-1 0,0 0 16,-21 0-16,21-21 0,-21 21 0,0 0 16,-21-21-1,0 0-15,0 0 0,0 0 16,-22 0-16,22 0 0,0 0 0,-21 0 15,20 0-15,1-21 0,-21 21 16,21-21-16,0 21 0,-1-21 16,1 21-16,0 0 0,0 0 15,42 21 17,0 0-32,0-21 0,1 21 0,-1-21 15,0 0-15,0 22 0,0-22 16,22 0-16,-22 0 0,21 0 0,0 0 15,1 0-15,-22 0 0,21 0 0,1-22 16,-1 1-16,0 21 0,1-21 16,-22 0-16,21 0 0,-21 0 15,22-1-15,-22 1 0,0 0 0,0-21 16,0 21-16,-21-1 0,0 1 16,0 0-16,21 0 0,-21 0 0,-21 21 31,21 21-31,-21 0 0,21 0 15,0 0-15,-21 1 0,21 20 0,0-21 16,-21 0-16,21 0 0,0 22 0,0-22 16,0 0-16,0 0 15,0 0-15,21-21 16,0 0-16,0 0 16,0-21-16,1 21 0,-1-21 15,0 0-15,0 0 0</inkml:trace>
  <inkml:trace contextRef="#ctx0" brushRef="#br0" timeOffset="60900">9969 9546 0,'0'-21'15,"0"42"-15,-21-42 0,0 21 0,0 0 16,0 0-16,0 21 16,21 0-1,21-21 79,0 0-78,0 0-16,0 0 0</inkml:trace>
  <inkml:trace contextRef="#ctx0" brushRef="#br0" timeOffset="61167.84">10499 9313 0,'0'0'0,"0"-21"0,0 0 15,0 0 1,0 42 0,-22-21-16,22 21 15,-21 22-15,21-22 0,0 21 0,-21 0 16,0 1-16,21-1 0,-21 22 15,21-22-15,-21 0 0,21 22 0,-22-22 16,1 0-16,21 1 0,0-1 0,0-21 16,0 22-16,0-22 0,0 0 15,0 0-15,0 0 0,0 0 0,21-21 16,1 0 0,-1 0-16,0 0 15,-21-21-15,0 0 0,0 0 16</inkml:trace>
  <inkml:trace contextRef="#ctx0" brushRef="#br0" timeOffset="61655.59">10266 9821 0,'-21'-21'15,"42"42"-15,-42-63 16,42 42-16,0 0 16,0-21-16,0 21 0,22 0 0,-22-21 15,21 21-15,-21-21 0,22-1 0,-1 22 16,0-21-16,1 0 0,-1 21 15,0-21-15,-21 0 0,22 21 16,-1 0-16,-21-21 0,0 21 0,1 0 16,-1 0-16,-21 21 15,0 0-15,0 0 0,-21 0 16,-1 0-16,1 22 0,-21-22 0,42 21 16,-21-21-16,0 22 0,-1-22 15,22 0-15,0 21 0,0-20 0,0-1 16,0 0-16,0 0 0,22-21 15,-1 0-15,0 21 0,21-21 16,-21 0-16,22 0 0,-1 0 0,0 0 16,-20-21-16,20 21 0,0-21 0,1 0 15,-1 0-15,0-1 16,-21 1-16,22 0 0,-22 0 0,0 0 16,0-22-16,-21 22 0,0-21 0,0 0 15,0-1-15,0 22 0,0-21 16,-21 21-16,0-1 0,0 22 0,-22 0 15,22 0-15,-21 0 0,0 0 0,-1 0 16,1 22-16,0-1 0,20 0 16,-20 0-16,21 0 0,0 0 0,0 1 15,-1-1-15,22 0 0,0 0 0,0 0 16,22-21 0,-1 0-16,0 0 0,21 0 15,-21 0-15</inkml:trace>
  <inkml:trace contextRef="#ctx0" brushRef="#br0" timeOffset="62693.18">11409 9779 0,'0'0'0,"0"-21"16,0 0-16,0 0 16,0-1-16,0 1 0,0 0 15,21 0-15,0 0 0,0 0 0,0-1 16,22 1-16,-22 0 0,0 0 15,0 0-15,22 21 0,-22 0 16,0 0-16,0 0 0,0 0 0,0 0 16,1 21-16,-1-21 0,0 21 15,-21 21-15,0-20 0,21 20 0,-21 0 16,0-21-16,0 22 0,0-1 0,0 0 16,0-20-16,-21 20 0,21-21 0,0 0 15,0 0-15,-21 1 0,0-1 16,21-42 15,0-1-31,0 1 16,0 0-16,0 0 0,21 0 0,-21 0 15,21-22-15,0 22 0,0-21 16,0 21-16,1-22 0,-1 1 16,0 21-16,0-22 0,0 22 0,0 0 15,22 0-15,-22 0 0,0 21 0,0 0 16,0 0-16,1 0 0,-1 0 15,0 0-15,0 0 0,0 0 16,0 0-16,-21 21 0,22 0 16,-1-21-1,-21 21-15,0 0 0,0 1 16,0-1-16,0 0 0,0 0 16,0 0-16,-21 0 0,-1 22 15,22-22-15,0 0 0,-21 0 16,21 0-16,0 1 0,0-1 0,0 0 15,0 0-15,0 0 0,21 0 16,1-21-16,-1 0 0,0 0 16,0 0-16,21 0 0,-20 0 0,-1 0 15,0 0-15,21-21 0,-21 0 16,1 0-16,-1 0 0,21 0 0,-21-1 16,0-20-16,-21 21 0,22-21 0,-1 20 15,0-20-15,0 21 0,-21-21 16,0 20-16,0 1 0,21 21 0,-21-21 15,0 0-15,0 42 32,-21 0-17,21 0-15,-21 1 0,0-1 16,0 21-16,-1-21 0,1 22 0,0-1 16,21 0-16,-21 1 0,0 20 0,0-21 15,-1 22-15,22-1 0,0-20 0,-21 20 16,0 22-16,21-22 0,-21 1 0,0 21 15,21-22-15,-21 22 16,-1-22-16,1 22 0,21-22 0,-21 1 0,0 21 16,0-22-16,21 1 0,-21-1 15,21 22-15,-22-22 0,22-20 0,0 20 16,-21-21-16,21 22 0,-21-22 16,21 1-16,0-22 0,0 21 0,0-21 15,-21 22-15,21-22 0,-21 0 0,0-21 16,-1 21-16,1-21 0,0 0 15,0 0-15,0 0 0,0-21 16,-1 0-16,1 0 0,0-1 0,0 1 16,0-21-16,21 0 0,0-22 0,0 22 15,0-22-15,0 1 0,0-1 0,21-20 16,-21 20-16,21-21 0,21 1 16,-20-1-16,41-63 15,-42 84-15,22-20 0,-22 20 0,21 1 16,-21-1-16,22 1 0,-1 20 0,-21-20 15,21 21-15,-20-1 0</inkml:trace>
  <inkml:trace contextRef="#ctx0" brushRef="#br0" timeOffset="65808.7">14330 9377 0,'0'0'0,"0"-42"15,21 20-15,-21 1 0,0 0 0,0 0 16,0 0-16,0 0 0,0-1 16,0 1-16,0 42 15,0 1 1,-21-1-16,0 21 0,-1 0 0,22 1 15,0 20-15,-21 1 0,0-1 0,21-20 16,-21 20-16,21 1 0,-21-1 16,21-21-16,0 1 0,0-1 0,-21-21 15,21 22-15,0-22 0,0 0 0,-22-21 16,22 21-16,-21-21 31,21-21-31,0 0 0,0 0 16,0-22-16,0 22 0,0-21 15,21-1-15,1 1 0,-1 0 0,21-1 16,-21 1-16,22 0 0,-1 21 16,0-22-16,1 22 0,20 0 0,-21 0 15,1 21-15,-1 0 0,0 0 0,1 21 16,-1 0-16,0 0 0,1 0 16,-22 22-16,21-22 0,-42 21 0,0 1 15,0-22-15,0 21 0,0-21 0,-21 22 16,0-22-16,-21 0 0,-1 0 15,1 0-15,0 0 0,-1 1 16,1-22-16,0 0 0,20 0 0,-20 0 16,0 0-16,21 0 0,-1-22 15,1 1-15,0 21 0,0-21 0,0 0 16,21 0-16,0 0 0,0-1 16,-21 22-16,21 22 31,21-1-31,0 0 0,0-21 15,0 21-15,0 0 16,1 0-16,-1-21 0,0 22 0,0-22 0,21 0 16,-20 0-16,20 0 0,-21 0 0,21 0 15,-20 0-15,20 0 16,0 0-16,1-22 0,-1 22 0,21-21 16,-20 0-16,-1 0 0,0 21 15,1-42-15,-1 20 0,-21 1 0,0-21 16,1 0-16,-1 20 0,0-20 0,-21 0 15,0-1-15,0 1 0,0 21 16,0-21-16,0 20 0,0 1 0,0 0 16,-21 21-1,0 21-15,-1 0 0,22 1 16,-21-1-16,0 21 0,21 0 0,0 1 16,0-1-16,0-21 0,0 22 15,0-1-15,21-21 0,0 21 16,1-20-16,-1-1 0,0-21 0,0 21 15,21-21-15,-20 0 0,-1 0 16,0 0-16,21 0 0,-21 0 0,1 0 16,-1-21-16,0 21 0,0-21 0,0-1 15,0 1-15,1-21 0,-1 21 16,0-22-16,0 22 0,0-21 0,0 0 16,22-1-16,-22 1 0,0 21 15,0-22-15,22 22 0,-22 0 0,0 0 16,0 0-16,0 21 0,0 0 0,-21 21 31,0 0-31,0 0 0,0 0 16,0 1-16,0-1 0,0 0 0,0 0 15,0 0-15,0 0 16,0-42 15,0 0-31,0 0 16,0 0-16,0 0 0,0-1 15,0 1-15,0 0 0,0 0 16,0 0-16,-21 0 0,0 21 16,0 0-16,0 0 15,21 21 1,-21 21-16,-1-21 0,22 22 16,-21-1-16,21 0 0,0 1 0,0-1 15,0 0-15,0 1 0,0-1 16,0-21-16,21 21 0,-21-20 0,43 20 15,-22-21-15,0 0 0,0-21 16,0 21-16,1-21 0,20 0 0,-21 0 16,0 0-16,22 0 0,-22 0 0,21 0 15,-21 0-15,22-21 0,-22 0 16,0 0-16,21 0 0,-21-22 16,1 1-16,-1 0 0,21-1 0,-21 1 15,22 0-15,-22-22 0,21 22 16,0 0-16,1-1 0,-22 1 0,21 21 15,1 0-15,-22-1 0,21 1 0,-21 21 16,0 0-16,1 0 0,-1 0 16,0 21-16,-21 1 0,0-1 0,0 0 15,0 0-15,0 21 0,0-20 16,0 20-16,0-21 0,0 21 0,0-20 16,0-1-16,0 0 0,0 0 0,0 0 15,0 0-15,21-21 31,-21-21-15,0 0-16,0 0 16,0 0-16,0-22 0,0 22 0,0 0 15,0 0-15,0-21 0,0 20 16,0-20-16,-21 21 0,0 0 0,0 0 16,21-1-16,-22 22 0,1 0 0,-21 0 15,21 0-15,0 0 0,-22 0 16,1 22-16,0-1 0,20 0 0,-20 0 15,0 21-15,-1 1 0,22-1 16,0 0-16,0 1 0,21-1 0,0 0 16,0 1-16,0-22 0,0 21 15,21-21-15,0 22 0,0-22 16,1 0-16,-1-21 0,21 21 0,-21-21 16,22 0-16,-22 0 0,21 0 0,-21 0 15,0 0-15,22-21 0,-22 0 16,0 21-16,21-21 0,-20-22 0,-1 22 15,0 0-15,-21-21 0,21-1 0,0 1 16,-21 0-16,21-1 0,-21 1 16,0 0-16,0-1 0,22 1 0,-22 21 15,0 0-15,0 0 0,0 42 32,0 0-32,0 0 0,-22 0 15,22 22-15,0-22 16,0 21-16,0 0 0,0-20 0,0 20 15,0 0-15,0-21 0,0 22 0,0-22 16,22 0-16,-1 0 0,0 0 16,0 1-16,0-1 0,0-21 0,22 0 15,-22 0-15,21 0 0,-21 0 0,1 0 16,20 0-16,-21-21 0,21 21 16,-20-22-16,-1-20 0,0 21 0,0 0 15,0-22-15,0 1 0,1 0 16,-1-1-16,-21-20 15,0 21-15,21-1 0,-21 22 0,0 0 0,0 0 16,0 0-16,0 42 31,0 0-31,0 0 0,0 0 0,-21 22 16,21-22-16,0 21 0,0 0 16,0 1-16,0-22 0,0 21 0,0-21 15,0 22-15,0-22 0,0 0 0,21 0 16,0-21-16,0 21 0,0-21 15,1 0-15,-1 0 0,0 0 0,0 0 16,0 0-16,0 0 0,1-21 16,-1 21-16,0-21 0,-21 0 15,21 0-15,0-22 0,0 22 0,-21-21 16,22 0-16,-1 20 0,-21-20 16,21-21-16,-21 20 0,21 22 15,-21 0-15,0 0 0,0 42 31,0 0-31,0 0 16,0 0-16,0 22 0,0-22 16,-21 21-16,21-21 0,0 22 0,0-22 15,0 21-15,0-21 0,0 1 0,0-1 16,0 0-16,21 0 0,0 0 16,0 0-16,1-21 0,-1 0 0,0 0 15,0 0-15,0 0 0,22 0 16,-22 0-16,21-21 0,0 0 15,-20 0-15,20 0 0,0 0 0,-21-22 16,22 1-16,-22 0 0,21 20 0,-21-20 16,1 0-16,-1-1 0,0 1 15,-21 21-15,0 0 0,0 0 16,-21 21 0,0 0-16,-1 0 0,1 21 15,0 0-15,21 0 0,-21 21 0,21-20 16,0 20-16,0 0 0,0 1 15,0-1-15,0-21 0,0 21 16,0 1-16,0-22 0,0 21 0,0-21 16,0 1-16,0-1 0,0 0 15,0 0-15,-21-21 32,21-21-17,-21 21-15,21-21 0,0 0 0,0-1 16,-22 1-16,22 0 0,-21 0 15,0 0-15,21 42 47,0 0-47,0 0 0,0 0 16,21-21-16,0 22 0,1-1 0,-1-21 16,0 21-16,0-21 0,0 21 15,0-21-15,22 0 0,-1 0 0,0 0 16,1 0-16,-1 0 0,0 0 0,1-21 15,-1 21-15,0-21 16,1 0-16,-1-1 0,0 1 0,1 0 16,-22-21-16,21-22 0,-21 22 15,1 0-15,-1-1 0,-21 1 0,0 21 16,0-43 0,0 43-16,-21 21 0,-1 0 15,1 0-15,0 21 0,0 0 16,0 1-16,21 20 0,0 0 0,0-21 15,0 22-15,0-1 0,0 0 16,0-20-16,0 20 0,21-21 0,-21 0 16,21 0-16,0 1 0,0-1 15,1-21-15,20 0 0,-21 0 16,0 0-16,22 0 0,-22 0 0,0 0 0,0 0 16,0 0-16,0-21 0,1-1 0,-1 1 15,-21 0-15,21 21 0,-21-21 16,0-21-16,21 20 0,-21 1 0</inkml:trace>
  <inkml:trace contextRef="#ctx0" brushRef="#br0" timeOffset="66276.32">20616 9356 0,'0'42'16,"0"-21"-16,0 0 16,-21 1-16,0 20 0,0-21 0,21 21 15,-21-20-15,-1 20 16,22-21-16,0 0 0,0 0 0,-21 1 15,21-1-15,0 0 0,0 0 16,0-42 15,0 0-15,0 0-16,0-22 0,0 22 16,0-21-16,21 21 0,1-22 0</inkml:trace>
  <inkml:trace contextRef="#ctx0" brushRef="#br0" timeOffset="66436.02">20680 9165 0,'0'-21'0,"0"42"0,0-63 16,0 63 15,0 0-15,21 0-16,0 1 15,21-1-15,-20 0 0,-1-21 16,21 0-16,-21 21 0,0-21 0,22 0 15</inkml:trace>
  <inkml:trace contextRef="#ctx0" brushRef="#br0" timeOffset="66877.77">21251 9271 0,'0'21'16,"0"0"-1,-21 1-15,0-1 0,21 0 0,0 0 16,-21 0-16,0 0 0,21 22 15,0-22-15,0 21 0,0-21 0,-22 22 16,22-22-16,0 0 0,0 0 16,0 0-16,0 1 0,-21-1 0,21 0 15,0 0-15,0-42 32,0 0-32,0 0 15,0-22-15,0 22 16,0-21-16,0-1 0,21 22 15,1-21-15,20 0 0,-21-1 16,0 1-16,22 0 0,-1-1 0,0 1 16,1 21-16,-1 0 0,21-1 0,-20 1 15,-1 21-15,0 0 0,1 21 0,-22 1 16,0 20-16,0-21 0,0 21 16,-21 1-16,22-1 0,-22 0 15,0 1-15,0-1 0,-22 0 0,1 1 16,0-1-16,0-21 0,0 22 0,0-22 15,-1 21-15,22-21 16,-21 0-16,21 1 16,21-22-16,22 0 15,-22 0-15,21-22 0,-21 22 16,43-21-16,-22 0 0</inkml:trace>
  <inkml:trace contextRef="#ctx0" brushRef="#br0" timeOffset="67386.48">22945 9038 0,'0'0'0,"21"-21"0,0 0 16,0 0-16,-21 0 0,21 21 15,-21 21 1,0 0-16,0 0 0,-21 21 16,0 1-16,0-1 0,0 22 0,-1-22 15,1 0-15,0 1 0,-21-1 16,21 0-16,-1 1 0,1-1 0,-21 0 15,21 1-15,0-22 0,-1 21 0,1-21 16,0 0-16,0 1 0,21-1 16,-21-21-16,21-21 15,21-1 1,0 1-16,0-21 0,22 0 16,-22 20-16,0-20 0,21-21 15,-21 20-15,22 1 0,-22-22 0,21 1 16,-21-1-16,22 1 0,-1-1 15,-21 1-15,0-1 0,22 22 16,-22 0-16,0 21 0,0-1 0,0 1 16,-21 42-16,22 1 0,-22 62 15,21-41-15,-21 20 16,0 1-16,0-22 0,0 21 0,0 1 16,0-22-16,0 22 0,0-22 0,0 0 15,0 1-15,0-1 0,0 0 16,0-20-16,0 20 0,0-21 15,0 0-15,0 0 0,0 1 0,0-44 47,0 1-47,0 0 16,0 0-16,-21 0 0,-1-22 0</inkml:trace>
  <inkml:trace contextRef="#ctx0" brushRef="#br0" timeOffset="67569.37">22839 9398 0,'-43'0'15,"86"0"-15,-107 0 0,22 0 0,21 0 16,42 0 15,0 0-31,0-21 0,0 21 16,22 0-16,-1 0 0,-21 0 16,22 0-16,-1 0 0,0 0 0,-21 0 15,22 0-15,-1 0 0,-21 0 0,22 0 16,-22 0-16,21 0 0,-21-21 15,22 21-15,-1 0 0</inkml:trace>
  <inkml:trace contextRef="#ctx0" brushRef="#br0" timeOffset="68200.3">23918 9335 0,'0'0'0,"21"-22"0,1 22 16,-1 0-16,-21-21 16,0 0-16,-21 21 0,-1 0 15,22-21-15,-42 21 0,21 0 16,0 0-16,0 0 0,-22 0 15,22 0-15,-21 0 0,21 0 0,-22 21 16,22 0-16,0-21 0,-21 21 0,20 1 16,1-1-16,21 0 0,0 0 15,0 0-15,0 0 0,0 1 0,0-1 16,0 0-16,21-21 0,1 21 0,-1 0 16,0-21-16,21 0 0,1 0 15,-22 0-15,21 0 0,0 0 16,-20 0-16,20 0 0,-21-21 0,0 21 15,0-21-15,1 0 0,-1 21 0,0-21 16,-21-1-16,0 1 0,21 0 16,-21 0-16,0 0 15,0 42 17,0 0-32,-21 0 15,0 0-15,21 43 0,-21-43 16,-1 21-16,1 1 0,21-1 15,-21 0-15,0 22 0,0-22 0,21 22 16,0-1-16,0-20 0,-21 20 0,21 1 16,-22-1-16,22 1 0,-21-1 15,21 1-15,0-1 0,-21 1 16,0-1-16,21-21 0,-21 22 0,0-22 16,-1 43-16,1-43 15,0 1-15,0-22 0,-21 21 0,20-21 16,-20 0-16,21 1 0,-21-1 0,-1 0 15,1-21-15,0 21 0,-1-21 0,1 0 16,0 0-16,-22 0 16,22 0-16,-1 0 0,-20-21 0,21 21 0,-22-21 15,22 0-15,-1-1 0,1 1 16,21 0-16,0-21 0,0 21 0,-1-1 16,22-20-16,0 21 0,0-21 0,0-1 15,22 1-15,-1 0 0,21-1 16,0 1-16,1 0 0,-1-1 15,0 1-15,1 0 0,20-1 0,-20 1 16</inkml:trace>
  <inkml:trace contextRef="#ctx0" brushRef="#br0" timeOffset="68467.25">24151 9356 0,'0'0'0,"0"-21"0,0-1 15,-21 22 17,21 22-32,-21-1 15,21 0-15,0 0 16,0 0-16,-21 0 0,21 1 0,-22-1 16,22 0-16,-21-21 0,21 21 15,21-42 32,1 0-31</inkml:trace>
  <inkml:trace contextRef="#ctx0" brushRef="#br0" timeOffset="68679.14">24172 9059 0,'0'0'0,"0"-21"0,-21 0 15,0 21-15,21-21 0,-21 21 16,21-21 0,-21 21-16,42 0 62,0 0-46,0 0-16,21 0 0</inkml:trace>
  <inkml:trace contextRef="#ctx0" brushRef="#br0" timeOffset="68951.99">24638 8890 0,'0'0'0,"21"-21"0,-21 0 16,0 42 15,0 0-16,0 191 1,0-170-16,-21 0 0,21 1 16,-21-1-16,21 0 15,-21 1-15,21-1 0,-22 0 0,22 1 16,0-1-16,-21-21 0,21 0 16,-21 22-16,21-22 0,0 0 15,0 0-15,21-21 16,0 0-1,1-21-15,-1 21 0,0-21 0,0 0 16</inkml:trace>
  <inkml:trace contextRef="#ctx0" brushRef="#br0" timeOffset="69328.59">24871 9419 0,'21'0'31,"0"0"-15,0 0-16,0 0 0,1 0 0,-1-21 15,0 21-15,0 0 0,0 0 16,22 0-16,-22-21 0,21 21 0,-21 0 16,22-21-16,-22 0 0,0 21 15,0-22-15,0 1 0,-21 0 16,0 0-16,-21 21 16,0 0-16,0 0 15,-22 0-15,22 0 0,-21 21 0,0-21 16,-1 21-16,1 0 0,21 1 15,0-1-15,-1 0 0,22 0 0,0 0 16,0 0-16,0 1 0,0 20 16,22-21-16,-1-21 0,0 21 0,0 0 15,21 1-15,-20-22 0,20 0 0,0 0 16,1 0-16,-1 0 0,-21 0 16,21 0-16,1 0 0,-22 0 0,21 0 15,-21-22-15,1 22 0,-1-21 0,-21 0 16,0 0-16,0 0 15,-21 21 1</inkml:trace>
  <inkml:trace contextRef="#ctx0" brushRef="#br0" timeOffset="70280.08">974 11917 0,'0'0'0,"-22"-21"0,22 0 16,0-1-16,0 1 15,0 0-15,0 0 0,0 0 16,0 0 0,0 42-1,0 21-15,0-21 16,0 43-16,0-22 0,22 43 0,-22-22 16,0 1-16,0 20 0,0 1 15,0 0-15,0-1 0,0 1 0,-22 0 16,22-1-16,0 22 15,0-21-15,0 0 0,-21-1 0,21-20 16,0 20-16,0-20 0,0-22 16,-21 1-16,21-1 0,0 0 0,0-21 15,0 1-15,0-44 16,0 1 0,0-21-16,0 21 0,0-22 0,0 1 15</inkml:trace>
  <inkml:trace contextRef="#ctx0" brushRef="#br0" timeOffset="70640.72">762 12298 0,'-21'-64'15,"42"128"-15,-63-191 0,42 63 0,-22 22 16,22-21-16,0-1 0,0 22 0,0-1 16,0-20-16,22 21 0,-1-1 15,21-20-15,0 20 0,1 1 0,-1 0 16,22 21-16,-1-22 15,1 43-15,-1 0 0,1 21 0,-1 1 16,-21 20-16,43 43 16,-43-22-16,-42-21 0,0 22 0,0-1 15,-21 1-15,-21-1 0,0-20 0,20 20 16,-20-20-16,0-1 16,-1 0-16,1-21 0,0 1 0,21-1 15,-1 0-15,1-21 0,-21 0 16,21 21-16,0-21 0,-1 0 15,1 0-15,21-21 16,0 0-16,21 0 16,1-1-16,-1 1 15,21 0-15,0 0 0,1 0 16,-1 0-16,0-22 0,1 22 0,-1 0 16</inkml:trace>
  <inkml:trace contextRef="#ctx0" brushRef="#br0" timeOffset="71039.49">1778 11938 0,'0'-21'0,"0"0"15,0 0-15,0-22 16,0 22 0,0 0-16,0 0 0,0 0 0,21-1 15,0 1-15,0 21 16,1 0-16,-1-21 0,21 21 0,-21 0 15,22 0-15,-22 21 0,21 0 16,-21 1-16,0-1 0,22 0 16,-22 0-16,0 21 0,-21 1 0,0-1 15,0 0-15,0 1 0,0-22 16,-21 21-16,21 1 0,-21-22 0,0 21 16,21-21-16,-22 0 15,22-42 1,0 0-16,0 0 15,0 0-15,0 0 0,22-22 16,-22 22-16,21-21 0,0 21 16,-21-22-16,21 22 0,0-21 0,-21 21 15,21-1-15,1 1 0,-1 0 16,0 0-16,0 21 0,0-21 16,0 0-16,1 21 0,-1 0 15,0-22-15,21 22 0,-21-21 0</inkml:trace>
  <inkml:trace contextRef="#ctx0" brushRef="#br0" timeOffset="71468.24">3006 11578 0,'0'-21'0,"0"42"0,0-63 16,-22 42 0,1 0-1,0 21-15,21 0 16,-21 0-16,0 1 0,21-1 15,0 21-15,-21-21 0,-1 22 0,22-1 16,-21 0-16,21 1 0,0-1 16,0 0-16,0 1 0,0-1 0,0-21 15,0 21-15,21-20 0,1-1 16,-1 0-16,21-21 0,-21 0 0,22 0 16,-22 0-16,21 0 0,0-21 0,1 0 15,-1-1-15,0 1 0,1 0 16,-1-21-16,0 21 0,1-22 0,-22 1 15,0 21-15,-21-22 0,0 22 16,0-21-16,0 0 0,-21-1 16,0 22-16,0-21 0,-22 21 0,1-1 15,-22-20-15,22 21 16,0 21-16,-1 0 0,22 0 0,-21 0 16,21 21-16,-22 0 0,22 0 15,0 1-15,0-1 0,0 0 0,21 0 16,0 21-16,0-20 0,0-1 15,21 0-15,0 0 0,0-21 0,22 0 16,-1 21-16,0-21 0,1 0 16</inkml:trace>
  <inkml:trace contextRef="#ctx0" brushRef="#br0" timeOffset="72551.53">4149 11557 0,'0'-21'15,"0"42"-15,0-63 0,0 21 0,0-1 16,-22 1-16,1 21 0,0 0 16,0 0-16,0 0 0,0 0 0,-1 0 15,1 21-15,0 1 0,0 20 16,0-21-16,21 0 0,-21 22 0,-1-22 16,22 21-16,-21-21 0,21 22 0,-21-1 15,21-21-15,0 21 0,0 1 16,0-22-16,21 0 0,22 21 15,-22-20-15,0-1 0,21 0 16,-21-21-16,22 0 0,-1 0 0,0 0 16,-20 0-16,20 0 0,21 0 0,-20-21 15,-1 0-15,22-1 0,-22 1 16,0 0-16,1 0 0,-1 0 0,0-22 16,-21 22-16,1 0 0,-1-42 15,0 41-15,-21 1 0,0-21 16,0 21-16,0 0 0,-21-1 15,0 1-15,-1 21 0,1 0 16,0 0-16,0 0 0,0 0 0,0 0 16,-1 21-16,1 22 0,0-22 15,0 0-15,21 0 0,0 22 16,0-22-16,-21 0 0,21 21 0,0-21 16,0 22-16,0-22 0,0 0 15,0 0-15,21 0 0,0 1 16,0-1-16,0-21 0,22 0 0,-22 0 15,21 0-15,1 0 0,-1 0 0,21-21 16,-20 21-16,-1-22 0,22 1 0,-22 0 16,0-21-16,1 21 15,-1-1-15,-21 1 0,21-21 0,-20 21 16,-1 0-16,0-22 0,0 22 0,-21-21 16,0 21-16,0-1 0,0 1 15,-21 21 1,0 0-16,0 21 15,-1 1-15,22-1 0,0 0 0,0 0 16,0 0-16,0 0 0,0 1 0,0-1 16,22 0-16,-22 0 0,21 21 15,0-20-15,-21-1 0,21 0 0,0-21 16,-21 21-16,21 0 0,-21 0 31,-21-42-15,0 0-1,0 21-15,0-21 0,0 21 16,-1 0 0,1 0-16,21 21 15,0 0 1,0 0-16,0 1 16,21-22-16,1 0 15,20 0-15,-21 0 0,21 0 16,-20 0-16,20 0 0,-21 0 0,21-22 15,1 1-15,-1 0 0,0 0 16,1 0-16,-1 0 0,0-1 16,-20 1-16,20 0 0,0-21 0,1 21 15,-22-22-15,0 22 0,21 0 16,-42-21-16,21 20 0,-21 1 0,0 0 16,-21 21-16,-21 0 15,21 0-15,-22 0 0,22 21 16,-21 0-16,21 1 0,0-1 0,21 0 15,0 0-15,0 0 0,21 0 16,0 1-16,0 20 0,0-21 0,22 0 16,-22 0-16,0-21 0,0 22 0,0-1 15,-21 0-15,0 0 16,0 0-16,-21-21 16,0 21-16,0-21 0,-22 0 0,22 0 15,0 0-15,-21 0 0,21 0 16,-1-21-16,22 0 0</inkml:trace>
  <inkml:trace contextRef="#ctx0" brushRef="#br0" timeOffset="73899.91">7937 11917 0,'22'-21'0,"-44"42"0,86-42 0,-43 0 15,0-1-15,22 22 16,-22-21-16,0 0 0,21 21 0,-21-21 16,1 0-16,-1 0 0,-21-1 0,0 1 15,0 0-15,0 0 0,0 0 16,0 0-16,0-22 0,-43 22 0,22 0 16,-21 0-16,21 0 0,-22 21 0,1 0 15,0 0-15,-1 0 0,-20 0 16,21 21-16,-1 21 0,1-21 0,21 0 15,-22 22-15,1-1 0,0 0 0,21 1 16,-1 20-16,1-20 16,0-1-16,21 0 0,0 1 0,0-1 0,0 0 15,0-21-15,21 1 16,0-1-16,1 0 0,-1-21 0,21 0 16,0 0-16,1 0 0,-1 0 0,0-21 15,22 0-15,-22-22 0,1 22 16,20-21-16,-21-1 0,22 1 0,-22 0 15,1-1-15,-1 1 0,-21-21 0,21-1 16,-20 1-16,-1-1 0,0 1 16,0-22-16,0 21 0,-21-20 0,21 20 15,-21 22-15,0-22 16,0 22-16,0 21 0,0 0 0,0 0 16,-21 42-16,0 0 0,21 0 15,-21 21-15,0 22 16,21-22-16,-21 22 0,21-1 0,0 1 15,-22-1-15,22 1 0,-21-22 0,21 22 16,0-22-16,0 21 0,0-20 16,0-1-16,0 0 0,0 1 0,0-1 15,0 0-15,21-20 0,1-1 16,20 0-16,-21 0 0,0-21 0,0 0 16,22 0-16,-22 0 0,21 0 0,1-21 15,-1 21-15,-21-42 0,21 20 16,1 1-16,-1-21 0,0 21 15,-20-22-15,20 22 0,-21-21 0,0 21 0,22-43 16,-43 43 0,21 21-16,-21-21 0,-21 42 31,-1-21-31,22 21 0,-21 0 16,0 22-16,21-22 0,0 0 15,-21 0-15,21 22 0,-21-22 0,21 0 16,0 0-16,0 21 0,0-20 0,0-1 15,21 0-15,0-21 0,0 0 16,0 0-16,1 0 16,-1 0-16,21 0 0,-21-21 0,22 0 15,-1-1-15,0 1 0,-21 0 0,22-21 16,-22 21-16,21-1 0,-21-20 16,1 21-16,-1-21 0,0 20 0,0 1 15,-21-21-15,21 21 0,-21 0 16,0-1-16,0 44 15,0-1 1,0 0-16,0 0 0,0 0 16,-21 0-16,21 1 0,0 20 0,-21-21 15,21 0-15,0 22 0,0-22 0,0 0 16,0 21-16,21-21 0,0 1 16,0-1-16,1 0 0,20 0 0,-21-21 15,21 0-15,1 0 0,-1 0 16,0 0-16,1 0 0,-1-21 15,0 0-15,1 0 0,-1-1 0,0 1 16,1 0-16,-22-21 0,21 21 0,-21-22 16,1 22-16,-22-21 0,0 21 15,0-22-15,0 1 0,0 21 0,0 0 16,0-1-16,0 1 0,-22 21 16,1 0-16,0 0 0,0 21 15,0 1-15,0-1 0,21 0 0,-22 0 16,22 21-16,-21-20 0,21-1 15,0 21-15,0-21 0,0 0 16,0 1-16,21 20 0,1-21 0,-1 0 0,0-21 16,0 21-16,0 1 15,22-22-15,-22 0 0,21 0 0,-21 0 16,22 0-16,-22 0 0,21-22 0,0 1 16,-20 0-16,20 0 0</inkml:trace>
  <inkml:trace contextRef="#ctx0" brushRef="#br0" timeOffset="74663.25">11303 11917 0,'0'0'0,"21"0"16,0 0-1,0 0-15,-21-21 16,22 0-16,-1-1 0,0 1 15,0-21-15,-21 21 0,21 0 0,0-22 16,-21 22-16,22-21 0,-1-22 16,-21 22-16,21-22 0,0 22 0,-21-21 15,21-1-15,0 1 0,-21 20 0,0 1 16,22 0-16,-22-1 0,21 22 16,-21 0-16,0 0 0,0 42 31,0 0-31,0 0 0,-21 22 15,-1-1-15,1 21 0,21-20 0,-21-1 16,21 22-16,0-22 0,-21 21 16,21-20-16,0-1 0,0 22 0,0-22 15,0-21-15,0 21 0,0 1 0,21-22 16,-21 0-16,21 0 0,0 0 16,1 1-16,-1-1 0,0-21 0,0 0 15,0 0-15,0 0 0,1 0 0,20-21 16,-21-1-16,0 1 0,22 0 15,-22 0-15,21 0 0,-21 0 16,22-22-16,-22 22 0,21-21 0,-21 21 16,0-1-16,1 1 0,-1 0 15,-21 0-15,0 0 0,-21 42 16,-1-21-16,1 21 16,0 0-16,0 0 0,0 22 15,21-22-15,0 21 16,0-21-16,0 22 0,0-22 0,0 0 0,0 0 15,21-21-15,0 21 0,21 1 16,-20-22-16,-1 0 0,21 0 0,-21 0 16,0 0-16,22 0 0,-22 0 15,21 0-15,-21-22 0,1 1 16,-1 21-16,0-21 0,0 0 0,21-43 16,-20 43-16,-22-21 15,0 21-15,0-22 0,0 22 0,0-21 16,0 21-16,-22 0 0,-20-1 0,21 1 15,0 21-15,0 0 0,-22 0 16,22 0-16,0 21 0,-21 1 0,20-1 16,1 0-16,0 0 0,0 0 0,21 0 15,-21 1-15,21-1 16,0 0-16</inkml:trace>
  <inkml:trace contextRef="#ctx0" brushRef="#br0" timeOffset="74844.16">11388 11451 0,'-22'0'16,"44"0"-16,-65 0 0,22 0 0,42 0 31,0 0-31,1 0 0,20 0 16,-21 0-16,21 0 0,1 0 0,-1 0 15,0 0-15,1-21 0,-1 0 16,0 0-16,1 21 0,-1-21 16,0-1-16</inkml:trace>
  <inkml:trace contextRef="#ctx0" brushRef="#br0" timeOffset="77833.56">13568 11599 0,'0'0'0,"-21"0"0,-22 22 0,22-1 15,21 0-15,42-21 16,-20 0 0,-1 0-16,21-21 0,0 21 15,1-21-15,-1-1 0,0 1 0,1 0 16,-1 0-16,0-21 0,1 20 16,-1-20-16,0 0 0,1-1 0,-1-20 0,-21 21 15,22-22-15,-22 1 0,0 20 16,0-63-16,-21 43 15,0 21-15,0-1 0,0 22 0,-21 0 16,0 0-16,0 0 0,-1 21 16,1 0-16,0 0 0,-21 42 15,21 0-15,-1-21 0,1 22 0,21 20 16,0 1-16,-21-1 0,0 1 16,21 20-16,-21 1 0,0 0 0,21-1 15,-22 22-15,1 0 0,0 0 0,0 0 16,0 21-16,0-21 0,-22 21 15,22 0-15,-21 0 0,21 0 16,-22 0-16,1 0 0,21 0 0,-22-22 0,-20 107 16,42-127-1,0-1-15,-1 1 0,22-21 0,-21-1 16,21 1-16,0-22 0,0 0 0,0-21 16,21 1-16,43-1 15,-43-21-15,21-21 0,1-1 0,20-20 16,1 0-16,-1-1 0,1-20 0,20-1 15,-20 1-15,21-22 0,-1 1 0,1-1 16,0 0-16,-22 1 16,1-22-16,-22 0 0,-21 21 0,0-21 15,-21 22-15,0-1 0,-21 0 0,-21 1 16,-22-1-16,1 0 0,-1 22 16,-20-1-16,-1 22 0,21 0 0,-20-1 15,20 22-15,1 0 0,-1 21 0,22 0 16,0 0-16,-1 0 0,22-21 15,0 21-15,42 0 16,21 0-16,-20-21 16,20 21-16,-21-21 0,43-1 0,-22 22 15,21-21-15,-20 0 0,20 0 0,22 0 16,-22-22-16,1 22 0,-22 0 16,22 0-16,-22-21 0,0 20 15,-20-20-15,-1 21 0,0 0 0,0-22 16,-21 22-16,0 0 0,0 0 15,0 0-15,0 0 0,0-1 16,21 22 0,0 22-1,1-1-15,-22 0 0,21 0 16,0 0-16,0 0 0,-21 1 16,21 20-16,-21-21 0,21 0 0,-21 22 15,22-22-15,-1 0 0,-21 0 0,21 0 16,0 0-16,0 1 15,0-22-15,1 0 0,-1 0 0,0 0 16,0 0-16,0 0 0,22 0 16,-22-22-16,21 1 0,-21 0 15,22 21-15,-22-42 0,21 21 0,-21-1 16,0 1-16,1-21 0,-1 21 16,-21-22-16,0 1 0,0 21 0,0 0 15,0-22-15,0 22 0,0 0 0,-21 0 16,-1 21-1,1 0-15,0 0 0,0 21 0,0 0 16,0 0-16,21 1 0,0 20 16,-22-21-16,22 21 0,0-20 0,0 20 15,0-21-15,0 0 0,22 22 0,-1-22 16,0 0-16,21 0 0,-21 0 16,22 0-16,-1 1 0,0-22 15,1 0-15,-1 21 0,0-21 0,85 0 16,-63 0-16,-1 0 15,1-21-15,-1-1 0,1 1 0,-1 0 16,1 0-16,21 0 0,-43-22 0,21 22 16,-20-21-16,-1 0 0,-21-1 15,22 1-15,-43 0 0,0-1 0,0 1 16,0 0-16,0 20 0,-22 1 0,-20 0 16,21 21-16,-21 0 0,-1 0 15,1 0-15,0 21 0,-1 0 16,1 1-16,0-1 0,-1 21 0,1-21 15,21 22-15,-22-1 0,22 0 16,0 1-16,0-22 0,21 21 0,0 0 16,0-20-16,0-1 0,0 0 15,21 0-15,0 0 0,43 0 16,-43-21-16,0 0 0,21 0 0,-20 0 16,20 0-16,-21 0 0,21 0 15,-20-21-15,20 0 0,-21 0 0,0 0 16,0 0-16,22-43 0,-22 43 15,-21-21-15,0 20 0,0-20 16,0 21-16,0 0 0,0 0 16,0-1-16,-21 44 31,21-1-31,-21 21 0,21-21 16,-22 22-16,22-1 0,0 0 0,0 1 15,-21-1-15,21 21 16,-21-20-16,0 20 0,21 1 0,0-1 0,-21 1 15,0 20-15,-1 65 16,1-86-16,0 1 0,21 20 0,-21-20 16,0-1-16,0 22 0,-1-22 15,-20 1-15,21-1 0,0 1 0,21-22 16,0 1-16,-21-1 0,21 0 16,0-21-16,0 1 0,21-22 15,0-22-15,0-20 16,21 21-16,-20-21 0,20-1 15,0-20-15,1 20 0,-1-20 0,0-1 16,1-20-16,20-1 0,-21 0 0,22 1 16,-22-22-16,22 0 0,-22 0 15,0 22-15,1-22 0,-1 21 16,0 0-16,-20 1 0,-1-1 0,0 22 16,0 20-16,0-20 0,-21 42 15,0-22-15,0 22 0,0 0 0,0 0 16,0 0-16,0 42 15,0 0 1,0 21-16,-21-21 0,21 1 0,-21 20 16,21-21-16,0 21 0,0-20 15,0 20-15,0-21 0,0 0 0,21 0 16,0 1-16,0-1 0,1 0 0,-1-21 16,0 0-16,0 0 0,0 0 15,0 0-15,1 0 0,-1 0 0,21 0 16,-21 0-16,0-21 0,1 0 15,-1-1-15,0 1 0,0-21 16,0 21-16,0-22 0,1 1 0,-22 0 16,21-1-16,0 22 0,-21-21 15,0 0-15,0-1 0,0 22 16,0 42 0,0 0-1,0 22-15,0-22 0,-21 21 0,21-21 16,0 22-16,0-22 0,0 21 15,0-21-15,0 1 0,21 41 16,0-42-16,0 0 0,0 1 16,22-22-16,-22 21 0,21-21 15,1 0-15,-1 0 0,0 0 0,1 0 16,-1 0-16,21 0 0,-20 0 0,-1-21 16,-21-1-16,22 1 0,-22 0 15,21 0-15,-21 0 0,-21-22 0,21 1 16,-21 21-16,0-21 0,0 20 0,0-20 15,0 21-15,0 0 16,-21 21-16,0 0 0,0 0 0,0 21 16,0 0-16,21 0 15,-22 0-15,22 1 0,0-1 0,0 21 16,0-21-16,0 0 0,0 1 16,22-1-16,-1 0 0,0 0 0,0-21 15,-21 21-15,42-21 0,-20 0 16,-1 0-16,0 0 0,21 0 15,-21 0-15,22 0 0,-22 0 0,0-21 16,21 0-16,-20 21 0,20-42 16,-21 20-16,0-20 0,0 21 15,1 0-15,-22 0 0,0-1 0,0 1 16,0 0-16,-22 21 16,1 21-1,0 0-15,21 1 0,-21-1 0,0 21 16,0-21-16,-1 0 0,22 1 15,0-1-15,-21 0 0,0 0 16,21 0-16,-21-21 0,21 21 0,0-42 63,21 0-63,0 21 0,-21-21 15,43 0-15,-22-22 0,0 22 0,21-21 16,1 0-16,-22 20 0,42-20 15,-20 0-15,-1-1 0,64 1 16,-64 21-16,0 0 0,-20 21 16,-1 0-16,0 0 0,-21 21 0,0 0 15,0 0-15,0 22 0,0-22 0,0 21 16,0 0-16,0 1 0,0-1 16,0 0-16,0-20 0,0 20 15,21-21-15,-21 0 0,21 0 0,0 1 16,22 20-16,-22-42 15,0 0-15,0 0 0,0 0 16,1 0-16,-1-21 0,0 0 0,-21-1 16,21 1-16,0 0 0,0 0 15,1-21-15,-1-1 0,0 1 0,0-22 16,43-41-16,-43 62 16,21-20-16,-21 20 0,22 1 15,-22-21-15,21-1 0,-42 43 16,0 0-16,0 0 0,-21 42 15,0 0 1,0 0-16,-1 0 0,-20 22 0,21-1 16,0 0-16,0 22 0,-1-22 15,1 0-15,0 22 0,21-22 0,0 1 16,-21-1-16,21 0 0,0 1 0,0-22 16,0 0-16,0 0 0,0 0 15,0 0-15,21-21 0,0 0 16,0 0-16,1 0 0,20-21 15,-21 0-15,0 0 16,0 0-16,1 0 0</inkml:trace>
  <inkml:trace contextRef="#ctx0" brushRef="#br0" timeOffset="78019.45">19219 11091 0,'0'0'15,"-42"0"-15,21 0 0,-43 0 16,64 22-1,21-1 1,1-21-16,20 0 0,-21 0 16,0 0-16,22 0 0,-22 0 0,21 0 15,-21 0-15,0 0 0,22 0 16,-22-21-16,0 21 0,-21-22 16,0 1-16</inkml:trace>
  <inkml:trace contextRef="#ctx0" brushRef="#br0" timeOffset="78638.92">20701 11409 0,'0'-21'15,"0"42"-15,0-63 0,0 20 0,0 1 0,0-42 16,0 42-16,21-1 16,-21-20-16,21 21 0,0 0 15,1 0-15,-1-1 0,0 22 16,0 0-16,21 0 0,-20 0 16,-1 22-16,0-1 0,0 0 0,21 21 15,-20 1-15,-1-1 0,0 0 0,21 1 16,-21-1-16,1-21 15,-22 21-15,0 1 0,0-1 0,0-21 0,0 0 16,0 1-16,0-1 0,-22 0 16,1 0-16,0-21 0,0 0 15,0 0-15,21-21 16,0 0 0,0 0-16,0-1 0,0 1 0,0 0 15,21-21-15,-21-1 0,21 22 0,0-21 16,0 0-16,1-1 0,-1 1 15,0 0-15,0-1 0,0 22 0,0 0 16,1 0-16,-22 0 0,21-1 16,0 22-16,0 0 0,0 0 15,0 0-15,1 0 0,-1 0 16,0 0-16,0 22 0,0-1 16</inkml:trace>
  <inkml:trace contextRef="#ctx0" brushRef="#br0" timeOffset="78963.73">21632 11494 0,'0'21'0,"0"-42"0,0 63 0,21-42 16,1 0-16,-1 0 15,0 0-15,0-21 0,21 0 16,-20 21-16,-1-22 0,0 1 16,0 0-16,0 0 0,0-21 0,1 20 15,-1 1-15,-21-21 0,0 21 0,0 0 16,0-1-16,0 1 0,0 0 15,-21 21-15,-1 0 16,-20 0-16,21 0 0,0 21 16,-22 0-16,1 1 0,21-1 0,0 21 15,0-21-15,-1 0 0,1 22 0,21-22 16,0 0-16,0 21 0,0-20 16,0-1-16,21 0 0,1 0 0,-1 0 15,21-21-15,-21 21 0,22 1 16,-22-22-16,21 21 0,0-21 0,1 0 15,-1 0-15,-21 0 0,22 0 0,-1 0 16,0 0-16,1 0 0</inkml:trace>
  <inkml:trace contextRef="#ctx0" brushRef="#br0" timeOffset="80083.09">22648 11430 0,'0'0'0,"21"-21"0,-21-21 0,0-1 0,0 1 15,0 21-15,0-22 0,-21 1 16,0 21-16,0 0 0,0 21 0,0 0 15,-22 0-15,22 0 0,-21 0 0,21 0 16,-22 21-16,1 0 0,21 0 16,-22 22-16,22-1 0,-21-21 0,21 21 15,0 1-15,-1-1 0,1 0 0,21-20 16,0 20-16,0-21 0,0 0 16,0 0-16,21 1 0,1-1 15,-1 0-15,0-21 0,21 0 0,-21 0 16,1 0-16,20 0 0,0 0 15,-21 0-15,22 0 0,-22-21 0,21 21 16,-21-21-16,1-1 0,-1 1 16,0 0-16,0 0 0,-21 0 0,0 0 15,21-22-15,-21 22 0,21-21 16,-21 21-16,22-1 0,-22 1 0,0 0 16,0 42-1,0 0-15,0 22 0,-22-22 0,1 21 16,0 22-16,0-22 0,0 0 15,0 22-15,-1-22 0,1 22 16,-21-1-16,21 1 0,0 20 0,-22-20 16,22-1-16,0 22 0,0-21 15,0-1-15,-1 1 0,22 20 0,0-20 16,-21-1-16,0 43 0,21-42 16,0-22-16,-21 21 0,21-20 15,0-22-15,0 21 0,0-21 0,0 1 16,0-1-16,0-42 15,21-1 1,0-20-16,0 0 0,22-1 16,-1-20-16,0 21 0,1-22 0,-1-21 15,0 22-15,1-22 0,20 1 16,-20-1-16,-22-21 0,21 21 0,-21-20 16,22 20-16,-43 0 0,21 1 0,-21-1 15,0 0-15,0 22 0,0-1 16,0 22-16,0 0 0,0-1 0,0 22 15,0 0-15,0 0 0,0 42 16,0 0 0,0 21-16,21-20 0,-21 20 15,0-21-15,0 21 0,0-20 0,0 20 16,0-21-16,0 21 0,0-20 0,0-1 16,0 0-16,21 0 0,0 0 15,-21 0-15,21-21 0,1 0 16,-1 22-16,0-22 0,0 0 0,0 0 15,0 0-15,22 0 0,-22-22 16,0 22-16,0-21 0,0 0 0,1 0 16,-1 0-16,0-22 0,0 22 15,0-21-15,-21 0 0,0-1 0,21 22 16,-21-21-16,22 21 0,-22-22 0,0 22 16,0 0-16,0 42 15,0 0 1,0 0-16,-22 1 0,22-1 0,-21 21 15,21-21-15,-21 0 0,21 22 16,0-22-16,0 0 0,0 0 16,0 0-16,0 1 0,0-1 15,21-21-15,0 0 0,1 0 16,-1 0-16,0 0 0,0 0 0,0 0 16,0 0-16,1-21 0,-1-1 15,0 1-15,0 0 0,0 0 16,-21-21-16,21 20 0,-21-20 15,22 21-15,-22 0 0,0 0 0,0-1 16,0 44 0,0 20-16,-22-21 15,1 0-15,21 0 0,-21 22 16,21-22-16,0 0 0,0 0 16,0 0-16,-21 1 0,21-1 0,0 0 15,0 0 1,21-21-1,0 0-15,-21-21 0,21 0 16,1 0-16</inkml:trace>
  <inkml:trace contextRef="#ctx0" brushRef="#br0" timeOffset="80248.35">23580 11197 0,'0'0'0,"-22"-21"15,22 0-15,-21 21 0,-21-21 16,21 21-16,0 0 0,-1 0 15,22 21 17,0 0-32,22-21 0,-1 0 15,0 21-15,0-21 0,0 21 0,0-21 16</inkml:trace>
  <inkml:trace contextRef="#ctx0" brushRef="#br0" timeOffset="80627.14">23643 11345 0,'0'-21'32,"0"0"-17,21 0-15,0 21 16,1 0-16,-1-21 0,0 21 0,0 0 16,0 0-16,0 0 0,-21 21 15,22 0-15,-1 0 0,0 0 0,-21 1 16,21-1-16,-21 0 0,0 21 15,21-21-15,-21 1 0,0-1 16,0 0-16,0 0 0,-21 0 0,0 0 0,0 1 16,0-22-1,-1 0-15,22-22 32,0 1-32,0 0 15,0 0-15,0 0 0,0 0 16,22-1-16,-1-20 0,-21 21 0,21 0 15,0 0-15,0-1 0,0 1 16,1 0-16,-1 21 0,0 0 0,0-21 16,0 21-16,0 0 0,1 0 15,-1 0-15,0 0 0,-21 21 16,21-21-16</inkml:trace>
  <inkml:trace contextRef="#ctx0" brushRef="#br0" timeOffset="82227.75">24172 11451 0,'0'21'0,"0"-126"0,0 189 15,0-41-15,0-22 0,21-21 16,1 0 0,-1-21-1,0-1-15,0 1 0,0 21 16,-21-21-16,21 0 0,-21 0 16,0 0-16,22-1 0,-22 1 0,0 0 15,0 0-15,0 0 0,-22 21 16,1 0-1,0 0-15,0 0 16,0 21-16,0 0 0,-1 0 0,1 22 16,0-22-16,21 0 0,0 0 15,0 21-15,0-20 0,0-1 0,0 0 16,0 0-16,0 0 0,0 0 16,0 1-16,0-1 0,21-21 0,0 0 15,1 21-15,20-21 0,-21 0 0,0 0 16,22 0-16,-22 0 0,21 0 15,-21-21-15,0 0 0,1-1 0,-1 1 16,0 0-16,0 0 0,-21 0 0,21 0 16,0-22-16,-21 22 0,22-21 15,-22 21-15,0-1 0,0 1 16,0 0-16,0 0 0,0 42 16,0 0-1,0 0-15,0 1 0,-22-1 0,22 21 16,-21-21-16,21 0 0,-21 22 15,21-22-15,0 0 0,0 0 0,0 0 16,-21 1-16,21-1 0,0 0 16,0-42 31,0 0-47,21-1 15,-21 1-15,21 0 0,-21 0 16,21-21-16,1 20 0,-1-20 0,-21 21 15,21-21-15,0 20 0,0-20 16,0 21-16,1 0 0,-1 0 0,-21-1 16,21 22-16,0 0 0,0 0 15,-21 22-15,0-1 0,0 0 0,0 0 16,21 0-16,-21 22 0,0-22 0,0 21 16,0-21-16,0 0 0,0 22 15,0-22-15,0 0 0,0 0 16,0 0-16,0 1 15,0-44 17,0 1-17,0 0-15,22 0 16,-22 0-16,21 0 0,0-1 0,0-20 16,0 21-16,0 0 0,1-22 15,20 22-15,-21-21 0,0 21 16,0 0-16,22-1 0,-22 1 15,0 21-15,0 0 0,0 0 0,1 21 16,-22 1-16,0-1 16,0 0-16,0 21 0,0-21 0,0 1 15,0-1-15,0 0 0,0 21 16,0-21-16,0 1 0,0-1 16,0 0-16,0 0 0,21-21 15,0 21-15,0-21 16,0 0-16,0 0 0,1 0 15,20 0-15,-21-21 0,0 21 16,0-21-16,1 0 0,-22 0 16,21-1-16,-21 1 0,21-21 0,-21 21 15,0-22-15,0 22 0,21 0 0,-21 0 16,0 0-16,0 0 0,-21 42 31,0 0-31,0 0 0,21 0 16,0 0-16,-22 1 0,1 20 15,21-21-15,0 0 0,0 0 0,0 1 16,0-1-16,0 0 0,0 0 16,21-21-1,1 0-15,-1 0 16,0 0-16,0 0 16,0-21-16,0 21 0,-21-21 15,22 0-15,-1-1 0,-21-20 0,21 21 16,0 0-16,0 0 0,0-22 15,-21 22-15,22 0 0,-22 0 16,21 21-16,-21 21 31,0 0-31,-21 0 0,21 0 0,-22 1 16,22-1-16,0 21 0,-21-21 16,21 0-16,-21 1 0,21-1 0,0 0 15,0 0-15,21 0 16,0-21-1,1 0-15,-1 0 0,0 0 0,0 0 16,0-21-16,0 0 16,1 21-16,-22-42 0,21 20 15,0 1-15,0-21 0,0 21 0,0-22 16,1-20-16,-1 21 0,0-1 16,0-20-16,0 20 0,0 1 0,1 0 15,-22-1-15,21 1 0,0 21 16,-21-21-16,0 20 0,0 1 15,-21 21 1,0 21-16,-1 1 0,1-1 16,0 21-16,0-21 0,21 22 0,-21-1 15,0 0-15,21 1 0,0-1 16,0 0-16,0 1 0,0-1 0,0 0 16,0-21-16,0 22 0,0-22 15,0 0-15,0 0 0,0 0 16,0 1-16,21-22 15,0 0-15,0 0 16,0 0-16,-21-22 0,21 22 0,1-21 16,-1 0-16,-21 0 0,21 0 0</inkml:trace>
  <inkml:trace contextRef="#ctx0" brushRef="#br0" timeOffset="82464.63">25929 11176 0,'-42'0'0,"84"0"0,-105-21 0,41 21 0,44-21 31,-1 21-15,0 0-16,0 0 0,21 0 0,-20 0 15,20-21-15,-21 21 0,21 0 16,1 0-16,-22 0 0,21 0 0,-21-22 16,1 22-16,20 0 0,-21 0 15,0 0-15,-42 0 31,0 0-31,0 22 0,-22-22 16,1 21-16,-21-21 0,-22 21 16</inkml:trace>
  <inkml:trace contextRef="#ctx0" brushRef="#br0" timeOffset="85490.98">1968 13272 0,'0'0'0,"0"-22"0,0 1 0,-21 21 16,21-21-1,-21 21-15,0-21 0,0 21 0,0 0 16,-1 0-16,1 0 0,0 21 15,0 0-15,21 0 0,-21 1 0,0-1 16,-1 21-16,1 0 0,21 22 16,0-22-16,0 22 0,0-1 0,0-20 15,0 20-15,0-21 0,0 1 16,21-1-16,1 0 0,-1-20 16,21-1-16,-21 0 0,22-21 15,-1 0-15,0 0 0,1 0 0,-1-21 16,21 0-16,-20-1 0,20-20 15,22 0-15,-22-1 0,1 1 0,21 0 16,-22-22-16,1 22 0,-22-22 16,21 22-16,-20-21 0,-22 20 0,0-20 15,0 20-15,-21 1 0,0 0 16,0-1-16,0 22 0,0 0 0,-21 0 16,0 21-16,0 0 0,0 21 15,-1 0-15,1 0 0,21 22 16,0-1-16,0 0 0,-21 1 15,21-1-15,0 0 0,-21 1 16,21 20-16,0-20 0,0-1 16,0 0-16,0 1 0,-21-22 0,21 21 15,0-21-15,0 0 0,0 1 16,21-44 0,-21 1-1,21 0-15,0-21 0,0 21 0,1-22 16,-1 1-16,0 21 0,0-22 15,0 22-15,0-21 0,1 21 0,-1 0 16,-21-1-16,21 22 16,0 0-16,0 0 15,-21 22-15,21-1 0,-21 0 16,0 0-16,22 21 0,-1-20 0,0 20 16,-21-21-16,21 21 0,0-20 15,0-1-15,-21 0 0,22 0 0,20 0 16,-21 0-16,0-21 0,22 0 15,-22 0-15,21 0 0,0 0 0,1 0 16,-1 0-16,0-21 0,1 0 0,-1 0 16,0 0-16,-20-22 0,20 22 15,-21-21-15,0 21 0,-21-22 16,0 22-16,0-21 0,0 0 0,0 20 16,-21-20-16,0 21 0,0 0 15,0 0-15,-1-1 0,1 22 0,0 0 16,-21 0-16,21 0 0,-1 0 15,-20 22-15,21-1 0,0 0 16,0 0-16,-1 21 0,1-20 0,0 20 16,0 0-16,21 1 0,0-1 15,0-21-15,0 21 0,0-20 0,0 20 16,0-21-16,0 0 0,21-21 16,0 0-16,0 0 0,22 0 15,-22 0-15,21-21 0,-21 21 0,22-21 16,-22 0-16,21-22 0,-21 22 15,1 0-15,-1-21 0,0 21 16,0-1-16,0-20 0,-21 21 16,0 0-16,0 0 0,0-1 0,0 1 15,0 0-15,0 42 32,0 0-32,0 1 15,0-1-15,0 0 0,0 0 0,0 21 16,0-20-16,0 20 0,21-21 0,1 0 15,-1 0-15,0 1 16,0-1-16,0 0 0,0-21 0,22 0 0,-22 0 16,0 0-16,21 0 15,-20 0-15,20 0 0,-21-21 0,0 0 16,0-1-16,1 1 0,-1 0 16,0-21-16,0 21 0,-21-1 0,0-20 15,0 21-15,0 0 0,0-22 0,0 22 16,0 0-16,0 0 15,0 42 1,0 0-16,0 22 16,0-22-16,0 0 0,0 21 0,0-21 15,0 22-15,0-22 0,0 0 16,0 0-16,0 22 0,0-22 16,0-42 15,0-1-16,0 1-15,0 0 0,21 0 16,0 0-16,-21 0 0,22-22 0,-1 22 16,0-21-16,0 21 0,0-22 15,0 22-15,1 0 0,-1-21 16,0 42-16,0 0 0,0 0 16,0 0-16,-21 21 0,0 0 15,0 0-15,22 0 0,-22 22 0,0-22 16,0 21-16,0 0 0,0-20 15,21 20-15,0-21 0,0 21 16,0-20-16,0-1 0,1 0 16,20 0-16,0 0 0,1-21 0,-1 0 15,0 0-15,22 0 0,-22 0 16,0 0-16,1 0 0,-1-21 0,0 0 16,1 0-16,-1 0 0,-21-1 0,22 1 15,-22-21-15,0 21 0,0-22 16,-21 22-16,0-21 0,0 0 0,0 20 15,0 1-15,0-21 0,-21 21 16,0 0-16,0 21 0,-1 0 0,1 0 16,0 0-16,0 21 0,-21-21 15,20 21-15,1 21 0,-21-21 16,21 22-16,0-22 0,-1 21 0,1 1 16,21-22-16,0 21 0,0-21 15,0 0-15,0 1 0,21-1 0,1 0 16,-1-21-16,0 0 0,0 0 15,0 0-15,0 0 0,22 0 0,-22-21 16,0 0-16,0-1 0,0 1 16,-21 0-16,0 0 0,22 0 15,-22 0-15,0-1 0,0 1 16,0 0-16,0 0 16,0 42-1,0 21 1,-22-20-16,22-1 15,0 21-15,0 0 0,0 1 0,0 20 16,0-20-16,0-1 0,0 21 16,0-20-16,0 20 0,0 1 0,0-1 15,0 1-15,0-1 0,22 1 16,-22 20-16,21-20 0,-21 21 0,0-22 16,21 22-16,-21-22 0,21 1 15,-21 20-15,0-20 0,0-1 0,0 1 16,0-1-16,0 1 0,0-1 0,0-20 15,-21-1-15,0 0 0,0 1 0,-1-22 16,1 0-16,0 0 0,-21 0 16,21-21-16,-22 0 0,22 0 15,-21-21-15,-1 0 0,22-21 0,0 21 16,0-43-16,0 22 0,0-22 0,21 1 16,0-1-16,0-20 0,0-1 15,0 0-15,0 1 0,21-1 16,0-21-16,21 21 0,-21 1 0,22-1 15,-1 0-15,0 1 0,1 20 0,-1 1 16,0-1-16,1 22 0,-1-22 0,22 22 16,-22-21-16,0 20 15,1 1-15,20 0 0,-21-1 0,1 1 16,-1 0-16,0 20 0,-20 1 16,-1 0-16,0 0 0,-21 0 15,-21 21-15,21-21 16,-21 21-16,-22-22 0,22 22 15,0 0-15,0 0 0,0-21 16,-1 21-16,22 21 31,0 1-31,0-1 0,0 0 16,0 0-16,0 0 16,0 22-16,0-22 0,22 0 0,-22 0 0,21 21 15,-21-20-15,21-1 0,0-21 16,0 21-16,22 0 0,-22-21 15,0 0-15,21 0 0,1 0 0,-22 0 16,21 0-16,0-21 0,1 21 16,-22-21-16,21 0 0,1-22 0,-22 22 15,21-21-15,-21 21 0,22-22 16,-22 1-16,0 21 0,0-22 0,0 1 16,0 21-16,-21-21 0,0 20 15,0 1-15,0 0 0,0 0 0,-21 21 16,0 0-16,21 21 15,-21 0-15,0 0 0,21 22 16,0-22-16,0 0 0,0 0 16,0 22-16,0-22 0,21 0 0,-21 21 15,21-21-15,0 1 0,0-1 16,-21 0-16,22-21 0,-22 21 0,21 0 16,-21 0-16,0 1 0,0-1 15,-21 0 1,-1-21-16,1 21 0,0-21 0,0 21 15,-21-21-15,20 0 0,1 21 16,0-21-16,42 0 31,0-21-31,1 0 0</inkml:trace>
  <inkml:trace contextRef="#ctx0" brushRef="#br0" timeOffset="85679.87">6964 13568 0,'0'0'0,"21"0"0,-21 21 16,0 0 0,0 0-16,0 64 15,0-64-15,0 0 0,-21 1 16,0 41-16,-1-42 16,1 0-16,0 1 0,0-22 15,21 21-15,-21-21 0,0 0 0,21-21 16</inkml:trace>
  <inkml:trace contextRef="#ctx0" brushRef="#br0" timeOffset="87581.06">8488 13250 0,'0'0'0,"0"-21"0,0 0 15,0 0-15,0 0 16,-21 21-16,-1 0 0,1 0 15,21 21 1,-21 0-16,0 0 0,21 0 0,0 22 16,0-22-16,0 21 0,0 1 15,0-1-15,0 0 0,0 1 0,0-1 16,0 0-16,-21 1 0,21-1 0,0-21 16,0 0-16,0 0 15,0 1-15,0-44 31,0 1-31,0-21 16,0 21-16,21-22 0,-21 1 0,0 21 16,21-21-16,0-1 0,0 1 15,-21 0-15,22-1 0,-1-20 16,0 42-16,-21-1 0,21 22 16,0 0-1,-21 22-15,21-1 0,-21 0 16,0 0-16,22 0 0,-1 0 15,-21 22-15,21-22 0,-21 0 16,21 21-16,0-20 0,0-1 16,-21 21-16,22-21 0,-1-21 0,0 21 15,21-21-15,-21 22 0,1-22 0,-1 0 16,21 0-16,-21 0 0,0-22 16,22 1-16,-22 0 0,21 0 0,-21-21 15,1 20-15,20 1 0,-21-21 16,0 21-16,0-22 0,1 1 0,-1 21 15,0-21-15,0 20 0,0-20 16,-21 21-16,0 0 0,21 21 0,-21 21 31,0 0-15,0 0-16,0 22 0,0-22 0,0 0 16,0 21-16,0-21 0,0 22 0,0-1 15,0 0-15,0-20 0,0 20 16,0 0-16,22-21 0,-1 22 0,0-22 15,0 0-15,-21 0 0,21-21 16,43 0-16,-43 0 0,0 0 16,21 0-16,1 0 0,-22-21 0,21 0 15,1-21-15,-1 20 0,21 1 16,-20-21-16,-1 0 0,0 20 16,1-20-16,-22 21 0,21 0 0,-21-22 15,1 22-15,-1 21 0,-21-21 16,0 42-1,0 0-15,0 1 16,0-1-16,-21 0 0,-1 21 16,22-21-16,-21 1 0,21 20 15,0-21-15,0 0 0,-21 22 0,21-22 16,0 0-16,0 0 16,21-21-16,0 0 0,1 0 0,-1 0 15,21 0-15,-21 0 0,0-21 0,22 0 16,-22 0-16,0-1 0,0 1 15,0 0-15,1-21 0,-1 21 16,-21-22-16,0 22 0,0 0 0,0-21 16,0 20-16,-21 1 0,-1-21 15,1 21-15,-21 0 0,21 21 0,0-22 16,-22 22-16,22 0 0,-21 0 16,21 0-16,42 0 31,0 0-31,21 0 0,1 0 15,-1 0-15,21 0 0,-20 0 0,20 0 16,-20 0-16,20 0 0,1-21 16,-22 21-16,21 0 0,1 0 15,-1 0-15,-20 0 0,-1 0 0,0 0 0,-20-21 16,-1 21-16,0 0 16,-42 21-1,0-21-15,-1 21 0,-20 1 16,21-1-16,-21 0 0,20 0 15,-20 0-15,0 0 0,21 22 0,-22-22 16,22 21-16,-21 1 0,21-22 16,-1 21-16,22 0 0,0-20 15,0 20-15,0-21 0,0 0 0,0 0 0,22-21 16,-22 22-16,42-22 16,-21 0-16,43 0 0,-22-22 15,0 22-15,1-21 0,-1 0 16,0-21-16,22 21 0,-22-22 0,0 1 15,1 0-15,-22-1 0,21 1 0,-21-22 16,22 22-16,-43 0 0,21-22 16,-21 22-16,21-22 0,-21 22 0,0-21 15,0 20-15,0 22 0,0-21 16,0 21-16,0-1 0,-21 22 16,0 0-16,21 43 0,-21-22 15,-1 21-15,22 1 0,-21-1 16,0 0-16,0 22 0,21-22 15,0 0-15,-21 1 0,21 20 0,0 22 16,0-43-16,0 1 16,0-1-16,21-21 0,0 0 0,21 22 15,-20-43-15,20 21 0,0-21 16,-21 0-16,22 0 0,-1 0 0,0 0 16,1-21-16,-22-1 0,21 1 15,-21 0-15,22-21 0,-22 21 0,0-22 16,0 22-16,22-42 15,-43 41-15,0 1 0,0 0 0,0 42 32,-22-21-32,22 21 0,-21 22 0,0-22 15,21 0-15,0 21 0,-21-20 16,21-1-16,-21 21 0,21-21 16,0 0-16,0 1 0,0-1 15,21-21 1,0 0-16,0-21 15,0-1-15,-21 1 0,22 0 16,-1-21-16</inkml:trace>
  <inkml:trace contextRef="#ctx0" brushRef="#br0" timeOffset="87735.46">11832 13081 0,'0'0'0,"-21"-21"0,0 0 0,0 21 15,-1 0 1,1 0-1,0 0 1,21-21 0,21 21-1</inkml:trace>
  <inkml:trace contextRef="#ctx0" brushRef="#br0" timeOffset="88734.89">12128 13441 0,'0'0'0,"-42"21"0,-21-21 0,20 0 16,22 21-16,-21-21 0,21 21 0,-1-21 15,1 22-15,0-22 0,21 21 0,0 0 16,0 0 0,21-21-1,0 0-15,22 0 0,-22-21 16,21 0-16,1 0 0,-1-1 16,21 1-16,1 0 0,-1-21 0,-20 21 15,20-22-15,-20 22 0,20-21 16,-21 21-16,-20-22 0,-1 1 0,0 0 15,0-1-15,-21 1 0,0 0 0,0-1 16,0 22-16,0-21 0,0 21 16,0-1-16,-21 1 0,0 0 0,0 21 15,-1 0-15,1 21 16,0 22-16,0-22 0,0 42 0,0-20 16,-1 20-16,1 1 0,21-1 15,-21 22-15,0-1 0,21 1 16,-21 0-16,21-1 0,-21 22 15,-1-21-15,1 21 0,21-22 0,-21 22 16,0 0-16,-21 106 0,20-106 16,1-1-16,0 1 0,0 0 0,0 0 15,0 0-15,-1 0 0,1-22 16,0 22-16,0-21 0,21-22 16,-21 22-16,21-22 0,0 1 0,0-22 0,0 1 15,0-1-15,21 0 0,0-21 16,0-21-16,22 0 0,-22 0 0,63-42 15,-20 0-15,-22-1 0,22 1 16,-1-21-16,1-1 0,-1-21 16,1 1-16,-1-22 0,1 21 15,-22-21-15,0 1 0,1 20 0,-1-21 16,-21-106-16,-21 107 0,0-1 16,-21 21-16,0 0 0,-21 22 15,-1-1-15,1 1 0,-22 21 0,22-1 16,-21 1-16,20 21 0,-20 0 15,20 21-15,-20 0 0,21 0 0,-1 0 16,22 0-16,0 0 0,0 0 0,42 0 31,0 0-31,0 0 0,22-22 16,-1 1-16,21 0 16,-20 0-16,20 0 0,1 0 0,-22-1 15,22-20-15,-22 0 0,21 21 0,-20-22 16,-22 22-16,21-21 0,-21 21 15,1-22-15,-1 22 0,-21 0 0,0 0 16,0 0-16,0-1 16,-21 22-16,-1 0 15,1 0-15,21 22 0,0-1 16,-21-21-16,21 21 0,0 0 16,-21-21-16,21 21 0,0 0 15,0 1-15,0-1 0,0 0 16,0 0-16,0 0 15,21-21 17,0-21-32,-21 0 0,21-21 15,1 20-15</inkml:trace>
  <inkml:trace contextRef="#ctx0" brushRef="#br0" timeOffset="88890.64">13017 13187 0,'0'0'0,"0"-21"16,0 0-16,0 42 62,0 0-62,0 0 16,22-21-16,-1 0 0,0 21 16,0-21-16</inkml:trace>
  <inkml:trace contextRef="#ctx0" brushRef="#br0" timeOffset="89139.5">13589 13229 0,'0'0'16,"21"-21"-16,-21 0 15,-21 21-15,0 0 16,0 0-16,-22 0 0,22 0 16,0 0-16,-21 21 0,20-21 0,1 21 15,0 22-15,-21-22 0,21 0 0,21 21 16,-22-21-16,22 22 0,-21-22 15,21 21-15,0 1 0,0-22 0,0 42 16,0-20-16,21-22 16,22 0-16,-22 0 0,21 0 0,22-21 15,-22 0-15,22 0 0,-22 0 0,21 0 16,1-21-16,21 21 0,-22-21 16</inkml:trace>
  <inkml:trace contextRef="#ctx0" brushRef="#br0" timeOffset="90747.57">14457 13335 0,'0'-21'0,"0"42"0,0-63 0,-43 21 16,22-1-16,0 1 0,-21 0 0,21 0 15,-22 21-15,22 0 0,-21 0 0,21 0 16,-22 0-16,22 21 0,-21 0 16,21 0-16,-1 1 0,-20 20 0,21-21 15,21 21-15,-21-20 0,21 20 16,-21-21-16,21 21 0,0-20 0,0 20 15,0-21-15,0 0 0,21 0 0,0 1 16,0-1-16,0-21 16,22 0-16,-22 0 0,21 0 0,0 0 15,-20 0-15,20-21 0,0-1 16,22-20-16,-22 21 0,-21 0 16,0 0-16,1-22 0,-1 22 0,0-21 15,0 21-15,-21-22 0,0 22 16,0-21-16,0 21 0,0-1 15,0 1-15,-21 21 16,0 0-16,0 0 0,-1 21 16,22 1-16,-21-1 0,0 0 15,0 21-15,0-21 0,21 22 0,-21-1 16,21-21-16,0 22 0,0-22 16,21 21-16,0-21 0,0 22 0,0-22 15,22-21-15,-22 21 0,0-21 16,21 0-16,-21 0 0,22 0 0,-1 0 15,-21 0-15,22-21 0,-1 0 16,0-1-16,1 1 0,-22-21 0,21 21 16,-21-22-16,22 1 0,-22 0 0,0-1 15,0 1-15,0 0 0,22-22 16,-22 22-16,0-22 0,-21 1 16,21 21-16,0-22 0,-21 22 15,0-1-15,0 22 0,0 0 0,0 0 16,0 0-16,-21 42 15,0 0-15,21 21 16,-21 1-16,21-1 0,-21 0 0,-1 1 16,22 20-16,0-20 0,0-1 15,-21 21-15,21-20 0,0-1 0,0-21 16,0 22-16,0-1 0,0-21 16,0 21-16,0-20 0,21-1 0,1 0 15,-1-21-15,0 0 0,21 0 0,-21 0 16,1 0-16,20 0 0,0 0 15,1-21-15,-22 0 0,21-1 0,0 1 16,1 0-16,-22-21 16,21 21-16,-21-1 0,22 1 0,-22 0 15,0-21-15,-21 21 0,21-1 16,-42 22 15,21 22-31,-21-1 0,0 0 16,21 0-16,0 0 0,-21 0 0,21 1 15,0-1-15,0 0 0,0 21 0,0-21 16,0 1-16,0-1 16,21 0-16,0-21 0,0 0 15,0 0-15,0 0 0,1 0 0,-1 0 16,21 0-16,-21 0 0,0-21 16,1 0-16,-1 21 0,21-22 15,-21-20-15,0 21 0,1 0 0,-1 0 16,-21-1-16,21-20 0,0 21 0,-21 0 15,0 0-15,0-1 0,0 1 16,0 42 15,0 1-31,0-1 0,-21 0 0,21 0 16,-21 21-16,21-20 0,0-1 0,0 0 16,0 0-16,0 0 15,0 0-15,0 1 0,0-1 0,21 0 16,0-21-1,0 0-15,0 0 0,1 0 0,-1 0 16,0 0-16,0 0 0,-21-21 0,21 21 16,-21-21-16,0-1 0,0 1 15,0 0-15,0 0 0,0 0 16,0 0-16,0-1 0,-21 1 16,0 0-16,0 0 0,21 0 15,-21 0-15,21-1 0,-22 1 0,22 0 16,0 0-16,0 0 15,22 21-15,-1-21 16,0-1-16,0 22 0,21 0 16,-20-21-16,20 21 0,0 0 0,1 0 15,-1 0-15,0 0 0,1 21 0,-22 1 16,21-1-16,-21 0 0,0 0 16,1 21-16,-22 22 0,0-43 15,0 21-15,0-20 0,0 20 16,0-21-16,0 0 0,0 22 0,-22-22 15,22 0-15,0 0 0,-21 0 16,0 0 0,21-42 15,0 0-31,0 0 0,0 0 0,0 0 16,0-1-16,0 1 0,21-21 15,0 21-15,1-22 0,20 1 0,0 0 16,1-1-16,-1 1 0,0 0 0,1-1 15,-1 22-15,0-21 0,1 21 16,-22 21-16,21 0 0,-21 0 0,22 21 16,-22 21-16,-21-21 15,0 22-15,0-1 0,0 0 16,0 1-16,0-1 0,-21 0 0,21 1 0,0-22 16,-22 21-16,1 1 15,21-22-15,-21 21 0,21-21 0,0 0 16,-21 1-16,21-1 0,-21-21 15,21 21-15,0-42 32,-21 0-32,21-1 15,0 1-15,-22-21 0,1 21 0,21 0 16</inkml:trace>
  <inkml:trace contextRef="#ctx0" brushRef="#br0" timeOffset="90945.46">16510 12996 0,'-21'0'0,"42"0"0,-63 0 0,20-21 16,1 21-16,0 0 0,0 0 15,0 0-15,0 0 0,-1 0 63,1 0-63,0 21 15,-21-21-15,21 22 0</inkml:trace>
  <inkml:trace contextRef="#ctx0" brushRef="#br0" timeOffset="91128.35">15113 13250 0,'0'0'0,"-21"0"0,0 22 0,-1-22 0,22-22 31,22 22-15,-1-21-16,0 21 0,21-21 16,1 0-16,-1 21 0,0-21 0,1 0 15,20-1-15,1 1 0,-22 0 0,21 0 16,1-21-16</inkml:trace>
  <inkml:trace contextRef="#ctx0" brushRef="#br0" timeOffset="92765.41">18796 13462 0,'21'0'15,"21"-42"1,-20 21-16,-1-1 0,0 1 16,0 0-16,0 0 0,0-21 0,1 20 15,-22-20-15,0 0 0,21-43 16,-21 22-16,0 20 0,0 1 16,-21 0-16,-22-1 0,22 1 15,-21 0-15,-1 20 0,-20 22 0,21 0 16,-22 0-16,1 22 0,-1-1 0,-63 42 15,64-42-15,-1 43 16,1-22-16,20 1 0,1 20 0,0-21 16,20 1-16,1 20 0,21 1 15,0-22-15,0-21 0,0 22 16,21-22-16,1 0 0,20-21 16,0 21-16,1-21 0,20 0 15,-21 0-15,64 0 0,-42 0 16,-1-21-16,-20 21 0,20-21 15,-21 0-15,1-1 0,-1 1 0,-21 0 16,22-21-16,-22 21 0,0-22 0,0 1 16,-21 21-16,0-22 0,0 1 15,0 21-15,0 0 0,0 0 0,0-1 16,0 44 0,0-1-16,-21 0 15,21 0-15,-21 21 0,21 1 16,0-22-16,0 21 0,0-21 15,0 22-15,0-22 0,0 0 0,0 0 0,21 0 16,0 1-16,21-1 0,1-21 16,-1 0-16,0 0 0,1 0 15,20 0-15,-20 0 0,20-21 0,-21 21 16,22-22-16,-22 1 0,1 0 16,-1 0-16,0 0 0,-21 0 0,1-22 15,-1 22-15,-21-21 0,0 21 16,0-22-16,0-20 15,0 42-15,0-1 0,-21 22 16,-1 22-16,1-1 16,0 0-16,0 21 0,21-21 15,-21 1-15,0 20 0,21-21 0,0 21 16,-22-20-16,22-1 0,-21 0 16,21 0-16,0 0 0,0 0 0,0 1 15,21-22 16,1 0-31,-1 0 0,0-22 16,0 1-16,0 21 0,0-21 0,22 0 16,-22 0-16,0 0 0,21-22 15,-20 22-15,-1 0 0,21-21 0,-21 20 16,0 1-16,1 0 0,-1 0 0,0 21 16,0 0-1,-21 21 1,0 0-16,0 0 0,21 22 0,-21-22 15,0 0-15,0 21 0,21-20 16,-21-1-16,22 0 0,-1 0 0,-21 0 16,21 0-16,21 1 0,-21-1 15,22-21-15,-1 0 0,0 21 0,22-21 16,-1 0-16,1 0 0,-1 0 16,22 0-16,0-21 0,-22 21 0,22-21 15,-22-1-15,1 1 0,-22 0 16,1 0-16,-1 0 0,-21-22 0,21-20 15,-42 21-15,0 20 16,0-20-16,0 0 0,0-1 16,-21 1-16,0 0 0,-21 21 0,21-1 15,-22 22-15,1 0 0,0 0 0,-1 0 16,1 0-16,-22 22 0,22 20 16,0-21-16,-1 21 0,1 1 0,21-22 15,0 21-15,0 1 0,21-22 16,0 21-16,0-21 0,0 22 0,0-22 15,0 0-15,21 0 0,0-21 16,21 21-16,-21-21 0,22 0 0,-1 0 16,0 0-16,1 0 0,-1 0 15,0 0-15,-20-21 0,20 0 16,0 0-16,-21 21 0,1-43 0,20 22 16,-21 0-16,0-21 0,0-1 0,-21 1 15,22-21-15,-1 20 0,-21-20 16,0-1-16,0 22 0,21-22 0,-21 22 15,21 0-15,-21-1 0,21 1 16,-21 21-16,0 0 0,0 0 0,0 42 16,-21 0-16,0 21 15,0 1-15,0 20 0,21 1 16,0-1-16,0 1 0,0-1 0,0-21 16,0 22-16,0-22 0,21 1 15,0-1-15,21 0 0,1-21 16,-22 22-16,42-22 0,-20 0 15,-1-21-15,21 0 0,-20 0 0,20 0 16,1 0-16,-1 0 0,1 0 0,-1-21 16,1 21-16,-22-21 0,22 0 15,-1-1-15,-21 1 0,1-21 0,-1 21 16,0 0-16,-20-1 0,20 1 16</inkml:trace>
  <inkml:trace contextRef="#ctx0" brushRef="#br0" timeOffset="95165.98">762 15685 0,'0'0'0,"0"-22"15,0 1-15,0 0 16,0 0-16,0 0 16,0 42 15,21 0-31,0 0 0,0 0 0,1 1 15,-1 20-15,-21-21 0,21 21 16,-21 1-16,21-1 0,-21 0 16,0 1-16,0-1 0,0 0 15,0 1-15,0-22 0,0 0 0,-21 0 16,21 0-16,0 1 0,-21-22 16,21-22-1,0 1-15,0 0 0,0 0 16,0-21-16,0 20 0,0-20 15,0 0-15,0-22 0,0 22 0,0 0 16,0-1-16,0 1 0,0 0 16,21-1-16,0 1 0,0 21 15,0 0-15,1-1 0,-1 22 16,0 0-16,21 0 0,-21 22 16,22-22-16,-22 42 0,21-21 0,-21 0 15,1 22-15,-1-22 0,0 21 16,0 0-16,-21-20 0,0 20 0,21-21 15,0 21-15,-21-20 0,22-1 16,-1 0-16,0-21 16,0 0-16,0 0 0,0 0 15,1-21-15,-1 0 0,0-1 16,0 1-16,0-21 0,0 21 0,22 0 16,-22-22-16,0 1 15,0 0-15,0 20 0,1-20 0,-1 0 16,0-1-16,0 22 0,0 0 15,-21 0-15,0 0 0,21 21 16,1 0-16,-22 21 0,21-21 16,-21 21-16,0 21 0,0-20 0,21-1 15,-21 21-15,21-21 0,-21 22 16,0-1-16,0-21 0,21 21 16,0 1-16,1-22 0,-22 21 15,21-21-15,21 22 0,-21-22 0,0 0 16,22 0-16,-1-21 0,0 0 0,43 0 15,-43 0 1,22-21-16,-22 21 0,1-21 0,20-21 16,-21 20-16,1 1 0,-22-21 15,21 0-15,-21 20 0,1-20 0,-22 0 16,0-1-16,0 1 0,0 0 16,-43-1-16,22 1 0,0-21 0,-21 41 15,-1-20-15,22 21 0,-21 0 16,-1 0-16,22 21 0,-21 0 0,21 21 15,0 0-15,-22 0 0,22 0 16,0 22-16,21-1 0,0 0 0,-21 1 16,21-1-16,0 0 0,0 1 15,0-1-15,0-21 0,0 21 16,0 1-16,0-22 0,21 0 16,0 0-16,0 0 0,0 1 0,1-22 15,-1 0-15,0 0 0,21 0 16,-21-22-16,1 1 0,-1 0 0,0 21 15,0-42-15,0 21 0,0-1 16,1 1-16,-1-21 0,-21 21 0,0 0 16,0-22-16,0 1 0,0 21 15,0 0-15,0-1 0,0 1 0,0 0 16,0 42 0,0 0-16,0 1 15,0-1-15,0 0 16,0 21-16,0 1 0,0-22 0,0 21 15,0-21-15,21 22 0,0-22 16,-21 0-16,21 0 0,0 0 0,1 0 16,-1 1-16,0-22 0,0 0 15,21 0-15,-20 0 0,-1 0 0,21 0 16,-21-22-16,0 1 16,22 0-16,-22 0 0,21-21 0,-21 20 15,1 1-15,-1-21 0,0 21 0,0-43 16,0 22-16,-21 21 0,0-22 15,0 22-15,0-21 16,0 21-16,-21 42 31,21 0-31,0 0 0,-21 0 0,21 1 16,0 20-16,0-21 0,0 21 16,0-20-16,0 20 0,0-21 0,21 21 15,0-20-15,0-1 0,1 0 16,-22 0-16,21 0 0,0 0 0,21-21 15,-21 0-15,1 0 0,20 0 16,-21 0-16,21 0 0,1-21 0,-1 0 16,0 0-16,1 0 0,-1 0 15,0-1-15,-20-20 0,20 21 16,-21-21-16,0 20 0,-21-20 16,0 21-16,0-21 0,0 20 0,0-20 15,0 21-15,0 42 31,0 0-31,0 0 0,0 1 0,-21-1 16,21 21-16,0-21 0,-21 22 16,21-22-16,0 21 0,0-21 0,0 0 15,0 1-15,0-1 0,0 0 16,0 0-16,0 0 0,21-21 31,0-21-31,0 0 16,-21 0-16,22 0 0,-1-1 15,-21 1-15,21 0 0,0 0 0,-21-21 16,21-1-16,-21 22 0,21-21 16,1 21-16,-22-1 0,0 1 0,0 0 15,21 21-15,-21 21 16,0 0-16,0 1 16,0-1-16,0 0 0,0 21 0,0-21 15,21 1-15,-21-1 16,0 0-16,0 21 0,21-21 0,0 1 15,0-22-15,1 21 0,-1 0 0,21-21 16,-21 0-16,0 0 0,22 0 16,-1 0-16,0 0 0,1 0 15,-1 0-15,0-21 0,1 0 0,-1-1 16,-21 1-16,22 0 0,-1-21 0,-21 21 16,0-22-16,0 1 0,1 0 15,-22-22-15,21-42 0,-21 43 16,0-1-16,0 1 0,0-1 15,0 1-15,0 20 0,0 1 0,0 21 16,0 0-16,0 0 0,0 42 31,0 0-31,0 0 0,0 21 0,0 1 16,0 20-16,0-20 0,0 20 16,0 1-16,0-1 0,0-21 0,0 22 15,0-22-15,0 22 0,0-22 16,0 0-16,0-20 0,0 20 0,0-21 15,21 21-15,0-20 0,0-1 16,0 0-16,1-21 0,-1 0 16,0 0-16,0 0 0,0 0 15,0 0-15,1 0 0,-1-21 0,0 0 16,0 21-16,0-22 0,0 1 16,1 0-16,-1 0 0,-21 0 15,0 0-15,21-43 0</inkml:trace>
  <inkml:trace contextRef="#ctx0" brushRef="#br0" timeOffset="95396.85">4678 15346 0,'0'0'15,"-21"21"-15,21 0 0,21-21 16,0 0-1,21 0-15,-21 0 0,1 0 16,62-21-16,-41 21 16,-22-21-16,0 0 0,21 21 15,-21-21-15,1-1 0,-22 1 16,21 0-16,-21 0 0,0 0 16,0 0-16</inkml:trace>
  <inkml:trace contextRef="#ctx0" brushRef="#br0" timeOffset="95611.73">4106 15155 0,'-21'0'16,"42"0"-16,-63 0 0,21 22 0,21-1 15,0 0 1,21-21 31,0 0-32,0 0-15</inkml:trace>
  <inkml:trace contextRef="#ctx0" brushRef="#br0" timeOffset="97359.95">5821 15600 0,'0'-21'31,"0"0"-15,21 21-16,-21-22 15,0 1-15,21 0 0,-21 0 0,0 0 16,0 0-16,0-1 0,0 1 0,0 0 16,0-21-16,-21 21 0,0-1 15,0 1-15,-1 0 0,1 0 0,0 21 16,-21 0-16,21 0 0,-22 0 15,22 0-15,-21 21 0,21 0 0,-22 0 16,1 1-16,21 20 0,-22 0 16,22-21-16,0 22 0,0-1 0,0 0 15,21-20-15,0 20 0,0 0 16,0-21-16,0 1 0,0-1 0,0 0 16,21 0-16,0-21 0,0 0 0,0 0 15,22 0-15,-22 0 16,21 0-16,-21 0 0,22 0 0,-1-21 15,0 0-15,1 0 0,-1-1 16,0 1-16,1-21 0,-22 21 0,21 0 16,-21-22-16,1 22 0,-1-21 0,0-1 15,-21 22-15,0 0 0,0-21 16,0 21-16,0-1 0,-21 44 31,21-1-31,0 0 0,0 0 16,0 0-16,0 22 0,0-22 15,0 21-15,0 0 0,0-20 0,0-1 16,21 21-16,0-21 0,0 0 16,0 1-16,1-1 0,-1 0 15,21-21-15,-21 0 0,0 21 0,22-21 16,-22 0-16,21 0 0,-21 0 0,22-21 16,-22 0-16,21 0 0,-21 21 15,22-22-15,-22 1 0,0-21 0,0 21 16,0 0-16,1-22 0,-22 22 15,0-21-15,0 21 0,0-22 0,0 22 16,0 0-16,0 0 0,-22 42 31,22 0-31,-21 0 0,21 0 0,0 1 16,-21 20-16,21-21 16,-21 21-16,21-20 0,-21-1 0,21 0 15,0 0-15,0 0 0,0 0 0,0 1 16,21-44 31,0 1-47,0 21 0,-21-21 0,21 0 15,1 0-15,-1 0 0,-21-22 0,21 22 16,0 0-16,0 0 0,-21 0 16,21-1-16,1 1 0,-1 21 15,0 0-15,0 0 0,0 21 16,0 1-16,-21-1 0,22 0 15,-1 21-15,0-21 0,0 1 0,0-1 16,0 21-16,1-21 0,-1 0 16,0 1-16,0-22 0,0 21 0,0-21 15,22 0-15,-22 0 0,0 0 16,21 0-16,-20 0 0,-1 0 0,21 0 16,-21 0-16,0-21 0,1-1 15,-1 1-15,0 0 0,0 0 0,0 0 16,0 0-16,-21-22 0,22 1 15,-1 0-15,0 20 0,-21-20 0,21 0 16,0-1-16,-21 22 0,0 0 0,21 0 16,1 21-1,-22 21 1,0 0-16,0 0 0,0 1 0,0-1 16,0 0-16,0 0 0,0 0 15,0 0-15,0 1 0,21-22 31,-21-22-15,21 1-16,0 0 16,-21 0-16,0 0 0,0 0 15,0-1-15,0 1 0,0 0 16,0 0-16,0 0 16,0 0-16,-21 21 15,0 0-15,0 21 0,21 0 16,-22 0-16,1 21 0,21-20 15,0 20-15,-21 0 0,21 1 0,-21-22 16,21 21-16,0 0 0,0-20 16,0-1-16,0 21 0,21-21 0,0 22 15,22-43-15,-22 21 16,21-21-16,0 0 0,22 0 0,-22 0 16,1 0-16,20 0 0,-21 0 0,1-21 15,20-1-15,-20 1 16,-22 0-16,21 0 0,0 0 0,-20-22 15,-1 22-15,0-21 0,-21 0 0,0-1 16,0 22-16,0-21 0,0-1 16,0 22-16,0 0 0,-21 21 15,0 0-15,-22 21 0,22-21 16,0 43-16,0-22 0,0 0 0,21 21 16,0-21-16,0 22 0,0-22 15,0 21-15,0-21 0,0 1 0,21-1 16,-21 0-16,21 0 0,0 0 15,0 0-15,22-21 0,-22 0 0,0 0 16,0 0-16,0 0 0,0 0 16,22 0-16,-1-21 0,0 0 0,1 0 15</inkml:trace>
  <inkml:trace contextRef="#ctx0" brushRef="#br0" timeOffset="98310.83">9906 15071 0,'0'-21'0,"0"42"0,0-64 16,0 22-16,0 0 16,0 0-16,0 0 0,-21 21 15,21-21-15,-21 21 0,-1 0 16,1 0 0,0 21-16,0 0 0,0 21 15,0-21-15,21 22 0,-22 20 0,1-20 16,0-1-16,21 21 0,0-20 15,-21-1-15,21 22 0,0-22 0,0-21 16,0 21-16,0-20 0,0 20 16,21-21-16,0-21 0,0 21 0,1-21 15,20 0-15,-21 0 0,21 0 0,1 0 16,-1 0-16,-21-21 0,22 0 16,-1 0-16,-21 0 0,21-1 0,-20-20 15,-22 0-15,0 21 0,0-22 16,0 1-16,0-22 0,-22 22 0,1 0 15,-21 21-15,21-22 0,-22 22 16,22 0-16,0 0 0,0 21 16,0 0-16,42 0 31,0 0-31,21 0 0,1 0 0,20 0 16,-20 0-16,20 0 0,1-21 0,-1 21 15,1-22-15,-1 1 0,-21 21 16,43-21-16,-21 0 0,-22 0 0,21 0 15,1 21-15,-22-22 0,22 1 16,-43 21-16,21 0 0,-21-21 0,1 21 16,-22 21-1,0 0-15,0 1 16,-22-1-16,1 21 0,0 0 16,21 1-16,0 20 0,0 1 15,-21-1-15,21 1 0,0-1 0,0 1 16,0-1-16,0 1 0,0-1 0,0 22 15,0-22-15,21 22 0,-21 0 16,0-1-16,21-20 0,-21 21 0,21-1 16,-21-20-16,0 20 0,0-20 0,0 21 15,0-22-15,0 1 0,0-1 16,0 1-16,0-22 0,-21 0 0,21 1 16,0-1-16,0-21 0,0 0 15,0 0-15,0-42 16,0 0-16,0 0 0,0-21 15,0-1-15,0-20 0,21 20 16,-21-20-16,22-22 0,-22 22 0,21-22 16,0-21-16,0 22 0,0-22 0,22 0 15,-22 0-15,21 0 0,0 0 16,-20 22-16,20-1 0,0 0 0,-21 1 16,22 20-16,-1 22 0,-21 0 15,0-1-15,1 1 0,-1 21 16,21-22-16,-21 22 0,0 0 0,22 0 15</inkml:trace>
  <inkml:trace contextRef="#ctx0" brushRef="#br0" timeOffset="100703.31">13631 15304 0,'21'0'32,"1"0"-32,-1-22 0,0 1 15,0 0-15,0 0 16,0 0-16,1 0 0,-1-1 0,0 1 16,0 0-16,0 0 0,0-21 15,-21 20-15,0 1 0,0 0 0,0-21 16,0 21-16,0-1 0,0 1 15,0 0-15,0 0 0,0 0 16,-21 42 0,21 0-1,-21 21-15,21-20 0,0 20 0,0 0 16,0 22-16,0-22 0,0 0 0,0-20 16,0 20-16,0 0 0,0-21 15,21 1-15,0-1 0,1 0 0,-1-21 16,0 0-16,21 0 0,1 0 15,-22 0-15,21 0 0,0-21 0,22 0 16,-22-1-16,1 1 0,20-21 16,-21 21-16,22-22 0,-22 1 15,1 0-15,-1-1 0,-21-20 0,21 21 16,-20-1-16,-1-20 0,0 20 16,0-20-16,0 21 0,-21-22 0,0 22 15,0 21-15,0-22 0,0 22 16,0 42-1,-21 22-15,0-22 0,0 42 16,0-20-16,21-1 0,-22 21 0,22-20 16,-21-1-16,21 22 0,0-22 15,0 0-15,0 1 0,0 41 16,21-41-16,1-1 0,-1-21 16,0 0-16,0 0 0,21 1 0,-20-22 15,20 0-15,0 0 0,1 0 16,-22 0-16,21 0 0,0 0 0,1-22 15,-22 1-15,21 0 0,-21 0 16,1-21-16,20 20 0,-42 1 0,21-21 16,-21 21-16,0 0 0,0-22 15,0 22-15,0 0 0,0 0 0,0 0 16,-21 21-16,0 0 0,0 0 16,-1 21-1,1 0-15,0 0 0,21 0 0,0 22 16,-21-22-16,21 21 0,0 0 0,0-20 15,0-1-15,0 21 0,21-21 16,0 0-16,0 1 0,1-22 0,20 21 16,-21-21-16,21 0 0,1 0 15,-22 0-15,21 0 0,1-21 0,-1-1 16,-21 1-16,21 0 0,1 0 16,-22 0-16,0-22 0,0 22 15,0-21-15,1 21 0,-1-22 0,-21 22 0,0-21 16,0 21-16,0 0 0,0-1 15,0 1-15,0 42 16,0 1 0,0-1-16,0 0 0,0 21 15,0-21-15,0 22 0,-21-1 0,21-21 16,0 22-16,0-22 0,0 21 16,0-21-16,0 0 0,0 1 0,0-1 15,0-42 16,0-1-15,21 1-16,0 0 0,-21 0 0,21 0 16,-21-22-16,21 1 0,0 21 15,1-21-15,-1-1 0,0 1 0,0 21 16,0-22-16,0 22 0,1 0 16,-22 0-16,21 21 0,0 0 0,0 0 15,-21 21-15,0 0 16,0 0-16,0 22 0,0-22 0,0 21 15,0 1-15,0-1 0,0-21 16,0 21-16,0 1 0,0-22 0,0 21 16,0-21-16,0 1 0,21-1 15,-21 0-15,21 0 0,1-21 0,-1 0 16,0 0-16,0 0 16,0-21-16,0 0 15,1 0-15,-1-1 0,0 1 0,21-21 0,-21 21 16,1-22-16,20 1 0,-21 0 15,0 21-15,22-22 0,-22 1 16,0 21-16,0-22 0,0 22 0,0 0 16,1 21-16,-22 21 31,0 0-31,0 1 0,0-1 16,-22 21-16,22-21 0,-21 22 0,21-22 15,0 21-15,0 0 0,0-20 0,0 20 16,0-21-16,0 21 0,21-20 15,1-1-15,-1 0 0,0 0 16,21 0-16,-21-21 0,22 0 16,-22 21-16,0-21 0,21 0 0,-20 0 15,20 0-15,-21-21 0,0 21 0,22-21 16,-22 0-16,0 0 0,0 0 16,0-22-16,-21 22 0,21-21 0,-21-1 15,22 22-15,-22-21 0,0 0 16,0 20-16,0 1 0,0 0 0,0 0 15,-22 21-15,1 0 0,0 0 16,0 21-16,0 0 16,0 0-16,21 1 0,0 20 15,0-21-15,0 21 0,0-20 0,0 20 16,0-21-16,0 0 0,0 0 16,21 1-16,-21-1 0,21 0 0,0-21 15,21 0-15,-20 0 0,20 0 16,-21 0-16,21 0 0,-20 0 0,20 0 15,0-21-15,-21 0 0,22-1 16,-22 1-16,0 0 0,0-21 0,0 21 16,1-22-16,-1 22 0,0-21 0,-21 21 15,0-1-15,0 1 0,0 0 16,0 0-16,0 42 31,-21 0-31,21 0 0,-21 1 0,21-1 16,-22 21-16,22-21 0,-21 22 0,21-22 15,0 0-15,0 0 0,0 0 16,0 0-16,0 1 0,21-44 31,1 1-15,-22 0-16,21 0 0,0 0 16,-21-22-16,21 22 0,0-21 15,0 21-15,1-22 0,20 22 16,-21-21-16,0 21 0,0 0 15,1-1-15,-1 1 0,0 21 0,0 0 16,0 0-16,-21 21 0,0 1 16,0-1-16,0 0 0,0 21 15,0-21-15,0 22 0,0-1 0,21-21 16,1 22-16,-22-1 0,21-21 16,0 0-16,0 0 0,21 1 0,-20-1 15,-1 0-15,21-21 16,-21 0-16,0 0 0,1 0 0,20 0 0,-21 0 15,0-21-15,0 0 0,1-1 0,-22 1 16,21 0-16,0-21 16,0-1-16,0 1 0,0 0 0,1-1 0,-22-20 15,21 21-15,0-22 16,0 22-16,0-22 0,0 1 0,1 20 16,-1 1-16,-21 0 0,0 21 0,-21 42 31,-1 21-31,1-21 0,0 22 15,0-1-15,0 0 0,21 1 16,0 20-16,-21-21 0,21 1 0,0-1 16,0 0-16,0 1 0,0-1 15,0 0-15,0 1 0,0-1 0,0-21 16,0 0-16,21 1 0,0-1 0,0-21 16,0 0-16,0 0 15,22 0-15,-22 0 0,0 0 16,0-21-16,0-1 0,1 1 15,-1 0-15,0 0 0,0-21 0,-21 20 16</inkml:trace>
  <inkml:trace contextRef="#ctx0" brushRef="#br0" timeOffset="100892.2">18309 14859 0,'0'0'0,"-21"0"0,0 0 0,21 21 15,21-21 1,0 0-1,21 21-15,-20-21 0,20 0 0,-21 0 16,21 0-16,1 0 16,-1 0-16,22 0 0,-22 0 0,0 0 15,-21 0-15,22 0 0,-1-21 16,-21 21-16,22-21 0,-22 21 0,21 0 16,-21-21-16</inkml:trace>
  <inkml:trace contextRef="#ctx0" brushRef="#br0" timeOffset="101324.95">20659 14669 0,'0'0'0,"21"-22"0,0 1 0,0-21 15,0 21-15,0 0 0,1-1 16,-22 1-16,21 21 15,-21 21 1,0 22-16,0-22 0,0 21 16,0-21-16,-21 22 0,-1-1 15,1-21-15,0 22 0,0-22 0,0 0 16,0 21-16,-1-21 0,1-21 16,21 22-16,0-1 0,43-21 31,-22 0-31,21 0 0,0 0 0,1-21 15,20-1-15,1 1 0,-22 21 16</inkml:trace>
  <inkml:trace contextRef="#ctx0" brushRef="#br0" timeOffset="101676.75">21632 14542 0,'21'-22'0,"-42"44"0,42-65 16,-21 22-16,0 0 0,-21 21 0,-21 0 15,21 0-15,-22 0 0,1 0 16,0 0-16,-1 0 0,1 21 0,21-21 15,-21 21-15,20 0 0,1-21 16,0 22-16,0-22 0,21 21 0,0 0 16,21 0-1,0-21-15,22 0 16,-1 21-16,0 0 0,22-21 0,-22 22 16,22-1-16,-22-21 0,0 21 15,1 0-15,-22 0 0,21 0 0,-42 1 16,0 20-16,0-21 0,0 0 0,-21 0 15,0 1-15,0-1 16,-22-21-16,22 0 0,-21 21 0,-1-21 16,22 0-16,-21 0 0,21 0 15,-22 0-15,22 0 0,0 0 0,0 0 16,0 0-16,0 0 0,-1-21 0,1 21 16,0-21-16,21-1 15,-21 22-15,0-42 0,21 21 16,-21 0-16,21 0 0</inkml:trace>
  <inkml:trace contextRef="#ctx0" brushRef="#br0" timeOffset="101871.64">20955 14245 0,'-42'-42'16,"20"42"-1,1 0-15,0 0 16,0 0 0,0 0-16,0 0 15,-1 0-15,1 0 0,0 0 16</inkml:trace>
  <inkml:trace contextRef="#ctx0" brushRef="#br0" timeOffset="102368.35">13674 15981 0,'0'-21'0,"0"42"0,0-63 0,0 20 0,0 1 15,0 0-15,0 0 0,-22 21 16,1 0-16,0 21 0,0 0 16,21 22-16,-21-1 0,0 0 15,-1 1-15,1 20 0,0 1 0,0-22 16,0 21-16,0 1 0,-1-22 16,1 22-16,21-22 0,0 22 0,-21-22 15,21 0-15,0 1 0,0-22 16,0 21-16,21-21 0,0 0 0,1-21 15,-1 0-15,0 0 0,0 0 0,0 0 16,22 0-16,-22-21 16,0 0-16,0 0 0,0 0 0,-21 0 15,0-22-15,0 22 0</inkml:trace>
  <inkml:trace contextRef="#ctx0" brushRef="#br0" timeOffset="102564.24">13398 16404 0,'-21'0'0,"42"0"0,-63 0 0,42 21 16,21-21 15,22 0-31,-22-21 16,21 0-16,0 21 16,-20-21-16,20 0 0,0 21 0,1-21 15,-22-1-15,21 1 0,-21 21 0,22-21 16,-22 0-16,0 21 0,0 0 15,0-21-15</inkml:trace>
  <inkml:trace contextRef="#ctx0" brushRef="#br0" timeOffset="102928.37">13906 16425 0,'0'0'0,"0"22"0,0-1 16,22-21-16,-1 0 15,0 0-15,0 0 16,0 0-16,0 0 0,1-21 15,20 21-15,0-22 0,-21 1 0,22 0 16,-1 0-16,0 0 0,1-22 16,-22 22-16,0 0 0,0 0 0,-21 0 15,0 0-15,0-1 0,0 1 16,-21 21-16,0 0 0,0 0 16,0 0-16,-1 0 0,1 21 0,-21 1 15,21-1-15,0 0 0,-22 0 16,43 21-16,-21-20 0,0 20 15,21-21-15,-21 21 0,21-20 0,0-1 16,0 0-16,0 0 0,0 0 16,0 0-16,21 1 0,0-22 0,21 21 15,-20-21-15,20 0 0,0 0 16,1 0-16,20 0 0,-21 0 0,1 0 16,20 0-16,-20-21 0,20-1 15,-21 22-15,1-21 0,20 0 0,-20 0 16,41 0-16</inkml:trace>
  <inkml:trace contextRef="#ctx0" brushRef="#br0" timeOffset="103560.89">15028 16404 0,'64'-63'16,"-43"-22"0,-21 64-16,-85 190 0,170-359 15,-85 147-15,-21 22 0,0 0 0,21 0 16,-43 0-16,22 0 0,0 21 16,0 0-16,0 0 0,-22 0 0,22 0 15,0 21-15,-21 0 0,20 0 16,1 21-16,0-20 0,0 20 0,0 0 15,0-21-15,-1 22 0,22-1 0,0 0 16,0-20-16,0 20 0,0-21 16,0 0-16,0 0 0,0 1 0,0-1 15,22-21-15,-1 0 0,0 0 16,0 0-16,21 0 0,-20 0 0,20-21 16,0-1-16,1 1 0,-1 0 15,-21 0-15,21 0 0,1-22 16,-22 1-16,21 0 0,-21-1 0,1-20 15,-1-1-15,0 1 0,-21-1 16,0 1-16,21-43 16,-21 43-16,0 20 0,0 1 0,0 21 15,0 0-15,0-1 0,0 44 16,-21-1-16,21 0 16,-21 21-16,0 22 0,-1-22 15,1 22-15,0-1 0,0-21 16,21 22-16,0-1 0,0 1 15,0-22-15,42 170 16,-21-191-16,22 0 16,-22-21-16,21 21 0,-21-21 15,22 0-15,-22 0 0,21 0 0,1 0 16,-22-21-16,21 0 0,0 0 16,22-21-16,-43 20 0,0 1 15,0-21-15,1 21 0,-22 0 16,21-22-16,-21 22 0,0 0 15,0 42 1,0 0-16,0 0 16,-21 22-16,21-22 0,-22 0 15,1 0-15,21 0 0,0 1 0,-21-1 16,21 0-16,0 0 16,0 0-16,21-21 31,0-21-31,-21 0 0,22 21 0,-1-21 15</inkml:trace>
  <inkml:trace contextRef="#ctx0" brushRef="#br0" timeOffset="103711.8">15769 16087 0,'0'-21'16,"0"42"-16,0-64 0,0 22 0,-21 21 16,21-21-16,-21 21 15,21 21 1,0 0-1,0 1-15,0-1 16,21-21-16,0 21 0</inkml:trace>
  <inkml:trace contextRef="#ctx0" brushRef="#br0" timeOffset="104827.16">16341 16129 0,'0'0'16,"-22"0"15,1 0-31,0 21 0,0 0 0,-21 1 16,20 20-16,1-21 0,0 0 15,0 22-15,0-22 0,0 0 0,21 21 16,0-21-16,0 1 0,0-1 0,0 0 16,0 0-16,0 0 0,0 0 15,42-21-15,-21 22 0,0-22 16,0 0-16,1 0 0,20 0 15,-21 0-15,21-22 0,1 22 0,-1-21 16,0 0-16,-20 0 0,20 0 0,0 0 16,-21-1-16,1 1 0,-1-21 15,0 21-15,-21-22 0,0 1 16,0 0-16,0-1 0,0 22 16,0-21-16,-21 21 0,0 0 0,-1 21 15,1 0-15,-21 0 0,21 0 16,-22 0-16,1 21 0,0 0 0,-1 0 15,22 0-15,-21 22 0,0-22 0,20 21 16,1 0-16,0-20 0,21 20 16,0-21-16,0 0 0,0 22 0,0-22 15,21 0-15,0 0 0,1-21 16,20 21-16,-21-21 0,21 0 0,1 0 16,-1 0-16,0 0 0,22 0 0,-22-21 15,22 21-15,-22-21 16,22 0-16,-22 0 0,0-1 0,1 1 15,-1-21-15,-21 21 0,0-22 16,22 22-16,-43-21 0,21 21 0,-21 0 16,21-1-16,-21 1 0,0 0 0,0 42 31,-21 0-15,0 1-16,21-1 0,0 0 15,0 21-15,-22-21 0,22 1 16,0-1-16,0 0 0,0 0 0,0 0 15,0 0-15,0 1 0,22-1 0,20-21 16,-21 21-16,0-21 16,22 0-16,-1 0 0,-21 0 15,21 0-15,1-21 0,-1 0 0,0 21 16,1-22-16,-1 1 0,-21 0 0,22 0 16,-22 0-16,0-22 0,0 22 15,0 0-15,0-21 0,1 21 16,-22-1-16,0-20 0,21 21 15,-42 42 1,21 0 0,-22 0-16,1 22 0,0-22 0,0 0 15,21 21-15,-21-20 0,0-1 16,21 0-16,-22 0 0,22 0 16,0 0-16,0 1 0,0-1 0,43-21 15,-22 0-15,0 21 0,21-21 16,1 0-16,20 0 0,-20 0 0,20 0 15,-21 0-15,22-21 0,-1 0 16,1 21-16,-22-22 0,22 1 0,-1 0 16,1 0-16,-1 0 0,-20-22 0,-1 22 15,0 0-15,-42 0 0,21 0 16,-21 0-16,0-1 0,0 1 0,-21 21 16,0 0-16,-21 0 0,21 0 15,-22 21-15,1-21 0,0 22 16,-1-1-16,1 21 0,21-21 0,0 0 15,21 1-15,0 20 0,0-21 16,0 0-16,0 0 0,0 1 0,21-1 16,0 0-16,0 0 0,21 0 15,-20 0-15,-1-21 0,0 22 0,0-22 16,0 0-16,-21 21 0,-21-21 31,0 0-31,0-21 0,0 21 16,-1-22-16,22 1 15,-21 21-15,21-21 0,0 0 0,0-21 16,0 20-16</inkml:trace>
  <inkml:trace contextRef="#ctx0" brushRef="#br0" timeOffset="105363.85">18944 16235 0,'0'0'0,"0"21"0,0 0 0,0 0 16,21-21 0,0 0-16,1 22 0,20-22 15,-21 0-15,0 0 0,22 0 0,-22-22 16,21 1-16,0 21 0,1-21 15,-1 0-15,0 0 0,1 0 0,-1-1 16,0 1-16,-20-21 0,20 21 16,-21-22-16,0 22 0,0 0 0,-21 0 15,22-21-15,-22 63 32,0 0-32,-22 0 0,22 21 0,-21 1 0,0-1 15,0 0-15,0 22 16,0-1-16,-1-20 0,1 20 0,0 1 15,0-1-15,21 1 0,0-1 0,0 1 16,0-1-16,0 1 0,0-1 16,0 1-16,0-1 0,0-20 15,0 20-15,-21-21 0,21 1 0,-21 20 16,21-20-16,-22-1 0,22 0 0,-21-21 16,0 22-16,0-22 0,0 0 15,0 0-15,-1-21 0,1 0 16,0 0-16,0 0 0,21-21 15,-21 0-15,0 0 0,-1-22 16,1 22-16,0-21 0,0 0 0,0-1 16,0 1-16,21-22 0,0 1 15,0-22-15,0 22 0</inkml:trace>
  <inkml:trace contextRef="#ctx0" brushRef="#br0" timeOffset="105696.66">19685 15748 0,'-21'0'16,"42"0"-16,-63 0 0,20 0 0,-20 21 15,21-21-15,0 0 0,21 21 16,-21 1-16,-1-22 0,44 0 31,-1 0-31,21 0 16,-21 0-16,0-22 0,1 22 0,20-21 15,-21 0-15,0 0 16,-21 0-16,0 0 16,-21 21-16,0 0 15,0 0-15,0 0 0,-1 0 0,1 0 16,-21 21-16,21 0 0,0 0 0,-1 0 16,1 0-16,21 1 15,0-1-15,0 21 0,0-21 0,0 0 16,21 22-16,1-22 0,20 0 15,-21 0-15,21 0 0,1-21 0</inkml:trace>
  <inkml:trace contextRef="#ctx0" brushRef="#br0" timeOffset="106080.43">20193 16002 0,'0'0'16,"0"-21"-16,0 0 0,0 0 15,-21 21 1,0 0-16,-1 21 15,1 21-15,0-21 0,-21 22 0,21-1 16,-1 0-16,1 1 0,0-1 16,-21 0-16,42-21 0,0 22 0,0-1 15,0-21-15,0 0 0,21 1 0,0-1 16,0 0-16,0 0 0,1-21 16,20 0-16,-21 0 0,21 0 0,-20 0 15,20 0-15,-21 0 0,21-21 16,-20 0-16,-1 0 0,21-1 0,-21 1 15,-21 0-15,0-21 0,21-1 0,-21 1 16,0 0-16,0-1 0,0 1 16,-21 21-16,0-21 0,0 20 0,-21 1 15,20 0-15,1 21 16,-21 0-16,21 0 0,0 21 0,-22 0 16,22 1-16,0-1 0,0 0 15,0 0-15,21 21 0,0-20 0,0-1 16,0 0-16,0 0 0,21 0 0,0-21 15,21 0-15,1 0 0,-1 0 16,0 0-16</inkml:trace>
  <inkml:trace contextRef="#ctx0" brushRef="#br0" timeOffset="106606.67">20997 15727 0,'0'0'0,"0"-42"0,0 20 16,0-20-16,0 21 0,0 0 15,0 42 1,0 0-16,-21 0 0,0 0 0,21 22 16,-21-1-16,0 0 0,-1 22 15,22-1-15,-21-20 0,0 20 0,21 1 16,-21-22-16,0 22 0,21-22 16,-21 0-16,-1 1 0,1-1 15,21 0-15,0-21 0,-21 1 0,21-1 16,-21 0-16,21 0 0,21-42 31,0 0-15,0 0-16,1-1 0,-1 1 0,21-21 15,0 0-15,1-1 0,-1 1 16,0 21-16,1-22 0,-1 22 0,0 0 16,-20 0-16,20 0 0,-21 21 15,21 0-15,-20 0 0,-1 21 0,0 0 16,-21 0-16,21 22 0,0-22 15,-21 0-15,0 0 0,0 21 0,0-20 16,0-1-16,0 0 0,-21 0 0,0 0 16,0 0-16,0 1 0,-1-1 15,-20 0-15,21-21 0,-21 21 16,-1-21-16,22 0 0,-21 21 16,-1-21-16,1 0 0,0 0 0,21 0 15,-22 0-15,1 0 0,0 0 16,20 0-16,1 0 0,0 0 0,0 0 15,0 0-15,42-21 32,21 21-32,-21 0 0,22 0 0,-1 0 15</inkml:trace>
  <inkml:trace contextRef="#ctx0" brushRef="#br0" timeOffset="106863.52">21865 16489 0,'0'0'0,"21"0"0,0 0 15,1 0-15,-1 0 16,0 0-16,0 0 16,-21-21 15,0 0 0,-21-1-15,21 1-16,-21 21 15,21-21-15,0 0 0</inkml:trace>
  <inkml:trace contextRef="#ctx0" brushRef="#br0" timeOffset="111803.57">15896 5821 0,'0'0'0,"0"21"15,21-21-15,0 0 16,1-21 0,-1 21-1,-21 21 17,0 0-17,-21-21 1,-1 0-16,1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7T01:52:41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1016 0,'0'0'0,"0"-21"16,0 0-1,0 0-15,0-1 16,0 1-16,0 0 0,0 0 16,0 0-16,0 42 31,0 21-31,0-21 15,0 43-15,0-22 0,0 1 16,-21 20-16,21-21 0,-21 22 0,-1-1 16,1-20-16,0 20 0,0 1 15,0-22-15,0 22 0,-1-22 0,1 21 16,0-20-16,21-22 16,0 21-16,0-21 0,-21 1 0,21-1 15,0-42 1,0-1-1,0 1-15,21-21 0,-21 0 0</inkml:trace>
  <inkml:trace contextRef="#ctx0" brushRef="#br0" timeOffset="257.14">1990 995 0,'21'-42'15,"42"-43"1,-42 85-1,1 21-15,-1 0 0,-21 0 16,42 64-16,-21-43 16,-21 1-16,21 20 0,-21-20 0,22 20 15,-22-21-15,0 1 0,0-1 16,0 22-16,0-22 0,0 0 0,0 1 16,0-1-16,-22-21 0,22 21 15,-21-20-15,21-1 0,0 0 0,-21-21 31,0 0-31,0 0 16</inkml:trace>
  <inkml:trace contextRef="#ctx0" brushRef="#br0" timeOffset="429.04">1820 1482 0,'0'-21'15,"0"-1"1,21 22-16,1 0 15,-1 0-15,0 0 0,21-21 16,-21 21-16,22 0 0,-1 0 16,-21 0-16,43-21 0,-22 21 0,0 0 15,22 0-15,-22 0 0,22 0 16</inkml:trace>
  <inkml:trace contextRef="#ctx0" brushRef="#br0" timeOffset="963.84">3133 1376 0,'0'0'16,"0"-21"-16,0 0 0,0-1 15,0 1-15,-22 21 0,1-21 16,21 0-16,-21 0 0,0 0 0,-21 21 16,20-22-16,1 22 0,-21 0 15,21 0-15,-22 0 0,1 0 16,0 22-16,21-1 0,-22 0 15,1 0-15,0 21 0,20 1 0,-20-22 16,21 21-16,0 1 0,0-22 16,-1 21-16,22 0 0,0 1 15,0-22-15,0 0 0,0 0 16,22 0-16,-1 1 0,0-22 0,21 0 16,1 0-16,-1 0 0,0 0 0,1 0 15,20-43-15,-21 22 0,1 0 16,20-21-16,-20 20 0,-1-20 0,0 0 15,1-1-15,-1-20 16,0 21-16,-21-22 0,1 1 0,20-1 16,-42-21-16,0 22 0,21-1 15,-21 1-15,0 21 0,0-1 0,0 1 16,0 0-16,-21 20 0,0 1 16,0 21-16,-1 0 0,1 0 0,0 21 15,21 22-15,-21-1 0,0 0 16,21 22-16,-21-1 0,21 1 15,0-1-15,0 1 0,0-1 0,0 1 16,0-22-16,0 22 0,0-22 16,0 0-16,0 1 0,0-1 15,21-21-15,0 22 0,0-22 0,-21 0 16,21-21-16,0 0 0,1 0 16,-1 0-16,0 0 0,0 0 15,0-21-15,0 0 0</inkml:trace>
  <inkml:trace contextRef="#ctx0" brushRef="#br0" timeOffset="1329.63">3535 1228 0,'0'0'0,"0"-21"16,21 21 0,0 0-1,0 0-15,0 0 0,1 0 0,-1 21 16,0 0-16,21 0 0,-42 0 15,21 22-15,1-22 0,-1 0 0,-21 21 16,0-21-16,0 22 0,21-22 16,-21 21-16,21-21 0,-21 22 0,0-22 15,0 0-15,0 0 0,0 0 16,0 1-16,21-22 16,0-22-16,-21 1 15,22 0-15,-1 0 0,0-21 0,0 20 16,-21-20-16,21 21 0,0-21 15,1-1-15,-1 1 0,0 0 16,0-1-16,0 1 0,0 0 16,1-1-16,-22 22 0,21 0 0,0 21 15,0 0-15,-21 21 16,0 0-16,0 0 16,0 1-16,0-1 0</inkml:trace>
  <inkml:trace contextRef="#ctx0" brushRef="#br0" timeOffset="2487.96">4678 1609 0,'21'-21'0,"-42"42"0,63-64 15,-21 22-15,0 0 0,1-21 0,-1 21 16,-21-22-16,21 22 0,-21-21 0,21-1 15,-21 22-15,0-21 0,0 21 16,0 0-16,-21-1 0,0 1 0,0 21 16,-1 0-16,-20 0 0,0 0 15,21 21-15,-22 1 0,1-1 0,0 0 16,-1 21-16,1 1 0,0-22 16,-1 21-16,22 0 0,0 1 0,0-1 15,21 0-15,-21 1 16,21-1-16,0 0 0,0 1 0,21-22 15,0 0-15,0 0 0,0 0 16,22-21-16,-22 0 0,21 0 0,0 0 16,1 0-16,-1-21 0,0 0 15,1 0-15,-1-21 0,0 20 0,1-20 16,-1 21-16,-21-21 0,0-1 16,1 22-16,-1-21 0,-21-1 0,0 1 15,0 21-15,0-21 0,0-1 0,0 22 16,0 0-16,-21 0 0,-1 21 15,1 0-15,0 0 16,21 21-16,-21 21 16,21-21-16,0 1 0,0 20 0,0-21 15,0 21-15,0-20 0,0 20 16,0-21-16,0 21 0,21-20 0,-21-1 16,21 0-16,0 0 0,1-21 15,-1 0-15,21 0 0,-21 0 0,22 0 16,-22-21-16,21 21 0,0-21 15,-20 0-15,20-1 0,-21-20 0,0 21 16,0 0-16,1-22 0,-1 22 16,-21-21-16,0 21 0,0-22 0,0 22 15,0-21-15,0 21 0,0 0 16,-21 42 15,21 0-31,-22 21 0,22-21 16,0 22-16,0-22 0,-21 21 0,21-21 15,0 1-15,-21 20 0,21-21 16,0 0-16,0 0 0,0 1 0,0-1 16,0 0-16,0-42 31,21 0-15,0-1-16,1 1 0,-1 0 0,0 0 15,-21-21-15,21 20 0,0-20 16,0 21-16,1-21 0,-1-1 15,0 22-15,0 0 0,0 0 0,0 0 16,1 21-16,-22 21 16,21 0-16,-21 21 15,0-21-15,0 1 0,0-1 16,0 21-16,0-21 0,0 0 0,0 22 16,0-22-16,0 0 0,21 0 15,-21 0-15,21 1 0,0-22 0,0 21 16,1-21-16,20 0 0,-21 0 15,21 0-15,1 0 0,-22-21 0,21 21 16,1-22-16,-22 1 0,21 0 16,-21 0-16,22 0 0,-22 0 15,0-22-15,0 1 0,0 21 0,0-22 16,1-20-16,-1 21 0,-21-22 16,0 22-16,21-22 0,-21 22 0,21 0 15,-21-1-15,0 22 0,0 0 16,0 0-16,0 42 15,-21 21-15,0-21 0,21 22 16,0-1-16,-21 22 0,21-22 0,0 0 16,0 1-16,0-1 15,0 0-15,0 1 0,0-1 0,0 0 0,0-21 16,0 1-16,21 20 0,-21-21 16,0 0-16,21 0 0,0 1 15,0-22-15,0 0 16,1 0-16,-1 0 0,0-22 15</inkml:trace>
  <inkml:trace contextRef="#ctx0" brushRef="#br0" timeOffset="2675.85">6181 1207 0,'-22'0'0,"44"0"0,-65 0 0,22 0 16,42 0 15,0 0-31,1 0 0,-1 0 0,0-22 16,0 22-16,0 0 0,22-21 15,-22 0-15,0 0 0,21 21 0,-21-21 16</inkml:trace>
  <inkml:trace contextRef="#ctx0" brushRef="#br0" timeOffset="3931.13">7324 1503 0,'0'-64'31,"21"43"-31,-21 0 0,21 0 16,-21 0-16,0 0 0,0-1 15,0-20-15,0 21 0,0-21 0,-21 20 16,0 1-16,-1 0 0,1 0 15,0 0-15,0 21 0,-21 0 0,20 0 16,-20 0-16,0 21 0,-1 0 16,22 0-16,-21 0 0,0 22 0,-1-22 15,22 21-15,0 1 0,-21-1 16,42-21-16,-22 21 0,22 1 0,0-1 16,0-21-16,0 22 0,0-22 0,22 0 15,-22 0-15,21 0 16,0-21-16,0 0 0,21 0 0,-20 0 15,20 0-15,-21 0 0,21 0 16,1 0-16,-1-21 0,0 0 0,1 0 16,-1-22-16,0 22 0,1 0 15,-22 0-15,21-21 0,-21 20 0,22 1 16,-22-21-16,0 21 0,-21-22 16,0 22-16,0 0 0,0 0 0,0 0 15,-21 21-15,0 21 16,0 0-1,-1 0-15,1 0 0,21 1 0,0 20 16,0-21-16,0 21 16,0-20-16,0 20 0,0-21 0,21 21 15,1-20-15,-1-1 0,0 0 16,21 0-16,22 0 0,-22-21 0,22 0 16,-1 0-16,1 0 0,-1 0 15,1 0-15,-1 0 0,1 0 0,-1-21 16,-21 0-16,1 0 0,-1-22 15,0 22-15,-20 0 0,-1 0 0,0-21 16,-21 20-16,0-20 0,0 21 0,0-21 16,-21 20-16,0-20 0,-1 21 15,1 0-15,0 0 0,-21 21 0,-1 0 16,22 0-16,-21 0 16,0 21-16,-1 0 0,1 0 0,21 0 15,-22 0-15,22 1 0,0 20 16,0-21-16,21 0 0,-21 0 0,21 1 15,0-1-15,21 0 0,0 0 16,21-21-16,-20 0 0,20 0 16,0 0-16,1 0 0,20 0 0,-21 0 15,1 0-15,-22-21 0,21 21 16,-21-21-16,22 0 0,-22 21 0,-21-22 16,21 22-16,-21-21 0,0 0 15,0 42 32,0 0-47,0 1 0,0 20 0,0-21 16,0 21-16,0 1 0,0-1 15,0 22-15,0-22 0,21 0 0,0 22 16,-21-1-16,22-20 0,-1 20 16,-21 1-16,21-22 0,-21 21 0,21 1 15,-21-1-15,0 1 0,0-1 0,0 1 16,0-1-16,0 1 0,0-1 15,-21 1-15,0-1 0,0-20 0,-1 20 16,-20-20-16,21 20 0,-21-21 16,-1 1-16,1-1 0,0 0 0,-1 1 15,1-22-15,21 0 0,-22 0 16,22-21-16,0 0 0,0 0 0,21-21 16,0 0-16,0-21 0,0-1 0,0 1 15,0-22-15,0 1 0,21-1 16,0-20-16,-21-1 0,21 0 0,1 1 15,-1-22-15,0 21 0,21-21 0,-21 22 16,1-22-16,-1 21 0,21 1 16,0-1-16,-20 0 0,20 1 0,0 20 15,1 1-15,-1 20 0,0 1 16,1 0-16</inkml:trace>
  <inkml:trace contextRef="#ctx0" brushRef="#br0" timeOffset="4494.81">8932 1397 0,'-21'0'16,"42"0"-16,-42 21 0,42-42 31,0 0-31,1 21 16,-1-21-16,0 0 0,0-1 15,0 1-15,0 0 0,1 0 16,-22 0-16,0 0 0,0-1 0,0 1 15,0 0-15,0 0 0,0 0 16,-22 21-16,1 0 0,0 0 16,0 0-16,0 0 0,0 21 15,-1 0-15,1 0 0,0 22 0,0-22 16,0 0-16,0 21 0,21-21 0,-22 22 16,22-22-16,0 0 0,0 0 15,0 0-15,22 1 0,-1-1 0,21-21 16,-21 21-16,22-21 15,-1 0-15,-21 0 0,43 0 0,-22 0 16,0 0-16,1-21 0,-1 0 0,0 21 16,1-22-16,-22 1 0,21-21 15,0 21-15,1 0 0,-22-22 0,0 22 16,21-21-16,-42 21 0,22-22 16,-22 22-16,0 0 0,0 0 0,0 0 15,0-1-15,-22 22 16,1 0-16,0 22 0,0-22 15,0 42-15,0-21 0,21 0 16,0 0-16,0 22 0,0-22 0,0 0 16,0 21-16,0-20 0,0 20 15,21-21-15,-21 0 0,0 0 16,0 1-16,0-1 0,0 0 0,0 0 16,0 0-16,-21-21 15,-1 0-15,1 0 16,0 0-16,0 0 0,0-21 0,0 0 15,21 0-15</inkml:trace>
  <inkml:trace contextRef="#ctx0" brushRef="#br0" timeOffset="5583.19">11239 1482 0,'0'0'0,"0"-21"16,22-1-16,-1 1 0,-21 0 16,21 0-16,0 0 0,0 0 0,-21-1 15,21-20-15,1 21 0,-1-21 0,0 20 16,-21 1-16,0-21 0,21 21 15,-21 0-15,0-1 16,0 44 0,-21-1-16,21 0 0,-21 0 0,0 21 15,-1-20-15,1 20 16,0 0-16,0 1 0,0-22 0,0 21 16,21 0-16,-22-20 0,22-1 15,0 21-15,0-21 0,0 0 0,0 1 16,22-22-16,-1 0 0,0 0 15,0 0-15,0 0 0,22 0 16,-22-22-16,0 1 0,21 21 0,-21-21 16,22 0-16,-22 0 0,0 0 15,0-1-15,0 1 0,-21 0 0,0 0 16,0 0-16,0 0 0,0-1 16,0 1-16,-21 0 0,0 21 0,0-21 15,0 21-15,0-21 0,-1 21 16,1 0-16,0 0 0,42 0 47,0 0-47,1 0 0,20 0 15,-21 0-15,21 0 0,1-21 16,-1 21-16,0-22 0,1 1 0,20 21 16,-20-21-16,-22 0 0,21 0 15,0 21-15,-20-21 0,-1 21 16,-21 21 15,-21 21-15,-1-21-16,1 22 0,0-22 15,0 21-15,21 0 0,0 22 0,-21-22 16,21 22-16,0 20 0,0-20 16,0 21-16,0-22 0,0 22 0,0-22 15,0 22-15,0-22 0,0 22 0,21-21 16,-21 20-16,0 1 0,21 0 15,-21-22-15,21 22 0,-21-22 0,0 22 16,0-22-16,0 1 0,0-22 0,0 22 16,0-22-16,0 0 0,0 1 15,-21-1-15,0-21 0,0 0 0,0-21 16,-1 0-16,1 0 16,21-42-16,-21 21 0,21-21 0,0-1 15,0 1-15,0-22 0,0-20 16,0 20-16,0-42 0,0 22 15,21-1-15,0 0 0,-21 1 0,22-1 16,-22 0-16,21 22 0,0-1 0,0 1 16,0-1-16,0 1 0,1-1 0,20 22 15,0 0-15,1-1 0,-1 1 16,21 0-16,-20-1 0,20 1 0,1 0 16,20 21-16,-20-22 0,21 1 15</inkml:trace>
  <inkml:trace contextRef="#ctx0" brushRef="#br0" timeOffset="5879.02">13843 1016 0,'0'0'0,"-21"-21"0,0 21 15,-1 0-15,1 21 16,21 21-16,-21-20 0,21 20 16,-21 0-16,21 1 0,0-1 15,0 21-15,0-20 0,0-1 16,-21 0-16,21 1 0,0-22 0,0 21 16,0 1-16,0-22 0,-21 0 15,21 0-15,0 0 0,0 0 0,0 1 16,0-44-1,21 1-15,0 0 16</inkml:trace>
  <inkml:trace contextRef="#ctx0" brushRef="#br0" timeOffset="6175.84">13716 1270 0,'0'0'0,"0"-42"0,-21-1 0,0 1 16,21 0-16,0-1 15,0 1-15,0 0 0,0-1 0,0 1 16,0 21-16,21-21 0,0 20 15,0 1-15,21 0 0,1 0 0,-1 21 16,0 0-16,1 0 0,20 0 16,-20 0-16,-1 0 0,0 21 0,1 0 15,-1 0-15,-21 22 0,-21-1 0,0 0 16,0 1-16,-21-22 0,-21 21 16,-1 1-16,1-1 0,0-21 0,-1 0 15,1 22-15,0-22 16,-1-21-16,22 21 0,0 0 0,0-21 15,0 0-15,42 0 32,0-21-32,21 21 0,-21-21 0,22 0 15,-1-1-15,0 1 0,22 0 16</inkml:trace>
  <inkml:trace contextRef="#ctx0" brushRef="#br0" timeOffset="6547.63">14563 974 0,'21'0'0,"-42"0"0,42 21 31,-42 0-31,-1 0 16,22 0-16,-42 22 0,21-1 15,0-21-15,0 22 0,-1-1 0,1 0 16,0-21-16,21 22 0,0-22 16,0 21-16,0-21 0,0 1 0,0-1 15,0 0-15,21 0 0,0 0 16,22-21-16,-22 0 0,0 0 0,21 0 15,1 0-15,-1 0 0,0 0 0,-20 0 16,20-21-16,0 0 0,-21 0 16,22 0-16,-22-1 0,0 1 0,0-21 15,0 21-15,-21-22 16,0 22-16,0-21 0,0 0 0,0-1 16,-21 1-16,0 0 0,0-1 15,0 22-15,0 0 0,-22 0 0,22 21 16,-21 0-16,21 0 0,-22 0 0,22 0 15,-21 21-15,21 0 0,-1 21 16,1-20-16,21-1 0,0 21 0,0-21 16,0 0-16,0 1 0,21-1 15,22 0-15,-22 0 0,0 0 0</inkml:trace>
  <inkml:trace contextRef="#ctx0" brushRef="#br0" timeOffset="7004.37">15452 1122 0,'0'0'16,"0"-21"-16,0 0 0,-22 42 31,1 0-31,21 21 0,-21-21 16,0 22-16,0-1 0,0 0 15,21-20-15,-22 20 0,1 0 0,21-21 16,0 22-16,-21-22 0,21 0 0,-21 0 15,21 0-15,0 1 0,0-44 47,0 1-47,21 0 16,0 0-16,0-21 0,1 20 0,-1-20 16,0 0-16,0-1 0,0 1 15,0 0-15,1-1 0,-1 1 0,0 0 16,0 21-16,0-1 0,-21 1 15,21 0-15,1 21 0,-1 0 16,-21 21-16,0 0 0,21 22 16,-21-22-16,21 21 0,-21-21 0,0 22 15,0-22-15,21 21 0,-21-21 0,0 1 16,21-1-16,-21 0 16,0 0-16,0 0 0,0 0 15,22-21-15,-1 0 16,0 0-1,0 0-15,0 0 0,0-21 0,22 0 16</inkml:trace>
  <inkml:trace contextRef="#ctx0" brushRef="#br0" timeOffset="7416.13">16362 1016 0,'0'-21'0,"0"42"0,-21-42 15,-1 21-15,1 0 16,-21 0-16,21 21 0,-22 0 0,22 0 15,-21 22-15,21-22 0,-22 21 0,22 1 16,-21-22-16,21 21 0,0-21 16,-1 0-16,1 1 0,21-1 0,0 0 15,0 0-15,0 0 0,0 0 16,21-21 0,1 0-16,20 0 15,-21-21-15,21 0 0,-20 0 0,20 21 16,0-42-16,-21 20 0,22 1 0,-1 0 15,-21-21-15,22-1 0,-22 22 16,0-21-16,21 21 0,-42-22 16,21 22-16,-21 0 0,22 21 15,-22 21-15,0 0 16,-22 22-16,1-1 0,21-21 16,-21 22-16,0 20 0,21-21 0,-21 1 15,0-1-15,-1-21 0,22 22 0,0-1 16,0 0-16,0 1 0,0-22 15,0 21-15,0-21 0,0 0 0,0 22 16,0-22-16,0 0 0,0 0 16</inkml:trace>
  <inkml:trace contextRef="#ctx0" brushRef="#br0" timeOffset="8259.42">2349 2604 0,'0'0'0,"-63"0"16,21 0-16,-1 0 0,1 0 0,0 0 15,20-22-15,-20 22 0,21 0 16,0-21-16,0 21 0,-1 0 0,22-21 16,43 21-1,-22-21 1,21 21-16,1 0 16,20 0-16,1 0 0,20 0 0,22-21 15,0 21-15,0 0 0,21-21 16,0 21-16,21 0 0,21 0 0,22 0 15,-22 0-15,43 0 0,-1 0 16,1 0-16,42 0 0,-21 0 0,21 0 16,0 0-16,21 0 0,-21 0 15,21 0-15,0 0 0,1 0 0,20 0 16,-21 21-16,21-21 0,1 0 0,-1 21 16,0-21-16,1 21 0,20-21 15,1 21-15,-22-21 0,22 21 16,-1-21-16,1 0 0,-1 0 15,1 0-15,-1 0 0,-21 0 0,22 0 16,-1 0-16,-20 0 0,-1 0 0,0 0 16,1 0-16,-22-21 0,0 21 15,0 0-15,-21-21 0,0 21 0,-21-21 16,0 21-16,-43 0 0,1-21 16,-22 21-16,1 0 0,-43-21 0,0 21 15,-43 0-15,-20 0 0,-1 0 16,-20 0-16,-22 0 0,-42-22 15,-22 22-15,1 0 16,0 0-16</inkml:trace>
  <inkml:trace contextRef="#ctx0" brushRef="#br0" timeOffset="9420.19">1651 4191 0,'0'0'0,"-21"0"0,0 0 16,-1 0-16,1 0 0,0 0 16,0 0-16,0 0 15,0 0-15,-1 0 0,1 0 16,42 0 31,1 0-47,-1 0 0,21-21 0,0 21 15,22 0-15,-1 0 0,1 0 16,-1-21-16,1 21 0,21 0 0,-1 0 16,1-21-16,21 21 0,-22-22 15,22 22-15,0 0 0,-21-21 0,-1 21 16,-20 0-16,21 0 0,-43-21 16,0 21-16,1 0 0,-1 0 0,-21 0 15,0 0-15,-21-21 16,0 0-16,0 0 15,-21 21 1,-21-22-16,21 22 0,-1-21 0,-20 21 16,0-21-16,-1 21 0,22-21 15,-21 21-15,0 0 0,-1 0 0,22-21 16,-21 21-16,21 0 0,-1 0 16,44 0 15,-1-21-31,21 21 0,0 0 0,1 0 0,20 0 15,-20 0-15,20-22 16,-21 22-16,1 0 0,-1 0 0,-21 0 16,22 0-16,-22 0 0,0 22 15,-21-1-15,0 21 0,0-21 16,-21 22-16,0-22 0,-1 21 16,-20 0-16,21 1 0,-21-1 0,-1 0 15,-20 1-15,20-22 0,1 21 16,0-21-16,-1 1 0,1-1 0,0 0 15,21 0-15,-22 0 0,22-21 16,21 21-16,21-21 31,22-21-31</inkml:trace>
  <inkml:trace contextRef="#ctx0" brushRef="#br0" timeOffset="10646.87">4360 3916 0,'0'-21'0,"0"42"0,0-63 15,0 20-15,0 1 0,0 42 47,0 1-47,0 20 0,0 0 16,0 1-16,0-1 15,0 0-15,0 1 0,-21-1 0,21 0 16,0 1-16,-21-22 0,21 21 0,-21-21 16,21 0-16,0 1 0,0-1 15,-21-21 1,21-21-1,0-1-15,21-20 16,-21 21-16,21-21 0,0-1 0,0 1 16,0 0-16,1-1 0,20 1 15,-21 21-15,0-22 0,0 22 0,1 0 16,-22 0-16,0 0 0,21 21 16,0 0-16,-21 21 15,0 0-15,0 0 0,21 22 16,-21-22-16,0 21 0,0-21 15,21 22-15,-21-1 0,0-21 0,0 21 16,21-20-16,1-1 0,-1 0 16,0 0-16,-21 0 0,42 0 0,-21-21 15,1 0-15,-1 0 0,21 0 16,-21 0-16,22 0 0,-22-21 0,21 0 16,0 0-16,-20 0 0,20-22 0,-21 22 15,0-21-15,0 0 0,22-1 16,-43 1-16,21 0 0,-21-1 0,21 1 15,-21 21-15,0-22 16,0 1-16,0 21 0,0 0 0,0 0 16,0 42-1,0 0 1,0 0-16,0 21 0,0-20 16,0 20-16,0 0 0,21 1 15,-21-1-15,21 0 0,-21 1 0,22-1 16,-22 0-16,21-21 0,0 22 15,0-22-15,-21 0 0,21 0 16,22 0-16,-22-21 0,0 0 0,21 0 0,-21 0 16,22 0-16,-1 0 0,0 0 15,1-21-15,-1 0 0,0 0 16,1-21-16,-22 20 0,21-20 16,1 0-16,-22-1 0,21 1 0,-21 0 15,0-1-15,-21 1 0,0 0 0,0 21 16,0-22-16,0 22 0,0 0 15,-21 0-15,0 21 0,0 0 0,0 0 16,0 0-16,-1 21 0,-20 0 16,21 0-16,0 0 0,21 22 0,-21-22 15,21 21-15,-22 1 0,22-1 16,0-21-16,0 21 0,0 1 0,22-22 16,-1 0-16,0 0 0,0 0 15,0 1-15,0-1 0,1-21 16,-1 0-16,21 21 0,-21-21 0,22 0 15,-1 0-15,-21 0 0,21 0 16,1-21-16,-1 0 0,22-1 0,-22 1 16,21 0-16</inkml:trace>
  <inkml:trace contextRef="#ctx0" brushRef="#br0" timeOffset="12216.16">7197 4191 0,'0'0'0,"0"21"0,0 0 0,0 1 16,0-1-16,0 0 0,-22-21 15,22-21 17,0 0-32,0-1 0,22 1 0,-1 0 15,0 0-15,-21-21 0,21-1 16,0 1-16,-21 0 0,21-22 0,1 22 15,-1-1-15,0-20 0,0-1 0,0 22 16,0 0-16,1-22 0,-1 43 16,0 0-16,0 0 0,0 0 0,0 42 31,-21 0-31,22 0 0,-22 0 0,0 0 16,0 22-16,0-22 0,0 0 0,0 21 15,0-20-15,0-1 0,0 0 16,0 0-16,21-21 15,0 0 1,0-21 0,-21 0-16,0 0 0,0-1 0,0 1 15,0 0-15,0 0 0,0 0 16,-21-22-16,0 22 0,0 0 0,-1 0 16,1 0-16,0 21 0,0 0 15,-21 0-15,20 0 0,1 0 16,0 21-16,0 21 0,0-21 0,0 22 15,-1-1-15,1-21 0,21 22 16,0-1-16,0 0 0,0 1 0,0-1 16,0 0-16,21 1 0,1-1 15,-1 0-15,21-21 0,-21 22 16,22-22-16,-1 0 0,0 0 0,1-21 0,-1 0 16,0 0-16,-21 0 0,22 0 15,-1 0-15,0 0 0,-20-21 0,20 0 16,-21-21-16,21 20 15,1-20-15,-22 0 0,21-1 0,-21 1 16,22 0-16,-22-1 0,21 1 0,-21 0 16,22-1-16,-22 1 0,0 21 15,21 0-15,-20 0 0,-1-1 0,21 22 16,0 0-16,-20 22 16,-22-1-16,21 0 0,0 0 0,-21 0 15,0 0-15,21 22 0,-21-22 0,21 0 16,-21 0-16,0 0 0,21 1 15,-21-1-15,0 0 0,0 0 0,0-42 47,0 0-47,0 0 16,0-1-16,0 1 16,0 0-16,0 0 0,0 0 0,0 0 15,-21-22-15,0 22 0,0 0 0,0-21 16,0 20-16,-1 22 0,1-21 15,0 21-15,-21 0 0,21 0 0,-22 0 16,22 21-16,-21 1 0,-1-1 16,22 0-16,-21 21 0,21-21 0,0 22 15,-1-1-15,1 0 0,21 1 0,0-1 16,0-21-16,0 22 0,0-1 16,21 0-16,1-21 0,-1 22 0,0-22 15,0 0-15,21 0 16,-20-21-16,20 0 0,-21 21 0,21-21 15,-20 0-15,-1 0 0,21-21 0,-21 0 16,0 0-16,1 0 0,-1 0 16,0-22-16,0 1 0,0 0 0,-21 20 15,0-20-15,0 0 0,0-1 16,0 1-16,0 0 0,0 21 0,0-22 16,0 22-16,0 0 0,0 0 15,0 42 1,-21 0-16,21 0 0,-21 43 15,21-22-15,0-21 0,0 22 16,0-1-16,0 0 0,0-21 16,0 22-16,21-22 0,0 21 0,0-21 15,1 1-15,-1-22 0,0 21 16,21-21-16,-21 0 0,22 0 0,-1 0 16,-21 0-16,22-21 0,-1-1 15,43-20-15,-43 21 0,-21-21 16,0 20-16,0-20 0,1 21 15,-1-21-15,0-1 0,-21 1 0,0 21 16,0-22-16,0 22 0,0-21 0,0 21 16,0 42-1,0 0-15,0 0 0,-21 0 16,21 1-16,-21 20 0,21-21 16,0 21-16,0 1 0,0-22 15,0 21-15,-22 1 0,22-22 0,0 21 16,0-21-16,0 0 0,0 1 0,0-1 15,0 0-15,-21-21 16,21-21 0,0 0-1,0-1-15,0 1 0,0-21 0,0 21 16,0-22-16,21 22 0,1-21 0,-1 0 16,0-1-16,21 1 0,-21 0 15,1-1-15,20 1 0,-21 0 16,21 20-16,1 1 0,-22 21 0,21 0 15,-21 21-15,1 22 0,-1-1 16,0 0-16,0 1 0,-21 20 0,0-20 16,0 20-16,0 1 0,0-22 15,0 21-15,0-20 0,0-1 0,0 0 16,0 1-16,0-1 16,0-21-16,0-42 15</inkml:trace>
  <inkml:trace contextRef="#ctx0" brushRef="#br0" timeOffset="14713.38">10626 4128 0,'0'0'16,"21"-22"0,0 1-1,0 21-15,0-42 0,0 21 0,22 0 16,-1-22-16,0 22 0,22-21 16,-22 21-16,22-22 0,-1 1 15,-20 0-15,20-1 0,-21-20 0,1 20 16,-22-20-16,0-1 0,0 1 15,-21 21-15,0-22 0,0 1 0,-21 20 16,0 1-16,0 0 0,-22-1 16,22 22-16,-21 0 0,0 0 0,-1 21 15,1 0-15,0 21 0,-1 0 16,22 21-16,0 22 0,-21-1 0,42 1 16,-22 21-16,22-22 0,0 22 0,0-1 15,-21-20-15,21-1 16,0 1-16,0-1 0,0-20 0,0 20 0,0-20 15,0-1-15,0-21 0,0 21 16,0-20-16,0-1 0,21-42 31,1-22-15,-22 22-16,21-21 0,0 21 0,0-22 16,0 1-16,0 0 0,1-1 0,20 1 15,-21 0-15,0-1 0,0 1 16,1 21-16,-1 0 0,-21-1 0,21 22 15,0 0-15,0 0 0,-21 22 16,21-1-16,1 0 0,-22 0 0,21 0 16,0 22-16,0-22 0,0 21 0,-21 0 15,21-20-15,1 20 0,-1 0 16,0 1-16,0-22 0,0 21 16,22-21-16,-22 0 0,0 1 0,21-22 15,1 21-15,-1-21 0,0 0 16,1 0-16,-1 0 0,0-21 0,22-1 15,-22 22-15,0-42 0,22 21 16,-22 0-16,1 0 0,-22-22 16,0 22-16,0-21 0,-21 21 0,0-22 0,0 1 15,0 21-15,0-22 0,-21 1 16,0 21-16,0-21 0,-22 20 0,22 1 16,-21 0-16,-1 21 0,22 0 15,-21 0-15,0 0 0,-1 21 16,1 0-16,21 1 0,-22-1 0,22 21 15,0-21-15,0 22 0,0-22 16,0 21-16,21 0 0,0 1 0,0-22 16,0 21-16,0 1 0,0-22 15,0 21-15,21-21 0,0 0 0,0 1 16,21-22-16,-20 0 0,20 0 0,0 0 16,1 0-16,-1 0 15,0-22-15,1 1 0,-1-21 0,0 21 0,1 0 16,-22-22-16,0 22 0,0-21 15,0 21-15,-21-1 0,0-20 16,0 21-16,0-21 0,0 20 0,-42-20 16,42 21-16,-21 21 15,0 0-15,-1 21 16,22 0-16,0 0 0,0 1 0,0-1 16,0 0-16,0 21 0,0-21 15,0 22-15,22-22 0,-1 21 0,0-21 16,21 22-16,-21-22 0,1 0 15,20 0-15,-21 0 0,21-21 16,-20 0-16,20 0 0,0 0 0,1 0 0,-1 0 16,0-21-16,-21 21 0,22-21 15,-1-21-15,0 21 0,-20-1 16,20 1-16,-21-21 0,0 21 0,0-22 16,-21 22-16,0-21 0,0 21 15,0-22-15,0 22 0,0 0 0,0 0 16,-21 0-16,0 21 15,0 21-15,0 0 16,21 0-16,-21 22 0,21-22 0,0 21 16,0 0-16,-22 1 0,22-1 15,0-21-15,-21 22 0,21-22 0,0 21 16,0-21-16,0 0 0,0 1 16,21-44 15,1 1-31,-1 0 0,-21 0 15,21 0-15,0 0 0,0-22 0,0 22 16,-21-21-16,22 21 0,-1-22 0,0 1 16,0 21-16,0 0 0,0-1 15,1 1-15,-1 21 0,0 0 0,0 0 16,-21 21-16,21 1 0,-21-1 16,0 0-16,21 0 15,1 0-15,-1 0 0,-21 22 0,21-22 16,0 0-16,21 0 0,-20 0 15,20 1-15,-21-1 0,21 0 0,1 0 16,-1 0-16,0-21 0,1 0 0,-1 0 16,0 0-16,22 0 0,-22 0 15,1 0-15,-1-21 0,0 0 0,1 0 16,-1 0-16,-21-1 0,0 1 16,0-21-16,1 21 0,-22-22 0,0 22 15,0-21-15,0 21 0,0-22 0,0 22 16,-22-21-16,1 21 0,0 0 15,0-1-15,0 22 0,0 0 0,-22 0 16,22 0-16,0 0 0,-21 22 16,20-1-16,1 0 0,0 21 0,0-21 15,21 22-15,0-22 0,-21 0 0,21 21 16,0-20-16,0 20 16,0-21-16,0 0 0,0 22 0,0-22 15,0 0-15,21-21 0,0 21 0,0-21 16,0 0-16,1 0 0,20 0 15,-21 0-15,0 0 0,22-21 0,-22 21 16,21-21-16,-21-22 0,0 22 16,1 0-16,20-21 0,-21 21 15,0-22-15,0 1 0,1 0 0,-22-1 16,21-20-16,0-1 0,-21 22 0,21-22 16,-21 1-16,0 21 0,0-22 15,0 1-15,0 41 16,0 1-16,-21 21 15,21 21-15,-21 1 0,0 20 0,-1 0 16,22 22-16,0-22 0,-21 22 16,21-1-16,0-21 0,0 22 0,0-22 15,0 1-15,0-1 0,0 0 16,0 1-16,0-1 0,21-21 0,1 21 16,-1-20-16,0-1 0,21 0 0,-21 0 15,22 0-15,-22-21 16,21 0-16,1 0 0,-22 0 0,21-21 0,0 0 15,1 0-15,-22-22 0,21 22 16,-21-21-16,22 21 0,-22-22 16,0 1-16,0-21 0,0 20 0,1-20 15,-22-1-15,21 1 0,0-1 16,-21 1-16,0-1 0,0 1 0,21 20 16,-21 1-16,21 0 0,-21 21 15,0-1-15,0 44 16,0-1-16,0 21 0,0 0 15,-21 1-15,0 20 0,21 1 16,0-1-16,0-20 0,-21 20 16,21 1-16,-21-22 0,21 0 0,0 22 15,0-22-15,0 0 0,0 1 16,0-22-16,21 21 0,0-21 0,0 1 16,0-1-16,0 0 0,22-21 15,-22 0-15,21 0 0,1 0 0,-1 0 16,0 0-16,1-21 0,-1 0 0,0-1 15,1 1-15,-1-21 0,0 21 16,-21-22-16,22 22 0,-22-21 0,0 0 16,0-1-16,-21 1 0,0-22 15,0 22-15,0 21 0,-21 21 16,0 0-16,0 0 0,-22 0 16,1 21-16,21 21 0,-21-20 0,-1 20 15,22 0-15,0 1 0,21-1 16,0 0-16,0 1 0,0-1 15,0 0-15,21-21 0,21 1 0,-20-1 16,20 0-16,0 0 0,1-21 0,-1 0 16,0 0-16,1 0 0,20 0 15,-21-21-15,1 0 0,-1 0 0,0-1 16,1 1-16,-1 0 0,0 0 16,-20-21-16,20 20 0,-21 1 15,0 0-15,-21-21 0</inkml:trace>
  <inkml:trace contextRef="#ctx0" brushRef="#br0" timeOffset="15537.07">3090 5398 0,'0'21'0,"43"-21"16,-43-21-16,21-1 16,0 1-16,21 0 0,-21 0 0,22 0 15,-22 0-15,21-22 0,1 22 0,-22-21 16,21-1-16,-21 22 0,0-21 16,-21 21-16,0 0 0,0-22 15,-21 22-15,0 21 0,-21 0 0,21 0 16,-22 0-16,1 0 0,-22 0 0,22 21 15,0 0-15,-1 22 16,1-22-16,21 21 0,-21 1 0,20-22 16,1 21-16,21 0 0,0-20 15,21 20-15,1-21 0,-1 21 0,63 1 16,-20-22-16,-1 21 16,1-21-16,-1 1 0,-20-1 0,20 21 15,1-21-15,-22 0 0,0 22 0,-20-22 16,-1 21-16,-21-21 0,0 1 15,-21 20-15,-22-21 0,1 0 0,0 0 16,-22 1-16,1-22 0,-1 0 16,-21 0-16,22 0 0,-22 0 15,22 0-15,-1 0 0,1-22 0,20 1 16,-20-21-16,21 21 0,20-22 16,-20 1-16,21 0 0,0-1 15,21 1-15,0 0 0,0 21 0,0-22 16,0 22-16,21 0 0,21 0 0,-21 0 15,22-1-15,20 1 0,-20 0 16,20 21-16,1-21 0,-1 21 16,1-21-16,-1 21 0,22 0 0,-1 0 15</inkml:trace>
  <inkml:trace contextRef="#ctx0" brushRef="#br0" timeOffset="15791.92">4106 5080 0,'0'-21'0,"0"42"0,0-63 0,0 21 16,-21 21 0,0 0-16,21 21 0,0 0 15,0 21-15,-21 1 0,21-22 16,0 21-16,-21 0 0,21 22 0,0-22 16,-22 1-16,22-1 0,0 0 15,0 1-15,0-1 0,-21-21 0,21 21 16,0-20-16,0-1 0,0 0 15,0 0-15,0 0 0,21-21 16,1 0-16,-1-21 16,-21 0-16,21 21 0,-21-21 15,21-22-15,-21 22 0</inkml:trace>
  <inkml:trace contextRef="#ctx0" brushRef="#br0" timeOffset="15947.83">3810 5440 0,'-42'-21'0,"84"42"0,-106-42 0,43 21 0,0 0 15,42 0 1,22 0-16,-22 0 16,21 0-16,-21-21 0,22 21 15,-1-22-15,0 22 0,1-21 16,20 21-16,-21-21 0,22 21 0,-22-21 16,22 21-16,-22 0 0</inkml:trace>
  <inkml:trace contextRef="#ctx0" brushRef="#br0" timeOffset="16939.12">4932 5525 0,'0'0'0,"21"0"32,-21-22-32,21 1 15,-21 0-15,21 0 0,-21 0 16,0 0-16,21-1 0,-21 1 15,0 0-15,0-21 0,0 21 0,0-1 16,-21-41-16,0 42 16,0 0-16,0 21 0,0 0 0,-1 0 15,1 0-15,-21 21 0,21-21 0,-22 21 16,22 21-16,-21-21 0,21 22 16,-22-22-16,22 21 0,0 1 0,0-1 15,21 0-15,0 1 0,-21-1 16,21 0-16,0 1 0,0-22 0,0 21 15,0-21-15,0 0 0,21 1 16,0-22-16,0 0 0,22 21 16,-22-21-16,21 0 0,0 0 0,-20-21 15,20-1-15,0 1 0,1 0 16,-1 0-16,0-21 0,-21 20 0,22-20 16,-22 0-16,0 21 0,0-22 0,0 1 15,1 0-15,-22-1 16,0 1-16,0 0 0,0-1 0,0 22 0,0-21 15,0 21-15,-22 42 32,1 0-32,21 21 0,-21-21 0,21 22 15,0-1-15,0 0 16,0 1-16,0-1 0,0 0 0,0 1 16,0-1-16,0-21 0,0 22 0,21-22 15,0 0-15,1 0 0,-1 0 16,21 0-16,-21-21 0,22 0 0,-22 0 15,21 0-15,-21 0 0,22-21 16,-1 0-16,0 0 0,1 0 0,-1-22 16,0 22-16,-21-21 0,22 21 15,-1-22-15,-21 1 0,22 0 0,-22-1 16,0-20-16,0 21 0,0-1 16,-21-20-16,0 20 0,0 1 0,0 0 15,0-1-15,0 22 0,0 0 0,0 0 16,-21 21-1,21 21-15,-21 0 0,0 22 16,21-1-16,0 0 0,0 1 0,0 20 16,0-21-16,0 1 0,0 20 0,0-20 15,0-1-15,0 0 0,21 1 16,0-1-16,0-21 0,0 21 0,1-20 16,-1-1-16,21 0 0,-21-21 15,22 0-15,-1 0 0,-21 0 16,21 0-16,1 0 0,-1-21 0,0 0 15,-20-1-15,20 1 0,-21 0 16,21-21-16,-20 21 0,-1-22 0,0 22 16,0 0-16,-21-21 0,0 20 0,0-20 15,0 21-15,0 0 0,0 0 16,0-1-16,-21 22 0,0 22 16,0-1-16,-1 0 0,22 21 15,0-21-15,-21 22 0,21-1 16,0 0-16,-21-20 0,21 20 0,0 0 15,0-21-15,0 22 0,0-22 0,21 0 16,0-21-16,1 21 0,-1-21 16,0 0-16,0 0 0,0 0 0,22 0 15,-22-21-15,21 21 0,-21-21 16,22 0-16,-22 0 0,21-22 16</inkml:trace>
  <inkml:trace contextRef="#ctx0" brushRef="#br0" timeOffset="19811.38">7281 5101 0,'0'21'0,"0"-42"0,-21 42 0,21 1 0,0-1 16,0 0 0,0 0-1,21-21 1,0 0-16,1 0 0,-1 0 16,21 0-16,-21-21 0,22 21 0,-1-21 15,-21 21-15,21-21 0,1-1 0,-22 22 16,21-21-16,-21 0 0,22 0 15,-22 0-15,0 0 0,-21-1 0,0 1 16,21 0-16,-21 0 16,0 0-16,-21 21 0,0-21 15,0 21-15,-22 0 0,22 0 16,-21 0-16,21 0 0,0 21 0,-22-21 16,22 21-16,0-21 15,21 21-15,-21 0 0,21 0 0,0 1 16,0-1-16,0 0 0,0 0 0,0 0 15,21 0-15,-21 1 0,42-1 16,-21-21-16,22 21 0,-22-21 0,21 0 16,1 21-16,-1-21 0,0 0 15,1 0-15,-1 0 0,0 0 0,1 0 16,-22 0-16,0 0 0,-42 0 31,0 0-31,-22 0 0,22 21 16,-21 0-16,-1-21 0,1 22 15,0-1-15,-1 0 0,1 0 16,0 0-16,21 0 0,-1 1 0,1-1 16,0 21-16,0-21 0,0 22 15,21-22-15,-21 0 0,21 21 0,0-21 16,0 1-16,0-1 16,21 0-16,0-21 0,0 0 0,0 0 15,22 0-15,-1 0 0,0 0 0,1-21 16,-1 0-16,0-1 0,22 1 15,-1 0-15,1-21 0,-1 21 0,1-22 16,-22 1-16,22 21 0,-22-22 16,0 1-16,1 0 0,-1-22 15,-21 22-15,0 0 0,0-22 0,1 1 16,-22 20-16,21 1 0,-21-22 16,0 43-16,0-21 0,0 21 0,0 0 15,-21 42 1,-1 21-16,1-21 15,21 43-15,-21-22 0,21 0 0,0 22 16,-21-1-16,21-20 0,0 20 16,0-20-16,0-1 0,0 0 0,0 1 15,0-1-15,0 0 0,21 1 16,0-1-16,0-21 0,1 0 0,-1 0 16,21 1-16,0-22 0,1 0 15,-1 0-15,22 0 0,-22 0 16,21 0-16,1 0 0,-22-22 0,22 1 15,-1-21-15,-20 21 0,-1 0 16,21-22-16,-20 22 0,-22 0 0,21-21 16,-21 20-16,-21-20 0,0 21 0,0-21 15,0 20-15,0 1 0,0 0 16,0 0-16,-21 21 0,0 0 0,0 0 16,-21 0-16,20 0 0,1 21 0,0-21 15,0 21-15,0 0 0,21 22 16,0-22-16,0 0 0,0 21 0,0-20 15,0-1-15,0 21 0,21-21 16,0 0-16,0 1 0,0-1 16,22 0-16,-22 0 0,21-21 0,1 0 15,-1 21-15,0-21 0,1 0 16,-1 0-16,0-21 0,22 21 0,-22-21 16,0 0-16,1 21 0,-1-21 15,-21-1-15,22 1 0,-22-21 0,-21 21 16,0 0-16,0-1 0,0-20 0,0 21 15,0 0-15,0-22 0,0 22 16,0 0-16,-21 21 0,-1 0 16,1 0-16,21 21 15,0 0 1,0 1-16,-21-1 0,21 21 16,0-21-16,0 0 0,0 1 0,-21-1 0,21 0 15,0 0-15,0 0 0,0 0 16,0 1-16,0-1 0,0 0 15,0-42 17,0 0-32,21 21 0,0-22 0,-21 1 15,21 0-15,1 0 0,-22 0 16,21 0-16,0-22 0,0 22 0,-21 0 16,21-21-16,0 20 0,-21 1 15,0 0-15,22 0 0,-1 0 16,0 21-16,-21 21 15,21 0-15,0-21 0,-21 21 16,0 22-16,0-22 0,21 0 0,-21 0 16,22 21-16,-22-20 0,21-1 0,-21 0 15,0 21-15,21-21 0,0 1 16,-21-1-16,0 0 0,21-21 0,0 21 16,1-21-16,-1 0 15,0 0-15,0 0 16,0-21-16,0 21 0,1-21 15,-1 0-15,0-1 0,0 1 16,21-21-16,-20 21 0,-1 0 0,0-22 16,0 1-16,0 21 0,0-22 0,22 22 15,-43-21-15,21 21 0,0 0 16,0 21-16,0 0 0,-21 21 16,0 0-1,0 0-15,0 0 0,0 0 0,0 22 16,0-22-16,0 21 0,0-21 0,0 22 15,0-22-15,0 21 0,0-21 16,0 22-16,22-22 0,-1 0 0,0 0 16,0 0-16,0 1 0,22-22 15,-22 0-15,21 0 0,0 0 0,1 0 16,-1 0-16,0 0 0,1-22 16,-1 22-16,0-21 0,1 0 15,-1 0-15,0 0 0,-20-22 0,-1 22 16,0 0-16,0-21 0,0-22 15,0 43-15,-21-21 0,0-1 16,0 22-16,0 0 0,0-21 0,-21 21 16,0 21-16,0 0 15,0 0-15,0 21 0,-1 0 16,22 21-16,-21-21 0,21 1 16,-21 20-16,21-21 0,0 21 0,0-20 15,0-1-15,0 21 0,0-21 0,21 0 16,-21 1-16,21-1 0,22 0 15,-22 0-15,0-21 0,21 0 16,-20 0-16,20 0 0,0 0 0,-21 0 16,22 0-16,-1 0 0,0-21 15,1 0-15,-22 0 0,21-1 0,1 1 16,-22 0-16,21-21 0,-21 21 0,0-22 16,1 22-16,-1-21 15,0 21-15,0-22 0,-21 22 0,0-21 16,0 63 15,-21 0-31,0 0 0,0 22 0,-1-22 16,22 0-16,-21 0 0,0 21 15,21-20-15,-21-1 0,21 0 0,0 0 16,0 0-16,0 0 0,0 1 16,0-44 15,0 1-31,21 0 15,-21 0-15,21 0 0,0 0 16,1-22-16,-1 22 0,0-21 16,21 21-16,-21-22 0,1 1 0,20 0 15,-21 20-15,21 1 0,-20 0 16,-1 0-16,21 21 0,-21 21 16,-21 0-16,0 22 0,21-1 15,-21-21-15,0 21 0,0-20 16,22 20-16,-1-21 0,0 0 0,-21 0 15,21 1-15,21 20 0,-20-21 16,-1 0-16,0 0 0,0-21 16,0 0-16,0 22 0,1-22 0,20 0 15,-21 0-15,0 0 0,0-22 16,1 22-16,-1-21 0,0 0 16,0 0-16,-21 0 0,21-22 0,0 1 15,1 21-15,-1-85 16,0 43-16,0 20 0,-21-20 15,21-1-15,0 22 0,1-22 0,-1 22 16,-21 21-16,0-43 0,0 86 31,-21-1-31,-1 21 0,1 0 0,0 22 16,0-1-16,-21-20 0,42 20 16,-22 1-16,22-22 0,-21 22 15,21-22-15,0 0 0,0 1 0,0-1 16,0-21-16,0 21 0,0-20 0,21 20 0,1-21 15,-1 0-15,0-21 16,-21 21-16,21-21 0,0 0 16,0 0-16,1-21 0,-1 0 15,0 21-15,0-21 0,0 0 0,0-22 16,1 22-16,-1 0 0,0-21 0</inkml:trace>
  <inkml:trace contextRef="#ctx0" brushRef="#br0" timeOffset="19979.3">12912 5059 0,'-22'21'0,"44"-42"0,-65 42 0,43 0 0,0 0 15,21-21 1,22 0-16,-22 0 16,21 0-16,-21 0 0,22 0 0,-22 0 15,21 0-15,1-21 0,-22 21 16,21-21-16,-21 21 0</inkml:trace>
  <inkml:trace contextRef="#ctx0" brushRef="#br0" timeOffset="20556.88">14245 4551 0,'0'0'0,"-21"0"15,0-21-15,0 21 16,-1 0-16,1 21 0,0 0 0,21 21 16,-21 1-16,0-1 0,0 22 15,21-1-15,0 1 0,0-1 16,0 1-16,-22-1 0,22-21 0,-21 22 16,21-22-16,-21 1 0,21-1 0,-21 0 15,0 1-15,21-22 0,-21 0 16,21 0-16,0 0 0,0 0 0,0-42 31,0 0-31,0 0 16,0 0-16,21 0 0,-21-1 0,21-20 15,-21 0-15,0-1 0,0 1 16,0 0-16</inkml:trace>
  <inkml:trace contextRef="#ctx0" brushRef="#br0" timeOffset="23227.92">13949 4847 0,'0'-63'0,"0"126"0,0-169 0,0 64 0,0 0 16,0-1-16,0 22 0,0-21 15,21 21-15,0-22 0,21 22 0,-20 0 16,20 0-16,0 0 0,22 21 16,-22 0-16,22 0 0,-1 0 0,-21 21 15,22 0-15,-22 0 0,1 22 16,-22-22-16,21 21 0,-21 0 16,-21 1-16,0-22 0,0 21 0,0 1 0,-42-1 15,21 0-15,-22 1 0,-20-1 16,21-21-16,-22 21 0,22-20 0,-1-1 15,-20-21-15,21 21 16,-1-21-16,22 0 0,-21 0 0,21 0 16,-1-21-16,1 21 0,21-21 0,0-1 15,0 1-15,0 0 0,0 0 16,0 0-16,21 42 16,1-21-1,-22 21-15,21 21 0,0-20 0,-21 20 16,21-21-16,0 21 0,-21 1 0,21-22 15,1 21-15,-1-21 0,21 1 16,-21 20-16,22-21 0,-1-21 16,0 21-16,1 0 0,-1-21 0,0 0 0,1 0 15,20 0-15,-21 0 16,1 0-16,-1 0 0,0 0 0,1-21 16,-22 0-16,21 0 0,-21 0 0,22 0 15,-22-22-15,0 22 0,0-21 16,-21-1-16,0 1 0,21 0 0,-21-1 15,0 1-15,0 0 0,0-1 16,0 22-16,0 0 0,0 0 0,-21 21 16,0 21-16,21 0 15,-21 22-15,21-22 0,0 21 16,-21 0-16,21 1 0,0-1 0,0 0 16,0-20-16,0 20 0,0 0 15,0-21-15,21 1 0,0-1 16,0 0-16,22 0 0,-22-21 0,21 0 15,0 21-15,1-21 0,-1 0 16,0 0-16,22 0 0,-1-21 0,-20 21 16,20-21-16,1 0 0,-1-22 0,1 22 15,-22-21-15,0 0 0,1-1 16,-22-20-16,21-1 0,-21 1 0,1-1 16,-22 1-16,0 20 0,21-20 15,-21-1-15,0 22 0,0 0 0,0-1 16,0 22-16,0 0 0,0 0 0,-21 21 15,-1 21 1,22 21-16,-21-20 0,0 20 16,21 0-16,-21 22 0,21-22 15,0 22-15,0 20 0,-21-20 0,21-1 16,-21 22-16,-1-22 0,22 22 0,-21-21 16,0-1-16,0 22 0,0-1 15,0-20-15,-1 21 0,1-1 0,0 1 16,0-22-16,0 22 0,0-21 0,-22 20 15,22-20-15,-21 20 0,21 1 16,-22-21-16,22 20 0,-21-20 16,21-1-16,-1 1 0,1-22 0,21 0 15,0 1-15,0-22 0,0 0 0,21 0 16,1-21-16,-1 0 0,0 0 16,21 0-16,1-21 0,-1 0 0,21 0 15,-20-22-15,20 1 0,1 0 0,-22-1 16,22-20-16,-22-1 0,21 1 15,-20-1-15,-1 1 0,0-1 0,-20 1 16,-1-1-16,-21 1 0,0-1 16,0 1-16,0-1 0,-21 1 0,-1 21 15,-20-1-15,21 22 0,-21-21 0,20 21 16,1-1-16,-21 22 0,21 0 16,0-21-16,-1 21 0,1 0 15,0 0-15,0 0 0,0 0 0,0 0 31,-1 0-15,22 21-16,22-42 78,-1 0-78,0 21 0,0-21 16,0 0-16,0 21 0,1-21 15,-1-1-15,0 1 0,21 21 16,-21-21-16,22 0 0,-1-21 16,-21 20-16,22 1 0,20 0 0,-21-21 15,1-1-15,41-20 0,-41 21 16,-1-1-16,-21 1 0,0 0 16,1 20-16,-22-20 0,0 21 0,0 0 15,0 0-15,-22 21 16,1 0-16,0 0 0,0 0 0,0 0 15,0 0-15,21 21 0,0 0 16,0 0-16,0 0 16,0 0-16,0 1 0,21-1 15,0 0-15,0-21 0,0 21 16,0 0-16,1 0 0,-1 1 16,-21-1-16,21 0 0,-21 0 0,0 0 15,21 0-15,0 1 0,0-1 16,-21 0-16,22 0 0,-1 0 15,0-21-15,0 0 0,0 21 0,0-21 16,1 0-16,-1 0 0,0 0 16,0 0-16,21-21 0,-20 21 0,20-21 15,-21 0-15,0 0 0,22 0 16,-22-22-16,0 22 0,21-21 0,-21-22 16,1 22-16,-22 0 15,0 20-15,0-20 0,0 21 16,0 0-16,0 0 0,0-1 0,-22 22 15,1 0-15,0 0 16,0 0-16,21 43 0,0-22 16,-21 0-16,21 21 0,-21-20 0,21 20 15,0-21-15,0 21 0,0 1 16,0-22-16,0 0 0,21 21 0,0-20 16,0-1-16,0 0 0,0-21 0,1 21 15,-1 0-15,0-21 0,21 0 16,1 0-16,-1 0 0,0 0 0,1 0 15,-1 0-15,0-21 0,22 0 16,-22 0-16,0 0 0,1-1 16,-22 1-16,21-21 0,-21 21 0,22-22 15,-22 1-15,0 21 0,0-21 16,-21 20-16,0 1 0,21 0 0,-21 0 16,0 42-1,-21 0-15,0 0 0,0 1 16,21 20-16,-21 0 0,21-21 15,-21 22-15,21-22 0,0 21 0,0-21 16,-22 1-16,22-1 0,0 0 0,0 0 16,0 0-16,22-21 31,-1-21-15,0 0-16,0 0 15,0 0-15,-21-1 0,21 1 0,22 0 16,-22-21-16,0 21 0,0-22 15,22 22-15,-22-21 0,0 21 0,0-1 16,0 22-16,0 0 16,-21 22-16,0-1 0,0 0 15,0 21-15,0-21 0,0 1 0,0 20 16,0-21-16,0 0 0,22 0 0,-1 1 16,0-1-16,-21 0 0,21 0 15,0-21-15,0 0 0,1 0 0,-1 0 16,0 0-16,0 0 0,0 0 15,0 0-15,1 0 0,-1-21 16,0 21-16,0-21 0,43-22 16,-43 1-16,0 21 0,0-21 15,0 20-15,0-20 0,22 0 0,-22-1 16,0 1-16,0 21 0,0 0 16,1-22-16,20 22 15,-21 21-15,-21 21 16,0 1-16,0-1 15,0 0-15,0 0 0,0 0 16,0 0-16,0 1 16,0-1-16,0-42 47,0-1-47,0 1 0,0 0 15,0 0-15,0 0 16,0 0-16,0-1 0,0 1 0,0 0 15,0 0-15,-21 21 16,0 0-16,0 0 16,-1 0-16,1 21 0,0 0 15,0 0-15,0 22 0,0-22 0,-1 21 16,1-21-16,21 22 0,0-1 16,0-21-16,0 22 0,0-1 15,0-21-15,0 21 0,21-20 0,1-1 16,-1 0-16,0 0 0,0-21 15,21 0-15,1 21 0,-22-21 0,21 0 16,1 0-16,-1 0 0,43-42 16,-64 21-16,21 0 0,0-1 15,1 1-15,-22 0 0,21-21 16,1-1-16,-22 1 0,21 0 0,-21 21 16,22-22-16,-22 1 0,0 21 15,0 0-15,-21-1 0,-21 44 16,0-1-1,0 21-15,-22 0 0,22 1 0,0-1 16,0 0-16,0 1 0,21-1 0,-22 0 16,22-20-16,0 20 0,0-21 15,0 0-15,0 0 0,22 1 0,-1-1 16,0 0-16,21-21 0,-21 0 0,1 0 16,20 0-16,0 0 15,-21-21-15,1 0 0,20-1 0,-21 1 16,21 0-16,-20 0 0</inkml:trace>
  <inkml:trace contextRef="#ctx0" brushRef="#br0" timeOffset="24779.45">20722 4593 0,'0'0'0,"21"0"47,0 0-32,1 0-15,-1 0 0,21 0 16,-21 0-16,22 0 0,-1-21 15,0 0-15,1 21 0,-1-21 0,0 0 16,1 21-16,-1-22 0,0 1 16,1 0-16,-22 0 0,0 0 0,0 0 15,-21-1-15,0 1 0,-21 0 16,0 0-16,-22 21 0,22 0 16,-21 0-16,-22 0 0,22 0 0,-21 0 15,20 0-15,-20 21 0,20 0 16,1 22-16,0-22 0,21 0 15,-1 21-15,1-21 0,21 1 0,0 20 16,0-21-16,0 0 0,21 0 16,1 1-16,-1-1 0,0 0 0,0 0 15,21-21-15,1 21 0,-22-21 16,21 21-16,1-21 0,-22 0 0,21 0 16,-21 0-16,22 0 0,-22 0 15,-42 0 1,-22 0-1,1 0-15,21 22 0,-22-22 16,-20 21-16,21 0 0,-1 0 0,22 0 16,-21 22-16,21-22 0,-1 0 15,1 21-15,0-21 0,21 1 0,0-1 16,0 0-16,0 0 0,0 0 16,21-21-16,0 21 0,22-21 15,-22 0-15,0 0 0,0 0 16,22 0-16,-22-21 0,21 21 15,-21-21-15,22 0 0,-22 0 0,21 0 16,-21-22-16,22 22 0,-1 0 16,0-21-16,1-1 0,-1 22 15,0-21-15,22 21 0,-22-1 0,0-20 16,1 42-16,-1-21 0,0 0 0,1 21 16,-22 0-16,0 0 0,0 0 0,0 21 15,-21 0-15,0 0 0,0 22 16,0-22-16,0 21 0,-21-21 15,0 22-15,0-1 0,0 0 0,0-21 16,-22 43-16,22-43 16,0 0-16,0 0 0,21 1 0,0-1 15,21-42 17,0-1-32,21 1 0,-20 0 15,20 0-15,0 0 0,1 0 16,-22-22-16,21 22 0,0-21 15,1-1-15,-22 22 0,21-21 0,-21 21 16,1 0-16,-1-1 0,-21 1 16,0 0-16,-21 21 31,-1 0-31,1 21 0,0 0 16,21 1-16,-21 20 0,21-21 0,-21 0 15,21 22-15,0-22 0,0 21 16,0-21-16,0 22 0,0-22 0,21 0 15,0 0-15,0 0 0,0 0 16,1 1-16,20-1 0,-21-21 0,0 21 16,22-21-16,-1 0 0,0 0 0,1 0 15,-1 0-15,0 0 0,1-21 16,-1 21-16,0-21 0,1-1 16,-1 1-16,0 0 0,-21 0 0,1-21 15,-1 20-15,0-20 0,0 21 16,0-21-16,-21-1 0,21 22 0,-21 0 15,0-21-15,0 20 0,0 1 16,0 42 0,-21 1-1,0-1-15,0 21 0,0 0 0,21 1 16,0-1-16,-21 0 0,-1 1 0,22-1 16,-21 22-16,0-22 0,21 0 15,0 1-15,-21-1 0,21 21 16,-21-20-16,21 20 0,0 22 0,-21-22 15,21 1-15,0 21 0,-22-22 16,1 22-16,0-22 0,0 22 0,0-22 16,0 1-16,-1-1 0,-20 22 0,21-21 15,0-1-15,-22 1 0,22-22 16,0 0-16,-42 43 0,41-64 16,1 21-16,0-20 0,0-1 15,0-21 1,21-21-16,0-22 15,0 22-15,21-21 0,0 21 0,0-43 16,22 22-16,-22-22 0,0 1 16,21-1-16,1 1 0</inkml:trace>
  <inkml:trace contextRef="#ctx0" brushRef="#br0" timeOffset="25060.11">22754 4953 0,'0'0'0,"0"-42"0,-21-1 15,21 1-15,0 0 0,0-1 0,0 1 16,0 21-16,0 0 0,21 0 16,0-1-16,0 1 0,22 0 15,-1 0-15,0 21 0,1 0 0,-1 0 0,22 0 16,-22 0-16,0 0 16,-21 0-16,22 21 0,-22 21 0,0-20 15,-21-1-15,0 21 0,0 0 16,0-20-16,0 20 0,-21 0 0,-21-21 15,20 22-15,1-22 0,-21 0 16,21 0-16,-22 0 0,22-21 0,0 22 16,0-22-16,0 0 15,-22 0-15,22 0 16,0 0-16,0 0 0</inkml:trace>
  <inkml:trace contextRef="#ctx0" brushRef="#br0" timeOffset="26379.14">868 7154 0,'0'0'0,"-64"0"15,1 0-15,-1 0 0,1 0 16,-1 0-16,22 0 0,0 0 0,20 0 16,1 0-16,42 22 15,1-22 1,20 0-16,233 21 16,-190-21-1,-1 0-15,1 0 0,0 0 0,21 0 0,-22 0 16,22-21-16,-21 21 15,-1-22-15,1 22 0,-21-21 0,-1 21 16,1 0-16,-22 0 0,-21 0 16,0-21-16,-42 21 15,-21 0 1,-1-21-16,1 21 0,-21 0 0,-1 0 16,1-21-16,20 21 0,1 0 15,0 0-15,20-21 0,1 21 0,0 0 16,21-22-16,0 1 15,42 21 1,-20 0-16,-1 0 0,21 0 16,0 0-16,-20 0 0,20 21 0,-21 1 15,0-1-15,0 0 0,-21 0 16,0 0-16,0 22 0,-21-1 16,0-21-16,0 21 0,-21 1 0,-1-1 15,1-21-15,0 22 0,-1-22 16,1 21-16,21-21 0,-22-21 0,22 0 15</inkml:trace>
  <inkml:trace contextRef="#ctx0" brushRef="#br0" timeOffset="28703.62">3175 6837 0,'0'0'0,"0"-42"0,21 20 16,0-20-16,-21 21 0,0-21 0,21 20 16,-21 1-16,0 0 0,-21 42 31,21 22-31,-21-1 0,0 0 15,0 1-15,21-1 0,-21 21 16,-1 1-16,22-1 0,-21 1 0,0-1 16,0 1-16,0-1 0,0 1 15,-22-1-15,22-20 0,-21 20 0,21-42 16,-1 22-16,-20-22 0,21 0 16,0-21-16,0 0 0,-1 0 15,1-21-15,21 0 0,0-22 16,0 22-16,-21-21 0,21-22 0,0 22 15,0-21-15,0-1 0,0 22 16,0-22-16,0 22 0,0-22 0,21 22 16,-21 0-16,0 21 15,0-1-15,21 1 0,1 21 0,-1 0 16,0 21-16,0 1 0,0-1 16,0 21-16,1 0 0,-1-20 15,0 20-15,0 21 0,0-20 0,0-1 16,1 0-16,20 1 0,-21-1 15,0 0-15,0 1 0,22-22 0,-1 0 16,-21-21-16,22 21 0,-1-21 16,0 0-16,1 0 0,20-21 0,-21 21 15,22-42-15,-1 21 0,1-1 16,-22-20-16,22 0 0,-22-22 0,0 22 16,1 0-16,-1-1 0,-21-20 15,0 20-15,-21-20 0,0 21 16,-21-64-16,0 42 0,-21 22 15,-1-22-15,1 22 0,-21 0 16,-1-1-16,1 1 0,-1 21 0,1 0 16,-1 0-16,1 21 0,20 21 15,-20 0-15,20 0 0,1 21 0,21 1 16,-21 20-16,20 1 0,1-22 16,21 22-16,0-1 0,0 1 0,0-22 15,0 21-15,21 1 0,22-1 16,-22-20-16,21 20 0,1-20 15,-1-22-15,0 21 0,22-21 0,-1 0 16,1-21-16,-1 0 0,1 0 16,-1 0-16,1 0 0,20-21 0,-20 0 15,-1-21-15,1-1 0,-1 22 16,1-21-16,-1 0 0,-20-1 0,-1 1 16,-21 0-16,0-1 0,1 1 15,-22 21-15,0-22 0,0 1 0,-43 0 16,22 21-16,0-1 0,0 22 15,0 0-15,-1 0 0,1 0 16,0 22-16,0-1 0,0 0 0,21 21 16,-21-21-16,21 22 0,0-1 15,0 0-15,0 1 0,0-1 16,0 0-16,0 1 0,0-1 0,0 0 16,21-20-16,0 20 0,0-21 15,21 0-15,-20-21 0,62 21 16,-41-21-16,-1 0 0,0 0 15,22-21-15,-1 0 0,-20 0 0,20 0 16,-21 0-16,1-22 0,-1 1 0,0 21 16,-20-22-16,-1 1 0,0 21 15,0-21-15,-21-1 0,21 22 16,-21-21-16,0 21 0,21-1 0,-21 1 16,0 42 15,0 1-31,0-1 15,0 21-15,0-21 0,0 0 0,0 22 16,0-22-16,0 21 0,0 1 0,0-22 16,0 21-16,0-21 0,0 0 15,0 1-15,0-1 0,22-21 0,-1 21 16,0-21-16,0 0 16,0 0-16,0-21 0,1 21 0,-1-21 15,0-1-15,0-20 0,21 21 0,-20-21 16,-1-1-16,21 22 15,-21-21-15,0-1 0,1 1 0,20 21 0,-21-21 16,0 20-16,0 1 16,-21 0-16,22 0 0,-22 0 0,21 21 15,-21 21 1,0 0 0,0 0-16,0 0 0,0 1 0,0 20 15,-21-21-15,21 0 0,0 0 0,0 22 16,0-22-16,0 0 0,0 21 15,21-20-15,0-1 0,0 0 0,0 0 16,0 0-16,1-21 0,20 0 16,-21 0-16,21 0 0,1 0 15,-1 0-15,0-21 0,1 21 0,-1-21 16,-21-21-16,22 20 0,-1 1 16,-21 0-16,21-21 0,-20 21 0,-1-22 15,-21 22-15,0 0 0,0-21 0,0 20 16,0-20-16,0 21 0,0 0 15,-21 21-15,-1 0 16,1 0-16,0 0 0,-21 21 16,21 0-16,-1 0 0,1 0 0,21 22 15,0-22-15,-21 21 0,21-21 16,0 22-16,0-1 0,0-21 16,0 22-16,21-22 0,-21 21 0,21-21 0,43 0 15,-43 1-15,0-22 16,22 0-16,-22 0 0,21 0 15,0 0-15,1-22 0,-22 1 0,21 0 16,1-21-16,-1 21 0,0-1 16,1-20-16,20-43 0,-42 43 15,22 0-15,-22-22 0,0 22 0,0-22 16,0 1-16,-21-1 16,21 1-16,1 21 0,-1-64 0,-21 85 15,0-22-15,0 22 0,0 42 31,0 0-31,-21 22 0,21-1 16,-22 0-16,22 22 0,0-22 16,0 22-16,0-22 0,0 22 0,0-22 15,0 0-15,0 1 0,0-1 0,0 0 16,0 1-16,0-1 0,0 0 16,0-21-16,0 1 0,0-1 0,22 0 15,-1 0-15,0-21 0,0 0 16,21 0-16,-20 0 0,20-21 0,0 21 15,-21-21-15,22 0 0,-1-22 16,0 22-16,-20 0 0,20-21 16,-21 20-16,21-20 0,-42 21 0,22-21 0,-1 20 15,-21 1-15,21 0 16,-21 0-16,0 0 0,0 42 16,-21 0-1,0 0-15,21 22 0,-22-22 16,22 0-16,0 21 0,0-21 0,0 1 15,0 20-15,0-21 0,0 0 0,0 0 16,0 1-16,22-1 0,-1 0 16,0-21-16,0 0 0,21 0 15,-20 0-15,-1 0 0,21-21 16,-21 21-16,22-21 0,-22-1 0,21-20 16,-21 21-16,22 0 0,-22-22 15,0 22-15,0-21 0,-21 0 16,0-22-16,0 22 0,0 21 15,-21-1-15,0 1 0,-22 0 0,22 21 16,-21 0-16,21 0 0,-22 0 16,1 21-16,21 0 0,-21 1 0,20-1 15,-20 0-15,21 0 0,0 0 16,21 0-16,0 1 0,-21-1 0,21 0 16,0 0-16</inkml:trace>
  <inkml:trace contextRef="#ctx0" brushRef="#br0" timeOffset="29275.29">7980 6731 0,'0'0'0,"0"-21"0,0 0 15,0 42 1,0 0-16,0 0 16,0 22-16,0-1 0,0 0 15,0 1-15,0 20 0,21-21 16,-21 22-16,0 21 0,21-22 0,-21 22 15,21-1-15,-21-20 0,0 21 16,0-1-16,0 1 0,0 0 0,0 20 16,-21-20-16,0 21 0,-21-21 0,20 20 15,1-20-15,-21 0 0,0-1 16,20 1-16,-20-21 0,21 20 0,-21-20 16,20-22-16,1 22 0,21-43 0,0 21 15,-21-21-15,21-42 16,0-21-16,0 21 15,0-43-15,0 22 0,21-22 0,-21 1 16,0-1-16,0-20 0,0-1 16,21 0-16</inkml:trace>
  <inkml:trace contextRef="#ctx0" brushRef="#br0" timeOffset="29583.69">7747 6900 0,'21'-42'16,"-42"84"-16,42-126 0,-21 41 0,21 1 15,-21 21-15,21-21 0,1 20 0,-22 1 16,42 21-16,-21-21 0,21 21 16,1 0-16,-1-21 0,0 21 0,22 0 15,-22 0-15,22 0 0,-22 21 16,0 0-16,1 22 0,-22-1 16,0-21-16,-21 21 0,0 1 0,0-1 15,-21 0-15,-21 1 0,-1-1 16,1 0-16,0 1 0,-22-22 0,22 0 15,-22 21-15,22-20 0,0-22 0,20 21 16,-20-21-16,21 0 0,21-21 31,0-1-31,21 1 16,0 0-16,0 21 0,22-21 0,-1 0 16,0 0-16,-20-1 0,20 1 15,21-21-15</inkml:trace>
  <inkml:trace contextRef="#ctx0" brushRef="#br0" timeOffset="31136.41">8551 6689 0,'0'0'0,"-42"0"31,21 0-31,21 21 0,-21-21 16,21 21-16,0 0 0,0 0 0,0 1 15,0-1-15,0 0 0,0 0 16,0 21-16,0-20 0,0-1 0,0 0 15,0 0-15,0 0 16,0 0-16,0 1 0,0-1 0,0 0 16,0-42 15,0 0-31,0-1 0,0 1 16,0 0-16,21 0 0,-21-21 15,0 20-15,0-20 0,21 21 0,-21-21 16,21-1-16,0 22 0,-21-21 0,21 21 15,1-1-15,-1 1 0,0 21 16,0 0-16,0 0 0,0 21 16,1 1-16,-1-1 0,0 0 15,-21 0-15,21 21 0,0-20 0,0 20 16,1-21-16,-1 0 0,-21 22 16,21-22-16,0 0 0,-21 0 15,0 0-15,21-21 0,0 43 16,1-43-16,-1 0 31,0-22-31,-21 1 0,0 0 16,21 21-16,-21-42 0,21 21 15,0-1-15,-21-20 0,22 21 0,-1-21 16,0-1-16,0 22 0,0-21 16,0 21-16,-21-1 0,22 1 15,-1 21-15,0 0 0,0 21 16,-21 1-16,0-1 15,21 0-15,-21 0 0,0 21 16,0-20-16,0 20 0,21-21 0,-21 21 16,22-20-16,-1-1 0,-21 21 0,21-21 15,-21 0-15,21 1 0,0-1 16,0 0-16,1 0 0,20-21 16,-21 0-16,0 0 0,22 0 15,-22 0-15,21 0 0,0 0 0,1-21 16,-1 0-16,22 0 0,-22-1 0,0 1 15,1 0-15,-1 0 16,0-21-16,-21 20 0,1-20 0,-1 21 16,0-21-16,-21-1 0,0 22 0,0 0 15,0-21-15,0 20 0,-21 22 16,0 0-16,-1 0 0,1 0 0,0 0 16,0 0-16,0 22 0,0-1 15,-22 0-15,43 0 0,-21 0 0,21 22 16,-21-22-16,21 0 0,0 21 0,0-21 15,0 22-15,21-22 0,0 0 16,0 0-16,1 0 0,-1 1 0,21-1 16,-21-21-16,22 21 0,-1-21 15,0 0-15,1 0 0,-1 0 16,0 0-16,43 0 0,-43 0 16,1 0-16,-1-21 0,0 0 0,-21-1 15,22 1-15,-22 0 0,21-21 16,-21 21-16,1-22 0,-1 1 0,0 21 15,-21-22-15,0 1 0,21 21 16,-21-21-16,0 20 0,0 1 0,0 42 31,-21 1-31,21-1 0,-21 0 16,21 0-16,-21 0 0,21 22 0,0-22 16,0 21-16,0-21 0,0 0 15,0 1-15,0 20 0,0-21 16,0 0-16,0 0 0,0 1 15,0-44 17,0 1-17,0 0-15,21 0 0,0-21 16,0 20-16,-21 1 0,21-21 16,0 0-16,1-1 0,-1 22 15,0-21-15,0-1 0,0 1 0,22 21 0,-22 0 16,0 0-16,0 21 15,0 0-15,0 0 0,1 21 0,-22 0 16,21 0-16,0 21 0,-21-20 16,0 20-16,0 0 0,21 1 0,0-1 15,0-21-15,1 21 0,-22 1 0,21-22 16,21 0-16,-21 0 0,0 0 16,22 1-16,-22-1 0,0-21 0,21 0 15,-20 0-15,20 0 0,-21 0 0,21 0 16,-20 0-16,-1 0 0,21 0 15,-21-21-15,0-1 0,1 1 0,-1 0 16,0-21-16,0 21 0,-21-22 16,21 1-16,0-22 0,1 22 0,-1-21 15,0-64-15,0 84 16,0-20-16,-21 20 0,21-20 16,1 42-16,-22-22 0,21 22 0,-21 0 15,0 0-15,0 42 16,-21 21-16,-1-20 15,1 41-15,0 1 0,0-1 0,0 1 16,21-1-16,-21 1 0,21-22 16,0 21-16,0-20 0,0-1 15,0 0-15,0 1 0,0-22 0,0 0 16,0 21-16,21-20 0,-21-1 0,21-21 16,0 21-16,0-21 0,0 0 15,1 0-15,-1 0 0,0 0 16,0 0-16,0-21 0,0 0 15,1-1-15,-1 1 0,0 0 0,0 0 16,-21 0-16,0-22 0</inkml:trace>
  <inkml:trace contextRef="#ctx0" brushRef="#br0" timeOffset="31312.31">11705 6668 0,'0'0'0,"21"0"15,0 0 1,1 0-16,20 0 0,0 0 16,-21 0-16,22 0 0,-1 0 0,0 0 15,1-22-15,-22 22 0,21-21 16,1 21-16,-1 0 0,0-21 0</inkml:trace>
  <inkml:trace contextRef="#ctx0" brushRef="#br0" timeOffset="31610.14">13589 6604 0,'0'-21'31,"0"42"-31,0 0 15,0 0-15,0 1 0,0-1 16,-21 0-16,21 0 0,-21 21 0,21-20 16,-22-1-16,22 21 0,0-21 15,-21 0-15,0 1 0,21-1 0,-21 0 16,21 0-16,0 0 16,21-21-1,21 0-15,-20 0 0,-1 0 0,21 0 16,-21-21-16,22 0 0</inkml:trace>
  <inkml:trace contextRef="#ctx0" brushRef="#br0" timeOffset="31930.95">14055 6562 0,'0'0'0,"0"-21"0,0-1 0,0 1 0,-22 21 16,1 0-16,0 0 0,0 0 15,-21 21-15,20 1 0,1-1 16,0 0-16,0 21 0,21-21 15,0 1-15,0-1 0,0 0 0,0 0 16,21 0-16,0 0 0,0-21 16,1 22-16,-1-1 0,21-21 0,-21 0 15,22 21-15,-1-21 0,-21 21 16,0-21-16,22 21 0,-43 0 0,21-21 16,-21 22-16,0-1 0,0 0 15,-21 0-15,-22-21 16,22 21-16,0-21 0,-21 0 15,20 0-15,-20 0 0,0 0 0,21 0 16,-1 0-16,-20 0 0,21 0 16,0 0-16,0 0 0,-1-21 15,22 0-15,0 0 16</inkml:trace>
  <inkml:trace contextRef="#ctx0" brushRef="#br0" timeOffset="32085.86">13610 6265 0,'-21'-21'0,"42"42"15,-42-63 32</inkml:trace>
  <inkml:trace contextRef="#ctx0" brushRef="#br0" timeOffset="32968.23">16129 7027 0,'0'0'0,"21"0"16,0 0-16,0-21 0,22 21 15,-22-21-15,21 21 16,1-21-16,-1 0 0,21 0 0,-20-1 16,20 1-16,-20-21 0,20 21 0,-21-22 15,22 1-15,-22 0 0,1-1 16,-1 1-16,0 0 0,-21-22 0,22 22 15,-22-22-15,-21 22 0,0 0 16,0-1-16,0 1 0,0 21 0,0-21 16,0 20-16,-21 22 0,0-21 15,-1 21-15,1 0 0,0 0 0,0 21 16,-21-21-16,20 43 0,1-22 0,-21 42 16,21 1-16,0-1 15,-1 22-15,1-21 0,0 20 0,21 1 0,0 0 16,0-1-16,0 1 0,0 21 15,0-22-15,0 1 0,-21 21 16,0-21-16,0-1 0,-1 22 0,1-21 16,0 21-16,-21-1 0,-1-20 15,1 21-15,0-21 0,-1-1 0,1 1 16,0 0-16,-22 63 0,43-85 16,21 1-16,0-1 0,0-20 15,0-1-15,0 0 0,21-21 16,22 1-16,-22-22 0,21 0 0,0 0 15,22-22-15,-1-20 0,-20 21 0,41-21 16,-20-22-16,63-42 16,-64 43-16,1-1 0,-1 1 0,1-22 15,-22 0-15,1 1 0,-1-1 16,-42 0-16,0 1 0,0-1 0,0 22 16,0-22-16,-21 0 0,-22 22 15,1-22-15,0 22 0,-1-1 0,1 1 16,0 20-16,-1 1 0,-20 0 15,21 20-15,20 1 0,-20 0 0,0 0 16,21 21-16,42 0 31,0 0-31,0 0 16,21 0-16,1 0 0,-1 0 16,0 0-16,1 0 0,-1-21 0,22 21 15,-22 0-15,21-21 0</inkml:trace>
  <inkml:trace contextRef="#ctx0" brushRef="#br0" timeOffset="34501.35">17738 6837 0,'0'0'16,"42"-42"-16,0 20 0,-21-20 0,1 0 0,-1-1 15,-21 1-15,0 0 0,0 21 16,0-22-16,0 22 0,-21 0 16,-1 0-16,1 0 0,0 21 0,0 0 15,-21 0-15,20 0 0,1 21 16,-42 42-16,20-42 15,22 22-15,0 20 0,-21-20 0,21-1 16,-1 0-16,1-21 0,21 22 0,0-1 16,0-21-16,0 0 0,0 1 15,0-1-15,0 0 0,0 0 0,21-21 16,22 0-16,-22 0 16,0 0-16,21 0 0,1 0 0,-22 0 15,21-21-15,1 0 0,-22 0 0,21-1 16,-21 1-16,22 0 0,-22 0 15,0 0-15,0-43 16,0 43-16,-21 0 0,21 0 16,-21 0-16,0-1 0,-21 22 31,0 22-31,21-1 0,0 0 16,-21 0-16,21 0 0,-21 22 0,21-22 15,0 21-15,0-21 0,0 0 16,0 1-16,0-1 0,0 0 0,0 0 15,21 0-15,0 0 0,0-21 16,0 22-16,1-22 0,-1 0 16,21 0-16,-21 0 0,22 0 15,-22 0-15,21-22 0,22 22 16,-22-21-16,0 0 0,22 0 0,-22 0 0,22 0 16,-22-1-16,21-20 15,-20 21-15,-1 0 0,-21-22 0,0 22 16,1 0-16,-22 0 0,0 0 0,-22 21 15,1 0 1,-21 0-16,21 21 0,0 0 0,-1 0 16,1 0-16,0 1 0,21-1 15,0 0-15,0 0 0,0 21 0,0-20 16,0-1-16,21 0 0,0 0 0,1 0 16,-1 0-16,-21 1 15,21-1-15,0 0 16,-42-21 15,0 0-31,21-21 0,-21 21 16,-1-21-16,1 21 0,0-22 15,0 22-15,0-21 16,21 42 15,21 1-15,0-22-16,0 21 0,0 0 15,1-21-15,-1 21 0,0-21 16,21 0-16,-21 21 0,1-21 0,20 0 16,-21 0-16,21 0 0,1 0 15,20 0-15,-20 0 0,-1-21 0,21 0 16,-20 21-16,-1-21 0,0 0 16,1-1-16,-1 1 0,0-21 0,1 21 15,-22-22-15,21 1 0,-21 0 16,1-1-16,-1 1 0,0 0 0,-21-22 15,0 22-15,21 0 0,-21-1 0,0 1 16,0 0-16,0 20 0,0 1 16,0 0-16,-21 42 31,0 0-31,21 1 0,0 20 0,-21 0 16,21 1-16,-22-1 0,22 0 0,-21 22 15,21-22-15,0 0 0,0-20 16,0 20-16,0 0 0,0-21 0,0 22 15,0-22-15,0 0 0,0 0 16,0 0-16,21 1 0,1-1 0,-1-21 16,21 0-16,-21 21 0,0-21 0,22 0 15,-1 0-15,-21 0 0,43 0 16,-22 0-16,0-21 0,1 0 0,-1 21 16,-21-22-16,22 1 0,-22 0 15,0 0-15,0-21 0,-21 20 16,0 1-16,0 0 0,0 0 0,0 0 15,0 0-15,0-1 0,0 1 16,-21 21-16,0 0 16,0 0-16,-1 21 0,22 1 15,-21-22-15,0 21 0,21 0 0,0 21 16,-21-21-16,21 1 0,0-1 0,0 0 16,0 21-16,0-21 0,0 1 15,21-1-15,-21 0 0,21 0 16,0-21-16,1 21 0,-1-21 0,0 0 15,0 0-15,0 0 0,0 0 0,22 0 16,-22-21-16,21 21 16,1-21-16,-22 0 0,0 0 0,42-22 15,-41 1-15,20 21 0,-21-22 16,0 22-16,0-21 0,1 21 16,-22 0-16,0-1 0,21 1 0,-21 42 31,0 1-31,-21-1 0,-1 21 15,22-21-15,0 0 0,0 1 0,-21-1 16,21 0-16,0 0 0,0 0 16,0 0-16,0 1 0,0-1 0,21 0 15,1-21 1,-1 0-16,21 0 16,-21 0-16,0 0 0,22 0 0,-1 0 15,-21 0-15,22-21 0,-1 0 16,-21 21-16,0-22 0,0 1 0,1 0 15,-22 0-15,0 0 0,0-22 0</inkml:trace>
  <inkml:trace contextRef="#ctx0" brushRef="#br0" timeOffset="34752.19">19685 6456 0,'0'0'0,"21"0"16,21-21-16,-20 21 16,20 0-16,0-21 0,1 21 0,-1-22 15,0 1-15,1 21 0,-1-21 16,0 21-16,-21 0 0,22-21 0,-22 21 16,21 0-16,-21 0 0,1 0 15,-1 0-15,-64 0 31,22 0-15</inkml:trace>
  <inkml:trace contextRef="#ctx0" brushRef="#br0" timeOffset="35855.26">402 9504 0,'0'21'47,"21"-21"-47,0 0 15,22 0-15,-1 0 0,0 0 16,22 0-16,-1 0 0,22-21 15,-21 21-15,20-21 0,1 21 0,21 0 16,-22-21-16,22 21 0,-21-22 16,0 22-16,-1 0 0,-20 0 0,-1 0 15,-20 0-15,-22 0 0,0 0 16,0 0-16,-42 0 16,0-21-16,-22 21 15,22 0-15,-21-21 0,0 21 0,-1 0 16,-20-21-16,20 21 15,1-21-15,0 21 0,-1 0 0,1 0 16,21-21-16,-21 21 0,20 0 16,1 0-16,21 0 31,21 0-31,22 0 0,-22 0 0,42 0 16,-20 0-16,20 0 0,-20 0 15,20 0-15,-21 0 0,22 0 16,-22 0-16,-21 0 0,22 0 0,-22 0 15,-21 21-15,0 0 0,0 0 16,-21 0-16,0 0 16,-22 22-16,1-22 0,0 21 0,-1-21 15,-20 22-15,20-22 0,-20 21 16,21-21-16,-1 1 0,1-1 16,21 0-16,-22-21 0,22 21 15,21-42 1</inkml:trace>
  <inkml:trace contextRef="#ctx0" brushRef="#br0" timeOffset="36347.98">2836 8678 0,'21'-42'0,"-42"84"0,64-105 0,-1 21 16,-21 20-16,-21 1 15,21 21-15,-21 21 32,0 1-32,0 20 0,0 0 0,0 22 15,0-1-15,0 1 0,0-1 0,0 1 16,0-1-16,-21-20 15,21 20-15,-21 1 0,0-22 0,21 0 0,-21 1 16,21-1-16,-22 0 0,1-21 16,21 22-16,0-22 0,0 0 15,0 0-15,-21-21 16,21-21 0,21 0-1,-21 0-15,21-22 0,-21 22 0,22-21 16</inkml:trace>
  <inkml:trace contextRef="#ctx0" brushRef="#br0" timeOffset="40032.07">2879 8890 0,'0'-42'0,"0"84"0,0-148 15,0 64-15,0 0 0,21-1 0,0 1 0,-21 21 16,21-22-16,0 22 0,0-21 16,1 21-16,20 0 0,-21 21 15,21-22-15,-20 22 0,20 0 16,0 22-16,22-22 0,-22 42 0,0-21 15,1 0-15,-22 22 0,0-1 0,0 21 16,-21-20-16,0-1 0,-21 0 16,0 22-16,-21-22 0,20 1 15,-20-1-15,0-21 0,-1 21 0,1-20 16,0-1-16,-1 0 0,1 0 16,21 0-16,-21-21 0,20 0 15,1 0-15,0 0 0,0 0 0,21-21 0,-21 0 16,21 0-1,0 0-15,21 21 32,0 0-32,0 0 0,-21 21 0,21 21 15,1-21-15,-1 0 0,-21 1 0,21 20 16,0-21-16,0 0 0,0 0 16,1 1-16,-1-1 0,21 0 0,0 0 15,1-21-15,-1 0 0,0 0 16,22 0-16,-1 0 0,1 0 0,-1 0 15,1 0-15,-22-21 0,22 21 16,-1-21-16,-20 0 0,-1-1 16,0 1-16,-21 0 0,22 0 0,-22 0 15,0-22-15,-21 22 0,0-21 16,0 0-16,0 20 0,0-20 0,0 21 16,0-21-16,0 20 0,0 1 15,-21 21-15,0 0 0,0 0 0,-1 0 16,1 0-16,0 43 0,0-22 15,21 0-15,-21 21 0,21 1 16,-21-22-16,21 21 0,0 0 0,0-20 16,0 20-16,0-21 0,0 0 15,0 0-15,21 1 0,0-1 0,0 0 16,0-21-16,0 21 16,22-21-16,-22 0 0,0 0 15,0 0-15,0 0 0,1-21 0,20 21 16,-21-21-16,21 0 0,-20-1 15,20 1-15,-21 0 0,43-21 16,-43-1-16,0 1 0,0 21 0,0-21 16,0-1-16,-21 1 15,0 21-15,0-22 0,0 22 0,0 0 0,0 0 16,0 42 0,0 21-1,0-20-15,-21 20 0,21-21 0,-21 21 16,21 1-16,-21-22 15,21 21-15,0-21 0,0 22 0,0-22 16,0 0-16,0 0 0,0 0 16,0 1-16,21-1 0,0 0 0,0-21 15,1 0-15,-1 0 0,21 0 0,-21 0 16,22 0-16,-1 0 0,-21 0 16,21-21-16,1 21 0,-22-21 0,21-1 15,1 1-15,-22 0 0,0-21 0,21 21 16,-42-1-16,21-20 15,-21 0-15,22 21 0,-22-22 0,0 1 0,0 21 16,0-22-16,0 22 16,0 0-16,0 0 0,-22 21 15,22 21-15,-21 0 16,21 22-16,0-22 0,0 21 16,0-21-16,0 22 0,0-22 0,0 21 15,0-21-15,0 0 0,0 1 16,0 20-16,21-21 0,1 0 15,-1 0-15,0-21 0,0 0 0,21 0 16,-20 0-16,20 0 0,0 0 16,-21 0-16,22-21 0,-1 21 0,0-21 15,1 0-15,-22 0 0,21 0 16,1-1-16,-22-20 0,21 21 0,-21-21 16,22-22-16,-22 22 15,-21 21-15,0-22 0,0 22 16,0 0-16,-21 21 0,-1 0 15,1 0-15,0 0 16,0 21-16,0 0 0,0 0 0,-1 22 0,22-22 16,0 21-16,0-21 0,0 22 0,0-22 15,0 21-15,22-21 0,-1 1 16,-21-1-16,21 0 0,0 0 0,-21 0 16,0 0-16,21 1 0,0-1 15,-42-21 32,0-21-47,0 21 0,21-22 16,-21 1-16,0 21 0,-1-21 0,1 0 15,0 21 1,0 0-16,0 42 31,21-21-31,21 1 16,0-1-16,21-21 0,-20 21 15,20-21-15,-21 0 0,21 0 0,1 21 16,20-21-16,-20 0 0,-1 0 0,21 0 16,-20 0-16,20 0 0,-20-21 15,-1 21-15,0-21 0,22 0 16,-43-1-16,21 1 0,1 0 0,-1 0 16,-21-21-16,0 20 0,0-20 15,1 0-15,-1-1 0,-21 1 0,0 0 16,0 21-16,0-22 0,0 22 0,0 0 15,-21 0-15,-1 0 0,1 21 0,0 0 16,-21 0-16,-1 21 0,22 0 16,-21 0-16,0 21 0,-1 1 0,1-1 15,0-21-15,20 22 16,1-1-16,0 0 0,21 1 0,0-22 16,0 21-16,0-21 0,0 0 0,21 1 15,0-1-15,1 0 0,-1-21 16,0 0-16,0 21 0,0-21 0,0 0 15,22 0-15,-22 0 0,0 0 16,0-21-16,0 0 0,1 21 0,-1-21 16,0-1-16,0 1 0,0-21 15,0 21-15,-21-22 0,0 22 0,22-21 16,-22 0-16,0-1 0,0 1 16,0 0-16,0-1 0,0 22 0,0 0 0,0 0 15,0 0-15,0 42 16,0 0-16,-22 0 15,22 21-15,0-20 0,0 20 0,-21 0 16,21 1-16,0-1 0,0-21 16,0 21-16,0 1 0,0-22 0,21 0 15,-21 0-15,22 0 0,-1 1 16,0-22-16,21 21 0,-21-21 0,22 0 16,-1 0-16,0 0 0,1 0 0,-1 0 15,0-21-15,22-1 0,-22 1 16,1 0-16,-1 0 0,-21 0 0,21-22 15,1 1-15,-1 0 0,-21-22 16,22 1-16,-22 20 0,0-20 16,0-1-16,0 22 0,22-64 15,-43 64-15,0 21 0,0 0 16,0-1-16,-22 44 16,1 20-16,0 0 0,0 1 15,0-1-15,0 0 0,-1 22 16,-20-1-16,21-20 0,0 20 0,21-21 15,-21 1-15,21-1 0,0 0 16,0 1-16,0-22 0,0 0 0,0 21 16,21-20-16,0-1 0,0-21 15,0 0-15,22 0 16,-22 0-16,21 0 0,-21 0 0,22-21 16,-22-1-16,0 22 0,21-21 0,-21 0 15,1 0-15,-1-21 0,-21 20 16,0 1-16,21-21 0,-21 21 0,0 0 15,0-22-15,21 43 0,-21-21 0,0 0 16,0 42 0,21-21-1,-21 21-15,21-21 0,-21 21 16,22-21-16,-1 0 0,0 22 16,0-22-16,0 0 0,0 0 0,1 0 15,-1 0-15,0 0 16,0-22-16,0 22 0,0-21 0,22 0 15,-22 21-15,0-21 0,0 0 0,-21 0 16,21-1-16,-21 1 0,22 0 16,-22 0-16,-22 42 31,1 0-31,0 0 0,21 1 16,-21-1-16,21 21 0,0-21 0,0 0 15,0 1-15,0-1 16,0 0-16,0 0 0,0 0 0,0 0 0,0 1 15,0-1-15,21-21 0,-21 21 16,21-21-16,0 0 0,22 0 16,-22 0-16,0 0 0,21 0 0,-20 0 15,20 0-15,-21 0 0,21 0 16,-20-21-16,-1 0 0,21-1 0,-21-20 16,0 21-16,22-21 0,-22-1 0,0 1 15,0-22-15,0 22 0,1-21 16,-1-1-16,-21 22 0,21-22 15,0 22-15,-21-22 0,21 43 0,-21-21 16,21 0-16,-21 20 0,0 1 0,0 0 16,0 42-1,-21 0 1,0 22-16,21-22 0,0 21 0,-21 1 16,21-1-16,-21 21 0,21-20 0,-21 20 15,21-20-15,0 20 0,0-21 16,0 22-16,0-22 0,0 1 0,0-22 15,0 21-15,0-21 0,0 22 16,0-22-16,0 0 0,21 0 16,0-21-16,0 0 0,0 0 0,0 0 15,1 0-15,-1 0 0,21-21 16,-21 0-16,0 21 0,22-21 16,-22-22-16,0 22 0,21-21 0,-20 21 15,-1-22-15,0 1 0,0 0 16,0-1-16,-21 22 0,0 0 0,0 0 15,0 0-15,0-1 0,0 44 16,0-1 0,0 0-16,0 0 0,0 0 15,-21 0-15,21 22 0,0-22 0,0 0 16,0 21-16,0-20 0,0-1 0,0 0 16,0 0-16,0 0 0,21 0 15,0 1-15,1-1 0,20-21 16,-21 0-16,0 0 0,0 0 0,22 0 15,-22 0-15,21 0 16,-21-21-16,1-1 0,20 1 0,-21 0 16,21-21-16,1-43 15,-1 43-15,-21-22 0,0 1 0,1 20 16,-1-20-16,0 21 0,0-22 16,-21 22-16,21-1 0,-21 1 15,21 21-15,-21-21 0,0 20 0,0 1 0,0 42 31,-21-21-31,21 43 16,0-22-16,0 21 0,0-21 0,0 22 16,0-1-16,0 22 15,0-22-15,0 0 0,0 22 0,0-22 0,0 0 16,0 1-16,0-1 16,0 0-16,0 1 0,0-22 0,21 0 15,-21 0-15,22 0 0,-1 1 0,0-1 16,0-21-16,0 0 0,0 0 15,1 0-15,20 0 0,-21 0 0,21 0 16,-20-21-16,20-1 0,-21 1 0,0 0 16,22 0-16,-1-43 15,-21 22-15,21-43 0,-42 64 16,0-21-16,0 21 0,0 0 16,0 42-1,0 21 1,-21-21-16,21 0 0,0 1 15,0-1-15,0 21 0,0-21 0,0 0 16,0 1-16,0-1 0,21 0 16,1 0-16,-1-21 0,0 0 15,0 0-15,0 0 0,0 0 0,1 0 16,-1 0-16,0 0 0,0 0 16,0-21-16,0 0 0,1 0 0,-1-1 15,0 1-15,0-21 0,-21 21 16,21-22-16,0 1 0,-21 21 15,22-21-15,-22 20 0,21 1 0,-21 0 16,0 0-16,0 0 0,0 42 31,0 0-15,0 0-16,-21 0 0,21 22 0,0-1 16,-22-21-16,22 43 0,-21-22 0,21 0 15,-21 22-15,21-22 0,0 22 16,-21-1-16,21-20 0,-21 41 0,0 64 15,-1-84-15,22 21 16,-21-1-16,21-20 0,-21 20 0,0-20 16,0 21-16,0-22 0,-22 22 0,22-1 15,0-20-15,-21 21 0,20-22 16,-20 22-16,21-43 0,-21 22 16,-1 41-16,1-62 0,42-1 15,-21-21-15,0 22 0,21-22 0,-22 0 16,22 0-16,0-42 31,-21 0-31,21 0 0,0-1 0,-21-20 16,21 0-16,-21-1 0,0-20 0</inkml:trace>
  <inkml:trace contextRef="#ctx0" brushRef="#br0" timeOffset="40267.43">9229 9186 0,'0'0'0,"0"-21"15,21 0-15,0 21 0,21-21 16,1 21-16,-22-21 0,21 21 16,0-21-16,1 21 0,20 0 0,-20 0 15,-1 0-15,-21 0 0,21 0 16,1 0-16,-22 0 0,0 0 0,0 0 15,-21-22-15,0 1 0,0 0 16,0 0 0</inkml:trace>
  <inkml:trace contextRef="#ctx0" brushRef="#br0" timeOffset="40463.33">8636 8784 0,'-21'0'0,"42"0"0,-85 0 0,43 0 16,0 0-16,0 0 0,21-21 0,-21 21 15,0 0-15,-1-21 16,1 0 0,0 21-1,0 0-15</inkml:trace>
  <inkml:trace contextRef="#ctx0" brushRef="#br0" timeOffset="40619.24">7853 8763 0,'0'21'0,"0"-42"0,0 63 32,21-42-17,0 0 1,0 0-16</inkml:trace>
  <inkml:trace contextRef="#ctx0" brushRef="#br0" timeOffset="41716.67">11515 9059 0,'0'0'0,"21"-21"0,-21 0 0,21 0 16,-21 0-16,21 0 0,-21-1 0,0 1 15,21-21-15,0 21 0,1-22 16,-22 1-16,21 21 0,0-21 16,0-1-16,0 1 0,0 21 0,-21-22 15,22 22-15,-1 0 0,-21 0 16,0 42-1,0 0-15,0 0 16,0 1-16,0-1 0,-21 21 16,21 0-16,-22 1 0,22-1 0,0-21 15,-21 22-15,21-1 0,-21 0 0,21-21 16,0 1-16,0 20 0,0-21 16,0 0-16,42-21 15,-20 0-15,20 0 0,-21 0 16,21 0-16,-20-21 0,20 0 15,43-21-15,-64 20 0,21-20 16,-21 21-16,22-21 0,-22 20 16,0-20-16,-21 21 0,0-21 0,0 20 15,-21 1-15,0-21 0,-22 21 0,22 0 16,-21-1-16,-1 1 16,22 21-16,-21 0 0,0 0 0,20 0 0,-20 0 15,21 0-15,0 0 0,21 21 0,0 1 16,0-1-1,21-21-15,0 0 16,21 0-16,1 0 0,-1 0 0,0 0 16,1 0-16,20 0 0,-20 0 15,20-21-15,1 21 0,-22-22 0,21 1 16,-20 0-16,-1 21 0,0-21 16,-20 0-16,-1 0 0,0 21 0,0-22 15,-21 1-15,21 21 0,-42 0 31,0 0-31,21 21 0,0 1 16,0-1-16,-21 21 0,21-21 16,0 22-16,-21-1 0,21 0 15,0 1-15,0 20 0,0 1 0,0-1 16,0 1-16,0-1 0,0 1 16,0 20-16,0-20 0,0-1 0,0 22 15,0 0-15,0-1 0,0 1 0,0 0 16,0-1-16,21 22 0,-21-42 15,0 20-15,0 1 0,0 0 0,0-1 16,0 1-16,0 0 0,0-22 0,-21 1 16,-1-1-16,1 1 0,0-22 15,0 0-15,0 1 0,0-22 0,-1 0 16,1 0-16,0-21 0,0 0 0,0 0 16,21-21-16,-21 0 0,-1 0 15,22-22-15,-21 1 0,0 0 16,21-43-16,-21 21 0,21-20 0,0-1 15,0 0-15,0 1 0,0-22 0,0 0 16,21 21-16,0-20 0,0-1 16,22 0-16,-22 21 0,0 1 0,21-22 15,1 21-15,-22 22 0,21-22 16,1 0-16,-1 1 0,-21 20 0,21 1 16,1-1-16,-1 22 0,0-1 0,1 1 15,-1 21-15,-21-21 0</inkml:trace>
  <inkml:trace contextRef="#ctx0" brushRef="#br0" timeOffset="44205.24">14160 8890 0,'43'0'16,"-22"0"-16,0-21 15,0 0-15,0 21 0,1-21 16,-1-1-16,0 1 0,0 0 16,0 0-16,0 0 0,22 0 0,-22-1 15,0 1-15,0 0 0,0-21 16,-21 21-16,0-1 0,22-20 0,-22 21 16,0 0-16,0-22 0,0 22 0,0 0 15,-22 0-15,1 21 16,0 0-16,0 0 0,0 0 15,0 0-15,-1 21 0,1 21 16,0-20-16,0-1 0,0 21 0,0 0 16,-1-20-16,1 20 0,21 0 0,0 1 15,0-22-15,0 21 0,0-21 16,21 0-16,1 1 0,20-1 16,-21-21-16,21 0 0,1 0 0,-1 0 15,0 0-15,1-21 0,-1-1 0,22 1 16,-22 0-16,21-21 0,-20 21 0,20-1 15,-20-20-15,-1 21 0,21-21 16,-41-1-16,20 1 0,0 0 16,-21-22-16,1 22 0,-22-22 0,0 22 15,0-22-15,0 1 0,0 21 16,0-22-16,0 22 0,0-1 0,0 22 16,0-21-16,0 21 0,-22 21 15,1 0-15,0 0 0,0 0 16,0 21-16,0 21 0,21 1 15,-22-1-15,22 21 0,-21 1 0,21-1 16,-21 1-16,21-22 0,-21 22 16,0-1-16,21 1 0,0-22 0,0 0 15,0 22-15,0-22 0,0 1 0,0-22 16,21 21-16,0-21 0,21 0 16,-20 1-16,20-22 0,0 0 15,1 0-15,-1 0 0,21 0 0,-20-22 16,-1 1-16,22 21 0,-22-21 15,0 0-15,1-21 0,-1 20 0,-21 1 16,0 0-16,0 0 0,1-21 16,-22 20-16,0-20 0,0 0 15,0-1-15,0 22 0,0 0 16,-22 21-16,1 0 0,0 0 16,0 0-16,0 21 0,0 0 15,21 1-15,-22 20 0,1-21 0,21 0 16,0 22-16,0-22 15,0 21-15,0-21 0,0 22 0,0-22 16,0 0-16,21 21 0,1-21 16,-1 1-16,0-22 0,0 21 0,21-21 15,1 0-15,-22 0 0,21 0 0,1 0 16,20 0-16,-21 0 0,1-21 16,20-1-16,-20 1 0,-1 0 15,0 0-15,1-21 0,-22 20 0,0-20 16,0 21-16,0-21 0,-21 20 15,21-20-15,-21 21 0,0-21 16,0 20-16,-21 44 31,21-1-31,-21 0 0,21 21 16,-21-21-16,21 22 0,0-22 0,0 21 16,0-21-16,0 1 0,0 20 0,0-21 15,-21 0-15,21 0 0,0 1 16,0-1-16,0-42 31,21-1-31,0 1 16,-21 0-16,0 0 0,0 0 15,21 0-15,0-22 0,-21 22 16,22 0-16,-22-21 0,21 20 0,0-20 0,0 21 16,21-21-16,-20 20 15,-1 22-15,0-21 0,0 21 0,0 0 16,0 0-16,1 0 0,-1 21 0,0 1 15,0-1-15,-21 0 0,0 0 16,21 0-16,-21 22 0,21-22 0,-21 21 16,0-21-16,0 22 0,22-22 15,-22 21-15,21-21 0,-21 0 0,21 1 16,-21-1-16,21-21 16,0 0-16,0 0 15,1 0-15,-22-21 0,21-1 16,0 1-16,0 0 0,-21 0 0,21 0 15,0 0-15,1-1 0,-1-20 16,0 21-16,0-21 0,0-1 0,0 22 16,1-21-16,20 21 0,-21-1 15,0 1-15,22 0 0,-22 0 0,0 21 16,-21 21 0,0 0-16,0 0 0,0 1 15,0-1-15,0 0 0,0 21 16,0-21-16,0 22 0,0-22 0,0 0 15,0 21-15,0-20 0,0 20 16,21-21-16,0 0 0,0 0 16,1 1-16,20-1 0,-21-21 0,0 0 15,22 21-15,-22-21 0,21 0 16,0 0-16,1 0 0,-1-21 0,0 0 16,1-1-16,-1 1 0,0 0 0,-20 0 15,20 0-15,-21-22 16,21 22-16,-20 0 0,-1-21 0,0 21 15,0-22-15,-21 22 0,0-21 0,0-1 16,0 22-16,0 0 0,-21 21 16,0 0-16,0 0 15,-1 21-15,22 0 16,-21 1-16,21-1 0,-21 21 0,21-21 16,0 22-16,0-22 0,0 21 15,0-21-15,0 22 0,21-22 0,0 0 16,1 21-16,-22-21 0,42 1 0,-21-1 15,0-21-15,0 0 0,22 21 16,-22-21-16,21 0 0,1 0 16,-1 0-16,0-21 0,1 0 0,-1-1 15,0 1-15,-21 0 0,22 0 0,-1 0 16,0-22-16,-20 22 0,-1 0 16,21-21-16,-21 21 0,-21-22 0,21 22 15,1-21-15,-1 21 0,-21-1 16,0 44-1,0 20 1,0-21-16,-21 0 0,21 22 16,-22-22-16,22 0 0,-21 21 0,21-21 15,0 1-15,0-1 0,0 0 0,0 0 16,0 0-16,0 0 0,0-42 47,0 0-47,0 0 0,21 0 15,1 0-15,-1-1 0,0 1 16,0 0-16,0-21 0,0 21 16,1-1-16,-1-20 0,0 0 0,21 21 15,-21-22-15,1 22 16,-1 0-16,0 0 0,0 21 0,0 0 16,0 0-16,1 0 0,-1 21 0,0 0 15,-21 0-15,0 0 0,0 22 0,21 20 16,-21-42-16,0 22 0,21-22 15,-21 21-15,0-21 0,21 1 16,1 20-16,-1-21 0,0 0 0,0 0 16,0-21-16,22 22 0,-22-22 15,0 0-15,21 0 0,1 0 0,-22 0 16,21 0-16,0-22 0,-20 1 16,20 21-16,-21-42 0,21 21 15,-20 0-15,20-22 0,-21 22 0,0-21 16,0-1-16,22 1 0,-22 0 15,0-22-15,0 22 0,0-22 16,1 22-16,-1-21 0,0 20 0,0 1 16,-21 0-16,21 20 0,-21 1 15,-21 42-15,0 1 0,0-1 16,0 21-16,-1 0 16,1 1-16,0 20 0,0-20 0,-43 62 15,43-62-15,0-1 16,0 0-16,21 1 0,0-1 0,0 0 15,0 22-15,0-22 16,0-21-16,0 22 0,21-22 0,0 0 16,0-21-16,1 21 0,-1-21 0,21 0 15,-21 0-15,0 0 0,1 0 16,-1-21-16,0 0 0,21 0 0,-42 0 16,21-1-16,1 1 0</inkml:trace>
  <inkml:trace contextRef="#ctx0" brushRef="#br0" timeOffset="44383.14">19643 8403 0,'0'0'0,"-22"0"0,1 0 0,64 0 16,-22 0 0,21 0-16,0 0 0,1 0 15,-1 0-15,-21-21 0,22 21 0,-1 0 16,-21-21-16,21 21 0,-20 0 15,-1-21-15,0 21 0,0 0 0,0-21 16,0 21-16</inkml:trace>
  <inkml:trace contextRef="#ctx0" brushRef="#br0" timeOffset="45523.48">21336 8594 0,'0'0'0,"0"-21"16,21-1-1,-21 1-15,21 21 16,0-21-16,1 0 0,-1 0 15,0 0-15,0 21 0,0-22 0,0 22 16,1 0-16,-1-21 0,21 21 16,-21 0-16,0 21 0,22-21 15,-22 22-15,0 20 0,0-21 16,0 21-16,1 1 0,-22-22 0,0 21 16,0 1-16,0-1 0,0 0 0,0 1 15,-22-1-15,1-21 0,21 21 16,0-20-16,-21-1 0,0-21 0,21 21 15,-21-21-15,21-21 32,0 0-32,0-1 0,0-20 15,21 21-15,0-21 0,-21-1 16,21 22-16,0-21 0,22-1 0,-22 1 16,0 0-16,0-1 0,22 1 15,-22 0-15,21 21 0,-21-22 0,22 22 16,-22 0-16,0 21 0,0 0 15,0 0-15,0 0 0,-21 21 0,0 0 16,0 0-16,0 1 0,0 20 0,0-21 16,0 21-16,0 1 0,0-22 15,0 21-15,0 1 0,0-22 0,0 21 16,0-21-16,0 22 0,0-22 16,0 0-16,0 0 0,0 0 15,0 0-15,22-21 0,-1 0 0,0 22 16,0-22-16,0 0 0,0 0 15,1 0-15,20-22 0,-21 22 0,21-21 16,-20 0-16,20 0 0,0-21 16,-21 20-16,22-20 0,-1 21 0,-21-21 15,0 20-15,1-20 0,-1 21 16,0 0-16,0 0 0,-21-22 16,0 64 15,-21 22-31,0-22 0,0 0 0,21 21 15,0-20-15,-22 20 16,22-21-16,0 21 0,0-20 0,0 20 16,0-21-16,22 21 0,-1-20 0,0-1 15,0-21-15,21 21 0,-20-21 16,20 0-16,0 0 0,1 0 0,-1 0 16,-21 0-16,21-21 0,43-22 15,-64 22-15,22 0 0,-22-21 16,0-1-16,0 1 0,-21 0 15,0-1-15,0 1 0,0 0 0,0-1 16,-21 1-16,0 21 0,0-21 0,-22 20 16,22 1-16,-21 0 0,-1 21 15,1 0-15,0 0 0,-1 0 16,-20 21-16,21 0 0,-1 1 16,1-1-16,21 21 0,-22-21 0,43 0 15,0 1-15,0 20 0,0-21 0,0 0 16,0 0-16,22 1 0,20-1 15,-21 0-15,21-21 0,1 0 0,20 0 16,-20 0-16,-1 0 0,0 0 16,22 0-16</inkml:trace>
  <inkml:trace contextRef="#ctx0" brushRef="#br0" timeOffset="46938.67">23897 8594 0,'-21'-21'16,"42"42"-16,-42-64 0,0 43 0,0-21 0,-1 0 16,22 0-16,-21 21 0,21-21 15,0 0-15,0-1 0,0 1 0,21 0 16,1 0-16,-1 21 0,0-21 16,0 21-16,21 0 0,-20 0 0,-1 0 15,21 0-15,-21 21 0,0 0 16,1 0-16,-1 0 0,-21 22 0,0-22 15,21 21-15,-21-21 0,0 22 0,0-1 16,0-21-16,0 22 16,-21-22-16,0 21 0,21-21 0,-22 0 15,1 1-15,0-1 0,21 0 16,0 0-16,-21-21 0,0 0 16,21-21-1,0 0-15,0 0 0,0-1 16,21 1-16,0 0 0,0-21 0,0 21 15,1-22-15,-1 1 0,21-22 16,0 22-16,-20 0 0,-1 21 16,0-22-16,0 22 0,0 0 15,0 21-15,1 0 16,-22 21-16,0 0 16,0 22-16,0-22 0,0 0 15,0 21-15,0-21 0,0 22 0,0-22 16,0 0-16,0 21 0,0-20 0,0-1 15,0 21-15,0-21 0,0 0 16,0 1-16,0-1 0,21-21 16,0 0-16,0 0 15,0 0-15,0 0 0,1-21 16,-1-1-16,21 1 0,-21 0 16,0 0-16,22 0 0,-22-22 15,0 22-15,0 0 0,0-21 0,-21 21 0,0-1 16,22 1-16,-22 0 15,0 0-15,0 0 0,-22 21 32,1 0-32,0 0 0,21 21 0,-21-21 15,0 21-15,0 0 0,21 0 0,0 1 16,0-1-16,-22 21 0,22-21 16,0 0-16,0 1 0,0-1 0,0 21 15,0-21-15,0 0 0,0 1 16,22-22-16,-22 21 0,21 0 0,0-21 15,0 0-15,0 0 0,0 0 0,1 0 16,20 0-16,0 0 16,-21-21-16,22 0 0,-22-1 0,0 22 15,21-42-15,-20 21 0,-1 0 16,-21 0-16,21-1 0,0 1 0,-21-21 16,0 21-16,0 0 0,0-1 0,0 1 15,0 0-15,-21 21 31,0 21-31,21 0 0,-21-21 16,21 22-16,0-1 0,0 0 0,0 0 16,0 0-16,0 22 0,0-22 0,0 0 15,0 0-15,21 0 0,-21 0 16,21-21-16,21 22 0,-21-1 16,22-21-16,-1 0 0,0 21 15,22-21-15,-22 0 0,1 0 0,-1 0 16,0 0-16,1-21 0,-1 21 15,0-21-15,-21-1 0,1 1 0,20 0 16,-42 0-16,21 0 0,-21-22 0,21 22 16,-21 0-16,0 0 15,0 0-15,-21 21 0,0 0 0,0 0 16,0 0-16,-1 0 0,1 0 0,0 0 16,0 0-16,-21 0 15,20 21-15,1 0 0,0 0 0,0 0 16,21 1-16,0-1 0,-21 0 15,21 0-15,0 0 0,0 0 0,0 1 16,0-1-16,0 0 16,21-21-16,0 0 0,0 0 15,0 0-15,1 0 0,-22-21 16,21 0-16,-21-1 0,21 1 16,-21 0-16,0-21 0,21 21 0,0-22 15,-21 1-15,21 0 0,-21-1 16,0 1-16,0-22 0,22 1 0,-22-1 15,0 22-15,0-21 0,0-1 16,0 22-16,0-1 0,0 22 16,0 0-16,0 0 0,0 42 15,-22 0 1,22 22-16,0-1 0,-21 0 0,21 1 16,-21 20-16,21-21 0,-21 1 15,21 20-15,0-20 0,0-1 0,0 0 16,0 1-16,0-1 0,0 0 0,21 1 15,0-1-15,-21-21 0,21 0 16,-21 0-16,22 1 0,-1-1 0,-21 0 16,21-21-16,0 0 15,0 0-15,-21-21 16,0 0 0</inkml:trace>
  <inkml:trace contextRef="#ctx0" brushRef="#br0" timeOffset="47811.19">1122 10520 0,'0'-42'0,"0"84"0,0-106 0,0 22 0,0 21 15,0 0-15,-21 0 0,21-1 16,-22 1-16,22 42 16,0 22-16,0-1 15,-21 22-15,21-1 0,0 1 16,0-1-16,0 1 0,0-1 0,-21 1 16,21-1-16,0-21 0,0 22 15,-21-22-15,21 1 0,-21-1 0,21 0 16,-21 1-16,21-22 0,0 0 15,0 0-15,0 0 0,-22-21 32,22-21-17,-21 0-15,0-21 0,0 20 16,0 1-16,-22-21 0,22 21 0</inkml:trace>
  <inkml:trace contextRef="#ctx0" brushRef="#br0" timeOffset="48204.97">571 10986 0,'0'0'0,"-21"0"0,0-22 16,21 1-16,0 0 15,21 21-15,0 0 0,1-21 16,20 21-16,0-21 0,43 0 16,-43-1-16,1 22 15,20-21-15,-21 0 0,22 0 0,-22 21 16,22-21-16,-22 21 0,0 0 16,43 0-16,-64 21 15,0 0-15,-21 0 0,0 0 16,0 22-16,0-22 0,0 21 0,0 1 15,-21-22-15,0 21 0,0 0 16,21 1-16,0-22 0,0 0 0,0 0 16,0 0-16,0 1 15,21-22-15,21 0 0,-20 0 16,20 0-16,0 0 0,-21 0 0,22-22 16,-1 1-16,0 0 0,1-21 15,-1 21-15,-21-22 0,0 22 0,1-21 16,-1 21-16,-21-22 0,0 1 15,0 0-15,0 20 0,-21-20 16,-1 21-16,1 0 0,-21 0 0,0-1 16,20 22-16,-20 0 0,0 0 15,-1 22-15,1-22 0,21 21 0,-21 0 16,20 0-16,1 0 0,21 0 16,0 1-16,0-1 0,0 0 15</inkml:trace>
  <inkml:trace contextRef="#ctx0" brushRef="#br0" timeOffset="50000.64">2963 10774 0,'0'-21'0,"0"42"0,0-63 15,0 20-15,0 1 0,0 0 0,0 0 16,0 0-16,-21 42 31,21 0-31,0 21 0,0-20 16,-21 20-16,21-21 16,-21 21-16,21 1 0,0-22 0,-21 21 15,21 1-15,0-22 0,0 0 16,0 21-16,0-21 0,0 1 15,21-44 1,0 22 0,0-21-16,-21 0 0,21 0 15,0 0-15,-21 0 0,22-22 0,-1 22 16,-21-21-16,21 21 0,0-22 0,-21 1 16,0 21-16,21 0 0,0-1 15,-21 1-15,22 21 16,-22 21-16,21 1 0,-21-1 15,21 0-15,-21 0 0,21 21 0,-21-20 16,0-1-16,21 21 0,0-21 16,1 0-16,-22 1 0,21-1 15,0 0-15,0 0 0,0-21 16,0 21-16,1-21 0,-1 0 16,0 0-16,21 0 0,-21-21 0,1 21 15,20-21-15,-21 0 0,21 0 16,1-1-16,-22-20 0,21 21 0,-21-21 15,22-1-15,-22 22 0,0-42 0,-21 20 16,0 1-16,0 0 0,0-1 16,0 1-16,0 0 0,0 20 0,0-20 15,0 21-15,0 42 32,0 0-32,0 22 15,0-1-15,0 0 0,0 1 0,0-1 16,0 0-16,0 1 0,0-1 0,0-21 15,0 21-15,0 1 0,0-22 16,21 21-16,0-21 0,1 1 0,-1-1 16,0 0-16,0-21 0,0 0 15,22 21-15,-22-21 0,0 0 16,0 0-16,21 0 0,-20-21 0,-1 21 16,21-21-16,-21 0 0,0-1 0,22 1 15,-22 0-15,0-21 0,21 21 16,-20-22-16,-1 1 0,-21 0 15,0-1-15,0 1 0,0 0 0,0 20 16,0-20-16,0 21 0,-21 21 0,-1 0 16,1 0-16,0 0 15,0 21-15,21 0 0,0 0 0,0 1 16,0-1-16,0 0 0,0 21 16,0-21-16,21 1 0,0-1 0,0 0 15,1 0-15,-1 0 0,0 0 16,0 1-16,0-1 0,0 0 0,1 0 15,-1 0-15,0 0 0,0 1 16,0-1-16,0-21 16,1 0-16,-1 0 15,0 0-15,21 0 0,-21 0 0,1-21 16,-1-1-16,0 22 0,0-21 16,21 0-16,-20 0 0,-1-21 0,21 20 15,-21-20-15,0 21 0,1-21 16,-22 20-16,21-20 0,-21 21 0,21-21 15,-21 20-15,0 44 32,0-1-32,0 0 0,0 21 15,0-21-15,0 1 0,0 20 16,0-21-16,0 21 0,0-20 16,0-1-16,0 0 0,0 0 0,0 0 15,0 0-15,21-21 0,0 22 16,0-22-16,1 0 0,-1 0 0,0 0 15,0 0-15,0 0 0,0 0 0,1 0 16,20-22-16,-21 22 0,0-21 16,22 0-16,-22 0 0,21 0 15,-21-22-15,22 22 0,-22-21 0,21 0 16,-21-22-16,0 22 0,1-22 16,-22 1-16,0-1 0,0 22 0,0-22 15,0 1-15,0 21 0,0-1 16,0 1-16,0 0 0,0 20 0,-22 22 31,1 22-31,21 20 0,-21 0 16,21 1-16,-21 20 0,21 1 0,0-1 15,0 1-15,0-1 0,0-21 16,0 22-16,0-22 0,0 1 0,0-1 16,21 0-16,0-21 0,0 22 0,1-22 15,20 0-15,-21-21 0,21 21 16,-20-21-16,20 0 0,0 0 0,1 0 15,-1 0-15,0 0 0,1-21 16,-1 21-16,0-21 0,-21 0 16,22 0-16,-22-1 0,21-20 0,-21 21 15,1 0-15,-22-22 0,0 22 0,0-21 16,0 0-16,0 20 0,0 1 16,0 0-16,0 0 0,-22 21 0,1 0 15,0 0-15,0 21 16,0 0-16,0 0 0,-1 22 0,22-22 15,0 21-15,0-21 0,0 22 0,0-1 16,0-21-16,0 0 0,0 1 16,22-1-16,-1 0 0,0 0 0,21 0 15,-21-21-15,1 0 0,20 0 16,-21 0-16,21 0 0,1 0 16,-22 0-16,21 0 0,1 0 0,-1-21 15,0 0-15,1 0 0,-1 0 0,-21-1 16,21 1-16,-20-21 0,-1 21 15,0-22-15,-21-20 0</inkml:trace>
  <inkml:trace contextRef="#ctx0" brushRef="#br0" timeOffset="50222.92">5884 10308 0,'-42'0'0,"84"0"0,-105 0 0,42 0 0,-1 0 15,44 0 1,-1 0-16,21 0 0,-21 0 16,22-21-16,-1 21 0,0 0 0,1-21 15,-1 21-15,0-21 0,1 0 16,-1 21-16,0-22 0,1 22 0,-22 0 16,0-21-16,0 21 0,0 0 15,-21-21-15</inkml:trace>
  <inkml:trace contextRef="#ctx0" brushRef="#br0" timeOffset="50399.82">5397 10202 0,'-21'0'0,"42"0"0,-63 0 0,21 22 15,0-22-15,42 0 47,0 0-31</inkml:trace>
  <inkml:trace contextRef="#ctx0" brushRef="#br0" timeOffset="50874.83">8594 10181 0,'0'0'16,"21"0"-16,0 21 0,0 1 0,0 20 15,22 0-15,-22 1 0,21 20 16,0 1-16,1-1 0,20-21 16,-20 22-16,-1-1 0,0-20 0,1-1 15,-22 0-15,21-20 0,-21 20 0,0-21 16,1 0-16,-1 0 0,-21 1 16,0-1-16,0-42 31,0-1-16,-21 1-15,21 0 0,0-21 0</inkml:trace>
  <inkml:trace contextRef="#ctx0" brushRef="#br0" timeOffset="51115.69">9377 10160 0,'0'0'0,"0"-21"15,-21 42 1,-1-21-16,-20 21 0,21 22 15,-21-1-15,-1 0 0,1 1 16,-22 20-16,22 1 0,-21-22 0,20 21 16,-20 1-16,-1-22 0,22 22 0,0-22 15,-1 0-15,1 1 0,21-22 16,-22 21-16,22-21 0,21 22 16,0-22-16,21-21 15,1 0-15,20 0 16,21 0-16,-20-21 0,20 0 0,22-1 15,-22 1-15</inkml:trace>
  <inkml:trace contextRef="#ctx0" brushRef="#br0" timeOffset="51447.5">9800 10435 0,'0'0'0,"-21"0"15,21 21-15,-21 1 0,0 20 0,-1-21 16,22 21-16,0-20 0,0 20 15,-21 0-15,21 1 0,-21-1 16,21 0-16,0 22 0,0-22 0,0 22 16,0-1-16,0 1 0,-21-1 15,21 22-15,-21-22 0,0 22 0,21-22 16,-22 22-16,1 0 0,0-1 0,-21 1 16,21 0-16,-22 21 0,1-22 15,0-20-15,20 20 0,-20 1 0,0-21 16,-1-1-16,22-21 0,0 22 0,0-22 15,0 1-15,21-22 0,-21 0 16,21 0-16,0 0 0,21-42 16,0 0-16,0 0 15,0-22-15,0 1 0,22 0 16,-22-22-16,21 1 0,1-1 16,-1-20-16,0-22 0</inkml:trace>
  <inkml:trace contextRef="#ctx0" brushRef="#br0" timeOffset="51759.33">9779 10774 0,'0'-64'0,"0"128"0,-21-191 16,21 85-16,-21-1 0,21 1 0,0 0 15,0-1-15,0 22 16,21 0-16,0 0 0,0 0 0,0-1 16,22 22-16,-22 0 0,21 0 0,22 0 15,-22 0-15,0 0 0,1 43 16,-1-22-16,0 0 0,1 21 0,-22 1 15,-21-1-15,0-21 0,0 22 16,0-1-16,-21 0 0,-22-21 0,1 22 16,0-22-16,-22 21 0,22-21 0,-22 1 15,1-22-15,20 21 0,1 0 16,0-21-16,21 0 0,-22 0 0,64 0 31,1-21-31,20 21 16,-21-21-16,43 21 0,-22-22 0,0 1 15,22 0-15,-22 0 0,22 21 16,-22-21-16</inkml:trace>
  <inkml:trace contextRef="#ctx0" brushRef="#br0" timeOffset="52829.27">10689 10541 0,'42'-21'0,"-84"42"0,106-63 0,-43 21 16,0-1-16,-21 1 0,0 0 0,0 0 15,0 0-15,-21 0 16,0 21-16,-1 0 0,1 0 15,-21 21-15,21 0 0,0 0 16,-1 0-16,1 22 0,0-22 0,0 21 16,0 0-16,0 1 0,-1-1 15,22 0-15,0 1 0,-21-22 0,21 42 16,0-41-16,0-1 16,0 0-16,21 0 0,1-21 15,-1 0-15,0 0 0,21 0 16,-21 0-16,1 0 0,-1-21 0,21 0 15,-21 0-15,0-1 0,22 1 16,-22-21-16,0 21 0,0-22 0,0 1 16,-21 0-16,0-1 0,0-20 0,0 21 15,0-1-15,0 1 0,0 21 16,0 0-16,0-1 0,-21 22 16,21 22-16,-21-1 15,0 21-15,21 0 0,0 1 0,0-1 16,0 0-16,0 1 0,0-1 15,0 0-15,0-20 0,0 20 16,0 0-16,21 1 0,0-22 16,0-21-16,1 21 0,20 0 0,-21-21 15,21 0-15,1 0 0,-1 0 16,0 0-16,1 0 0,-1 0 0,0-21 16,22-21-16,-22 20 0,1-20 15,-1 21-15,-21-21 0,0-1 16,22-20-16,-22 20 0,0-20 15,0-1-15,0 22 0,-21-21 0,0 20 16,21 1-16,-21 0 0,0 20 0,0 1 16,0 0-16,-21 42 15,0 0 1,0 22-16,0-1 0,21 0 0,-21 1 16,-1 20-16,22-20 0,0 20 15,0-21-15,0 1 0,0-1 0,0 43 16,22-64-16,-1 0 0,0 0 15,0 0-15,0 1 0,0-22 16,1 0-16,-1 0 0,21 0 0,-21 0 16,22 0-16,-22-22 0,21 1 0,0 0 15,-20 0-15,20 0 0,-21-22 16,43-20-16,-43-1 16,0 22-16,21-21 0,-42 20 0,21-20 15,1 20-15,-22-20 0,21 21 16,-21 20-16,0 1 0,0 0 0,0 42 31,0 0-31,-21 1 0,21 20 16,0 0-16,-22 1 0,1-1 0,21 0 15,-21 1-15,21-1 0,0 0 16,0 1-16,0-1 0,0-21 0,0 0 0,0 0 16,0 1-16,0-1 0,0 0 15,0-42 16,21 21-31,0-21 0,1-1 16,-1 1-16,0-21 0,0 21 0,0-22 16,22 1-16,-1 0 0,-21 21 15,-21-1-15,21 22 0,0 0 16,-21 22-16,0-1 16,0 0-16,0 21 0,0-21 15,0 1-15,0-1 0,0 21 0,22-21 16,-1 0-16,0 1 0,-21-1 0,21 0 15,0-21-15,0 21 16,1-21-16,-1 0 0,21 0 0,-21 0 16,0 0-16,1 0 0,20 0 0,-21 0 15,0-21-15,0 0 0,1 21 16,-1-21-16,-21-1 0,21-41 16,-21 42-16,0-22 0,0 22 0</inkml:trace>
  <inkml:trace contextRef="#ctx0" brushRef="#br0" timeOffset="53015.16">11324 10329 0,'-21'0'0,"42"0"0,-63 0 16,63 0-1,0 0-15,21 0 0,-20 0 16,20-21-16,0 21 0,22-21 15,-22 21-15,0-21 0,1 0 0,-1 21 16,0-21-16,1 21 0,-22-22 0</inkml:trace>
  <inkml:trace contextRef="#ctx0" brushRef="#br0" timeOffset="54239.97">14457 10541 0,'0'-21'0,"0"42"0,21-42 0,0 0 16,0 0-16,0-1 0,1 1 0,-1-21 15,21 21-15,-21 0 0,22-22 16,-22 22-16,0-21 0,0 21 0,0-1 16,-21-20-16,0 21 0,0 0 15,0 0-15,-21-1 0,-21 1 0,21 0 16,-22 21-16,22 0 0,-21 0 0,-43 0 15,43 21-15,-1 0 16,1 1-16,0 20 0,-1-21 0,22 21 16,0 1-16,0-1 0,0 0 15,21 1-15,-21-22 0,21 21 16,0-21-16,0 22 0,0-22 0,0 0 16,21-21-16,0 0 15,0 0-15,0 0 0,22 0 0,-22-21 16,21 0-16,-21 0 0,22-1 0,-1 1 15,0-21-15,1 0 0,-1 20 16,-21-20-16,21 21 0,1-21 0,-22 20 16,0-20-16,0 21 0,0 0 15,-21 0-15,-21 42 32,0 21-32,21-21 15,-21 0-15,21 22 0,-21-1 0,21 0 16,0-20-16,0 20 0,0 0 0,0-21 15,21 1-15,0 20 0,21-21 16,-20-21-16,20 21 0,0 0 0,64-21 16,-42 0-16,-22 0 15,43 0-15,-22-21 0,1 0 0,-1 0 16,1 0-16,-1-22 0,1 22 16,-22-21-16,0 21 0,-21 0 15,1-22-15,-1 22 0,-21-21 0,0 21 0,0-1 16,-21-20-16,-1 21 0,1 0 15,-21 21-15,0 0 0,-1 0 0,-20 0 16,20 0-16,1 0 0,0 0 16,-22 21-16,22 0 0,21 0 15,-22 0-15,22 1 0,0-1 0,21 0 16,0 0-16,0 0 16,21-21-16,0 21 0,1-21 0,20 0 15,0 0-15,1 0 0,-1 0 16,0 0-16,1 0 0,-1 0 0,0 0 15,-21 0-15,22 0 0,-22 0 0,0 0 16,0 22-16,0-1 0,-21 0 16,0 0-16,0 0 0,0 0 15,0 22-15,0-1 0,0 0 0,0 1 16,0-1-16,0 22 0,0-22 16,0 21-16,0-20 0,0 20 0,0 1 15,0-1-15,0 22 0,0-22 16,0 22-16,0-21 0,0 20 0,0-20 15,0 20-15,0-20 0,0-1 0,0 1 16,0 21-16,-21-22 0,0 1 16,0-1-16,0 1 0,0-1 0,-1-21 15,1 1-15,-21-1 0,-22 43 16,22-64-16,21 21 0,-21-42 16,-1 21-16,1-21 0,21 0 0,-22 0 15,22 0-15,-21-21 0,0-21 0,20 21 16,-20-43-16,21 22 0,0-43 15,0 22-15,21-22 0,0 0 16,0-20-16,0 20 0,21-21 0,21-106 16,0 107-16,1-1 0,-1 21 15,0 0-15,1 1 0,-1-1 16,22 22-16,-1-1 0,-21 1 0,22-1 16,-22 1-16,22 20 15,-22 1-15,22 0 0,-22-1 0,0 22 16,1 0-16,62-21 0,-62 42 15</inkml:trace>
  <inkml:trace contextRef="#ctx0" brushRef="#br0" timeOffset="55319.27">16446 10266 0,'0'-21'0,"0"42"0,22-42 0,-22 0 16,0-1-16,0 1 0,0 0 15,0 0-15,-22 0 0,1 0 16,0 21-16,0-22 0,-21 22 15,20 0-15,-20 0 0,21 0 0,-21 0 16,-1 0-16,1 0 0,21 22 0,-22-1 16,22 0-16,-21 0 0,21 0 15,0 0-15,-1 1 0,1-1 16,0 21-16,21-21 0,-21 0 0,21 22 16,0-22-16,0 0 0,0 0 15,21 0-15,0-21 0,0 0 16,1 0-16,-1 0 0,0 0 15,21-21-15,-21 21 0,22-21 0,-22 0 16,21 0-16,1 0 0,-22-1 16,0 1-16,21-21 0,-21 21 0,-21 0 15,22-1-15,-22 1 0,0 0 0,0 0 16,0 0-16,-22 42 31,22 0-15,-21 0-16,21 0 0,0 1 15,0 20-15,0-21 0,0 21 0,0-20 16,0 20-16,21-21 0,1 0 16,-1 22-16,0-22 0,0-21 0,0 21 15,22 0-15,-22-21 0,0 0 0,0 0 16,21 0-16,-20 0 0,20 0 16,-21-21-16,21 0 0,-20 0 0,20-1 15,-21 1-15,21 0 0,1-21 16,-22 21-16,0-22 0,21 1 15,-20 21-15,-1-22 0,-21 22 0,0 0 16,21 0-16,-21 0 0,0 0 16,0 42-1,0 0-15,0 0 16,-21 0-16,21 22 0,0-22 0,0 21 16,0-21-16,0 22 0,0-1 0,0-21 15,0 0-15,0 22 0,0-22 16,0 0-16,21-21 0,0 21 0,0 0 15,0-21-15,22 0 0,-22 0 16,21 0-16,1 0 0,-1 0 0,43-21 16,-43 0-16,0 0 0,1 0 15,-22-1-15,21-20 16,-21 21-16,-21-21 0,21 20 0,-21-20 16,22 21-16,-22-21 0,0 20 15,0 1-15,0 0 0,-22 21 31,22 21-31,-21 0 0,21 1 16,-21 20-16,21-21 0,0 21 0,0-20 16,-21 20-16,0 0 15,21 1-15,0-22 0,0 0 0,0 0 16,-21 0-16,-1-21 31,22-21-15,0 0-16,0 0 15,0 0-15,0-22 0,0 22 0,22-21 16,-1-1-16,21 1 0,-21 21 0,22-21 16,-1-1-16,0 22 0,1-21 15,-1 21-15,0 21 0,1 0 0,-22 0 16,21 0-16,-21 0 0,0 21 16,-21 21-16,0-21 15,22 22-15,-22-22 0,0 21 0,0-21 0,0 22 16,0-1-16,0-21 15,-22 21-15,22-20 0,-21-1 0,0 0 0,21 0 16,0 0-16,-21-21 16,0 21-16,0-21 0,-1 0 15,1-21-15,0 0 16,0 21-16,0-21 0,0 0 16,-1-22-16</inkml:trace>
  <inkml:trace contextRef="#ctx0" brushRef="#br0" timeOffset="55476.18">17166 9821 0,'0'0'0,"-21"-21"15,0 21 1,0 0 0,-1 0-16,1 0 0,0 0 15,21-21 1</inkml:trace>
  <inkml:trace contextRef="#ctx0" brushRef="#br0" timeOffset="56283.72">19643 9927 0,'63'-42'31,"-42"21"-31,0 0 16,1-1-16,-1 1 0,0 0 16,0 0-16,-21 0 0,0 0 0,0-1 15,0 1-15,-21 21 16,0 0-16,0 0 0,-22 0 0,22 0 16,-21 21-16,-1 1 0,22-1 15,-21 21-15,0-21 0,20 0 0,1 22 16,0-22-16,21 0 0,0 0 0,0 0 15,0 1-15,0-1 0,0 0 16,21-21-16,0 21 0,1-21 0,-1 0 16,21 0-16,0 0 0,-20 0 15,20 0-15,0 0 0,1 0 16,-22 0-16,21 0 0,-21 0 0,0 0 0,-21 21 16,-21 0-1,0-21-15,0 22 16,0-1-16,-22-21 0,1 21 0,21 0 15,-21 0-15,-1-21 0,22 21 16,-21 1-16,21-22 0,-1 21 0,1-21 16,0 0-16,42 0 31,0 0-31,1 0 0,-1 0 16,21 0-16,-21-21 0,22 21 15,-1 0-15,-21 0 0,21 0 16,1 0-16,-1 0 0,-21 21 0,22 0 15,-22 0-15,0 0 0,0 0 16,-21 22-16,0-22 0,0 21 0,0 1 16,0-1-16,0 0 0,0 22 0,0-22 15,-42 0-15,21 1 0,-1-1 16,1-21-16,0 22 0,0-22 0,0 0 16,0 0-16,-1 0 0,22 0 15,0-42 16,22 0-15,-1 0-16,0 0 0,21 0 16,-21-22-16,22 1 0,-22 21 0,21-43 15</inkml:trace>
  <inkml:trace contextRef="#ctx0" brushRef="#br0" timeOffset="57374.09">21336 9970 0,'21'-22'0,"-42"44"0,42-65 0,-21 22 16,0 0-16,0 0 0,0 0 0,-21-1 16,0 1-16,0 0 0,-1 0 0,-20 21 15,21 0-15,0 0 16,-22 0-16,22 0 0,0 21 0,0 0 16,-21 0-16,20 22 0,1-1 15,0 0-15,0 1 0,0-22 0,0 21 16,21 1-16,-22-1 0,22 0 0,0-21 15,0 1-15,0 20 0,22-21 16,-1-21-16,0 21 0,0-21 16,0 0-16,22 0 0,-22 0 0,21 0 15,-21 0-15,22-21 0,-1 21 0,-21-21 16,21 0-16,-20 0 0,20-1 0,-21 1 16,0 0-16,22 0 0,-43 0 15,21-22-15,-21 22 0,21 0 16,-21-21-16,0 21 0,0-1 0,0 1 15,0 42 1,0 1 0,0-1-16,0 0 0,0 0 15,0 21-15,0-20 0,0-1 0,0 0 16,0 0-16,0 21 0,0-20 0,42-1 16,-21 0-16,1 0 15,-1-21-15,21 0 0,0 21 0,1-21 16,-1 0-16,0 0 0,22 0 15,-22 0-15,22-21 0,-22 0 0,0 0 16,1 21-16,-1-21 0,0-1 16,-20 1-16,-1 0 0,0 0 15,0-21-15,-21 20 0,0-20 0,0 21 16,0-21-16,0 20 0,0 1 0,0 0 16,-21 0-16,0 21 0,0 0 15,-1 0-15,1 0 0,-42 21 16,42 0-16,-1 22 0,-20-22 15,21 21-15,0-21 0,0 0 16,-1 22-16,22-22 0,0 0 0,0 0 16,0 0-16,22 1 0,-1-22 15,0 0-15,0 0 0,0 0 0,43 0 16,-43 0-16,0 0 16,0 0-16,0-22 0,1 1 15,-1 21-15,-21-21 0,21 0 16,-21 0-16,0 0 0,21 21 15,-21-22-15,0 1 0,0 0 16,0 42 15,0 0-31,0 1 0,0 20 16,-21-21-16,21 21 0,-21-20 16,21 20-16,-21 64 15,21-64-15,0 22 0,0-1 0,0 1 0,0 20 16,0-20-16,0-1 15,0 22-15,-22 0 0,1-1 0,0 1 16,-21 0-16,21-1 0,-22 1 0,1 0 16,0-22-16,-22 22 0,22-1 15,-1 1-15,-20 0 0,21-22 0,-1 22 16,-20-22-16,20 1 0,1-22 0,0 22 16,-22-1-16,22-42 15,21 1-15,0-1 0,-1-21 0,22-21 16,0-1-16,0 1 15,0-21-15,0-22 0,22 1 0,-1-1 0,0-20 16,21-1-16,1 0 16,-1 1-16,0-22 0,43-106 15,-22 128-15,-20-22 0,20 0 0,1 21 16,-22-21-16,22 22 0,-22-1 16,21 0-16,-20 1 0,-1-1 0,22 22 15,-22-1-15,0 1 0,64-43 16,-42 63-16,-1 1 0,1 21 15,-22 0-15,21 0 0</inkml:trace>
  <inkml:trace contextRef="#ctx0" brushRef="#br0" timeOffset="58462.46">23241 10139 0,'0'0'0,"21"0"15,-21-21 1,0 0-16,0-1 0,0 1 15,0 0-15,-21 0 0,21-21 16,-21 20-16,21 1 0,-21 21 0,-1-21 16,1 0-16,0 21 0,0 0 15,0 0-15,0 0 0,-22 0 0,1 21 16,0 0-16,-1 0 0,-20 1 16,20 20-16,1-21 0,0 21 0,-1-20 15,1 20-15,0-21 0,21 21 0,21-20 16,0-1-16,0 0 15,0 0-15,0 0 0,0 0 0,21-21 16,21 22-16,-21-22 0,22 0 0,-1 0 16,0 0-16,1 0 0,-1-22 15,0 22-15,22-21 0,-22 0 0,0 0 16,1 0-16,-1 0 0,-21-1 16,22-20-16,-22 21 0,0 0 0,0-22 15,0 22-15,-21 0 0,21 0 16,-21 0-16,-21 21 31,0 21-31,0 0 0,21 0 16,-21 0-16,21 1 0,-21 20 0,21-21 15,0 0-15,0 22 0,0-22 0,0 0 16,0 0-16,21 0 0,0 0 16,0 1-16,0-1 0,0-21 0,1 0 15,20 21-15,-21-21 0,0 0 16,22 0-16,-1 0 0,-21-21 0,21 0 15,1 21-15,-1-22 0,0 1 16,1-21-16,-22 21 0,21 0 0,-21-22 16,22 22-16,-22 0 0,0-21 0,0 20 15,-21 1-15,0 0 16,-21 42 0,21 0-1,-21 1-15,21-1 0,0 0 16,0 0-16,0 0 0,0 0 0,0 1 15,0-1-15,0 0 0,0 0 16,21-21-16,0 21 0,0 0 16,22-21-16,-1 0 0,-21 0 0,22 0 15,-1 0-15,0 0 0,1 0 0,-1-21 16,0 21-16,-21-21 0,22 0 0,-22 21 16,0-21-16,0 0 15,0-1-15,1-20 0,-1 21 0,0 0 16,-21 0-16,21 21 0,-21-22 0,0 44 31,-21-1-31,0-21 0,0 21 16,-1 21-16,1-21 0,21 1 0,-21-1 15,21 0-15,-21 0 0,21 0 16,0 0-16,-21 1 0,21-1 0,-21 0 16,-1-21-16,22 21 15,0-42 16,0 0-31,0 0 0,0-1 16,0 1-16,0 0 0,22 0 0,-1 0 16,21 0-16,-21-22 0,22 22 15,-1-21-15,0 21 0,1-22 0,-1 22 16,21-21-16,1 21 0,-22-1 16,1 1-16,-1 21 0,0 0 0,-21 0 15,1 21-15,-1 1 0,-21 20 0,0-21 16,0 21-16,0 1 0,-21-1 15,-1 0-15,1 1 0,0-1 0,-21-21 16,21 22-16,-1-22 0,1 21 16,0-21-16,0 0 0,0 1 0,0-22 15,21 21-15,-22-21 16,1-21 0,0-1-16,0 1 0,0 0 0,0 0 15,-1 0-15</inkml:trace>
  <inkml:trace contextRef="#ctx0" brushRef="#br0" timeOffset="58624.37">24024 9589 0,'0'0'16,"-21"-22"-16,0 1 0,0 21 0,-1 0 0,1-21 16,0 21-16,0 0 0,0 0 15,0 0 1,-1 0-16,1 0 0,0 21 0,0-21 15,0 21-15,0 1 0</inkml:trace>
  <inkml:trace contextRef="#ctx0" brushRef="#br0" timeOffset="59614.8">614 12954 0,'0'0'0,"-21"0"0,-1 0 16,1 0-16,0 0 15,0 0-15,-43 0 0,43 0 0,0 0 16,0 0-16,21 21 16,42-21-1,1 0-15,-1 21 0,43-21 16,-22 0-16,22 0 0,-1 22 16,22-22-16,0 0 0,0 0 15,0 0-15,0 0 0,21 0 0,-43 0 16,22 0-16,-21 0 0,-22 0 0,22-22 15,-43 22-15,-21 0 16,-42 0 0,0 0-16,0 0 15,-21 0-15,-1 0 0,1 0 16,0-21-16,-1 21 0,1-21 0,0 0 16,-1 21-16,22-21 0,0 21 15,0-21-15,21-1 0,0 1 16,21 0-1,21 21-15,-21 0 16,1 0-16,-1 0 0,21 21 16,-21 0-16,0 1 0,1 20 15,-22-21-15,0 21 0,0-20 0,0 20 16,-22 0-16,1-21 0,0 22 0,-21-22 16,-1 21-16,1-21 15,0 22-15,-1-22 0,22 0 0,-42 0 16,42-21-16</inkml:trace>
  <inkml:trace contextRef="#ctx0" brushRef="#br0" timeOffset="60032.56">2752 12361 0,'0'-21'0,"0"42"0,0-63 0,21 42 15,-21 21 1,21 0 0,-21 1-16,21 20 0,0 0 0,-21 1 15,0 20-15,0-21 16,0 22-16,0-22 0,0 22 0,0-22 16,0 22-16,-21-22 0,21 0 15,-21 1-15,0-1 0,0-21 0,-1 0 16,1 0-16,21 1 0,0-1 15,0-42 17,0-1-32,-21 1 0,0 21 0</inkml:trace>
  <inkml:trace contextRef="#ctx0" brushRef="#br0" timeOffset="60531.28">2413 12827 0,'-42'-42'0,"84"84"0,-106-127 15,43 43-15,0 0 0,21-1 16,0 1-16,0 0 0,0-1 0,0 1 15,21 0-15,0-1 0,22 1 16,-1 0-16,0-1 0,22 1 0,-1 21 16,1 0-16,-1 21 0,22 0 15,-21 21-15,20 0 0,-20 0 0,-1 22 16,22-1-16,-22 0 0,-20 22 16,20-22-16,-42 22 0,1-1 0,-22-21 15,0 22-15,0-1 0,0-20 16,0-1-16,-22 0 0,1 1 15,0-22-15,0 0 0,0 0 0,21 0 16,-21 1-16,-1-22 0,1 0 16,21-22-1,0 1-15,0 0 0,0 0 0,0-21 16,0-1-16,0 1 0,0 0 16,0-22-16,21 22 0,-21-22 0,22 1 15,20 20-15,-21-20 0,0-1 16,22 22-16,-22 0 0,21-1 0,0 22 15,-20 0-15,20 21 0,0 0 16,1 0-16,-22 42 0,21-20 0,-21 20 16,0 0-16,1 1 0,-22-1 0,21 0 15,-21 22-15,0-22 16,0 0-16,0 1 0,-21-1 0,-1 0 16,22 1-16,-21-1 0,0-21 15,0 22-15,21-22 0,0 0 0,-21-21 16,21 21-16,21-42 31,0 0-31,21 0 0,-20-22 16,20 22-16,-21-21 0</inkml:trace>
  <inkml:trace contextRef="#ctx0" brushRef="#br0" timeOffset="61504.91">4149 12552 0,'21'-21'0,"-42"42"0,42-63 15,-42 63 16,-1-21-31,1 42 0,0-21 16,21 0-16,0 22 0,-21-1 16,0-21-16,21 22 0,-21-1 0,21 0 15,0 1-15,0-1 0,0-21 16,0 0-16,0 22 0,0-22 16,21 0-16,0-21 0,0 0 15,0 0-15,149-106 31,-128 64-31,-21 21 0,0-22 0,-21 22 16,0-21-16,0-1 0,0 22 16,0-21-16,0 21 0,0-22 15,-21 22-15,0 0 0,-21-42 16,20 63-16,1-22 0,0 22 16,21-21-16,42 21 31,-20-21-31,20 21 0,-21-21 15,43 21-15,-22-21 0,21 0 0,1 21 16,21-22-16,-22 1 0,22 0 16,-22 21-16,1-21 0,-22 0 15,0 21-15,1 0 0,-22 0 0,0 0 16,-21 21 0,-42-21-16,21 21 15,-1 0-15,-20 22 0,21-22 16,-21 0-16,20 21 0,-20-21 0,0 22 15,21-1-15,-1-21 0,1 22 0,0-1 16,0-21-16,21 21 0,0-20 16,0 20-16,0-21 0,0 0 0,0 0 15,21 1-15,0-22 16,0 0-16,22 0 0,-22 0 0,21 0 16,-21-22-16,22 1 0,-1 0 15,-21 0-15,22 0 0,-22-22 16,21 22-16,-21-21 0,0 0 0,22-1 15,-43 1-15,21 0 0,0-22 16,-21 22-16,0-22 0,0 1 0,0-1 16,0 1-16,0 20 0,0-20 15,0 21-15,0 20 0,0 1 0,0 0 16,0 42 0,0 22-16,0-1 0,0 0 15,0 22-15,-21-1 0,21-20 0,0 20 16,0-21-16,0 1 0,0 20 15,0-20-15,0-22 0,0 21 0,21 0 16,-21-20-16,21-1 0,0 21 16,22-42-16,-22 21 0,21 0 15,-21-21-15,22 0 0,-1 0 0,-21 0 16,22-21-16,-1 0 0,0 21 16,-21-21-16,22 0 0,-22 0 0,21-1 15,-21-20-15,1 21 0,-22 0 16,0 0-16,0-1 0,0 1 0,0 0 15,-22 21 1,1 21-16,21 0 0,-21 1 16,0 20-16,0-21 0,21 0 0,0 0 15,-21 1-15,21-1 0,0 0 16,0 0-16,0 0 0,0 0 16,0 1-16,21-22 15,0 0 1,0-22-16,-21 1 15,0 0-15,0 0 0,21 0 16</inkml:trace>
  <inkml:trace contextRef="#ctx0" brushRef="#br0" timeOffset="61659.19">5842 12256 0,'0'0'0,"0"-22"0,0 1 16,0 0-16,-21 21 15,21-21-15,-21 21 0,-1 0 16,22-21-1</inkml:trace>
  <inkml:trace contextRef="#ctx0" brushRef="#br0" timeOffset="62595.53">6519 12510 0,'0'0'0,"-42"0"0,0 21 0,20-21 16,-20 0-16,42 21 15,21-21 1,0 0-16,1 0 0,20 0 16,0 0-16,1 0 0,20-21 0,-21 0 15,22 21-15,-1-22 0,1 1 16,-1 0-16,-20 0 0,20 0 16,-20 0-16,-1-22 0,0 22 0,1-21 15,-22-1-15,21 1 0,-21 0 16,-21 21-16,0-22 0,0 1 0,0 0 15,0 20-15,0 1 0,0 0 0,-21 21 16,0 0-16,0 0 16,0 21-16,-22 22 0,22-22 15,-21 21-15,21 22 0,-22-22 0,22 21 16,21 1-16,-21-1 0,21 1 0,-21-1 16,21 1-16,-21 21 0,21-1 15,0 1-15,-22 0 0,1-1 0,0 22 16,0-21-16,0-1 0,0 22 15,-1-21-15,1 21 0,-21 0 16,21-22-16,0 22 0,-1-21 0,1-1 16,0 1-16,0 0 0,21-1 0,-21-20 15,21-1-15,0 1 0,0-1 16,21-20-16,0-22 0,0 0 0,0 0 16,1-21-16,20 0 0,-21 0 0,21-21 15,1 0-15,20 0 0,-20-22 16,20-20-16,-21 21 0,22-22 0,-22 1 15,22-1-15,-22-21 0,0 22 0,1-22 16,-22-21-16,0 22 16,-21-22-16,0 21 0,0 1 0,-21-1 15,0 0-15,-22 1 0,1 20 0,0 1 16,-22-1-16,22 1 0,-22 20 16,22 1-16,0 0 0,-1 20 0,22 1 15,0 0-15,0 21 0,21-21 16,0 0-16,0 0 0,0-1 15,21 1-15,21 21 0,-20-21 16,20 0-16,21 0 0,-20 0 16,20-1-16,-20 1 0,20 0 0,-21 0 15,22 0-15,-1 0 16,-20-1-16,-1 1 0,0 21 0,-20-21 16,-1 0-16,0 21 0,-42 21 31,21 0-31,-21-21 15,21 21-15,-22 1 0,22-1 0,0 0 16,-21 0-16,21 0 16,0 0-16,0 1 0,0-1 15,0 0-15,0 0 16,21-42 15</inkml:trace>
  <inkml:trace contextRef="#ctx0" brushRef="#br0" timeOffset="62776.42">7768 12277 0,'0'0'15,"0"-21"-15,0-1 0,0 1 0,0 0 0,0 0 16,-21 21-16,0 0 16,0 0-16,21 21 15,0 0 1,0 0-16,0 1 0,21-22 15,0 21-15,0-21 0,0 21 0,0-21 16,1 21-16,-1-21 16,21 0-16</inkml:trace>
  <inkml:trace contextRef="#ctx0" brushRef="#br0" timeOffset="63043.44">8191 12319 0,'22'0'0,"-44"0"0,44-21 16,-44 21 15,1 21-31,0-21 0,0 21 16,0 0-16,0 1 0,-22 20 0,22-21 15,0 0-15,0 22 0,0-22 0,-1 0 16,22 21-16,0-21 16,0 1-16,0-1 0,22 0 0,-1 21 15,0-42-15,0 21 0,21 1 16,-20-1-16,20-21 0,0 0 0,-21 0 15,22 0-15,-1 0 0,-21 0 0,22 0 16,-1-21-16,0-1 0,1 1 16,-1 0-16,0 0 0,22 0 0,-22 0 15,0-22-15,1 22 0</inkml:trace>
  <inkml:trace contextRef="#ctx0" brushRef="#br0" timeOffset="64622.91">8890 12404 0,'0'-21'0,"-64"148"0,128-233 0,-64 63 0,0 1 15,0 21-15,0 0 0,-21 0 16,0 21-16,-1-22 0,1 22 0,-21 0 15,21 0-15,0 0 0,-1 0 0,1 22 16,0-1-16,0 0 0,0 21 16,0-21-16,-1 22 0,1-22 0,21 21 15,0-21-15,0 22 0,0-22 16,0 21-16,0-21 0,0 1 0,0-1 16,0 0-16,0 0 0,0 0 0,21 0 15,1-21-15,-1 0 0,21 0 16,-21 0-16,22 0 0,-1-21 0,-21 0 15,21 21-15,-20-21 0,20 0 16,-21 0-16,0-1 0,22-20 16,-22 21-16,-21 0 0,21-22 0,-21 22 15,21-21-15,-21 21 0,0-22 16,0 22-16,0 0 0,0 0 0,0 0 16,-21 21-16,0 0 15,0 21-15,-1 0 0,22 0 16,-21 0-16,21 1 0,-21 20 0,21-21 15,0 21-15,0-20 0,0 20 16,0-21-16,0 0 0,21 0 0,0 1 16,1-1-16,-1 0 0,21 0 15,-21-21-15,22 0 0,-22 0 16,21 0-16,0 0 0,1-21 0,-1 0 16,0 21-16,1-21 0,-22-1 15,21 1-15,-21-21 0,22 21 0,-22 0 16,0-22-16,21-41 0,-20 20 15,-1 22-15,0-22 0,0 1 16,-21 20-16,0-20 0,21 21 0,-21-22 16,0 22-16,0 21 0,0-1 15,0 1-15,0 0 0,-21 42 16,0 22-16,21-1 16,-21 0-16,0 1 0,-1 20 15,22-21-15,0 22 0,-21-1 16,21-20-16,-21 20 0,21-20 0,0-1 15,0 0-15,0 1 0,0-1 16,0-21-16,0 0 0,21 0 0,0 1 16,-21-1-16,22 0 0,-1-21 15,21 0-15,-21 0 0,22 0 0,-22 0 16,21-21-16,0 0 0,-20-1 0,20 1 16,0 0-16,1 0 0,-1 0 15,0-22-15,1 1 0,-22 0 0,21-1 16,-21 1-16,0 0 0,1-1 15,-1 1-15,-21 21 0,0-21 0,0 20 16,0 44 0,-21-1-1,-1 0-15,22 21 0,0 1 0,-21-22 16,21 21-16,0 0 0,0-20 16,0 20-16,0-21 0,0 21 0,0-20 15,0-1-15,21 0 0,1 0 16,-1 0-16,0 0 0,0-21 0,0 0 15,0 0-15,1 0 0,20 0 0,-21 0 16,0 0-16,22 0 0,-22-21 0,0 0 16,21 0-16,-21 0 0,1 0 15,-1-1-15,0 1 0,0-21 16,0 21-16,0-22 0,-21 22 0,0-21 16,22 21-16,-22 0 0,0-1 15,-22 22 1,1 22-16,0-1 15,0 0-15,21 0 0,0 0 0,-21 0 16,21 22-16,0-22 0,0 0 0,0 0 16,0 0-16,0 1 0,0-1 15,21 0-15,0-21 0,0 0 16,0 0-16,1 0 0,-1 0 16,0 0-16,0 0 15,0 0-15,-21-21 0,0 0 16,21 21-16,-21-22 0,0 1 0,0 0 15,0 0-15,0-21 0,0 20 16,-21 1-16,21-21 0,-21 21 0,0 0 16,0-1-16,0 1 0,-1 0 15,22 0-15,-21 21 0,21-21 16,0 0 0,21 21-16,1-22 0,-1 22 15,21-21-15,0 21 0,-20-21 0,20 0 16,0 21-16,1 0 0,20-21 15,-21 21-15,1 0 0,-1 21 0,0-21 16,1 21-16,-22 21 0,0-20 16,0-1-16,-21 21 0,0-21 15,0 22-15,0-1 0,0-21 0,0 21 16,0-20-16,0-1 0,0 0 16,0 21-16,0-21 0,0 1 0,0-1 15,0 0-15,0 0 0,0 0 16,-21-21-1,0 0 1,0 0-16,21-21 16,0 0-16,0 0 15,0 0-15,0-1 0,21 1 0,0-21 16,21 21-16,-20-22 0,20 1 16,0 0-16,-21-22 0,22 22 15,-1 0-15,0-1 0,1 1 0,-22 21 16,21 0-16,-21 21 0,1 0 15,-1 21-15,0 42 0,-21-20 16,0 20-16,0-21 0,0 1 0,-21-1 16,21 0-16,-21 1 0,-1-1 15,22 0-15,-21-20 0,21-1 0,-21 21 16,21-21-16,0 0 16,-21 1-16,21-44 31,-21 1-31,0 0 15,21 0-15,-22 0 0</inkml:trace>
  <inkml:trace contextRef="#ctx0" brushRef="#br0" timeOffset="64790.87">11155 11642 0,'-43'-21'15,"86"42"-15,-107-64 0,22 43 0,21 0 16,0-21-16,-1 21 0,1 0 0,0 0 0,0 0 15,21 21 1,-21-21 0,21 22-16,-21-22 0,-1 0 15,1 21-15</inkml:trace>
  <inkml:trace contextRef="#ctx0" brushRef="#br0" timeOffset="64963.86">9610 12129 0,'-22'21'0,"44"-42"16,-65 63-16,22-21 0,21 0 0,21-21 16,0 0-16,22 0 0,-1 0 15,22 0-15,-22 0 0,21-21 0,22 0 16,-21 21-16,20-21 16,-20 0-16,-1-1 0,22 1 0,-22 0 15,-20 21-15,20-21 0</inkml:trace>
  <inkml:trace contextRef="#ctx0" brushRef="#br0" timeOffset="65406.92">13293 12425 0,'0'0'0,"42"-42"32,-42 63-17,0 0-15,0 0 16,0 0-16,-21 0 0,0 1 0,21 20 16,-22-21-16,1 0 0,21 0 0,-21 1 15,21-1-15,0 0 16,0-42 15,0 0-31,21-1 16,-21 1-16,21 0 0,-21 0 15</inkml:trace>
  <inkml:trace contextRef="#ctx0" brushRef="#br0" timeOffset="65567.94">13314 12171 0,'0'0'0,"0"-21"0,0 42 62,21-21-62,0 0 0,0 21 0,0-21 16,1 21-16,-1-21 16</inkml:trace>
  <inkml:trace contextRef="#ctx0" brushRef="#br0" timeOffset="65958.95">13758 12277 0,'0'0'0,"0"21"16,0 0-16,-21 0 15,21 0-15,0 1 0,-21-1 0,0 0 16,21 0-16,0 0 16,0 0-16,0 1 0,0-1 0,0 0 15,0 0-15,0 0 16,-21-21-16,-1-21 47,22 0-47,0 0 15,0 0-15,0-1 0,22 1 0,-1-21 16,0 0-16,21 20 0,-21-41 16,22 21-16,20-1 0,-20 1 0,20 0 15,1 20-15,-1 1 0,1 21 16,-1 0-16,1 0 0,-22 21 0,21 1 15,-41 20-15,20-21 0,-21 21 0,0 1 16,-21-1-16,0-21 0,0 22 16,0-1-16,-21-21 0,0 0 0,0 22 15,0-22-15,-1 0 0,1 0 16,0 0-16,0-21 0,21 21 0</inkml:trace>
  <inkml:trace contextRef="#ctx0" brushRef="#br0" timeOffset="66427.89">17230 11832 0,'0'-21'15,"-64"-85"1,43 106-16,0 21 16,0 1-16,-1 20 15,1 0-15,21 22 0,-21-1 0,0 1 16,21-1-16,0 1 0,0-1 16,-21 1-16,21-1 0,-21 1 0,21-22 15,-22 22-15,22-22 0,0 0 16,0 1-16,0-1 0,-21 0 0,21-21 15,0 22-15,0-22 0,0 0 16,-21-21-16,21-21 31,0 0-31,0 0 0,0-22 0,0 22 16</inkml:trace>
  <inkml:trace contextRef="#ctx0" brushRef="#br0" timeOffset="67303.5">16870 12404 0,'0'42'0,"0"-148"0,0 170 0,0-191 0,0 63 16,0-20-16,21 20 0,0 1 0,0-22 15,0 21-15,1 22 0,20-21 0,0 20 16,1 1-16,-1 0 0,0 20 16,22 1-16,-1 0 0,1 21 15,-1 0-15,1 21 0,-22 0 0,0 1 16,1 20-16,-1 0 0,-21 1 16,-21 20-16,0 1 0,0-22 0,-21 21 15,0 1-15,-21-22 0,-1 22 16,1-22-16,0 0 0,-1 1 0,1-22 15,0 21-15,-1-21 0,22 1 16,0-22-16,-21 0 0,20 0 0,1 0 16,0 0-16,0-22 15,21 1-15,-21 0 0,21 0 16,0 0-16,0 0 0,0-1 16,0 44 15,0 20-31,0-21 0,0 0 0,21 0 15,0 22-15,0-22 0,-21 0 16,21 0-16,1 22 0,-1-22 16,0-21-16,21 21 0,-21 0 0,1-21 15,20 0-15,0 0 0,-21 0 16,22 0-16,-1 0 0,0 0 0,1 0 16,-1 0-16,0-21 0,1 0 15,-1 0-15,0-1 0,1 1 0,-22-21 16,21 21-16,-21-22 0,1 22 0,-22-21 15,0 21-15,0-22 0,0 22 16,0 0-16,0 0 0,-22 21 16,1 0-16,0 0 0,0 0 15,0 21-15,0 0 0,-1 22 16,1-22-16,0 0 0,0 21 0,21-21 16,0 22-16,0-22 0,0 21 15,0-21-15,0 1 0,0-1 0,21-21 16,0 21-16,0-21 0,22 21 0,-22-21 15,21 0-15,1 0 0,-1 0 16,0-21-16,22 0 0,-22 21 0,22-21 16,-1-1-16,1 1 0,-22-21 15,21 21-15,-20-22 0,-1 22 0,0-21 16,-20 0-16,-1-1 0,0 22 0,0-21 16,-21 21-16,0-1 0,0 65 31,0-22-16,0 21-15,0 1 0,0-1 16,0 0-16,0 1 0,0-1 0,0 21 16,0-20-16,0 20 0,-21 1 15,21 20-15,-21-20 0,21 21 0,-21-1 16,-1 1-16,1 0 0,0-1 0,0 1 16,0 0-16,-22-1 0,22-20 15,0 20-15,-21-20 0,21-1 0,-22 1 16,22-1-16,0-20 0,0-1 0,0-21 15,21 0-15,0 1 0,0-44 32,21 1-32,0-21 0,0 21 0,0-43 15,0 22-15,1-22 0,-1 1 16,0-1-16</inkml:trace>
  <inkml:trace contextRef="#ctx0" brushRef="#br0" timeOffset="67616.08">18605 12446 0,'0'0'0,"0"-63"0,0 20 0,0-20 16,0 20-16,22 22 0,-1-21 16,0 0-16,0 20 0,0 1 0,0 0 15,22 0-15,-22 0 0,21 0 16,1-1-16,-1 22 0,0 0 16,1 0-16,-1 22 0,0-1 0,1 0 15,-22 0-15,0 21 0,0 1 16,-21-1-16,0 0 0,0 1 0,-21-1 15,0 0-15,-22-20 0,22 20 0,-21-21 16,0 0-16,-1 0 0,1 1 16,0-22-16,-1 21 0,22-21 0,0 0 15,0 0-15,0 0 0,21-21 32,21 21-32,0-22 0,21 1 0,-21 0 15,22 0-15,-22 0 16,21-22-16,1 22 0,-1-21 0,0 0 15,1-1-15</inkml:trace>
  <inkml:trace contextRef="#ctx0" brushRef="#br0" timeOffset="68577.17">19516 11938 0,'0'0'0,"0"21"16,-22 0 0,1 1-16,0-1 0,0 21 15,0-21-15,21 22 0,-21-1 0,21-21 16,-22 21-16,22 1 0,0-22 15,0 21-15,0-21 0,0 1 0,22-1 16,-1 0-16,0 0 0,0 0 0,21-21 16,-20 0-16,-1 21 0,21-21 15,-21 0-15,22 0 0,-1 0 16,-21-21-16,21 21 0,1-21 0,-1 0 16,0 0-16,1 0 0,-22-22 15,21 22-15,-21-21 0,-21-1 0,0 22 16,0-21-16,0-22 0,0 22 15,-21 0-15,0 21 0,0-22 0,-21 22 16,20 0-16,-20 21 0,21 0 0,-21 0 16,-1 0-16,1 0 15,21 21-15,-22 0 0,1 0 0,21 22 0,0-22 16,0 0-16,-1 21 0,22-20 16,0-1-16,0 0 0,0 0 15,22 0-15,-1 0 0,21-21 0,0 0 16,1 0-16,20 0 0,-20 0 15,20 0-15,1 0 0,-22 0 0,21 0 16,1-21-16,-1 21 0,1-21 16,-1 0-16,1 0 0,-22 0 0,22-1 15,-22 1-15,-21-21 0,0 21 0,-21 0 16,0-1-16,0 1 16,-21 21-16,0 0 0,0 0 0,0 0 15,-22 0-15,22 0 0,0 0 16,0 21-16,0 1 0,0-1 15,21 0-15,0 0 0,0 0 16,0 0-16,21 22 0,0-22 16,0 0-16,0 0 0,0 0 15,1 1-15,-1-1 0,0 0 0,0 0 16,0 0-16,0 0 0,-21 1 16,-21-22 15,0 0-31,0 0 0,0 0 0,0-22 15,-1 1-15,1 21 0,-21-21 0,21 0 16,0 21-16,21-21 16,-22 21-16,22 21 31,0 0-31,0 0 0,22-21 16,-1 21-16,0-21 0,0 22 0,0-1 15,0-21-15,22 0 0,-22 0 16,21 0-16,-21 0 0,22 0 0,-1 0 15,0 0-15,1 0 0,-1-21 0,22 21 16,-22-22-16,-21 1 0,21 0 16,1 0-16,-22 0 0,0 0 0,0-22 15,0 1-15,1 21 0,-1-22 16,0 1-16,0 0 0,-21-1 16,0 22-16,0 0 0,0 0 0,0 42 31,0 0-31,0 22 0,0-22 15,-21 21-15,21 0 0,-21 1 16,21-22-16,0 21 0,0-21 0,0 1 16,0-1-16,0 0 0,0 0 15,21-21-15,0 0 16,0 0-16,0 0 0,1 0 16</inkml:trace>
  <inkml:trace contextRef="#ctx0" brushRef="#br0" timeOffset="68747.08">21230 11811 0,'0'0'0,"0"-21"0,-21-21 0,0 20 15,21 1-15,-21 0 0,-1 0 0,22 0 16,-21 21-16,21-21 16,21 21 15,1 0-31,-1 0 0,0-22 0,21 22 15,-21 0-15,22 0 0</inkml:trace>
  <inkml:trace contextRef="#ctx0" brushRef="#br0" timeOffset="68983.94">21653 11430 0,'0'0'0,"-21"0"16,0 0-16,0 21 0,0 0 15,0 1-15,21-1 0,-22 21 16,1 0-16,21-20 0,-21 20 0,0 0 15,21 22-15,0-22 0,-21 0 0,0 22 16,21-22-16,-22 22 0,22-22 16,-21 0-16,21 1 0,0-1 0,0-21 15,0 0-15,0 1 0,0-1 16,21 0-16,1 0 0,-1-21 0,0 0 16,0 0-16,0 0 0,0 0 15,1 0-15,-22-21 0,0 0 16,21 0-16,-21-1 0,0 1 0</inkml:trace>
  <inkml:trace contextRef="#ctx0" brushRef="#br0" timeOffset="69423.8">21421 11938 0,'-22'0'0,"44"0"0,-44-21 0,22 0 16,22 21-16,20 0 16,-21-21-16,0 21 0,22-22 15,-1 22-15,0-21 0,1 21 16,-1-21-16,0 21 0,1 0 0,-1 0 15,0 0-15,-21 0 0,22 0 16,-22 0-16,0 0 0,0 0 0,-21 21 16,0 0-16,0 1 0,0-1 15,0 21-15,0-21 0,-21 22 0,0-22 16,0 0-16,0 21 0,21-21 16,0 22-16,-22-22 0,22 0 0,0 0 15,0 0-15,0 1 0,22-22 0,-1 21 16,0 0-16,21-21 0,1 0 15,-22 0-15,21 0 0,0 0 16,-20 0-16,20 0 0,-21-21 16,0 21-16,22-21 0,-22-1 0,0 1 15,-21 0-15,0-21 0,0 21 0,0-22 16,0 1-16,0 21 0,0-22 16,0 22-16,-21 0 0,0 0 0,21 0 15,-22 0-15,1 21 0,0 0 16,0 0-16,0 0 0,0 0 15,21 21 1,0 0 0,0 0-16,21 0 15,0-21-15,-21 21 16</inkml:trace>
  <inkml:trace contextRef="#ctx0" brushRef="#br0" timeOffset="69799.2">22479 12002 0,'0'0'0,"0"-22"0,0 1 16,0 0-16,0 0 0,0 0 0,0 0 16,0-1-16,0 1 15,0 0-15,21 21 0,0-21 0,22 21 16,-22 0-16,21 0 0,0 0 0,1 0 16,-1 0-16,0 0 15,1 0-15,-22 21 0,21-21 0,-21 21 16,1 0-16,-1 22 0,-21-22 15,0 0-15,0 21 0,0-20 0,0-1 16,0 0-16,0 0 0,-21 0 0,-1 0 16,1 1-16,0-22 15,0 0-15,0 0 16,21-22 0,0 1-16,0 0 15,0 0-15,0 0 0,21 0 16,0-1-16,0-20 0,0 21 0,1 0 15,20 0-15,-21-1 0,21 1 16,-20 0-16,20 0 0,-21 0 16,21 0-16,1 21 0,-22-22 0,21 22 15,1 0-15,-1 0 0,0-21 16</inkml:trace>
  <inkml:trace contextRef="#ctx0" brushRef="#br0" timeOffset="70311.89">23495 11705 0,'0'21'15,"0"-42"-15,0 64 0,-21-22 0,0 0 0,-1 0 16,1 0-16,0 0 0,0 22 15,0-22-15,0 21 0,21-21 0,0 22 16,0-22-16,0 0 0,0 21 0,0-20 16,0-1-16,21 0 15,0-21-15,21 0 16,-21 0-16,1 0 0,-1 0 0,21-21 16,-21 0-16,22 21 0,-22-22 15,21 1-15,-21-21 0,22 21 0,-22-22 16,21 22-16,-21-21 0,0 21 15,1-22-15,20-20 0,-21 42 16,-21 0-16,0-1 16,0 44-1,-21-1-15,21 0 0,0 0 16,-21 0-16,0 22 0,21-1 16,-22 0-16,22 1 0,0-1 0,-21 0 15,21 22-15,-21-22 0,21 22 16,-21-22-16,21 21 0,0-20 15,-21 20-15,21 1 0,-21-1 0,21 1 16,0 20-16,0 1 0,0-21 16,0 20-16,0-20 0,0 20 0,0-20 15,0 21-15,0-22 0,-22 1 0,22-1 16,-21 1-16,0-1 0,0-21 16,0 22-16,0-22 0,-1-21 0,1 22 15,0-22-15,-21-21 0,21 0 0,-22 0 16,1 0-16,0 0 15,20 0-15,-20 0 0,21-21 0,0 0 0,0-1 16,-22 22-16,43-21 0,0-21 0,0 21 16,0 0-16,0-22 15,0 1-15,21 0 0,1 20 0,-1-20 16,21-21-16,-21 20 0,0 1 0</inkml:trace>
  <inkml:trace contextRef="#ctx0" brushRef="#br0" timeOffset="70715.67">24447 12086 0,'22'-21'0,"-44"42"0,65-63 16,-22 0-16,-21 20 0,21 1 0,0 0 15,0 21-15,1-21 16,-22 0-16,0 42 16,0 0-1,0 21-15,0-20 0,0 20 16,0-21-16,0 21 0,0 1 0,0-22 15,-22 21-15,22-21 0,-21 1 0,21-1 16,-21 0-16,21 0 0,0 0 16,0-42 15,21 21-31,0-21 16,22 0-16,-22 0 0,21-1 0,1 1 15,-22-21-15</inkml:trace>
  <inkml:trace contextRef="#ctx0" brushRef="#br0" timeOffset="71036.48">25125 11832 0,'21'-21'0,"-42"42"0,42-63 16,-42 42-1,0 0-15,-1 0 0,1 0 16,-21 0-16,21 0 0,-22 21 0,22-21 16,0 0-16,0 21 0,21 0 15,21-21 1,21 0-16,-20 22 0,20-1 15,0-21-15,1 21 0,-1-21 16,0 21-16,-21 0 0,22 0 0,-22 22 16,0-22-16,-21 0 0,0 21 15,0-20-15,0-1 0,-21 0 16,-21 0-16,20 0 0,-20 0 0,0 1 16,-1-22-16,1 0 0,0 21 15,-22-21-15,22 0 0,0 0 0,20 0 16,-20 0-16,21 0 0,0 0 15,21-21-15,-21-1 0,21 1 16,0 0-16,0 0 0,0 0 16,-22-22-16,22 22 0,0-21 15</inkml:trace>
  <inkml:trace contextRef="#ctx0" brushRef="#br0" timeOffset="71195.39">24532 11578 0,'0'0'15,"-21"0"1,0 0 15,0 21-15,-1-21-16,1 22 16,-21-22-16</inkml:trace>
  <inkml:trace contextRef="#ctx0" brushRef="#br0" timeOffset="72095.88">2244 14436 0,'0'0'0,"-22"42"16,1-21-16,0 0 0,0 1 0,0-22 16,21 21-16,-21-21 0,21-21 15,0-1 1,21 1-16,0 0 0,21-21 15,1-1-15,-1 1 0,21 0 0,-20-1 16,20 1-16,1 0 0,-22-1 16,0-20-16,1 21 0,-22-1 15,0 22-15,-21-21 0,0-1 0,0 1 16,-21 21-16,0 21 0,0 0 16,-22 0-16,22 0 15,-21 21-15,21 0 0,-22 22 0,22-22 16,0 21-16,0-21 0,0 22 15,21-1-15,-22 0 0,22-21 0,0 22 16,0-1-16,0 0 0,0 1 16,0-1-16,22-21 0,-1 22 0,0-22 15,0 0-15,0 0 0,22-21 16,-1 0-16,0 0 0,1 0 16,-1 0-16,21-21 0,-20 21 0,20-21 15,-20 0-15,-1-22 0,0 22 16</inkml:trace>
  <inkml:trace contextRef="#ctx0" brushRef="#br0" timeOffset="73508.07">3344 14034 0,'0'0'0,"21"-43"16,-21 22-16,0-21 0,0 21 0,0-1 15,0 1-15,-21 0 0,0 0 16,-21 21-16,21 0 0,-1 0 0,-20 0 16,21 0-16,-21 21 0,20 0 15,1 0-15,-21 22 0,21-22 0,0 21 16,-1 1-16,1-1 0,21 0 0,0 1 15,-21-1-15,21-21 16,0 21-16,0 1 0,0-1 0,0-21 16,0 0-16,0 1 0,21-1 15,0-21-15,1 0 0,-1 0 16,0-21-16,21 21 0,-21-22 16,1-20-16,20 21 0,-21 0 0,21-22 15,-20 22-15,20-42 16,-21 42-16,0-22 0,-21 22 0,21-21 15,-21 21-15,0-1 0,0 1 16,0 0-16,0 0 0,-21 21 31,21 21-31,-21 0 0,21 0 16,0 1-16,0-1 0,0 0 16,0 21-16,0-21 0,0 22 0,0-22 15,0 21-15,21-21 0,0 1 16,-21 20-16,22-21 0,-1-21 0,0 21 15,0-21-15,21 0 0,-20 0 16,20 0-16,-21 0 0,21-21 0,1 0 16,-1 0-16,0 0 0,1-1 15,-1-20-15,0 21 0,1 0 16,-22-22-16,21 1 0,-21 21 0,1-21 16,-1 20-16,0-20 0,-21 21 15,0 0-15,-21 21 16,0 0-1,-1 21-15,22 0 0,-21 0 0,0 0 16,0 1-16,0 20 0,21-21 0,0 0 16,0 22-16,0-22 0,0 0 15,0 0-15,0 0 0,0 0 0,21-21 16,0 22-16,0-22 0,0 0 16,1 0-16,-22-22 46,-22 22-46,1 0 0,0 0 16,0 0-16,0 0 31,21 22-15,0-1-16,0 0 0,0 0 16,21-21-16,0 0 15,-21 21-15,21-21 0,0 0 0,1 0 16,-1 0-16,21 0 0,-21 0 15,0-21-15,22 21 0,-1-21 0,-21 0 16,22 0-16,-1-1 0,-21 1 16,0 0-16,22 0 0,-22 0 15,0 0-15,-21-1 0,21 22 0,-21-21 16,0 0-16,0 0 16,-21 42 15,21 0-31,0 0 0,0 1 15,0-1-15,0 0 0,0 0 0,0 0 16,0 0-16,21 1 16,-21-1-16,21-21 0,0 21 0,1-21 15,20 0-15,-21 0 16,0 0-16,22 0 0,-1-21 16,0 21-16,1-21 0,-1-1 0,0 1 15,1 0-15,-1 0 0,-21 0 0,0 0 16,22-22-16,-43 22 0,21 0 15,0 0-15,-21 0 0,0-1 16,0 1-16,0 0 0,0 0 16,-21 21-1,21 21-15,-21 0 16,21 0-16,0 1 0,0-1 0,0 21 16,0 0-16,0 1 0,0-1 15,0 22-15,0-1 0,0 1 0,21-1 16,-21 1-16,21 20 0,-21-20 0,0 20 15,0 1-15,0 0 16,0-1-16,0 1 0,0 0 0,0-1 16,0 1-16,0 0 0,0-1 0,0 1 15,0-21-15,-21 20 0,21-20 16,-21-1-16,-1 1 0,22-1 0,0 1 16,0-22-16,-21 0 0,21-20 0,-21-1 15,21 0-15,0 0 0,0-42 16,-21-21-1,21-1-15,-21 1 0,0 0 0,-1-22 16,22-21-16,-21 22 0,0-22 16,21 1-16,0-22 0,0 0 15,0 0-15,0 0 0,0 0 0,0 1 16,21-1-16,22 0 0,-22 0 16,21 21-16,0 1 0,1 20 0,-1-20 15,0 41-15,1-20 0,-1 20 16,0 1-16,1 0 0,-1 21 15,0-22-15,-20 22 0,20 0 0,0 0 0,1 0 16,-1-1-16</inkml:trace>
  <inkml:trace contextRef="#ctx0" brushRef="#br0" timeOffset="75254.84">7324 13907 0,'-22'-22'0,"44"44"0,-44-65 0,22 22 0,0-21 16,0 21-16,0-1 0,0 1 15,0 0-15,0 0 0,0 42 32,0 0-32,-21 22 0,21-22 15,-21 21-15,21 0 0,0 22 0,0-22 16,0 1-16,0-1 0,0 0 16,0 1-16,0-1 0,0 0 0,0-21 15,0 22-15,0-22 0,0 0 0,0 0 16,21-21-1,0 0-15,1-21 16,-1 0-16,0 0 0,0 0 16,0-22-16,0 22 0,1-21 0,-1 21 15,21-22-15,-21 1 0,0 0 16,1-1-16,-1 22 0,0-21 16,-21 21-16,21-1 0,-21 1 0,21 0 15,0 21 1,-21 21-16,0 0 0,0 1 15,0-1-15,0 21 0,0-21 0,22 0 16,-22 1-16,0 20 0,0-21 16,0 0-16,21 0 0,-21 1 15,21-22-15,0 21 0,-21 0 0,21-21 16,0 0-16,1 0 0,-1 0 0,21 0 16,-21 0-16,0 0 0,22 0 0,-22-21 15,21 0-15,-21 21 16,22-22-16,-22-20 0,0 21 0,21-43 15,-20 43-15,-1-21 0,-21 0 16,0-1-16,0 22 0,0-21 16,0-1-16,0 22 0,0 0 0,0 0 15,0 0-15,-21 42 16,-1 0-16,22 21 16,0-20-16,0 20 0,-21-21 15,21 21-15,-21 1 0,21-1 0,0-21 16,0 22-16,0-22 0,0 0 0,0 0 15,0 0-15,21 0 0,0 1 16,1-22-16,-1 0 0,0 0 16,0 0-16,21 0 0,1-22 0,-22 22 15,21-21-15,1 0 0,-22 0 16,21-21-16,0 20 0,1-20 16,-22 0-16,0-1 0,0 1 0,0 0 15,-21-22-15,0 1 0,0-22 16,0 22-16,0 20 0,0 22 15,0 0-15,0 0 0,0 0 0,0 42 16,0 21-16,0 0 16,0 1-16,0-1 0,-21 22 15,21-22-15,-21 21 0,21-20 16,0-1-16,-21 0 0,21 1 0,-21-1 16,21 0-16,0-20 0,0-1 15,0 0-15,0 0 0,0 0 0,21-21 31,0-21-15,0 0-16,0 0 0,1 0 0,-1-1 16,0 1-16,-21 0 0,21 0 15,0-21-15,0 20 0,1 22 0,-22-21 16,21 21-16,0 0 16,-21 21-16,0 1 15,0-1-15,21 0 0,-21 0 0,0 0 16,21 0-16,-21 1 15,0-1-15,21 0 0,-21 0 0,22 0 16,-1-21-16,0 21 0,0-21 0,0 0 16,0 0-16,22 0 0,-1 0 15,0 0-15,1 0 0,20-21 0,1 21 16,-22-21-16,22 0 0,-1 0 0,1 0 16,-22-22-16,0 22 15,1 0-15,-22-21 0,0 20 0,0-20 0,-21 21 16,0-21-16,0 20 0,0-20 15,-21 21-15,0 21 0,0-21 0,-1 21 16,1 0-16,0 0 0,-21 21 0,21-21 16,-1 42-16,1-21 15,0 1-15,0 20 0,0-21 0,21 21 16,0 1-16,0-22 0,0 0 16,0 21-16,21-20 0,0-1 0,21 0 15,-20 0-15,20-21 0,0 21 0,-21-21 16,43 0-16,-22 0 0,1 0 15,20 0-15,1 0 0,-22-21 16,21 0-16,-20 21 0,-1-21 0,0 0 0,1-1 16,-22 1-16,0-21 15,0 21-15,0-22 0,-21 22 0,0-21 0,0 21 16,0 0-16,0-1 0,0 1 16,0 0-16,0 42 15,0 0 1,-21 22-16,21-22 0,0 0 15,-21 21-15,21-20 0,0-1 0,0 21 16,0-21-16,0 0 0,0 1 0,0-1 16,0 0-16,0 0 15,0-42 17,21 0-17,-21 0-15,21-1 0,1 1 16,-22 0-16,21-21 0,0-1 15,0 1-15,0 0 0,0-1 0,22-20 16,-22 21-16,21-1 0,1 1 0,-1 21 16,21 0-16,-20-1 0,-1 22 15,-21 0-15,22 22 0,-22 20 0,0-21 16,-21 21-16,0 1 0,0-1 16,0 0-16,0 1 0,0-1 0,-21 0 15,0 1-15,21-22 0,-22 21 0,22-21 16,-21 1-16,21-1 0,0 0 15,0 0-15</inkml:trace>
  <inkml:trace contextRef="#ctx0" brushRef="#br0" timeOffset="76032.39">12594 13420 0,'0'0'0,"21"-21"0,0 21 0,-21-22 16,22 1-16,-22 0 0,21 0 0,-21 0 15,0 0-15,-21 21 16,-1 0-16,1 0 0,0 0 16,-21 0-16,21 21 0,-22 21 0,1-21 15,0 22-15,-1 20 16,1-21-16,21 22 0,-22-1 0,1 1 15,21-1-15,0 1 0,0-1 0,21-20 16,0-1-16,0 22 0,0-22 16,21-21-16,0 21 0,21-20 0,1-1 15,-1 0-15,0-21 0,22 0 16,-22 0-16,22 0 0,-22 0 0,21 0 16,1 0-16,-22-21 0,1 0 0,-1-1 15,-21 22-15,0-21 0,-21 0 16,0 0-16,0 0 0,0 0 0,-21-1 15,-21 1-15,21-21 0,-22 21 16,1 0-16,0 21 0,-1-22 16,1 1-16,0 21 0,20 0 0,1-21 15,0 21-15,0 0 0,21-21 32,21 21-32,0 0 0,0 0 15,22 0-15,-22 21 0,0 0 16,21 0-16,-20 1 0,20-1 0,-21 21 15,0 0-15,0-20 0,1 20 16,-1 21-16,-21-20 0,0-1 0,0 22 16,0-1-16,0 1 0,0-1 0,-21 1 15,-1-1-15,22 1 16,-21-1-16,0-21 0,0 22 0,0-22 16,0 22-16,21-22 0,-22 0 0,22 1 15,-21-22-15,21 0 0,-21 0 16,21 0-16,0-42 15,21 0-15,0 0 16,1-21-16,-1-1 0,0 1 16,0 0-16,0-22 0,22 1 0</inkml:trace>
  <inkml:trace contextRef="#ctx0" brushRef="#br0" timeOffset="76424.17">13525 13589 0,'0'0'0,"0"-21"16,-21 21 0,0 21-16,21 0 15,-21 22-15,0-22 0,21 21 0,0 0 16,-21 1-16,21-1 0,0 0 0,-22 1 16,22-1-16,0 0 0,0-20 15,0 20-15,0 0 0,0-21 0,0 1 16,22-1-16,-1 0 0,-21 0 15,21 0-15,0-21 0,21 0 16,-20 0-16,-1 0 0,21 0 0,-21-21 16,22 0-16,-22 0 0,21 0 15,-21-1-15,22 1 0,-22 0 0,0-21 16,21-1-16,-42 22 0,21-21 16,-21 21-16,22-22 0,-22 1 0,0 21 15,0 0-15,0 0 0,0-1 0,0 1 16,0 0-16,-22 21 15,22-21-15,0 42 32,22-21-32,-1 0 15,0 0-15,21 0 0,-21 0 16</inkml:trace>
  <inkml:trace contextRef="#ctx0" brushRef="#br0" timeOffset="76667.03">14795 13483 0,'0'0'16,"-21"0"0,21 21-16,-21 1 15,21 20-15,-21-21 0,0 21 0,21 1 16,0-1-16,0 0 0,-21 1 16,21-22-16,0 21 0,-22 1 0,22-22 15,0 21-15,0-21 0,0 0 16,0 1-16,0-1 0,-21 0 15,21 0-15,21-21 32,-21-21-17</inkml:trace>
  <inkml:trace contextRef="#ctx0" brushRef="#br0" timeOffset="76899.89">14520 14034 0,'-21'21'0,"42"-42"0,-63 42 0,42 0 16,0 0-16,0 0 16,0 0-16,0 1 15,21-22-15,0 0 0,0 0 16,1 21-16,20-21 0,-21 0 0,21 0 16,-20 0-16,-1 0 0,21 0 0,-21 0 15,0 0-15,1 0 0,-1-21 16,0 21-16,0 0 0,-21-22 0,21 22 15,-21-21-15,0 0 0,0 0 16,0 0-16,0 0 0,0-1 16,0 1-16</inkml:trace>
  <inkml:trace contextRef="#ctx0" brushRef="#br0" timeOffset="77080.78">14478 13483 0,'0'0'16,"-42"-21"-16,20 21 0,1 0 0,42 0 31,1 0-31,20 0 16,-21 0-16,0 0 0,22 0 0,-22 0 15,21 0-15,-21 0 0,0 0 0,22 0 16,-22 0-16,0-21 0,0 21 16,0 0-16,1 0 0</inkml:trace>
  <inkml:trace contextRef="#ctx0" brushRef="#br0" timeOffset="80159.5">16023 13843 0,'0'21'0,"0"-42"0,21 42 0,-21 0 0,0 1 16,21-22-16,-21 21 0,22-21 16,-22 21-16,21-21 0,0 0 15,0 0-15,0 0 0,22 0 16,-22-21-16,21 0 0,22-1 0,-22 1 15,21 0-15,-20-21 0,20 21 16,1-22-16,-22 1 0,22-22 0,-22 22 16,0 0-16,-21-1 0,1 1 15,-1 0-15,-21-1 0,21 1 0,-21 0 16,0-1-16,0 22 0,0 0 16,0 0-16,0 0 0,-21 21 15,0 0-15,-1 21 0,22 0 0,-21 21 16,0 1-16,0-1 15,0 22-15,0 20 0,-1 1 0,1 0 16,-21-1-16,21 1 0,-22 0 0,22-1 16,-21 1-16,21 21 0,0 0 15,-1-1-15,1 1 0,0 0 0,0 0 16,0 0-16,0 21 0,-1-21 16,1 21-16,-21-22 0,21 1 0,0-21 15,-1 21-15,1-22 0,0-20 0,21 21 16,0-22-16,0-21 0,0 1 15,0-1-15,21-42 0,22 0 0,-1 0 16,0-21-16,1 0 0,20-22 16,1 1-16,-1-21 0,1-1 15,-1 1-15,1-1 0,-1-21 0,-21 1 16,1-1-16,-1-21 0,-21 22 0,0-1 16,-21 0-16,0 1 0,0-1 15,-21 0-15,0 22 0,-21-22 0,-1 22 16,1-1-16,0 22 0,-22-1 15,1 1-15,-1 0 0,1 21 16,-1-1-16,22 1 0,-22 21 0,22-21 16,0 21-16,-1 0 0,22 0 0,0 0 15,21-21-15,0 0 16,21 21-16,0-21 16,1-1-16,41 22 0,-21-21 15,22 0-15,-1 0 0,22 0 0,-21 0 16,-1-22-16,1 22 0,-1 0 15,1 0-15,-1 0 0,-21-1 0,1 1 16,-22 21-16,21-21 0,-21 21 16,-21-21-16,0 42 31,0 0-31,0 0 16,0 1-16,0-1 15,0 0-15,0 0 0,0 0 16,0 0-16,22 1 0,-1-1 0,-21 0 15,21-21-15,0 21 0,0-21 0,0 0 16,1 21-16,-1-21 0,21 0 16,0 0-16,-20 0 0,20 0 0,0 0 15,1-21-15,-1 0 0,0 0 16,-21 0-16,22-1 0,-1 1 0,-21-21 16,22 21-16,-22-22 0,0 1 0,0 21 15,-21-21-15,0 20 0,0 1 16,0 0-16,0 0 0,-21 21 31,0 0-31,0 0 0,-1 21 0,1 0 16,0 0-16,0 1 0,0-1 0,21 0 15,0 21-15,0-21 0,0 1 16,0 20-16,0-21 0,42 21 16,-21 1-16,0-22 0,1-21 15,20 21-15,-21 0 0,21 0 16,1-21-16,-1 0 0,0 0 0,1 0 0,20 0 15,1 0-15,20 0 0,1-21 16,0 21-16,-1-21 0,-20 0 16,21 0-16,-22 0 0,1-22 0,-1 22 15,-21 0-15,-20-21 0,-1-1 16,0 22-16,-21-21 0,0-1 0,0 22 16,0 0-16,-21 0 0,-22 0 15,22 21-15,-21 0 0,0 0 0,-1 0 16,1 21-16,0-21 0,-22 21 15,22 21-15,-1-20 0,1-1 16,0 21-16,21-21 0,-1 22 0,1-22 16,21 0-16,0 0 0,0 0 0,0 0 15,0 1-15,21-1 0,1-21 0,-1 0 16,21 21-16,-21-21 16,22 0-16,-1 0 0,0 0 0,1 0 0,-1-21 15,0 21-15,-21-21 0,22-1 16,-22 1-16,0 0 0,0 0 15,0 0-15,-21 0 0,0-1 16,0 1-16,0 0 0,0 42 31,0 0-15,0 22-16,0-22 0,-21 21 0,21-21 16,0 22-16,0-1 0,0 22 0,0-22 15,0 21-15,-21 1 16,21-22-16,0 22 0,0-1 0,0 1 0,-21-1 15,0 1-15,0-1 0,21 1 0,-22-22 16,22 22-16,-21-22 16,0 0-16,0 1 0,0-1 0,21 0 15,0-21-15,0 22 0,0-22 16,21-42 0,0 0-16,0-22 0,22 22 15,-22-21-15,21-1 0,-21 1 16,22 0-16,-1-22 0,0 1 0,1-22 15,-1 22-15,0-22 0,1-21 0,-1 21 16,0 1-16,1-1 16,-1 0-16,-21 1 0,21-1 0,-20 0 15,-1 22-15,0-1 0,0 1 0,-21 21 16,0-1-16,0 1 0,0 21 16,-21 21-1,0 21-15,21 0 16,-21 0-16,21 0 0,0 22 0,0-1 15,0-21-15,0 22 0,0-1 16,0-21-16,0 21 0,21-20 0,0 20 16,0-21-16,0 0 0,0-21 15,1 21-15,-1-21 0,0 0 0,0 0 16,0 0-16,0 0 0,1 0 0,-1 0 16,0 0-16,0 0 0,0-21 15,0 0-15,1 0 0,-1-21 16,0 20-16,0-20 0,0-21 15,0 20-15,1 1 0,-22 21 16,21-22-16,-21 22 0,0 0 0,0 0 16,0 42 15,-21 0-31,21 0 0,0 1 16,0 20-16,0-21 0,0 21 0,0-20 15,0-1-15,0 21 0,0-21 0,21 0 16,0 1-16,0-1 15,0 0-15,0-21 0,1 21 0,-1-21 16,21 0-16,-21 0 0,22 0 16,-1 0-16,-21 0 0,21 0 0,1 0 15,-1-21-15,0 0 0,1 0 0,-1-1 16,0 1-16,22-42 16,-43 20-16,21-20 0,-20 21 15,-22-1-15,0 22 0,0 0 16,0 0-16,0 0 0,-22 21 15,1 0-15,0 0 0,0 0 16,0 21-16,0 0 0,21 0 0,0 0 16,0 0-16,0 22 0,0-22 15,0 21-15,0-21 0,0 1 0,0-1 16,21 0-16,0 0 0,0 0 0,0 0 16,22-21-16,-22 22 15,21-22-15,0 0 0,1 0 0,-1 0 16,0 0-16,1 0 0,-1 0 0,0-22 15,-20 1-15,20 0 0,-21 0 16,21-21-16,-20 20 16,-22-20-16,0 21 0,0 0 0,21-22 15,-21 22-15,0 0 0,-21 21 32,-1 21-17,22 0-15,0 1 0,-21-1 0,21 21 16,-21-21-16,21 0 0,0 1 15,0-1-15,0 0 0,-21-21 16,21 21-16,-21-21 16,21-21 15,0 0-31,0 0 0,21-1 16,0 1-16,0 0 0,0 0 0,1-21 15,-1 20-15,21-20 16,0 0-16,64-22 0,-42 22 0,-1 21 15,1 0-15,-22 21 16,0 0-16,22 0 0,-43 0 16,0 0-16,-21 21 0,0 0 0,0 21 15,0-21-15,0 22 0,0-1 16,0 0-16,0 1 0,0-1 0,0-21 16,0 22-16,0-22 0,0 0 15,21 0-15,1 0 0,-1 0 0,21-21 16,-21 22-16,22-22 0,-22 0 15,21 0-15,0 0 0,1 0 0,-22 0 16,21-22-16,-21 22 0,22-21 0,-22 0 16,0 0-16,0-21 0,0 20 15,1-20-15,-1 0 0,0-1 16,0 1-16,0-21 0,-21 20 16,21-20-16,1 20 0,-1-20 0,-21 21 15,42-43-15,-42 43 0,21 20 16,-21 1-16,-21 42 15,0 22 1,0-22-16,0 21 0,-1 1 16,1-1-16,-21 64 0,21-43 15,21 43-15,0-64 0,0 1 16,0-1-16,0 0 16,0 1-16,0-22 0,0 0 0,0 0 15,0 0-15,0 1 0,21-22 16,0 0-16,0 0 15,0 0-15,22-22 0,-22 1 0,21 0 16,-21 0-16,22 0 0,20-43 16,-20 22-16,-22 0 0</inkml:trace>
  <inkml:trace contextRef="#ctx0" brushRef="#br0" timeOffset="80399.37">22288 13293 0,'-84'0'0,"168"0"0,-232 0 0,106 0 0,-22-21 15,43 21-15,0 0 0,42 0 32,22 0-32,-1 0 0,21 0 0,-20-22 15,20 22-15,22 0 0,-22 0 16,1 0-16,-1 0 0,1 0 0,-1 0 16,-20 0-16,-1 0 0,0 0 15,-20 0-15,-1 0 0,0 0 0,0 0 16,0 0-16,-42 0 31,0 0-31,-21 0 16,20 0-16</inkml:trace>
  <inkml:trace contextRef="#ctx0" brushRef="#br0" timeOffset="81000.02">7959 14796 0,'21'-22'0,"-42"44"0,63-86 0,-42 43 0,21 0 16,0-22-16,0 22 0,-21 0 15,0 0-15,0 0 0,0 42 16,0 0-16,0 0 15,0 22-15,0-1 0,0 21 16,-21-20-16,21 20 0,-21 1 0,21-1 16,0 1-16,0 20 15,-21-20-15,21-1 0,-21-20 0,0 20 0,21-20 16,0-1-16,0 0 16,-22 1-16,22-22 0,0 0 0,0 0 15,-21 0-15,21-42 31,0 0-31,0 0 0</inkml:trace>
  <inkml:trace contextRef="#ctx0" brushRef="#br0" timeOffset="82724.34">7789 15092 0,'-21'-42'0,"42"84"0,-42-148 0,21 64 16,0-1-16,0 1 0,0 0 15,21-1-15,0 22 0,1-21 0,20 21 16,0 0-16,1-1 0,20 1 15,-21 21-15,22 0 0,-1 21 0,-20 1 16,-1-1-16,0 0 0,1 21 16,-22 1-16,0-1 0,-21 0 0,0 1 15,-21-1-15,0 0 0,-22 22 16,1-22-16,0 0 0,-1 1 0,-20-1 16,21 0-16,-1 1 0,1-22 15,0 0-15,-1 0 0,22 0 0,0-21 16,0 0-16,0 0 0,21-21 15,0 0-15,0 0 0,0 0 0,0 0 16,0-1-16,0 1 0,21 0 16,0 0-16,0 21 15,0 0-15,0 0 0,1 0 0,-1 21 16,0 0-16,0 0 0,0 22 16,0-1-16,1-21 0,-1 22 0,-21-22 15,21 21-15,0-21 0,-21 22 16,21-22-16,0 0 0,1 0 15,-1 0-15,21-21 0,-21 0 0,0 21 0,22-21 16,-22 0-16,21 0 0,1 0 16,-1-21-16,0 0 0,1 0 0,20 0 15,-21 0-15,1-1 16,-1-20-16,0 21 0,-20-21 0,-1-1 16,0 22-16,-21-21 0,0-1 0,0 22 15,0-21-15,-21 21 0,0 0 16,-22 21-16,22 0 0,0 0 15,0 21-15,0 21 0,-1-21 16,1 0-16,0 22 0,0-1 0,21-21 16,-21 22-16,21-22 0,0 21 15,0-21-15,0 22 0,21-22 0,0 0 16,0 0-16,22 0 0,-22 0 16,21-21-16,0 22 0,1-22 15,-1 0-15,22 0 0,-22 0 0,21 0 16,1 0-16,-1 0 0,1 0 15,-1-22-15,1 1 0,-1 0 16,1 0-16,21-21 0,-22 20 0,-21 1 16,22-21-16,-22 21 0,1-22 0,-22 1 15,0 0-15,-21 21 0,0-22 0,0 1 16,-21 21-16,0-22 0,-1 22 16,1 0-16,-21 21 0,0 0 0,-1 0 15,22 0-15,-21 0 0,-1 21 16,22 0-16,-21 1 0,21 20 0,0 0 15,-22-21-15,22 22 0,0 20 16,0-20-16,21-1 0,0 0 16,0 1-16,0-22 0,0 21 0,0-21 15,0 0-15,0 1 0,21-1 0,0-21 16,0 0-16,0 0 0,22 0 16,-22 0-16,0 0 0,0 0 0,22 0 15,-22-21-15,0-1 0,21 1 16,-21 0-16,1 0 0,-1-21 0,0 20 15,-21-20-15,0 21 0,0-21 0,0-1 16,0 22-16,0 0 16,0 0-16,0 0 0,0 42 31,0 0-31,0 21 0,0 1 0,0-1 16,0 0-16,0 1 0,-21 20 0,21-21 15,0 22-15,0 21 0,-21-22 16,21 22-16,-22-1 0,1 1 0,21 0 15,-21-22-15,21 22 0,-21 0 16,0-1-16,0-20 0,-1 20 0,22 1 16,-21-21-16,0-1 0,0 1 15,0-1-15,0 1 0,-1-22 0,22-21 16,0 21-16,0-20 0,0-1 0,0-42 16,0-1-1,22-20-15,-1 0 0,0-1 16,21-20-16,-21-22 0,22 1 0,-1-1 15,0 0-15,1 1 0,-1-22 16,0 0-16,1 0 0,-1 0 0,0 0 16,-20 1-16,20 20 0,0-84 15,-21 84-15,1 21 0,-1 22 16,-21-21-16,0 20 0,0 22 16,0 0-16,21 0 0,-21 0 0,0 42 15,0 0 1,0 0-16,-21 21 15,21-20-15,0-1 0,-21 21 0,21 0 16,0-20-16,0-1 16,0 21-16,0-21 0,0 0 0,0 1 15,0-1-15,0 0 0,21 0 0,0-21 16,0 0-16,0 0 16,0 0-16,1 0 0,-1 0 0,21 0 15,-21-21-15,0 0 0,22 0 0,-22-1 16,0-20-16,0 21 0,0-21 15,1-1-15,-1 22 0,-21-21 0,0 21 16,0-22-16,21 1 16,-21 21-16,-21 42 31,21 21-31,0-21 16,0 1-16,0-1 0,0 0 0,0 21 15,0-21-15,0 1 0,0-1 16,0 0-16,21 0 0,0-21 15,0 0-15,0 0 0,1 0 16,-1 0-16,0 0 0,0 0 16,0 0-16,0-21 0,1 0 0,-1 0 15,0-1-15,0 1 0,0 0 16,0 0-16,-21-21 0,0 20 16,0 1-16,0-21 0,22 21 0,-22 0 15,0 42 1,0 0-1,0 0-15,0 21 0,0-20 16,0-1-16,0 21 0,0-21 0,0 0 16,0 1-16,-22-1 0,22 0 15,0 0-15,0 0 0,0 0 16,22-42 15,-1 21-31,0-21 0,-21 0 16</inkml:trace>
  <inkml:trace contextRef="#ctx0" brushRef="#br0" timeOffset="82887.25">10880 15071 0,'0'0'0,"-22"-21"0,1 21 0,0 0 16,0 0-16,0 0 0,0 0 15,-1 0 1,44 0-1,-1 0-15,0 0 0,0 21 16,0 0-16</inkml:trace>
  <inkml:trace contextRef="#ctx0" brushRef="#br0" timeOffset="83287.02">11091 15282 0,'-21'0'0,"42"0"0,-63 0 15,42-21-15,0 0 0,0 0 16,0 0-16,0 0 0,0-1 0,0 1 16,21 0-16,0 0 0,0 0 15,22 21-15,-22-21 0,21 21 0,-21 0 16,22 0-16,-1 0 0,-21 0 0,22 21 16,-22 0-16,85 233 31,-106-212-16,0-21-15,0 22 0,0-22 0,0 0 16,0 0-16,-22 0 0,22 1 16,0-44-1,0 1 1,0 0-16,0 0 16,0-21-16,22 20 0,-1-20 0,-21 21 15,21-21-15,0-1 0,0 1 16,0 0-16,1-1 0,-1 1 0,0 21 15,0-22-15,0 22 0,0 0 0,1 0 16,-1 0-16,0 21 16,0 0-1</inkml:trace>
  <inkml:trace contextRef="#ctx0" brushRef="#br0" timeOffset="85170.28">12001 15261 0,'0'0'0,"22"21"0,-1-21 15,0 0-15,0 0 0,106 22 16,-85-22 0,-20 0-16,20 0 0,-21 0 0,21 0 15,1 0-15,-22 0 0,21 0 0,-21-22 16,1 1-16,20 0 0,-21 21 16,-21-21-16,21 0 0,-21 0 15,0-22-15,0 22 0,0 0 0,0 0 16,0 0-16,-21-1 0,0 22 15,0 0-15,0 0 0,-1 0 16,-20 0-16,21 22 0,-21-22 0,20 42 16,-20-21-16,0 21 0,21 1 0,-22 41 15,22-41-15,21-22 16,0 21-16,0 1 0,0-22 0,0 21 16,21-21-16,0 0 0,22 1 15,-22-22-15,21 21 0,1-21 0,20 0 16,-21 0-16,1 0 0,20 0 0,-20-21 15,20 21-15,-21-22 16,22 1-16,-22 0 0,22 0 0,-22-21 16,22 20-16,-22-20 0,0 21 15,-21-21-15,1-1 0,-1 1 0,-21 21 16,0-22-16,0 22 0,0 0 0,0 0 16,-21 21-1,21 21-15,-22 0 0,1 0 16,21 1-16,-21 20 0,21-21 15,-21 21-15,0 1 0,21-22 0,0 21 16,0-21-16,-21 22 0,21-22 16,-22 0-16,22 0 0,0 0 15,0 1-15,0-44 32,22 1-32,-1 21 15,-21-21-15,21 0 0,0-21 0,0 20 16,0-20-16,-21 21 0,22-21 15,-1-1-15,0 1 0,21 0 0,-21-1 16,1 22-16,-1 0 0,21 0 16,-21 0-16,0 21 0,1 0 0,-1 0 15,0 0-15,-21 21 0,21 0 16,-21 0-16,21 21 0,-21-20 16,0 20-16,0-21 0,0 21 0,21 1 0,-21-22 15,0 21-15,22-21 16,-22 1-16,0-1 0,0 0 0,0 0 15,0 0 1,21-21-16,0 0 16,-21-21-16,21 0 15,0 0-15,0 0 0,-21-1 16,22-20-16,-1 21 0,0-21 0,0 20 16,0-20-16,0 0 0,1-1 15,-1 22-15,21-21 0,-21 21 16,0 0-16,1 21 0,-1 0 0,0 0 15,-21 21 1,0 0-16,0 0 0,0 21 16,0-20-16,0 20 0,0 0 15,0-21-15,0 22 0,21-22 0,-21 0 16,21 21-16,0-20 0,1-22 16,-1 21-16,0 0 0,0-21 0,0 0 15,22 0-15,-1 0 0,0 0 0,-21 0 16,22 0-16,63-21 15,-64 0-15,0-1 0,-21 1 16,22 0-16,-1-21 0,-21 21 0,0-22 16,1 22-16,-1-21 0,0 21 0,-21-22 15,0 22-15,0 0 0,0 0 16,0 0-16,0-1 0,-21 22 16,0 0-16,-1 0 0,1 22 15,0-1-15,0 0 0,0 0 16,21 21-16,0-20 0,0 20 0,0-21 15,0 0-15,0 22 0,0-22 16,0 0-16,0 0 0,0 0 0,21 0 16,0 1-16,0-22 0,0 0 0,1 21 15,-1-21-15,21 0 0,-21 0 16,0 0-16,1 0 0,20-21 0,-21-1 16,0 22-16,0-21 0,1 0 15,-1-21-15,0 21 0,0-1 16,-21-20-16,0 21 0,21-21 0,-21 20 15,21 1-15,-21 0 0,0 0 16,0 42 0,0 0-16,0 0 15,0 1-15,0-1 0,-21 0 0,21 0 16,-21 0-16,21 0 0,0 1 0,0-1 16,0 0-16,0 0 15,21-21 16,0-21-31,1 21 0,-1-21 16,0 0-16,-21-1 0,21-20 16,0 21-16,22 0 0,-22 0 15,0-1-15,0 1 0,-21 0 0,21 0 16,0 21-16,1 0 16,-22 21-16,0 0 0,0 0 15,0 1-15,0-1 0,0 0 16,0 0-16,0 0 0,0 0 0,0 1 15,21-1-15,0 0 0,-21 0 0,21 0 16,0-21-16,0 0 0,-21 21 16,22-21-16,-1 0 0,0 0 0,21 0 15,-21-21-15,1 21 0,-1-21 16,21 0-16,-21 0 0,0 0 16,1-22-16,-1 1 0,0 21 15,21-85-15,-21 64 0,1-1 16,-1 1-16,-21-22 0,21 22 0,0 0 15,-21-1-15,0 1 0,21 21 16,-21-21-16,-21 63 31,0 21-31,0-21 0,0 22 0,-1-1 16,1-21-16,21 21 0,0 1 16,-21-1-16,21 22 0,0-22 0,0 0 15,0 1-15,0-22 0,0 21 16,0 0-16,0-20 0,0-1 15,0 0-15,0 0 0,21-21 16,0 0 0,1 0-16,-1-21 0,0 0 15,0 0-15,-21-22 0</inkml:trace>
  <inkml:trace contextRef="#ctx0" brushRef="#br0" timeOffset="85318.5">15706 14986 0,'0'0'16,"-22"0"-16,1 0 0,0 0 0,42 0 47,0 0-47,1 0 0,-1 0 15,21 0-15,-21 0 0,0 0 0,22 0 16,-22 0-16,21 0 0,1 0 16,-22 0-16</inkml:trace>
  <inkml:trace contextRef="#ctx0" brushRef="#br0" timeOffset="87973.08">17992 15007 0,'21'-21'0,"-42"42"0,63-63 0,-21 21 15,-21 0-15,0-1 0,0 1 16,0 0-16,0 0 0,0 0 16,-21 21-1,0 0-15,0 0 0,-22 0 16,22 21-16,0 0 0,-21 0 0,20 22 16,1-1-16,0 0 0,0 1 0,0 20 15,21-21-15,0 1 0,0 20 16,0-20-16,0-1 0,0 0 0,21-21 15,0 22-15,0-22 16,0 0-16,22 0 0,-22 0 0,21-21 16,1 0-16,41 0 0,-41 0 15,20 0-15,1-21 0,-22 0 16,21 0-16,1-21 0,-1-1 0,1 22 16,-22-42-16,1 20 0,-1 1 15,0-22-15,-21 22 0,22-64 16,-43 64-16,0 0 0,0-1 15,0 22-15,0 0 0,0 0 0,0 42 32,-21 0-32,21 21 0,-22-20 15,1 20-15,0 0 0,0 1 16,0-1-16,21 21 0,-21-20 16,-1-1-16,1-21 0,0 22 0,21-1 15,0-21-15,0 0 0,0 0 16,0 1-16,0-1 15,21-21-15,0 0 0,1 0 16,-1-21-16,0-1 0,21 22 16,-21-21-16,22 0 0,-22-21 0,0 21 15,21-1-15,-20-20 0,-1 21 16,0-21-16,0 20 0,0 1 16,0 21-16,1-21 0,-1 21 0,0 0 15,-21 21-15,21 0 16,-21 1-16,21-1 0,-21 21 15,0-21-15,0 22 0,0-22 0,21 0 16,1 21-16,-22-21 0,21 1 16,0-1-16,0 0 0,21 0 0,-20-21 15,20 21-15,0-21 0,1 0 0,-1 0 16,0 0-16,1 0 0,20 0 16,-21 0-16,1-21 0,-1 0 0,0 0 15,1 0-15,-22-1 0,21-20 16,-42 21-16,21-21 0,-21-1 0,0 1 15,0 0-15,0-1 0,-21 22 16,0 0-16,21-21 0,-42 42 16,21-22-16,-1 22 0,-20 0 0,21 0 15,-21 0-15,-1 0 0,22 22 16,-21-1-16,-1 0 0,22 21 0,-21 1 16,21-1-16,0-21 0,-1 21 15,22 1-15,-21-22 0,21 21 0,0-21 16,0 1-16,0-1 0,21 0 15,1 0-15,-1-21 0,0 0 0,21 21 16,-21-21-16,1 0 0,20 0 0,-21 0 16,21-21-16,1 21 0,-22-21 15,21 0-15,-21 0 0,1-1 16,-1 1-16,0-21 0,0 21 16,0-22-16,0 22 0,-21-21 0,0 21 15,22 0-15,-22-1 0,21 22 16,-21 22-1,0-1 1,0 21-16,0-21 0,0 0 0,-21 22 16,21-22-16,0 0 0,0 0 0,0 0 15,0 22-15,0-22 16,21 0-16,0 0 0,21-21 16,-21 0-16,22 0 0,-1 0 0,-21 0 15,22 0-15,-1 0 0,0 0 16,-21-21-16,22 21 0,-22-21 15,21 0-15,-21 0 0,1-1 0,-1 1 16,0-21-16,-21 21 0,0-22 16,0 22-16,0 0 0,0-21 0,0 21 15,0 42 1,-21 0 0,21 0-16,-21 0 0,-1 0 15,22 22-15,0-22 0,0 21 0,-21-21 16,21 1-16,0-1 0,-21 0 0,21 0 15,0 0-15,0 0 0,0 1 16,21-44 15,0 1-15,1 21-16,-1-21 0,-21 0 16,21 0-16,0 0 0,0-1 0,0-20 15,1 21-15,-1-21 0,0 20 16,0-20-16,21 21 0,-20 0 0,-1 21 15,0 0-15,-21 21 16,0 0 0,21 0-16,-21 22 0,0-22 0,21 0 15,-21 0-15,21 0 16,1 0-16,-1 1 0,0-1 0,0 0 16,0 0-16,22-21 0,-1 21 15,-21-21-15,21 0 0,1 0 0,-1 0 16,0 21-16,1-21 0,-22 0 0,21 0 15,1 0-15,-1-21 16,0 21-16,-21-21 0,1 0 0,20 0 0,-21 0 16,0-1-16,0-20 0,-21 21 15,0-21-15,22-1 0,-22 22 0,0-21 16,0 21-16,0-22 0,-22 22 16,1 21-16,0-21 0,0 21 0,0 0 15,-22 0-15,22 21 0,-21-21 16,21 21-16,0 22 0,-1-22 15,1 0-15,0 21 0,21-21 0,0 22 16,0-22-16,0 21 0,0-21 16,0 1-16,0-1 0,21-21 0,0 21 15,1 0-15,-1-21 16,0 0-16,0 0 0,0 0 0,0 0 16,1 0-16,-1-21 0,0 0 0,0 0 15,0 21-15,-21-22 0,21 1 16,1 0-16,-1 0 0,0 0 0,0 0 15,0-1-15,-21 1 16,21 0-16,-21 42 31,0 0-31,0 1 0,0-1 16,0 21-16,0-21 0,0 22 0,0-1 16,0 0-16,0 1 0,0-1 15,0 0-15,0 1 0,0 20 0,-21-21 16,21 22-16,0-1 0,0 1 15,0-1-15,0 22 0,21-21 0,1-1 16,-1 1-16,21 20 0,-21-20 16,0-1-16,1 1 0,-1-1 15,0 1-15,0-1 0,-21 1 0,0-22 16,0 0-16,0 1 0,0-22 16,0 0-16,0 0 0,-21 0 0,0-21 15,0 0-15,-1 0 0,1-21 0,0 0 16,0 0-16,0 0 0,-22-22 15,22 1-15,-21 0 0,21-22 0,0 22 16,21-22-16,0 1 0,0-1 16,0 1-16,0-1 0,42-20 15,-21-1-15,21 22 0,1-22 0,-1 0 16,22 1-16,-22 20 0,21 1 0,1-1 16,-22 1-16,1 20 0,20-20 15,-42 20-15,22 1 0,-1 0 16,-21-1-16,-21 1 0,0 21 0,0 0 15,0 0-15,0-1 0,-21 22 16,-21 22 0,20-1-16,1 0 0,0 0 15,21 0-15,-21 22 0,0-22 0,21 0 16,-21 0-16,21 21 0,0-20 16,0-1-16,0 0 0,21 0 15,0-21-15,0 0 0,0 0 0,0 21 16,22-21-16,-22 0 0,21 0 15,-21 0-15,22-21 0,-1 0 0,-21 0 16,22 0-16,-1-1 16,-21 1-16,21-21 0,1 21 0,-22-22 15,21 1-15,-21 0 0,-21-1 0,0 1 16,0 0-16,0-1 0,0 22 16,0 0-16,0 0 0,-21 0 0,-21 21 15,21 0-15,0 0 0,-1 0 16,1 0-16,21 21 0,0 0 0,0 0 15,0 0-15,0 1 0,0-1 16,0 21-16,21-21 0,1 0 0,-1 22 16,0-22-16,21 0 0,-21 0 15,1 0-15,-1 1 0,0-1 16,-21 0-16,-21 0 16,-22-21-1,1 0-15,-21 0 0,-22 0 0,-21 0 16</inkml:trace>
  <inkml:trace contextRef="#ctx0" brushRef="#br0" timeOffset="88871.49">677 16955 0,'-63'0'0,"126"0"0,-169 0 0,43 0 16,21 0-16,-1 0 0,22 0 16,-21 0-16,21 0 0,42 0 31,0 0-31,21 21 0,22 0 16,-1-21-16,1 21 0,-1 0 15,22-21-15,0 21 0,-1-21 16,1 0-16,0 0 0,-1 0 15,1 0-15,0 0 0,-1 0 0,-20 0 16,-1-21-16,1 0 0,-22 21 16,0-21-16,-20 0 0,-1 21 15,-21-21-15,0-1 0,0 1 0,-21 0 16,-1 0-16,1 0 0,-21 0 16,0-1-16,-1 1 0,1 0 0,0 21 15,20-21-15,1 0 0,21 0 16,21-1-1,22 22-15,-22 0 0,21 0 16,1 0-16,-1 0 16,0 22-16,1-1 0,-1 0 0,-21 0 15,0 0-15,0 22 0,-21-22 16,0 21-16,0 0 0,-21 1 16,-21-1-16,0 0 0,-1-20 0,1 20 15,0 0-15,-1 1 0,-20-22 16,20 21-16,22-21 0,0 0 0</inkml:trace>
  <inkml:trace contextRef="#ctx0" brushRef="#br0" timeOffset="89227.79">3281 16574 0,'0'0'0,"-21"-22"0,-22-20 16,22 21-16,-21 0 0,21 0 16,-1-1-16,1 1 0,0 21 0,21-21 15,0 42 1,0 0-1,0 1-15,0 20 0,0 0 16,0 22-16,0-22 0,0 22 0,0-1 16,0 1-16,0-1 0,0 1 15,0-22-15,0 0 0,0 1 16,0-22-16,0 21 0,0-21 0,0 0 16,0 1-16,-21-22 15,0 0-15,0 0 16</inkml:trace>
  <inkml:trace contextRef="#ctx0" brushRef="#br0" timeOffset="89707.38">2836 16806 0,'0'-63'0,"106"444"0,-212-699 0,106 213 0,0 41 16,0 22-16,21-64 0,1 64 16,-1-1-16,0 1 0,21 0 15,-21-1-15,22 22 0,-22 0 0,21 21 16,1 0-16,20 0 0,-21 0 15,22 21-15,-1 21 0,-20 1 0,-1-1 16,22 22-16,-43-22 0,21 21 16,-21-20-16,-21 20 0,0 1 15,0-22-15,0 22 0,0-22 16,-21 0-16,0-21 0,0 22 0,0-22 16,-1 0-16,1 0 0,0-21 31,21-21-31,0 0 0,0-21 15,0 20-15,0-20 0,0-21 16,21 20-16,0-20 0,1 20 0,-1-20 16,21-1-16,0 22 0,1-21 15,-1 20-15,0-20 0,22 20 0,-22 1 16,1 21-16,20 21 0,-21 0 16,-20 0-16,20 21 0,-21 21 0,0-20 15,0 20-15,-21 21 0,0-20 16,0 20-16,0 1 0,0-1 15,-21 1-15,0-1 0,0-20 16,-21 20-16,20-21 0,1 1 0,0-1 16,0-21-16,21 22 0,0-22 15,21-21 1,0 0-16,0-21 0,1-1 16,-1 1-16,21 0 0,-21-21 0,22 21 15</inkml:trace>
  <inkml:trace contextRef="#ctx0" brushRef="#br0" timeOffset="90061.18">4466 16595 0,'0'0'0,"21"-21"16,0 21-16,1-22 0,-22 44 31,-22-1-31,1 0 0,0 0 16,0 0-16,0 22 0,0-1 0,-1-21 16,1 21-16,0 1 0,21-1 15,0 0-15,0 1 0,0-1 0,0-21 16,0 22-16,21-22 0,0 0 15,1 0-15,-1 0 0,21-21 0,0 0 16,1 0-16,-1 0 0,0 0 16,1 0-16,-1-21 0,0 0 0,1 0 15,-1-22-15,0 22 0,-20-21 16,-1 21-16,-21-22 0,0 1 16,0 0-16,0-1 0,0 1 15,-21 0-15,-1 21 0,-20-22 0,21 22 16,0 21-16,-22 0 0,22 0 15,-21 0-15,21 0 0,0 0 0,-1 0 16,1 21-16,0 0 0,21 1 16,0-1-16,0 0 0,0 0 0,21 0 15,0 0-15,22-21 0,-22 22 16,21-1-16,1-21 0</inkml:trace>
  <inkml:trace contextRef="#ctx0" brushRef="#br0" timeOffset="90460.95">5207 16849 0,'0'-21'16,"0"-1"-1,0 1-15,0 0 0,0 0 0,0 0 16,0 0-16,0-1 0,0 1 16,21 0-16,0 0 0,0 0 0,22 0 15,-22 21-15,21 0 0,1 0 16,-1 0-16,0 0 0,-21 0 0,22 0 15,-1 21-15,0 0 0,-20 21 0,20-21 16,-42 22-16,0-22 16,0 21-16,0-21 0,0 22 0,0-22 15,0 21-15,-42-21 0,42 1 16,-22-1-16,1-21 0,0 21 0,0-21 16,21-21-1,0 0 1,0-1-16,21 1 15,0-21-15,-21 21 0,21-22 0,1 22 16,-1-21-16,-21 0 0,21 20 16,0-20-16,0 21 0,22 0 15,-22 0-15,0-22 0,21 43 16,1-21-16,-22 0 0,0 21 0,21 0 0,-21 0 16,1 21-1</inkml:trace>
  <inkml:trace contextRef="#ctx0" brushRef="#br0" timeOffset="90787.76">6075 16722 0,'0'0'0,"0"21"0,0 0 0,21 0 0,-21 0 16,21 1-16,0-1 0,-21 0 15,21-21-15,22 21 0,-22-21 16,0 0-16,21 0 16,-20-21-16,-1 0 0,0 21 0,0-43 15,0 22-15,0 0 0,1 0 16,-1-21-16,0 20 0,0-20 15,-21 0-15,21 21 0,-21-22 0,0 22 16,0 0-16,0 0 0,-21 21 16,0 0-16,0 0 15,0 21-15,-1 0 0,22 0 16,-21 22-16,0-22 0,21 21 0,0 0 16,0 1-16,0-1 0,0-21 15,0 22-15,0-22 0,0 21 0,0-21 16,21 0-16,0 1 0,1-1 15,-1 0-15,0 0 0,21-21 16,-21 0-16,1 0 0,20 0 16,-21 0-16,0 0 0,22 0 0,-1-21 15,0 0-15</inkml:trace>
  <inkml:trace contextRef="#ctx0" brushRef="#br0" timeOffset="94463.65">7683 16912 0,'0'0'0,"0"21"0,22-21 0,-1 0 0,0 0 16,0 0-16,0 0 0,0 0 0,1 0 15,-1 0-15,0-21 16,0 0-16,21 0 0,-20 0 0,-1-22 15,0 22-15,21-21 0,-21 0 16,1 20-16,20-20 0,-21 0 0,0-1 16,-21 1-16,0 0 0,21-1 15,-21 1-15,0 21 0,0-21 0,0 20 16,0 1-16,0 0 0,-21 0 16,0 21-16,0 0 15,0 21-15,21 0 0,0 0 0,0 1 16,0-1-16,0 0 0,0 21 15,21-21-15,0 1 0,0-1 0,0 0 16,-21 21-16,22-21 16,-1 1-16,-21 20 0,21-21 0,-21 0 15,21 0-15,0 22 0,-21-22 16,0 0-16,21 0 0,1 0 0,-1-21 16,0 0-16,0 0 15,0 0-15,0 0 0,1 0 0,-1-21 16,21 21-16,-21-21 0,0 0 15,22-21-15,-22 20 0,0 1 0,21 0 16,-20-21-16,-1 21 0,0-22 16,0 22-16,-21-21 0,0 21 0,0-22 15,0 22-15,0 0 0,0 0 0,-21 21 16,0 0 0,0 0-16,-1 0 0,1 0 0,0 21 15,-21 0-15,21 0 0,-1 0 16,1 1-16,0 20 0,21-21 0,0 21 15,0-20-15,0 20 0,0-21 16,0 21-16,21-20 0,0 20 0,1-21 16,20 0-16,0 0 0,1 1 15,20-22-15,1 21 0,-1-21 0,22 0 16,-1 0-16,1 0 0,0 0 16,-1 0-16,1-21 0,0-1 0,-1 1 15,-20 0-15,21 0 0,-22 0 16,1-22-16,-22 22 0,0 0 15,-21-21-15,1 21 0,-22-1 0,0-20 16,0 21-16,0 0 0,-22-22 16,22 22-16,-21 21 0,-21-21 0,21 21 15,0 0-15,-22 0 0,1 0 16,21 0-16,-22 0 0,1 21 0,0 0 16,21 1-16,-22-1 0,1 0 15,21 0-15,-22 0 0,22 22 0,0-22 16,0 21-16,21-21 0,0 22 0,0-22 15,0 0-15,0 0 0,21 0 16,0 0-16,0-21 0,1 0 16,20 0-16,-21 0 0,0 0 15,22 0-15,-1 0 0,-21 0 0,21-21 16,1 0-16,-22 0 0,21-21 16,-21 20-16,1 1 0,20-21 0,-21 21 15,-21 0-15,21-1 0,-21 1 16,21 0-16,-21 0 0,0 0 0,22 21 15,-22 21 1,0 0-16,0 0 16,-22 0-16,22 1 0,0-1 0,0 21 15,0-21-15,0 0 0,0 22 16,0-22-16,22 0 0,-1 0 16,0 0-16,21 1 0,1-1 15,-1-21-15,21 0 0,1 0 0,-22 0 16,22 0-16,-1 0 0,-20-21 15,20-1-15,1 22 0,-22-42 0,0 21 16,1 0-16,-1-22 0,-21 22 16,0-21-16,0 21 0,-21-22 0,0 22 15,0-21-15,0 21 0,0-22 16,-21 22-16,0 0 0,0 21 0,-21 0 16,20 0-16,-20 0 0,0 0 15,21 0-15,-22 0 0,1 21 16,0 0-16,-1 22 0,22-22 0,-21 0 15,21 21-15,-1-20 0,22 20 16,0 0-16,0-21 0,0 22 0,0-22 16,22 0-16,-1 21 0,0-42 15,21 22-15,-21-1 0,22-21 0,-22 0 16,21 0-16,1 0 0,-1 0 16,0-21-16,1-1 0,-22 1 0,21-21 15,0 21-15,-20-22 0,20 1 16,-21 0-16,21-1 0,-20 1 0,-1-21 15,0 20-15,0-20 16,-21 20-16,0-20 0,21 21 0,-21-1 16,0 22-16,0-21 0,0 21 15,-21 21-15,0 0 0,0 21 16,0 0-16,-1 21 0,1 1 16,0-1-16,0 0 0,0 1 0,21-1 15,0 0-15,0 1 0,0-1 16,0 0-16,0 1 0,0-1 0,21 0 15,0-21-15,21 22 0,-20-22 0,20 0 16,0 0-16,1 0 0,-1-21 16,21 0-16,-20 0 0,20 0 15,-20 0-15,20 0 0,-21-21 16,1 0-16,-1 0 0,0 0 0,-20 0 16,20-22-16,-21 22 0,0 0 15,0-21-15,-21 20 0,22 1 0,-22 0 16,0-21-16,0 21 15,-22 21-15,1 0 0,0 0 0,-21 0 16,21 0-16,-22 0 0,22 21 0,-21 0 16,21 0-16,-1 0 0,-20 22 15,21-22-15,0 21 0,0-21 0,21 22 16,0-22-16,0 21 0,0-21 16,0 22-16,0-22 0,0 0 15,0 0-15,0 0 0,21-21 16,0 0-16,0 0 0,0 0 0,0 0 15,1-21-15,20 21 0,-21-21 16,0-21-16,22 20 0,-22 1 0,0-21 16,0 0-16,0 20 0,0-20 0,1 21 15,-1-21-15,-21 20 16,0 1-16,21 0 0,-21 42 31,-21 0-31,0 1 0,21-1 0,-22 0 16,1 21-16,21-21 0,0 22 15,0-22-15,0 21 0,0-21 16,0 1-16,0-1 0,0 0 16,21 0-16,1-21 0,-1 0 0,0 0 15,21 0-15,1 0 0,-1 0 0,0 0 16,1-21-16,20 0 0,-21 0 16,1-1-16,-22-20 0,21 0 0,1 21 15,-22-22-15,21 1 0,-21-22 16,0 22-16,1 0 0,-1-22 0,0 22 15,-21-22-15,0 22 0,0 21 16,0 0-16,0 0 0,0-1 0,0 44 16,-21-1-1,0 21-15,-1 0 0,1 1 16,0-1-16,0 0 0,0 1 0,21-1 16,0 0-16,-21 22 0,21-22 15,0 1-15,0-1 0,0 0 0,0-21 16,0 22-16,21-22 0,0 0 15,0 0-15,0 0 0,22-21 0,-22 0 16,21 0-16,0 0 0,-20 0 16,20 0-16,0-21 0,-21 0 0,1 0 15,-1 0-15,0-22 0,0 22 16,0-21-16,-21 21 0,0 0 0,0-1 16,0 1-16,0 0 0,0 0 15,21 42 16,-21 0-15,22-21-16,-1 21 0,0-21 16,0 0-16,0 0 15,22 0-15,-22-21 0,0 21 16,0-21-16,0 21 0,0-21 16,1 21-16,-22-21 0,21 21 0,-21-21 15,21 21-15,-42 21 31,21 0-31,-21 0 0,21 0 16,0 0-16,-22 1 16,22-1-16,0 21 0,0-21 0,0 0 15,0 1-15,0-1 0,0 0 16,22 0-16,-1-21 0,0 21 0,0-21 16,21 0-16,-20 0 0,20 0 15,0 0-15,1-21 0,-22 21 16,21-21-16,0 0 0,-20-22 0,20 22 15,-21-21-15,21 0 0,-20-1 0,-1 1 16,21 0-16,-21-1 0,0-20 16,1-1-16,-1-42 0,0 43 15,-21 21-15,0-1 0,0 22 16,0-21-16,0 21 0,-21 21 16,0 21-16,-1 0 15,1 21-15,0-21 0,0 22 16,0-1-16,0 0 0,21 1 15,-22-1-15,22-21 0,-21 22 0,21-1 16,0 0-16,0 1 0,0-22 0,0 21 16,0-21-16,21 22 0,-21-22 15,22 0-15,-1 0 0,0-21 0,0 0 16,0 0-16,0 0 0,22 0 16,-22 0-16,0 0 0,0-21 0,0 0 15,1 0-15,-1-1 0,0 1 16,0-21-16,0 21 0,0-22 15,-21 22-15,22 0 0,-22 0 16,0 42 0,0 0-1,0 0-15,0 1 0,0-1 0,0 0 16,0 21-16,0-21 0,0 1 16,0-1-16,21 0 0,-21 0 0,21-21 15,-21 21-15,21-21 0,0 21 16,0-21-16,1 0 0,20 0 15,-21 0-15,21-21 0,-20 0 0,20 0 16,0 0-16,-21-22 0,22 22 16,20-42-16,-42 20 15,22-20-15,-1 21 0,-21-22 0,22 22 16,-22-22-16,42-63 0,-42 64 16,1 20-16,-22 1 0,0 21 15,0 0-15,-22 42 16,1 0-16,-21 21 0,21-20 15,0 20-15,-1 21 0,-20-20 16,42-1-16,0 0 0,0 1 16,0-1-16,0 0 0,0 1 0,0-22 15,21 21-15,-21-21 0,21 22 16,1-22-16,-1 0 0,-21 0 0,21 0 16,0-21-16,0 0 0,0 0 15,1 0-15,-1 0 0,0-21 0,0 0 16,0 0-16,0 21 15,-21-21-15,22 0 0,-1-1 0,-21 1 16,21 21-16,-21 21 31,0 1-15,0-1-16,0 0 16,0 0-16,0 0 15,0 0-15,0 1 0,21-22 0,-21 21 16,21-21-16,0 0 0,1 21 15,-1-21-15,0 0 0,0 0 0,0 0 16,0 0-16,1 0 0,-1-21 16,0 0-16,0 21 0,0-22 0,0 1 15,1-21-15,-1 21 0,0 0 16,0-1-16,-21 1 0,21 0 16,-21 0-16,21 0 0,-21 0 15,-21 21 1,0 21-16,0-21 15,0 21-15,0 0 0,-22 0 16,22 0-16,0 22 0,-21 20 16,42 1-16,0-22 0,-22 0 15,1 22-15,21-1 0,-21-20 0,21 20 16,0 1-16,0-1 0,-21 1 16,21-1-16,0 1 0,-21-1 0,21 1 15,0-1-15,0 1 0,0-1 16,0 1-16,0-22 0,0 22 0,0-22 15,-21-21-15,21 21 0,0-20 16,0-1-16,-22 0 0,1-21 16,21-21-1,0 0-15,0-1 16,0 1-16,0-21 0,0 21 0,0-22 16,0 1-16,21 0 0,-21-22 15,0 22-15,0-22 0</inkml:trace>
  <inkml:trace contextRef="#ctx0" brushRef="#br0" timeOffset="94692.52">14393 16383 0,'0'0'16,"21"-21"-16,1 21 15,-1 0-15,21 0 0,-21-21 16,22 21-16,-22-21 0,21-1 15,0 22-15,-20-21 0,20 0 0,0 21 16,1-21-16,-1 0 0,0 21 16,1 0-16,-22-21 0,0 21 0,0 0 15,0-22-15,-21 1 16,-21-21 0,0 42-16</inkml:trace>
  <inkml:trace contextRef="#ctx0" brushRef="#br0" timeOffset="94883.97">14139 16087 0,'-21'21'0,"42"-42"0,-84 42 16,42 0-16,-1 0 16,22 0-1,0-42 16,-21 0-15</inkml:trace>
  <inkml:trace contextRef="#ctx0" brushRef="#br0" timeOffset="95024.88">13314 16129 0,'-43'21'0,"86"-42"0,-107 42 0,43-21 0,0 21 15,-21-21-15,20 0 16,22-21-16,0 0 16,0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7T01:54:26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 1122 0,'0'0'16,"0"-21"-16,21 0 0,1-1 0,-22 1 15,0 0-15,21-85 32,-21 85-17,0 42 1,0 0-16,0 22 15,0-22-15,0 21 0,0 1 16,0 20-16,0-21 0,0 22 0,-21-22 16,-1 1-16,1 20 0,0-21 15,0 1-15,0 20 0,0-20 16,-1-1-16,22-21 0,0 0 0,0 0 16,0 1-16,0-44 31,0-20-31,0 21 0,22 0 15,-1-22-15,0 22 0,0-21 16,0 0-16,0 20 0,1-20 0,-1 0 16,0-1-16,-21 22 15,21-21-15,0 21 0,0-22 0,1 22 16,-1 21 0,0 0-16,-21 21 0,21-21 0,-21 22 15,0 20-15,21-21 0,0 0 16,-21 22-16,22-22 0,-22 21 15,21-21-15,-21 22 0,0-1 0,21-21 16,0 21-16,0-20 0,-21 20 16,21-21-16,1-21 0,-1 21 15,0 0-15,0-21 0,0 0 16,22 0-16,-22 0 0,21-21 16,-21 0-16,0 0 0,22-21 0,-22 20 15,0 1-15,0-21 0,0 21 16,-21-22-16,22 1 0,-22 21 0,0-21 15,0-1-15,0 1 0,-22 0 16,1-1-16,0 22 0,0-21 16,0 21-16,0 21 0,-1 0 15,1 0-15,0 0 16,21 21-16,0 0 0,0 0 16,0 0-1,21 0-15,0-21 0,1 0 0</inkml:trace>
  <inkml:trace contextRef="#ctx0" brushRef="#br0" timeOffset="482.72">2117 783 0,'-43'21'15,"43"1"1,-21-1-16,21 21 0,0 0 0,0 1 0,-21-1 15,21 0-15,0 22 16,-21-22-16,21 1 0,0-1 0,0 0 16,0 1-16,0-1 0,0-21 15,0 21-15,-21-20 0,21-1 16,0 0-16,0 0 0,0 0 16,0-42-1,0 0 1,0 0-16,0 0 0,0-1 15,0 1-15,0 0 0,21-21 16,-21-1-16,21 1 0,-21 0 0,21-1 16,21-20-16,-20 21 0,-1-1 0,21 22 15,0 0-15,1 0 16,-1 21-16,0 0 0,1 0 0,-1 21 16,0 21-16,1-21 0,-22 22 15,0-1-15,21 0 0,-42 1 16,22-1-16,-22 0 0,0 1 0,0-1 15,0 0-15,0-20 0,-22 20 16,1-21-16,0 0 0,21 0 0,-21 1 16,21-1-16,-21-21 0,21 21 15,0-42 1,0 0 0,0-1-16,0 1 0</inkml:trace>
  <inkml:trace contextRef="#ctx0" brushRef="#br0" timeOffset="1246.28">3344 1122 0,'0'-21'0,"0"42"0,0-63 16,-21 20-16,0 1 15,0 0-15,0 21 0,-1-21 16,-20 21-16,21 0 0,0 0 0,-22 0 15,22 0-15,-21 21 0,21 21 16,-22-20-16,22 20 0,0-21 16,0 21-16,0 1 0,0-1 15,-1 0-15,22 1 0,-21-1 0,21 0 16,0-20-16,0 20 0,0-21 16,0 21-16,0-20 0,21-1 15,1-21-15,-1 0 0,21 0 16,-21 0-16,0 0 0,1-21 15,20 21-15,-21-22 0,21 1 0,-20 0 16,-1 0-16,21-21 0,-21 20 0,0 1 16,1 0-16,-22-21 0,21 21 15,-21-22-15,21 1 0,-21 21 0,0-22 16,0 22-16,0 0 16,0 0-16,0 42 31,0 0-31,-21 0 0,21 22 0,-21-22 15,21 21-15,0 1 0,0-1 16,0 0-16,0-21 0,0 22 0,0-22 16,0 21-16,0-21 0,21 1 15,0-1-15,0 0 0,0 0 0,0-21 16,1 0-16,20 0 0,-21 0 16,21 0-16,1-21 0,-1 21 0,0-21 15,-20 0-15,20-1 0,0-20 16,1 21-16,-1 0 0,-21-22 15,21 1-15,-20 21 0,-1-21 0,0-1 16,0-20-16,0 20 0,0 1 16,-21-21-16,0 20 0,0 1 15,22 0-15,-22-1 0,0 22 0,0 0 16,0 0-16,0 42 16,0 0-16,-22 21 0,1 1 15,21-1-15,0 0 0,-21 22 16,0-22-16,0 1 0,21 20 0,0-21 15,-21 1-15,21-22 0,0 21 16,0-21-16,0 22 0,0-22 0,0 0 16,0 0-16,0 0 0,21-21 15,0 0-15,0 0 16,0 0-16,22-21 0,-22 21 16,0-21-16,0 0 0,0 0 15,-21 0-15,21-1 0</inkml:trace>
  <inkml:trace contextRef="#ctx0" brushRef="#br0" timeOffset="1446.16">3916 1143 0,'0'0'0,"21"0"31,0 0-31,0 0 0,0 0 16,1 0-16,-1 0 0,0 0 15,0 0-15,0 0 0,0 0 0,1 0 16,-1 0-16,0 0 0,0 0 16,0 0-16,0-21 0,1 0 0,-1 21 15</inkml:trace>
  <inkml:trace contextRef="#ctx0" brushRef="#br0" timeOffset="1842.94">5101 1249 0,'0'0'0,"0"-21"0,0 0 15,0-1-15,0 1 0,0 0 16,-21 21-16,21-21 0,-21 21 31,21 21-15,-21 21-16,21-20 0,0-1 16,0 21-16,0 0 0,-22 1 0,1-1 15,21 0-15,-21 1 0,0-22 16,21 21-16,0 1 0,-42 62 15,42-83 1,21-22 0,0 0-16,0 0 0,0-22 15,22 1-15,-1 0 0,0 0 16,1-21-16,-1 20 0,21-20 0</inkml:trace>
  <inkml:trace contextRef="#ctx0" brushRef="#br0" timeOffset="2211.73">5778 1122 0,'0'0'0,"22"-42"0,-1-22 16,-42 64-16,-1 0 16,-20 0-16,0 21 0,-1 0 15,22 1-15,-21-1 0,0 0 16,-1 0-16,1 21 0,21-20 16,-22-1-16,22 21 0,0-21 0,21 0 15,0 1-15,0-1 0,21 0 16,0 0-16,1-21 0,20 0 15,0 0-15,1 0 0,-1 0 16,0 21-16,22-21 0,-22 0 0,0 0 16,1 0-16,-22 21 0,21-21 15,-21 0-15,1 22 0,-22-1 16,0 0-16,-22 0 16,1-21-16,0 21 0,-21 0 0,-1-21 15,1 22-15,0-22 0,21 21 0,-22-21 16,1 21-16,0-21 0,20 0 15,-20 0-15,21 0 0,0 0 0,0 0 16,-1 0-16,22-21 16,-21 0-16,0-1 0,21 1 15,0 0-15,0 0 0,0-21 16,0 20-16</inkml:trace>
  <inkml:trace contextRef="#ctx0" brushRef="#br0" timeOffset="2394.62">5101 783 0,'0'0'0,"-21"0"0</inkml:trace>
  <inkml:trace contextRef="#ctx0" brushRef="#br0" timeOffset="2894.33">7726 931 0,'21'-21'0,"-42"42"0,42-84 0,0 42 16,-21 0-16,0-1 15,0 44 1,0-1-16,0 0 0,-21 21 15,21 22-15,0-22 0,-21 22 0,0-1 16,21 1-16,-22-22 0,22 21 16,0-20-16,-21 20 0,21-20 15,-21-22-15,21 21 0,-21 0 0,21-20 16,0-1-16,0 0 0,0 0 16,0-42 15,0 0-31,21 0 0,-21-1 15</inkml:trace>
  <inkml:trace contextRef="#ctx0" brushRef="#br0" timeOffset="3195.16">7514 1207 0,'0'-43'0,"0"86"0,0-128 0,0 64 0,0-22 16,0 1-16,21 0 0,0-1 0,22 1 15,-22 0-15,21 21 0,1-22 16,-1 22-16,21 0 0,1 0 15,-1 21-15,1 0 0,-1 0 0,1 0 16,-1 21-16,43 42 16,-63-20-16,-22-1 0,0 0 0,-21 1 15,0 20-15,0-20 0,-21-1 16,0-21-16,-1 21 0,-20 1 0,0-22 16,-1 0-16,1 0 0,-21 0 15,20 1-15,22-22 0,-21 0 0,21 0 16,-1 0-16,1 0 15,0 0-15,21-22 16,21 1-16,0 21 16,1-21-16,-1 0 0,0 0 15,21 0-15</inkml:trace>
  <inkml:trace contextRef="#ctx0" brushRef="#br0" timeOffset="3606.92">8699 804 0,'22'-21'0,"-44"42"0,65-42 15,-43 42 1,-21 1-16,-1-1 16,1 21-16,0 0 0,0 1 15,0-1-15,-22 0 0,22 22 16,0-22-16,0 1 0,0-1 16,0 0-16,-1 1 0,1-1 0,21-21 15,-21 21-15,21-20 0,0-1 0,0 0 16,0 0-16,0 0 0,21 0 15,0-21-15,1 0 0,-1 0 0,21 0 16,-21 0-16,22 0 0,-1-21 16,0 0-16,1 0 0,-1 0 0,0 0 15,1-22-15,-1 22 0,-21 0 16,0-21-16,0-1 0,1 22 0,-22-21 16,0-1-16,0 1 0,0 21 15,-22-21-15,1-1 0,-21 22 16,0 0-16,-1 0 0,1 0 15,0-1-15,-1 22 0,1 0 0,0 0 16,20 0-16,-20 22 0,21-1 16,0 0-16,0 0 0,-1 21 0,22-20 15,0-1-15,0 0 0,0 0 16,0 0-16,0 0 0,22 1 0,-1-1 16,21-21-16,0 0 0</inkml:trace>
  <inkml:trace contextRef="#ctx0" brushRef="#br0" timeOffset="3890.76">9588 995 0,'0'0'16,"-21"0"0,0 0-16,21 21 0,-21 0 15,0 0-15,0 1 0,21 20 16,-22-21-16,22 21 0,-21 1 0,21-22 15,-21 21-15,21-21 0,0 22 16,0-22-16,0 0 0,0 0 0,-21 22 16,21-22-16,0 0 0,0 0 15,0 0-15,21-42 32,0 21-17,-21-21-15,0 0 0,21 0 0,1-1 16,-22 1-16,0-21 0,0 21 0</inkml:trace>
  <inkml:trace contextRef="#ctx0" brushRef="#br0" timeOffset="4078.66">9483 1291 0,'0'21'0,"0"-42"0,21-21 0,-21 0 16,0 20-16,21-20 0,-21 0 0,0-1 16,0 22-16,21-21 0,-21 21 15,21 0-15,0 42 16,1-21-16,-1 42 16,0-21-16,0 0 0,0 22 0,0-22 15,1 21-15,-22-21 16,0 22-16,21-22 0,-21 0 0,0 0 15,0 0-15,0 1 0,0-1 16,21 0-16,0-21 16,0 0-16,0 0 15,1-21-15,20 0 0</inkml:trace>
  <inkml:trace contextRef="#ctx0" brushRef="#br0" timeOffset="4450.43">10499 995 0,'-106'42'32,"85"-21"-32,-1 1 0,-20-1 15,-43 21-15,43 0 0,0-42 16,-1 22-16,22-1 0,-21 0 16,0-21-16,20 21 0,1-21 0,42 0 31,1 0-31,20-21 15,0 0-15,1 0 0,-1-1 16,0-20-16,1 21 0,-1-21 0,0 20 16,1 1-16,-22 0 0,0 0 15,0 21-15,0 0 0,-21 21 16,0 0-16,0 22 0,0-1 16,0 0-16,-21 1 0,0-1 15,21 0-15,-21 1 0,0-1 0,-22 43 16,22-43-16,0 0 15,21-21-15,0 22 0,-21-22 0,21 21 16,-21-21-16,21 1 0,0-1 16,21-21-1</inkml:trace>
  <inkml:trace contextRef="#ctx0" brushRef="#br0" timeOffset="5300.95">12785 1016 0,'0'0'0,"-22"-21"0,1 0 16,21 0-16,-21-1 0,0 22 15,0 22 1,0-1-16,21 21 0,-22 0 0,1 1 15,0 20-15,0 1 0,0-22 16,0 22-16,-1-1 0,-20-21 0,21 22 16,-21-1-16,-1 1 0,22-22 0,-21 22 15,-1-22-15,1-21 0,21 22 16,-21-22-16,20 0 0,1-21 16,0 0-16,0 0 0,0-42 15,21 20-15,0-20 16,0 0-16,0-1 0,0 1 15,0-21-15,0 20 0,21-20 0,0 20 16,-21-20-16,21 21 0,0-22 0,-21 1 16,0 20-16,22 1 0,-22 21 15,21 0-15,0 21 16,-21 21-16,0 21 0,21 0 16,0 1-16,0-1 0,-21 22 15,22-22-15,-1 0 0,0 22 0,0-22 16,0 0-16,0 1 0,1-1 0,20 0 15,-21 1-15,21-22 16,-20 0-16,20 0 0,0-21 0,1 0 16,-1 0-16,0 0 0,22 0 0,-22 0 15,22-21-15,-22 0 0,0-21 16,1 20-16,-1-20 0,0 0 16,1-1-16,-22 1 0,0-21 0,-21 20 15,0 1-15,0-22 0,0 1 0,0-1 16,-21 1-16,-22-22 0,22 22 15,-21 20-15,0-20 0,-22 21 0,22 20 16,-1-20-16,1 21 0,0 21 16,-1 0-16,1 0 0,0 21 0,-1 21 15,22 1-15,0-1 0,0 0 16,0 22-16,21-22 0,0 22 16,0-22-16,0 0 0,0 1 0,21-1 15,0 0-15,0-20 0,0 20 16,22-21-16,-1 0 0,0 0 0,1 1 15,-1-22-15,0 0 0,22 0 16,-22 0-16,22 0 0,-1 0 16</inkml:trace>
  <inkml:trace contextRef="#ctx0" brushRef="#br0" timeOffset="5672.74">13504 1397 0,'-21'21'15,"42"-42"17,-21 0-32,21 21 15,1-21-15,-1 0 0,0-1 0,0 22 16,0-21-16,0 0 0,1-42 16,-22 41-16,0 1 15,0 0-15,-22 21 16,1 21-1,0 0-15,-21 1 0,21 20 0,-22-21 16,22 21-16,-21 1 0,21-1 16,-1 0-16,1 1 0,0-22 0,0 21 15,21 1-15,0-22 0,0 0 16,0 0-16,0 0 0,21 0 16,21-21-16,-20 0 0,20 0 0,0 0 0,1 0 15,-1 0-15,0-21 0,22 0 16,-22 0-16,22-21 0,20 20 0,-20 1 15,-1-21-15,22 21 0,-22-22 16,1 1-16,-1 21 0</inkml:trace>
  <inkml:trace contextRef="#ctx0" brushRef="#br0" timeOffset="5958.57">14457 1207 0,'0'-43'0,"0"86"0,0-107 0,-21 64 16,-1 0-16,-20 0 16,0 0-16,-1 0 0,22 0 0,-21 21 15,0 0-15,-1 22 0,22-22 0,0 0 16,0 0-16,21 0 0,0 1 15,0-1-15,0 0 0,21 0 0,0 0 16,0 0-16,22 1 0,-22-1 16,0-21-16,21 21 0,-21 0 0,1 0 15,-1-21-15,0 21 0,0 1 16,-21-1-16,0 0 16,-21-21-16,0 0 15,-22 0-15,22 0 0,-21 0 16,0 0-16,-1-21 0,1 21 0,0-21 15,-1-1-15,22 1 0,0 0 16,0 0-16,21 0 0,0 0 0,0-1 16,0 1-16,21 0 0,0 0 15,21-21-15,1 20 0,-1 1 0,0 0 16</inkml:trace>
  <inkml:trace contextRef="#ctx0" brushRef="#br0" timeOffset="6138.47">14626 1207 0,'0'0'0,"21"21"0,-21 0 15,0 0-15,0 21 0,0-20 0,0-1 16,0 0-16,-21 0 0,21 0 16,-21 0-16,0 22 0,0-22 0,-1-21 15,22 21-15,-21 0 0,21 0 16,-21-21-16,21-21 31,21 0-31,0 0 16,-21 0-16,22-22 0</inkml:trace>
  <inkml:trace contextRef="#ctx0" brushRef="#br0" timeOffset="6282.39">14584 953 0,'0'-22'0,"0"44"0,-21-65 16,-1 22-16,1 21 0,0 21 16,21 0-1,-21 1-15,21-1 0,0 0 0,0 0 16,0 21-16,0-20 0,21-1 15,0 21-15,0-21 0,22 0 0</inkml:trace>
  <inkml:trace contextRef="#ctx0" brushRef="#br0" timeOffset="6890.04">15430 1249 0,'0'0'16,"-42"-21"-1,21 0-15,-21 21 0,20 0 0,-20 0 16,0 0-16,-1 21 0,1-21 16,21 21-16,-21 0 0,-1 0 0,1 0 15,21 1-15,0-1 0,-1 0 16,1 0-16,0 0 0,21 0 0,0 1 16,0-1-16,21-21 15,0 0-15,22 0 0,-22 0 16,21 0-16,22 0 0,-22 0 15,0 0-15,22-21 0,-22-1 16,1 22-16,-1-21 0,-21 0 0,0 21 16,0-21-16,1 21 0,-1-21 15,-42 42 17,-1 0-17,22 0-15,-21 22 0,0-22 0,0 21 0,0 22 16,0-22-16,21 21 0,-22 1 15,1-1-15,0 22 0,21-21 16,-21-1-16,0 22 0,0-22 0,-1 22 0,1 0 16,-21-22-16,21 22 15,0-1-15,-22-20 0,22 21 0,0-22 16,-21 1-16,20-1 0,1 1 0,-21-22 16,21 21-16,0-20 0,-22-1 15,22 0-15,-21-20 0,21-1 0,-22 0 16,22 0-16,-21-21 0,21 0 0,-1-21 15,-20 0-15,0-22 0,21 22 0,-22-42 16,1 20-16,-22-20 0,22-22 16,21 22-16,-21-22 0,20 0 15,1 1-15,21-1 0,0 0 0,21 1 16,1 20-16,20 1 0,0-22 16,22 22-16,-1-1 0,1 1 0,20-22 15,-20 21-15,21 1 0,20-1 16,-20 22-16,21-21 0,0 20 0</inkml:trace>
  <inkml:trace contextRef="#ctx0" brushRef="#br0" timeOffset="7263.83">15875 1185 0,'0'0'15,"0"-21"1,-21 21-16,0 21 16,-1 1-1,1-1-15,0 0 0,21 21 0,-21-21 16,21 1-16,-21 20 0,21-21 0,-21 0 15,21 0-15,0 1 0,0-1 16,0 0-16,-22 0 0,22 0 16,-21-21-1,21-21 1,0 0-16,0 0 16,0 0-16,0-1 0,0 1 15,21-21-15,1 21 0,-1-22 0,0 1 16,21 21-16,-21-21 0,1-1 15,20 22-15,-21 0 0,0 0 16,22 21-16,-22 0 0,21 0 16,-21 21-16,0 0 0,1 21 0,-1-20 15,0 20-15,0 0 0,-21-21 0,0 1 16,0 20-16,0-21 0,0 0 16,0 0-16,-21 1 0,0-1 0,21 0 15,0 0-15</inkml:trace>
  <inkml:trace contextRef="#ctx0" brushRef="#br0" timeOffset="7730.56">17843 931 0,'0'0'0,"0"-42"16,22 21-16,-22-21 0,21 20 0,-21 44 31,0 20-31,0 0 0,0 22 16,0-22-16,0 22 0,0-1 0,0 1 15,-64 274 16,43-295-31,0-1 0,21 0 0,0-21 16,0 1-16,-21 20 0,21-21 16,0 0-16,0-42 31,0 0-31,-21 0 0,21 0 16,-22-22-16,22 22 0</inkml:trace>
  <inkml:trace contextRef="#ctx0" brushRef="#br0" timeOffset="7998.4">17653 1418 0,'0'-42'0,"0"84"0,0-126 0,0 41 15,0-20-15,0 20 0,0 1 0,21-21 16,0-1-16,0 22 0,22-1 16,-22-20-16,21 42 0,1-22 0,-22 22 15,42 0-15,-20 0 0,-1 0 16,21 21-16,-20 0 0,20 21 16,-20 0-16,20 0 0,-21 22 15,-20-1-15,-1 21 0,-21-20 0,0 20 16,0-20-16,-21-1 0,-22 21 15,22-20-15,-21-1 0,-1-21 0,-20 22 16,21-22-16,20 0 0,-20 0 16,0 0-16,21-21 0,-1 0 0,1 21 15,0-21-15,21-21 32,42 0-17,-20 0-15,-1 21 0,21-21 0</inkml:trace>
  <inkml:trace contextRef="#ctx0" brushRef="#br0" timeOffset="8472.12">19008 1291 0,'0'0'0,"0"-21"16,0 0-16,0 0 0,-22 21 15,22-21-15,-21 21 0,0 0 16,-148 0 15,126 21-31,22 0 0,-21 0 0,21 0 0,-22 22 16,22-22-16,-21 0 15,21 21-15,0-21 0,-1 22 0,1-22 16,21 0-16,0 21 0,0-20 16,0-1-16,21-21 15,1 0-15,-1 0 16,21 0-16,0 0 0,-20 0 0,20-21 15,0 21-15,1-22 0,-1 1 16,-21 0-16,21 0 0,-20 0 0,-1 0 16,21-1-16,-21 1 0,-21-21 0,21 21 15,1 0-15,-22-1 0,0 1 16,0 42 15,0 1-31,0-1 0,0 0 16,0 21-16,0-21 0,0 22 15,0-22-15,-22 0 0,22 21 0,0-20 16,0-1-16,0 0 0,0 0 16,0 0-16,0 0 0,22-21 15,-1 0-15,0 0 16,0 0-16,0 0 0,22-21 0</inkml:trace>
  <inkml:trace contextRef="#ctx0" brushRef="#br0" timeOffset="8713.99">19558 1185 0,'21'-42'0,"-42"84"0,42-126 0,0 41 0,-21 22 16,0 0-16,0-21 15,0 63-15,0 0 16,-21 0-16,0 22 0,21-1 16,-21 21-16,0-20 0,-1-1 0,22 22 15,-21-22-15,21 0 0,-21 1 16,0-1-16,21 0 0,0 1 0,0-22 15,0 21-15,0-21 0,0 0 16,0 1-16,0-1 0,21-21 16,0 0-1,0 0-15,1 0 0,20-21 16,0-1-16,-21-20 0</inkml:trace>
  <inkml:trace contextRef="#ctx0" brushRef="#br0" timeOffset="8937.86">20002 1080 0,'0'0'0,"0"-22"0,0 1 16,0 42 0,0 22-16,-21-1 0,0 0 15,0 1-15,0-1 16,21 22-16,-43-22 0,22 0 0,0 1 16,21 20-16,-21-21 0,0 1 15,21-22-15,-21 21 0,21-21 0,0 22 16,0-22-16,0 0 0,0 0 15,21-21-15,0 0 0,0 0 16,0 0-16,0 0 0,-21-21 16,22 21-16,-22-21 0</inkml:trace>
  <inkml:trace contextRef="#ctx0" brushRef="#br0" timeOffset="9118.76">19494 1397 0,'0'0'0,"-21"0"0,0 0 16,0 0-16,42 0 16,0 0-16,22 0 15,-22 0-15,21 0 0,0 0 16,22 0-16,-22 0 0,22 0 0,-22 0 16,0 0-16,1 0 0,-1 0 15,0-21-15</inkml:trace>
  <inkml:trace contextRef="#ctx0" brushRef="#br0" timeOffset="9743.41">20151 1524 0,'0'0'0,"0"21"16,21-21 15,0 0-31,0-21 0,0 21 16,0-21-16,1 0 0,20 21 15,-21-21-15,0-1 0,22 1 0,-22 0 16,0 0-16,-21 0 0,0 0 16,0-1-16,-21 22 31,0 22-31,-1-1 0,1 0 16,-21 0-16,21 0 0,0 0 15,-1 22-15,1-22 0,0 21 0,21-21 16,0 1-16,0 20 0,0-21 0,0 0 15,0 0-15,21 1 0,0-1 16,1 0-16,20-21 0,-21 0 0,0 21 16,22-21-16,-1 0 0,-21 0 15,0 0-15,22 0 0,-22-21 0,0 0 16,0 21-16,-21-21 0,21-1 16,0-20-16,1 21 0,-1 0 0,0-22 15,0 22-15,-21-21 16,42 0-16,-20 20 0,-1-20 0,0 21 15,21 0-15,-21 0 0,1-1 16,20 22-16,-21 0 0,0 0 0,0 22 16,1-1-16,-22 0 0,21 0 15,0 21-15,0-20 0,-21 20 0,0 0 16,0-21-16,0 22 0,0-22 16,0 0-16,0 0 0,0 0 0,0 1 15,0-1-15,-21-21 16,21-21-1,-21 21 1,21-22-16,0 1 0,0 0 16,0 0-16,0 0 0,0 0 0,0-1 15,21 1-15,0 0 0,-21 0 16,21 0-16,0 0 0,1-1 0,-1 1 16,21 0-16,-21 0 0,0 0 15,1 0-15</inkml:trace>
  <inkml:trace contextRef="#ctx0" brushRef="#br0" timeOffset="10163.17">21463 1334 0,'-21'21'31,"0"0"-31,21 0 0,0 0 16,0 0-16,0 1 0,-22-1 16,22 0-16,0 0 0,0 21 0,0-20 15,0-1-15,0 0 16,0 0-16,0 0 15,0 0-15,0-42 47,0 0-47,0 0 0,0 0 0,0 0 16,0-22-16,0 22 0,22-21 16,-22 21-16,21-22 0,21 1 15,-21 0-15,22-1 0,-22 1 16,21 21-16,22-22 0,-22 1 0,0 21 15,1 21-15,-1 0 0,0 0 16,-21 0-16,22 21 0,-22 0 0,0 22 16,0-22-16,0 21 0,-21 0 15,0 1-15,0-1 0,0 0 0,0-20 16,-21 20-16,0-21 0,0 21 16,0-20-16,21-1 0,-21 0 0,-1-21 15,1 21-15,21 0 0,21-21 31,1-21-15,20 21-16</inkml:trace>
  <inkml:trace contextRef="#ctx0" brushRef="#br0" timeOffset="10519.86">23304 1418 0,'0'0'0,"-42"0"0,21 0 0,0-21 16,0 0-16,21 0 16,-22 21-16,22-21 0,-21-1 15,21 1-15,0 0 0,0-21 0,0 21 16,0-1-16,21-20 0,1 21 16,-1-21-16,21-1 0,-21 22 15,22 0-15,-1 0 0,0 21 16,1 0-16,-22 0 0,21 0 0,-21 21 15,0 21-15,1 1 0,-22-1 16,0 0-16,0 1 0,0-1 0,0 0 16,-22 1-16,1-1 0,0 0 0,0-21 15,0 22-15,0-22 0,-1 0 16,1 0-16,21 0 0,-21 1 0,0-1 16,21 0-16,-42 21 15,42-21 1,-22 1-16,1-22 0,21 21 15</inkml:trace>
  <inkml:trace contextRef="#ctx0" brushRef="#br0" timeOffset="10689.76">23072 2011 0,'0'21'16,"0"-42"-16,0 21 78,-22 0-62,1-21-16,0 21 0,-21 0 15</inkml:trace>
  <inkml:trace contextRef="#ctx0" brushRef="#br0" timeOffset="11402.27">42 3112 0,'-21'0'0,"42"0"0,-63 0 0,42-22 15,0 1 1,42 21-16,1 0 0,20-21 16,22 0-16,-1 21 15,1-21-15,0 0 0,21-1 0,-22 22 16,22-21-16,-21 0 0,-1 21 16,1-21-16,0 21 0,-22 0 15,1 0-15,-22 0 0,-21 0 0,0 0 16,-42 21-1,0-21-15,-21 21 0</inkml:trace>
  <inkml:trace contextRef="#ctx0" brushRef="#br0" timeOffset="11735.59">910 3027 0,'0'0'0,"-21"0"0,21 21 16,0 0-1,0 0-15,0 22 0,0-22 16,0 21-16,21 1 15,0-1-15,-21 0 0,21 1 0,1 20 16,-1-21-16,0 22 0,-21-22 16,0 1-16,21-1 0,-21 21 15,0-20-15,0-22 0,0 21 0,-21 1 16,0-22-16,-22 21 0,22-21 16,-21 0-16,0 1 0,-1-1 0,1-21 15,0 0-15,-1 0 0,1 0 16,0 0-16,-1-21 0,1-1 15,0 1-15,20 0 0,-20 0 0,21 0 16,0-22-16,0 22 16,-1 0-16,22 0 0,0 0 0,0 0 15,22-1-15,-1 1 0,21 0 16,0 21-16,1-21 0,20 0 16,1 21-16,-22 0 0,22 0 0</inkml:trace>
  <inkml:trace contextRef="#ctx0" brushRef="#br0" timeOffset="12975.32">2032 3662 0,'21'-21'16,"-42"42"-16,42-63 0,-21 20 16,0 1-16,-21 0 15,0 0-15,0 0 0,-1 21 16,-20 0-16,21 0 0,0 0 0,-22 0 15,22 0-15,-21 21 0,21 0 16,0 0-16,-22 0 0,22 22 16,-21-22-16,21 21 0,-1 1 0,1-22 15,0 21-15,0-21 0,21 22 16,0-22-16,0 0 0,0 21 0,21-21 16,0 1-16,0-22 15,22 0-15,-22 0 0,0 0 16,21-22-16,-20 1 0,20 0 15,-21 21-15,21-21 0,-20-21 0,20 20 16,-21 1-16,21-21 0,-20 21 16,-1-22-16,-21 22 0,21-21 0,-21 0 15,21 20-15,-21-20 0,0 21 16,0 0-16,0 0 0,0 42 31,0 21-31,0-21 0,0 22 16,0-22-16,0 21 0,0 0 0,0-20 15,0 20-15,0 0 16,0-21-16,0 22 0,0-22 0,21 21 16,-21-21-16,21 1 0,1-1 15,-1 0-15,0-21 0,0 0 0,0 0 16,22 0-16,-22 0 0,21-21 16,0 21-16,-20-21 0,20-1 0,0-20 15,1 21-15,-1 0 0,-21-22 16,21 22-16,1-21 0,-22 21 15,0-22-15,0 1 0,0 21 0,1-21 16,-22 20-16,0 1 0,0 0 0,0 42 31,0 0-31,0 1 0,0-1 16,0 21-16,0-21 0,0 22 16,0-1-16,0-21 0,0 21 0,0 1 15,0-22-15,0 21 0,0-21 16,0 22-16,0-22 0,0 0 0,0 0 15,21-21-15,0 0 0,0 0 16,0 0-16,0 0 0,22 0 0,-22-21 16,21 0-16,1 0 0,-1 0 15,-21-1-15,21-20 0,1 21 0,-22-21 16,21 20-16,-21-20 0,1 21 16,-1-21-16,-21 20 0,0-20 15,0 21-15,0 0 0,-21 0 0,-1 21 16,1 0-16,0 0 0,0 0 15,0 0-15,21 21 32,21-21-32,0 0 0,21 0 15,1 0-15,-1 0 0,0 0 0,1 0 16,20 0-16,-20 0 0,20 0 16,1 0-16,-1 0 0,-21-21 0,22 21 15,-22 0-15,1-22 0,-22 22 16,21 0-16,-63 0 31,0 0-31,-22 22 0,1-1 16,0 0-16,-1 0 0,1 0 15,0 22-15,21-22 0,-22 0 16,1 21-16,21-21 0,0 1 0,-1 20 16,1-21-16,21 0 0,0 0 15,0 1-15,0-1 0,0 0 16,21-21-16,1 0 15,20 0-15,-21-21 0,0 21 16,22-21-16,-22-1 0,21 1 16,-21 0-16,22 0 0,-22 0 15,0-22-15,0 22 0,21-21 0,-42 0 16,22 20-16,-1-20 0,-21 0 16,21 21-16,-21-1 0,0 44 15,0-1 1,0 0-16,0 0 0,0 21 0,0-20 15,0 20-15,0-21 0,0 21 16,0 1-16,0-22 0,0 21 0,21-21 16,0 22-16,0-22 0,1 0 15,-1 0-15,0 0 0,0-21 16,0 0-16,0 0 0,1 0 0,20 0 0,-21-21 16</inkml:trace>
  <inkml:trace contextRef="#ctx0" brushRef="#br0" timeOffset="13679.86">5863 3662 0,'0'0'0,"-21"21"0,21 0 16,21 0-1,0-21 1,0 0-16,1 0 16,-1 0-16,-21-21 0,21 21 0,0-21 15,0 0-15,0 0 0,1 0 16,-1-1-16,0-20 0,-21 21 0,0 0 15,0-22-15,0 1 0,0 21 16,-21-21-16,0-1 0,-22 22 16,1-21-16,0 21 0,-22-1 15,22 22-15,-22 0 0,22 0 0,-22 0 16,22 43-16,0-22 0,-1 42 0,1-20 16,21-1-16,-21 22 0,20-22 15,22 21-15,0-20 0,0 20 0,0-20 16,0-22-16,0 21 0,0 0 15,22-20-15,-1-1 0,21 0 0,-21 0 16,22 0-16,-22-21 0,21 0 16,0 0-16,1-21 0,20 0 0,-20 0 15,-1 0-15,21-1 0,-20-20 16,-1 0-16,22-1 0,-22 1 0,0 0 16,1-22-16,-1 1 0,0-22 15,-21 22-15,22-22 0,-22 21 0,-21-20 16,0 20-16,0 1 0,0-1 15,0 1-15,0 20 0,0 1 16,0 21-16,-21 21 0,21 21 16,-21 0-16,21 22 15,-22 20-15,22-21 0,0 22 0,0-1 16,0 22-16,0-21 0,0 253 31,0-253-31,22-22 0,-1-21 16,0 21-16,0-20 0,0-1 15,0 0-15,1-21 0,-1 0 0,21 0 16,-21 0-16,22 0 0,-22-21 16,21 21-16</inkml:trace>
  <inkml:trace contextRef="#ctx0" brushRef="#br0" timeOffset="14558.35">6816 3535 0,'0'0'15,"0"-21"-15,21 21 0,-21-21 16,21 21-16,-21-22 0,21 1 0,0 0 15,0 0-15,1 21 16,-22-21-16,21 0 0,0-1 0,0 1 16,0 0-16,0-21 0,-21 21 15,22-1-15,-22 1 16,0 0-16,-22 21 0,1 0 16,0 21-16,-21 0 0,21 1 15,-22 20-15,22-21 0,-21 21 0,21 1 16,-22-1-16,22 0 0,0 1 15,0-1-15,21 0 0,0 1 0,0-22 16,0 0-16,21 0 0,0 0 0,0 1 16,22-22-16,-22 0 0,21 0 15,0 0-15,1 0 0,-1 0 0,0 0 16,22-22-16,-22 1 0,22 0 16,-22 0-16,22 0 0,-22 0 0,0-22 15,22 1-15,-22 21 0,0-22 16,-20 1-16,-1 0 0,0-1 15,-21 22-15,0-21 0,0 21 0,0 0 16,0-1-16,-42 22 16,20 0-16,1 22 0,0-1 0,0 0 15,0 0-15,0 21 0,21-20 16,0 20-16,0-21 0,0 21 0,0 1 16,0-22-16,21 0 0,0 0 15,0 0-15,21 1 0,-20-1 16,-1 0-16,21 0 0,-21 0 0,0-21 15,22 21-15,-22-21 0,0 0 0,0 22 16,-63-22 15,21-22-15,0 22-16,-1-21 0,1 0 0,-21 0 16,21 21-16,0-21 0,-1 21 15,1 0-15,21 21 31,0 0-31,21-21 16,1 21-16,-1-21 0,0 0 16,0 0-16,0 21 0,22-21 0,-22 0 15,21 0-15,-21 0 0,22 0 16,-1 0-16,0-21 0,1 21 16,-1-21-16,0 0 0,1 0 0,-1 0 15,-21-1-15,21 1 0,-20 0 16,-1-21-16,0-1 0,-21 22 0,0-21 15,21 0-15,-21-1 0,0 22 0,0-21 16,0 21-16,0 42 31,0 21-31,0-21 0,0 22 16,0-22-16,0 21 0,0-21 0,0 22 16,0-22-16,0 21 0,0-21 15,0 0-15,0 1 0,0-1 0,0 0 16,0 0-16,0-42 31,0 0-15,21 0-16,-21-1 0</inkml:trace>
  <inkml:trace contextRef="#ctx0" brushRef="#br0" timeOffset="14723.26">8403 3090 0,'0'-21'16,"0"42"-16,0-63 0,-21 21 0,21 0 15,-21 21 1,0 0 0,21 21-1,0 0-15,0 0 16,0 0-16,21 1 0,0-1 16</inkml:trace>
  <inkml:trace contextRef="#ctx0" brushRef="#br0" timeOffset="15430.85">8911 3535 0,'42'0'0,"-84"0"0,127 0 0,-64 0 16,21 0-16,-21 0 0,1 0 15,-22-21-15,21 0 0,-21-1 0,21 22 16,-21-21-16,0 0 0,0 0 16,0-21-16,0 20 0,-21 1 15,0 0-15,-1 0 0,1 0 0,-21 21 16,21 0-16,0 0 0,-1 0 0,-20 0 15,21 21-15,0 0 0,-22 0 16,22 22-16,-21-22 0,21 21 0,0-21 16,-1 22-16,22-22 0,0 0 15,0 21-15,0-21 0,0 1 16,22-22-16,-1 0 16,0 0-16,21 0 0,-21 0 0,22 0 15,-1-22-15,-21 1 0,22 21 16,-1-21-16,-21 0 0,21 0 0,-20 0 15,-1-22-15,0 22 0,0 21 16,0-21-16,0 0 16,-21 0-16,0 42 15,0 0 1,0 0-16,0 0 0,0 22 16,-21-1-16,21 0 0,-21 1 0,21-1 15,-21 0-15,21 1 0,0 20 16,0-21-16,-21 22 0,21-1 0,-21 1 15,21 21-15,0-22 0,-22 1 0,1 20 16,0-20-16,21 20 0,-21-20 16,0 21-16,21-1 0,-21 1 15,-1 0-15,1-1 0,21 1 0,-21 0 16,0-1-16,0-20 0,0-1 16,21 1-16,-22-22 0,1 0 15,0 1-15,21-1 0,-21 0 0,0-20 0,0-1 16,-1-21-16,1 0 0,0 0 0,0 0 15,0-21-15,0-1 0,-22 1 16,1-21-16,0 0 0,-1-22 0,-20 22 16,20-22-16,-20-20 0,-1-1 0,22 0 15,-21 1-15,20-1 16,1 21-16,21-20 0,0-1 0,21 22 16,0-1-16,21 1 0,0-22 15,21 21-15,1 1 0,-1-1 0,21 1 16,1-1-16,-1 1 0,1-1 0,21 1 15,-22 21-15,22-22 0,-1 22 16,1-22-16,0 22 0,-1-22 0,1 22 16,0 0-16</inkml:trace>
  <inkml:trace contextRef="#ctx0" brushRef="#br0" timeOffset="15774.66">9334 3366 0,'22'-22'16,"-86"65"-16,106-64 0,1-22 0,-22 22 0,-21 0 0,0 42 31,0 0-15,0 0-16,0 1 0,0 20 15,0 0-15,0-21 0,0 22 0,0-22 16,0 21-16,0-21 0,0 1 0,-21-1 16,21 0-16,0 0 0,0 0 15,-21-21 1,21-21 0,-22 21-16,22-21 0,0 0 0,0-22 15,0 22-15,0-21 0,22 0 16,-1-1-16,0 1 0,0-22 0,-21 22 15,42 0-15,-20-1 0,-1 1 0,21 21 16,0-21-16,1 42 16,-1 0-16,0 0 0,1 0 0,-1 21 15,0 0-15,1 21 0,-1-21 16,0 22-16,-20-1 0,-1 0 0,0 1 16,0-1-16,-21-21 0,0 22 0,0-22 15,0 0-15,0 0 0,0 0 16,0 0-16,-21-21 15</inkml:trace>
  <inkml:trace contextRef="#ctx0" brushRef="#br0" timeOffset="16006.52">11409 2963 0,'63'-105'31,"-42"83"-31,1 1 0,-1 0 16,-21 0-16</inkml:trace>
  <inkml:trace contextRef="#ctx0" brushRef="#br0" timeOffset="16206.41">11536 2709 0,'0'22'0,"0"-44"0,0 1 16,0 64 0,0-22-1,0 42-15,0-20 0,0 41 0,0-20 16,0 20-16,0 1 0,0 0 0,0-1 16,0 1-16,0-21 0,0-1 15,0 1-15,0-22 0,-21 21 0,21-20 16,0-1-16,0-21 0,0 22 15,-22-22-15,22 0 0,0-42 47,0 0-47,0-1 0,0-20 0,-21 21 16</inkml:trace>
  <inkml:trace contextRef="#ctx0" brushRef="#br0" timeOffset="16494.24">11261 3366 0,'0'-64'0,"0"128"0,0-170 16,0 42-16,0 1 0,0-1 15,21 22-15,0-22 0,0 22 0,21-21 16,1 20-16,-1 1 0,22 0 0,-1-1 16,1 1-16,-1 21 0,22 21 15,-1 0-15,1 21 0,-21 0 16,-1 21-16,1 1 0,-43-1 16,0 22-16,-21-22 0,0 21 0,-21 1 15,-22-22-15,1 22 0,-21-22 16,20 22-16,-20-22 0,-1 0 0,1 1 15,20-1-15,1-21 0,0 21 0,21-20 16,-22-22-16,22 21 0,21 0 16,0-42 15,21 0-31,0 21 0,1-22 0,-1 1 16,21 21-16,-21 0 0,22 0 0,-1 0 15</inkml:trace>
  <inkml:trace contextRef="#ctx0" brushRef="#br0" timeOffset="17010.46">12509 3493 0,'43'0'0,"-86"0"0,128 0 0,-64 0 15,22 0-15,-22-22 0,0 1 16,0 21-16,-21-21 0,0 0 0,0 0 16,0 0-16,0-1 15,0 1-15,-21 0 0,0 0 0,-22 0 16,22 21-16,-21-21 0,21 21 15,-22 0-15,1 0 0,0 0 0,21 21 16,-22 0-16,1 21 0,21-21 0,-22 22 16,22-1-16,0 0 15,0 1-15,0-1 0,0 0 0,-1 1 16,22-1-16,0-21 0,0 22 0,0-22 16,0 0-16,0 0 0,0 0 15,22-21-15,-1 0 0,21 0 0,-21 0 16,22 0-16,-22 0 0,21-21 15,0 0-15,1 0 0,-22 0 0,21-22 16,1 22-16,-22 0 0,0-21 0,21-1 16,-21 22-16,1-21 0,-1-22 15,-21 22-15,21 0 0,-21-1 0,21 22 16,-21-21-16,0 21 0,0 63 31,0-21-31,0 21 16,0 1-16,0-22 0,0 21 0,0 22 15,0-43-15,0 21 0,0 1 0,0-1 16,0-21-16,0 21 0,21-20 16,0-1-16,1 0 0,-22 0 0,21 0 15,0-21-15,0 0 0,0 0 16,22 0-16,-22 0 0,0 0 0,21 0 16,1-21-16,-22 0 0,21 0 0,0 0 15,-20-1-15,20-20 0,-21 21 16,21-21-16</inkml:trace>
  <inkml:trace contextRef="#ctx0" brushRef="#br0" timeOffset="17250.32">13504 2985 0,'0'0'15,"0"-64"-15,21 43 0,-21-21 0,22 20 16,-22 1-16,0 42 16,0 1-16,0 20 0,0 0 0,-22 1 15,1 20-15,0 1 0,21-1 16,-21 1-16,0-1 0,0 1 15,-1-1-15,22 1 0,-21-22 0,0 0 16,0 1-16,21-1 0,-21 0 0,21-21 16,0 1-16,0-1 0,42-21 31,-21 0-31,0 0 0,1-21 16,20-1-16,-21 1 0,21 0 15,1-21-15,-22-1 0,21 1 0</inkml:trace>
  <inkml:trace contextRef="#ctx0" brushRef="#br0" timeOffset="17459.2">13822 3027 0,'0'0'0,"0"-42"0,21-1 16,-21 22-16,0 0 0,0 42 15,0 0 1,0 22-16,0-1 0,-21 0 0,21 22 16,-21-1-16,-1 1 15,22-22-15,0 22 0,-21-22 0,0 21 16,21-20-16,-21-1 0,21 0 15,0-20-15,0 20 0,0-21 0,0 0 16,0 0-16,0 1 16,21-22-1,-21-22-15,0 1 16</inkml:trace>
  <inkml:trace contextRef="#ctx0" brushRef="#br0" timeOffset="17650.09">13229 3471 0,'21'-42'31,"22"42"-31,-22-21 0,21 21 16,0 0-16,1 0 0,-1-21 16,0 21-16,1 0 0,20-21 0,-20 21 15,-1-22-15,0 22 0,22 0 16,-22 0-16,0 0 0,1 0 0,-22 0 15,21 0-15</inkml:trace>
  <inkml:trace contextRef="#ctx0" brushRef="#br0" timeOffset="18294.72">13970 3662 0,'-21'21'0,"42"-21"46,0 0-46,21-42 16,-20 42-16,-1-21 0,21-1 0,-21 1 16,0 0-16,1-21 0,-1 21 0,0-1 15,0-20-15,-21 21 0,0 0 16,0 0-16,0-1 16,-21 44-1,0-22-15,21 21 0,-21 21 16,-1-21-16,1 22 0,21-22 0,-21 21 15,21-21-15,-21 22 0,21-22 16,0 21-16,0-21 0,0 0 0,0 1 16,0-1-16,0 0 0,0 0 0,0 0 15,21-21-15,0 0 0,22 0 16,-22 0-16,0 0 0,21 0 0,1 0 16,-22 0-16,21 0 15,-21-21-15,22 0 0,-22 0 0,21 0 16,-21-1-16,0 1 0,22 0 0,-22-21 15,0-1-15,0 22 0,0-21 16,22 0-16,-22 20 0,0 1 0,0 0 16,0 0-16,1 0 0,-1 21 15,0 0-15,0 0 0,0 21 0,-21 0 16,21 21-16,-21-20 0,22-1 0,-22 21 16,21-21-16,-21 0 0,0 22 15,0-22-15,0 0 0,0 0 0,0 0 16,0 1-16,-21-1 15,-1-21 1,22-21 15,0-1-31,0 1 0,0 0 16,0 0-16,0-21 0,0 20 0,22 1 16,-1-21-16,-21 21 0,21-22 15,0 1-15,0 21 0,0 0 0,1 0 16,20-1-16,-21 1 0,0 0 15,0 21-15,22 0 0,-22 0 0,0 0 16,0 0-16,0 0 0</inkml:trace>
  <inkml:trace contextRef="#ctx0" brushRef="#br0" timeOffset="18726.47">15515 3281 0,'0'0'16,"21"0"-16,-21 21 31,0 0-31,0 0 0,-21 1 15,0 20-15,21-21 0,-21 21 0,21-20 16,0-1-16,-21 21 0,21-21 16,-22 0-16,22 1 0,0 20 0,0-21 15,0 0-15,0 0 16,0 1-16,0-44 47,0 1-47,0 0 15,0 0-15,0-21 0,0 20 16,0-20-16,22 0 0,20-1 0,-21-20 16,21 21-16,1-22 0,-1 22 0,0-1 15,22 1-15,-22 0 0,22 21 16,-22-1-16,22 22 0,-22 0 0,21 0 16,-20 0-16,-1 43 0,-21-22 15,22 21-15,-43 1 0,0-1 0,0 21 16,0-20-16,0-1 0,-22 0 15,1 1-15,0-1 0,0 0 0,0-20 16,0 20-16,-1-21 0,1 0 16,0 0-16,0-21 0,21 22 0,-21-22 31,21-22-15</inkml:trace>
  <inkml:trace contextRef="#ctx0" brushRef="#br0" timeOffset="19239.7">17462 3027 0,'22'0'0,"-44"0"0,86-21 0,-43 0 15,21-1-15,-20 1 0,-1 0 16,0 0-16,0 21 0,-21-21 0,0 42 31,0 21-31,0 1 0,0-1 16,0 0-16,0 22 0,0 20 15,0-20-15,0 21 0,0-1 0,0 1 16,0 0-16,0-1 0,-21 1 0,21 21 16,-21 0-16,0-22 0,21 22 15,-22 0-15,1 0 0,21 0 16,0-22-16,-21 22 0,0-21 0,21-1 0,-21 1 15,21 0-15,-21-22 0,21 1 16,-22-22-16,1 0 0,21 1 16,0-1-16,-21-21 0,0-21 0,0 0 15,21-21 1,0-21-16,0-1 0,0 1 16,0-21-16,0-22 0,21 0 0,0 1 15</inkml:trace>
  <inkml:trace contextRef="#ctx0" brushRef="#br0" timeOffset="19531.53">17484 3895 0,'0'0'16,"0"-85"-16,0 0 0,0 1 16,0-1-16,21 0 0,0 22 0,0-1 0,-21 1 15,42-1-15,-20 22 16,-1 0-16,21 21 0,0-1 0,1 1 16,-1 0-16,22 21 0,-22 0 15,21 21-15,-20 0 0,-1 22 0,0-1 16,-20 0-16,-1 22 0,-21-22 0,0 22 15,0-22-15,-21 0 0,-1 1 16,-20-1-16,21 0 0,-21-20 0,-1 20 16,1-21-16,21 0 0,-22-21 15,1 21-15,21-21 0,-21 0 0,20 0 16,1 0 0,21-21-16,0 0 0,21 0 15,-21 0-15,43 0 0,-22-1 16,0 1-16,21 0 0,1 0 15,-1 0-15,0 0 0,1-1 0</inkml:trace>
  <inkml:trace contextRef="#ctx0" brushRef="#br0" timeOffset="19884.32">18267 3302 0,'0'0'0,"0"-21"0,0 0 16,0 0-16,-21-1 0,21 1 15,0 0-15,0 0 16,0 0-16,21 21 15,0-21-15,0 21 0,0 0 16,0 0-16,1 0 0,20 0 16,0 21-16,-21 0 0,22 0 0,-1 0 15,-21 0-15,22 22 0,-22-22 16,0 21-16,0 1 0,0-22 0,-21 21 16,0-21-16,0 0 0,0 1 15,0-1-15,0 0 0,-21-21 16,0 0-16,0 0 15,0 0-15,21-21 16,0 0-16,0-1 16,0 1-16,0 0 0,0 0 0,21-21 15,0 20-15,0-20 0,0 21 16,0 0-16,1-22 0,-1 22 16,21 0-16,-21 21 0,0-21 0,1 21 15,-1 0-15,0-21 0,0 21 16,21 0-16</inkml:trace>
  <inkml:trace contextRef="#ctx0" brushRef="#br0" timeOffset="21991.99">19177 3408 0,'0'0'0,"0"21"0,0 0 0,0 0 16,21-21 0,0 0-16,0 0 15,1 0-15,-1-21 0,0 0 0,21 0 16,-21 0-16,22 0 15,-22-1-15,21 1 0,-21 0 0,22 0 16,-22-21-16,0 20 0,-21 1 16,0-21-16,0 21 0,0 0 15,-42 21-15,21 0 0,-1 0 16,-20 0-16,21 21 0,-21 0 16,-1 0-16,22 21 0,-21-20 15,21 20-15,-1-21 0,22 21 16,0-20-16,0 20 0,0-21 0,0 0 0,0 0 15,22 1-15,20-1 0,-21 0 16,21 0-16,1-21 0,-1 0 16,22 0-16,-1 0 0,1 0 15,20 0-15,-20 0 0,-1-21 0,1 21 16,-1-21-16,-20 0 0,-1-22 0,0 22 16,1-21-16,-22-1 0,0 1 15,21 0-15,-42-1 0,21 1 0,-21-21 16,22 20-16,-22 1 0,0 0 15,0 20-15,0 1 0,0-21 0,0 21 16,0 42 0,-22 21-16,22-21 15,-21 22-15,21-1 0,-21 0 16,21 1-16,0 20 0,-21 1 16,21-1-16,0 1 0,-21-1 0,21 1 15,0-1-15,0 1 0,0 20 16,-21-20-16,-1-1 0,22 22 0,-42 84 15,21-105-15,0 21 0,0-22 16,-1 22-16,-20-22 0,21-20 16,0 20-16,-22-21 0,43 1 15,0-1-15,0-21 0,0 0 0,0 1 0,22-22 16,-1 0-16,21 0 0,0-22 16,1 1-16,-1 0 0,0 0 0,22-21 15,-22-1-15,22 22 0,-22-42 0,0 20 16,1 1-16,-1-22 15,0-20-15,-20 20 0,-1 1 0,-21-22 16,0 22-16,0-1 0,0 1 16,-21-1-16,-22 22 0,22-1 0,-21 1 15,21 0-15,-1 21 0,1-1 0,0 1 16,0 0-16,21 0 0,0 0 16,0 0-16,21-1 15,0 22-15,22-21 0,-22 0 16,42 0-16,-20 0 0,20 0 0,22-1 15,-22-20-15,1 21 0,20-21 16,-20-1-16,-1 1 0,1 0 16,-22-1-16,1 1 0,-1 0 0,0-1 15,-21 22-15,1-21 16,-1 21-16,-21-1 0,0 1 0,0 0 0,-21 21 16,-1 0-16,1 0 15,0 0-15,0 21 0,-21 22 0,20-22 16,1 21-16,0 22 0,0-22 15,0 21-15,0 22 0,21-21 16,0 20-16,-22-20 0,22 20 0,-21-20 0,21 21 16,0-22-16,-21 22 0,0-22 15,21 22-15,-21 0 0,0-22 16,-1 22-16,22-22 0,-21 1 16,0-22-16,0 22 0,21-22 0,0 0 15,0-21-15,0 22 0,0-22 0,0 0 16,0 0-16,21-21 15,0 0-15,0 0 0,1 0 0,-1 0 16,21 0-16,-21-21 0,22 0 0,-22 0 16,21-22-16,-21 22 0,22-21 15,-22 0-15,21-22 0,-21 1 0,0-1 16,1 1-16,-22-22 0,0 21 0,0-63 16,0 64-16,0-22 15,-22 43-15,1-22 0,0 1 16,0 21-16,-21 20 0,20-20 15,1 21-15,21 0 0,0 0 0,-21 21 16,21-22 0,21 22-1,0 0-15,1 0 0,-1 0 0,0 0 16,21 0-16,1-21 0,-1 21 16,-21 0-16,21-21 0,1 21 0,-22-21 15,21 0-15,-21 21 0,1-21 16,-1 21-16,0-22 0,-21 1 15,21 21-15,-21-21 0,21 21 0,-21-21 16,0 0-16,21 21 16,-21 21 15,0 0-31,0 0 0,0 22 16,0-22-16,0 0 0,0 0 15,0 0-15,0 0 0,22 1 0,-1-1 16,0-21-16,0 21 0,21-21 15,-20 0-15,-1 0 0,0 0 16,0 0-16,21 0 0,-20 0 16,20 0-16,-21-21 0,0 0 0,0-1 15,1 1-15,-1 0 0,0 0 16,-21 0-16,0 0 0,21-22 0,-21 22 16,21 0-16,-21 0 15,0 0-15,-21 21 31,0 21-15,21 0-16,0 0 16,0 0-16,0 0 0,0 22 15,0-22-15,0 0 0,21 0 0,0 0 16,0 1-16,1-1 0,20 0 0,-21-21 16,43 21-16,-22 0 15,0-21-15,22 0 0,-1 0 0,1 0 0,-1 0 16,1 0-16,-1 0 15,1 0-15,-22 0 0,22-21 0,-22 0 16,0 0-16,1 0 0,-22-22 16,0 22-16,0-21 0,0 21 0,-21-22 15,0 22-15,0 0 0,0 0 16,-21 0-16,0-1 0,0 1 0,-22 21 16,22 0-16,-21 0 0,0 0 15,-1 0-15,1 0 0,0 21 0,20 1 16,-20-1-16,0 0 0,21 0 15,-1 21-15,22-20 0,0 20 16,0-21-16,0 0 0,0 22 0,22-22 16,-1 0-16,0 0 0,0 0 15,21-21-15,-20 21 0,-1-21 0,21 0 16,0 0-16,-20 0 0,20 0 16,-21 0-16,21-21 0,-20 0 0,-1 0 15,0 0-15,0-22 0,0 1 16,22 0-16,-43-1 0,21 1 0,0-21 15,0 20-15,0-20 0,0 20 16,1-20-16,-22 21 0,21-1 0,-21 22 16,21-21-16,-21 21 0,-21 42 31,0 0-31,-1 21 0,1 1 16,0-1-16,0 0 0,0 1 15,21-1-15,0 21 0,0 43 16,0-42-16,0-22 0,0 22 15,21-22-15,0-21 0,0 21 0,-21-20 16,21-1-16,1 0 0,-1-21 16,0 0-16,21 0 0,-21 0 0,22 0 15,-22 0-15,21 0 0,1 0 16,-1-21-16,0 0 0,1-1 0,20 1 16,-21 0-16,1-21 0,-1 21 15</inkml:trace>
  <inkml:trace contextRef="#ctx0" brushRef="#br0" timeOffset="23511.48">593 5927 0,'0'0'0,"0"21"16,21-21-16,0 0 15,21 0 1,-21 0-16,22-42 0,-1 20 16,0-20-16,1 21 0,20-43 0,1 22 15,-1 0-15,1-22 0,-1 22 0,1-22 16,-22 1-16,22 21 0,-22-22 16,0 1-16,-21-1 0,1-21 0,-22 22 15,0-1-15,0 1 0,-22-1 16,1 22-16,0 0 0,0 21 15,-21-1-15,-1 22 0,22 0 16,-21 22-16,-1-1 0,1 21 16,21 22-16,0-22 0,0 43 0,-1-22 15,1 22-15,21-22 0,0 22 16,0 0-16,0-22 0,0 22 16,0-1-16,0-20 0,0-1 0,0-20 15,0 20-15,21-20 0,1-22 16,-1 0-16,21 0 0,0 0 0,1-21 15,20 0-15,1 0 0,-1-21 16,-20 0-16,20 0 0,1 0 0,-1-1 16,-21-20-16,1 21 0,-22-21 15,0 20-15,0-20 0,-21 0 0,0 21 16,0-22-16,0 1 0,-21 21 16,0-22-16,-21 22 0,20 0 15,1 0-15,0 0 0,0 21 16,0 0-16,0 21 15,21 0-15,0 0 0,0 0 16,0 1-16,0-1 0,0 0 16,21-21-16,0 21 0,0-21 0,0 0 15,0 0-15,22 0 0,-22 0 16,21-21-16,1 0 0,-22 0 0,21 21 16,-21-22-16,22 1 0,-22-21 15,21 21-15,-21 0 0,0-1 0,22 1 16,-22 0-16,-21 0 15,21 21-15,-21 21 16,0 0 0,0 0-16,0 1 0,-21-1 0,21 21 15,-21 0-15,21-20 0,0 20 16,0-21-16,0 21 0,0-20 16,0-1-16,0 21 0,42-21 15,-21-21-15,0 0 0,22 0 16,-1 0-16,0 0 0,1-21 0,20 0 15,-20 0-15,20 0 16,-21-1-16,22 1 0,-22-21 0,1 21 0,20-43 16,-42 22-16,0 21 15,-21 0-15,22-22 0,-22 22 16,0 0-16,0 0 0,0 0 0,0 42 31,-22 0-31,22 21 0,0-21 16,0 22-16,0 20 0,0-20 15,0 20-15,0 1 0,0-1 0,0 22 16,0-22-16,22 1 0,-1 20 16,0 1-16,0-21 0,0 20 0,0 22 15,1-21-15,-1-1 0,0 1 16,-21 0-16,0-1 0,0-20 0,0 21 16,0-22-16,0 1 0,0-1 15,-21 1-15,0-22 0,-1 0 16,22-21-16,-21 1 0,0-22 0,0 0 15,0-22-15,0 1 0,-1-21 16,1 0-16,21-22 0,0 1 0,0-1 16,0-42-16,0 22 0,0-22 0,43-21 15,-22 21-15,0 0 0,0 0 16,21-21-16,-20 21 0,20-21 16,0 22-16,1 20 0,-1 0 15,0 1-15,1 20 0,20 1 0,-21 20 16,22-20-16,-1 20 0</inkml:trace>
  <inkml:trace contextRef="#ctx0" brushRef="#br0" timeOffset="25659.87">5567 5461 0,'0'0'0,"-21"0"0,21-21 15,0 0-15,0 0 16,21-1-16,0 1 0,0 0 16,21 0-16,-20 0 0,20 0 0,-21-22 15,21 1-15,-20 21 0,-1-22 16,0 1-16,0 0 0,-21-1 16,0 1-16,0 21 0,-21 0 0,-21 0 15,-1 21-15,-20 0 0,-1 21 16,22 0-16,-43 0 0,43 0 0,-22 22 15,1-1-15,21 0 0,-1 1 16,1-1-16,21 0 0,0 1 0,21-22 16,0 21-16,0-21 0,0 0 15,21 1-15,0-22 0,0 0 16,0 0-16,22 0 0,-1 0 16,0-22-16,1 1 0,20 21 0,-21-21 15,1 0-15,20 0 0,-20-22 16,-1 22-16,0 0 0,-21 0 15,1 0-15,-1 0 0,0 21 0,-21-22 16,0 44 0,0-1-16,0 21 0,0 0 15,0 1-15,0-1 0,0 22 16,0-1-16,0 1 0,0-1 0,0 22 16,0-1-16,0-20 0,21 21 0,-21-1 15,21-20-15,0 20 0,-21 1 16,0 0-16,22-1 0,-22 1 0,0 0 15,0-1-15,0-20 0,0 21 0,-22-1 16,1-20-16,0-1 16,0 1-16,-21-1 0,20-20 0,-20-1 15,0-21-15,21 0 0,-22-21 0,1 0 16,0 0-16,-1-21 0,-20-21 16,20 21-16,1-22 0,0-20 0,-1 20 15,22-20-15,0-22 0,0 1 0,21-1 16,0 0-16,0-21 0,0 1 15,0 20-15,42-21 0,-21 0 0,43 0 16,-1 1-16,1-1 0,42 0 16,-22 21-16,22 1 0,0-1 15,0 0-15,-21 22 0,-1-1 0,1 1 16,0 20-16,-22 1 0,1 0 16,-22 21-16,0-1 0,-21 1 0,1 0 15,-22 42 1,0 0-16,-22 1 0,1 20 15,0-21-15,0 21 0,0 1 16,21-1-16,0 0 0,-21 1 0,-1-1 16,22 0-16,-21 1 0,21-1 15,0 0-15,0-20 0,0 20 0,0-21 16,0 0-16,0 0 0,21-21 16,1 0-16,-1 0 0,21 0 15,-21 0-15,22-21 0,-1 21 0,0-21 16,1-21-16,-1 21 0,0-1 15,1 1-15,-1-21 0,0 21 0,-21-22 16,1 22-16,-22-21 0,0 21 16,0 0-16,0-22 0,-22 22 0,-20 0 15,21 0-15,-21 0 0,-1 21 0,1 0 16,0 0-16,-1 0 0,1 0 16,0 0-16,-1 21 0,22 0 0,0-21 15,0 21-15,21 0 16,21-21-1,21 0-15,1 0 16,-1 0-16,0 0 0,22 0 0,-22-21 16,22 0-16,-1 21 0,-21-21 0,22 0 15,-22-1-15,1 22 0,20-21 16,-21 0-16,1 0 0,-22 21 16,21-21-16,-21 21 0,1 0 0,-22 21 31,-22-21-31,1 21 0,0 0 15,0 0-15,0 1 0,0-1 0,-22 0 16,22 0-16,0 0 0,0 22 0,21-22 16,-21 0-16,21 21 0,0-21 15,0 1-15,0-1 0,0 0 0,0 0 16,0 0-16,21 0 0,0-21 16,0 22-16,0-22 0,22 0 15,-22 0-15,21 0 0,-21 0 0,22 0 16,-22-22-16,21 1 0,-21 21 15,0-21-15,1 0 0,-1 0 0,0 0 16,-21-1-16,0 1 0,0 0 0,0 0 16,0 0-16,-21-22 0,0 22 15,-1 0-15,1 0 0,0 0 0,0 0 16,0 21-16,-22-22 0,22 22 16,0 0-16,42 0 31,0 0-31,22 0 15,-1 0-15,0-21 0,1 21 0,-1-21 16,22 21-16,20-21 0,-20 21 16,20-21-16,1 0 0,0 21 15,-1 0-15,1-22 0,-21 22 0,-22 0 0,0 0 16,1 0-16,-22 0 0,0 0 16,-21 22-16,0-1 0,0 0 15,-21 0-15,0-21 0,-1 21 16,-20 0-16,21 1 0,-21-1 0,-1 0 15,1 0-15,0 0 0,20 0 16,-20 1-16,0-1 0,21 0 16,-1 0-16,1 0 0,0 0 0,21 1 15,0-1-15,0 0 16,21-21-16,0 0 16,22 0-16,-22 0 0,21 0 0,1 0 15,-1-21-15,0 0 0,1 21 16,-22-22-16,21 1 0,-21 0 0,22 0 15,-22 0-15,0 0 0,0-1 16,-21 1-16,0 0 0,0 0 0,21 0 16,-21 0-16,0-1 0,0 44 31,0-1-15,0 21-16,0-21 0,0 22 15,0-22-15,0 21 0,0 0 16,0 1-16,0 20 0,0-20 0,0 20 15,0 1-15,0-1 0,0 1 16,21-1-16,-21 1 0,22-1 0,-22 22 16,0-22-16,0 1 0,0 20 0,0-20 15,0 21-15,0-22 0,0 1 16,-22 20-16,1-20 0,0-22 0,-21 22 16,21-22-16,-1 0 0,-20 1 15,0-1-15,21-21 0,-22 0 0,22 0 16,-21-21-16,21 0 0,-1 0 15,-20 0-15,21-21 0,-21 0 0,-1 0 16,1-21-16,0-1 0,-22 1 0,22-22 16,-22 22-16,22-21 0,0-1 15,-1 1-15,22-1 0,0 1 0,0-1 16,0 22-16,21-1 0,0 1 16,0 0-16,0-1 0,0 1 0,21 0 15,0-22-15,0 22 0,21 0 0,1-1 16,20-20-16,-20 20 15,20-20-15,85-43 0,-84 43 16</inkml:trace>
  <inkml:trace contextRef="#ctx0" brushRef="#br0" timeOffset="25894.82">9038 4699 0,'0'0'15,"-21"42"1,0-20-16,21 20 0,-21 0 15,21 1-15,-22 20 0,1-21 16,0 22-16,21-22 0,-21 1 0,0 20 16,0-21-16,-1-20 0,1 20 0,0 0 15,0-21-15,21 1 0,0-1 16,-21 0-16,21 0 0,0 0 16,21-21-1,21 0-15,-21 0 0,22 0 16,-1-21-16,0 0 0,1 0 0,-22 0 15</inkml:trace>
  <inkml:trace contextRef="#ctx0" brushRef="#br0" timeOffset="26221.88">9186 5292 0,'21'0'32,"1"0"-32,-1 0 0,0 0 15,0 0-15,0 0 16,0 0-16,1-21 0,-1 21 15,0-22-15,0 22 0,0-21 0,0 0 16,1 0-16,-1 21 0,-21-21 16,21-22-16,-21 22 0,21 0 0,-21 0 15,0 0-15,0 0 0,0-1 0,-21 22 16,0 0-16,0 22 16,-1 20-16,1-21 0,0 21 0,0 1 15,21-22-15,0 21 0,-21 1 16,21-1-16,0-21 0,0 21 0,0-20 15,0 20-15,0-21 0,0 0 0,0 0 16,21 1-16,0-1 16,0-21-16,0 0 0,22 0 15,-22 0-15,0 0 0,21 0 0,1-21 16,-1 21-16,0-22 0,1 1 16</inkml:trace>
  <inkml:trace contextRef="#ctx0" brushRef="#br0" timeOffset="26630.26">11747 4614 0,'-21'-21'0,"42"42"0,-42-63 15,0 21-15,21 42 16,-21 0-16,21 22 15,-21-1-15,21 21 0,-21-20 16,21 20-16,0 1 0,-22-1 0,22 1 16,-21-1-16,21-20 0,-21-1 15,21 21-15,0-41 0,0 62 16,0-63-16,0 1 0,0-1 16,0 0-16,21-21 15</inkml:trace>
  <inkml:trace contextRef="#ctx0" brushRef="#br0" timeOffset="27074.69">11409 5186 0,'0'-21'0,"0"42"0,-21-63 0,21 20 16,21 22 0,0 0-16,0 0 15,21-21-15,-20 21 0,-1 0 16,21-21-16,0 21 0,1-21 0,-1 21 15,22-21-15,-22 0 0,21-1 16,1 22-16,-1-21 0,-20 0 0,-1 21 16,0 0-16,-20 0 0,-1 0 0,-42 21 31,-1 22-31,1-22 0,-21 21 16,21 0-16,0-20 0,-1 20 15,1 0-15,0-21 0,21 22 0,0-22 16,0 0-16,0 0 0,21 0 0,0 1 15,1-22-15,20 0 0,0 0 16,1 0-16,-1 0 0,0 0 0,64-22 16,-64 1-16,1 0 0,-1 0 15,0 0-15,1 0 0,-22-22 16,0 1-16,0 0 0,-21-1 0,0 1 16,0 0-16,-21-1 0,0-20 15,0 42-15,0-22 0,-22 22 16,1 0-16,0 21 0,-1 0 15,1 0-15,0 0 0,-1 21 0,1 0 16,-22 0-16,22 22 0,21-22 0,-21 21 16,20-21-16,1 22 0,21-22 15,0 0-15,0 0 0</inkml:trace>
  <inkml:trace contextRef="#ctx0" brushRef="#br0" timeOffset="30122.74">14097 5080 0,'0'0'0,"0"-21"0,0-21 16,0 20-16,0-20 0,21 21 15,0-21-15,22 20 0,-22-20 16,21 21-16,0 0 0,1 21 0,-1 0 16,22 0-16,-22 21 0,0 0 15,1 21-15,-22 1 0,0-1 0,0 22 16,0-22-16,0 0 0,-21 1 15,0-1-15,0 0 0,0 1 0,0-1 16,0-21-16,0 21 0,-21-20 0,21-1 16,-21 0-16,21 0 0,-21-21 15,0 0 1,21-21 0,0 0-16,0 0 0,0-1 0,0 1 15,0-21-15,0 0 0,0-1 0,21 1 16,0-22-16,0 1 15,0 21-15,1-22 0,20 22 0,-21-1 16,21 22-16,-20-21 0,20 42 16,0 0-16,1 0 0,-22 0 0,21 21 15,-21 0-15,22 22 0,-22-1 16,0 0-16,0 1 0,0-1 0,-21 0 16,0 1-16,0-1 0,21-21 0,-21 21 15,0 1-15,0-22 0,0 0 16,0 0-16,0 0 0,0 1 0,0-1 15,0-42 17,22-1-32,-22 1 15,21 0-15,0-21 0,-21 21 16,21-22-16,0 1 0,0 0 0,22-22 16,-22 1-16,0 20 0,106-147 15,-85 147 1,22 1-16,-43 42 15,0 0-15,0 21 0,1 22 0,-1-1 16,-21 0-16,0 22 0,0-22 16,0 22-16,0-22 0,0 0 0,0 1 15,21-1-15,0 0 0,-21-21 16,21 22-16,0-22 0,1 0 16,20 0-16,-21 0 0,21-21 0,1 0 15,-1 22-15,22-22 0,-22 0 0,170-22 31,-149 1-31,-21 0 0,1 0 0,-1 0 16,-21 0-16,22-1 0,-22-20 16,-21 0-16,0-1 0,0 1 0,0 0 15,0-1-15,0 1 0,-21 0 16,-1-1-16,-20 22 0,21 0 0,-21 21 16,-1 0-16,1 0 0,0 0 15,-1 21-15,1 22 0,0-22 0,-1 21 16,22 0-16,-21 1 0,21-1 15,-22 0-15,22 1 0,21-1 16,0-21-16,0 22 0,0-22 0,0 0 16,0 0-16,21 0 0,0 0 0,1-21 15,20 0-15,0 0 0,1 0 16,-1 0-16,0 0 0,1 0 0,-1 0 16,0-21-16,1 0 0,-1 0 15,0 0-15,-21 0 0,22-1 16,-22-20-16,0 0 0,-21 21 0,21-22 15,-21-20-15,0 20 0,0-20 16,0 21-16,0 20 0,0 1 16,0 0-16,0 42 15,-21 22-15,21-1 0,-21 0 16,0 1-16,21-1 0,-21 0 16,21 22-16,0-22 0,0-21 0,0 22 15,0-1-15,0-21 0,0 0 0,21 0 16,0 1-16,21-1 0,-21 0 15,22-21-15,20 0 0,-20 0 16,-1 0-16,0 0 0,1-21 16,-22 0-16,21 21 0,0-22 15,-20 1-15,-1 0 0,0 0 0,21-21 0,-42 20 16,21-20-16,-21 0 16,22-1-16,-22 22 0,0-42 15,0 42-15,0-1 0,0 44 31,0 20-31,-22-21 0,22 0 16,-21 22-16,21-22 0,0 21 0,0-21 16,0 0-16,0 1 0,0-1 0,0 0 15,0 0-15,21 0 0,1 0 16,-1-21-16,21 0 0,-21 0 0,22 0 16,-1 0-16,-21 0 0,21 0 15,1 0-15,-1-21 0,0 21 0,1-21 16,-22 0-16,0 0 0,21 0 0,-20-22 15,-1 22-15,-21-21 16,0 21-16,21-43 0,-21 43 16,0 0-16,0 42 15,0 0 1,-21 0-16,21 22 0,-21-22 0,21 0 16,0 21-16,-22-21 0,22 1 15,-21-1-15,21 0 0,-21 0 0,21 0 16,21-21 15,0 0-15,1-21-16,-1 0 0,0 21 15,0-21-15,-21 0 0,21-22 0,0 22 16,1 0-16,-1-21 0,0-1 16,0 22-16,0 0 0,0 0 0,1 0 15,-22 42 1,0 0-16,0 21 15,0-21-15,0 22 0,0-22 16,0 21-16,0-21 0,0 1 0,0-1 16,0 0-16,21 0 0,0 0 0,0 0 15,0-21-15,0 0 16,1 22-16,-1-22 0,21 0 0,-21 0 16,22 0-16,-1 0 0,0-22 0,-21 22 15,22-21-15,-1 0 0,-21 0 16,22-21-16,-22 20 0,21-20 0,-21 0 15,0-1-15,1 1 0,-1-21 16,0 20-16,0-20 0,0-1 0,22-42 16,-43 43-16,21 21 15,-21-1-15,0 22 0,0 0 0,0 0 16,0 42 0,-21 0-16,-1 0 0,1 22 0,0-1 15,-21 0-15,21 22 0,-1-1 16,22 1-16,-21-22 0,21 22 15,0-1-15,0-21 0,0 1 0,0-1 16,0 0-16,0 1 0,21-22 16,1 0-16,-1 0 0,0 0 0,0 1 15,21-1-15,1-21 0,-22 0 0,21 0 16,1 0-16,-1 0 0,0 0 16,1-21-16,41-1 0,-63 1 15,22 0-15,-1-21 0,0 21 16,-20-22-16,20 22 0,-21-21 0,0-1 15,0 1-15,1 0 0,-22-1 16,0 1-16,0 21 0,0 0 16,-22 0-16,1 21 0,0 0 0,0 0 15,0 0-15,0 21 0,-22 0 16,22 21-16,0-21 0,-21 22 16,20-22-16,1 21 0,0 1 0,0-1 15,21-21-15,0 21 0,-21-20 0,21-1 16,0 21-16,0-21 0,0 0 15,0 1-15,21-22 0,0 0 16,0 0-16,0 0 0,1 0 16,-1 0-16,0 0 0,0 0 15,0-22-15,22 1 0,-22 0 0,0 0 16,0 0-16,0 0 0,0-22 16,1 22-16,-1-21 0,0 21 15,0-1-15,-21-20 0,21 42 0,-21-21 16,0 42-1,-21 0-15,0 0 16,21 1-16,-21-1 0,21 0 0,0 0 16,0 0-16,0 22 0,0-22 15,0 0-15,0 0 0,0 0 0,0 0 16,21-21-16,0 22 0,0-22 16,22 0-16,-22 21 0,21-21 0,0 0 15,1 0-15,-1 0 0,0 0 16,-20 0-16,20-21 0,0 21 0,1-22 15,-22 1-15,0 0 0,21 0 16,-21-21-16,1 20 0,-1-20 16,-21 21-16,0-21 0,21 20 0,-21-20 15,0 21-15,21 21 0,-21 21 32,0 0-32,0 0 0,0 1 15,0-1-15,0 21 0,0-21 0,0 0 16,0 1-16,0-1 0,0 0 0,21 0 15,-21 0 1,21-21-16,1 0 0,-1 21 0,0-21 16,0 0-16,0 0 0,22 0 15,-22 0-15,0 0 0,0 0 0,0-21 16,0 0-16,1 21 0,-1-21 0,0 0 16,-21-22-16,21 22 0,-21 0 15,21 0-15,-21-21 0,0 20 0,0 1 16,0 42-1,-21 1 1,0-1-16,0 0 0,21 0 16,-21 0-16,-1 0 0,22 1 0,-21-1 15,21 0-15,0 0 0,0 0 16,-21 0-16,21-42 62,0 0-62,0 0 16,21 0-16,0 0 0,1-1 16,-1-20-16,21 21 0,-21-21 0,22 20 15,-22-20-15,21 0 0,0 21 16,1-1-16,-1 1 0,0 0 16,1 21-16,-1 0 0,-21 21 15,0 0-15,1 1 0,-22 20 0,0 0 16,0-21-16,0 22 0,-22-1 15,1 0-15,0-20 0,0 20 0,0-21 16,0 0-16,-1 0 0,1 1 0,0-1 16,0 0-16,0 0 0,21 0 15,-21-21 1,21-21 0,0 0-16,0 0 15,-22 0-15,22-1 0</inkml:trace>
  <inkml:trace contextRef="#ctx0" brushRef="#br0" timeOffset="30323.63">20278 4805 0,'0'0'16,"-22"-21"-16,-20 0 0,21-1 0,0 22 16,0 0-16,-1-21 0,1 21 0,0 0 15,0-21 63</inkml:trace>
  <inkml:trace contextRef="#ctx0" brushRef="#br0" timeOffset="30530.51">19008 4826 0,'0'0'0,"-22"21"0,44-21 31,-1 0-31,21 0 0,-21 0 16,22 0-16,-22 0 0,21 0 16,-21 0-16,22 0 0,-1-21 0,-21 21 15,0 0-15,0 0 0,1-21 16,-22 0-16,0 0 15,-22 21-15</inkml:trace>
  <inkml:trace contextRef="#ctx0" brushRef="#br0" timeOffset="30747.41">17886 4551 0,'0'0'16,"-43"0"-16,22 0 0,-21 0 0,21 0 16,0 0-16,-1 0 15,22-21-15,-21 21 16,0 0-16,0 0 16,0 0-16,0 0 15,-22 0-15,1 0 0</inkml:trace>
  <inkml:trace contextRef="#ctx0" brushRef="#br0" timeOffset="33742.72">1714 8340 0,'0'0'0,"0"21"0,-21 0 16,21 0-16,0 0 0,21-21 31,1-21-31,-1 0 0,0 0 16,0-21-16,21-1 16,1 1-16,-22 0 0,64-43 15,-43 21-15,-21 22 0,21 0 16,-20 21-16,-22-22 0,0 22 0,0-21 15,0 21-15,0-1 0,0-20 16,-22 42-16,1-21 0,-21 0 0,21 21 16,-22 0-16,22 0 0,-21 21 15,21-21-15,-22 21 0,22 21 0,-21-20 16,21 20-16,21 21 0,0-20 16,-21 20-16,21-20 0,0-1 15,0 21-15,0-20 0,0-1 16,21-21-16,0 22 0,-21-22 0,21 0 15,0-21-15,22 0 0,-22 0 16,0 0-16,21 0 0,1 0 0,-1-21 16,0 0-16,1-22 0,20 1 15,1 0-15,-1-1 0,1-20 0,-1 20 16,1-20-16,-1 21 0,-21-22 16,22 22-16,-22-22 0,-21 22 0,1-22 15,-1 22-15,-21-21 0,0 20 16,0-20-16,0 20 0,0 1 15,0 0-15,0-1 0,-21 22 0,-1 0 16,1 21-16,0 21 16,0 0-16,21 22 0,0-1 15,-21 22-15,0-1 0,21-21 0,0 22 16,0-1-16,0 22 0,0-21 16,0-1-16,0 1 0,0-1 0,0 1 15,0-1-15,0-21 0,0 1 16,21-1-16,0-21 0,0 0 0,21 1 15,-20-22-15,20 0 0,-21 0 0,21-22 16,1 1-16,-1 0 0,0 0 16,1-21-16,-1 20 0,0-20 0,1 0 15,-1-1-15,0 1 0,-20 0 16,-1-1-16,0 1 0,0 0 16,-21 21-16,0-22 0,0 22 15,0 0-15,-21 0 0,21 0 0,-21 21 16,0 0-16,-1 0 0,22 21 0,-21 0 15,0 0-15,0 0 0,21 22 16,0-1-16,0 0 0,0 1 0,0 20 16,0-21-16,0 1 0,0 20 15,0-42-15,0 22 0,0-22 0,21 21 16,0-42-16,0 21 0,1-21 16,20 0-16,0 0 0,-21 0 0,22 0 15,20-21-15,-20 0 0,-1 0 16,21-21-16,-20 20 0,-1-20 15,0 0-15,1-1 0,-1 1 0,0 21 16,-20-21-16,-1-1 0,0 1 16,-21 21-16,0 0 0,0-22 0,0 22 15,0 0-15,0 42 16,0 0 0,0 0-16,0 22 0,0-22 15,0 21-15,0-21 0,0 22 16,0-22-16,0 21 0,0-21 0,0 1 15,-21-1-15,21 0 0,0 0 16,-21 0-16,21 0 0,0-42 47,0 0-47,0-21 0,0 21 16,0-22-16,0 22 0,21-21 0,-21 21 15,21-22-15,-21 22 0,21 0 16,0-21-16,0 20 0,1 22 15,-22-21-15,21 21 0,0 0 16,0 0-16,-21 21 0,21 1 0,0-1 16,-21 0-16,22 0 0,-1 0 0,-21 0 15,21 22-15,0-22 16,0 0-16,-21 0 0,21 22 0,1-22 16,-1-21-16,-21 21 0,0 0 0,21-21 15,0 0-15,0 0 16,0 0-16,1-21 15,-1 0-15,0 0 0,0-1 16,0 1-16,22-21 0,-22 21 0,0-22 16,0 1-16,21 21 0,-20-21 0,-1-1 15,21 22-15,-21-21 0,0 21 16,1-1-16,-22 1 0,21 21 16,-21 21-1,0 1 1,0-1-16,0 0 0,0 0 0,0 0 15,0 22-15,0-22 0,0 21 16,0-21-16,0 22 0,0-22 0,0 21 16,21-21-16,-21 22 0,0-22 15,21 0-15,0 0 0,0 0 0,1-21 16,20 0-16,-21 0 0,21 0 0,-20 0 16,20 0-16,0 0 0,-21-21 15,22 21-15,-1-21 0,0 0 0,1-22 16,-1 22-16,-21 0 0,22-21 15,-22 21-15,0-22 0,0 22 0,0 0 16,-21-21-16,0 20 0,0 1 0,0 0 16,0 0-16,-21 0 0,0 0 15,0 21-15,0 0 0,-1 0 16,1 0-16,0 0 0,0 21 0,21 0 16,-21 0-16,0 0 0,21 22 15,-22-22-15,22 21 0,0 0 0,0 1 16,0-22-16,0 21 0,0 1 0,22-22 15,-1 0-15,0 0 0,0 0 16,21 0-16,-20 1 0,20-22 0,0 0 16,1 0-16,-1 0 0,21 0 15,-20-22-15,-1 1 0,22 0 0,-22 0 16,0 0-16,1 0 0,-22-1 0,21-20 16,-21 21-16,22-21 0,-22 20 15,-21-20-15,21 21 0,0-21 16,-21 20-16,21 1 0,-21 0 0,0 0 15,0 0-15,0 42 32,0 0-32,0 0 0,0 0 15,0 1-15,0-1 16,-21 0-16,21 0 0,0 0 0,0 0 16,-21-21-16,21 22 0,0-1 15,-21-21 1,21-21-1,0-1 1,0 1-16,21 0 0,0 0 16,0 0-16,0 0 0,1-1 0,-1 1 15,0-21-15,0 21 0,21 0 16,-20-22-16,20 22 0,-21 0 0,21 21 16,-20 0-16,-1 0 0,0 0 0,21 0 15,-21 21-15,-21 0 16,22 0-16,-22 1 0,0 20 0,0-21 15,0 0-15,0 22 0,0-22 0,0 21 16,0-21-16,0 0 16,21 1-16,-21-1 0,21 0 0,0 0 15,-21 0-15,21-21 0,0 0 0,22 0 16,-22 0-16,0 0 0,21 0 16,-20-21-16,20 0 0,0 21 0,-21-21 15,22 0-15,-1-22 0,-21 22 16,22 0-16,-22-21 0,21 20 15,-21-20-15,0 0 0,22-1 0,-22 1 0,0-21 16,-21-1-16,21 1 0,0-1 16,1 22-16,-22-22 0,0 22 0,21 0 15,-21-1-15,21 1 0,-21 21 16,0 0-16,0 42 16,-21 0-1,0 21-15,21 1 0,-22 20 16,1-21-16,21 22 0,-21-1 0,0 1 15,21-22-15,-21 22 0,21-22 0,0 0 16,0 1-16,0-1 0,0-21 16,0 22-16,0-22 0,0 0 0,0 0 15,21 0-15,0 0 0,0-21 0,22 0 16,-22 0-16,21 0 0,-21 0 16,22 0-16,-1-21 0,0 0 0,-21 0 15,22 21-15,-1-21 0,0 0 16,1-22-16,-22 22 0,21 0 15,-21 0-15,1-22 0,-1 22 0,0 0 16,-21 0-16,0 0 0,0 0 16,0-1-16,-21 22 15,21 22 1,-21-1-16,21 0 0,0 0 16,0 21-16,0-20 0,0-1 0,0 0 15,0 0-15,0 0 0,21 0 16,-21 1-16,0-1 0,0 0 15,0 0-15,0 0 0,0 0 0,0 1 16,-21-1-16,-1 0 16,1-21-16,0 21 15,0-21-15,0-21 16,0 0-16,21 0 0,0-1 16,-22 1-16,1 0 0,0 0 15,0-21-15</inkml:trace>
  <inkml:trace contextRef="#ctx0" brushRef="#br0" timeOffset="33898.62">7154 7493 0,'64'0'31,"-43"0"-31,0 0 16,21 0-16,1-21 0,-22 21 0,21-21 15,1 21-15,-22-21 0,21 21 16,-21-22-16,22 22 0,-22-21 0,0 0 15,21 21-15</inkml:trace>
  <inkml:trace contextRef="#ctx0" brushRef="#br0" timeOffset="34317.01">9334 7324 0,'0'21'32,"0"0"-32,22 0 0,-1 0 15,0 22-15,0-22 0,-21 21 16,0 1-16,0-22 0,0 0 0,0 21 16,0-21-16,0 1 0,0 20 15,0-21-15,0 0 0,0 0 16,0-42 15,0 0-31,0 0 0,0 0 16,-21 0-16,21-22 0,0 22 15</inkml:trace>
  <inkml:trace contextRef="#ctx0" brushRef="#br0" timeOffset="34470.93">9356 7112 0,'0'0'0,"0"-21"0,0 0 0,-22 0 16,22-1-16,0 1 0,0 0 15,-21 21 1,21 21 0,21 0-1,1 1-15,-1-1 16,21-21-16,-21 21 0,0-21 0</inkml:trace>
  <inkml:trace contextRef="#ctx0" brushRef="#br0" timeOffset="34857.71">9821 7218 0,'0'21'0,"0"-42"0,0 63 16,0-21-16,0 1 0,0-1 15,0 0-15,0 0 0,-21 0 16,21 0-16,0 1 0,0-1 16,-21-21-16,21 21 0,-21 0 0,21 0 15,-21-21 1,-1 0-1,22-21 1,0 0-16,0 0 0,0 0 16,0-1-16,0 1 0,0-21 15,0 0-15,22-1 0,-1 1 0,21 0 16,-21 20-16,22-20 0,-1 0 0,0 21 16,22-1-16,-22 1 0,22 21 15,-22 0-15,0 0 0,1 0 0,-1 21 16,21 43-16,-20-22 15,-43-21-15,21 22 0,-21-1 0,0 0 16,0 1-16,0-1 0,0 0 0,0 1 16,-21-22-16,0 21 0,-1-21 15,1 1-15,0-1 0,21 0 16,-21 0-16,0-21 16</inkml:trace>
  <inkml:trace contextRef="#ctx0" brushRef="#br0" timeOffset="35646.26">12065 6710 0,'0'-21'0,"0"42"0,0-63 0,0 63 31,42 169 0,-42-126-31,0-22 16,0 0-16,0 22 0,0-22 0,0 1 15,0-1-15,0 0 0,0 1 0,0-1 16,0 0-16,0-21 0,0 1 16,0-1-16,0-42 31,0-1-31,0 1 0,0-21 15,0 21-15,21-22 0,1 1 0,-1 0 16,0-1-16,0 1 0,0 0 16,0-1-16,1 22 0,-22-21 0,21 21 15,0 0-15,-21-1 0,21 22 0,0 22 32,-21-1-32,21 21 0,1-21 15,-22 22-15,0-1 0,0 0 0,21 1 16,-21-1-16,21 0 0,0 1 15,-21-1-15,0-21 0,21 21 0,0-20 16,1-1-16,-1 0 0,0-21 16,0 0-16,0 0 0,0 0 0,1 0 15,20 0-15,-21-21 0,21 0 0,-20-1 16,20 1-16,0-21 0,-21 0 16,22-1-16,-22 1 0,21 0 15,-21-22-15,1 22 0,-1-22 0,-21 22 16,0-22-16,0 1 0,0-1 15,0 22-15,0-21 0,-21 20 0,-1 1 16,1 0-16,0 20 0,0 1 16,0 21-16,-22 0 0,22 0 15,0 21-15,0 1 0,0-1 0,0 21 16,-1-21-16,22 22 0,-21-22 16,21 21-16,0 0 0,0-20 0,0 20 15,0-21-15,0 21 0,21-20 16,1-1-16,-1 0 0,0 21 15,0-21-15</inkml:trace>
  <inkml:trace contextRef="#ctx0" brushRef="#br0" timeOffset="35988.06">13039 7176 0,'21'21'0,"-42"-42"0,63 63 15,-21-42-15,0 21 0,0-21 16,1 0-16,-1 0 16,0 0-16,21-21 0,-21 0 0,1 0 15,-1-1-15,21 1 0,-21 0 16,0 0-16,22 0 0,-22 0 0,0-1 15,0 1-15,0-21 0,1 21 0,-22 0 16,21-1-16,-21-20 0,0 21 16,0 0-16,0 0 15,-21 21-15,-1 0 0,-20 0 0,21 0 16,0 21-16,-22 0 0,22 0 16,0 21-16,-21-20 0,21 20 0,-1 0 15,1 1-15,21-22 0,0 21 16,0 0-16,0 1 0,0-22 0,21 21 15,1-21-15,-1 1 0,0-1 0,0 0 16,21-21-16,22 21 16,-43-21-16,21 0 0,1 0 0,-22 0 15,21-21-15,-21 0 0,22 0 16,-22-1-16,21 1 0,-21 0 0,22-21 16,-22-1-16,0 1 0,21 21 15</inkml:trace>
  <inkml:trace contextRef="#ctx0" brushRef="#br0" timeOffset="36402.82">14055 6689 0,'0'-43'0,"0"86"0,0-107 0,0 22 16,0 21-16,0 42 16,0 0-16,0 21 15,-22 1-15,22-1 0,-21 0 16,21 1-16,0 20 0,-21-20 0,21-1 16,-21 0-16,21 1 0,-21-1 0,21 0 15,0 1-15,0-1 0,0-21 16,0 21-16,0-20 0,0-1 0,0 0 15,0 0-15,21 0 0,0-21 16,0 0-16,0 0 0,1 0 0,20 0 16,-21-21-16,21 0 0,-20 0 15,20-22-15,0 22 0,-21-21 0,22 0 16,-1-1-16,-21 1 0,22 0 16,-22-22-16,0 22 0,0-22 0,0 22 15,-21-22-15,0 1 0,0 21 16,0-22-16,0 22 0,0 21 0,0-1 15,-21 22-15,0 22 16,0-1-16,0 0 0,-1 21 0,22 22 16,-21-22-16,21 22 0,-21-22 0,21 0 15,0 22-15,0-22 16,0 0-16,0 1 0,0-1 0,0 0 16,0 1-16,0-1 0,0-21 0,0 0 15,0 1-15,0-1 0,21 0 16,0-21-16,1 0 0,-1 0 0,0 0 15,21 0-15,-21-21 0</inkml:trace>
  <inkml:trace contextRef="#ctx0" brushRef="#br0" timeOffset="37043.82">15854 6562 0,'0'0'15,"0"-21"-15,0-1 0,0 1 16,-21 0-16,-1 42 31,1 0-31,0 1 0,21 20 16,0 0-16,-21 22 0,0-1 0,21-20 16,-21 20-16,21 1 0,0-22 15,-22 21-15,22 1 0,0-1 0,-21-20 16,21 20-16,0-20 0,0-1 0,21-21 15,1 0-15,-1 0 0,0 1 16,21-22-16,1 0 0,-1 0 0,0 0 16,1-22-16,-1 1 0,21 0 0,-20 0 15,20-21-15,1-1 16,-22 1-16,22 0 0,-22-1 0,0 1 16,-21 0-16,1-22 0,-22 22 15,0-22-15,0-20 0,0 20 0,-22-21 16,-20 22-16,21-1 0,-21 1 0,-1 21 15,1-1-15,-22 1 0,22 21 16,0 0-16,-1 21 0,1 21 0,21 0 16,-21 21-16,-1 1 0,22 20 15,0 1-15,0-1 0,0 1 0,21-1 16,0 1-16,0-1 0,0-21 0,0 1 16,0-1-16,0 0 0,0 1 15,21-22-15,0 21 0,0-21 0,0 1 16,22-1-16,-22 0 0,21-21 15,0 0-15,1 0 0,-1 0 16,22 0-16</inkml:trace>
  <inkml:trace contextRef="#ctx0" brushRef="#br0" timeOffset="37410.87">16468 7197 0,'0'-21'0,"0"-1"15,0 1 1,0 0-16,21 0 15,-21 0-15,42 0 0,-21-1 16,0 1-16,22 0 0,-22 0 0,21 0 16,-21 0-16,22-22 0,-1 22 15,-21 0-15,0-21 0,1 20 16,-1 22-16,-21-21 0,-21 21 16,-1 21-16,1-21 15,0 22-15,-21-1 0,21 0 16,-1 0-16,-20 0 0,42 0 0,-21 22 15,21-22-15,0 0 0,0 0 16,0 0-16,0 1 0,21-22 0,0 21 16,0 0-16,1 0 0,-1 0 0,0 0 15,0 1-15,-21-1 0,21 0 16,-21 0-16,21 0 0,-21 0 16,22-21-16,-22 22 0,21-22 15,0 0-15,0 0 0,0 0 16,0 0-16,1 0 0,-1-22 0,21 1 15,-21 0-15,22 0 0,-1 0 16</inkml:trace>
  <inkml:trace contextRef="#ctx0" brushRef="#br0" timeOffset="37983.22">17484 6985 0,'0'0'0,"42"-42"15,0 21-15,-21-1 16,1 1-16,-22 0 0,0 0 0,0 0 16,-22 21-16,-20 0 15,21 0-15,-21 0 0,-1 0 16,1 0-16,0 21 0,-1 0 0,1-21 15,0 21-15,-1 0 0,1 1 16,21 20-16,-22-21 0,22 0 0,0 0 16,21 1-16,0-1 0,0 0 0,0 0 15,0 0-15,21-21 16,0 21-16,1-21 0,-1 0 0,0 0 16,21 0-16,-21 0 0,22 0 15,-1-21-15,0 21 0,1-21 0,-22 0 16,21 0-16,1-22 15,-22 43-15,0-21 0,-21 0 0,21 0 16,-21 0-16,0 0 16,-21 42-1,0 0 1,21 0-16,0 0 0,0 0 0,-21 22 16,21-1-16,0 22 0,-22-22 0,22 21 15,0 1-15,0-1 0,0 1 16,0-1-16,0 1 0,0-1 0,0 22 15,0-21-15,0 20 0,0-20 0,-21 20 16,0-20-16,0 21 0,0-22 16,0 1-16,-1-1 0,-20 1 0,21-1 15,-21-21-15,20 1 0,-20 20 0,0-42 16,21 22-16,-22-22 16,1 0-16,0 0 0,20-21 0,-20 0 15,0 0-15,-1-21 0,22 0 0,-21 0 16,-22-22-16,22 1 0,-21 0 0,20-1 15,-20-20-15,20-1 0,1 1 16,0-22-16,21 22 0,21-1 0,0 1 16,0 20-16,21-20 0,21 21 0,0-22 15,1 22-15,20-1 0,1-20 16,-22 21-16,43-22 0,-22 1 0,22-1 16,0 1-16,-1 20 0</inkml:trace>
  <inkml:trace contextRef="#ctx0" brushRef="#br0" timeOffset="39016.47">18267 6985 0,'0'0'0,"0"-21"0,-21 21 16,-1-21-16,1-22 0,0 22 16,0 0-16,0 0 0,0 0 15,-1 21-15,1 0 0,0 0 16,0 21-16,0 0 15,0 0-15,-22 0 0,22 1 0,-21-1 16,21 21-16,-1-21 0,-20 22 16,21-22-16,0 21 0,0-21 15,-1 0-15,22 1 0,0-1 0,0 0 16,0 0-16,22-21 0,-1 0 16,21 0-16,-21 0 0,22 0 15,-22-21-15,21 0 0,0 0 0,1-1 16,-1 1-16,-21 0 0,22 0 15,-22-21-15,0 20 0,0-20 16,0 21-16,0-21 0,-21 20 0,0 1 0,0 0 16,0 0-16,-21 21 15,0 0-15,0 0 16,21 21-16,-21 0 0,0 0 16,-1 1-16,22 20 0,0-21 15,0 0-15,0 22 0,0-22 0,0 0 16,0 0-16,0 0 0,0 0 15,22 1-15,-1-1 0,0-21 0,0 0 16,21 0-16,-20 0 0,20 0 0,0 0 16,1 0-16,20 0 0,-21-21 15,1-1-15,-1 1 0,0 0 0,1 0 16,-22 0-16,21 0 0,-21-22 16,1 22-16,-1-21 0,0 21 15,-21-22-15,0 22 0,0 0 0,0 0 16,-21 42-1,21 0 1,-21 21-16,-1-20 0,22-1 16,0 21-16,-21-21 0,21 0 0,-21 1 15,21 20-15,0-21 0,0 0 16,0 0-16,21-42 47,0 0-47,1 21 0,-1-21 0,0 0 15,0-22-15,0 22 0,0 0 16,22 0-16,-22 0 0,0-22 16,0 43-16,0-21 0,1 21 0,-1 0 15,-21 21 1,0 1-16,0-1 0,0 0 16,0 0-16,0 0 0,0 0 0,0 1 15,0-1-15,0 0 0,21 0 16,0 0-16,0-21 0,0 21 0,1-21 15,-1 0-15,0 0 0,21 0 16,-21 0-16,1 0 0,20 0 0,-21-21 16,21 21-16,-20-21 0,20 0 0,-21 0 15,0 0-15,0-1 0,1 1 16,-1-21-16,-21 21 0,0 0 16,21-1-16,-21 1 0,0 42 31,0 1-31,-21 20 0,0-21 15,21 0-15,0 22 0,-22-22 16,22 0-16,-21 21 0,21-21 0,0 1 16,0-1-16,0 0 0,0 0 0,0 0 15,21-21 1,1 0-16,-1 0 0,0-21 16,0 0-16,0 0 15,-21 0-15,21-1 0,1 1 0,-22 0 16,21 0-16,-21 0 0</inkml:trace>
  <inkml:trace contextRef="#ctx0" brushRef="#br0" timeOffset="39170.37">19685 6710 0,'-21'-21'0,"-22"21"16,22 0 0,0 0-16,21 21 0,-21-21 0,21 21 15,0 0-15,0 0 16,0 1-16,21-22 15,0 21-15,0-21 0,1 21 0,-1-21 16,0 0-16,21 0 0</inkml:trace>
  <inkml:trace contextRef="#ctx0" brushRef="#br0" timeOffset="39702.26">19981 6922 0,'0'0'0,"0"21"15,-21-21-15,0 0 0,0 0 16,42 0-1,0 0 1,21 0-16,-20 0 0,-1 0 16,21 0-16,-21 0 0,22 0 0,-22 21 15,0 0-15,-21 0 0,0 0 0,0 1 16,0-1-16,0 21 16,0-21-16,0 22 0,-21-1 0,0-21 15,-1 21-15,-20 1 0,0-22 16,-1 21-16,-20 1 0,21-22 0,-22 0 15,22 21-15,-1-21 0,-41 22 16,63-22-16,-1-21 0,22 21 16,22-21-1,-1 0-15,21 0 0,0 0 16,-20 21-16,20-21 0,0 21 16,-21 1-16,22-22 0,-22 21 0,0 0 15,21 0-15,-20 0 0,-1 0 0,-21 22 16,0-22-16,21 21 15,-21-21-15,0 22 0,0-1 0,0 0 16,0 1-16,0-22 0,0 21 0,-21 1 16,21-1-16,-21 0 0,-1-21 15,1 22-15,-21-22 0,21 0 0,-22 21 16,1-20-16,0-1 0,-1-21 16,1 21-16,-21 0 0,20-21 0,-20 0 15,20 0-15,1 0 0,0 0 0,-1 0 16,22-21-16,-21 0 0,21-22 15,21 22-15,0 0 0,0-21 16,0-1-16,21 1 0,0 0 16,0-22-16,22 22 0,20-22 0,1 1 15,-1-1-15,1 1 0,-1-1 0</inkml:trace>
  <inkml:trace contextRef="#ctx0" brushRef="#br0" timeOffset="39999.1">20447 7260 0,'0'0'0,"0"-21"0,0 0 0,0 0 0,0 0 16,0-1-16,0 1 0,0 0 0,21 0 16,-21 0-16,21 0 0,0-1 15,-21 1-15,22 0 0,-1 21 16,-21-21-16,-21 42 47,21 0-47,-43-21 0,22 21 15,0 1-15,0-1 0,0-21 0,-1 21 16,22 0-16,0 0 0,0 0 16,0 1-1,22-22-15,-1 0 0,0 0 0,0 0 16,21 0-16,1 0 0,-1 0 16,0 0-16,1-22 0,-1 22 0,0-21 15,22 0-15,-22 21 0</inkml:trace>
  <inkml:trace contextRef="#ctx0" brushRef="#br0" timeOffset="40439.92">21209 6900 0,'0'-21'0,"0"42"0,0-63 16,0 21-16,0 0 15,-21 21-15,0 0 0,-1 0 0,-20 0 16,21 0-16,-21 0 0,20 21 16,-20 0-16,0-21 0,-1 21 0,22 0 15,-21 1-15,21-1 0,0 0 0,-1 0 16,1 0-16,21 0 15,0 1-15,0-1 16,43-21-16,-22 21 0,0-21 16,21 0-16,-21 0 0,22 0 0,-22 0 15,21 0-15,-21-21 0,43 0 16,-22-1-16,-21 1 16,1-21-16,-1 21 0,21-22 0,-21 1 15,0 0-15,1-22 0,-22 22 0,21-22 16,0 1-16,0-1 0,-21 1 15,0 21-15,0-1 0,0 1 16,21 21-16,-21 0 0,0-1 0,-21 44 16,0-1-16,0 0 15,0 21-15,21 1 0,-22 20 16,1-21-16,0 22 0,0-22 16,21 22-16,0-22 0,0 0 0,0 1 15,0-1-15,0 0 0,0-20 0,0 20 16,0-21-16,0 0 0,0 0 15,21-21-15,0 22 0,0-22 0,1 0 16,-1 0-16,0 0 0,21 0 16,1 0-16,-22-22 0,21 1 0</inkml:trace>
  <inkml:trace contextRef="#ctx0" brushRef="#br0" timeOffset="42012.51">22225 6519 0,'0'0'0,"21"-21"0,-21 0 0,-21 21 31,0 21-31,0 0 16,-1 22-16,1-22 0,0 21 0,21 1 15,-21-1-15,21 0 0,-21-21 16,21 22-16,0-22 0,0 21 0,0-21 16,0 1-16,0-1 0,0 0 0,0 0 15,21-21 1,0 0-16,0 0 15,0 0-15,1-21 0,-1 21 16,0-21-16,0 0 0,0-1 16,0 1-16,1 0 0,-1-21 0,21 21 15,-21-1-15,0-20 0,22 0 16,-22 21-16,-21 42 31,0 0-31,-21 0 0,21 0 16,-21 0-16,21 1 0,0-1 15,0 0-15,0 0 16,21-21-16,0 0 16,0 21-16,21-21 0,-20 0 15,20 0-15,-21 0 0,21 0 16,1-21-16,-22 21 0,0-21 0,0 0 16,0 0-16,1-1 0,-22 1 15,0-21-15,0 21 0,0-22 0,0 22 16,0-21-16,-22 21 0,22 0 15,-21-1-15,21 1 0,0 0 16,0 0-16,21 0 16,1 21-16,-1 0 0,21 0 0,0 0 15,-20 0-15,20 0 0,0 0 16,22 0-16,-22 0 0,0 21 0,1-21 16,-1 21-16,0-21 0,-20 0 0,20 21 15,0-21-15,-21 0 0,1 0 16,-1 0-16,-21 21 31,-21 1-31,-22-1 16,22 0-16,0 0 15,-21 0-15,-1 0 0,22 1 0,-21-1 16,-1 0-16,22 0 0,0 21 0,-21-20 16,42-1-16,-21 0 0,21 0 15,0 0-15,0 0 0,0 1 16,0-1-16,21-21 0,0 0 15,0 0-15,0 0 0,0 0 0,1 0 16,-1 0-16,0-21 0,0 21 16,0-22-16,0 1 0,1 0 15,-22 0-15,21 0 0,0 0 0,0-22 16,-21 22-16,0 0 0,21-21 16,0 20-16,-21-20 0,0 21 0,0 0 15,0 42 16,0 0-31,0 0 0,-21 0 0,21 22 16,-21-22-16,21 0 0,0 0 16,0 22-16,0-22 0,0 0 15,0 0-15,0 0 0,0 0 16,0 1-16,21-22 0,22 0 0,-22 0 16,0 0-16,0 0 0,21 0 15,-20 0-15,20 0 0,-21 0 16,0 0-16,22-22 0,-22 1 0,0 21 15,0-21-15,0 0 0,0-21 16,1 20-16,-1 1 0,0-21 0,0 21 16,-21-22-16,0 22 0,0 0 15,-21 42 1,0-21-16,0 21 0,-1 1 16,22 20-16,0-21 0,-21 0 15,21 0-15,0 1 0,0-1 16,0 0-16,0 0 0,0 0 15,0 0-15,0 1 0,21-22 0,1 0 16,-1 21-16,0-21 0,0 0 0,21 0 16,1 0-16,-22 0 0,21 0 15,1 0-15,-22-21 0,21-1 0,-21 22 16,22-21-16,-22 0 0,0 0 16,21-21-16,-21 20 0,1 1 0,-1 0 15,-21-21-15,0 21 0,21 21 16,-21-22-16,0 1 0,0 42 31,0 1-31,0-1 16,-21 0-16,21 0 0,-21 21 0,21-20 15,0-1-15,0 21 0,-22 0 16,22-20-16,-21 20 0,21 0 0,0 22 16,0-22-16,0 22 0,0-1 15,0 1-15,-21-1 0,0 1 0,0 20 16,0-20-16,-1-1 0,1 1 15,0-1-15,0 1 0,0-1 0,0 1 16,-1 20-16,1-20 0,0-1 0,0 1 16,0-1-16,-22 1 0,22-22 0,0 1 15,0 20-15,0-42 0,0 22 16,-1-1-16,1-21 0,0 0 16,-21-21-16,21 21 0,-1-21 0,1 0 15,-21 0-15,21-21 0,-22 0 16,22 0-16,-21 0 0,-22-43 15,43 22-15,0 0 0,0-1 0,21 1 16,0-22-16,0 22 0,21-21 16,0-1-16,22 1 0,-22-1 0,21-21 15,0 22-15,22-1 0,-22-20 0,22 20 16,-1-20-16,-20 20 0,20 1 16,1 20-16,-22 1 0,0-22 15,1 22-15,-1 21 0,0-21 16,1 20-16,-22-20 0</inkml:trace>
  <inkml:trace contextRef="#ctx0" brushRef="#br0" timeOffset="42194.41">24659 6985 0,'-21'21'15,"0"-21"16,0 0 1,-1 0-32,1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7T01:55:47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952 847 0,'0'0'0,"-21"0"16,0 0-16,0 21 31,0 0-31,21 0 0,-21 0 0,21 1 16,0-1-16,0 0 0,0 21 16,0-21-16,0 1 0,0-1 0,0 0 15,0 0-15,21 0 0,0 0 16,21-21-16,-21 0 0,1 0 15,20 0-15,0 0 0,1 0 0,-1-21 16,0 0-16,1 0 0,-1 0 16,0 0-16,1-22 15,-1 22-15,-21-21 0,0 21 0,0-1 16,1-20-16,-22 21 0,0 0 16,0 0-16,0-1 0,0 1 0,-22 0 15,1 21-15,0 0 16,0 0-16,0 0 0,0 0 15,21 21-15,-22 0 0,1 22 0,21-22 16,-21 21-16,21 1 0,0-1 16,0 0-16,0 1 0,0-1 15,0 0-15,0 1 0,0-1 0,0 0 16,0 1-16,0-1 0,0 0 16,0 1-16,21-1 15,-21 0-15,21 1 0,-21-1 0,0 0 16,0-21-16,0 22 0,0-22 15,0 0-15,0 0 0,-21 0 0,0 1 16,-21-1-16,21 0 0,-22-21 16,1 0-16,0 0 0,-1 0 15,1 0-15,0 0 0,-1-21 0,1 21 16,0-21-16,-1-1 0,22 1 16,0 0-16,0 0 0,0 0 15,21 0-15,0-1 0,0 1 16,21 0-16,0 0 15,0 21-15,21-21 0,-20 0 0,20 21 16,0-22-16,1 1 0</inkml:trace>
  <inkml:trace contextRef="#ctx0" brushRef="#br0" timeOffset="447.74">1587 1355 0,'0'63'31,"0"-42"-31,-21-21 0,21 43 0,0-22 16,-21 0-16,21 0 15,0 0-15,0 22 0,0-22 0,0 0 16,0 21-16,0-20 0,0-1 16,0 0-16,0 0 0,0 0 15,-21-21 1,0 0-1,21-21-15,-21 0 16,21-21-16,0 20 0,0-20 16,0 21-16,0-21 0,0-1 0,0 22 15,0-21-15,21-1 0,0 22 16,0-21-16,21 21 0,1 0 16,-22-1-16,21 1 0,1 21 15,-1 0-15,0 0 0,1 0 16,-22 21-16,21 1 0,-21-1 0,0 0 15,1 0-15,-1 0 0,0 22 16,0-22-16,-21 21 0,0 0 0,0 1 16,0-22-16,0 21 0,0-21 15,0 22-15,0-22 0,0 0 0,-21 0 16,21 0-16,-21 1 0</inkml:trace>
  <inkml:trace contextRef="#ctx0" brushRef="#br0" timeOffset="909.59">3302 974 0,'0'42'31,"0"-21"-31,0 0 0,0 22 0,0-1 16,0 0-16,0 1 0,0 20 16,0-20-16,0-1 0,0 0 15,0 1-15,0-1 0,0 0 16,-21 1-16,21-1 0,0-21 0,0 21 15,0-20-15,0-1 0,0 0 16,0 0-16,0 0 0,0-42 31,-21 21-31,-1-21 0</inkml:trace>
  <inkml:trace contextRef="#ctx0" brushRef="#br0" timeOffset="1220.56">3111 1291 0,'0'-42'15,"0"84"-15,0-105 0,0 20 0,0 22 16,0 0-16,0 0 0,22 0 16,20-22-16,-21 22 0,21 0 0,1 0 15,20 0-15,1 0 0,-1-1 16,1 1-16,-1 0 0,1 21 0,-1 0 16,1 0-16,-22 21 0,0 0 15,1 22-15,-22-22 0,0 21 16,-21 1-16,0-1 0,-21 21 0,-21-20 15,-1-1-15,22 0 0,-42 1 16,20-22-16,1 21 0,0-21 16,20 1-16,-20-1 0,21 0 0,0-21 15,0 0-15,42 0 32,0-21-32,0 0 15,0-1-15,22 1 0,-22 0 0,21 0 16,0-21-16,1 20 0</inkml:trace>
  <inkml:trace contextRef="#ctx0" brushRef="#br0" timeOffset="1660.46">4360 889 0,'0'0'0,"-21"0"15,0 0-15,0 21 16,0 0-16,-1 1 0,1 20 15,0-21-15,0 21 0,0 1 16,21-1-16,-21 0 0,-1 1 0,1-1 16,21 0-16,0-20 0,0 20 15,-21 0-15,21-21 0,0 22 0,0-22 16,0 0-16,0 0 0,21 22 16,0-22-16,22 0 0,-22-21 15,21 0-15,1 0 16,-1 0-16,0-21 0,1 0 0,-1 21 15,0-22-15,1 1 0,-1-21 16,0 21-16,-21 0 0,22-22 0,-22 1 16,0 0-16,0-1 0,-21 1 15,0-22-15,0 22 0,0 0 0,-21-22 16,0 22-16,-21 0 0,-1 20 16,22-20-16,-21 21 0,-1 21 0,1 0 15,0 0-15,-1 0 0,1 21 16,0 0-16,-1 0 0,22 22 0,0-22 15,0 21-15,0 1 0,21-1 16,-21-21-16,21 21 0,0 1 16,0-22-16,0 21 0,21-21 15,0 1-15,21-22 0,1 0 0,-1 0 16</inkml:trace>
  <inkml:trace contextRef="#ctx0" brushRef="#br0" timeOffset="1912.44">5122 889 0,'0'0'0,"0"-21"0,0 0 0,0 42 31,0 0-31,0 21 16,0 1-16,0-1 0,0 0 15,0 1-15,0-1 0,-21 0 0,21-20 16,-21 20-16,21 0 0,0-21 15,-21 22-15,0-22 0,21 0 16,-22 0-16,22 0 0,0 1 0,0-1 16,0-42 15</inkml:trace>
  <inkml:trace contextRef="#ctx0" brushRef="#br0" timeOffset="2113.4">5143 953 0,'22'21'0,"-44"-42"0,65 84 0,-43-42 0,21 22 16,0-22-16,-21 21 0,0-21 16,0 22-16,21-22 0,-21 0 0,21 0 15,-21 0-15,0 0 0,0 1 16,22-1-16,-1-21 0,0 0 15,0 0-15,0 0 0</inkml:trace>
  <inkml:trace contextRef="#ctx0" brushRef="#br0" timeOffset="2352.46">5821 868 0,'-21'0'16,"42"0"-16,-64 0 0,22 0 15,0 0-15,0 0 0,-21 21 0,20 0 16,1 22-16,0-22 0,-42 42 16,41-20-16,-20-1 0,21-21 15,0 21-15,21-20 16,0-1-16,-21 21 0,21-21 16,21-21-1,0 0-15,21-21 16,-21 0-16,22 0 0,-22 0 15,21-22-15</inkml:trace>
  <inkml:trace contextRef="#ctx0" brushRef="#br0" timeOffset="2536.56">5821 868 0,'0'0'0,"21"21"16,-21 0-16,0 22 0,0-1 0,0-21 15,0 21-15,0 1 0,0-1 16,0 0-16,0 1 0,0-1 15,0-21-15,0 0 0,0 22 0,0-22 16,0 0-16,0 0 0,0 0 16,21-21-1,0 0 1</inkml:trace>
  <inkml:trace contextRef="#ctx0" brushRef="#br0" timeOffset="3368.08">7747 931 0,'0'0'0,"21"-21"0,-21 42 47,0 1-47,0-1 0,-21 0 16,21 21-16,0 1 0,-21-1 0,21 0 15,0 1-15,0-1 0,0 0 16,-21 1-16,21-22 0,-22 21 0,22 0 16,0-20-16,0-1 0,0 21 15,0-21-15,0 0 16,22-21-1,-1-21 1,0 0-16,0 0 0,0 0 0,22 0 16,-22-22-16,0 22 0,21-21 15,-21-1-15,1 22 0,-1-21 0,0 0 16,0 20-16,0-20 0,0 21 16,-21 0-16,22 21 0,-1 0 15,0 21 1,-21 0-16,0 21 0,0-20 0,0 20 15,0-21-15,0 21 0,21-20 16,-21 20-16,0-21 0,0 0 16,21 0-16,-21 22 0,21-22 15,1 0-15,-22 0 0,21-21 16,0 0-16,0 0 0,0 0 16,0 0-16,1 0 0,-1 0 0,0-21 15,0 0-15,21 0 0,-20-22 0,-1 22 16,21-21-16,-21 0 0,0-1 15,-21-20-15,0 20 0,0-20 0,0 21 16,0-1-16,0 1 0,0 0 16,-21-1-16,21 22 0,-21 0 15,0 21-15,0 0 0,0 0 16,-1 0-16,1 21 0,21 21 16,0-20-16,0-1 15,0 0-15,0 0 0,0 21 16,0-20-16,0-1 0,0 0 0,21 0 15,1 0-15,20 0 0,0 1 16</inkml:trace>
  <inkml:trace contextRef="#ctx0" brushRef="#br0" timeOffset="3692.9">8953 1312 0,'22'0'0,"-44"0"0,65 0 0,-22 0 0,0-21 15,0 21-15,0-21 0,1 0 16,-1 0-16,0 0 0,0-1 0,-21-20 16,21 21-16,-21 0 0,21 0 15,-21-1-15,0-20 0,0 21 0,0 0 16,-21 21 0,0 0-16,0 0 0,0 21 0,0 0 15,-22 0-15,22 22 0,0-1 16,0-21-16,0 21 0,-1 1 0,22-1 15,0 22 1,0-43-16,0 21 0,0-21 0,0 0 0,0 1 16,0-1-16,22-21 15,-1 21-15,21-21 0,-21 0 0,22 0 16,-22 0-16,21 0 0,22-42 16,-22 20-16,0 1 0,1-21 15</inkml:trace>
  <inkml:trace contextRef="#ctx0" brushRef="#br0" timeOffset="5622.31">10350 1545 0,'0'0'0,"0"-21"31,22 0-31,-1 0 15,0 0-15,0-1 0,0-20 16,22 21-16,-22-21 0,0-1 16,21 1-16,-21-22 0,1 22 0,-1-21 15,0-1-15,0 22 0,-21-22 16,21 1-16,-21 20 0,0-62 16,0 62-16,-21 1 0,0 21 15,0 0-15,0-1 0,-1 22 0,1 0 16,0 0-16,0 22 15,0 20-15,0-21 0,21 21 0,0 22 16,-22-1-16,22 1 0,-21-1 16,21 1-16,0-1 0,0 1 0,0-1 15,0-20-15,0 20 16,0-20-16,0-1 0,0 0 0,0-21 16,0 43-16,21-43 15,-21 0-15,22-21 0,-22 21 16,21-21-1,0-21-15,85-106 32,-85 106-32,0-21 0,0 21 15,-21-22-15,43 1 16,-22 0-16,0 20 0,-21 1 16,21 21-16,0 21 15,-21 1 1,0-1-16,21 0 0,-21 0 15,22 0-15,-22 0 0,0 22 0,21-22 16,0-21-16,0 21 0,0 0 16,0 0-16,22-21 0,-22 0 0,21 0 15,1 0-15,-1 0 0,0 0 16,22 0-16,-22 0 0,0-21 0,22 21 16,-22-21-16,1 0 0,-1 0 15,0 0-15,-21-22 0,22 22 0,-22-21 16,0 21-16,0-22 0,0 1 15,-21 0-15,0 20 0,0-20 0,0 21 16,-21 0-16,0 0 0,0-1 16,0 1-16,0 21 0,-1 0 15,-20 0-15,21 21 0,-21 1 0,20-1 16,-20 21-16,21-21 0,-21 22 16,20-1-16,1 0 0,-21 22 15,42-22-15,0 0 0,0-20 16,0-1-16,0 21 0,0-21 0,0 0 15,21-21-15,-21 22 0,21-1 16,0-21-16,1 0 0,-1 0 0,0 0 16,0 0-16,21 0 0,-20-21 15,-1-1-15,0 1 0,21 0 0,-21 0 16,1 0-16,20-22 0,-21 22 16,0-21-16,0 21 0,-21-22 15,22 1-15,-22 21 0,21-21 0,-21 20 16,21 1-16,-21 0 0,0 42 31,0 0-31,0 1 16,0-1-16,0 21 0,0-21 0,0 22 15,0-22-15,0 21 0,0-21 16,0 22-16,0-22 0,0 0 0,21 0 16,-21 0-16,21 0 0,0 1 15,1-22-15,-1 0 16,0 0-16,0 0 0,0 0 15,0 0-15,1-22 0,20 1 0,-21 0 16,0 0-16,0 0 0,1-22 16,-1 22-16,0-21 0,0 21 0,0-22 15,0 22-15,1 0 0,-22 0 16,0 0-16,0 0 0,21 21 0,-21 21 31,0 0-15,0 0-16,0 0 0,-21 149 31,21-149-15,0 0-16,0 0 0,0 0 15,21-21 1,0 0-16,0 0 16,0 0-16,0 0 0,1-21 0,20 0 15,-21 0-15,21-22 16,-20 22-16,-1 0 0,0-21 0,0 21 15,-21-22-15,21 22 0,0 0 0,1 0 16,-22 0-16,0-1 0,21 22 16,-21 22 15,0-1-31,0 0 0,0 0 16,0 0-16,0 22 0,0-22 15,0 0-15,0 0 0,0 21 0,0-20 16,0-1-16,0 0 15,21 0-15,0-21 0,0 0 0,0 21 16,1-21-16,20 0 0,-21 0 0,21 0 16,1 0-16,-1-21 0,0 0 15,22 21-15,-22-21 0,1-22 0,-1 22 16,0 0-16,1-21 0,-1 21 16,-21-22-16,0 22 0,0-21 15,-21-1-15,0 22 0,0 0 0,0 0 16,0 0-16,0 0 0,-21 21 15,-21 21-15,21 0 16,0 0-16,-22 0 0,22 22 16,0-22-16,0 21 0,0 0 0,21-20 15,-22 20-15,22-21 0,0 21 16,0-20-16,0-1 0,22 0 0,-1-21 16,0 21-16,0-21 0,21 0 0,-20 0 15,-1 0-15,21 0 0,-21 0 16,0 0-16,22 0 0,-22 0 15,21-21-15,-21 0 0,1 0 0,20-1 16,-21-20-16</inkml:trace>
  <inkml:trace contextRef="#ctx0" brushRef="#br0" timeOffset="6428.76">15325 953 0,'-22'0'16,"22"-22"-1,0 1 1,0 0-16,0 0 0,22 21 16,-1-21-16,0 0 0,0-1 15,0 22-15,22-21 0,-22 0 0,21 21 16,0 0-16,1 0 0,-1 0 16,-21 0-16,22 0 0,-22 0 0,0 0 15,0 21-15,0 0 0,-21 1 16,0 20-16,0-21 0,0 0 0,-21 22 15,-21-22-15,-1 0 0,1 21 16,-21-21-16,-1 1 0,22-1 0,-22 0 16,22 0-16,0 0 0,-1-21 15,22 0-15,0 0 0,42 0 47,0 0-47,22 0 0,-1 0 16,0 0-16,1 0 0,-1 0 15,21 0-15,-20 21 0,20 1 0,-20-22 16,-1 21-16,0 0 0,1 0 16,-1 0-16,-21 0 0,0 1 0,-21 20 15,0-21-15,0 0 0,-21 0 16,0 22-16,-21-22 0,-1 0 0,1 0 16,-22 0-16,1 1 0,-22-1 15,22-21-15,-1 0 0,1 0 16,-1 0-16,1 0 0,20 0 0,1 0 15,0-21-15,-1-1 0,22 1 16,-21 0-16,21 0 0,0 0 0,-1 0 16,22-1-16,0 1 0,0 0 15,0 0-15,0 0 0,22 0 0,20-1 16,-21 1-16,21 0 0,22 0 0,-22 0 16</inkml:trace>
  <inkml:trace contextRef="#ctx0" brushRef="#br0" timeOffset="7012.28">17081 1037 0,'-21'-42'32,"42"21"-17,1 0-15,20-1 0,-21 1 16,0 0-16,22 0 0,-22-21 0,0 20 16,0 1-16,0 21 0,-21-21 15,0 0-15,-21 21 0,0 0 16,-21 0-16,-1 0 0,1 0 15,-22 0-15,22 0 0,-21 0 0,20 21 16,-20 0-16,20 0 0,22 1 16,0-1-16,0 0 0,0 21 0,21-21 15,0 1-15,0-1 0,0 0 16,21 0-16,0 0 0,0 0 16,22 1-16,-1-1 0,0 0 15,1 0-15,20 0 0,-21 0 0,22 1 16,-22-1-16,1 0 0,-1 0 15,-21 0-15,0 0 0,-21 1 0,0-1 16,0 0-16,-21 0 16,-21-21-16,-1 21 0,1-21 15,-21 0-15,20 0 0,-63 0 0,43 0 16,21 0-16,-1 0 0,1 0 16,0 0-16,20-21 0,1 21 0,0-21 15,0 0-15,21 0 16,0-1-16,0 1 0,0 0 15,0 0-15,21 0 0,0 0 16,22-1-16,-22-20 0,21 21 0,0 0 16,1-22-16,20 22 0</inkml:trace>
  <inkml:trace contextRef="#ctx0" brushRef="#br0" timeOffset="7264.14">17801 635 0,'-21'42'31,"0"1"-31,0-22 0,-1 21 16,22-21-16,-21 22 0,0-1 15,21 22-15,-21-22 0,21 0 0,0 1 16,0-1-16,0-21 0,0 21 16,0 1-16,0-22 0,0 0 0,0 0 15,0 0-15,0 1 0,0-1 16,0 0-16,21-21 0,0 0 0,0 0 15,1 0-15,-1 0 16,0 0-16,0-21 0,0 21 0,-21-21 16,0-1-16,21 1 0</inkml:trace>
  <inkml:trace contextRef="#ctx0" brushRef="#br0" timeOffset="7445.9">17399 1058 0,'0'0'0,"-21"0"0,0 0 15,42 0 17,0 0-32,21 0 15,-21-21-15,22 21 0,-1 0 0,22-21 16,-22 21-16,0-21 0,22 21 16,-22-21-16,0 21 0,22 0 15,-22 0-15</inkml:trace>
  <inkml:trace contextRef="#ctx0" brushRef="#br0" timeOffset="8012.6">18500 1143 0,'0'0'0,"21"0"0,0 0 16,0 0-16,-21-21 15,21 0-15,-21 0 0,0-1 16,0 1-16,0 0 0,0 0 15,0 0-15,0 0 0,0-1 0,-42-41 32,21 42-32,0 21 0,-43 0 15,22 0-15,21 21 0,-22 0 16,1 0-16,0 0 0,-1 22 0,1-1 16,21 0-16,-22 1 0,22-1 15,0-21-15,0 22 0,0-22 0,21 42 16,0-42-16,0 1 0,0-1 15,21-21-15,0 21 0,21-21 16,-20 0-16,20 0 0,0 0 0,1 0 16,-1 0-16,0-21 0,1 0 15,-1 21-15,0-22 0,1 1 0,-1 0 16,-21-21-16,21 21 16,-20-22-16,-1 22 0,0-21 0,0-1 15,-21 1-15,0 21 0,21-64 16,-42 106 15,21 1-31,-21 20 0,0-21 0,0 21 16,21-20-16,0 20 0,-22-21 15,22 21-15,0-20 0,0 20 0,0-21 16,0 0-16,0 0 0,22 1 16,-1-1-16,21 0 0,-21-21 15,22 21-15,20-21 0,-21 0 0,1 0 16,20 0-16,-20 0 0,20 0 0,-21-21 15,22 21-15,-22-21 0,22 0 16,-22-1-16,0 1 0,1-21 16,-1 21-16,-21-22 0</inkml:trace>
  <inkml:trace contextRef="#ctx0" brushRef="#br0" timeOffset="8604.84">19558 1058 0,'0'0'0,"21"-42"0,-21-43 16,0 64-16,0-21 0,0 21 16,-21 0-16,-21 21 15,20 0-15,1 0 0,-21 21 16,21-21-16,-22 42 0,1-21 15,21 0-15,-43 64 0,43-64 16,-21 22-16,42-1 0,-21-21 0,21 21 16,-21-20-16,21-1 0,0 0 15,0 0-15,0 0 0,21 0 16,0-21-16,21 22 0,-21-22 16,22 0-16,-22 0 0,21 0 15,-21-22-15,22 22 0,-22-21 0,0 0 16,0 0-16,0 0 0,1 0 0,-1-1 15,0-20-15,-21 21 0,21 0 16,-21-22-16,0 22 0,0 0 0,0 0 16,0 0-16,0 0 0,0 42 31,0 0-31,0 0 16,-21 21-16,0 1 0,21-1 15,0 0-15,-21 1 0,-1 20 16,22-20-16,0-1 0,0 21 0,0 1 15,0-1-15,0-20 0,0 20 16,0 1-16,0-1 0,0 1 16,0-1-16,0-20 0,0-1 0,0 0 15,22 1-15,-22-1 0,0 0 0,0-21 16,0 1-16,0 20 0,0-21 0,0 0 16,-22 0-16,1 1 15,0-1-15,0 21 0,0-21 0,0 0 16,-1 1-16,1-22 0,-21 21 0,21 0 15,0-21-15,-22 0 0,22 0 16,0 0-16,-21 0 0,20-21 0,1 0 16,-21-22-16,21 22 0,0-21 0,-1-1 15,22 22-15,0-21 0,0 21 16,0-22-16,0 22 0,0 0 0,0 0 16,0 0-16,0 0 0,0-22 15,22 22-15,-1 0 0,21-21 0,-21 20 16,22-20-16,-1 0 0,0 21 15,1-22-15</inkml:trace>
  <inkml:trace contextRef="#ctx0" brushRef="#br0" timeOffset="9224.35">19960 1143 0,'0'0'0,"-21"-21"0,21 0 31,0 0-31,0-1 16,21 1-16,0 21 0,0-21 15,1 0-15,-1 0 16,-21 0-16,21 21 0,0-22 0,-21 1 0,0 42 47,-21 1-32,0-1-15,0 0 0,-1 0 0,22 21 16,0-20-16,-21-1 0,21 0 16,0 0-16,0 21 0,0-20 0,0-1 15,21 0-15,-21 0 16,43 0-16,-22-21 0,0 0 0,21 0 16,-20 0-16,20 0 0,21 0 15,-20 0-15,20-21 0,-20 21 16,-1-21-16,21-21 0,-20 20 15,-1-20-15,0 21 0,1-21 0,-1-22 16,0 22-16,-20-1 0,-1 1 16,0 0-16,0-1 0,-21 22 0,0-21 15,0 21-15,-21 21 16,0 0-16,0 0 0,-1 0 16,-20 21-16,21 21 0,0-21 15,0 22-15,21-1 0,0-21 0,0 22 16,0-1-16,0 0 0,0-21 15,21 22-15,0-22 0,0 0 16,21 0-16,-20 0 0,20 1 0,-21-22 16,21 21-16,-20-21 15,-1 0-15,-21 21 16,-21-21 0,-1 0-16,1 0 15,0 0-15,0 0 0,-21 21 16,-1-21-16,1 0 0,0 0 0,-1 0 15</inkml:trace>
  <inkml:trace contextRef="#ctx0" brushRef="#br0" timeOffset="10628.83">1122 2350 0,'-21'0'0,"42"0"0,-42 21 0,-1-21 16,1 0-1,21 21 1,21-21 0,1 0-16,-1 0 15,0 0-15,21 0 0,1 0 16,-1 0-16,0 0 0,1 0 0,20 0 15,-21 0-15,22 0 16,21 0-16,-22 0 0,22 0 0,-22 0 16,22 0-16,21 0 0,-22 0 15,22 0-15,21 0 0,-21 0 0,21 0 16,0 0-16,-21 0 0,21 0 16,0 0-16,0 0 0,0 0 0,21 0 15,0 0-15,-21 0 0,191 0 16,-170 0-16,42 0 0,-20 0 15,-1 0-15,22 0 0,-22 0 16,21-21-16,1 21 0,-1 0 16,-20 0-16,20 0 0,1 0 0,20 0 15,-20-21-15,-1 21 0,1 0 16,21 0-16,-1 0 0,1 0 0,211-22 16,-211 22-16,21 0 15,211 0-15,-211 0 0,0 0 16,0-21-16,21 21 0,0 0 15,0 0-15,-21 0 0,21 0 0,0 0 16,0 0-16,0 0 0,-22 0 16,22 0-16,0 0 0,-21 0 0,21 21 15,-21-21-15,21 0 0,-21 0 0,21 22 16,-21-22-16,0 0 0,21 0 16,0 21-16,-22-21 0,22 0 15,0 0-15,0 0 0,-21 0 16,21 0-16,-21 0 0,0 0 0,21 0 15,-21 0-15,444 0 16,-444 0-16,-21 21 0,-22-21 16,22 0-16,-43 21 0,22 0 15,-22-21-15,0 21 0,-21-21 0,1 22 16,-22-22-16,-22 21 0,86 0 16,-106-21-16,-22 21 15,-21-21-15,1 0 0,-22 0 0,0 0 16,0 21-16,-21 0 15,-21-21-15,-21 0 16,-1 0-16,1 22 0,-21-22 0</inkml:trace>
  <inkml:trace contextRef="#ctx0" brushRef="#br0" timeOffset="11540.93">1079 3577 0,'0'0'0,"0"-21"0,0 0 0,0 0 16,0 0-16,0-1 16,-21 22-1,21 22-15,0-1 16,0 0-16,0 21 0,0 1 0,0-1 16,0 0-16,0 1 0,0-1 15,0 0-15,0 22 0,0-22 16,0 0-16,-21 1 0,21-1 15,0 0-15,0-20 0,0-1 16,0 0-16,0 0 0,21-21 31,0-21-31,1 0 16,-22-22-16</inkml:trace>
  <inkml:trace contextRef="#ctx0" brushRef="#br0" timeOffset="11828.48">1482 3810 0,'42'21'31,"-21"-21"-31,0 0 0,0 0 0,-21-21 16,22 0-16,-44 21 31,1 0-31,0 0 16,0 0-16,0 21 0,0-21 15,-1 0-15,22 21 16,0 0-16,22-21 16,-1 0-1,0 0-15,21 0 0,-21-21 0</inkml:trace>
  <inkml:trace contextRef="#ctx0" brushRef="#br0" timeOffset="12678.27">2942 3366 0,'0'-22'0,"0"44"0,0-22 31,0 21-31,0 0 15,0 0-15,0 21 0,0 1 16,0-22-16,-21 21 0,21 1 0,-21 20 16,0-21-16,21 1 0,-22-1 15,1 22-15,0-22 0,0 21 16,0-20-16,0 20 0,-1-20 0,-20-1 16,21-21-16,21 21 0,-21-20 15,0-22-15,21 21 0,-22-21 0,22-21 16,-21-1-1,21-20-15,-21 21 0,21-21 0,0-1 16,-21-20-16,21 20 0,-21 1 16,21-21-16,-21 20 0,21-20 0,0 20 15,0 22-15,0-21 16,0 21-16,0 0 0,0-1 0,0 44 16,21-1-1,0 0-15,0 0 0,0 0 0,22 22 16,-22-22-16,0 21 0,21 0 15,1 22-15,-1-22 0,-21 1 16,21-1-16,-20-21 0,-1 21 16,21-20-16,0-1 0,-20 0 0,20-21 15,-21 0-15,64 0 16,-43 0-16,43-21 0,-43-22 16,0 22-16,1-21 15,-1 0-15,0-1 0,1 1 0,-22 0 16,0-22-16,0 22 0,-21-22 15,0 1-15,0-1 0,-21 1 0,0-1 16,-21 1-16,-1-1 0,1 22 16,-22 0-16,22-1 0,-21 22 0,20 0 15,1 0-15,0 21 0,-22 0 16,22 21-16,-1 0 0,22 21 0,-21 1 16,21-1-16,0 22 0,21-22 15,0 64-15,0-43 0,0-20 16,21-1-16,0-21 0,0 21 15,0-20-15,22 20 0,-22-21 0,21 0 16,-21-21-16,22 21 16,-1-21-16,0 0 0,1 0 0,-1 0 15,0 0-15,1 0 0,-1 0 16,0-21-16,-21 21 0,22-21 16,-22 0-16</inkml:trace>
  <inkml:trace contextRef="#ctx0" brushRef="#br0" timeOffset="13036.06">3789 3747 0,'0'0'0,"0"21"0,21-21 15,0 0 1,0 0-16,0 0 16,1 0-16,-1 0 15,0 0-15,0-21 0,-21-1 0,21 22 16,0-21-16,1 0 0,-1 0 0,-21 0 15,0 0-15,0-1 0,0 1 16,0 0-16,0 0 0,-21 21 16,-1 0-16,1 0 15,-21 21-15,21 0 0,0 0 16,-1 22-16,-20-22 0,21 21 0,0 1 16,0-22-16,-1 21 0,1 0 15,21-20-15,0 20 0,0-21 16,0 21-16,0-20 0,0-1 0,21 0 15,1 0-15,-1-21 0,0 0 16,21 0-16,1 0 0,-1 0 0,43 0 16,-43-21-16,0 0 15,1 0-15,-1-1 0,0-20 0,1 21 16</inkml:trace>
  <inkml:trace contextRef="#ctx0" brushRef="#br0" timeOffset="13292.92">4614 3535 0,'0'-21'0,"0"42"0,-21-63 0,0 42 16,0 0-16,0 0 0,-1 0 16,1 0-16,0 0 0,0 21 15,0 0-15,0 21 0,-1-21 0,22 22 16,0-22-16,-21 21 0,21 1 16,-21-1-16,21-21 0,0 21 0,0 1 15,0-1-15,0-21 0,0 22 16,21-22-16,0 0 0,1 0 0,-1 0 15,0 0-15,21-21 0,-21 0 16,22 0-16,-1 0 0,0 0 0,1-21 16,-1 0-16,22 0 0,-22-21 15,0 20-15,1-20 0,-1 0 0,-21-1 16,21 1-16</inkml:trace>
  <inkml:trace contextRef="#ctx0" brushRef="#br0" timeOffset="13523.78">5122 3217 0,'0'0'0,"0"-42"0,0 0 15,-21 21-15,21-1 0,-21 1 0,0 21 16,0 21 0,21 1-16,0 20 0,0 0 15,0 1-15,0 20 0,0-21 16,0 22-16,0-22 0,0 22 0,0-22 16,0 22-16,0-22 0,0 0 15,0-21-15,0 22 0,0-1 16,0-21-16,0 22 0,0-22 0,0 0 15,0 0-15,0 0 0,0 0 16,21-21-16,0 0 16,21 0-16,-21 0 0,1-21 15,20 21-15</inkml:trace>
  <inkml:trace contextRef="#ctx0" brushRef="#br0" timeOffset="15972.6">5609 3704 0,'0'0'0,"42"-21"0,-20 0 16,-22-21-16,0 20 0,0 1 15,0 0-15,0 0 16,-22 0-16,1 0 0,0-1 0,0 1 16,-21 0-16,20 21 0,-20 0 0,0 0 15,21 0-15,-22 0 0,22 21 16,0 0-16,0 1 0,0 20 16,-1-21-16,22 21 0,-21 1 15,21-22-15,0 21 0,0 1 0,0-22 0,0 21 16,0-21-16,0 0 0,21 22 15,1-22-15,-1 0 0,0-21 16,0 0-16,0 0 0,0 0 16,1 0-16,20 0 0,-21 0 0,0-21 15,22 0-15,-22 0 16,0-1-16,0 1 0,0 0 0,0 0 16,1 0-16,-1-22 0,-21 22 0,0-21 15,0 21-15,0-22 0,0 22 16,0 0-16,0 0 0,0 0 0,0 42 31,0 0-15,-21 21-16,21-20 0,0-1 15,0 21-15,0-21 0,0 0 0,0 22 16,0-22-16,21 0 0,0 0 0,-21 0 16,21 1-16,0 20 15,0-42-15,1 0 0,-1 0 16,0 0-16,0 0 0,21 0 15,-20 0-15,-1 0 0,0-21 0,21 0 16,-21-1-16,22 1 0,-22 0 0,0-21 16,0 21-16,0-22 0,1 22 15,-1-21-15,0-1 0,-21 22 0,0 0 16,21 0-16,-21 0 0,0 0 16,21 21-16,-21 21 15,0 0 1,0 21-16,0-21 0,0 1 0,0 20 15,0-21-15,0 0 0,0 22 16,0-22-16,0 0 0,0 0 16,0 0-16,0 0 0,0 1 0,21-1 15,1-21-15,-1 21 0,0-21 16,21 0-16,-21 0 0,22 0 0,-1 0 16,0 0-16,1 0 0,-1-21 15,0 21-15,1-21 0,-1-1 0,0 1 16,1 0-16,-1 0 0,0 0 0,-20 0 15,20-22-15,-21 22 0,0 0 16,-21-21-16,0 20 0,0-20 0,0 21 16,0 0-16,0-22 0,0 22 15,-21 0-15,0 21 0,0-21 0,0 21 16,-22 0-16,22 0 0,0 0 16,-21 21-16,20-21 0,1 21 15,-42 43-15,42-22 0,-1-21 16,1 22-16,0-1 0,21-21 15,-21 21-15,21 1 0,0-22 0,0 0 16,0 21-16,0-20 0,21-1 16,0 0-16,0-21 0,22 0 15,-22 0-15,0 0 0,0 0 0,22 0 16,-22 0-16,0 0 0,21-21 16,-21 0-16,1-1 0,-1 1 0,0 0 15,0 0-15,-21-21 16,0 20-16,21-20 0,-21 0 0,0 21 15,21-22-15,-21 22 0,0-21 0,0 21 16,0-1-16,0 44 31,-21-1-31,21 0 16,0 0-16,0 0 0,0 22 0,0-22 16,0 0-16,0 21 0,0-21 15,0 1-15,0 20 0,21-21 0,-21 0 16,22 0-16,-1-21 0,0 22 15,0-1-15,0-21 0,0 0 16,1 0-16,-1 0 0,0 0 0,0 0 16,21-21-16,-20-1 0,-1 22 0,0-21 15,0 0-15,0-21 0,0 21 16,1-22-16,-1 1 0,0 0 0,-21-22 16,0 22-16,21-22 0,-21 1 15,21-1-15,-21 1 0,0-1 0,0 22 16,0 0-16,0-1 0,0 22 15,0 0-15,0 0 0,0 0 0,0 42 32,0 21-32,0-21 0,0 22 15,0 20-15,0-21 0,0 22 16,0-1-16,0-20 0,0 20 16,0 1-16,0-22 0,0 0 0,0 1 15,0-1-15,0 0 0,0 1 16,0-22-16,0 21 0,0-21 0,0 1 15,21-1-15,1-21 0,-1 21 0,0-21 16,0 0-16,0 0 0,22 0 16,-22 0-16,21-21 0,0 0 0,-20 21 15,20-22-15,-21 1 0,21-21 16,-20 21-16,-1-22 0,0 22 16,0-21-16,0 0 0,0-1 0,1 22 0,-22-21 15,21 21-15,-21-22 0,21 43 16,-21-21-16,0 0 0,0 42 31,0 0-31,0 0 0,0 1 0,0-1 16,0 0-16,0 21 0,0-21 0,0 1 15,0 20-15,0-21 0,0 0 16,0 0-16,0 1 0,0-1 0,0 0 16,0 0-16,21-21 0,0 0 15,0 21-15,1-21 0,-1 0 0,0 0 16,0 0-16,0 0 0,22 0 15,-22-21-15,0 21 0,0-21 0,0 0 16,0 0-16,1-1 0,-1-20 0,0 21 16,0-21-16,-21 20 15,0-20-15,21 21 0,-21-21 0,21 20 16,-21 1-16,0 0 0,0 42 31,0 0-31,-21 1 16,21-1-16,-21 21 0,21-21 15,0 0-15,0 22 0,0-22 0,0 0 16,0 21-16,0-20 0,0-1 16,0 0-16,0 0 0,0 0 15,21-21-15,0 21 0,1-21 16,-1 0-16,0 0 0,0 0 16,0 0-16,0 0 0,1-21 15,-1 21-15,0-21 0,0 0 0,-21 0 16,21 0-16,-21-1 0,0 1 15,0-42-15,0 42 0,0-22 16,-21 1-16,0 21 0,0 0 16,0-1-16,-1 1 0,1 0 15,-21 21-15,21 0 0,0 0 0,-1 0 16,1 0 0,42 0-1,1 0 1,20 0-16,-21 0 0,21-21 0,-20 0 0,20 21 15,0-21-15,1 21 16,-1-22-16,0 22 0,1 0 0,-1-21 16,0 21-16,1 0 0,-22 0 15,42 0-15,-42 0 0,-21 21 16,22 1-16,-22 20 0,0-21 16,0 0-16,0 22 0,0-22 15,0 21-15,0-21 0,0 22 0,0-22 16,0 0-16,0 0 0,0 21 15,0-20-15,-22-1 0,22 0 16,0 0-16,0 0 0,0 0 16,0-42 31,0 0-47,22 0 15,-1 0-15,0-22 0,-21 22 0,21 0 16,0-21-16,0-1 0,1 1 15,-1 0-15,21-1 0,-21-20 16,0 21-16,1-1 0,20 1 16,-21 0-16,0 20 0,0 1 0,22 0 15,-1 21-15,-21 21 0,0 0 16,1 22-16,-1-1 0,-21 0 16,0 22-16,0-22 0,0 1 0,0-1 15,0 0-15,0 1 0,0-1 16,0 0-16,0-21 0,21 22 0,-21-22 15,21 0-15,0-21 0,-21 21 0,21 0 16,1-21-16,-1 0 0,21 0 16,-21 0-16,22 0 0,-22 0 0,21 0 15,-21-21-15,22 0 0,-22 0 16,21 0-16,-21 0 0,22-1 0,-22-20 16,0 21-16,0-21 0,0-1 15,-21 1-15,0 0 0,0-64 16,0 63-16,-42 1 0,0 0 15</inkml:trace>
  <inkml:trace contextRef="#ctx0" brushRef="#br0" timeOffset="16323.68">8551 3006 0,'0'21'0,"0"-42"0,21 42 31,1-21-31,-1-21 16,0 21-16,0-21 0,0-1 15,-21 1-15,0 0 16,0 0-16,0 0 0,-21 0 15,0 21 1,0 0-16,21 21 16,-21-21-16,21 21 0,0 0 15,-22-21-15,22 21 0,0 0 16,-21-21-16,21 22 0,0-1 16,-21-21-16,0 0 15</inkml:trace>
  <inkml:trace contextRef="#ctx0" brushRef="#br0" timeOffset="16544.55">7472 3260 0,'-21'0'0,"42"0"0,-42 21 15,42-21 1,0 0-16,0 0 15,21 0-15,-20 0 0,20 0 16,0-21-16,1 21 0,-1 0 16,-21-21-16,21 21 0,-20 0 0,20 0 15,-21-22-15,0 22 0,0 0 0,1 0 16</inkml:trace>
  <inkml:trace contextRef="#ctx0" brushRef="#br0" timeOffset="17412.43">10922 3493 0,'0'0'0,"-21"0"0,0 0 0,-1 0 0,22 21 31,22-21-15,-1 0-16,21 0 0,0 0 0,22 0 16,-1 0-16,22 0 0,-21 0 15,20 0-15,-20 0 0,-1 0 0,22 0 16,-22 0-16,1-21 0,-22 21 0,22-22 16,-22 22-16,0 0 0,1 0 15,-22-21-15,0 21 0,-21-21 16,0 0-1,-21 0-15,-21 0 16,20 21-16,-20-22 0,21 1 0,-21 21 16,-1-21-16,1 21 0,0-21 15,-1 21-15,22 0 0,-21 0 0,-1 0 16,22 0-16,0 0 0,0 0 16,42 0-1,0 0-15,0 0 16,22 0-16,-22 0 0,21 0 0,-21 0 15,22 21-15,-1-21 0,0 0 16,1 0-16,-1 21 0,22 0 16,-22-21-16,-21 22 0,0-22 15,0 21-15,1-21 0,-22 21 16,0 0-16,0 0 0,0 0 16,-22 1-16,-20-1 0,21 0 15,0 0-15,0 0 0,-1 0 0,-20 1 16,21-1-16,0 0 0,0 0 0,-22-21 15,1 42 1,21-42-16,0 22 0,-1-22 0,1 21 0,0-21 16,0 21-16,0-21 0,0 21 15,-1-21-15,1 21 0,0-21 16</inkml:trace>
  <inkml:trace contextRef="#ctx0" brushRef="#br0" timeOffset="18651.53">614 8742 0,'0'0'0,"-21"-21"0,-1 0 15,1-1-15,0 22 0,21-21 16,0 0-16,-21 0 0,21 0 0,0 0 16,0-1-16,0 1 15,21 0-15,0 21 16,0-21-16,1 21 0,20 0 16,-21 0-16,0 21 15,0 0-15,22 0 0,-22 22 0,0-1 16,0 0-16,0 1 0,-21 20 15,0-20-15,0 20 0,0 1 0,-42-22 16,21 21-16,-21-20 0,-22 20 16,22-20-16,-22-1 0,1 0 15,20-21-15,-20 22 0,21-22 16,-1 0-16,1-21 0,0 0 0,-1 0 16,22 0-16,0 0 0,0 0 0,0-21 15,-1 0-15,1 0 0,0-22 16,21 22-16,0-21 0,0-1 15,0 1-15,0 0 0,0 21 16,0-22-16,0 22 0,21-21 0,0 42 16,22 0-16,-22 0 0,21 0 15,1 0-15,-1 21 0,0 0 16,1 0-16,-1 0 0,0 1 0,1 20 16,-1-21-16,-21 21 0,0-20 15,22-1-15,-43 0 0,21 0 0,0 0 16,-21 0-16,21 1 0,-21-1 15,0 0 1,0-42 0,0 0-1,0-1-15</inkml:trace>
  <inkml:trace contextRef="#ctx0" brushRef="#br0" timeOffset="18824.43">1122 8932 0,'0'0'0,"0"-21"16,0 0 0,0 0 31,0 0-32,21 21-15</inkml:trace>
  <inkml:trace contextRef="#ctx0" brushRef="#br0" timeOffset="20473.3">2434 8382 0,'0'0'0,"-63"0"0,20 0 15,-20 0-15,42 0 16,-1 0-16,22 21 0,0 0 0,0 1 15,0-1-15,0 0 0,0 0 16,22 0-16,-1-21 0,0 21 16,21 1-16,-21-22 0,22 0 15,-22 0-15,21 0 0,64 0 16,-64-22-16,22 1 0,-1 0 0,-20 0 16,20-21-16,-20 20 15,-1-20-15,0 0 0,1-1 0,-22 1 16,0 0-16,-21-22 0,0 22 0,0 0 15,0-1-15,0 22 0,-42-21 16,20 21-16,1 21 0,0 0 16,0 0-16,0 21 0,0 21 0,-1 0 15,22 1-15,0 20 0,0 1 16,0-1-16,0 1 0,0-1 16,22 64-16,-22-63 15,0-1-15,0 1 0,21-1 0,-21 1 16,0-22-16,21 22 0,-21-22 15,0 0-15,0-21 0,0 22 0,0-22 16,0 0-16,-21 0 0,0 0 0,-1-21 16,1 0-16,0 0 0,0 0 15,0 0-15,-22 0 0,1-21 16,0 0-16,-1-21 0,1 21 0,-21-22 16,-1 1-16,22 0 0,-22-1 15,22 1-15,0 0 0,-22-22 16,43 43-16,0 21 0,21-21 15,0 42 1,0 0-16,21 0 0,0 0 16,0 1-16,22 20 0,-22-21 15,21 21-15,0 1 0,1-22 0,-1 0 16,-21 21-16,22-20 0,-1-1 16,0 0-16,1-21 0,-1 0 15,-21 0-15,21 0 0,1 0 0,-1 0 16,0-21-16,1 0 0,-1-1 0,0 1 15,-20-21-15,20 21 16,-21-22-16,0 1 0,0 0 0,1-1 16,-1 1-16,-21 0 0,0-1 0,0 22 15,21-21-15,-21 21 0,0 42 32,0 0-17,0 21-15,0-20 0,0 20 0,0 0 16,0 1-16,0-1 0,0 0 15,0 1-15,0-22 0,0 21 0,0-21 16,0 0-16,0 1 0,0-1 16,0 0-16,21-21 15,0 0 1,-21-21-16,21 21 16,1-43-16,-22 22 0,0 0 0,21-21 15,0-1-15,-21 1 0,21 0 16,-21-43-16,21 64 0,0-21 15,-21 20-15,0 1 0,0 0 16,22 21-16,-1 0 0,0 0 16,-21 21-16,21 0 0,-21 1 15,0 20-15,21-21 0,0 21 16,-21-20-16,22 20 0,-22 0 0,21-21 16,0 22-16,0-22 0,-21 0 0,21 0 15,0 0-15,1-21 0,-1 22 16,21-22-16,-21 0 0,0 0 15,1 0-15,20 0 0,-21-22 0,0 1 16,0 21-16,22-21 0,-22 0 16,0-21-16,0 20 0,0-20 0,1 0 15,-22-1-15,0 1 0,0 21 0,0-21 16,0-1-16,0 22 0,0-21 16,0-1-16,0 22 0,0 42 31,0 1-31,0-1 0,0 21 15,0-21-15,0 22 0,0-1 0,0 0 16,0 1-16,0-1 16,0 0-16,0-21 0,21 22 0,0-22 15,-21 0-15,21 0 0,0 0 16,0-21-16,1 0 0,-1 0 0,0 0 16,0 0-16,21 0 0,-20 0 15,20-21-15,0 0 0,-21 0 16,22 0-16,-1-22 0,-21 22 0,22-21 15,-22-22-15,21 22 0,-21 0 0,22-22 16,-22 1-16,-21 20 0,21-20 0,-21-1 16,0 1-16,0 21 0,0-22 15,0 22-15,0 21 0,0-22 0,0 22 16,0 42 0,-21 22-16,0-22 15,21 21-15,-22 0 0,22 22 0,-21-22 16,21 1-16,0-1 0,0 21 0,0-20 15,0-1-15,0 0 0,0 22 16,0-22-16,0 1 0,0-22 0,21 21 16,-21-21-16,22 22 0,-1-22 15,-21 0-15,21 0 0,0-21 0,0 0 16,0 0-16,1 0 0,-1 0 0,0 0 16,0-21-16,0 21 0,0-42 15,-21 20-15,22 1 0,-22-21 16,0 0-16,0 20 0,0-20 0,0 0 15</inkml:trace>
  <inkml:trace contextRef="#ctx0" brushRef="#br0" timeOffset="20648.5">4572 8488 0,'0'0'0,"21"0"16,0 0-1,0 0-15,1 0 0,-1-21 16,21 21-16,-21 0 0,0 0 0,22-21 15,-22 21-15,21 0 0,-21-22 0,22 1 16,-22 21-16,0-21 16,0 21-16,0-21 0,-21 0 15</inkml:trace>
  <inkml:trace contextRef="#ctx0" brushRef="#br0" timeOffset="20836.4">4000 8297 0,'0'0'0,"-21"22"16,0-22-16,0 21 0,21 0 47,21-21-47,0 0 0,0 0 15,1 0-15,-1 0 16,0 0-16</inkml:trace>
  <inkml:trace contextRef="#ctx0" brushRef="#br0" timeOffset="21897.69">5503 8805 0,'0'0'16,"148"-84"-1,-126 63-15,-1-1 16,0 1-16,0-21 0,0 21 16,-21 0-16,0-1 0,0-20 0,0 21 15,0 0-15,0-22 0,-21 22 0,0 0 16,-21 0-16,20 0 0,-20 0 15,-21 21-15,20 0 16,1 0-16,-43 21 0,43 0 16,21 0-16,-22 0 0,22 22 15,-21-22-15,21 21 0,0 0 0,-1 1 16,22-1-16,0 0 0,0 1 16,0-1-16,0 0 0,0 1 0,0-22 15,22 21-15,-1-21 0,21 1 0,-21-1 16,0-21-16,22 0 0,-22 0 15,21 0-15,1 0 0,-1 0 0,0-21 16,1-1-16,-22 1 0,21 0 16,0-21-16,1 21 0,-22-22 0,21 1 15,-21 21-15,1-22 0,-22 1 16,0 0-16,0-1 0,0 1 16,0 21-16,0-21 0,0-1 0,0 22 15,0-21-15,-22 21 0,1 21 0,0 0 16,0 0-16,0 0 15,21 21-15,-21 0 0,21 0 0,0 0 16,0 22-16,0-22 0,0 21 16,0 0-16,0 1 0,0-22 0,21 21 15,-21 1-15,21-22 0,0 21 0,0-21 16,22 22-16,-22-22 0,0 0 16,21 0-16,-21-21 0,22 0 0,-22 0 15,21 0-15,1 0 0,-22 0 16,21-21-16,-21 0 0,22 0 15,-22-1-15,21 1 0,-21-21 0,22 0 16,-22-1-16,0 1 0,0 0 16,0-1-16,0-20 0,-21-1 0,0 22 15,22-22-15,-22 1 0,0-1 0,0 22 16,0 0-16,0-1 0,0 22 16,0 0-16,0 0 0,-22 63 15,1-21 1,21 22-16,0-1 0,0 22 0,0-22 15,-21 21-15,21-20 0,0 20 0,0-20 16,0-1-16,0 0 16,0 1-16,0-1 0,0 0 0,21 1 15,0-1-15,-21-21 0,22 21 0,-1-20 16,0-1-16,0-21 0,0 21 16,0-21-16,22 0 0,-22 0 0,21 0 15,-21-21-15,22 0 0,-22-1 0,21-20 16,-21 21-16,22 0 0,-22-22 15,0 22-15,0-21 0,0 0 0,-21 20 16,0-20-16,0 21 0,0 0 16,0 0-16,-21 42 15,0 0 1,21 0-16,-21 0 0,21 0 0,0 1 16,-21-1-16,21 0 0,0 0 15,0 0-15,0 0 0,0 1 0,0-1 16,0 0-16,21-21 15,0 0 1,0 0-16,0 0 0,1-21 16,-1 0-16,-21-1 15</inkml:trace>
  <inkml:trace contextRef="#ctx0" brushRef="#br0" timeOffset="22064.59">7048 8234 0,'-21'0'0,"42"0"0,-63 0 16,21 0-16,0 0 0,0 0 16,21 21-16,0 0 15,0 0 1,21-21 0,0 0-16,0 0 0</inkml:trace>
  <inkml:trace contextRef="#ctx0" brushRef="#br0" timeOffset="22631.8">7387 8424 0,'0'0'16,"-42"0"-1,42-21-15,0 0 0,21 0 16,0 21-16,0-21 0,0 21 15,1 0-15,-1 0 0,0 0 16,21 0-16,-21 0 0,1 0 0,-1 0 16,0 21-16,-21 0 0,0 0 15,0 0-15,0 22 0,0-22 16,0 0-16,-21 21 0,0-20 0,-1-1 16,-20 21-16,21-21 0,0 0 15,-22 22-15,22-22 0,-21 0 16,21 21-16,0-20 0,-1-1 0,22 0 15,22-21 17,-1-21-32,21 21 0,-21-21 0,0-1 15,22 22-15,-1-21 0,-21 21 0,22 0 16,-1 0-16,0 0 0,1 0 16,-1 0-16,0 21 0,1 1 0,-1-1 15,0 0-15,-21 21 0,22-21 16,-22 1-16,0 20 0,-21-21 15,0 21-15,0-20 0,0 20 0,0-21 16,0 21-16,0-20 0,0 20 0,-42-21 16,21 21-16,-22-20 0,-41 41 15,41-21-15,-20-20 0,20 20 16,-20-21-16,-1 0 0,-20 22 0,20-22 16,1 0-16,-1-21 0,1 21 15,-1 0-15,22-21 0,-22 0 0,22 0 16,0 0-16,-1-21 0,22 0 0,-21 0 15,21-22-15,0 22 0,-1-21 16,22 0-16,0-1 0,0 1 0,22-22 16</inkml:trace>
  <inkml:trace contextRef="#ctx0" brushRef="#br0" timeOffset="23673.21">8488 8509 0,'21'0'16,"42"-21"-1,-41 0-15,-1 0 16,0 21-16,0-22 0,0 1 0,0 0 15,-21 0-15,0 0 0,22 0 16,-22-1-16,0 1 0,0 0 0,0 0 16,-22 0-16,1-22 0,0 22 0,0 0 15,-21 0-15,20 0 0,-20 0 16,0 21-16,-1 0 0,1 0 0,0 21 16,-1 0-16,-20 21 0,21-21 15,-22 22-15,22 20 0,-1-20 0,22 20 16,0-21-16,21 1 0,0-1 0,0 0 15,0 1-15,21-1 16,-21-21-16,43 0 0,-22 1 0,0-1 16,0-21-16,21 0 0,-20 0 15,20 0-15,-21 0 0,0 0 0,0-21 16,22-1-16,-22 1 0,21-21 16,-21 21-16,1 0 0,-1-22 15,0 22-15,0-21 0,0-1 16,-21 1-16,0 0 0,21-1 0,-21 1 15,22 0-15,-22-1 0,21 1 0,-21 21 16,0 0-16,0 0 0,0 42 16,0 21-1,0-21-15,0 22 0,0-1 16,0-21-16,0 21 0,0 1 0,0-1 16,21 0-16,-21-20 0,0 20 15,21-21-15,-21 21 0,0-20 0,0-1 16,42 0-16,-42 0 15,22-21-15,-1 0 0,0 0 16,0 0-16,0 0 0,0 0 16,1-21-16,20 0 0,-21 0 15,0-1-15,0 1 0,22 0 16,-22-21-16,0-1 0,0 1 0,0 0 16,1-22-16,-1 1 0,-21 20 15,21-20-15,0-1 0,-21 1 0,21 21 16,-21-1-16,0 1 0,0 0 0,0 20 15,0 1-15,0 0 0,0 42 16,0 0 0,0 1-16,-21 20 0,21 0 15,0 1-15,-21 20 0,0-21 0,21 22 16,-21-22-16,21 22 0,0-22 0,-22 0 16,22 1-16,-21-1 0,21 0 15,0 1-15,0-22 0,0 0 0,0 0 16,0 0-16,0 1 0,21-22 15,1 0-15,-1 0 16,0 0-16,0 0 0,0 0 16,0-22-16,1 1 0,-1 0 0,0 0 15,21 0-15,1-43 16,-22 22-16,0 0 0,0 20 0</inkml:trace>
  <inkml:trace contextRef="#ctx0" brushRef="#br0" timeOffset="24556.7">9483 8107 0,'0'0'0,"21"0"0,0-21 16,0 21-1,-21 21-15,0 0 16,0 0-16,0 0 0,0 1 0,0-1 16,-21 21-16,0-21 0,21 0 15,-21 22-15,21-22 0,-22 0 0,22 0 16,0 0-16,0 1 0,0-1 16,0 0-16,0 0 15,22-21 1,-1 0-16,0 0 0,0 0 0,0 0 15,0-21-15,1 0 0,-1 0 16,21 21-16,-21-22 0,0-20 0,1 21 16,-1 0-16,0 0 0,0-22 15,-21 22-15,0 0 0,21 0 0,-21 0 16,0 42 15,0 0-31,0 0 0,-21 21 16,21-20-16,-21-1 0,21 0 15,0 0-15,0 0 0,0 22 16,0-22-16,0 0 0,0 0 16,0 0-16,21 0 15,0-21-15,0 0 0,1 0 16,-1 0-16,0 0 0,0 0 16,0-21-16,0 21 0,1-21 15,-22 0-15,0 0 0,0 0 16,0-1-16,0-20 0,0 21 15,0 0-15,-22-22 0,1 22 0,0 0 16,0 0-16,0-21 0,0 20 0,-1 1 16,22 0-16,0 0 15,22 21 1,-1 0-16,0 0 0,0 0 0,21 0 16,-20 0-16,20 0 0,-21 21 15,21 0-15,-20 0 0,20 1 0,-21-1 16,21 0-16,-20 21 0,-1-21 0,0 1 15,21 20-15,-21-21 0,1 0 16,-22 22-16,21-22 0,-21 0 0,21 0 16,-21 0-16,0 0 0,0 1 15,-21-22 17,0 0-17,-1-22-15,22 1 0,0-21 16,0 21-16,0 0 0,0-22 15,0 1-15,22 0 0,-1-22 0,0 22 16,0-1-16,0-20 0,0 21 16,22-1-16,-22 22 0,21 0 0,-21 0 15,22 21-15,-22 0 0,21 21 0,1 0 16,-22 0-16,21 22 0,-21-1 16,22 0-16,-22 1 0,0-1 15,0 0-15,0 1 0,-21-1 0,21 0 16,-21-21-16,0 22 0,0-22 15,0 0-15,-21 0 0,21 0 0,-21 1 16,0-1-16,0-21 0,0 21 0,-1-21 16,1 0-16,0 0 15,0 0-15,0-21 16,0 0-16,21-1 0,-22 1 0,1 0 16,0 0-16</inkml:trace>
  <inkml:trace contextRef="#ctx0" brushRef="#br0" timeOffset="24731.6">10202 7705 0,'0'0'0,"-21"0"0,0 0 15,0-21-15,0 21 0,-1 0 16,1 0-16,0 0 0,0 0 0,0 0 16,0 0-1,-1 0-15,22 21 0,-21-21 0,0 0 31,0 0-31,0 21 0</inkml:trace>
  <inkml:trace contextRef="#ctx0" brushRef="#br0" timeOffset="24925.13">9038 8065 0,'0'0'0,"-21"0"0,21 21 0,21-21 31,0 0-31,22 0 0,-22 0 16,21 0-16,0 0 0,1-21 0,20 21 15,1 0-15,-22-22 0,43 1 16,-22 21-16,107-21 0</inkml:trace>
  <inkml:trace contextRef="#ctx0" brushRef="#br0" timeOffset="25504.8">11980 8213 0,'0'0'0,"-21"0"16,0 0-16,21-21 15,42 21 1,-21-22-16,22 22 0,-1 0 16,0 0-16,22 0 0,-1 0 15,1-21-15,-1 21 0,1 0 16,-1 0-16,1 0 0,-22 0 0,22-21 16,-1 21-16,43 0 0,-64-21 15,1 21-15,-1-21 0,0 21 16,-20 0-16,-1-21 0,0 21 0,-21-22 15,0 1-15,-21 0 16,-22 0-16,1 21 0,0-21 16,-1 0-16,1 21 0,-21 0 0,20 0 15,1 0-15,0 0 0,20-22 16,1 22-16,0 0 0,0 0 16,42 0-1,0 0 1,0 0-16,22 0 0,-22 0 0,0 0 15,21 0-15,-20 0 0,20 0 16,-21 0-16,0 0 0,22 0 0,-22 0 16,0 22-16,-21-1 0,0 0 0,0 0 15,0 0-15,0 0 0,0 22 16,0-22-16,-21 21 0,0-21 0,-1 22 16,1-22-16,0 0 0,-21 21 15,21-20-15,-1-1 0,1 0 16,-21 0-16,21 0 0,0-21 0,-1 21 15,-20-21-15,21 0 0,0 22 16,0-22-16,-22 0 0,22 0 0,-21 0 16</inkml:trace>
  <inkml:trace contextRef="#ctx0" brushRef="#br0" timeOffset="26717.36">868 13208 0,'-21'0'0,"42"0"16,-64 0-16,22 0 0,0 21 0,0-21 15,0 0-15,0 0 0,-1 0 16,1 0-16,21-21 16,21 0-1,1 0-15,-1 0 0,21-1 0,-21 22 16,22-21-16,-22 0 0,21 21 16,0 0-16,-20-21 0,20 21 15,-21 0-15,21 21 0,-20-21 16,-1 21-16,0 22 0,0-22 15,-21 0-15,0 21 0,0-21 0,0 22 16,0-22-16,-21 21 0,0-21 16,-22 22-16,1-1 0,21-21 0,-21 0 15,-1 22-15,22-22 0,-21-21 16,21 21-16,-1-21 0,1 0 16,0 0-16,21-21 15,0 0 1,0 0-16,21-1 0,0 1 0,1 21 15,20-21-15,-21 0 0,21 21 16,-20 0-16,20 0 0,0 0 16,1 0-16,-1 0 0,0 0 0,1 0 15,-1 21-15,0 0 0,1 22 16,-22-22-16,0 0 0,0 21 0,-21-21 16,0 22-16,-21-1 0,0-21 15,-22 22-15,1-22 0,0 21 0,-1-21 16,1 0-16,-21 22 15,-1-43-15,1 21 0,20 0 0,-20-21 16,-43 0-16,42 0 16,22 0-16,0 0 0,21 0 15,-22-21-15,22 0 0,-21 0 16,21-1-16,21 1 0,0 0 16,0 0-16,0 0 0,21 0 0,0-1 15,21 1-15,-21 0 0,22-21 16,-1 21-16,0-1 0</inkml:trace>
  <inkml:trace contextRef="#ctx0" brushRef="#br0" timeOffset="26912.25">1799 13377 0,'21'0'0,"-42"0"0,63 0 15,-20 0-15,-22-21 78</inkml:trace>
  <inkml:trace contextRef="#ctx0" brushRef="#br0" timeOffset="28148.08">2857 13441 0,'0'0'0,"-21"0"15,21-21 1,0 0-16,0-1 15,0 1-15,21 0 0,1-21 16,-1 21-16,0-22 0,0-41 16,0 20-16,-21 22 0,21-22 15,-21 1-15,22-1 0,-22 1 0,0-1 16,0 22-16,0-43 16,21 64-16,-21 0 0,0 0 15,0 42 1,-21 21-16,21 1 15,0-1-15,-22 21 0,1 1 16,21-1-16,-21 1 0,21-1 0,0 1 16,0-1-16,0-20 0,0 20 15,0-20-15,0-1 0,21 0 0,0 1 16,1-1-16,-1-21 0,0 21 16,0-20-16,0-22 0,22 0 0,-22 0 15,21 0-15,0 0 0,1 0 16,-22-22-16,21 1 0,1 0 15,-1-21-15,0 21 0,22-64 16,-22 43-16,-21-1 0,22 1 16,-22-22-16,0 1 0,-21-1 0,21-63 15,-21 43-15,0 41 16,0-20-16,0 21 0,0-22 0,0 43 16,0-21-16,0 20 0,0 1 15,0 42 1,0 1-16,-21-1 0,21 21 15,-21 0-15,21 1 0,0 20 0,0 1 16,0-1-16,0 1 0,0-1 0,0 1 16,0-22-16,0 22 0,0-22 15,0 43-15,21-43 16,0 0-16,0-21 0,0 1 16,1-1-16,20 0 0,21-21 15,-41 0-15,20 0 0,0 0 16,-21 0-16,22-21 0,-1 0 0,-21-1 15,22-20-15,-22 21 0,21-21 16,-21-1-16,22 1 0,-22-22 0,21-41 16,-21 20-16,0 21 15,-21 1-15,0-1 0,0 22 16,0-21-16,0 20 0,0 1 0,0 21 0,0 0 16,-21-1-16,21 1 0,-21 21 15,0 0-15,0 21 0,21 1 16,-21-1-16,-1 21 0,22 0 0,0 1 15,0 20-15,0 1 0,-21-1 16,21 1-16,0-1 0,0 1 0,0-22 16,0 0-16,21 22 0,1-22 15,-1-21-15,-21 22 0,42-22 16,-21 0-16,0 0 0,22 0 0,-22-21 16,21 0-16,1 0 0,-1 0 0,0 0 15,-21 0-15,22-21 0,-1 21 0,0-21 16,1 0-16,-22 0 15,21-22-15,-21 22 0,22-21 0,-22 0 16,0-1-16,-21 22 0,0-21 0,21-1 16,-21 22-16,0 0 0,0-21 15,-21 42 1,0 21-16,21 0 0,-21 21 16,0-20-16,21-1 0,-22 21 0,22 0 15,0-20-15,0-1 16,0 0-16,0 0 0,0 0 0,0 0 15,22-21 1,-1 0-16,0 0 0,0 0 16,0-21-16,-21 0 15,0 0-15</inkml:trace>
  <inkml:trace contextRef="#ctx0" brushRef="#br0" timeOffset="28331.97">5080 12615 0,'-21'0'0,"42"0"0,-63-21 16,20 21-16,1 0 0,0 0 16,0 0-16,0 0 15,0 0 17,-1 0-17,1 0-15</inkml:trace>
  <inkml:trace contextRef="#ctx0" brushRef="#br0" timeOffset="28521.86">4170 12891 0,'0'21'31,"21"-21"-15,21-21-16,-21 21 15,22-22-15,-1 1 0,0 0 16,22 0-16,-1 0 0,1 0 0,-1-22 16,22 22-16,-21 0 0,20-21 15</inkml:trace>
  <inkml:trace contextRef="#ctx0" brushRef="#br0" timeOffset="28960.08">5588 12340 0,'0'0'0,"-21"0"15,0 0-15,21 21 16,-22-21-16,1 22 0,0-1 0,21 0 16,-21 21-16,0-21 15,21 22-15,-21-1 0,21 0 0,0 1 16,0-1-16,-22 22 0,22-1 0,0-21 16,0 1-16,0 20 0,0-20 15,0-1-15,0 0 0,0-21 0,0 22 16,22-22-16,-22 0 0,21 0 15,0-21-15,21 0 0,-21 0 0,1 0 16,20 0-16,0 0 0,-21 0 16,22-21-16,-1 21 0,0-21 0,1 0 15,-22-22-15,21 22 0,-21 0 0,1-21 16,-1 21-16,0-22 0,-21 1 16,21 21-16,-21 0 0,0-1 15,-21 44 1,0 20-1,0-21-15,-1 0 0,1 22 0,21-22 16,-21 0-16,21 0 0,-21 21 16,21-20-16,0-1 0,0 0 15,21-21 1,0 0 0,0 0-16,1-21 0,-1 21 15,0-21-15,0-1 0,0 1 0,-21-21 16</inkml:trace>
  <inkml:trace contextRef="#ctx0" brushRef="#br0" timeOffset="29115.99">5990 12637 0,'0'-22'15,"0"44"-15,-21-44 0,0 22 0,0 0 0,-1 0 16,1 0 0,0 0-16,21 22 15,0-1 1,21-21-1,0 0-15</inkml:trace>
  <inkml:trace contextRef="#ctx0" brushRef="#br0" timeOffset="29347.86">6604 12891 0,'-21'0'0,"42"0"0,-42-22 16,21 1-16,21 21 0</inkml:trace>
  <inkml:trace contextRef="#ctx0" brushRef="#br0" timeOffset="29908.37">6519 12848 0,'0'-21'0,"0"0"16,0 0-16,21 0 0,1-1 0,-1 1 15,0 0-15,21 0 0,1 0 16,-1 21-16,0-21 0,22 21 0,-22 0 15,22 0-15,-22 0 0,0 0 0,-21 21 16,1 0-16,-1 0 0,-21 43 16,0-22-16,0-21 0,-21 21 15,-1 1-15,-20-1 0,0 0 16,-1 1-16,-20-1 0,21 0 0,-22-20 16,1 20-16,20-21 0,1 0 0,0 0 15,-1 1-15,22-1 0,-21-21 16,21 0-16,42 0 31,0 0-31,21 0 0,-21 0 16,22 0-16,20 0 0,-20 0 15,20 0-15,1 21 0,-1 0 16,1-21-16,-1 21 0,1 22 16,-1-22-16,1 21 0,-22-21 0,0 22 15,1 20-15,-1-21 0,-21 22 0,0-22 16,0 22-16,-21-22 0,0 22 0,0-1 15,-42 1-15,21-1 0,-21 1 16,-22-22-16,1 21 0,-1 1 0,-21-22 16,22 22-16,-22-43 0,1 21 0,-1-21 15,0 1-15,1-22 16,-1 0-16,21 0 0,-20-22 0,20 1 0,1 0 16,-1-21-16,1-1 0,-1 1 15,22-21-15,0 20 0,20-20 16,1-1-16,21 22 0,0-22 0,0 1 15,21 21-15,1-22 0,-1 22 0,21-22 16,43-42-16,-43 64 16,22-21-16,-1 20 0,1 1 0,-1-22 15,22 22-15,-22 0 0</inkml:trace>
  <inkml:trace contextRef="#ctx0" brushRef="#br0" timeOffset="31644.22">7916 12658 0,'0'-21'16,"0"42"-16,-21-64 0,-21 43 0,21-21 15,-22 21-15,1-21 0,0 21 0,-22 0 16,22 0-16,-1 0 0,-41 0 16,41 0-16,1 0 0,21 21 15,0 0-15,-22 1 0,22 20 16,0 0-16,21 22 0,-21-22 0,0 22 15,21-22-15,0 0 0,0 1 0,0-1 16,0 0-16,0-21 16,21 1-16,0-1 0,0 0 0,0 0 15,1-21-15,20 0 0,-21 0 16,21 0-16,-20-21 0,20 0 0,-21 0 16,0-1-16,22 1 0,-22-21 0,21 21 15,-21-22-15,22-41 16,-22 41-16,-21 1 0,0 0 0,0-1 15,0 1-15,0 21 0,0-21 16,0 20-16,0 1 0,0 42 16,0 1-1,0-1-15,0 21 0,0 0 16,0 1-16,0-1 0,0-21 16,0 22-16,0-1 0,21 0 0,0-21 15,0 1-15,0 20 0,22-21 16,-22-21-16,21 21 0,1-21 0,-1 0 15,0 0-15,-21 0 0,22 0 16,-1 0-16,-21 0 0,22-21 0,-22-21 16,21 21-16,-21-1 0,0-20 0,1 0 15,-1-22-15,0 22 0,0-22 16,-21-41-16,0 41 0,0 1 16,0-1-16,0 1 0,0 20 15,0 1-15,0 0 0,0 20 0,0 1 16,0 42-1,0 1-15,-21 20 16,21 0-16,-21 1 0,21-1 0,-21 0 16,21 22-16,0-22 0,0 22 15,0-22-15,0 0 0,0 1 0,0 20 16,0-42-16,0 22 0,0-1 0,0-21 16,21 21-16,-21-20 0,21-22 15,0 21-15,0 0 0,0-21 16,1 0-16,-1 0 0,0 0 15,0-21-15,21 0 0,-20-1 0,-1 1 16,0 0-16,0 0 0,0 0 0,0-22 16,1 22-16,-22-21 15,21 21-15,-21 0 0,0-1 0,0 1 16,0 42 15,0 1-31,0-1 0,0 21 0,0-21 16,0 22-16,0-22 0,0 0 15,0 0-15,0 0 0,21 0 0,0 1 16,0-1-16,0-21 0,1 0 16,-1 0-16,21 0 0,-21 0 0,22 0 15,-1 0-15,-21 0 0,21 0 16,1-21-16,-1-1 0,-21 22 0,22-21 16,-22 0-16,21 0 0,-21-21 15,0 20-15,1 1 0,-1-21 16,0 21-16,-21-22 0,0 22 0,0 0 15,0 0-15,0 0 0,0 42 32,0 0-32,0 0 0,0 0 15,0 1-15,0-1 0,0 0 16,0 0-16,0 21 0,0-20 0,0-1 16,0 0-16,21 0 0,0-21 15,0 21-15,1-21 16,-1 0-16,0 0 0,0 0 15,0 0-15,0 0 0,1 0 16,-1 0-16,21-21 0,-21 0 0,0 21 16,1-21-16,-1 0 0,0-1 0,0 1 15,-21 0-15,0 0 0,0-21 16,0 20-16,0 1 0,0 0 0,0-21 16,-21 21-16,0-1 0,0 22 15,-1-21-15,1 21 0,0 0 0,0 0 16,-43 21-16,43 1 0,0-1 15,0 0-15,0 21 0,21-21 16,0 1-16,0 20 0,0-21 16,0 0-16,0 0 0,21 1 15,0-22-15,21 0 0,-20 0 16,-1 0-16,63 0 0,-62-22 16,20 22-16,0-21 0,1 0 15,-1 0-15,0 0 0,1 0 0,20-1 16,-42 1-16,22 0 0,-1 0 15,-21 0-15,21 0 0,-20-1 16,20 22-16,-42 22 16,0-1-1,0 0-15,0 0 0,0 21 16,0-20-16,-21-1 0,21 21 0,-21-21 16,21 0-16,0 22 0,0-22 15,0 0-15,0 0 0,-22 0 16,22 1-16,0-44 31,22 1-15,-22 0-16,21 0 0,0 0 15,0 0-15,-21-1 0,21-20 0,0 0 16,22 21-16,-22-22 0,0 1 16,0 21-16,0-22 0,1 22 15,-1 21-15,0 0 0,0 0 16,-21 21-16,0 22 15,0-22-15,0 21 0,0-21 0,0 22 16,0-22-16,0 21 0,0-21 0,21 1 16,-21-1-16,21 0 0,-21 0 15,22 0-15,-1-21 0,0 0 16,0 0-16,0 0 0,22 0 16,-22 0-16,0 0 0,0 0 0,0-21 15,22 0-15,-22 21 0,0-21 0,21 0 16,-21-22-16,1 22 15,-1 0-15,0-21 0,0-1 0,-21 22 16,0-21-16,21-1 0,-21 1 0,0 0 16,0-22-16,0 22 0,0 0 15</inkml:trace>
  <inkml:trace contextRef="#ctx0" brushRef="#br0" timeOffset="31840.11">9800 12023 0,'-42'0'0,"84"0"0,-105 0 16,41 0-16,1 0 0,0 0 15,0 0-15,0 0 16,0 21-16,-1-21 16,22 21-16,-21-21 15,0 0-15,0 0 16,0 0-16,0 0 0</inkml:trace>
  <inkml:trace contextRef="#ctx0" brushRef="#br0" timeOffset="32054.99">8445 12552 0,'0'42'31,"22"-42"-31,-1 0 0,0 0 16,21 0-16,-21 0 0,22 0 0,-1 0 16,0-21-16,1 21 0,20-21 0,-20 21 15,20-21-15,-21 21 0,22-21 16,-22 21-16,1-22 0,20 1 0,-21 21 16</inkml:trace>
  <inkml:trace contextRef="#ctx0" brushRef="#br0" timeOffset="32524.3">12255 12891 0,'0'0'0,"-21"0"16,21 21-16,-21-21 15,0 0 1,0 0 15,0 0-31,-1 0 16,1 0-16,0 0 15,21 21-15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7T01:56:21.5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1122 910 0,'0'0'0,"0"-42"0,0 21 0,-21 0 16,21-22-16,0 22 0,-22-21 15,22 21-15,0-1 0,0 1 16,0 0-16,0 42 31,0 0-31,0 1 0,0 20 16,0 0-16,0 1 0,0 20 15,0-21-15,0 22 0,0-22 16,0 1-16,0 20 0,0-21 0,0 1 16,-21-22-16,21 21 0,0-21 15,0 1-15,0-1 0,0 0 16,0-42 15</inkml:trace>
  <inkml:trace contextRef="#ctx0" brushRef="#br0" timeOffset="379.78">804 826 0,'-21'-22'0,"42"44"0,-63-65 16,21 1-16,0 21 0,21 0 0,0-22 16,0 22-16,0 0 0,0 0 15,0-22-15,42 22 0,-21 0 16,0 0-16,22 0 0,-1 21 0,21 0 15,1 0-15,21 0 0,-1 0 16,1 21-16,21 0 0,-22 21 0,22-20 16,-42 20-16,20 0 0,-41 22 15,20-1-15,-42 1 0,1-1 16,-22 1-16,0-22 0,-22 22 0,1-1 16,-21 1-16,-22-22 0,22 0 15,-21 1-15,-1-1 0,1-21 16,-1 0-16,1 0 0,-1 1 15,1-22-15,20 0 0,1 0 0,-22 0 16,22 0-16,21 0 0,-21 0 16,20 0-16,-20-22 0,21 22 15,21-21-15,0 0 0,0 0 16,0 0-16,21 0 0,0-1 16,22 1-16,-1 0 0,0-21 0,22 21 15,-1-22-15</inkml:trace>
  <inkml:trace contextRef="#ctx0" brushRef="#br0" timeOffset="738.57">1947 1080 0,'0'0'0,"21"0"15,1-22 1,-1 1-16,-21 0 15,21 0-15,0 0 0,0 0 16,0-1-16,1-20 0,-1 21 16,-21 0-16,0 0 0,21-1 15,-21 1-15,0 0 0,-21 21 16,0 0-16,-1 0 16,1 21-16,-21 0 0,21 1 0,-22 20 15,22-21-15,-21 21 0,21 1 16,-22-1-16,22 0 0,0-20 15,21 20-15,0 0 0,0-21 0,0 1 16,0 20-16,0-21 16,21-21-16,0 21 0,1 0 0,20-21 15,-21 0-15,21 0 0,1 0 16,-1 0-16,0-21 0,1 21 0,-1-21 16,0 0-16,22 0 0</inkml:trace>
  <inkml:trace contextRef="#ctx0" brushRef="#br0" timeOffset="1236.28">2836 762 0,'0'0'0,"0"-21"0,-21 21 15,0 0-15,0 0 16,0 0-16,-22 0 0,22 0 16,-21 21-16,21 21 0,-22-20 0,22 20 15,-21 0-15,21 1 16,-1-1-16,1 0 0,0 1 0,21-1 15,-21-21-15,21 21 0,0 1 16,106 41 0,-85-84-16,21 0 15,1 0-15,20 0 0,-21 0 0,1 0 16,20-21-16,-20 0 0,20 0 16,-21 0-16,1 0 0,-1-22 0,0 1 15,1 0-15,-22-1 0,21 1 16,-21-22-16,1 22 0,-1-21 15,0 20-15,-21-20 0,0 20 0,21-20 16,-21 21-16,21-1 0,-21 1 16,0 21-16,0-22 0,0 86 31,-21-22-31,0 21 16,21 1-16,-21-1 0,21 0 15,-21 22-15,-1-1 0,1-20 0,21 20 16,0-21-16,-21 22 0,21-22 15,-21 1-15,21-1 0,0 0 0,0-21 16,0 1-16,0-1 0,0 0 16,21 0-16,21-21 0,-20 0 0,20 0 15,-21 0-15,21 0 0,1 0 16,-1-21-16,22 21 0,-22-21 16,0 0-16</inkml:trace>
  <inkml:trace contextRef="#ctx0" brushRef="#br0" timeOffset="3556.13">4170 826 0,'0'-43'0,"0"86"0,0-107 0,0 43 0,0 0 15,0 0-15,-21-1 0,-1 1 16,1 21-16,0 0 0,0 0 0,-21 0 16,20 0-16,-20 0 0,0 0 15,-1 21-15,22 1 0,-21-1 0,0 21 16,-1 0-16,22 1 15,0-1-15,-21 0 0,42 1 0,-22-1 16,22 0-16,0 1 0,0-1 16,0-21-16,0 0 0,0 22 0,22-43 15,-1 21-15,21 0 0,-21-21 16,22 0-16,-1 0 0,0 0 0,-21 0 16,22-21-16,-1 21 0,-21-21 15,22 0-15,-22-1 0,0-20 0,21 21 16,-21-21-16,1-1 0,-22 1 15,21 0-15,-21-1 0,0 1 16,21 0-16,-21-1 0,0 22 0,0 0 16,0 0-16,-21 21 31,0 21-31,21 21 0,-22-21 16,22 22-16,0-1 0,0 0 15,0 1-15,0-22 0,0 21 0,0 1 16,0-1-16,0-21 0,0 0 15,0 0-15,22 1 0,-1-1 16,-21 0-16,21-21 0,0 0 0,21 0 16,-20 0-16,-1 0 0,21 0 15,-21-21-15,22 21 0,-22-21 16,21-22-16,-21 22 0,22 0 0,-22-21 16,21-1-16,-21 1 0,0 0 15,1 20-15,-1-20 0,0 0 0,-21 21 16,0-1-16,0 1 0,0 0 15,0 42 1,0 0 0,0 1-16,0 20 0,0-21 0,0 21 15,0 1-15,0-22 0,-21 21 16,21 1-16,0-22 0,0 0 0,0 21 16,21-21-16,0 1 15,0-1-15,0 0 0,1-21 0,20 21 16,0-21-16,-21 0 0,22 0 0,-1 0 15,0 0-15,1 0 0,-1-21 16,0 21-16,1-21 0,-1 0 16,0-1-16,-20 1 0,-1 0 0,0-21 15,0-1-15,0 22 0,0-21 16,-21 0-16,0-1 0,0 1 0,0 0 16,0 20-16,0 1 0,0 0 15,-21 0-15,0 0 0,0 21 0,0 0 16,0 0-16,-1 0 0,-20 21 15,21 0-15,0 0 0,-22 0 0,22 22 16,0-1-16,0 0 16,0 1-16,21-1 0,0-21 0,0 22 15,0-1-15,0-21 0,0 0 16,0 0-16,21 1 0,0-22 0,0 21 16,0-21-16,1 0 0,-1 0 15,0 0-15,0 0 0,0-21 0,0 21 16,1-22-16,-1 1 0,-21 0 15,21 0-15,0 0 0,0-22 0,-21 1 16,0 21-16,21-21 0,-21-1 16,0 1-16,0 0 0,0 20 15,0-20-15,0 21 0,0 0 0,0 42 32,0 0-17,0 21-15,-21-20 0,21 20 16,0-21-16,0 21 0,0 1 0,0-1 15,0-21-15,21 22 0,1-22 16,-22 0-16,21 0 0,0 0 0,0 0 16,21-21-16,-20 0 15,-1 0-15,0 0 0,0 0 0,21 0 16,-20 0-16,-1-21 0,21 0 16,-21 0-16,0-21 0,1 20 0,-1-20 15,0 0-15,0-1 16,0 1-16,0 0 0,1-22 0,-22 22 15,0-22-15,0 22 0,21-21 16,-21 20-16,0 1 0,0 0 0,0-1 16,0 22-16,0 0 0,0 0 15,0 42 1,0 21-16,0 1 16,0-1-16,0 0 0,0 1 0,0 20 15,0-21-15,0 22 0,0-22 16,0 1-16,0 20 0,0-21 0,0 1 15,0-1-15,0 0 0,0-20 16,21-1-16,-21 0 0,21 0 0,0 0 16,0 0-16,1-21 15,-1 0-15,21 0 0,-21 0 0,0 0 16,22 0-16,-22-21 0,0 0 16,0 0-16,0 0 0,1 0 0,-1-22 15,0 22-15,0-21 0,0-1 16,0 22-16,-21-21 0,0 21 0,0 0 15,22-1-15,-22 1 0,0 0 0,0 42 32,0 0-32,0 1 15,0-1-15,0 21 16,-22-21-16,22 22 0,0-22 0,0 21 0,0-21 16,0 0-16,0 22 15,0-22-15,0 0 0,0 0 0,0 0 16,22-21-1,-1 0-15,0 0 0,0 0 0,0 0 16,0 0-16,1 0 0,-1 0 16,0-21-16,0 0 0,0 0 0,0 0 15,1 0-15,-1-1 0,0-20 16,-21 21-16,21-21 0,-21-1 0,21 22 16,-21 0-16,0 0 0,21 0 15,-21-1-15,0 44 16,0-1-16,-21 0 15,0 0-15,0 21 0,0-20 16,0 20-16,21-21 0,0 21 16,-22-20-16,22-1 0,-21 21 0,21-21 15,0 0-15,0 1 0,0-1 16,21-21-16,1 0 0,20 0 16,-21 0-16,0 0 0,0 0 15,1 0-15,-1-21 0,0 21 16,0-22-16,-21 1 0,0 0 0,21 0 15,-21 0-15,0 0 0,0-22 16,0 22-16,0 0 0,-21-21 16,0 20-16,21 1 0,-21 0 15,21 0-15,-21 0 0,-1 21 16,22-21-16,0-1 31,22 22-31,-1 0 16,0-21-16,0 21 0,21-21 0,-20 21 15,-1 0-15,21 0 0,-21 0 16,22 0-16,-22 0 0,21 0 16,-21 21-16,0 0 0,1 1 0,-1-1 15,0 21-15,-21-21 0,0 22 0,0-22 16,0 0-16,0 21 16,0-21-16,0 1 0,0-1 0,0 21 15,0-21-15,0 0 16,0 1-16,-21-1 0,21 0 15,-21-21 1,-1 0 0,22-21-1,0 0-15,0-1 0,0 1 16,0 0-16,22-21 0,-1-1 16,0 1-16,0 0 0,0-1 15,22-20-15,-22 21 0,0-1 0,21 22 16,-21-21-16,22 21 0,-22-1 15,0 22-15,21 0 0,1 22 16,-22-1-16,0 0 0,0 21 16,-21 1-16,0-1 0,0 0 0,0 1 15,0-1-15,0 0 0,0 1 16,0-22-16,-21 21 0,21-21 0,0 0 16,-21 1-16,21-1 0,-21-21 15,21 21-15,-21 0 0,-1-42 31,22 0-31,-21 0 16,0-1-16,21 1 0,-21 0 16</inkml:trace>
  <inkml:trace contextRef="#ctx0" brushRef="#br0" timeOffset="3739.6">7091 423 0,'-21'-21'0,"42"42"0,-64-42 15,22 21-15,0-21 0,0 21 16,0 0 0,0 0-16,-1 0 31,22 21-31,-21-21 0,0 0 16,0 0-16,0 0 0,0 0 0</inkml:trace>
  <inkml:trace contextRef="#ctx0" brushRef="#br0" timeOffset="3935.48">5927 593 0,'0'0'0,"-22"0"0,22 21 16,22-21 0,20 0-16,-21 0 0,21 0 0,1 0 15,-1 0-15,0 0 16,1 0-16,-1 0 0,0 0 0,-20 0 15,20 0-15,-21 0 0,21 0 16,-20 0-16</inkml:trace>
  <inkml:trace contextRef="#ctx0" brushRef="#br0" timeOffset="4439.18">1333 1545 0,'0'0'15,"-42"21"-15,0-21 0,-1 0 0,43 22 16,43-22 0,-22 0-16,42 0 0,1 0 15,-1 0-15,22 0 0,0 0 16,21 0-16,-1 0 0,-20 0 16,21 0-16,21 0 0,0 0 15,21 0-15,0 21 0,0-21 16,22 0-16,-1 0 0,0 21 0,22-21 15,21 21-15,-22-21 0,22 0 16,-1 21-16,1-21 0,0 0 0,-1 21 16,1-21-16,0 0 0,-22 22 15,1-22-15,-1 0 0,-20 0 0,-1 0 16,-21 0-16,0 0 0,0 0 16,-21 0-16,-21 0 0,0 0 0,-21 0 15,-22 0-15,1 0 0,-22 0 16,0 0-16,-20 0 0,-1 0 15,-21-22-15,-21 22 32</inkml:trace>
  <inkml:trace contextRef="#ctx0" brushRef="#br0" timeOffset="5599.43">2117 3196 0,'0'0'0,"0"21"15,0 1-15,21-22 16,0 0 0,0-22-16,21 1 15,-20 21-15,-1-21 0,-21 0 16,21 21-16,0-21 0,-21 0 0,0-1 15,0 1 1,0 0-16,0 0 0,-21 0 0,0 0 16,0 21-16,-1-22 0,1 1 15,-21 21-15,21 0 0,0 0 0,-1 0 16,1 0-16,0 0 0,0 0 16,0 21-16,0 1 0,-1-1 0,1 21 15,21-21-15,0 22 0,0-1 16,0 0-16,0-21 0,0 22 0,0-22 15,0 0-15,0 21 0,0-20 16,21-1-16,1-21 16,-1 0-16,0 0 0,0-21 15,0-1-15,0 1 16,1 0-16,-1 0 0,0 0 0,0 0 16,0-22-16,0 22 0,1 0 15,-1 0-15,0 0 0,0-1 0,0-20 16,-21 21-16,21 21 0,-21-21 15,0 0-15,0 42 32,0 0-32,0 0 15,0 21-15,0-20 0,0-1 16,22 21-16,-22-21 0,21 0 16,-21 1-16,21-1 0,0 0 15,0-21-15,0 21 0,1-21 0,-1 0 16,0 0-16,21 0 0,-21-21 15,22 21-15,-1-21 0,-21 0 16,22-22-16,-1 22 0,-21 0 0,21-21 16,1-22-16,-22 43 0,0-21 15,-21-1-15,0 22 0,0-21 16,0-1-16,0 1 0,-21 0 0,-21-22 16,20 22-16,-20 0 15,-21 20-15,20-20 0,-20 0 16,-22 21-16,22-1 0,-22 1 0,21 21 15,-20 0-15,20 21 0,-20 1 16,20 20-16,-21 0 0,22 22 0,-22-1 16,22 1-16,-1-1 0,22 22 15,0-22-15,-1 22 0,43 0 16,0-1-16,0-20 0,0 21 0,21-22 16,1 1-16,20-22 0,0 21 15,1-20-15,-1-22 0,21 21 0,1-21 16,-22 1-16,22-1 0,-1-21 15,1 0-15,-1 0 0,22 0 0,-22 0 16,1-21-16,-1-1 16,1 1-16,-1 0 0,1 0 0,-1-21 15,-20 20-15,-1-20 0,22 0 16,-22-1-16,-21-20 0,21 21 0</inkml:trace>
  <inkml:trace contextRef="#ctx0" brushRef="#br0" timeOffset="5856.28">3238 2688 0,'0'-21'16,"0"42"-16,0-63 0,0 21 0,0 0 0,0-1 16,0 44-1,0 20-15,0-21 16,0 21-16,0 1 0,0-1 16,0 0-16,0 22 0,0-22 15,0 1-15,0 20 0,0-21 0,0 22 16,0-22-16,0 1 0,0-1 15,0 0-15,0 1 0,0-22 0,0 0 16,0 0-16,0 0 0,0 0 16,22-21-16,-1 0 15,-21-21-15,21 0 16,0 0-16,-21 0 0,21-22 0,-21 1 16</inkml:trace>
  <inkml:trace contextRef="#ctx0" brushRef="#br0" timeOffset="6072.75">3260 2604 0,'0'0'0,"0"-22"0,-22 22 15,22-21-15,0 0 16,0 0-16,22 21 16,-1-21-16,0 21 0,0 0 15,0-21-15,0 21 0,1-22 0,-1 22 16,0 0-16,0 0 0,21-21 15,-20 21-15,-1 0 0,0 0 16,0 21-16,0 1 0,-21-1 16,0 0-16,0 0 0,0 0 0,-21 22 0</inkml:trace>
  <inkml:trace contextRef="#ctx0" brushRef="#br0" timeOffset="6251.65">3111 3048 0,'0'21'0,"0"-42"0,0 63 15,0-20-15,22-22 32,-1 0-32,0 0 0,21 0 15,-21 0-15,1 0 16,20-22-16,-21 22 0,21-21 16,1 21-16,-22-21 0,21 21 0,1-21 15,-22 0-15,0 21 0</inkml:trace>
  <inkml:trace contextRef="#ctx0" brushRef="#br0" timeOffset="6483.65">3768 2963 0,'0'0'0,"0"22"0,0-1 16,0 0-16,0 0 0,0 0 16,0 0-16,0 1 0,0 20 15,0-21-15,0 0 0,0 0 16,0 22-16,0-22 0,-22 0 0,22 0 0,0 0 15,0 1 1,0-1-16,0-42 31,0-1-15,0 1-16,0 0 0,0-21 16,0 21-16</inkml:trace>
  <inkml:trace contextRef="#ctx0" brushRef="#br0" timeOffset="6635.57">3768 2879 0,'0'0'0,"0"-21"0,0-1 16,0 1-16,0 0 16,0 42 31,0 0-47,0 1 0,21-1 15,0 0-15,0 0 16</inkml:trace>
  <inkml:trace contextRef="#ctx0" brushRef="#br0" timeOffset="7127.29">4254 2985 0,'-42'42'31,"21"-21"-31,0-21 0,0 42 15,21-20-15,-22-1 0,22 0 16,0 0-16,0 0 0,0 0 16,0 1-16,0-1 0,-21 0 0,21 0 15,0 0-15,0 0 0,0 1 16,0-1-16,0 0 16,0-42 15,0 0-16,0-1-15,0-20 0,0 21 16,0 0-16,21-22 0,1 1 0,-1 0 16,21-1-16,-21 22 0,22-21 15,-1 0-15,0 20 0,1 1 0,-1 0 16,0 0-16,22 21 0,-22 0 16,0 0-16,1 21 0,-22 0 0,21 0 15,-21 22-15,1-22 0,-1 21 16,-21-21-16,0 22 0,0-22 0,0 21 15,0-21-15,0 22 0,0-22 0,-21 0 16,-1 0-16,1 0 16,0 1-16,0-1 0,21 0 0,-21-21 15,0 21-15,-1-21 0,22-21 32,22 0-32,-1 0 15,0-1-15</inkml:trace>
  <inkml:trace contextRef="#ctx0" brushRef="#br0" timeOffset="7680.97">5588 2942 0,'0'0'0,"0"-21"16,0 0-16,-21 0 0,0 21 15,-1-21-15,1-1 0,0 22 0,-21 0 16,21 0-16,-22 0 0,22 0 15,-21 22-15,-1-22 0,1 21 0,0 21 16,-1-21-16,1 22 0,0-22 16,-1 21-16,22 0 0,-21 1 0,21-1 15,21 0-15,0-20 0,0 20 16,0 0-16,0-21 0,0 1 0,21-1 16,0 0-16,0 0 0,22 0 15,-1-21-15,-21 0 0,21 0 16,1 0-16,-1 0 0,0-21 0,-20 0 15,20 0-15,0-22 0,-21 22 16,22-21-16,-22 21 0,21-22 0,-21-20 16,22 21-16,-22-1 0,0-20 15,0-1-15,0 1 0,1-1 0,-1 1 16,-21-1-16,0-20 0,21 20 16,-21 22-16,0-22 0,0 22 0,0 0 15,0 20-15,0 1 0,-21 21 16,0 0-16,21 21 15,-22 22-15,1-1 0,0 22 0,0-1 0,21 1 16,0-1-16,0 1 0,0-1 16,0 1-16,0-1 0,0 1 15,0-22-15,0 21 0,0-20 16,0-1-16,0 0 0,0 1 0,0-1 16,0-21-16,21 0 0,0 1 0,0-1 15,1 0-15,-1-21 0,0 0 16,21 0-16,1 0 0,-22 0 0,21-21 15,0 0-15,1 21 16,-1-43-16,-21 22 0,22-21 0,-1 21 0</inkml:trace>
  <inkml:trace contextRef="#ctx0" brushRef="#br0" timeOffset="7922.83">6350 2731 0,'0'0'0,"0"-64"0,0 22 0,0-1 15,0 1-15,0 21 0,0 0 0,0 0 16,-21 21-16,21 21 15,0 21-15,0 0 0,0 1 16,0-1-16,-21 0 0,21 22 16,0-1-16,-22-20 0,22 20 0,-21-20 15,21-1-15,0 0 0,0 1 16,0-1-16,-21 0 0,21-21 0,0 22 16,0-22-16,-21 0 0,21 0 15,21-21 1,0-21-1,-21 0-15,21 0 0,-21 0 16,22-1-16,-1 1 0</inkml:trace>
  <inkml:trace contextRef="#ctx0" brushRef="#br0" timeOffset="8510.99">6265 2709 0,'0'0'0,"0"-21"0,0 0 0,-21-21 15,21 21-15,0-1 0,-21 22 0,21-21 16,0 0-16,0 0 0,0 0 15,21 0-15,0-1 0,22 1 0,-22 0 16,21 0-16,0 0 16,22 0-16,-22 21 0,22 0 0,-1 0 15,-20 0-15,-1 0 0,0 0 16,1 21-16,-1-21 0,-21 42 0,0-21 16,-21 22-16,0-22 0,0 21 15,0 0-15,-21 1 0,-21-1 16,21-21-16,-22 22 0,1-22 0,21 21 0,-22-21 15,1 0-15,21 1 0,-21-22 16,20 21-16,1-21 0,-21 0 16,42-21 15,42-1-31,-21 1 0,22 0 16,-1 0-16,0 21 0,1-21 15,-1 0-15,0 21 0,22 0 0,-22 0 16,1 0-16,20 0 0,-21 21 15,1 0-15,-1 0 0,0 21 0,-20-20 16,-1-1-16,0 0 0,0 21 16,-21-21-16,21 1 0,-21 20 0,0-21 15,0 21-15,0-20 0,-21 20 16,0-21-16,0 21 0,0-20 0,-22-1 16,22 21-16,-85 0 15,64-42-15,0 22 0,-22-1 16,1-21-16,-1 0 0,1 0 0,20 0 0,-20 0 15,20 0-15,1 0 16,0 0-16,21-21 0,-1 21 0,1-22 16,0 22-16,0-21 0,21 0 15,0 0-15,0 0 0,0 0 16,0-1-16,0 1 16,21 0-16,0 21 0,22-21 0,-22 0 15,21 0-15,0 21 0,1-22 0,-1 1 16</inkml:trace>
  <inkml:trace contextRef="#ctx0" brushRef="#br0" timeOffset="9367.12">7387 2879 0,'0'-21'0,"0"42"0,21-42 0,-21 42 47,0 0-32,0 0-15,0 0 0,0 0 0,0 1 16,0-1-16,0 0 0,0 0 16,0 0-16,21 0 0,-21 1 15,0-1-15,22 0 0,-1-21 0,-21 21 16,21-21-16,0 0 0,21 0 16,-20 0-16,-1 0 0,0 0 0,21 0 15,-21 0-15,1-21 0,20 21 16,0-42-16,1 20 0,-22 1 15,0 0-15,-21 0 0,21-21 0,-21 20 16,21-20-16,-21 21 0,0 0 16,0-22-16,0 22 0,0 0 0,0 0 15,0 0-15,0 42 47,0 0-47,0 0 16,0 0-16,0 1 0,0-1 15,0 21-15,0-21 0,0 22 16,0-1-16,0 0 0,21 22 0,1-22 16,-1 22-16,0-1 0,0 22 0,0-22 15,0 1-15,1 20 0,-1-20 16,0 21-16,0-22 0,-21 22 0,21-1 16,0 1-16,1 0 0,-1-1 15,0 1-15,0 0 0,0-22 0,0 22 16,22 0-16,-22-22 0,0 22 0,21-22 15,-20 22-15,20-22 0,-21 1 16,0-1-16,0-20 0,1 20 0,-22-20 16,0-1-16,0-21 0,0 21 15,0-20-15,0-1 0,0 0 0,0 0 16,-22-21-16,1 0 0,0 0 16,0 0-16,0 0 0,-22 0 0,22-21 15,-21 0-15,21-22 0,-22 1 0,1 0 16,-21-1-16,20-20 0,-20-22 15,-1 22-15,22-22 0,-22 0 0,22-20 16,0 20-16,-1-21 0,22 0 16,0 0-16,21 22 0,0-22 15,0 21-15,0-21 0,21 22 0,0 20 0,1-20 16,-1 20-16,21-21 0,22-42 16,-43 85-16,21-21 15,-21 20-15,22 1 0,-1 0 0,-21-1 16,0 22-16,22 0 0,-22 0 15,0 0-15,0-1 0,-21 1 0,21 0 16,0 21 0,-21-21-16,0 0 47,0 0-47,0-1 0</inkml:trace>
  <inkml:trace contextRef="#ctx0" brushRef="#br0" timeOffset="10105.07">9737 1799 0,'0'0'16,"42"-42"-16,-21 0 0,21 20 0,-20 1 15,-22 0-15,0 0 0,0 0 0,0 0 16,0-1-16,-22 22 16,1 0-16,-21 0 0,21 22 15,-22-1-15,1 21 0,-21 0 0,20 22 16,1-1-16,0 22 0,-1 0 15,1-1-15,0 22 0,-1-21 16,1 21-16,0 0 0,-1-1 0,1 1 16,0-21-16,20 21 0,-20 84 15,42-84-15,0-21 0,0 21 16,21-22-16,0 22 0,1-21 0,20-1 16,0-20-16,1 21 0,-1-22 15,0 1-15,22-1 0,-22-21 0,22 1 16,-22-22-16,21 0 0,1 0 0,-22-21 15,22 0-15,-22 0 0,22 0 16,-22 0-16,-21-21 0,21 0 0,1 0 16,-22 0-16,0-1 15,-21 1-15,0 0 0,0 0 16,0 0-16,0 0 0,21-1 0,-21 1 16</inkml:trace>
  <inkml:trace contextRef="#ctx0" brushRef="#br0" timeOffset="14399.76">10266 2328 0,'21'-21'31,"-21"0"-31,21 21 0,-21-21 16,0 0 0,0 0-16,0-1 31,0 44 0,0-1-15,0 0-16,0 21 0,0 1 0,-21 20 15,0-21-15,0 22 0,-1-1 16,-20 64-16,21-63 16,-21-22-16,20 1 0,-20 20 15,21-21-15,-21 1 0,-1-1 0,1 0 16,0 1-16,-1-1 0,22-21 0,-21 22 16,21-22-16,-22 0 0,22 0 15,0-21-15,0 0 0,0 0 16,21-21-1,0 0-15,-22-22 0,22 22 0,0-21 16,0 21-16,0-22 0,0 22 16,43-233 15,-22 212-31,-21 21 0,21-22 0,0 22 16,0 21-16,1 0 0,-1 0 15,21 21-15,-21 1 0,0 20 16,43 21-16,-43-20 0,0-22 15,0 21-15,1-21 0,-1 22 16,0-22-16,0 0 0,0 21 0,0-20 16,1-22-16,-1 21 0,0 0 15,0-21-15,0 0 0,0 21 0,1-21 16,20 0-16,-21 0 16,0 0-16,0-21 0,1 21 15,-1-21-15,0 21 0,0-21 16,0-1-16,0 1 0,1 0 15</inkml:trace>
  <inkml:trace contextRef="#ctx0" brushRef="#br0" timeOffset="14659.61">11028 2498 0,'0'0'0,"21"-21"0,0-22 0,0 22 16,0 0-16,-21 0 0,0 42 31,0 21-31,-21-21 15,0 22-15,0-1 0,21 22 0,-21-22 16,0 0-16,-1 1 16,1-1-16,0 0 0,0 1 0,0-1 15,0-21-15,-1 21 0,1-20 16,0 20-16,0-21 0,21 0 0,-21 0 16,21-42 15,0 0-31,0 0 15,21 0-15,0-22 0</inkml:trace>
  <inkml:trace contextRef="#ctx0" brushRef="#br0" timeOffset="14899.47">11070 2392 0,'0'0'0,"0"-21"16,21 21-16,0 0 0,1 21 15,-1 0-15,0 0 16,-21 22-16,21-1 0,0 0 0,0 1 15,22-1-15,-22 0 0,0 1 16,0-1-16,0 0 0,1 1 0,-1-22 16,0 21-16,0-21 0,0 0 15,0 1-15,1-1 0,-1 0 0,0-21 16,-21 21-16,21-21 0,0 0 16,0 0-1,-21-21 1,22 0-16,-22 0 0,21-1 15</inkml:trace>
  <inkml:trace contextRef="#ctx0" brushRef="#br0" timeOffset="15155.33">11874 2307 0,'0'0'0,"0"-42"0,0 21 0,0 0 0,0-1 16,0 1-16,0 0 0,-21 21 15,0 0-15,21 21 16,-21 0-16,0 1 0,21 20 15,-21 0-15,21 1 0,0 20 0,-22 1 16,1-1-16,0 1 0,0-22 16,21 21-16,-21-20 0,0 20 15,-1-20-15,1-22 0,21 21 0,-21 0 16,21-20-16,-21-1 0,21 0 16,0 0-16,0 0 0,21-21 31,0 0-31,0-21 0,22 0 15,-22 0-15</inkml:trace>
  <inkml:trace contextRef="#ctx0" brushRef="#br0" timeOffset="15424.17">12636 2519 0,'22'0'31,"-1"0"-31,0 0 0,0 0 16,0 0-16,0 0 0,1 0 16,-1 0-16,0 0 0,0 0 15,0 0-15,0 0 31,-21 21-15</inkml:trace>
  <inkml:trace contextRef="#ctx0" brushRef="#br0" timeOffset="15599.07">12721 2709 0,'-21'0'0,"42"0"0,-42 22 0,21-1 15,21-21 17,0 0-17,0 0-15,1-21 0,-1 21 16,21-22-16,-21 22 0,0-21 0</inkml:trace>
  <inkml:trace contextRef="#ctx0" brushRef="#br0" timeOffset="16013.38">14012 2117 0,'-21'0'0,"42"0"0,-63 0 16,21 0-16,0 0 0,-1 0 15,22 21 17,22-21-1,-1 0-31,0 0 0,0 0 0,0 0 16,0 0-16,1-21 0,-1 0 15,-21-1-15,21 22 0,-21-21 16,0 0-16,0 0 15,-21 21 1,0 0-16,-1 0 0,1 0 0,0 0 16,0 21-16,0 0 0,-22 0 15,22 1-15,0-1 0,0 0 0,-21 0 16,20 21-16,22-20 0,-21-1 16,21 0-16,0 0 0,0 0 0,0 0 15,0 1-15,0-1 0,21 0 16</inkml:trace>
  <inkml:trace contextRef="#ctx0" brushRef="#br0" timeOffset="16569.06">14901 2265 0,'0'-21'0,"-21"-22"16,21 22 0,-21 21-16,0 0 15,0 21-15,-1 1 16,1-1-16,0 21 16,0 0-16,0 1 0,21-1 0,-43 22 15,22-1-15,0 1 0,-21-1 0,-1-21 16,22 22-16,-21-22 0,0 1 15,-1-1-15,1 0 0,0 1 0,-1-22 16,22 0-16,-21 0 0,21 0 16,-1 0-16,1-21 0,0 0 0,0 0 15,0 0-15,0 0 16,21-21-16,-22 0 0,22 0 16,0-21-16,0 20 0,0-20 0,0 0 15,0-1-15,0 1 0,0 0 16,22-22-16,-1 22 0,0 0 15,0 20-15,0-20 0,0 21 0,1 0 16,20 0-16,-21 21 16,0 0-16,0 21 0,1 0 0,-1 21 15,0-21-15,0 22 0,0-1 16,0-21-16,1 22 0,20-1 0,-21 0 16,0-21-16,0 22 0,1-22 15,-1 21-15,21-21 0,-21 1 0,0-1 16,1-21-16,-1 21 0,0 0 0,0-21 15,0 0-15,0 0 0,1 0 16,-1 0-16,0 0 0,21 0 16,22-42-16,-43 21 0</inkml:trace>
  <inkml:trace contextRef="#ctx0" brushRef="#br0" timeOffset="16811.91">15346 2413 0,'0'-42'15,"0"84"-15,0-63 32,42 148-17,-21-85-15,-21 1 16,21-1-16,-21 0 0,0 1 0,22-1 16,-1 0-16,0-21 0,-21 22 15,21-22-15,0 0 0,0 0 0,-21 0 16,22 1-16,-1-22 0,0 21 0,0-21 15,0 0-15,0 0 16,1 0-16,-1-21 16,-21-1-16</inkml:trace>
  <inkml:trace contextRef="#ctx0" brushRef="#br0" timeOffset="17055.78">15960 2371 0,'0'0'0,"0"-21"0,0-1 0,0 1 15,0 42 1,-22 22 0,1-22-16,0 21 0,0 22 15,0-22-15,0 0 0,-1 22 0,1-22 16,0 1-16,0-1 0,-21 0 16,20 1-16,1-22 0,0 21 0,0-21 15,0 0-15,0 1 0,-1-1 16,22 0-16,-21 0 0,42-21 15,1 0-15,-1 0 16,0 0-16,21-21 16</inkml:trace>
  <inkml:trace contextRef="#ctx0" brushRef="#br0" timeOffset="17603.63">16658 2223 0,'-21'0'31,"0"0"-15,21-22 46,21 22-62,0 0 0,0-21 16,0 21-16,1 0 16,-1 0-16,0 0 0,0 0 15,-21 21 1,0 1-16,0-1 0,0 0 16,0 0-16,-21-21 15,0 21-15,0-21 0,-1 21 16,1-21-1,0 0-15,21-21 32,0 0-32,0 0 15,0 0-15,21 0 0,-21-1 16,21 22-16,1-21 0,-1 21 16,0 0-16,0 0 0,0 0 15,0 21-15,-21 1 0,0-1 16,0 21-16,0-21 0,0 22 15,0-22-15,0 21 0,-21 0 0,0 1 16,0-22-16,0 21 16,0-21-16,-1 1 0,1-1 0,0 0 15,0-21-15,21 21 0</inkml:trace>
  <inkml:trace contextRef="#ctx0" brushRef="#br0" timeOffset="17992.41">17399 1439 0,'0'0'16,"21"0"-1,0 0-15,0 0 0,22 22 0,-22-1 16,21 0-16,1 21 0,20-21 16,-21 22-16,1 20 0,-1-20 0,-21 20 15,22 1-15,-1 20 0,-21-20 16,0-1-16,0 1 0,-21-1 16,0 22-16,0-22 0,0 22 0,-21-21 15,0 20-15,21-20 0,-42-1 16,21 1-16,-1-1 0,-20-20 15,21 20-15,-21-21 0,-1 1 0,-20-22 16,20 21-16,1-21 0,-21 22 16,20-22-16,1 0 0,0 0 0,-1 0 15,1-21-15,0 22 0,-1-1 0,22-21 16,-21 0-16,21 21 0,-22-21 16,22 0-16,-21 0 0,21 0 0</inkml:trace>
  <inkml:trace contextRef="#ctx0" brushRef="#br0" timeOffset="18783.86">1757 4678 0,'0'0'0,"0"-21"0,21 0 16,-21-22-16,21 22 0,-21 0 15,0-21-15,0 20 0,0 1 16,0 0-16,21 21 0,-21-21 0,0 42 31,21 0-31,-21 22 0,0 20 0,0 1 16,22 20-16,-22 1 0,21 21 15,-21-22-15,0 22 0,0 85 16,0-107-16,0 22 0,0-21 16,-21 0-16,-1-1 0,1-20 15,0 20-15,0-20 0,0-22 16,21 22-16,0-22 0,-21-21 0,21 0 16,-22 1-16,22-1 0,0-42 15,0-1 1,-21 1-16,21-21 0,0 0 15,0-1-15,0-20 0</inkml:trace>
  <inkml:trace contextRef="#ctx0" brushRef="#br0" timeOffset="19087.68">1460 4805 0,'0'0'0,"0"-64"0,0 22 0,0-21 15,0-22-15,22 43 16,-1-1-16,0 1 0,21 0 15,22 20-15,-22-20 0,22 0 16,20-1-16,-20 22 0,105-21 16,-105 42-16,-1 0 0,1 21 15,-22 21-15,0-20 0,-21 20 16,-21 0-16,0 22 0,-21-22 0,-21 0 16,0 1-16,-22 20 0,22-20 0,-22-1 15,22 0-15,0 1 0,-1-1 16,1 0-16,0-21 0,20 1 15,1-1-15,0 0 0,21 0 0,21-21 32,0 0-32,64-42 15,-43 21-15,1-1 16</inkml:trace>
  <inkml:trace contextRef="#ctx0" brushRef="#br0" timeOffset="19707.33">2582 4911 0,'0'0'0,"0"21"0,0 0 0,-21-21 15,42-21 17,0 0-32,1 0 0,-1-1 0,21 1 15,-21-21-15,22 21 0,-1-22 16,0 1-16,-21 21 0,22-21 15,-22-1-15,0 1 0,0 0 0,0 20 16,-21-20-16,0 21 0,0 0 16,0 0-16,0-1 0,-21 22 0,0 0 15,0 0-15,-21 22 0,-1-1 16,22 0-16,-21 0 0,-1 0 16,22 0-16,21 1 0,0-1 0,0 0 15,0 0-15,21 0 16,1-21-16,-1 21 0,21-21 15,-21 22-15,22-1 0,-22-21 0,21 21 16,-21 0-16,0 0 0,1 0 16,-1 1-16,0 20 0,-21-21 0,21 0 15,-21 22-15,0-22 0,0 0 16,0 0-16,0 0 0,0 0 0,21-21 31,0 0-31,1 0 0,-1-21 16,0 0-16,0 0 0,0-21 15,0 20-15,1-20 0,20 21 16,-21-21-16,0-1 0,22 1 16,-22 21-16,0-22 0,-21 22 0,21-21 15,0 21-15,-21 0 16,0 42 0,0 0-16,-21 0 15,0 0-15,21 22 0,-21-22 16,21 0-16,0 0 0,-21 0 0,21 0 15,0 1-15,-22-1 0,22 0 16,0 0 0,22-21-1</inkml:trace>
  <inkml:trace contextRef="#ctx0" brushRef="#br0" timeOffset="19883.23">3492 4318 0,'-21'0'0,"42"0"0,-63 0 16,42-21-16,-21 21 15,0 0-15,0 0 0,21 21 32,0 0-32,0 0 15,0 1-15</inkml:trace>
  <inkml:trace contextRef="#ctx0" brushRef="#br0" timeOffset="20294.96">3768 4424 0,'21'0'31,"-21"21"-31,0 0 15,21 0-15,-21 1 0,21-1 16,-21 21-16,21-21 0,-21 22 0,0-1 16,0 0-16,0 22 15,0-22-15,0 0 0,0 1 0,0-1 16,0 0-16,0-20 0,0-1 16,0 0-16,21-21 15,1 0-15,-22-21 0,21 0 0,0-1 16,-21 1-16,21-21 0,0 0 15,-21 20-15,43-62 16,-43 41-16,21 1 0,0 0 0,0 21 16,-21-22-16,21 22 0,0-21 0,-21 21 15,22 21-15,-22-22 0,21 22 16,0 0 0,-21 22-16,21-22 0,-21 21 15,0 0-15,21 0 0,-21 0 16,0 0-16,0 1 0,0-1 15,0 0-15,0 0 0,21-21 16,1 21-16</inkml:trace>
  <inkml:trace contextRef="#ctx0" brushRef="#br0" timeOffset="21271.33">4995 4741 0,'43'-21'16,"-86"42"-16,107-63 0,-64 21 0,21 21 0,-21-21 15,21 0-15,-21-1 0,0 1 16,0-21-16,0 21 0,0 0 16,-21-1-16,0 1 0,0-21 0,-1 42 15,1-21-15,0 0 0,-21 21 0,21 0 16,-22 0-16,22 0 0,-21 21 16,21 0-16,-22 21 0,1-21 0,21 22 15,-22-22-15,22 21 0,-21 1 16,21-1-16,0 0 0,21 1 0,0-1 15,0 0-15,0 1 0,0-22 16,0 21-16,21-21 0,0-21 16,21 21-16,1-21 0,-22 0 15,21 0-15,-21-21 0,22 21 16,-1-21-16,0 0 0,-21 0 0,22-22 16,-22 22-16,21 0 0,-21-21 15,1-1-15,-22 22 0,21-21 0,-21 21 16,21-22-16,-21 1 0,0 21 15,0-21-15,0 20 0,0 1 0,0 0 16,-21 42 0,0 0-1,21 1-15,0-1 0,-22 0 0,22 21 16,0-21-16,-21 22 0,21-1 16,0-21-16,0 22 0,0-1 15,21-21-15,1 21 0,-1-20 16,0-1-16,0 0 0,0 0 0,0 0 15,1-21-15,-1 0 0,0 0 0,0 0 16,21 0-16,-20-21 0,20 0 16,0-21-16,1 20 0,-22-20 0,21 0 15,22-22-15,-22 1 16,-21 20-16,0 1 0,0-21 0,1-1 16,-1 1-16,0 20 0,0-20 15,-21-1-15,21 22 0,-21 0 0,0-1 16,0 22-16,0 0 15,0 0-15,0 42 16,0 0-16,-21 0 0,0 22 16,0-1-16,21 21 0,-21-20 0,21 20 15,0-20-15,0 20 0,0-21 16,0 1-16,0-1 0,0 0 0,0 1 16,0-1-16,0-21 0,21 22 0,0-22 15,0 0-15,0 0 0,0 0 16,22-21-16,-22 0 0,21 0 0,1 0 15,-1 0-15,0-21 0,1 21 16,-1-21-16,-21 0 0,21-22 16,22 1-16,-43 21 0,0-21 15,0 20-15,1-20 0,-22 21 16,21-21-16,-21 20 0,0 1 0,0 0 16,0 0-16,-21 21 15,-1 0-15,1 0 0,0 21 16,0 21-16,0-20 0,0-1 0,21 21 15,-22-21-15,22 0 0,0 22 16,0-22-16,0 0 0,0 0 16,22 0-16,-1 1 0,0-22 0,0 21 15,0-21-15,0 0 0,1 0 0,-1 0 16,21 0-16,-21 0 0,0 0 16,22-21-16,-22-1 0,21 22 15,-21-21-15,22 0 0,-22 0 0,-21 0 16,21 0-16,-21-22 0,0 22 0</inkml:trace>
  <inkml:trace contextRef="#ctx0" brushRef="#br0" timeOffset="21462.22">5651 4318 0,'0'0'0,"22"0"31,-1 0-31,21 0 0,0 0 0,1 0 16,-1-21-16,0 21 0,1-21 0,-1 0 16,0 21-16,1-22 0,-1 1 15,0 0-15,-20 0 0,20 21 0,0-21 16</inkml:trace>
  <inkml:trace contextRef="#ctx0" brushRef="#br0" timeOffset="22392.2">9059 4530 0,'0'0'0,"21"-21"0,-21-1 0,0-20 15,22 21-15,-22 0 0,0-22 16,21 22-16,-21 0 0,0 0 0,21 42 47,-21 0-47,0 22 0,21-1 0,-21-21 15,0 21-15,0 1 0,0-1 16,0 0-16,0 1 0,-21 20 0,0-20 16,21-1-16,0-21 0,-21 21 0,21-20 15,0-1-15,0 0 0,0-42 32,21 0-17,-21-1-15,21 1 0,0-21 0,-21 21 16,21 0-16,0-22 0,1 22 15,-1-21-15,-21 21 0,21-1 0,0-20 16,0 21-16,-21 0 16,21 21-16,1 0 15,-22 21-15,21 0 0,-21 0 0,0 0 16,21 22-16,-21-22 0,21 21 0,-21 1 16,0-1-16,21 0 0,-21 1 15,21-1-15,1-21 0,-22 21 0,21-20 16,21-1-16,-21-21 0,0 0 15,22 0-15,-1 0 0,0 0 0,1 0 16,20-21-16,1-1 0,-1 1 16,-20 0-16,20-21 0,1-1 0,-1 1 15,-21 0-15,22-1 0,-22 1 0,-21 0 16,1-1-16,-1 1 16,-21-21-16,0 20 0,0-20 0,0-1 15,-21 22-15,-1-22 0,1 22 16,-21 0-16,0-1 0,-1 22 0,-20 0 15,20 21-15,1 0 0,-21 0 16,20 0-16,1 21 0,21 22 0,-22-22 16,22 21-16,0-21 0,21 22 0,0-1 15,0 0-15,0-21 0,0 22 16,21-22-16,0 21 0,1-21 0,20 1 16,-21-1-16,21 0 0,-20 0 15,20 0-15,0-21 0,1 0 0,-22 21 16,21-21-16</inkml:trace>
  <inkml:trace contextRef="#ctx0" brushRef="#br0" timeOffset="22739">10499 4678 0,'21'0'0,"-42"0"0,63 0 16,-21 0-16,0 0 0,0 0 16,1-21-16,-1 21 0,0-21 15,0-1-15,0 1 0,0 0 16,1 21-16,-1-21 0,0 0 0,-21 0 15,0-1-15,21 1 0,-21-42 16,0 42-16,0-1 0,-21 1 16,21 0-16,-21 21 0,0 0 15,-1 0-15,1 0 0,0 21 16,0 0-16,0 1 0,0 20 0,-1-21 16,1 21-16,21 1 0,0-1 15,0 0-15,0 1 0,0-22 0,0 21 16,0 1-16,0-1 0,0-21 15,0 0-15,21 0 0,-21 1 0,22-1 16,-1-21-16,0 0 0,0 0 0,0 0 16,22 0-16,-1 0 0,0 0 15,1-21-15,-1-1 0,21 1 16,-20-21-16,20 21 0,-20-22 0,20 22 16,-21-21-16,1 0 0</inkml:trace>
  <inkml:trace contextRef="#ctx0" brushRef="#br0" timeOffset="23223.73">11472 3958 0,'0'-21'0,"0"42"0,0-84 0,0 42 0,-21 21 16,0 0-16,0 0 15,0 21-15,21 0 0,-22 21 0,1 1 16,21-1-16,0 21 0,0 1 16,-21-1-16,21 1 0,0-22 0,-21 22 15,21-22-15,0 22 0,0-22 16,0 0-16,0-21 0,0 22 0,0-22 15,0 21-15,0-21 0,-21 1 16,21-1-16,0 0 16,-21-21-16,21-21 15,0 0 1,0-1-16,0 1 0,0 0 0,0-21 16,0 21-16,0-22 0,0 22 0,21-21 15,0-1-15,21 1 0,-21 21 16,1-21-16,20-1 0,0 22 0,-21-21 15,22 21-15,-1 21 0,0 0 16,-20 0-16,20 0 0,0 21 0,-21 0 16,22 0-16,-1 0 0,-21 22 0,22-1 15,-22-21-15,0 21 16,-21 1-16,0-22 0,0 21 0,-42-21 16,20 22-16,-41-1 0,21-21 15,-1 22-15,1-22 0,0 0 16,-1-21-16,-20 21 0,20-21 15,1 0-15,21 0 0,-21 0 0,20 0 16,1-21-16,0 21 0,21-21 0,0 0 16,0-1-16,0 1 0,0 0 15,21 0-15,0-21 0,1 20 16,-1 1-16,21-21 0,-21 21 0</inkml:trace>
  <inkml:trace contextRef="#ctx0" brushRef="#br0" timeOffset="25738.28">12425 4149 0,'0'21'0,"21"-42"47,0 21-47,0-21 16,0-1-16,1 22 0,-22-21 0,21 0 15,0 0-15,0 0 0,0 0 16,-21-1-16,0 1 0,0 0 0,0 0 16,0 0-16,0 0 0,-21-1 15,-21 22-15,21 0 16,-1 0-16,-20 22 0,21-1 0,-21 0 16,20 0-16,-20 0 0,21 0 15,0 22-15,21-1 0,0-21 0,0 22 16,0-22-16,0 0 0,21 0 15,0 0-15,0 0 0,22 1 0,-22-22 16,0 0-16,21 21 0,-21-21 16,1 0-16,-1 0 0,21 0 15,-21 0-15,0 0 0,-21-21 16,0-1 0,-21 22-1,0 0-15,-21 0 16,21 0-16,-1 22 0,-20-1 0,21 0 15,-21 0-15,-1 21 0,22-20 0,-21 20 16,21-21-16,-1 21 0,1-20 16,21 20-16,0-21 0,0 0 0,0 0 15,21 1-15,1-1 0,-1 0 16,21 0-16,0-21 0,1 0 16,-1 0-16,0 0 0,1 0 0,41 0 15,-20-21-15,21-21 16,-22 20-16,-21 1 0,1 0 15,-1 0-15,0 0 0,1-22 0,-22 1 16,21 0-16,-21-1 0,1-20 16,-1 21-16,0-22 0,-21 1 0,21-1 15,-21 22-15,0-22 0,0 22 16,0 0-16,0-1 0,0 22 0,0 0 16,0 0-16,-21 42 15,0 0-15,0 21 16,-1 1-16,1-1 0,21 22 15,-21-1-15,0-21 0,21 22 16,0-1-16,0-20 0,0 20 0,0-20 16,0-1-16,0 0 0,0 22 15,0-22-15,0-21 0,42 0 16,-21 1-16,1-22 0,20 21 0,-21-21 16,21 0-16,1 0 0,-1 0 15,22 0-15,-22 0 0,0-21 0,1-1 16,-1 1-16,0 0 0,1 0 15,-1 0-15,-21-22 0,21 22 0,-20-21 16,-22 0-16,21 20 0,-21-20 0,21 0 16,-21 21-16,0-1 15,0 1-15,0 0 0,-21 21 16,0 0-16,-1 21 0,1 0 16,0 1-16,0-1 0,0 0 0,0 21 15,21 1-15,-22-22 0,22 0 0,0 21 16,0-21-16,0 1 0,0-1 15,0 0-15,0 0 0,22 0 0,-1-21 16,0 21-16,0-21 0,21 0 16,-20 0-16,20 0 0,-21 0 0,21 0 15,1 0-15,-1 0 0,0-21 0,1 0 16,-1 21-16,0-21 0,-20 0 16,20-22-16,0 22 0,-21-21 15,22 0-15,-22-1 0,0 22 16,0-21-16,-21-1 0,0 22 0,0 0 15,21 0-15,-21 0 0,-21 42 16,0 0 0,21 0-16,-21 22 0,0-22 0,0 21 15,21-21-15,-22 0 0,22 22 16,-21-22-16,21 0 0,0 0 0,0 0 16,0 1-16,-21-1 0,21 0 15,0 0-15,0-42 47,0 0-47,21 0 16,-21-1-16,21 1 0,1 0 0,-1-21 15,0 21-15,0-22 0,0 22 16,0-21-16,1 21 0,-1-1 0,0 1 16,0 0-16,0 0 0,0 21 15,1 0-15,-1 0 0,-21 21 16,21 21-16,-21-20 15,21-1-15,-21 0 0,0 21 0,0-21 16,21 1-16,-21-1 0,0 0 16,0 0-16,0 0 0,0 0 15,0 1-15,0-1 0,0 0 16,21-21 0,-21-21-1,0 0-15,22-1 16,-22 1-16,0 0 15,21-21-15,0 21 0,0-22 0,-21 1 16,21 0-16,0 20 0,1-20 16,-1 0-16,0-1 0,42 1 15,-41 21-15,20 21 0,-21 0 16,0 0-16,0 0 0,1 21 0,-22 0 16,0 0-16,21 22 0,-21-22 15,0 21-15,0-21 0,0 22 16,0-22-16,0 21 0,0-21 0,0 1 15,0-1-15,21 0 0,-21 0 16,21 0-16,0 0 0,0 1 0,1-22 16,-1 0-16,0 0 0,21 0 0,-21 0 15,22 0-15,-22 0 0,21 0 16,1 0-16,-22 0 0,21-22 0,-21 1 16,22 0-16,-22 0 0,21 0 15,-21-22-15,0 22 0,1-21 0,-1 0 16,0-1-16,0 1 15,-21 0-15,0-1 0,0 22 0,0-21 16,0 21-16,-21 21 16,0 0-16,0 21 15,-1 0-15,1 21 0,0-21 0,0 22 16,0-1-16,21-21 0,0 22 16,0-1-16,0-21 0,0 0 0,0 22 15,0-22-15,0 0 0,21-21 0,0 21 16,0 0-16,0-21 0,22 0 15,-22 0-15,0 0 0,21 0 16,-20 0-16,20 0 0,-21 0 16,21 0-16,-20 0 0,-1-21 0,21 0 15,-21 0-15,22 0 0,-22-1 0,0-20 16,0 21-16,0-21 0,0-1 16,1 22-16,20-42 0,-21 20 15,-21 22-15,0 42 16,0 0-1,0 1-15,-21-1 0,0 21 16,21-21-16,0 22 0,-21-22 0,-1 21 16,22-21-16,-21 0 0,21 1 15,0-1-15,0 0 0,0 0 16,-21 0-16,42-21 31,0-21-15,1 0-16,-1 0 0,0 0 15,0-1-15,0 1 0,22-21 16,-1-22-16,0 43 0,-21-21 16,1 0-16,20 20 0,-21 1 15,0 0-15,0 21 0,1 0 16,-22 21-16,0 0 0,0 1 16,0-1-16,0 0 0,0 21 0,0-21 15,0 22-15,0-22 0,21 0 16,-21 0-16,0 0 0,21 1 15,0-1-15,-21 0 0,21-21 0,0 21 16,1-21-16,-1 0 0,0 0 16,21 0-16,-21 0 0,1 0 0,-1 0 15,0-21-15,0 21 0,0-21 16,0 0-16,1-1 0,-1-20 0,0 0 16,0-1-16,0 1 0,43-64 15,-43 43-15,21-43 16,-21 42-16,1 1 0,-22 21 0,0-22 15,0 22-15,0-1 0,0 22 16,0-21-16,-22 21 0,1 21 16,0 0-16,0 21 15,0 0-15,0 43 0,21-22 16,-22 0-16,22 1 0,0-1 16,-21 0-16,21 22 0,0-22 0,0 22 15,0-1-15,0-21 0,0 1 0,0-1 16,0 0-16,21 1 0,1-1 15,-1-21-15,0 0 0,0 1 16,0-1-16,0-21 0,1 0 16,20 0-16,-21 0 0,21 0 0,22 0 15,-43 0-15,21-21 0,-20-1 16,20 1-16,-21 0 0,0 0 16,22-21-16,-22 20 0</inkml:trace>
  <inkml:trace contextRef="#ctx0" brushRef="#br0" timeOffset="25967.15">17208 3895 0,'0'0'0,"-21"0"0,21 21 16,-21-21-16,42 0 16,0 0-16,22 0 15,-22 0-15,21 0 0,1 0 0,20 0 16,-21 0-16,1-21 0,20 21 15,-20 0-15,-1 0 0,-21 0 16,21-21-16,-20 21 0,-1 0 0,0 0 16,0 0-16,-21-22 15</inkml:trace>
  <inkml:trace contextRef="#ctx0" brushRef="#br0" timeOffset="27035.06">19516 3577 0,'0'0'0,"0"-21"16,21 21-16,-21-21 15,21 21-15</inkml:trace>
  <inkml:trace contextRef="#ctx0" brushRef="#br0" timeOffset="27670.69">19537 3577 0,'0'0'0,"21"0"0,0-21 16,0 0-16,0 21 0,-21-21 0,0 0 15,0-1-15,0 1 16,0 0-16,-21 0 0,0 0 16,0 21-16,0 0 0,0-21 15,-1 21-15,-20 0 0,0 21 0,21 0 16,-22 0-16,1 21 0,0 1 15,-1 20-15,1-20 0,0 20 0,-1-21 16,22 22-16,0-1 0,0 1 16,21-1-16,0 1 0,0-22 0,0 22 15,0-22-15,0 0 0,21-20 16,21-1-16,-21 0 0,1 0 16,20 0-16,0-21 0,1 0 0,-1 0 15,0 0-15,1 0 0,20 0 16,-21-21-16,22 0 0,-22 0 0,22 0 15,-22-22-15,0 22 0,22-21 16,-22-1-16</inkml:trace>
  <inkml:trace contextRef="#ctx0" brushRef="#br0" timeOffset="28919.36">20024 3852 0,'21'-42'16,"-42"84"-16,42-105 0,-21 42 0,-21 42 31,-1 0-31,22 0 0,-21 0 16,0 22-16,0-1 0,0 0 15,0 43-15,-1-64 0,22 22 16,-21-1-16,21-21 0,0 21 16,0-20-16,0-1 0,21 0 15,1-21-15,-1 0 0,21 0 16,-21 0-16,22 0 0,-22 0 0,21-21 16,0 21-16,1-21 0,-22-1 15,21 1-15,-21-21 0,1 21 16,-1-22-16,0 22 0,-21-21 0,0 0 15,0 20-15,0-20 0,-21 0 16,0 21-16,-22-1 0,1-20 0,21 42 16,-22-21-16,1 21 0,0 0 15,-1 0-15,1 21 0,21 0 0,-21 0 16,-1 22-16,22-1 0,0 0 16,0 1-16,21-1 0,0 0 0,0 1 15,0-1-15,21-21 0,0 22 16,21-22-16,-20 0 0,20-21 0,0 21 15,1-21-15,-1 0 0,0 0 0,1 0 16,-1-21-16,0 0 0,1 0 16,-1-1-16,0 1 0,1 0 15,-1 0-15,-21-21 0,21 20 16,-20-20-16,-1 0 0,0 21 0,0-22 16,-21 22-16,0 0 0,21 0 15,-21 0-15,0 42 16,0 0-16,0 0 0,0 0 15,0 22-15,-21-1 0,21-21 16,0 21-16,0 1 0,-21-22 0,21 21 16,-21-21-16,21 1 0,0-1 15,0 0-15,0 0 16,21-21 0,0-21-16,-21 0 15,21 0-15,0-1 0,-21 1 16,22-21-16,-1 21 0,-21-22 15,21 1-15,0 21 0,-21-21 0,0 20 16,21-20-16,0 21 0,-21 0 16,0 42-1,0 0-15,0 0 16,0 22-16,0-22 0,0 21 0,0 0 16,0-20-16,0 20 0,0-21 15,0 0-15,22 0 0,-1 1 0,0-1 16,0-21-16,21 21 15,-20-21-15,-1 0 0,0 0 16,0 0-16,0 0 0,0-21 0,1 0 16,-1 21-16,0-22 0,0 1 15,0 0-15,0-21 0,-21 21 0,0-22 16,0 22-16,0-21 0,22 21 16,-22-22-16,0 22 0,0 0 0,0 0 15,0 42 1,0 0-1,0 21-15,0-20 0,-22 20 16,22-21-16,0 21 0,0-20 0,0-1 16,0 21-16,0-21 0,0 0 15,0 1-15,22-22 16,-1 0-16,0 0 0,21 0 0,-21 0 16,22 0-16,-22 0 0,21 0 15,1-22-15,-1 1 0,0 21 0,-21-21 16,1-21-16,20 21 0,-21-1 15,-21 1-15,0-21 0,21 21 16,-21-22-16,0 22 0,0 0 0,0 0 16,0 0-16,-21 21 15,21 21-15,-21 0 16,0 21-16,0 1 0,-1-1 16,22 22-16,-21-22 0,0 21 15,0-20-15,21 20 0,-21 1 16,21-1-16,-21-20 0,21 20 0,-22 1 15,22-1-15,-21 22 0,0-22 0,21 22 16,-21-22-16,0 1 0,0 21 16,-1-22-16,1 1 0,0-1 0,0-21 15,0 22-15,0-22 0,21 1 16,0-1-16,0-21 0,0 0 0,0 0 16,0-42-1,21 0-15,0 0 16,-21-21-16,21 20 0,0-20 15,0 0-15,1-1 0,-1-20 0,0-1 16,21 1-16</inkml:trace>
  <inkml:trace contextRef="#ctx0" brushRef="#br0" timeOffset="29207.23">21484 4001 0,'0'0'15,"0"-43"-15,0 22 0,21-21 0,-21 21 16,21 21-16,1-22 0,-1 1 0,0 21 15,0 0-15,21 0 0,1 0 16,-22 0-16,21 0 0,1 0 0,-1 0 16,-21 21-16,21-21 0,-20 22 15,-1-1-15,0 0 0,-21 0 16,0 0-16,0 22 0,-21-22 0,0 0 16,-1 0-16,-20 0 0,0 22 15,-1-22-15,1-21 0,0 21 0,-22 0 16,22-21-16,21 0 0,-22 21 15,22-21-15,0 0 0,42-21 32,0 0-32,1 21 0,20-21 15,0 0-15,1-22 0</inkml:trace>
  <inkml:trace contextRef="#ctx0" brushRef="#br0" timeOffset="30630.87">22183 3768 0,'0'0'0,"-22"21"16,1 0 0,0-21-16,0 21 0,21 0 0,-21 22 15,0-22-15,-1 0 0,1 21 16,21-20-16,-21 20 0,21-21 0,0 0 16,0 22-16,0-22 0,21 0 15,0 0-15,1-21 0,-1 0 16,0 0-16,0 0 15,0 0-15,0 0 0,-21-21 16,0 0-16,0 0 0,22-1 16,-22 1-16,0 0 0,0-21 0,0 21 15,-22-1-15,22 1 0,0-21 16,-21 21-16,21 0 0,-21-1 0,21 1 16,0 0-16,0 0 0,0 0 15,21 21-15,0 0 16,1 0-16,-1 0 0,0 0 0,0 0 15,0 21-15,0 0 0,1 0 16,-1 0-16,-21 1 0,0-1 16,21 21-16,-21-21 0,0 0 15,0 22-15,0-22 0,0 21 0,0-21 16,0 1-16,0-1 0,0 0 16,0 0-16,0 0 15,0-42 1,21 0-1,-21 0-15,0 0 0,0-1 0,21 1 16,0-21-16,-21 0 0,22 20 16,-1-20-16,0 21 0,21-43 15,-21 43-15,1 0 0,-1 0 16,0 0-16,0 21 0,0 0 16,0 0-16,1 21 15,-1 0-15,-21 0 0,0 0 0,0 22 16,0-22-16,0 0 0,0 21 0,0-20 15,0 20-15,0-21 0,0 0 16,0 22-16,21-22 0,0 0 16,0-21-16,0 21 0,1-21 15,-1 0-15,21 0 0,0 0 0,-20 0 16,20 0-16,0 0 0,-21-21 16,22 0-16,-22 21 0,21-43 0,-21 22 15,1 0-15,-1-21 0,0 21 16,0-22-16,0 1 15,-21 0-15,0 20 0,0 1 16,-21 21 0,0 0-16,0 21 0,21 1 15,-21-1-15,-1 0 16,22 21-16,0-21 0,0 1 0,0-1 16,0 21-16,0-21 0,0 0 15,22 1-15,-22-1 0,21-21 16,0 0-16,0 0 0,0 0 15,0 0-15,22 0 0,-22 0 0,21 0 16,-21-21-16,22 21 16,-22-22-16,21 1 0,-21 0 0,1 0 15,-1 0-15,0 0 0,0-1 0,0 1 16,-21 0-16,21 0 0,-21 0 16,-21 21-1,0 21 1,0 0-16,21 0 0,0 0 0,-21 1 15,21-1-15,0 0 16,0 0-16,21-21 31,-21-21-31,21 21 16,-21-21-16,21 0 0,0-1 16,-21 1-16,22 0 15,-1 0-15,-21 0 0,21 0 0,-21-1 16,21 22-16,0-21 0,-21 42 31,0 1-31,0-1 16,0 0-16,0 0 0,0 0 0,0 0 15,0 1-15,21-1 0,-21 0 16,22 0-16,-1 0 0,21 0 0,-21-21 16,22 0-16,-22 22 0,21-22 0,0 0 15,-20 0-15,20 0 16,-21-22-16,0 22 0,22-21 0,-22 0 0,0 0 15,-21-21-15,21 20 16,0 1-16,-21-21 0,21 0 0,-21-1 16,0 1-16,22 0 0,-22-1 15,21-20-15,-21 20 0,0-20 0,0 21 16,0-1-16,0 22 0,0 0 16,0 0-16,0 42 0,-21 0 15,21 0-15,-22 22 0,22-1 16,-21 0-16,21 1 0,-21 20 0,21-21 15,0 1-15,0-1 0,0 0 16,0 1-16,0-1 0,0-21 16,21 22-16,0-22 0,-21 0 0,22 0 0,-1 0 15,0 0-15,0-21 16,0 0-16,0 0 0,1 0 0,20 0 16,-21 0-16,0 0 0,0-21 15,1 0-15,-1 0 0,0 0 0</inkml:trace>
  <inkml:trace contextRef="#ctx0" brushRef="#br0" timeOffset="30811.04">24215 3725 0,'-22'0'0,"65"0"31,-1 0-31,0 0 0,-20 0 0,20 0 16,0 0-16,1 0 0,-1 0 0,0 0 15,1 0-15,-1 0 0,0-21 16,-21 21-16,1 0 0,-1 0 0</inkml:trace>
  <inkml:trace contextRef="#ctx0" brushRef="#br0" timeOffset="31280.95">22013 4699 0,'0'-21'15,"0"42"-15,0-21 16,0 21-1,0 22-15,0-1 0,0 21 0,0-20 16,0 20-16,0 1 0,0-22 16,0 22-16,-21-22 0,21 0 0,-21-21 15,0 22-15,21-22 0,0 0 16,0 0-16,0 0 0,-21-21 47,21-21-47,-22 0 0,1 0 0,21-21 15,-21 20-15</inkml:trace>
  <inkml:trace contextRef="#ctx0" brushRef="#br0" timeOffset="31618.76">21823 5122 0,'-21'-84'0,"21"20"16,42 297-16,-63-318 0,0-105 0,21 126 0,0 22 15,0 0-15,0-1 0,21 1 0,0 21 16,42-43-16,-41 43 16,62 21-16,-63 0 15,22 0-15,-1 21 0,0 1 0,1 20 16,-1 0-16,0 1 0,1-1 15,-22 21-15,0-20 0,0 20 0,0-20 16,-21 20-16,0-21 0,0 1 16,0-22-16,0 21 0,0-21 0,0 1 15,0-1-15,-21-21 0,21-21 32,0-1-32,0 1 0,0-21 15,0 0-15,0-1 0,0 1 16,0 0-16,21-22 0,1 22 0,-1-22 15,0 1-15,21 20 0,-21 1 16,1 0-16,-1 21 0,21-22 16,-21 22-16,0 21 0,22 0 0,-22 0 15,0 0-15,-21 21 0,21 0 16,-21 1-16,0-1 0,21 21 0,-21 0 16,0 1-16,0-1 0,0 0 15</inkml:trace>
  <inkml:trace contextRef="#ctx0" brushRef="#br0" timeOffset="32839.12">23008 5165 0,'21'0'0,"-42"0"0,63 0 16,-20 0-16,-1 0 15,0-21-15,0-1 0,-21 1 16,0 0-16,0-64 16,0 64-16,0-21 0,0 0 0,0-1 15,-21 22-15,0 0 16,0 21-16,-1 0 0,1 0 0,-21 21 15,21 0-15,0 22 0,-22-22 16,22 21-16,-21 0 0,21-20 0,-22 41 16,22-21-16,0-20 0,0-1 15,21 0-15,0 0 0,0 0 16,0 0-16,21-21 0,0 0 16,0 0-16,0 0 0,22 0 15,-22 0-15,21 0 0,-21-21 16,22 21-16,-22-21 0,0 0 0,0 0 15,0 0-15,1-22 0,-1 22 16,-21-21-16,0-1 0,21 1 16,-21 21-16,0 0 0,0 0 0,0-1 15,0 44 1,0-1-16,0 21 16,-21-21-16,21 0 0,-21 22 0,21-22 15,0 21-15,0-21 0,0 1 16,0-1-16,0 0 0,0 0 0,21 0 15,0-21-15,0 0 0,0 0 16,0 0-16,1 0 0,-1 0 16,0 0-16,0 0 0,0-21 0,0 21 15,1-21-15,-1 0 0,-21-22 16,0 22-16,21 0 0,-21-21 0,0-1 16,21 22-16,-21-21 0,0 21 15,0 0-15,0-1 0,0 44 16,0 20-1,0-21-15,-21 0 0,21 22 16,-21-22-16,21 21 0,-21-21 16,21 0-16,0 22 0,0-22 0,0 0 15,0 0-15,0 0 16,0-42 15,21 21-31,0-21 16,-21 0-16,21 0 0,-21 0 0,0-1 15,21-20-15,0 21 0,-21 0 0,22-22 16,-22 22-16,0 0 0,21 21 16,-21-21-16,21 21 0,-21 21 15,0 0-15,0 0 16,0 1-16,0-1 0,0 0 0,0 0 16,0 0-16,0 0 15,21 1-15,-21-1 0,21 0 0,-21 0 16,21-21-1,1 0-15,-1 0 0,0 0 16,0 0-16,0 0 0,0 0 16,1 0-16,-1-21 0,0 0 15,0 0-15,0-1 0,0 1 0,1 0 16,-22 0-16,21 0 0,0-22 0,0 22 16,-21 0-16,0 0 0,0 0 15,21 21-15,-21 21 16,0 0-16,0 0 15,0 0-15,0 1 0,-21-1 0,21 0 16,0 0-16,0 0 0,0 0 16,0 1-16,0-1 15,0 0-15,21-21 16,0 0-16,1 0 0,-1 0 16,0 0-16,0 0 0,0-21 15,0 0-15,1-1 0,20 1 16,-21 0-16,0 0 0,0-21 15,1-1-15,-22 22 0,21-21 0,-21-1 16,21 1-16,-21 21 0,0 0 0,0 0 16,-21 42-1,0 0-15,-1 21 0,1-21 16,21 22-16,-21-1 0,21-21 16,-21 22-16,21-1 0,0-21 15,0 0-15,0 22 0,0-22 0,0 0 16,0 0-16,21 0 15,0-21-15,0 0 0,1 0 16,-1 0-16,0 0 16,0 0-16,0-21 0,0 21 0,1-21 15,-1 0-15,0 0 0,-21-1 0,42 1 16</inkml:trace>
  <inkml:trace contextRef="#ctx0" brushRef="#br0" timeOffset="33071">24765 4784 0,'0'0'0,"-21"0"15,21-21-15,-21 21 16,21 21 46,0 0-46,0 0-16,0 0 16,0 0-16,0 1 15</inkml:trace>
  <inkml:trace contextRef="#ctx0" brushRef="#br0" timeOffset="33303.86">24807 5313 0,'0'0'0,"21"0"32,-21 21-17,0 0-15,0 0 16,0 1 0,0-1-16,0 0 0,-21 0 0,0 0 15,0 0-15,-21 1 0,20-1 0,1 0 16,-21 0-16,0 0 0,-1 0 15,1-21-15,0 22 0,-1-1 0,1-21 16,0 0-16,-1 0 0,-20 21 0</inkml:trace>
  <inkml:trace contextRef="#ctx0" brushRef="#br0" timeOffset="35499.26">868 7768 0,'0'-21'0,"0"42"0,0-63 0,0 21 16,0 0-16,0-1 0,0 1 0,0 0 16,0 0-16,0-21 0,0 20 15,0 1-15,0 0 0,0 0 0,0 0 16,0 0-1,0 42-15,0 0 16,0 0-16,0 21 0,0 1 16,0 20-16,0-20 0,0 20 15,0 1-15,0-1 0,0 1 0,0-1 16,0 1-16,0 20 0,0-20 16,0-22-16,0 22 0,0-22 15,0 21-15,0-20 0,21-22 16,-21 21-16,21-21 0,0 1 0,0-1 15,1-21-15,-1 0 0,63 0 16,-41 0-16,-1-21 0,0-1 16,1 1-16,20-21 0,-20 21 15,20-22-15,-21-20 0,1 21 0,20-22 16,-20-21-16,-22 22 0,21-1 16,-21-20-16,0 20 0,-21 1 0,0-1 15,0 1-15,0-1 0,0 1 16,0-1-16,0 22 0,0 0 15,0 20-15,0 1 0,0 0 16,0 0-16,0 42 16,0 0-16,0 0 15,0 1-15,0-1 0,0 0 16,0 21-16,0-21 0,0 22 0,0-22 16,0 0-16,0 21 0,22-20 15,-22-1-15</inkml:trace>
  <inkml:trace contextRef="#ctx0" brushRef="#br0" timeOffset="35908.03">2032 8149 0,'21'0'0,"-42"0"0,63 0 0,-21 0 0,1-21 16,-1 0-16,0 21 0,0-42 16,0 20-16,-21 1 0,21 0 0,-21 0 15,22 0-15,-22 0 0,0-1 16,0 1-16,0 0 0,0 0 0,-22 21 15,1 0-15,0 0 0,0 0 16,0 0-16,-22 42 16,22-21-16,0 1 0,0-1 15,21 21-15,0-21 0,0 0 0,0 1 16,0 20-16,21-21 0,0 0 16,0 0-16,1 1 0,20-22 0,-21 21 15,0 0-15,0 0 0,1-21 16,-1 21-16,-21 0 0,0 1 0,0-1 15,0 0-15,-21 0 16,-1-21-16,-20 21 0,21-21 0,-21 21 16,20-21-16,-20 0 0,0 0 15,21 0-15,-22 0 0,22 0 0,0 0 16,0 0-16,0 0 0,21-21 16,0 0-16,0 0 0,0 0 15,0 0-15,21-1 0,0 1 16,0 0-16,0 0 0,0 0 0,22 0 15,-22-1-15</inkml:trace>
  <inkml:trace contextRef="#ctx0" brushRef="#br0" timeOffset="36228.85">2434 8192 0,'0'0'0,"21"0"0,0 21 0,1-21 15,-1 0-15,0 0 0,0-21 16,0 21-16,0-22 0,1 1 15,-1 0-15,0 0 0,0 0 0,0-22 16,0 22-16,1 0 0,-22 0 16,0 0-16,0 0 0,0-1 15,0 1-15,0 0 0,-22 21 16,1 0-16,0 0 0,0 0 0,0 21 16,0 0-16,-1 1 0,1 20 15,0-21-15,0 21 0,21 1 0,0-1 16,-21 0-16,21 1 0,0-1 15,0 0-15,0-20 0,0-1 16,0 0-16,21 0 0,-21 0 0,21 0 16,0-21-16,22 0 0,-22 0 0,21 0 15,-21 0-15,22 0 0,-1 0 0,0 0 16,1-21-16,-1 0 16</inkml:trace>
  <inkml:trace contextRef="#ctx0" brushRef="#br0" timeOffset="36576.61">3090 8170 0,'0'0'0,"0"-21"0,0-21 16,0 21-16,0 0 0,0-1 0,0 1 16,0 0-16,0 0 0,0 0 0,21 0 15,-21-1-15,22 22 0,-1-21 16,0 21-16,0 0 0,0 0 16,0 21-16,1-21 0,-22 22 15,21 20-15,0-21 0,-21 21 0,21-20 16,-21 20-16,0 0 15,0-21-15,0 22 0,0-22 0,0 21 16,-21-21-16,0 1 0,0-1 0,-1 0 16,22 0-16,-21 0 15,21-42 1,0 0 0,0 0-16,0 0 0,21-1 0,-21-20 15,22 21-15,-22-21 0,0-1 16,21 1-16,0 0 0,0 20 0,0-20 15,-21 21-15,21 0 0,1 0 16,-1-1-16,0 1 0,0 0 16,0 21-16,0 0 0,1-21 0,-1 21 15,0 0-15</inkml:trace>
  <inkml:trace contextRef="#ctx0" brushRef="#br0" timeOffset="38265.28">3831 7874 0,'0'0'0,"0"21"0,0 0 15,0 1-15,0-1 0,0 0 16,-21 0-16,21 21 0,0-20 0,-21 20 16,21-21-16,0 21 0,0-20 15,0-1-15,0 21 0,0-21 16,0 0-16,0 1 0,0 20 0,0-21 16,21-21-16,-21 21 0,0 0 15,21-21-15,0 0 16,-21-21-1,0 0-15,0 0 16,21-21-16,-21 20 0,0-20 0,22 0 16,-22-1-16,21 1 0,-21-21 15,0 20-15,21 1 0,0 21 0,-21-22 16,21 22-16,0 0 0,1 21 16,-1 0-16,0 0 15,0 21-15,-21 0 0,0 22 16,21-22-16,0 21 0,-21 1 0,22-1 15,-22-21-15,21 43 16,0-22-16,0-21 0,0 0 16,0 0-16,1 1 0,-1-1 0,21-21 15,0 21-15,-20-21 0,20 0 16,0 0-16,1 0 0,-1 0 0,21 0 16,-20 0-16,-1-21 0,0 0 0,1 21 15,-22-22-15,21-20 0,-21 21 16,1-21-16,-1 20 0,0-20 0,-21 0 15,0-1-15,0 1 0,0 0 16,0 21-16,0-22 0,-21 22 0,-43-21 16,43 21-16,0 21 15,-21 0-15,20 0 0,-20 0 16,0 21-16,21 0 0,-22 0 0,22 21 16,0 1-16,0-1 0,0 0 0,21 1 15,0-1-15,0 0 0,0-20 16,0 20-16,0-21 0,0 21 0,21-20 15,0-1-15,0-21 0,0 21 16,0-21-16,1 0 0,20 0 0,-21 0 16,0 0-16,22 0 0,-22-21 0,21 0 15,-21 21-15,0-22 16,1-20-16,-1 21 0,0 0 0,-21-22 16,21 22-16,-21-21 0,0 0 15,0 20-15,0-20 0,0 0 0,0 21 16,0-1-16,0 1 0,0 0 0,-21 21 15,0 0 1,21 21-16,-21 0 0,21 1 0,0-1 16,0 21-16,0-21 0,0 22 15,0-1-15,0-21 0,0 21 0,0-20 16,21-1-16,0 0 0,-21 0 0,21 0 16,0 0-16,22 1 0,-22-22 15,0 0-15,21 0 0,1 0 16,-22 0-16,21 0 0,-21-22 15,22 1-15,-22 0 0,0 0 0,0-21 16,0 20-16,0-20 0,-21-43 16,0 64-16,0-21 0,0 0 15,0 20-15,0-20 0,0 21 0,0 0 16,0 42 0,0 0-1,0 0-15,0 22 0,0-22 0,0 21 16,0 0-16,0-20 0,0 20 15,0-21-15,0 21 0,0-20 0,0-1 16,0 0-16,0 0 0,0 0 16,0 0-16,22-21 15,-1 0 1,-21-21-16,0 0 16,21 0-16,-21 0 0,21 0 15,-21-1-15,21-20 0,-21 21 0,21-21 16,-21-1-16,22 1 0,-1 21 0,0-22 15,-21 22-15,21 0 0,0 0 16,0 0-16,1 21 0,-1 0 16,0 0-16,-21 21 15,21 0-15,-21 0 0,0 0 16,0 22-16,0-22 0,0 21 0,21-21 16,-21 22-16,21-22 0,-21 0 15,0 0-15,22 0 0,-1 1 0,0-1 16,0 0-16,0-21 0,22 0 15,-22 0-15,0 0 0,0 0 16,21 0-16,-20-21 0,20 0 0,-21 21 16,0-22-16,0 1 0,1-21 15,-1 21-15,21 0 0,-42-22 0,21 22 16,0 0-16,1-21 0,-1 20 0,-21 1 16,21 0-16,-21 0 15,21 0-15,-21 0 0,0 42 31,0 0-31,0 0 0,0 0 16,0 22-16,0-22 0,0 21 0,0-21 16,0 22-16,0-22 0,0 0 15,0 0-15,21 0 0,0 0 0,-21 1 16,22-22-16,-1 21 0,0-21 0,0 0 16,21 0-16,-20 0 0,-1 0 15,21 0-15,-21 0 0,22-21 0,-22-1 16,21 22-16,-21-21 0,0 0 15,22-21-15,-22 21 0,0-1 0,0-20 16,0 21-16,1-21 0,20 20 16,-21-20-16,0 21 0,-21 0 15,0-22-15,0 22 0,0 0 16,-21 21-16,0 0 0,0 0 16,-22 21-16,22 0 0,0 1 15,0-1-15,0 0 0,21 0 0,0 21 16,0 22-16,0-22 0,0-21 15,0 22-15,0-22 0,21 0 16,0 0-16,-21 0 0,21 1 0,0-22 16,-21 21-16,22-21 0,-1 0 15,0 0-15,0 0 0,0 0 16,0 0-16,1 0 0,-1 0 16,0-21-16,0 21 15,0-22-15,0 22 0,-21-21 0,22 21 16,-1-21-16</inkml:trace>
  <inkml:trace contextRef="#ctx0" brushRef="#br0" timeOffset="38611.3">7832 7684 0,'0'0'0,"-22"0"46,22 21-46,-21-21 0,21 21 16,0 0-16,21-21 31,1 0-31,-1-21 32,-21 0-17,0 0 1,-21 21-1,-1 0 1,22 21-16,0 0 31,0 0-31,0 0 16,0 0 0,22-21-16</inkml:trace>
  <inkml:trace contextRef="#ctx0" brushRef="#br0" timeOffset="38887.15">7726 8065 0,'0'0'15,"0"21"1,21-21 0,0 0-16,0 0 15,-21-21-15,21 21 16,-21-22-16,0 1 15,0 0 1,-21 21 0,0 21-16,0 0 15,21 1-15,-21-1 0,0-21 16,21 21-16,-22-21 0,22 21 0,-21-21 16,0 0-1,21-21 1</inkml:trace>
  <inkml:trace contextRef="#ctx0" brushRef="#br0" timeOffset="39422.86">9292 7281 0,'-21'-21'0,"42"42"0,-42-63 0,0 21 15,21 0-15,0 42 16,0 0-16,0 21 0,0 1 15,0 20-15,0 1 0,0-1 16,0-20-16,0 20 0,0 1 0,0-1 16,-21 1-16,-22 63 15,22-85-15,0 21 0,0-20 0,0-1 16,-1 0-16,22-20 0,-21 20 0,21-21 16,0 0-16,-21-21 0,21 21 15,0-42 1,0 0-1,21-21-15,-21 21 0,21-22 16,-21 1-16,0 0 0</inkml:trace>
  <inkml:trace contextRef="#ctx0" brushRef="#br0" timeOffset="40339.44">9292 7260 0,'0'-21'0,"0"42"0,0-63 16,0 21-1,21 21 1,0 0-16,1 0 16,20 0-16,0 0 0,22 0 0,-1 0 15,22 0-15,21 0 16,21 0-16,-21 0 0,42 0 0,-21 0 16,21 0-16,0 0 0,21 0 15,1 0-15,-1 0 0,0 21 0,22-21 16,-22 21-16,1-21 0,-1 0 0,-21 0 15,0 0-15,-21 0 0,0 0 16,-21 0-16,106 0 16,-128 0-16,1 0 0,0 0 0,-22-21 15,1 21-15,-1 0 0,-20 0 16,-1-21-16,0 21 0,-21 0 16,1 0-16,-1 0 0,-21 21 15,0 0-15,0 0 16,0 0-16,0 1 0,0 20 15,0-21-15,-21 0 0,21 22 16,0-22-16,0 21 0,0-21 0,0 22 16,0-1-16,0 0 0,0-21 0,0 22 15,0-1-15,0 0 0,0 1 16,0-1-16,0 0 0,0-20 0,0 20 16,0 0-16,0 1 0,0-22 15,0 21-15,0-21 0,0 0 16,0 1-16,0-1 0,0 0 0,-22 0 15,1-21-15,0 21 16,0-21-16,0 0 0,0 0 0,-22 0 16,22 0-16,-21 0 0,-22 0 0,22 0 15,0 0-15,-22 0 0,1-21 16,-22 0-16,0 21 0,1-21 0,-22 21 16,-21 0-16,21-21 0,-21 21 15,0 0-15,0 0 0,0-22 0,-42 22 16,20 0-16,-20 0 0,0 0 0,-1-21 15,1 21-15,-21 0 0,20 0 16,1 0-16,21 0 0,21 0 16,21 0-16,21 0 0,1 0 0,20 0 15,1 0-15,-1 0 0,22-21 16,-22 21-16,22 0 0,21 0 16,0 0-16,-1-21 15,22 0 16,0 0 32,-21 21-32,0 0-15,21 21 46</inkml:trace>
  <inkml:trace contextRef="#ctx0" brushRef="#br0" timeOffset="41235.01">1587 9440 0,'0'0'0,"22"0"0,-44 22 31,1-1-31,0 0 16,-21 21-16,21 1 0,-43-1 16,22 21-16,-22-20 0,1 20 15,-1 1-15,1-22 0,-1 22 0,1-22 16,-22 0-16,22 1 0,-1-1 16,22 0-16,-22-21 0,22 1 0,21-1 15,-22 0-15,22-21 0,0 0 16,21-21-1,0 0-15,0-1 16,21 1-16,0 0 0,-21 0 16,22 0-16,20 0 0,-21-1 15,0 1-15,0 0 0,1 21 0,-1 0 16,0 0-16,21 0 0,-21 0 16,1 0-16,-1 0 0,21 21 0,-21 22 15,0-22-15,22 0 0,-22 21 16,0-21-16,21 22 0,1-22 15,-1 21-15,-21 1 0,43-22 0,-22 0 16,0 0-16,1 0 0,-1 0 16,0-21-16,1 22 0,-1-22 15,-21 0-15,0 0 0,1 0 0,-1 0 16,0 0-16,-21-22 0,21 1 0,-21 0 16,0 0-16</inkml:trace>
  <inkml:trace contextRef="#ctx0" brushRef="#br0" timeOffset="42694.81">2222 9631 0,'0'0'0,"-21"21"0,0 0 16,0 0-16,0 1 0,0-1 0,21 0 15,0 0-15,0 0 16,21-21-1,0 0-15,0 0 0,0 0 16,22 0-16,-22 0 0,21-21 16,-21 0-16,22 0 0,-1-22 0,0 22 15,1-21-15,-1 21 0,0-22 16,1 1-16,-1 21 0,-21-21 0,21 20 16,-20-20-16,-22 21 0,0-21 15,0 20-15,0 1 0,0-21 0,-22 42 16,22-21-16,-21 21 0,0 0 15,0 0-15,-43 42 0,43-21 16,0 22-16,0-22 0,0 21 16,0 22-16,-1-22 0,22 21 15,0 1-15,-21-22 0,21 22 0,0-1 16,0-20-16,-21-1 0,21 0 16,0 1-16,0-1 0,0 0 15,0-21-15,0 22 0,0-22 0,0 0 16,0 0-16,-21-21 0,21 21 0,-21-21 15,0 0-15,-1 0 16,1 0-16,0 0 16,21-21-16,-21 0 0,0 0 15,0 0-15,-22 0 0,22-1 0,0 1 16,0 0-16,0 0 0,-22 0 16,22 21-16,0 0 0,0 0 15,21 21 1,0 0-16,0 0 15,0 0-15,0 1 0,21-1 16,0 0-16,0 0 0,0 0 16,1-21-16,-1 21 0,21-21 15,0 0-15,1 0 0,-1 0 0,0 0 16,1 0-16,20 0 0,-20-21 0,20 21 16,-21-21-16,22 0 0,-22 0 15,1 0-15,-22-1 0,21 1 0,-21 0 16,0 0-16,1 0 0,-1 0 15,0-22-15,-21 22 0,0 0 16,0 42 15,-21 0-31,21 0 0,-21 1 16,21-1-16,0 0 0,0 0 16,-22 0-16,22 0 0,-21-21 0,21 22 15,0-1 1,21-21 15,1 0-31,-22-21 0,21-1 16,0 22-16,0-21 0,-21 0 0,21 0 15,0 0-15,1 0 0,-22-1 16,21 22-16,-21-21 0,21 21 16,0 0-1,-21 21-15,21 1 16,-21-1-16,0 0 0,0 0 0,0 0 15,0 0-15,21 1 0,1-22 16,-22 21-16,21 0 0,0-21 16,0 21-16,0-21 0,22 0 15,-22 0-15,0 0 0,21 0 16,-21 0-16,22-21 0,-1 21 0,22-21 16,-22 0-16,0-1 0,22-20 15,-22 21-15,-21-21 16,0 20-16,1 1 0,-1-21 0,-21 0 15,21-22-15,-21 22 16,0 21-16,0-1 0,0 1 0,0 42 31,-21 1-31,21-1 0,-21 21 16,21-21-16,0 22 0,0-1 16,0 0-16,0 1 0,0-1 0,-22 21 15,22-20-15,0 20 0,0-20 0,0 20 16,0 22-16,0-22 0,0 1 15,0 20-15,0-20 0,0 21 0,0-22 16,0 1-16,0-1 0,0 22 0,0-22 16,0 1-16,-21 20 0,0-20 15,21-1-15,-21-20 0,0 20 16,21-20-16,0-22 0,-21 21 0,-1-21 16,22 0-16,-21 1 0,21-44 31,0 1-31,0 0 0,0 0 0,21-21 15,1-1-15,-1 1 0,0-22 16,21 1-16,-21-1 0,22 1 16,-22-22-16,21 22 0,-21-22 0</inkml:trace>
  <inkml:trace contextRef="#ctx0" brushRef="#br0" timeOffset="43000.64">3789 9821 0,'-21'-42'16,"42"84"-16,-64-126 0,22 41 0,21 22 15,0-21-15,0 21 0,0 0 0,0-1 16,21 1-16,1 0 0,-1 0 0,21 21 16,-21-21-16,22 21 0,-1 0 15,-21 0-15,21 0 0,1 0 0,-1 21 16,-21 0-16,22 0 0,-22 0 16,-21 1-16,0 20 0,0-21 0,0 21 15,0 1-15,0-1 0,-21-21 16,-22 22-16,22-1 0,-21-21 15,21 21-15,-22-20 0,1-1 0,21 0 16,0-21-16,-1 21 0,1-21 16,21 21-16,21-42 15,1 0 1,-1 0-16,21 0 0,-21-1 16,22 1-16,-22-21 0,21 21 0,-21-22 15,22 1-15</inkml:trace>
  <inkml:trace contextRef="#ctx0" brushRef="#br0" timeOffset="43654.78">4403 9504 0,'21'0'16,"-42"0"-16,63 0 0,-21 0 16,-21 21-1,0 0-15,0 22 0,0-22 0,0 21 16,0 0-16,0-20 0,0 20 16,0 0-16,0-21 0,0 22 0,0-22 15,0 0-15,0 0 0,0 0 0,0 1 16,21-1-16,0-21 15,1 0-15,-1 0 16,0 0-16,0-21 0,0 21 16,0-22-16,1 1 0,-1 0 0,0 0 15,0 0-15,0-22 0,0 22 0,1-21 16,-1 0-16,0-1 16,0 1-16,0 21 0,-21-22 0,21 1 15,-21 63 16,0 0-31,0 1 0,0 20 0,0 0 16,0-21-16,0 22 0,0-22 16,0 21-16,0-21 0,0 22 0,22-22 15,-22 0-15,21 0 0,0-21 0,0 21 16,0 1-16,0-22 0,1 0 16,-1 0-16,21 0 0,0 0 0,-20 0 15,20 0-15,-21-22 0,21 1 16,-20 0-16,20 0 0,-21 0 15,0-22-15,22 1 0,-22 0 0,0-22 16,0 22-16,0-22 0,0 22 16,1-21-16,-1-1 0,0 22 0,-21-22 15,0 22-15,0-22 0,0-20 16,0 41-16,0 22 0,-21 0 16,0 0-16,-1 21 0,1 21 15,0 0-15,0 22 0,21-1 16,0 0-16,0 1 0,0 20 0,0 43 15,0-43-15,0-20 0,0 20 16,0 1-16,0-22 0,0 0 16,0 1-16,21-1 0,0 0 15,0-20-15,-21 20 0,22-21 0,-1 0 16,0-21-16,0 0 16,21 0-16,-20 0 0,-1 0 0,0 0 15,21-21-15,-21 21 0,1-42 0,20 21 16,-21-1-16,0-20 0,22 0 15,-22 21-15</inkml:trace>
  <inkml:trace contextRef="#ctx0" brushRef="#br0" timeOffset="43847.67">5461 9356 0,'-42'0'0,"84"0"0,-106 0 0,43 0 15,21 21 1,43-21-1,-22 0-15,0 0 0,21 0 0,1 0 16,-1 0-16,0 0 0,1 0 16,-1 0-16,0 0 0,1-21 0,-1 21 15,0 0-15,-21-21 0,22 21 0,-22-22 16,0 22-16,0-21 0</inkml:trace>
  <inkml:trace contextRef="#ctx0" brushRef="#br0" timeOffset="44343.58">7937 9271 0,'22'-21'0,"-44"42"0,65-63 16,-43 63 15,0 0-31,0 21 16,0-20-16,-21-1 0,21 21 0,-22-21 15,1 22-15,21-22 0,0 21 16,-21-21-16,21 22 0,-21-22 0,21 0 15,0 0-15,0 0 0,0-42 32,0 0-17,0 0-15,0 0 0,0-1 0,0-20 16</inkml:trace>
  <inkml:trace contextRef="#ctx0" brushRef="#br0" timeOffset="44511.48">7895 9017 0,'0'-21'16,"0"42"-16,0-63 0,0 63 31,0 0-15,0 0-16,21 0 0,0-21 16,1 22-16,-1-1 0,21 0 15,-21-21-15,0 21 0,1 0 0,20-21 16</inkml:trace>
  <inkml:trace contextRef="#ctx0" brushRef="#br0" timeOffset="45081.38">8996 9356 0,'-43'-21'31,"22"-1"-31,0 1 0,0 0 15,-21 0-15,20 0 0,-20 0 0,0 21 16,21-22-16,-22 1 0,1 21 16,21 0-16,-22 0 0,22 0 0,0 0 15,-21 21-15,21 1 16,-1-1-16,1 0 0,0 0 0,0 21 16,0-20-16,21 20 0,0 0 0,0 1 15,0-22-15,0 21 0,0 0 16,0 1-16,0-22 0,0 0 0,21 21 15,0-20-15,0-1 0,0-21 0,1 21 16,-1-21-16,0 0 0,21 0 16,-21 0-16,22-21 0,-1 0 0,-21-1 15,22 1-15,-1-21 0,43-22 16,-43 22-16,0 0 0,-21-1 16,22 1-16,-22-21 0,0-1 0,0 1 15,0-1-15,1 1 0,-22-1 16,21 1-16,-21-1 0,0 22 15,0-1-15,0-20 0,0 42 16,0 0-16,-21 21 16,-1 21-16,22 0 0,-21 21 0,0 1 15,21 20-15,-21-21 0,0 22 16,21-22-16,-21 22 0,21-22 0,0 22 16,0-22-16,0 0 0,0 1 0,0-1 15,0 0-15,0 1 0,21-1 16,0-21-16,0 21 0,0-20 0,0-1 15,22-21-15,-22 21 0,0-21 16,0 0-16,22 0 0,-22 0 16,0 0-16,21-21 0,-21 21 0,1-21 15,62-43-15</inkml:trace>
  <inkml:trace contextRef="#ctx0" brushRef="#br0" timeOffset="45328.24">10139 9144 0,'0'0'0,"-21"0"0,21 21 32,21-21-17,0 0-15,0 0 0,0 0 16,0 0-16,22 0 0,-22 0 0,0 0 15,0 0-15,0 0 0,1 0 0,-1 0 16,0 0 0</inkml:trace>
  <inkml:trace contextRef="#ctx0" brushRef="#br0" timeOffset="45476.15">10075 9292 0,'275'-106'0,"-550"212"0,275-85 0,-21 1 0,21-1 16,0 0-1,21-21 1,0 0-16,1 0 0,-1 0 16,0 0-16,0 0 0,0 0 15,0 0-15,1-21 0,-1 0 0,0-1 16,0 22-16,0-21 0</inkml:trace>
  <inkml:trace contextRef="#ctx0" brushRef="#br0" timeOffset="46030.33">11134 8954 0,'-22'21'0,"22"0"16,-21-21-16,0 21 16,0 0-1,42-42 17,0 0-32,0 21 0,1-21 15,20 0-15,-21-1 0,0 1 16,0 0-16,1 0 0,-1 0 15,-21 0-15,0-1 0,0 1 16,0 0-16,-21 21 16,-1 0-16,1 0 0,0 0 15,21 21-15,-21 0 0,0 22 16,21-1-16,-21-21 0,21 22 0,0 20 16,0-42-16,0 22 0,0-1 0,0 0 15,0-21-15,0 22 0,21-22 16,0 0-16,0 0 0,21-21 0,-20 21 15,20-21-15</inkml:trace>
  <inkml:trace contextRef="#ctx0" brushRef="#br0" timeOffset="46595.11">12107 9165 0,'0'0'0,"0"-21"0,-21-42 16,0 41 0,0 1-16,21 0 0,-21 21 15,-1-21-15,1 21 0,0 0 0,0 0 0,0 0 16,0 21-16,-22-21 0,22 21 16,0 22-16,0-22 0,0 21 15,-22-21-15,22 22 0,0-1 0,0-21 16,0 21-16,-1 1 0,1-22 15,21 21-15,-21 1 0,21-22 0,0 42 16,0-42-16,0 1 16,21-1-16,0-21 0,1 0 15,-1 0-15,0 0 0,0 0 0,21-21 16,-20-1-16,20 1 0,-21 0 0,21 0 16,-20 0-16,-1 0 0,21-22 15,-21 22-15,0-21 0,1 21 16,-1-22-16,0 1 0,0 0 0,0-1 15,-21 1-15,0 0 0,0 20 16,0-20-16,0 21 0,0 0 0,0 0 16,0 42-1,0 0-15,0 21 0,0-21 16,0 22-16,0-1 0,0 0 0,0 1 16,0-22-16,0 21 0,0 1 15,0-22-15,0 21 0,0-21 0,0 22 16,0-22-16,0 0 0,0 0 0,21 0 15,1-21-15,-1 0 0,0 21 16,0-21-16,0 0 0,0 0 0,22 0 16,-22-21-16,21 0 0,1 0 15,-1 0-15,-21 0 0,21-1 16,1-20-16,-1 21 0</inkml:trace>
  <inkml:trace contextRef="#ctx0" brushRef="#br0" timeOffset="47103.1">12806 8763 0,'0'0'0,"0"-21"0,0 0 0,-21 0 16,-1 21-16,1 21 16,21 0-1,0 21-15,0 1 0,-21-1 0,21 0 16,0 22-16,0-22 16,0 22-16,0-22 0,0 0 0,0 1 15,0-1-15,0 0 0,0 1 0,0-22 16,-21 21-16,21-21 0,0 22 15,0-22-15,0 0 0,0 0 0,-21 0 16,21-42 15,0 0-31,0 0 0,0 0 16,0-1-16,0-20 0,21 21 16,0-21-16,0 20 0,0-20 0,1 21 15,-1-21-15,21 20 0,0-20 0,1 21 16,-1 0-16,22 21 15,-22-21-15,43 21 0,-22 0 16,-21 0-16,1 21 0,-1-21 0,-21 21 16,0 0-16,22 0 0,-43 0 15,0 1-15,0 20 0,0-21 0,0 0 16,-21 0-16,-22 1 0,22-1 16,-21 0-16,-22 0 0,22 0 0,0 0 15,-22 1-15,1-22 0,-22 42 16,43-42-16,-1 0 0,1 21 15,0-21-15,20 0 0,-20 0 16,21 0-16,21-21 16,0 0-1,21 21-15,0-21 0,0-1 0,1 22 16,20-21-16,0 0 0,1 21 0,-1-21 16</inkml:trace>
  <inkml:trace contextRef="#ctx0" brushRef="#br0" timeOffset="47380.94">14055 8975 0,'0'-21'0,"0"42"0,0-64 15,0 22-15,0 0 0,-22 21 16,1 0-16,0 0 16,0 0-16,0 0 0,0 21 15,-1 22-15,1-22 0,0 21 16,0-21-16,21 22 0,0-1 0,-21 0 15,21-21-15,0 22 0,0-22 16,0 21-16,0-21 0,0 1 0,0-1 16,0 0-16,0 0 0,21-21 0,0 21 15,0-21-15,0 0 0,22 0 16,-22 0-16,21 0 0,1 0 0,-1 0 16,0-21-16,1 0 0,-22 0 0,63 0 15,-41-1-15</inkml:trace>
  <inkml:trace contextRef="#ctx0" brushRef="#br0" timeOffset="47759.72">14838 8700 0,'0'0'15,"-21"0"-15,21 21 16,-22-21-16,1 0 0,21 21 0,-21-21 15,0 0 1,21 21-16,-21-21 16,21-21-1,0 0 1,0 0-16,21-1 0,-21 1 16,21 21-16,0-21 0,-21 0 15,21 21-15,1 0 0,-22-21 0,21 21 16,0 0-16,0 21 15,-21 0-15,0 0 16,0 0-16,0 1 0,0-1 0,0 0 16,0 21-16,-21-21 0,0 22 0,0-22 15,-1 0-15,1 21 0,-21-20 16,21-1-16,-22 0 0,1 0 16,21 0-16,0-21 0</inkml:trace>
  <inkml:trace contextRef="#ctx0" brushRef="#br0" timeOffset="48647.21">15748 8424 0,'-42'0'16,"63"22"62,0-1-78,0 0 0,-21 0 0,21 0 16,0 0-16,1 1 0,20 20 0,-21 0 15,21-21-15,1 22 0,-1-1 16,0 0-16,22 1 0,-22-1 15,22 0-15,-1-20 0,1 20 16,-1-21-16,1 0 0,-22 0 0,22 1 16,-22-22-16,0 0 0,1 21 0,-1-21 15,-21 0-15,21 0 0,-20 0 16,-1 0-16,0 0 16,-21-21-16,0-1 15,-21 22-15,-22 0 0,22 0 16,-21 0-16,-22 0 0,22 0 15,-43 0-15,22 22 0,-1-1 0,-20 21 16,20-21-16,1 22 0,-1-22 16,1 21-16,20-21 0,1 0 15,21 1-15,0-1 0,0 0 0,-1 0 16,22 21-16,-21-42 0,21 22 16,-21-22 15,0 0-31,21-22 0</inkml:trace>
  <inkml:trace contextRef="#ctx0" brushRef="#br1" timeOffset="54440.68">804 12023 0,'0'0'0,"-21"0"0,21 21 47,21-21-32,0 0 1,1 0-16,20 0 0,-21-21 0,21 0 15,1-1-15,-1 1 0,43-21 16,-22 21-16,-20 0 16,-1-22-16,0 22 0,1 0 0,-22 0 15,-21 0-15,0-1 16,0 1-16,-21 0 0,-1 0 0,1 21 16,-21 0-16,0 0 0,-22 0 15,22 0-15,-1 0 0,1 21 0,0 0 16,-1 0-16,1 1 0,0-1 15,-1 21-15,22-21 0,0 22 16,0-22-16,0 21 0,21-21 0,0 22 16,0-22-16,21 0 15,0 0-15,0-21 0,22 0 0,-1 21 16,0-21-16,22 0 0,-22 0 16,22 0-16,-1-21 0,-21 21 0,1 0 15,-1-21-15,0 21 0,1 0 16,-64 0-1,-22 0-15,1 21 0,0 0 16,-22 0-16,22 1 0,-22-1 16,1 21-16,-1-21 0,1 22 0,20-1 15,-20-21-15,21 21 0,-1 1 16,22-22-16,-21 21 0,42-21 16,0 1-16,0-1 0,0 0 0,21 0 15,0 0-15,0-21 0,22 0 16,-1 0-16,0 0 0,22 0 15,-22 0-15,22 0 0,-1 0 16,22-21-16,-22 21 0,1-21 0,20 0 16,-20 0-16</inkml:trace>
  <inkml:trace contextRef="#ctx0" brushRef="#br1" timeOffset="55083.35">1968 12213 0,'22'-21'0,"-44"42"0,44-63 0,-22 0 16,0 20-16,0 1 0,0 0 15,0 0-15,0 0 0,-22 21 16,1 0-16,0 0 0,0 0 0,0 21 16,-22-21-16,22 21 0,-21 0 15,21 22-15,-22-22 0,22 0 0,-21 21 16,21-21-16,-22 22 0,22-22 16,0 21-16,21-21 15,0 1-15,0-1 0,21-21 16,0 0-16,22 0 0,-1 0 15,-21 0-15,64-43 0,-43 22 16,1 0-16,-22 0 0,21 0 16,-21 0-16,0-22 0,1 22 0,-1 0 15,-21 0-15,0 0 0,0-1 16,0 44 31,-21 20-47,21-21 0,0 21 15,-22 1-15,22-1 0,0 0 0,0 22 16,0-1-16,0 1 0,22-1 16,-1 22-16,-21 0 0,21-1 0,0 1 15,-21 0-15,21-1 0,0 1 16,1 21-16,-1-21 0,0 20 0,-21-20 16,21 0-16,-21 21 0,21-22 15,-21-20-15,0 20 0,0-20 0,0 21 16,0-22-16,0 1 0,-21-22 15,0 21-15,0-20 0,0-1 16,-1 0-16,1 1 0,0-22 0,-21 0 16,-1-21-16,1 0 0,-21 0 15,-1 0-15,1 0 0,-22-21 0,21-21 16,-20-1-16,-1 1 0,22-22 16,-1 1-16,1-1 0,20-20 15,1-1-15,21 0 0,21-20 0,0-1 16,0 21-16,21-21 15,0 22-15,21-22 0,1 21 0,-1 0 16,22-20-16,-22 20 0,43 0 16,42-84-16,-64 105 0,1 1 15,-22-1-15,21 1 0</inkml:trace>
  <inkml:trace contextRef="#ctx0" brushRef="#br1" timeOffset="55446.52">2561 11938 0,'0'0'0,"-21"0"0,0 0 15,0 0-15,-1 21 0,1-21 16,42 0 15,1 0-15,-22-21-16,21 21 0,-21-21 15,0 0 1,-21 21 0,-1 0-16,1 0 15,0 0-15,0 0 16,21 21-16,-21-21 0,21 21 15,0 0-15,0 0 0,0 1 16,21-1 0,0-21-16,0 0 0</inkml:trace>
  <inkml:trace contextRef="#ctx0" brushRef="#br1" timeOffset="55731.36">2540 12383 0,'0'0'16,"-21"21"-16,42-42 31,0 21-31,-21-22 16,21 22-16,-21-21 0,0 0 15,0 0-15,-21 21 31,0 0-31,0 0 0,0 0 0,-1 21 16,1 0-16,21 0 16,-21 1-16,21-1 0,0 0 15,21-21 1,0 0-16,22 0 0,-22 0 16,21 0-16</inkml:trace>
  <inkml:trace contextRef="#ctx0" brushRef="#br1" timeOffset="57232.74">6329 12107 0,'0'0'0,"21"0"0,0 0 16,0-21 0,-21 0-16,21 0 0,1 0 0,-1-22 15,0 22-15,-21 0 0,0 0 16,0 0-16,0 0 0,0-1 16,0 1-16,0 0 0,-21 0 0,0 0 15,-1 0-15,1 21 0,-21 0 16,21 0-16,0 0 0,-1 0 0,1 0 15,-21 0-15,21 21 0,0 0 16,-1 0-16,1 21 0,0-20 0,0 20 16,0-21-16,21 21 0,-21 1 15,21-22-15,0 21 0,0-21 0,0 1 16,0-1-16,21-21 0,0 21 16,0-21-16,0 0 0,0 0 15,1 0-15,20-21 0,0-22 16,-21 22-16,22 0 0,-22 0 15,0-21-15,21 20 0,-20-20 0,-1 21 16,0 0-16,0 0 0,-21-1 0,0 1 16,0 0-16,0 0 0,-21 21 31,0 21-15,21 0-16,-21 0 0,21 22 0,0-22 15,0 21-15,0-21 0,0 1 0,0 20 16,21-21-16,0 0 0,0 0 15,0-21-15,0 22 0,22-22 16,-1 0-16,0 0 0,1 0 16,105-43-16,-85 1 15,-20 21-15,20 0 0,-20-22 16,-1 22-16,0-21 0,1 21 0,-22-22 16,0 1-16,0 21 0,-21-64 15,0 43-15,-21-1 0,0 1 16,0 0-16,-43-1 0,22 1 15,-22 0-15,-20-1 0,-1 22 16,0 0-16,-21 0 0,22 21 0,-107 21 16,107 0-16,-1 22 0,-21-1 15,43 0-15,-22 22 0,21-1 16,1 1-16,-1-1 0,43 22 0,-21 0 16,42-1-16,0-20 0,0 20 15,21-20-15,0-1 0,22 1 16,-1-1-16,21-20 0,-20-1 0,20 0 15,1 1-15,-22-22 0,22 21 16,-1-21-16,-21-21 0,22 22 0,-22-1 16,22-21-16,-22 0 0,0 0 0,22 0 15,-22 0-15,64-43 16,-42 22-16,-22-21 0,21 21 0,1-22 16</inkml:trace>
  <inkml:trace contextRef="#ctx0" brushRef="#br1" timeOffset="57487.59">7514 11515 0,'0'-21'0,"0"42"0,0-64 0,0 22 15,0 42 1,0 1-16,0-1 16,0 21-16,0 0 0,0 1 15,0-1-15,0 0 0,0 22 16,0-22-16,0 22 0,0-22 0,0 22 15,0-22-15,0 0 0,-21 1 0,21-1 16,-21 0-16,21-21 0,0 22 16,0-22-16,0 0 15,21-42 1,0 0-16,0 0 0,0-22 16,1 1-16</inkml:trace>
  <inkml:trace contextRef="#ctx0" brushRef="#br1" timeOffset="57703.47">7599 11494 0,'-21'0'0,"21"-22"16,0 1-16,21 21 16,0-21-16,0 21 0,0-21 0,22 21 15,-22 0-15,21-21 0,0 21 0,-20 0 16,20-21-16,-21 21 0,21 0 15,-20 0-15,-1 0 0,0 0 0,0 0 16,-21 21-16,0 0 16,0 0-16,-21 0 0,0 0 15,0 1-15</inkml:trace>
  <inkml:trace contextRef="#ctx0" brushRef="#br1" timeOffset="57866.96">7620 11896 0,'0'21'0,"0"-42"0,0 63 0,21-42 47,0 0-47,0 0 0,1-21 0,-1 21 16,0 0-16,0-21 0,0 0 16,0 21-16,1 0 0,20-22 0</inkml:trace>
  <inkml:trace contextRef="#ctx0" brushRef="#br1" timeOffset="58096.88">8234 11790 0,'0'21'0,"0"0"0,0 0 16,-21 1-16,21-1 16,-22 0-16,22 0 0,-21 0 0,21 0 15,0 1-15,0-1 16,-21 0-16,21 0 0,0 0 0,-21 0 15,21 1-15,0-1 0,0 0 16,0-42 15,21 0-15,0-1-16,-21 1 0</inkml:trace>
  <inkml:trace contextRef="#ctx0" brushRef="#br1" timeOffset="58234.86">8213 11705 0,'-22'-21'0,"44"42"0,-65-63 0,43 21 16,21 21 47</inkml:trace>
  <inkml:trace contextRef="#ctx0" brushRef="#br1" timeOffset="58679.82">8636 11748 0,'0'0'0,"0"21"0,-21 0 0,0 0 16,21 0-16,0 0 15,-22 1-15,1-1 0,21 0 0,-21 0 0,21 21 16,-21-20-16,21-1 15,0 0-15,0 0 0,0 0 0,0 0 16,0 1-16,0-44 31,0 1-15,0-21-16,0 21 16,0 0-16,0-22 0,0 22 0,21-21 15,0-1-15,0 22 0,1-21 16,-1 0-16,21 20 0,-21 1 0,22 0 15,-22 0-15,0 21 0,21 0 16,-21 0-16,1 0 0,-1 21 16,21 0-16,-21-21 0,0 43 0,1-22 15,-1 0-15,-21 21 0,0-21 0,21 1 16,-21 20-16,0-21 0,0 21 16,0-20-16,0 20 0,0-21 0,-21 0 15,0 0-15,21 1 0,-22-1 16,1 0-16,42-21 31,1 0-31,-1-21 0,0 0 0</inkml:trace>
  <inkml:trace contextRef="#ctx0" brushRef="#br1" timeOffset="59163.77">9800 11748 0,'0'-22'0,"0"44"0,0-65 15,0 22-15,0 0 0,0 0 16,-21 0-16,0 21 0,0 0 0,-22 0 16,22 0-16,0 0 0,-21 21 15,-1-21-15,22 42 0,-21-21 0,-1 0 16,22 22-16,-21-1 0,21 0 0,-22 1 16,22-1-16,0 0 0,21 22 15,0-22-15,0-21 16,0 22-16,21-22 0,0 0 0,1-21 15,41 21-15,-21-21 16,-20 0-16,20 0 0,-21 0 0,21-21 16,-20 0-16,20 0 0,-21 0 15,21-22-15,-20 1 0,20 0 0,-21-1 16,0 1-16,22 0 0,-22-1 16,0-20-16,0 20 0,0-20 15,-21-1-15,0 1 0,21-43 0,-21 64 16,0-1-16,0 1 15,-21 42-15,0 0 0,0 21 16,0 0-16,0 1 0,-22 20 16,22 0-16,-21 1 0,21-1 0,-1 21 15,22-20-15,0-1 0,0 22 0,0-22 16,0 0-16,0 1 0,22-1 16,20 0-16,-21 1 0,0-22 0,0 0 15,22 21-15,-22-21 0,0-21 0,21 22 16,-20-22-16,20 0 0,-21 0 15,21 0-15,1-22 0,-22 1 0</inkml:trace>
  <inkml:trace contextRef="#ctx0" brushRef="#br1" timeOffset="59419.25">10816 11451 0,'0'-21'15,"0"42"-15,0-84 0,0 42 0,-21 21 16,0 0-1,0 21-15,21 21 0,-22-21 16,22 22-16,-21-1 0,21 0 0,0 1 16,-21-1-16,21 0 0,0 1 0,0-1 15,0 0-15,0 1 0,-21-1 16,21 0-16,0-21 0,0 22 0,0-22 16,0 21-16,0-21 15,0-42 1,0 0-1,21 0-15,0 0 0,-21 0 0,0-22 16</inkml:trace>
  <inkml:trace contextRef="#ctx0" brushRef="#br1" timeOffset="59878.99">10710 11515 0,'-21'-43'0,"42"86"0,-42-128 16,21 43-16,0 21 0,0-22 0,0 22 15,21 0-15,0 0 0,1-22 16,-1 22-16,0 21 0,21-21 15,1 0-15,-1 21 0,0 0 0,1 0 16,-1 21-16,-21 0 0,21 22 0,-20-1 16,-1-21-16,-21 21 0,0 1 15,0-1-15,0 0 0,-21 1 16,-1-22-16,1 21 0,-21-21 0,0 1 16,-1-1-16,22 0 0,-21 0 0,-1-21 15,22 0-15,0 21 0,0-21 16,0 0-16,21-21 15,21 0-15,21 0 16,-21 21-16,22-21 0,-1 21 0,0 0 16,1-22-16,-1 22 0,0 0 0,1 0 15,-1 22-15,0-1 0,1 0 16,-1 0-16,-21 0 0,0 0 16,1 1-16,-22-1 0,0 0 0,0 21 15,0-21-15,-43 22 16,22-22-16,-21 0 0,21 0 0,-22 0 15,-20 1-15,20-1 0,1 0 16,-21-21-16,20 21 0,1-21 0,-43 0 16,64 0-16,0 0 0,0 0 15,21-21 1,21 0-16,0 0 16,21-1-16,1 1 0,-1-21 0,0 21 15,22 0-15</inkml:trace>
  <inkml:trace contextRef="#ctx0" brushRef="#br1" timeOffset="60584.35">11557 11642 0,'21'0'0,"-42"0"0,42 21 31,-21 0-15,-21 0-16,21 0 0,0 1 15,0-1-15,0 0 0,-21 0 0,21 0 16,0 0-16,0 1 0,0-1 15,0 0-15,0 0 0,0 0 0,21-21 16,0 21-16,0-21 16,0 0-16,1 0 0,-1 0 15,0-21-15,21 0 0,-21 21 0,1-21 16,20 0-16,-21 0 0,0-1 16,0 1-16,1-21 0,-1 21 0,0 0 15,-21-22-15,21 22 0,0-21 0,-21 21 16,21-1-16,1 1 0,-22 0 15,21 0-15,-21 42 32,0 0-32,-21 0 15,21 22-15,-22-22 0,1 0 16,0 21-16,0-20 0,0 20 16,0 0-16,-1 1 0,1 20 15,0 1-15,0-1 0,0 1 0,0-1 16,-1 22-16,1-22 0,0 22 0,0 84 15,21-84-15,-21 21 16,21-22-16,0 22 0,0-21 0,0 0 16,0 20-16,0-20 0,-21 21 0,21 0 15,0-22-15,0 22 0,-22-21 16,22 0-16,0-1 0,-21-20 0,0 105 16,0-105-16,0-1 15,0 1-15,-1-22 0,1 0 0,0 1 16,21-22-16,-21 0 0,0 0 15,0-21-15,-1 0 0,1 0 0,0-21 16,0 0-16,-21 0 0,20-22 0,1-20 16,0-1-16,-21 1 0,21-22 15,-1 0-15,-20 1 0,21-22 0,0-21 16,0 21-16,-1 0 0,22 0 16,0 1-16,22-1 0,-1 0 0,0 21 15,42-21-15,-20 43 0,-1-22 0,22 22 16,-22-1-16,0 22 0,22 0 15,-22-1-15,0 1 0,1 0 16,-1 20-16,0-20 0,1 0 0,-22 21 16,21-22-16,1 1 0,-22 0 15,0-1-15,0 1 0,21 21 0</inkml:trace>
  <inkml:trace contextRef="#ctx0" brushRef="#br1" timeOffset="61092.06">12954 10986 0,'42'-22'0,"-84"44"0,105-65 0,-41 22 16,-1 0-16,-21 0 0,0 0 0,0-1 15,-21 22-15,-1-21 0,1 21 16,-21-21-16,0 21 0,20 0 0,-20 0 16,0 21-16,-1 22 15,1-22-15,0 21 0,-1 0 0,1 22 0,21-1 16,-21 22-16,-1 0 0,22-1 16,-21-20-16,21 21 0,-1-1 0,1-20 15,21-1-15,0 22 0,0-22 0,0 1 16,0-22-16,21 22 15,1-22-15,20 0 0,-21-20 0,64 41 16,-43-42-16,0-21 0,1 0 16,-1 0-16,-21 0 0,22 0 15,20-21-15,-21 0 0,1-21 0,-1 20 16,0-20-16</inkml:trace>
  <inkml:trace contextRef="#ctx0" brushRef="#br1" timeOffset="61375.9">13462 11388 0,'-21'0'16,"21"21"-1,0 0-15,0 0 0,-21 0 0,21 1 16,-22-1-16,22 0 0,0 0 15,0 21-15,0-20 0,-21-1 0,21 0 16,-21 0-16,21 0 0,0 0 16,0 1-16,0-1 0,0-42 47,0-1-47,0 1 15</inkml:trace>
  <inkml:trace contextRef="#ctx0" brushRef="#br1" timeOffset="61556.8">13441 11197 0,'0'-21'0,"0"42"0,0-63 0,0 21 16,0 0 0,21 21 15,-21 21-16,21 0-15,0 0 0,0-21 16,-21 21-16,22 0 16</inkml:trace>
  <inkml:trace contextRef="#ctx0" brushRef="#br1" timeOffset="62146.46">14160 11430 0,'0'0'0,"22"0"0,-22-21 16,21 0 0,-21 0-16,0-1 15,0 1-15,0 0 0,0 0 16,0 0-16,0 0 0,0-1 16,-21 1-16,-1 0 0,1 21 15,0 0-15,0 0 0,0 0 16,-22 21-16,22 0 0,-21 22 15,0-22-15,20 21 0,1 1 0,-21 41 16,21-63-16,0 22 16,-1-1-16,1-21 0,21 22 0,0-22 15,0 0-15,0 0 0,0 0 0,0 0 16,21-21-16,1 22 16,-1-22-16,0 0 0,21 0 0,-21 0 15,1-22-15,20 22 0,-21-21 16,21 0-16,1 0 0,-22 0 15,21-22-15,-21 22 0,22-21 0,-22 0 16,21-1-16,-21-20 0,1-1 16,-1 1-16,0-1 0,-21 22 0,21-22 15,-21 1-15,21-1 0,-21 22 0,0 0 16,0-1-16,0 1 0,0 21 16,0 0-16,0 0 0,0 42 15,-21 0 1,0 0-16,0 21 0,0 1 0,21-1 15,-22 0-15,1 22 0,0-1 0,21 1 16,0-1-16,0 1 0,0-1 16,0-20-16,0-1 0,0 0 0,0 1 15,21-1-15,0-21 0,22 43 16,-22-64-16,21 21 0,-21-21 16,22 0-16,-1 0 0,0 0 0,1 0 15,-1 0-15,0-21 0,1 0 16,20-1-16,-20 1 0</inkml:trace>
  <inkml:trace contextRef="#ctx0" brushRef="#br1" timeOffset="62371.33">15473 11176 0,'0'0'0,"-21"0"16,42 0 15,0 0-31,0 0 0,0 0 16,0 0-16,22 0 0,-22 0 15,0 0-15,0 0 0,0 0 0,1 0 16,-1 0-16,-21 21 16,0 0-1</inkml:trace>
  <inkml:trace contextRef="#ctx0" brushRef="#br1" timeOffset="62503.25">15515 11345 0,'0'0'16,"-21"22"-16,0-1 0,21 0 16,0 0-16,21-21 15,0 0-15,0 0 0,0 0 16,1 0-16,-1 0 0,0 0 16,0-21-16,0 0 0,0 0 15,1 21-15,-1-22 0</inkml:trace>
  <inkml:trace contextRef="#ctx0" brushRef="#br1" timeOffset="63015.66">16722 10753 0,'0'21'16,"0"0"-16,0 0 15,0 0 1,21-21 15,0 0-31,0 0 0,0-21 16,0 21-16,-21-21 0,22 0 16,-1 0-16,-21 0 15,0-1-15,0 1 0,0 0 16,-21 21-16,-1 0 15,1 0-15,0 0 0,0 0 16,-21 21-16,20 0 0,1 1 0,-21 20 16,21-21-16,0 21 0,-22-20 15,22 20-15,0-21 0,-21 43 16,42-22-16,0-21 0,0 21 0,0-20 16,0-1-16,21 0 0,21 0 15,-21 0-15,22 0 0,-1-21 0,0 22 16,1-22-16</inkml:trace>
  <inkml:trace contextRef="#ctx0" brushRef="#br1" timeOffset="63512.89">17335 11240 0,'0'-22'0,"0"44"0,22-44 0,-22 1 0,0 0 15,0 0-15,0 0 0,0 0 16,-22-22-16,1 43 0,0 0 15,0-21-15,0 21 0,0 0 16,-43 21-16,43-21 0,-21 43 16,20-22-16,1 21 0,-21-21 0,21 22 15,0-1-15,-22 0 16,22 1-16,0-1 0,0 0 0,0 1 16,21-1-16,0-21 0,0 21 0,0-20 15,21-1-15,0 0 0,0 0 16,21-21-16,-20 0 0,105 0 15,-85 0-15,0 0 16,1-21-16,-1 0 0,43-22 16,-43 22-16,-21-21 0,0 21 15,0-22-15,1 1 0,-22 0 0,21-1 16,-21 1-16,0 21 0,0-21 0,0-1 16,-21 43-16,-1 0 15,1 0-15,0 0 0,0 21 16,0 1-16,21 20 0,-21-21 0,-1 21 15,22 1-15,-21-1 0,21-21 16,0 22-16,0-22 0,0 21 0,0-21 16,21 0-16,1 1 0,-1-1 0,0 0 15,0 0-15,0-21 0,0 0 16,1 21-16,20-21 0,-21 0 0,21 0 16,-20 0-16,20-21 0,-21 21 15,21-21-15,-20 0 0,41-43 16</inkml:trace>
  <inkml:trace contextRef="#ctx0" brushRef="#br1" timeOffset="63994.61">18034 10859 0,'0'0'0,"0"-43"0,0 1 0,0 0 16,0 63 0,0 0-1,-21 21-15,21 1 0,-21-1 0,21 0 16,-22 1-16,22 20 0,0 1 0,0-22 15,0 21-15,0 1 0,0-22 16,-21 22-16,21-22 0,0 0 0,-21 1 16,21-1-16,0-21 0,0 22 15,0-22-15,-21 0 0,21 0 16,0-42 15,0 0-31,0 0 0,0-1 16,21 1-16,0-21 0,-21 0 0,21 20 15,1-20-15,20 0 0,21-43 16,-41 43-16,20-1 0,0 22 16,1 0-16,-1 0 0,0 0 15,1 21-15,-1 0 0,0 0 0,1 21 16,-22 0-16,0 21 0,0-20 16,0 20-16,-21-21 0,0 21 0,0 1 15,-21-22-15,-21 21 0,21-21 0,-22 22 16,1-22-16,-22 0 0,22 0 15,-21 0-15,20 1 0,1-1 16,0-21-16,-43 42 0,64-42 16,-22 0-16,22 0 0,21-21 31,21 0-31,1 21 0,-1-21 16,21-22-16,-21 22 0</inkml:trace>
  <inkml:trace contextRef="#ctx0" brushRef="#br1" timeOffset="64261.82">19156 11070 0,'0'-21'0,"0"42"0,0-63 16,-21 42-16,-1 0 0,1 0 0,0 0 15,0 0-15,-21 21 0,20 0 0,1 0 16,-21 1-16,21 20 0,0 0 15,-1 1-15,1-22 0,0 21 16,21 0-16,0 1 0,-21-1 0,21-21 16,0 22-16,0-22 0,0 0 0,0 0 15,21 0-15,21 22 16,1-43-16,-22 0 0,21 0 16,-21 0-16,22 0 0,-1 0 0,0-22 15,1 1-15,-1 21 0,0-21 16,1 0-16</inkml:trace>
  <inkml:trace contextRef="#ctx0" brushRef="#br1" timeOffset="64607.59">19812 10795 0,'-21'0'0,"0"21"0,21 0 31,-22-21-31,22-21 47,0 0-31,22 0-16,-1 21 15,0 0 1,-21 21-1,0 0-15,0 0 0,0 1 16,-21-1-16,0 0 0,-1 21 16,1-21-16,0 1 0,0-1 0,21 0 15,-21 0-15,0 0 16,42-21 0</inkml:trace>
  <inkml:trace contextRef="#ctx0" brushRef="#br1" timeOffset="65006.62">20468 10393 0,'0'-21'16,"0"0"-16,21-1 16,0 22-16,22 0 15,-22 0-15,21 22 0,1-1 16,-1 21-16,-21 0 0,21 22 16,1-22-16,-1 22 0,0-1 15,1 1-15,-22-1 0,0 22 0,0-22 16,0 1-16,-21-1 0,0 22 15,0 42-15,-21-63 0,0-22 16,-21 21-16,-1-20 0,1 20 0,-21-20 16,-1-22-16,22 21 0,-43 0 15,22-20-15,-1-1 0,1 0 0,-1 0 16,22 0-16,-22 0 0,1 1 16,20-1-16,1-21 0,-21 21 15,20-21-15,1 0 0,0 21 0</inkml:trace>
  <inkml:trace contextRef="#ctx0" brushRef="#br1" timeOffset="65783.19">5757 13081 0,'0'0'0,"0"21"31,0 0-15,0 1-16,21 41 0,1-21 15,-1 22-15,-21 21 0,21-1 0,0 22 16,-21 0-16,0-21 0,0 20 15,0 1-15,0-21 0,-21 21 0,0 0 16,0-1-16,-1 1 0,-20-21 0,21 21 16,-21-22-16,20-20 0,1 21 15,0-22-15,0-21 0,0 22 0,0-22 16,21-21-16,-22 1 16,22-44-1,0-20-15,0 21 0,0-21 0,0-1 16,22-20-16,-22-1 0,21-20 15,-21 20-15,21-42 0</inkml:trace>
  <inkml:trace contextRef="#ctx0" brushRef="#br1" timeOffset="66091">5524 13504 0,'-21'-42'0,"42"84"0,-63-105 16,21 21-16,0-1 0,0 22 0,21 0 15,0 0-15,0 0 0,0-1 16,21 1-16,0 0 0,21 0 15,1 0-15,20 0 0,1-1 0,-1 22 16,22 0-16,-22 0 0,1 0 16,-1 22-16,1 20 0,-1-21 0,-20 21 15,-22-20-15,0 20 0,0 21 16,-21-20-16,0-1 0,-21 0 0,0 1 16,-22-1-16,22 0 0,-21 1 15,-22-22-15,22 21 0,0-21 0,-1 1 16,1-1-16,21-21 0,0 0 0,0 21 15,21-42 1,21 21-16,-21-21 16,42-1-16,-21 1 15,22 0-15,-22 21 0,21-21 0,-21 0 16,22 21-16</inkml:trace>
  <inkml:trace contextRef="#ctx0" brushRef="#br1" timeOffset="66644.31">6350 13758 0,'63'-21'32,"-41"21"-32,-1-21 0,0 0 0,21-21 15,-21 20-15,1-20 0,20 21 16,-21-21-16,21-1 0,-20 1 16,20 21-16,0-64 0,-42 43 15,0 21-15,0-1 0,0 1 16,0 0-16,-21 21 0,0 0 0,-21 0 15,20 0-15,-20 21 0,21 0 0,-21 1 16,20-1-16,1 0 0,0 0 16,21 0-16,0 0 0,0 1 0,21-1 15,0 0-15,22 0 16,-1-21-16,-21 21 0,22 0 0,-1 1 16,-21-1-16,21 0 0,-20 0 15,-1 0-15,0 0 0,0 1 0,0-1 16,-21 21-16,21-42 0,-21 21 15,0 0-15,0 1 0,22-22 16,-1 0-16,0 0 16,0 0-16,0-22 15,22 1-15,-22 0 0,0 0 0,0 0 16,0-22-16,22 1 0,-22 21 16,21-21-16,-21-1 0,22-41 15,-22 62-15,-21 1 0,0-21 16,0 21-16,0 42 15,0 0-15,0 0 16,-21 0-16,21 22 0,-22-22 16,1 21-16,21 1 0,0-22 15,0 21-15,-21-21 0,21 0 0,0 1 16,0-1-16,0 0 0,0 0 16,21-21-1,0-21-15,1 21 16,-22-21-16,21 0 0</inkml:trace>
  <inkml:trace contextRef="#ctx0" brushRef="#br1" timeOffset="66803.22">7366 13145 0,'0'0'0,"-21"0"0,21-22 0,-21 22 16,-1 0-1,1 0-15,21 22 16,0-1-16,0 0 15,21-21-15,1 21 0,-1-21 16,0 0-16,0 0 0,0 0 0</inkml:trace>
  <inkml:trace contextRef="#ctx0" brushRef="#br1" timeOffset="67149.72">7768 13229 0,'0'43'16,"0"-22"-1,0 0-15,0 0 0,0 0 0,0 0 16,0 22-16,0-22 0,0 21 16,0-21-16,0 22 0,0-1 0,0-21 15,0 22-15,0-22 0,0 0 16,0 0-16,0 0 0,21-42 31,0 0-31,1 0 0,-22 0 16,21-1-16,0-20 0,0 0 0,0 21 15,0-22-15,22-41 16,-22 41-16,0 1 0,0 0 16,0 20-16,1-20 0,-1 21 0,0 0 15,-21 0-15,0-1 0,21 22 16,-21 22 0,0-1-16,0 0 0,0 0 15,0 0-15,0 0 0,0 22 0,0-22 16,0 0-16,21 0 0,0 0 0</inkml:trace>
  <inkml:trace contextRef="#ctx0" brushRef="#br1" timeOffset="68028.22">8932 13356 0,'0'0'0,"0"-21"15,0 0-15,0 0 0,0 0 0,-21-1 16,0 1-16,0 0 0,-43-21 15,43 42-15,0 0 16,0 0-16,-22 0 0,22 21 0,-21 0 0,21 0 16,-22 0-16,22 22 0,-21-22 15,21 21-15,0 1 0,-22-22 0,22 63 16,21-41-16,0-1 16,0-21-16,0 22 0,0-22 0,0 0 15,21 0-15,0-21 0,1 0 16,20 0-16,-21 0 0,21 0 0,-20 0 15,62-42-15,-41 21 16,-22-22-16,21 22 0,-21-21 16,22 21-16,-22-22 0,0 1 0,0 21 15,0-22-15,-21 1 0,0 0 0,21 21 16,-21-22-16,0 22 0,0 0 16,-21 42-1,0 0-15,0 0 16,0 22-16,21-22 0,-43 42 15,22-41-15,21 20 0,0 0 0,0-21 16,0 22-16,0-22 16,0 0-16,21 21 0,1-20 0,-1-22 15,0 21-15,21-21 0,1 0 16,-1 0-16,0 0 0,1 0 0,-1-21 16,0-1-16,1 1 0,-1 0 15,-21-21-15,21 21 0,1-22 0,-1 1 16,-21 21-16,0-22 0,1-20 0,-1 21 15,0-1-15,0-20 0,0-1 16,0 22-16,1 0 0,-22-22 0,0 22 16,0 21-16,0-1 0,0 1 15,-22 21-15,1 21 0,0 1 16,0 20-16,0 0 0,0 1 16,21-1-16,0 21 0,0-20 15,0-1-15,0 22 0,0-22 0,0 0 16,0 1-16,21-1 0,0 0 15,-21 1-15,21-1 0,21-21 0,-20 0 16,-1 0-16,21 1 0,-21-1 16,22-21-16,-1 0 0,0 0 0,1 0 15,20-21-15,-21-1 0,1 1 0,-1 0 16,0 0-16,1-21 0,-22 20 16,21-20-16,-21 21 0,1-21 0,-22 20 15,0-41-15,0 42 16,0 0-16,0-1 0,-22 22 15,1 0-15,-21 0 0,21 0 0,-22 22 16,1-1-16,21 0 0,0 0 16,0 0-16,21 0 0,0 1 15,0-1-15,0 0 0,21 0 0,0 0 0,0 0 16,21 1-16,-20-1 16,20-21-16,-21 0 0,21 0 0,1 0 0,-22 0 15,21 0-15,22-21 16,-22-1-16,-21 1 0,0 0 15,1 0-15</inkml:trace>
  <inkml:trace contextRef="#ctx0" brushRef="#br1" timeOffset="68204.12">9567 13081 0,'-21'21'0,"42"-42"0,-63 42 16,42 0-1,21-21-15,0 0 0,0 0 0,22 0 16,-1 22-16,0-22 0,22 0 16,-1 0-16,1 0 0,-1-22 0,1 1 15,-1 21-15</inkml:trace>
  <inkml:trace contextRef="#ctx0" brushRef="#br1" timeOffset="69006.66">12552 12721 0,'-21'-21'16,"42"42"-16,-42-84 0,21 42 0,0-1 0,0 65 31,0-22-31,0 42 0,0-20 15,0 20-15,0 1 0,0-1 0,0 1 16,0-1-16,-22 1 0,22-22 16,0 22-16,-21-22 0,0 0 0,0 1 15,21-22-15,-21 21 16,21-21-16,0 0 0,0 1 0,0-44 31,0 1-31,21-21 16,0 21-16,0 0 0,0-22 0,1 1 15,-1 0-15,0-1 0,-21 1 16,21 0-16,0-22 0,0 22 0,-21 21 16,0-22-16,22 22 0,-22 0 15,21 21-15,-21 21 16,0 0-16,0 0 0,21 1 0,-21 20 16,21 0-16,-21 1 0,0-1 0,0 0 15,21 1-15,0 20 16,1-21-16,-22 1 0,21-22 15,21 0-15,-21 0 0,22 0 0,-1-21 16,0 0-16,1 0 0,20 0 0,-21-21 16,22 0-16,-1 0 0,-20 0 15,-1 0-15,22-22 0,-22 1 0,0 0 16,1-1-16,-22-20 0,21-1 16,-21 1-16,0-1 0,-21-20 0,0 20 15,0 22-15,0-22 0,-21 22 16,0 21-16,0 0 0,0-1 0,-22 22 15,22 0-15,-21 0 0,0 22 16,-1 20-16,1-21 0,0 21 16,-1 1-16,22-1 0,-21 22 0,21-22 15,-1 0-15,22 1 0,0-22 16,0 21-16,22-21 0,-1 22 0,21-22 16,-21 0-16,22-21 0,20 21 0,-21-21 15,1 0-15,-1 21 0</inkml:trace>
  <inkml:trace contextRef="#ctx0" brushRef="#br1" timeOffset="69308.48">13716 13314 0,'0'0'0,"21"0"16,0 0-16,0 0 0,1 0 15,-1 0-15,0-21 16,21 21-16,-21-21 0,1-1 0,20 1 16,-21 0-16,0-21 0,22 21 15,-22-22-15,0 22 0,0-21 0,-21-22 16,0 22-16,0 21 15,0-22-15,-21 22 0,0 21 16,0 0-16,-1 21 0,-20 1 16,21 20-16,-21 0 0,20 1 0,1-1 15,-21 0-15,21 1 0,0-1 0,21 0 16,0 1-16,0-1 0,0-21 16,0 0-16,0 22 0,0-22 15,21-21-15,0 21 0,0-21 0,21 0 16,1 0-16,-1 0 0,22 0 15,-1 0-15,1-21 0,-1 0 0,22-1 16,-22 1-16,1-21 0,20 0 16</inkml:trace>
  <inkml:trace contextRef="#ctx0" brushRef="#br1" timeOffset="69739.23">14838 12594 0,'-106'43'16,"148"359"-16,22-847 0,-191 530 15,106-43-15,-1 1 0,1 20 0,0-21 16,21 22-16,0-1 0,0-20 0,-21 20 16,21-20-16,0-1 0,0 0 15,0 1-15,0-1 0,0-21 0,0 21 16,0-20-16,0-1 0,0 0 16,0 0-16,0-42 31,21 0-31,-21 0 15,0-1-15,0 1 0,21-21 0,0 21 16,1-22-16,-1 22 16,0-21-16,0 0 0,0 20 0,22-20 15,-22 21-15,21 0 0,-21 0 0,22 21 16,-1 0-16,0 0 0,-21 0 16,22 21-16,-22 21 0,0-21 0,0 0 15,0 1-15,-21 20 0,0-21 16,0 21-16,0-20 0,-21-1 0,0 0 15,-21 0-15,21 21 0,-22-20 0,1-22 16,0 21-16,-1 0 0,1-21 16,0 21-16,20-21 0,1 0 0,0 0 15,21-21 1,21 0 0,0 0-16,22-1 0,-1-20 0</inkml:trace>
  <inkml:trace contextRef="#ctx0" brushRef="#br1" timeOffset="71910.99">15600 12975 0,'21'0'31,"0"0"-31,0 0 16,-21-21-16,21 0 0,1 21 0,20-21 15,-21 0-15,0-1 0,0 1 16,1 0-16,20-21 0,-21 21 15,0-1-15,-21-20 0,0 21 16,0 0-16,0 0 0,0-1 0,0 1 16,-21 21-16,0 0 0,-21 0 15,20 0-15,-20 0 0,0 21 16,21 22-16,-22-22 0,22 21 0,-21 1 16,42-1-16,0-21 0,0 21 15,0 1-15,0-22 0,0 21 0,42-21 16,-21 1-16,0-1 0,22 0 15,-1-21-15,-21 21 0,22-21 0,-22 0 16,21 0-16,-21 0 0,0 0 0,1 0 16,-1 0-16,-42 0 31,-1 0-15,1 0-16,0 0 0,-21 21 0,21-21 15,-1 21-15,-20 1 0,21-1 0,0 0 16,-22 0-16,22 0 0,0 22 15,0-22-15,21 0 0,0 0 0,0 0 16,0 0-16,0 1 0,0-1 16,42 0-16,-21-21 0,1 21 0,20-21 15,-21 0-15,21 0 0,1 0 16,-1 0-16,0 0 0,1 0 0,-1 0 16,0-21-16,1 0 0,-1 0 15,0-1-15,1 1 0,-1 0 16,0-21-16,-20 21 0,20-22 0,-21 1 15,0-22-15,0 1 0,1-1 16,-1 1-16,-21-1 0,0-20 0,0 20 16,0 22-16,0-22 0,0 22 0,0 21 15,0 0-15,-21 21 16,-1 21-16,-20 64 16,21-43-16,-21 21 15,20-20-15,1 20 0,0 1 16,0-1-16,0 1 0,21-22 0,0 0 15,0 22-15,0-43 0,0 21 16,0 1-16,0-22 0,21 0 0,-21 0 16,42 0-16,-21-21 0,1 0 15,20 0-15,0 0 0,-21 0 0,22 0 16,-1 0-16,0 0 0,1-21 0,-1 0 16,0 0-16,1 0 0,-1 0 15,0-22-15,-20 22 0,-1-21 0,21-1 16,-21 1-16,0 21 0,-21-21 15,0 20-15,0 1 0,-21 21 32,0 21-32,-21-21 0,21 22 0,-1 20 15,1-21-15,0 0 0,21 22 16,0-22-16,0 0 0,0 42 16,0-41-16,0-1 0,0 0 15,21 0-15,0 0 0,1-21 16,20 21-16,0-21 15,-21 22-15,1-22 0,20 0 0,-21 0 16,21 0-16,1 0 0,-22-22 0,21 22 16,-21-21-16,22 0 0,-22 0 0,0 0 15,21 0-15,-20-22 16,-1 22-16,0 0 0,0-21 0,0 20 16,-21 1-16,0 0 0,-21 21 31,0 21-31,0 0 0,0 1 15,21-1-15,-22 0 16,22 0-16,-21 0 0,21 22 16,0-22-16,0 0 0,0 0 15,21-42 32,1 0-47,-1 21 0,0-21 0,-21-1 16,21 1-16,0-21 0,0 21 15,1 0-15,-1-22 0,0 22 16,0-21-16,0 21 0,0-1 0,1 22 16,-1 0-16,-21 22 15,0-1 1,0 0-16,0 21 0,0-21 0,0 1 16,0-1-16,0 21 0,0-21 15,-21 0-15,21 1 0,0-1 16,0 0-16,21-21 15,0 0-15,0 0 16,0 0-16,0 0 0,1 0 16,-1-21-16,0 21 0,0-21 15,0-1-15,0 1 0,1 0 0,-1-21 16,0 21-16,0-1 0,0-20 16,-21 21-16,0 0 0,21 0 0,-21 42 31,0 0-31,0 0 15,0 0-15,0 0 0,0 1 0,0-1 16,0 0-16,0 0 0,0 0 16,22 0-16,-22 1 0,0-1 15,21 0-15,0-21 0,0 0 16,0 0-16,0 0 16,1 0-16,-1 0 0,0 0 0,0 0 15,0 0-15,22-21 0,-22 21 16,0-21-16,0-1 0,0 1 15,0-21-15,1 21 0,-1 0 0,-21-1 0,0 1 16,0 0-16,0 0 0,0-21 16,-21 42-16,-1 0 15,1 0-15,0 0 16,0 21-16,0-21 0,0 21 0,21 0 16,0 0-16,0 0 0,0 1 15,0-1-15,0 0 0,0 21 16,0-21-16,0 1 15,0-1-15,21-21 16,0 0-16,0 21 0,0-21 0,22 0 16,-22 0-16,0 0 0,0 0 15,0 0-15,22 0 0,-22-21 16,0 0-16,0 21 0,21-22 0,-20 1 16,-1 0-16,0-21 0,0 21 15,-21-22-15,21 22 0,-21 0 0,21 0 16,-21 42 15,0 0-31,0 0 0,0 0 16,0 1-16,0-1 0,0 0 15,0 0-15,0 0 0,0 0 16,0 1-16,0-1 0,22-21 16,-1 0-1,0 0-15,0 0 0,0 0 16,0 0-16,1-21 15,-1-1-15,-21 1 0,21 0 0,0 0 16,0-21-16,0-1 0,1 1 16,-22-22-16,21 1 0,0-1 15,21 22-15,-21-21 0,1-1 0,-1 1 16,0 20-16,-21 1 0,0 0 0,21 20 16,-21 1-16,0 0 0,-21 42 31,21 22-31,-21-22 0,0 21 0,-1 0 15,22 22-15,0-22 0,0 22 0,-21-1 16,21 1-16,0-22 0,0 22 16,0-1-16,0-21 0,0 1 0,0-1 15,0-21-15,0 22 0,0-22 16,0 0-16,0 0 0,0 0 0,21-21 16,1 0-1,-1 0-15,0 0 0,0 0 16,0-21-16,0 0 0,1 0 0,-1 0 15,0-1-15</inkml:trace>
  <inkml:trace contextRef="#ctx0" brushRef="#br1" timeOffset="72122.87">19092 12764 0,'0'0'15,"-21"0"-15,21 21 16,21-21-16,0 0 15,1 0-15,-1 0 0,21 0 16,0 0-16,1 0 0,-1 0 0,0 0 16,1 0-16,20 0 0,-20 0 15,-1 0-15,0-21 0,1 21 16,-22-22-16,0 22 0,0-21 0,-21 0 16,-21 0-1,0 0-15</inkml:trace>
  <inkml:trace contextRef="#ctx0" brushRef="#br1" timeOffset="75392.56">20680 12615 0,'0'-42'0,"0"84"0,-21-105 0,21 42 16,-22 0-16,1-1 0,0 1 16,0 0-16,0 21 0,0 0 0,-1 0 15,1 21-15,21 0 0,-21 22 16,0-1-16,21 0 0,-21 1 16,21 20-16,0 1 0,0-1 0,0 1 15,0-22-15,0 22 0,0-22 16,0 0-16,0 1 0,21-1 15,42 0-15,-41-21 0,20 1 16,0-22-16,1 0 0,-1 0 16,21 0-16,-20 0 0,-1 0 0,0-22 15,1 1-15,-1 0 0,-21-21 16,22 21-16,-22-22 0,21 1 0,-21-22 16,0 22-16,1-21 0,-22-1 15,0 1-15,21-1 0,-21 1 0,0-1 16,0 1-16,0 20 0,0-20 15,0 20-15,0 22 0,0 0 0,0 0 16,0 42-16,0 21 16,-21-20-16,21 20 15,-22 0-15,1 22 0,0-22 0,21 22 16,-21-1-16,21 1 0,-21-1 16,21-21-16,0 22 0,0-22 0,0 1 15,21-1-15,0 0 0,0-21 16,22 1-16,-1-1 0,0-21 0,1 0 15,-1 0-15,21 0 0,-20 0 0,20-21 16,-20 21-16,20-22 0,1 1 16,-22-21-16,0 21 0,1-22 15,-1 1-15,-21 0 0,0-1 16,0 1-16,-21 0 0,0 21 0,0-1 16,0 1-16,0 0 0,-21 21 0,0 0 15,0 0-15,0 0 0,-22 21 16,22 0-16,0 1 0,0-1 0,21 21 15,0-21-15,0 22 0,0-22 16,0 21-16,21-21 0,0 22 0,0-22 16,1 0-16,-1 0 0,0 0 15,0 0-15,0-21 0,0 22 16,1-22-16,-44 0 31,1-22-31,0 1 16,0 21-16,0-21 0,0 21 15,-1-21-15,1 21 0,0 0 0,0 0 16,21 21 0,0 0-1,0 0-15,0 1 0,21-22 16,0 21-16,0 0 0,1-21 16,20 0-16,-21 0 0,21 0 0,-20 0 15,20 0-15,0 0 0,1 0 16,-1 0-16,0-21 0,1 21 0,-22-21 15,21-1-15,0 1 0,-20 0 16,-1 0-16,0 0 0,0 0 16,0-22-16,-21 22 0,0-21 0,0 21 15,0-22-15,0 22 0,0 0 16,0 0-16,0 0 0,-21 21 0,0 0 16,0 0-16,0 21 0,-1 0 15,1 0-15,0 21 0,0-20 0,21 20 16,-21-21-16,21 21 0,0-20 15,0-1-15,0 21 0,0-21 0,0 0 16,21 1-16,0-22 0,0 0 16,0 0-16,1 0 0,20 0 15,-21 0-15,21 0 0,-20 0 0,20 0 16,-21-22-16,21 22 16,-20-21-16,20 0 0,-21 0 0,0 0 15,0 0-15,-21-22 0,22 22 0,-22 0 16,21 0-16,-21 0 0,21-1 15,-21 44 1,0-1 0,0 0-16,-21 0 0,0 0 0,21 22 15,-22-22-15,22 0 0,0 0 16,0 0-16,0 0 0,0 1 0,22-1 16,-1 0-16,21-21 0,-21 0 15,22 0-15,-1 0 0,-21 0 16,21 0-16,1 0 0,-22 0 15,21 0-15,-21-21 0,1 0 16,-1-1-16,0 1 0,0 0 0,-21 0 16,0-21-16,0 20 0,0 1 15,21-21-15,-21 21 0,0 0 0,0-1 16,-21 44 0,21-1-1,0 0-15,-21 0 0,0 0 16,21 0-16,-21 1 0,21-1 15,0 0-15,-22 0 0,22 0 0,0 0 16,22-21 15,-22-21-15,21 21-16,-21-21 0,21 0 16,-21 0-16,0 0 0,21-1 0,0 1 15,-21-21-15,21 21 0,-21 0 16,0-1-16,22 22 0,-22-21 0,21 21 15,-21 21 1,0 1-16,0-1 0,0 0 16,0 0-16,0 0 0,0 0 15,0 1-15,0-1 0,0 0 0,0 0 16,21 0-16,-21 0 0,21-21 16,0 22-16,0-22 0,22 0 15,-22 0-15,0 0 0,21 0 0,1 0 16,-22 0-16,21 0 0,1 0 15,-1-22-15,-21 22 0,21-21 0,1 0 16,-22 0-16,0 0 0,0 0 16,0-22-16,-21 22 0,0-21 0,0 21 15,0-22-15,0 22 0,0 0 16,-21 0-16,0 0 0,0 21 0,0 0 16,-22 0-16,22 0 0,0 21 0,-21 0 15,21 0-15,-1 0 0,-20 22 16,21-22-16,21 21 0,-21-21 15,21 22-15,0-22 0,0 0 16,0 21-16,0-21 0,0 1 0,21-1 16,0-21-16,0 0 0,0 0 15,1 0-15,-1 0 0,0 0 16,0 0-16,0 0 0,0 0 0,1 0 16,-1-21-16,0-1 0,0 1 15,0 0-15,-21 0 0,0 0 0,21 0 16,-21-22-16,0 22 0,22 0 15,-22 0-15,0 0 0,0-1 16,0 44-16,0-1 16,0 0-1,-22 21-15,22-21 0,-21 1 0,21-1 16,0 0-16,0 0 0,0 0 16,0 0-16,0 1 0,21-22 15,1 0-15,-1 0 0,0 21 16,0-21-16,0 0 0,22 0 0,-22 0 15,0 0-15,0-21 0,0-1 0,0 1 16,1 0-16,-1-21 16,0-1-16,-21 22 15,0-21-15,21 21 0,-21 0 16,21-1-16,-21 44 31,0-1-31,0 0 0,0 0 0,-21 0 16,21 0-16,-21 22 0,21-22 0,0 0 15,-21-21-15,21 21 0,0 0 16,0 1-16,21-22 16,0 0-1,0 0-15,0-22 16,1 1-16,-22 0 16,0 0-16,21 0 0,-21 0 0,21-1 15,-21 1-15,21 0 0,-21 0 16,0 0-16,0 42 31,0 0-31,0 0 16,0 0-16,0 1 0,0-1 0,0 0 15,0 0-15,0 0 16,0 0-16,21-21 16,0 0-16,1 0 15,-1 0-15,0 0 0,-21-21 16,21 0-16,0 21 0,-21-21 15,0 0-15,0 0 0,21-1 16,-21 1-16,22 0 0,-22 0 16,0 0-16,0 0 0,0-1 15,0 44 1,0-1-16,0 0 16,0 0-16,0 0 0,0 0 15,0 1-15,0-1 0,0 0 0,0 0 16,0 0-16,0 0 15,21-21-15,0 0 0,0 22 0,0-22 16,0 0-16,1 0 0,-1 0 16,0 0-16,0 0 0,0 0 0,0-22 15,1 22-15,-1-21 0,0 0 0,-21 0 16,21 0-16,-21 0 0,21-1 16,-21 1-16,0-21 0,0 0 15,0 20-15,0 1 0,0 0 16,0 0-16,-21 21 15,21 21-15,-21 0 0,0 0 16,0 1-16,21-1 0,0 21 0,-22 0 16,22 1-16,0-22 0,0 0 15,0 0-15,0 0 0,0 1 16,22-22-16,-1 0 16,0 0-16,0 0 15,0 0-15,0 0 0,1-22 16,-1 1-16</inkml:trace>
  <inkml:trace contextRef="#ctx0" brushRef="#br1" timeOffset="75635.42">25104 12425 0,'21'-42'0,"-42"84"0,42-106 0,-21 43 16,0 42-1,0 1-15,0-1 0,-21 0 0,21 21 16,-22 1-16,1-1 0,21 0 15,-21 22-15,21-22 0,0 22 0,-21-22 16,21 21-16,0-20 16,0-1-16,-21 0 0,21 1 0,0-1 15,0-21-15,0 0 0,0 1 0,0-1 16,21-21 15,0-21-31,-21-1 0,21 1 16</inkml:trace>
  <inkml:trace contextRef="#ctx0" brushRef="#br1" timeOffset="76235.83">24892 12742 0,'0'0'15,"-21"0"-15,42 0 16,0 0 0,0 0-16,0 0 0,22 22 15,-22-22-15,21 0 0,1 0 0,-1 0 16,0 0-16,1-22 0,-1 22 15,0-21-15,1 0 0,-1 21 0,-21-21 16,21 0-16,-20 0 0,-1-1 16,-21 1-16,0 0 0,0 0 0,0 0 15,0-22-15,0 22 0,0 0 16,-21 21-16,-1 0 16,1 0-16,0 42 0,21-20 15,-21-1-15,21 21 0,0 0 16,0 22-16,0-22 0,0 22 15,0-22-15,-21 0 0,21 22 16,0-22-16,0 1 0,0-22 0,0 21 16,0-21-16,0 22 0,0-22 0,0 0 15,0 0-15,-21-21 32,21-21-32,0 0 15,0 0-15,0-1 0,0 1 16,0-21-16,21 21 0,0-22 15,-21 22-15,21-21 0,0 21 16,0 0-16,1-1 0,-1 1 16,21 0-16,-21 21 0,22 0 0,-1 0 15,-21 0-15,0 21 16,-21 0-16,21 1 0,-21 20 0,0-21 16,0 0-16,0 0 0,0 1 0,0-1 15,0 0-15,-21 0 0,0 0 16,0 0-16,-21-21 0,20 22 0,1-22 15,0 0-15,-21 0 0,21 0 16,-1 0-16,1 21 0,42-42 47,-21-1-47,22 22 0,20-21 16</inkml:trace>
  <inkml:trace contextRef="#ctx0" brushRef="#br1" timeOffset="76430.72">26120 12806 0,'0'-21'0,"0"42"0,0-63 0,0 20 16,0 1 0,0 42 30,21 1-46,-21-1 0,0 0 16,0 0-16,0 0 16</inkml:trace>
  <inkml:trace contextRef="#ctx0" brushRef="#br1" timeOffset="76654.59">26183 13187 0,'0'0'0,"0"21"15,0 0 1,21-21-16,0 21 0,-21 1 16,0-1-16,0 0 0,0 0 15,0 0 1,-21 0-16,-21 1 0,21 20 0,-22-21 16,-20 0-16,-1 0 0,1 22 0,-22-22 15,22 0-15,-22 21 0,-21-20 16,22-1-16,-22 0 0,-21 0 0,21 0 15,-21 0-15</inkml:trace>
  <inkml:trace contextRef="#ctx0" brushRef="#br1" timeOffset="-204240.69">21569 13737 0,'0'0'0,"-21"0"0,-1 0 0,-20 0 16,21 0-1,-21 0-15,20 0 0,1 0 0,0 0 16,0 0-16,-21 0 0,42 21 0,-22-21 16,1 0-16,21 22 31,21-22-15,1 0-16,-1 0 0,0 0 15,21 0-15,1 0 0,20 0 0,1 0 16,20 0-16,1 0 0,0 0 15,20 0-15,22 0 0,0 0 0,22-22 16,20 22-16,0 0 0,1-21 16,20 21-16,-21 0 0,22-21 15,-1 21-15,1-21 0,-22 21 16,22 0-16,-22 0 0,0-21 0,1 21 16,-22 0-16,-21 0 0,0 0 0,-21 0 15,-22 0-15,1 0 0,-43 0 16,22 0-16,-43 0 0,0 0 0,22 0 15,-22 0 1,-42 0 62,-1 0-78,1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7T01:57:47.6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931 868 0,'0'-21'16,"0"42"-16,-21-63 0,0 42 15,0 0 1,21 21-1,0 0-15,-21 0 0,21 21 16,0-20-16,0 20 0,0 0 16,0 1-16,0-22 0,0 21 0,0-21 15,21 22-15,0-22 0,0 0 16,0-21-16,22 0 0,-1 0 0,0 0 16,22 0-16,-1 0 0,1-21 15,-1 0-15,1-1 0,-1-20 0,1 21 16,-1-21-16,-20-1 0,-1 1 15,0 0-15,-21-22 0,1 22 16,-22-1-16,0 1 0,0-21 16,0 20-16,-22 22 0,1 0 15,0 21-15,0 0 16,0 0-16,0 0 0,-1 42 16,1-21-16,21 22 0,-21 20 0,0-20 15,0 20-15,21 1 0,-21-1 16,21 1-16,-22-1 0,22-21 15,0 22-15,0-1 0,-21-20 0,21-1 16,0 22-16,0-22 0,0 0 16,0 1-16,21-22 0,-21 21 0,0-21 15,0 22-15,0-22 16,-21-21 0,0-21-1,0 21-15,0-22 0,-22-20 16,1 21-16,21 0 0,-21 0 0,-1-22 15,1 22-15,21 0 0,-22 0 16,22 21-16,0 0 0,0 0 0,0 0 16,0 0-16,-1 21 0,1 0 15,21 0-15,0 0 0,0 22 16,0-1-16,0 0 0,0-20 0,0 20 16,21-21-16,1 21 0,-1-20 15,0-1-15,21 0 0,1-21 0,-1 0 16,0 0-16,22 0 15,-22 0-15,22-21 0,-1 0 0,-21-1 16,22 1-16,-1 0 0,-20-21 16,-1 21-16,0-22 0,1 22 0,-1-21 15,-21-1-15,0 1 0,1 21 16,-1-21-16,0 20 0,-21-20 16,21 21-16,-21 0 0,0 0 0,0-1 15,0 44 1,0-1-16,0 0 0,0 0 15,-21 21-15,0-20 0,0 20 16,21 0-16,-22 1 0,1-1 0,21 0 16,0 1-16,0-22 15,-21 21-15,21-21 0,0 0 0,0 1 16,21-22 15,-21-22-31,21 1 0,1 0 16,-22 0-16,21-21 0,0 20 0,0-20 15,-21 0-15,21-1 0,0 22 16,1-21-16,-1 0 0,-21 20 0,21 1 16,0 0-16,0 21 15,-21 21 1,0 0-16,0 1 0,0 20 16,0-21-16,0 21 0,0-20 15,21 20-15,-21-21 0,22 21 16,-22-20-16,21 20 0,0-21 15,-21 0-15,21 0 0,0-21 0,22 22 16,-22-22-16,21 0 0,0 0 16,1 0-16,-1-22 0,0 22 0,1-21 15,-1 0-15,0 0 0,1-21 16,-1 20-16,-21-20 0,0 21 0,1-21 16,-1-1-16,0 22 0,-21-21 0,21 21 15,-21-22-15,0 22 0,0 0 16,0 0-16,0 42 31,-21 0-31,0 0 0,21 22 16,-21-22-16,21 21 0,-22-21 15,1 22-15,21-22 0,-21 21 0,21-21 16,-21 0-16,21 1 0,0-1 16,0 0-16,21-21 15,0-21 1,0 0-16,1-1 0,-1 1 0</inkml:trace>
  <inkml:trace contextRef="#ctx0" brushRef="#br0" timeOffset="164.9">2794 1143 0,'-21'-21'0,"42"42"0,-63-42 16,20 21-16,1 0 0,0 0 15,0 0-15,0 0 0,0 0 0,21 21 31,21 0-31,0-21 16,0 0-16,21 0 0,1 0 16</inkml:trace>
  <inkml:trace contextRef="#ctx0" brushRef="#br0" timeOffset="388.77">3408 847 0,'-21'0'0,"-1"0"15,1 21-15,0 0 0,0 21 16,0-20-16,0 20 0,-1 21 16,1-20-16,21-1 0,-21 22 0,0-22 15,0 21-15,0-20 0,-1-1 16,1 22-16,0-22 0,21 0 0,0-21 16,0 22-16,0-22 0,0 21 15,0-21-15,21-21 16,0 0-16,22 0 0,-22 0 15,21 0-15,-21-21 0</inkml:trace>
  <inkml:trace contextRef="#ctx0" brushRef="#br0" timeOffset="560.66">2984 1397 0,'0'0'0,"-21"0"0,42 0 47,1 0-47,-1 0 0,21 0 0,-21 0 16,43-21-16,-22 21 0,22-21 15,-1 21-15,1-21 0</inkml:trace>
  <inkml:trace contextRef="#ctx0" brushRef="#br0" timeOffset="1488.65">3979 1397 0,'0'-42'32,"0"21"-17,0-1-15,0 1 0,0 0 16,0 0-16,0 0 0,0 0 16,-21-1-16,21 1 0,-21-21 0,0 42 15,21-21-15,-21 0 0,-1 21 16,1 0-16,0 0 0,0 21 0,0-21 15,0 42-15,-1-21 0,-20 22 16,21-22-16,0 21 0,0 0 0,-22 1 16,22-1-16,0 0 0,0 1 15,21-1-15,0 0 0,0 1 0,0-22 16,0 0-16,0 0 0,0 0 16,21-21-16,0 0 0,0 0 15,0 0-15,22 0 0,-1-21 16,-21 0-16,22 0 0,-1 0 0,-21-22 15,21 22-15,-20-21 16,-1 21-16,21-22 0,-21 1 0,0 0 16,-21-1-16,22 1 0,-1 0 15,-21-1-15,0 22 0,0 0 0,0 0 16,0 0-16,0 42 16,0 0-16,0 21 0,0-20 15,-21 20-15,21 0 0,-22 1 0,1-22 16,21 21-16,0 0 0,0 1 15,0-22-15,0 21 0,0 1 0,0-22 16,0 0-16,21 0 16,1 0-16,-1-21 0,0 0 0,0 0 15,21 0-15,-20-21 0,20 21 16,0-21-16,-21 0 0,22-22 0,-1 22 16,0 0-16,1-21 0,-1-1 15,-21 1-15,22 0 0,-22-22 0,21 1 16,-21 20-16,0-20 0,1-1 15,-1 1-15,0-1 0,-21 22 0,0 0 16,0 21-16,0-1 0,0 1 0,0 42 16,0 22-1,-21-1-15,0 0 0,-1 1 0,1 20 16,0-20-16,0 20 16,21-21-16,-21 22 0,0-22 0,21 1 15,-22-1-15,22 0 0,0 1 16,0-22-16,0 21 0,0 0 15,22-20-15,-1-1 0,0-21 16,0 0-16,0 0 0,22 0 16,-1 0-16,-21 0 0,21-21 0,1-1 15,-1 1-15,0-21 0,-20 21 0,20 0 16,-21-22-16,0 22 0,0-21 0,1 21 16,-22-22-16,21 22 0,-21 0 15,0 0-15,0 42 16,-21 0-1,-1 0-15,22 0 0,-21 1 0,21-1 16,-21 21-16,0-21 0,21 0 0,-21 1 16,21 20-16,0-21 0,0 0 15,0 0-15,0 1 0,21-22 32,0 0-32,0 0 15,0-22-15,1 1 0</inkml:trace>
  <inkml:trace contextRef="#ctx0" brushRef="#br0" timeOffset="1644.56">5101 1016 0,'-21'0'0,"-21"0"31,63 0 0,21 0-31,-21 0 0</inkml:trace>
  <inkml:trace contextRef="#ctx0" brushRef="#br0" timeOffset="2208.23">5376 1270 0,'0'0'0,"-21"0"0,42 0 31,0 0-31,1 0 0,-1-21 16,0 21-16,21 0 0,-21 0 15,1 0-15,20 0 0,-21 0 0,0 21 16,0 0-16,1 0 0,-22 22 16,0-22-16,0 0 0,-22 0 15,1 22-15,-21-22 0,0 21 0,-1 0 16,1-20-16,0 20 15,-22 0-15,22 1 0,-1-22 0,22 0 16,-21 0-16,21 0 0,0 0 16,-1-21-16,44 0 31,-1 0-31,0-21 0,0 21 16,21 0-16,1 0 0,-1 0 0,0 0 15,1 0-15,-1 0 0,0 21 16,1 1-16,-1-1 0,-21 0 15,22 0-15,-1 21 0,-21-20 0,0 20 0,0 0 16,-21 1-16,0-22 0,0 21 16,0 0-16,-21 1 0,0-1 15,-21 22-15,21-22 0,-22 0 16,-20 1-16,20-1 0,1 0 0,-21 1 16,-1-1-16,1-21 0,-1 21 0,1-42 15,-1 22-15,-21-22 0,22 0 16,-1 0-16,-20 0 0,41-22 0,-20 1 15,21 0-15,-22-21 0,43-1 0,-21 1 16,42 0-16,0-1 0,0-20 16,0 21-16,0-22 0,21 1 0,0 20 15,21-20-15,1-1 0,-1 1 16,21 20-16,1-20 0,-1 21 16</inkml:trace>
  <inkml:trace contextRef="#ctx0" brushRef="#br0" timeOffset="2701.96">6117 1376 0,'0'0'0,"0"-21"0,0 0 15,0-1 1,21 1-16,-21 0 0,0 0 0,0 0 16,0 0-16,0-1 15,0 1-15,0 0 0,0 0 0,-21 21 16,0 0-16,0 0 15,-22 21-15,22 0 0,-21 0 16,0 22-16,-1-1 0,22 0 0,-21 1 16,21-1-16,-1 0 0,1-20 15,21 20-15,0 0 0,0-21 0,0 1 16,0-1-16,21 0 0,1 0 16,-1-21-16,0 0 0,0 0 0,0 0 15,0 0-15,22 0 0,-22 0 16,21-21-16,-21 0 0,1 0 0,-1-1 15,0 1-15,0 0 0,0-21 16,0 21-16,-21-1 0,0-20 0,22 0 16,-22 21-16,0-22 0,0 22 0,0-21 15,0 21-15,0-1 16,0 44 0,0-1-16,0 0 0,0 0 15,0 0-15,0 22 0,-22-22 0,22 21 16,0-21-16,0 22 0,0-22 0,0 0 15,0 0-15,0 0 0,0 0 16,22-21-16,-1 22 0,0-22 16,0 0-16,0 0 0,0 0 15,-21-22-15,43 1 0,-22 0 16,0 0-16,0 0 0</inkml:trace>
  <inkml:trace contextRef="#ctx0" brushRef="#br0" timeOffset="2952.82">6794 699 0,'0'-64'16,"0"128"-16,0-170 0,0 63 0,0 22 16,0 0-16,-21 42 15,0 0-15,0 1 16,0 20-16,0 21 0,-1 1 0,1-1 16,0 1-16,0-1 0,0 1 15,0-1-15,-1 1 0,22-1 16,0-20-16,-21 20 0,21-20 0,0-22 0,0 21 15,0-21-15,0 0 0,0 1 16,0-1-16,21 0 0,1-21 16,-1 0-16,0 0 15,0 0-15,0 0 0,0-21 0,22 0 16,-22-1-16,21 1 0</inkml:trace>
  <inkml:trace contextRef="#ctx0" brushRef="#br0" timeOffset="3150.7">7175 974 0,'0'0'0,"-21"0"16,0 21 0,0 0-16,0 0 15,0 22-15,-1-22 0,1 21 0,0 0 16,21-20-16,0 20 0,-21-21 16,21 21-16,0-20 0,0-1 0,0 0 15,0 0-15,0 0 0,0 0 16,21 1-16,0-22 0,0 0 15,1 0-15,83 0 16</inkml:trace>
  <inkml:trace contextRef="#ctx0" brushRef="#br0" timeOffset="3812.06">7620 1080 0,'0'0'15,"0"-22"-15,0 1 0,-21 0 0,0 21 16,-1 0-16,1 0 15,21 21-15,-21 0 0,0 1 0,0 20 16,21-21-16,-21 0 0,21 22 0,-22-22 16,22 0-16,-21 21 0,21-21 15,0 1-15,0-1 0,0 0 16,0 0-16,21-21 16,1 21-16,-1-21 0,0 0 15,0 0-15,0-21 16,-21 0-1,0 0-15,0 0 0,0-1 16,0 1-16,0-21 0,0 21 16,0-22-16,0 22 0,0-21 0,0 21 15,21-22-15,1 22 0,-1-21 16,0 21-16,0 0 0,21 21 0,1-22 16,-22 22-16,21 0 0,1 0 15,-1 22-15,-21-1 0,21 0 0,-20 0 16,-1 21-16,0-20 0,0 20 15,-21-21-15,0 0 0,0 22 16,0-22-16,0 0 0,0 21 0,0-21 16,-21 1-16,0-1 0,0-21 0,21 21 15,0 0-15,-22-21 0,1 0 16,0 0 0,21-21-1,0 0-15,21 0 0,0-22 16,1 22-16,-1-21 0,0 21 15,21-22-15,1 1 0,-22 0 0,21-1 16,0 1-16,22 0 0,-22 20 16,1 1-16,-1 0 0,0 21 0,1 0 15,-22 21-15,21 0 0,-21 22 16,0-1-16,-21 0 0,0-20 16,0 20-16,0 0 0,0 1 0,0-1 15,-21-21-15,0 21 0,0-20 16,0-1-16,21 0 0,-21 0 0,21 0 15,-22-21-15,22 21 16,-21-21-16,0 0 16,21-21-16,-21 0 0,21 0 15,-21 0-15</inkml:trace>
  <inkml:trace contextRef="#ctx0" brushRef="#br0" timeOffset="3972.97">8128 572 0,'-21'0'16,"42"0"-16,-63 0 0,20 0 0,1 0 0,0 0 31,0 0-31,0 0 16,0 0-16</inkml:trace>
  <inkml:trace contextRef="#ctx0" brushRef="#br0" timeOffset="4189.84">6583 868 0,'0'0'15,"0"21"-15,21-21 16,0 0-16,21 0 0,1 0 15,-1 0-15,22 0 0,-22 0 16,0 0-16,22 0 0,-22 0 0,0 0 16,1 0-16,-22 0 0,21 0 15,1 0-15</inkml:trace>
  <inkml:trace contextRef="#ctx0" brushRef="#br0" timeOffset="4752.82">1947 2159 0,'0'0'0,"-21"0"0,0 0 0,0 0 15,63 0 1,-21 0-1,22 0-15,-1 0 0,21 0 16,22 0-16,0 0 0,42-21 0,0 21 16,0 0-16,21 0 15,21 0-15,1-21 0,20 21 0,1 0 16,20 0-16,1 0 0,21 0 16,0 0-16,-1 0 0,1 0 0,0 0 15,0 0-15,0 0 0,0 0 0,-22 0 16,1 0-16,0 0 0,-1-21 15,-41 21-15,-1 0 0,0-22 0,-21 22 16,-21-21-16,22 21 0,-44-21 16,1 0-16,0 21 0,-21-21 0,-1 21 15,-20-21-15,-22 21 0,22-22 16,-43 22-16,21 0 0,-21 0 16,1-21-16,-1 21 0,-21-21 15,-43 21 1,22 0-16,0 0 0</inkml:trace>
  <inkml:trace contextRef="#ctx0" brushRef="#br0" timeOffset="5404.91">2117 4149 0,'0'-21'16,"0"-1"-16,0 1 0,-22 21 15,22-21-15,0 0 0,-21 0 16,21 0-16,-21-1 0,0 1 0,0 0 16,0 21-16,-1 0 15,-20 0-15,21 0 0,0 0 16,-22 0-16,1 21 0,0 22 15,-1-1-15,22 21 0,-21 1 0,0-1 16,20 1-16,-20-1 0,21 1 16,0 21-16,0-22 0,-1 1 15,22-1-15,0-21 0,0 22 0,0-22 16,0 1-16,22-22 0,20 21 16,-21-21-16,21 0 0,1-21 0,-1 0 15,0 0-15,22 0 0,-22-21 16,22 0-16,-22 0 0,22-21 15,-1 20-15,-21-20 0,22 0 0,-22 21 16,22-22-16</inkml:trace>
  <inkml:trace contextRef="#ctx0" brushRef="#br0" timeOffset="6048.92">2455 4466 0,'0'0'0,"0"-42"0,0 21 16,0 0-16,0-1 0,0 1 0,0 0 16,-21 21-16,0 0 0,0 0 15,0 21-15,-1 0 0,1 1 0,0 20 16,0-21-16,21 21 0,-21 1 15,21-1-15,-21 0 0,21 1 0,0-22 16,0 21-16,0 1 0,0-22 16,0 21-16,0-21 0,21-21 15,0 21-15,0-21 0,0 0 16,0 0-16,22 0 0,-22 0 0,0 0 16,0-21-16,0 21 0,1-21 15,-1 0-15,-21 0 0,0 0 0,0-1 16,0 1-16,0 0 0,-21 0 15,-1 0-15,1 0 0,0-1 0,0 1 16,0 0-16,0 0 0,21-21 16,0 20-16,0 1 0,0 0 0,0 0 15,21 0-15,21 0 16,-21 21-16,22 0 0,-22 0 16,21 0-16,0 0 0,1 0 15,-1 21-15,0 0 0,1 0 0,-22 0 16,21 0-16,-21 22 0,-21-22 0,0 0 15,22 0-15,-22 22 0,0-22 16,0 0-16,0 0 0,0 21 0,-22-20 16,22-1-16,0 0 15,-21-21-15,0 0 16,21-21 0,0 0-16,0-1 0,0 1 15,0-21-15,0 21 0,21-22 16,0 22-16,1-21 0,-22 0 0,21 20 15,0-20-15,21 0 0,-21 21 16,1-1-16,20 1 0,-21 21 16,21 0-16,-20 0 0,20 21 0,-21-21 15,0 43-15,0-22 0,-21 0 16,22 21-16,-22-20 0,0 20 0,0-21 16,0 21-16,-22-20 0,1-1 15,0 0-15,21 21 0,0-21 0,-21-21 16,21 22-16,-21-1 0,21-42 31,0-1-15,21 22-16</inkml:trace>
  <inkml:trace contextRef="#ctx0" brushRef="#br0" timeOffset="6452.68">3831 4339 0,'0'0'0,"42"-21"0,-20 0 0,-22 0 15,0 0-15,0-1 0,0 1 16,0 0-16,0 0 0,0 0 16,-22 21-16,1-21 0,0 21 15,0 0-15,-21 0 0,20 21 0,-20 0 16,21 0-16,-21 21 0,20-20 16,1 20-16,-21 0 0,21-21 15,0 22-15,21-22 0,0 21 0,0-21 16,0 1-16,21-1 0,0 0 15,0-21-15,64 21 0,-64-21 16,21 0-16,-21 0 0,22 0 16,-22 21-16,0-21 0,21 0 15,-20 21-15,-22 1 0,0-1 16,-22 0 0,-20-21-16,21 0 0,-21 21 0,-22-21 15,22 0-15,-1 0 0,-20 0 16,21 0-16,-1 0 0,1 0 15,0 0-15,-1 0 0,22-21 0,0 21 16,0-21-16,0 21 0,21-21 16,0-1-16,0 1 0,21 0 15,0 0-15,21-21 0,-21 20 16,22 1-16,-1 0 0</inkml:trace>
  <inkml:trace contextRef="#ctx0" brushRef="#br0" timeOffset="6727.53">4254 3747 0,'0'-43'16,"0"86"-16,0-107 0,0 22 0,0 21 15,0-1-15,0 1 0,0 0 0,-21 21 32,21 21-32,0 0 0,0 22 15,-21-1-15,21 22 0,-21-22 16,21 43-16,-21-22 0,21 22 0,0-1 15,-21-20-15,-1-1 0,1 1 0,21-1 16,0-20-16,0 20 0,0-42 16,0 22-16,0-22 0,0 0 0,0 0 15,0 0-15,0 1 0,21-22 32,1 0-32,-1-22 0,0 1 0,0 21 15,0-21-15</inkml:trace>
  <inkml:trace contextRef="#ctx0" brushRef="#br0" timeOffset="6929.41">4043 4276 0,'0'0'0,"-21"0"0,-1 0 16,1 21-16,42-21 46,1 0-46,-1 0 0,0 0 0,21 0 16,-21-21-16,22 21 0,-1-21 16,0 21-16,1-22 0,-1 22 0,0 0 15</inkml:trace>
  <inkml:trace contextRef="#ctx0" brushRef="#br0" timeOffset="7326.18">4614 4297 0,'0'0'0,"-21"0"0,0 0 0,0 0 16,0 0-16,-1 0 0,-20 0 0,21 0 16,21-21-16,0 0 0,0-1 15,0 1-15,0 0 16,0 0-16,21 0 0,0 0 0,0-1 16,1 22-16,20 0 0,0 0 15,-21 0-15,22 0 0,-1 0 0,0 22 16,-20-1-16,20 0 0,-21 0 15,0 21-15,0 1 0,1-1 0,-1-21 16,0 64-16,-21-43 16,0-21-16,0 22 0,-21-22 0,0 0 15,-1 0-15,1 0 0,0 1 16,0-22-16,0 0 0,0 0 0,-1 0 16,1 0-1,0 0-15,21-22 0,0 1 0,0 0 16,0 0-16,0-21 0,0 20 15,0 1-15,0 0 0,21-21 16,0 21-16,1-22 0,-1 22 0,21-21 16,-21 21-16,22-22 0,-1 22 15,0 0-15,-21 0 0,22 0 16,-1-1-16,0 1 0</inkml:trace>
  <inkml:trace contextRef="#ctx0" brushRef="#br0" timeOffset="7741.94">5292 4043 0,'0'0'0,"0"21"16,0 0-16,0 0 15,-22 1-15,1 20 0,21-21 16,0 21-16,-21-20 0,0 20 0,21-21 16,-21 21-16,21-20 0,0 20 15,0-21-15,0 0 0,0 0 0,0 1 16,0-1-16,0 0 0,21 0 16,0-21-16,0 0 0,0 0 0,1 0 15,20 0-15,-21 0 0,21 0 0,-20-21 16,20 21-16,0-21 0,1 0 15,-22-1-15,21 1 0,-21 0 16,0 0-16,1-21 0,-1 20 0,0-20 16,-21 0-16,0 21 0,0-22 15,0 1-15,0 21 0,0-22 16,0 22-16,0 42 16,-21-21-16,0 43 15,21-22-15,-22 0 0,22 21 0,0 1 16,0-22-16,-21 21 0,21 1 15,0-22-15,0 0 0,0 21 0,0-21 16,0 22-16,0-22 16,21 0-16,1-21 15,-1 0-15,21 0 0,-21 0 16,22 0-16,-22 0 0,21-21 0,0 21 16,-20-21-16,20 21 0,0-21 0,-21-22 15,22 22-15,-1 0 0,-21-21 16</inkml:trace>
  <inkml:trace contextRef="#ctx0" brushRef="#br0" timeOffset="7940.83">6265 4149 0,'0'-43'0,"0"86"0,0-107 0,0 43 0,0 0 16,-21 21-1,0 0-15,0 21 16,0 0-16,-1 0 0,1 22 0,0-1 16,0-21-16,0 22 0,0-1 15,21-21-15,0 21 0,0-20 16,0 20-16,0-21 0,0 0 0,0 0 15,0 1-15,21-1 0,0 0 16,0-21-16,0 0 0,22 0 0,-1 0 16,-21 0-16,21 0 0,22 0 15,-22-21-15,1 21 0,-1-21 0</inkml:trace>
  <inkml:trace contextRef="#ctx0" brushRef="#br0" timeOffset="8217.67">7027 3598 0,'0'0'0,"0"-42"0,0 21 0,0 0 16,0 0-16,-21 21 15,0 0-15,0 21 0,0 0 16,-1 0-16,1 21 0,0 1 16,0-1-16,0 22 0,0-22 0,-1 21 15,1 1-15,0-1 0,0-20 0,0 20 16,21 1-16,0-22 0,0 0 15,0 1-15,0-1 0,0 0 0,0 22 16,0-43-16,21-21 0,-21 21 16,21 0-16,0-21 0,22 0 15,-22 0-15,0 0 0,21 0 0,-21-21 16,22 0-16,-1 0 0,-21-21 16,22 20-16</inkml:trace>
  <inkml:trace contextRef="#ctx0" brushRef="#br0" timeOffset="8589.45">7260 3979 0,'0'0'16,"-21"0"-16,0 0 0,0 0 16,21 22-16,-22-1 0,1 0 15,0 21-15,0-21 0,0 22 16,0-1-16,-1-21 0,22 22 0,0-1 16,0-21-16,0 0 0,0 22 0,0-22 15,22 0-15,-1 0 0,0 0 16,0-21-16,21 21 0,1-21 0,-22 0 15,21 0-15,1 0 0,-1 0 16,0 0-16,1-21 0,-22 0 0,21 0 16,22-21-16,-43 20 15,0-20-15,0 0 0,-21 21 0,0-22 16,0 1-16,0 0 0,0-1 0,-21 22 16,0-21-16,0 21 0,-1 21 15,-20 0-15,21 0 0,-21 0 0,-1 0 16,22 21-16,-21 0 0,21 0 0,-22 21 15,22-20-15,0-1 0,0 21 16,0-21-16,21 0 0,0 22 0,0-22 16,0 0-16,0 0 0,21 0 15,0 1-15,0-22 16,0 0-16,22 0 0,-22 0 0,21 0 16,0 0-16</inkml:trace>
  <inkml:trace contextRef="#ctx0" brushRef="#br0" timeOffset="8969.24">7768 4191 0,'0'0'0,"0"-42"0,0 21 0,0-1 16,0 1-16,0-21 0,21 21 0,-21 0 15,21-1-15,1 1 0,-1 0 0,21 0 16,-21 0-16,22 21 16,20 0-16,-21 0 0,-20 0 15,62 63 1,-63-42-16,1 1 0,-22 20 0,0 0 15,0 22-15,0-22 0,0 22 16,-22-22-16,22-21 16,0 0-16,-21 0 0,21 1 0,-21-1 15,21 0-15,0-42 32,0 0-32,0-1 15,0 1-15,0-21 0,0 21 0,21-22 16,0 22-16,1-21 0,-1 0 15,0-1-15,0 1 0,21 21 16,-20-22-16,-1 22 0,0 0 16,0 0-16,0 0 0,0 21 0,1 0 15,-1 0-15,-42 0 32</inkml:trace>
  <inkml:trace contextRef="#ctx0" brushRef="#br0" timeOffset="9209.1">6413 3704 0,'0'0'0,"22"0"16,20 0-16,21 0 0,1 0 0,-1 0 15,22 0-15,-21 0 0,20 0 16,1 0-16,-22 0 0,1 0 0,-1 0 16,1-21-16,-22 21 0,1 0 15,-1 0-15,-21 0 0,0 0 16,-42 0-16</inkml:trace>
  <inkml:trace contextRef="#ctx0" brushRef="#br0" timeOffset="9748.87">1503 5207 0,'0'0'0,"-21"0"0,21 21 15,21-21-15,0 21 16,21-21-16,22 0 0,-22 0 15,22 22-15,-1-22 0,22 0 16,-22 0-16,43 0 0,0 0 16,21 0-16,0 0 0,21 0 0,0 0 0,22 0 15,20 0-15,1 0 0,20 0 16,1 0-16,21-22 0,0 22 16,-1-21-16,1 0 0,0 21 0,0-21 15,21 21-15,-42-21 0,20 0 16,-20 21-16,-21 0 0,-1-22 0,1 22 15,-22 0-15,-21-21 0,0 21 0,-21 0 16,-21 0-16,0-21 0,-21 21 16,-1-21-16,-20 21 0,-1 0 0,-20 0 15,-1 0-15,-21 0 16,0 0-16,-21-21 16,0 0-1,-21 21-15,0 0 0,0 0 16,0 0-16</inkml:trace>
  <inkml:trace contextRef="#ctx0" brushRef="#br0" timeOffset="9875.81">7641 5038 0,'0'0'0,"-21"0"16,0 0-1,0-21 1</inkml:trace>
  <inkml:trace contextRef="#ctx0" brushRef="#br0" timeOffset="11184.68">2138 6202 0,'-21'0'0,"42"0"0,-42-21 15,21 0-15,-22 21 0,1-22 16,0 22-16,0-21 0,0 21 16,0-21-16,-22 21 0,22 0 15,-21 0-15,-1 0 0,1 0 0,0 0 16,-1 21-16,-211 22 16,212-22-1,-64 21-15,64-21 16,0 0-16,20 1 0,1-1 15,0 0-15,21 21 0,21-21 16,22 1-16,-1-1 16,0-21-16,1 21 0,20 0 15,1 0-15,-22 0 0,21 1 0,1-1 16,-22 0-16,22 0 0,-22 21 16,0-20-16,-20-1 0,20 21 0,-21-21 15,0 22-15,-21-1 16,0-21-16,0 21 0,-21-20 0,-21 20 15,21 0-15,-22-21 0,1 22 0,-22-22 16,1 0-16,-1 21 0,22-20 16,-21-1-16,-1-21 0,22 21 15,-1-21-15,22 0 0,0 0 0,0 0 16,0 0-16,21-21 16,21 0-16,0-1 15,0 22-15,22-21 0,-1 21 0,0 0 16,1 0-16,-1 0 0,0 0 15,1 0-15,-1 0 0,0 21 16,-21 22-16,22-22 0,-22 21 16,-21 22-16,0-22 0,0 22 0,0-1 15,0 1-15,-21-1 0,0 1 16,-22-1-16,1 22 0,0-22 0,-43 107 16,43-107-16,20 1 15,-20-1-15,21-21 0,21 22 0,0-22 16,0-21-16,0 1 0,0-1 15,0 0-15,21 0 0,21-21 0,-20 0 16,-1 0-16,0 0 0,21-21 16,-21 0-16,22 0 0,-22-1 0,21-20 15</inkml:trace>
  <inkml:trace contextRef="#ctx0" brushRef="#br0" timeOffset="12244.41">1206 13526 0,'0'-22'31,"22"1"-31,-22 0 16,0 0-16,0 0 0,21 0 15,0 21-15,0-22 0,0 1 16,0 21-16,1 0 0,-1 0 16,0 0-16,0 0 0,-21 21 15,0 1-15,0 20 0,0 0 16,-21 1-16,0 20 15,0-21-15,-22 22 0,1-1 0,0 1 16,20-1-16,-20 1 0,0-22 16,21 22-16,-22-22 0,22 0 15,21 1-15,0-1 0,0-21 0,0 22 16,0-22-16,0 0 0,0 0 16,21-21-16,0 0 15,22 0-15,-22 0 0,21 0 0,-21 0 16,22-21-16,-22 0 0,21 21 15,-21-21-15,1-1 0,-22 1 16,-22 42 15,22 1-31,-21 20 0,21-21 16,0 21-16,0 1 0,0-1 16,0 0-16,21 22 0,1-22 0,-1 1 15,0 20-15,0-21 0,0 1 16,22 20-16,-43-20 0,21-1 0,-21 0 15,0 1-15,0 20 0,0-21 16,0 1-16,-43-22 0,22 21 0,-21 1 16,0-22-16,-1 21 0,-20-21 15,20 0-15,-20-21 0,21 0 0,-1 0 16,1 0-16,0 0 0,-1-21 16,1-42-16,0 20 15,20-20-15,1-1 0,21 1 16,0-1-16</inkml:trace>
  <inkml:trace contextRef="#ctx0" brushRef="#br0" timeOffset="13710.18">783 9462 0,'0'0'0,"0"-22"15,0 1-15,0 0 0,-21 21 16,21-21-16,0 0 0,-21 0 15,21-1-15,-21 22 16,21 22 0,0-1-1,0 21-15,0 0 0,0 1 16,21-1-16,-21 22 0,0-1 0,0 1 16,0-1-16,0 1 0,0-1 15,0-21-15,0 22 0,0-1 0,0-20 16,-21 20-16,21-20 0,0-1 15,-22 21-15,22-41 0,-21 20 16,21-21-16,0 0 0,0 0 0,0-42 31,0 0-31,0 0 16,0-21-16,0-22 0</inkml:trace>
  <inkml:trace contextRef="#ctx0" brushRef="#br0" timeOffset="14037.99">360 9525 0,'0'-42'0,"0"84"0,0-105 0,-21 20 0,21 22 15,0-21-15,21 21 0,0-22 16,21 1-16,1 21 0,-1-22 16,21 1-16,1 21 0,63-43 15,-64 43-15,1 0 0,-1 21 16,1 0-16,21 0 0,-43 0 0,21 21 15,-20 22-15,-1-22 16,0 21-16,-42 0 0,0 22 0,0-22 16,-42 1-16,21 20 0,-21-21 15,-1 1-15,-20-1 0,20 0 0,1 1 16,-21-1-16,20 0 0,-20-20 16,20 20-16,1-21 0,0 0 15,21 0-15,-1 1 0,1-22 0,21 21 16,21-21-1,1 0-15,-1 0 0,21 21 0,-21-21 16,22 0-16,-1 0 16</inkml:trace>
  <inkml:trace contextRef="#ctx0" brushRef="#br0" timeOffset="14981.45">1545 10054 0,'0'0'16,"42"0"-16,64 0 15,-63 0-15,-22 0 0,0-21 16,0 21-16,0-21 0,0 0 0,-21 0 16,0-1-16,22 1 0,-22 0 15,0 0-15,0 0 0,0 0 16,-43-22-16,1 22 16,0 0-16,-1 0 0,1 0 0,0 21 0,-1 0 15,1 0-15,0 21 16,20 0-16,-20 0 0,0 0 0,21 22 15,-22-22-15,22 21 0,0 0 16,0 1-16,0-1 0,-1-21 0,1 22 16,21-1-16,-21-21 0,21 21 15,0-20-15,0-1 0,0 0 16,21 0-16,0-21 0,1 0 0,-1 0 16,21 0-16,0 0 0,1 0 15,-22 0-15,21-21 0,22 0 16,-22 0-16,0-1 0,1 1 15,-22 0-15,21 0 0,1 0 0,-22-22 16,0 22-16,0 0 0,0-21 16,0 21-16,1-1 0,-22 1 0,0 0 15,0 0-15,0 42 32,0 0-32,-22 0 0,22 1 15,-21 20-15,0-21 0,21 21 0,0-20 16,0 20-16,0-21 0,0 21 15,0-20-15,0 20 0,21-21 16,0 0-16,1 0 0,-1 1 0,21-1 16,-21-21-16,22 0 0,-1 0 15,0 0-15,1 0 0,-1-21 0,21-1 16,1 1-16,-22-21 0,22 21 16,-1 0-16,-20-22 0,20 22 0,-42-21 15,22 21-15,-22-22 0,0 1 16,-21 21-16,0-22 0,0 22 0,-21-21 15,-22 21-15,22 0 0,-21-1 16,0 22-16,-1 0 0,-20 0 0,20 0 16,1 22-16,0-1 0,-22 0 15,22 0-15,21 0 0,-22 22 0,22-22 16,0 21-16,0-21 16,21 0-16,0 22 0,0-22 0,0 0 15,0 21-15,0-20 0,21-1 16,21 0-16,-20 0 0,-1 0 0,21 22 15,0-22-15,1 21 0,-1 0 0,0-20 16,1 20-16,-1 21 0,0-20 16,-20-1-16,-1 22 0,0-22 0,-21 21 15,0-20-15,0 20 0,0 1 16,-42-1-16,20 1 0,-20 20 0,0-20 16,-1-1-16,1-20 0,0 20 15,-1-20-15,-20-1 0,-43 43 16,43-64-16,-1 0 0,1-21 15,-1 0-15,1 0 0,20 0 16,-20-21-16,20-22 0,1 22 0,0-21 16,21-22-16,-1 22 0,22-21 15,0-22-15,0 21 0,43 1 0,-22-22 16,21 22-16,1-22 0,-1 0 16,21 1-16,1-1 0,-22 22 0,22-22 15,-1 0-15</inkml:trace>
  <inkml:trace contextRef="#ctx0" brushRef="#br0" timeOffset="15336.24">2900 9885 0,'21'-21'31,"0"21"-31,-21-21 0,21-1 15,0 1-15,-21 0 0,22-21 16,-1 21-16,-21-1 0,0 1 0,0 0 16,0 0-16,0 0 0,-21 21 15,-1 0-15,-20 0 16,21 0-16,0 21 0,-22 0 16,22 0-16,-21 22 0,21-22 15,0 21-15,21 0 0,0 1 0,0-1 16,0-21-16,0 22 0,0-1 15,0-21-15,0 0 0,21 0 0,0 1 16,0-1-16,0 0 0,0-21 16,22 0-16,-22 21 0,21-21 0,1 0 15,-22 0-15,21 0 0,0-21 16,1 0-16,-1 0 0,0-1 0,-20 1 16</inkml:trace>
  <inkml:trace contextRef="#ctx0" brushRef="#br0" timeOffset="15596.1">3662 8996 0,'0'0'0,"-21"-42"0,-1 20 15,22 1-15,0 0 0,-21 21 16,0 0-16,21 21 0,-21 22 16,21-1-16,0 0 0,0 22 15,0-1-15,0 1 0,0 20 0,0-20 16,-21 21-16,21-1 0,0-20 15,-21 20-15,21-20 0,0-1 0,-22 1 16,1-22-16,21 1 0,0-1 16,-21 0-16,21-21 0,0 1 15,0-1-15,0 0 0,21-21 16,0 0-16,1 0 0,-1-21 16,21 0-16,-21-22 0,0 22 0</inkml:trace>
  <inkml:trace contextRef="#ctx0" brushRef="#br0" timeOffset="15842.95">3471 9017 0,'-21'-21'16,"42"42"-16,-63-63 0,42 21 0,0-1 0,0 1 16,0 0-16,42 0 0,-21 21 15,22-21-15,20 21 0,-20-21 16,20 21-16,-21 0 0,22-22 15,-1 22-15,-20 0 0,20 0 0,-20 0 16,-1 0-16,0 0 0,-21 0 16,22 0-16,-22 22 0,-21-1 15,0 0-15,0 0 16,0 0-16,-21 0 0,0 1 0,-1-1 16,1 0-16</inkml:trace>
  <inkml:trace contextRef="#ctx0" brushRef="#br0" timeOffset="16017.85">3556 9589 0,'0'21'0,"0"-42"0,0 84 15,0-42-15,21-21 0,0 0 16,0 0-16,22 0 0,-22 0 0,0 0 16,21 0-16,1 0 0,-22-21 15,21 21-15,1-21 0,-22 0 0,21 0 16,-21 21-16,0-22 0,1 1 15,-1 21-15,0 0 0</inkml:trace>
  <inkml:trace contextRef="#ctx0" brushRef="#br0" timeOffset="16576.53">4276 9948 0,'0'0'0,"42"0"16,-21 0-1,0 0-15,0 0 0,1-21 0,20 0 16,-21 0-16,0 0 0,0 0 0,1-1 16,-1-20-16,0 21 0,-21-21 15,0-1-15,0 22 0,0-21 0,0-1 16,0 22-16,0 0 16,-21 0-16,0 0 0,-22 0 0,22 21 15,-21 0-15,21 0 0,-22 21 0,1 0 16,0 21-16,20-21 0,-20 22 15,0 20-15,21-20 0,-1-1 0,1 21 16,0-20-16,21-1 0,0 0 16,0 1-16,0-1 0,0-21 0,0 22 15,0-22-15,21 0 0,0 0 0,1-21 16,20 0-16,-21 0 0,21 0 16,-20 0-16,20 0 0,-21 0 0,21-21 15,1 21-15,-1-21 0,0 0 16,-20-22-16,20 22 0,0 0 15,-21-21-15,1-1 0,-1 1 0,0 0 16,-21-43-16,0 21 0,0 22 16,0 21-16,0-21 0,0 20 15,-21 22-15,0 0 0,-1 0 16,1 22-16,21 20 16,-21-21-16,21 21 0,0 1 0,0-1 15,0 0-15,0-20 0,0 20 0,0 0 16,0-21-16,0 22 0,0-22 15,21 0-15,0 0 0,1 0 0,-1-21 16,0 22-16,21-22 0,-21 0 16,22 0-16,-1 0 0,0 0 15,1-22-15,20 1 0,-20 0 0,-1 0 16,0 0-16,1 0 0</inkml:trace>
  <inkml:trace contextRef="#ctx0" brushRef="#br0" timeOffset="16797.41">5376 9462 0,'0'-22'0,"0"44"0,-21-65 0,0 22 0,0 0 16,0 21-16,-1 0 0,1 0 16,0 21-16,21 0 0,-21 22 15,0-22-15,0 21 0,21 0 0,0 1 16,0-1-16,0 22 0,0-22 0,0 0 16,0-21-16,0 22 15,0-1-15,0-21 0,21 0 0,0 1 16,0-1-16,0 0 0,0-21 15,22 0-15,-22 0 0,21 0 0,1 0 16,20 0-16,22-21 0,-22 0 16,-20-1-16,-1-20 0</inkml:trace>
  <inkml:trace contextRef="#ctx0" brushRef="#br0" timeOffset="17075.25">6181 8784 0,'0'0'0,"0"-42"0,0 0 0,0 20 16,0 1-16,-22 21 0,1 0 16,0 0-16,0 21 0,0 1 15,0 20-15,-1 21 0,1 1 0,0-1 16,21 1-16,0-1 0,0 22 16,0-21-16,-21-1 0,21 22 0,0-22 15,0 1-15,-21-1 0,21 1 0,0-22 16,0 22-16,0-22 0,0 0 15,0-21-15,0 22 0,0-22 0,0 0 16,0 0-16,21-21 0,0 0 16,0 0-1,0 0-15,-21-21 0,0 0 0,22 0 16,-1-22-16</inkml:trace>
  <inkml:trace contextRef="#ctx0" brushRef="#br0" timeOffset="17570.14">5821 9462 0,'0'0'15,"-43"0"-15,1-22 0,21 22 0,-21 0 0,84 0 32,-21 0-17,21 0-15,1 0 0,20-21 16,-20 0-16,20 21 0,1-21 0,-22 21 16,21-21-16,-20 21 0,-1-21 15,0 21-15,1 0 0,-1 0 16,-21-22-16,0 22 0,1 0 0,-1 0 15,-21 22-15,0-1 16,0 0-16,0 0 0,-21 0 16,-1 22-16,1-22 0,0 21 0,0 0 15,21 1-15,-21-1 0,21 0 0,-21 1 16,21-1-16,0-21 0,0 22 16,0-22-16,0 0 0,21 0 15,0 0-15,0-21 0,21 0 0,-20 0 16,20 0-16,0 0 0,-21 0 0,22 0 15,-1-21-15,0 0 0,1 0 16,-22 0-16,21-1 0,1 1 0,-22-21 16,0 21-16,0-22 0,0 1 15,0-21-15,-21 20 0,0 1 0,0 0 16,0-1-16,0 1 0,-21 21 0,-21 0 16,21-1-16,0 1 0,-22 21 15,1 0-15,21 0 0,-22 0 0,1 21 16,0 1-16,21-1 0,-22 0 15,22 21-15,0-21 0,0 22 16,0-1-16,21-21 0,0 22 0,0-22 16,0 0-16,0 0 0,0 0 0,21 0 15,0 1-15,0-22 0,21 0 16</inkml:trace>
  <inkml:trace contextRef="#ctx0" brushRef="#br0" timeOffset="18553.82">7070 9483 0,'0'-21'0,"0"42"0,0-64 0,0 22 15,0 0-15,21 0 0,0 0 16,0 0-16,21-1 0,-20 1 0,20 0 16,-21 21-16,21-21 0,-20 21 0,20 0 15,-21 0-15,21 21 0,-20-21 16,-1 21-16,0 22 0,0-22 15,0 0-15,-21 21 0,21 1 0,-21-1 16,0 0-16,0 1 0,0-22 16,0 21-16,0 0 0,-21 1 0,0-22 15,21 21-15,0-21 0,-21 1 0,21-1 16,-21-21-16,21 21 0,-21-21 16,21-21-1,0 0 1,0-1-16,0-20 0,0 21 0,0-21 15,21-1-15,0 1 0,0 0 16,0 20-16,0-20 0,22-43 16,-22 64-16,0 0 0,21-21 15,-20 21-15,-1-1 0,21 22 16,22-42-16,-43 42 0,21 0 16,0 0-16,1-21 0,-22 21 0,21 0 15,1 0-15,-1 0 0,-21 0 16,0-21-16,22 21 0,-22 0 0,0 0 15,-21 21 1,0 0 0,-21 0-16,21 0 15,-21 22-15,-1-22 0,1 0 16,0 21-16,21-20 0,0 20 0,-21 0 16,21-21-16,0 22 0,-21-22 0,21 0 15,0 21-15,0-20 0,0-1 16,21 0-16,0 0 0,0-21 15,0 0-15,1 0 0,20 0 0,-21 0 16,0 0-16,22 0 0,-22 0 16,0-21-16,0 0 0,21 0 0,-20-1 15,-1 1-15,0-21 0,0 21 16,0-22-16,0 1 0,1 21 16,-22-21-16,21-1 0,-21 22 0,21-21 0,-21 21 15,21-22-15,-21 22 0,0 0 16,0 42 15,-21-21-31,21 21 0,-21 22 16,0-22-16,21 0 0,-22 21 0,1 1 15,0-1-15,21 0 0,-21 22 0,0-22 16,0 22-16,-1-1 0,22 22 0,-21-22 16,0 1-16,0 20 0,0-20 15,0 21-15,-1-1 0,-20 86 16,21-86-16,0 1 0,0-22 15,-1 22-15,1 0 0,0-1 0,21-20 16,-21 21-16,21-22 0,0 1 16,0-1-16,0 1 0,0-1 0,0-21 15,0 1-15,21-1 0,-21 0 0,0-20 16,0 20-16,0-21 0,0 0 16,-21-21-1,0 0-15,0-21 0,-1 21 16,-20-21-16,21 0 0,-21 0 0,20-22 15,-20 22-15,21-21 0,0 21 16,-22-22-16,22 1 0,0 0 16,0-1-16,0 1 0,21-22 0,0 22 15</inkml:trace>
  <inkml:trace contextRef="#ctx0" brushRef="#br0" timeOffset="19088.2">8869 9589 0,'-21'0'0,"42"0"0,-64 21 0,43 0 0,0 0 15,0 0-15,0 0 16,0 1-16,0-1 0,22-21 31,20 0-31,-21 0 0,0 0 16,0-21-16,1-1 0,-1 1 0,-21 0 16,0 0-16,0 0 15,0 0-15,-21 21 16,-1 0-16,1 0 0,0 0 15,0 0-15,0 0 0,21 21 16,0 0-16,0 0 16,0 0-16,21-21 15,0 0 1,0 0-16,22 0 0,-22-21 0,0 0 16</inkml:trace>
  <inkml:trace contextRef="#ctx0" brushRef="#br0" timeOffset="19350.06">9588 9208 0,'0'0'0,"0"-22"15,0 1-15,0 42 32,0 1-17,0-1-15,0 0 0,0 0 0,-21 21 16,21-20-16,0 20 0,0-21 15,-21 21-15,0 1 0,21-1 0,-21-21 16,21 22-16,0-1 0,-21-21 0,21 0 16,0 0-16,0 1 0,0-1 15,0-42 1,21-1-16,0 1 16,-21 0-16,21-21 0,0 21 0</inkml:trace>
  <inkml:trace contextRef="#ctx0" brushRef="#br0" timeOffset="19720.84">9652 8742 0,'0'0'15,"-21"-21"-15,0 0 0,-1-1 0,1 1 0,0 21 16,0 0-16,0 0 0,0 21 16,-1 1-16,1-1 0,0 21 0,21-21 15,-21 22-15,21-1 0,0 0 16,0-21-16,0 22 0,0-22 0,0 0 15,0 0-15,21 0 0,0 1 0,0-22 16,22 0-16,-22 0 0,21 0 16,-21 0-16,64-22 15,-64 1-15,22 0 0,-22 0 0,0-21 16,0 20-16,0 1 16,-21-21-16,0 0 0,0 20 0,-21-20 0,0 21 15,0-21-15,0 20 0,-22 1 16,22 0-16,-21 21 0,21 0 0,-22 0 15,22 0-15,-21 21 0,21 0 0,-1 22 16,1-22-16,0 21 0,0 1 16,0-1-16,21 21 0,0-20 0,0-1 15,0 0-15,0-20 0,42 20 16,-21-21-16,22 0 0,-1 22 0,0-43 16,1 21-16,20-21 0</inkml:trace>
  <inkml:trace contextRef="#ctx0" brushRef="#br0" timeOffset="20171.98">10202 9208 0,'-42'0'15,"21"21"-15,0 0 0,-1-21 16,22 21-16,-21 21 0,0 1 16,21-22-16,0 0 0,0 21 15,0-20-15,0 20 0,0-21 16,0 0-16,0 22 0,0-22 0,0 0 15,-21 0-15,21 0 0,0 0 16,-21-21-16,21-21 31,0 0-31,0 0 0,0 0 16,0-22-16,0 22 0,0-21 0,0 0 16,0 20-16,0-20 0,0 0 0,21-1 15,0 1-15,0 0 0,22-1 16,-22 1-16,21 0 0,0 21 0,1-1 15,-1 22-15,0 0 0,1 0 16,-1 22-16,-21-1 0,22 21 16,-22-21-16,21 22 0,-21-1 0,-21 0 15,0-21-15,21 22 0,-21-1 16,0 0-16,0 1 0,0-22 0,0 21 16,-21-21-16,21 22 0,-21-22 0,21 0 15,-21 0-15,0 0 0,21 1 16,0-44 15,0 1-31,0 0 0,0-21 16,21 21-16,0-22 0</inkml:trace>
  <inkml:trace contextRef="#ctx0" brushRef="#br0" timeOffset="20396.84">10943 9059 0,'0'0'0,"0"22"15,0-1-15,0 0 16,0 0-16,-21 21 0,21-20 0,-21 20 16,21-21-16,-21 21 0,21 1 0,0-22 15,0 21-15,-22-21 0,22 22 16,-21-22-16,21 21 0,0-21 0,0 1 16,0-1-16,0 0 0,0-42 31,0 0-16,21-1-15,1 1 0,-22-21 16</inkml:trace>
  <inkml:trace contextRef="#ctx0" brushRef="#br0" timeOffset="20737.65">10901 8742 0,'-21'-21'0,"42"42"0,-64-63 0,22 20 15,0 22-15,0 0 0,0 0 0,0 0 16,-1 0-16,22 22 0,0-1 15,0 0-15,0 0 0,0 0 0,0 0 16,0 1-16,22-1 16,-1 0-16,0 0 0,0-21 15,21 0-15,-20 0 0,20 0 0,-21 0 16,21 0-16,-20-21 0,20 0 16,-21 21-16,0-21 0,0-1 0,-21-41 15,0 42-15,0 0 0,0-1 16,-42 1-16,21-21 0,0 21 15,-22 0-15,1-1 0,0 1 0,21 21 16,-22 0-16,1 0 0,21 0 0,-22 0 16,22 21-16,0 1 0,0-1 15,0 21-15,21-21 0,0 22 0,0-22 16,0 21-16,21-21 0,0 22 16,21-22-16,1 0 0,-1 0 15,0-21-15,22 0 0,-22 0 0</inkml:trace>
  <inkml:trace contextRef="#ctx0" brushRef="#br0" timeOffset="21013.5">11853 8488 0,'0'-21'0,"0"42"0,0-63 16,-21 42-16,0 0 15,0 0-15,0 21 0,-1 21 0,1 0 16,0 1-16,21-1 0,-21 22 15,0 20-15,0-20 0,21-1 16,-22 64-16,22-63 0,-21-1 16,21-20-16,0-1 0,0 21 15,0-20-15,0-22 0,0 21 0,0-21 16,0 22-16,21-22 0,1 0 0,-1 0 16,0-21-16,0 0 15,0 0-15,0-21 0,1 0 16,-1 0-16,0 0 0,-21-1 0,21 1 15,-21-21-15</inkml:trace>
  <inkml:trace contextRef="#ctx0" brushRef="#br0" timeOffset="21176.4">11472 9017 0,'-21'0'0,"42"0"0,-63 21 0,42 0 15,21-21 1,0 0-16,0 0 0,1 0 15,-1 0-15,0 0 0,21 0 0,-21 0 16,22 0-16,-22-21 0,21 0 0,-21 0 16,22 0-16,-1 0 0</inkml:trace>
  <inkml:trace contextRef="#ctx0" brushRef="#br0" timeOffset="21880">12552 8615 0,'-43'0'0,"86"0"0,-149 0 0,64 0 16,-1 0-16,1 0 15,21 0-15,0 0 0,-22 0 0,22 0 16,0 0-16,0 0 0,0 0 15,-1 0 1,44 0 15,-1 0-31,21 0 0,-21-21 16,22 21-16,-22-21 0,21-1 0,0 22 16,1-21-16,-1 0 0,0 0 15,1 0-15,20 0 0,-20-22 0,-1 22 16,0-21-16,1 21 0,-1-22 0,-21 1 15,-21 21-15,0-22 0,0 22 16,0 0-16,-42 0 0,21 0 0,-22 21 16,1 0-16,-22 0 15,1 0-15,-1 21 0,-63 21 16,43 1-16,20-1 0,22 0 0,-22 1 16,22-1-16,21 0 0,0 1 15,21-1-15,0 0 0,0-21 0,21 22 16,0-22-16,21 21 0,-20-21 0,20 1 15,21-1-15,-20 0 0,-1 0 16,22-21-16,-1 0 0,-21 0 0,1 0 16,20 0-16,-20 0 0,-1 0 15,-21 0-15,0 0 0,-42 0 16,0-21 0,0 21-16,-22 0 0,-20 0 0,-1 0 15,22 21-15,-43 0 0,22 0 16,-1 1-16,1 20 0,-1-21 15,22 21-15,-21 22 0,20-22 0,22 1 16,0 20-16,0-21 0,0 1 0,21 20 16,0-20-16,0-22 0,0 21 15,21 0-15,0-20 0,0 20 0,21-21 16,1 0-16,-1-21 0,0 0 0,22 0 16,-1 0-16,-20 0 0,20 0 15,1-21-15,-22 0 0,22 0 16,-1 0-16,-21-22 0,22 22 0,-1-21 0</inkml:trace>
  <inkml:trace contextRef="#ctx0" brushRef="#br0" timeOffset="22168.83">13377 7874 0,'0'0'15,"0"-42"-15,0 21 0,-21-1 0,0 1 0,0 21 16,0 0-16,-1 21 0,1 1 0,0 41 15,0 1-15,0-1 0,0 22 16,21-1-16,-22 22 0,1-21 0,0 0 16,0 20-16,0-20 0,0 0 15,-1 21-15,1-22 0,0-20 16,0 20-16,0-20 0,0-1 0,-1 1 16,1-22-16,0 22 0,21-22 0,0 0 15,0-20-15,0 20 0,0-21 16,0 0-16,21-21 15,0 0-15,22-21 0,-22 0 16,21 0-16,-21 0 0,22-1 0,-22 1 16,21-21-16</inkml:trace>
  <inkml:trace contextRef="#ctx0" brushRef="#br0" timeOffset="24196.67">13271 9186 0,'0'22'31,"22"-22"-16,-1 0-15,0 0 16,0 0-16,0 0 0,22 0 0,-22-22 16,21 1-16,0 21 0,-20-21 15,20 0-15,-21 0 0,21 0 0,-20 21 16,-1-22-16,-21 1 0,0 0 16,0 0-16,0 0 0,0 0 15,-21 21-15,-1 0 0,1 0 0,0 0 16,-21 0-16,21 0 15,-22 21-15,1 0 0,21 0 0,-22 21 16,1-20-16,21-1 0,0 21 0,0-21 16,-1 22-16,22-22 0,0 21 15,0 0-15,0-20 0,22-1 16,20 0-16,-21-21 0,21 21 0,1-21 16,-22 0-16,21 0 0,22 0 15,-22 0-15,0 0 0,1 0 0,-1-21 16,0 0-16,1 21 0,-1-21 0,0-1 15,-20 1-15,20-21 0,-21 21 16,21 0-16,-20-22 0,-22 1 16,21 21-16,-21-22 0,0 22 0,0 0 15,0 0-15,0 0 0,0 0 16,0 42 0,0 0-16,0 0 0,0 0 0,0 0 15,0 22-15,0-22 0,0 0 16,0 21-16,0-20 0,-21 20 0,21-21 15,0 0-15,0 0 0,0 1 0,0-1 16,0 0-16,0 0 0,0 0 16,0 0-16,21-21 31,-21-21-15,0 0-16,21 0 0,-21 0 0,21 0 15,-21-1-15,21 1 0,0-21 0,-21 21 16,22-22-16,-1 1 0,0 0 15,0-1-15,0 22 0,0-21 0,1 21 16,-1 0-16,0-1 0,0 22 16,0 0-16,0 22 0,-21-1 15,0 0-15,22 0 0,-22 0 0,21 22 16,-21-22-16,0 21 0,0 0 0,0-20 16,0 20-16,0-21 0,0 0 15,0 0-15,0 1 0,21-1 0,-21 0 16,0 0-16,21-21 15,0 21-15,0-21 0,1 0 16,-1 0-16,0-21 0,0 21 16,0-21-16,0 0 0,1 0 0,-1-1 15,0-20-15,0 21 0,-21-21 16,21-1-16,0 1 0,1 0 0,-22-1 16,21-41-16,0 41 15,-21 1-15,21 21 0,0 21 16,-21 21-16,0 21 15,0-21-15,0 1 16,0 20-16,0 0 0,0 1 16,0-22-16,0 21 0,-21 0 0,21-20 15,0 20-15,0-21 0,0 21 16,0-20-16,0-1 0,21 0 0,0 0 16,1 0-16,-1-21 0,0 21 0,0-21 15,21 0-15,-20 0 0,20 0 16,0 0-16,1 0 0,-1 0 0,64-42 15,-64 42-15,0-21 0,1-21 16,-22 20-16,21 1 0,-21-21 16,1 0-16,-1-1 0,-21 1 0,0 0 15,0-1-15,0 22 0,0-21 16,0 21-16,-21 21 0,-1 0 0,1 0 16,0 0-16,-21 0 0,21 21 15,-1 21-15,1-21 0,0 22 16,0-1-16,0-21 0,21 21 0,0 1 15,0-22-15,0 0 0,0 21 0,0-20 16,21-1-16,0 0 0,0 0 16,22-21-16,-22 21 0,21-21 0,0 21 15,22-21-15,-22 0 0,1 0 0,-1 0 16,0 0-16,43-21 16,-64 0-16,21 0 0,-20 0 15,-1 0-15,0-1 0,0 1 0,0 0 16,-21-21-16,21 21 0,-21-22 15,0 22-15,0 0 0,0 0 0,0 0 16,0 42 0,-21 0-16,21 0 0,-21 0 15,21 22-15,-21-22 0,21 0 0,0 0 16,0 0-16,0 22 0,0-22 0,0 0 16,0 0-16,0 0 15,21-21 1,0 0-16,0 0 15,1-21-15,-1 0 16,0 21-16,-21-21 0,21 0 0,0-22 16,0 22-16,1 0 0,-1-21 15,-21 20-15,21-20 0,0 0 16,0 21-16,0-1 0,1 1 0,-1 42 31,-21 1-31,0-1 0,0 0 0,0 0 16,0 21-16,0-20 0,0-1 0,0 21 15,0-21-15,21 0 0,-21 1 16,21-1-16,0 0 0,0 0 0,1-21 16,-1 21-16,21-21 0,-21 0 15,22 0-15,-22 0 0,21 0 0,0 0 16,-20 0-16,-1 0 0,21-21 0,-21 0 16,22 0-16,-22 0 0,0-22 15,0 22-15,0-21 0,0-22 16,1 22-16,-22-43 0,21 22 0,0-22 15,0 22-15,0-86 0,-21 65 16,21 20-16,-21 22 0,0-22 16,0 43-16,0-21 0,0 21 15,0 42 1,-21 0-16,0 0 0,0 22 0,21-1 16,-21 0-16,21 22 0,-21-22 0,-1 22 15,22-1-15,0 1 16,0-1-16,0 1 0,0-1 0,0 1 15,0-22-15,0 0 0,0 1 0,0-1 16,0 0-16,0-21 0,0 1 16,22-1-16,-1 0 0,0 0 0,0-21 15,0 0-15,22 0 0,-22 0 0,0 0 16,21 0-16,-21 0 0,22-21 16,-1 21-16,0-21 0,-20 0 15,20-1-15,0-20 0,-21 21 0,22 0 16,-22-22-16,21 22 0,-21-21 0,-21 0 15,0 20-15,0 1 0,0 0 0,-21 21 32,21 21-32,0 0 15,-21 1-15,21-1 0,0 21 0,0-21 16,0 0-16,0 1 0,0-1 16,0 0-16,0 0 0,0 0 15,0 0-15,0 1 0,0-1 0,0 0 16,0 0-16,-21 0 15,0-21-15,0 0 16,-1 0-16,1 0 0,0 0 16,0 0-16,21-21 15,-21 21-15,0-21 0,-1 0 0,1 0 16</inkml:trace>
  <inkml:trace contextRef="#ctx0" brushRef="#br0" timeOffset="24364.57">16679 8784 0,'0'0'0,"21"0"16,1-21-16,20 21 15,0 0-15,1 0 0,-1 0 0,0 0 16,1 0-16,-1-21 0,21 21 16,-20 0-16,-1 0 0,0-21 0,1 21 15,-1 0-15,0-21 0,1-1 0</inkml:trace>
  <inkml:trace contextRef="#ctx0" brushRef="#br0" timeOffset="24909.41">19240 7895 0,'43'-21'0,"-86"42"0,107-84 15,-43 42-15,0-1 0,-21 1 0,0 0 16,0 0-16,-21 21 0,0 0 16,-21 0-16,-1 0 0,1 21 15,0 0-15,-1 22 0,-20 20 0,20 1 16,-20 20-16,21 1 0,-22 0 0,22 20 15,-22 1-15,22 0 0,-22 21 16,22-21-16,0 21 0,-22-21 0,22 0 16,0-1-16,-1 22 0,1-21 15,21 0-15,0 0 0,21-21 0,0-1 16,0 1-16,0 0 0,21-22 0,0 1 16,0-1-16,21 1 0,-20-22 15,20-21-15,0 21 0,-21-20 0,22-22 16,20 0-16,-20 0 0,-1 0 15,21 0-15,1-43 0,-22 22 0,22-21 16,-1-1-16,1 1 0</inkml:trace>
  <inkml:trace contextRef="#ctx0" brushRef="#br0" timeOffset="25873.86">19854 8996 0,'0'0'16,"-148"-169"-1,106 147-15,-1 1 0,-20 0 16,21 21-16,-22 0 0,1 0 0,20 21 16,1 0-16,-22 1 0,22 41 15,0-21-15,-22 22 0,22-22 0,21 22 16,-22-1-16,22 1 0,-21-22 16,42 22-16,-21-1 0,21-21 0,0 1 15,0 20-15,0-42 0,0 22 0,21-22 16,0 0-16,0 0 0,64-21 15,-43 0-15,1 0 0,-1-21 16,21 0-16,-20 0 0,20-22 16,1 1-16,-1 0 0,1-1 0,-1 1 15,-20-21-15,20-1 0,-21 1 0,1-1 16,-1-21-16,0 1 0,-20-1 16,-1 22-16,0-22 0,0 21 15,0-20-15,0 20 0,-21 1 0,0 20 16,0 1-16,22 0 0,-22 21 15,0-1-15,0 1 16,0 42-16,-22 1 0,22 20 16,-21 0-16,0 1 0,0 20 0,0 1 15,0-1-15,-1 1 0,1 20 0,21-20 16,-21-1-16,21 1 0,-21-1 16,21 1-16,0-1 0,0-20 15,0-1-15,0 0 0,21 1 0,0-1 16,0-21-16,22 0 0,-22 0 15,0 1-15,21-22 0,1 0 0,20 0 16,-20 0-16,-1-22 0,21 1 16,-20 0-16,-1 0 0,0 0 15,43-64-15,-64 64 0,0-21 16,1-22-16,-22 22 0,0 21 16,0-22-16,0 22 0,-22-21 0,1 42 15,-21 0-15,0 0 0,20 0 16,1 0-16,0 21 0,0 0 15,0 0-15,21 0 16,0 1-16,0-1 0,0 0 16,21 0-16,0-21 15,0 21-15,22-21 0,-22 21 0,0 1 16,0-1-16,0 0 0,22 0 16,-43 0-16,21 0 0,0 1 0,0-1 15,-21 0-15,0 0 0,42 43 16,-20-43-16,-1 0 15,0-21-15,0 0 0,0 0 0,22 0 16,-22 0-16,21 0 0,-21 0 0,22-21 16,-22 0-16,21-1 0,-21 1 15,0 0-15,22 0 0,-22 0 16,0-43-16,0 22 0,-21 21 16,21-22-16,-21 1 0,0 21 0,0-21 15,0 20-15,0 44 31,0-1-31,0 0 0,0 0 16,-21 0-16,21 0 0,0 22 0,-21-22 16,21 0-16,0 0 0,0 0 15,0 1-15,0-1 0,0 0 0,0 0 16,0-42 31,21 0-47</inkml:trace>
  <inkml:trace contextRef="#ctx0" brushRef="#br0" timeOffset="26023.77">21124 9017 0,'0'-21'0,"0"42"0,-21-84 15,0 41-15,21 1 0,-21 0 16,21 0-16,-21 21 0,-1 0 16,1 0-1,21 21 1,0 0-16,0 0 0,0 1 15,21-22-15,1 0 16</inkml:trace>
  <inkml:trace contextRef="#ctx0" brushRef="#br0" timeOffset="26385.27">21272 9038 0,'0'0'0,"0"21"16,22 1-1,-1-1-15,0 0 16,0 0-16,-21 0 0,21 0 0,0 1 16,1-1-16,-22 0 0,21 21 0,0-21 15,-21 1-15,0-1 0,0 0 16,0 0-16,0 0 16,0 0-16,0-42 31,0 0-16,0 0-15,0 0 0,0 0 16,21-1-16,0-20 0,-21 21 16,21-21-16,1 20 0,-1-20 0,-21 0 15,21-1-15,0 22 0,0-21 16,0 21-16,1 0 0,-22-1 0,21 22 16,0 0-16,0 0 0,0 0 15,0 0-15,1 22 16,-22-1-16,0 0 15,21 0-15</inkml:trace>
  <inkml:trace contextRef="#ctx0" brushRef="#br0" timeOffset="27024.9">21823 9229 0,'21'21'32,"0"-21"-32,0 0 0,0 0 15,1 0-15,-1 0 0,0-21 0,0 0 16,21-1-16,-20 1 0,-1 0 15,0-21-15,-21 21 0,21 21 16,-21-22-16,0 1 0,-21 21 16,0 0-16,0 0 15,-1 0-15,-20 21 0,21 1 16,-21-1-16,-1 21 16,1-21-16,21 22 0,21-22 0,0 0 15,-21 0-15,21 21 0,0-20 0,0-1 16,0 0-16,21 0 0,-21 0 15,21-21-15,21 21 0,1 1 16,-1-22-16,-21 0 0,43 0 16,-22 0-16,-21 0 0,0 0 15,0-22-15,22 22 0,-43-21 16,21 0-16,0 21 0,0-42 0,-21 21 16,21-1-16,-21 1 0,0-21 0,43-22 15,-43 22-15,21 0 16,0 21-16,-21-22 0,21 22 15,0 0-15,1 0 0,-1 21 0,0 0 16,21 0-16,-21 0 0,1 0 0,-1 21 16,0 0-16,0 0 0,0 22 15,0-22-15,1 21 0,-1-21 0,0 22 16,0-22-16,0 21 16,0-21-16,-21 0 0,0 22 0,0-22 15,0 0-15,0 0 0,-21-21 47,21-21-47,0 0 0,-21 0 16,21 0-16,0-1 0,0-20 15,0 21-15,21-21 0,0 20 0,-21-20 16,22 21-16,-1-21 0,21 20 0,-21 1 16,0 0-16,1 21 0,-1 0 15,21 0-15,-21 0 0,0 0 0,1 0 16,-1 0-16,-21 21 0,0 0 15,21 22-15,-21-1 0,0-21 16</inkml:trace>
  <inkml:trace contextRef="#ctx0" brushRef="#br0" timeOffset="27211.79">23368 9504 0,'0'21'0,"0"-42"0,0 63 0,0-21 15,21 1-15,-21-1 16,0 0-16,0 0 0,-21 0 15,21 0-15,-21-21 0,0 22 0,-1-1 16,22 0-16,-21 0 0,0 0 16,-21 0-16,21 1 0,-1-22 0,-20 21 15,21 0-15,-21-21 0,20 0 0,1 0 16,0 0-16</inkml:trace>
  <inkml:trace contextRef="#ctx0" brushRef="#br0" timeOffset="27604.57">23876 8509 0,'0'0'0,"21"-21"0,-21 0 0,0 0 16,21-22-16,0 22 0,-21 42 31,0 0-31,0 22 0,0-22 16,0 21-16,0 22 0,-21-22 0,0 22 15,21-1-15,-21 1 0,0-22 16,0 21-16,21-20 0,-22-1 16,22 0-16,-21 1 0,21-22 0,0 0 15,0 0-15,0 0 0,0 1 16,21-22 0,-21-22-16,0 1 15</inkml:trace>
  <inkml:trace contextRef="#ctx0" brushRef="#br0" timeOffset="28352.3">23368 8848 0,'0'0'0,"21"0"15,0 0 1,22 0-16,-22 0 0,21 0 16,0-21-16,22 21 0,-1-22 15,1 22-15,-1-21 0,22 0 0,-21 0 16,20 21-16,-20-21 0,-1 0 0,1-1 15,-22-20-15,0 21 0,-20 0 16,20-22-16,-21 22 0,-21-21 0,0 0 16,0 20-16,0 1 0,0 0 15,0 0-15,-21 21 0,0 0 16,0 21-16,-1 0 0,1 22 16,0-22-16,0 21 0,0 0 15,0 1-15,-1-1 0,1 0 16,21 1-16,0 20 0,-21-20 0,21-1 15,0 0-15,0 1 0,0-1 16,-21-21-16,21 21 0,0-20 0,0-1 16,0 0-16,0 0 0,0 0 15,21-21 1,0 0 0,-21-21-16,21 0 0,1-21 15,-1 20-15,0-20 0,0 0 0,0 21 16,0-22-16,1 1 0,20 0 0,-21 20 15,0 1-15,0 0 0,1 0 16,-1 0-16,0 21 0,0 0 0,0 0 16,-21 21-16,0 0 0,0 21 15,0-20-15,21 20 0,-21-21 16,0 21-16,0 1 0,0-22 0,0 21 16,0-21-16,0 1 0,0-1 15,0 0-15,0 0 0,0 21 16,0-20-16,22-22 15,-1 0 1,0 0-16,-21-22 0,21 22 16,0-21-16,0 0 0,1 0 0,-1 0 15,21-22-15,-21 22 0,0-21 16,1 0-16,-1 20 0,0-20 0,0 21 16,-21-21-16,0 20 0,0 44 31,0 20-31,-21-21 15,0 0-15,21 0 0,0 22 16,0-22-16,-21 0 0,21 0 0,-22 0 16,22 1-16,0-1 0,0 0 0,0 0 15,0-42 17,0 0-32</inkml:trace>
  <inkml:trace contextRef="#ctx0" brushRef="#br0" timeOffset="28528.2">24892 8657 0,'0'0'0,"-21"-21"0,0 21 16,-1 0-16,1 0 16,42 0 15,1 0-16,-1 21-15,0-21 0,0 0 0,0 0 16,0 0-16</inkml:trace>
  <inkml:trace contextRef="#ctx0" brushRef="#br0" timeOffset="28865.01">25400 8678 0,'0'0'0,"-21"0"16,0 0-16,-1 0 15,1 0-15,0 0 0,0 0 0,0 22 16,0-22-16,-1 21 0,22 0 16,-21-21-16,21 21 0,0 0 15,0 0-15,21 1 16,1-1-16,-22 0 16,21-21-16,0 21 0,0-21 0,0 21 15,22 0-15,-43 1 16,21-1-16,0-21 0,-21 21 0,0 0 15,0 0-15,0 0 16,0 1-16,-21-1 0,0-21 16,-22 21-16,22-21 0,0 0 0,0 21 15,-22-21-15,22 0 0,0 0 16,0 0-16,0 0 0,21-21 31,0 0-31</inkml:trace>
  <inkml:trace contextRef="#ctx0" brushRef="#br0" timeOffset="29233.8">25019 7980 0,'0'0'0,"0"-21"0,21 42 31,0 0-31,22 0 0,-1 22 16,0-1-16,1 0 0,-1 1 16,21 20-16,-20 1 0,-1-22 15,0 21-15,1 1 0,-1-1 0,-21 1 16,0-1-16,1 22 0,-1-21 16,-21-1-16,0 1 0,0-1 0,0 1 15,-21-1-15,-1-21 0,1 1 0,0-1 16,-21 0-16,-1 1 0,22-1 15,-21-21-15,0 22 0,-1-22 0,1 0 16,0 0-16,-1 0 0,1 0 0,0 1 16,20-22-16,1 21 0,0-21 15,0 0-15,21-21 32,21 21-32,0-22 0,0 1 15,22 0-15</inkml:trace>
  <inkml:trace contextRef="#ctx0" brushRef="#br0" timeOffset="29468.66">26204 9186 0,'0'0'15,"-21"0"-15,0 0 16,0 0 0,21 22 15,0-1-31,0 0 16</inkml:trace>
  <inkml:trace contextRef="#ctx0" brushRef="#br0" timeOffset="29675.54">26183 9589 0,'0'0'16,"0"21"-16,0 0 0,0 0 16,0 0-16,0 0 0,-21-21 15,0 22-15,0-1 0,-1 0 16,1-21-16,0 21 0,-21 0 0,21-21 15,-22 21-15,1 1 0,0-22 0,-1 21 16,1-21-16,0 0 0,-1 0 0,-20 21 16,-1-21-16,1 0 0</inkml:trace>
  <inkml:trace contextRef="#ctx0" brushRef="#br1" timeOffset="35796.36">402 11197 0,'21'0'0,"-42"0"0,21 0 47,-21 0-47,0-21 0,0 21 0,21-21 16,-22 21-16,1 0 16,21-21-16,43 21 62,-22 0-62,21 0 0,22 0 0,-1 0 16,1-21-16,-1 21 0,22 0 15,-1 0-15,1-22 0,21 1 0,21 21 16,0-21-16,0 21 0,0-21 16,21 0-16,0 0 0,22 21 0,-1-22 15,0-20-15,22 21 0,20 0 16,1 0-16,0-22 0,21 22 0,-22-21 15,43 21-15,-21-1 0,0-20 16,21 21-16,-21-21 0,0 20 0,232-41 16,-253 21-16,0 20 0,-22 1 15,1-21-15,-22 21 0,0 0 16,-42-1-16,0 1 0,-42 0 16,0 21-16,-22 0 0,-21-21 0,1 21 0,-22 0 15,0 0-15,0 0 16,0-21-16,1 21 0,-1 0 15,0 0-15,-21-21 0,21 21 16,-21-22-16,21 1 0,0 0 16</inkml:trace>
  <inkml:trace contextRef="#ctx0" brushRef="#br1" timeOffset="36928.14">10012 10202 0,'0'0'0,"-21"22"0,-22-22 0,1 0 15,21 0-15,0 0 0,-22 0 16,22 0-16,0 0 15,0 0-15,0 0 16,-1 0 15,44 0 1,-1 21-32,0-21 15,0 0-15,0 21 0,22-21 0,-22 0 16,21 0-16,22 21 0,-22-21 15,21 0-15,1 0 0,-1 0 0,1 0 16,-1 0-16,22 0 0,21 0 16,0 0-16,0 0 0,42 0 0,-21 0 15,21-21-15,0 21 0,0-21 16,22 21-16,20-21 0,1-1 0,-1 22 16,22-21-16,-1 21 0,22-21 15,-21 21-15,21 0 0,232-21 16,-253 21-16,0 0 0,21-21 15,-22 0-15,-20 21 0,20-22 16,-20 22-16,-22 0 0,1-21 0,-22 0 0,148 0 16,-169 0-16,0 21 15,-21-21-15,0 21 0,-22-22 0,-20 22 16,21-21-16,-43 21 0,21 0 0,-20-21 16,-22 21-16,0-21 15,0 21-15,0 0 0,1 0 16,-22-21 140,0 0-140,-22-1-16,1 22 0,-21 0 15</inkml:trace>
  <inkml:trace contextRef="#ctx0" brushRef="#br1" timeOffset="38384.12">15642 1672 0,'0'0'0,"0"-21"16,0 42-1,0 0 1,0 1-16,0 20 0,0 0 0,0 22 16,0-22-16,0 22 0,0-1 15,0 1-15,0 20 0,0 1 0,21 0 16,-21-1-16,0 1 0,0 21 0,21 0 16,-21-1-16,22 1 15,-22 0-15,21 21 0,-21 0 0,0 0 16,21 0-16,-21 0 0,0 21 15,0-21-15,0 0 0,0 0 0,0 0 16,0 0-16,0-21 0,0 21 0,0-21 16,-21 0-16,21-22 0,-21 1 15,21-21-15,0-1 0,0 1 0,-22-22 16,22 0-16,-21-21 0,21 1 0,0-1 16,0-42-1,0-1-15,0-20 0,0 21 16,0-43-16,0 1 0,0-1 0,0-20 15</inkml:trace>
  <inkml:trace contextRef="#ctx0" brushRef="#br1" timeOffset="39580.69">15536 1672 0,'0'0'0,"-21"0"15,21 21 1,0 1 0,0-1-16,21-21 0,22 21 15,-22 0-15,21-21 0,0 0 16,22 0-16,-1 0 0,1 0 0,21 0 15,20 0-15,22-21 0,0 0 16,0 0-16,22 21 0,-1-22 16,0 1-16,21 21 0,1-21 0,-1 21 15,21 0-15,-20-21 0,20 21 16,1 0-16,-1-21 0,1 21 0,-1 0 16,1 0-16,-1 0 0,1 0 15,-22 0-15,0-21 0,1 21 16,-1 0-16,-21 0 0,-21 0 15,0 0-15,0 0 0,-21-22 0,-21 22 16,-22 0-16,1 0 0,-1 0 16,-20 0-16,-22 0 0,0 0 0,0 0 15,0 0-15,-21 22 0,21-1 16,-21 0-16,0 0 16,0 0-16,0 0 0,0 1 0,0 20 15,0 0-15,0 1 0,0-1 16,0 0-16,0 22 0,0-22 0,0 22 15,0-1-15,0 1 0,0-1 16,0 22-16,0-1 0,0 1 16,0 0-16,0 84 0,0-84 15,22 21-15,-22-22 0,21 1 16,0 0-16,-21 20 0,21-20 0,0 0 16,-21-1-16,0 1 0,21 0 15,-21-1-15,22 1 0,-22 0 0,0-1 16,0 1-16,0 0 0,0-22 0,0 22 15,0-22-15,0 1 0,0-1 16,21 1-16,-21-1 0,21 1 0,-21-1 16,21-20-16,-21 20 0,0-20 0,21 20 15,-21-21-15,21 1 0,-21-1 16,0-21-16,0 22 0,0-22 16,0 21-16,0-21 0,0 0 0,0 1 15,-21-1-15,0 0 0,0 0 0,0-21 16,0 21-16,-1-21 0,1 0 15,21 21-15,-21-21 0,0 22 0,0-22 16,0 0-16,-1 0 0,1 0 0,-21 0 16,21 0-16,-22 0 0,22 0 15,-21 0-15,-22 0 0,22 0 0,-21 0 16,-1 0-16,1 0 0,-1 0 0,1 0 16,-1 0-16,-21 0 0,22 0 15,-22 0-15,1 0 0,-86-22 16,64 1-16,1 21 0,20 0 15,-21-21-15,-21 21 0,21 0 0,-21-21 16,21 21-16,-42 0 0,21-21 16,-21 21-16,0-21 0,0 21 0,-22 0 15,22 0-15,0 0 0,0 0 0,0 0 16,21 0-16,0 0 0,21 0 16,0 0-16,-21 0 0,21 0 0,0 21 15,1-21-15,-1 0 0,0 0 0,21 21 16,1-21-16,-1 0 0,21 0 15,1 0-15,-1 0 0,22 0 16,0 0-16,-1-21 0,22 0 0,21-1 16,0 1-16,0-21 15,0 0-15,0-1 0,0 1 0,21 0 16,1-22-16,20 1 0,-21-1 0</inkml:trace>
  <inkml:trace contextRef="#ctx0" brushRef="#br1" timeOffset="41299.92">16065 1588 0,'22'-22'0,"-44"44"0,44-65 15,-22 22 1,0 0-16,0 0 0,-22 0 15,1 21-15,21-22 16,-21 22-16,0 0 0,0-21 0,0 21 16,-1 0-16,1-21 0,0 21 15,0 0-15,0 0 0,0 0 0,-1 0 16,1 21-16,0 0 0,-21-21 16,21 22-16,-22-1 0,1 0 15,21 21-15,-22 1 0,22-1 0,-21 0 16,21 22-16,0-1 0,-1-20 15,1 20-15,0 1 0,21-1 0,0-21 16,0 22-16,0-1 0,0-20 16,0 20-16,0-20 0,0 20 0,21-21 15,0 1-15,1-1 0,-1-21 16,0 22-16,21-22 0,-21 0 16,22 0-16,-22 0 0,64-21 15,-64 0-15,21 0 0,22 0 0,-22 0 16,0 0-16,22-21 0,-1 0 0,1 0 15,-1 0-15,-20-1 16,20 1-16,-21-21 0,22 21 0,-22-22 16,1 1-16,-22 21 0,21-21 0,-21-1 15,22 1-15,-22 0 0,-21-1 16,0-20-16,0 20 0,0-20 0,0-1 16,0 1-16,-21-1 0,-1 1 15,1 21-15,-21-22 0,0 22 0,-1-1 16,-20 1-16,20 21 0,-20-21 15,-1 20-15,1 1 0,-1 21 16,1-21-16,21 21 0,-22 0 0,1 0 16,20 0-16,-20 0 0,-1 0 0,22 21 15,-22 0-15,22 1 0,-21-1 16,20 0-16,1 21 0,0 1 16,-1-1-16,22 21 0,0-20 0,0 20 15,0-20-15,21 20 0,-22 1 16,22-22-16,0 21 0,0-20 15,0-1-15,0 22 0,0-22 0,22 0 16,-1 22-16,0-22 0,21 0 0,-21-20 16,22 20-16,-22 0 0,21-21 15,1 1-15,-22-1 0,21 0 0,64-21 16,-64 0-16,1 0 16,20 0-16,-21 0 0,22-21 0,42-22 15,-43 22-15,-20 0 16,20-21-16,-21 21 0,1-22 15,-1 22-15,0-21 0,-20-1 0,20 1 16,-21 21-16,-21-21 0,0-1 16,0 1-16,0-22 0,0 22 0,0 0 15,-21-1-15,0-20 0,0 21 16,-22-1-16,22 1 0,-21 21 16,-1-22-16,22 22 0,-42-42 15,20 42-15,22 21 0,-21-22 16,21 22-16,0 0 0,-22 0 0,22 0 15,0 0-15,-21 0 0,20 0 16,-20 22-16,21-1 0,-21 21 0,-22 22 16,22-22-16,-22 43 15,43-43-15,-21 0 0,21 1 16,21 20-16,0-21 0,-22 1 16,22-1-16,0 0 0,0-20 0,0 20 15,22 0-15,-22 1 0,21-22 0,0 21 16,0-21-16,21 0 0,-20 22 15,-1-22-15,21-21 0,-21 21 0,22 0 16,-22-21-16,21 0 0,0 0 16,-20 0-16,20 0 0,0-21 0,1 0 15,-1 0-15,0 0 16,1-1-16,-1-20 0,-21 21 0,21 0 16,-20-22-16,-22 22 0,0-21 0,0 0 15,0-1-15,0 1 0,0 0 16,-43-1-16,22 22 0,0-21 0,0-1 15,-22 22-15,22 0 0,-21 0 16,21 0-16,-22 0 0,22 21 0,-21 0 16,21 0-16,-22 0 0,1 21 15,21 0-15,-21 0 0,20 21 16,1-20-16,0-1 0,0 21 0,0-21 16,21 22-16,0-22 0,0 0 15,0 0-15,0 0 0,0 0 0,21 1 16,0-1-16,0 0 0,0-21 15,22 21-15,-22-21 16,0 0 0</inkml:trace>
  <inkml:trace contextRef="#ctx0" brushRef="#br1" timeOffset="41804.62">14880 2201 0,'21'0'16,"-42"0"-16,63 0 0,-20 0 0,-1-21 15,-42 21 1,-1 0-16,-20-21 15,21 21-15,-21 0 0,-1 0 16,-20 0-16,20 0 0,1 0 0,-21 0 16,-1 0-16,1 0 0,-1 0 15,-21 0-15,22 0 0,-1 0 0,1 0 16,21 0-16,-22 0 0,22 0 16,-1 0-16,22 0 0,-21 0 15,21 0-15,0 0 0,-1 0 0,44 0 47,-1-21-31,0 21-16,-21-21 0,21 21 15</inkml:trace>
  <inkml:trace contextRef="#ctx0" brushRef="#br1" timeOffset="42107.46">14012 1990 0,'0'0'0,"0"21"47,-21-21-47,0 21 16,0 0-16,0-21 0,-1 21 0,1 1 15,-21-22-15,21 21 0,0 0 16,-1-21-16,1 21 0,0-21 0,0 0 16,0 21-16,0-21 0,-1 0 15,22 21 1,22 1-1,-1-1-15,0-21 0,0 21 16,0-21-16,0 21 0,22 0 0,-22-21 16,0 21-16,0 1 0,0-22 15,1 21-15,-1-21 0,0 21 16,0 0-16,0-21 16</inkml:trace>
  <inkml:trace contextRef="#ctx0" brushRef="#br1" timeOffset="42914.09">10329 2582 0,'0'-21'16,"0"0"0,0 0-16,21 0 15,1 21-15,-22-21 0,0-1 16,21 1-16,-21 0 0,0 0 16,-21 21-1,-1 0-15,1 21 0,-21-21 16,0 21-16,-1 0 0,22 1 0,-21-22 15,-1 21-15,1 0 0,21 0 16,0 0-16,0 0 0,21 1 0,0-1 16,0 0-16,0 0 0,21 0 15,0 0-15,0 1 0,0-1 16,0-21-16,22 21 0,-1 0 0,-21 0 0,22 0 16,-1-21-16,-21 22 15,21-1-15,-20 0 0,-1 0 0,0 0 16,0 0-16,-21 1 0,0-1 15,-21 0-15,-21 0 0,20 0 16,-20 0-16,-21-21 0,-1 22 0,1-1 16,-1-21-16,-21 0 0,22 0 15,-1 0-15,1 0 0,-1 0 0,22-21 16,0 21-16,-1-22 0,22 1 16,0 0-16,0 0 0,0 0 15,21 0-15,0-1 0,0 1 0,0 0 16,21 0-16,0 0 0,21 0 0,1-1 15,-1 1-15,0 0 0,22 0 16,-22 0-16,22 0 0,-1-1 16</inkml:trace>
  <inkml:trace contextRef="#ctx0" brushRef="#br1" timeOffset="43192.93">10689 2498 0,'0'0'0,"0"-21"32,21 21-32,0 0 0,22 0 15,-22-22-15,21 22 0,1 0 16,-1 0-16,0-21 0,-21 21 0,22-21 15,-22 21-15,21 0 0,-21 0 16,-42 0 15,0 21-31,-21 0 0,21-21 16</inkml:trace>
  <inkml:trace contextRef="#ctx0" brushRef="#br1" timeOffset="43435.79">10858 2477 0,'0'21'16,"0"0"0,0 0-16,0 0 0,22 22 15,-22-22-15,21 0 0,-21 21 0,0 1 16,0-22-16,0 21 0,0-21 16,0 22-16,-21-22 0,-1 21 15,22-21-15,-21 22 0,0-22 0,21 0 16,0 0-16,0 0 0,-21 0 15,42-21 1,0-21 0,0 0-16,1 21 0,-1-21 15,0-21-15,0 20 0</inkml:trace>
  <inkml:trace contextRef="#ctx0" brushRef="#br1" timeOffset="43856.55">11409 2434 0,'-21'0'47,"21"21"-47,-22-21 109,22 43-109,0-22 0,-21 0 16,21 21-16,0 1 16,0-1-16,-21 0 0,21 1 0,-21-1 15,21 0-15,0 1 0,0-1 0,0 0 16,-21-20-16,21 20 0,0-21 15,0 0-15,0 0 0,0 1 0,0-1 16,21-42 15,-21-1-15,21 1-16,-21 0 0,0 0 16,0-21-16,0 20 0,0-20 0,21 21 15,-21-21-15</inkml:trace>
  <inkml:trace contextRef="#ctx0" brushRef="#br1" timeOffset="44245.32">11345 2604 0,'0'-22'0,"0"44"0,0-86 16,0 43-16,21 0 0,1-22 16,-22 22-16,21 0 0,0 0 15,0 0-15,0 21 16,0 0-16,1 0 0,-1 0 0,21 0 16,-21 0-16,0 0 0,22 0 0,-22 21 15,0 0-15,-21 0 0,0 0 16,0 1-16,0 20 0,0-21 0,0 0 15,-42 22-15,21-22 0,-22 0 16,22 21-16,-21-21 0,-1 1 0,1-22 16,0 21-16,21-21 0,-22 0 15,22 0-15,0 0 0,0 0 16,0 0-16,42 0 31,0 21-31,0-21 16,0 21-16,0 0 0,1 0 0,-1 1 15,21-1-15,-21 21 0,0-21 16,1 0-16,-22 1 0,21-1 0,0 0 16,-21 0-16,21 0 0,0 0 15,0 1-15,1-22 0,-1 21 16,0-21-16,0 0 0,0 0 16,0 0-16,-21-21 15,22-1-15,-1 1 0,0 0 0,0 0 16,0 0-16</inkml:trace>
  <inkml:trace contextRef="#ctx0" brushRef="#br1" timeOffset="44540.15">12298 2392 0,'0'0'0,"-21"0"16,-1 0-1,1 21-15,0 0 0,0 22 16,0-22-16,21 21 0,-21 0 0,-1 1 15,22-1-15,-21-21 0,21 22 16,0-1-16,-21 0 0,21 1 16,0-22-16,0 0 0,0 0 0,0 0 15,0 0-15,0 1 0,21-1 0,0-21 16,1 0-16,-1 0 0,0 0 16,21 0-16,-21 0 0,22 0 0,-1 0 15,-21 0-15,22-21 0,-22 21 16,21-22-16,-21 1 0,0 21 0,1-21 15,20-21-15,-42 21 16,0-1-16,0 1 0,0 0 16</inkml:trace>
  <inkml:trace contextRef="#ctx0" brushRef="#br1" timeOffset="44724.05">12234 2731 0,'-21'0'0,"42"0"0,-63 0 16,63 0 15,0 0-31,0 0 0,1 0 0,-1 0 16,21 0-16,-21 0 0,0-22 15,22 22-15,-22-21 0,0 0 0,0 21 16,0-21-16,1 0 0,-1 0 16,-21-1-16,0 1 0</inkml:trace>
  <inkml:trace contextRef="#ctx0" brushRef="#br1" timeOffset="44883.96">12277 2392 0,'-22'0'0,"44"0"0,-65 0 16,22 0-16,42 0 31,0 0-31,1 0 16,-1 0-16,21 0 0,-21 0 15,0-21-15,1 21 0,-1 0 0,21 0 16,-21 0-16,0 0 0,1 0 15</inkml:trace>
  <inkml:trace contextRef="#ctx0" brushRef="#br1" timeOffset="45233.76">12615 2752 0,'0'0'0,"0"21"0,0 0 16,21-21-16,1 0 0,-1 0 15,0 0-15,0 0 0,0 0 16,22-21-16,-22 0 0,0 0 16,0 21-16,0-22 0,-21 1 15,21 21-15,-21-21 0,0 0 16,-21 21 0,0 0-16,0 0 0,-21 0 15,20 0-15,1 21 0,0 0 16,0 0-16,0 1 0,0-1 0,21 0 15,0 0-15,-22 0 0,22 0 16,0 1-16,0-1 0,0 0 0,0 0 16,0 0-16,22-21 0,-1 21 15,0-21-15,21 0 16,-21 0-16,1 0 0,20 0 0,0 0 16,-21-21-16,22 21 0,-22-21 0,21 0 15</inkml:trace>
  <inkml:trace contextRef="#ctx0" brushRef="#br1" timeOffset="45436.64">13123 2731 0,'0'-22'0,"0"44"0,0-65 16,-21 43-16,21 21 31,0 1-31,0-1 0,0 0 16,21 0-16,-21 0 0,21 0 0,1-21 15,-1 22-15,0-1 0,0-21 16,0 21-16,0 0 0,1-21 15,-1 0-15,0 21 0,0-21 16,-21-21 15,0 0-31</inkml:trace>
  <inkml:trace contextRef="#ctx0" brushRef="#br1" timeOffset="45636.52">13356 2709 0,'-21'0'31,"21"22"-31,-21-1 16,0 0-16,-1 0 0,1 0 15,0 0-15,0 1 0,0-1 16,0 0-16,-1 0 0,1 0 0,0 0 16,0 1-16,0-1 0,0-21 0,-1 21 15,22 0-15,22-21 31</inkml:trace>
  <inkml:trace contextRef="#ctx0" brushRef="#br1" timeOffset="45984.32">13779 2709 0,'0'0'0,"-21"0"31,21 22-31,-21-1 16,21 0-16,0 0 0,-21 0 16,21 22-16,0-22 0,0 21 0,0-21 15,-21 22-15,21-1 0,-21-21 0,-1 21 16,22 22-16,0-22 0,-21 22 16,0-22-16,0 22 0,21-1 0,0-21 15,-21 22-15,0 63 16,-1-85-16,22 22 0,0-22 15,0 22-15,0-22 0,0 21 16,0-20-16,0 20 0,0-20 0,0-1 0,0-21 16,0 21-16,0-20 0,0-1 15,22 0-15,-22 0 0,21-21 0,0 0 16,0 0-16,-21-21 16,21-21-16,0 20 0,1-20 15,-1 0-15,-21-1 0</inkml:trace>
  <inkml:trace contextRef="#ctx0" brushRef="#br1" timeOffset="46300.14">13737 2985 0,'0'0'0,"0"-43"16,0 22-16,0-21 0,0 21 15,0-1-15,0 1 0,0 0 0,21 0 16,0 21-16,1-21 0,-1 0 15,21 21-15,-21 0 0,22 0 0,-1 0 16,0 0-16,1 21 0,-1-21 16,0 21-16,-21 0 0,1 21 0,-1-20 15,0 20-15,-21-21 0,0 43 16,-21-22-16,-22-21 0,22 21 16,-21-20-16,0 20 0,-1-21 15,1 0-15,0 0 0,-1 22 0,1-22 16,21-21-16,-22 21 0,43 0 15,-21-21-15,0 21 0,21-42 32</inkml:trace>
  <inkml:trace contextRef="#ctx0" brushRef="#br1" timeOffset="47712.33">14986 8742 0,'21'0'16,"-42"0"62,0 0-78,0 0 16,-1 0-16,1 0 15,0 0-15,0 0 0,0-21 16,0 21-16,-1 0 0,1 0 0,0 0 15,0-21-15,0 21 0,-22-22 0,22 22 16,0-21-16,0 21 0,-21-21 16,20 21-16,1-21 0,-21 21 0,-22-42 15,43 20-15,-21 1 0,0 0 16,-1 0-16,-20 0 0,20 0 16,-20-1-16,-1-20 0,1 21 15,21-21-15,-22 20 0,22-20 0,-1 21 16,1-21-16,0-1 0,-1 22 0,1-21 15,0-1-15,-1 1 0,-20 21 16,21-21-16,-1-1 0,-20 22 0,-1-21 16,1-1-16,-85-41 0,84 41 15,-21 1-15,22 0 0,-22-22 16,22 22-16,-22-22 0,22 22 0,-22-21 16,21 20-16,1-20 0,-22 20 0,22-20 15,-1 21-15,-63-85 16,64 84-16,-1-20 0,1-1 15,20 1-15,-20-22 0,-1 22 0,22-1 16,0-21-16,-22 22 0,22-1 16,0 1-16,-1-22 0,22 22 0,-21-1 15,21-20-15,-1 20 0,1-21 0,0 22 16,21-1-16,0 1 0,0-22 16,0 22-16,0-1 0,0 1 0,21-1 15,0 1-15,1-22 0,-1 22 0,0-1 16,0 1-16,0-1 15,0 1-15,1-1 0,-1 1 0,0 20 16,0 1-16,0-22 0,0 22 0,1 0 16,-1-1-16,0 22 0,0-21 15,0 0-15,0 20 0,22-41 16,-22 42-16,0 0 0,0 21 16,0-22-16,-21 1 0,22 21 15,-22-21-15,21 21 16,-42 0 62,-1-21-62</inkml:trace>
  <inkml:trace contextRef="#ctx0" brushRef="#br1" timeOffset="48234.03">11324 3916 0,'0'0'0,"-21"0"0,-43-21 31,64 0-31,-21 21 16,21 21-1,0 0 1,0 0-16,21-21 0,1 21 16,-1 0-16,0 1 0,0-22 0,0 21 15,22-21-15,-22 0 0,21 21 16,-21-21-16,22 0 0,-1 0 0,0 0 16,1 0-16,20 0 0,-21-21 15,22 21-15,-22-21 0,22-1 0,-22 22 16,-21-21-16,22 21 0,-22 0 0,-21-21 15,0 0 1,-21 21-16,-1 0 16,1 0-16,-21 0 0,21 0 15,-22 21-15,1 0 0,21 0 16,-21 1-16,20-1 0,-20 21 0,21-21 16,-21 22-16,20-1 0,-20 0 15,21 1-15,-21-1 0,-1 43 16,1-43-16,21 0 0,0 1 15,-1-1-15,1-21 0,0 21 0,21-20 16,0-1-16,0 0 0,0 0 16,0 0-16,0 0 0,0 1 15,21-22 1,0 0-16,1 0 16,-1-22-16,0 1 0,0 0 15,0 0-15</inkml:trace>
  <inkml:trace contextRef="#ctx0" brushRef="#br1" timeOffset="49438.64">11874 4678 0,'0'21'0,"0"0"32,0-42-17,0 0 1,22 0-16,-22 0 0,0-1 15,21 1-15,0-21 0,-21 21 0,21-22 16,0 1-16,0-21 0,-21 20 16,22-20-16,-1-1 0,0 1 0,0-1 15,-21 22-15,21-22 0,0 22 16,-21 0-16,0 21 0,0-22 0,22 22 16,-22 0-16,0 0 0,21 21 31,-21 21 0,0 0-31,21-21 0,0 21 0,0-21 16,0 21-16,1-21 0,-1 22 15,0-22-15,21 21 0</inkml:trace>
  <inkml:trace contextRef="#ctx0" brushRef="#br1" timeOffset="50038.3">13060 4445 0,'0'0'16,"-21"0"-16,-1 0 0,22-21 31,0 0-31,0 0 15,0-1-15,22 1 16,-1 0-16,0 21 0,0 0 16,0 0-16,0 0 0,1 0 15,-1 0-15,0 21 0,0-21 16,0 21-16,-21 22 0,0-22 0,0 0 16,0 21-16,0-20 0,0 20 15,0-21-15,0 0 0,0 22 0,0-22 16,0 0-16,0 21 0,0-21 0,0 1 15,0-1-15,-21-21 0,21 21 16,0-42 15,0 0-31,0-1 0,0 1 16,21 0-16,-21-21 0,21 21 16,1-22-16,-1 22 0,0-21 0,-21-1 15,21 1-15,21 21 0,-20-21 16,-1-1-16,0 22 0,21 0 15,-21 0-15,1 0 0,20 21 0,-21 0 16,0 21-16,0 0 0,1 0 16,-1 0-16,0 22 0,-21 20 15,0-21-15,0 1 0,0-1 0,0-21 16,0 22-16,0-22 0,0 21 16,0-21-16,0 0 0,0 1 0,0-1 15,0 0-15,0 0 16,0-42-1,0 0 1,21 0-16,0-1 0</inkml:trace>
  <inkml:trace contextRef="#ctx0" brushRef="#br1" timeOffset="50948.77">14033 4572 0,'0'0'0,"22"0"47,-1-21-47,0 21 15,21-21-15,-21 0 0,1-1 16,-1 1-16,21 0 0,-21 0 0,0 0 16,-21 0-16,0-22 15,22 22-15,-22 0 0,0 0 0,0-22 16,0 22-16,-22 21 0,1-21 0,0 21 15,0 0-15,-21 0 0,20 21 16,-20 0-16,21 1 0,0 20 0,-22 0 16,22-21-16,0 22 0,21-1 15,0 0-15,0-20 0,0 20 0,0 0 16,0-21-16,0 1 0,0-1 0,21 0 16,0 0-16,1 0 15,-1 0-15,0-21 0,0 0 0,0 0 0,0 0 16,1 0-16,20 0 0,-21-21 15,0 21-15,0-21 0,1 0 16,20 0-16,-21 0 0,0-1 0,0 1 16,22 0-16,-22-21 0,0 21 15,0-22-15,0 1 0,1 21 0,-1-22 16,-21 22-16,21-21 0,0 21 0,-21 0 16,21 21-1,-21 21-15,0 0 16,0 0-16,0 0 0,0 22 15,0-22-15,0 21 0,0-21 0,0 0 16,0 22-16,0-22 0,0 0 16,0 0-16,-21 0 0,21 1 0,0-1 15,0 0-15,0 0 16,21-21 15,0-21-31,1 21 0,-22-21 0,21 0 16,0-1-16,0 1 0,-21-21 15,21 21-15,0 0 0,1-22 16,-22 22-16,21 0 0,-21 0 0,21 0 16,-21 42-1,0 0 1,0 21-16,0-21 0,0 1 16,0-1-16,0 0 0,0 0 0,0 0 15,0 0-15,0 1 16,21-22-16,0 21 15,0-21-15,1 0 0,-1 0 0,21 0 16,-21 0-16,22 0 0,-22-21 0,21 21 16,0-22-16,1 1 0,-22 0 15,21 0-15,-21 0 0,1 0 0,-1-22 16,-21 22-16,0-21 0,0-1 16,0 22-16,0-21 0,-21 0 0,-1 20 15,1-20-15,0 21 0,0 0 16,0 21-16,0 0 0,-1 0 15,1 0-15,0 0 0,0 21 16,0 0-16,0 0 0,21 0 16,0 1-16,0-1 0,0 0 0,0 0 15,0 0-15,21-21 0,0 0 16,0 0-16</inkml:trace>
  <inkml:trace contextRef="#ctx0" brushRef="#br1" timeOffset="51468.47">16150 4276 0,'21'0'0,"-42"0"0,42-21 0,0 21 16,-21-22-16,0-20 16,0 21-16,0 0 0,0 0 15,-21-1-15,0 1 0,0 21 0,0 0 16,0 0-16,-1 0 0,1 0 15,0 21-15,0 1 0,-43 41 16,43-21-16,0 1 0,-21-1 16,21 0-16,-1 1 0,-20 20 15,21-20-15,21-1 0,0-21 0,0 0 16,0 0-16,0 1 16,42-1-16,-21-21 0,1 0 15,-1 0-15,0 0 0,21 0 0,-21 0 16,1-21-16,-1-1 0,21 1 15,-21 21-15,0-21 0,1 0 0,-1-21 16,0 20-16,21-41 0,-42 21 16,0-1-16,21 22 0,1-21 15,-22 21-15,0-1 0,0 1 0,0 42 32,0 1-32,0-1 0,0 0 15,0 21-15,0-21 0,-22 1 16,1 20-16,21 21 15,0-41-15,0-1 0,0 0 0,0 0 16,0 0-16,21 0 16,1-21-16,-1 0 0,0 22 0,0-22 15,21 0-15,-20 0 0,20 0 0,21 0 16,-20-22-16,-1 22 0,22-21 16,-22 0-16,0 0 0</inkml:trace>
  <inkml:trace contextRef="#ctx0" brushRef="#br1" timeOffset="51954.2">17060 4170 0,'0'-21'0,"0"42"16,-21-63-16,0 20 0,0 1 15,0 21-15,-1 0 0,1 0 0,-21 0 16,21 0-16,0 21 0,-1 1 0,-20 20 16,21-21-16,0 0 0,0 22 15,-1-1-15,-20 21 0,42-41 16,0 20-16,0-21 0,0 0 15,0 22-15,0-22 0,21 0 16,0 0-16,1-21 0,-1 0 0,21 0 16,-21 0-16,0 0 0,1 0 15,-1 0-15,21 0 0,-21 0 0,0-21 16,1 0-16,-1 0 0,0-1 16,0-20-16,0 21 0,0-21 15,-21-64-15,22 63 0,-22-20 16,0 21-16,0-22 0,0 22 15,0-43-15,0 43 0,0 21 16,0-1-16,0 1 0,0 0 16,0 42-16,0 0 15,0 1-15,-22 20 0,22-21 0,-21 43 16,0-22-16,21 21 0,0-20 16,0-1-16,0 22 0,0-22 0,0 0 15,0-21-15,0 22 0,0-1 16,0-21-16,21 0 0,-21 1 0,21-1 15,1-21-15,-1 21 0,0-21 16,0 0-16,21 0 0,-20 0 16,20 0-16,0 0 0,85-21 15,-84 21-15,-1-21 16,0-1-16,1 1 0</inkml:trace>
  <inkml:trace contextRef="#ctx0" brushRef="#br1" timeOffset="52428.93">17843 4276 0,'0'-21'16,"0"42"-16,22-85 0,-22 43 0,0 0 0,0 0 15,-22 0-15,1-1 16,0 22-16,-21 0 0,21 0 0,-1 0 16,1 22-16,-21-1 0,21-21 15,0 21-15,-1 0 0,1 21 16,0-20-16,0-1 0,0 0 0,21 21 16,0-21-16,0 1 0,-21-1 15,21 21-15,0-21 0,0 0 16,0 1-16,21-1 0,0-21 15,0 0-15,0 0 0,22 0 16,-22 0-16,0 0 0,0 0 0,21 0 16,-20-21-16,-1-1 0,0 1 15,0 0-15,0 0 0,0-21 16,-21-1-16,22 1 0,-1 0 0,-21-22 16,0 22-16,0-22 0,0 1 0,0 20 15,0-20-15,0 21 16,0-1-16,0 22 0,0 0 0,0 0 15,0 42 1,0 0-16,0 0 0,0 22 16,0-1-16,-21 0 0,-1 22 0,22-22 15,-21 22-15,21-22 0,0 0 16,0 1-16,0-1 0,0 0 0,0-21 16,0 22-16,0-22 0,0 0 15,0 0-15,21 0 16,1-21-16,-1 0 0,0 0 0,0 0 15,0 0-15,0 0 0,1 0 16,-1 0-16,0-21 0,0 21 0,21-21 16,-20 0-16,-1 21 0,0-21 0</inkml:trace>
  <inkml:trace contextRef="#ctx0" brushRef="#br1" timeOffset="52827.69">18224 4276 0,'0'0'0,"-21"-21"15,21-1-15,-21 1 0,21 0 16,0 0-16,0 0 15,0 0-15,0-1 0,0 1 16,21 0-16,0 21 16,1 0-16,20-21 0,-21 21 0,0 0 15,22 0-15,-22 0 0,0 0 16,21 21-16,-21 0 0,1 0 16,-1 1-16,0-1 0,-21 21 15,0-21-15,0 0 0,0 22 0,0-22 0,0 0 16,0 0-16,0 22 0,0-22 15,0 0-15,-21 0 0,21-42 47,0 0-31,0 0-16,0-1 16,0 1-16,0 0 0,21 0 0,0 0 0,0-22 15,-21 22-15,21-21 16,1 21-16,-1-22 0,21 22 0,-21 0 15,0-21-15,1 21 0,-1-1 16,0 22-16,0-21 0,0 21 0,0 0 16,1 0-1,-22 21-15,0 1 0,0-1 16,0 0-16</inkml:trace>
  <inkml:trace contextRef="#ctx0" brushRef="#br1" timeOffset="53836.12">18923 4255 0,'21'21'0,"0"-21"16,0 0-16,1 0 16,-1 0-16,0-21 15,-21-1-15,21 22 0,0-21 0,0 0 16,-21 0-16,0 0 0,22 0 16,-22-1-16,21-20 0,-21 21 0,0 0 15,0 0-15,0-1 0,0 1 16,-21 21-1,-1 0-15,1 0 0,21 21 0,-21 22 16,0-22-16,0 21 0,21-21 16,-21 22-16,-1-1 0,22-21 15,-21 0-15,21 22 0,0-22 16,0 0-16,0 0 0,0 0 0,0 1 16,21-1-16,1-21 15,-1 0-15,0 0 0,0 0 0,21 0 16,-20 0-16,-1 0 0,21 0 0,-21 0 15,0-21-15,1 21 0,20-22 16,-21 1-16,0 0 0,43-21 16,-43-1-16,21 22 0,-21-21 15,1 0-15,-1-1 0,0 22 16,0-21-16,-21 21 0,0-1 0,0 1 16,-21 21-1,0 21-15,0 1 16,-1-1-16,1 21 0,21-21 15,0 22-15,0-22 0,0 0 0,0 21 16,0-21-16,0 1 0,21-1 16,1-21-16,-1 21 0,0 0 0,0 0 15,0-21-15,0 0 0,1 21 16,-22-42 31,-22 21-47,1-21 0,0 21 15,0-21-15,0 21 0,0 0 16,-1 0-16,1 0 16,0 21-1,21 0-15,0 0 16,0 1-16,21-22 16,0 0-16,1 21 0,-1-21 15,0 21-15,21-21 0,-21 0 0,22 0 16,-22 0-16,21 0 0,-21 0 0,22 0 15,-22 0-15,21 0 0,-21-21 16,22 0-16,-1-1 0,-21 22 0,0-21 16,22 0-16,-22-21 15,0 21-15,0-22 0,0 22 0,-21-21 16,0-1-16,22-20 0,-22 42 16,0 0-16,0-1 0,-22 22 15,1 0-15,0 0 0,-21 0 16,21 22-16,-22-1 0,22 21 15,0-21-15,21 22 0,0-1 0,0-21 16,0 21-16,0-20 0,21-1 16,0 21-16,0-21 0,1 0 0,-1 1 15,0-1-15,0-21 0,0 21 16,0-21-16,-21 21 0,22 0 16,-22 0-1,-22-21 1,1 0-16,0 0 15,0 0-15,0 0 16,0 0-16,-1 0 0,1 0 16,0 0-1</inkml:trace>
  <inkml:trace contextRef="#ctx0" brushRef="#br1" timeOffset="60344.43">16277 1799 0,'0'0'16,"0"-21"-16,0 0 0,0 0 0,0 0 16,0-1-16,0 1 0,0 0 15,-21 0-15,0 0 0,0 0 0,-1-1 16,1 1-16,0 21 0,-21-21 0,21 21 16,-22 0-16,22-21 0,0 21 15,-21-21-15,20 21 0,1 0 16,0 0-16,0 0 0,-21 21 15,20 0-15,1 0 0,-21 0 0,0 22 16,20-1-16,-20 0 0,0 1 16,21-1-16,-22 22 0,22-22 0,0 0 15,0 22-15,0-22 0,21 0 16,0 1-16,0-1 0,0 0 0,0 1 16,0-1-16,21 0 0,0 1 0,0 20 15,21-20-15,-20-1 16,-1-21-16,21 21 0,-21 1 0,0-22 0,1 21 15,20-21-15,-21 1 16,0-22-16,22 21 0,-22-21 0,21 0 16,0 0-16,1 0 0,-1 0 0,0-21 15,22 21-15,-1-22 0,-20-20 16,20 21-16,-20 0 0,20-22 0,-21 1 16,1 0-16,-1-1 0,-21 1 15,22 0-15,-22-1 0,0 1 0,-21 0 16,21-22-16,-21 22 0,21-22 15,-21 22-15,0-21 0,0 20 0,0-20 16,0 20-16,-21-20 0,0 21 16,0-1-16,0 22 0,-22-21 0,22 21 15,-42-1-15,20 1 16,-20 0-16,20 0 0,-20 0 0,-1 21 16,1 0-16,-1 0 0,1 0 0,-1 0 15,22 0-15,-21 21 0,-1 0 16,1 0-16,-1 0 0,1 1 0,-1-1 15,22 21-15,-1 0 0,1-20 16,0 20-16,-1 0 0,22 1 16,0-1-16,0 0 0,0 1 15,0-1-15,-1-21 0,22 21 0,0 1 0,0 20 16,0-20 0,0-22-16,0 21 0,22 0 0,-1-20 0,0 20 15,21-21-15,-21 21 0,22-20 16,-1 20-16,0-21 0,1 0 15,-1 0-15,0-21 0,1 22 0,-1-1 16,0-21-16,1 0 0,-1 0 16,-21 0-16,22 0 0,-1 0 0,0-21 15,-21-1-15,22 1 0,-1 0 16,-21 0-16,22 0 0,-1 0 0,-21-22 16,0 22-16,0-21 0,1-1 15,-1 22-15,-21-63 16,0 41-16,0 1 0,0-22 0,-21 22 15,-1 0-15,1-1 0,-21 1 16,21 0-16,-22-1 0,22 22 0,-21-21 16,21 21-16,-22 0 0,-41-1 15,41 22-15,1 0 0,0 0 16,-1 0-16,1 0 0,0 22 16,-22-1-16,22 0 0,0 21 0,-1-21 15,1 22-15,21-22 0,-22 21 16,22 1-16,21-1 0,0 0 0,-21 1 15,21-22-15,0 21 0,0-21 16,21 22-16,-21-22 0,43 21 16,-22-21-16,0 0 0,0 1 0,21-1 15,-20 0-15,20-21 0,-21 21 16,21-21-16,-20 0 0,20 0 0,-21 0 16,0 0-16,22 0 0,-22 0 15,0-21-15,0 0 0,21 0 0,-20-1 16,-1 1-16,-21 0 0,21 0 15,-21 0-15,0-22 0,0 22 0,0-21 16,0 21-16,0 0 0,0-1 16,-21 1-16,0 0 0,-1 21 15,1 0-15,-21 0 0,21 0 16,0 0-16,-22 21 0,22 0 16,0 1-16,0-1 0,0 0 0,-1 0 15,1-21-15,21 21 0,0 0 16,0 1-16,0-1 0,0 0 15,21-21 1,1 0-16,-1 0 0,0 0 16,0 0-16,0 0 0,0 0 15,1 0-15,-1-21 16,0 0-16,0 21 16,-21-22-16,21 1 0</inkml:trace>
  <inkml:trace contextRef="#ctx0" brushRef="#br1" timeOffset="61147.97">17166 1355 0,'0'0'0,"-21"21"0,0 0 0,0 0 16,-1-21-16,1 21 0,21 1 0,-21-22 16,0 21-16,42-21 31,0 0-15,22-21-16,20 21 0,1-22 0,20 1 15,-20 0-15,20 0 0,1 0 16,-21 0-16,-1-1 0,1 1 15,-22 0-15,0 0 0,-21 21 16,22-21-16,-43 0 16,-21 21-1,-1 0-15,1 0 0,-21 0 0,0 0 16,20 0-16,-20 0 0,0 0 16,21 0-16,-1 0 0,1 0 0,0 0 15,21-22-15,21 1 31,0 21-31,22-21 0,-22 21 0,0 0 16,21 0-16,-20 0 0,-1 0 16,0 0-16,-21 21 15,0 0-15,0 1 0,0-1 16,0 0-16,0 0 0,-21 0 16,0 0-16,-1 1 0,1-22 15,21 21-15,-21 0 0,0-21 16,21 21-16,21-21 15,0-21 1</inkml:trace>
  <inkml:trace contextRef="#ctx0" brushRef="#br1" timeOffset="62004.51">18521 1080 0,'21'-22'0,"-42"44"0,63-44 0,-42 1 0,0 0 15,0 0-15,-21 0 16,0 21 0,0 0-16,-1 0 0,-20 0 15,21 21-15,-21 0 0,20 0 0,-20 0 16,21 1-16,0-1 0,0 0 16,-1 0-16,1 0 0,21 0 0,0 1 15,-21-1-15,21 0 0,0 0 16,0 0-16,21-21 15,0 0 1,1 0-16,-1-21 0,0 0 16,0 21-16,21-21 0,-20 0 15,-1-1-15,0 1 0,21 0 0,-21 0 16,-21 0-16,0-22 0,22 22 16,-22 0-16,0 0 0,0 42 31,0 0-31,0 0 0,0 1 15,0 20-15,0-21 0,0 0 16,0 22-16,0-22 0,0 0 16,0 0-16,21 0 0,0-21 0,0 21 15,0 1-15,0-22 0,22 0 16,-22 0-16,21 0 0,1 0 0,-22 0 16,21 0-16,0-22 0,1 1 15,-1 21-15,-21-21 0,22 0 0,-22 0 16,0 0-16,0-1 0,0 1 15,0-21-15,-21 21 0,0 0 0,0-1 16,0 1-16,0 0 0,0 0 16,0 0-16,-21 0 0,0 21 0,0 0 15,0 0-15,0 0 0,-1 21 16,1 0-16,0 0 0,0 0 16,0 0-16,0 1 0,-1-1 15,1 21-15,21-21 0,-21 0 0,21 1 16,0-1-16,0 0 0,0 0 15,0 0-15,21-21 0,0 0 16,1 0-16,-1 0 0,0 0 16,0 0-16,0 0 0,0-21 0,1 0 15,-1 0-15,0 0 0,21-1 16,-42 1-16,21-21 0,1 0 0,-1-1 16,-21 1-16,0 0 0,0-1 15,21 1-15,-21 0 0,0 20 16,0-20-16,0 21 0,-21 42 31,21 0-31,0 22 0,-21-22 16,21 21-16,0 0 0,-22 1 15,22-22-15,0 21 0,0 1 0,0-22 16,0 21-16,0-21 0,0 0 16,0 1-16,22-1 0,-1-21 0,0 21 15,0-21-15,0 0 0,22 0 16,-1 0-16,0 0 0,1 0 0</inkml:trace>
  <inkml:trace contextRef="#ctx0" brushRef="#br1" timeOffset="62436.26">19981 1016 0,'0'-21'0,"0"42"0,0-63 16,0 21-16,-42 21 15,21-22-15,-22 22 0,1 0 0,21 0 16,-21 22-16,-22-1 0,22 0 15,-1 0-15,1 0 0,-21 22 0,41-22 16,-20 0-16,0 42 16,42-41-16,0-1 0,0 21 15,21-21-15,0 0 0,21-21 16,-20 0-16,20 0 0,0 0 0,-21 0 16,22 0-16,-1 0 15,22 0-15,-22-21 0,-21 0 16,0 0-16,0-21 0,1 20 15,-1-20-15,0 0 0,0-1 0,-21 1 16,21 0-16,-21-1 0,0 1 16,0-43-16,0 43 0,0 0 15,0-1-15,-21 43 16,0 0 0,0 0-16,21 43 0,0-22 15,0 21-15,0-21 0,-21 22 0,21-1 16,0 0-16,0 1 0,0-1 15,0 0-15,0-20 0,21-1 16,-21 21-16,21-21 0,0 0 0,-21 1 16,21-22-16,0 0 15,1 0-15,-1 0 0</inkml:trace>
  <inkml:trace contextRef="#ctx0" brushRef="#br1" timeOffset="63732.52">20235 1101 0,'-21'-21'0,"42"42"0,-42-64 16,21 22-16,0 0 0,-21 0 16,21 0-16,0 0 0,0-1 15,0 1-15,21 21 16,0-21-16,22 21 16,-22 0-16,0 0 0,0 21 15,0-21-15,22 21 0,-22 22 16,0-22-16,0 0 0,-21 0 0,0 22 15,21-22-15,-21 0 0,0 0 16,0 0-16,0 0 0,0 1 0,-21-1 16,0-21-16,0 21 15,0-21-15,-1 0 0,1 0 16,0 0-16,21-21 16,0 0-16,0-1 0,0 1 15,0 0-15,0 0 0,21-21 16,0 20-16,1 1 0,-1-21 15,0 21-15,0 0 0,0-22 0,22 22 16,-22 21-16,0-21 0,0 21 16,0 0-16,0 0 0,1 0 15,-22 21-15,21 0 16,-21 0-16,0 1 0,0-1 16,0 0-16,-21-21 0,21 21 15,-22 0-15,22 0 16,0-42 31,22 0-47,-1 0 0,0 21 0,-21-21 15,21 0-15,0-1 0,-21 1 16,21 0-16,-21 0 0,0 0 16,0 0-16,0-1 0,-21 44 31,0-22-31,21 21 0,-21 0 15,0 0-15,0 21 0,-1-20 16,1-1-16,21 0 0,-21 0 16,21 21-16,-21-20 0,21-1 0,0 0 15,0 0-15,0 0 16,0 0-16,21-21 16,0 22-16,0-22 0,1 0 15,-1 0-15,0 0 0,21 0 0,-21-22 16,1 1-16,20 0 0,-21 21 15,21-42-15,-20 21 0,-1-1 16,21-20-16,-21 21 0,0-21 16,1 20-16,-22 1 0,0 0 0,21 0 15,-21 0-15,-21 21 32,21 21-32,-22-21 0,1 21 0,0 0 15,21 0-15,0 1 0,0-1 16,0 0-16,0 0 0,0 0 15,0 0-15,21 1 16,0-22-16,1 21 0,-1-21 16,0 21-16,0-21 15,-21 21-15,21-21 0,-42 0 47,0 0-47,0-21 16,0 21-16,-1 0 15,22 21 17,0 0-32,22 0 15,-1-21 1,0 0-16,0 0 16,0 0-16,0 0 0,1 0 0,-1-21 15,0 0-15,0 21 0,0-21 16,0 0-16,1 0 0,-1-1 0,0 1 15,0 0-15,0 0 0,0-21 16,-21 20-16,0 1 0,0 0 16,0 0-16,-21 21 15,0 0-15,21 21 16,-21 0-16,0 0 0,21 1 16,-21-1-16,21 0 0,0 0 0,0 0 15,0 0-15,0 1 0,0-1 16,21 0-16,0 0 0,-21 0 15,0 0 1,-21-21 15,0 0-15,21-21-16,0 0 16,0 0-1</inkml:trace>
  <inkml:trace contextRef="#ctx0" brushRef="#br1" timeOffset="65186.69">21675 868 0,'0'0'16,"-22"21"0,1 0-16,0-21 0,0 21 15,0 1-15,0-1 0,-1 0 16,1 21-16,0-21 0,0 1 15,21-1-15,0 0 0,0 0 16,0 0-16,0 0 0,0 1 16,21-1-16,0-21 0,0 0 15,1 21-15,20-21 0,0 0 0,1 0 16,-1 0-16,0 0 0,-21 0 16,22-21-16,-1 0 0,-21 21 0,22-22 15,-22 1-15,0-21 0,0 21 16,0-22-16,0 1 0,-21 0 0,0-1 15,22 1-15,-22 0 0,0 21 16,0-22-16,0 22 0,-22 21 31,1 0-31,0 42 0,0-20 16,21-1-16,0 21 0,-21 0 16,21 1-16,0-22 0,0 21 0,0 1 15,0-22-15,0 0 0,0 21 16,0-21-16,0 1 0,0-1 15,0 0-15,21-21 16,-21 21-16,21-21 0,0 0 16,0 0-16,1-21 15,-1 0-15,0 0 0,0-1 16,-21 1-16,21 0 0,-21 0 16,21 21-16,-21-21 0,0 0 15,22 21 1,-22 21-16,0 0 15,0 0-15,0 0 16,0 0-16,21-21 0,-21 22 0,0-1 16,21-21-16,0 21 15,0-21-15,0 0 0,1 0 16,20 0-16,-21 0 0,0 0 0,22 0 16,-22 0-16,21 0 0,-21-21 15,0 21-15,1-21 0,-1 21 0,0-22 16,0 1-16,-21-21 15,0 21-15,0 0 0,0-1 16,0 1-16,0 0 0,-21 21 0,0 0 16,0 0-16,-22 0 0,22 0 15,0 21-15,0 0 0,0 1 0,-1-1 16,1 0-16,21 0 0,0 0 16,0 0-16,0 1 0,0-1 15,0 0-15,21-21 16,1 0-16,-22 21 15,42-21-15,-21 0 0,0 0 16,0 0-16,-21-21 0,22 0 16,-1 21-16,0-21 0,0-1 0,0 1 15,-21 0-15,21 0 16,1 0-16,-22-22 0,0 65 47,0-1-47,0 0 15,0 0-15,0 0 0,0 0 16,21-21 0,0 0-1,0 0-15,0 0 16,0 0-16,1 0 0,-1 0 0,0-21 0,0 21 16,21-21-16,-20 21 0,-1-21 15,0 0-15,0 0 0,-21-1 16,21 22-16,-21-21 0,21 21 15,-21 21 17,0 1-32,0-1 15,22 0 1,-1-21-16,0 0 16,0 0-16,0 0 0,0 0 15,1 0-15,-1 0 0,0 0 0,-21-21 16,21 0-16,0 21 0,-21-22 15,0 1-15,0 0 16,0 0-16,0 0 16,-21 21-1,0 0-15,0 0 0,-22 0 16,22 0-16,0 0 0,0 0 16,0 21-16,0 0 0,-1 0 15,22 0-15,0 1 16,0-1-16,0 21 0,0-21 0,0 0 15,0 22-15,-21-22 0,21 0 16,0 21-16,0-20 0,0 20 16,0 0-16,0-21 0,0 22 0,0-22 15,21 21-15,-21 1 0,0-22 16,0 0-16,0 21 0,0-21 0,0 1 16,0-1-16,0 0 0,0 0 15,0 0-15,-21-21 0,0 0 16,0 0-16,0 0 15,0-21-15,21 0 16,0 0-16,0 0 16,0-1-16,21 1 0,-21-21 0,42 21 15,-21-22-15</inkml:trace>
  <inkml:trace contextRef="#ctx0" brushRef="#br1" timeOffset="65665.41">23389 1164 0,'0'0'0,"0"-21"16,0 0-1,21 21-15,0-21 0,1 0 0,-1 21 16,0-22-16,-21 1 0,21 21 16,0-21-16,-21 0 0,0 0 15,-21 21 16,0 0-31,0 21 16,0 0-16,-1 0 0,22 0 16,-21 1-16,21-1 0,0 0 15,21-21 17,1 0-17,-1 0-15,0-21 0,-21 0 16,21 21-16,0-22 0,0 1 0,1 0 15,-1 0-15,0-21 0,0 20 16,21-20-16,-42 21 0,0 0 16,22 21-16,-22 21 15,0 0-15,0 0 16,-22 22-16,22-22 0,-21 0 16,0 21-16,0 43 15,21-64-15,-21 0 0,0 0 16,21 1-16,0-1 15,-22-42 17</inkml:trace>
  <inkml:trace contextRef="#ctx0" brushRef="#br1" timeOffset="66585.83">17611 1016 0,'42'0'16,"-21"0"-16,0 0 0,0-21 0,1 21 15,20-21 1,-21 0-16,0-1 15,0 1-15,-21 0 16,0 0-16,0 0 16,0 0-16,-21-1 15,0 1-15,-21 0 0,21 21 0,-22-21 16,-20 0-16,-1 0 0,1 21 16,-1-22-16,-20 22 0,-1 0 0,-21 0 15,0 0-15,0 0 0,-21 0 16,0 0-16,-21 0 0,21 22 0,0-1 15,-21 0-15,21 21 0,-21 1 16,21-1-16,0 21 0,-21 1 16,42-1-16,0 1 0,0-1 15,0-20-15,43 20 0,-22 1 0,22-1 16,-22 1-16,43-1 0,-22 1 16,22-22-16,21 22 0,-22-22 0,22 0 15,21-21-15,0 22 0,0-22 0,0 0 16,0 0-16,0 0 0,0 1 15,-21-22 32,21-22-47,-21 1 0,0 21 0,0-21 16,-1 0-16,1 0 0,0 0 16</inkml:trace>
  <inkml:trace contextRef="#ctx0" brushRef="#br1" timeOffset="66942.62">14012 1418 0,'0'0'16,"-21"-21"-16,0 21 15,21 21 1,0 0-1,0 1-15,0-1 16,0 21-16,21-21 0,0 22 0,-21-22 16,21 21-16,1-21 0,-22 22 0,21-22 15,-21 0-15,21 0 0,0 0 16,-21 0-16,0 1 0,21-22 0,0 0 16,1 0-16,-1 0 15,0 0-15,0 0 0,0-22 0,0 22 16,1-21-16,-1 0 15,0 0-15,0 21 0,0-21 0,0 0 16,-21-1-16,22 22 0,-1-21 16,0 21-16,0-21 0,21 0 0,-20 21 15,-1-21-15,21 21 0,-21 0 0</inkml:trace>
  <inkml:trace contextRef="#ctx0" brushRef="#br1" timeOffset="75312.27">15938 1715 0,'0'-22'15,"0"1"1,0 0 15,-21 21-31,21-21 16,-21 21-16,21-21 15,-21 0-15,0 21 0,0 0 16,-1 0-16,1-22 0,0 22 16,0 0-16,0 0 0,0 0 0,-1 0 15,-20 22-15,21-1 0,0 0 16,-22 0-16,1 0 0,21 22 0,-21-1 15,20 0-15,-20 1 0,21 20 16,0-21-16,0 1 0,-1 20 0,1-20 16,0-1-16,0 21 0,21-20 15,0-1-15,0 0 0,0 1 0,0-1 16,0 0-16,21 1 0,0-1 16,0-21-16,22 22 0,-1-22 15,0 0-15,1 0 0,20 0 0,-20-21 16,20 21-16,1-21 0,-1 0 15,1 0-15,20 0 0,1 0 0,0 0 16,-22 0-16,22-21 0,-1 21 16,-20-21-16,-1 0 0,1 0 0,-1 0 15,-20-22-15,-1 22 0,0-21 0,1-1 16,-22 1-16,0 0 0,0-1 16,0 1-16,-21 0 0,0-22 0,0 22 15,0-22-15,0 22 0,-21-21 16,0 20-16,-21-20 0,21 20 15,-22 1-15,-20 0 0,-1 21 16,1-22-16,-1 22 0,-84 0 16,63 0-16,22 21 0,-22-21 15,22 21-15,-1 0 0,-20 0 16,20 21-16,1 0 0,-1 0 0,-21 0 16,22 22-16,21-22 0,-22 21 0,1 22 15,20-22-15,1 0 0,21 22 16,0-22-16,-1 0 0,22 22 0,0-22 15,0 1-15,22-1 0,-1 0 0,0 1 16,0-22-16,21 21 0,1 0 16,-1-20-16,0-1 0,1 0 15,-1 0-15,0-21 0,1 0 16,-1 0-16,0 0 0,22 0 0,-22 0 16,1 0-16,20-21 0,-21 0 15,22-22-15,-22 22 0,22 0 0,-22-21 16,0-1-16,1 22 0,-1-21 15,-21 0-15,0-1 0,1 1 16,-22 21-16,0-22 0,0 1 0,0 21 0,-22-21 16,1 20-16,0 1 0,-21 0 15,21 21-15,-22 0 0,-20 0 0,20 0 16,1 21-16,-21 0 0,20 22 16,1-22-16,21 0 0,-22 0 15,22 22-15,0-22 0,21 0 16,0 0-16,0 0 0,0 0 0,21 1 15,0-22-15,1 21 0,-1-21 16,21 21-16,-21-21 0,22 0 0,-1 0 16,0 0-16,-21 0 0,1 0 0,20 0 15,-21 0-15</inkml:trace>
  <inkml:trace contextRef="#ctx0" brushRef="#br1" timeOffset="89110.85">20616 10054 0,'-63'-42'15,"126"84"-15,-147-84 0</inkml:trace>
  <inkml:trace contextRef="#ctx0" brushRef="#br1" timeOffset="89697.51">19748 10224 0,'-42'0'0,"84"0"0,-105 21 0,21-21 0,20 0 15,-20 0-15,21 0 0,0 0 16,0 0-16,-1 0 0,1 0 15,0 0 1,42 0 31,0 0-31,1 0-16,20 0 0,21 0 0,1 0 15,-1 0-15,22-21 0,0 21 16,42-22-16,0 22 0,21 0 0,0-21 15,21 0-15,1 21 0,-1-21 0,22 21 16,-22-21-16,21 21 16,-41-21-16,-1 21 0,0-22 0,-21 22 15,0-21-15,-21 21 0,0-21 0,-22 21 16,1 0-16,-22 0 0,-20 0 16,-22-21-16,21 21 0,-21 0 0,-42 0 46,0-21-46,0 21 0,0 0 16,0 0-16,-1 0 16,-20 0-16,21 0 0,0 0 15,0 0-15,-22 21 0,22 0 0,-21-21 16,-1 21-16</inkml:trace>
  <inkml:trace contextRef="#ctx0" brushRef="#br1" timeOffset="90696.94">16954 11621 0,'0'0'0,"22"0"31,-22-22-31,0 1 16,0 0-16,0 0 0,0 0 15,0-22-15,0 22 0,0-21 0,-43 0 16,22 20-16,0-20 0,-21 0 15,20 21-15,-20-1 0,0 22 0,-1 0 16,22 0-16,-21 0 0,0 0 0,20 43 16,-20-22-16,21 21 0,0 1 15,-22-1-15,22 0 0,0 1 16,0-1-16,0-21 0,21 21 0,0 1 16,-21-22-16,21 21 0,0-21 15,0 1-15,0-1 0,0 0 0,21-21 16,0 21-16,0-21 15,0 0-15,22 0 0,-22 0 0,0-21 16,21 0-16,-21 0 0,22-1 0,-22 1 16,0 0-16,0 0 0,0-21 15,1 20-15,-22 1 0,0-21 0,0 21 16,0-22-16,0 22 0,0 0 0,0 0 16,21 42-1,-21 0-15,0 0 16,0 1-16,0-1 0,0 21 15,21-21-15,-21 0 0,21 1 16,-21-1-16,0 0 0,21-21 0,-21 21 16,21-21-16,1 0 0,-1 0 0,0 0 15,0 0-15,21 0 0,-20 0 16,20-21-16,0 0 0,-21 0 0,22-1 16,-22 1-16,21 0 0,-21-21 15,-21 21-15,0-1 0,0-20 0,0 21 16,0-21-16,0 20 0,0 1 0,0 0 15,-21 0-15,21 42 16,-21 0-16,21 0 0,0 1 16,0 20-16,0 0 0,0 1 0,0 20 15,0-21-15,0 1 16,0 20-16,0-20 0,21 20 0,-21 1 16,0-22-16,0 21 0,0-20 0,0 20 15,0-20-15,0-1 0,0 0 16,0 1-16,0-22 0,0 21 0,0-21 15,-21 0-15,21 1 0,0-44 32,0-20-32,0 0 0,0-1 15,0 1-15,0-21 0,0-1 16,0 1-16</inkml:trace>
  <inkml:trace contextRef="#ctx0" brushRef="#br1" timeOffset="90979.77">17124 11515 0,'0'-43'16,"0"86"-16,-21-107 0,21 22 0,0 0 15,0 20-15,21 1 16,0 21-16,0 0 16,0 0-16,22 0 0,-22 0 15,0 0-15,21 0 0,-21 0 0,22 0 16,-22 21-16,0 1 0,0-1 16,-21 0-16,0 0 0,0 0 0,0 0 15,-21 1-15,0 20 0,-21-21 0,-1 0 16,1 0-16,0 1 15,-1 20-15,1-21 0,0-21 0,20 21 0,-20 0 16,21-21-16,0 0 16,42-21-1,0 0 1,0 21-16,0-21 0,1 0 0,-1 21 16,0-21-16,21-1 0,-21 1 15,1 0-15</inkml:trace>
  <inkml:trace contextRef="#ctx0" brushRef="#br1" timeOffset="91243.62">17547 11261 0,'0'0'0,"0"-21"15,-21 42 1,21 0 0,-21 0-16,21 0 0,0 0 15,0 22-15,0-1 0,0 0 0,0 1 16,0-1-16,0 22 0,21-22 0,0 21 15,-21-20-15,0 20 0,0 1 16,0-1-16,0 1 0,0-22 16,0 22-16,0-22 0,0 0 0,0 1 0,0-22 15,0 21-15,0-21 0,0 0 16,0-42 0,0 0-1,0-21-15,0 21 16,0-22-16</inkml:trace>
  <inkml:trace contextRef="#ctx0" brushRef="#br1" timeOffset="91504.47">17526 11430 0,'0'-42'0,"0"84"0,0-105 0,0 20 16,0 22-16,0-21 0,0 21 0,21-1 16,0 1-16,0 0 0,1 0 15,-1 21-15,21 0 0,-21 0 0,0 0 16,22 0-16,-22 21 0,0 0 15,-21 0-15,0 22 0,0-22 16,0 21-16,0 1 0,0-22 0,0 21 16,-21 0-16,-43 22 0,22-43 15,21 0-15,-21 0 0,-1 1 16,22-1-16,0 0 0,0-21 16,0 0-16,42-21 15,0 0 1,0-22-16,0 22 0,0-21 0</inkml:trace>
  <inkml:trace contextRef="#ctx0" brushRef="#br1" timeOffset="91888.25">17865 11007 0,'0'0'0,"21"-21"0,-21 42 32,0 0-32,0 0 15,21 21-15,-21 1 0,0-1 0,0 0 16,0 1-16,0-1 0,0 0 15,0 22-15,0-22 0,0 1 0,0-22 16,0 21-16,0-21 16,21 22-16,-21-22 0,0 0 0,21-21 0,-21 21 15,21-21-15,1 0 0,-1 0 16,0 0-16,0-21 16,0 0-16,-21 0 0,21-1 15,1 1-15,-1-21 0,-21 21 0,0-22 16,21 22-16,-21-21 0,0 21 15,0 0-15,0-1 0,0 44 16,0-1 0,0 0-16,0 21 0,0-21 15,0 22-15,0-22 0,0 0 0,0 21 16,0-20-16,0-1 0,0 0 0,0 0 16,0 0-16,21-21 15,0 0 1,0 0-16,-21-21 0,22 21 15,-22-21-15</inkml:trace>
  <inkml:trace contextRef="#ctx0" brushRef="#br1" timeOffset="92052.35">18351 11218 0,'0'0'0,"-21"0"0,0 0 15,0 0-15,0 0 16,21 22-1,0-1-15,0 0 16,21-21 0,0 0-16,0 0 0,0 0 15</inkml:trace>
  <inkml:trace contextRef="#ctx0" brushRef="#br1" timeOffset="92296.21">18669 11134 0,'-21'21'31,"21"0"-31,-21 0 16,-1 0-16,22 1 0,-21 20 0,0-21 15,21 21-15,0 1 0,-21-22 0,21 21 16,0-21-16,0 22 0,0-22 16,0 0-16,0 0 0,0 0 15,21-21-15,0 22 0,0-22 0,1 0 16,-1 0-16,21 0 0,-21 0 15,22 0-15,-22 0 0,21 0 0,0-22 16,1 1-16,-1 0 0,22 0 0,-22-21 16,0 20-16</inkml:trace>
  <inkml:trace contextRef="#ctx0" brushRef="#br1" timeOffset="93747.81">19304 11176 0,'0'-21'0,"-42"169"0,84-317 16,-42 211-16,0-105 0,0 41 15,-21 22-15,0 0 0,-1 22 16,1-1-16,0 0 0,0 0 15,0 21-15,0-20 0,-1 20 16,1 0-16,21 1 0,-21-22 0,21 21 16,-21-21-16,21 22 0,0-22 15,0 0-15,0 0 0,0 0 0,0 0 16,21-21-16,0 0 0,0 0 0,1 0 16,-1 0-16,0 0 0,0 0 15,0 0-15,0-21 0,1 0 16,-1 0-16,0 0 0,0 0 0,0-22 0,-21 22 15,0-21-15,0 21 0,0-22 16,0 22-16,21-21 0,-21 21 0,0-1 16,0 1-16,0 42 31,0 1-31,0 20 0,-21-21 0,21 21 16,-21-20-16,21 20 0,0 0 0,0-21 15,0 1-15,0 20 0,0-21 16,0 0-16,21 0 0,0-21 15,1 0-15,-1 0 0,0 0 0,21 0 16,-21 0-16,22 0 0,-22 0 16,21-21-16,1 0 0,-22 0 0,21 0 15,-21 0-15,0-22 0,22 1 16,-22 0-16,-21-1 0,21-20 0,0 20 16,0-20-16,-21 21 0,0-22 15,0 22-15,0-22 0,0 22 0,0 0 16,0 20-16,0-20 0,0 21 15,-21 21 1,21 21-16,-21 21 16,0-20-16,21 20 0,0 0 0,0 22 15,0-22-15,0 22 0,0-1 0,0-21 16,0 1-16,0 20 0,21-42 16,0 22-16,-21-1 0,21-21 0,1 0 15,-1 1-15,-21-1 0,21-21 0,0 0 16,0 21-16,0-21 15,1 0-15,20 0 0,-21-21 16,0 0-16,0 21 0,1-22 0,-1-20 16,0 21-16,0-43 15,0 22-15,0 21 0,-21-21 0,22 20 16,-1 1-16,-21 0 0,0 0 0,21 21 16,0 21-1,-21 0-15,0 0 0,0 1 0,0-1 16,0 0-16,0 21 0,0-21 0,0 1 15,0-1-15,0 0 16,0 0-16,21-21 0,-21 21 16,21-21-16,1 0 0,-1 0 15,0 0-15,0 0 16,21 0-16,-20-21 0,-1 21 0,0-21 16,21 0-16,-21 0 0,1-1 0,-1 1 15,0-21-15,0 21 0,0 0 16,0-1-16,1 1 0,-22 0 0,21 21 15,0 0 1,-21 21-16,0 0 0,0 1 0,0 20 16,0-21-16,0 0 0,0 0 15,0 1-15,0-1 0,0 0 16,0 0-16,21 0 0,-21 0 0,21-21 16,0 0-16,1 0 15,-1 0-15,0 0 0,0 0 16,0 0-16,0 0 0,1 0 0,-1-21 15,0 0-15,0 0 0,0 0 0,0 0 16,1-1-16,-22 1 0,0 0 16,0-21-16,0-1 0,0 22 0,0-21 15,0-22-15,-22 22 16,1 21-16,0-21 0,0 20 0,0 1 16,-22 21-16,22 0 0,0 0 15,0 21-15,21 1 0,-21-1 16,0 21-16,21 0 0,-22 1 0,22-1 15,0 0-15,0 1 0,0-22 16,0 21-16,0-21 0,0 1 16,22-1-16,-1 0 0,0-21 0,0 0 15,0 21-15,0-21 0,1 0 0,-1 0 16,0 0-16,0-21 16,0 21-16,0-21 0,1 0 0,-1-1 15,0 1-15,0 0 0,0 0 0,0-21 16,22 20-16,-22-20 0,0 21 15,0-21-15,22 20 0,-22 22 0,0-21 16,0 21-16,0 0 0,-21 21 16,0 22-16,0-22 0,0 0 15,0 21-15,0-20 0,0 20 16,0-21-16,0 21 0,0-20 16,0-1-16,0 0 0,0 0 15,21 0-15,1-21 0,-1 0 16,0 0-16,0 0 15,0 0-15,0 0 0,22-21 16,-22 21-16,0-21 0,0 0 0,0 0 16,22-1-16,-22-20 0,0 21 15,21 0-15,-20 0 0,-1-1 16,0 1-16,0 0 0,-21 42 31,0 0-31,0 1 0,-21-22 16,0 21-16,0 0 0</inkml:trace>
  <inkml:trace contextRef="#ctx0" brushRef="#br1" timeOffset="93976.69">21040 10837 0,'0'0'0,"-22"-21"16,1 21-16,0 0 16,0 0-16,0 0 47,0 0-47,-1 0 0,1 0 15</inkml:trace>
  <inkml:trace contextRef="#ctx0" brushRef="#br1" timeOffset="94173">19833 11070 0,'0'21'16,"21"-21"-1,0 0 1,1 0-16,-1 0 0,21 0 0,-21 0 15,22 0-15,-1 0 0,0 0 0,-21 0 16,22 0-16,-22 0 0,21 0 16,-21 0-16,1 22 0</inkml:trace>
  <inkml:trace contextRef="#ctx0" brushRef="#br1" timeOffset="95145.43">19600 12002 0,'-21'0'0,"42"0"0,-63 0 16,21 0 0,21 21-1,0 0-15,0 0 0,0 0 0,0 0 16,0 22-16,0-22 0,0 21 0,0 1 15,0-22-15,0 21 0,0 0 16,-21 1-16,-1-1 0,1-21 16,21 22-16,-42-1 0,21-21 0,0 21 15,-1-20-15,1-1 0,0 0 16,0 0-16,0 0 0,21 0 0,-21-21 16,-1 0-16,22-21 15,0 0-15,0 0 0,0 0 0,0-22 16,0 1-16,0 0 0,0-1 15,22-20-15,-1 21 0,0-1 0,0 22 16,0-21-16,0 21 0,22 21 16,-22 0-16,0 21 15,0 0-15,0 21 0,1-21 16,-1 22-16,0-1 0,-21-21 16,21 0-16,0 1 0,0-1 0,1-21 15,-1 21-15,21-21 0,-21 0 16,22 0-16,-1 0 0,-21 0 0,21 0 15,1 0-15,-1 0 0,0-21 0,-20 0 16,20-1-16,-21 1 0,21 0 16,-20 0-16,-1 0 0,0 0 0,0-1 15,0 1-15,0 0 0,1 0 16,-1 0-16,0 21 0,-21 21 31,0 0-15,0 0-16,0 0 0,0 1 0,0-1 15,0 0-15,0 0 16,0 0-16,0 0 0,21-21 16,0 22-16,0-22 0,1 0 15,-1 0-15,0 0 0,0 0 16,0 0-16,22-22 0,-22 1 0,0 0 16,0 0-16,0 0 0,0 0 0,22-1 15,-22 1-15,0 0 0,0-21 16,0 21-16,1-1 0,-1 1 15,-21 0-15,21 0 0,0 21 0,0 0 16,-21 21 0,0 0-16,0 0 15,0 1-15,0-1 0,0 0 0,0 0 16,0 0-16,0 0 0,21-21 16,1 0-1,-1 0-15,0 0 0,0 0 0,0 0 16,22-21-16,-22 21 0,21-21 15,-21 21-15,0-21 0,22 0 16,-22 0-16,0-1 0,0 1 0,22 0 0,-1 0 16,-21 0-16,0 21 15,0 0-15,1 21 16,-22 0-16,0 0 16,0 0-16,0 1 0,0-1 15,21-21 1,0 0-16,0 0 0,0 0 0,0-21 15,1-1-15,-1 1 0,21 0 0</inkml:trace>
  <inkml:trace contextRef="#ctx0" brushRef="#br1" timeOffset="95776.23">23834 9758 0,'-22'0'0,"44"0"0,-86 21 16,43 0-16,0-21 16,21 21-16,0 1 15,21-22-15,21 0 16,1 0-16,-1 0 0,21 0 0,1 0 15,84 0-15,-63 0 0,21 0 16,-22 0-16,22-22 0,0 22 16,-21-21-16,20 0 0,-20 21 0,0-21 15,-22 0-15,1 21 16,-1-21-16,-20-1 0,20 22 0,-63-21 16,21 21-16,-42 0 31,0 0-31,0 0 0,0 0 15,-1 21-15,-20-21 0,21 22 0,0-1 16</inkml:trace>
  <inkml:trace contextRef="#ctx0" brushRef="#br1" timeOffset="97242.15">23241 10774 0,'0'-21'15,"0"0"1,0-1-16,0 1 16,0 0-1,0 0 1,0 0 31,-21 21-16,0 0-15,21 21-16,-22-21 15,22 21-15,-21-21 0,21 21 16</inkml:trace>
  <inkml:trace contextRef="#ctx0" brushRef="#br1" timeOffset="98866.45">23220 10732 0,'0'0'16,"0"-22"-16,0 1 16,0-21-1,-21 42 1,-1 0-16,1 0 15,0 0-15,21 21 16,-21 0-16,0 0 0,21 22 0,-21-1 16,-1 0-16,22 1 0,0-1 0,0 0 15,-21 1-15,21 20 0,0-20 16,0-1-16,0 21 0,0-20 0,0-22 16,0 21-16,0-21 0,21 22 15,-21-22-15,22-21 0,-1 21 0,0-21 16,0 0-16,0 0 0,0 0 0,1 0 15,-1-21-15,21 21 0,-21-21 16,0 0-16,1-1 0,-1-20 0,0 21 16,0-21-16,0 20 0,-21-20 15,0 0-15,21 21 0,-21-22 16,22 22-16,-22 0 0,0 0 0,0 0 16,0-1-16,0 44 15,0-1 1,0 0-16,0 0 0,0 0 0,0 22 15,0-22-15,0 21 0,0-21 0,0 0 16,0 22-16,0-22 0,0 0 16,21 0-16,0-21 0,0 0 15,0 0-15,0 0 0,1 0 16,-1 0-16,0 0 16,0-21-16,0 21 0,0-21 0,1 0 15,-1 0-15,0-1 0,-21-20 0,21 21 16,-21 0-16,21 0 0,-21-22 15,0 22-15,0 0 0,0 0 0,0 0 16,0 42 0,0 0-1,0 0-15,0 21 0,0-20 0,0 20 16,0 0-16,0-21 0,0 22 16,0-1-16,0-21 0,0 0 0,0 22 15,0-22-15,21 0 0,1 0 16,-1-21-1,0 0-15,0 0 0,0 0 0,0 0 16,1 0-16,-1-21 0,0 0 0,0 0 16,0 0-16,0-1 0,-21-20 15,22 21-15,-1-21 0,0 20 0,-21-20 16,0 0-16,0 21 0,21-22 16,-21 22-16,0 0 0,0 42 15,0 0 1,0 22-16,0-22 0,0 0 15,0 0-15,0 21 0,0-20 16,21-1-16,-21 0 0,21 0 0,-21 0 16,22 0-16,-22 1 0,21-22 15,0 0-15,-21 21 0,21-21 0,0 0 16,0 0-16,1 0 0,-1 0 16,0-21-16,0-1 0,0 22 15,0-21-15,1 0 0,-1 0 16,-21 0-16,21 0 0,0-1 0,-21 1 15,21-21-15,-21 21 0,0 0 16,21 21 0,-21 21-1,0 0-15,0 0 0,0 0 16,0 0-16,0 1 16,0-1-16,22 0 0,-22 0 0,0 0 15,21 0-15,0-21 0,0 0 16,0 0-16,0 0 15,1 0-15,-1 0 0,0-21 16,0 0-16,0 21 0,0-21 0,1 0 16,-1 0-16,0-1 0,-21-20 15,21 21-15,-21 0 0,21 0 0,-21-1 16,0 1-16,0 0 0,-21 42 31,21 0-31,-21 1 16,0-1-16,21 0 15,0 0-15,-21 0 0,21 0 0,-22 1 16,22-1-16,0 0 0,0 0 16,22-21-1,-1 0-15,0 0 0,0 0 16,0 0-16,0-21 0,1 0 16,-1 0-16,0-1 15,-21 1-15,0 0 0,21 0 0,-21 0 16,21 21-16,-21-21 0,0-1 15,21 22-15,-21 22 16,0-1-16,0 0 0,0 0 16,0 0-16,0 22 0,22-22 15,-22 0-15,0 0 0,0 0 16,21-21-16,0 21 0,0-21 0,0 0 16,0 0-16,1 0 15,-1 0-15,0 0 0,0 0 16,0-21-16,0 21 0,1-21 0,-1 0 15,0-21-15,-21 20 0,21-20 16,0 21-16,-21-21 0,21-1 0,-21 1 16,0 0-16,0-1 0,0-20 0,0 20 15,0 1-15,0 0 0,0 21 16,0-1-16,0 1 0,-21 21 16,21 21-16,-21 1 15,0-1-15,21 21 0,-21 0 16,0 1-16,21-1 0,-22 0 0,22 22 15,0-22-15,0 1 0,0-1 0,0 0 16,0 1-16,0-22 0,0 42 16,0-20-16,0-22 0,22 0 15,-1 0-15,-21 0 16,21-21-16,0 0 16,0 0-16,0-21 0,-21 0 15,0 0-15,0 0 0</inkml:trace>
  <inkml:trace contextRef="#ctx0" brushRef="#br1" timeOffset="99068.33">25209 11007 0,'0'0'0,"-21"0"0,42 0 31,1 0-15,-1 0-16,0 0 0,0 0 15,0 0-15,22 0 0,-22 0 0,21 0 16,0 0-16,-20 0 0,20-21 0,-21 21 16,0 0-16,0 0 0</inkml:trace>
  <inkml:trace contextRef="#ctx0" brushRef="#br1" timeOffset="99400.14">23812 11896 0,'0'0'15,"0"21"-15,-21 0 0,21 21 0,-21-20 16,21 20-16,-21 0 0,21 1 0,0 20 16,0-21-16,0 1 0,-21 20 0,21-20 15,-21-1-15,21 0 0,0-21 16,0 22-16,0-1 0,-22-21 0,22 43 16,0-43-16,0 0 0,0 0 15,0-42 1,0 0-1,22-21-15,-22 20 16,0-20-16</inkml:trace>
  <inkml:trace contextRef="#ctx0" brushRef="#br1" timeOffset="99659.73">23707 11896 0,'0'0'0,"-22"-43"0,22 22 0,0-21 0,0 21 15,0-22-15,0 22 0,0 0 16,22 0-16,-1 21 0,0 0 15,0 0-15,0 0 0,22 0 0,-1 0 16,-21 21-16,21-21 0,1 21 16,-22 0-16,0 1 0,0-1 15,-21 21-15,0-21 0,0 0 0,0 22 16,-21-22-16,0 0 0,0 0 16,0 0-16,-22 1 0,22-1 0,-21 0 15,-1 0-15,22 0 0,-21 0 0,21-21 16,0 22-16,-1-22 0,1 0 0,0 21 15</inkml:trace>
  <inkml:trace contextRef="#ctx0" brushRef="#br1" timeOffset="100344.59">24066 12192 0,'43'0'0,"-86"0"0,128 0 15,-21-21-15,-43 21 0,21-21 16,-21 21-16,0-21 0,1-1 0,-22 1 15,0 0 1,-22 21-16,1 0 16,0 0-16,0 0 0,0 0 0,0 0 15,-1 21-15,1-21 0,0 21 0,0-21 16,21 22-16,-21-22 0,0 21 16,21 0-16,21-21 31,0 0-16,0 0-15,0-21 0,0 21 16,1-21-16,-1-22 0,0 43 16,0-21-16,-21 0 0,0 0 15,21 21-15,-21 21 32,0 0-17,0 0-15,0 0 0,0 1 16,0-1-16,0 0 0,0 0 15,21-21-15,1 0 16,-1 0-16,0 0 0,0 0 16,21 0-16,-20 0 0,20 0 15,-21-21-15,21 0 0,1 21 0,-22-21 16,21-1-16,-21 22 0,1-21 16,-1 0-16,-21 0 0,0 0 15,0 0-15,0-1 0,-21 1 16,-1 21-16,1 0 0,0 0 15,0 0-15,0 21 0,0 1 0,-22-1 16,43 0-16,-21 0 0,0 21 0,0 1 16,0-1-16,21-21 0,0 22 15,0-1-15,0 0 0,0 1 16,0-22-16,0 21 0,0 0 0,0 1 16,0-22-16,0 21 0,0 1 15,0-1-15,0-21 0,0 21 0,0 22 16,0-22-16,0-21 0,-22 22 15,1-22-15,0 0 0,0 0 0,0 0 16,-22 1-16,22-22 0,-21 0 16,21 0-16,0 0 0,-1 0 0,1 0 15,21-22-15,-21 1 0,21-21 0,0 21 16,0-22-16,0-20 0,21 21 16,22-22-16,-22 22 0</inkml:trace>
  <inkml:trace contextRef="#ctx0" brushRef="#br1" timeOffset="100631.43">24977 12171 0,'21'0'15,"-42"0"-15,63-21 0,-21 21 0,0-21 0,0 21 16,1-22-16,-22 1 0,21 0 16,-21 0-16,21 0 0,-21 0 15,0-1-15,0 1 0,0 0 0,0 0 16,0 0-16,-21 21 15,0 0-15,-1 0 0,22 21 16,-21 0-16,21 0 0,-21 0 16,21 1-16,0-1 0,0 0 15,0 0-15,0 0 0,21-21 16,0 21-16,1-21 0,-1 0 16,0 0-16,0 0 0,0 0 0,0 0 15,1 0-15,-1 0 0</inkml:trace>
  <inkml:trace contextRef="#ctx0" brushRef="#br1" timeOffset="101196.1">24109 13145 0,'0'0'0,"0"-22"16,0 1-16,0 0 0,0-21 15,0 21-15,0-1 0,-21 1 16,-1 21-16,1 0 0,0 0 0,0 0 15,0 0-15,-22 21 0,22 1 16,0-1-16,-21 0 0,21 0 16,-1 21-16,1-20 0,0-1 0,0 21 15,0-21-15,0 0 0,21 1 0,0-1 16,0 0-16,0 0 0,0 0 16,21-21-1,0 0-15,0 0 0,0-21 0,22 21 16,-22-21-16,21 0 0,-21 0 0,22-1 15,-22-20-15,0 21 0,21 0 16,-21-22-16,1 22 0,-1 0 0,-21 0 16,21 21-16,-21 21 31,0 0-31,0 0 0,0 1 0,0-1 16,0 0-16,0 0 0,0 0 0,0 0 15,0 1-15,0-1 0,21 0 16,0-21-16,0 0 15,1 0-15,-1 0 16,0 0-16,0 0 0,0-21 0,22 21 16,-22-21-16,0-1 0,21 1 15,1 0-15,-22 0 0,21 0 0,-21 0 16</inkml:trace>
  <inkml:trace contextRef="#ctx0" brushRef="#br1" timeOffset="102137.58">24701 13039 0,'0'-21'0,"-21"63"0,42-63 0,-42 0 31,0 21-31,0 0 0,0 0 16,21 21-16,0 0 0,-21-21 16,-1 21-16,22 0 0,-21 0 0,21 1 15,0-1-15,0 0 0,0 0 0,0 0 16,0 0-16,0 1 16,21-22-16,1 0 15,-1 0-15,0 0 0,0 0 16,21 0-16,-20 0 0,20 0 0,0 0 0,-21 0 15,22 0-15,-22 0 16,0 0-16,0-22 0,0 22 0,1 0 16,-1-21-16,-21 0 15,21 21-15,-21-21 16,0 0-16,0 0 0,0-1 16,21 22-1,0 0 1,0 0-1,1 0-15,-1 0 16,0 0-16,0-21 16,0 21-16,0-21 15,-21 0-15,22 21 0,-22-21 16,0 0 0,-22 42 15,1-21-31,0 21 0,21 0 15,-21-21-15,0 21 0,0 0 0,-1 1 16,22-1-16,-21 0 0,21 0 16,0 0-16,0 0 15,0 1-15,21-22 16,1 0-16,-22 21 0,21-21 16,0 0-16,0 0 0,0 21 15,0-21-15,1 0 0,-1 0 16,0 0-16,0 0 0,0-21 15,0 21-15,1-21 0,-1 21 0,0-22 16,0 1-16,0 0 0,0 0 16,1 0-16,-22 0 15,0 42 17,-22 0-17,1 0 1,42-21 15,1 0-31,-1-21 16,0 21-16,-21-21 15,21 21-15,0-21 0,-21-1 0,21 1 16,1 0-16,-22 0 0,21 0 0,0 0 16,0-1-16,0 1 0,0 0 15,-21 0-15,22 0 0,-1 21 0,-21 21 16,0 0-1,0 0-15,0 0 0,0 1 16,-43 62 0,43-63-16,0 1 0,0-1 15,22-21 1,-1 0-16,0 0 16,0 0-16,0 0 0,0-21 15,1-1-15,-1 22 0,0-21 16,-21-21-16,21 21 0,-21 0 0,0-22 15,21 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A9B3-C6BE-4E8A-B1A1-0DE9AD3BC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5A703-909F-49AF-838C-0B1AF1175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C23AA-64C1-46C7-9036-E53013DC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83D7-86D1-4F5F-8949-0EC4B6AC035A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223EF-F6DA-45C0-8180-FD00D277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E399-B4F8-47F3-B165-A94B564F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5705-991F-43B9-9BAD-BB88633A8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49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16C7-6358-48E4-AAC1-43D9DB34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4B838-FA9C-425A-A4DC-2E0D67A7A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4F654-3536-4B15-8085-1841885A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83D7-86D1-4F5F-8949-0EC4B6AC035A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EB89B-DE6B-474F-B2AE-CF9322F2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0B63F-2021-4244-A88F-B8924C2D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5705-991F-43B9-9BAD-BB88633A8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64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123F5-FAB0-40DB-B9D8-B750A9197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EE635-81C1-49D3-A067-04B305953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7B8B-6B91-4897-B48D-5BD19CDC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83D7-86D1-4F5F-8949-0EC4B6AC035A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44B5-DA46-42E7-9429-C4A76F76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49BD-6B05-481D-8F3B-929B2FC8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5705-991F-43B9-9BAD-BB88633A8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98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484F-5609-457E-A932-683D7AC4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82040-9470-4DE6-A974-50379EF15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B08B8-00A8-4E7A-87B4-BC584939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83D7-86D1-4F5F-8949-0EC4B6AC035A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B9FD3-F459-45DD-A887-E8BFFB39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32B9F-4BC6-4EF5-AA27-B78A6906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5705-991F-43B9-9BAD-BB88633A8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86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96B5-EF44-4416-88E4-4DEB82AA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050E4-4137-413B-80E1-ECDF546C7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DCFD6-69F0-476B-A9EF-6E5F782E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83D7-86D1-4F5F-8949-0EC4B6AC035A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3EECA-5B39-4171-82C0-9F205E74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48009-15AF-499E-97B0-49C48B5F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5705-991F-43B9-9BAD-BB88633A8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52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4C79-B490-47A1-BC4F-E8FFFC08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14D83-9148-4483-852A-BE3490478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0FC83-6A48-4331-A3A3-2A24922A9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C5A57-99F3-4DE3-8962-8ECAC2FF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83D7-86D1-4F5F-8949-0EC4B6AC035A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8753-9B03-45F4-9251-1F684A1F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FF572-DA0F-4FD8-BADE-65CDE856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5705-991F-43B9-9BAD-BB88633A8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74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16AB-6C2C-4116-BA01-5F6C39783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5FA8A-BFB3-4ED7-B008-16C65F3F4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7578E-234E-4C93-88B4-F6A768FC6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35032-16AC-4E72-881A-1A8F810A5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8BB6B-DB09-4ECA-AA59-D65A581E6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D95CC-6D31-4A4A-91E6-95393C17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83D7-86D1-4F5F-8949-0EC4B6AC035A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0D590-A696-4C9D-BC41-B1567121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B7F845-22BF-4DB7-8212-4F37768C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5705-991F-43B9-9BAD-BB88633A8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41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4487-53EE-4168-A274-DE3FE941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6193F-AD52-456E-91B7-D0044024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83D7-86D1-4F5F-8949-0EC4B6AC035A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F44D2-6FB8-4F76-A255-2366F5C6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8D7BF-4061-4A9C-A0C9-E3DE4BB8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5705-991F-43B9-9BAD-BB88633A8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11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A695F-7E5E-4EE4-B794-AED4CA6E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83D7-86D1-4F5F-8949-0EC4B6AC035A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6003A-2891-44E6-8D52-CA64F0DD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CFF89-B1E3-4F06-A14E-F4BD1E89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5705-991F-43B9-9BAD-BB88633A8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1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63E2-B392-4411-B649-B5D4D67A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07F1-4DCD-44FD-8712-C7D8D74CE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35B34-4B3E-46AD-8222-CCA5E4132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31E3B-42A5-4826-8B69-2B788292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83D7-86D1-4F5F-8949-0EC4B6AC035A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A33A3-95FD-46B3-AA9D-6F10F144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1142C-6118-4BA0-874A-71DEB068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5705-991F-43B9-9BAD-BB88633A8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68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9D6A-E08D-48D5-BB3D-A26D9B2F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A2152-5B2A-4218-84E5-C66DB47F6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213BA-3A0E-4378-B862-8E95DD573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E0929-FC04-4754-893E-C7EE3D40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83D7-86D1-4F5F-8949-0EC4B6AC035A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F5075-0BD0-4AE9-AE3A-7D473A975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0843B-D3D1-4A72-AB79-F091E628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5705-991F-43B9-9BAD-BB88633A8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89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15E06-2EFA-4AF7-8364-E34E0F76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F3831-6E5C-45A1-86A0-4916CE043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05D4F-309E-4D71-832F-05223076E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D83D7-86D1-4F5F-8949-0EC4B6AC035A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98F06-07C4-4E68-8435-96130E933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8F192-10CC-430C-BAA2-A15516A61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85705-991F-43B9-9BAD-BB88633A8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0712-7C9D-4A5E-90ED-5AA41D5EA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2C89D-CA21-494F-8A00-72136AA32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F62E09-A4B2-4035-81C2-45D135E85582}"/>
                  </a:ext>
                </a:extLst>
              </p14:cNvPr>
              <p14:cNvContentPartPr/>
              <p14:nvPr/>
            </p14:nvContentPartPr>
            <p14:xfrm>
              <a:off x="122040" y="221040"/>
              <a:ext cx="5578200" cy="170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F62E09-A4B2-4035-81C2-45D135E855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211680"/>
                <a:ext cx="5596920" cy="172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546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0712-7C9D-4A5E-90ED-5AA41D5EA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2C89D-CA21-494F-8A00-72136AA32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303C9E-992F-4270-9B6E-3A3E317CBE10}"/>
                  </a:ext>
                </a:extLst>
              </p14:cNvPr>
              <p14:cNvContentPartPr/>
              <p14:nvPr/>
            </p14:nvContentPartPr>
            <p14:xfrm>
              <a:off x="472320" y="266760"/>
              <a:ext cx="8794080" cy="419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303C9E-992F-4270-9B6E-3A3E317CBE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257400"/>
                <a:ext cx="8812800" cy="42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681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064A-9C9F-4103-BD3E-14ACAFAC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52F19-10B2-48BA-8C09-03CBB2BA3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WebDriver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().window().maximize();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"https://www.google.com/"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().timeouts().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implicitlyWait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ofSeconds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(10));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"q"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.navigate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().refresh();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.sendKeys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F0236A-D064-4B98-BF33-9EF04C2A1417}"/>
                  </a:ext>
                </a:extLst>
              </p14:cNvPr>
              <p14:cNvContentPartPr/>
              <p14:nvPr/>
            </p14:nvContentPartPr>
            <p14:xfrm>
              <a:off x="0" y="312480"/>
              <a:ext cx="6995520" cy="384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F0236A-D064-4B98-BF33-9EF04C2A14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03120"/>
                <a:ext cx="7014240" cy="38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383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0712-7C9D-4A5E-90ED-5AA41D5EA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2C89D-CA21-494F-8A00-72136AA32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C862CC-515C-4432-B5AC-02D27C27E6AA}"/>
                  </a:ext>
                </a:extLst>
              </p14:cNvPr>
              <p14:cNvContentPartPr/>
              <p14:nvPr/>
            </p14:nvContentPartPr>
            <p14:xfrm>
              <a:off x="548640" y="106560"/>
              <a:ext cx="6736320" cy="448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C862CC-515C-4432-B5AC-02D27C27E6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97200"/>
                <a:ext cx="6755040" cy="44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775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0712-7C9D-4A5E-90ED-5AA41D5EA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2C89D-CA21-494F-8A00-72136AA32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D26BF5-A8D5-4110-A545-580241136050}"/>
                  </a:ext>
                </a:extLst>
              </p14:cNvPr>
              <p14:cNvContentPartPr/>
              <p14:nvPr/>
            </p14:nvContentPartPr>
            <p14:xfrm>
              <a:off x="122040" y="114480"/>
              <a:ext cx="9357480" cy="620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D26BF5-A8D5-4110-A545-5802411360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105120"/>
                <a:ext cx="9376200" cy="622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632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0712-7C9D-4A5E-90ED-5AA41D5EA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2C89D-CA21-494F-8A00-72136AA32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59F5E2-1135-49F8-B089-6F56DF1E0918}"/>
                  </a:ext>
                </a:extLst>
              </p14:cNvPr>
              <p14:cNvContentPartPr/>
              <p14:nvPr/>
            </p14:nvContentPartPr>
            <p14:xfrm>
              <a:off x="122040" y="236160"/>
              <a:ext cx="9128880" cy="624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59F5E2-1135-49F8-B089-6F56DF1E09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226800"/>
                <a:ext cx="914760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293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0712-7C9D-4A5E-90ED-5AA41D5EA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2C89D-CA21-494F-8A00-72136AA32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05AB9A-4619-442F-B1EF-081076799280}"/>
                  </a:ext>
                </a:extLst>
              </p14:cNvPr>
              <p14:cNvContentPartPr/>
              <p14:nvPr/>
            </p14:nvContentPartPr>
            <p14:xfrm>
              <a:off x="0" y="259200"/>
              <a:ext cx="8877600" cy="290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05AB9A-4619-442F-B1EF-0810767992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49840"/>
                <a:ext cx="8896320" cy="29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73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0712-7C9D-4A5E-90ED-5AA41D5EA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2C89D-CA21-494F-8A00-72136AA32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6764C6-2C96-47A8-974D-17F15C702101}"/>
                  </a:ext>
                </a:extLst>
              </p14:cNvPr>
              <p14:cNvContentPartPr/>
              <p14:nvPr/>
            </p14:nvContentPartPr>
            <p14:xfrm>
              <a:off x="7560" y="198000"/>
              <a:ext cx="7529040" cy="503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6764C6-2C96-47A8-974D-17F15C7021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188640"/>
                <a:ext cx="7547760" cy="505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072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0712-7C9D-4A5E-90ED-5AA41D5EA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2C89D-CA21-494F-8A00-72136AA32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5E1E39-EE63-4FDB-8A24-42D61EF8475D}"/>
                  </a:ext>
                </a:extLst>
              </p14:cNvPr>
              <p14:cNvContentPartPr/>
              <p14:nvPr/>
            </p14:nvContentPartPr>
            <p14:xfrm>
              <a:off x="190440" y="122040"/>
              <a:ext cx="9250920" cy="534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5E1E39-EE63-4FDB-8A24-42D61EF847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12680"/>
                <a:ext cx="9269640" cy="53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0081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0712-7C9D-4A5E-90ED-5AA41D5EA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2C89D-CA21-494F-8A00-72136AA32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A19AA2-581B-4D07-B250-EB6126793F14}"/>
                  </a:ext>
                </a:extLst>
              </p14:cNvPr>
              <p14:cNvContentPartPr/>
              <p14:nvPr/>
            </p14:nvContentPartPr>
            <p14:xfrm>
              <a:off x="106560" y="182880"/>
              <a:ext cx="9327240" cy="536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A19AA2-581B-4D07-B250-EB6126793F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173520"/>
                <a:ext cx="9345960" cy="538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360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2022-04-07T14:57:26Z</dcterms:created>
  <dcterms:modified xsi:type="dcterms:W3CDTF">2022-04-07T14:57:52Z</dcterms:modified>
</cp:coreProperties>
</file>