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3T01:20:57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3937 4297 0</inkml:trace>
  <inkml:trace contextRef="#ctx0" brushRef="#br0" timeOffset="1680.39">2244 635 0,'0'0'0,"-22"0"16</inkml:trace>
  <inkml:trace contextRef="#ctx0" brushRef="#br0" timeOffset="2067.17">2307 508 0,'0'0'0,"21"0"0,-21-21 16,0 0-16,0 0 16,0-1-16,21 22 0,-21-21 15,-21 21 16,0 21-15,0 1-16,21-1 0,-21 21 16,0-21-16,-1 22 0,22-22 0,-21 21 15,0 0-15,0 22 0,0-22 16,0 22-16,-1-1 0,1 1 16,0-1-16,0-20 0,0 20 0,0-21 15,-1 1-15,22-22 16,-21 21-16,21-21 0,0 1 0,0-1 15,0 0-15,0-42 47,0 0-47,0-1 16,0 1-16,21-21 0,1 0 0,-1-1 16,0 1-16,0-22 0,0 22 15</inkml:trace>
  <inkml:trace contextRef="#ctx0" brushRef="#br0" timeOffset="2355">2328 550 0,'0'0'0,"0"-21"0,21 0 16,-21 42 15,0 0-15,0 1-16,0-1 0,0 21 15,0 0-15,0 1 0,0-1 0,0 0 16,0 22-16,0-22 0,0 22 15,0-1-15,22-20 0,-22-1 0,0 21 16,0-20-16,0-1 16,21-21-16,-21 22 0,0-22 0,0 0 15,0 0-15,0 0 0,21 0 16,-21-42 15,-21 0-15,0 21-16,-1-21 0,22 0 0,-21 0 15,0-1-15</inkml:trace>
  <inkml:trace contextRef="#ctx0" brushRef="#br0" timeOffset="3014.62">1926 1164 0,'0'0'0,"21"21"31,0-21-16,1 0-15,-1 0 0,21 0 16,0 0-16,1-21 0,20 0 16,1 21-16,-1-21 0,1 21 0,-1-21 15,22 0-15,-22-1 0,1 22 16,-22-21-16,1 0 0,-1 21 0,0-21 16,-21 21-16,1 0 0,-1-21 15,0 21-15,-42 0 47,21 21-31,-21-21-16,21 21 0,-22 0 15,22 0-15,-21 1 0,21 20 0,0-21 16,0 0-16,0 0 0,0 22 16,0-22-16,0 0 0,0 0 15,0 0-15,0 1 0,0-1 16,0 0-16,0-42 47,0 0-32,0-1-15,0 1 0,0 0 16,0-21-16,21 21 0,-21-22 0,22 22 16,-1-21-16,21 21 0,-21-1 15,0-20-15,1 21 0,-1 0 16,0 0-16,0-1 0,0 22 0,0 0 15,1-21-15,-1 21 0,0 0 16,0 21-16,-21 1 0,21-1 0,-21 0 16,21 0-16,-21 0 0,0 22 15,0-22-15,0 21 0,0-21 16,0 22-16,0-22 0,0 0 0,0 0 16,0 0-16,0 0 15,0 1-15,0-1 0,0 0 16,22-21 15,-1-21-15,0 0-16,0-1 0</inkml:trace>
  <inkml:trace contextRef="#ctx0" brushRef="#br0" timeOffset="3519.33">3683 826 0,'-21'-22'32,"0"44"-32,21-1 15,-22 0-15,22 0 0,-21 0 16,21 0-16,0 22 0,-21-1 0,21-21 16,0 22-16,-21-22 0,21 21 15,0-21-15,-21 22 0,21-22 0,0 0 16,0 0-16,0 0 0,0 0 15,0 1-15,-21-1 16,21-42 15,0-1-15,0 1-16,0-21 0,0 21 0,0-22 16,0 1-16,21 0 0,0-1 15,0 1-15,0 0 0,22-1 16,-22 22-16,21-21 0,-21 21 0,22 0 15,-22 21-15,21 0 0,-21 0 16,0 0-16,22 0 0,-22 0 0,0 42 16,0-21-16,-21 0 0,0 22 15,21-22-15,-21 21 0,0 0 0,0 1 16,0-22-16,0 21 0,0 1 16,-21-22-16,21 0 0,0 0 0,-21 0 15,21 0-15,-21-21 16,21 22-16,0-44 47,0 1-47,0 0 15</inkml:trace>
  <inkml:trace contextRef="#ctx0" brushRef="#br0" timeOffset="3991.06">4381 868 0,'0'-21'0,"0"42"0,-21-42 31,0 21-31,0 0 16,0 0-16,21 21 0,-21 21 16,-1-21-16,22 1 0,-21 20 0,21-21 15,0 21-15,-21-20 0,0 20 16,21 0-16,0-21 0,0 1 0,0 20 15,0-21-15,0 0 0,0 0 16,0 1-16,0-1 0,0 0 16,21-21-1,0 0-15,22 0 0,-22 0 0,0 0 16,0 0-16,0 0 0,22-21 16,-22 21-16,0-21 0,21-1 0,-21 1 15,1 0-15,-1 0 0,0-21 16,0 20-16,-21-20 0,0 0 0,0-1 15,0 1-15,0 0 0,0-1 16,0 1-16,0 21 0,0-21 0,-21 20 16,0 1-16,0 0 0,-1 21 15,-20 0-15,21 0 0,0 0 0,0 0 16,-1 0-16,1 21 0,0-21 16,0 21-16,0 1 0,0 20 15,21-21-15,0 0 0,0 0 16,0 1-16,0-1 0,0 0 15,0 0-15,21-21 0,0 21 0,0-21 16,0 0-16</inkml:trace>
  <inkml:trace contextRef="#ctx0" brushRef="#br0" timeOffset="4318.87">5016 656 0,'0'0'0,"0"-21"0,0-42 32,0 84-1,0 0-31,0 0 16,0 21-16,0-20 0,0 20 15,0 0-15,0 1 0,-21 20 0,0-21 16,0 1-16,21-1 0,-21 0 15,21 1-15,-21-1 0,21-21 0,-22 22 16,22-22-16,0 0 16,0 0-16,0 0 0,0 0 15,22-21-15,-1 0 16,0 0-16,0 0 0,-21-21 16,21 21-16,0-21 0,1 0 15,-22 0-15</inkml:trace>
  <inkml:trace contextRef="#ctx0" brushRef="#br0" timeOffset="4515.76">4932 931 0,'0'0'16,"-21"0"-16,42 0 16,0 0-1,0 0-15,0 0 0,0 0 16,1-21-16,20 21 0,-21 0 15,0 0-15,0-21 0,1 21 0,-1 0 16,0 0-16,0 0 0,-21-21 16</inkml:trace>
  <inkml:trace contextRef="#ctx0" brushRef="#br0" timeOffset="5514.81">5863 1207 0,'0'-22'31,"0"1"-31,0 0 16,0 0 0,0 0-16,0 0 0,0-1 15,21 22-15,-21-21 16,0 0 0,21 21 62,-21-21 31,0 0-62,0 0-31,22-1-1,-22 1 1,0 0-16,0 0 15,0 0-15,0 0 16,-22-1-16,1 22 16,0-21-16,0 21 15,0 0 1,0 0 31,-1 0-16</inkml:trace>
  <inkml:trace contextRef="#ctx0" brushRef="#br0" timeOffset="11088.23">5821 868 0,'0'-21'0,"0"0"15,0-1-15,0 1 16,-21 0-16,-1 21 0,22-21 16,-21 0-16,0 21 0,0 0 0,0-21 15,0 21-15,-22 0 16,22 0-16,0 0 0,0 0 0,-22 21 16,22 0-16,0 21 15,0-21-15,0 22 0,0-22 0,-1 21 16,1 1-16,0 20 0,0-21 15,21-20-15,0 20 0,0 0 0,0-21 16,0 22-16,0-22 0,0 0 16,21 0-16,21 0 0,-20-21 0,-1 0 15,21 0-15,0 0 0,-20 0 16,20 0-16,0 0 0,-21 0 0,22-21 16,-1 21-16,-21-21 0,22 0 15,-22-21-15,0 20 0,0 1 0,0-21 16,0 0-16,1-1 0,-22 1 15,21 0-15,-21-1 0,0 1 16,0 0-16,0 20 0,0 1 16,0 0-16,0 0 0,0 42 31,0 0-15,0 22-16,0-22 0,-21 21 0,21 0 15,0 1-15,0-1 0,0 0 16,0-20-16,0 20 0,0 0 0,0-21 15,0 22-15,21-22 0,0 0 16,-21 0-16,21-21 0,0 21 0,0-21 16,1 0-16,-1 0 15,0 0-15,21 0 0,-21 0 0,1-21 16,-1 21-16,0-21 0,0-21 16,0 21-16,0-22 0,1 1 0,-1 0 15,0-22-15,-21 22 0,21-22 16,-21 1-16,0-1 0,21 22 0,-21 0 15,0-1-15,0 1 0,0 21 16,0 0-16,0-1 0,0 1 0,-21 21 16,0 0-1,0 0-15,21 21 16,0 22-16,0-22 0,-21 21 0,21 1 16,0 20-16,-22-21 15,22 22-15,0-22 0,0 22 0,0-22 16,0 22-16,0-22 0,0 0 15,0 1-15,0-22 0,0 21 0,0-21 16,22 0-16,-22 1 0,21-1 16,0-21-16,0 0 0,0 0 0,0 0 15,1 0-15,-1 0 0,0 0 16,21 0-16,-21-21 0,22-1 0,-22 1 16,21 0-16,-21-21 0,22 21 15,-22-22-15,0 1 0,21 0 0,-20-1 16,-1 1-16,-21 21 0,21-22 15,-21 22-15,21 0 0,-21 0 16,0 42 0,0 0-1,0 0-15,0 1 0,0-1 16,-21 21-16,0-21 0,21 22 16,0-22-16,0 21 0,-21-21 0,21 22 15,0-22-15,0 0 0,0 0 16,0 0-16,0 0 0,21-21 0,-21 22 15,21-22-15,0 0 0,0 0 16,22 0-16,-22 0 0,21 0 0,0-22 16,1 22-16,-1-21 0,0 0 15,1 0-15,-22 0 0,21-22 16,1 22-16,-22-21 0,0 0 16,0 20-16,0-20 0,0 21 0,1 0 15,-22 0-15,0-1 16,0 44-1,0-1 1,0 0-16,0 0 0,0 0 0,-22 0 16,22 22-16,-21-22 0,21 0 15,0 21-15,0-20 0,0-1 0,0 0 16,0 0-16,0 0 16,0 0-16,0 1 0,21-22 15,1 21-15,-1-21 0,0 0 16,0 0-16,0 0 0,0 0 0,1 0 15,20-21-15,-21-1 0,0 1 16,0 0-16,1 0 0,-1 0 0,-21-22 16,0 22-16,0-21 0,0 0 15,0 20-15,0-20 0,-21 0 0,-1 21 16,1-1-16,0 1 0,0 0 16,-21 21-16,20 0 0,1 0 15,-21 0-15,21 0 0,0 0 0,21 21 16,0 0-16,0 1 15,0-1 1,21-21-16,21 0 0,-21 0 16,22 0-16,-1 0 0,0 0 0,1 0 15,-1 0-15,0 0 0,1-21 16,-1-1-16,-21 22 0,21-21 0,-20 0 16,20 21-16,-21 0 0,0-21 15,0 21-15,-21 21 31,0 0-31,0 0 0,0 1 16,0-1-16,0 0 0,0 21 0,0-21 16,-21 1-16,21 20 0,0-21 15,-21 0-15,0 0 0,21 1 16,-21-1-16,21 0 0,0 0 0,0 0 16,-21-21-16,21 21 0,21-42 46,-21 0-46,21 0 16,0 0-16,0-22 0,0 1 16,1 0-16,-1-1 0,0 1 15,21 0-15,-21-1 0,22 1 0,-22 0 16,21 21-16,-21-1 0,1 1 16,-1 21-16,21 0 0,-21 0 15,0 21-15,-21 1 16,0 20-16,0-21 0,0 21 0,0 1 15,0-1-15,0 0 0,0-20 16,0 20-16,0 0 0,0-21 0,0 22 16,0-22-16,0 0 0,0 0 15,0 0-15,-21 1 0,21-1 16,0-42 15,21-22-15</inkml:trace>
  <inkml:trace contextRef="#ctx0" brushRef="#br0" timeOffset="11502.89">9123 868 0,'0'0'0,"0"-21"16,0 0-16,0-1 0,0 1 15,-21 21 1,-1 0-16,1 0 0,0 0 0,0 0 15,0 0-15,0 21 0,-1 1 16,1-22-16,0 21 0,0 0 16,0 0-16,0 0 0,-1 22 15,22-22-15,0 0 0,0 0 16,0 0-16,0 0 0,22 1 16,-1-22-16,0 21 0,0-21 0,21 0 15,1 21-15,-1-21 0,0 0 16,-20 0-16,20 0 0,-21 21 0,21-21 15,-20 0-15,-1 0 0,0 21 16,-21 0-16,0 1 16,0-1-16,-21-21 15,0 21-15,-22-21 0,22 21 0,-21-21 16,-1 0-16,22 21 16,-21-21-16,0 0 0,20 0 0,-20 21 15,21-21-15,0 0 0,0 0 16,-1 0-16,1 0 0,0 0 15,0 0-15,0-21 16,21 0-16,-21 21 0,21-21 0,0 0 16</inkml:trace>
  <inkml:trace contextRef="#ctx0" brushRef="#br0" timeOffset="11758.74">8001 466 0,'0'0'0,"-42"0"0,20 0 0,1 0 16,0 0-16,21-21 0,-21 21 16,0 0 46,0 0-62,-1 0 16,1 0-16</inkml:trace>
  <inkml:trace contextRef="#ctx0" brushRef="#br0" timeOffset="12014.6">6265 868 0,'0'0'0,"21"0"47,22 0-47,-1-21 0,-21 0 15,43 21-15,-22-22 0,0 22 16,22 0-16,-1-21 0,-20 21 0,20 0 15,-20-21-15,-1 21 0,0 0 16,-21 0-16,1-21 0,-1 21 0</inkml:trace>
  <inkml:trace contextRef="#ctx0" brushRef="#br0" timeOffset="12685.31">2625 1969 0,'-22'0'16,"44"0"-16,-65 0 0,22 0 0,0 0 15,0 0 1,42 0 15,0 0-31,21 0 16,1 0-16,-1 0 0,22 0 0,-1 0 16,22 0-16,-22 0 0,22 0 15,21 0-15,21 0 0,0-22 16,0 22-16,21 0 0,21 0 15,1 0-15,20-21 0,1 21 0,-1 0 16,22 0-16,-1 0 0,22 0 16,-21 0-16,21 0 0,0 0 0,-1 0 15,1 0-15,0-21 0,21 21 16,-21 0-16,21-21 0,-21 21 0,0 0 16,-1 0-16,1 0 0,-21 0 15,21-21-15,-43 21 0,22 0 0,-43 0 16,22-21-16,-22 21 0,-21-22 15,0 22-15,-42 0 0,0 0 16,-21-21-16,-22 21 0,-20 0 0,-1 0 16,-21 0-16,0 0 0,0 0 15,-21-21-15,22 21 0,-44 0 32,1 0-32</inkml:trace>
  <inkml:trace contextRef="#ctx0" brushRef="#br0" timeOffset="14454.61">2328 2265 0,'0'0'0,"-21"-21"16,0 0-16,0 21 0,0-22 15,-1 22-15,1 0 0,0-21 16,0 21-16,0 0 0,0 0 0,-1 0 16,1 0-16,-21 21 0,21 1 15,0-1-15,-22 0 0,22 21 16,0 1-16,-21-1 0,20 21 0,1-20 15,0 20-15,0 1 0,21-1 16,0-20-16,0 20 0,0-21 16,0 1-16,0-1 0,0 0 15,21-20-15,0 20 0,0-21 0,22-21 16,-1 21-16,0-21 0,1 0 16,-1 0-16,22 0 0,-1 0 15,1-21-15,-1 21 0,-21-21 0,22 0 16,-1 0-16,-20-1 0,-1 1 15,0 21-15,-20-42 0,20 21 0,-21 0 16,0-1-16,0 1 0,-21-21 16,0 21-16,0 0 0,22-1 0,-22 1 15,-22 21 17,22 21-32,-21 1 0,0-1 15,21 0-15,-21 0 0,21 0 16,-21 0-16,21 1 0,0 20 15,-21-21-15,21 0 0,0 0 0,0 1 16,0-1-16,0 0 0,21 0 16,0 0-16,0-21 0,0 0 0,0 21 15,1-21-15,-1 0 0,21 0 16,-21 0-16,22-21 0,-22 0 0,21 0 16,-21 21-16,22-21 0,-22-22 15,21 22-15,-21 0 0,0-21 16,-21 21-16,0-22 0,0 22 15,0-21-15,0-1 0,0 1 0,0 0 16,-21 21-16,-21-1 0,21 1 16,0 0-16,-22 0 0,1 21 0,21 0 15,-22 21-15,1 0 0,21 0 16,-21 1-16,20-1 0,-20 21 16,21 0-16,21 1 0,0-22 0,0 21 15,0 1-15,0-22 0,0 21 16,0-21-16,21 0 0,21 1 0,-20-22 15,20 21-15,0-21 0,-21 0 16,22 0-16,20 0 0,-20 0 16,-1 0-16,0-21 0,1-1 0,-1 22 15,0-21-15,-21 0 0,22 0 16,-22 0-16,0-22 0,0 22 16,0 0-16,-21 0 0,0 0 0,0 0 15,0-1-15,0 44 47,0-1-47,0 0 0,0 0 0,0 0 16,0 0-16,0 1 0,0-1 15,0 0-15,0 0 0,0 0 16,0 0-16,0 1 16,0-44 30,0 1-46,0-21 16,22 21-16,-1 0 0,0-1 0,-21-20 16,21 21-16,0-21 0,0 20 15,1-20-15,-1 21 0,0 0 0,0 21 16,0 0-16,0 0 16,-21 21-16,22-21 0,-22 21 15,21 0-15,-21 22 0,0-22 16,0 0-16,0 0 0,0 21 15,0-20-15,0-1 0,21 0 16,-21 0-16,21 0 0,0 0 0,0 1 16,1-1-16,-1-21 0,0 21 0,0-21 15,21 0-15,-20 0 0,-1 0 16,21 0-16,-21 0 0,22 0 0,-22 0 16,0-21-16,21 0 0,-21-1 15,1 1-15,-1 0 0,0-21 0,0 21 16,0-22-16,0 1 0,-21-22 15,0 22-15,22-21 0,-22-1 0,21 22 16,-21-22-16,0 22 0,0-22 16,0 22-16,0 21 0,21-21 15,-21 20-15,0 1 0,-21 42 32,21 1-32,-21-1 15,-1 21-15,22 0 0,0 1 0,0 20 16,-21-20-16,21 20 0,0-21 15,0 22-15,-21-22 0,21 1 0,0-1 16,0 0-16,0 1 0,0-22 16,0 21-16,0-21 0,0 0 15,0 1-15,21-22 0,0 0 16,1 0-16,-1 0 16,-21-22-16,21 1 0,0 0 15,0 0-15,-21 0 0,21-22 16</inkml:trace>
  <inkml:trace contextRef="#ctx0" brushRef="#br0" timeOffset="14667.49">4000 2625 0,'0'0'0,"0"21"31,22-21-16,-1 0-15,0 0 16,0 0-16,0 0 0,0 0 16,22-21-16,-22 0 0,21 21 0,-21-22 15,22 1-15,-22 21 0,0-21 16,0 21-16,0 0 0</inkml:trace>
  <inkml:trace contextRef="#ctx0" brushRef="#br0" timeOffset="15119.23">4508 2688 0,'-42'0'16,"42"-21"15,0 0-31,21 0 0,-21 0 15,21 21-15,1-22 0,-1 1 16,0 21-16,21-21 0,-21 21 0,1 0 16,-1 0-16,21 0 0,-21 0 15,0 0-15,22 0 0,-22 0 0,0 21 16,0 0-16,0 22 0,-21-22 16,22 0-16,-1 21 0,-21-20 0,0-1 15,0 21-15,0-21 0,0 0 16,0 1-16,0-1 0,0 0 15,0 0-15,0 0 0,-21 0 16,-1-21-16,22-21 31,0 0-31,0 0 16,22-21-16,-22 20 0,21 1 16,0 0-16,-21 0 0,21-21 15,0 20-15,-21 1 0,21-21 0,1 21 16,-1 0-16,0-1 0,0 1 0,0 0 15,0 0-15,1 0 0,-1 0 16,0-1-16</inkml:trace>
  <inkml:trace contextRef="#ctx0" brushRef="#br0" timeOffset="15594.95">5736 2434 0,'-21'0'31,"0"0"-31,0 21 0,-1 1 16,1-1-16,0 0 0,0 0 16,0 0-16,0 0 0,-1 1 0,1 20 15,0-21-15,0 0 0,21 22 16,0-22-16,0 0 0,-21 21 16,21-21-16,0 1 0,0-1 0,0 0 15,0 0-15,0 0 0,21-21 16,0 21-16,0-21 0,22 0 15,-22 0-15,0 0 0,0 0 16,21 0-16,-20-21 0,-1 21 0,21-21 16,-21 0-16,0 0 0,22 0 15,-22-1-15,0-20 0,0 21 0,-21-21 16,0-1-16,0 1 0,0 0 16,0-1-16,0 1 0,0 21 15,0-22-15,-21 22 0,0 0 0,-21 21 16,20 0-16,1 0 0,-21 0 15,21 0-15,-22 21 0,22 0 0,-21 1 16,21-1-16,-22 21 0,22-21 16,0 22-16,0-22 0,0 21 0,21 0 15,-21-20-15,21-1 0,0 0 16,0 21-16,21-21 0,0-21 0,0 22 16,0-1-16,22-21 0,-22 0 15,21 0-15,-21 0 0,22 0 0,-22 0 16,21 0-16,-21 0 15</inkml:trace>
  <inkml:trace contextRef="#ctx0" brushRef="#br0" timeOffset="15875.79">6265 2328 0,'0'0'16,"0"-21"-16,21-21 0,-21 21 0,0 0 15,0-1-15,0 1 0,0 42 31,-21 1-15,0 20-16,0-21 0,21 21 16,0 1-16,-21-1 0,21 0 15,-21 22-15,21-22 0,-22 170 32,22-191-32,0 21 0,0-20 0,0-1 15,0 0-15,0 0 16,22-21-16,-1 0 0,0 0 0,0 0 15,21 0-15,-20-21 16,-1 0-16,0 0 0,21-1 0</inkml:trace>
  <inkml:trace contextRef="#ctx0" brushRef="#br0" timeOffset="16134.64">6710 2307 0,'0'-42'0,"0"84"0,0-126 15,0 62-15,0 1 0,0 0 16,-21 21-1,-1 21-15,22 0 16,-21 1-16,0-1 0,21 21 16,0 0-16,-21 1 0,21-1 0,-21 22 15,21-22-15,-21 0 0,21 22 16,0-22-16,0 0 0,0 1 0,0-22 16,0 21-16,0-21 0,0 1 0,0-1 15,0 0-15,0 0 0,21-21 16,0 0-16,0 0 15,0 0-15,0 0 0,22 0 16,-22 0-16,0-21 0,21 0 0,-20 0 16,-1-1-16,21 1 0</inkml:trace>
  <inkml:trace contextRef="#ctx0" brushRef="#br0" timeOffset="16510.43">6985 2646 0,'0'21'16,"21"-21"15,0 0-31,0 0 16,1 0-16,-1 0 0,0-21 16,0 0-16,-21 0 0,21-1 0,0 1 15,1 0-15,-22 0 0,0 0 16,0 0-16,0-1 15,-22 22 1,1 0-16,0 0 0,0 22 16,0-1-16,-22 0 0,22 0 15,0 0-15,0 0 0,0 22 0,0-22 16,-1 21-16,22-21 0,0 1 16,0 20-16,0-21 0,0 0 15,0 0-15,0 1 0,0-1 0,22 0 16,-1-21-16,0 0 15,0 21-15,21-21 0,-20 0 0,20 0 16,-21 0-16,21 0 0,1 0 16,-1-21-16,-21 21 0</inkml:trace>
  <inkml:trace contextRef="#ctx0" brushRef="#br0" timeOffset="17031.25">7916 2540 0,'0'-21'15,"-42"-21"1,21 42-16,0 0 16,-1 0-16,-20 0 0,21 0 0,0 0 15,0 21-15,-1 0 0,-20-21 16,21 21-16,0 0 0,0 0 0,-1 22 16,22-22-16,-21 0 0,0 0 15,21 22-15,-21-22 0,21 0 0,0 0 16,0 0-16,0 0 0,0 1 0,0-1 15,0 0-15,0 0 16,21-21-16,0 0 0,0 0 16,1 0-16,-1 0 0,21 0 15,-21 0-15,22-21 0,-22 0 16,0 0-16,21-1 0,-21 1 0,1-21 16,20 21-16,-21-22 0,0 1 15,0-21-15,1-1 0,-22 22 0,21-22 16,-21 22-16,21 0 0,0-22 15,-21 43-15,0-21 0,0 20 0,0 1 16,21 0-16,-21 42 16,-21 0-1,0 1-15,21 20 0,-21 0 16,0 1-16,-1 20 0,22-21 0,0 22 16,0-22-16,0 22 0,0-22 15,0 0-15,0 1 0,0-1 16,0-21-16,22 22 0,-22-22 0,21 0 15,0 0-15,21-21 0,-21 0 16,1 0-16,20 0 0,-21 0 0,21 0 16,-20 0-16,20-21 0,-21 21 15,0-21-15,22 0 0,-22-22 0</inkml:trace>
  <inkml:trace contextRef="#ctx0" brushRef="#br0" timeOffset="17247.14">10562 2604 0,'0'0'15,"-21"21"-15,-43-21 0,1 21 16,-22 0-16,-21-21 0,1 21 0,20 0 15,0 1-15,1-22 0,41 21 16,1-21-16,0 21 0</inkml:trace>
  <inkml:trace contextRef="#ctx0" brushRef="#br0" timeOffset="20395.34">9525 2879 0,'0'0'0,"-21"0"0,21-21 47,0-1-47,0 1 0,21 0 15,0-21-15,0 21 0,0-1 16,1-20-16,-1 21 0,21-21 16,-21-1-16,0 1 0,22 0 0,-22-1 15,0 22-15,-21-21 0,0 21 0,21-1 16,-21 1-1,-21 21-15,0 0 16,0 0-16,0 21 0,-22 1 0,22-1 16,-21 21-16,21 0 0,-1-20 15,1 20-15,0 0 0,21 1 16,-21-22-16,21 21 0,0 0 0,0-20 16,0-1-16,21 0 0,0 0 0,0 0 15,1 0-15,-1-21 0,21 0 16,-21 0-16,22 0 0,-1 0 0,0 0 15,1 0-15,-1-21 16,0 0-16,1 0 0,20 0 0,-21-22 16,1 22-16,-22-21 0,21 0 0,1-1 15,-22 1-15,21 0 0,-21 20 16,0-20-16,1 21 0,-1-21 0,21 20 16,-21 22-16,0-21 0,-21 0 15,22 21-15,-1 0 0,0 0 16,0 0-16,-21 21 15,0 0-15,21 1 0,-21-1 0,0 21 16,0-21-16,0 22 0,0-1 16,0-21-16,0 21 0,0 1 15,-21-1-15,21-21 0,-21 22 0,21-22 16,-21 0-16,21 0 0,0 0 16,0 0-16,0 1 15,0-44 1,0 1-16,0 0 15,0 0-15,21 0 0,-21 0 16,21-22-16,0 1 0,0 0 0,1-1 16,20 1-16,-21 0 0,0-1 15,0 1-15,1 21 0,20 0 0,-21-22 16,0 22-16,-21 0 0,-21 42 47,0 0-47,21 0 0,-21 1 15,0 20-15,-1-21 0,1 21 0,0 1 16,0-1-16,21 0 0,0 1 16,0-22-16,0 21 0,0 1 0,0-22 15,0 0-15,0 0 0,21 0 0,0 0 16,0 1-16,22-1 0,-1-21 16,0 0-16,1 0 0,20 0 0,-20 0 15,20 0-15,1-21 0,-1-1 16,-21 1-16,22 0 0,-22 0 15,1-21-15,-1 20 0,0-20 16,-21 0-16,1-1 0,-1 1 0,-21 21 16,21-21-16,-21-1 0,0 22 0,0 0 15,0 0-15,-21 21 16,0-21-16,-1 21 0,1 0 16,0 21-16,0 0 0,0 0 15,0 0-15,-1 0 0,1 22 0,21-1 16,0-21-16,0 22 0,0-22 15,0 21-15,0-21 0,21 22 0,1-22 16,-1 0-16,0 0 0,0 0 0,0 0 16,0-21-16,22 0 15,-22 22-15,0-22 0,21 0 0,-20 0 16,-1 0-16,21-22 0,-21 22 16,0-21-16,22 0 0,-22 0 0,0 0 15,21-22-15,-20 1 0,20 0 16,-21-1-16,0 1 0,22 0 0,-1 21 15,-21-22-15,21 22 0,-20 0 0,-1 0 16,0 21-16,0 0 0,0 0 16,-21 21-1,0 0-15,0 0 0,0 0 16,0 1-16,0-1 0,0 0 0,0 0 16,0 0-1,0 0-15,21-21 31,-21-21-31,0 0 16,0 0-16,0 0 0,0 0 0,0-1 16,0 1-16,0 0 0,0 0 15,0 0-15,0 0 0,-21 21 16,0 0-16,0 0 16,0 0-16,0 0 0,-1 21 15,1 0-15,0 0 16,0 21-16,0-20 0,0 20 0,-1 0 0,22-21 15,-21 22-15,21-1 0,-21 0 16,21-20-16,0 20 0,0-21 16,0 0-16,21 0 0,0 1 0,1-1 15,20 0-15,-21 0 0,21-21 16,1 0-16,-1 0 0,22 0 0,-22 0 16,0 0-16,1 0 0,-1 0 15,0-21-15,1 0 0,-1 0 0,-21-1 16,0 1-16,0 0 0,22-21 0,-43-1 15,21 1-15,0 0 16,0-1-16,-21 1 0,0 0 0,21 21 0,-21-22 16,22 22-16,-22 0 15,0 42 17,0 0-32,-22 0 0,22 22 0,0-22 15,0 21-15,-21 1 0,21-22 0,-21 21 16,21 0-16,0-20 0,0-1 15,0 21-15,0-21 0,0 0 0,0 1 16,21-1-16,0-21 0,1 21 16,-1-21-16,0 0 0,21 0 0,-21 0 15,22 0-15,-22 0 0,21 0 16,-21-21-16,22 0 0,-22-1 0,21 1 16,-21 0-16,1-21 0,-1 21 15,0-22-15,0 1 0,0 0 16,0-1-16,1 1 0,-1 0 0,-21-1 15,21 22-15,-21 0 0,0 0 16,-21 21 15,0 21-31,21 0 0,-22 21 0,1-20 16,21 20-16,-21 0 0,21 1 0,0-22 16,0 21-16,0-21 0,0 22 15,0-22-15,0 0 0,0 0 0,21 0 16,0 0-16,1 1 15,-1-22-15,21 0 0,-21 0 0,0 0 16,22 0-16,-22 0 0,21 0 16,-21-22-16,22 22 0,-22-21 0,0-21 15,21 21-15,-20-22 0,-1 1 0,0 0 16,0-22-16,0 22 0,0-22 16,1 1-16,-1-1 0,-21 22 0,21-21 15,0 20-15,-21 1 0,0-22 16,0 43-16,21-21 0,-21 21 0,0 0 15,0-1-15,-21 44 16,21-1-16,-21 0 16,0 21-16,0-21 15,-1 22-15,22 20 0,-21-20 0,0-1 16,21 21-16,-21 1 0,21-22 0,0 22 16,0-22-16,0 22 0,0-22 15,0 0-15,0-21 0,0 22 0,0-22 16,21 0-16,-21 0 0,21 0 15,0 1-15,1-22 0,-1 0 0,21 0 16,-21 0-16,0 0 0,1 0 16,20-22-16,-21 1 0,21 0 0,-20 0 15,20 0-15,-21-22 0,21 1 16,-20 0-16,-1 21 0,0-22 16,0 1-16,0 21 0,0-22 0,-21 22 15,0 0-15,0 0 16,0 42-1,0 0-15,-21 0 16,0 1-16,21-1 0,-21 21 0,21-21 16,0 0-16,0 22 0,0-22 15,0 0-15,0 21 0,0-20 0,0-1 16,0 0-16,0 0 0,0 0 0,21 0 16,0-21-16,0 22 0,22-22 15,-22 0-15,0 0 0,21 0 0,-20 0 16,20 0-16,-21 0 15,21-22-15,-20 1 0,-1 0 0,0 0 16,0 0-16,0 0 0,0-22 16,1 1-16,-1 21 0,-21-22 0,0 1 15,0 21-15,0 0 0,0 0 16,0-1-16,0 44 16,0-1-1,-21 0-15,-1 0 0,1 21 0,0-20 16,21 20-16,0-21 0,0 21 0,0-20 15,0-1-15,0 21 0,0-21 16,0 0-16,0 1 0,21-1 16,0-21-16,1 0 15,-1 0-15,0 0 0,0 0 0,0 0 16,0 0-16,1-21 0,-1 21 0,-21-22 16,21 1-16,-21 0 0,21 0 15,-21-21-15,0 20 0,0-20 0,0 0 16,0 21-16,0-22 0,0 1 15,-21 21-15,0 0 0,21-1 0,-21 1 16,-1 0-16,1 21 0,21-21 16,21 21 15,1-21-15,20 21-16,-21 0 15,0 0-15,22 0 0,-1 0 0,-21 0 16,21 0-16,1 0 0,-22 0 0,0 0 15,0 0-15,0 0 0,1 21 16,-1-21-16,-21 21 0,21 0 0,-21 0 16,0 1-16,0-1 0,0 0 15,0 0-15,0 0 0,0 0 0,0 22 16,0-22-16,-21 0 0,21 0 16,-21 0-16,21 1 0,0-1 0,0 0 15,0 0-15,0 0 16,0 0-16,0-42 47,0 0-32,0 0-15,0 0 0,21 0 16,0-1-16,21-20 0,-21 0 0,22-1 16,-22 1-16,21 0 0,1-1 15,-1 1-15,-21 21 0,21-21 0,1 20 16,-22 22-16,21-21 0,-21 21 0,1 0 15,-1 0-15,-21 21 0,0 1 16,0 20-16,0-21 0,0 21 0,0 1 16,0-1-16,0 0 0,0 1 15,0-22-15,0 21 0,0-21 16,0 22-16,0-22 0,0 0 16,0 0-16,21-21 0,0 21 0,-21 1 15,21-22-15,0 0 0,1 0 16,-1 0-16,0 0 0,0 0 0,0 0 15,0-22-15,1 1 0,-22 0 0,21 0 16,0 0-16,0-22 0,-21 22 16,21-21-16,0 0 0,-21-22 0,22 22 15</inkml:trace>
  <inkml:trace contextRef="#ctx0" brushRef="#br0" timeOffset="20612.22">15282 1926 0,'0'0'15,"-42"0"-15,0 0 0,-1 0 0,1 0 0,21 0 16,0 0-16,-1 0 16,22 21 15</inkml:trace>
  <inkml:trace contextRef="#ctx0" brushRef="#br0" timeOffset="20811.09">13843 2201 0,'-21'0'15,"42"0"-15,-42 22 16,42-22 0,0 0-16,21 0 0,1 0 15,-1 0-15,0 0 16,1 0-16,20 0 0,-20 0 0,20-22 16,-21 22-16,1-21 0</inkml:trace>
  <inkml:trace contextRef="#ctx0" brushRef="#br0" timeOffset="21975.65">17060 2625 0,'0'0'15,"-21"0"1,21-21 15,21-1-31,0 1 0,1 0 0,-1-21 16,21 21-16,0-22 0,1 22 15,-1-21-15,22-1 0,-22 1 0,0 0 16,1-1-16,-1 1 0,-21 0 16,0-1-16,0 1 0,-21 0 15,22-1-15,-22 22 0,0-21 0,0 21 16,-22 0-16,1 21 16,0 0-16,0 0 0,-21 0 0,20 0 15,1 21-15,0 0 0,-21 21 16,21 1-16,-1-1 0,1 0 0,0 1 15,21 20-15,-21-21 0,0 22 16,0 21-16,21-22 0,-22 22 0,1-22 16,21 22-16,-21-22 0,0 22 15,21-21-15,-21 20 0,0-20 0,21 20 16,-22 1-16,1 0 0,0-1 16,21-20-16,-21-1 0,21 22 15,-21-43-15,21 22 0,0-22 0,0 1 16,0-1-16,0-21 0,21 21 15,0-42-15,0 22 0,22-22 0,-1 0 16,0 0-16,1 0 0,20-22 0,-21 22 16,22-21-16,-1-21 0,-20 21 15,-1 0-15,22-22 0,-22 1 0,-21 0 16,21-22-16,-20 22 0,-22-22 16,0 1-16,0-1 0,0 1 15,-22-1-15,1 22 0,-21-22 0,-22 1 16,22 21-16,-21-1 0,20 1 0,-20 0 15,-1 20-15,22 1 0,-22 0 16,22 0-16,21 21 0,-21 0 16,20-21-16,1 21 0,21-21 31,43 21-31,-22-22 0,21 1 16,0 0-16,22 21 0,21-21 15,-22 0-15,22 0 0,-22-1 0,22-20 16,-22 21-16,22 0 0,-21-22 15,20 1-15,-20 21 0,-1-21 0,1-1 16,-22 1-16,22 0 0,-22-1 16,0 1-16,-21 0 0,22-1 0,-22 1 15,-21 0-15,0-1 16,21 1-16,-21 21 0,0 0 0,0-1 16,-21 22-1,0 22-15,0 20 0,-22-21 16,22 21-16,0 1 0,0-1 15,0 0-15,-1 1 0,22-1 0,0 0 16,-21 1-16,21-1 0,0 0 16,0 1-16,0-1 0,0 0 0,0 1 15,0-22-15,0 21 0,0-21 16,0 1-16,21-1 0,-21 0 0,22-21 16,-1 0-1,0 0-15,0 0 0,21-21 16,1 0-16,-1-1 0,0 1 0,1-21 15</inkml:trace>
  <inkml:trace contextRef="#ctx0" brushRef="#br0" timeOffset="22399.41">18986 2223 0,'0'0'0,"0"-22"0,-21 22 31,0 0-31,0 0 0,0 0 0,-22 22 16,22-1-16,-21-21 0,21 21 15,-22 0-15,1 21 0,21-20 16,0-1-16,0 21 0,-1-21 16,22 22-16,0-1 0,0-21 0,0 0 15,22 22-15,-1-22 0,0 0 16,0-21-16,0 21 0,22-21 0,-22 0 16,21 0-16,0 0 0,1 0 15,-22 0-15,21-21 0,-21 0 0,22 21 16,-22-43-16,0 22 0,0 0 15,0-21-15,-21-1 0,0 1 0,0 21 16,0-21-16,0-1 0,0 22 16,0-21-16,-21 21 0,21-1 0,-21 1 15,0 21-15,0 0 0,0 0 16,-1 0-16,1 0 0,0 0 16,0 21-16,0 1 0,-22-1 0,22 0 15,0 0-15,0 21 0,0-20 16,21 20-16,-21-21 0,21 21 0,0-20 15,0-1-15,0 21 0,0-21 16,21 0-16,0-21 0,0 22 0,21-22 16,-20 0-16,20 0 0,0-22 15,-21 22-15</inkml:trace>
  <inkml:trace contextRef="#ctx0" brushRef="#br0" timeOffset="22915.54">19643 2265 0,'-22'0'31,"1"0"-15,0 21-16,0 0 0,0 0 15,21 1-15,-21 20 0,-1-21 16,22 21-16,-21-20 0,21 20 0,0-21 16,0 0-16,0 22 0,0-22 15,0 0-15,0 0 0,0 0 16,0 0-16,64-21 15,-43 0 1,0-21-16,0 0 0,0 21 16,22-21-16,-22 0 0,0-22 0,21 22 15,-20-21-15,-1 21 0,0-22 16,0 22-16,0 0 0,0 0 0,1 0 16,-22 42-1,0 0 1,0 0-16,0 0 0,0 1 15,0 20-15,0-21 0,0 0 0,0 0 16,0 1-16,0-1 0,0 0 0,21-21 16,0 0-1,21 0-15,-21 0 0,1-21 16,20 21-16,-21-21 0,0-1 16,0 1-16,1-21 0,-1 21 0,0-22 15,-21 22-15,21 0 0,-21-21 16,0 21-16,0-1 0,0 1 0,0 0 15,0 0-15,-21 21 32,0 0-17</inkml:trace>
  <inkml:trace contextRef="#ctx0" brushRef="#br0" timeOffset="23831.66">21696 2138 0,'0'0'16,"-21"-21"-16,21 0 15,-22 21-15,1 0 32,0 21-32,0-21 0,0 21 0,0 0 15,-1 0-15,1 0 0,-21 1 16,21 20-16,0-21 0,-1 21 0,1 1 15,0-22-15,0 21 0,21-21 16,-21 1-16,21 20 0,0-21 16,0 0-16,21 0 0,0-21 15,0 0-15,22 0 0,-22 0 0,21 0 16,0-21-16,1 0 0,-1 0 16,0 0-16,-20 0 0,20-1 15,0 1-15,-21-21 0,1 21 0,-22 0 16,0-22-16,0 22 0,0 0 15,0-21-15,0 20 0,-22 1 0,1 21 16,0-21-16,0 21 0,0-21 16,0 21-16,42 0 47,0-21-47,21 21 0,-21 0 15,22-21-15,-1 21 0,0 0 16,1-22-16,-1 22 0,0-21 15,-20 21-15,-1 0 0,21 0 0,-21 0 16,-21-21-16,21 21 16,-21 21-1,0 0-15,-21 1 16,0 20-16,0-21 0,0 0 16,0 22-16,-1-22 0,1 21 15,0 22-15,21-22 0,-21 21 0,0 1 16,0-1-16,-1 1 15,22-1-15,-21-20 0,21 20 0,-21 1 16,0-1-16,21 1 0,-21-1 0,0 1 16,-1-1-16,1 1 0,0-1 15,0 1-15,21-22 0,0 0 0,0 1 16,0-1-16,-21-21 0,21 0 16,0 1-16,-21-1 0,21 0 0,-22-21 15,1 0-15,0 0 16,0 0-16,0-21 0,0 0 0,-22-1 15,22 1-15,-21-21 0,21 21 0,-22-22 16,1 22-16,21-21 0,0 0 16,-1 20-16,22-20 0,0 0 15,0 21-15,0-1 0,0-20 16,0 21-16,22 0 0,20 0 0,-21-22 16,21 22-16,22 0 0,-22-21 0,22 20 15,-1-20-15,1 0 0,20-1 16</inkml:trace>
  <inkml:trace contextRef="#ctx0" brushRef="#br0" timeOffset="24903.47">22669 2477 0,'0'0'0,"22"0"0,-1-22 31,0 22-31,0 0 16,0-21-16,0 0 0,1 21 0,20-21 15,-21 21-15,21-21 0,-20 0 16,20-1-16,-21 1 0,21 0 0,-20-21 16,-1 21-16,0-22 0,0 1 15,0 0-15,-21-1 0,0 1 0,0 0 16,0-1-16,0 22 0,0 0 16,0 0-16,-21 21 15,0 0-15,0 21 16,0 21-16,-1-21 0,1 22 15,0-1-15,0 0 0,0 1 16,0 20-16,21-20 0,0-1 0,0 0 16,0 1-16,0-1 0,0 0 15,0 1-15,21-22 0,0 21 0,0-21 16,21 0-16,-20 1 0,-1-22 16,21 0-16,-21 0 0,0 0 0,22 0 15,-22 0-15,21-22 0,1 1 16,-22 0-16,21-21 0,-21 21 0,22-22 15,-1 1-15,-21 0 0,21-1 16,-20 1-16,-1-22 0,0 22 0,0 0 16,0-1-16,-21 1 0,21 0 15,-21-1-15,0 22 0,0 0 16,-21 21 0,0 21-1,0 0-15,0 22 0,21-1 16,-21-21-16,21 22 0,-22-1 0,22 0 15,0 1-15,-21-22 0,21 21 16,-21 0-16,21 1 0,-21-1 0,21-21 16,0 22-16,0-22 0,0 0 15,-21 0-15,21 0 0,0 0 16,0-42 15,0 0-31,0 0 0,21 0 16,0 0-16,0-1 0,0-20 15,1 21-15,-1 0 0,0 0 0,0-1 16,0 1-16,0 0 0,1 0 16,-1 21-16,0 0 0,0 0 0,0 0 15,0 21 1,-21 0-16,0 0 0,0 1 16,0-1-16,0 0 0,0 0 15,0 21-15,0-20 0,22-1 0,-22 0 16,21 0-16,-21 0 15,21 0-15,0 1 0,0-1 0,0-21 16,1 0-16,-1 21 0,21-21 16,-21 0-16,22 0 0,-22 0 0,21 0 15,-21-21-15,22 0 0,-22 21 16,0-22-16,0 1 0,0-21 0,0 21 16,1 0-16,-1-22 0,0 1 15,0 21-15,-21-22 0,0 22 0,0-21 16,0 21-16,21 0 0,-21-1 15,-21 22 1,0 0 0,21 22-16,-21-1 0,0 0 15,-1 21-15,22-21 0,0 1 0,0 20 16,-21-21-16,21 21 0,0-20 16,0-1-16,0 0 0,0 0 0,21 0 15,1 0-15,-1-21 16,0 22-16,0-22 0,0 0 0,0 0 15,1 0-15,-1 0 0,21-22 16,-21 1-16,0 0 0,1 0 0,-1 0 16,0 0-16,-21-22 0,21 22 15,-21-21-15,0 21 0</inkml:trace>
  <inkml:trace contextRef="#ctx0" brushRef="#br0" timeOffset="25143.33">22987 2138 0,'0'0'0,"-64"0"0,43 0 0,0 0 16,0 21-16,42-21 15,21 0-15,-20 0 16,20 0-16,0 0 0,22 0 15,-22-21-15,0 21 0,22 0 16,-22 0-16,22 0 0,-22 0 16,0-21-16,1 21 0,-1 0 0,-21 0 15</inkml:trace>
  <inkml:trace contextRef="#ctx0" brushRef="#br0" timeOffset="25823.41">5715 3747 0,'0'0'0,"0"-22"0,0 1 16,0 0-16,-21 0 0,21 0 15,-21 21-15,21-21 16,-22 42 0,22 0-1,0 0-15,0 21 0,0 1 0,0 20 16,-21-20-16,21 20 0,-21 1 0,21-1 15,-21 1-15,0-1 0,21-21 16,-21 22-16,-1-22 0,1 1 0,21-1 16,-21 0-16,21-21 0,-21 22 15,21-22-15,-21-21 0,21 21 16,0-42 0,0 0-16,0 0 15,0-1-15,0-20 0</inkml:trace>
  <inkml:trace contextRef="#ctx0" brushRef="#br0" timeOffset="26167.16">5355 3810 0,'0'0'15,"-21"-21"-15,0 0 0,0 0 0,21-1 0,0 1 16,0 0-16,0 0 0,0 0 16,0-22-16,21 22 0,21 0 0,0 0 15,1 0-15,-1-22 16,22 22-16,-1 21 0,1-21 0,20 21 15,-20 0-15,-1 0 0,1 21 16,-22 0-16,22 1 0,-43-1 0,21 21 16,-21-21-16,-21 22 0,0-1 0,-21-21 15,0 21-15,-21 1 0,-22-22 16,22 0-16,-22 21 0,1-20 0,20-1 16,-20 0-16,21 0 0,-1 0 15,22 0-15,-21-21 0,21 0 0,21 22 16,-22-22-16,44 0 47,-1 0-47,0-22 0,0 22 15,21-21-15,-20 21 0,20-21 16,0 21-16,1 0 0</inkml:trace>
  <inkml:trace contextRef="#ctx0" brushRef="#br0" timeOffset="26611.11">6159 4106 0,'0'0'0,"-21"0"0,0 22 15,0-22-15,0 0 16,21-22-16,0 1 16,0 0-16,0 0 15,0 0-15,0 0 0,0-1 0,21 22 16,-21-21-16,21 0 0,0 21 15,22-21-15,-22 21 0,0 0 0,21 0 16,-21 0-16,22 0 0,-22 0 16,21 21-16,-21 0 0,22 0 0,-22 1 15,0-1-15,0 21 0,-21-21 16,0 22-16,0-22 0,0 21 0,0-21 16,0 22-16,-21-22 0,0 0 0,0 0 15,0 0-15,21 0 16,-22-21-1,22-21 1,0 0-16,0 0 0,0 0 0,0-22 16,0 22-16,22-21 0,-22 21 0,21-22 15,0 1-15,0 0 0,0 21 16,0-22-16,1 22 0,-1 0 0,0 0 16,0 0-16,0-1 0,0 22 15,22 0-15,-22 0 0,0-21 16,0 21-16,22 0 0,-22 0 0,0 0 15,0 0-15,0 21 0,22-21 16</inkml:trace>
  <inkml:trace contextRef="#ctx0" brushRef="#br0" timeOffset="27348.31">7493 4085 0,'42'0'0,"-84"0"0,105 0 0,-41-21 0,-1 0 15,21 0-15,-21 21 0,0-21 16,1-1-16,-22 1 0,0 0 0,21 0 16,-21-21-16,0 20 0,0 1 15,-21 0-15,-1 0 0,1 0 16,0 21-16,-21 0 0,21-21 0,-22 21 16,1 0-16,21 0 0,-22 21 15,1 0-15,0 0 0,21 0 0,-22 0 16,1 1-16,21 20 0,-22-21 0,22 21 15,0 1-15,0-22 0,21 21 16,0-21-16,0 1 0,0 20 0,0-21 16,21 0-16,21-21 15,-20 0-15,-1 0 0,21 0 0,0 0 16,-20 0-16,20-21 0,0 0 16,1 0-16,-1 0 0,-21-1 15,21 1-15,-20 0 0,-1-21 0,-21 21 16,0-1-16,0 1 0,0 0 15,0 0-15,0 0 0,0 0 16,0 42 15,0 0-31,-21 21 0,21-21 16,0 22-16,-22-22 0,22 21 16,0 1-16,0-1 0,0 21 0,0-20 15,0-1-15,0 0 16,0 22-16,0-22 0,0 22 0,0-22 15,0 22-15,0-22 0,0 21 0,0 1 16,0-1-16,0 1 0,0-1 16,0-20-16,0 20 0,0-20 0,0-1 15,0 0-15,0 1 0,0-1 0,-21-21 16,21 0-16,-21 0 0,0 1 16,0-22-16,0 0 0,-1 0 0,1 0 15,0 0-15,-21-22 0,21 1 0,-1 0 16,-20 0-16,0-21 0,21-1 15,-22 1-15,22 0 0,-21-1 0,21 1 16,-1-22-16,1 1 0,0 21 0,0-1 16,21 1-16,-21 0 15,21-1-15,0 1 0,0 21 0,0-22 16,21 22-16,0 0 0,21-21 0,1 21 16,-22-22-16,21 22 0,22-21 15,-22-1-15,0 1 0,22 0 0,-1-1 16,1 1-16,-1 0 0,1-1 15</inkml:trace>
  <inkml:trace contextRef="#ctx0" brushRef="#br0" timeOffset="28295.87">8086 3810 0,'0'0'0,"0"-21"16,0 42 15,0 0-31,-22 0 16,22 1-16,0-1 0,0 0 15,-21 21-15,21-21 0,0 22 0,-21-22 16,21 0-16,0 0 0,0 0 16,0 1-16,0-1 0,0 0 0,0 0 15,0-42 17,0 0-32,0 0 0,0-1 15,0 1-15,0 0 16,0-21-16,0 21 0,0-22 0,0 22 0,21-21 15,-21 21-15,21-1 16,1-20-16,-1 21 0,-21 0 0,21 21 16,21-21-16,-21-1 0,1 22 15,-1 0-15,21 0 0,-21 0 0,0 0 16,22 0-16,-22 0 0,0 22 0,0-1 16,-21 0-16,21 0 0,-21 0 15,22 0-15,-22 1 0,0-1 0,0 0 16,0 0-16,0 0 0,0 22 15,0-22-15,0 0 0,0 0 16,0 0-16,0 0 16,-22-21-1,22-21 1,0 0 0,0 0-16,0 0 0,0 0 0,0-1 15,22-20-15,-1 21 0,0-21 16,21 20-16,-21-20 0,22 21 0,-1 0 15,0-22-15,-20 43 0,20-21 16,0 21-16,-21 0 0,1 0 0,20 0 16,-21 21-16,-21 1 0,21-1 15,-21 21-15,0-21 0,0 0 16,0 22-16,0-1 0,0-21 0,0 22 16,0-22-16,0 21 0,0-21 15,0 0-15,0 1 0,0-1 16,0 0-16,21 0 15,1-21-15,-1 0 16,0 0-16,0-21 0,0 0 0,22 21 16,-22-21-16,0-1 0,21-20 15,-21 21-15,1 0 0,-1-22 0,21 22 16,-21-21-16,0 21 0,1-22 16,-22 1-16,0 21 0,21-21 0,-21 20 15,0 1-15,0 0 0,0 0 16,0 0-16,-21 21 15,-1 0-15,1 0 0,0 21 0,21 0 16,0 0-16,-21 0 0,21 1 0,0-1 16,0 0-16,0 0 0,0 0 15,0 0-15,0 1 0,21-1 0,-21 0 16,21 0-16,0 0 16,-21 0-16,0 1 0,22-22 0,-22 21 15,0 0-15,0 0 16,0 0-16,0 0 15,-22-21 1,1 0 15,21-21-15</inkml:trace>
  <inkml:trace contextRef="#ctx0" brushRef="#br0" timeOffset="28483.16">9948 4128 0,'0'21'0,"-21"-21"16,0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3T01:38:32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4360 0,'21'0'16,"-21"22"-1</inkml:trace>
  <inkml:trace contextRef="#ctx0" brushRef="#br0" timeOffset="1068">1736 6583 0,'0'-21'0,"-22"21"15,22-21-15,0-1 0,-21 1 16,21 0-16,0 0 16,0 0-16,0 0 0,0-1 0,0 1 15,-21 21 1,21-21-16,0 42 31,0 22-31,0-22 0,0 21 16,0 0-16,0 22 0,0-22 15,0 22-15,0-1 0,0 1 16,0-1-16,21 22 0,-21 0 0,0-1 16,0 22-16,0 0 0,0 0 15,0 21-15,0-21 0,0 21 16,0 21-16,0-21 0,0 0 0,-21 0 16,21 0-16,0 0 0,0-21 15,0 21-15,0-22 0,0 1 0,0 0 16,0-21-16,0-1 0,0-20 15,0-1-15,0 1 0,-21-1 0,21-20 16,0-1-16,0 0 0,0-20 16,0-1-16,-21-21 0,21-21 15,-21-1-15,21-20 16,-22 0-16,22-1 0,0-20 0,0-22 16,0 1-16</inkml:trace>
  <inkml:trace contextRef="#ctx0" brushRef="#br0" timeOffset="2120.81">1630 6350 0,'0'0'0,"0"-21"0,0 0 16,0 0-1,0-1 1,0 1-16,21 21 16,0-21-16,0 21 0,0 0 15,1 0-15,-1 0 0,0 0 16,0 0-16,21 0 0,-20 0 0,20 0 16,0 0-16,22 0 0,-1 0 15,22 0-15,21 0 0,-22 0 0,43 0 16,-21 0-16,0 0 0,21 0 15,-21 0-15,42 0 0,-21 0 0,21 0 16,0 0-16,1 0 0,-22 0 16,0 0-16,21 0 0,-42 0 0,21 0 15,0 0-15,-22 0 0,-20 0 16,0-21-16,-1 21 0,-20 0 0,-1 0 16,-20 0-16,-1 0 0,0 0 15,1 0-15,-22 0 0,0 0 16,0 0-16,0 0 0,1 0 0,-1 0 15,0 0-15,0 0 16,-21 21 0,0 0-16,0 0 0,0 1 0,0-1 15,0 0-15,0 21 0,0 1 16,-21 20-16,21-21 0,-21 22 0,21-1 16,-21 1-16,-1-1 0,22 1 15,0-1-15,0 22 0,-21 0 0,21-1 16,0 22-16,-21-21 0,21 0 0,0 20 15,0-20-15,-21 0 16,0 21-16,21-1 0,-21 1 0,21 0 16,-22-21-16,1 21 0,21-22 0,0 22 15,0-21-15,-21-1 0,21 22 16,-21-21-16,21 0 0,0-1 0,0-20 16,0 20-16,0-20 0,0-1 0,0 1 15,0-22-15,0 22 0,0-22 16,0 0-16,0 1 0,0-1 0,0-21 15,21 22-15,-21-22 0,0 0 0,0 0 16,0 0-16,-21-21 16,0 0-1,0 0-15,-1 0 0,-20 0 16,0 0-16,-1 0 0,-20-21 0,-1 21 16,1 0-16,-1-21 0,1 21 15,-22 0-15,1 0 0,-22 0 0,0 0 16,0 0-16,-21 0 0,-21 0 0,0 0 15,0 0-15,-1 0 0,1 0 16,0 0-16,0 21 0,0-21 0,21 21 16,0-21-16,21 0 0,0 0 15,0 21-15,22-21 0,-1 0 0,0 0 16,22 0-16,-22 0 0,43 0 16,-22 0-16,22-21 0,21 0 0,-22 21 15,43-42-15,0 21 0,0-1 16,0-20-16,0 0 0,0-1 15,22 1-15,-1-21 0,0-1 0</inkml:trace>
  <inkml:trace contextRef="#ctx0" brushRef="#br0" timeOffset="2656.58">1037 5059 0,'-21'0'32,"21"21"-32,21-21 0,0 0 15,22 0-15,-1 0 0,21 0 16,22-21-16,-21 21 0,20-21 16,22 21-16,-21-21 0,-22 21 0,22 0 15,-22-22-15,1 22 0,-22 0 16,1 0-16,-22 0 0,0 0 15,-21 22-15,-21-1 16,-22 0-16,22 0 0,-21-21 0,-22 21 16,22-21-16,-21 21 0,-1 1 15</inkml:trace>
  <inkml:trace contextRef="#ctx0" brushRef="#br0" timeOffset="2932.42">1376 5165 0,'0'0'0,"21"0"0,0 0 15,0 0-15,-21-21 0,21 21 0,1 0 16,-22-22-16,21 22 16,-21 22-1,0-1-15,0 0 16,0 21-16,0-21 0,0 22 16,-21-1-16,-1 0 0,1 1 0,21-1 15,-21 0-15,0 1 0,0-1 16,0 0-16,21-20 0,-22 20 0,22-21 15,-21 21-15,21-20 0,0-1 16,0 0-16,21-21 31,1 0-31,20-21 0,-21 0 16,21-1-16,-20 1 0</inkml:trace>
  <inkml:trace contextRef="#ctx0" brushRef="#br0" timeOffset="3236.25">2328 5144 0,'0'0'0,"0"-22"0,0 1 31,-21 21-31,0 0 0,0 0 0,-22 21 16,22 1-16,-21-1 0,21 0 15,-22 0-15,22 21 0,0-20 0,0 20 16,0 0-16,0 1 15,-1-1-15,1 0 0,0 1 0,21-1 16,0 0-16,0 1 0,0-22 16,0 21-16,0-21 0,21 0 0,0 1 15,1-22-15,-1 21 0,0-21 16,21 0-16,-21 0 0,22 0 0,-22 0 16,21 0-16,1 0 0,-1 0 15,-21 0-15,21-21 0,-20 21 0,-1-22 16,0 1-16,21 0 0,-21 21 15</inkml:trace>
  <inkml:trace contextRef="#ctx0" brushRef="#br0" timeOffset="3441.13">2582 5630 0,'0'0'0,"0"22"0,-21-22 31,21 21-31,21-21 15,0 0-15,1 0 16,-1 0-16,0 0 0,0 0 0,21 0 16,-20 0-16,20-21 15,-21 21-15,0-22 0,22 22 0,-22-21 16,0 0-16,0 21 0,0-21 16,0 21-16</inkml:trace>
  <inkml:trace contextRef="#ctx0" brushRef="#br0" timeOffset="3683.99">3535 5101 0,'0'0'0,"0"-21"0,0 0 0,0 0 16,0 42 0,0 0-1,0 21-15,0 1 0,-21-1 16,-1 0-16,22 1 0,-21-1 0,21 0 15,0 1-15,-21-1 0,21 22 16,0-43-16,-21 21 0,21 0 0,0-20 16,0 20-16,0-21 0,0 0 15,0 0-15,0 1 0,21-22 16,0 0-16,0 0 0</inkml:trace>
  <inkml:trace contextRef="#ctx0" brushRef="#br0" timeOffset="4304.55">7493 6668 0,'0'0'0,"-21"-43"0,21 22 0,-21-21 15,21-1-15,0 22 0,-22-21 0,1 21 16,21 0-16,-21-1 0,21 1 16,0 0-16,-21 21 0,21-21 0,-21 21 15,0 0 1,21 21-16,0 21 15,0 1-15,0-1 0,0 22 0,0 20 16,0-20-16,0 20 0,0 22 16,0 0-16,0 0 0,0 21 0,0-21 15,0 21-15,0-21 0,0 21 0,-22 0 16,22 0-16,-21-22 0,0 22 16,0-21-16,0 0 0,21 0 0,-21 0 15,-1 0-15,1-22 0,0 22 0,21-42 16,0 20-16,-21-20 0,21-1 0,0-20 15,0-1-15,0 0 0,0-21 16,0 1-16,0-1 0,0-42 16,0-1-1,0-20-15,0 0 0,0-22 0,21 1 16,-21-1-16</inkml:trace>
  <inkml:trace contextRef="#ctx0" brushRef="#br0" timeOffset="5148.06">7175 6498 0,'0'0'0,"0"-21"0,0 0 0,0 0 0,0 0 15,0-1-15,0 1 0,0 0 16,22 21-1,-1-21-15,21 21 16,0-21-16,1 21 0,20 0 0,22-21 16,0 21-16,20-22 0,22 22 0,0-21 15,22 21-15,-1-21 0,21 0 16,0 21-16,22-21 0,21 0 0,-1 21 16,1-22-16,0 22 0,-1-21 15,1 0-15,-22 21 0,1 0 0,-1-21 16,-20 21-16,-1 0 0,-21-21 15,-21 21-15,-21 0 0,0 0 16,0-21-16,-43 21 0,22-22 0,-22 22 16,-20 0-16,20 0 0,-42 0 15,22 0-15,-22 0 0,0 0 0,0 0 16,0 0-16,-21 22 16,22-1-16,-22 0 15,0 0-15,0 21 0,0-20 0,0 20 16,0 0-16,0 1 0,0 20 15,0 1-15,0 20 0,0 1 0,0-22 16,0 22-16,0 0 0,0-1 0,0 1 16,0 0-16,0 21 15,0-22-15,0 22 0,0-21 0,0-1 16,0 22-16,0-21 0,0 0 0,0 20 16,0-20-16,0 0 0,0-1 15,0 1-15,0 0 0,0-22 0,0 1 16,0 20-16,0-20 0,0-1 0,0 1 15,0-1-15,0 1 0,0-22 0,0 22 16,0-22-16,0 0 0,0 1 16,0-1-16,0-21 0,0 22 15,0-22-15,-22 0 0,1 0 0,0 0 16,0 0-16,0 1 0,-22-22 0,22 21 0,0 0 16,-21-21-16,21 21 15,-22-21-15,1 21 0,0-21 0,-22 21 16,-21-21-16,1 22 0,-1-22 0,-21 0 15,0 21-15,-21-21 0,-21 0 0,0 0 16,0 0-16,-21 0 0,-1 0 16,-20 0-16,20 0 0,-20 0 0,21 0 15,-1 0-15,1 0 0,0 21 0,20-21 16,1 0-16,0 0 0,0 21 16,21-21-16,-21 0 0,21 0 15,0 21-15,21-21 0,0 0 0,21 0 16,1 0-16,41 0 0,-20 0 0,42 0 15,-22-21-15,43 0 0,0 0 16,0 0-16,0-22 0,0 1 0,43 0 16,-22-22-16,21 1 0</inkml:trace>
  <inkml:trace contextRef="#ctx0" brushRef="#br0" timeOffset="5648.24">8297 5144 0,'0'0'0,"-21"0"16,42 0 15,0 0-31,22 0 0,-22-22 0,42 22 16,-20 0-16,20-21 0,-20 21 16,41 0-16,-20 0 0,-1-21 0,1 21 15,-1 0-15,-20 0 0,-1 0 16,-21 0-16,21 0 0,-42 21 15,-21 0 1,-21-21-16,0 0 0,-1 0 16,1 22-16,0-22 0</inkml:trace>
  <inkml:trace contextRef="#ctx0" brushRef="#br0" timeOffset="5889.1">8615 5165 0,'0'21'16,"0"0"-1,0 0 1,0 0-16,0 1 0,0-1 16,0 21-16,0-21 0,0 22 15,-21-1-15,21 0 0,-22 1 0,22-1 16,0-21-16,-21 21 0,21 1 16,-21-22-16,21 21 0,0-21 0,0 1 15,0-1-15,0 0 16,21-42 15,22 0-31,-22-1 0</inkml:trace>
  <inkml:trace contextRef="#ctx0" brushRef="#br0" timeOffset="6168.94">9377 5249 0,'0'0'0,"21"-21"0,0 0 0,0 0 16,-21 0-16,0 0 0,-21 21 15,0 0-15,-21 0 16,20 0-16,-20 21 0,0-21 0,21 21 16,-22 0-16,1 21 0,0-20 15,20-1-15,1 21 0,-21-21 0,21 22 16,21-22-16,0 21 0,0-21 16,0 22-16,0-22 0,0 0 15,21 21-15,-21-21 0,21 1 0,0-1 16,0-21-16,22 21 0,-22 0 15,0-21-15,0 0 0,22 0 0,-22 0 16,0 0-16,0 0 0,0 0 0,0 0 16,1 0-16,-1-21 0,0 0 15,0 0-15,0 21 0,0-22 0</inkml:trace>
  <inkml:trace contextRef="#ctx0" brushRef="#br0" timeOffset="6375.82">9694 5482 0,'21'0'79,"1"0"-79,-1 0 0,0 0 0,0 0 15,0 0-15,0 0 0,1 0 16,20 0-16,-21 0 0,21 0 0,-20-21 15,20 21-15,0-21 0,1 21 0,-1-21 16</inkml:trace>
  <inkml:trace contextRef="#ctx0" brushRef="#br0" timeOffset="6800.14">10562 5249 0,'0'-21'0,"0"0"16,0 0-16,0 0 0,0 0 15,0-1-15,0 1 0,21 0 16,0 0-16,1 21 16,-1-21-16,0 21 0,0 0 0,21 0 15,-20 0-15,20 0 0,0 0 16,-21 0-16,22 0 0,-22 21 0,0 0 16,0 0-16,-21 0 0,0 1 15,0 20-15,0-21 0,0 21 0,-21-20 16,0 20-16,-21-21 0,-22 21 15,22 1-15,-22-22 0,1 21 16,-1 1-16,1-1 0,-1-21 0,22 21 16,0-20-16,-1 20 0,1-21 0,21 0 15,0-21-15,-1 21 0,22 1 16,22-22 0,-1 0-16,21 0 0,0 0 15,1 0-15,-1 0 0,0 0 16,1-22-16,20 22 0,1-21 0,-22 21 15,22-21-15,-22 21 0,0 0 16,1-21-16,-1 21 0,0 0 0,-21 0 16,22-21-16,-22 21 0,0 0 15</inkml:trace>
  <inkml:trace contextRef="#ctx0" brushRef="#br0" timeOffset="7400.85">13335 6223 0,'0'0'0,"21"-21"16,0 0-16,0-22 0,1 22 0,-1 0 15,0-21-15,0 21 0,-21-1 0,0 1 16,0 0-16,0 0 16,0 0-16,0 42 31,0 0-31,0 0 0,0 0 0,0 22 16,-21-1-16,0 22 0,21-1 0,-21 1 15,-1 20-15,1 1 0,0 21 16,0-22-16,0 22 0,0 0 0,-1 21 15,1 0-15,0-21 0,0 21 16,0 0-16,21 0 0,0 0 16,-21 0-16,21 0 0,0 0 0,0-21 15,0 0-15,0-1 0,0 1 0,0 0 16,0-21-16,0-1 0,0 1 0,0-21 16,0-1-16,0 1 0,0-22 15,0 0-15,-22-21 0,22 1 0,-21-22 16,21-22-1,0-20-15,0 0 0,0-1 16,0 1-16,0-21 0,0-22 0,21 21 16,1-20-16,-1 20 0</inkml:trace>
  <inkml:trace contextRef="#ctx0" brushRef="#br0" timeOffset="8208.37">13483 6096 0,'0'0'0,"0"-63"32,21 41-32,0 22 0,22-21 0,-1 0 15,0 21-15,22-21 16,21 0-16,-1 21 0,1-21 0,42-1 15,0 1-15,0 0 0,21 0 0,21 0 16,1 21-16,20-21 0,1 21 16,20 0-16,1 0 0,21 0 0,-21-22 15,-1 22-15,1 0 0,-22 0 16,1 0-16,-1 0 0,-20 0 0,-22 0 16,0 0-16,-21 0 0,-21 0 15,-21 0-15,-1 0 0,-20-21 0,-1 21 16,1 0-16,-22 0 0,-21 0 15,22 0-15,-22 0 0,0 0 0,-21 21 32,0 1-17,0-1-15,0 0 0,0 21 0,0 1 16,0-1-16,-21 0 0,0 22 16,21-1-16,0 1 0,0 20 0,-22 22 15,22-21-15,0 21 0,0 0 16,0-1-16,0 1 0,0 0 0,22 0 15,-22 0-15,42 0 0,-21-1 0,0 1 16,0 21-16,22-21 0,-22 0 16,21 0-16,-21 0 0,22-22 0,-22 22 15,0-21-15,0-1 0,0 1 0,1-21 16,-22 20-16,0-20 16,0 20-16,0-20 0,0-1 0,-22-20 15,1 20-15,0-20 0,-21-22 0,-1 21 16,1 0-16,0-20 0,-1-1 0,-20 0 15,21 0-15,-22 0 0,1 0 16,-1 1-16,1-22 0,-22 21 0,0 0 16,-21-21-16,1 0 0,-22 0 0,0 21 15,0-21-15,0 0 0,-22 0 16,-20 0-16,21 0 0,-21 0 0,-1 0 16,-20 0-16,-1 0 0,1 0 0,-1 0 15,1 0-15,-1 0 0,1 0 0,-1 0 16,22 0-16,21 21 15,0-21-15,21 21 0,0-21 0,21 22 16,21-22-16,0 0 0,22 21 0,-1-21 16,22 0-16,0 0 0,-1 0 0,1 0 15,21 0-15,0 0 0,0-21 16,21-1-16,0 1 0,0 0 0,0-21 16,21-1-16,0 1 0,21 0 0,-21-22 15,22 1-15</inkml:trace>
  <inkml:trace contextRef="#ctx0" brushRef="#br0" timeOffset="8668.12">14097 4826 0,'0'0'0,"42"-21"32,-21 21-32,22 0 15,-1 0-15,22-21 0,-22 21 16,21 0-16,1-21 0,-1 21 0,-20 0 0,-1 0 15,0 0-15,1 0 16,-22 0-16,0 0 0,-21 21 16,0 0-16,-21-21 15,-21 21-15,20-21 0,-20 21 0</inkml:trace>
  <inkml:trace contextRef="#ctx0" brushRef="#br0" timeOffset="8903.98">14330 4890 0,'0'0'0,"0"21"31,0 0-31,0 0 16,0 0-16,0 22 0,0-22 15,0 21-15,0 0 0,0 1 0,0-1 16,-21 0-16,21 1 0,-22-22 16,22 21-16,0 1 0,0-22 0,-21 21 15,21-21-15,-21 0 0,21 1 16,0-1-16,0 0 0,0 0 15,21-21 1,0 0 0,1-21-16,20 0 0,-21 0 0</inkml:trace>
  <inkml:trace contextRef="#ctx0" brushRef="#br0" timeOffset="9183.82">15155 4911 0,'0'0'0,"21"-21"15,-21-1-15,0 1 0,-21 21 16,0 0-16,0 0 0,-21 0 0,-1 0 16,1 21-16,0 22 0,-22-22 15,22 21-15,-1 1 0,1 20 0,0-21 16,-1 1-16,22-1 0,0 0 16,0 1-16,21-1 0,-21 0 0,21-20 15,0 20-15,0-21 0,21 0 16,0 0-16,0 1 0,0-22 15,22 21-15,-1-21 0,0 0 0,1 0 16,-1 0-16,0 0 0,1 0 16,-1 0-16,0 0 0,1-21 0,-1 21 15,0-22-15,-20 22 0,20-21 0,-21 21 16,21-21-16,-20 0 0</inkml:trace>
  <inkml:trace contextRef="#ctx0" brushRef="#br0" timeOffset="9370.7">15430 5355 0,'0'21'16,"0"1"15,22-22-15,-1 0-16,0 0 0,21 0 15,-21 0-15,22 0 0,-1 0 0,-21 0 16,22 0-16,-1 0 0,21-22 0,-20 22 15,-1-21-15</inkml:trace>
  <inkml:trace contextRef="#ctx0" brushRef="#br0" timeOffset="9853.44">16531 4805 0,'0'0'16,"-21"0"-16,0-21 0,21 0 0,0-1 0,0 1 15,0 0-15,21 0 16,0 21-16,0 0 0,0-21 16,22 21-16,-1 0 0,-21 0 0,22 0 15,-1 0-15,0 0 0,-21 0 16,22 0-16,-22 21 0,21 0 16,-42 0-16,0 22 0,0-22 0,0 21 15,0 0-15,0 1 0,-42-22 0,21 21 16,-22 1-16,1-22 15,-21 0-15,-1 0 0,22 0 0,-22 0 16,22 1-16,0-22 0,20 0 0,1 21 16,0-21-16,63 0 31,-20 0-31,20 0 0,0 0 16,22 0-16,-22 0 0,22 0 0,-22 0 15,21 21-15,-20-21 0,20 21 16,-20 0-16,20 0 0,-21 1 0,1-1 15,-1 0-15,-21 0 0,0 0 0,-21 22 16,0-22-16,-21 0 16,0 0-16,-21 0 0,-1 0 0,1 1 15,-21-22-15,-1 21 0,1 0 0,-1 0 16,1-21-16,-1 21 0,22-21 16,-1 21-16,1-21 0,21 0 0,0 0 15,0 0-15,42 0 16,0 0-16</inkml:trace>
  <inkml:trace contextRef="#ctx0" brushRef="#br0" timeOffset="10328.16">19643 8573 0,'0'0'15,"-22"21"-15,-20-21 0,21 0 0,-21 0 0,20 0 16,1 0-16,0 0 16,0 0-16,0 0 0,42 0 31,0 0-31,0 0 0,0 0 16,1 0-16,20 0 0,-21 0 0,21 0 15</inkml:trace>
  <inkml:trace contextRef="#ctx0" brushRef="#br0" timeOffset="10507.06">20278 8573 0,'0'0'0,"0"21"0,21-21 47,0 0-47,0 0 15,0 0-15,0 0 0,1 0 0,20 0 16,-21-21-16</inkml:trace>
  <inkml:trace contextRef="#ctx0" brushRef="#br0" timeOffset="10687.96">21103 8509 0,'0'0'0,"0"21"63,21-21-48,0 0-15,1 0 16,-1 0-16,21-21 0,-21 21 16</inkml:trace>
  <inkml:trace contextRef="#ctx0" brushRef="#br0" timeOffset="10844.87">21738 8424 0,'21'0'16,"-42"0"15,21-21 0,0 0-31,42 0 16</inkml:trace>
  <inkml:trace contextRef="#ctx0" brushRef="#br0" timeOffset="11367.57">23199 5948 0,'0'0'15,"-22"0"-15,1 0 16,0 21 0,0 0-16,21 22 0,-21-1 15,0 0-15,-22 22 0,22-1 0,0 22 16,-21 0-16,20 20 0,-20 1 16,21 0-16,0 0 0,-22 0 0,22 21 15,21 0-15,-21 0 0,0 0 16,21 0-16,-21 0 0,21 21 0,0-21 15,0 0-15,0 0 0,0 0 0,0 0 16,0 0-16,0-21 16,0 0-16,0-1 0,0 1 0,0-21 15,0 0-15,0-22 0,0 1 0,-21-22 16,-1 21-16,22-20 0,-21-22 0,0 0 16,21 0-16,0-42 15,0 0-15,0-21 16,0-1-16,0 1 0,21-22 0,0-20 15,22-1-15,-22 0 0</inkml:trace>
  <inkml:trace contextRef="#ctx0" brushRef="#br0" timeOffset="12188.99">23220 6435 0,'0'0'0,"-21"-43"0,-1 1 0,1 21 0,-21-21 16,42 20-16,-21-20 0,21 21 16,0 0-16,0 0 0,21-1 15,21 1-15,1 0 0,-1 0 16,21 21-16,1-21 0,42 0 0,0-1 16,-1 1-16,22 21 0,0-21 15,0 0-15,22 0 0,-1 0 0,0-1 16,21 22-16,-21-21 15,22 21-15,-22 0 0,21-21 0,1 21 16,-1 0-16,-21 0 0,21 0 16,-20 0-16,20 0 0,-21 0 0,0 0 15,0 0-15,1 0 0,-22 21 16,0-21-16,-22 0 0,1 21 0,-21-21 16,0 0-16,-1 22 0,1-22 15,-22 0-15,1 21 0,-22-21 0,22 0 16,-22 0-16,-21 21 0,22-21 15,-22 0-15,0 21 0,-21 0 16,0 0-16,0 1 0,0-1 16,0 0-16,0 0 0,0 21 15,-21 1-15,0 20 0,-1-20 0,1 20 16,0 1-16,0 20 0,0-20 16,21-1-16,0 1 0,-21 20 0,21-20 15,-22 21-15,22-22 0,-21 43 16,0-21-16,21 20 0,-21-20 0,21 0 15,0 21-15,-21-22 0,0 1 16,21 21-16,-22-22 0,22 1 0,0 21 16,0-21-16,0-1 0,0 1 15,0 0-15,0-22 0,0 22 0,0-1 16,0-20-16,0 21 0,0-22 16,0 1-16,0-1 0,0 1 0,-21-1 15,21-21-15,-21 1 0,0-1 16,0 0-16,0-20 0,-1 20 0,1-21 15,-21 0-15,21 0 0,-43 1 0,22-1 16,-22 0-16,1-21 0,-22 21 16,1-21-16,-1 0 0,-21 0 0,0 21 15,0-21-15,-21 0 0,0 0 0,-21 0 16,0 0-16,-21-21 0,-1 21 16,1-21-16,-21 0 0,-1 21 0,22-21 15,-22 21-15,22 0 0,-22 0 16,22 0-16,21 0 0,-21 0 0,20 0 15,22 0-15,0 0 0,22 0 16,-1 0-16,0 0 0,21 0 0,1 0 16,20 0-16,22 0 0,-1-22 0,22 22 15,0-21-15,21 0 0,0 0 16,21-21-16,22 20 0,-22-41 0,21-1 16</inkml:trace>
  <inkml:trace contextRef="#ctx0" brushRef="#br0" timeOffset="12680.12">23241 4572 0,'0'0'15,"-21"0"-15,21 21 16,21-21 15,0 0-31,0 21 0,22-21 16,-1 0-16,21 0 0,1 0 0,-1 0 0,1 0 15,-1 0-15,22 22 16,-21-22-16,-1 0 0,-21 0 0,1 0 16,-1 0-16,-21 21 0,0-21 0,1 0 15,-44 0 1,-20 0-16</inkml:trace>
  <inkml:trace contextRef="#ctx0" brushRef="#br0" timeOffset="12921">23664 4657 0,'-21'0'15,"42"0"-15,-63 0 0,21 0 32,0 0-32,-1 21 15,22 0-15,0 0 0,0 22 16,-21-22-16,0 21 0,21 0 0,-21 1 16,0-1-16,21 0 0,-21 1 15,-1-1-15,22 0 0,0 1 0,-21-22 16,21 21-16,-21-21 0,21 1 0,0-1 15,0 0-15,0 0 0,0 0 16,21-21 0,0 0-16,1 0 15,20-21-15,-21 0 0,21 21 16</inkml:trace>
  <inkml:trace contextRef="#ctx0" brushRef="#br0" timeOffset="13191.84">24447 4720 0,'-127'-21'31,"106"21"-31,-21 21 0,21 0 0,0 1 16,-22-1-16,22 0 0,-21 21 16,21 1-16,-1-1 0,1-21 0,21 21 15,0 1-15,0-22 0,0 21 16,0-21-16,0 1 0,0-1 15,0 0-15,21 0 0,1 0 0,-1-21 16,0 0-16,0 21 0,21-21 16,-20 0-16,20 0 0,-21 0 0,21 0 15,-20 0-15,20-21 0,-21 0 0,21 21 16,-20-21-16,-1 0 0,21 0 16,-21 21-16</inkml:trace>
  <inkml:trace contextRef="#ctx0" brushRef="#br0" timeOffset="13388.77">24723 5059 0,'0'0'0,"-22"0"0,1 21 0,42-21 47,1 0-47,-1 0 0,0 0 16,0 0-16,21 0 0,-20 0 0,20 0 15,0 0-15,1 0 0,-1-21 16,0 21-16,1-21 0,-1 0 0</inkml:trace>
  <inkml:trace contextRef="#ctx0" brushRef="#br0" timeOffset="13643.62">25696 4593 0,'0'0'0,"0"-21"0,-21 21 15,0 0 1,0 0-16,0 21 0,-1-21 16,1 21-16,0 1 0,21 20 0,-21-21 15,0 21-15,0-20 0,21 20 16,0 0-16,-22 1 0,22-1 0,-21 0 16,21 1-16,0-1 0,-21-21 15,21 21-15,0-20 0,0-1 16,0 0-16,0 0 0,0 0 0,-21-21 15,21 21-15,21-21 16,0 0 0,0-21-16</inkml:trace>
  <inkml:trace contextRef="#ctx0" brushRef="#br0" timeOffset="14363.89">26310 4720 0,'0'0'0,"0"-21"0,-63 21 31,41 0-31,-20 0 0,0 0 16,21 21-16,-22 0 0,1 1 0,0 20 15,-1-21-15,1 21 0,21 1 16,-22-1-16,22 0 0,0 1 0,21-22 16,0 21-16,0 1 0,0-22 0,0 0 15,0 21-15,0-21 0,21 1 16,0-1-16,1-21 0,-1 0 15,21 0-15,0 0 0,-20 0 16,20 0-16,-21 0 0,21 0 0,-20-21 16,-1-1-16,0 1 0,0 0 0,-21-21 15,0 21-15,0-22 0,0 1 16,0 0-16,-21-1 0,-21 1 16,20 0-16,1-1 0,0 1 15,0 21-15,21-22 0,-21 22 0,21 0 16,0 0-16,42 0 15,-21 21-15,22 0 0,-1-21 0,21 21 16,-20 0-16,20 0 0,1 0 16,-22 0-16,22 0 0,-1 21 0,1 0 15,-22-21-15,0 21 0,1 21 0,-1-20 16,-21-1-16,0 0 16,-21 21-16,0-21 0,0 22 0,0-22 15,-21 21-15,-21-21 0,21 22 0,-22-22 16,22 0-16,-21 21 0,21-20 15,-22-1-15,22 0 0,0 0 0,21 0 16,0 0-16,0 1 16,0-1-16,21-21 0,21 0 15,-20 0-15,20 21 0,21-21 16,-20 0-16,20 0 0,1 0 0,-1 0 16,1-21-16,-1 0 0,1-1 0,-22 1 15,22 0-15,-22-21 0,-21-1 16,0 1-16,0 0 0,-21-1 0,0-20 15,0 21-15,0-1 0,-21 1 16,0 0-16,-21 20 0,-1 1 0,-20 0 16,21 0-16,-22 21 15,1 0-15,20 0 0,1 0 0,0 0 16,-1 0-16,1 21 0,21-21 16,0 21-16,-22 0 0,43 1 0,-21-1 15,21 0-15,0 0 0,0 0 0,0 0 16,0 1-16,0-1 0,21-21 15,0 21-15</inkml:trace>
  <inkml:trace contextRef="#ctx0" brushRef="#br0" timeOffset="14532.8">27368 5419 0,'0'0'0,"0"21"15,-21-21 1,21 21-16,-21-21 0,0 0 0,0 0 16,0 21-16,-22-21 0,1 0 0,-22 0 15</inkml:trace>
  <inkml:trace contextRef="#ctx0" brushRef="#br0" timeOffset="22263.58">3238 10308 0,'0'0'16,"0"-21"-16,0 0 0,0 0 0,0 0 16,0-1-1,0 1-15,0 42 32,0 1-17,0-1-15,0 0 0,0 21 16,0 1-16,0-1 0,-21 0 0,21 1 15,0-1-15,-21 0 0,21 1 0,-21-1 16,21-21-16,0 21 0,0-20 16,0-1-16,0 21 0,-21-21 0,21 0 15,0 1-15,0-44 47,0 1-47,0 0 0,0 0 16,0-21-16,0 20 0,0-20 0,0 0 15,0 21-15,0-22 0,0 1 16,0 0-16,0-1 0,0 1 0,0 0 16,0 20-16,0-20 0,0 21 15,0 0-15,0 0 0,0-1 16,21 22-16,0 22 31,0-1-31,-21 0 16,21 0-16,1 0 15,-22 0-15,21 1 0,0-1 0,0 0 16,-21 0-16,21 0 0,0 0 16,1 1-16,-1-1 0,0 0 0,0 0 15,0 0-15,0 0 0,1-21 0,-22 22 16,21-22-16,0 0 16,-21-22 30,-21 22-30,0 0-16,-1 0 0,1 0 16,0 0-16,0 0 0,0 22 15,0-22-15,-1 21 0,-20-21 16,21 21-16,0 0 0,0 0 0,-1-21 16,-20 21-16,21 1 0,0-1 15,0 0-15,21 0 0,-22-21 0,1 21 16,0 0-16,21 1 0,-21-1 15,21 0-15,-21-21 0,21 21 16,21-21 31,0-21-47,0 0 16,0 0-16,-21-22 0,22 22 15,-1 0-15,-21-21 0,0 20 0,0-20 16,21 0-16,-21 21 0,0-22 15,0 22-15,0 0 0,0 0 0,0 0 16,0-1-16,0 1 16,0 42 15,0 1-31,0 20 0,0-21 16,0 0-16,0 0 0,0 22 15,0-22-15,0 0 0,0 0 16,0 0-16,0 1 0,0-1 0,0 0 15,0 0-15,0 0 0,0 0 16,0 1-16,0-44 47,0 1-47,0 0 16,0-21-16,0 21 0,0-1 15,0-20-15,0 0 0,0 21 0,21-22 16,-21 22-16,0-21 0,0 21 15,0-1-15,0 1 0,0 0 16,21 21-16,0 0 16,-21 21-1,0 0-15,22 1 0,-22-1 16,21 0-16,-21 0 0,0 0 16,0 0-16,21 1 0,0-1 15,-21 0 1,21-21-16,0 0 15,1 0 1,-1-21-16,-21 0 16,0-1-16,0 1 15,0 0-15,0 0 16,0 0-16,0 0 16,0 42-1,0 0 1,0 0-16,0 0 15,21-42 32,0 21-47,-21-21 0,0 0 16,21 0-16,-21-1 16,0 1-16,0 0 15,0 42 16,0 0-15,0 1-16,0-1 16,0 0-16,0 0 0,0 0 0,-21-21 15,21 21-15,0 1 16,0-44 15,0 1-15</inkml:trace>
  <inkml:trace contextRef="#ctx0" brushRef="#br0" timeOffset="23672.77">7535 10224 0,'0'0'0,"0"-22"0,0 1 0,0 0 15,0 0 1,21 21-1,1 0 1,-22 21 0,0 0-16,0 0 15,0 22-15,0-22 0,0 21 16,0-21-16,0 22 0,0-1 16,0-21-16,0 22 0,0-22 0,-22 21 15,22-21-15,0 0 0,-21 1 0,21-1 16,0 0-16,0-42 47,0 0-47,0-1 0,0 1 15,0 0-15,0 0 0,0-21 0,21 20 16,-21-20-16,0 0 0,0-1 0,0 22 16,0-21-16,0 21 0,0-22 15,0 22-15,22 0 0,-22 0 0,0 0 16,21 21-1,-21 21 1,21-21-16,-21 21 16,21 0-16,-21 0 0,0 1 15,21-22-15,0 21 0,1 0 0,-1 0 16,-21 0-16,21-21 0,0 21 0,0 1 16,0-22-16,-21 21 15,22-21-15,-1 0 0,0 21 0,0-21 16,0 0-1,-42 0 17,0 0-17,0 0-15,0 0 0,-1 0 0,1 0 16,0 0-16,-21 0 0,21 0 16,-1 21-16,1-21 0,0 21 15,0-21-15,0 21 0,0-21 0,-1 22 16,1-22-16,0 21 15,0-21-15,21 21 32,21-21-1,0 0-15,0-21-16,-21 0 0,22 21 0,-1-22 15,-21 1-15,21 0 0,0 21 16,-21-21-16,0 0 0,21 21 15,-21-21 1,0 42 15,0 0-31,0 0 16,0 0-16,-21-21 16,21 21-16,0 1 15,21-44 32,-21 1-31,0 0-16,21 21 0,-21-21 15,22 21-15,-22-21 0,0 0 16,0-1-16,21 22 16,-21 22 15,0-1-31,-21-21 15,21 21-15,-22-21 0,22 21 16,0-42 15,0 0-15,0 0-16,0-1 0,22 1 16,-22 0-16,21 21 0,-21-21 0,0 0 15,0 0 1,0 42 31,0 0-47,0 0 15,0 0-15,21-21 16</inkml:trace>
  <inkml:trace contextRef="#ctx0" brushRef="#br0" timeOffset="25153.06">14457 9948 0,'0'0'15,"0"-21"-15,0 42 32,0 1-32,0-1 15,0 0-15,0 21 0,-21-21 16,21 22-16,-22-22 0,1 0 0,21 21 16,-21-20-16,0 20 0,21-21 0,-21 0 15,0 22-15,21-22 0,0 0 16,-22 0-16,22 0 0,-21-21 0,21 21 15,0-42 17,0 0-17,21-21-15,1 21 16,-22-1-16,21 1 0,-21-21 0,0 21 16,21-22-16,0 22 0,-21-21 0,0 21 15,21-22-15,-21 22 0,21 0 16,-21 0-16,22 0 0,-22 0 0,0-1 15,21 22 17,0 22-32,-21-1 15,21-21-15,-21 21 16,21 0-16,0-21 0,-21 21 16,22 0-16,-1-21 0,0 22 0,0-22 15,-21 21-15,21-21 0,0 0 16,1 0-16,-1 21 0,0-21 15,0 0-15,0 21 16,0-21 0,-21 21-1,-21-21-15,0 21 16,-21-21-16,21 0 0,-1 22 0,-20-1 16,21-21-16,-21 21 0,20 0 15,-20-21-15,0 21 0,21 0 0,-22 1 16,1-22-16,21 21 0,0 0 15,-1-21-15,1 0 0,0 0 16,0 0-16,21-21 31,21 21-31,0-21 0,0-1 16,1 1-16,-1 21 0,0-21 0,0 0 16,0 0-16,22 0 0,-22-1 15,0 1-15,0 21 0,0-21 0,0 0 16,1 21-16,-44 0 31,1 21-31,0 0 16,0-21-16,0 21 15,0 1-15,21-1 0,-22-21 0,1 21 16,0 0-16,21 0 16,21-42 30,0 0-46,1 21 0,-22-21 16,21 0-16,0 21 0,-21-22 0,21 1 16,0 0-16,0 0 15,-21 0-15,22 21 0,-1-21 16,-42 42 15,-1-21-31,1 21 0,0 0 0,0-21 16,21 21-16,-21-21 0,0 0 0,-1 21 15,44-21 32,-1 0-47,0 0 0,0 0 16,0 0-16,0-21 0,1 21 31,-1 0-15,-21 21 15</inkml:trace>
  <inkml:trace contextRef="#ctx0" brushRef="#br0" timeOffset="29112.16">23580 9991 0,'0'63'15,"0"-42"-15,0 1 16,0-1-16,0 21 0,0-21 0,0 0 15,0 1-15,-22-1 0,22 21 16,-21-21-16,0 0 0,21 1 16,0-1-16,0 0 0,-21 0 0,21 0 15,-21-21-15,21 21 16,0-42 0,21 21-1,-21-21-15,21 0 0,-21 0 16,0 0-16,0-1 0,0 1 0,21-21 15,-21 21-15,0 0 0,0-22 16,21 22-16,-21-21 0,0 21 0,0-22 16,0 22-16,0 0 0,0 0 0,0 0 15,22 21 17,-1 0-17,-21 21-15,21-21 0,0 21 16,0 0-16,0-21 0,22 21 0,-22-21 15,0 21-15,0 1 0,22-22 16,-22 21-16,0-21 0,0 0 0,21 21 16,-20-21-16,-1 21 0,0-21 15,-21 21-15,21-21 0,-21 21 16,0 1 0,-21-22-16,0 0 15,0 0-15,-1 21 0,-20-21 0,21 0 16,0 0-16,-22 21 0,22-21 0,-21 0 15,0 21-15,20-21 0,-20 21 16,0-21-16,-1 21 0,22-21 0,-21 22 16,21-22-16,0 0 0,-22 0 15,22 21-15,0-21 16,42-21 15,0 21-31,0 0 16,1-22-16,-1 22 0,0 0 15,0-21-15,0 21 0,22-21 16,-22 21-16,21-21 0,-21 0 0,0 21 16,22 0-16,-22-21 0,0 21 15,-42 0 17,0 0-32,0 0 15,-22 0-15,22 0 0,0 21 0,-21-21 16,20 0-16,1 21 0,0-21 15,0 0-15,0 0 0,21 21 0,-21-21 16,42 0 31,0 0-47,0 0 0,0-21 16,0 21-16,1-21 0,-1 0 15,0 21-15,0-22 0,0 22 0,-21-21 16,21 21-16,-21-21 15,-21 21 1,0 0 0,0 0-16,0 0 0,0 0 15,-1 0-15,1 0 0,0 0 0,21 21 16,21-21 31,0 0-47,1 0 0,-1 0 0,0 0 15,0 0-15,0 0 16,0 0-16,1 0 0,-1 0 0,0 0 16,0 0-16,-42 0 47,0-21-47,0 21 0,-1 0 15,1 0-15,0 0 0,0 0 16,0 0-16,42 0 47,0 0-47,0 0 0,0 0 15,1 0-15,20 0 0,-21 0 16,0 0-16,0 0 0,1 0 0,-1 0 16,0 0-16,0 0 0,-42 0 46,0 0-30,-22-21-16,22 21 0,0-21 0,-21 21 16,21 0-16,-1 0 0,1 0 0,0 0 15,0 0-15,42 0 47,0 0-31,0 0-16,1 0 0,20 0 0,-21 0 15,0 0-15,0 0 16,1 0-16,-1 0 0,-21-21 16,0-1-1,-21 22 1,-1 0-16,1 0 0,0-21 0,0 21 16,0 0-16,0 0 0,-1 0 15,1 0-15,0 0 0,42 0 63,0 0-63,1 0 0,-1 0 15,0 0-15,0 0 0,0 0 16,-42 0 15,21-21-31,-21 21 16,0 0-16,0 0 0,-1 0 0,1 0 15,0 0-15,0 0 16,0 0 0,42 21-1,0-21 1,0 0-16,0 21 0,1-21 0,-1 22 16,0-22-16,0 21 0,0-21 15,0 0-15,1 21 0,-1-21 0,0 0 16,0 21-16,0-21 0,0 0 15,-21 21 1,-21-21 15,0 0-31,0 0 16,0 0-16,21 21 47,21-21-32,0 0-15,0 0 0,0 0 16,1 0-16,-1 0 0,0 0 16,-42 0 31,0 0-47,-1 22 0,-20-22 15,21 0-15,0 0 0,-22 0 0,22 0 16,0 0-16,-21 21 0,21-21 15,-1 0 1,22 21 0,22-21-1,-1 0-15,0 0 0,0 0 16,0 0-16,0 0 0,1 0 31,-44 0 0,1 0-31,0 0 0,0 0 16,0 21-16,0 0 0,-1-21 16,1 21-16,0-21 0,0 22 15,0-22-15,0 21 16,21 0 0,21-21 46,0-21-46,-21 0-16,0-1 15,0 1-15,0 0 16,0 0-16,0 0 16,0 0-16,0-1 0,21 1 0,-21 0 15,0 0-15,0 0 16,-21 42 15,21 0-15,0 0-16,0 0 0,0 1 15,0-1-15,0 0 0,0 0 0,0 0 16,0 0-16,0 1 0,0-1 16,0 0-16,0 0 0,0 0 31,-21-21 0,21-21-31,-21 21 16,-1-21-16,22 0 0,0 0 0,0-1 15,-21 1-15,21 0 0,-21 0 16,21 0-16,0 0 0,0-1 16,-21 22 15,21 22-31,0-1 0,0 0 15,0 0-15,0 0 0,0 0 0,0 1 16,0-1 0,0 0-16,0 0 0,0-42 62,0 0-62,0 0 16,0-1-16,0 1 0,0 0 15,0 0-15,0 0 16,0 42 15,-21-21-31,21 21 0,-21 0 16,21 0-16,0 1 16,0-1-16,-22-21 0,22 21 0,0 0 31,0-42 0,0 0-15,0 0-16,0-1 15,0 1-15,0 0 0,22 21 16,-22-21-16,0 0 0,0 0 0,0-1 16,0 1-1,0 42 32,0 1-47,0-1 0,0 0 16,0 0-16,0 0 0,0 0 15,0 1-15,0-1 16,0 0-16,0 0 0,0 0 16,0 0-16,0 1 15,0-1 1,0-42 15,0-1-31,0 1 16,0 0-1,0 0-15,0 0 0,0 0 0,0-1 16,0 1-16,21 0 0,-21 0 16,21 21-16,-21-21 0,0 0 15,0-1-15,21 22 0,-21-21 16,21 21-16,-21-21 15,0 42 32,0 0-31,0 1 15,0-1-31,0 0 16,0 0 15,0-42 47,-21 0-62,0 0-16,0 21 15</inkml:trace>
  <inkml:trace contextRef="#ctx0" brushRef="#br0" timeOffset="39907.86">7556 10308 0,'0'-21'16,"22"21"15,-1 0 0,0 21-15,-21 0-16,21 1 16,-21-1-16,0 0 0,0 21 0,0-21 15,0 22-15,0-22 0,0 21 16,0-21-16,0 1 0,0 20 0,0-21 16,0 0-16,-21 0 0,21 1 15,-21-1-15,21 0 0,0-42 63,0 0-63,0-1 0,-21 1 0,21 0 15,0 0-15,0-21 0,0 20 16,0-20-16,-22 0 0,22-1 0,0 22 16,0-21-16,0 0 0,0 20 15,0 1-15,0 0 0,0 0 0,0 0 16,0 0-16,0-1 0,0 1 15,22 21 17,-22 21-32,21 1 15,-21-1-15,21-21 16,-21 21-16,0 0 0,21 0 16,0-21-16,-21 21 0,21 1 0,1-1 15,-1 0-15,0-21 16,-21 21-16,21-21 0,0 21 0,0-21 15,1 21-15,-1-21 16,0 0-16,-21 22 63,-21-22-48,0 21-15,-22 0 0,22-21 16,0 21-16,-21-21 0,20 21 0,-20-21 15,21 21-15,-21 1 0,20-22 16,1 21-16,0-21 0,0 21 0,0-21 16,0 0-16,21 21 0,-22-21 0,44 0 47,-1-21-32,0 21-15,0-21 0,0 21 16,0-21-16,1-1 0,20 22 0,-21-21 15,0 21-15,0-21 0,1 21 16,-1 0-16,0-21 0,-21 0 16,0 42 15,-21 0-31,0-21 0,-1 21 16,1-21-16,21 21 0,-21-21 15,0 22-15,0-22 16,42 0 15,0 0-15,0 0-16,0 0 0,1-22 15,-1 22 1,0-21-16,-21 42 47,-21-21-47,0 22 15,21-1 1,0 0 0,-22-21-16</inkml:trace>
  <inkml:trace contextRef="#ctx0" brushRef="#br0" timeOffset="40875.75">8975 12361 0,'0'-21'15,"0"0"-15,0 0 16,0 0 0,0 0-1,0 42 32,0 0-31,0 0-16,0 21 0,0-20 15,0-1-15,0 21 0,0-21 0,0 22 16,0-1-16,0 0 0,0 22 16,0-22-16,0 22 0,0-1 0,0-21 15,0 22-15,0-1 0,0 1 16,0-22-16,0 22 0,0-1 0,0-20 15,0 20-15,0 1 0,0-22 0,0 21 16,0-20-16,0 20 16,0-20-16,0 20 0,0-42 0,0 22 15,0-1-15,0-21 0,0 0 0,0 0 16,0 1-16,0-1 0,0-42 31,0-1-31,0 1 16,0 0-16,0-21 0,0-1 15,21 1-15,-21 0 0,21-22 0,-21 22 16</inkml:trace>
  <inkml:trace contextRef="#ctx0" brushRef="#br0" timeOffset="41727.97">9017 12277 0,'21'0'32,"0"0"-32,22 0 0,-22 0 15,21 0-15,0 0 0,1 0 16,-1 0-16,0 0 0,22 0 15,-1 0-15,1 0 0,-1 0 0,22 0 16,0 0-16,-1 0 0,1-21 16,0 21-16,-1 0 0,22 0 0,-42 0 15,20 0-15,1 0 0,0 0 0,-1 0 16,1 0-16,-21 0 0,20 0 16,-20 0-16,-1 0 0,1 0 0,-22 0 15,22 0-15,-22 0 0,-21 0 16,21 0-16,-20 0 0,-1 0 15,0 0-15,0 0 0,0 0 16,-21 21 0,0 0-1,0 0-15,0 0 0,0 0 16,0 1-16,0-1 16,0 0-16,0 0 0,0 0 0,0 22 15,-21-22-15,21 21 0,0-21 0,0 22 16,0-1-16,0 0 0,0 1 15,0 20-15,0-21 0,0 1 0,0-1 16,0 0-16,0 1 0,0-1 0,0 0 16,0 1-16,0-1 0,21-21 15,-21 22-15,0-22 0,0 21 0,0-21 16,0 22-16,0-22 0,0 0 16,0 21-16,0-21 0,0 1 15,-21-1-15,21 0 0,0 0 0,0 0 16,-21-21-16,21 21 0,-21-21 15,21 22-15,-21-22 0,21 21 0,-22-21 16,1 0-16,0 21 0,0-21 0,0 0 16,0 0-16,-1 0 0,1 21 15,-21-21-15,0 0 0,-1 0 0,1 0 16,-22 0-16,1 0 0,-1 0 0,1 0 16,-1 0-16,-20 0 0,-22 0 15,0 0-15,0 0 0,-21 0 0,21 0 16,-21 21-16,22-21 0,-1 0 15,0 0-15,0 0 0,21 0 16,22 0-16,-1 21 0,1-21 0,21 0 16,-1 0-16,1 0 0,21 0 0,-22 0 15,22 0-15,0 0 0,42 0 47,0-21-47,1-21 0,20 21 16,0 0-16,1-22 0</inkml:trace>
  <inkml:trace contextRef="#ctx0" brushRef="#br0" timeOffset="42266.32">11578 12848 0,'0'0'0,"-21"0"0,42 0 31,0 0-31,22 0 0,-1 0 16,0 0-16,22 0 0,20 0 0,1 0 15,0 0-15,-1 0 0,22 0 0,0 0 16,0-21-16,-21 21 15,20 0-15,1 0 0,21-21 0,-21 21 16,0-21-16,-21 21 0,-1 0 16,1 0-16,-22 0 0,1-21 0,-22 21 15,1 0-15,-1 0 0,-21 0 16,0-22-16,-21 1 16,0 0-1,-21 21 1,0 0-16,21-21 0,-21 21 0,0 0 15,-1-21-15,22 0 0,-21 21 16,0-22-16,0 1 16</inkml:trace>
  <inkml:trace contextRef="#ctx0" brushRef="#br0" timeOffset="42648.1">13398 12467 0,'-42'-21'31,"21"21"-31,21 21 31,0 0-31,21-21 16,0 22-16,0-22 0,1 21 0,20-21 16,-21 0-16,21 21 0,1 0 15,-22-21-15,21 0 0,-21 0 0,22 0 16,-22 0-16,0 0 0,0 21 0,0-21 16,-21 21 15,-21 1-16,0-22-15,0 21 16,-21 0-16,20-21 0,1 21 0,-21 21 16,0-20-16,20 20 0,-20-21 0,0 21 15,-1 1-15,1-1 0,0-21 16,21 22-16,-22-1 0,22-21 0,-21 21 16,21-20-16,-1-1 0,1 0 15,0 0-15,21 0 0,0 0 0,-21-21 16,21 22-16,21-22 15,0 0-15,0-22 16,1 22-16,20-21 0,0 0 16,1-21-16,-1 21 0</inkml:trace>
  <inkml:trace contextRef="#ctx0" brushRef="#br0" timeOffset="45352.16">14457 12277 0,'0'0'0,"-21"-21"0,-1 21 15,1-22-15,0 22 0,0 0 16,0 0-16,0 0 0,21 22 16,-22-1-16,22 0 0,0 21 15,0-21-15,0 22 0,0-1 0,0 0 16,0 1-16,0-1 0,0 0 15,22 22-15,-22-22 0,21 22 0,0-22 16,-21 22-16,0-22 0,0 0 0,0 1 16,21-1-16,-21-21 0,0 21 15,0-20-15,0-1 0,0 0 16,0 0-16,0-42 31,0 0-15,21 0-16,-21-1 0,0 1 15,21-21-15,-21 0 0,0-1 0,0-20 16,0-1-16,0 22 0,0-22 0,0 1 16,-21 21-16,21-22 0,-21 1 15,21 20-15,0 1 0,0-22 0,0 22 16,-21 21-16,21-21 0,0 20 16,-21 1-16,21 0 0,0 0 0,0 42 46,21-21-46,0 21 16,0 0-16,0 1 0,22-1 16,-1 0-16,0 0 0,1 0 0,20 22 15,-20-22-15,20 0 0,1 0 0,-22 0 16,21-21-16,1 21 0,21 1 16,-22-1-16,1-21 0,-1 21 0,22 0 15,-43-21-15,22 0 0,-22 21 0,0-21 16,1 0-16,-1 0 0,-21 0 15,0 0-15,0 21 0,-42 1 32,0-22-32,0 0 15,-21 21-15,-1-21 0,-20 21 0,20 0 16,1 0-16,-21 0 0,20 1 16,-20-1-16,-1 21 0,22-21 0,-22 22 15,1-22-15,-1 21 0,1-21 16,21 0-16,-22 22 0,1-22 0,-1 0 15,22 0-15,-22 0 0,22 1 0,0-22 16,-1 21-16,22 0 0,-21-21 16,21 0-16,-1 21 0,1-21 15,21-21 17,21 21-32,22-21 0,-22 21 15,0-21-15,21-1 0,1 1 0,-22 21 16,21-21-16,1 0 0,-22 0 15,21 0-15,-21-1 0,22 1 0,-22 0 16,0 0-16,0 0 0,0 0 16,-21-22-16,0 22 0,0 0 0,0-21 15,0 20-15,0 1 0,0 0 0,0-21 16,0 21-16,-21-1 16,0 1-16,0 21 0,0 0 15,-1 0 1,1 0-16,0 0 15,0 0-15,0 0 0,0 0 16,-1 0-16,1 0 0,0 0 16,0 0-16,0 0 0,0 0 31,42 0 0,0 0-31,0 0 16,0 0-16,0 0 0,1 0 15,-1-21-15,0 21 0,21 0 0,-21 0 16,1-21-16,-1 21 0,0 0 16,0 0-16,0 0 0,0 0 15,-42 0 17,0 0-32,0 0 0,0 0 15,0 0-15,-22 21 0,22-21 0,0 0 16,0 0-16,0 0 0,-1 0 15,44 0 32,-1 0-47,0 0 0,21 0 0,-21 0 16,1 0-16,20 0 0,-21 0 16,0 0-16,22 0 0,-22-21 15,0 21-15,0 0 0,0 0 0,0 0 16,-42 0 15,0 0-31,0 0 0,-21 0 0,20 0 16,-20 0-16,0-21 0,-1 21 15,1-21-15,0 21 0,-1 0 0,22 0 16,0-22-16,0 22 0,0 0 0,0 0 16,42 0 30,0 0-46,0 0 0,0 0 16,22 0-16,-1 0 0,-21 22 0,21-22 16,1 0-16,-1 0 0,0 21 15,1-21-15,-1 0 0,0 0 0,1 0 16,-22 0-16,21 0 0,1 21 0,-1-21 16,-21 0-16,0 0 0,0 0 15,1 0-15,-1 21 0,-42-21 31,-22 21-31,22-21 0,-21 0 16,-1 0-16,1 0 0,0 0 0,-22 0 16,22 21-16,-22-21 0,22 0 15,0 0-15,-1 0 0,1 22 0,0-22 16,21 0-16,-1 0 0,22 21 0,-21-21 16,21 21-16,0 0 15,21 0-15,1-21 16,20 0-16,-21 21 0,21-21 15,1 0-15,-1 22 0,22-22 0,-22 0 16,21 0-16,-20 0 0,20 0 0,-20 0 16,-1 0-16,0 0 0,1 0 15,-1 0-15,-21 0 0,0 0 0,0 0 16,-42 0 0,0 0-16,-21 0 15,-1 0-15,-20 0 0,21 0 0,-43 0 16,21 0-16,1 0 0,-22 21 15,22-21-15,-1 21 0,1 0 0,20-21 16,1 21-16,0 0 0,21-21 16,-1 22-16,22-1 15,43-21-15,-22 0 0,21 0 16,1 0-16,-1 0 0,0 0 16,1 0-16,20 0 0,-21 0 0,22 0 15,-22 0-15,22 0 16,-22 0-16,0 0 0,1 0 0,-22 0 15,0 0-15,0 0 0,-42 0 32,-21 0-32,21 21 0,-22-21 15,1 0-15,0 0 0,-1 0 0,1 0 16,0 0-16,-1 0 0,1 0 16,0 0-16,20 0 0,1 0 0,0 0 15,21 21-15,21-21 31,0 0-31,22 0 0,-22 0 16,21-21-16,1 0 16,-1 21-16,0-21 0,22-1 0,-22 1 15,0 21-15,22-21 0,-22 0 16,1 0-16,-1 0 0,0-1 0,-21 1 16,1 21-16,-22-21 0,0 0 15,-22 21-15,1-21 16,-21 21-16,0 0 0,-1 0 0,-20 0 15,20 0-15,-20 0 0,-1 0 16,22 0-16,-21 0 0,20 0 0,-20 0 16,42 0-16,-22 0 0,22 0 0,21 21 15,0 0-15,21 0 16,22-21 0,-22 0-16,0 0 0,21 0 0,1 0 15,-1 0-15,0 0 0,1 0 16,-1 0-16,21-21 0,-20 21 0,-1-21 15,-21 21-15,22 0 0,-22-21 16,0 21-16,-21-21 16,-21 21-16,-22 0 0,1 0 15,0 0-15,-22-22 0,22 22 16,-22 0-16,1 0 0,21 0 0,-22 0 16,1 0-16,-1 0 0,22 0 0,-1 0 15,22 0-15,0 0 0,0 0 16,42 0-1,0 22 1,0-22-16,22 0 0,-1 0 0,-21 0 16,22 0-16,20 0 0,-21 0 0,1 0 15,-1 0-15,22 0 0,-22 0 16,0 0-16,-21 0 0,22 0 0,-22 0 16,0 0-16,-21-22 0,-21 22 15,0 0-15,-22 0 0,1-21 16,0 21-16,-22 0 0,1-21 15,-1 21-15,1 0 0,-1 0 0,1 0 0,-1 0 16,22 0-16,21 0 16,-22 0-16,22 0 0,21 21 31,21-21-31,1 0 0,-1 0 16,0 0-16,21 0 0,1 0 0,-22 0 15,21 0-15,0 0 0,-20 0 16,20 0-16,-21 0 0</inkml:trace>
  <inkml:trace contextRef="#ctx0" brushRef="#br0" timeOffset="45864.2">17695 12573 0,'0'0'0,"-21"0"0,0 0 16,0 0-16,0 0 0,-1 0 0,1 0 15,0 0-15,0 0 0,0 0 16,42 0-1,0 0-15,21 0 16,1 0-16,-1 0 0,22 0 16,-1 0-16,1 0 0,20 0 0,1 0 15,0 0-15,-1 0 0,1 0 16,0 0-16,-22 0 0,1 0 0,-22 0 16,0 0-16,-21 0 0,-42 0 15,0 0-15,-21 0 16,-1 0-16,1 0 0,-21 0 0,-1 21 15,1-21-15</inkml:trace>
  <inkml:trace contextRef="#ctx0" brushRef="#br0" timeOffset="46097.06">17674 12658 0,'0'0'0,"-21"0"0,21 21 32,21-21-32,21 0 0,1 0 15,-1 0-15,0 0 0,1 0 16,-1 0-16,22 0 0,-1 0 0,1 0 15,-1 0-15,-21 0 0,22 0 16,-22 0-16,1 0 0,-1 0 0,0 0 16,-21 0-16,1 0 0,-1 0 0,-21-21 15,0 0 1,0-1-16,-21 1 16,-1 0-16,22 0 15,-21 0-15,21 0 0,-21-1 16,21 1-16</inkml:trace>
  <inkml:trace contextRef="#ctx0" brushRef="#br0" timeOffset="46423.87">18436 12277 0,'0'0'0,"-21"0"15,21 21 17,21 0-32,21-21 0,-20 21 15,20 0-15,-21-21 0,21 22 0,1-22 16,20 0-16,-20 21 0,-22-21 15,21 0-15,0 21 0,-20-21 16,-1 0-16,0 0 0,0 0 0,-21 21 16,0 0-1,-21 0-15,0 1 16,0-1-16,-1-21 0,-20 21 0,0 0 16,-1 21-16,1-20 0,0-1 15,-1 21-15,1-21 0,21 22 0,-21-22 16,-1 21-16,22-21 0,-21 22 15,21-22-15,-1 0 0,1 0 0,0 0 16,0 0-16,0-21 0,21 22 0,21-44 47,0 1-47</inkml:trace>
  <inkml:trace contextRef="#ctx0" brushRef="#br0" timeOffset="47640.13">20108 12552 0,'0'0'15,"21"0"-15,1 0 16,-22-21-16,0 0 0,0-1 16,0 1-16,0 0 15,0 0-15,0 0 0,0 0 16,-22-1-16,1 1 0,21 0 16,-21 0-16,0 21 0,0 0 15,0 0-15,-1 0 0,1 0 0,0 0 16,0 21-16,-21 0 0,20 0 0,-20 1 15,21 20-15,0-21 0,-22 21 16,22 1-16,0-1 0,0 0 0,0 1 16,0-1-16,21 0 0,0 1 15,0-1-15,0 0 0,0-20 16,0-1-16,21 0 0,0 0 0,0-21 16,0 0-16,22 0 0,-22 0 15,21 0-15,-21 0 0,22-21 0,-22 0 16,21 0-16,-21-1 0,22 1 0,-22-21 15,0 21-15,0-22 0,0 22 16,0-21-16,-21 21 0,0-22 0,22 1 16,-22 21-16,0 0 0,21 0 15,-21-1-15,0 1 0,0 42 32,0 1-17,0-1-15,0 0 0,0 21 0,0-21 16,0 1-16,0 20 0,0-21 15,0 0-15,0 22 0,0-22 16,0 0-16,21 0 0,0 0 16,0-21-16,0 0 0,1 0 15,-1 0-15,0 0 0,21 0 0,-21 0 16,22 0-16,-22-21 0,0 0 0,21 0 16,-20 0-16,-1-22 0,0 22 15,0-21-15,0-1 0,0 1 0,-21 0 16,0 21-16,22-22 0,-22 1 15,21 0-15,-21-1 0,0 22 0,0 0 16,0 0-16,0 0 0,0 42 31,0 0-31,-21 0 0,21 0 16,-22 22-16,22-22 0,0 21 0,0 0 16,-21-20-16,21 20 0,0-21 15,0 21-15,0 1 0,0-22 0,0 21 16,0-21-16,0 22 0,21-22 15,1 0-15,-22 0 0,21-21 0,0 21 16,0-21-16,0 0 0,0 0 0,1 0 16,-1 0-16,0-21 0,0 0 15,0 0-15,0 0 0,1-22 0,-1 22 16,0-21-16,0 21 0,0-22 16,-21 1-16,21 0 0,1-1 15,-1 1-15,-21 0 0,0-1 0,21 1 16,-21 0-16,21 21 0,-21-1 15,0 1-15,0 42 16,0 1 0,-21-1-16,0 21 0,21-21 0,-21 22 15,21-1-15,-22 0 0,1 1 0,21-22 16,0 21-16,0 0 0,0 1 16,0-22-16,0 21 0,0-21 15,0 1-15,0-1 0,0 0 0,21 0 16,1 0-16,-1-21 0,0 0 15,0 0-15,0 0 0,0 0 16,22-21-16,-1 0 0,0 0 16</inkml:trace>
  <inkml:trace contextRef="#ctx0" brushRef="#br0" timeOffset="49092.12">22140 12404 0,'-21'42'31,"42"-42"-15,0 0-16,1 0 0,-1 0 16,0 0-16,0-21 0,21 21 15,-20-21-15,20 0 0,-21-1 0,0 1 16,22 0-16,-22 0 0,0 0 15,0 0-15,-21-22 0,0 22 0,0 0 16,0-21-16,0 20 0,-21 22 16,0 0-16,0 22 15,-1-22-15,1 42 0,0-21 16,0 21-16,0 1 0,0-1 16,-1 0-16,22 1 0,0-1 0,0 0 15,-21 1-15,21-1 0,0 0 0,0 1 16,-21-1-16,21-21 0,0 22 15,0-1-15,0-21 0,0 21 0,0-20 16,0-1-16,0 0 0,0 0 16,-21 0-16,21 0 0,-21-21 15,0 0-15,-1 0 0,1 0 16,0-21-16,0 0 0,0 0 16,0 0-16,-1-22 0,1 1 0,0 0 15,21 21-15,-21-22 0,0 22 16,21-21-16,0 21 0,0-1 15,-21 22-15,21 22 32,0-1-32,0 0 0,0 0 0,0 0 15,0 0-15,21 22 0,0-22 0,0 0 16,-21 0-16,42 22 0,-20-22 16,-1 0-16,0-21 0,0 21 0,0 0 15,22-21-15,-22 0 0,0 0 16,0 0-16,21 0 0,-20 0 0,-1 0 15,0 0-15,21-21 0,-21 0 0,1 0 16,-1 0-16,0-1 16,0-20-16,0 0 0,-21 21 0,21-22 15,-21 1-15,22 21 0,-22-22 0,0 22 16,0 0-16,0 0 16,0 42-1,-22 0-15,1-21 16,21 21-16,-21 22 0,0-22 0,21 0 15,0 21-15,-21-20 0,21-1 0,0 21 16,0-21-16,0 0 0,0 1 16,0-1-16,21 0 0,0-21 15,0 0-15,22 0 16,-22 0-16,21 0 0,-21 0 16,22 0-16,-1-21 0,0 0 0,1-1 15,-22 1-15,21 0 0,0 0 16,-20-21-16,-1 20 0,0-20 0,0 21 15,0 0-15,-21 0 0,0-1 16,-21 22 0,0 0-16,0 0 0,0 0 15,-1 0-15,22 22 0,0-1 16,-21 0-16,21 0 0,0 21 0,0-20 16,0-1-16,0 21 0,0-21 15,0 0-15,21 1 0,-21-1 0,0 0 16,22-21-16,-1 21 0,-21 0 15,-21-21 32,-1-21-47,1 0 0,0 0 0,0 21 16,0-21-16,0-1 0,21 44 31,0-1-15,0 0-16,21-21 15,-21 21-15,21 0 0,0-21 0,0 21 16,0-21-16,1 0 0,-1 0 0,0 0 16,21 0-16,-21 0 15,22 0-15,-22 0 0,21 0 0,-21 0 16,1 0-16,-1-21 0,21-21 16,-21 21-16,-21 0 0,21-22 0,1 1 15,-1 0-15,0-22 0,-21 22 0,21-1 16,-21-20-16,21 21 0,0-22 15,-21 22-15,0-1 0,0 1 0,22 0 16,-22 21-16,0-1 0,21 1 16,-21 42-1,0 1-15,0-1 0,-21 21 16,-1 0-16,1 1 0,21-1 16,-21 0-16,0 1 0,21-1 15,-21 0-15,21 1 0,-21-1 0,21 0 16,0 1-16,0-1 0,0-21 15,0 22-15,0-22 0,0 0 0,0 0 16,0 0-16,0 0 0,21 1 16,0-22-16,0 0 0,0 0 15,0 0-15,1 0 0,-1 0 16,0-22-16,0 1 0,0 0 16,22 0-16,-22-21 0,0-1 15,-21 22-15,21-21 0,-21-1 0</inkml:trace>
  <inkml:trace contextRef="#ctx0" brushRef="#br0" timeOffset="49272.02">23304 12488 0,'0'0'0,"22"0"47,-1 0-47,0 0 0,0 22 16,0-22-16,0 0 0,1 0 0,20 0 15,-21 0-15,21 0 16,1 0-16,-22 0 0,21 0 0,1-22 16,20 22-16,-21-21 0</inkml:trace>
  <inkml:trace contextRef="#ctx0" brushRef="#br0" timeOffset="49604.75">24913 12256 0,'0'0'0,"0"-64"32,0 43-32,-21 0 0,0 21 15,0 0-15,-1 0 0,1 0 16,0 0-16,0 0 0,-21 0 16,20 0-16,-20 21 0,21 0 0,-21 0 15,20 0-15,1 22 0,-21-1 0,21 0 16,0-20-16,-1 20 0,1 0 15,0 1-15,0-1 0,21 0 0,0 1 16,-21-1-16,21 0 0,0 1 16,0-1-16,0-21 0,0 21 0,0-20 15,21-1-15,0 0 0,0 0 16,22-21-16,-1 0 0,0 21 0,1-21 16,-1 0-16,21 0 0,-20 0 0,20-21 15,1 0-15,-22 0 16,22 0-16,-1-1 0,-21-20 0</inkml:trace>
  <inkml:trace contextRef="#ctx0" brushRef="#br0" timeOffset="50824.55">25273 12679 0,'0'0'0,"42"-21"0,-21-22 0,1 22 0,-22-21 16,0 21-16,0 0 0,0-1 0,0 1 15,-22 0-15,1 21 0,0 0 16,0 0-16,-21 0 0,-1 0 0,1 21 16,0 0-16,20 1 0,-20-1 15,0 0-15,-1 0 0,22 0 0,-21 22 16,21-22-16,0 21 0,-1-21 15,22 22-15,0-22 0,0 0 0,0 0 16,0 0-16,0 0 0,22 1 16,-1-1-16,0-21 0,0 0 15,0 0-15,0 0 0,1 0 0,-1 0 16,21 0-16,-21-21 0,0 21 16,1-43-16,-1 22 0,0 0 0,0-21 15,0 20-15,0-20 0,1 21 0,-22-21 16,21 20-16,-21 1 0,21 0 15,-21 0-15,-21 42 32,0 0-17,21 0-15,-22 1 0,22 20 16,-21-21-16,21 0 0,0 0 16,0 1-16,0-1 0,0 0 0,0 0 15,21 0-15,1 0 0,-1 1 16,0-22-16,0 0 0,0 0 0,0 0 15,1 0-15,20 0 0,-21 0 16,0 0-16,22-22 0,-22 1 0,0 0 16,21-21-16,-21 21 0,22-22 15,-22 1-15,0 21 0,0-22 0,0 22 16,-21 0-16,0-21 0,0 21 16,-21 21-1,0 0-15,0 21 0,21 21 16,0-21-1,0 0-15,0 22 0,0-22 0,0 21 16,0 1-16,0-22 0,0 21 16,0-21-16,0 0 0,0 1 0,0-1 15,0 0-15,0 0 0,0 0 16,0-42 15,0 0-31,0 0 16,-21 0-16,21-1 0,-21-20 0,21 21 15,-22 21-15,22-21 16,0 0-16,0 42 31,0 0-31,0 0 0,0 0 0,0 0 16,0 1-16,22-1 16,-1 0-16,0-21 0,0 21 0,0-21 15,0 0-15,22 0 0,-22 0 0,21 0 16,-21 0-16,22 0 0,-1 0 15,0 0-15,1-21 0,-1 0 0,0 0 16,1-1-16,-22 1 0,21 0 16,1-21-16,-22 21 0,0-22 15,0 1-15,0 21 0,0 0 16,-21-22-16,0 22 0,-21 21 31,0 21-31,0-21 16,-21 21-16,20 22 0,1-22 0,0 0 15,0 0-15,0 22 0,21-22 16,0 0-16,0 0 0,0 0 0,0 0 16,21 1-16,0-1 0,0-21 15,0 21-15,22 0 0,-1-21 0,0 0 16,1 0-16,-1 0 0,0 0 16,-20 0-16,20 0 0,0-21 15,1 0-15,-1 0 0,0-22 0,22 22 16,-22 0-16,0-21 0,1 20 0,-22-20 15,0 21-15,0 0 0,-21 0 16,0-1-16,-21 1 16,0 21-16,-21 0 0,20 0 15,-20 21-15,21 1 0,0-1 16,0 0-16,-1 0 0,22 21 0,0-20 16,0 20-16,0 0 0,0-21 15,0 22-15,0-22 0,0 21 0,22-21 16,-22 1-16,0-1 0,0 0 15,0 0-15,0-42 63,0 0-63,21 0 16,0 21-16</inkml:trace>
  <inkml:trace contextRef="#ctx0" brushRef="#br0" timeOffset="50976.47">27305 13081 0,'-42'21'31,"20"-21"-31,1 0 16,0-21-16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3T01:42:16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2180 4297 0</inkml:trace>
  <inkml:trace contextRef="#ctx0" brushRef="#br0" timeOffset="911.52">2222 677 0,'-21'-21'0,"21"0"16,-21 21-1,21-21-15,-21 21 31,0 0-15,21 21-16,0 0 16,-21 22-16,21-22 0,0 21 15,0 22-15,0-1 0,0-21 0,0 43 16,0-21-16,0-1 0,0 1 16,0-1-16,0 22 0,-22-22 15,22 22-15,-21-22 0,21 22 0,0-21 16,0-1-16,-21 1 0,21-22 15,0 21-15,-21-20 0,21-22 0,0 21 16,0-21-16,0 1 16,0-1-16,0-64 31,0 22-31,-21-21 0,21 0 16,-21-1-16,21-20 0</inkml:trace>
  <inkml:trace contextRef="#ctx0" brushRef="#br0" timeOffset="1298.3">1926 889 0,'0'0'0,"0"-21"0,-21-21 16,0 20-16,0-20 0,-1 21 15,1 0-15,0-22 0,21 22 0,0 0 16,0 0-16,0 0 0,0 0 15,0-1-15,0 1 0,21 21 0,22-21 16,-22 0-16,21 0 0,-21 21 16,43-21-16,-22 21 0,22 0 15,-1 0-15,22 0 0,-22 0 0,22 21 16,-22 0-16,1 0 0,-22 21 16,1 1-16,-22 20 0,0-20 15,-21 20-15,0 1 0,-21-1 0,-43 22 16,22-22-16,-22 1 15,1-22-15,-1 22 0,1-22 0,-1 0 16,1 1-16,21-1 0,-1-21 16,22 0-16,0 0 0,0 1 0,0-22 15,21-22 17,0 1-32,21 21 15,0-21-15</inkml:trace>
  <inkml:trace contextRef="#ctx0" brushRef="#br0" timeOffset="2048">2561 1715 0,'0'0'15,"21"0"-15,22-22 0,-22 22 0,0-21 16,21 0-16,-21 0 0,1 0 0,-1 0 16,0-1-16,0 1 0,-21 0 15,21 0-15,-21 0 0,0 0 0,0-1 16,-21 1-16,0 0 0,0 0 16,0 21-16,-22 0 0,1 0 0,21 0 15,-22 0-15,1 0 0,0 0 16,-1 21-16,1 0 0,0 22 0,-1-22 15,1 21-15,0 22 16,21-22-16,-22 21 0,22-20 16,0 20-16,21-20 0,0-1 0,0 0 15,0-21-15,0 22 0,0-22 16,0 0-16,21 0 0,0-21 0,0 0 16,22 0-16,-1 0 0,0 0 15,1-21-15,-1 0 0,22 0 0,-22 0 16,0-22-16,1 22 0,-1-21 15,0-1-15,-21 1 0,1 0 16,-1-1-16,0 1 0,0 0 16,-21-1-16,0 22 0,21 0 15,-21 0-15,0 0 0,-21 21 32,0 21-32,0 0 0,0 21 0,-1-20 15,22 20-15,0-21 0,-21 21 16,21-20-16,0 20 0,0 0 0,0-21 15,0 22-15,0-22 0,0 0 16,0 0-16,21 0 0,1 1 0,-1-1 16,-21 0-16,21-21 0,0 0 15,0 0-15,0 0 0,22 0 0,-22 0 16,0 0-16,0 0 0,0-21 16,1 0-16,20-1 0,-21 1 15,0 0-15</inkml:trace>
  <inkml:trace contextRef="#ctx0" brushRef="#br0" timeOffset="2443.77">3175 1672 0,'0'0'16,"0"-21"-16,0 0 0,0 0 15,0 0-15,0-1 16,0 1-16,0 0 16,21 21-16,-21-21 15,21 21-15,0-21 0,1 21 0,20 0 16,-21 0-16,0 0 0,22 21 15,-22 0-15,21-21 0,-21 21 16,0 22-16,1-22 0,-1 0 16,-21 21-16,0-21 0,0 22 0,0-1 15,0-21-15,0 22 0,0-22 16,0 0-16,-21 0 0,-1 0 0,22 0 16,-21 1-16,0-22 15,21-22 1,0 1-16,0 0 15,0-21-15,0 21 0,0-22 0,21 1 16,-21 0-16,21-1 16,1 22-16,-1-21 0,0 21 0,0-1 0,-21 1 15,21 0-15,0 0 16,1 0-16,-1 21 0,0-21 0,0 21 16,0 0-16,0-22 15,1 22-15,-1 0 0,0 0 0,0 0 16,0 0-16,0 0 0</inkml:trace>
  <inkml:trace contextRef="#ctx0" brushRef="#br0" timeOffset="4116.8">4487 1757 0,'21'0'0,"-42"0"0,64 0 0,-1-21 15,-21 0-15,0 21 0,0-22 0,1 1 16,-22-21-16,0 21 0,0-85 31,0 64-31,0 20 0,-22 1 0,1 0 16,0 0-16,0 0 0,0 0 0,0 21 16,-1 0-16,1 0 0,0 0 15,0 0-15,-21 0 0,20 0 16,-20 21-16,21 0 0,0 0 0,-22 0 15,22 0-15,0 22 0,-21-1 16,21 0-16,21 1 0,-22-1 16,22 0-16,-21 1 0,21-1 15,0 0-15,0 1 0,0-1 0,0-21 16,0 22-16,21-22 0,1 0 16,-1-21-16,0 21 0,0-21 0,0 0 15,0 0-15,1 0 0,20-21 16,-21 21-16,21-21 0,-20 0 0,20-1 15,-21-20-15,21 0 0,-20-1 0,20 1 16,-21-21-16,21 20 16,-20-20-16,-1 20 0,0 1 0,21-21 15,-42 41-15,21-20 0,-21 21 16,22 0-16,-22 0 0,0 42 31,-22 0-31,22 0 16,-21 0-16,21 22 0,-21-22 15,21 21-15,0 0 0,0 1 0,0-1 16,0 0-16,0 1 0,0-1 16,0 0-16,0 1 0,0-22 0,21 21 15,0-21-15,1 1 0,-1-1 16,0-21-16,0 0 0,21 0 16,1 0-16,-1 0 0,-21 0 15,22-21-15,-1-1 0,0 1 0,1-21 16,-22 21-16,21-43 0,-21 22 15,22-22-15,-22 1 0,0-1 0,21 1 16,-21-1-16,1 1 0,-1-1 16,0 22-16,-21-21 0,0-1 0,21 22 15,-21-1-15,0 22 0,0-21 16,0 21-16,0 0 0,0-1 0,-21 22 16,0 0-16,0 0 0,-1 22 15,22-1-15,-21 0 0,0 0 0,0 21 16,21 1-16,0-1 15,0 0-15,0 1 0,0-1 0,0 0 16,0 1-16,0 20 0,0-20 16,0-1-16,0 0 0,0 22 0,0-22 15,0 0-15,21 1 0,0-22 16,0 21-16,1-21 0,-1 1 0,0-1 16,0 0-16,21-21 0,1 0 15,-22 0-15,21 0 0,1-21 0,-1 21 16,21-43-16,-20 22 0,-1-21 15,0 0-15,1-1 0,-1 1 0,-21-22 16,22 1-16,-22 21 0,0-22 16,0 1-16,-21-1 0,0 1 15,0-1-15,0 22 0,0-1 16,0-20-16,0 42 0,0-22 0,0 22 16,0 0-16,0 0 0,-21 21 15,0 0-15,0 21 16,21 0-16,-22 22 0,1-1 15,21 0-15,0 1 0,-21 20 0,0-21 16,21 1-16,-21 20 0,21-20 16,0-1-16,-21 21 0,21-20 0,0-1 15,0 22-15,0-22 0,0 0 16,0 1-16,21-1 0,0 0 0,0-21 16,0 22-16,0-22 15,22 0-15,-1 0 0,0-21 0,1 0 16,-1 0-16,0 0 0,1 0 0,-1 0 15,0-21-15,-20 0 0,20 0 16,0 0-16,1-22 0,-22 22 0,21-21 16,-21-1-16,0 1 0,1 21 15,-22-21-15,0 20 0,0-20 0,0 21 16,0 0-16,0 0 0,0-1 16,-22 22-16,1-21 15,0 21-15,0 0 0,0 0 0,0 0 16,21 21-16,-22 1 0,1-1 0,0 0 15,21 0-15,-21 21 0,21-20 16,0 20-16,0-21 0,0 21 16,0-20-16,0 20 0,0-21 0,0 21 15,0-20-15,21-1 0,0 0 16,0 0-16,1 0 0,20-21 16,-21 0-16,21 0 0,-20 0 15,20 0-15,0 0 0,1-21 0,-1 0 16,0-21-16,1 20 0,-1-20 15,-21 0-15,21-22 0,1 22 16,-22-22-16,21 1 0,-21-1 0,1 1 16,-1-1-16,0 1 0,0-1 15,0 1-15,-21-1 0,0 1 16,0 21-16,0-1 0,21 1 0,-21 0 16,0 20-16,0 1 0,0 0 15,0 63 16,0-20-31,0 20 0,-21 21 0,0-20 16,21 20-16,-21 1 0,0-1 16,0 1-16,-1-1 0,1-20 0,0 20 15,21 1-15,0-22 0,0 21 16,0-20-16,0-1 0,0 0 0,0 1 16,21-1-16,-21-21 0,21 0 15,22 1-15,-22-1 0,21-21 16,1 0-16,-1 0 0,0 0 0,1 0 15,-1 0-15,21-21 0,-20-1 16,20-20-16,-20 21 0,20-21 0,-21-1 16,22 1-16,-22-22 0</inkml:trace>
  <inkml:trace contextRef="#ctx0" brushRef="#br0" timeOffset="8180.74">8932 1270 0,'0'0'15,"-21"0"-15,21 21 16,21-21 15,0-21-15,1 0-16,20 21 0,-21-21 15,21 0-15,1-1 0,-1 1 0,0 0 16,1 0-16,-1-21 0,0 20 16,1-20-16,-1 0 0,0 21 15,-20-22-15,-1 1 0,0 0 16,-21 20-16,0-20 0,0 21 0,-21 0 15,0 0-15,-22-1 0,1 22 16,0 0-16,-22 0 0,1 0 0,-1 0 16,1 22-16,-1-22 0,1 21 15,-1 21-15,1-21 0,20 22 0,1-1 16,0 21-16,20-20 0,1-1 16,0 0-16,21 1 0,0-22 0,0 21 15,0-21-15,21 22 0,0-22 16,1 0-16,20-21 0,0 21 0,1 0 15,-1-21-15,0 0 16,1 0-16,-1 0 0,0 0 0,1 0 16,-1 0-16,0 0 0,-21 0 0,1-21 15,-22 0 1,-22 21-16,-20 0 16,0 0-16,-1 0 0,-20 21 15,-1-21-15,22 21 0,-21 1 0,-1 20 16,22-21-16,-1 0 0,1 22 15,21-1-15,-21 0 0,20 1 0,1-1 16,0 0-16,21 1 0,0-22 16,0 21-16,0 0 0,0-20 0,21-1 15,0 0-15,22 0 16,-1 0-16,0-21 0,1 0 0,-1 0 16,22 0-16,-22 0 0,21 0 15,1-21-15,-22 0 0,1 0 0,-1 0 16,0-22-16,1 22 0,-1-21 15,-21-1-15,0 1 0,0 0 0,1-1 16,-1 1-16,21 21 0,-42-21 16,21 20-16,22 1 0,-22 0 0,0 0 15,0 0-15,0 0 0,0 21 16,22 0-16,-22 0 0,0 0 0,0 0 16,0 0-16,1 21 15,-22 0-15,0 0 0,0 0 16,0 0-16,0 1 0,0-1 0,0 21 15,-22-21-15,1 0 0,0 22 16,0-22-16,21 0 0,-21 0 0,0 22 16,-1-22-16,22 0 15,22-42 17,-22 0-32,21-1 0,21 1 15,-21-21-15,0 21 0,1 0 16,20-22-16,-21 22 0,21 0 0,-20-21 15,20 20-15,-21 1 0,21 0 16,-20 0-16,-1 0 16,-21 0-16,-21 21 31,-1 0-31,1 21 0,0 0 0,0 0 16,-21 0-16,20 0 0,1 1 15,0-1-15,0 21 0,0-21 0,21 22 16,0-22-16,0 21 0,0-21 15,0 22-15,0-22 0,0 0 0,21 21 16,0-21-16,21 1 0,-20-1 16,20-21-16,0 21 0,22-21 0,-22 0 15,22 0-15,-1 0 0,-21 0 16,22-21-16,-22 0 0,22-1 16,-22 1-16,0-21 0,1 21 0,-1-22 15,-21 1-15,22 0 0,-22-1 16,0 22-16,-21-21 0,0 21 0,0-22 15,0 22-15,0 0 0,0 0 16,-21 21-16,0 0 0,-1-21 0,1 21 16,0 0-16,-21 0 0,21 0 15,-1 21-15,1 0 0,0 0 0,0 0 16,21 1-16,0-1 0,-21 0 16,21 21-16,0-21 0,0 22 0,0-22 15,21 21-15,-21-21 16,21 1-16,0-1 0,22 0 0,-22 0 15,0-21-15,0 21 0,21-21 0,-20 0 16,20 0-16,0 0 0,-21 0 16,22-21-16,-1 21 0,-21-21 0,22 0 15,-22-22-15,21 22 0,-21 0 16,22-21-16,-22-1 0,21 1 0,-21 21 16,22-21-16,-22-1 0,0 22 15,0-21-15,0 21 0,0-1 0,1 1 16,-1 0-16,0 21 0,0 0 15,-21-21-15,0 42 32,0 0-32,0 0 15,0 1-15,0-1 0,0 0 16,0 0-16,21-21 0,-21 21 16,21-21-16,1 0 15,-1 0 1,-21-21-16,0 0 15,21 0-15,-21 0 16,0-1-16,0 1 0,0 0 16,0 0-16,-21 21 31,0 0-31,-1 0 0,1 21 16,0-21-16,0 21 0,0 0 0,-22 1 15,22-1-15,-21 21 0,21-21 0,0 0 16,-22 22-16,22-22 0,21 21 15,0 1-15,0-22 0,0 21 0,0-21 16,0 22-16,0-22 0,0 0 16,21 0-16,22 0 0,-22 0 0,0 1 15,21-22-15,1 0 0,-1 0 16,-21 0-16,21 0 0,1 0 0,-1-22 16,0 1-16,1 0 0,-22 0 15,21 0-15,1-22 0,-1 1 16,-21 0-16,21-1 0,-20 22 0,20-21 15,-21 0-15,0-1 0,0 22 16,-21 0-16,0 0 0,22 0 0,-22-1 16,-22 44 15,1-1-31,21 0 16,0 0-16,-21 0 0,21 0 0,-21 22 15,21-22-15,0 0 16,0 21-16,0-20 0,0-1 0,0 0 15,0 0-15,21 0 0,0 0 0,-21 1 16,43-22-16,-22 0 0,0 0 16,0 0-16,21 0 0,-20 0 0,20 0 15,0-22-15,-21 1 0,22 0 16,-1 0-16,-21-21 0,22 20 0,-22 1 16,21-21-16,-21 0 0,0 20 15,1-20-15,-1 21 0,0-21 0,-21 20 16,0 1-16,21 21 0,-21-21 15,0 42 17,0 0-32,-21 1 0,21-1 0,0 0 15,0 0-15,-21 21 0,21-20 0,0-1 16,0 21-16,0-21 0,0 22 16,0-22-16,0 0 0,0 0 0,0 21 15,0-20-15,21-1 16,0-21-16,0 0 0,0 0 15,1 0-15,-1 0 0,0 0 16,0-21-16,0-1 0,22-20 0,-22 21 16,0-21-16,0-1 0,21 1 15,-20 0-15,-1-22 0,21 1 0,-21-1 16,22 1-16,-22-1 16,0 1-16,0-1 0,0 1 0,-21 20 15,0 1-15,0 0 0,0-1 16,0 22-16,0 0 0,0 0 0,0 0 15,-21 21 1,0 21-16,0 0 16,21 21-16,-21 1 0,-1-1 0,22 21 15,0-20-15,-21 20 0,0 1 16,21-22-16,0 22 0,-21-22 0,21 21 16,0-20-16,0-1 0,0 0 15,0 1-15,0-1 0,0-21 0,0 22 16,0-22-16,21 21 15,0-21-15,0 0 0,1 1 0,-1-22 16,0 0-16,0 21 0,0-21 0,22 0 16,-22 0-16,21-21 0,0-1 15,1 1-15,-1 0 0,-21 0 0,22-21 16,-1 20-16,0-20 0,1 0 16,-1 21-16,-21-22 0,0 22 15,0-21-15,1 21 0,-1-1 0,0 1 16,-21 42 15,-21-21-31,0 22 0,-1-1 0,1 0 16,21 0-16,0 21 15,-21-20-15,21-1 0,-21 21 0,21-21 16,0 22-16,0-22 0,0 0 0,0 0 16,0 21-16,0-20 0,0-1 15,21 0-15,0-21 16,0 0-16,1 0 0,-1 0 15,0 0-15,0 0 0,21 0 0,-20-21 16,-1-22-16,21 22 0,-21 0 16,22-21-16,-22-1 0,21 22 15,-21-21-15,22 21 0,-22-22 0,0 22 16,0 0-16,0 0 0,-21 0 16,0 0-16,-21 21 31,0 0-31,21 21 0,-21 0 0,0 0 15,-1 0-15,1 0 0,21 1 16,-21 20-16,21-21 0,0 21 0,0-20 16,0-1-16,0 21 0,0-21 15,0 0-15,0 1 0,0-1 0,21 0 16,0-21-16,1 21 0,-1-21 0,0 21 16,0-21-16,0 0 0,22 0 15,-1 0-15,-21 0 0,21-21 0,1 0 16,-1 0-16,-21 0 0,22-22 15,-1 22-15,-21-21 0,21-1 16,-20 1-16,-1 0 0,0 21 16,-21-22-16,0 1 0,0 0 0,0 20 15,-21-41-15,-22 21 16,1 20-16,21 22 0,-21-21 0,-1 21 16,1 0-16,0 0 0,-1 21 0,1 1 15,0-1-15,-1 21 0,1 0 16,21-20-16,0 20 0,-1 0 15,22 1-15,0-22 0,0 21 0,0 0 16,0 1-16,0-22 0,22 0 0,-1 21 16,0-20-16,21-22 0,-21 21 15,22 0-15,-1-21 0,0 0 16,1 0-16,20 0 0,-20 0 0,-1 0 16,21-21-16,-20 0 0,-1-22 15,0 22-15,1 0 0,-1-21 0,-21 20 16,22-20-16,-22 0 0,0-1 15,0 22-15,-21-21 0,0 21 0,0 0 16,21-1-16,-21 1 0,-21 21 31,0 0-31,21 21 16,-21 22-16,0-22 0,-1 0 0,22 0 16,0 22-16,0-22 15,-21 21-15,21-21 0,-21 0 0,21 22 16,0-22-16,0 0 0,0 0 15,0 0-15,0 1 0,0-1 16,0-42 15,0-1-31,0 1 0,0 0 16,21-21-16,0 21 0,-21-1 16,22-20-16,-1 0 0,0 21 0,0-22 15,0 22-15,0-21 16,22 21-16,-22-1 0,21 1 0,1 0 15,-22 0-15,21 0 0,0 21 16,1 0-16,-22 0 0,21 0 0,-21 0 16,1 0-16,-1 21 0,0 0 15,-21 21-15,0-20 0,0 20 0,0-21 16,0 21-16,-21-20 0,0 20 0,21-21 16,0 0-16,0 22 0,-22-22 15,22 0-15,0 0 0,0 0 0,0 0 16,0 1-16,22-1 0,-1-21 15,0 0-15,0 21 0,0-21 0,0 0 16,22 0-16,-1 0 0,0-21 16,1 0-16,-1-1 0,22-20 15,-22 21-15,0-21 0,22-1 0,-22 22 16,0-21-16,1-1 0,-1 1 16,0-21-16,-20 20 0,20 1 0,-42 21 15,21-22-15,-21 22 0,0-21 16,0 21-16,0 0 0,-21 21 15,0 0-15,-22 0 0,22 21 16,0 0-16,-21 0 0,21 21 0,-22-20 16,22 20-16,21 0 0,0-21 15,0 22-15,0-1 0,0-21 0,0 22 16,21-22-16,0 21 0,-21-21 16,22 0-16,-1 1 0,0-1 0,0 0 15,0 0-15,-21 0 16,0 0-16,0 1 0,21-22 0,-21 21 15,0 0-15,-21-21 16,0 0-16,0 0 16,0 0-16,0 0 0,-1 0 15,1 0-15,0 0 16,0 0-16,0 0 16,0-21-1,21 0-15,-22-1 0,22 1 16</inkml:trace>
  <inkml:trace contextRef="#ctx0" brushRef="#br0" timeOffset="8459.58">13547 783 0,'0'0'0,"-22"0"0,1 0 0,0 0 0,0 0 78,0 0-78,0 0 0,-1 21 15,1-21-15,0 22 0</inkml:trace>
  <inkml:trace contextRef="#ctx0" brushRef="#br0" timeOffset="8679.45">12594 1101 0,'0'0'0,"-21"0"0,0 0 16,21 21-16,0 0 15,21-21-15,0 0 16,21 0-16,-20 0 0,20 0 0,-21 0 16,21 0-16,1 0 0,-1 0 15,-21 0-15,22 0 0,-1 0 0,0 0 16,-21 0-16,22 0 0,-22 0 16</inkml:trace>
  <inkml:trace contextRef="#ctx0" brushRef="#br0" timeOffset="9594.53">2286 2646 0,'0'0'16,"-21"0"-16,42 0 47,21 0-47,-21 0 15,22 0-15,20 0 0,-20 0 16,20 0-16,1 0 0,20-21 15,1 21-15,0 0 0,-1 0 16,1-21-16,21 21 0,0 0 0,-1 0 16,22-22-16,0 22 0,0 0 15,22 0-15,-1-21 0,0 21 0,21 0 16,1-21-16,-1 21 0,21 0 0,1 0 16,-1 0-16,22 0 0,-21 0 15,20 0-15,-20 0 0,42 0 0,-22 0 16,1 0-16,21-21 0,0 21 15,-1 0-15,1 0 0,0 0 0,21 0 16,-21-21-16,21 21 16,0 0-16,0 0 0,0-21 0,0 21 15,0 0-15,0 0 0,0-22 16,-21 22-16,21 0 0,-21-21 0,-1 21 16,1 0-16,0-21 0,-21 0 0,-1 21 15,1 0-15,0-21 0,-1 21 16,-20 0-16,-1-21 0,-20 21 0,20 0 15,-20 0-15,-22-22 0,21 22 16,-42-21-16,0 21 0,0 0 0,-21 0 16,-21-21-16,-1 21 0,-20 0 15,-22 0-15,0 0 0,-20 0 0,-1 0 16,0 0-16,0 0 0,-21-21 31,-21 21 0,21-21-31,0 0 16,0-1-16</inkml:trace>
  <inkml:trace contextRef="#ctx0" brushRef="#br0" timeOffset="17023.83">910 3514 0,'0'0'0,"-21"-21"0,21-1 0,0-83 31,0 83-31,0 1 0,0 0 16,0 0-16,0 0 0,21 0 0,0-1 15,-21 1-15,21 21 0,1-21 16,-1 21-16,0 0 0,0 0 16,0 0-16,0 0 15,-21 21-15,22-21 0,-22 21 16,21 22-16,-21-22 0,0 0 0</inkml:trace>
  <inkml:trace contextRef="#ctx0" brushRef="#br0" timeOffset="17381.68">1079 3450 0,'-42'-106'15,"21"64"-15,21 21 16,-21 0-16,0 0 0,21-1 16,0 1-16,-22 21 0,1-21 0,0 21 15,0 21 1,0 0-1,21 1-15,-21 20 0,21 0 0,0 1 16,0 20-16,0 1 16,-22-22-16,22 21 0,0 1 0,0-22 15,0 22-15,0-1 0,-21 1 16,21-1-16,0-20 0,0 20 16,0 1-16,0-22 0,0 21 0,0-20 15,0-22-15,0 21 0,0-21 16,0 22-16,0-22 0,0-42 31,0 0-31,0-1 16,0-20-16,0 0 15,0-1-15,0-20 0,0 21 0</inkml:trace>
  <inkml:trace contextRef="#ctx0" brushRef="#br0" timeOffset="20379.55">868 3471 0,'0'0'15,"0"-21"-15,0-21 0,0 21 0,0 0 16,0-22-16,21 22 0,0-21 16,-21 21-16,21-1 0,0 1 0,1 0 15,-1 0-15,0 0 0,21 0 16,1 21-16,-1 0 0,0 0 16,1 0-16,20 0 0,-21 21 0,1 21 15,-1-21-15,0 22 16,-20-1-16,-1 21 0,-21-20 0,0 20 15,-43-20-15,22 20 0,-21-21 16,-22 1-16,1-1 0,21 0 0,-22 1 16,22-22-16,-1 0 0,1 0 15,0-21-15,21 0 0,-1 0 16,1 0-16,0 0 0,0-21 16,21 0-16,0 0 15,0 0-15,21 21 31,0 0-31,0 0 0,1 21 16,-1 0-16,0 0 0,0 21 16,-21-20-16,21 20 0,0-21 15,-21 21-15,22 1 0,-22-1 0,21 0 16,-21 1-16,21-1 0,0 0 16,-21-20-16,21-1 0,0 21 15,1-21-15,-1-21 0,0 21 0,0-21 16,0 0-16,22 0 0,-1 0 15,-21-21-15,21 0 0,1 0 0,-22 0 16,21 0-16,-21-22 16,22 1-16,-22 0 0,21-1 0,-21 1 15,1 0-15,-1-1 0,-21 22 16,21-21-16,-21-1 0,0 22 0,0 0 16,0 0-16,0 0 15,0 42 1,0 0-1,0 0-15,-21 22 0,0-22 16,21 21-16,0 0 0,-22 1 0,1-1 16,21 0-16,-21 1 0,21-1 15,0-21-15,0 22 0,0-22 0,0 0 16,0 0-16,21-21 16,22 0-16,-22 0 0,21 0 15,-21 0-15,22-21 0,-1 0 16,0 0-16,1-22 0,-22 22 0,21-21 15,0-1-15,-20 1 0,20 21 16,-21-21-16,0 20 0,0-20 0,1 21 16,-1 0-16,-21 0 15,0-1-15,-21 44 32,-1-1-32,1 0 0,21 0 15,-21 21-15,0-20 0,0 20 16,21 0-16,0-21 0,0 22 15,0-22-15,0 21 0,0-21 16,0 1-16,0-1 0,0 0 0,0 0 16,21-21-16,0 0 0,0 0 15,22 0-15,-22 0 0,21 0 0,0 0 16,1-21-16,-1 0 0,0 0 16,22-1-16,-22-20 0,1 21 0,-1-21 15,0-1-15,-21 1 0,22 0 16,-22 20-16,0-20 0,0 21 0,0-21 15,1 20-15,-22 1 16,-22 42 0,1-21-1,0 22-15,21-1 0,-21 21 0,0-21 16,0 22-16,-1-22 0,1 21 16,0 0-16,0 1 0,0-22 0,21 21 15,-21-21-15,21 1 0,-22-1 16,22 0-16,0 0 0,-21 0 0,21-42 47,21 0-47,1 0 0,-1 0 15,0-22-15,0 22 0,0-21 16,0-1-16,1 1 0,-1 0 0,0 21 16,0-22-16,0 22 0,0 0 15,22 0-15,-22 21 0,0-21 16,0 21-16,0 0 0,-21 21 15,22-21-15,-22 21 16,21 0-16,-21 21 0,0-20 0,0-1 16,0 21-16,0 0 0,0-20 15,0 20-15,0-21 0,21 0 0,0 0 16,-21 1-16,21-1 0,0 0 0,1 0 16,-1-21-16,0 0 0,21 0 15,-21 0-15,22 0 0,-1 0 0,0-21 16,1 0-16,-1 0 0,0-1 15,1-20-15,-22 21 0,21-21 16,-21 20-16,22-20 0,-22 0 16,0-1-16,0 22 0,-21-21 0,0 21 15,21 0-15,-21-1 0,0 1 16,-21 21 0,0 0-16,0 21 0,0 1 15,21-1-15,-21 0 0,-1 0 16,22 21-16,-21 1 0,0-22 0,21 21 15,-21 1-15,0-22 0,21 21 16,-21-21-16,21 0 0,0 1 0,0-1 16,0 0-16,0-42 31,21 0-15,0-22-16,0 22 15,0-21-15,0 21 0,1-22 0,20 1 16,-21 0-16,0 20 0,0-20 15,1 21-15,-1 0 0,0 0 0,0 21 16,0 0-16,0 0 0,-21 21 31,0 0-31,0 0 0,0 0 16,0 22-16,0-22 0,0 0 0,0 21 16,0-21-16,0 22 0,22-22 0,-22 0 15,21 0-15,0 0 16,-21 1-16,21-1 0,0 0 0,0-21 15,1 0-15,-1 0 0,0 0 16,21 0-16,-21 0 0,1-21 0,-1 0 16,0-1-16,0 1 0,21 0 15,-20 0-15,-1-21 0,0-1 16,0 22-16,0-21 0,0-1 0,1 1 16,-1 21-16,0 0 0,-21 0 0,21-1 15,-21 1-15,-21 42 31,0 1-31,21-1 0,-21 0 0,21 0 16,0 21-16,0-20 16,0 20-16,0-21 0,0 21 0,0-20 15,0-1-15,0 0 0,0 0 0,0 0 16,21 0-16,0-21 0,0 0 16,0 0-16,0 0 0,22 0 0,-22 0 15,21 0-15,1 0 0,-22-21 16,21 0-16,0 0 0,-20 0 0,20 0 15,-21-22-15,0 22 0,0-21 16,1-1-16,-1 22 0,0-21 16,0 21-16,-21 0 0,21-1 0,-21 1 15,-21 42 17,21 1-32,-21-22 0,21 42 0,0-21 15,-21 0-15,0 0 0,-1 22 16,22-22-16,0 0 0,-21 21 0,0-20 15,21-1-15,-21 0 0,21 0 16,0 0-16,-21-21 16,21-21 15,0 0-31,21 0 0,-21 0 0,21-1 16,0 1-16,0-21 15,-21 21-15,22 0 0,-1-22 0,21 22 16,-21 0-16,0 0 0,1 0 0,20 21 15,-21-22-15,0 22 0,0-21 16,22 21-16,-22 0 0,0 0 0,0 0 16,-21 21-16,0 1 0,21-1 15,-21 0-15,0 0 0,0 0 0,0 22 16,0-22-16,22 0 0,-22 0 0,0 21 16,0-20-16,0-1 0,21 0 15,0 0-15,0-21 0,0 21 0,0 0 16,1-21-16,20 0 0,0 0 15,1 0-15,-1 0 0,21 0 16,-20 0-16,20 0 0,1-21 0,-22 21 16,22-21-16,-22 0 0,21-21 15,-20 20-15,-1 1 0,-21-21 16,22 0-16,-22 20 0,0-20 0,0 21 0,0-21 16,-21 20-16,0 1 0,0 0 15,0 0-15,0 0 0,-21 21 0,-21 0 16,21 0-16,-22 0 0,22 0 15,-21 0-15,21 0 0,-22 21 0,1 0 16,21 21-16,-22-20 0,22-1 16,-21 21-16,21-21 0,0 22 15,-1-22-15,1 21 0,21-21 0,0 0 16,0 22-16,0-22 0,21 0 16,1 0-16,-1-21 0,0 0 15,21 0-15,-21 0 0,22 0 0,-22 0 16,21-21-16,-21 0 0,22 0 15,-22 0-15,0-1 0,21 1 0,-20-21 16,-1 21-16,0 0 0,-21-22 16,21 22-16,0 0 0,-21 0 0,0 0 15,0-1-15,21 1 16,-21 42 15,-21 1-31,0 20 0,21-21 16,-21 0-16,0 22 0,0-1 15,-1 0-15,1 1 0,0-1 0,21 21 16,-21-20-16,21 20 0,-21-20 16,21 20-16,0-21 0,0 22 0,0-1 15,0 1-15,0 21 0,0-22 16,0 1-16,0 20 0,0-20 0,0 20 16,0-20-16,0-1 0,0 1 0,0-1 15,0 1-15,0-1 0,0-20 16,0 20-16,0-20 0,0 20 0,-21-21 0,-1 1 15,1-1-15,0-21 16,21 0-16,-21 1 0,0-1 0,0 0 16,-1-21-16,1 0 0,0 0 0,0-21 15,0 21-15,21-21 16,0-22-16,0 22 0,-21-21 0,21-22 16,-22 22-16,22-22 0,0 1 0,-21-1 15,21 1-15,0-1 0,0-20 16,0 20-16,0-20 0,0 20 0,0 1 15,0-1-15,0 1 0,0-1 0,0 22 16,0-1-16,0 1 16,0 0-16,0-1 0,0 1 0,0 0 15,-21-1-15,0-20 0,21 21 0</inkml:trace>
  <inkml:trace contextRef="#ctx0" brushRef="#br0" timeOffset="20603.41">4424 3514 0,'0'0'0,"-21"0"16,21-21 30,21 21-30,21 0-16,-21-22 16</inkml:trace>
  <inkml:trace contextRef="#ctx0" brushRef="#br0" timeOffset="22712.48">8255 3577 0,'0'0'0,"21"0"16,0-21-16,0 21 0,1-21 15,-1 0-15,0 0 0,0-1 16,0 1-16,0 0 0,1 0 0,-22 0 15,21 0-15,-21-22 0,0 22 16,0 0-16,0-21 0,0 20 0,0 1 16,-21 0-16,-1 21 15,1 0-15,0 0 0,-21 0 0,21 0 16,-1 21-16,-20-21 0,21 21 16,-21 1-16,20-1 0,1 21 15,0-21-15,0 0 0,21 22 0,0-22 16,0 0-16,0 21 0,21 1 15,21-22-15,-20 21 0,-1-21 0,21 22 16,0-1-16,-20-21 0,20 22 16,-21-22-16,0 21 0,0-21 0,1 22 15,-22-22-15,0 21 0,0-21 16,-22 22-16,-20-22 0,21 0 0,-43 0 16,22 0-16,0 0 0,-22-21 0,1 0 15,-1 0-15,22 0 0,-22 0 16,22-21-16,-21 0 0,20 0 0,22 0 15,-21 0-15,21-22 16,-1 22-16,1-21 0,21-1 0,0 22 16,0-21-16,0 0 0,0-1 0,0 22 15,0 0-15,0 0 0,0 0 16,0-1-16,21 22 0,1 0 16,-22 22-16,21-22 15,0 21-15,0 21 0,-21-21 0,0 0 16,0 22-16,21-1 0,-21-21 15,21 22-15,-21-1 0,22 0 0,-22 1 16,21-1-16,0-21 0,0 21 16,0-20-16,22-1 0,-22 0 15,21 0-15,0 0 0,1-21 0,-1 0 16,0 0-16,1 0 0,20 0 16,-20 0-16,20 0 0,1-21 0,-22-21 15,21 21-15,1-1 0,-1-20 16,1 0-16,-1 21 0,-20-22 0,-1 1 15,-21 21-15,0-22 0,1 1 0,-22 21 16,0-21-16,0 20 0,0 1 16,-22 0-16,1 21 0,0-21 15,0 21-15,-21 0 0,-1 0 16,1 21-16,0 0 0,-1-21 0,1 21 16,21 22-16,-22-22 0,22 0 15,-21 21-15,21 1 0,21-22 16,-21 21-16,21 1 0,0-1 0,0-21 15,0 21-15,0-20 0,0-1 16,21 0-16,0 0 0,0 0 0,0-21 16,22 0-16,-22 0 0,21 0 0,0 0 15,-20 0-15,20-21 0,0 0 16,1 0-16,-1 0 0,-21-1 0,21-20 16,-20 21-16,-1-21 0,0 20 15,0-20-15,-21 0 0,0 21 16,0-22-16,0 22 0,0 0 0,0 0 15,-21 21 1,0 0-16,0 0 0,-1 21 16,1 0-16,0 0 0,0 0 15,0 22-15,0-1 0,21-21 0,0 22 16,0-22-16,0 21 0,0-21 0,0 0 16,21 1-16,0-1 0,0 0 15,21 0-15,-20-21 0,20 0 0,-21 0 16,21 0-16,1 0 0,-1 0 15,-21-21-15,22 0 0,-1 0 0,0-1 16,1 1-16,-22 0 0,21-21 16,-21 21-16,0-22 0,1 22 0,-1-21 15,-21 21-15,0-1 0,0-20 16,0 21-16,0 0 0,0 0 16,-21 21-1,-1 0-15,22 21 0,-21 0 16,21 0-16,0 0 0,-21 0 15,21 22-15,-21-22 0,21 21 0,0 1 16,0-22-16,0 21 0,-21-21 16,21 22-16,0-22 0,0 0 0,0 0 15,0 0-15,0 0 0,0 1 16,21-44 0,-21 1-1,0 0-15,21 0 16,0 0-16,0-22 0,-21 1 0,22 21 15,-22-21-15,21-1 0,-21 22 0,21-21 16,0-1-16,0 22 0,-21 0 16,21 0-16,1 0 0,-22 0 0,21 21 15,0 0-15,0 0 16,0 0-16,0 21 16,-21 0-16,0 0 0,22 0 0,-22 0 15,21 22-15,-21-22 0,0 0 16,0 21-16,0-20 0,21 20 0,0-21 15,-21 0-15,21 0 0,-21 1 16,21-22-16,1 21 0,-1-21 16,0 0-16,0 0 15,0 0-15,0 0 0,1 0 16,-1-21-16,0-1 0,0 1 0,0 0 16,0-21-16,22 21 0,-22-1 0,0-20 15,21 0-15,-20 21 0,-1-22 16,21 22-16,-21 0 0,0 0 0,1 0 15,-1-1-15,0 22 0,0 0 16,0 0-16,0 0 16,-21 22-16,0-1 15,0 0-15,0 0 16,0 0-16,0 0 0,0 1 0,0-1 16,-21 0-16,21 0 0,0 0 0,0 0 15,0 1-15,0-1 0,0 0 16,0 0-16,21 0 0,1-21 15,-1 0-15,21 0 0,-21 0 16,22 0-16,-1 0 0,-21 0 0,21 0 16,1-21-16,-1 0 0,0 0 0,1 0 15,-1-1-15,-21 1 0,22 0 16,-22 0-16,0 0 0,0-22 16,0 22-16,-21 0 0,0 0 0,0 0 15,0 0-15,0-1 0,-21 22 16,0 0-16,0 0 0,-22 0 0,22 0 15,-21 22-15,21-1 0,0-21 0,-1 42 16,1-21-16,21 0 0,0 22 16,0-22-16,0 21 0,0-21 0,0 22 15,0-22-15,21 0 0,1 0 16,-1 0-16,0 1 0,0-22 0,0 0 16,22 0-16,-22 0 0,21 0 0,-21 0 15,22 0-15,-22 0 0,0-22 16,21 1-16,-21 0 0,1 0 15,-1 0-15,-21 0 0,21-22 0,0 1 16</inkml:trace>
  <inkml:trace contextRef="#ctx0" brushRef="#br0" timeOffset="24324.57">12531 3620 0,'0'0'16,"0"21"-16,-22 0 0,22 0 0,0 0 16,22-21-1,-1 0-15,0 0 0,21 0 16,-21 0-16,22-21 16,-1 0-16,0 21 0,22-42 0,-22 20 15,22 1-15,-22-21 0,22 21 0,-22-22 16,0 1-16,1 0 0,-22-1 15,21 1-15,-21-21 0,-21 20 0,0 22 16,0-21-16,0 21 0,0-1 16,0 1-16,-21 21 0,0 0 0,-21 0 15,20 0-15,1 21 0,-21 22 16,21-1-16,0 0 0,-22 22 0,22-22 16,0 22-16,0-1 0,0 1 15,-1-1-15,22-20 0,0 20 0,0-21 16,0 1-16,0-1 0,0 0 15,0 1-15,0-1 0,0 0 16,0-20-16,0 20 0,0-21 0,0 0 16,0 0-16,0 1 0,0-1 0,-21-42 31,0-1-15,0 1-16,21 0 0,-21-21 15,0 21-15,-1-22 0,1 1 0,21 21 16,-21 0-16,21-1 0,-21 1 15,21 0-15,-21 21 0,0 0 16,21 21-16,0 0 16,0 1-16,0-1 15,0 0-15,0 21 0,0-21 0,0 22 16,21-22-16,0 21 0,0-21 16,0 1-16,0 20 0,22-42 0,-22 21 15,21 0-15,1-21 0,-1 0 0,0 0 16,22 0-16,-22 0 0,22 0 15,-22-21-15,21 0 0,-20 0 0,-1 0 16,0-1-16,1 1 0,-1-21 16,-21 0-16,0-1 0,22 22 15,-22-21-15,-21-1 0,21 1 0,-21 0 0,0-1 16,0 1-16,0 21 0,0 0 16,0 0-16,-21 21 15,0 0 1,0 21-16,-1 0 0,1 21 0,0-21 15,21 22-15,-21-22 0,21 21 0,-21-21 16,21 22-16,0-1 0,0-21 16,0 22-16,0-22 0,0 0 0,0 0 15,21 0-15,0 0 0,0-21 16,0 0-16,22 0 0,-22 0 0,21 0 16,1 0-16,-22 0 0,21-21 0,22 0 15,-22 0-15,0 0 16,1 0-16,-1-22 0,0 22 0,-21-21 0,22-1 15,-22 22-15,0-21 16,0 21-16,-21-22 0,0 22 0,0 0 16,0 0-16,-21 21 0,0 0 15,0 0-15,0 0 0,-22 21 16,22 0-16,0 0 0,0 1 0,0-1 16,-1 0-16,22 0 0,0 0 15,0 22-15,0-22 0,0 0 0,22 21 16,-1-21-16,-21 1 0,21-1 0,0 0 15,0 0-15,0 0 0,1 0 16,-22 1-16,21-22 0,-21 21 0,21-21 16,-21-21 15,-21-1-31,0 22 0,-1-21 0,22-21 16,-21 21-16,0 0 0,21-1 15,0-20-15,-21 21 0,0 0 16,21 0-16,0 42 31,0 0-31,0 0 0,0 0 0,0 0 16,21 1-16,0-1 0,0 0 15,0 0-15,1 0 0,-1 0 16,0-21-16,0 0 0,0 0 0,22 0 0,-1 0 16,0 0-16,1 0 0,-1 0 15,0-21-15,1 0 0,-1 0 16,-21 0-16,21 0 0,-20-1 15,20-20-15,-21 0 0,0-1 0,-21 1 16,21 0-16,1-1 0,-1-20 0,-21-1 16,0 1-16,21-1 0,-21 1 15,0-1-15,21 22 0,-21 0 0,0 21 16,0-1-16,0 1 0,0 42 16,0 22-16,0-22 15,-21 42-15,0-20 16,0 20-16,21 1 0,-22-22 0,1 22 15,0-1-15,21-21 0,0 1 0,-21 20 0,21-20 16,0-1-16,0-21 16,0 21-16,0-20 0,0-1 0,0 0 15,0 0-15,0 0 0,21 0 16,0-21-16,0 0 0,1 0 16,-1 0-16,0 0 0,0-21 15,0 21-15,-21-21 0,21 0 16,1-21-16,-1 20 0,0 1 0,-21-21 15</inkml:trace>
  <inkml:trace contextRef="#ctx0" brushRef="#br0" timeOffset="24535.45">14393 3598 0,'0'0'0,"0"22"16,21-22-1,22 21-15,-22-21 0,0 0 16,21 21-16,-20-21 0,20 0 16,-21 0-16,21 0 0,1 0 0,-22 0 15,21 0-15,1 0 0,-22 0 0,21 0 16,-21 0-16,0 0 16,22-21-16,-22 21 0,0 0 0</inkml:trace>
  <inkml:trace contextRef="#ctx0" brushRef="#br0" timeOffset="24863.26">15938 3366 0,'0'-22'0,"0"44"0,0-65 0,0 22 16,0 0-16,0 0 0,0 0 15,-21-1-15,0 1 0,0 21 16,0 0-16,0 0 15,-1 0-15,1 0 0,-21 43 16,21-22-16,0 21 0,-1 0 16,-20 1-16,21-1 0,-21 22 0,20-22 15,1 0-15,-21 1 0,21-1 0,0 21 16,-1-41-16,1 20 0,21 0 16,0 1-16,-21-22 0,21 21 0,0-21 15,0 22-15,0-22 0,0 0 16,0 0-16,21 0 0,-21 0 0,21-21 15,22 22-15,-22-22 0,21 0 16,1 0-16,-1 0 0,0 0 0,1-22 16,-1 1-16,0 21 0</inkml:trace>
  <inkml:trace contextRef="#ctx0" brushRef="#br0" timeOffset="26147.52">16341 3768 0,'0'0'0,"0"-21"16,0-1-16,0 1 0,-22 0 0,1 0 15,0 0-15,0 21 16,0 0-16,0 0 0,-22 0 0,22 0 16,0 0-16,-21 0 0,20 21 0,-20 0 15,21 0-15,0 0 0,0 1 16,-22 20-16,43-21 0,-21 0 0,21 22 16,-21-22-16,21 21 15,0-21-15,0 0 0,0 1 0,0-1 16,0 0-16,0 0 0,21 0 0,0-21 15,0 0-15,1 0 0,-1 0 16,0 0-16,0 0 0,21-21 0,-20 0 16,-1 0-16,0 0 0,21-1 15,-21 1-15,1 0 0,20-21 0,-21-1 16,0 22-16,0-21 0,1 0 16,-1 20-16,-21 1 0,0 0 0,21 0 15,-21 0-15,0 42 31,0 0-31,-21 0 0,0 0 16,-1 1-16,22-1 0,0 21 16,-21-21-16,21 0 0,0 22 0,0-22 15,0 0-15,0 0 0,0 0 0,0 1 16,21-1-16,1 0 0,-1 0 16,0-21-16,0 0 0,21 0 0,1 0 15,-1 0-15,0 0 0,-20 0 16,20-21-16,0 0 0,1 0 0,-22-1 15,21 1-15,-21 0 0,0-21 16,1-1-16,-1 22 0,0-21 0,0 21 16,-21-22-16,0 22 0,0 0 0,0 0 15,0 0-15,0 0 16,-21 21-16,0 21 16,21 0-16,0 0 0,-21 0 15,21 0-15,0 1 0,0 20 0,0-21 16,0 0-16,0 22 0,0-22 15,0 0-15,0 0 0,0 0 0,0 0 16,0 1-16,0-1 0,0 0 0,0 0 16,0-42 15,0 0-31,0 0 16,0-1-16,0 1 0,0 0 15,0 0-15,-22 0 16,22 0-16,-21 21 15,0 21 1,21 0-16,0 0 16,0 0-16,0 0 15,0 1-15,0-1 16,21-21-16,0 0 0,1 0 0,-1 0 16,21 0-16,-21 0 0,22 0 0,-1 0 15,0 0-15,1 0 0,-1 0 16,0-21-16,1-1 0,-1 1 0,0 0 15,1 0-15,-1 0 16,0-22-16,-21 22 0,22 0 0,-22-21 16,0 21-16,-21-1 0,0-20 15,0 21-15,0 0 0,-21 21 16,0 0 0,-22 21-16,22 0 0,0 0 15,0 0-15,0 22 0,0-22 0,-1 0 16,1 21-16,0-20 0,0 20 15,21-21-15,0 0 0,0 0 0,0 1 16,0-1-16,0 0 0,21 0 16,0 0-16,0-21 0,1 0 0,-1 0 15,21 0-15,-21 0 0,22 0 16,-1 0-16,0-21 0,1 21 16,-1-21-16,0-21 0,1 20 0,-1 1 15,0 0-15,-21-21 0,22 21 16,-22-22-16,0 22 0,0-21 0,0 21 15,-21-1-15,0 1 0,0 0 0,0 0 16,-21 21 0,0 0-16,0 21 0,21 0 15,-21 0-15,21 1 16,0-1-16,0 0 0,0 0 16,0 21-16,0-20 0,0-1 0,0 0 15,0 0-15,0 0 0,0 0 16,0 1-16,0-1 0,0 0 15,0 0-15,-21-21 16,-1 0-16,-20 0 0,21 0 16,0 0-16,0 0 15,-1 0-15,1-21 0,21 0 16,0 0-16,0-1 0,0 1 0</inkml:trace>
  <inkml:trace contextRef="#ctx0" brushRef="#br0" timeOffset="27399.8">19643 4085 0,'0'-21'16,"21"0"-16,-21 0 15,42 0-15,-21-1 0,0 1 16,1 0-16,-1-21 0,21 21 0,-21-22 16,0 22-16,1-21 0,20-1 0,-21 1 15,0 0-15,0-1 0,-21 1 16,22 0-16,-22-1 0,21 22 16,-21-21-16,0 21 15,-21 42 1,-1 0-16,1 21 15,0 1-15,0-22 0,0 21 0,-22 1 16,22-1-16,0 0 0,0 1 16,0-1-16,0 0 0,21-21 0,0 22 15,0-1-15,0 0 0,0-20 0,0 20 16,21-21-16,0 0 0,0 0 16,0 1-16,22-22 0,-22 0 0,21 0 15,0 0-15,-20 0 16,20 0-16,0-22 0,1 1 0,-1 0 15,0 0-15,-21-21 0,22 20 0,-22-20 16,21 0-16,-21-1 0,-21 1 16,0 0-16,0-1 0,0 1 0,-21 0 15,0-1-15,0 22 0,-21 0 16,-1 0-16,1 0 0,0 21 0,-22 0 16,22 0-16,-1 21 0,1 0 15,0 0-15,21 22 0,-1-22 0,1 0 16,21 21-16,0-21 0,0 1 15,0-1-15,21 21 0,1-21 0,20 0 16,0-21-16,1 22 0,20-1 16,1-21-16,-1 0 0,1 21 15,20-21-15,-20 0 0,20 0 0,-20 0 16,-1-21-16,1 21 0,-1-21 16,-20-1-16,-1 1 0,0 0 0,1-21 15,-1 21-15,-21-1 0,0-20 16,1 21-16,-1-21 0,-21 20 0,0 1 15,21 0-15,-42 42 16,0-21 0,-1 21-16,1 22 0,0-22 15,0 21-15,0-21 0,0 22 0,-1-1 16,1-21-16,21 22 0,-21-1 0,0-21 16,21 21-16,-21-20 15,21-1-15,0 0 0,0 0 0,0 0 16,0 0-16,0-42 31,0 0-31,0-21 16,21 21-16,-21-1 0,21-20 0,0 0 15,0-1-15,22 22 0,-22-21 0,0 0 16,21-1-16,-20 1 0,-1 0 16,21 20-16,-21 1 0,0 0 15,1 0-15,-1 21 0,0 0 0,0 0 16,0 21-16,0 21 0,-21-20 0,0 20 15,0-21-15,0 21 16,0 1-16,0-1 0,0 0 0,0 1 16,0-1-16,0 0 0,0 1 15,22-1-15,-1 0 0,0-20 0,0-1 16,0 0-16,0 0 0,22 0 0,-1 0 16,-21-21-16,22 0 0,-1 0 15,0 0-15,1-21 0,20 0 0,-21 0 16,1 0-16,-1 0 0,0-22 15,1 1-15,-1 0 0,0 20 0,1-20 16,-1 0-16,0-1 0,1 22 16,-22-21-16,21 21 0,-21 0 0,-21-1 15,0 1 1,-42 21-16,0 0 16</inkml:trace>
  <inkml:trace contextRef="#ctx0" brushRef="#br0" timeOffset="30007.3">2032 5673 0,'0'0'0,"-21"0"0,21-21 0,-21-1 0,21 1 16,0 0-16,0 0 16,0 0-16,0 0 0,0-1 0,0 1 15,0 0-15,0 0 0,21 0 16,-21 0-16,42-1 0,-21 1 0,0 0 16,22 21-16,-22 0 0,21 0 15,-21 0-15,22 0 0,-22 21 16,0 22-16,21-22 0,-20 42 0,-22-20 15,0 20-15,0 1 0,0-22 16,0 21-16,0 1 0,-22-1 0,1 1 16,0-22-16,0 1 0,0-1 15,0-21-15,-1 21 0,22-20 16,0-1-16,-21-21 16,21-21-1,0-1 1,0-20-16,0 21 0,21-21 0,1-1 15,-1 1-15,0 0 0,0-22 16,21 1-16,-20-1 0,20 1 0,0-1 16,1 22-16,-1-1 0,0 22 15,-21-21-15,22 42 0,-22 0 16,21 0-16,-21 0 0,1 21 0,-1 0 16,0 22-16,-21-1 0,21 0 15,-21 1-15,21-1 0,-21 21 16,0-20-16,0-1 0,0 0 0,0 1 15,0-1-15,0-21 0,0 22 0,0-22 16,0 0-16,0 0 16,21-42-1,-21 0 1,0 0-16,0-1 0,22 1 0,-22-21 16,0 0-16,0-1 0,21-20 15,0 20-15,0-20 0,0 21 0,0-1 16,1-20-16,-1 20 0,0 22 15,0-21-15,21 21 0,-20 0 16,-1 21-16,21 0 0,-21 0 16,0 0-16,1 21 0,-1 0 0,0 21 15,0 1-15,0-1 0,-21 0 16,0 1-16,0 20 0,0-21 0,0 22 16,0-22-16,0 1 0,0-1 15,21-21-15,1 21 0,-22-20 0,21-1 16,0-21-16,0 21 0,0-21 0,22 0 15,-22 0-15,21 0 0,-21 0 16,22-21-16,-1 0 0,0-1 0,-21 1 16,22-21-16,-1 0 0,-21 20 15,0-20-15,1 0 0,-1-1 16,0-20-16,0 21 0,-21-1 16,0 22-16,0-21 0,0 21 0,0-1 15,0 1-15,-21 42 31,21 1-31,-21-1 0,21 21 0,-21 0 16,21-20-16,0 20 0,0 0 16,0 1-16,0-1 0,0 0 0,0 1 15,0-22-15,0 21 0,0-21 16,0 0-16,21 1 0,0-1 0,0-21 16,-21 21-16,21-21 0,0 0 0,1 0 15,-1 0-15,0 0 16,21-21-16,-21 21 0,1-21 0,-1-1 15,21 1-15,-21-21 0,0 21 16,1-22-16,-1 1 0,0 0 0,0-1 16,-21 1-16,0 0 0,0-1 15,0 1-15,0 0 0,0-1 0,0 22 16,0 0-16,0 0 0,0 0 16,0 42-1,0 0-15,0 0 0,-21 22 16,21-22-16,-21 21 15,21 0-15,0 1 0,0-1 0,0 0 16,0 1-16,0-1 0,0-21 16,21 22-16,-21-22 0,21 0 0,0 0 15,0 0-15,1 0 0,-1-21 0,21 0 16,-21 0-16,22 0 0,-22 0 16,21 0-16,0-21 0,1 0 0,-1 0 15,0 0-15,1 0 0,-22-22 16,21 22-16,-21-21 0,22-22 0,-22 22 15,0 0-15,0-22 0,-21 22 0,0-1 16,0-20-16,21 21 0,-21-1 16,0 1-16,0 0 0,0-1 15,0 22-15,0 0 0,0 0 16,0 0-16,0 42 16,-21 21-16,0-21 15,21 22-15,0-1 0,0 21 16,-21-20-16,21 20 0,0-20 0,0 20 15,0 1-15,0-22 0,0 21 16,0-20-16,0-1 0,0 0 0,21-20 16,0 20-16,0-21 0,1 0 15,-1 0-15,21-21 0,-21 0 0,0 0 16,22 0-16,-1 0 0,-21 0 16,22-21-16,-1 0 0,0 0 0,1 0 15,-22 0-15,21-22 0,0 1 16,-20 0-16,20-1 0,-21-20 0,0 20 15,0-20-15,1-1 0,-1 22 16,0-21-16,-21-1 0,0 22 0,21-22 16,-21 22-16,21 0 0,-21-1 15,0 22-15,0 0 0,0 0 0,0 42 32,0 0-32,-21 21 0,0 1 0,0-1 15,0 0-15,-1 22 0,1-22 0,0 22 16,0-22-16,21 22 15,-21-1-15,21 1 0,0-22 0,0 0 16,0 22-16,0-22 0,0-21 16,21 22-16,0-22 0,0 0 0,22 0 15,-22 0-15,21 0 0,-21-21 0,22 0 16,-22 0-16,21 0 0,-21 0 16,22 0-16,-22 0 0,0-21 0,21 0 15,-21 0-15,1-21 0,-1 20 0,0-20 16,-21 0-16,21-1 0,-21 1 15,21 0-15,0 21 0,-21-22 0,0 1 16,0 21-16,0 42 31,0 0-31,0 0 0,0 22 0,0-22 16,0 21-16,0 0 0,0-20 16,0 20-16,0-21 0,0 0 0,0 0 15,0 1-15,0-1 0,22-21 16,-1 0-16,0 0 15,0 0-15,0 0 0,0 0 0,1-21 16,-1 21-16,0-22 0,0 1 16,0 21-16,-21-21 0,21 0 0,-21 0 15,0-22-15,0 22 0,0 0 0</inkml:trace>
  <inkml:trace contextRef="#ctx0" brushRef="#br0" timeOffset="30213.18">6456 5313 0,'0'0'0,"-21"0"16,-1 0-1,1 0 1,0 0-16,0 0 16,21 21 15,-21-21-31,0 0 15,-1 0-15,1 21 16</inkml:trace>
  <inkml:trace contextRef="#ctx0" brushRef="#br0" timeOffset="30423.67">5482 5567 0,'0'0'0,"-21"0"0,-43 21 31,86-21-15,-1 0-16,21 0 0,0 0 16,-20 0-16,41-21 0,-21 21 0,1-21 15,20 21-15,1-21 0,-22 21 16,22 0-16,-1-22 0,-21 22 16,1 0-16,-1-21 0,0 21 0,1-21 15,-1 21-15,-21 0 0</inkml:trace>
  <inkml:trace contextRef="#ctx0" brushRef="#br0" timeOffset="30797.46">6773 5440 0,'21'0'0,"-42"0"0,64 0 0,-43 21 47,-22 0-47,22 0 0,0 1 16,0 20-16,0 0 0,0-21 15,-21 22-15,21 20 0,0-20 0,0-1 16,0 21-16,0-20 0,0 20 0,0-20 16,0 20-16,0 1 0,-21-1 15,0 1-15,0-1 0,0 1 0,-1 20 16,1-20-16,0-1 0,0 1 0,0 20 16,-22-41-16,22 20 0,0 1 15,0-1-15,-21-20 0,20-1 16,1 21-16,0-20 0,0-1 0,0-21 15,0 22-15,-1-22 0,1 0 0,21 0 16,-21 0-16,21 0 0,0-42 31,0-21-31,21 21 0,0-22 0,1 1 16,-1 0-16,21-22 0,-21 1 0,22-1 16,-1 1-16,0-22 0,1 0 15,-1 1-15</inkml:trace>
  <inkml:trace contextRef="#ctx0" brushRef="#br0" timeOffset="31113.01">6731 5906 0,'0'0'16,"0"-64"-16,0 1 0,-21 20 0,21 1 16,0 0-16,-21-1 0,21 22 0,0 0 15,0 0-15,0 0 0,21-1 16,0 1-16,0 21 0,0 0 16,0-21-16,22 21 0,-1 0 15,0 0-15,1 0 0,-1 0 0,0 0 16,1 0-16,-22 21 0,21-21 0,-21 21 15,1 1-15,-22 20 0,0-21 16,0 0-16,0 22 0,0-22 0,-22 21 16,1-21-16,-21 0 0,21 1 0,-22-1 15,1 0-15,0 0 0,-1 0 16,22 0-16,-21-21 0,21 0 0,-22 22 16,22-22-16,0 0 15,21-22 1,0 1-16,21 21 15,0-21-15,1 0 0,-1 0 16,0 0-16,21-22 0,-21 22 0,22 0 16,-22-21-16,0 20 0</inkml:trace>
  <inkml:trace contextRef="#ctx0" brushRef="#br0" timeOffset="31347.87">7514 5122 0,'0'0'0,"42"-63"31,-42 84-15,-21 0-16,0 0 16,0 1-16,21 20 0,0-21 0,-21 21 15,21 1-15,-21-22 0,21 21 16,0-21-16,0 22 0,0-22 0,-22 21 16,22-21-16,0 1 0,0-1 0,0 21 15,0-21-15,0 0 16,22-21-16,-1 0 15,0 0-15,0 0 0,0 0 16,0-21-16,1 0 0</inkml:trace>
  <inkml:trace contextRef="#ctx0" brushRef="#br0" timeOffset="31687.28">7726 5546 0,'21'0'15,"0"0"1,0 0-16,0-21 0,1 21 15,-1-22-15,0 22 0,0-21 0,21 21 16,-20-21-16,-1 21 0,0-21 16,0 0-16,21 0 0,-42-1 0,22 1 15,-22 0-15,21 0 0,-21 0 16,0 0-16,-21 21 16,-1 0-16,1 0 0,0 0 15,-21 0-15,21 21 0,-22-21 16,1 42-16,21-21 0,0 0 0,-22 22 15,43-22-15,-21 21 0,21 1 0,0-22 16,0 21-16,0 0 0,0-20 16,0-1-16,21 0 0,-21 0 0,21 0 15,22 0-15,-22-21 0,0 0 0,21 0 16,1 0-16,-22 0 0,21-21 16,-21 21-16,1-21 0,20 0 0,-21 0 15,0-22-15,0 22 0,22-21 0,-22 21 16</inkml:trace>
  <inkml:trace contextRef="#ctx0" brushRef="#br0" timeOffset="32343.96">10922 5101 0,'0'0'15,"0"-21"-15,0 0 0,0 0 0,0 0 0,0-1 16,0 1-16,0 0 0,0 0 16,0 0-16,0 0 0,0-1 15,0 1-15,-21 42 16,0 22-1,21-1-15,-22 0 0,1 22 16,0-1-16,0 1 0,21-1 16,-21 1-16,0-1 0,-1 1 0,1-1 15,0 1-15,21-22 0,-21 22 16,21-22-16,-21-21 0,21 22 0,-21-22 16,21 0-16,0 0 0,0 0 0,21-21 31,-21-21-16,21 0-15,-21 0 0,0 0 16,0-22-16</inkml:trace>
  <inkml:trace contextRef="#ctx0" brushRef="#br0" timeOffset="32931.62">10710 5144 0,'0'-22'0,"0"44"0,0-65 15,-21 22-15,21 0 0,-21 0 16,21 0-16,0-1 0,0 1 0,0 0 15,0 0-15,0 0 0,21 21 16,0-21-16,22-1 0,-22 1 0,21 21 16,0-21-16,1 21 0,-1 0 15,0 0-15,22 0 0,-22 0 0,22 0 16,-22 0-16,0 21 0,22 22 0,-43-22 16,21 21-16,-20 0 0,-1 1 15,-21-1-15,0 0 0,-43 1 16,22-1-16,-42 0 0,20-20 15,-20 20-15,-1 0 0,-20-21 0,20 1 16,22-1-16,-22 0 0,22 0 0,21-21 16,0 0-16,0 0 0,-1 0 15,22-21 1,22 21-16,-1-21 0,0 0 16,21 21-16,-21-22 0,43 22 0,-22-21 15,1 21-15,20 0 0,1 0 0,-1 0 16,1 0-16,-1 0 0,-21 0 15,22 0-15,-1 0 0,1 21 0,-22 1 16,1-1-16,-1 0 16,-21 0-16,0 0 0,-21 0 0,0 22 15,-21-22-15,0 0 0,-21 21 0,-1-20 16,1 20-16,-22-21 0,22 0 16,-21 0-16,-1 1 0,1-1 0,-1 0 15,22-21-15,-22 0 0,22 21 16,0-21-16,-1 0 0,1 0 0,0 0 15,-1 0-15,22 0 0,0-21 0,0 21 16,0-21-16,-1 21 0,1-21 16,21-1-1,21 1 17,1 21-32,20 0 0,-21-21 0,21 0 15,1 21-15,20-21 0,-20 0 16</inkml:trace>
  <inkml:trace contextRef="#ctx0" brushRef="#br0" timeOffset="33360.41">11726 5440 0,'0'0'0,"0"-21"0,-21-22 15,21 22 1,0 0-16,0 0 15,21 0-15,0 0 0,1 21 0,-22-22 16,21 1-16,0 21 0,0 0 16,21 0-16,-20 0 0,20 0 0,-21 0 15,21 21-15,-20 1 0,20-1 16,-21 0-16,0 21 0,0-21 0,-21 1 16,0 20-16,0-21 0,0 21 0,0-20 15,-21 20-15,0-21 0,0 0 16,0 0-16,0 1 0,-1-1 0,22 0 15,-21-21-15,0 0 16,21-21 0,0 0-16,0-1 15,0 1-15,0 0 0,21 0 16,-21 0-16,21-22 0,1 22 0,-1-21 16,0 21-16,-21-22 0,21 22 0,0 0 15,0 0-15,22-21 0,-22 20 16,0 22-16,0-21 0,0 0 0,1 0 15,-1 21-15,0 0 0,-21-21 16,21 21-16,0 0 0,0 0 16,1 0-16</inkml:trace>
  <inkml:trace contextRef="#ctx0" brushRef="#br0" timeOffset="33832.04">12806 5165 0,'-21'0'0,"-43"42"16,43-42-16,0 21 15,0 0-15,-1 1 0,1-1 16,0 0-16,0 21 0,0-21 0,-22 22 16,22-22-16,21 21 0,-21 1 15,21-1-15,0-21 0,0 21 0,0-20 16,0 20-16,0-21 0,21 0 15,0-21-15,1 21 0,20-21 0,-21 22 16,0-22-16,22 0 0,-1 0 0,0 0 16,1-22-16,-1 1 0,0 21 15,1-21-15,-1 0 0,21 0 0,-20 0 16,-1-1-16,0-20 0,-20 21 16,-1-21-16,0-1 0,-21 1 0,0 21 15,0-22-15,0 1 0,0 0 16,-21-1-16,0 1 0,-22 21 0,1 0 15,21 0-15,-22-1 0,1 22 16,0 0-16,21 0 0,-22 0 16,1 22-16,21-1 0,-22 0 0,22 0 15,0 0-15,0 22 0,0-1 0,0-21 16,-1 21-16,22 1 0,0-22 16,0 21-16,0-21 0,0 22 0,0-22 15,0 0-15,0 0 0,22 0 16,-1-21-16,0 0 0,21 0 0,-21 0 15,22 0-15,-1 0 0</inkml:trace>
  <inkml:trace contextRef="#ctx0" brushRef="#br0" timeOffset="35757.55">13568 5186 0,'21'-21'0,"-42"42"0,42-63 15,0 42-15,-21 21 31,-21 0-31,0 0 0,0 0 0,21 0 16,0 22-16,-22-22 0,22 21 16,-21 1-16,21-22 0,-21 21 0,21-21 15,0 22-15,0-22 0,0 0 0,0 0 16,0 0-16,0 0 16,0 1-16,21-22 0,0 0 0,1 0 15,-1 0-15,0 0 16,0 0-16,0-22 0,0 1 15,1 0-15,-1 0 0,-21 0 0,21-22 16,0 22-16,0 0 0,0-21 16,1 21-16,-22-22 0,0 22 0,21-21 15,-21 21-15,0-1 0,21 1 16,-21 42 15,0 1-31,0-1 0,0 0 16,0 21-16,0-21 0,-21 22 15,21-22-15,0 0 0,0 21 0,0-20 16,0 20-16,0-21 0,21 0 16,0 0-16,0 1 0,0-1 0,1 0 15,-1-21-15,21 0 0,-21 0 16,0 0-16,22 0 0,-22 0 0,21 0 16,-21 0-16,1-21 0,20 0 0,-21-1 15,0-20-15,0 21 0,1-21 16,-1-1-16,0 22 0,-21-21 0,21-1 15,-21 1-15,21 0 0,-21-1 16,0 1-16,0 21 0,0 0 0,21 0 16,-21-1-16,0 44 31,0-1-31,0 0 0,-21 0 16,21 21-16,-21-20 0,21-1 15,-21 21-15,21-21 0,-21 0 0,21 22 16,0-22-16,-21 0 0,21 0 0,0 0 15,0 22-15,0-22 16,0 0-16,0 0 0,21-21 0,0 0 16,-21 21-16,21-21 0,21 0 15,-20 0-15,-1 0 0,21 0 0,-21-21 16,22 0-16,-22 21 0,21-21 0,-21 0 16,22-22-16,-1 22 15,-21 0-15,21-21 0,1 21 0,-22-22 16,21 1-16,-21 21 0,1-22 15,-1 22-15,0 0 0,-21 0 0,0 0 16,-42 21 0,20 21-1,1-21-15,0 21 0,21 21 0,-21-20 16,21-1-16,0 0 0,0 0 16,0 0-16,0 22 0,0-22 0,0 0 15,0 0-15,0 0 0,0 0 16,0 1-16,21-1 15,-21 0-15,21-21 0,-21 21 16,0-42 15,0 0-31,0 0 16,-21-1-16,21 1 16,0 0-16,-21 21 0,21-21 0,0 0 15,0 42 16,0 0-31,0 0 0,0 0 16,0 1-16,0-1 16,0 0-16,0 0 15,21-21-15,0 21 0,0-21 0,1 0 16,-1 0-16,21 0 0,-21 21 16,22-21-16,-1 0 0,0 0 0,1 0 15,-1 0-15,0-21 0,1 0 16,-1 21-16,0-21 0,1 0 0,-22 0 15,0-22-15,21 22 0,-21-21 0,1 21 16,-1-22-16,0 1 0,-21 21 16,0-22-16,0 1 0,0 21 0,0 0 15,0 0-15,0-1 0,-21 22 16,0 22 0,21-1-16,-22 0 0,1 0 15,0 0-15,0 0 0,21 22 16,0-22-16,-21 21 0,21-21 0,0 1 15,-21 20-15,21-21 0,0 0 16,0 0-16,0 1 0,0-1 0,0 0 16,21-21-16,0 21 0,0-21 15,0 0-15,0 0 0,1 0 16,20 0-16,-21 0 0,0 0 0,0 0 16,1 0-16,-1-21 0,0 0 15,21 0-15,-21-1 0,1-20 16,-1 21-16,0 0 0,0-22 0,-21 22 15,21-21-15,-21 21 0,0 0 16,21-1-16,-21 1 0,0 0 0,0 0 16,22 21-1,-1 0 1,0 21-16,0 0 16,-21 0-16,21 1 0,-21-1 15,21 0-15,-21 0 0,0 0 0,0 0 16,0 1-16,0-1 0,0 0 15,0 0-15,0 0 0,0 0 0,0 1 16,0-1-16,0 0 16,0 0-16,22-21 15,-1 0-15,0 0 16,0 0-16,0 0 0,0 0 16,22 0-16,-22 0 0,21-21 0,1 0 15,-1 21-15,0-21 0,1-22 0,-1 22 16,0 0-16,1-21 0,-1-1 15,0 22-15,-21-21 0,22-1 0,-22 1 16,0 0-16,0-1 0,-21 22 16,0 0-16,0 0 0,0 0 0,0 0 15,-21 21 1,-21 0-16,21 21 0,-1 0 0,1 0 16,0 0-16,0 22 0,0-22 0,21 21 15,0-21-15,0 22 16,0-22-16,0 21 0,0-21 0,21 0 15,0 1-15,0-1 0,0 0 16,-21 0-16,22 0 0,-1-21 0,0 21 16,-21 1-16,0-1 0,0 0 15,0 0 1,-21-21-16,0 0 16,-1 21-16,1-21 0,0 0 15,0 0-15,0 0 0,0 0 16,42-21 31,0 0-32,0 21-15,0 0 0</inkml:trace>
  <inkml:trace contextRef="#ctx0" brushRef="#br0" timeOffset="35947.44">17272 5652 0,'0'0'0,"-21"0"0,0 0 0</inkml:trace>
  <inkml:trace contextRef="#ctx0" brushRef="#br0" timeOffset="48539.7">10922 6773 0,'-21'0'16,"0"0"0,-1 0-1,22 22 1,-21-1-16,21 0 0,0 0 15,-21 21-15,21-20 0,0 20 16,0 21-16,0-20 0,0 20 0,0 22 16,0-22-16,0 1 0,0 21 15,0-22-15,0 22 0,0-1 16,0 1-16,0 0 0,21-1 0,-21 1 16,0 21-16,0-21 0,0-1 15,0 22-15,-21-21 0,0-1 0,21 1 16,-21 0-16,0-22 0,-1 22 0,1-22 15,0-20-15,21 20 0,-21-20 16,21-22-16,0 21 0,0-21 0,0-42 47,21-21-47,0 21 0,0-22 0,1-20 0,-1 20 16,0-20-16,0-1 0,0 1 15</inkml:trace>
  <inkml:trace contextRef="#ctx0" brushRef="#br0" timeOffset="49295.82">11091 7006 0,'-21'-21'0,"42"42"0,-63-63 0,21 21 15,21 0-15,0-1 16,21 1 0,0 21-16,21 0 0,1 0 15,20 0-15,1-21 0,-1 21 16,1 0-16,20 0 0,1 0 0,0-21 16,21 21-16,-1 0 0,1 0 0,0-21 15,0 0-15,0 21 0,0 0 16,-1-22-16,22 22 0,-21 0 0,-21 0 15,21-21-15,0 21 0,-22 0 16,-20 0-16,20 0 0,-20 0 0,-22 0 16,1 0-16,-1 0 15,0 0-15,-21 0 0,22 0 0,-22 0 16,0 0-16,0 0 0,0 21 0,-21 1 16,22-1-16,-22 0 15,0 0-15,0 21 0,0 1 0,0-22 16,0 42-16,0-20 0,0 20 15,0 1-15,0 20 0,0-20 0,0-1 16,0 22-16,0-21 0,0 20 16,0-20-16,0 20 0,0 1 0,21 0 15,-21-22-15,0 22 0,21 0 0,-21-22 16,0 1-16,0 20 0,0-20 16,0-1-16,0 1 0,0-22 15,0 22-15,-21-1 0,0 1 0,-1-22 16,22 21-16,-21-20 0,0-1 15,0 0-15,0 1 0,0-1 0,21-21 16,-22 0-16,-20 1 0,21 20 0,0-42 16,-22 21-16,1 0 0,0 0 15,-22-21-15,1 22 0,-1-22 0,-20 0 16,20 0-16,-42 0 0,22 0 0,-22 0 16,-21 0-16,0 0 0,0 0 15,0 0-15,-21 0 0,42 0 0,-21 0 16,21 0-16,0 0 0,0 0 15,22-22-15,20 1 0,-21 21 0,22 0 16,-1-21-16,22 21 0,-21-21 16,20 0-16,1 21 0,0-21 0,20 21 15,1-22-15,0 1 0,21 0 0,0 0 16,0 0-16,21 0 0,22-1 16,-1-20-16,-21 0 0,43-1 0,-22 1 15,0 0-15</inkml:trace>
  <inkml:trace contextRef="#ctx0" brushRef="#br0" timeOffset="50663.54">11536 7303 0,'-43'0'0,"86"0"0,-107 0 15,43 0-15,-21 0 0,63 0 32,0 0-32,21 0 0,22 0 15,-1 0-15,1 0 0,21 0 16,20-22-16,-20 22 0,21-21 0,0 21 16,-22 0-16,22 0 0,-42-21 15,20 21-15,-20 0 0,-1 0 16,1 0-16,-22 0 0,1 0 0,-1 0 15,-21 0-15,-42 21 16,-21 0-16,-1-21 16,-20 22-16,-1-1 0,-20-21 15,-1 21-15,-21 0 0,0 0 0,22-21 16,-22 21-16,21 1 0,0-1 0,22-21 16,21 21-16,-1 0 0,22-21 15,0 0-15,21 21 0,21-21 16,21 0-1,1 21-15,20-21 0,1 0 0,20 0 0,1 22 16,0-22-16,21 0 0,-22 0 16,1 21-16,0-21 0,-1 21 15,1-21-15,-22 21 0,1-21 0,-1 21 16,-41 0-16,20-21 0,-42 22 16,0-1-16,-21-21 0,-22 21 0,1 0 15,-21 0-15,-22 0 0,0 1 0,1-22 16,-22 21-16,0 0 0,0 0 15,0 0-15,22-21 0,-1 21 0,21 1 16,22-22-16,0 21 0,21-21 16,-1 0-16,22 21 0,22-21 15,-1 21-15,0-21 0,42 21 16,1-21-16,-1 0 0,1 0 16,21 21-16,-1-21 0,1 0 0,0 0 15,20 22-15,-20-22 0,0 0 16,-22 0-16,22 21 0,-43-21 0,1 21 15,-22-21-15,-21 21 0,-21 0 0,-22 0 16,1 1-16,-43-22 0,1 21 16,-22 0-16,-21 0 0,-21 0 0,21 0 15,-22 1-15,1-1 0,0 0 16,0 0-16,42 0 0,-21 0 0,42 1 16,22-1-16,-1-21 0,22 21 15,21-21-15,21 21 0,21-21 16,0 0-16,43 0 0,-22 21 0,43-21 15,-1 0-15,1 0 0,0 0 0,21 21 16,-1-21-16,1 0 0,21 0 16,-21 0-16,-21 0 0,21 0 0,-22 0 15,-20 0-15,-1 0 0,-20 0 0,-22 0 16,0 22-16,-42-22 16,-22 0-16,1 21 0,-21-21 0,-1 0 15,-42 21-15,22 0 0,-22-21 0,0 21 16,-21-21-16,21 21 0,21 1 15,1-22-15,-1 21 0,22 0 16,20-21-16,22 21 0,0 0 0,21 0 16,0 1-1,42-22-15,-21 0 0,43 21 0,-22-21 16,22 0-16,-1 0 0,22 0 0,0 0 16,-1 0-16,22 0 0,-21 0 15,-1 0-15,1 21 0,0-21 0,-22 0 16,1 0-16,-22 0 0,0 0 15,-20 0-15,-22 21 0,-22 0 16,-20-21-16,-21 21 0,-1-21 0,1 22 16,-22-22-16,-21 21 0,21-21 15,1 21-15,-1 0 0,0-21 16,22 21-16,21-21 0,-1 21 0,1-21 16,21 0-16,21 22 15,21-22-15,0 0 0,21 0 16,-20 0-16,20 0 0,21 0 0,-20 0 15,20 0-15,22 0 0,-22 0 16,1 0-16,21-22 0,-22 22 0,1 0 16,-1 0-16,1 0 0,-22 0 0,-21 0 15,0 0-15,0 0 0,-42 0 16,0 0 0,-21 0-16,-1 0 0,1 0 0,-21 0 0,20 0 15,-20 22-15,-1-22 16,1 0-16,20 21 0,1-21 0,21 0 15,-21 0-15,20 21 0,1-21 0,42 0 47,1 0-47,-1 0 0,0 0 0,0-21 16,0 0-16,0-1 0,22 1 0,-22 0 16,0 0-16</inkml:trace>
  <inkml:trace contextRef="#ctx0" brushRef="#br0" timeOffset="52991.47">14838 6477 0,'0'-21'15,"0"0"32,0 42 31,0 0-78,0 0 16,0 0-16,0 1 0,0 20 0,0 0 15,0 1-15,0-22 0,0 21 16,0 0-16,0 1 0,0-1 0,0 0 16,0-20-16,0 20 0,0-21 15,0 0-15,0 0 0,0 1 0,0-1 16,-21 0-16,21 0 16,0-42-1,0 0 1,0 0-16,0-1 15,0-20-15,0 21 0,0-21 0,0 20 16,0-20-16,0 0 16,0-22-16,0 22 0,0 0 0,0-1 15,0-20-15,0 20 0,0 22 0,0-21 16,0 21-16,0 0 0,21 21 31,0 21-31,-21 0 16,21 0-16,0 0 0,0 0 0,22 1 15,-22-1-15,0 21 0,21-21 16,-20 0-16,20-21 0,0 22 0,1-1 16,-1 0-16,-21-21 0,21 0 15,1 21-15,-22-21 0,21 0 0,-21 0 16,1 0-16,-65 0 31,22 21-15,-21-21-16,-1 21 0,1 1 15,-21-22-15,20 21 0,1 0 0,0 0 16,-1 0-16,1 0 0,21 1 16,0-1-16,-22-21 0,22 21 0,0-21 15,21 21-15,-21-21 0,0 0 16,21 21-16,0-42 47,21 21-47,0-21 0,0 21 0,0-21 15,0 0-15,-21-1 0,22 1 0,-1 0 16,0 0-16,-21 0 0,0 0 16,0-1-16,0 1 0,0 0 0,0 0 15,-21 21 17,0 0-32,-1 0 15,22 21-15,-21 0 0,0-21 16,21 21-16,0 1 15,21-22 32,0 0-31,1-22-16,-1 1 0,0 21 16,0 0-16,0-21 0,0 21 15,-42 0 16,0 0-31,0 0 0,21 21 0,-21-21 16,0 0-16,21 21 16,0 1-1,21-22 1,0 0-16,0 0 16,0 0-16,22 0 0,-1 0 0,-21 0 15,21-22-15,1 22 0,-22 0 16,21-21-16,-21 21 0,1-21 0,-1 21 15,0-21-15,-21 0 16,-21 21-16,-22 0 16,22 0-16,-21 0 0,0 0 15,-1 0-15,1 0 0,0 0 0,-1 0 16,22 21-16,-21-21 0,21 0 0,-1 0 16,22 21-1,0 0 1,22-21-16,-1 0 15,0 0-15,21 0 0,-21 0 0,22 0 16,-1 0-16,0 0 0,-20 0 16,20-21-16,-21 21 0,0 0 0,0 0 15,-21-21-15,0 0 0,-21 0 16,-21 21-16,21-22 16,-22 1-16,1 21 0,0 0 0,-1-21 15,22 21-15,-21 0 0,0 0 16,20 0-16,1 0 0,0 0 15,21 21 17,21-21-32,0 0 0,1 0 0,20 0 15,-21 0-15,0 0 0,22 0 16,-1 0-16,-21 0 0,0 0 0,22 0 16,-22 0-16,-42 0 15,-1 0 1,-20-21-16,0 21 0,21 0 15,-22 0-15,1 0 0,21 0 0,0 0 16,-1 0-16,1 0 0,0 0 16,42 0 15,0 0-31,1 0 0,20 0 16,-21 0-16,0 0 0,22 0 0,-22 0 15,0 0-15,21 0 0,-21 0 16,1 0-16,-1 0 47</inkml:trace>
  <inkml:trace contextRef="#ctx0" brushRef="#br0" timeOffset="53479.19">15875 6752 0,'-21'0'16,"42"0"-16,-42-21 0,0 21 16,21-21-16,0 0 0,0 0 15,0-1-15,0 1 0,0 0 16,21 0-16,0 21 15,0-21-15,21 0 0,-20 21 0,20 0 16,0 0-16,1 0 0,-1 0 16,0 0-16,1 21 0,-1 0 0,0 21 15,-21-21-15,22 1 0,-22-1 16,0 21-16,0-21 0,-21 22 0,0-22 16,0 21-16,-21-21 0,0 22 0,0-22 15,0 0-15,-1 0 0,-20 0 16,21-21-16,0 21 0,0-21 0,-1 0 15,1 0-15,0 0 0,21-21 32,0 0-17,21 0-15,-21 0 16,21 0-16,1-1 0,-1 1 0,0-21 16,21 21-16,-21-22 0,1 1 0,-1 21 15,21-21-15,-21 20 0,22-20 16,-22 21-16,21 0 0,-21 21 0,0-21 15,1 21-15,-1 0 0,0 0 16,0 0-16,0 0 0,0-22 0</inkml:trace>
  <inkml:trace contextRef="#ctx0" brushRef="#br0" timeOffset="54338.96">16806 6498 0,'21'0'15,"-42"0"-15,42 21 16,-21 1-1,0-1-15,-21 0 0,21 0 16,-21 21-16,21-20 0,0-1 0,0 0 16,0 21-16,0-21 0,0 1 15,0-1-15,0 0 0,0 0 0,0 0 16,0 0-16,21-21 16,0 22-16,1-22 0,-1 0 15,21 0-15,-21 0 0,0 0 16,1-22-16,-1 1 15,0 0-15,21 0 0,-21 0 0,1 0 16,-1-22-16,0 22 0,0-21 16,0-1-16,0 1 0,1 0 0,-22 21 15,0-22-15,0 22 0,0 0 0,-22 21 32,1 21-32,0 0 15,21 22-15,0-22 0,-21 21 16,21-21-16,0 22 0,0-1 0,0-21 15,0 21-15,0-20 0,0-1 16,0 21-16,0-21 0,21-21 0,0 21 16,0 1-16,1-22 0,-1 0 15,0 0-15,21 0 0,1 0 16,-1 0-16,-21 0 0,21 0 0,1-22 16,-1 1-16,0 0 0,-20 0 15,20-21-15,-21 20 0,0-20 0,0 21 16,1-21-16,-1-1 0,-21 1 0,0 21 15,0 0-15,0-1 0,0 1 16,0 0-16,-21 42 16,21 0-1,-22 1-15,22 20 0,-21-21 0,21 21 16,0 1-16,0-22 0,0 21 16,-21-21-16,21 22 0,0-22 15,-21 0-15,21 0 0,0 0 0,0 1 16,0-1-16,0 0 15,0-42 17,0 0-32,0-1 15,0 1-15,0 0 0,0 0 0,0-21 16,0 20-16,0-20 0,21 0 16,0-1-16,0 1 0,22 0 0,-22-1 15,0 1-15,21 0 0,-20 21 16,20-1-16,0 1 0,1 0 0,-1 21 15,21 0-15,-20 0 0,-1 42 16,0-20-16,1 20 0,-22-21 16,0 21-16,0 1 0,-21 20 0,0-20 15,0-1-15,0 0 0,0-21 16,-21 22-16,0-1 0,0-21 0,0 0 16,-22 1-16,22-1 0,0 0 15,0 0-15,0-21 0,21 21 0,-22-21 16,1 21-16,21 1 15</inkml:trace>
  <inkml:trace contextRef="#ctx0" brushRef="#br0" timeOffset="55047.21">11070 9864 0,'0'0'0,"21"-21"0,0-1 0,-21 1 31,-21 42-15,0 1-16,-21-1 0,-1 21 15,-20 0-15,-1 1 0,1 20 16,-22-20-16,1 41 0,-22-20 0,21 20 16,-42 1-16,21 0 0,-21-1 15,0-20-15,0 21 0,0-1 0,0-20 16,21 20-16,-21 1 0,22-21 0,20-1 15,-21 22-15,21-22 0,1-20 16,20 20-16,1-21 0,-1 1 0,22-1 16,0-21-16,-1 0 0,22 1 15,0-22-15,0 0 0,21-22 16,0 1-16,0 0 0,0-21 16,21-1-16,0-20 15,0 21-15,0-22 0</inkml:trace>
  <inkml:trace contextRef="#ctx0" brushRef="#br0" timeOffset="55355.66">8890 10943 0,'0'0'15,"0"21"1,-21-21-16,0 22 0,-22-1 16,22 0-16,0 0 0,0 0 0,-22 0 15,22 1-15,-21-1 0,21 21 16,-22-21-16,22 22 0,0-22 15,0 0-15,0 21 0,0-21 16,-1 1-16,1-1 0,21 0 0,-21 0 16,21 0-16,0 0 0,0 1 15,21-22-15,22 0 16,-22 0-16,21 21 0,0-21 0,22 0 16,-22 0-16,22 0 0,-1 0 0,1-21 15,-1 21-15,1-22 0,-1 22 16,1-21-16,-22 21 0,0 0 0,1-21 15,-1 21-15,-21-21 0,0 21 0,1 0 16</inkml:trace>
  <inkml:trace contextRef="#ctx0" brushRef="#br0" timeOffset="55951.61">5440 11726 0,'0'0'0,"-21"0"0,-1-21 15,1 21-15,0 0 16,21 21-16,-21 1 16,21 20-16,-21-21 0,21 43 0,-21-22 15,21 21-15,0 1 0,-22 21 0,22-22 16,-21 1-16,21 20 0,0-20 15,0 20-15,0-20 0,0 21 0,0-1 16,0-20-16,0 20 0,0 1 16,0-21-16,0-1 0,0 1 15,0-1-15,0-21 0,0 1 0,0-1 16,0 0-16,0-20 0,0-1 16,0 0-16,0 0 0,0-42 15,0 0 1,0 0-16,21-22 0,-21 1 15,22-22-15</inkml:trace>
  <inkml:trace contextRef="#ctx0" brushRef="#br0" timeOffset="56555.27">5292 11875 0,'0'0'0,"0"-22"0,0 1 31,42 21-31,-21-21 16,43 21-16,-22-21 0,43 21 0,-1-21 16,1 0-16,21 21 0,-22-22 15,22 1-15,21 0 0,-21 21 0,21-21 16,0 0-16,0 21 0,0 0 16,0-21-16,-21 21 0,0 0 0,0 0 15,-1 0-15,-20 0 0,21 0 0,-21 0 16,-1 0-16,-20 0 0,20 0 15,-20 0-15,-22 0 0,1 0 0,-1 21 16,0-21-16,-21 21 0,1-21 16,-1 21-16,0 0 0,0-21 0,-21 21 15,0 1-15,0-1 0,21 0 16,-21 0-16,0 0 0,0 0 0,0 22 16,0-22-16,0 21 0,0-21 0,0 22 15,0-1-15,21-21 0,-21 22 16,22-1-16,-1 0 0,-21 1 0,21-22 15,0 21-15,-21 0 0,0-20 0,0 20 16,21 0-16,-21-21 16,21 22-16,-21-22 0,0 0 0,0 21 15,0-20-15,0 20 0,0-21 0,-21 21 0,0-20 16,0 20-16,-21 0 0,-1-21 16,1 22-16,-22-1 0,1 0 15,-22 1-15,1-1 0,-22 0 0,0 1 16,-21-1-16,0 0 0,-21 1 0,0-22 15,-1 21-15,1 1 0,-21-1 16,42 0-16,-21-21 0,21 22 0,21-22 16,0 0-16,0-21 0,22 0 0,20 0 15,1 0-15,20 0 0,1 0 16,0-21-16,-1 0 0,22-22 16,0 22-16,0-21 0,0 21 0,-1-22 15,22 1-15,0-21 0,-21 20 0,21-20 16</inkml:trace>
  <inkml:trace contextRef="#ctx0" brushRef="#br0" timeOffset="56967.05">4424 10774 0,'0'0'0,"0"-21"0,-21 0 15,-1 21-15,1 0 0,0 0 16,0 0-16,0 0 0,-22 0 0,22 21 15,0 21-15,-21-21 0,21 22 16,-1-1-16,1 0 0,0 22 0,21-1 16,0 1-16,-21-1 0,21 1 15,0-22-15,0 22 0,0-22 16,0 0-16,21 1 0,0-1 0,0-21 16,22 0-16,-22-21 0,21 0 15,22 0-15,-22 0 0,22 0 0,-1-21 16,1 21-16,-22-42 0,21 21 0,1-22 15,-22 22-15,22-21 0,-22-1 16,-21-20-16</inkml:trace>
  <inkml:trace contextRef="#ctx0" brushRef="#br0" timeOffset="58677.23">5038 10541 0,'0'0'0,"0"-21"0,-22 42 31,22 0-31,-21 22 15,21-22-15,-21 21 0,21 0 0,0 22 16,0-22-16,0 1 0,0 20 16,-21-21-16,21 1 0,0 20 0,0-20 15,0-1-15,0 0 0,0 1 16,0-22-16,0 21 0,0-21 0,0 0 16,0 1-16,0-44 31,21-126-16,-21 127 1,0-21-16,21-1 0,0 22 16,-21-21-16,0 21 0,22 21 0,-22-21 15,21 21-15,0 0 16,-21 21-16,0 0 0,0 0 0,0 0 16,0 22-16,21-22 0,-21 21 0,0 0 15,0-20-15,0 20 0,21-21 16,-21 0-16,0 0 0,21 1 0,1-1 15,-1-21-15,0 0 0,0 0 0,0 0 16,0 0-16,22-21 0,-22-1 16,21 1-16,-21 0 0,22 0 0,-22-21 15,21 20-15,-21-20 0,1 0 16,-1 21-16,-21-22 0,0 1 16,0 21-16,0-22 0,0 22 0,0 0 15,-21 0-15,-1 0 0,1 21 16,0 0-16,0 0 0,0 0 0,0 21 15,21 0-15,-22 0 0,22 0 16,0 22-16,0-22 0,0 21 16,0-21-16,0 22 0,22-22 0,-1 0 15,0 21-15,-21-20 0,21-22 16,21 21-16,-20 0 0,-1-21 0,0 0 16,0 0-16,0 0 0,0 0 15,1 0-15,-1 0 0,0 0 16,0-21-16,0 0 0,0-1 0,1 1 15,-22-21-15,21 21 0,0 0 0,-21-1 16,21-20-16,-21 21 0,0 0 16,21 0-16,0-1 0,-21 1 0,0 0 15,22 21-15,-22 21 16,0 0 0,0 1-16,0-1 0,0 21 0,0-21 15,0 22-15,0-22 0,0 21 0,0-21 16,0 0-16,21 22 0,-21-22 15,21-21-15,0 21 0,0 0 16,0-21-16,1 0 0,20 0 0,-21 0 16,0 0-16,22-21 0,-22 0 15,21 0-15,-21 0 0,0-1 0,1 1 16,-1 0-16,0 0 0,-21-21 0,0 20 16,0-20-16,0 21 0,0 0 15,0-22-15,-21 22 0,0-21 0,-1 21 16,1 0-16,0-1 0,0 1 0,0 21 15,-22 0-15,22 0 0,0 21 16,0 1-16,-21-1 0,20 0 0,1 21 16,21 1-16,-21-1 0,21 0 15,0 1-15,0-1 0,0-21 16,0 21-16,0 1 0,21-22 0,0 0 16,1-21-16,-1 21 0,0-21 15,21 0-15,-21 0 0,1 0 0,20 0 16,-21-21-16,0 21 0,0-21 0,1 0 15,20 0-15,-21-22 0,0 22 16,0 0-16,1-21 0,-22 20 0,21 1 16,-21 0-16,21 0 0,-21 0 0,0 42 47,0 0-47,0 0 0,0 0 0,0 1 0,0-1 15,0 0-15,0 0 16,0 0-16,0 0 0,0 1 0,0-1 15,21-42 17,0-1-32,0 1 15,-21 0-15,0-21 0,22 21 0,-22-1 16,21 1-16,0-21 0,-21 21 16,0 0-16,21 21 0,0-22 0,0 22 15,1 0 1,-22 22-16,21-22 15,-21 21-15,0 0 0,0 0 0,0 0 0,0 22 16,0-22-16,21 0 0,-21 0 16,21 0-16,-21 0 0,21 1 15,0-1-15,1 0 0,-1-21 16,0 0-16,0 0 0,21 0 0,-20 0 16,-1 0-16,0 0 0,0-21 15,21 0-15,-20-1 0,-1 1 0,0 0 16,0 0-16,-21-21 0,0 20 0,21 1 15,-21-21-15,0 21 0,0-22 16,21 22-16,-21 0 0,0 0 16,0 42-1,0 0 1,0 0-16,0 1 0,0-1 16,0 0-16,0 0 0,0 21 0,0-20 15,0-1-15,0 0 0,0 0 16,0 0-16,0 0 0,22 1 15,-1-22-15,0 0 0,0 0 16,0 0-16,0 0 16,1-22-16,-1 22 0,-21-21 0,21 0 15,0 0-15,0-21 0,0 20 0,1-20 16,-1 21-16,0-21 0,-21-1 16,0 22-16,0-21 0,0 21 15,0-1-15,0 1 0,-21 42 16,0 1-1,21-1-15,-22 21 0,22-21 0,-21 22 16,21-1-16,0-21 0,0 21 0,0 1 16,0-22-16,0 0 0,0 21 15,0-20-15,21-22 0,1 21 0,-1 0 16,21-21-16,0 0 0,1 0 0,-1 0 16,22-21-16,-1 0 0,1-22 15,20 22-15,-20-21 0</inkml:trace>
  <inkml:trace contextRef="#ctx0" brushRef="#br0" timeOffset="59428.8">12933 9377 0,'-21'0'0,"42"0"16,-64 0-16,43-21 0,-21 21 0,21 21 16,0 0-1,0 0-15,21 43 0,22-1 0,-22 1 16,42 20-16,-20 1 0,41 0 15,-20-1-15,21 22 0,-22-21 0,22 0 16,-1-1-16,-20 1 0,21 0 0,-1-1 16,1 1-16,-22-22 0,43 1 15,-21-1-15,0-20 0,-1 20 0,1-20 16,-22-1-16,22-21 0,-21 21 0,-22-20 16,21-1-16,-20 0 0,-22-21 15,21 0-15,-21 0 0,-21-21 16,0 0-16,0-1 15,-21 1-15,0-21 16,0 21-16,0 0 0,0-22 0,-1 22 16,1-21-16,0 21 0,0-1 0,0 1 15,0 0-15,-1 0 0,1 0 16,42 42 31,1 0-47,-1-21 0,0 21 0,0 0 15,21-21-15,-20 22 0,-1-1 16,-21 0-16,0 0 0,0 0 0,0 0 16,0 1-16,0 20 0,-21-21 0,-22 0 15,22 22-15,-21-22 0,-1 0 16,1 21-16,0-21 0,-1 1 16,22 20-16,-21-21 0,21 0 0,-22 0 15,43 1-15,-21-1 0,21 0 0</inkml:trace>
  <inkml:trace contextRef="#ctx0" brushRef="#br0" timeOffset="59915.64">14584 11345 0,'0'0'0,"0"-21"15,0 42 1,0 22-16,0-1 16,0 22-16,0-1 0,0 22 15,0-1-15,0 1 0,0 21 0,0 0 16,0 0-16,0-22 0,-21 22 0,21-21 15,0-1-15,-22 1 0,22 0 16,0-22-16,0 22 0,0-22 0,0-20 16,0 20-16,0-20 0,0-22 0,0 21 15,0-21-15,22-21 16,-1 0-16,0-21 16,0-21-16,-21-1 0,21 1 15</inkml:trace>
  <inkml:trace contextRef="#ctx0" brushRef="#br0" timeOffset="60611.64">14668 11578 0,'0'0'15,"0"-84"-15,-21 41 0,0-20 0,21 20 16,-21 22-16,21-21 0,-21 21 0,21 0 16,0-1-1,21 22-15,21-21 16,-21 0-16,43 21 0,-1-21 15,22 21-15,21-21 0,21 21 0,0-21 16,21 21-16,0-22 0,22 1 0,-1 21 16,21 0-16,1-21 0,21 21 15,-22 0-15,22-21 0,-1 21 0,1 0 16,0 0-16,-22 0 0,22 0 16,-22 0-16,1 0 0,-22 0 0,-21 0 15,1 0-15,-22 21 0,0-21 0,-22 0 16,-20 0-16,21 21 0,-43-21 15,1 0-15,-1 0 0,-20 21 16,-1-21-16,-21 0 0,0 22 0,1-22 16,-22 21-16,0 0 0,0 0 15,0 21-15,0 1 0,0-1 0,0 0 16,0 22-16,0-22 0,0 22 16,-22-22-16,22 22 0,0-1 0,0 1 15,0-1-15,0 1 0,0-1 0,0 1 16,22-1-16,-1 1 0,0-1 15,-21 1-15,21-1 0,0-21 0,0 22 16,-21-22-16,0 22 0,0-22 0,0 0 16,0 1-16,0-1 0,0 0 15,0 1-15,0-1 0,-21 0 16,0-20-16,0 20 0,0-21 0,0 0 16,-22 0-16,22 1 0,-21-1 15,-22 0-15,22 0 0,0-21 0,-22 21 16,1 0-16,-22-21 0,0 22 0,1-1 15,-22-21-15,-21 21 0,0-21 16,0 21-16,-21-21 0,-22 0 0,-20 21 16,-1-21-16,-20 0 0,-1 0 0,-21 21 15,0 1-15,-21-22 16,0 21-16,21-21 0,1 21 0,20 0 16,21-21-16,22 21 0,21 0 0,42-21 0,0 22 15,22-22-15,20 0 0,1 0 16,20 0-16,1 0 0,0 0 15,20 0-15,22-22 0,0 1 0,0-21 16,0 21-16,0-22 0,22 22 0,-1-21 16,0-22-16,21 22 0</inkml:trace>
  <inkml:trace contextRef="#ctx0" brushRef="#br0" timeOffset="61018.91">15769 10372 0,'-42'-43'31,"84"86"-31,-84-64 16,42 42-16,-21 21 0,21 0 15,-22 1-15,22-1 0,0 22 0,0-22 16,0 0-16,0 1 0,0-1 0,0 0 15,0 1-15,0-22 0,0 21 16,0-21-16,0 0 0,0 1 16,0-44 15,0 1-31</inkml:trace>
  <inkml:trace contextRef="#ctx0" brushRef="#br0" timeOffset="61239.78">15811 10393 0,'0'0'16,"0"-21"-16,-21 0 0,21-1 0,-21 1 16,21 0-16,0 0 0,0 0 15,0 0-15,0-1 0,21 22 16,0-21-16,1 21 0,-1-21 16,21 21-16,0-21 0,1 21 0,-1 0 15,0-21-15,22 21 0,-22-21 16,1 21-16,-1 0 0,0 0 0,-21 0 15,1 21-15,-22 0 0,0 0 16,0 0-16,-22 0 16,-20 1-16,0 20 0,-22-21 0</inkml:trace>
  <inkml:trace contextRef="#ctx0" brushRef="#br0" timeOffset="61413.68">15684 10647 0,'0'0'0,"0"21"0,0 0 16,0 0-1,22-21 1,-1 22-16,0-22 0,0 0 16,0 0-16,22 0 0,-22 0 0,21 0 15,0 0-15,1 0 0,-1-22 16,0 22-16,128-63 16,-149 63-16</inkml:trace>
  <inkml:trace contextRef="#ctx0" brushRef="#br0" timeOffset="61599.57">16362 10562 0,'-21'0'16,"-1"0"-1,22 21-15,-21 1 0,21-1 0,0 0 16,-21 0-16,0 0 0,21 0 0,-21 1 16,21-1-16,-21 21 0,21-21 15,0 0-15,0 1 16,0-1-1,21-42 1</inkml:trace>
  <inkml:trace contextRef="#ctx0" brushRef="#br0" timeOffset="61771.47">16404 10478 0,'0'0'0,"0"-22"0,0 1 0,0 0 16,0 0-1,21 42 32,0-21-47,-21 21 0,22-21 0,-1 21 16,0-21-16,-21 22 0,21-22 0</inkml:trace>
  <inkml:trace contextRef="#ctx0" brushRef="#br0" timeOffset="62172.24">16722 10626 0,'-22'-43'31,"1"43"-31,21-21 0,0 0 16,0 0-16,0 0 0,0 0 0,0-1 16,0 1-16,21 21 0,1 0 15,20 0-15,-21 0 0,0 0 16,22 21-16,-22 1 0,21-1 0,-21 21 15,22-21-15,-22 22 0,0-22 16,0 0-16,0 21 0,0-21 0,-21 1 16,0-1-16,0 0 0,0 0 0,0 0 15,-21 0-15,0 1 16,0-22-16,0 0 0,0 0 16,-1 0-1,22-22 1,0 1-16,0 0 0,0 0 0,22 0 15,-22 0-15,21-1 16,0 1-16,-21 0 0,21 0 0,0 0 16,0 21-16,1-21 0,-1 21 15,0 0-15,0 0 0,0-22 0,22 22 16,-22 0-16,0 0 0,0 0 0,0 0 16,0 0-16,1 0 0</inkml:trace>
  <inkml:trace contextRef="#ctx0" brushRef="#br0" timeOffset="62500.06">17378 10647 0,'0'21'15,"0"-42"-15,0 63 16,21-42 15,0 0-31,0 0 0,0-21 16,1 21-16,-1-21 0,0 21 16,21-21-16,-21 0 0,1-1 15,-22 1-15,21 0 0,-21 0 0,0 0 16,0 0-16,0-1 15,-21 22-15,-1 0 0,-20 0 16,21 0-16,-21 0 0,20 22 0,-20-1 16,21 0-16,-21 0 15,20 21-15,1-20 0,0-1 0,21 0 16,0 21-16,0-21 0,0 1 0,0-1 16,0 0-16,0 0 0,21 0 15,0 0-15,-21 1 0,22-22 0,-1 21 16,0-21-16,0 0 15,0 0-15,0 0 0,1 0 0,-1 0 16,0-21-16,21 21 0,-21-22 0,1 1 16,20-21-16,0 21 0,-21-22 15,22 1-15</inkml:trace>
  <inkml:trace contextRef="#ctx0" brushRef="#br0" timeOffset="63695.37">18055 10160 0,'0'0'0,"21"-42"16,-21-1-16,0 65 31,0-1-15,0 0-16,-21 0 0,21 21 15,-21 1-15,21 20 0,-21 1 0,21-1 16,-21 1-16,-1-1 0,22 22 0,-21-22 16,0 1-16,0 21 0,0-22 15,21 22-15,0-1 0,-21 1 0,21 21 16,-22-21-16,22-1 0,0 1 15,0-22-15,-21 22 0,21-21 16,-21 20-16,21-20 0,0-1 0,0-20 16,0 20-16,0-21 0,0 1 0,0-1 15,0-21-15,0 22 0,0-22 16,21 0-16,0-21 0,1 0 16,-1 0-16,0-21 0,0 21 0,0-21 15,0-22-15,22 22 0,-22-21 16,21-1-16,-21-20 0,1 21 0,20-22 15,-21 1-15,0 20 0,-21-20 0,0-1 16,0-20-16,0 20 0,0 1 16,-21-22-16,-21 21 0,21 1 0,-22-22 15,1 22-15,0 20 0,-1-20 16,1 21-16,0 20 0,-1-20 16,22 21-16,-21 0 0,42 0 0,-21 21 15,-1-22-15,44 1 16,-1 21-1,0 0-15,0-21 0,21 21 0,1-21 16,-1 0-16,22 21 0,-22-21 16,21-1-16,-20 1 0,20 0 0,1 0 15,-22 0-15,0 0 0,1-1 16,-22 22-16,0-21 0,0 0 0,-21 0 16,-21 21 15,0 21-31,0 0 0,0-21 15,-1 21-15,1 1 0,0-1 0,0 0 16,0 0-16,0 0 0,-1 0 16,1 1-16,0-22 0,21 21 0,0 0 15,0 0-15,0 0 0,21-21 16,0 0 0,1 0-16,20 0 0,-21 0 0,0 0 15,22 0-15,-22-21 0,21 0 16,-21 21-16,0-21 0,1 0 15,-1-1-15,-21-20 0,0 21 0,0 0 0,0-22 16,0 22-16,-21-21 16,-1 21-16,1 0 0,21-22 0,-21 22 15,0 21-15,21-21 0,-21 0 16,21 0 0,21 21-16,21 0 0,-21 0 0,22 0 15,-22 0-15,21 0 0,1 0 16,-1 0-16,-21 0 0,21 0 0,1 0 15,-22 21-15,21 0 0,-21 0 16,1 0-16,-22 0 0,0 22 0,21-22 16,-21 21-16,0 1 0,0-22 15,0 21-15,-21-21 0,-1 0 0,1 1 16,0-1-16,0 0 0,0 0 16,21 0-16,-21-21 0,-1 21 15,44-42 16,-1 0-31,0 0 16,21 0-16,-21 0 0,1-1 16,20-20-16,-21 0 0,0-1 0,22 1 15,-1 0-15,-21-1 0,0 1 0,0 21 16,1 0-16,-1 0 0,-21-1 16,0 1-16,-21 21 15,-1 21 1,1 1-16,0-1 0,-21 21 0,21-21 15,-1 22-15,22-1 0,0-21 16,-21 21-16,21-20 0,0 20 0,0-21 16,0 0-16,0 0 0,0 1 15,0-1-15,21 0 0,-21 0 0,22-21 16,-1 0-16,0 21 0,0-21 0,0 0 16,0 0-16,1 0 0,-1 0 15,0 0-15,0-21 0,0 0 0,0 0 16,1 0-16,-1-1 0,0 22 15</inkml:trace>
  <inkml:trace contextRef="#ctx0" brushRef="#br0" timeOffset="63871.27">19516 10732 0,'0'21'16,"0"0"-1,-22-21 17,1 0-32,0 0 15</inkml:trace>
  <inkml:trace contextRef="#ctx0" brushRef="#br0" timeOffset="66267.67">6477 12023 0,'0'0'0,"-21"0"15,0 0-15,-1 0 0,1 0 16,0 0-16,-21 0 0,21 21 0,-1-21 16,1 0-16,0 21 0,63-21 31,-20 0-31,20-21 0,21 0 15,1 21-15,21-21 0,-1-1 16,1 22-16,0-21 0,20 0 0,-20 0 16,21 0-16,-21 21 0,20-21 0,-41 21 15,21 0-15,-43 0 0,0 0 16,1 0-16,-22 21 0,-21 0 16,-43 0-16,1 0 0,0 22 0,-22-22 15,1 21-15,-22-21 0,22 22 0,-22-22 16,0 21-16,-21-21 0,22 22 0,-22-22 15,21 21-15,1-21 0,-1 0 16,21 1-16,1-22 0,21 21 0,20-21 16,1 0-16,64-21 15,-1-1-15,21 22 16,22-42-16,0 21 0,21 0 16,-22-22-16,22 22 0,0-21 0,0 21 15,0 0-15,-1-1 0,-20 1 0,0 0 16,-22 21-16,1 0 0,-43 0 0,0 0 15,-21 21-15,-21 0 0,0 1 16,-22 20-16,-20 0 0,-1 1 0,-20-1 16,-1 0-16,-21 1 0,0-1 0,1 0 15,-1 1-15,0-1 0,0 0 0,21-21 16,1 22-16,20-22 0,1 0 16,20 0-16,22-21 0,21 21 15,43-21-15,-1 0 16,21-21-16,22 0 0,0 21 0,21-21 15,-1-21-15,22 20 0,-21 1 0,21 0 16,-21-21-16,21 21 0,-21-1 16,-21 1-16,-1 21 0,-41 0 0,-1 0 15,-21 0-15,-21 43 0,-42-22 0,-1 0 16,-20 21-16,-1 22 0,-20-22 0,-22 22 16,0-22-16,0 21 0,-21 1 15,21-1-15,1-20 0,-1 20 16,0-20-16,42-1 0,1-21 0,21 21 0,-1-20 15,43-1-15,21-21 0,22 0 16,20 0-16,1 0 16,20-21-16,22-1 0,21 1 0,21-42 15,1 20-15,-1-20 0,21-22 0,22 1 16,-1-1-16,1 0 0</inkml:trace>
  <inkml:trace contextRef="#ctx0" brushRef="#br0" timeOffset="67467.98">16573 11367 0,'0'0'0,"-21"0"0,0 0 0,0 0 16,0 0-16,0 0 0,-1 0 0,22-22 15,43 22 17,-1 0-32,0 0 0,22 0 0,-1 0 15,1-21-15,-1 21 0,22 0 0,-21 0 16,20-21-16,1 21 0,0 0 16,-1 0-16,-20 0 0,20 0 0,-20 0 15,-22 0-15,1 0 0,-1 0 0,-21 0 16,-21 21-16,-21-21 0,-21 21 15,-1 1-15,-20-22 0,-22 21 16,-21 21-16,0-21 0,-21 0 0,0 1 16,0 20-16,0-21 0,22 0 0,-1 22 15,21-22-15,22 0 0,20 0 16,1 0-16,21 0 0,42 1 16,0-1-16,21-21 0,1 21 15,20-21-15,1 0 0,-1 0 0,22 0 16,-22 0-16,43 0 0,-21 0 0,0 0 15,20 0-15,-20 0 0,21 0 16,-21 0-16,-22 0 0,1 0 0,-1 0 16,-21 0-16,-20 21 0,-1-21 0,-42 21 15,-22 0-15,1-21 0,-43 22 16,22-1-16,-43-21 0,21 21 16,-21 0-16,-21 0 0,22-21 15,-1 21-15,21 1 0,-21-22 0,43 21 16,-1 0-16,22-21 0,21 21 0,0-21 15,21 21-15,21-21 0,21 0 16,0 0-16,1 0 0,-1 0 16,22 0-16,-1 0 0,1 0 0,-1 21 15,1-21-15,-1 0 0,1 0 0,-1 0 16,1 0-16,-22 22 0,0-22 0,1 0 16,-22 0-16,0 21 0,-42 0 15,0-21-15,-22 21 16,1-21-16,0 21 0,-43 0 15,21 1-15,-20-1 0,-22 0 0,0 0 16,0 0-16,0 0 0,1 1 0,-1-1 16,0 0-16,42 0 0,1-21 15,21 21-15,20 0 0,22 1 0,0-1 16,43-21-16,-1 0 0,22 0 16,-1 0-16,1 0 0,20 0 0,1 0 15,21 0-15,-22 0 0,1 0 16,21 0-16,-21 0 0,-1 0 0,1 0 15,0 0-15,-22 0 0,1 0 0,-22 0 16,0 0-16,-21 0 0,1 0 0,-22 21 16,0 0-16,-43-21 0,1 21 15,0 0-15,-22-21 0,-21 22 16,22-1-16,-22 0 0,1 21 0,-1-21 16,21 1-16,-20-1 0,20 0 0,1 0 15,-1 0-15,1 0 0,20 1 0,22-1 16,0 0-16,0-21 0,21 21 0,21-21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3T01:53:01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2223 0,'0'21'47</inkml:trace>
  <inkml:trace contextRef="#ctx0" brushRef="#br0" timeOffset="3724.69">2349 868 0,'0'-21'0,"0"0"15,0-1 1,0 1-1,0 0-15,0 0 32,22 21-1,-1 0-31,0 0 0,0 21 16,0 0-16,22 0 0,-1 22 0,0-22 15,1 21-15,-1 1 0,0-1 16,1 21-16,-1-20 0,-21-1 15,21 0-15,-20 1 0,20-1 0,-21 0 16,0 1-16,-21-1 0,21 0 16,-21 1-16,22-1 0,-22 0 15,0 1-15,0-1 0,0-21 0,0 22 16,0-22-16,0 21 0,0-21 16,0 0-16,0 1 0,0-44 31,0 1-31,0-21 15,0 0-15,0-1 0,21 1 16,-21-22-16,21 22 0,-21-21 0,21-22 16,0 21-16,0-20 0,1-22 15,-1 21-15,0 1 0,21 20 0,-21 1 16,1-1-16,20 22 16,-21-1-16,0 22 0,-21 0 0,0 0 15,21 0-15,1 21 16,-22 21 15,0 0-15,0 0-16,0 0 0,0 1 0,0-1 15,0 0-15,0 21 0,0 1 16,0-1-16</inkml:trace>
  <inkml:trace contextRef="#ctx0" brushRef="#br0" timeOffset="4096.3">3450 1461 0,'0'0'15,"21"0"-15,0 0 16,1 0 0,-1-22-16,0 1 0,0 0 15,0 21-15,0-21 0,1-21 0,-1 20 16,0 1-16,0 0 0,0 0 15,-21 0-15,21 0 0,-21-1 16,0 1-16,-21 21 16,0 0-16,0 21 15,-21 1-15,20 20 0,-20-21 16,0 21-16,21-20 0,-1 20 0,-20-21 16,21 21-16,0-20 0,21 20 15,0-21-15,0 21 0,0-20 0,0-1 16,0 0-16,21 0 0,0 0 15,0 0-15,0-21 0,1 0 0,20 0 16,-21 0-16,21 0 0,1 0 16,-22 0-16,21 0 0,-21 0 0,1-21 15,20 0-15,-21 0 16,0 0-16</inkml:trace>
  <inkml:trace contextRef="#ctx0" brushRef="#br0" timeOffset="4675.97">4000 1397 0,'0'0'15,"0"-21"-15,0 0 16,0 0-16,0-1 0,0 1 16,22 21-16,-22-21 15,21 21-15,0-21 0,0 21 0,0 0 16,0 0-16,1-21 0,-1 21 16,0 0-16,0 0 0,0 0 15,22 0-15,-22 21 0,0-21 16,21 21-16,-21 0 0,-21 0 0,22 1 15,-22-1-15,21 0 0,-21 0 16,0 0-16,0 0 0,0 1 0,-21-1 16,-1 0-16,1 0 0,0 0 15,0 0-15,0 1 0,0-22 0,-1 21 16,1-21 0,21-21-1,0-1-15,0-20 16,0 21-16,0 0 0,21 0 15,1-22-15,-1 22 0,0 0 16,0 0-16,0 0 0,0-1 0,22 1 16,-22 0-16,21 0 0,-21 0 15,22 0-15,-1 21 0,-21-22 0,22 22 16,-1-21-16,-21 0 0,21 21 16,1 0-16,-22 0 0,21-21 0,-21 21 15,22-21-15,-22 21 0,0 0 16,0 0-16,0 0 0,-21 21 0,22 0 15,-22 0-15,0 0 16,0 22-16,0-22 0,0 0 0,0 0 16,-22 0-16,1 22 0,21-22 15,-21 0-15,21 0 0,0 0 16,-21-21-16,21 22 0,-21-1 16,21 0-16,0-42 46,0 0-30,0-1-16</inkml:trace>
  <inkml:trace contextRef="#ctx0" brushRef="#br0" timeOffset="5028.77">5059 783 0,'0'-21'0,"0"42"0,0-63 16,-21 42-16,-1 0 0,1 0 15,0 0-15,21 21 0,-21 0 16,0 0-16,0 1 0,21 20 16,0-21-16,0 0 0,0 0 0,0 1 15,0-1-15,0 0 0,21-21 16,0 0-16,0 21 0,0-21 0,0 0 16,1 0-16,-1 0 0,0-21 15,0 0-15,0 0 0,-21-1 0,0 1 16,21 0-16,-21-21 0,0 21 15,0-22-15,0 22 0,0 0 0,-21 0 16,0 0-16,0-1 16,0 22-16,0 0 0,-1 0 0,1 0 15,-21 0-15,21 0 0,0 22 16,-1-1-16,1 0 0,0 0 0,21 21 16,-21-20-16,21 20 0,0 0 15,0-21-15,0 22 0,0-1 0,21-21 16,0 22-16,0-22 0</inkml:trace>
  <inkml:trace contextRef="#ctx0" brushRef="#br0" timeOffset="5908.34">5270 1482 0,'22'0'0,"-1"0"16,0-21-1,0-1-15,0 1 0,0 0 0,22 0 16,-22-21-16,0-1 0,21 1 16,-20 0-16,20-22 0,-21 1 0,21 20 15,-20-20-15,-1-1 0,0 22 16,0-22-16,0 22 0,-21 21 0,0-21 16,0 20-16,0 1 0,0 0 15,0 0-15,-21 21 16,0 21-1,0 0-15,0 0 0,21 22 16,0-1-16,-22 0 0,1 22 16,21-22-16,0 22 0,-21-1 0,21 1 15,-21-1-15,21 1 0,-21-1 16,21 1-16,0 20 0,0-20 0,-21 21 16,21-1-16,-22 1 0,1 0 0,21-1 15,-21 1-15,0 21 0,21-22 16,-21 1-16,0 0 0,-1 21 0,1-22 15,21 1-15,-21 0 0,0-22 16,21 1-16,-21 20 0,21-20 16,0-1-16,0-20 0,0 20 0,0-21 15,0 1-15,0-22 0,21 0 16,0 0-16,0 0 0,0-21 0,1 0 16,20 0-16,-21-21 0,21 21 0,1-42 15,-1 21-15,0-22 0,22 1 16,-22-21-16,22-1 0,-22 1 0,0-1 15,1-21-15,-1 1 0,-21-1 16,0 0-16,-21 1 0,0-1 16,-21-21-16,0 22 0,-21 20 0,-1-21 0,1 22 15,-21-1-15,-1 1 0,1 21 16,-1-1-16,1 1 0,-1 21 16,22 0-16,-1-1 0,1 1 15,0 21-15,21 0 0,21-21 0,0 0 16,0 0-1,21 21-15,0-21 0,21-1 16,-21 22-16,22-21 0,-1 0 16,22 0-16,-22 0 0,21 0 0,-20-1 15,-1 1-15,22 0 0,-22 0 16,-21 0-16,21 0 0,1-1 0,-22 1 16,0 0-16,0 21 0,-21-21 15,0 0-15,0 42 47,0 0-47,0 0 0,-21 0 16,21 1-16,-21-1 0,21 0 0,0 0 15,0 0-15,0 0 0,0 1 16,-21-1-16,21 0 16,0-42 15,0 0-31,0-1 15</inkml:trace>
  <inkml:trace contextRef="#ctx0" brushRef="#br0" timeOffset="6084.26">6075 974 0,'0'0'0,"0"-21"31,-21 21-15,-1 0-16,22 21 15,0 0-15,0 0 16,0 0-16,0 0 16,22-21-16,-1 22 15,0-1-15</inkml:trace>
  <inkml:trace contextRef="#ctx0" brushRef="#br0" timeOffset="6356.1">6583 1080 0,'0'0'0,"0"-22"0,-21 22 32,-1 0-32,1 0 0,0 0 15,0 0-15,0 0 0,-22 0 0,22 22 16,0-1-16,0 21 0,0-21 16,0 22-16,-1-22 0,1 21 15,21-21-15,0 22 0,-21-22 16,21 21-16,0-21 0,0 22 0,0-22 15,0 0-15,0 21 0,21-21 16,0 1-16,1-22 0,-1 21 0,21-21 16,-21 0-16,43 0 0,-22 0 15,22 0-15,-1 0 0,22-21 0,-22-1 16,22 1-16,-22 0 0</inkml:trace>
  <inkml:trace contextRef="#ctx0" brushRef="#br0" timeOffset="6831.82">7429 1058 0,'0'0'0,"0"-21"0,-21 0 16,0 21-16,21-21 0,-21 21 16,0 0-16,-22 0 0,22 0 15,0 0-15,0 0 0,-21 21 0,-1 0 16,22 0-16,-21 1 0,-1-1 16,22 21-16,-21-21 0,21 22 0,0-1 15,-1-21-15,1 21 0,21-20 0,0 20 16,0-21-16,0 0 0,0 0 15,0 1-15,0-1 0,21 0 0,1 0 16,-1-21-16,0 0 0,0 0 16,21 0-16,-20 0 0,-1 0 0,21 0 15,-21-21-15,22 0 16,-22 0-16,21-1 0,-21 1 0,0-21 16,22 21-16,-22-22 0,0 1 15,0-21-15,0 20 0,-21 1 0,0 0 16,22 20-16,-22 1 0,0 0 15,0 0-15,0 0 0,0 42 16,-22 0 0,1 0-16,21 0 0,0 22 0,-21-1 15,0 0-15,21-20 0,0 20 16,0 0-16,0-21 0,0 22 0,0-22 16,0 0-16,0 21 0,0-20 15,0-1-15,21-21 0,0 21 16,0 0-16,1-21 0,-1 0 15,21 0-15,-21 0 0,0 0 16,22-21-16,-22 0 0,21 0 0,1-1 16,-22-20-16,21 0 0,-21-1 15,22-20-15</inkml:trace>
  <inkml:trace contextRef="#ctx0" brushRef="#br0" timeOffset="7096.67">8107 635 0,'0'0'0,"0"-21"0,0 0 31,-21 21-31,21 21 0,-22 21 16,22-21-16,-21 22 0,0-1 15,21 0-15,-21 1 0,0 20 16,21 1-16,-21-1 0,21-20 0,-22 20 16,22-21-16,0 1 0,0-1 15,0 0-15,0 1 0,0-22 0,0 0 16,0 21-16,0-20 15,22-1-15,-1-21 0,0 0 0,0 0 16,0 0-16,0 0 16,1 0-16,-1 0 0,0-21 15,0-1-15,0 1 0,22 0 16</inkml:trace>
  <inkml:trace contextRef="#ctx0" brushRef="#br0" timeOffset="7316.55">8594 995 0,'0'0'0,"0"21"32,-22 0-32,1 0 0,21 1 15,-21-1-15,0 0 0,21 21 0,-21-21 16,21 22-16,-21-22 0,21 21 16,0-21-16,0 1 0,0-1 15,0 0-15,0 0 0,0 0 0,0 0 16,0 1-16,0-1 15,21-21-15,0 0 0,0 0 16,21 0-16,-20 0 0,20-21 16,21-1-16</inkml:trace>
  <inkml:trace contextRef="#ctx0" brushRef="#br0" timeOffset="8100.23">9292 1037 0,'0'0'0,"-21"0"15,0 0 1,0 21-16,-1 1 16,1 20-16,0-21 15,21 0-15,0 0 0,-21 22 16,21-22-16,-21 0 0,21 0 0,0 0 16,0 1-16,0-1 0,0 0 15,0 0-15,0 0 0,0 0 16,21-21-16,0 0 15,0 0-15,0 0 0,1 0 16,-22-21-16,21 0 16,-21 0-16,0 0 0,0 0 15,0-1-15,0-20 0,0 21 0,0-21 16,-21 20-16,21 1 16,-22-21-16,22 21 0,0 0 0,0-1 15,0 1-15,0 0 16,22 21-16,-1-21 0,0 21 15,21 0-15,-21 0 0,22 0 16,-22 0-16,0 0 0,21 0 0,-20 0 16,-1 21-16,0 0 0,-21 0 15,21 1-15,-21-1 0,21 21 0,-21-21 16,21 0-16,-21 1 0,0 20 16,0-21-16,0 0 0,0 0 0,0 1 15,0-1-15,0 0 0,0 0 0,0 0 16,0 0-16,0 1 15,0-1-15,-21-21 16,0 21 0,0-21-16,21-21 15,0 0-15,0-1 16,0-20-16,0 21 16,0 0-16,21-22 0,-21 1 0,21 0 15,0-1-15,1 22 0,20-21 16,0 0-16,-21-1 0,22 22 0,20-21 15,-20 21-15,-1-1 16,21 22-16,-20 0 0,20 0 0,-20 0 0,-1 0 16,0 0-16,-21 22 15,1-1-15,-1 21 0,-21-21 0,0 22 16,0-1-16,0 0 0,0-21 16,-21 22-16,-1-1 0,22 0 0,-21-20 15,0-1-15,0 21 0,0-21 0,0 0 16,-1 1-16,1-1 0,0-21 15,21 21-15,0 0 0,-21-21 16,0 0 15,21-21-31,0 0 0,-21 0 0,21-1 16,0-20-16</inkml:trace>
  <inkml:trace contextRef="#ctx0" brushRef="#br0" timeOffset="8312.12">9250 550 0,'-21'-21'16,"-22"21"0,22 0-1,21 21 1,0 1-1,0-1 17</inkml:trace>
  <inkml:trace contextRef="#ctx0" brushRef="#br0" timeOffset="8555.98">7768 953 0,'0'0'0,"-42"21"0,-1 0 16,22-21-16,0 0 0,0 21 0,42-21 31,0 0-31,0 0 0,22 0 0,-1 0 16,0 0-16,1 0 0,20 0 16,-20 0-16,-1-21 0,21 21 0,-20-21 15,-1 0-15,0 21 0,1-22 16,-22 22-16,0 0 0,0-21 0,0 21 15</inkml:trace>
  <inkml:trace contextRef="#ctx0" brushRef="#br0" timeOffset="9216.62">2074 2096 0,'0'0'0,"21"0"15,1 0-15,-1 0 16,21 0-16,-21 0 0,22 0 16,20 0-16,1 0 0,20 0 15,1 0-15,21 0 0,0 0 0,-1 0 16,22 0-16,0 0 0,22 0 16,-1 0-16,21 0 0,22-22 0,-22 22 15,43 0-15,-1-21 0,1 21 16,0 0-16,20-21 0,1 21 0,0 0 15,0-21-15,21 21 0,-21 0 0,42 0 16,-21 0-16,0 0 0,21 0 16,-21 0-16,21 0 0,0 0 0,-21 0 15,0 0-15,0-21 0,0 21 16,-21 0-16,0-21 0,-21 21 16,-1 0-16,-20 0 0,-22 0 15,-21 0-15,1 0 0,-22 0 0,0 0 16,-43 0-16,-20 0 0,-1 0 0,-20 0 15,-1 0-15,-21 0 0,0 0 16,0 0-16,1 0 0,-22-22 16,-22 22-1,-20-21-15,21 21 0,-21 0 0</inkml:trace>
  <inkml:trace contextRef="#ctx0" brushRef="#br0" timeOffset="10498.45">1841 2731 0,'0'0'0,"0"21"0,-21-21 16,21 21-16,21-21 31,1 0-31,-1-21 0,0 0 16,0-1-16,0 1 16,0 0-16,1 0 0,20 0 0,-21 0 15,0-22-15,0 22 0,1-21 16,-22 21-16,0-1 0,21-20 0,-21 21 15,0 0-15,0 42 32,-21 0-17,21 0-15,0 22 0,-22-1 16,22 0-16,-21 22 0,21-22 0,-21 0 16,21 1-16,0 20 0,0-20 15,0-1-15,-21 0 0,21 1 0,0-1 16,0 0-16,0 1 15,0-22-15,0 21 0,0-21 0,0 0 16,0 1-16,0-1 0,-21 0 16,0-21 15,-1 0-31,1-21 0,0 0 0,0-1 16,0 1-16,0 0 0,21 0 15,-22 0-15,1 0 0,0-1 0,0 22 16,0-21-16,0 42 31,21 1-31,0-1 16,0 0-16,0 0 0,21 0 15,-21 0-15,21-21 0,0 22 16,0-1-16,0-21 0,22 0 0,-22 0 16,0 0-16,21 0 0,1 0 15,-1-21-15,0-1 0,1 1 16,20 0-16,-20 0 0,20 0 0,1-22 15,-22 1-15,21 21 0,-20-21 16,-1-1-16,0 1 0,-20 0 16,-1-1-16,0-20 0,0 20 0,0 1 15,-21 0-15,0-1 0,21 22 0,-21-21 16,0 21-16,0 0 16,0-1-16,-21 44 31,21-1-31,-21 21 0,0 0 15,21-20-15,-21 20 0,0 0 16,21 1-16,-22-1 0,1 21 0,21-20 16,-21-1-16,0 0 0,0 22 15,0-1-15,-1 1 0,22-1 0,-21 1 16,0-1-16,0 1 0,21-22 16,0 22-16,0-22 0,0 22 0,0-22 15,0-21-15,0 21 0,0-20 16,0-1-16,21 0 0,21-21 15,-20 0-15,20 0 0,0 0 0,1 0 16,-1-21-16,0 0 0,1-1 16,-22-20-16,21 21 0,-21-21 0,22-1 15,-43 1-15,0 0 0,0-1 16,0-20-16,0 20 0,0 1 0,-22 0 16,1 21-16,-21-22 0,0 22 15,20 0-15,-20 0 0,0 0 0,-1-1 16,1 22-16,21 0 0,0-21 15,0 21-15,-1 0 0,1 0 16,21-21-16,21 21 16,1-21-1,-1 21-15,21-21 0,-21 0 16,22-1-16,20 22 0,-21-21 0,1 0 16,-1 0-16,0-21 0,22 20 0</inkml:trace>
  <inkml:trace contextRef="#ctx0" brushRef="#br0" timeOffset="11044.14">3916 2286 0,'0'0'0,"21"-21"0,0 0 0,0 0 16,-21-1 0,0 1-16,-21 0 15,0 21-15,0 0 16,0 0-16,-22 0 0,1 0 0,0 0 15,-1 21-15,22 0 0,-21-21 0,-1 22 16,22-1-16,-21-21 0,21 21 16,21 0-16,0 0 15,0 0-15,21 1 16,0-22-16,21 21 0,-20-21 16,20 21-16,-21-21 0,21 21 15,1-21-15,-22 21 0,0-21 0,0 21 16,0 1-16,1-1 15,-22 0-15,0 0 0,0 0 16,0 0-16,-22 1 0,1-1 16,-21 0-16,21 0 0,-22-21 0,1 21 15,0 0-15,-1-21 0,22 0 16,0 22-16,0-22 0,0 0 16,63 0-1,-21 0 1,0 0-16,22 0 0,-22 0 0,21 0 15,-21 0-15,22 0 16,-22 0-16,0 21 0,0-21 0,-21 21 16,0 0-16,0 0 15,0 0-15,0 1 0,-21-22 0,0 21 16,-21 0-16,20 0 0,1-21 0,0 21 16,0 0-16,0-21 0,0 22 15,-1-1-15,22 0 0,-21-21 16,21 21-16,0 0 15,21-21-15</inkml:trace>
  <inkml:trace contextRef="#ctx0" brushRef="#br0" timeOffset="11507.87">3958 3535 0,'-21'0'15,"42"0"17,0 0-32,0-21 0,1 21 15,-1 0-15,0 0 0,0 0 16,-21 21-16,0 0 15,0 0-15,-21-21 0,0 21 16,-22 1-16,22-1 0,-21 0 0,0 0 16,-1 0-16,22 0 0,-21 1 15,21-1-15,-1 0 0,1 0 0,21 0 16,0 0-16,0 1 16,0-1-16,21-21 0,22 21 0,-22 0 15,21-21-15,1 21 0,-1 0 16,0-21-16,-21 22 0,22-1 0,-22 0 15,0 0-15,-21 0 16,0 0-16,0 1 0,-21-1 16,0 0-16,-22 0 0,1 0 0,0 0 15,-22 1-15,22-1 0,-22 0 0,1-21 16,21 21-16,-1 0 0,1-21 16,21 0-16,0 0 0</inkml:trace>
  <inkml:trace contextRef="#ctx0" brushRef="#br0" timeOffset="12068.04">1714 5673 0,'85'-43'16,"-64"22"0,22 0-16,-22 0 0,21-21 0,-21 20 15,22 1-15,-22-21 0,-21 21 16,0 0-16,0-1 0,0 1 0,0 0 15,-21 0-15,-1 21 0,-20 0 16,21 0-16,-21 21 0,-1 0 16,1 0-16,-22 1 0,22-1 15,21 21-15,-21 0 0,20 1 0,-20 20 16,42-20-16,0-1 0,0 21 16,0-20-16,0-1 0,0 0 0,0-20 15,21 20-15,0-21 0,1 0 16,20 0-16,0-21 0,-21 22 0,22-22 15,-1 0-15,0 0 0,1 0 16,-22-22-16,21 1 0,1 0 0,-1 0 16,0 0-16</inkml:trace>
  <inkml:trace contextRef="#ctx0" brushRef="#br0" timeOffset="12295.92">2646 5017 0,'0'0'0,"-21"63"31,-1-21-31,22-20 16,-21 20-16,21 21 0,0-20 0,-21-1 15,21 0-15,-21 22 0,21-22 16,-21 1-16,21-1 0,0 0 0,0 1 16,0-22-16,0 21 0,0-21 15,0 0-15,0 1 0,0-1 16,21-21-16,0 0 15,0 0-15,0-21 0,22-1 0,-1 1 16</inkml:trace>
  <inkml:trace contextRef="#ctx0" brushRef="#br0" timeOffset="12640.74">3154 5355 0,'0'0'0,"21"-42"15,-42 42 1,0 0-1,-1 21-15,1 0 0,0-21 0,0 21 16,0 1-16,0-1 0,-1-21 16,22 21-16,-21 0 0,21 0 15,0 0-15,0 1 0,0-1 16,21 0-16,1-21 16,-1 21-16,0-21 0,0 21 0,0 0 15,0-21-15,1 22 0,-1-1 16,-21 0-16,0 0 15,0 0-15,-43 0 16,22 1-16,0-22 0,0 21 0,0-21 16,-22 0-16,22 0 0,-21 0 0,21 0 15,0 0-15,-1 0 16,1 0-16,21-21 16,0-1-16,0 1 15,21 0-15,1 0 0,20 0 0,-21 21 16</inkml:trace>
  <inkml:trace contextRef="#ctx0" brushRef="#br0" timeOffset="12964.57">3429 5546 0,'21'0'0,"-42"0"0,63 0 16,-21 0-16,-21-21 0,22 21 15,-1 0-15,0-22 16,0 1-16,0 21 0,0-21 0,1 0 15,-1 0-15,0 0 0,0-1 16,-21 1-16,0 0 0,21 0 0,-21 0 16,-21 21-1,0 0-15,0 0 0,0 0 16,-1 21-16,-20 0 0,21 0 0,0 0 16,-22 1-16,22 20 0,0-21 15,0 21-15,0-20 0,0 20 0,21-21 16,0 0-16,0 22 0,0-22 15,0 0-15,0 0 16,21 0-16,0-21 0,0 0 0,21 0 16,-20 0-16,20 0 0,0-21 15,1 0-15,20 0 0,-21 0 0</inkml:trace>
  <inkml:trace contextRef="#ctx0" brushRef="#br0" timeOffset="13440.3">4741 4890 0,'0'0'0,"-21"0"0,-21 0 0,-1 0 0,1 0 16,0 0-16,-1 21 16,1-21-16,0 21 0,21 0 0,-22-21 15,22 21-15,0-21 0,0 0 0,21 21 16,0 1-1,42-22-15,-21 21 16,0-21-16,22 21 0,-1 0 16,0-21-16,-20 21 0,20 0 0,-21-21 15,0 22-15,-21-1 0,0 0 16,0 0-16,0 0 0,-21 0 0,0 1 16,0-1-16,-22-21 0,1 21 0,0 0 15,-1 0-15,1-21 0,0 21 16,21-21-16,-22 0 0,22 22 15,0-22-15,42 0 32,0 0-32,22 0 0,-22 0 15,0 0-15,21 0 0,-21 0 16,1 0-16,-1 21 0,0-21 0,0 21 16,-21 0-16,0 0 0,0 0 15,0 1-15,-21-1 16,0 0-16,0 0 0,-1-21 15,1 21-15,0 0 0,0 1 0,0-1 16,0 0-16,21 0 0,-22 0 0,22 0 16</inkml:trace>
  <inkml:trace contextRef="#ctx0" brushRef="#br0" timeOffset="13896.19">4635 6498 0,'0'-21'0,"0"42"0,0-63 15,0 21 1,22 21-16,-1 0 16,0 0-16,0 21 0,-21 0 0,21 0 15,0 0-15,1 1 0,-22-1 16,0 0-16,0 0 0,0 0 0,0 0 16,0 1-16,0 20 0,0-21 0,0 0 15,-22 0-15,1 1 0,21 20 16,0-21-16,-21 0 0,21 0 15,0 1-15,0-1 0,-21 0 0,21 0 16,0 0-16,0 0 0,0 1 0,0-1 16,-21 0-16,21 0 0,-21 0 15,-1 0-15,1 1 0,0-22 0,0 21 16,0 0-16,-22 0 0,22-21 0,-21 0 16,21 21-16,0-21 0,-22 0 0,22 0 15,0-21-15,0 0 0,21 0 16,0 0-16</inkml:trace>
  <inkml:trace contextRef="#ctx0" brushRef="#br0" timeOffset="14192.09">4762 5842 0,'0'0'16,"-21"0"-16,21-21 16,43 21-1,-22-21-15,21 21 0,0 0 0,1 0 16,-1-21-16,22 21 0,-22-22 16,21 22-16,1 0 0,-1 0 0,-20-21 15,20 21-15,-20 0 0,20 0 16,-21 0-16,-20 0 0,20 0 0,-21 0 15,-42 0 1,-21 21-16,-1 1 16,1-22-16</inkml:trace>
  <inkml:trace contextRef="#ctx0" brushRef="#br0" timeOffset="14384.99">4657 5948 0,'0'0'0,"-22"21"0,1 0 0,0-21 16,21 21-16,21-21 15,0 0-15,22 0 0,-1 0 16,0 22-16,22-22 0,-22 0 0,22 0 16,-1 0-16,1 0 0,-1 0 15,1 0-15,-22 0 0,22 0 0,-1 0 16,-21 0-16,22 0 0,-22 0 0,-21 0 16,1 0-16,-1 0 0,-42 0 15</inkml:trace>
  <inkml:trace contextRef="#ctx0" brushRef="#br0" timeOffset="14584.87">4635 6223 0,'85'0'16,"-43"0"-16,1 0 15,-1 0-15,22-21 0,-22 21 0,21 0 16,1-21-16,-22 21 0,22 0 0,-1 0 15,1-21-15,-1 21 0,-20 0 16,20-22-16,-21 22 0,1 0 0,-1-21 16,0 21-16,1-21 0,-22 21 15,21-21-15,-21 21 0</inkml:trace>
  <inkml:trace contextRef="#ctx0" brushRef="#br0" timeOffset="15204.51">4254 2985 0,'22'0'15,"-1"0"-15,0 0 0,0 0 16,21 0-16,-20 0 16,20 0-16,0 0 0,1 0 0,-1 0 15,0 0-15,1 0 0,-1 0 0,0 0 16,-21 0-16,22 0 0,-22 0 15,0 0-15,0 0 0,-42 0 32,-21 0-32,-1 0 0,1 0 0,0 0 15</inkml:trace>
  <inkml:trace contextRef="#ctx0" brushRef="#br0" timeOffset="15396.4">4106 3133 0,'0'0'0,"0"21"0,0 0 15,21-21 1,1 0-16,-1 0 16,21 0-16,-21 0 0,22 0 0,-1 0 15,0 0-15,1 0 0,-1 0 16,21 0-16,-20 0 0,-1 0 0,0 0 16,1 0-16,-1 0 0,-21 0 0,0 0 15,1 0-15</inkml:trace>
  <inkml:trace contextRef="#ctx0" brushRef="#br0" timeOffset="15608.28">4064 3450 0,'0'21'0,"0"1"0,21-1 15,0-21 1,0 0-16,1 0 0,20 0 0,0 0 15,1 0-15,-1 0 0,0 0 0,1-21 16,20-1-16,-21 22 0,22 0 16,-22-21-16,1 21 0,-1 0 0,0 0 15,-21 0-15,1-21 0,-44 21 32</inkml:trace>
  <inkml:trace contextRef="#ctx0" brushRef="#br0" timeOffset="15772.19">4297 3556 0,'0'21'16,"0"-42"-16,21 42 16,0 0-16,21-21 0,-20 0 15,20 0-15,0 0 0,1 0 16,-1 0-16,21 0 0,1 0 0,-1 0 16,1-21-16,-1 21 0,1 0 15,-22 0-15,22-21 0,-43 21 0,21-21 16,-21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3T01:53:26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868 0,'0'0'0,"0"21"16,0 0-16,0 0 16,0-42 15,0 0-15,0 0-1,0 0-15,0 0 16,0-1-16,0 1 31</inkml:trace>
  <inkml:trace contextRef="#ctx0" brushRef="#br0" timeOffset="425.42">1587 910 0,'0'0'0,"22"-84"32,-22 62-32,0 1 0,0 0 15,0 0-15,0 0 0,0 0 16,21-1-16,-21 1 15,0 42 17,0 22-32,0-22 0,0 21 15,-21 1-15,21 20 0,-22-21 16,1 22-16,0-1 0,-21 22 16,-1-21-16,22-1 0,-21 1 0,0-1 15,-1 1-15,1-1 0,0 1 16,-1-1-16,22 1 0,-21-22 15,21 0-15,-1 1 0,1-22 16,0 0-16,21 0 0,-21 0 0,21-42 31,0 0-31,0 0 0,0 0 0,0-22 16,21 22-16,0-21 0,0-1 16,1 1-16,-1 0 0</inkml:trace>
  <inkml:trace contextRef="#ctx0" brushRef="#br0" timeOffset="712.25">1651 804 0,'0'0'0,"0"-42"32,0 63-32,0 0 15,0 1-15,0 20 0,0 0 16,0 1-16,0 20 0,0 1 0,0-22 15,0 21-15,-21 1 0,0-22 16,21 22-16,-22-22 0,22 22 16,0-22-16,-21 21 0,21-20 0,-21-1 15,21 0-15,0 1 0,-21-22 16,21 21-16,0-21 0,0 1 16,0-44 15,0 1-31,0 0 0,0 0 15</inkml:trace>
  <inkml:trace contextRef="#ctx0" brushRef="#br0" timeOffset="920.13">1206 1482 0,'22'0'16,"-1"0"-1,0 0-15,21 0 0,-21 0 0,22 0 16,-1 0-16,0 0 0,1 0 16,-1 0-16,22 0 0,-22-21 15,-21 21-15,21 0 0,1 0 0,-22-22 16,0 22-16,0-21 0,0 21 16,1-21-16</inkml:trace>
  <inkml:trace contextRef="#ctx0" brushRef="#br0" timeOffset="1411.85">2286 1376 0,'21'0'16,"-42"0"-16,63 0 0,-21 0 0,1-21 16,-1 21-16,-21-21 0,21 21 15,0-22-15,0 22 0,-21-21 16,0 0-16,-42 21 15,21 0 1,0 0-16,-22 0 0,1 0 16,0 21-16,-1 0 0,1-21 15,21 22-15,-22-1 0,22 0 16,0 0-16,0-21 0,21 21 16,0 0-16,0 1 0,0-1 15,21-21-15,0 21 16,0-21-16,22 0 0,-22 21 0,21-21 15,1 0-15,-1 21 0,0-21 16,-21 21-16,22-21 0,-22 22 0,0-1 16,0 0-16,-21 0 0,0 0 15,0 0-15,-21 1 0,0-1 0,-21 21 16,20-21-16,-20 0 0,0 1 16,-1-1-16,1 0 0,0-21 0,-1 0 15,1 0-15,21 0 16,-21 0-16,20 0 0,1 0 0,0 0 15,-21-21-15,21 0 16,21-1-16,-22 1 0,22 0 16,0 0-16,0 0 0,0 0 15,22-1-15,-1 1 0,0 0 16,21 0-16,-21 0 0,22 0 0</inkml:trace>
  <inkml:trace contextRef="#ctx0" brushRef="#br0" timeOffset="4193.83">3090 1418 0,'0'0'0,"21"0"0,1-21 16,-1 21-16,0-21 0,-21 0 16,0 0-16,0-1 15,-21 22 1,-22 0-16,22 0 0,0 0 15,0 0-15,-21 0 0,20 0 16,-20 22-16,21-1 0,-21 0 0,20-21 16,1 21-16,0 0 0,21 0 15,0 1-15,0-1 0,21 0 16,0 0-16,1-21 16,20 21-16,-21-21 0,0 21 15,22 1-15,-22-22 0,21 21 16,-21 0-16,0 0 0,-21 0 0,0 0 15,22 1-15,-22-1 0,0 0 16,0 21-16,0-21 0,-22 1 0,1-1 16,0 0-16,0-21 0,0 21 15,-22-21-15,22 0 0,-21 21 0,21-21 16,0 0-16,-22 0 0,22 0 16,-21-21-16,21 21 0,-1-21 0,1 0 15,0 0-15,0-1 0,0 1 16,21 0-16,0 0 0,0 0 15,0 0-15,21 42 47,-21 0-47,21-21 0,0 21 0,0 0 16,1 0-16,-22 1 0,21-1 16,0-21-16,0 21 0,0 0 0,-21 0 15,21-21-15,1 21 0,-1-21 16,0 0-16,21 0 0,-21 0 15,1 0-15,-1 0 0,21 0 0,-21-21 16,22 21-16,-22-21 0,21 0 16,0 0-16,1 0 0,-22-22 0,21 22 15,1-21-15,-22-1 0,21 22 16,-21-21-16,0 0 0,1 20 16,-1-20-16,-21 21 0,0 0 0,0 0 15,0-1-15,0 1 0,0 0 16,-21 21-1,-1 0 1,1 0-16,21 21 0,0 0 16,-21 1-16,0-1 0,21 0 15,-21 0-15,21 21 0,0-20 0,0 20 16,0-21-16,0 0 0,0 22 16,0-22-16,0 0 0,0 0 15,0 0-15,0 0 0,0 1 0,0-1 16,21-21-16,0 0 0,21 0 15,-20 0-15,-1 0 0,21 0 16,0-21-16,1-1 0,-1 1 16,0 0-16,1-21 0,-1 21 0,0-22 15,-20 22-15,20-21 0,-21-1 16,0 22-16,0 0 0,-21 0 0,22 0 16,-22 0-16,0-1 15,-22 22 1,1 0-16,0 0 0,21 22 15,0-1-15,-21 0 0,21 0 16,0 0-16,0 0 0,0 1 16,0-1-16,0 0 0,0 21 0,21-21 15,-21 1-15,0-1 0,21 0 16,0 0-16,-21 0 0,22 0 16,-1-21-16,0 22 15,0-22-15,0 0 0,0 0 16,1 0-16,-1-22 0,21 1 15,-21 0-15,0 0 0,22 0 16,-22-22-16,21 1 0,-21 0 0,22-1 16,-22 1-16,21 0 0,1-22 15,-1 22-15,-21-22 0,21 1 0,-20-1 16,20 1-16,-21-1 0,0 22 16,-21-21-16,0 20 0,0 22 15,0-21-15,0 21 0,0-1 0,0 44 31,-21-1-31,0 21 16,0 0-16,0 1 0,21-1 16,-22 22-16,1-22 0,0 21 0,0-20 15,21 20-15,-21-20 16,21 20-16,-21-21 0,21 1 0,0-1 16,0 0-16,0 1 0,0-1 0,0 0 15,0 1-15,0-22 0,0 0 16,0 0-16,21 0 0,0 1 0,0-22 15,0 0-15,22 0 0,-22 0 16,0 0-16,21 0 0,1-22 0,-1 1 16,-21 0-16,21 0 0,1-21 15,-22-1-15,21 22 0,-21-21 0,22-1 16,-22 1-16,0 21 16,0-21-16,0 20 0,-21-20 0,0 21 0,22 21 15,-22-21-15,0 0 16,0 42-1,0 0-15,0 0 16,-22 0-16,22 0 0,0 22 16,-21-22-16,21 0 0,-21 21 0,21-20 15,0 20-15,0-21 0,0 0 16,0 22-16,0-22 0,0 0 0,21 0 16,-21 0-16,21-21 15,1 0-15,-1 0 0,0 0 0,0 0 16,0 0-16,22-21 0,-22 0 15,0 0-15,21 0 0,-21-22 0,22 22 16,-22-21-16,0 21 16,21-22-16,-20 1 0,20 21 0,-21-22 15,0 22-15,0 0 0,1 0 16,-22 0-16,0 0 0,21 21 0,-21 21 31,-21 0-31,21 0 16,-22 0-16,1 0 0,21 1 0,-21-1 15,21 21-15,0-21 0,-21 22 16,21-22-16,0 0 0,0 0 0,0 0 16,0 0-16,0 1 15,0-1-15,21-21 0,0 21 16,0-21-16,1 0 0,-1 0 16,21 0-16,-21 0 0,22-21 0,-1 0 15,-21-1-15,21 1 0,-20 0 16,20-21-16,-21 21 0,0-22 0,0 22 15,1-21-15,-22-1 0,0 22 0,0-21 16,0 0-16,0 20 0,0 1 16,-22 0-16,1 0 0,0 0 0,0 21 15,-21 0-15,-1 0 0,1 0 16,0 21-16,-1 0 0,22 0 16,-21 0-16,-1 1 0,22 20 0,0 0 15,0-21-15,0 22 0,21-1 16,0-21-16,0 22 0,0-1 15,21-21-15,0 0 0,0 0 0,0 1 16,22-1-16,-1 0 0,-21 0 16,43-21-16,-22 0 0,0 0 0,1 0 15,20 0-15,-20-21 0,-1 0 0,0 0 16,1-1-16,-1 1 0,0 0 16,-21-21-16,22 21 0,-22-22 0,0 22 15,0-21-15,0-1 0,1 22 16,-1-21-16,-21 21 0,0 0 15,0-1-15,0 44 16,0-1 0,0 0-1,-21 0-15,-1 21 0,22-20 0,-21-1 16,21 0-16,0 21 0,-21-21 0,21 1 16,-21-1-16,21 0 0,0 0 15,-21 0-15,21 0 0,0 1 0,0-1 16,0-42 15,0-1-15,0 1-16,0 0 0,0 0 15,21 0-15,0-22 0,0 22 0,0-21 16,1 21-16,-1-22 0,0 1 16,21 21-16,-21-21 0,22 20 15,-1 1-15,-21 0 0,22 0 0,-1 0 16,0 21-16,1 0 0,-1 0 0,-21 0 15,21 0-15,-20 21 0,-1 0 16,0 0-16,0 0 0,-21 1 16,0-1-16,0 0 0,0 0 0,0 21 15,0-20-15,-21 20 0,0-21 0,21 0 16,0 22-16,-21-22 0,21 0 16,-22 0-16,22 0 0,0 0 15,0 1-15,0-1 0,22-21 16,-1 0-16,0 0 0,0 0 0,0 0 15,22 0-15,-1 0 0,-21-21 16,21-1-16,1 1 0,-1 0 0,0 0 16,1-21-16,-1-1 0,0 22 0,1-21 15,-22-1-15,21 1 0,-21 0 16,22-1-16,-22 1 0,0 0 0,-21 21 16,0-22-16,0 22 0,0 0 15,-21 21 1,0 0-16,0 0 0,-22 21 15,22 0-15,0 0 0,0 22 16,21-22-16,-21 0 0,21 21 16,0-20-16,0-1 0,0 0 0,0 0 15,0 0-15,21 0 0,0 1 0,0-1 16,21 0-16,-20-21 0,20 21 16,-21 0-16,21-21 0,1 21 0,-22-21 15,0 22-15,0-22 0,0 21 16,-21 0-16,0 0 31,-21-21-31,0 0 0,0 0 0,0 0 16,-22 0-16,22 21 0,0-21 15,0 0-15,0 0 0,0 0 0,-1 0 16,1 0 0,21-21-16,0 0 15,-21 0-15,21 0 0,-21-1 0</inkml:trace>
  <inkml:trace contextRef="#ctx0" brushRef="#br0" timeOffset="4568.6">5990 804 0,'-21'22'0,"42"-44"0,-63 44 0,42-1 15,-21-21-15,21 21 16,21-21-16,0 0 16,0 0-16,0 0 15,0 0-15,1 0 0,-22-21 0,21 0 16,-21-1-16,0 1 15,0 0-15,-21 21 16,-1 0 0,1 0-16,0 0 0,0 0 15,0 0-15,0 21 0,21 0 16,-22 1-16,1-1 0,0 0 0,21 0 16,0 0-16,-21-21 0,0 21 15,21 1-15,-21-22 0,-1 21 0</inkml:trace>
  <inkml:trace contextRef="#ctx0" brushRef="#br0" timeOffset="4816.47">4445 1270 0,'0'0'0,"-21"21"0,0 0 0,42-21 31,0 0-31,0 0 0,21 0 16,1 0-16,-1 0 0,0 0 16,1-21-16,-1 21 0,22 0 0,-22-21 15,0 0-15,1 21 0,-1 0 16,-21 0-16,21-21 0,-20 21 0,-1 0 16,0 0-16,-21-21 15,21-1-15,0 22 0,0-21 0</inkml:trace>
  <inkml:trace contextRef="#ctx0" brushRef="#br0" timeOffset="5412.05">9059 656 0,'21'-21'0,"-42"42"0,85-84 0,-43 42 16,0-22-16,0 22 0,0-21 0,1 21 16,-22-22-16,0 22 0,21 0 15,-21 0-15,0 0 0,0-1 16,0 44-1,0-1 1,-21 21-16,-1 0 0,-20 1 0,21 20 16,-21 22-16,-1 0 0,-20-1 15,20 1-15,-20 21 0,21-22 0,-22 1 16,22 0-16,-22-1 0,1 22 16,-1-21-16,1 0 0,-1-1 15,22 1-15,-22 0 0,1-22 0,21 22 16,-1-43-16,1 22 0,0-22 15,-1 0-15,22-21 0,0 1 0,21-1 16,0 0-16,0-42 16,21 0-16,0 21 15,0-43-15,1 22 0,-1 0 16,21-21-16,0-1 0,-20 1 0</inkml:trace>
  <inkml:trace contextRef="#ctx0" brushRef="#br0" timeOffset="5876.09">9250 974 0,'0'0'0,"21"-43"31,0 43-31,0 0 16,0 0-16,1 22 0,-1-1 15,0 0-15,0 21 0,0-21 16,0 22-16,1-1 0,-1 0 0,0 1 16,-21-1-16,0 0 0,0 1 15,21-1-15,-21 0 0,0 1 0,0-1 16,0-21-16,0 22 0,0-22 0,-21 21 16,21-21-16,0 0 15,0 1-15,0-44 16,0-20-1,0 21-15,0 0 0,21-22 16,0 1-16,0 0 0,1-22 16,-1 22-16,0-22 0,0 1 0,0-1 15,22 1-15,-22-22 0,21 22 16,-21 20-16,22 1 0,-1 0 0,-21-1 16,0 22-16,22 21 15,-22 0-15,0 0 0,0 21 16,-21 1-16,0-1 15,0 0-15,0 0 0,0 21 0,0-20 16,0-1-16,0 0 0,0 0 0,0 21 16</inkml:trace>
  <inkml:trace contextRef="#ctx0" brushRef="#br0" timeOffset="6564.31">10181 1545 0,'0'0'0,"21"0"0,-21 21 16,21-21-16,1 0 16,-1 0-16,0-21 0,0 0 0,0 21 15,0-21-15,1 0 0,-1 0 0,0-1 16,0 1-16,0 0 0,0 0 16,-21 0-16,0 0 0,0-22 0,0 22 15,0 0-15,0 0 0,0 0 16,-21 21-16,0 0 15,0 0-15,-21 0 0,20 21 16,1 0-16,-21 21 0,21-21 0,0 1 16,-22 20-16,22-21 0,21 21 15,0-20-15,-21 20 0,21-21 16,0 21-16,0-20 0,0-1 0,21 0 16,0 0-16,0 0 0,22-21 15,-22 0-15,21 0 0,-21 0 0,22 0 16,-1 0-16,0 0 0,-20 0 15,20-21-15,0 0 0,1 0 0,-22 0 16,21-1-16,-21 1 0,0 0 16,1-21-16,-1 21 0,0-22 0,0 22 15,0-21-15,0-1 0,1 22 16,-1-21-16,0 21 0,0 0 0,0-1 16,0 22-16,1-21 15,-1 21-15,0 0 0,0 0 16,0 21-16,0 1 0,1-1 0,-1 0 15,0 0-15,0 0 0,0 22 16,0-22-16,1 21 0,-1-21 0,0 0 16,-21 22-16,0-22 0,0 0 15,0 21-15,0-20 0,0-1 0,0 0 16,-21 0-16,0-21 16,-1 0-16,22-21 15,0 0 1,0 0-16,0-1 0,0 1 0,0 0 15,0-21-15,22 21 0,-1-1 0,0 1 16,0-21-16,0 21 16,0 0-16,1-1 0,-1 1 0,21 0 15,-21 0-15,0 21 0,22-21 16,-22 0-16,0 21 0,21-22 0,-20 22 16,-1-21-16,0 21 0,21 0 15,-21 0-15,1-21 0</inkml:trace>
  <inkml:trace contextRef="#ctx0" brushRef="#br0" timeOffset="6728.21">11917 1164 0,'0'0'0,"21"127"32,-21-106-32,0 1 15,-21-1-15,21 0 0,-21 0 0,21 0 0,-22 0 16,22 1-16,0-1 16,0 0-16,0-42 46,22 0-46,-1-1 16</inkml:trace>
  <inkml:trace contextRef="#ctx0" brushRef="#br0" timeOffset="6892.12">12086 910 0,'0'0'0,"-21"0"0,0 0 0,0 0 16,-1 0-16,1 0 15,42 0 32,1 0-47</inkml:trace>
  <inkml:trace contextRef="#ctx0" brushRef="#br0" timeOffset="7919.98">12150 1397 0,'21'0'0,"127"0"16,-106 0-16,22 0 16,-22-21-16,22 0 0,-1 0 15,1-1-15,-1-20 0,1 21 0,-1-21 16,1-1-16,-1-20 0,-21 20 15,22-20-15,-22 21 0,-21-22 0,1 22 16,-1-1-16,-21 1 0,0 0 16,0 21-16,0-22 0,-21 22 0,-1 0 15,1 21-15,0 0 0,0 0 16,-21 0-16,20 0 0,-20 21 0,21 0 16,-21 22-16,20-1 0,-20 0 0,21 1 15,0 20-15,-22 22 16,22-22-16,0 1 0,21 20 0,-21-20 15,21-1-15,-21 22 0,21 0 16,0-1-16,0 1 0,0 0 0,0-1 16,0 1-16,-21 0 0,-1-1 15,22-20-15,-21 21 0,0 20 0,21-20 16,-21 0-16,0-22 0,0 22 0,-1 0 16,1-22-16,21 1 0,0-1 15,-21 1-15,21-1 0,0-21 0,-21 1 16,21 20-16,0-42 0,0 22 0,0-22 15,0 0-15,21 0 0,0-21 16,0 0-16,1 0 0,-1-21 16,21-21-16,0 21 0,1-22 0,-1 1 15,0 0-15,22-22 0,-22 22 16,1-22-16,-1-20 0,0 20 0,1-21 16,-22 1-16,-21 20 0,0-20 0,0-1 15,-21 21-15,-1-20 0,-20 20 16,0-20-16,-1 20 0,-20 1 0,21-1 15,-22 22-15,1-22 0,-1 22 16,22 21-16,-22 0 0,22-22 0,21 43 16,0-21-16,-1 21 0,22-21 15,0 0-15,22 21 16,20-21-16,-21 21 16,21-22-16,1 22 0,-1-21 15,0 0-15,22 21 0,-1-21 0,1 0 16,-1 0-16,1-1 0,-1 1 15,1 0-15,-1 0 0,-20 0 0,-1-22 16,0 22-16,-20 0 0,-1 0 16,0 21-16,-21-21 0,-21 21 31,0 21-31,-1 0 0,22 0 16,0 0-16,-21 1 0,21-1 0,-21 0 15,21 21-15,0-21 0,0 1 16,0-1-16,0 0 15,0 0-15,0 0 0,0 0 16,0-42 15,0 0-15,0 0-16,21 0 0,-21 0 0,21-1 16</inkml:trace>
  <inkml:trace contextRef="#ctx0" brushRef="#br0" timeOffset="8088.89">13462 1080 0,'0'0'0,"0"-22"31,0 44 32,21-22-63,0 0 0,0 0 15</inkml:trace>
  <inkml:trace contextRef="#ctx0" brushRef="#br0" timeOffset="8347.74">14033 1037 0,'0'0'0,"22"0"0,-44-21 31,1 21-31,0 0 0,-21 0 0,21 0 15,-1 21-15,-20 0 0,21 1 16,-21-1-16,20 0 0,1 21 0,0 1 16,-21-22-16,42 21 0,-21 0 15,-1-20-15,22 20 0,-21 0 0,21-21 16,0 22-16,0-22 0,0 21 16,0-21-16,21 1 0,1 20 0,-1-21 15,21 0-15,-21-21 0,22 21 16,-22-21-16,21 0 0,0 0 15,1 0-15,20-21 0,1 0 0</inkml:trace>
  <inkml:trace contextRef="#ctx0" brushRef="#br0" timeOffset="8828.58">14859 1122 0,'0'0'0,"0"-21"0,0 0 15,-21 21-15,0-22 0,-1 22 0,1 0 16,0 0-16,-21 0 0,21 0 15,-22 0-15,22 0 0,-21 22 0,-1-1 16,1 0-16,21 0 0,-21 21 16,20-20-16,-20 20 0,21 0 15,0-21-15,0 22 0,-1-22 0,22 21 16,0-21-16,0 22 0,0-22 16,0 0-16,0 21 0,22-42 0,-1 22 15,0-1-15,0 0 0,21-21 16,-20 0-16,-1 0 0,21 0 0,-21 0 15,22-21-15,-22 0 0,21-1 0,-21 1 16,22 0-16,-22 0 0,21-21 16,-21 20-16,0-20 0,1 0 0,-1 21 15,0-22-15,-21 1 0,0 0 16,0 20-16,0 1 0,0 0 16,0 0-16,0 0 0,0 42 15,-21 0 1,0 0-16,21 0 0,0 1 15,-22 20-15,22-21 0,-21 21 0,21-20 16,0 20-16,0-21 0,0 0 16,0 0-16,0 1 0,0-1 0,0 0 15,21 0-15,1-21 0,-22 21 0,21-21 16,0 0-16,0 0 0,0 0 16,0 0-16,22 0 0,-22-21 0,21 0 15,1 0-15,20 0 0,-21-1 16,1-20-16</inkml:trace>
  <inkml:trace contextRef="#ctx0" brushRef="#br0" timeOffset="9089.67">15579 762 0,'0'0'0,"0"-42"0,0 21 0,0-1 16,0 1-16,0 0 0,-22 21 31,1 0-31,0 42 0,0-20 0,0 20 16,21 0-16,-21 1 0,-1 20 15,1-21-15,0 22 0,0-22 0,21 22 16,-21-22-16,21 22 0,0-22 16,0 0-16,0-21 0,0 22 15,0-22-15,0 21 0,0-21 0,0 1 16,0-1-16,0 0 16,21-21-16,0 0 0,0 0 0,0 0 15,22 0-15,-22-21 16,0 0-16,0 21 0,22-22 0,-1 1 15</inkml:trace>
  <inkml:trace contextRef="#ctx0" brushRef="#br0" timeOffset="9316.54">16108 1037 0,'0'0'16,"-21"0"-1,-1 21 1,1 1-16,0-1 0,0 0 0,0 0 15,0 0-15,21 0 0,-22 22 16,1-22-16,21 0 0,-21 21 0,21-20 16,0-1-16,0 0 0,0 0 0,0 0 15,0 0-15,0 1 16,21-22 0,0 0-16,1 0 0,20 0 15,-21 0-15,21-22 0</inkml:trace>
  <inkml:trace contextRef="#ctx0" brushRef="#br0" timeOffset="10048.67">16679 1164 0,'0'0'0,"21"-21"0,1 0 15,-22 0-15,0 0 16,-22 21 0,1 0-16,0 0 0,0 21 0,0 0 15,-22 0-15,22 0 0,-21 22 16,21-22-16,0 0 0,-1 21 0,1-21 15,0 22-15,21-22 0,0 0 16,0 0-16,0 0 0,0 1 16,0-1-16,0 0 0,21-21 0,-21 21 15,21-21-15,1 0 0,20 0 16,-21 0-16,0 0 0,0 0 0,22 0 16,-22 0-16,0-21 0,0 0 15,0 21-15,-21-21 0,0-1 0,22 1 16,-22-21-16,0 21 0,0 0 0,0-22 15,0 22-15,0-21 0,0 21 16,0-1-16,0 1 0,0 0 0,0 0 16,21 0-16,0 21 15,0 0 1,0 0-16,0 0 0,1 0 16,-1 0-16,21 0 0,-21 0 0,0 21 15,1 0-15,-1 0 0,-21 0 16,21 1-16,-21-1 0,0 0 0,21 21 15,-21-21-15,0 1 0,0-1 16,0 0-16,0 0 0,0 0 0,0 0 16,0 1-16,0-1 0,-21 0 15,21 0 1,-21-21-16,21-21 31,0 0-15,0 0-16,0-1 15,0 1-15,0-21 0,0 21 0,21 0 16,0-22-16,0 1 0,22 21 16,-22-22-16,21 22 0,0 0 0,-20 0 15,20 21-15,0-21 0,1 21 16,-22 0-16,0 0 0,21 21 0,-21-21 16,1 21-16,-1 0 0,-21 0 15,0 22-15,0-22 0,0 0 0,0 21 16,0-20-16,-21-1 0,-1 21 0,1-21 15,0 0-15,21 1 0,-21-1 16,0-21-16,0 21 0,21 0 16,-22-21-16,22 21 15,22-21 1,-1 0 0,0-21-16,21 0 0</inkml:trace>
  <inkml:trace contextRef="#ctx0" brushRef="#br0" timeOffset="10456.5">18394 1101 0,'0'0'15,"0"-21"-15,0-1 0,-21 1 0,-1 21 16,-20 0-16,21 0 16,-21 0-16,-1 0 0,1 0 0,21 21 15,-22-21-15,1 22 0,21-1 16,0 0-16,-22 0 0,43 0 0,-21-21 15,21 21-15,0 1 0,0-1 16,0 0-16,21-21 0,-21 21 0,22 0 16,20-21-16,-21 21 0,21-21 0,1 0 15,-22 0-15,21 0 0,1 22 16,-22-22-16,0 0 0,21 0 0,-21 0 16,1 0-16,-1 21 15,-21 0-15,0 0 16,-21 0-1,21 0-15,-43-21 0,22 22 0,0-22 16,-21 21-16,20-21 0,-20 21 16,0-21-16,21 0 0,-22 21 0,1-21 15,21 21-15,-22-21 0,22 0 0,0 0 16,0 0-16,0 0 0,0 0 16,21-21-1,-22 21-15,22-21 16,0 0-16,0 0 0</inkml:trace>
  <inkml:trace contextRef="#ctx0" brushRef="#br0" timeOffset="10724.35">16425 783 0,'0'0'0,"-21"0"0,-64 0 31</inkml:trace>
  <inkml:trace contextRef="#ctx0" brushRef="#br0" timeOffset="10952.22">15261 1122 0,'0'0'0,"-21"0"0,42 0 32,21 0-32,-20 0 0,20 0 15,0 0-15,1 0 0,-1 0 16,0 0-16,1-21 0,-1 21 0,0 0 16,1 0-16,-1 0 0,-21-21 15,0 21-15,0 0 0</inkml:trace>
  <inkml:trace contextRef="#ctx0" brushRef="#br0" timeOffset="11932.34">1016 2413 0,'-21'0'16,"42"0"-16,-63 0 0,20 0 0,1 0 16,0 0-16,0 0 0,21 21 15,-21 0 1,21 1-16,0-1 15,21-21 1,0 0-16,0 0 16,22 0-16,-1 0 0,0 0 0,22 0 15,-1 0-15,22 0 0,0 0 16,20 0-16,1-21 0,0 21 16,0-22-16,21 22 0,21-21 15,0 21-15,22-21 0,-1 21 0,-21 0 16,43-21-16,-22 21 0,21 0 15,1-21-15,-1 21 0,1-21 0,21 21 16,-22 0-16,22 0 0,-1 0 0,1 0 16,-21-22-16,-1 22 0,1 0 15,-22 0-15,0 0 0,-21-21 0,1 21 16,-1 0-16,-21-21 16,0 21-16,-21-21 0,-22 21 0,1 0 15,0 0-15,-43-21 0,0 21 0,1 0 0,-22 0 16,0 0-16,0 0 15,0 0 32,-21-21-31,21 21-16,1 0 16,-1 0-16,0 0 0,0-22 15</inkml:trace>
  <inkml:trace contextRef="#ctx0" brushRef="#br0" timeOffset="12812.33">10202 2307 0,'0'0'0,"-21"0"0,0 0 0,-21 0 0,20 0 16,1 0-16,-21 0 0,21 0 0,0 0 15,-1 0-15,-20 0 0,21 0 16,0 0-16,0 0 0,-1 0 0,44 0 62,20 0-62,-21 0 0,21 0 16,1 0-16,20 0 0,1 0 0,20 0 16,-20 0-16,21 0 0,-1 0 15,1 0-15,21 0 0,0 0 16,21 0-16,0 0 0,-22 0 0,44 0 16,-22 0-16,21 0 0,0 0 15,21 0-15,1 0 0,-1 0 0,21 0 16,1 0-16,-1 0 0,22 0 0,0 0 15,-22 0-15,22 0 0,0 0 16,-1 0-16,1 0 0,-22 0 0,1 21 16,21-21-16,-22 0 0,-21 0 15,1 0-15,-1 0 0,-21 0 0,0 0 16,1 0-16,-1 0 0,-21 0 16,21 0-16,-21-21 0,-21 21 15,0 0-15,-1 0 0,-20 0 0,0-21 16,-1 21-16,-20 0 0,-1 0 15,-20 0-15,-1 0 0,0 0 0,1-21 16,-22 21-16,0 0 0,0 0 16,-21-21-16,21 21 15,-21-21 17</inkml:trace>
  <inkml:trace contextRef="#ctx0" brushRef="#br0" timeOffset="12940.25">17335 2286 0,'-42'0'15,"84"0"-15,-105 0 0,42 0 0,21 21 32,-21-21-32,-1 0 15,1 0-15</inkml:trace>
  <inkml:trace contextRef="#ctx0" brushRef="#br0" timeOffset="31374.36">3090 4128 0,'0'-22'78,"0"1"-46,0 0-32,0 0 15,0 0-15,0 0 16,0-1-16,0-20 0,0 21 0,0 0 16,0 0-16,-21-1 0,0 1 15,0 21-15,21-21 0,-21 21 0,-1 0 16,1 0-16,0 0 0,-21 0 15,21 0-15,-1 21 0,-20 0 0,21 1 16,-21-1-16,20 0 0,1 21 16,0-21-16,0 22 0,21-1 0,0-21 15,0 0-15,0 22 16,0-22-16,0 0 0,0 0 0,21 0 16,0-21-16,0 0 15,1 0-15,-1 0 0,0 0 16,21-21-16,-21 0 0,1 0 15,-1 0-15,0 0 0,0-1 0,0 1 16,-21-21-16,0 21 0,21 0 16,-21-22-16,0 22 0,22 0 0,-22 0 15,0 0-15,0-1 16,0 44 0,0-1-16,0 0 15,0 0-15,0 21 0,0-20 16,0 20-16,0 0 0,0-21 15,0 22-15,0-22 0,0 21 0,0-21 16,0 1-16,0-1 0,21-21 16,0 21-16,0-21 0,0 0 0,0 0 15,1 0-15,-1 0 0,0-21 16,21 0-16,1-1 0,-22 1 0,21-21 16,-21 21-16,22-22 0,-22 1 15,0 0-15,0-1 0,-21 1 0,0 0 16,0-1-16,0 1 0,0 0 15,-21-1-15,-21 1 0,20 0 0,-20 21 16,0-22-16,-1 22 16,1 0-16,0 0 0,-22 0 0,22 21 15,-22 0-15,1 0 0,-1 21 16,-20 0-16,20 0 0,1 21 0,-22 1 16,43-1-16,-22 0 0,22 1 15,0 20-15,-1 1 0,22 20 0,0-20 16,0-1-16,21 22 0,0-43 15,0 22-15,0-1 0,21-20 0,0-1 16,0 0-16,22 1 0,-22-22 16,21 0-16,0 0 0,1 0 0,-1 1 15,0-1-15,1-21 0,-1 0 16,0 0-16,1 0 0,-1 0 16,0 0-16,1 0 0,-1-21 15,0-1-15,-20 22 0,-1-21 0,0 0 16,0 21-16,0-21 0,0 21 15,-21-21-15,0 0 16,0-1 15,22 22 1,-1 0-17,0 0 1,-21-21-1,0 0 1</inkml:trace>
  <inkml:trace contextRef="#ctx0" brushRef="#br0" timeOffset="31744.15">3873 3598 0,'0'-21'0,"0"0"15,0 42 17,0 0-32,0 1 0,0 20 15,0 0-15,-21-21 0,21 22 0,-21-1 16,21 22-16,0-22 0,-21 0 0,21 22 16,-21-22-16,0 0 0,21 1 15,0-1-15,-22 0 0,1-20 16,21 20-16,-21-21 0,21 0 0,21-21 31,0-42-15</inkml:trace>
  <inkml:trace contextRef="#ctx0" brushRef="#br0" timeOffset="32328.34">3768 3704 0,'0'0'0,"-22"0"16,22-21 0,22 21-16,-1-21 0,0 21 15,0 0-15,21-21 0,-20 21 16,20 0-16,-21-21 0,21 21 0,-20 0 16,20 0-16,-21 0 0,21 0 15,-20 0-15,-1 21 0,0-21 0,-21 21 16,0 0-16,0 0 0,0 0 15,0 1-15,0-1 0,-21 0 16,0 0-16,-22 0 0,22 0 0,-21 1 16,-1-1-16,1 0 0,21-21 15,-21 21-15,20-21 0,1 0 0,0 0 16,42 0 15,0 0-31,1-21 16,-1 21-16,0 0 0,21 0 0,-21 0 15,1 0-15,20 0 0,-21 0 16,21 0-16,-20 0 0,20 21 0,-21 0 16,21-21-16,-20 21 0,-1 1 15,0 20-15,0-21 0,-21 0 16,0 0-16,0 22 0,0-22 16,0 0-16,-21 21 0,0-20 0,-22-1 15,22 0-15,-21 0 0,0 0 0,-1 0 16,-20 1-16,20-22 0,1 21 15,-21-21-15,20 0 0,1 0 0,0 0 16,-1 0-16,1 0 0,21 0 16,0 0-16,-1 0 0,1-21 0,21-1 15,0 1-15,0 0 16,21 21-16,22-21 0,-22 0 16,21 21-16,22-21 0,-22-1 15,0 1-15,22 0 0,-22 0 16,1 0-16,-1 0 0</inkml:trace>
  <inkml:trace contextRef="#ctx0" brushRef="#br0" timeOffset="33047.92">2984 4001 0,'0'0'0,"-42"21"0,-21-21 31,84 0-31,0 0 0,21-21 0,1 21 16,-1-22-16,21 22 0,22-21 15,0 0-15,-1 21 0,22-21 16,0 21-16,0-21 0,-21 0 16,-1 21-16,1 0 0,0-22 0,-22 22 15,1 0-15,-22 0 0,0 0 16,-21 0-16,1 0 0,-44 0 15,1 0-15,-21 22 0,-22-1 16,-20 0-16,-1 0 0,-21 0 0,-21 0 16,-21 22-16,21-22 0,21 21 15,-21-21-15,21 22 0,43-22 0,-22 0 16,43 0-16,0-21 0,20 21 16,22 1-1,22-22-15,20 0 0,21 0 16,1 0-16,21 0 0,-1 0 0,22 0 15,0-22-15,21 22 0,-21-21 0,0 21 16,-1-21-16,-20 21 0,0 0 16,-1-21-16,-41 21 0,-1 0 0,-21 0 15,0 0-15,-42 21 16,0-21-16,-21 21 0,-22 0 0,1 1 16,-43-1-16,0 21 0,-21-21 15,0 22-15,21-22 0,-21 0 0,43 0 16,-1 0-16,21 0 0,1 1 15,42-22-15,0 0 0,21 21 16,21-21-16,21 0 16,0 0-16,22 0 0,21 0 0,-1-21 15,22 21-15,0-22 0,0 1 16,0 0-16,-22 0 0,22-21 0,-21 20 16,-1-20-16,22 21 0</inkml:trace>
  <inkml:trace contextRef="#ctx0" brushRef="#br0" timeOffset="33620.58">10689 2858 0,'42'-22'0,"-84"44"0,127-65 0,-43 22 16,-21 0-16,22 21 0,-22-21 0,0 21 16,-42 0-1,0 21 1,-22 21-16,1-21 0,-22 22 0,-20-1 15,-1 0-15,0 22 0,-42-1 16,0 1-16,0 21 0,-21-1 16,21-20-16,0 20 0,0 1 0,-21 0 15,21-22-15,-21 22 0,21 0 16,0-22-16,21 22 0,0-22 0,0 1 16,22-1-16,-1-20 0,22-1 15,-1 0-15,1 1 0,20-22 0,-20 0 16,20-21-16,1 21 0,21-21 0,-21 0 15,20-21-15,22 0 16,0 0-16,0-1 0,22-20 0,-1 21 16</inkml:trace>
  <inkml:trace contextRef="#ctx0" brushRef="#br0" timeOffset="33943.8">8424 3895 0,'0'0'0,"43"-21"0,-1-1 15,85-20 1,-148 42-1,0 21-15,-22-21 0,22 21 16,-21 1-16,-1 20 0,1-21 16,0 21-16,-1-20 0,1 20 0,21 0 15,-21 1-15,-1-1 0,1 0 0,21-21 16,0 22-16,-1-22 16,1 0-16,21 0 0,-21-21 0,21 21 15,21-21 1,0 0-16,1 0 15,-1 0-15,21-21 0,-21 21 0,22 0 16,-22 0-16,21 0 0,-21 0 16,22 0-16,-22 0 0,21 0 0,-21 0 15,22 0-15,-22 0 0,21 0 16,0 0-16,1 0 0,-1 0 0,22 0 16,-22 0-16,21 0 0,22 0 0,-21 0 15,20-21-15,1 0 0</inkml:trace>
  <inkml:trace contextRef="#ctx0" brushRef="#br0" timeOffset="34532.37">14436 2625 0,'0'-21'15,"-43"21"1,43 21-16,0 0 0,0 0 16,21 0-16,1 0 15,-1 22-15,21-1 0,0-21 0,22 22 16,-1-1-16,-20 0 0,41 1 0,-20-1 15,21 0-15,-1 1 0,22-1 16,0 21-16,21-20 0,-21-1 0,0 0 16,-1 1-16,1-1 0,0-21 15,-21 22-15,-1-22 0,1 0 0,-21 0 16,-1-21-16,1 0 0,-22 21 16,0-21-16,-21 0 0,22 0 0,-22 0 15,-21-21 1,0 0-16,-21 0 0,-22 0 15,22-1-15,-21 1 0,0 0 0,-1 21 16,1-21-16,21 21 0,-22 0 16,1 0-16,21 0 0,0 0 0,0 0 15,21 21 1,42 0-16,-21 0 16,0-21-16,0 22 0,1-1 15,20-21-15,-21 21 0,0 0 0,-21 0 16,21 0-16,-21 1 15,0-1-15,0 0 0,-21-21 16,0 21-16,-21 0 0,-1 0 0,1-21 0,0 22 16,-22-1-16,1-21 15,-22 21-15,0 0 0,1-21 0,-22 21 16,0 0-16,21-21 0</inkml:trace>
  <inkml:trace contextRef="#ctx0" brushRef="#br0" timeOffset="35381.03">5059 4763 0,'0'0'0,"21"-22"0,0 1 15,0 0-15,0-21 0,-21 21 0,22-22 16,-22 22-16,21 0 0,-21 0 0,0 0 16,0-1-16,-21 22 31,-1 22-31,1 20 0,0-21 16,-21 43-16,21-22 0,-22 21 0,22 1 15,-21-1-15,21 1 0,-22 21 0,22-43 16,0 21-16,0 1 0,0-22 15,-1 22-15,1-22 0,21-21 0,0 22 16,0-22-16,0 0 0,0 0 16,21-42-1,1 0-15,-1 0 16,0-1-16,0-20 0,0 0 0,0-1 16,22-20-16,-22-1 0,0 1 15,0-22-15,0 22 0,1-22 16,-1 22-16,0-1 0,0 1 0,0-1 15,0 22-15,1-1 0,-1 22 16,0-21-16,0 42 16,-21 21-16,0 0 15,0 0-15,0 22 0,0-22 0,0 21 16,0 22-16,0-22 0,0 22 0,0-22 16,0 21-16,0 1 15,0-22-15,0 1 0,0 20 0,0-21 16,0-20-16,0 20 0,0-21 15,0 0-15,0 0 0,0 1 0</inkml:trace>
  <inkml:trace contextRef="#ctx0" brushRef="#br0" timeOffset="35568.92">4932 5144 0,'0'0'0,"-21"0"0,42 0 47,0 0-47,0 0 0,21 0 15,-20 0-15,20 0 0,-21-22 0,21 1 16,1 0-16,20 21 0,-20-21 16,20 0-16,-21 0 0,22-1 0,-22 22 15,1-21-15,-1 0 0,0 0 0</inkml:trace>
  <inkml:trace contextRef="#ctx0" brushRef="#br0" timeOffset="35884.21">5800 4890 0,'0'-22'16,"0"44"-16,-43-44 31,22 22-31,0 0 16,-21 22-16,20-1 0,-20 0 0,21-21 16,-21 21-16,20 0 15,22 0-15,0 1 0,0-1 0,0 0 16,0 0-16,43 0 15,-22 0-15,0-21 0,21 22 16,1-1-16,-22-21 0,21 21 0,1 0 16,-22-21-16,21 21 0,-21-21 15,-21 21-15,0 1 0,0-1 16,0 0-16,-21-21 16,-21 0-16,-1 0 0,1 21 0,0-21 15,-1 21-15,1-21 0,0 0 0,21 0 16,-22 0-16,22 0 15,0 0-15,0 0 0,21-21 16,0 0-16,0 0 16,21 0-16,21 21 0,-21-22 0,22 1 15</inkml:trace>
  <inkml:trace contextRef="#ctx0" brushRef="#br0" timeOffset="36303.97">6413 4995 0,'0'0'0,"43"-63"32,-43 42-32,0 0 15,0-1-15,0 1 0,0 0 16,-21 21 0,-1 0-16,1 0 0,0 0 0,0 0 15,-21 21-15,20 0 0,1 1 0,-21-1 16,21 0-16,0 0 0,-1 0 15,22 0-15,0 1 0,0-1 0,0 0 16,0 0-16,22 0 0,-1-21 16,0 21-16,0-21 0,0 22 0,0-22 15,1 21-15,-1-21 0,0 21 16,0-21-16,0 21 0,0-21 16,1 0-16,-22 21 0,0 0 15,-22-21 1,1 22-16,0-22 0,-21 0 0,21 21 15,-22-21-15,22 0 0,-21 0 16,21 0-16,-22 21 0,22-21 0,0 0 16,0 0-16,42 0 31,0-21-15,21 21-16,-20-21 0,20-1 0</inkml:trace>
  <inkml:trace contextRef="#ctx0" brushRef="#br0" timeOffset="36651.76">6752 5165 0,'21'0'32,"0"0"-32,1 0 0,-1-21 0,0-1 15,0 22-15,0-21 0,0 0 0,1 0 16,-1 0-16,0 0 0,-21-22 15,0 22-15,0 0 0,0 0 16,0 0-16,-21 21 16,0 0-1,-22 21-15,22 0 0,0 0 0,-21 0 16,20 0-16,1 22 0,-21-22 16,21 21-16,0-21 0,21 1 0,0 20 15,-22-21-15,22 0 0,0 0 16,0 1-16,0-1 0,22 0 15,-1-21-15,0 0 0,0 0 16,0 0-16,22 0 0,-1 0 0,0 0 16,1 0-16,-1 0 0,0-21 0,1 21 15,-1-21-15,0-1 16,-21 22-16</inkml:trace>
  <inkml:trace contextRef="#ctx0" brushRef="#br0" timeOffset="36988.58">7281 5144 0,'0'-22'0,"0"-41"31,21 63-31,1-21 0,-1 21 16,0 0-16,0 0 15,43 21 1,-22 0-16,-21 0 0,0 0 16,-21 1-16,21-1 0,-21 0 0,22 0 15,-22 21-15,0-20 16,0-1-16,0 0 0,0 0 0,-22 0 15,22 0-15,-21 1 0,21-1 16,-21-21 0,21-21-1,0-1-15,0 1 0,0 0 16,0 0-16,0 0 0,0 0 0,0-22 16,0 22-16,0 0 0,0 0 0,0 0 15,21-1-15,-21 1 0,21 0 16,1 0-16,-1 21 0,21-21 0,-21 0 15,22-1-15,-22 22 0,21-21 16,0 0-16,22 0 0</inkml:trace>
  <inkml:trace contextRef="#ctx0" brushRef="#br0" timeOffset="37236.44">8594 4741 0,'0'0'0,"-22"0"16,1 0-1,0 22-15,21-1 0,-21 0 0,0 21 16,0-21-16,-1 22 0,1-1 16,0 0-16,21 1 0,-21-22 0,0 21 15,21 1-15,0-1 0,-21-21 0,21 21 16,-22-20-16,22-1 16,0 0-16,0 0 0,0 0 0,0 0 15,22-21-15,-1 0 16,0 0-16,0 0 15,0 0-15,0-21 0,1 0 0,-1 21 16,0-21-16,0-21 0</inkml:trace>
  <inkml:trace contextRef="#ctx0" brushRef="#br0" timeOffset="37428.33">8297 4995 0,'0'0'0,"-21"0"16,42 0-1,0 0 1,22 0-16,-22 0 0,21 0 0,1 0 16,-1 0-16,0 0 0,1 0 15,-1 0-15,21-21 0,-20 21 0,-1 0 16,0-21-16,1 0 0,-1 21 0,-21-21 16,22 21-16,-22 0 0</inkml:trace>
  <inkml:trace contextRef="#ctx0" brushRef="#br0" timeOffset="38248.86">16044 4593 0,'0'0'0,"0"-21"0,21 21 0,1-21 16,-1 21-16,0-21 0,0 0 16,0-1-16,0 1 0,1 21 0,-22-21 15,0 0-15,0 0 0,0 0 16,0-1-16,-43 1 0,22 0 15,-21 21-15,-22 0 0,22 0 16,-22 0-16,22 0 0,-21 0 16,-1 0-16,22 21 0,-1 0 0,1-21 15,21 22-15,0-1 0,21 0 16,0 0-16,0 0 0,0 0 0,21 1 16,0-1-16,21 0 0,1 0 0,-22 0 15,21 0-15,22 1 0,-22-1 16,0 21-16,1-21 0,-1 22 0,0-22 15,-20 21-15,-1-21 0,-21 22 16,0-1-16,-21-21 0,-22 0 0,1 0 16,0 22-16,-1-22 0,-20-21 15,-1 21-15,1 0 0,-1-21 16,1 0-16,-1 0 0,22 0 0,0 0 16,-1 0-16,1-21 0,21 0 15,0 0-15,-1 0 0,22-1 0,0-20 16,0 21-16,22-21 0,-1-1 15,0 22-15,21-21 0,1 21 0,-1-1 16,0-20-16,22 21 0,-22 0 0,22 21 16,-1-21-16</inkml:trace>
  <inkml:trace contextRef="#ctx0" brushRef="#br0" timeOffset="38632.64">16531 4572 0,'-42'42'31,"-1"-42"-31,22 22 0,0-1 0,0 0 16,0 21-16,-22-21 0,22 1 0,0 20 15,0 0-15,0-21 0,0 1 16,21 20-16,0-21 0,0 0 0,0 0 16,0 1-16,21-1 0,21-21 15,-21 0-15,0 0 0,22 0 0,-1 0 16,0 0-16,1 0 0,-1-21 0,-21 21 15,22-22-15,-1 1 0,0-21 16,-21 21-16,22-22 0,-22 1 16,-21 21-16,0-21 0,0-1 15,0 22-15,0-21 0,-21 21 0,0-1 16,-1 1-16,-20 0 0,21 21 0,-21 0 16,-1-21-16,22 21 0,-21 0 15,21 0-15,-22 0 0,22 0 0,42 0 31,0 0-31,22 0 0,-1 0 16,0 0-16,22 0 0,-22 0 0,1 0 16,20-21-16,1 21 0</inkml:trace>
  <inkml:trace contextRef="#ctx0" brushRef="#br0" timeOffset="39312.25">17462 4233 0,'0'0'0,"43"-42"15,63-85 1,-106 148 15,0 22-31,-22-22 0,-20 21 0,21 0 16,0 22-16,-22-22 0,22 22 0,-21-1 15,21 1-15,-22-1 0,1 1 16,21 20-16,-21 1 0,-1 0 16,1-22-16,0 22 0,-1 0 0,1-1 15,0 1-15,-1 0 0,1-1 0,0 1 16,-1 0-16,22-1 0,-21-20 15,-1 20-15,22-41 0,0 20 16,0-20-16,21-1 0,0 0 0,0-21 16,21 1-16,0-1 0,22-21 0,-22 0 15,21 0-15,0 0 0,1-21 16,20-1-16,1-20 0,-1 21 0,1-21 16,-1-1-16,1 1 0,-1-22 0,-20 1 15,-1 21-15,-21-22 0,0 1 16,-21-1-16,0 1 0,-42 20 0,0-20 15,-1-1-15,1 22 0,-22-22 16,1 22-16,-1 0 0,22 21 16,-21-22-16,20 22 0,1 0 0,21 0 15,0 0-15,-1 21 0,22-22 16,0 1-16,0 0 0,22 21 16,-1-21-16,0 0 0,21 21 15,1-21-15,20-1 0,1 1 0,20 0 16,1 0-16,0-21 0,-1-1 0,1 22 15,0-21-15,-22-1 0,22 1 16,-22 0-16,-20-1 0,-1 1 0,0 0 16,-21 21-16,1-22 0,-1 22 15,-21 0-15,0 0 0,0 0 0,0-1 16,-21 22 0,21 22-16,-22-1 15,1 0-15,21 0 0,-21 21 16,0 1-16,21-1 0,-21 0 0,0 1 15,-1-1-15,22 0 0,-21 1 0,21-1 16,-21 0-16,21 22 0,0-22 16,0-21-16,0 22 0,0-22 0,0 0 15,0 0-15,0 0 0,0 1 16,21-22-16,0 0 0,1 0 0,-1-22 16,0 1-16,0 0 0,0 0 15,0-21-15</inkml:trace>
  <inkml:trace contextRef="#ctx0" brushRef="#br0" timeOffset="39492.14">17716 4530 0,'0'0'0,"-21"0"0,42 0 32,1 0-17,-1 0-15,0 0 0,21 0 0,1 0 16,-1 0-16,0 0 0,22 0 15,-22-21-15,22-1 0,20 22 0,-20-21 16,20 0-16,1 0 16</inkml:trace>
  <inkml:trace contextRef="#ctx0" brushRef="#br0" timeOffset="39936.89">18923 4149 0,'0'0'0,"-21"0"0,0 0 0,-1 0 15,1 21-15,0 0 0,0 0 16,-21 0-16,20 22 0,-20-1 0,0 0 15,21 1-15,-22-1 0,1 0 16,21 1-16,-22-1 0,22 0 0,0 1 16,0-1-16,0 0 0,0 1 15,21-1-15,0 0 0,0-20 16,-22-1-16,22 0 0,0 0 0,0 0 16,-21-21-16,21-21 15,21 0 1,1 0-16,-1 0 0,21-22 15,-21 1-15,22 0 0,-22-22 0,21 22 16,0-22-16,1 22 0,-1-22 0,0 1 16,-20-1-16,20 22 0,-21-21 15,21 41-15,-20-20 0,-22 21 0,21 0 16,-21 42 0,0 0-16,0 0 0,0 22 0,-21-1 15,21 0-15,-22 22 16,1-22-16,21 0 0,-21 22 0,21-22 15,0 1-15,-21-1 0,21 0 0,0 1 16,-21-1-16,21 0 0,0-21 16,0 1-16,0 20 0,0-21 0,0 0 15,0 0-15,0-42 32,0 0-32,0 0 15,0 0-15</inkml:trace>
  <inkml:trace contextRef="#ctx0" brushRef="#br0" timeOffset="40099.79">18394 4657 0,'0'0'0,"-21"0"0,-1 21 16,44-21 0,-1 0-16,21 0 0,-21 0 15,22 0-15,-1 0 0,0 0 0,1 0 16,-1 0-16,21 0 0,-20-21 15,20 0-15,-20 21 0,20-22 0</inkml:trace>
  <inkml:trace contextRef="#ctx0" brushRef="#br0" timeOffset="40430.6">19494 4445 0,'-105'0'31,"62"0"-31,1 0 0,21 0 0,-22 21 16,1 0-16,21-21 0,-21 22 15,20-1-15,1-21 0,21 21 0,0 0 16,0 0-16,0 0 16,21 1-16,1-22 0,-1 21 15,0-21-15,21 21 0,-21-21 16,22 21-16,-22-21 0,21 21 0,-21 0 16,1-21-16,-1 22 0,0-22 0,-21 21 15,0 0-15,0 0 16,0 0-16,-21-21 15,0 0-15,-22 0 0,22 0 16,-21 0-16,-1 0 0,1 0 0,0 0 16,21 0-16,-22 0 0,22 0 0,0 0 15,0 0-15,21-21 16,0 0-16,21 0 0,0 21 16,21-21-16,-20-1 0</inkml:trace>
  <inkml:trace contextRef="#ctx0" brushRef="#br0" timeOffset="40792.39">20235 4487 0,'21'0'0,"-42"0"0,42-21 16,-21 0-16,-21 0 16,0 0-16,0 21 0,-21 0 0,-1 0 15,22 0-15,-21 0 0,-1 0 16,-20 0-16,21 21 0,-1 0 0,1-21 15,21 21-15,-22 0 0,22 1 0,21-1 16,0 0-16,0 0 16,21-21-16,1 21 0,20 0 0,-21-21 15,21 22-15,1-1 0,-22-21 16,21 21-16,-21 0 0,1-21 16,-1 21-16,0 0 0,-21 1 15,0-1-15,-21-21 16,-22 21-16,22-21 0,-21 0 15,0 0-15,-1 0 0,1 0 16,0 0-16,-1 0 0,1 0 0,0 0 16,20 0-16,1 0 0,0 0 15,42-21 1,22 21-16,-22-21 0,21-1 0,22 1 16</inkml:trace>
  <inkml:trace contextRef="#ctx0" brushRef="#br0" timeOffset="41456.01">20595 4657 0,'-21'21'15,"0"-21"1,42 0 15,0 0-31,21 0 0,-20 0 16,-1-21-16,21 21 0,-21-21 0,22-1 15,-22 1-15,21 0 0,-21 0 16,0-21-16,1 20 0,-1 1 0,-21 0 16,0 0-16,0 0 0,-21 21 15,-1 0 1,1 0-16,-21 21 0,21 0 0,-22 0 16,1 0-16,21 1 0,0-1 15,-22 0-15,43 21 0,-21-21 0,21 1 16,0-1-16,0 0 0,0 0 15,0 0-15,0 0 0,21 1 0,1-22 16,-1 21-16,21-21 0,0 0 0,-20 21 16,20-21-16,0 0 0,-21 0 15,22 0-15,-22-21 0,21 21 16,-21-21-16,1-1 0,-1 1 0,0 0 16,0 0-16,-21 0 0,0-22 15,21 22-15,0 0 0,-21-21 0,22 21 16,-1-1-16,0 1 0,0 0 15,0 0-15,0 21 0,1 0 0,-1 0 16,0 0-16,0 0 16,0 21-16,0 0 0,-21 0 0,0 1 15,0-1-15,22 0 0,-22 0 0,0 21 16,21-20-16,-21 20 0,0-21 16,0 21-16,0-20 0,0 20 15,0-21-15,0 0 0,0 0 16,-21 1-16,-1-22 15,1 0-15,21-22 16,-21 1-16,21 0 0,0 0 16,0-21-16,0 20 0,0 1 0,0-21 15,21 21-15,0-22 0,1 1 16,-1 21-16,0 0 0,0 0 0,21-1 16,-20 1-16,-1 0 0,21 0 0,-21 21 15,22-21-15,-22 21 0,21-21 16,22 21-16,-22-22 0</inkml:trace>
  <inkml:trace contextRef="#ctx0" brushRef="#br0" timeOffset="41732.86">22585 3937 0,'0'0'0,"0"-21"0,0 0 16,0 0-16,-21 21 15,21-22-15,-22 22 0,1 0 0,0 22 16,21-1-16,-21 0 15,0 0-15,21 21 0,-21-20 16,-1 20-16,22 21 0,-21-20 0,0-1 16,0 0-16,0 22 0,0-22 0,21 1 15,-22-1-15,1 0 0,0-21 16,21 22-16,0-22 0,0 21 16,-21-21-16,21 1 0,0-1 0,0 0 15,21-21 1,0 0-16,22 0 15,-22 0-15,0-21 0,0 0 0,21-1 16</inkml:trace>
  <inkml:trace contextRef="#ctx0" brushRef="#br0" timeOffset="41939.74">22394 4191 0,'-42'0'0,"84"0"0,-105-21 0,42 21 31,42 0-16,0 0-15,0 0 0,0 0 16,22 0-16,-1 0 0,0 0 0,1 0 16,-1 0-16,0 0 0,1 0 0,-1-21 15,-21 21-15,21 0 0,1 0 16,-22 0-16,0 0 0,0 0 0,0 0 16,-42 21-1</inkml:trace>
  <inkml:trace contextRef="#ctx0" brushRef="#br0" timeOffset="42472.43">16679 5334 0,'0'0'0,"-63"0"15,20 0-15,-20 0 0,21 0 0,-1 0 16,1 0-16,0 0 0,20 0 15,1 0-15,0 0 0,42 0 16,0 0 0,43 0-16,-22 0 0,43 0 0,0 0 15,-1 0-15,22 0 0,0 0 0,42 21 16,0-21-16,22 0 0,-1 0 16,21 0-16,1 0 0,21 0 0,-1 0 15,-20 0-15,20 0 16,22 0-16,-21 0 0,21-21 0,-22 0 15,1 21-15,0-21 0,21 21 16,-43-21-16,1 21 0,-22 0 0,0 0 16,-21 0-16,-21 0 0,0 0 15,0 0-15,-21 0 0,-21 0 0,0 0 16,-1 0-16,-20 0 0,-1 0 0,-20 0 16,-1 0-16,0 0 0,-21 0 15,1 0-15,-1 0 0,-21-22 16,-21 1-1,-1 21-15,-20-21 0</inkml:trace>
  <inkml:trace contextRef="#ctx0" brushRef="#br0" timeOffset="43253.01">4508 5906 0,'0'0'0,"-21"0"0,21 21 16,21-21 0,22 0-16,-1 0 15,22 0-15,20 0 0,1 0 0,21 0 16,21 0-16,21 0 0,21 0 15,1-21-15,20 21 0,1 0 0,20-22 16,22 22-16,-21-21 0,21 21 16,-1 0-16,22-21 0,-21 21 0,0 0 15,0-21-15,0 21 0,-22 0 16,-20 0-16,-1-21 0,-41 21 16,-1 0-16,-21 0 0,0 0 0,-43-21 15,1 21-15,0 0 0,-22 0 16,-20 0-16,-1-22 0,-21 22 0,0-21 15,22 21-15,-43-21 0,21 21 0,-21-21 16,0 0-16,-21 0 16,-1-1-16,1 1 0</inkml:trace>
  <inkml:trace contextRef="#ctx0" brushRef="#br0" timeOffset="43912.63">5567 3852 0,'0'-21'0,"0"0"16,0 0-16,0 0 15,-21 42 17,-1 0-32,1 0 0,-21 22 15,21-1-15,-22 21 0,1 22 16,-21 0-16,-1-1 0,1 1 0,-22 21 16,-21 0-16,21 0 0,-20 21 15,-22-22-15,21 22 0,0-21 16,0 0-16,21-21 0,-20 21 0,20-43 15,21 22-15,-20-22 0,41 1 16,-20-22-16,21 0 0,-1 1 0,1-1 16,21-21-16,0 0 0,-22 1 15,22-22-15,0 0 0,0 0 16,0 0-16,-1 0 0,1-22 0</inkml:trace>
  <inkml:trace contextRef="#ctx0" brushRef="#br0" timeOffset="44732.16">656 4741 0,'0'-21'0,"0"42"0,0-63 15,-21 42 1,0 21-16,21 0 15,0 22-15,0 20 0,-21 1 0,-1-1 16,1 22-16,0-22 0,0 22 16,0 0-16,-22-22 0,22 22 15,0-22-15,-21 1 0,21-1 0,-1 1 16,22-22-16,0 1 16,0-1-16,0-21 0,0 0 0,0 0 15,22-21 1,20-21-16,-21 0 15,21-21-15,1-1 0,-22 1 16,21-21-16</inkml:trace>
  <inkml:trace contextRef="#ctx0" brushRef="#br0" timeOffset="44960.03">952 4826 0,'0'0'0,"0"-21"0,0 0 0,0 0 15,0 42 1,0 21-16,0-21 0,0 43 0,0-22 15,0 22-15,0-1 0,0-21 16,0 22-16,0-1 0,-21 1 16,21-22-16,0 22 0,0-22 0,0 0 15,-21 1-15,21-1 0,0-21 16,-21 22-16,21-22 0,0 0 0,0 0 16,-21-21 15,0-21-31,-1 0 0</inkml:trace>
  <inkml:trace contextRef="#ctx0" brushRef="#br0" timeOffset="45119.94">444 5525 0,'0'0'0,"-21"0"16,42 0 0,1 0-1,-1 0-15,21 0 0,0 0 16,1 0-16,-1 0 0,0 0 0,1-22 15,-1 22-15,0-21 0,1 21 16,-1-21-16,0 21 0,1-21 0,-1 21 16</inkml:trace>
  <inkml:trace contextRef="#ctx0" brushRef="#br0" timeOffset="45772.56">1630 5249 0,'0'0'0,"0"-21"0,0 0 15,-21 21-15,-1-21 0,1 21 0,0 0 16,-21 0-16,21 0 0,-1 0 16,1 0-16,-21 0 0,21 21 15,-22 0-15,22 0 0,0 1 0,-21 20 16,21-21-16,-1 21 0,1 1 16,0-1-16,0-21 0,0 22 0,21-1 15,-21-21-15,21 21 16,0-20-16,0-1 0,0 0 0,0 0 15,21-21-15,0 0 16,21 0-16,-21 0 0,22-21 16,-22 21-16,21-42 0,1 20 0,-1 1 15,-21 0-15,21-21 0,-20 21 16,-1-22-16,0 22 0,0-21 0,0 21 16,-21-1-16,0 1 15,0 42 1,0 1-1,0-1-15,0 0 0,0 0 16,0 0-16,0 0 16,0 1-16,0-1 0,0 0 0,0 0 15,0 0-15,0 0 16,21-21-16,1 0 16,-1 0-16,0-21 0,0 0 15,21 21-15,-20-21 0,-1 0 16,0 0-16,0-1 0,0 1 0,0 0 15,1 0-15,-22 0 0,21 0 16,0-1-16,-21 1 16,21 21-16,0 21 15,-21 1 1,0-1-16,0 0 16,0 0-16,0 0 0,0 0 15,0 1-15,0-1 0,0 0 16,0 0-16,0 0 0,0 0 0,0 1 15,21-1-15,1-21 16,-1 0-16,0 0 0,21 0 16,-21 0-16,22-21 0,-1-1 15,-21 1-15,43 0 0,-22 0 0</inkml:trace>
  <inkml:trace contextRef="#ctx0" brushRef="#br0" timeOffset="46232.3">2688 5292 0,'0'0'0,"0"-43"15,-21 22 1,0 21-16,0 0 0,-1 0 0,-20 0 16,21 0-16,-21 0 0,-1 0 0,22 21 15,-21 1-15,-1-1 0,22 0 16,-21 0-16,21 0 0,-22 22 0,22-22 16,0 0-16,21 21 0,0-21 15,0 1-15,0 20 0,0-21 16,0 0-16,21 0 0,0 1 15,1-22-15,-1 0 0,0 0 16,21 0-16,-21-22 0,22 1 0,-22 0 16,21 0-16,1 0 0,-22 0 15,21-22-15,-21 1 0,0 21 16,1-43-16,-1 22 0,0 0 0,0-22 16,0 1-16,0-1 0,-21 22 15,0-22-15,0 22 0,0 0 0,22 20 16,-22 1-16,0 0 0,0 42 15,0 0 1,0 1-16,-22 20 0,22 0 16,-21 1-16,21 20 0,0-21 0,0 1 15,-21-1-15,21 0 0,-21 1 16,21-1-16,0 0 0,0-20 0,0-1 16,0 0-16,0 0 15,0 0-15,0 0 0,21-21 16,0 0-16,0 0 15,22 0-15,-22 0 0,21-21 0,1 0 16,-22-21-16</inkml:trace>
  <inkml:trace contextRef="#ctx0" brushRef="#br0" timeOffset="46488.15">3302 4847 0,'0'0'0,"-21"0"31,0 21-31,-1 1 0,1 20 15,0-21-15,0 21 0,21 1 16,-21-1-16,0 22 0,-1-22 16,1 0-16,0 1 0,0-1 0,0-21 15,21 21-15,0-20 0,-21-1 16,21 21-16,-22-21 0,22 0 16,22-21-1,-1-21-15,0 0 16,-21 0-16,21 0 0,0 0 15,0-22-15,1 1 0,-1 0 16,0-1-16,21-20 0,-21-1 0</inkml:trace>
  <inkml:trace contextRef="#ctx0" brushRef="#br0" timeOffset="46664.05">3323 4847 0,'0'0'0,"0"-21"0,0 0 0,21 0 16,-21 42 0,-21 21-16,21-21 0,-21 22 15,21-1-15,0 0 0,-21 1 16,0-1-16,21 22 0,-22-22 0,22 0 15,0-21-15,0 22 0,0-22 16,0 21-16,0-21 0,0 1 0,0-1 16,0 0-16,0-42 31,22 21-15</inkml:trace>
  <inkml:trace contextRef="#ctx0" brushRef="#br0" timeOffset="46833.95">3069 5334 0,'-21'0'0,"42"0"0,-63 0 16,63 0-1,0 0 1,0 0-16,0 0 0,22-21 16,-22 21-16,21-21 0,1 21 0,-1-21 15,0-1-15,1 1 0,-22 21 16,21-21-16,0 0 0</inkml:trace>
  <inkml:trace contextRef="#ctx0" brushRef="#br0" timeOffset="47108.79">3662 5080 0,'0'0'16,"-21"0"-1,-1 0-15,-20 0 0,21 0 16,0 21-16,-22-21 0,22 21 0,-42 43 31,42-64-31,21 21 0,0 0 0,0 0 16,21-21-16,0 22 0,0-22 15,21 0-15,-20 21 0,-1-21 16,0 0-16,0 21 0,0 0 16,0-21-16,-21 21 15,0 0 1,-21-21-16,-21 0 16,21 0-16,0 0 0,-22 0 15,22 22-15,0-22 0,0 0 0,0 0 16,-1 0-16,44 0 15,-1-22 1,21 1-16</inkml:trace>
  <inkml:trace contextRef="#ctx0" brushRef="#br0" timeOffset="47435.61">4043 5122 0,'-21'0'16,"-1"0"-1,-20 0-15,21 0 0,0 0 16,-22 0-16,22 22 0,0-1 0,-21-21 16,21 21-16,21 0 0,0 0 15,0 0-15,0 1 0,21-1 16,0-21-16,0 0 0,0 0 16,0 21-16,1-21 15,-1 0-15,-21 21 16,21-21-16,-21 21 15,-21-21 1,0 0-16,-1 21 0,1-21 0,0 0 16,0 0-16,0 22 0,-22-22 15,22 0-15,0 0 0,42 0 32,0 0-32,1 0 15,-1-22-15</inkml:trace>
  <inkml:trace contextRef="#ctx0" brushRef="#br0" timeOffset="47773.41">4085 5292 0,'0'-21'16,"0"-1"31,0 44 0,0-1-32,0 0-15,0 0 16,0 0 0,0-42 30,21 21-30,-21-21 0,0 0-16,21 21 15,-21-21-15</inkml:trace>
  <inkml:trace contextRef="#ctx0" brushRef="#br0" timeOffset="49312.53">3344 7218 0,'0'0'16,"21"0"-16,1 0 0,-1 0 15,0 0-15,0-21 0,0 0 16,0-1-16,1 1 0,-1 0 16,0 0-16,0 0 0,0-22 0,-21 22 15,0 0-15,0 0 0,0 0 16,0 0-16,0-1 0,-21 22 16,0-21-16,0 21 0,-22 0 0,22 0 15,-21 0-15,21 0 0,-22 0 16,1 21-16,21 1 0,-21-1 0,-1 0 15,22 0-15,0 21 0,0-20 16,0 20-16,-1 0 0,22 1 0,-21-22 16,21 21-16,0 0 0,0-20 15,0-1-15,0 0 0,0 0 0,21-21 16,1 0-16,-1 0 16,21 0-16,-21 0 0,0 0 0,22-21 15,-22 0-15,21 0 0,1-1 16,-1-20-16,0 21 0,-21-21 15,22-1-15,-22 22 0,0-21 0,0 21 16,0-22-16,1 22 0,-1 0 16,-21-21-16,21 20 0,-21 1 0,0 0 15,0 42 17,-21 0-32,21 1 15,-21-1-15,21 0 0,-22 0 0,22 0 16,0 0-16,0 1 0,0-1 15,0 0-15,22 0 0,-1-21 16,0 0-16,0 0 0,21 0 16,-20 0-16,-1 0 0,21 0 15,-21 0-15,22-21 0,-22 21 0,0-21 16,21 0-16,-21-1 0,1 1 16,20 0-16,-21-21 0,-21 21 0,21-22 15,-21 22-15,0-21 0,0-1 0,0 22 16,0-21-16,-21 0 0,0-1 15,-21 1-15,-1 0 0,1 20 0,-22 1 16,1 0-16,-1 0 0,-20 21 16,20 0-16,-20 21 0,-1 0 0,0 0 15,22 1-15,-22 20 0,22 0 16,-1 22-16,1-22 0,-1 22 16,22-1-16,-22 1 0,22-1 15,21 22-15,0-22 0,-1 1 0,22 20 16,0-41-16,0 20 0,0 1 15,22-22-15,-1 0 0,21-20 0,-21 20 16,22-21-16,-1 0 0,0-21 0,1 21 16,-1-21-16,21 0 0,-20 0 15,20 0-15,22 0 0,-22-21 0,1 0 16,21 21-16,-22-21 0,1 0 16,-22 0-16,64-43 15,-43 22-15,-20-1 0</inkml:trace>
  <inkml:trace contextRef="#ctx0" brushRef="#br0" timeOffset="49560.39">4572 6689 0,'-21'21'31,"0"0"-31,21 0 0,-22 22 0,1-22 0,0 0 15,0 21-15,0-21 0,21 1 16,-21 20-16,-1-21 0,22 0 0,0 22 16,-21-22-16,0 0 0,21 0 15,-21 0-15,21 0 0,0 1 16,21-44 15</inkml:trace>
  <inkml:trace contextRef="#ctx0" brushRef="#br0" timeOffset="50080.09">4403 6773 0,'0'0'0,"21"-21"0,-21 0 15,21 0-15,0 0 0,-21 0 16,21-1-16,0 1 0,22 0 0,-22 21 0,21-21 16,1 21-16,-1 0 15,0-21-15,1 21 0,-22 0 0,21 0 16,0 0-16,-20 21 0,-1 0 15,0 0-15,-21 0 0,0 1 0,0 20 16,0-21-16,0 0 0,-21 0 16,-22 1-16,1-1 0,0 0 0,-1 0 15,1 0-15,-21 0 0,20 1 0,1-22 16,21 0-16,-22 21 0,22-21 16,0 0-16,21-21 15,21 21-15,22-22 16,-22 22-16,21-21 0,-21 21 15,22 0-15,-1-21 0,0 21 0,1 0 16,-22 0-16,21 0 0,0 0 16,-20 0-16,20 0 0,-21 0 0,21 21 15,-20 0-15,-1 1 0,0-1 0,0 0 16,0 0-16,-21 0 0,0 0 16,0 1-16,0 20 0,0-21 0,-21 0 15,-21 22-15,21-22 0,-22 0 16,1 0-16,0 21 0,-22-20 0,22-22 15,-22 21-15,1 0 0,20-21 0,1 0 16,0 0-16,-1 0 0,1 0 16,21 0-16,-21 0 0,20-21 15,1 0-15,0 21 0,0-22 16,0 1-16,21 0 0,0 0 16,0 0-16,0 0 0,21 21 15,21-22-15,-21 1 0,22 0 0,-1 0 16,0 0-16,22 0 0</inkml:trace>
  <inkml:trace contextRef="#ctx0" brushRef="#br0" timeOffset="50324.95">5609 6710 0,'-63'106'16,"41"-85"-1,1 21-15,0-21 0,0 1 16,0-1-16,0 21 0,-1-21 0,1 0 16,21 1-16,-21-1 0,21 0 15,-21 0-15,21 0 0,0-42 32,21 0-17,-21 0-15,21 0 0,-21-1 16,21 1-16</inkml:trace>
  <inkml:trace contextRef="#ctx0" brushRef="#br0" timeOffset="50507.84">5567 6646 0,'0'0'0,"21"-21"0,0 0 0,0 21 15,0 0-15,1 0 0,-1 0 16,-21 21-16,21 0 0,0 1 16,0 20-16,0-21 0,-21 0 0,0 22 15,0-22-15,22 0 0,-22 0 0,0 0 16,0 0-16,21 1 0,-21-1 15,0 0-15,21-21 16,0 0 0,0 0-16,0-21 15</inkml:trace>
  <inkml:trace contextRef="#ctx0" brushRef="#br0" timeOffset="50740.71">6265 6562 0,'-84'42'16,"62"-21"-16,-20 0 16,21 1-16,0-1 0,0 0 15,-1 0-15,-20 0 0,21 0 0,0 1 16,21-1-16,0 0 0,-21-21 16,21 21-16,21-21 31,0-21-31,0 0 0,0 21 0,0-21 15,1-1-15,-1-20 0,21 21 16,-21-21-16,0 20 0,1-20 0</inkml:trace>
  <inkml:trace contextRef="#ctx0" brushRef="#br0" timeOffset="50904.62">6265 6519 0,'21'0'0,"-63"22"0,63-44 16,0 44-16,-21-1 16,0 0-16,0 21 0,0-21 0,0 22 15,0-1-15,0-21 0,-21 22 16,21-22-16,-21 21 0,21-21 15,0 22-15,0-22 0,-21 0 0,21 0 16,-21 0-16,21 0 0,-21 1 0,21-1 16,0 0-16,0 0 15,-22-21-15,1 21 0,0-21 0,0 21 16,0-21-16</inkml:trace>
  <inkml:trace contextRef="#ctx0" brushRef="#br0" timeOffset="51264.41">3916 7832 0,'-43'0'15,"86"0"-15,-107 0 0,22 0 0,21 0 0,0 0 16,42 0-1,21-21-15,0 21 0,1-22 16,20 22-16,1-21 0,20 21 16,1-21-16,42 21 0,0-21 0,0 21 15,0-21-15,21 21 0,-21 0 0,0-21 16,21 21-16,-21 0 16,0 0-16,0-22 0,-21 22 0,0 0 15,-21 0-15,-1 0 0,-20-21 0,-1 21 16,-20 0-16,-1 0 0,-21 0 15,0 0-15,-63 0 16,21 0-16,-21 0 16,-22 0-16,1 0 0,-1 0 0,-21 0 15,-20 0-15</inkml:trace>
  <inkml:trace contextRef="#ctx0" brushRef="#br0" timeOffset="51572.23">3598 8022 0,'0'0'16,"-42"21"-16,0-21 0,-1 22 0,64-22 15,22 0 1,20 0-16,1 0 0,20 0 16,22 0-16,0-22 0,0 22 0,0 0 15,42-21-15,0 21 0,-21 0 16,21-21-16,0 21 0,1 0 0,-22 0 15,21 0-15,-21-21 0,0 21 16,-21-21-16,-1 21 0,1 0 0,-21 0 16,-22 0-16,-20 0 0,-1-21 15,0 21-15,-20 0 0,-1 0 16,-42 0-16,-1 0 16,-20 0-16,0 0 0,-22 0 15,1 0-15,-1 0 0,-20 0 0,-1 0 16</inkml:trace>
  <inkml:trace contextRef="#ctx0" brushRef="#br0" timeOffset="51856.07">3958 8297 0,'-42'0'16,"84"0"-16,-127 22 0,43-22 0,21 0 15,0 21-15,42-21 16,21 21-16,1-21 15,20 0-15,-21 0 0,43 0 0,-21 0 16,20 0-16,22 0 0,0 0 0,21 0 16,-21 0-16,21 0 0,0 0 15,-21 0-15,-1 0 0,1 0 0,-21 0 16,21 0-16,-22-21 0,-20 21 0,-1 0 16,1 0-16,-22 0 0,1 0 15,-22 0-15,-42 0 16,-1 0-16,-20 0 15,-21 0-15,-1 0 0,1 0 16,-22 0-16</inkml:trace>
  <inkml:trace contextRef="#ctx0" brushRef="#br0" timeOffset="52135.9">3619 8615 0,'-42'21'0,"84"-42"0,-105 42 0,42-21 16,42 0-1,0 0-15,21 21 0,22-21 16,21 0-16,-1 0 0,1 0 0,21 0 16,0 0-16,21 0 0,0 0 15,0 0-15,0 0 0,21 0 0,-21-21 16,-21 21-16,21-21 0,-22 21 0,1 0 16,0 0-16,0-21 0,-21 21 15,-1 0-15,-20 0 0,20-21 0,-20 21 16,-22 0-16,1 0 0,-1 0 0,-21 0 15,0 0-15,0 0 0,-21-22 16,-21 22 0,0 0-16,0 0 15</inkml:trace>
  <inkml:trace contextRef="#ctx0" brushRef="#br0" timeOffset="53240.27">3746 10605 0,'0'-22'47,"0"1"-47,0 0 15,22 0-15,-22 0 0,21 0 16,0-22-16,0 22 0,-21-21 0,0 21 15,21-1-15,-21-20 0,0 21 16,0 0-16,-21 0 0,0-1 0,-21 1 16,-1 21-16,1 0 0,-22 0 0,22 0 15,-21 0-15,-1 0 0,22 21 16,-1 1-16,1-1 0,0 21 16,-1-21-16,22 22 0,0-1 15,0 0-15,21 1 0,0-22 0,0 21 16,0-21-16,0 22 0,0-22 15,0 0-15,21 0 0,0-21 16,0 0-16,22 0 0,-22 0 0,21 0 16,1-21-16,-22 21 0,21-21 15,22 0-15,-22-22 0,0 22 0,1 0 16,-1-21-16,-21-1 0,21 22 16,-20-21-16,20-1 0,-21 22 0,-21-21 15,0 21-15,21 0 0,-21-1 16,0 1-16,-21 21 15,0 0-15,0 21 16,21 1-16,-21 20 16,21-21-16,0 21 0,0 1 0,0-1 15,0 0-15,0-20 0,0 20 0,21-21 16,0 21-16,0-20 0,21-1 16,-20-21-16,20 21 0,-21-21 0,21 0 15,-20 0-15,20 0 0,0-21 16,-21 21-16,22-21 0,-1-1 0,0-20 15,1 21-15,-1-21 0,0-1 0,1 1 16,-22 21-16,0-22 0,0 1 16,-21 0-16,0-1 0,-21 1 15,0 0-15,-21-1 0,-1 22 0,1-21 16,0 0-16,-22 20 0,1-20 16,-22 21-16,0 0 0,1 21 0,-22 0 15,0 0-15,0 21 0,0-21 16,22 42-16,-1-21 0,0 22 0,1-1 15,20 0-15,1 22 0,20-1 16,1 22-16,0 0 0,20-1 0,1 1 16,21 0-16,0-22 0,0 22 15,21-43-15,1 22 0,20-22 0,-21 0 16,21-20-16,22-1 0,-22 0 0,22-21 16,20 0-16,-20 0 15,21 0-15,-1 0 0,1-21 0,0 0 16,-1-1-16,1 1 0,0-21 0,-22 21 15,1 0-15,-1-22 0,1 1 16,-1 0-16,1 20 0,-1-20 0</inkml:trace>
  <inkml:trace contextRef="#ctx0" brushRef="#br0" timeOffset="53476.14">4784 9927 0,'0'0'16,"-22"0"0,22-21-16,22 21 15,-1 0-15,21 0 0,-21 0 0,22-21 16,-1 21-16,0 0 0,22 0 16,-22-21-16,0 21 0,1-21 0,20 21 15,-20 0-15,20 0 0,-21 0 0,1 0 16,-22 0-16,0 0 0,0 0 15,-42 0 1</inkml:trace>
  <inkml:trace contextRef="#ctx0" brushRef="#br0" timeOffset="53716">5143 9906 0,'-21'0'16,"0"0"-16,21 21 0,0 0 0,0 1 15,-21-1-15,21 0 0,0 0 0,0 21 16,0-20-16,0 20 0,0 0 16,0-21-16,0 22 0,0-1 0,0 0 15,0 1-15,0-1 16,0 0-16,0-20 0,0 20 0,0-21 16,0 0-16,0 0 0,0 1 0,0-1 15,0-42 1,21-1-1,0 1-15</inkml:trace>
  <inkml:trace contextRef="#ctx0" brushRef="#br0" timeOffset="54288.67">5440 10266 0,'0'-21'16,"0"0"-1,0-1 1,21 22-16,0-21 0,0 21 0,-21-21 16,21 0-16,1 21 0,-1-21 0,0 0 15,-21-1-15,0 1 16,-21 21 0,0 0-16,-1 21 0,1 1 15,0-1-15,-21 0 0,21 21 16,-1-21-16,1 22 0,0-1 0,0-21 15,21 22-15,0-1 0,-21-21 16,21 21-16,0-20 0,0-1 16,0 0-16,0 0 0,21 0 0,0 0 15,0-21-15,0 0 0,1 0 16,20 0-16,0 0 0,1-21 0,-1 0 16,0 21-16,1-21 0,-1-21 0,21 20 15,-20-20-15,20 21 0,-20-21 16,-1-1-16,0 1 0,-21 21 0,22-22 15,-22 22-15,0-21 0,0 21 0,-21 0 16,-21 21 0,-21 0-16,21 21 0,-1-21 15,-20 21-15,21 0 0,0 0 16,21 0-16,0 1 0,0 20 16,0-21-16,0 0 0,0 0 0,21 1 15,21 20-15,-21-21 0,1 0 16,-1-21-16,0 21 0,0 1 0,0-1 15,0-21-15,-21 21 0,0 0 16,-21-21 0,0 0-16,0 0 0,0 0 15,0-21-15,-1 0 0,1 0 0,21-1 16,0-20-16,0 21 0</inkml:trace>
  <inkml:trace contextRef="#ctx0" brushRef="#br0" timeOffset="54543.52">6604 9737 0,'0'-21'0,"0"42"0,0-21 31,0 21-31,0 0 16,-21 21-16,0 1 0,-1-22 0,1 21 15,0 1-15,21-1 0,-21 0 0,21 1 16,-21-1-16,21 0 0,0 1 15,0-22-15,0 21 0,0 0 0,0-20 16,0 20-16,0-21 0,0 0 16,0 0-16,21 1 15,0-22-15,0 0 0,0-22 16,1 1-16,-1 0 16,0 0-16</inkml:trace>
  <inkml:trace contextRef="#ctx0" brushRef="#br0" timeOffset="54740.41">6350 10012 0,'21'0'15,"0"0"1,22 0-16,-1 0 0,0 0 16,1-21-16,20 21 0,-21-21 0,22 21 15,-1 0-15,1 0 0,-1 0 16,-20 0-16,20 0 0,-20 0 0,-1 0 15,0 0-15,-21 0 0,1 0 16,-1 0-16</inkml:trace>
  <inkml:trace contextRef="#ctx0" brushRef="#br0" timeOffset="55272.1">4508 11282 0,'-63'0'0,"126"0"0,-190 0 0,64 0 15,21 0-15,-1 0 0,1 0 16,0 0-16,20 0 0,1 0 0,0 0 15,21-21 1,21 21-16,22-21 16,-1 21-16,21-22 0,22 22 0,21-21 15,0 21-15,21 0 16,0-21-16,21 21 0,0 0 0,21-21 16,1 21-16,-1-21 0,0 21 0,-20 0 15,-1 0-15,0 0 0,0 0 16,-21 0-16,-21 0 0,0 0 0,-43 0 15,1 0-15,-22 0 0,0 21 16,-42 0-16,-21-21 0,-21 21 16,0-21-16,-22 0 0,1 21 0,-1-21 15,-21 0-15,1 22 0</inkml:trace>
  <inkml:trace contextRef="#ctx0" brushRef="#br0" timeOffset="55543.95">5016 11451 0,'-105'21'0,"210"-42"0,-295 64 15,105-22-15,22 0 0,-1 0 0,1 0 16,-1-21-16,22 21 0,0 1 16,-1-22-16,22 0 0,21 21 0,42-21 15,-20 0-15,41 0 16,1 0-16,20 0 0,22 0 16,0 0-16,0 0 0,21-21 0,-21 21 15,42 0-15,-21-22 0,0 22 16,21 0-16,-21 0 0,0-21 0,-21 21 15,0-21-15,-1 21 0,1 0 16,0 0-16,-42 0 0,-1 0 16,1 0-16,-22 0 0,-21 0 0,-42 0 15,-21 0-15,-1 0 16,-20 0-16,-1 0 0,1 0 16,-22 0-16</inkml:trace>
  <inkml:trace contextRef="#ctx0" brushRef="#br0" timeOffset="55777.81">4445 11748 0,'0'0'0,"-106"21"0,43 0 0,-1 0 0,22-21 16,21 21-16,-1-21 0,22 21 15,22-21-15,-1 0 16,21 0-16,22 22 0,20-22 0,1 0 16,21 0-16,21 0 0,0 0 15,0 0-15,21 0 0,-21 0 0,42 0 16,-21 0-16,1 0 0,-1 0 0,0 0 15,-21 0-15,0 0 0,0 0 16,0 0-16,-42 0 0,20 0 0,-41 21 16,-1-21-16,-20 0 0,-22 0 15,-42 0-15,-22 0 16</inkml:trace>
  <inkml:trace contextRef="#ctx0" brushRef="#br0" timeOffset="56056.65">5143 12023 0,'0'0'0,"-127"21"0,0 0 0,22 0 0,-1 0 16,21 1-16,0-22 0,22 21 16,-1 0-16,1 0 0,21-21 0,-1 21 15,22 0-15,0-21 0,21 22 16,21-22-16,21 0 16,1 0-16,20 0 0,1 0 0,20 0 15,22 0-15,0 0 0,0 0 16,0 0-16,21 0 0,0 0 0,0-22 15,0 22-15,0 0 0,0-21 0,0 21 16,-21 0-16,-1-21 16,-20 21-16,-21 0 0,-1 0 0,1 0 15,-22 0-15,-21 0 0,0 0 0,-42 0 32,-21 0-32,-1 0 0,-20 0 15</inkml:trace>
  <inkml:trace contextRef="#ctx0" brushRef="#br0" timeOffset="56307.51">4530 12425 0,'0'0'0,"-64"21"0,-21 0 15,43 0-15,-21 1 0,41-1 16,-20-21-16,21 0 0,21 21 16,21 0-16,21-21 15,1 0-15,20 0 0,1 0 16,20 0-16,22 0 0,0 0 0,0 0 15,21 0-15,0 0 0,21 0 0,0-21 16,-21 21-16,21 0 0,1 0 16,-22-21-16,-22 21 0,1-21 0,0 21 15,-21 0-15,-1 0 0,-20 0 0,-22 0 16,1 0-16,-1 0 0,-63 0 16,0 0-1</inkml:trace>
  <inkml:trace contextRef="#ctx0" brushRef="#br0" timeOffset="56580.35">5567 12615 0,'-85'0'0,"170"0"0,-678 64 31,487-43-31,22 0 0,-1-21 0,0 21 0,22 1 16,20-1-16,1-21 0,0 21 15,21 0-15,21 0 0,21-21 16,0 21-16,21-21 0,22 0 0,20 0 15,1-21-15,0 21 0,21-21 16,-1 0-16,22 0 0,0 0 0,0-1 16,22 1-16,-1 21 0,-21-21 15,21 0-15,-42 21 0,21-21 16,-21 21-16,-1 0 0,-20 0 0,0-21 16,-22 21-16,-20 0 0,20 0 0,-42 0 15,22 0-15,-22 0 0,-21-22 16</inkml:trace>
  <inkml:trace contextRef="#ctx0" brushRef="#br0" timeOffset="57637.75">4381 14288 0,'22'0'0,"-1"-22"16,0 22-16,0-21 0,0 0 15,0 21-15,1-21 0,-22 0 16,0 0-16,0-1 0,0 1 0,0-21 16,0 21-16,-22 0 0,-20-1 15,21 22-15,-21-21 0,-1 21 0,22 0 16,-21 0-16,-1 0 0,1 0 0,0 21 15,-1 1-15,1-1 0,21 0 16,-21 0-16,20 0 0,1 22 0,0-1 16,21-21-16,0 21 0,0 1 15,0-22-15,0 21 0,0-21 16,0 22-16,21-22 0,0-21 16,1 21-16,-1-21 0,0 0 0,0 0 15,0 0-15,0 0 0,22-21 0,-1 0 16,-21 0-16,22-1 0,20 1 15,-21-21-15,1 21 0,-1-22 0,0 22 16,1-21-16,-22 21 0,0 0 16,0-1-16,-21 1 0,21 21 0,-21-21 15,-21 21 1,0 21-16,0-21 0,0 21 16,21 1-16,-21-1 0,-1 21 0,1-21 15,21 0-15,0 22 16,0-22-16,0 21 0,0-21 0,0 1 15,0-1-15,0 0 0,21-21 16,22 0-16,-22 0 0,21 0 0,-21 0 16,22-21-16,-1 0 0,22-1 15,-22-20-15,0 21 0,1 0 0,-1-22 16,-21 22-16,0-21 0,0 0 0,-21-1 16,0 22-16,0-21 0,0-1 15,-21 1-15,-21 0 0,0-1 0,-22 22 16,-21-21-16,22 21 0,-22 21 15,-21 0-15,22 0 0,-1 0 0,-21 0 16,22 42-16,-22-21 16,21 22-16,-21-1 0,22 0 0,20 22 15,1-22-15,-1 22 0,22 20 0,21-20 16,-1 20-16,22-20 0,0 21 16,22-22-16,-1 1 0,21-22 0,-21 21 15,43-20-15,-22-1 0,22-21 16,-1 0-16,1 22 0,-1-43 0,1 21 15,-1-21-15,22 0 0,-1 0 16,22 0-16,-21-21 0,0 0 0,-1-1 16,1 1-16,0 0 0,-1-21 0,-20-1 15</inkml:trace>
  <inkml:trace contextRef="#ctx0" brushRef="#br0" timeOffset="58068.5">5757 13949 0,'0'-21'0,"0"42"0,-21-42 16,-21 42-16,21 0 16,-1 21-16,-20-20 0,21 20 15,0 0-15,-22 1 0,22-1 0,0 0 16,0 1-16,0-1 0,0 0 16,21 1-16,-22-22 0,22 21 0,-21-21 15,21 22-15,0-22 0,0 0 16,0-42-1,0 0 1,0-1-16,0 1 0,21-21 16,1 0-16,-1-1 0,0 1 0,0 0 15,0-22-15,0 22 0,1-1 0,20-20 16,-21 21-16,21-1 0,-20 1 16,20 21-16,0 0 0,1-1 0,-22 22 15,21 0-15,0 22 0,-20-1 16,20 0-16,-21 0 0,0 21 0,0 1 15,1-1-15,-22 0 0,0 1 0,0 20 16,0-20-16,0-1 16,0 0-16,-22 1 0,1-1 0,21 0 15,-21-21-15,21 1 0,-21-1 16,21 0-16,-21-21 0,0 0 16,-1 0-1,1-21-15,0 0 0</inkml:trace>
  <inkml:trace contextRef="#ctx0" brushRef="#br0" timeOffset="58792.08">5355 14245 0,'0'0'15,"-21"0"-15,21-21 0,21 21 16,-21-21-16,42 21 16,-20-21-16,20 21 0,0 0 15,1-21-15,20-1 0,1 22 0,20-21 16,-20 0-16,20 0 0,1 0 15,-21 0-15,-1-1 0,1 1 0,-1 21 16,1-21-16,-22 21 0,0 0 0,-21 0 16,1 0-16,-1 0 0,-21 21 15,0 0-15,0 1 16,0-1-16,0 0 0,0 21 16,-21-21-16,-1 1 0,1-1 0,0 21 15,21-21-15,-21 22 0,0-22 0,21 21 16,-21-21-16,21 0 15,-22 1-15,1-1 0,21 0 16,-21-21-16,21-21 16,-21 21-1,21-21-15,0-1 0,0-20 0,0 21 16,0-21-16,0-1 0,0 1 16,21 21-16,0-22 0,-21-20 0,21 42 15,22-22-15,-22 1 0,0 0 0,0 21 16,22-1-16,-1 1 0,-21 21 15,21 0-15,-20 0 0,20 0 0,-21 21 16,21 1-16,-20 20 0,-1-21 16,0 0-16,0 22 0,0-22 15,0 21-15,-21 0 0,0-20 0,0 20 16,0 0-16,0-21 0,0 22 16,0-22-16,0 0 0,0 0 0,0 0 15,0 1-15,-21-22 0,0 0 31,21-22-31,0 1 0,0-21 16,0 21-16,21 0 0,0-22 16,1 1-16,-1 0 0,21-1 15,-21 1-15,22 0 0,-1-22 0,0 22 16,1-1-16,-1 1 0,0 21 16,1 0-16,-1 0 0,0 21 0,-21 0 15,22 21-15,-22 0 0,-21 21 0,0 1 16,21-22-16,-21 21 0,0 0 15,0 22-15,0-22 0,0 1 0,-21-1 16,0 0-16,21 1 0,-21-22 16,-1 21-16,22-21 0,-21 22 0,21-22 15,0 0-15,0 0 0,-21-21 16,0 0 0</inkml:trace>
  <inkml:trace contextRef="#ctx0" brushRef="#br0" timeOffset="59155.87">4487 15050 0,'0'0'0,"-42"0"0,21 0 0,-22 0 0,22 0 15,42 0 1,22 0-16,-1 0 16,22 0-16,-1 0 0,22 0 0,-1 0 15,22 0-15,0 0 0,21 0 16,0 0-16,21-22 0,0 1 0,22 21 16,-1-21-16,0 21 0,1-21 0,-1 21 15,22-21-15,-22 21 0,-21-21 16,0 21-16,0 0 0,-21-22 0,-21 22 15,-21 0-15,0 0 0,-22 0 16,-21-21-16,-20 21 0,-1 0 0,-64-21 16,22 21-1,-21 0-15,-22 0 0,1-21 16,-1 21-16</inkml:trace>
  <inkml:trace contextRef="#ctx0" brushRef="#br0" timeOffset="59485.68">4064 15304 0,'-42'21'0,"84"-42"0,-127 42 0,64 0 0,42-21 16,22 0-16,-1 0 15,21 0-15,1 0 16,21 0-16,-1 0 0,22 0 0,0 0 15,21 0-15,0 0 0,0 0 0,21 0 16,0 0-16,0 0 0,22-21 16,-22 0-16,21 21 0,-21-22 0,1 22 15,-22-21-15,21 21 0,-21-21 16,-21 21-16,-22 0 0,1-21 0,0 21 16,-43 0-16,0 0 0,-21 0 0,-42 0 15,0 0 1,-21 0-16,-1 0 0,-20 0 0,-1 0 15,1 0-15,-22 21 0,1-21 0,-22 21 16,0-21-16</inkml:trace>
  <inkml:trace contextRef="#ctx0" brushRef="#br0" timeOffset="59784.51">4106 15706 0,'-63'21'16,"126"-42"-16,-147 63 0,41-42 0,22 21 0,42 0 15,22-21 1,-1 0-16,0 0 0,22 0 16,-1 0-16,22 0 0,21 0 0,0 0 15,-1 0-15,1 0 0,21 0 0,0 0 16,0 0-16,21-21 16,1 0-16,-1 21 0,0-21 0,-21 21 15,0-21-15,0 21 0,-21 0 0,-22-21 16,1 21-16,-21 0 0,-1 0 15,-21 0-15,-20 0 0,-1 0 0,-42 0 16,-1 0 0,-20 0-16,0 0 0,-22 0 15,1 0-15,-1 21 0,-20-21 0,-22 21 16,0-21-16,0 21 0</inkml:trace>
  <inkml:trace contextRef="#ctx0" brushRef="#br0" timeOffset="60100.33">3916 16150 0,'-64'21'16,"128"-42"-16,-170 64 0,85-22 0,0 0 0,21 0 15,0 0-15,21-21 16,21 0-16,0 0 0,22 0 0,21 0 16,-1 0-16,1 0 0,21 0 0,0 0 15,21 0-15,0 0 0,21 0 16,-21-21-16,21 0 0,0 21 0,0 0 15,0-21-15,1 21 0,-22 0 0,0 0 16,-22 0-16,1 0 0,0 0 16,-21 0-16,-22 0 0,1 0 15,-1 0-15,-20 0 0,-22 0 0,0 21 16,-21 0-16,-21-21 16,0 21-16,-1-21 0,-20 21 0,0-21 15,-22 22-15,1-22 0,-1 21 0,-20-21 16,-1 21-16,0-21 0,-42 21 0,21-21 15,-21 21-15,0 0 0</inkml:trace>
  <inkml:trace contextRef="#ctx0" brushRef="#br0" timeOffset="60365.19">4614 16574 0,'0'0'0,"-84"21"0,-1 0 0,21 0 0,1 0 16,-1 0-16,22-21 0,0 22 16,21-1-16,-1-21 0,1 21 15,21 0-15,21-21 16,1 0-16,20 0 0,0 0 0,22 0 15,-1 0-15,1 0 0,42 0 16,-22 0-16,22-21 0,-21 21 0,42-21 16,-21 0-16,21 21 0,0-22 0,0 1 15,0 0-15,0 21 0,0-21 16,0 0-16,-22 21 0,-20-21 0,0 21 16,-22-22-16,1 22 0,-22 0 0,-21 0 15,22 0-15,-65 0 16,1 0-1,0 0-15,-21 22 0,-1-22 16,-20 0-16,-1 21 0</inkml:trace>
  <inkml:trace contextRef="#ctx0" brushRef="#br0" timeOffset="60644.02">4741 16806 0,'-127'22'0,"254"-44"0,-360 65 0,128-22 15,20 0-15,0 0 0,1 0 0,20 1 16,1-1-16,-1 0 0,22 0 15,21 0-15,-22 0 0,22 1 16,0-1-16,21 0 0,21-21 16,0 0-16,22 0 0,20 0 15,1 0-15,20 0 0,1 0 16,21-21-16,0 0 0,21-1 16,0 22-16,0-21 0,0 0 0,21 0 15,-21 21-15,21-21 0,-21 21 0,0-21 16,-21 21-16,0 0 0,-1 0 15,-20 0-15,-21 0 0,-1 0 0,1 0 16,-43 0-16,21 0 0,-21 0 16,0 0-16,-42 0 15</inkml:trace>
  <inkml:trace contextRef="#ctx0" brushRef="#br1" timeOffset="67260.58">6498 11578 0,'21'0'47,"0"0"-47,1 0 16,-1 0-16,0 0 0,21 0 15,1 0-15,-1 0 0,0-21 0,22 21 16,-22 0-16,22 0 0,-22-21 0,21 21 15,-20 0-15,-1 0 0,0-21 16,1 21-16,-22 0 0,21 0 0,-21 0 16,1 0-16,-1 0 0,-21-21 15,21 21-15,0 0 16,-21-22 93</inkml:trace>
  <inkml:trace contextRef="#ctx0" brushRef="#br1" timeOffset="68596.17">7705 11218 0,'-22'-21'15,"44"42"-15,-65-42 16,43 0-16,-21 21 0,0 0 15,0 0 1,0 0-16,-1 21 16,22 0-1,0 1-15,-21-22 0,21 21 16,-21 0-16,21 0 0,-21 0 0,21 0 16,0 1-16,0-1 0,0 0 15,0 0-15,0 0 0,0 0 16,21 1-16,0-22 15,0 21-15,1-21 0,-1 0 16,0 0-16,0 0 0,0 0 16,0 0-16,1-21 15,-1 21-15,0-22 0,-21 1 16,21 0-16,0 0 16,-21 0-16,0 0 0,0-1 15,0 1-15,0 0 0,0 0 0,0 0 16,-21-22-16,0 22 0,0 0 0,0 21 15,-1-21-15,1 0 0,0 21 16,0 0-16,0 0 0,0 0 0,-1 0 16,1 21-16,0 0 0,0 0 15,0 0-15,21 1 0,0-1 16,0 0-16,0 0 0,0 0 0,0 22 16,0-22-16,0 0 0,0 0 15,21 0-15,0 0 0,0 1 16,0-22-16,1 0 15,-1 0-15,0 0 0,0 0 16,0 0-16,0 0 16,1-22-16,-22 1 0,21 0 15,-21 0-15,0 0 16,0 0-16,0-1 0,0 1 0,0 0 16,-21 0-16,-1 21 0,1 0 15,0 0-15,0 0 16,0 0-16,0 21 0,21 0 15,-22 0-15,22 1 0,-21-1 16,21 0-16,0 0 16,0 0-16,0 0 15,0 1-15,21-1 16,1-21 0,-1 0-16,0 0 15,0-21-15,-21-1 0,0 1 16,21 0-16,-21 0 15,0 0-15,0 0 0,-21-1 16,0 22 0,0 0-16,0 0 15,-1 0-15,22 22 16,0-1-16,-21-21 0,21 21 16,0 0-16,0 0 15,0 0-15,0 1 0,21-22 16,-21 21-16,22-21 15,-1 0-15,0 0 16,0 0-16,0 0 0,-21-21 16,21-1-16,-21 1 0,0 0 15,0 0-15,0 0 16,0 0-16,0-1 16,-21 22-16,0 0 15,0 0 1,0 22-16,0-1 15,-1 0-15,22 0 0,0 0 16,0 0 0,0 1-16,22-22 15,-1 0-15,0 0 16,0 0-16,-21-22 16,21 22-16,0-21 0,1 0 15,-22 0-15,0 0 0,0 0 16,0-1-16,0 1 0,0 0 15,0 0-15,-22 21 0,22-21 0,-21 21 16,0 0-16,0 0 0,0 0 16,21 21-1,-21-21-15,21 21 0,0 0 0,0 0 16,-22 1-16,22-1 0,0 0 16,0 0-16,0 0 15,22-21-15,-22 21 0,21-21 16,0 0-16,0 0 0,0 0 15,0 0-15</inkml:trace>
  <inkml:trace contextRef="#ctx0" brushRef="#br1" timeOffset="69060.42">8276 11282 0,'21'0'31,"-21"-21"-15,21 0-16,1-1 0,-1 22 0,-21-21 15,21 0-15,-21 0 0,21 0 16,-21 0-16,0-1 16,-21 22-1,0 0-15,0 0 0,-1 0 16,1 22-16,0-22 0,0 21 16,0 0-16,0 0 0,-22 0 0,22 0 15,21 1-15,0-1 0,-21 21 0,21-21 16,0 0-16,0 1 0,0-1 15,0 0-15,0 0 0,21-21 0,0 21 16,-21 0-16,21-21 0,1 22 16,-1-22-16,0 0 0,0 0 15,0 0-15,0 0 0,22 0 0,-22 0 16,0 0-16,0 0 16,0-22-16,1 22 0,-1-21 0,0 0 15,-21 0-15</inkml:trace>
  <inkml:trace contextRef="#ctx0" brushRef="#br1" timeOffset="69480.2">8594 11176 0,'0'-42'16,"21"21"-1,0-1-15,0 22 16,0 0-16,0 0 15,1 0-15,-1 0 0,0 22 16,0-22-16,-21 21 16,21 0-16,-21 0 0,21 0 15,-21 0-15,22 1 0,-22-1 0,0 0 16,0 0-16,0 0 0,0 0 0,0 1 16,0-1-16,0 0 15,0 0-15,-22-21 16,22 21-16,-21-21 0,0 0 15,21-21 1,0 0 0,0 0-16,0 0 0,0-1 15,0 1-15,0 0 0,21 0 16,0 0-16,-21 0 0,22 21 0,-1-22 16,0 22-16,0-21 15,0 0-15,0 21 0,1 0 16,-1-21-16,0 21 0,0 0 15,-21-21-15,21 21 0,0 0 16</inkml:trace>
  <inkml:trace contextRef="#ctx0" brushRef="#br1" timeOffset="69899.97">9165 11155 0,'0'0'0,"0"-21"0,0 0 16,0-1 0,21 1-1,0 21-15,1 0 16,-1 0-16,0 0 16,0 21-16,0 1 15,-21-1-15,0 0 16,0 0-16,0 0 0,0 0 0,0 1 15,0-1-15,0 0 0,0 0 16,0 0-16,-21-21 0,0 21 16,0-21-16,21 22 15,0-44 17,0 1-32,0 0 15,0 0-15,0 0 0,0 0 0,0-1 16,21 1-16,0 0 0,-21 0 15,0 0-15,21 0 0,0 21 0,-21-22 16,22 22-16,-1 0 0,0 0 16,0 0-16,0 0 15,0 0 1</inkml:trace>
  <inkml:trace contextRef="#ctx0" brushRef="#br1" timeOffset="70324.31">9652 11049 0,'-21'0'47,"21"21"-47,-21 0 0,-1-21 15,22 22-15,-21-1 0,21 0 0,0 0 16,-21 0-16,21 0 0,-21 1 15,21-1-15,0 0 0,0 0 0,0 0 16,0 0-16,0 1 16,21-22-16,0 0 15,0 0-15,1 0 0,-1 0 16,0 0-16,0 0 0,0 0 0,-21-22 16,21 22-16,1-21 0,-1 0 15,-21 0-15,0 0 0,21 0 0,-21-1 16,0 1-16,0 0 0,0 0 0,0 0 15,0 0-15,0-1 0,-21 1 16,0 21-16,-1-21 0,1 21 16,0 0-16,0 0 0,0 0 15,21 21-15,-21 0 16,21 1-16,0-1 0,0 0 16,0 0-16,21-21 15,0 0-15,0 0 16</inkml:trace>
  <inkml:trace contextRef="#ctx0" brushRef="#br1" timeOffset="70793.27">9948 11091 0,'0'-42'31,"0"21"-16,21 21 1,1 0-16,-1 0 16,-21 21-16,21-21 15,0 21-15,-21 0 0,0 1 16,0-1-16,0 0 0,0 0 16,0 0-16,0 0 0,0 1 0,0-1 15,0 0-15,0 0 0,0 0 0,0 0 16,0 1-16,0-1 0,0 0 15,0 0-15,0 0 0,0-42 47,0 0-31,0 0-16,0 0 0,0-1 16,0 1-16,21-21 15,0 21-15,1 0 0,-1-22 0,21 22 16,-21 0-16,0 0 0,1 0 0,-1-1 15,0 22-15,0-21 0,0 21 16,0 0-16,1 0 0,-1-21 0,0 21 16,0 0-1</inkml:trace>
  <inkml:trace contextRef="#ctx0" brushRef="#br1" timeOffset="72113.02">7112 11917 0,'21'0'78,"-21"21"-62,0 0-16,0 0 16,21 1-16,-21-1 0,21-21 0,-21 21 15,22 0-15,-22 0 0,0 0 16,0 1-16,0-1 0,0 0 15,21 0-15,-21 0 0,0 0 16,21-21 15,0 0-31,0 0 16,0 0-16,1 0 16,-1 0-16,0-21 0,0 21 0,21-21 15,1 0-15,-1 0 0,0 0 16,1-1-16,20 1 0,-20 0 0,20 0 15,-21 0-15,1 0 0,-1-1 16,0 1-16,1 21 0,-22-21 0,0 21 16,0 0-1,-21-21-15,-21 21 47,0 21-16,0-21-15,0 0-16,21 21 0</inkml:trace>
  <inkml:trace contextRef="#ctx0" brushRef="#br1" timeOffset="72771.78">7260 12340 0,'0'21'94,"0"1"-79,0-1 17,0 0-32,0 0 0,0 0 15,0 0-15,0 1 16,0-1-16,0 0 16,0 0-16,0 0 15,21-21 16,0 0-31,1 0 0,-1-21 16,21 0-16,-21 0 0,22 21 16,-1-21-16,0-1 0,1 1 0,20 0 15,1 0-15,-22 0 0,21 0 16,1 21-16,-22-22 0,1 1 16,-1 21-16,0 0 0,-21-21 0,1 21 15,-1 0-15,-42 0 63,-1 0-63,1 0 0,0 0 15,0 0-15,0 21 0</inkml:trace>
  <inkml:trace contextRef="#ctx0" brushRef="#br1" timeOffset="73305.5">7154 12594 0,'0'21'31,"0"1"-15,0-1-16,0 0 0,0 0 16,0 0-16,0 0 0,0 1 15,0-1-15,0 0 16,0 0-16,0 0 0,0 0 15,0 1-15,21-22 16,1 0-16,-1 0 16,0 0-16,21 0 0,-21-22 0,22 22 15,-1-21-15,0 0 16,1 0-16,-1 0 0,22-22 0,-1 22 16,1 0-16,-1 0 0,1 0 0,-1 0 15,-21-1-15,22 1 0,-22 21 16,1-21-16,-1 21 0,-21 0 0,21 0 15,-20 0-15,-1 0 16</inkml:trace>
  <inkml:trace contextRef="#ctx0" brushRef="#br1" timeOffset="88736.13">8890 11875 0,'0'0'0,"-21"21"0,0-21 15,21 21 1,-22-21 0,1 0-1,21-21 32,0 0-47,0-1 16,0 1-16,0 0 15,21 21-15,1-21 0,-1 21 16,0-21-16,0 0 0,0 21 16,22-22-16,-22 22 0,21 0 0,-21-21 15,0 21-15,1 0 0,-1 0 16,0 0-16,0 0 0,0 0 0,-21 21 31,0 1-31,0-1 0,-21 0 16,0 0-16,-21 0 0,20 0 15,-20 22-15,21-22 0,0 0 0,-22 21 16,22-20-16,0 20 0,0-21 0,0 0 16,21 0-16,0 1 0,0 20 15,0-21-15,0 0 16,0 0-16,0 1 0,21-22 15,0 21-15,0-21 0,0 0 16,22 0-16,-22 0 0,0 0 16,21 0-16,-20 0 0,-1-21 0,0-1 15,21 22-15,-21-21 0,1 0 16,-22 0-16,0 0 16,-22 21-1,1 0-15,0 0 16,0 0-16,-21 21 0,20-21 0,1 21 15,0 0-15,0 0 0,0 22 16,0-22-16,-1 0 0,22 0 16,0 22-16,0-22 0,0 0 0,0 0 15,0 21-15,0-20 0,0-1 16,22 0-16,-1 21 0,0-21 0,-21 1 16,21-1-16,-21 0 0,21 0 15,-21 21-15,0-20 0,0-1 0,0 0 16,0 0-16,0 0 0,-21 0 0,0 1 15,0-22-15,0 21 0,-1 0 16,1 0-16,0-21 0,0 21 0,0-21 16,0 0-16,-1 21 0,1-21 15,0 0-15,21 22 0,-21-22 16,0 0-16,21 21 31,-21-21-15,21-21-1,0-1 1,0 1-16</inkml:trace>
  <inkml:trace contextRef="#ctx0" brushRef="#br1" timeOffset="93544.23">9737 12086 0,'0'-21'16,"0"0"15,21 21 47,-21 21-78,21 0 0,0 0 16,0 1-16,22 20 0,-22-21 15,0 21-15,21-20 0,1 20 0,-22-21 16,21 0-16,0 22 0,-20-22 16,20 0-16,0 21 0,-21-21 0,1 1 15,-1-1-15,0 0 0,0-21 0,0 21 16,0 0-16,1 0 16,-22 1-16,21-22 15,0 0 32,-21-22-31,0 1-1,0 0-15,0 0 16,0 0 0,0 0-16</inkml:trace>
  <inkml:trace contextRef="#ctx0" brushRef="#br1" timeOffset="94392.28">10477 11938 0,'0'0'0,"0"-21"0,0 0 31,-21 21-15,0 0-1,0 21-15,0 0 16,21 0-16,-21 0 0,-1 1 0,1 20 16,0 0-16,0 1 0,-21-1 15,20 0-15,-20 1 0,0 20 16,21-21-16,-22 1 0,-20-1 0,20-21 15,1 22-15,0-1 0,-1-21 16,1 21-16,21-20 0,-21 20 0,20-21 16,1 0-16,0 22 0,0-22 15,0 0-15,21 0 0,0 0 16,-21 0-16,-1 1 16,22-1-1,0-42 360,22 21-359,-22-22-1,0 1 1,0 0-16,21 21 0,-21-21 16,21 21-1</inkml:trace>
  <inkml:trace contextRef="#ctx0" brushRef="#br1" timeOffset="95811.47">8107 13589 0,'0'-21'31,"-21"0"-31,21 0 31,0-1-15,0 1 0,21 0 15,0 21-15,0 0-16,0-21 0,0 21 15,1 0-15,-1 0 0,0 0 0,0 0 16,0-21-16,0 21 0,1 0 15,20 0-15,-21 0 0,0 0 0,0 0 16,22 0-16,-22 0 0,0 0 16,21 0-16,-20 21 0,20-21 0,-21 21 15,21-21-15,-20 21 0,-1 0 0,21 1 16,-21-1-16,22 0 0,-22 0 16,0 0-16,21 0 0,-21 1 0,1-1 15,20 21-15,-21-21 16,0 0-16,0 22 0,22-22 0,-22 0 15,0 0-15,0 22 0,0-22 16,1 0-16,-1 0 0,-21 0 0,21 0 16,0 22-16,-21-22 0,0 0 0,0 0 15,21 0-15,-21 1 0,0-1 16,0 0-16,0 0 0,0 0 0,0 0 16,0 1-16,0-1 0,0 0 0,-21 21 15,0-21-15,21 1 0,-21-1 16,0 0-16,-1 0 0,22 0 0,-21 0 15,0 1-15,0-1 0,0 0 16,0 0-16,-1 0 0,1 0 16,-21 1-16,21-1 0,0 0 0,-22 0 15,1-21-15,21 21 0,-22 0 16,22 1-16,-21-1 0,0 0 0,20 0 16,-20 0-16,0-21 0,21 21 0,-22 1 15,22-1-15,0 0 0,-21-21 16,20 21-16,1 0 0,0-21 0,0 21 15,0 1-15,0-1 0,-1-21 16,1 21-16,0 0 0,0-21 0,0 21 16,0 0-16,-1-21 0,1 22 0,0-1 15,0 0-15,0 0 16,0-21-16,-1 21 0,1-21 16,0 21-16,0-21 0,0 22 15,0-22-15,-1 21 16,1-21-16,21-21 47,0-1-47,0 1 0,0 0 15,21 0-15,1 0 16,-1 0-16,-21-1 0,0 1 16,0 0-16,0 0 0,21 0 0,-21 0 15</inkml:trace>
  <inkml:trace contextRef="#ctx0" brushRef="#br1" timeOffset="96517.07">8086 14796 0,'0'0'0,"21"-22"15,-21 1-15,0 0 16,0 0 0,0 42 30,0 0-30,0 0-16,0 1 16,0-1-16,0 0 0,-21 0 15,21 0-15,-22-21 0,22 21 16,0 1-16,0-1 0,-21 0 0,0 0 16,21 0-16,-21 0 0,21 1 0,-21-1 15,0 0-15,21 0 0,-22 0 16,22 0-16,-21 1 0,0-22 0,21 21 15,0 0-15,-21-21 0,21 21 16,-21-21-16,21 21 0,0 0 31,0 1-15,0-1 0,0 0-16,0 0 15,0 0 1,0 0-1,21-21 17,0 0-17,0 0-15,0 0 0,1 0 16,-1 0-16,0 0 0,0 0 0,21-21 16,1 21-16,-22-21 0,21 21 0,1 0 15,-1-21-15,21 21 0,-20 0 16,-1-21-16,0 21 0,22 0 0,-22 0 15,1 0-15,-1-21 0,0 21 16,-21 0-16,22 0 0,-22 0 16,0 0-16,0 0 0,0 0 15,1 0 1</inkml:trace>
  <inkml:trace contextRef="#ctx0" brushRef="#br1" timeOffset="97507.49">7578 16129 0,'0'0'0,"0"-21"0,0 0 16,0 0-16,-22 21 0,22-22 0,0 1 15,-21 21 1,21 21 31,0 1-47,0-1 0,0 0 15,0 0-15,21 21 0,-21-20 0,22 20 16,-22 0-16,0-21 0,0 22 16,0-22-16,0 21 0,0 1 0,21-22 15,-21 21-15,0-21 0,0 22 0,21-22 16,-21 21-16,0-21 16,0 22-16,21-22 0,0 0 0,0 0 15,-21 0-15,22 0 0,-22 1 16,21-1-16,0-21 0,-21 21 0,21-21 15,0 0-15,0 0 0,1 0 0,20 0 16,-21 0-16,21-21 0,1 0 16,20-22-16,1 22 0,-1-21 0,1-1 15,20 1-15,22-21 0,0 20 16,21-20-16,0-1 0,21 1 0,-21-1 16,0 1-16,0 20 0,0-20 0,-21 21 15,-21-1-15,21 1 0,-43 21 16,1-22-16,-1 22 0,-21 21 15,22-21-15,-43 0 0,21 21 0,-20 0 16,20-21-16,-21 21 0,0-21 16,0 21-16,1 0 0,-1-22 15,0 22 1,0 0 0,0 0 15,-42 0 31</inkml:trace>
  <inkml:trace contextRef="#ctx0" brushRef="#br1" timeOffset="104379.29">7662 11197 0,'0'-21'0,"0"0"47,-21 21-47,0 0 15,0 0-15,0 21 16,-1 0-16,1-21 15,21 21-15,0 1 0,0-1 0,-21 0 16,21 0-16,0 0 0,0 0 16,0 1-16,0-1 0,0 0 15,0 0-15,0 0 0,0 0 16,0 1-16,21-22 16,-21 21-16,21-21 15,1 0-15,-1 0 16,0 0-16,0 0 0,0 0 15,0 0-15,-21-21 16,22-1-16,-1 22 0,-21-21 16,21 0-16,-21 0 0,0 0 15,0 0-15,0-1 0,0 1 0,0 0 16,0 0-16,0 0 0,0 0 16,0-1-16,0 1 0,-21 21 15,21-21-15,0 0 16,-21 21-16,-1 0 15,1 0-15,0 0 0,0 0 16,0 0-16,-22 21 0,22 0 16,0 0-16,0-21 0,0 22 0,0-1 15,-1 0-15,1 0 0,0 0 16,21 0-16,0 1 0,0-1 0,0 0 16,0 0-16,0 0 0,0 0 15,0 1-15,0-1 0,0 0 16,21-21-16,0 21 15,1-21-15,-1 0 16,0 0-16,0 0 16,0 0-16,0 0 15,1 0-15,-1-21 0,0 0 16,0 0-16,0-1 0,0 1 16,-21-21-16,22 21 0,-22 0 15,0-1-15,0 1 0,0 0 16,0 0-16,0 0 0,0 0 0,0-1 15,-22 22-15,1-21 0,0 21 16,0 0-16,0 0 16,0 0-16,-1 0 0,1 0 15,0 21-15,21 1 16,-21-1-16,0 0 16,0-21-16,21 21 0,0 0 15,0 0-15,0 1 0,-22-1 0,22 21 16,0-21-16,0 0 15,0 1-15,0-1 0,0 0 0,0 0 16,22-21 0,-1 0-16,0 0 0,0 0 15,0 0-15,0 0 0,1 0 16,-1 0-16,0 0 0,-21-21 16,21 0-16,0 21 0,0-21 0,-21-1 15,22 1-15,-22 0 16,0 0-16,0 0 0,0 0 15,0-1-15,0 1 0,0 0 0,-22 0 16,22 0-16,-21 0 16,0 21-16,0 0 0,0 0 15,0 0-15,-1 0 16,1 0-16,0 0 0,0 21 16,0 0-1,21 0-15,-21-21 0,21 21 16,0 0-16,0 1 0,0-1 15,0 0-15,0 0 16,0 0-16,0 0 16,21-21 15,0 0-31,0 0 16,0 0-16,0 0 15,1 0-15,-1 0 16,-21-21-16,21 21 0,-21-21 0,21 0 15,-21 0 1,0 0-16,0-1 0,0 1 16,0 0-16,0 0 0,0 0 15,-21 21-15,21-21 0,-21-1 0,0 1 16,-1 21-16,1 0 16,0 0-1,0 0-15,0 0 16,0 0-1,21 21 1,0 1-16,0-1 16,0 0-16,0 0 0,0 0 15,0 0-15,0 1 0,21-1 16,-21 0-16,21 0 0,-21 0 16,21-21-16,-21 21 0,21-21 15,0 0-15,-21 22 0,22-22 0,-1 0 16,0 0-16,0 0 15,0 0-15,43-22 32,-64 1-32,21 0 0,-21 0 15,0 0-15,0 0 0,0-22 0,0 22 16,0 0-16,0 0 0,0-22 16,0 22-16,-21 0 0,0 21 0,21-21 15,-22 0-15,1 21 0,0-21 16,0 21-16,0 0 15,0 0-15,-1 0 16,1 0-16,0 21 16,0 0-16,0 0 15,21 0-15,0 0 0,0 1 16,0-1-16,0 0 0,0 0 0,0 0 16,0 0-16,0 1 0,0-1 0,0 0 15,0 0-15,0 0 0,0 0 16,0 1-16,21-22 15,-21 21-15,21-21 0,0 0 16,0 0-16,1 0 16,-1 0-16,0-21 15,0-1-15,0 22 0,-21-21 16,21 0-16,-21 0 0,22 0 0,-22 0 16,0-1-16,0 1 0,0 0 0,0 0 15,0 0-15,0 0 0,0-1 16,0 1-16,0 0 15,-22 21-15,1 0 0,0 0 16,0 0-16,0 0 16,0 0-16,-1 0 0,22 21 15,-21 0-15,21 1 16,-21-1-16,21 0 0,-21 0 0,21 0 16,0 0-16,0 1 15,0-1-15,0 0 0,0 0 16,0 0-16,0 0 15,21-21 17,0 0-17,0 0-15,-21-21 0,22 0 16,-1 0-16,0 0 16,-21 0-16,0-1 0,0 1 0,21 0 15,-21 0-15,0 0 0,0 0 16,0-1-16,0 1 0,-21 0 15,0 21-15,21-21 0,-21 21 16,-1 0-16,1 0 16,0 21-16,0 0 15,0 0-15,0-21 0,21 22 16,-22-1-16,1 0 0,21 0 0,0 0 16,-21 0-16,21 1 15,0-1-15,0 0 16,0 0-1,21-21-15,0 0 16,1 0-16,-1 0 16,0-21-16,0 0 15,0 21-15,0 0 0,-21-21 0,22 21 16,-22-22-16,21 22 16,-21-21-16,0 0 0,21 21 15,-21-21-15,21 21 16,-42 0 15,0 0-15,0 21-16,-1-21 15,1 0 1,21-21 31,0 0-47,0 0 15,0-1 1,0 44 47,-21-22-63,21 21 0,-21 0 31,21 0-16,0-42 32,0 0-47,0 0 16,0-1-16,0 1 16,0 0 15,-21 21-31,21 21 47,0 0-32,0 1 1,0-44 62,0 1-62,0 0-1,0 42 63,0 0-62,-21-21-16,21 22 0,0-1 16</inkml:trace>
  <inkml:trace contextRef="#ctx0" brushRef="#br0" timeOffset="123908.91">17970 6033 0,'22'21'16,"-1"-21"0,0 0-16,0 0 0,0 0 15,-21-21-15,21 21 0,1-22 0,-1 1 16,0 21-16,0-21 0,0 0 16,0 0-16,-21 0 0,0-1 0,0 1 15,0 0-15,0 0 16,-21 0-16,0 0 0,0 21 0,-21 0 15,20 0-15,-20 0 0,21 0 0,-21 0 16,-1 0-16,1 21 0,0 0 16,-1 21-16,1-21 0,0 1 0,20 20 15,-20-21-15,21 0 0,0 22 16,0-22-16,-1 0 0,22 0 0,0 0 16,0 0-16,22-21 15,-1 0-15,0 0 0,0 0 16,21 0-16,-20 0 0,20 0 0,0-21 15,-21 21-15,22-21 0,-1 0 16,-21 0-16,22 0 0,-22-1 16,0 1-16,0 0 0,0 0 0,0 0 15,-21 0-15,22-1 0,-22 1 16,0 0-16,-22 42 31,1 0-31,0 1 0,21-1 16,0 0-16,-21 0 0,21 0 15,-21 0-15,21 22 0,0-22 0,0 0 16,0 0-16,0 0 0,21 1 16,0-22-16,0 0 0,22 0 15,-22 0-15,21 0 0,-21 0 0,22 0 16,-1 0-16,-21 0 16,21-22-16,1 1 0,-22 0 0,21 0 15,-21 0-15,1 0 0,-1-22 0,-21 22 16,0-21-16,0-1 0,0 1 15,-21 21-15,-1-21 0,-20-1 0,0 1 16,-1 0-16,1 20 0,-21 1 16,20 0-16,-20 21 0,-1 0 0,1 0 15,-1 21-15,1 0 0,-1 1 16,1 20-16,-22 21 0,22-20 0,-1-1 16,22 22-16,-1-22 0,1 21 0,0-20 15,21 20-15,21-20 0,0-1 16,0 21-16,0-20 0,42-1 15,-21 0-15,21 1 0,1-22 16,-1 0-16,22 0 0,-22 0 0,21 1 16,1-22-16,-1 0 0,1 0 0,-1 0 15,1-22-15,-1 1 0,22 0 16,-21-21-16,20 21 0</inkml:trace>
  <inkml:trace contextRef="#ctx0" brushRef="#br0" timeOffset="124127.79">19198 5779 0,'-106'84'15,"85"-63"1,0 22-16,0-22 0,0 21 16,-1 1-16,1-22 0,0 21 0,0-21 15,21 22-15,-21-22 0,0 21 0,21-21 16,0 0-16,-22 1 0,22-1 15,0 0-15,0 0 0,22-21 16,-1 0 0,0 0-16,0-21 0</inkml:trace>
  <inkml:trace contextRef="#ctx0" brushRef="#br0" timeOffset="124615.71">19029 5779 0,'0'-22'0,"0"44"0,0-65 15,0 22-15,0 0 0,0 0 16,21 0-16,0 21 0,21-22 16,-20 22-16,20 0 0,0 0 15,1 0-15,-1 0 0,0 0 0,1 22 16,-1-1-16,0 0 0,-21 21 16,1-21-16,-22 22 0,0-22 0,0 21 15,-43-21-15,22 22 0,-42-22 16,20 0-16,-20 0 0,20 0 15,-20 1-15,-1-1 0,22-21 0,0 21 16,-1-21-16,22 0 0,-21 0 16,21 0-16,63 0 15,-21-21 1,22 21-16,-22 0 0,21-21 16,22 21-16,-22 0 0,0 0 0,22 0 15,-1 0-15,-20 0 0,20 21 16,-21 0-16,1-21 0,-1 21 0,0 0 15,-20 0-15,-1 1 0,-21-1 0,0 0 16,0 0-16,-21 0 16,-22 0-16,1 1 0,0-1 0,-22 0 15,1 0-15,20 0 0,-20 0 16,-1-21-16,1 22 0,-1-1 0,22-21 16,0 0-16,-1 21 0,1-21 0,21 0 15,0 0-15,-1 0 0,1 0 16,21-21-16,0 0 0,0-1 15,0 1-15,0 0 0,21 0 16,1 0-16,20 0 0,0-1 0</inkml:trace>
  <inkml:trace contextRef="#ctx0" brushRef="#br0" timeOffset="124844.18">19791 5757 0,'0'0'0,"0"43"31,0-22-31,0 0 0,0 21 0,0 1 16,0-22-16,0 21 0,0 1 15,0-22-15,0 21 0,0-21 0,0 0 16,0 1-16,0-1 0,0 0 16,0 0-16,0 0 0,0 0 15,0-42 16,0 0-31</inkml:trace>
  <inkml:trace contextRef="#ctx0" brushRef="#br0" timeOffset="125024.29">19939 5821 0,'21'0'15,"-42"0"-15,42 21 0,0 0 0,-21 0 0,21-21 16,1 22-16,-22-1 0,21 0 15,0 0-15,-21 0 0,21 0 0,0 1 16,-21-1-16,21 0 16,1-21-1</inkml:trace>
  <inkml:trace contextRef="#ctx0" brushRef="#br0" timeOffset="125435.89">20659 5673 0,'0'0'0,"-22"0"16,1 0-16,0 0 15,-21 21-15,-1 0 0,22 0 0,-21 0 16,0 1-16,-1 20 0,1-21 16,21 0-16,-22 0 0,22 1 15,-21-1-15,21 0 0,21 0 0,0 0 16,0 0-1,21-21 1,0 0-16,0-21 0,22 0 16,-22 21-16,21-21 0,85-85 15,-85 64 1,-20 21-16,-1-22 0,0 22 0,0 0 16,-21 42-1,0 0-15,0 0 16,-21 1-16,0 20 0,0 0 15,-1 1-15,-20-1 0,21-21 16,0 21-16,0 1 0,21-22 0,-22 21 16,1-21-16,21 1 0,-21 20 0,21-21 15,0 0-15,0 0 0,0 1 16,0-1-16,0 0 0,0 0 16,0 0-16</inkml:trace>
  <inkml:trace contextRef="#ctx0" brushRef="#br0" timeOffset="125743.71">18627 6900 0,'-43'0'0,"86"0"0,-128 0 0,43 0 16,20 0-16,44 0 0,-1 0 15,42 0-15,-20 0 0,41-21 16,-20 21-16,42-21 0,-1 21 0,1-21 16,42 21-16,-21-21 0,22 21 15,-1 0-15,-21-21 0,21 21 16,-21 0-16,0-22 0,0 22 0,-21 0 16,-22-21-16,1 21 0,-21 0 15,-22 0-15,-21-21 0,0 21 0,-63 0 31,0 0-31,-22 0 0,1 0 0,-1 0 16,-21 0-16,-20 0 0,-1 21 0,0-21 16</inkml:trace>
  <inkml:trace contextRef="#ctx0" brushRef="#br0" timeOffset="126004.08">18203 7091 0,'0'0'0,"-169"63"16,148-41-16,0-22 15,42 0-15,0 0 16,21 0-16,22 0 0,20 0 16,22 0-16,0 0 0,21-22 0,0 22 15,0-21-15,21 21 0,22 0 16,-22-21-16,0 21 0,0 0 0,0 0 16,-21-21-16,-21 21 0,0 0 0,-21 0 15,-22 0-15,1 0 0,-22 0 16,0 0-16,-63 0 15,-21 0-15,-1 0 16,-20 0-16,-1 0 0,1 0 16,-22 0-16,-21 0 0,22 0 0</inkml:trace>
  <inkml:trace contextRef="#ctx0" brushRef="#br0" timeOffset="126275.93">17949 7535 0,'0'0'0,"-21"22"0,0-1 0,42 0 16,0-21-16,22 0 16,-1 0-16,21 0 0,22 0 0,0 0 15,21-21-15,-1 21 0,22-21 0,-21-1 16,0 22-16,21-21 16,0 21-16,-21-21 0,0 21 0,0 0 0,-1-21 15,-20 21-15,0 0 0,-22 0 16,1 0-16,-22 0 0,-21 0 15,0 0-15,-42 0 16,0 0-16,-21 0 0,-1 0 16,-20 0-16,-22 21 0,1-21 0,-1 0 15,0 21-15,-42-21 0,21 21 0,-21-21 16</inkml:trace>
  <inkml:trace contextRef="#ctx0" brushRef="#br0" timeOffset="126509.33">17632 7832 0,'-64'21'0,"128"-42"0,-149 63 15,43 0 1,63-42-16,42 0 0,-20 0 16,20 0-16,22 0 0,0 0 0,20-21 15,22 21-15,0-21 0,0 21 16,22-21-16,-22 0 0,21 21 0,-21-21 16,21-1-16,-21 22 0,0-21 15,0 21-15,-21 0 0,-22-21 0,1 21 16,0 0-16,-22-21 0,-20 21 0,-1 0 15,0 0-15,-21 0 0,1 0 16,-1 0-16,0 0 0,0 0 16</inkml:trace>
  <inkml:trace contextRef="#ctx0" brushRef="#br0" timeOffset="127586.2">18817 10033 0,'0'0'0,"0"21"0,21-21 15,0 0 1,1 0-16,-1 0 0,0-21 16,0 0-16,0 0 0,0 0 0,1 21 15,-1-22-15,-21 1 0,21 0 0,-21-21 16,0 21-16,0-1 0,0 1 15,0-21-15,0 21 0,-21 0 16,0-22-16,-1 22 0,1 21 0,0 0 16,-21 0-16,21 0 0,-22 0 15,22 21-15,-21 22 0,-1-22 0,22 21 16,-21 0-16,21 1 0,-22-1 16,1 0-16,21-20 0,0 20 0,0 0 15,-1-21-15,22 1 0,0 20 0,0-21 16,0 0-16,22 0 15,20-21-15,-21 0 0,21 0 0,-20 0 16,20 0-16,0-21 0,1 0 0,-1 21 16,0-21-16,1 0 0,-22-22 15,21 22-15,-21 0 0,0-21 16,1 21-16,-1-22 0,0 1 0,-21 21 16,0-22-16,21 22 0,-21 0 15,0 0-15,0 0 0,0 42 16,0 0-1,0 0-15,0 0 0,-21 1 0,21 20 16,0-21-16,0 0 0,-21 22 0,21-22 16,0 0-16,0 0 0,0 0 15,0 0-15,21 1 0,0-1 0,0-21 16,0 0-16,1 0 0,20 0 16,-21 0-16,21 0 0,1 0 0,-1 0 15,0 0-15,1-21 0,-22-1 0,21 1 16,1-21-16,-22 21 15,0-22-15,-21 1 0,0 0 0,0-1 16,0-20-16,0 21 0,0-22 0,-42 22 16,20-22-16,-20 22 0,0 0 15,-1-1-15,1 22 0,-21-21 0,-1 42 16,22-21-16,-22 21 0,1 0 0,-1 0 16,1 21-16,-22 0 0,22 21 15,-1 1-15,-21 20 0,22-21 0,-1 43 16,22-21-16,-21-1 0,41 22 15,-20-22-15,42 1 0,0-1 0,0 1 16,0-22-16,0 22 0,21-22 0,22 0 16,-1 22-16,0-43 15,1 21-15,-1-21 0,21 1 0,1-1 16,-1 0-16,1-21 0,-1 0 0,1 0 16,-1 0-16,1-21 0,21 21 15,-22-21-15,22-22 0,-22 22 0,1-21 16,-1-1-16,1 1 0,-22 0 0</inkml:trace>
  <inkml:trace contextRef="#ctx0" brushRef="#br0" timeOffset="127828.06">20066 9440 0,'0'0'0,"-21"0"16,21-21-1,21 21 1,0 0-16,0 0 0,22 0 16,-1-21-16,21 21 0,1 0 0,-1 0 15,1 0-15,-1 0 0,-20 0 16,20 0-16,-20 0 0,-1 0 0,-21 0 16,0 0-16,-42 0 15,-21 0-15,-1 0 16,1 0-16</inkml:trace>
  <inkml:trace contextRef="#ctx0" brushRef="#br0" timeOffset="128051.93">20193 9440 0,'0'0'0,"0"22"0,0-1 16,0 0-16,0 21 15,0-21-15,0 22 0,0-1 0,0 0 16,0 1-16,0-1 0,0 0 15,0 1-15,0-1 0,0-21 0,-21 22 16,0-22-16,-1 21 0,22-21 16,0 0-16,0 1 0,0-1 15,-21 0-15,42-21 16,1 0-16,-1 0 16,21 0-16,-21-21 0</inkml:trace>
  <inkml:trace contextRef="#ctx0" brushRef="#br0" timeOffset="128608.01">20510 9927 0,'22'-21'31,"-1"21"-31,0-21 0,0 0 16,0 21-16,0-21 0,22-1 15,-22 1-15,0 0 16,0 0-16,-21 0 0,21 0 0,-21-1 15,0 1-15,0 0 0,0 0 16,-21 21 0,0 0-16,0 21 0,-21 0 0,20 0 15,-20 22-15,21-22 0,0 21 16,-22 1-16,22-22 0,0 21 0,21-21 16,0 22-16,0-22 0,0 0 0,0 0 15,0 0-15,0 0 16,0 1-16,21-22 0,0 0 0,1 21 0,20-21 15,0 0-15,1 0 0,-1 0 16,0 0-16,1-21 0,-1-1 16,0 22-16,22-21 0,-22 0 0,0-21 15,1 21-15,-22-22 0,21 22 0,-21-21 16,1 21-16,-1-22 0,-21 22 16,0 0-16,0 0 0,0 0 0,-21 21 15,-1 0-15,1 0 0,0 0 0,0 21 16,0 0-16,0 0 0,-1 0 15,22 0-15,0 22 0,0-22 0,0 0 16,0 0-16,0 22 0,0-22 16,0 0-16,0 0 0,22 0 15,-22 0-15,21 1 0,-21-1 16,0 0-16,-21-21 16,-1 0-16,1 0 15,0 0-15,21-21 16,0 0-16,0-1 0,0-20 15,21 21-15,0-21 0,1 20 16,20-20-16</inkml:trace>
  <inkml:trace contextRef="#ctx0" brushRef="#br0" timeOffset="128847.88">21717 9271 0,'0'21'16,"-21"0"-1,0 1-15,-1-1 0,1 21 0,0 0 16,-21 1-16,21-1 0,-1 22 16,1-22-16,-21 21 0,21-20 0,0-1 15,21 0-15,-22 1 0,22-1 0,-21 0 16,21-20-16,0-1 0,0 0 16,0 0-16,0 0 0,21 0 0,1-21 15,-1 0-15,0 0 0,0 0 16,21 0-16,-20 0 0,20 0 0,-21-21 15,21 0-15,-20 21 0</inkml:trace>
  <inkml:trace contextRef="#ctx0" brushRef="#br0" timeOffset="129056.76">21336 9631 0,'-42'0'0,"84"0"0,-106 0 0,64-21 16,43 21-1,-22 0-15,21 0 0,22 0 0,-1 0 16,1 0-16,-1 0 0,1 0 16,-1 0-16,22 0 0,-22 0 15,-20 0-15,20 0 0,-20 0 0,-1 0 16,-21 0-16,0 0 0,-42 21 31</inkml:trace>
  <inkml:trace contextRef="#ctx0" brushRef="#br0" timeOffset="129367.59">19050 10710 0,'-85'22'0,"170"-44"0,-254 65 16,105-22-16,22 0 0,-1-21 15,22 0-15,21 21 0,21-21 0,22 0 16,-1 0-16,43 0 0,-1 0 0,43 0 16,22 0-16,-1 0 0,21 0 15,22 0-15,-22 0 0,43 0 0,-22 0 16,1 0-16,-22-21 0,0 21 0,-21-21 16,1 21-16,-1-21 0,-21 0 15,-21 21-15,-1-22 0,-20 22 0,-21 0 16,-1-21-16,-21 21 0,-20 0 15,-1 0-15,-42 0 16,-1 0-16,-20 0 0,-21 0 0,-22 0 16</inkml:trace>
  <inkml:trace contextRef="#ctx0" brushRef="#br0" timeOffset="129648.43">19304 11070 0,'0'0'0,"-64"43"0,22-22 15,0-21-15,-1 21 0,22-21 16,42 0-16,22 0 16,-1 0-16,22 0 0,20 0 15,1 0-15,21 0 0,0 0 0,-1 0 16,22 0-16,-21 0 0,21 0 0,0 0 16,0 0-16,0 0 0,-21 0 15,0-21-15,0 21 0,-22 0 0,1 0 16,-21-21-16,-1 21 0,-21 0 0,1 0 15,-22 0-15,0 0 0,-42 0 16,-21 0-16,-1 0 16,1 0-16,-43 0 0,1 0 15,-1 0-15,-21 21 0,-21 0 0</inkml:trace>
  <inkml:trace contextRef="#ctx0" brushRef="#br0" timeOffset="130348.05">19600 11303 0,'-381'85'15,"297"-64"1,697-169-16,-761 190 0,-402 85 0,465-106 0,43 0 0,0 1 15,20-1-15,22 0 0,22 0 16,-1-21-16,42 0 0,1 0 16,20 0-16,22 0 0,0 0 0,21 0 15,21 0-15,-21-21 0,21 0 0,1 21 16,20-21-16,-21 21 0,-21-22 16,21 22-16,-42 0 0,0-21 0,0 21 15,-22-21-15,-20 21 0,-1 0 16,-20 0-16,-22 0 0,0 0 15,-42 0-15,-21 0 16,-1 0-16,-20 21 0,-22 0 0,0-21 16,-20 22-16,-1-22 0,-21 21 15,0-21-15,-21 21 0,21 0 0,-22 0 16,-20-21-16,21 21 0,21 1 0,0-1 16,0 0-16,42 0 0,22 0 15,-1 0-15,22 1 0,21-22 0,21 21 16,0 0-16,21-21 0,0 0 0,21 21 15,1-21-15,20 0 16,22 0-16,0 0 0,-1 0 0,22 0 0,0 0 16,0 0-16,0 0 0,21 0 15,-22-21-15,22 21 0,-21 0 16,0-21-16,-21 21 0,21 0 0,-22 0 16,-20 0-16,20 0 0,-41-21 0,-1 21 15,0 0-15,-20 0 0,-1 0 16,-42 0-16,-1 0 15,-20 0-15,-21 0 0,-1 0 0,-21 21 16,-20-21-16,-1 21 0,0-21 0,-21 21 16,21 0-16,-21-21 0,21 21 15,-21 1-15,21-1 0,1 21 0,-1-21 16,21 0-16,0 22 0,22-22 0,-1 0 16,1 0-16,21 0 15,-1 1-15,22-1 0,0 0 0,0-21 16,21 21-16,21 0 15,0-21-15,21 0 16,1 0-16,41 0 0,-20 0 0,42 0 16,0 0-16,-1 0 0,1-21 0,21 21 15,-21-21-15,21 21 0,-21-21 16,21 21-16,-21 0 0,0-21 0,-22 21 16,1 0-16,-22-22 0,22 22 0,-43 0 15,1 0-15,-1 0 0,0 0 16,-20 0-16,-1 0 15</inkml:trace>
  <inkml:trace contextRef="#ctx0" brushRef="#br0" timeOffset="131332.01">18986 14415 0,'43'-106'31,"-22"85"-31,0-1 16,0 1-16,0-21 0,1 21 0,20 0 15,-42-22-15,21 22 0,-21-21 0,0 21 16,0-22-16,0 22 0,-21 0 16,0 0-16,0 21 0,-22-21 0,22 21 15,-21 0-15,-1 0 0,1 21 16,0-21-16,-1 21 0,1 0 15,0 21-15,-1-20 0,22 20 0,-21-21 16,21 21-16,-22-20 0,22-1 16,21 21-16,0-21 0,0 0 0,0 1 15,0-1-15,0 0 0,21-21 16,22 0-16,-22 0 0,21 0 16,1-21-16,-1 0 0,-21-1 0,21 1 15,1 0-15,-1 0 0,0 0 16,1-22-16,-22 22 0,21 0 0,-42 0 15,21 0-15,-21 0 0,22-1 16,-22 44 0,0-1-16,0 0 15,-22 0-15,22 21 0,0-20 16,0-1-16,0 0 0,-21 21 0,21-21 16,0 1-16,0-1 0,21 0 15,-21 0-15,22-21 0,20 0 0,-21 0 16,21 0-16,-20 0 0,41 0 0,-21-21 15,1 0-15,20 0 0,-20-1 16,-1-20-16,0 21 0,-21 0 0,1-22 16,-22 1-16,0 0 0,0-1 0,0 1 15,-43 0-15,22-1 0,-42 1 16,20 0-16,-20-1 0,-1 22 0,-20-21 16,20 21-16,1 21 15,-22 0-15,21 0 0,-20 21 0,-1 21 16,22-21-16,-1 22 0,-21-1 15,43 22-15,-21-22 0,20 21 0,1 1 16,21-1-16,0 1 0,-1-1 0,22 22 16,0-21-16,0-1 0,22 22 15,-1-43-15,21 22 0,-21-22 0,43 0 16,-22 1-16,22-22 0,-1 0 0,1-21 16,20 0-16,-20 0 0,20 0 15,1 0-15,0-21 0,-1 0 16,1-1-16,0-20 0,-22 21 0</inkml:trace>
  <inkml:trace contextRef="#ctx0" brushRef="#br0" timeOffset="131791.82">20045 14012 0,'0'-21'0,"0"42"0,0-63 0,0 21 16,-21 21-1,-1 21-15,1 0 16,21 22-16,-21-22 0,0 0 15,21 21-15,0 1 0,-21-1 0,21 0 16,-21 1-16,21-22 0,-22 21 16,22 0-16,-21-20 0,21 20 15,0-21-15,0 0 0,0 0 0,0 1 16,0-44 15,0 1-31,0 0 0,0-21 0,0 21 16,0-22-16,0 1 0,21 0 15,-21-1-15,22 1 0,-1 0 0,-21-1 16,21 1-16,0 0 0,21-1 16,-20 1-16,-1 21 0,21-22 0,-21 22 15,22 21-15,-1 0 0,-21 0 16,21 0-16,1 0 0,-22 21 16,21 22-16,-21-22 0,22 21 0,-22-21 15,0 22-15,-21-1 0,0 0 0,0 1 16,0-1-16,0 0 0,0-20 15,-21 20-15,0 0 0,0-21 0,-1 22 16,-20-22-16,21 0 0,-21 0 16,20 0-16,-20 1 0,21-22 0,0 0 15,0 0-15,-1 0 0,1 0 0,0 0 16,-21 0-16,21 0 0,-1-22 16</inkml:trace>
  <inkml:trace contextRef="#ctx0" brushRef="#br0" timeOffset="132464">19748 14330 0,'0'-64'0,"0"43"15,64 169-15,-128-211 0,64-43 0,0 85 0,0 0 0,22 21 16,20-21-16,-21 21 0,21 0 0,1 0 16,-1 0-16,0-22 0,1 22 15,20 0-15,22 0 0,-22-21 0,22 21 16,0-21-16,-22 21 0,22-21 16,-22 0-16,1 21 0,-1-21 0,-20-1 15,-1 22-15,0-21 0,-20 21 0,-1-21 16,-42 21 15,-1 21-31,-20 0 0,21 22 16,0-22-16,0 0 0,-1 21 15,1-20-15,21 20 0,-21-21 0,0 21 16,21-20-16,-21-1 0,21 0 16,0 0-16,0 0 0,0-42 31,0 0-16,0 0-15,0 0 0,0-1 0,0-20 16,21 21-16,-21-21 0,21-1 0,0 1 16,0 0-16,1-1 0,-1 1 15,0 0-15,0 20 0,0 1 0,0 0 16,1 21-16,-1 0 0,0 0 16,-21 21-16,21-21 0,0 43 15,0-22-15,1 0 0,-22 21 0,0-21 16,21 22-16,0-22 0,-21 21 15,0-21-15,0 22 0,21-22 0,-21 0 16,0 21-16,21-20 0,-21-1 0,0 0 16,0 0-16,0-42 31,0 0-31,0 0 16,0-22-16,21 22 0,1 0 0,-1-21 15,0-1-15,0 1 0,21 0 16,1-1-16,-1-20 0,0 20 0,22 1 15,-22 21-15,22 0 0,-22 0 16,0 21-16,1 0 0,-22 21 16,0 0-16,0 0 0,0 21 0,-21 1 15,0 20-15,0-20 0,0-1 0,0 0 16,-21 1-16,0 20 0,0-21 16,-21 1-16,20-1 0,1 0 0,0 1 15,-21-22-15,21 21 0,-22-21 0,22 1 16,-21-1-16,21 0 0,-1-21 15</inkml:trace>
  <inkml:trace contextRef="#ctx0" brushRef="#br0" timeOffset="133543.66">19621 15155 0,'0'0'16,"-84"43"-16,-1-22 0,0 0 0,22 21 16,-1-20-16,22-1 0,21 0 0,0 0 15,42 0-15,21-21 16,1 0-16,20 0 0,22 0 0,21 0 16,21 0-16,0-21 0,21 0 15,0 0-15,21 0 0,22-1 16,-22 1-16,0 0 0,22 0 0,-22 0 15,1 0-15,-22-1 0,0 22 0,-42-21 16,0 21-16,-1 0 0,-41 0 16,-22 0-16,-21 0 0,-42 21 15,-42 1-15,-1-1 16,-42 0-16,1-21 0,-1 21 0,-42 0 16,21 0-16,-43 1 0,1-1 0,0 0 15,-22 0-15,22-21 0,-22 21 16,22 0-16,0 1 0,20-1 0,1-21 15,21 21-15,21 0 0,22 0 16,20-21-16,1 21 0,42 1 16,-22-22-16,43 21 0,21-21 15,22 21-15,20-21 0,22 0 0,0 21 16,20-21-16,22 0 0,0 0 16,22 21-16,-1-21 0,21 0 0,0 0 15,-20 0-15,-1 21 0,0-21 0,-21 0 16,-21 0-16,0 22 0,-22-22 15,-20 21-15,-22-21 0,-21 21 0,-21 0 16,-21-21-16,0 21 0,-43 0 16,1-21-16,-1 22 0,-41-1 0,-1 0 15,0 0-15,-21-21 0,-21 21 16,21 0-16,-21 1 0,-1-1 0,1-21 16,0 21-16,21 0 0,0 0 15,42-21-15,22 0 0,-1 21 0,43-21 16,42 0-16,22 0 15,20 22-15,1-22 0,42 0 0,-22 0 16,22 0-16,21 0 0,-21 0 0,21 0 16,21 0-16,-21 0 0,0 0 15,-21 0-15,21 0 0,-21 0 0,-22 0 16,1 0-16,0 0 0,-22 0 16,-20 0-16,-1 0 0,-42 21 15,-42 0-15,-22 0 16,1-21-16,-22 21 0,-21 0 0,0-21 15,-21 22-15,-21-1 0,0 0 16,-21 0-16,20 0 0,-20 0 0,0 1 16,21-1-16,21 0 0,0 0 15,42 0-15,21 0 0,22 1 0,21-1 16,42 0-16,21 0 0,1-21 16,41 0-16,22 0 0,0 0 15,21 0-15,0 0 0,21 0 16,0-21-16,22 0 0,-22 21 0,0 0 15,-21-21-15,0 21 0,-21 0 16,-21 0-16,-22 0 0,-21 0 0,1 21 16,-43 0-16,-43 0 15,-20 0-15,-1 0 0,-20 1 0,-22-1 16,-21 0-16,0 0 0,0 0 0,0 0 16,-21 1-16,21 20 0,0-21 15,21 0-15,0 0 0,21 22 16,22-22-16,21 0 0,-1 0 0,43 0 0,0 1 15,43-22-15,-1 21 0,21-21 16,43 0-16,0 0 0,21-21 16,0-1-16,42 1 0,1 0 15,20 0-15,-20 0 0,20 0 0,-21-1 16,1 1-16,-1 0 0,-42 21 0,0-21 16,-42 0-16</inkml:trace>
  <inkml:trace contextRef="#ctx0" brushRef="#br1" timeOffset="139196.42">21886 10689 0,'0'-21'0,"0"0"16,-21 42 15,0 0-15,0 0-16,21 1 0,-21-1 16,-1 0-16,22 0 0,0 0 15,0 0 1,22-21-16,-1 0 0,0 0 15,0 0-15,0 0 0,0 0 16,1 0-16,-1-21 16,0 0-16,0 21 0,0-21 0,-21 0 15,0 0-15,21-1 0,-21 1 16,0 0-16,0 0 0,0 0 16,0 0-16,-21-1 0,0 22 15,0 0-15,0 0 0,0 0 16,-1 0-16,1 0 0,0 0 0,0 22 15,0-1-15,21 0 0,-21 0 16,21 0-16,-22 0 0,1 1 16,21-1-16,0 0 0,0 0 15,0 0 1,21-21-16,1 0 0,-1 0 16,0 0-16,0 0 0,0 0 15,0 0-15,1-21 0,-1 21 16,-21-21-16,21 0 0,-21 0 15,0-1-15,0 1 16,0 0-16,0 0 0,0 0 16,-21 21-16,0 0 15,-1 0-15,1 0 16,0 21-16,21 0 16,0 0-16,-21-21 0,21 21 15,0 1-15,0-1 0,0 0 16,21-21 15,0 0-31,0 0 16,1 0-16,-1 0 0,-21-21 15,0 0 1,0-1 0,0 1-1,-21 21 1,-1 0-16,1 0 15,21 21-15,-21-21 16,21 22-16,-21-22 0,21 21 16,21-21 15,0 0-31,0 0 16,1-21-16,-1 21 15,-21-22-15,21 22 0,-21-21 0,21 21 16,-21-21-16,0 0 15,-21 21 1,0 0-16,0 0 16,-1 0-16,22 21 15,-21-21-15,21 21 0,0 0 16,0 1 0,21-22-1,1 0-15,-1 0 16</inkml:trace>
  <inkml:trace contextRef="#ctx0" brushRef="#br1" timeOffset="139631.97">22542 10753 0,'22'21'15,"-1"-21"-15,0 0 0,0 0 0,0-21 16,0 21-16,1-21 0,-1-1 16,0 22-16,0-21 0,0 0 0,0 0 15,-21 0-15,0 0 0,0-1 16,0 1-16,0 0 0,-21 0 15,0 0-15,0 21 0,0 0 0,0 0 16,-1 0-16,-20 0 0,21 0 16,0 21-16,0 0 0,-22 0 0,22 0 15,0 1-15,21-1 16,0 21-16,-21-21 0,21 0 0,0 1 16,0-1-16,0 0 0,0 0 0,21 0 15,0 0-15,0 1 0,0-1 16,1 0-16,-1-21 0,0 21 0,21-21 15,-21 0-15,1 0 0,-1 0 0,21 0 16,-21 0-16,0 0 0,22 0 16,-22 0-16,0-21 0,21 21 0</inkml:trace>
  <inkml:trace contextRef="#ctx0" brushRef="#br1" timeOffset="140063.72">23093 10647 0,'0'0'0,"-21"-21"15,21 0 17,21 21-1,0 0-31,0 0 0,0 0 0,0 0 16,1 0-16,-1 0 0,-21 21 15,21 0-15,0-21 0,0 21 16,-21 0-16,21-21 0,-21 21 0,0 1 15,0-1-15,0 0 16,0 0-16,0 0 0,0 0 16,0 1-1,-21-22-15,0 0 16,0 0-16,0 0 16,21-22-1,0 1 1,0 0-16,0 0 15,0 0-15,21 0 16,-21-1-16,21 1 0,0 0 16,-21 0-1,21 21-15,1-21 0,-1 21 16,-21-21-16,21 21 0,0 0 0,-21-22 16,21 22-16,-21-21 0,21 21 15,-21-21-15</inkml:trace>
  <inkml:trace contextRef="#ctx0" brushRef="#br1" timeOffset="140540.09">23580 10562 0,'0'0'0,"21"-21"15,0 21 1,-21-21-16,0 0 0,21 21 16,0 0-16,0-21 15,1 21-15,-1 0 0,0 0 16,-21 21-16,21 0 0,-21 0 16,21 0-16,-21 0 0,0 1 15,0-1-15,0 0 0,0 0 0,0 21 16,0-20-16,0-1 0,-21 0 15,0 0-15,21 0 16,-21 0-16,21 1 0,-21-22 0,21 21 16,0-42 15,0-1-15,0 1-16,0 0 0,0 0 15,0 0-15,0 0 0,21-1 0,0 1 16,-21-21-16,21 21 0,0 0 0,0-1 15,1 1-15,-22 0 0,21 0 16,0 21-16,0-21 0,0 21 0,0 0 16,-21-21-16,22 21 15,-1 0-15,0 0 16</inkml:trace>
  <inkml:trace contextRef="#ctx0" brushRef="#br1" timeOffset="141011.82">24236 10478 0,'0'-22'31,"-21"22"-16,-1 0-15,1 22 0,0-1 0,0 0 16,0 0-16,0 0 0,-1 0 16,22 1-16,-21-1 0,21 0 0,-21 0 15,21 0-15,0 0 0,0 1 0,0-1 16,0 0-16,0 0 16,0 0-16,21-21 0,0 21 15,1-21-15,-1 0 0,0 0 16,0 0-16,0 0 0,0-21 15,1 21-15,-1-21 0,0 0 16,0 0-16,-21 0 0,0-1 16,21-20-16,-21 21 0,0-21 0,0 20 15,0 1-15,0-21 0,0 21 0,0 0 16,0-1-16,-21 1 0,0 21 16,0-21-16,0 21 0,-1 0 0,1 0 15,0 0-15,0 0 0,0 0 16,21 21-16,-21-21 0,21 21 0,-22 1 15,22-1-15,0 0 0,0 0 16,0 0-16,0 0 16,0 1-16,22-22 0,-22 21 0,21-21 15,0 21-15</inkml:trace>
  <inkml:trace contextRef="#ctx0" brushRef="#br1" timeOffset="141475.67">24511 10456 0,'0'0'0,"-21"-21"0,0 21 16,42 0 31,0 0-47,0 21 0,0-21 15,-21 22-15,21-22 0,1 21 0,-22 0 16,0 0-16,0 0 0,0 0 16,0 1-16,0 20 0,0-21 0,0 0 15,0 0-15,0 1 0,0-1 0,0 0 16,0 0-16,-22-21 16,22 21-16,0-42 46,0 0-46,0 0 16,0 0-16,22-1 0,-1 1 16,0-21-16,-21 21 0,21 0 15,0-1-15,0 1 0,1 0 0,-1 0 16,-21 0-16,21 0 0,0-1 16,0 1-16,0 21 0,1 0 15,-1 0 1,0 0-16,-21 21 15</inkml:trace>
  <inkml:trace contextRef="#ctx0" brushRef="#br1" timeOffset="143191.85">21336 11134 0,'21'21'47,"0"0"-47,-21 0 15,0 0-15,0 1 0,0-1 16,0 0-16,0 0 0,0 0 0,0 0 15,0 1 1,0-1-16,0 0 0,0 0 16,0 0-16,0 0 15,21-21 1,1 0 0,-1 0-16,0-21 0,0 0 15,0 0-15,22 21 0,-22-21 0,21 0 16,0-1-16,1 1 0,-1 21 0,0-21 15,-20 0-15,20 21 0,0-21 16,-21 21-16,22 0 0,-22 0 0,0 0 16,-21-21-16,21 21 15,-42 21 17,0-21-32,0 0 0,0 0 15,-1 21-15</inkml:trace>
  <inkml:trace contextRef="#ctx0" brushRef="#br1" timeOffset="143667.59">21315 11599 0,'0'22'16,"-21"41"15,21-42-31,-22-21 0,22 21 0,0 1 15,0-1 1,22-21 0,-1 0-1,0 0-15,0 0 0,0 0 16,22 0-16,-22 0 0,21-21 0,0 21 16,1-22-16,-1 1 0,0 0 0,22 21 15,-22-21-15,1 0 0,-1 21 16,0-21-16,1 21 0,-22 0 0,0-22 15,0 22-15,-21-21 0,-21 21 32,0 0-17,0 0-15,-1 0 0,1 21 16,0-21-16,0 0 16,0 22-16</inkml:trace>
  <inkml:trace contextRef="#ctx0" brushRef="#br1" timeOffset="144092.16">21315 11832 0,'0'21'0,"0"1"16,0-1-16,-21 0 15,21 0-15,-22 0 0,22 0 16,0 1 0,22-22-1,20 0 1,-21 0-16,0-22 0,22 22 0,-1-21 15,0 0-15,1 21 0,-1-21 0,21 0 16,-20 0-16,-1 21 0,22-22 16,-22 22-16,0-21 0,-21 21 15,22-21-15,-22 21 0,0 0 0,0 0 16,-42 0 15,0 0-31,0 0 0,0 0 16,-1 0-16,1 0 0,0 21 15,0 0-15</inkml:trace>
  <inkml:trace contextRef="#ctx0" brushRef="#br1" timeOffset="144439.97">21251 12213 0,'64'21'31,"-43"-21"-31,21 0 16,-21 0-16,1 0 0,-1 0 15,21 0-15,-21 0 0,22 0 0,-1 0 16,0-21-16,-21 21 0,22 0 0,-1-21 16,-21 21-16,0 0 0,1 0 15,-1-21-15,-21 0 0,21 21 16,-21-21-16,21-1 16,0 1-1</inkml:trace>
  <inkml:trace contextRef="#ctx0" brushRef="#br1" timeOffset="145583.41">22437 11155 0,'0'0'15,"0"-21"1,0 0-1,21 21 1,0 0-16,0 0 0,0 0 16,0 0-16,1 0 0,-1 0 15,0 0-15,0 0 0,0 0 0,0 0 16,1 0-16,-1 21 0,-21 0 0,0 0 16,0 0-16,0 0 15,-21 1-15,-1 20 0,1-21 16,0 0-16,-21 0 0,21 1 0,-22-1 15,22 0-15,0 0 0,0 0 16,0 0-16,-1 1 0,22-1 0,0 0 16,0 0-16,0 0 0,0 0 15,0 1-15,22-22 0,-1 21 16,0-21-16,0 21 0,0-21 16,0 0-16,1 0 0,-1 0 15,0 0-15,0 0 16,-42 0 31,0 0-47,0 0 0,-1 21 15,1-21-15,0 21 0,0 0 0,0 1 16,0-1 0,21 0-16,0 0 0,0 0 0,0 0 15,0 1-15,0-1 16,0 0-16,21 0 0,0 0 0,-21 0 15,21 1-15,0-1 0,-21 0 0,0 0 16,21 0-16,-21 0 0,0 1 16,0-1-16,0 0 0,0 0 15,0 0-15,-21-21 0,0 21 0,0 1 16,0-22-16,0 21 16,-1-21-16,-20 0 0,21 21 0,0-21 15,0 0-15,-1 0 0,1 21 16,0-21-1,0 0 1,42 0 265,-21-21-249,21 21-17,-21-21-15,0 0 16,21-1-16,1 22 0,-1-21 0</inkml:trace>
  <inkml:trace contextRef="#ctx0" brushRef="#br1" timeOffset="146388.97">23326 11705 0,'0'-21'0,"-22"21"0,22 21 78,0 0-63,0 1 1,0-1-16,0 0 0,0 0 16,0 0-16,0 0 0,0 1 15,0-1-15,0 0 0,0 0 16,0 0-16,0 22 0,0-22 0,0 21 16,0-21-16,-21 0 0,21 22 15,-21-22-15,21 0 0,0 0 0,0 22 16,-21-22-16,21 0 0,0 0 15,0 0-15,0 0 16,0 1-16,21-22 16,0 0-16,0 0 0,1 0 15,20 0-15,-21-22 0,21 22 16,22-21-16,-22 0 0,22 0 0,20-21 16,-20 20-16,21 1 0,20-21 15,-20 0-15,0-1 0,21 22 16,-22-21-16,22 21 0,-21-1 0,-1 1 15,1 0-15,-21 0 0,-1 21 0,1-21 16,-22 21-16,0 0 0,-21 0 16,22 0-16,-22-21 0,0 21 0,0 0 15,0 0-15,-21-22 78,0 1-46,-21 21-32,0 0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3T02:00:28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1122 0,'21'0'31,"1"0"-31,-1 0 16,0 0-16,0 0 16</inkml:trace>
  <inkml:trace contextRef="#ctx0" brushRef="#br0" timeOffset="1007.94">2688 699 0,'0'0'0,"0"-22"0,21 1 0,-21 0 15,0 0-15,0 0 0,0 0 16,21-1-16,-21 1 0,0 0 16,0 42 15,0 0-31,0 22 15,-21-22-15,21 21 0,-21 1 0,0-1 16,0 0-16,0 22 0,-1-1 16,1 1-16,-21-22 0,21 22 0,0-1 15,-22-21-15,22 1 16,0-1-16,0 0 0,0 1 0,21-1 16,0-21-16,0 0 0,0 1 15,0-1-15,21-42 31,0-1-31,0 1 16,0-21-16,22 0 0,-22-1 16,0-20-16,0-1 0,21 1 15,-20-1-15,-1-20 0,0 20 0,0 1 16,0-1-16,0 1 0,1 20 16,-22-20-16,21 20 0,-21 1 0,21 21 15,-21 0-15,0 0 0,0-1 16,0 44-1,0 20-15,0-21 16,0 21-16,0 1 0,0-1 0,0 0 16,0 22-16,0-1 0,0 1 15,0-1-15,0 1 0,0-22 0,0 22 16,0-1-16,0-20 0,0-1 16,0 0-16,0 1 0,0-1 15,0-21-15,0 0 0,0 0 0,0 1 16,0-1-16,21 0 15,0-21 1,-21-21-16,0 0 0,0-22 16,0 22-16</inkml:trace>
  <inkml:trace contextRef="#ctx0" brushRef="#br0" timeOffset="1195.83">2328 1143 0,'0'0'0,"-21"0"32,42 0-32,0 0 0,1 0 0,20 0 0,0 0 15,1 0-15,-1 0 0,0-21 16,1 21-16,20 0 0,-21-21 16,22 21-16,-22-21 0,1 21 15,-1-22-15,-21 22 0,21 0 0</inkml:trace>
  <inkml:trace contextRef="#ctx0" brushRef="#br0" timeOffset="1603.81">3450 995 0,'21'0'0,"-42"0"0,63-21 0,-20 0 16,-22-1-16,21 22 0,-21-21 16,0 0-1,-21 21 1,-1 0-16,-20 0 0,21 0 15,-21 21-15,-1-21 0,22 21 0,-21 1 16,-1-1-16,22 0 0,0 0 16,0 0-16,0 0 0,21 1 0,-21-1 15,21 0-15,0 0 0,21 0 16,0 0-16,0 1 0,0-22 16,22 21-16,-1 0 0,-21-21 15,21 21-15,-20 0 0,20 0 0,-21-21 16,0 22-16,0-1 0,-21 0 15,0 0-15,0 0 0,-21-21 16,0 21-16,-21-21 16,21 22-16,-22-22 0,22 0 0,-21 0 15,21 0-15,-1 0 0,1 0 16,-21 0-16,21 0 0,0 0 0,-1 0 16,1 0-1,21-22-15,0 1 16,0 0-16,21 0 15,1 0-15,20 0 0,-21-1 0</inkml:trace>
  <inkml:trace contextRef="#ctx0" brushRef="#br0" timeOffset="2035.56">4106 1058 0,'0'-21'16,"0"42"-16,21-42 0,-21 0 0,0 0 15,0 0-15,22 0 0,-22-1 16,0 1-16,0 0 16,-22 21-1,1 0-15,0 0 16,0 21-16,-21 0 0,-1 1 16,1-1-16,0 0 0,-1 21 15,22-21-15,-21 1 0,21 20 0,-22-21 16,43 0-16,0 0 0,0 1 15,0-1-15,21 0 0,22-21 16,-22 0-16,21 0 0,1 21 16,-1-21-16,-21 0 0,21 0 0,-20 0 15,-1 0-15,0 0 0,0 21 16,-21 0 0,-21-21-16,0 22 0,0-22 15,-22 21-15,1-21 0,0 21 0,20-21 16,-20 21-16,0-21 0,21 0 15,-22 21-15,22-21 0,0 0 0,0 0 16,0 0 0,-1 0-16,22-21 31,22 21-31</inkml:trace>
  <inkml:trace contextRef="#ctx0" brushRef="#br0" timeOffset="2707.2">4445 1122 0,'0'0'0,"0"-21"16,0 0-16,0-1 15,0 1-15,0 0 16,21 21-16,0-21 0,-21 0 0,21 0 15,1-1-15,-22 1 16,-22 42 15,1 1-31,0 20 0,-21-21 16,21 21-16,-1-20 0,1 20 16,0-21-16,21 21 0,0-20 0,-21 20 15,21-21-15,0 0 16,0 0-16,0 1 0,0-1 0,0 0 15,21-21-15,0 0 0,0 0 16,1 0-16,20 0 0,-21 0 0,21 0 16,-20 0-16,-1 0 0,21-21 15,-21 21-15,0-21 0,1-1 0,-1 1 16,0 0-16,0-21 0,0 21 16,0-22-16,1 22 0,-1 0 0,0-21 15,0 20-15,0 1 0,-21 0 16,21 21-16,1 0 0,-1-21 15,0 21-15,0 0 0,0 21 16,0 0-16,-21 0 0,22 1 16,-1-1-16,0 0 0,0 0 0,-21 21 15,21-20-15,-21-1 0,21 21 16,-21-21-16,0 0 0,0 1 0,0-1 16,0 0-16,0 0 0,0 0 15,0 0-15,-21-21 0,0 0 16,0-21-1,21 0 1,0 0-16,0 0 0,0 0 0,0-1 16,0-20-16,0 21 0,21 0 15,0-22-15,-21 22 0,21-21 16,1 21-16,-1 0 0,0-1 16,21 1-16,-21 0 0,22 0 0,-22 0 15,21 0-15,1-1 0,-22 1 16,21 0-16,0 0 0</inkml:trace>
  <inkml:trace contextRef="#ctx0" brushRef="#br0" timeOffset="2999.03">6075 550 0,'0'0'0,"-21"22"47,-1-1-47,22 0 0,-21 0 15,0 21-15,0 1 0,21-1 16,-21 0-16,0 1 0,-1 20 0,1-20 16,0-1-16,0 21 0,21-20 15,-21-1-15,21 0 0,-21 1 0,21-22 16,0 21-16,0-21 0,0 1 16,0-1-16,0 0 0,0 0 0,21-21 15,0 0-15,-21 21 0,21-21 16,0 0-16,0 0 0,1 0 0,-1 0 15,21-21-15,-21 21 0,0-21 16,1 0-16,-1-22 0,0 22 16,0 0-16</inkml:trace>
  <inkml:trace contextRef="#ctx0" brushRef="#br0" timeOffset="3199.43">5757 889 0,'0'0'0,"21"0"32,22 0-32,-22 0 0,21 0 15,1 0-15,-1 0 0,-21 0 0,21 0 0,1 0 16,-1 0-16,0 0 0,-20 0 16,-1 0-16,21 0 0,-21 0 15,0 0-15,-21-21 0,22 21 16</inkml:trace>
  <inkml:trace contextRef="#ctx0" brushRef="#br0" timeOffset="4259.03">15663 677 0,'0'0'0,"0"-21"0,-21 42 47,0 1-47,0-1 16,21 0-16,-21 21 15,-1 1-15,1-1 0,0 21 0,0-20 0,-21 20 16,20 1-16,1-1 15,0 1-15,-21 20 0,21-20 0,-1 21 16,1-1-16,21 1 0,-21 0 0,0-1 16,0 22-16,0-21 0,21-1 15,-22 22-15,1 0 0,21 0 0,-21 0 16,0 0-16,21-1 0,-21 22 0,0-21 16,-1 21-16,1 0 0,0 0 15,0 0-15,0 21 0,21-21 0,-21 22 16,-1-1-16,1 0 0,0 21 15,0-21-15,0 22 0,21-22 16,-21 21-16,-1 1 0,22-22 0,-21 0 16,0 21-16,21-21 0,0 1 0,-21-1 15,0 0-15,21 21 0,-21-21 16,21 22-16,-22-22 0,22 21 0,0-21 16,-21 22-16,0-1 0,0 0 0,21 1 15,-21-1-15,0 0 0,-1 1 16,-20-1-16,21 22 0,0-22 0,0 21 15,-1-20-15,1 20 0,0 1 0,0-22 16,0 22-16,0-22 0,-1 21 0,22-20 16,0-1-16,-21 22 0,21-22 15,0 0-15,-21 1 0,21-1 16,0 0-16,0 1 0,0-22 0,0 21 16,0-21-16,0 0 0,0 22 0,0-43 15,0 21-15,0 0 0,0-21 16,0-21-16,21 21 0,-21-21 0,21 0 15,-21-22-15,0 1 0,22-22 0,-22 1 16,21-22-16,-21 1 0,0-1 0</inkml:trace>
  <inkml:trace contextRef="#ctx0" brushRef="#br0" timeOffset="5140.04">16785 1461 0,'0'-22'32,"0"1"-32,42 0 0,-20 21 15,-1-21-15,21-21 0,0 20 0,-20 1 16,20-21-16,-21 21 0,21 0 15,-42-1-15,0 1 0,0 0 16,0 0-16,-42 21 0,21 0 16,-43 0-16,22 21 0,-21 0 15,-1 0-15,1 1 0,-1-1 0,1 21 16,-1-21-16,22 22 0,21-1 16,-22-21-16,43 21 0,0-20 0,0 20 15,0-21-15,21 0 0,1 22 16,20-22-16,0 0 0,1 21 15,-1-21-15,0 1 0,1-1 0,-1 21 16,0-21-16,-21 0 0,1 1 0,-1-1 16,-21 0-16,0 0 0,0 0 15,-21 0-15,-22-21 0,1 22 16,0-22-16,-22 0 0,1 21 0,-1-21 16,1 0-16,-1 0 0,22 0 15,-22 0-15,22-21 0,21-1 0,-22 1 16,22 0-16,0 0 0,21 0 0,0 0 15,0-1-15,0 1 0,21-21 16,22 21-16,-1 0 0,0-1 0,22 1 16,-1 0-16,1 21 0,-1-21 15</inkml:trace>
  <inkml:trace contextRef="#ctx0" brushRef="#br0" timeOffset="6146.83">17484 1439 0,'0'0'0,"-22"0"15,-20 0 1,21 22-16,0-1 0,0 0 0,-22 0 16,22 0-16,0 22 0,-21-22 15,20 21-15,1-21 0,-21 22 0,42-22 16,-21 0-16,21 21 0,-21-21 16,21 1-16,0-1 0,0 0 0,21-21 15,0 21-15,0-21 0,0 0 16,22 0-16,-1 0 0,0 0 15,1-21-15,-1 0 0,0 0 0,22-1 16,-22 1-16,-21-21 0,22 21 16,-22-22-16,-21 1 0,0 21 0,0-21 15,0-1-15,-21 22 0,-1-21 16,-20 21-16,0-1 0,-1 1 0,-20 21 16,21 0-16,-1 0 0,1 0 15,0 0-15,20 0 0,1 0 0,42 0 31,22 0-31,-1 0 0,22 0 0,-1 0 16,22 0-16,-1 0 0,-20-21 16,21 0-16,-1 21 0,22-21 15,-21 0-15,-1-1 0,-20 1 0,21 0 16,-43 0-16,21 0 0,-20 0 16,-22-1-16,0 1 0,0 21 0,-21-21 15,-21 21 1,0 0-16,0 0 0,0 21 0,-22 0 15,22 1-15,-21 20 0,-1 0 16,1 1-16,21-1 0,-21 21 0,-1 1 16,1-1-16,21 22 0,-22 0 0,1-22 15,0 22-15,21 21 0,-22-22 16,1 1-16,0 21 0,20 0 16,-20 0-16,0-22 0,21 22 0,-22-21 15,22-1-15,21 1 0,0-21 16,0-22-16,0 21 0,0-20 0,0-22 15,21 0-15,0 0 0,22 0 16,-22-21-16,21 0 0,-21-21 0,22 0 16,-1 0-16,0-21 0,22-1 0,-22 1 15,22-22-15,-22 22 0,0-21 16,1-1-16,-1-21 0,-21 22 0,0-22 16,-21 22-16,0-1 0,0 1 0,-21-1 15,-21 1-15,0-1 0,-1 22 16,-20 0-16,20-1 0,1 22 15,0-21-15,-1 21 0,22-1 16,0 1-16,0 0 0,21 0 16,0 0-16,42 21 0,-21-21 0,22-1 15,-1 1-15,0 0 0,22 0 16,21 0-16,-22 0 0,22-1 0,-1-20 16,1 21-16,0-21 0,-1-1 15,1 1-15,-21 0 0,-1-1 0,-21 1 16,1 0-16,-1-22 15,0 22-15,-20-1 0,-1 1 0,-21 0 0,0 21 16,0-22-16,0 22 0,-21 21 31,-1 21-31,1 0 0,0 1 16,0 20-16,0 0 0,0 1 0,-22 20 16,22-21-16,0 1 0,0-1 15,0 22-15,21-22 0,0 0 0,-22-21 16,22 22-16,0-1 0,0-21 0,0 0 15,0 1-15,0-1 0,22-21 16,-1 0-16,-21 21 0,21-21 0,0 0 16,0 0-16,-21-21 0,0 0 15,21-1-15,-21 1 0</inkml:trace>
  <inkml:trace contextRef="#ctx0" brushRef="#br0" timeOffset="6319.73">18627 1334 0,'-22'0'15,"44"0"-15,-1 0 32,0-22-32,21 22 0,1 0 15,-1 0-15,21-21 0,1 21 0,-22-21 16,22 21-16,20-21 0,-20 0 16,-1 0-16,22-1 0,-21 1 0,-1 0 15,22 0-15,-22-21 0</inkml:trace>
  <inkml:trace contextRef="#ctx0" brushRef="#br0" timeOffset="6723.49">19812 953 0,'21'0'0,"-42"0"0,42-22 0,-21 1 16,-21 42 0,0 1-16,0 20 15,-1-21-15,-20 21 0,21 1 16,-21-1-16,20 22 0,-20-22 0,0 0 16,21 1-16,-22-1 0,22 0 15,-21 1-15,21-1 0,-1 0 0,1-21 16,0 22-16,0-22 0,21 0 15,-21 0-15,21 0 16,0-42 0,21 21-16,0-21 0,0-21 15,0 21-15,1-22 0,20 1 0,-21 0 16,21-1-16,-20-20 0,20 20 16,-21-20-16,21-1 0,1 22 0,-22-21 15,0 20-15,0 22 0,0-21 16,1 21-16,-1 21 0,-21 21 15,0 0 1,0 21-16,0 1 0,0-1 0,0 0 16,0 1-16,0-1 0,0 21 15,0-20-15,-21-1 0,21 0 0,-22 1 16,22-22-16,-21 21 16,21-21-16,0 22 0,0-22 0,0 0 15,0 0-15,0 0 16,-21-21-16,0 0 0,0 0 15,0-21-15</inkml:trace>
  <inkml:trace contextRef="#ctx0" brushRef="#br0" timeOffset="7151.25">19473 1461 0,'21'0'31,"1"0"-31,20 0 0,-21 0 0,21-22 16,1 22-16,-1 0 15,22-21-15,-22 21 0,0-21 0,22 21 16,-22-21-16,0 0 0,22 21 0,-22-21 16,1-1-16,-1 1 0,-21 0 15,0 21-15,0-21 0,-21 0 0,0 0 16,-21 21 0,0 0-16,-21 0 0,21 0 0,-22 21 15,22-21-15,-21 21 0,21 0 16,-1 0-16,1 0 0,0 1 0,0-1 15,21 0-15,0 21 16,0-21-16,0 1 0,0-1 0,0 0 16,21 0-16,0-21 0,0 21 15,1 0-15,-1 1 0,0-22 0,0 21 16,0-21-16,0 0 0,1 21 0,-1-21 16,-21 21-1,-21-21 1,-22 0-16,22 0 0,-21 0 15,-1 0-15,1 0 0,0 0 0,21 0 16,-22 0-16,22-21 0,0 21 16,0 0-16,21-21 0,0 0 15,21 21-15,21-22 16</inkml:trace>
  <inkml:trace contextRef="#ctx0" brushRef="#br0" timeOffset="7511.04">20701 1418 0,'0'0'0,"21"0"0,0-84 31,-21 62-31,0 1 0,-21 21 16,0 0-16,0-21 0,-22 21 0,22 0 16,0 0-16,-21 0 0,-1 21 15,22-21-15,-21 21 0,21 1 16,0-1-16,-1 0 0,22 0 0,0 0 15,0 0-15,0 1 0,0-1 16,22-21-16,-1 21 0,21 0 0,-21 0 16,22 0-16,-22 1 0,21-22 15,-21 21-15,0 0 0,1-21 0,-1 0 16,-21 21-16,-21-21 16,-170 0-1,149 0 1,-1 0-16,1 0 0,0 0 15,-1 0-15,22 0 0,0 0 16,0 0-16,42 0 16,0 0-16,22-21 15</inkml:trace>
  <inkml:trace contextRef="#ctx0" brushRef="#br0" timeOffset="8111.7">21082 1482 0,'0'0'0,"0"-21"16,0-1-16,0 1 16,0 0-16,0 0 15,0 0 1,21 21-16,-42 0 47,0 21-47,0 0 0,-1-21 15,-20 21-15,42 0 0,-21 1 16,0 20-16,21-21 0,-21 0 0,21 0 16,0 1-16,0-1 0,21 0 15,0 0-15,0-21 0,0 0 16,0 21-16,1-21 0,-1 0 16,0 0-16,0 0 0,0 0 0,0-21 15,1 0-15,-1 0 16,0 0-16,-21-1 0,0 1 15,21-21-15,0 21 0,-21 0 0,21-1 16,1-20-16,-1 21 0,0 21 16,-21-21-16,21 0 0,0 21 0,22 0 15,-22 0-15,0 0 0,0 0 0,0 21 16,0 0-16,1 0 0,-1 0 16,-21 0-16,21 1 0,-21-1 0,0 0 15,0 21-15,0-21 0,0 1 16,0-1-16,0 0 0,0 0 0,-21-21 15,0 21-15,-1-21 16,1 0-16,0 0 16,0 0-16,21-21 15,0 0-15,0 0 16,0 0-16,0-1 0,21 1 0,0 0 16,0 0-16,1-21 0,20 20 15,0 1-15,-21-21 0,22 21 0,-1 0 16,0-1-16,1 1 0,-22-21 15,21 21-15,1 0 0,-22 21 0,21-22 16,-21 1-16</inkml:trace>
  <inkml:trace contextRef="#ctx0" brushRef="#br0" timeOffset="8347.56">22394 910 0,'0'0'0,"-21"0"31,0 21-31,21 1 0,-21-1 15,0 0-15,-1 21 0,1 1 0,0-22 16,0 21-16,21 0 0,-21 1 16,0-1-16,-1 0 0,22 1 0,-21-22 15,21 21-15,-21 1 0,21-22 16,0 0-16,0 0 0,0 0 16,0 0-16,0 1 0,0-1 0,21-21 15,0 0-15,1 0 0,-1 0 0,0 0 16,0 0-16,0-21 0,0-1 15,1 1-15</inkml:trace>
  <inkml:trace contextRef="#ctx0" brushRef="#br0" timeOffset="8522.77">22246 1207 0,'-21'-22'16,"42"44"-16,-63-65 0,21 43 0,42 0 47,0 0-47,0 0 0,21 0 15,1 0-15,-1 0 0,0 0 16,1 0-16,-1 0 0,0 0 16,1 0-16,-1 0 0,0 0 0,-20 0 15,-1 0-15,0 0 0</inkml:trace>
  <inkml:trace contextRef="#ctx0" brushRef="#br0" timeOffset="8979.5">17611 2180 0,'0'0'0,"-43"0"0,22 0 0,-21 0 16,21 0-16,42 0 31,21 0-31,0 0 0,22 0 16,-1 0-16,22 0 0,21 0 0,21 0 15,0 0-15,42 0 0,-21 0 16,43 0-16,-22 0 0,43 21 15,-22-21-15,22 0 0,0 0 0,-1 22 16,-20-22-16,21 0 0,-22 0 16,1 0-16,-22 0 0,-21 0 0,0 21 15,-21-21-15,0 0 0,-21 0 16,0 0-16,-21 0 0,-22 0 0,1 0 16,-22 0-16,0 0 0,-21 0 15,22 0-15,-22 0 0,0 0 0,-21-21 16,0-1-1,-21 22-15,0-21 0,-22 21 16</inkml:trace>
  <inkml:trace contextRef="#ctx0" brushRef="#br0" timeOffset="9743.62">2794 1630 0,'0'0'0,"-64"0"0,-84 21 32,169 0-17,1-21-15,20 0 0,0 0 16,22 0-16,20 0 0,22 0 0,0 0 15,21 0-15,21 0 0,22 0 16,-1-21-16,21 21 0,1 0 16,-1 0-16,1-21 0,-1 21 0,1 0 15,-22 0-15,22 0 0,-22-21 0,-21 21 16,0 0-16,-21 0 16,0 0-16,-42 0 0,0 0 0,-22 0 15,-20-21-15,-1 21 0,-21 0 16,0 0-16,-42 0 15,0 0 1,-21 0-16,-1 0 0,1 0 0</inkml:trace>
  <inkml:trace contextRef="#ctx0" brushRef="#br0" timeOffset="10867.22">825 2858 0,'0'-22'32,"22"22"-32,-1 0 0,0 0 15,0-21-15,0 0 16,0 0-16,1 21 0,-1-21 16,0 0-16,0-1 0,21-20 15,-20 21-15,-22 0 0,21 0 0,-21-22 16,0 22-16,0 0 0,0 0 15,0 0-15,0-1 0,-21 22 16,-1 0-16,1 22 16,0 20-16,0-21 0,0 21 15,0 1-15,21 20 0,0-20 0,0-1 16,-22 21-16,22-20 16,0-1-16,0 22 0,0-22 0,0 0 15,0 22-15,0-22 0,0 0 16,0-20-16,0 20 0,0-21 15,22 0-15,-22 0 0,0 1 0,-22-22 32,1-22-32,0 1 15,0 0-15,0-21 0,0 21 16,-1-22-16,1 22 0,21 0 0,-21-21 16,0 20-16,0 1 0,0 21 15,21-21-15,-22 21 16,1 0-16,0 21 15,21 0-15,0 1 16,0-1-16,0 21 0,0-21 0,0 0 16,21 1-16,22-1 0,-22 0 15,0 0-15,21-21 0,1 0 0,-1 0 16,0 0-16,22 0 0,-1-21 16,1 0-16,-1 0 0,22-1 0,-22-20 15,22 21-15,-21-21 0,-1-1 16,1 22-16,-22-21 0,0-1 15,1 1-15,-22 0 0,0-1 16,-21 1-16,0 0 0,0 21 0,0-22 16,0 22-16,0-21 0,-21 21 15,21-1-15,-21 22 16,-1 22-16,1-1 0,21 0 16,-21 21-16,21 1 0,-21-1 15,21 21-15,-21-20 0,21 20 0,-21 22 16,-1-22-16,1 22 0,0 0 15,0 21-15,0-22 0,0 1 0,-1 21 16,1-22-16,0 22 0,0 0 16,21 0-16,0-21 0,-21 20 15,21-41-15,0 21 0,0-22 0,0-21 16,0 1-16,21-1 0,0-21 16,0-21-16,0 0 0,22 0 15,-1-21-15,-21 0 0,43-21 0,-22-1 16,0 1-16,1-43 0,-1 22 15,0-1-15,-20-20 0,20-1 0,-21 21 16,-21-20-16,0 20 0,0-20 16,-21 20-16,-21-21 0,20 22 0,-20-1 15,-21 22-15,20 0 0,-20-1 16,-1 22-16,22 0 0,0 0 0,-1 0 16,22 0-16,-21 21 15,42-22 1,21 22-16,0-21 15,21 21-15,1-21 0,20 0 16,1 0-16,20 0 0,1-22 0</inkml:trace>
  <inkml:trace contextRef="#ctx0" brushRef="#br0" timeOffset="11115.35">3217 2201 0,'-63'0'31,"63"22"-31,-21-1 16,-1 21-16,1 0 0,21 1 0,-21-1 15,0 22-15,0-22 0,0 21 16,-1 1-16,1-22 0,21 1 0,-21-1 16,0 0-16,21 1 0,-21-22 15,21 21-15,0-21 0,0 0 16,21-21-16,0 0 15,21-21-15,-20 21 0,-1-21 16,0-21-16,21 21 0</inkml:trace>
  <inkml:trace contextRef="#ctx0" brushRef="#br0" timeOffset="11711.17">3323 2392 0,'0'0'0,"21"-42"0,-21-1 0,0 22 16,21 0-16,-21 0 0,0 42 31,0 0-31,0 0 0,0 22 15,0-1-15,-21 21 0,21-20 0,-21 20 16,0-20-16,21 20 0,-21-21 16,0 1-16,21-1 0,0 0 0,-22-20 15,22-1-15,-21 0 0,21 0 16,0 0-16,21-42 31,1 0-31,-22 0 0,21 0 16,0-1-16,0-20 0,0 0 15,0-1-15,1 1 0,-1 21 0,0-21 16,0 20-16,0 1 0,0 0 16,1 0-16,-1 42 15,-21 0-15,21 0 0,-21 1 16,0-1-16,0 21 0,0 0 0,0-20 16,0 20-16,0-21 0,0 0 15,21 22-15,0-22 0,-21 0 0,21-21 16,1 21-16,-1 0 0,21-21 0,-21 0 15,22 0-15,-1 0 16,0 0-16,1 0 0,-1-21 0,0 0 16,1 0-16,-1 0 0,0-22 15,1 22-15,-22-21 0,21-1 0,-21 1 16,0 0-16,-21-1 0,0 22 0,0-21 16,0 21-16,0-22 0,-21 22 15,0 21-15,0 0 0,0 0 16,-22 21-16,22 1 0,0-1 15,0 21-15,0-21 0,0 22 0,21-1 16,0-21-16,0 21 0,0-20 16,0-1-16,21 21 0,0-21 0,0-21 15,0 21-15,0 1 0,1-22 16,-1 0-16,21 0 0,-21 0 16,22 0-16,-1-22 0,-21 1 0,21 0 15,1 0-15,-22 0 0,0-22 16,0 22-16,0-21 0,-21 0 0</inkml:trace>
  <inkml:trace contextRef="#ctx0" brushRef="#br0" timeOffset="11903.16">2921 2455 0,'0'0'0,"-42"22"0,20-22 0,1 21 16,0-21-16,21 21 15,21-21-15,0 0 0,22 0 16,-22 0-16,21 0 0,22 0 16,-1 0-16,1 0 0,-1-21 0,1 0 15,-1 21-15,22-22 0,-22 1 16</inkml:trace>
  <inkml:trace contextRef="#ctx0" brushRef="#br0" timeOffset="13585.19">6202 2201 0,'0'0'0,"21"-21"0,0-21 0,-21 21 0,0 0 16,0-1-16,0-20 0,0 21 0,0 0 15,0 0-15,0-1 0,-21 22 16,0 0-16,0 0 0,-1 0 0,-20 0 15,21 22-15,-21-1 0,-1 0 16,1 0-16,21 21 0,-22 1 0,1-1 16,21 0-16,-21 22 0,20-1 15,1 1-15,0-22 0,21 22 0,0-1 16,0 1-16,0-22 0,0 0 0,0 1 16,21-1-16,0-21 0,1 22 15,-1-22-15,21-21 0,0 21 16,1-21-16,-1 0 0,22 0 15,-22 0-15,0-21 0,22 21 0,-1-21 16,-20-1-16,20-20 0,1 21 0,-22-21 16,21-1-16,-20 1 0,-22 0 15,21-1-15,-21 1 0,1 21 0,-22-22 16,0 1-16,0 21 0,0 0 16,0 0-16,-22 21 15,1 21-15,0 0 16,0 0-16,0 21 0,0-20 0,-1 20 15,1 0-15,0 1 0,0-1 16,21 0-16,-21 1 0,21-22 16,0 21-16,0-21 0,0 22 0,0-22 15,21-21-15,21 21 0,-21 0 16,22-21-16,-22 0 0,21 0 0,1 0 16,-1 0-16,21-21 0,-20 0 0,-1 0 15,0-1-15,1 1 0,-22 0 16,21-21-16,-21-1 0,-21 22 0,0-21 15,0 0-15,0-1 0,0 1 16,0 21-16,-42-22 0,21 22 0,-21 0 16,-1 21-16,1 0 0,0 0 15,-1 0-15,1 0 0,0 0 0,-1 0 16,22 21-16,0 0 0,0-21 16,21 22-16,0-1 15,21-21-15,21 0 16,1 0-16,-1 0 0,0 0 15,22 0-15,-22-21 0,22 21 0,-22 0 16,21 0-16,-20-22 0,-1 22 16,0 0-16,1 0 0,-22 0 0,21 22 15,-21-22-15,1 21 0,-22 0 16,0 0-16,0 0 0,0 0 0,0 1 16,0-1-16,0 21 0,0-21 0,0 0 15,0 1-15,0-1 0,0 0 16,0 0-16,-22-21 15,22-21 17,0 0-32,0 0 15,0-1-15,0 1 0,0 0 16,0-21-16,22-1 0,-22 22 0,21-21 16,0 0-16,0 20 0,0-20 15,0 21-15,1 0 0,-1 21 0,0 0 16,0 0-16,0 0 0,0 0 0,1 0 15,-1 0-15,0 21 0,-21 21 16,21-21-16,-21 1 0,0 20 16,0-21-16,0 21 0,0 1 15,0-22-15,0 21 0,0-21 0,0 1 16,0 20-16,0-21 0,0 0 16,0 0-16,21-21 15,0 0 1,1 0-16,-22-21 0,21 0 15,0 0-15,0 0 0,21-22 0,-20 22 16,-1-21-16,0 0 0,21-1 0,-21 22 16,1-21-16,-1-1 0,21 22 15,-42 0-15,21 21 0,0 0 0,-21 21 32,0 0-32,0 1 15,0-1-15,0 0 0,-21 21 0,0-21 16,0 22-16,21-22 0,0 21 15,0-21-15,0 22 0,0-22 0,0 0 16,0 0-16,21 0 0,0 1 16,0-1-16,22-21 0,-22 0 0,21 0 15,1 0-15,-1 0 0,-21 0 0,21 0 16,1 0-16,-1-21 0,0-1 16,-20 1-16,20-21 0,-21 21 15,0-22-15,0 1 0,1 0 0,-22-1 16,0-20-16,0 21 0,0-1 0,0 22 15,0-21-15,0 21 0,0 42 32,-22 21-17,22-21-15,-21 22 0,21-1 0,0 21 16,-21-20-16,21 20 0,0 1 16,0-22-16,0 22 0,0-1 0,0 1 15,0-1-15,-21 22 0,21-22 16,-21 22-16,0-22 0,21 22 0,-22-21 15,1 20-15,0-20 0,0-1 16,-21 1-16,20 20 0,1-20 0,0-22 16,0 22-16,0-1 0,0-20 15,-1-1-15,22-21 0,0 0 0,0 0 16,0 1-16,0-44 16,0 1-16,22 0 15,-1-21-15,0-1 0,0 1 0,0-21 16,0-1-16,1 1 0</inkml:trace>
  <inkml:trace contextRef="#ctx0" brushRef="#br0" timeOffset="13871.86">8445 2519 0,'0'0'0,"0"-42"0,0-1 0,0 1 16,22 21-16,-1-22 0,0 22 0,-21 0 15,42 0-15,-21 0 0,22 21 16,-22-21-16,21 21 0,22 0 0,-22 0 15,0 0-15,1 0 0,-22 21 0,21 0 16,-21 0-16,1 0 0,-22 0 16,0 22-16,0-22 0,-22 21 0,1 1 15,-21-22-15,0 21 0,-22 0 16,22-20-16,-1-1 0,-20 21 0,21-21 16,-1 0-16,1 1 0,21-22 0,0 21 15,-1-21-15,44 0 31,20 0-31,-21-21 16,21-1-16,1 1 0,-1 0 16</inkml:trace>
  <inkml:trace contextRef="#ctx0" brushRef="#br0" timeOffset="15886.95">9504 2307 0,'0'0'0,"21"-21"0,-21 0 16,21 0-16,-21 0 0,0-1 15,-21 1-15,0 21 0,0 0 0,-1 0 16,1 0-16,0 21 16,-21 1-16,21-1 0,-22 0 0,1 0 15,21 21-15,-22-20 0,22 20 16,-21 0-16,21 1 0,0-1 0,21-21 16,0 21-16,0-20 0,0 20 0,0-21 15,0 0-15,0 0 0,21-21 16,0 22-16,0-22 0,21 0 0,-20 0 15,-1 0-15,0 0 0,21-22 16,-21 1-16,1 0 0,-1 0 0,0-21 16,0-1-16,0 1 0,0 0 15,1 20-15,-1-20 0,0 0 0,-21 21 16,21-1-16,-21-20 0,21 42 16,-21-21-16,21 21 0,-21 21 31,0 0-31,0 0 15,0 1-15,0 20 0,-21-21 16,21 21-16,-21-20 0,21 20 0,0-21 16,0 21-16,0-20 0,0-1 0,0 0 15,21 0-15,0-21 16,1 0-16,-1 0 0,0 0 16,21 0-16,-21 0 0,1-21 15,20 0-15,-21 0 0,0-1 0,22-20 16,-22 21-16,0-21 0,21 20 15,-21-20-15,1 21 0,-1 0 16,-21 0-16,0-1 0,21 1 0,-21 0 16,0 42 15,0 0-31,-21 1 0,21-1 16,0 0-16,-21 21 0,-1-21 15,22 1-15,0 20 0,-21-21 0,21 0 16,0 22-16,0-22 0,0 0 15,21 0-15,1-21 0,-1 21 0,21-21 16,-21 0-16,22 0 0,-1 0 0,-21 0 16,21 0-16,1 0 15,-1-21-15,0 0 0,1 0 0,-1 0 16,-21-22-16,22 1 0,-22 21 0,21-22 16,-21 1-16,0 0 0,1 21 15,-22-22-15,0 22 0,0 0 0,0 0 16,-22 21-1,1 0-15,0 0 0,0 0 0,0 21 16,21 0-16,-21 0 0,21 0 16,0 1-16,0 20 0,0-21 15,0 21-15,0-20 0,0-1 0,21 21 16,-21-21-16,0 0 0,21 1 16,-21-1-16,21 0 0,-21 0 15,-21-42 16,21 0-15,-21 0-16,21-1 0,-21 22 0,21-21 16,-22 0-16,1 21 15,0 0 1,21 21 0,0 0-16,0 1 0,21-1 15,0-21-15,1 21 16,-1-21-16,21 0 15,-21 0-15,0 0 0,1 0 0,20 0 16,-21-21-16,21 21 0,1-21 0,-1-1 16,0 1-16,-20 0 0,20 0 15,0-21-15,-21 20 0,22-20 0,-22 0 16,21-1-16,-21 22 0,1-21 16,-1 21-16,-21-22 0,0 22 0,21 21 15,-21-21-15,0 42 16,-21 0-1,0 1-15,21-1 0,-22 0 16,1 21-16,0-21 0,21 22 0,0-1 16,0-21-16,0 22 0,0-22 15,0 21-15,0-21 0,0 0 0,0 1 16,21-1-16,0-21 0,1 21 16,-1-21-16,21 0 0,-21 0 0,22 0 15,-22 0-15,21 0 0,-21-21 0,0 0 16,22-1-16,-22-20 0,21 21 15,-21-21-15,1 20 0,-1-20 0,0 0 16,0 21-16,0-22 0,0 22 16,-21 0-16,0 0 0,0 0 0,0 42 31,-21 0-15,0 0-16,21 0 0,-21 22 0,21-22 15,0 21-15,0-21 0,0 22 0,0-22 16,0 0-16,0 0 0,0 0 15,21 0-15,0 1 0,-21-1 0,21-21 16,1 0-16,-1 0 0,0 0 16,0 0-16,0 0 0,0-21 0,1-1 15,-1 1-15,0-21 0,-21 21 16,0-22-16,0 1 0,0 21 16,0-21-16,0-1 0,0 22 0,0-21 15,-21 21-15,0-1 0,-1 1 16,1 21-16,0 0 0,0 0 15,0 0-15,0 0 0,-1 0 0,1 0 16,0 21-16,0 1 16,21-1-16,0 0 0,21-21 15,0 21-15,0-21 0,1 0 0,20 21 16,0-21-16,1 0 0,-1 0 16,21 0-16,1 0 0,-1 0 0,-20 0 15,20 0-15,1 0 0,-22-21 0,0 21 16,1-21-16,-22 21 15,21-21-15,-21 21 0,1 0 0,-1-21 0,-21 42 47,-21 0-47,-1 0 0,1 21 0,0-20 16,0 20-16,0-21 0,0 21 16,21 1-16,-22-22 0,22 0 0,0 0 15,-21 0-15,21 1 0,0-1 0,0 0 16,21-21-1,1 0 1,-22-21-16,21 21 0,0-21 16,0-22-16,0 22 0,22 0 0,-22-21 15,21-1-15,0 1 0,1 0 16,-22-1-16,21 22 0,1-21 16,-1-1-16,-21 22 0,21 0 0,-20 0 15,-1 21-15,-21 21 16,0 0-16,0 0 15,0 1-15,0 20 0,0 0 0,0-21 16,0 22-16,0-1 0,0 0 16,0-20-16,0 20 0,0-21 0,0 21 15,21-20-15,0-1 0,0-21 0,0 21 16,1-21-16,20 21 0,-21-21 16,0 0-16,22 0 0,-22-21 0,21 0 15,-21 21-15,22-21 0,-22-1 16,21-20-16,0 21 0,-20-21 15,20 20-15,-21-20 0,21 0 0,-20-1 16,-1 22-16,-21-21 0,0 0 16,0 20-16,0-20 0,-21 0 0,-1 21 15</inkml:trace>
  <inkml:trace contextRef="#ctx0" brushRef="#br0" timeOffset="16063.85">11938 1757 0,'0'0'0,"-42"0"0,-1 0 16,22 0-16,-21 0 0,21 0 15,-1 0-15,1 0 0,21 21 16,-21-21 0,21 21-16,-21-21 0,0 21 15,0 1-15</inkml:trace>
  <inkml:trace contextRef="#ctx0" brushRef="#br0" timeOffset="16988.5">2392 4276 0,'21'21'0,"-42"-42"0,63 63 0,0-21 16,-20-21-16,-1 0 0,0 0 0,0 0 15,21-21-15,-20 0 16,20 0-16,0 0 0,1-22 0,-22 1 16,21 0-16,0-1 0,-20 1 15,-1-22-15,0 22 0,0-21 0,0 20 16,-21-20-16,0 20 0,0-20 16,0 21-16,0-1 0,0 1 0,0 21 15,0 0-15,0-1 0,-21 22 0,0 0 16,0 22-16,0-1 0,-1 21 15,22 0-15,-21 1 0,0-1 0,0 22 16,0 20-16,0-20 0,-1 20 16,1 1-16,0 0 0,0-1 0,0 1 15,0 0-15,-1 21 16,1-22-16,-21 22 0,21 0 0,0 0 16,-1 0-16,-20-22 0,21 22 15,0 0-15,21-21 0,-21 20 0,-1-20 16,1 0-16,21-22 0,0 22 0,0-43 15,0 22-15,0-22 0,0-21 16,0 22-16,21-43 0,1 0 0,-1 0 16,21 0-16,-21-22 0,22 1 15,20-21-15,-21 0 0,22-22 0,-22 1 16,22-1-16,-22-21 0,0 22 16,1-22-16,-1 1 0,-21-22 0,0 21 15,1-21-15,-22 22 0,0-1 0,0 0 16,-43 1-16,22 20 15,-21 1-15,-22-1 0,22 43 0,-22-21 16,1 20-16,-1 1 0,1 21 16,-1 0-16,1 0 0,21 0 0,-1 0 15,1 0-15,21 0 0,0 0 16,63 0 0,-21 0-16,21 0 0,22 0 15,-22 0-15,22-21 0,20 0 0,-20 0 16,21 0-16,-22-1 0,22 1 0,-1 0 15,1-21-15,-21 21 0,20-1 16,-20-20-16</inkml:trace>
  <inkml:trace contextRef="#ctx0" brushRef="#br0" timeOffset="17583.16">3725 3916 0,'0'0'0,"0"-21"0,0 0 16,0-1-16,0 1 0,-21 0 15,0 21-15,0-21 0,-22 21 0,22 0 16,0 0-16,0 0 0,-21 21 15,20 0-15,1 0 0,-21 1 0,21 20 16,0-21-16,-1 21 0,1 1 16,0-1-16,0 0 0,0 1 0,21-1 15,0 0-15,0 1 0,0-22 16,0 0-16,0 0 0,0 0 0,21 1 16,0-22-16,0 0 15,0 0-15,22 0 0,-22 0 0,0-22 16,21 1-16,-20 0 0,20 0 0,-21 0 15,0-22-15,22 22 0,-22-21 16,0 0-16,0-1 0,0 1 0,0 0 16,1-1-16,-22 1 0,0 21 15,21 0-15,-21-1 0,0 44 32,0 20-32,0-21 15,-21 21-15,21-20 0,-22 20 0,22 0 16,0 1-16,0-22 0,0 21 0,0-21 15,0 0-15,22 1 0,-1-1 16,0 0-16,0-21 0,0 0 16,0 0-16,1 0 0,-1 0 0,21-21 15,-21 0-15,0 21 0,1-43 0,-1 22 16,0 0-16,21-21 0,-21-1 16,-21 1-16,22 21 0,-1-22 0,-21 22 15,21 0-15,-21 0 0,0 42 31,0 0-31,0 0 0,0 1 16,0 20-16,-21-21 0,21 21 16,-21-20-16,21-1 0,0 21 0,-22-21 15,22 0-15,0 1 16,22-44 15,-1 1-31,-21 0 16,0-21-16,0 21 0</inkml:trace>
  <inkml:trace contextRef="#ctx0" brushRef="#br0" timeOffset="17755.06">4254 3662 0,'-42'-21'32,"21"21"-32,0 0 31,21 21-16,21-21 1,0 0-16,0 0 0,0 0 0,1 0 16,-1 0-16,21-21 0</inkml:trace>
  <inkml:trace contextRef="#ctx0" brushRef="#br0" timeOffset="17974.93">5016 3408 0,'0'0'0,"0"21"15,-21 0-15,0 0 0,0 1 16,0 20-16,0-21 0,-1 21 0,1 1 16,0-22-16,0 21 0,0 1 0,0 20 15,-1-21-15,1 1 0,0-1 16,0 0-16,0 1 0,21 20 0,-21-42 16,-1 22-16,22-1 0,0-21 15,0 0-15,0 1 0,0-1 0,22-21 16,-1 0-16,0 0 0,21-21 15,1-1-15</inkml:trace>
  <inkml:trace contextRef="#ctx0" brushRef="#br0" timeOffset="18303.75">5355 3831 0,'0'0'0,"0"-21"0,-21 21 15,0 0 1,0 0-16,-22 0 0,22 0 0,0 21 15,0 0-15,0-21 0,-1 22 0,1-1 16,21 0-16,0 0 16,0 0-16,21 0 15,1 1-15,-1-22 0,21 21 16,-21-21-16,0 21 0,1-21 16,-1 21-16,21-21 0,-21 21 0,0 0 15,-21 1-15,22-1 16,-22 0-16,0 0 0,-22 0 15,1-21-15,0 21 0,0-21 0,-21 0 16,-1 22-16,1-22 0,0 0 16,20 0-16,-20 21 0,0-21 0,21 0 15,-1 0-15,1 0 0,21-21 16,0-1 0,0 1-16,21 0 0</inkml:trace>
  <inkml:trace contextRef="#ctx0" brushRef="#br0" timeOffset="18691.29">6604 3916 0,'0'0'16,"0"-21"-16,0 0 0,0-1 0,21 22 16,-21-21-16,0 42 31,0 1-31,0-1 0,0 0 0,0 21 15,0-21-15,0 1 0,0 20 16,-21-21-16,0 0 0,0 0 0,21 1 16,-22-1-16,1 0 0,0 0 15,21-42 17,0 0-32,21 0 15,0-1-15,1-20 0</inkml:trace>
  <inkml:trace contextRef="#ctx0" brushRef="#br0" timeOffset="18858.73">6667 3620 0,'0'0'0,"0"-22"0,0 1 0,0 0 15,0 42 32,22-21-31,-1 0-16,0 0 0,0 0 15,0 21-15,22-21 0,-22 0 16</inkml:trace>
  <inkml:trace contextRef="#ctx0" brushRef="#br0" timeOffset="19095.04">7366 3514 0,'0'0'0,"0"21"15,0 0 1,-21 0-16,0 0 0,-1 22 0,22-1 15,-42 0-15,21 1 0,0-1 16,0 0-16,-1 1 0,-20 20 16,21-20-16,0 20 0,0-21 0,-1 1 15,1-1-15,0 0 0,21-20 0,0 20 16,0-21-16,0 0 0,21-21 16,0 0-1,22 0-15,-22-21 0,0 0 16,0 0-16,0 0 0,1-22 0,-1 1 15,-21 21-15</inkml:trace>
  <inkml:trace contextRef="#ctx0" brushRef="#br0" timeOffset="19255.95">6985 3916 0,'42'0'15,"-21"0"1,22 0-16,-1 0 0,0 0 0,1 0 15,20 0-15,-20 0 0,20 0 0,1 0 16,-1-21-16,1 0 0,-1 21 16,1-22-16,-1 1 0</inkml:trace>
  <inkml:trace contextRef="#ctx0" brushRef="#br0" timeOffset="20828.14">9229 3768 0,'0'-21'16,"0"42"-16,0-64 0,0 22 0,0-21 0,0 21 16,0 0-16,0-1 15,0 44 1,0-1 0,-22 0-16,1 0 0,21 0 0,-21 22 15,0-22-15,0 0 0,0 21 0,-1-21 16,22 22-16,-21-1 0,0-21 15,0 22-15,21-22 0,0 0 0,-21 0 16,21 0-16,0 0 0,0 1 16,21-22-1,0-22-15,0 22 16,0-21-16,22 0 16,-22-21-16,0 21 0,21-1 0,-20-20 15,20 21-15,-21 0 0,21-22 0,-20 22 16,-1 0-16,0 0 0,-21 0 15,21 21-15,-21 21 32,0 0-32,0 0 0,0 0 15,0 1-15,0-1 0,0 21 0,0-21 16,0 0-16,0 22 0,0-22 16,0 0-16,0 0 0,0 0 0,21 1 15,0-1-15,1-21 16,-1 0-16,21 0 0,-21 0 15,22 0-15,-1-21 0,0 21 0,1-22 16,-1 1-16,0 0 0,1 0 16,-1-21-16,-21 20 0,21 1 0,-20-21 15,20 21-15,-21-22 0,-21 22 0,0-21 16,21 21-16,-21 0 0,0-1 16,0 1-16,0 0 0,-21 21 15,0 0 1,0 21-16,0-21 0,-1 21 15,22 1-15,0-1 0,0 0 0,0 21 16,0-21-16,0 1 16,0-1-16,0 21 0,0-21 0,22 0 15,-1 1-15,0-1 0,0-21 0,0 21 16,0-21-16,22 21 0,-22-21 16,0 0-16,21 0 0,-20 0 0,20-21 15,-21 0-15,21 21 0,-20-21 0,-1-1 16,21 1-16,-21 0 0,0 0 15,1-21-15,-1 20 0,0 1 0,0-21 16,-21 21-16,0-22 0,21 22 16,-21 0-16,0 0 0,0 0 15,0 42 17,0 0-32,-21 0 0,21 22 15,0-22-15,0 0 0,0 0 0,0 0 16,0 22-16,0-22 0,0 0 15,0 0-15,0 0 0,0 0 0,0 1 16,21-1-16,0-21 0,1 21 16,-1-21-16,0 0 0,21 0 15,-21 0-15,1-21 0,20 0 0,-21 21 16,21-22-16,1 1 0,-22 0 16,21-21-16,-21 21 0,22-1 15,-22-20-15,21 0 0,-21-1 0,1 1 16,-1 0-16,0-1 0,0 1 15,0-21-15,-21 20 0,0 22 0,21-21 16,-21 21-16,0-1 0,0 1 16,0 0-16,0 42 15,-21 0-15,0 1 0,21 20 16,-21 0-16,0-21 0,0 22 16,-1-1-16,22 0 0,-21 1 0,21-1 15,-21 0-15,21 1 0,-21-22 0,21 21 16,0-21-16,0 1 0,0-1 15,0 21-15,21-21 16,0 0-16,0-21 0,1 0 0,20 0 16,-21 0-16,21 0 0,1 0 15,-1 0-15,0 0 0,1-21 0,-1 0 16,0 0-16,-20-21 0,20 20 16,0-20-16,-21 0 0,22-1 0,-22 1 15,0 0-15,0-22 0,22 1 0,-43-1 16,21 22-16,-21-22 0,21 1 15,-21 21-15,0-1 0,0 22 0,0-21 16,0 21-16,-21 21 16,0 0-16,-1 21 15,1 0-15,0 21 0,21 1 16,-21-1-16,0 21 0,0 1 16,-1-1-16,1 1 0,0-1 0,21 1 15,-21-1-15,21-20 0,0 20 0,0-20 16,0-1-16,0 0 0,0 1 15,21-22-15,0 21 0,22-21 0,-22 0 16,21 1-16,0-1 0,1-21 0,-1 0 16,0 0-16,1 0 0,-1 0 15,0-21-15,1-1 0,-1 1 0,0 0 16,1-21-16,-1 21 0,0-22 16,-20 1-16,-1 0 0,0-1 15,0 1-15,-21 0 0,0-1 0,0 1 16,0 0-16</inkml:trace>
  <inkml:trace contextRef="#ctx0" brushRef="#br0" timeOffset="21016.03">10541 3450 0,'0'0'0,"-42"64"31,42-43-31,0 0 32,0 0-17</inkml:trace>
  <inkml:trace contextRef="#ctx0" brushRef="#br0" timeOffset="21875">3048 5630 0,'0'-21'31,"-21"0"-31,21 0 16,0 0-16,0 0 0,0-1 0,0 1 16,0 0-16,21 0 0,0 0 0,0 0 15,0-1-15,22 1 0,-22 21 16,0 0-16,21 0 0,1 0 0,-22 0 16,21 21-16,-21 1 0,1-1 15,20 21-15,-21 0 0,-21 1 0,0-1 16,0 22-16,0-22 0,0 0 15,0 22-15,-21-22 0,0 0 0,0 1 16,-1-22-16,1 21 0,0-21 0,0 1 16,0-1-16,21-42 31,0-1-15,21 1-16,0-21 0,0 21 0,0-22 15,1 1-15,20-21 0,-21 20 0,21 1 16,1-22-16,-1 22 0,-21 0 15,22-1-15,-1 1 0,0 21 0,-21 0 16,22 0-16,-22 21 0,0 0 16,0 0-16,0 21 0,-21 0 0,0 0 15,0 21-15,0-20 0,0 20 0,0 0 16,0 1-16,-21-1 0,21 0 16,-21 1-16,0-1 0,0 0 0,0-21 15,21 22-15,0-22 0,0 0 16,0 0-16,0 0 0,21-21 15,21 0 1,-21 0-16,0-21 16,22 0-16</inkml:trace>
  <inkml:trace contextRef="#ctx0" brushRef="#br0" timeOffset="22240.35">4424 5482 0,'0'0'0,"0"-21"0,0 0 0,-21 21 31,-1 21-31,22 0 0,-21 0 16,-21 1-16,21 20 0,0 0 0,-1 1 16,1-1-16,0 0 15,0 1-15,21-1 0,0 0 0,-21 1 16,21-22-16,0 0 0,0 21 16,0-21-16,21 1 0,0-22 15,0 0-15,0 0 0,1 0 0,-1 0 16,0-22-16,21 1 0,-21 0 15,1 0-15,-1 0 0,0-22 0,0 1 16,0 0-16,-21-1 0,0 1 0,0 0 16,0-22-16,-21 22 15,0 0-15,0-1 0,-22 22 0,22 0 0,-21 0 16,21 0-16,-22 21 0,22 0 16,-21 0-16,21 0 0,0 21 15,-1 0-15,1 0 0,21 0 0,0 0 16,0 1-16,0-1 15,0 0-15,0 0 0,21-21 0,1 0 16,-1 0-16,21 0 0</inkml:trace>
  <inkml:trace contextRef="#ctx0" brushRef="#br0" timeOffset="22483.21">4995 5165 0,'0'0'0,"0"-21"16,0-1-1,0 44 1,-21-1-16,0 0 0,0 21 0,21 1 16,-21-1-16,-1 0 0,1 22 0,0-22 15,0 22-15,0-22 0,0 21 16,-1-20-16,22-1 0,-21 0 0,21 1 16,0-22-16,0 21 0,21-21 15,1 1-15,-1-22 0,0 0 0,0 0 16,21 0-16,-20 0 0,-1 0 0,0-22 15,21 1-15,-42 0 0,21 0 16</inkml:trace>
  <inkml:trace contextRef="#ctx0" brushRef="#br0" timeOffset="22651.11">4593 5525 0,'0'0'0,"21"42"31,0-42-31,22 0 0,-1 0 16,0 0-16,1 0 0,-1 0 0,0 0 16,1-21-16,20 0 0,-20 21 0,-22-22 15,21 1-15,0 21 16</inkml:trace>
  <inkml:trace contextRef="#ctx0" brushRef="#br0" timeOffset="25012.52">6371 5863 0,'0'0'0,"0"-21"16,21 0-16,0 21 15,1-21-15,-1 0 0,21-1 0,-21 1 16,22-21-16,-1 21 0,0 0 15,1-22-15,-1 22 0,-21-21 0,21 21 16,-20-22-16,-1 22 0,-21-21 16,0 21-16,0-22 0,0 22 0,-21 0 15,-1 0-15,1 21 0,0 0 16,0 0-16,0 0 0,-22 0 0,22 21 16,0 0-16,0 0 0,0 22 0,0-22 15,-1 21-15,22 0 0,-21 1 16,21-1-16,0 0 0,0-20 0,0 20 15,0-21-15,21 0 0,1 0 16,-1 1-16,0-1 0,21-21 0,-21 0 16,1 0-16,20 0 0,0 0 0,-21 0 15,22-21-15,-1-1 0,-21 1 16,22 0-16,-1-21 0,-21 21 16,21-22-16,-20 22 0,20-21 0,-21-1 15,21 22-15,-20-21 0,20 21 16,-21 0-16,21-1 0,-20 1 0,-1 21 15,0 0-15,0 0 0,0 0 0,0 21 16,-21 1-16,22-1 0,-22 0 16,0 0-16,0 0 0,0 22 0,0-22 15,-22 21-15,1-21 0,0 0 16,0 22-16,0-22 0,21 0 0,0 0 16,-21-21-16,21 21 0,0-42 31,21 0-31,-21 0 15,21 0-15,0 0 0,0-1 0,0-20 16,1 21-16,-1-21 0,0-1 16,21 22-16,-21-21 0,22-1 0,-22 22 15,0-21-15,21 21 0,-20 0 0,-22-1 16,-22 44 15,22-1-31,-21 0 0,0 0 0,0 0 16,0 22-16,0-22 0,-1 21 15,22 0-15,-21-20 0,21 20 16,0 0-16,0-21 0,0 22 0,21-22 16,1 0-16,-1 0 0,21 0 15,-21-21-15,22 0 0,-1 0 0,0 0 16,22 0-16,-22 0 0,22-21 16,-22 21-16,21-21 0,-20-21 0,20 21 15,-20-1-15,-1-20 0,0 21 0,1-21 16,-22-1-16,0 1 0,0 21 15,0-22-15,-21 1 0,0 21 0,0 0 16,0 0-16,0-1 0,-21 22 16,0 0-16,0 0 15,0 22-15,-1-1 0,1 0 0,0 0 16,0 21-16,0-20 0,21-1 16,0 21-16,0 0 0,0-20 15,0 20-15,0-21 0,0 0 0,21 0 16,0 1-16,0-1 0,0 0 0,1 0 15,-1-21-15,0 0 0,0 0 16,21 0-16,-20 0 0,20 0 0,0-21 16,1 0-16,-1 0 0,0-1 0,22 1 15,-43 0-15,21-21 0,1 21 16,-1-22-16,0 22 0,-21-21 0,22-1 16,-22 22-16,21-21 0,-21 21 15,1-22-15,-1 22 0,0 21 16,0-21-16,0 21 0,0 0 0,-21 21 15,0 0 1,0 1-16,0-1 0,0 0 16,0 0-16,0 0 0,0 0 15,0 1 1,22-22 0,-1 0-1,-21-22-15,0 1 0,21 0 16,-21 0-16,0 0 0,0 0 15,0-1-15,0 1 0,0 0 16,0 0-16,0 0 0,0 0 0,-21 21 31,0 0-31,-1 0 0,1 21 16,0 0-16,0 21 0,0-21 16,0 22-16,-1-22 0,1 21 0,21-21 15,-21 1-15,21 20 0,-21-21 0,21 21 16,0-20-16,0-1 0,0 0 15,21 0-15,0 0 0,-21 0 0,21-21 16,22 0-16,-22 22 0,0-22 0,21 0 16,1 0-16,-1 0 0,-21-22 15,22 22-15,-1-21 0,0 0 16,-21 0-16,22 0 0,-1 0 0,-21-22 16,22 22-16,-22-21 0,21-1 15,-21 1-15,0 21 0,1-21 0,-1-1 16,0 22-16,-21 0 0,21 0 0,-42 21 31,0 0-31,0 21 0,-1 0 16,22 0-16,-21 0 0,21 22 0,-21-22 15,21 0-15,0 0 0,0 0 16,0 22-16,0-22 0,0 0 0,0 0 16,21 0-16,0-21 0,1 22 0,-1-1 15,0-21-15,0 0 16,21 0-16,-20 0 0,20 0 0,0 0 15,-21 0-15,22 0 0,-22-21 0,21-1 16,-21 1-16,1 21 0,20-42 16,-21 21-16,0 0 0,0-22 0,1 1 15,-1 21-15,0-22 0,-21 1 0,0 0 16,21 21-16,-21-1 0,0 1 16,-21 21-1,0 21-15,0 1 0,-1-1 16,-20 21-16,21-21 15,0 22-15,21-22 0,0 0 0,0 21 0,0-21 16,0 1-16,0-1 0,0 21 16,21-42-16,0 21 0,0 0 15,0-21-15,1 0 0,20 0 0,0 0 16,-21 0-16,22 0 0,-1 0 0,0 0 16,1 0-16,-22-21 0,21 0 15,1 0-15,-22 0 0,21-22 0,-21 1 16,22 21-16,-22-43 0,21 22 0,-21-21 15,22 20-15,-22-20 0,0-1 16,0 1-16,0-1 0,0 22 16,-21 0-16,0 20 0,0-20 0,0 21 15,0 0-15,-21 21 16,0 42 0,0-21-16,21 22 15,0-1-15,-21 21 0,21-20 0,0 20 16,-21 1-16,21-22 0,0 22 0,0-22 15,0 0-15,0 1 0,0-1 16,21-21-16,0 0 0,0 22 0,-21-22 16,21-21-16,22 21 0,-22-21 0,0 0 15,21 0-15,1 0 0,-22 0 16,21 0-16,0 0 0,1-21 0,-22 0 16,21-1-16,1 1 0,-22 0 15,21-21-15,-21 21 0,0-22 0,1 1 16,-1 0-16,0 20 0,-21-20 15,0 21-15,0 0 0,-21 21 16,-22 21 0,22 0-16,0 0 0,0 0 0,0 1 15,0 20-15,-1-21 0,22 21 0,0-20 16,0-1-16,0 0 0,0 0 16,0 0-16,0 0 0,22 1 0,-1-1 15,0-21-15,0 0 0,21 0 0,-20 0 16,-1 0-16,21 0 0,-21 0 15,22 0-15,-1-21 0,-21 21 0,21-22 16,1 1-16,-1-21 0,-21 21 16,22 0-16,-22-22 0,0 1 15</inkml:trace>
  <inkml:trace contextRef="#ctx0" brushRef="#br0" timeOffset="25239.39">10753 4995 0,'0'0'0,"-22"0"0,-20 22 31,84-22-31,-20 0 0,20 0 0,21 0 16,-20 0-16,20 0 0,1 0 16,-1-22-16,1 1 0,-1 21 15,1 0-15,-1 0 0,-20 0 0,-1 0 16,0 0-16,1 0 0,-1 0 0,-21 0 15,0 0-15,0 0 0,-21 21 16,-21 1-16</inkml:trace>
  <inkml:trace contextRef="#ctx0" brushRef="#br0" timeOffset="25951.51">1079 6943 0,'-42'-64'32,"42"43"-32,0-21 0,0 21 0,0-1 15,0 1-15,21 0 0,0 0 16,1 0-16,-1 0 0,0 21 0,0 0 15,21 0-15,-20 0 0,20 0 16,0 21-16,1 21 0,-22-21 0,0 22 16,0-1-16,0 0 0,-21 1 15,0-22-15,0 21 0,0 0 0,-21-20 16,21-1-16,-21 21 0,0-42 16,21 21-16,-21-21 0,21-21 31,0 0-31,0-21 15,0 20-15,0 1 0,0-21 16,21 21-16,0-22 0,0 1 0,0 0 16,0-1-16,1 22 0,20-21 15,-21 0-15,21 20 0,-20 1 0,-1 0 16,21 0-16,-21 21 0,0 0 16,1 0-16,-1 0 0,0 21 15,-21 0-15,21-21 0,0 21 0,-21 1 16</inkml:trace>
  <inkml:trace contextRef="#ctx0" brushRef="#br0" timeOffset="28659.41">1884 6858 0,'0'0'0,"21"21"0,0 0 16,0-21-16,0 0 15,1 0-15,-1 0 0,0 0 16,0 0-16,0-21 0,0 0 16,1 21-16,-1-21 0,0 0 0,-21 0 15,21-1-15,-21-20 0,21 21 16,-21 0-16,0 0 0,0-1 0,0 1 15,-21 21-15,0 0 0,-21 0 16,20 0-16,1 0 0,0 0 0,0 21 16,-21 1-16,20-1 0,1 0 15,0 21-15,0-21 0,0 22 0,21-22 16,0 21-16,0-21 16,0 1-16,0-1 0,0 0 0,21 0 15,0 0-15,0-21 0,0 0 16,22 21-16,-1-21 0,0 0 0,1 0 15,-1 0-15,22-21 0,-1 0 16,-21 21-16,22-21 0,-1 0 0,-20 0 16,-1-1-16,0-20 0,1 21 0,-22-21 15,0 20-15,0-20 0,-21 21 16,0-21-16,0 20 0,0 1 0,0 0 16,0 0-16,-21 21 15,0 21-15,21 0 16,0 0-16,-21 1 15,21 20-15,-21-21 0,21 21 0,0-20 16,0 20-16,-22-21 0,22 0 16,0 0-16,-21 1 0,21-1 0,0 0 15,0 0-15,0 0 16,21-42 0,1 21-1,-22-21-15,21 0 0,0 0 16,-21-1-16,21 1 0,0-21 0,0 0 15,1 20-15,-22-20 0,21 0 16,0 21-16,0-1 0,0 1 0,0 0 16,1 21-16,-1 0 15,0 21-15,-21 0 0,21 1 16,-21-1-16,0 21 0,21-21 0,-21 0 16,0 1-16,0 20 0,0-21 15,21 0-15,-21 0 0,22 1 0,-22-1 16,21-21-16,-21 21 0,21-21 15,0 0 1,0 0-16,0-21 16,-21 0-16,22-1 0,-22 1 15,0 0-15,21 0 0,0-21 0,0 20 16,-21-20-16,21 21 16,0-21-16,1-1 0,-1 22 0,0 0 15,0 0-15,0 0 0,0 21 0,1 0 16,-22 21-16,21 0 15,-21 0-15,0 21 0,0-20 0,0-1 16,0 21-16,0 0 0,0-20 16,0 20-16,0-21 0,21 21 0,-21-20 15,21-1-15,0 0 0,0 0 0,22 0 16,-1 0-16,-21-21 0,22 0 16,-1 22-16,0-22 0,1 0 0,20 0 15,-21 0-15,1 0 0,-1-22 0,0 1 16,1 21-16,-1-21 15,-21 0-15,22 0 0,-1-22 0,-21 22 16,0-21-16,0 21 0,1-22 16,-1 1-16,-21 0 0,0-1 0,0 22 15,0-21-15,0 21 0,0 0 0,-21-1 16,-22 22-16,22 0 0,0 0 16,0 0-16,-22 0 0,22 22 0,-21-1 15,21 0-15,-22 21 0,22-21 16,-21 22-16,21-22 0,0 21 0,21 1 15,0-22-15,0 21 0,0-21 0,0 0 16,0 1-16,0-1 16,0 0-16,21-21 0,0 21 0,0-21 15,0 0-15,22 0 0,-22 0 0,0 0 16,0 0-16,21 0 0,-20 0 16,-1-21-16,0 0 0,0 0 0,0-1 15,0 1-15,1 0 0,-22-21 0,0 21 16,21-22-16,-21 22 0,0-21 15,0 21-15,0-22 0,0 22 0,0 0 16,0 0-16,0 42 31,0 0-31,-21 0 0,21 0 0,0 1 16,0 20-16,0-21 0,0 21 16,0-20-16,0-1 0,0 0 15,0 0-15,0 21 0,21-42 0,-21 22 16,21-1-16,0 0 0,0-21 15,22 0-15,-22 0 0,0 0 0,21 0 16,1 0-16,-22 0 0,21 0 0,-21 0 16,22-21-16,-1 0 0,-21-1 15,21 1-15,-20 0 0,20 0 0,-21 0 16,0-22-16,0 1 0,1 21 16,-22-21-16,0 20 0,21 1 15,-21 0-15,0 0 0,-21 42 31,21 0-31,0 0 0,0 22 16,-22-22-16,22 0 0,0 0 0,0 22 16,0-22-16,0 0 0,0 0 15,0 0-15,0 0 0,22-21 0,-22 22 16,21-1-16,0-21 0,0 0 0,0 0 16,22 0-16,-22 0 0,21 0 15,-21 0-15,22 0 0,-22-21 0,21 21 16,-21-22-16,22 1 0,-22 0 0,0 0 15,21 0-15,-21 0 16,1-22-16,-1 22 0,-21-21 0,21 21 0,-21-1 16,21 1-16,-21 0 0,0 0 15,0 42 1,0 0-16,-21 0 16,0 1-16,21-1 0,-21 21 0,-1-21 15,22 22-15,0-22 0,-21 0 16,21 21-16,-21-21 0,21 1 0,-21-1 15,21 0-15,0 0 0,21-42 47,-21 0-47,21 0 16,0-1-16,1 1 16,-1 0-16,0-21 0,0 21 0,0-22 15,0 22-15,1-21 0,20 21 0,-21-1 16,0 1-16,-21 0 0,21 21 15,1 0-15,-22 21 16,0 0-16,0 1 0,0-1 0,0 0 16,0 0-16,0 0 0,0 0 15,0 22-15,0-22 0,0 0 0,21 0 16,0 0-16,0 1 0,21-1 16,-20 0-16,20-21 0,0 21 0,-21-21 15,22 0-15,-1 0 0,0 0 16,1 0-16,-1 0 0,0 0 0,1 0 15,-1 0-15,0-21 0,-20 0 16,20 0-16,-21-1 0,21 1 0,-20 0 16,-1-21-16,0-1 0,0 22 0,0-21 15,0 21-15,1-22 0,-1 22 16,0 0-16,-21 0 0,0 42 16,-21 0-1,0 0-15,21 22 0,-22-22 16,1 21-16,21-21 0,0 1 0,-21 20 15,21-21-15,-21 0 0,21 0 0,-21 1 16,21-1-16,0 0 0,0 0 16,0-42 31,0 0-47,0 0 15,0-1-15,21 1 0,-21 0 0,21 0 16,0-21-16,0 20 0,1-20 15,20 21-15,-21 0 0,0 0 0,0-1 16,1 1-16,-1 21 0,0 0 0,0 0 16,0 0-1,-21 21-15,21 1 0,-21-1 16,0 0-16,0 0 0,0 0 0,0 0 0,0 1 16,22-1-16,-22 0 0,21 0 15,0 0-15,0 0 0,0-21 16,22 22-16,-1-22 0,0 0 0,1 21 15,-1-21-15,0 0 0,1 0 0,-1 0 16,0 0-16,1 0 0,-1-21 16,0 21-16,1-22 0,-22 1 0,21 0 15,-21 0-15,22-21 0,-22 20 16,0-20-16,0 0 0,0-1 16,0 22-16,-21-21 0,0 21 0,0 0 15,0-1-15,0 1 0,-21 0 0,0 21 16,-21 0-16,21 0 0,-1 21 0,-20 0 15,21 1-15,0-1 0,-22 0 16,22 0-16,0 21 0,21-20 16,0-1-16,0 21 0,0-21 0,0 0 15,0 1-15,0-1 0,0 0 0,0 0 16,0 0-16,0 0 16,21-21-16,0 0 0,1 22 0,-1-22 15,0 0-15,0 21 16,-21 0-1,21-21-15,-21 21 0,0 0 0,0 0 16,0 1-16,0-1 0,-21 21 0,0-21 16,21 22-16,-21-1 15,0 21-15,-22-20 0,22 20 0,0-20 16,-21 20-16,20 1 0,1-22 0,-21 21 16,21 1-16,-22-22 0,22 22 0,-21-22 15,21 22-15,0-22 0,-1 0 16,1 1-16,0-22 0,21 0 15,-21 21-15,0-42 0,0 0 0,-1-21 16,22 0 0,-21 0-16,0-22 0,21 1 0,0 0 15,0-1-15,-21 1 0,21 0 0,0-22 16,0 1-16</inkml:trace>
  <inkml:trace contextRef="#ctx0" brushRef="#br0" timeOffset="28851.35">6519 6456 0,'0'0'0,"-63"0"31,63-21-31,-21 21 47,21-21-47,-22 21 15,1 0-15,0 0 0</inkml:trace>
  <inkml:trace contextRef="#ctx0" brushRef="#br0" timeOffset="29015.34">5207 6414 0,'0'0'16,"-21"0"-16,21 21 15,21-21 17,0 0-17,0-21-15</inkml:trace>
  <inkml:trace contextRef="#ctx0" brushRef="#br0" timeOffset="29631.32">8594 6604 0,'0'0'0,"21"0"0,0 0 16,0 0-16,0 0 0,0-21 15,1 21-15,-1-21 0,21 0 0,0 21 16,1-22-16,-1 1 0,0 0 0,1 0 16,-1 0-16,-21 0 0,0 21 15,1-22-15,-22 1 0,0 0 0,-22 21 16,-20 0-16,0 0 0,-1 0 15,1 0-15,-21 0 16,20 21-16,1-21 0,-22 21 0,22 1 16,21-1-16,-21 0 0,20 21 0,1-21 15,21 1-15,0-1 0,0 0 16,21 0-16,1 0 0,-1 22 0,21-22 16,0 0-16,1 0 0,-1 0 0,0 0 15,22 1-15,-22-1 0,1 0 16,-22 0-16,21-21 0,-42 21 0,0 0 15,0 1-15,-21-1 16,-21 0-16,-1-21 0,-20 21 0,-1-21 16,1 0-16,-1 0 0,1 0 15,-1 0-15,1 0 0,20 0 0,1 0 16,21-21-16,-21 0 0,20 0 16,1 21-16,21-22 0,0 1 0,0 0 15,0 0-15,0 0 0,21 0 0,1-1 16,-1 1-16,21 21 0,0-21 15,1 0-15,-1-21 0,22 20 0,-1 1 16,1 0-16,20-21 0,1-1 0,-22 22 16,22-21-16</inkml:trace>
  <inkml:trace contextRef="#ctx0" brushRef="#br0" timeOffset="29835.34">9419 6202 0,'0'0'0,"0"-42"15,0 63 1,0 0-16,0 0 0,-21 0 15,21 22-15,-21-1 0,21 0 16,0 1-16,-21-1 0,21 21 0,-22-20 16,1-1-16,21 0 0,0 1 0,0-22 15,-21 21-15,21-21 0,0 1 16,0-1-16,0 0 0,0 0 0,21-21 16,0 0-1,1 0-15,-1-21 0,0 0 16,-21 0-16,0-1 0</inkml:trace>
  <inkml:trace contextRef="#ctx0" brushRef="#br0" timeOffset="29999.35">9165 6498 0,'-21'0'0,"42"0"0,-63 0 0,63 0 31,0 0-31,0 0 16,22 0-16,-22 0 0,21 0 0,0 0 15,1 0-15,-1 0 0,22 0 16,-22 0-16,21-21 0,1 21 0,-1 0 16</inkml:trace>
  <inkml:trace contextRef="#ctx0" brushRef="#br0" timeOffset="32147.39">10181 6541 0,'0'-22'31,"0"1"-31,0 0 0,0 0 16,0 0-16,0 0 0,0-1 0,0 1 16,-21 0-16,21 0 15,-21 0-15,0 21 0,-1-21 0,-20 21 0,21 0 16,0 0-16,-22 0 0,1 0 0,21 21 16,-21 0-16,-1 0 15,22 21-15,-21-20 0,21 20 0,-1 0 16,-20 1-16,21-1 0,0 0 0,21 1 15,0-1-15,-21-21 0,21 21 16,0-20-16,0-1 0,0 0 0,21 0 16,0 0-16,21-21 0,-21 0 0,22 0 15,-22 0-15,21 0 0,1 0 16,-1 0-16,0 0 0,1-21 0,-22 0 16,21 0-16,0 0 0,-20-1 0,-1 1 15,21-21-15,-21 0 0,0-1 0,-21 1 16,22 0-16,-22-1 15,21 1-15,-21 0 0,0 20 0,0 1 16,0 0-16,0 0 0,-21 21 16,-1 0-1,1 21-15,21 0 0,-21 0 0,0 22 16,21-22-16,0 21 0,0 1 0,0-22 16,0 21-16,0 0 0,0-20 15,0 20-15,0-21 0,21 0 0,0 0 16,0 1-16,1-1 0,-1 0 0,21-21 15,0 0-15,-20 0 0,20 0 16,0 0-16,-21 0 0,22 0 0,-1 0 16,-21-21-16,22 0 0,-22-1 15,21-20-15,-21 21 0,0-21 16,22-22-16,-22 22 0,0-22 0,0 22 16,0-22-16,1 1 0,-1 21 0,0-22 15,0 22-15,0-1 0,-21 1 16,0 21-16,0-21 0,0 20 0,0 1 15,-21 21 1,0 21-16,21 1 16,-21 20-16,0-21 0,-22 21 15,22 1-15,0-1 0,21 0 0,-21 22 0,0-22 16,21 22-16,0-22 0,0 0 16,0 1-16,0-1 0,0 0 15,0 1-15,0-22 0,21 0 0,0 0 16,0 0-16,0 1 0,0-22 15,1 0-15,20 0 0,0 0 0,-21 0 16,22 0-16,-1 0 0,0-22 0,1 1 16,-1 0-16,0 0 0,1-21 15,-22-1-15,0 22 0,21-21 0,-20-1 16,-1 1-16,-21 21 0,0-21 0,0 20 16,0 1-16,0 0 15,-21 21-15,-1 21 16,1 0-16,0 1 0,-21-1 0,42 0 15,-21 0-15,-1 21 16,22-20-16,-21 20 0,21-21 0,0 21 16,0-20-16,0-1 0,21 0 0,1 0 15,-1 0-15,0 0 0,0-21 16,0 22-16,22-22 0,-22 0 0,21 0 16,0 0-16,1 0 0,-22 0 0,21-22 15,-21 22-15,1-21 0,-1 0 16,21 0-16,-42-21 0,21 20 0,0-20 15,1 0-15,-22-1 0,0 22 0,0-21 16,0 0-16,0 20 16,0 1-16,0 0 0,0 42 15,0 0 1,0 1-16,0-1 0,-22 21 16,1-21-16,21 22 0,0-1 0,0-21 15,-21 21-15,21-20 0,0-1 0,-21 0 16,21 0-16,0 0 0,0 0 15,0 1-15,0-44 32,21 1-32,0 0 15,-21 0-15,21-21 0,1 20 16,-22 1-16,21-21 0,0 0 16,0-1-16,0 22 0,0-21 15,-21 21-15,22-1 0,-1 1 0,0 21 16,0 0-16,0 0 15,0 21-15,-21 1 16,0-1-16,0 0 0,0 21 0,0-21 16,22 1-16,-22 20 0,0-21 15,0 0-15,0 22 0,0-22 0,21 0 16,-21 0-16,0 0 16,21-21-16,0-21 31,0 21-31,-21-21 0,21 0 0,-21 0 15,22-22-15,-1 22 0,0 0 16,21-21-16,-21-1 0,1 22 16,20-21-16,-21 21 0,0-1 0,22 1 15,-22 0-15,0 0 0,0 21 0,0 0 16,-21 21 0,0 0-16,0 22 15,0-22-15,-21 0 0,21 21 16,0-21-16,-21 1 0,21 20 0,0-21 15,0 0-15,0 0 0,0 1 16,0-1-16,0 0 0,0 0 0,21 0 16,0-21-16,0 0 0,1 0 15,-1 0-15,0 0 0,21 0 0,-21 0 16,1 0-16,-1-21 0,21 21 0,-21-21 16,0 0-16,1 0 0,-1-22 15,0 22-15,0-21 0,0 21 0,0-22 16,1 22-16,-22-21 0,0 21 0,0-1 15,0 1-15,0 0 0,-22 21 16,1 0-16,0 0 16,0 21-16,0 0 0,21 1 0,0-1 15,0 21-15,0-21 0,0 0 16,0 1-16,0 20 0,0-21 16,0 0-16,0 0 0,21 1 15,0-22-15,0 0 16,0 0-16,1 0 0,-1 0 0,0 0 15,0 0-15,0 0 0,0-22 0,1 1 16,-1 0-16,0 0 0,-21-21 16,21 20-16,0-20 0,0 21 0,1 0 15,-22-22-15,21 22 0,0 0 16,-21 42 0,0 0-16,0 22 15,-21-22-15,21 0 0,-21 21 16,21-20-16,-22-1 0,22 21 15,0-21-15,0 0 0,0 1 16,0-1-16,22-21 16,-1 0-16,0 0 0,0 0 15,0 0-15,0 0 0,1-21 0,-1-1 16,0 1-16,0 0 0,21-21 16,-20 21-16,-1-22 0,21 1 0,-21-22 15,0 22-15,1 0 0,-1-1 0,0-20 16,0 21-16,0-1 0,0 1 15,-21 0-15,0-1 0,0 22 16,0 0-16,-21 42 31,0 0-31,-21 22 0,21-22 0,21 21 16,-22-21-16,1 22 0,21-1 16,0 0-16,-21 1 0,21-1 0,0 0 15,0 1-15,0-1 0,0 0 0,0 1 16,21-1-16,-21-21 0,21 0 15,1 0-15,-22 1 0,21-1 0,0-21 16,0 0-16,0 0 0,0 0 16,1-21-16,-22-1 15,21 1-15,-21 0 0</inkml:trace>
  <inkml:trace contextRef="#ctx0" brushRef="#br0" timeOffset="32327.39">13483 6244 0,'0'0'0,"-42"0"0,21 0 15,42 0 17,0 0-32,0 0 0,0 0 0,22 0 15,-22 0-15,21 0 0,0 0 16,-20 0-16,20 0 0,-21-21 0,21 21 16,-20 0-16,-1 0 0,0 0 0,-21-21 15</inkml:trace>
  <inkml:trace contextRef="#ctx0" brushRef="#br0" timeOffset="32577.41">10985 6244 0,'0'0'0,"-42"21"0,0-21 0,21 0 15,21 22-15,21-22 16,0 0-16,21 0 0,1 0 0,20 0 16,1 0-16,-1 0 0,22 0 15,-22 0-15,1-22 0,-1 22 16,1 0-16,-1 0 0,-20-21 0,-1 21 16,0 0-16,1 0 0,-22-21 0</inkml:trace>
  <inkml:trace contextRef="#ctx0" brushRef="#br0" timeOffset="33815.6">2307 8488 0,'21'0'15,"0"-21"-15,22 0 16,-1-22-16,0 22 0,22-21 0,-1-1 16,1 1-16,-1-21 15,1 20-15,-1-20 0,-20 20 0,-1-20 16,0 21-16,1-22 0,-22 22 0,-21-1 16,0-20-16,0 21 0,0-1 15,0 1-15,-21 0 0,0-1 0,-22 22 16,22 0-16,0 0 0,0 21 15,0 0-15,-22 0 0,22 21 0,0 21 16,-21-21-16,20 43 0,1-22 16,0 22-16,0 20 0,0 1 0,0 0 15,-1 21-15,1-22 0,0 22 0,0 0 16,0-21-16,0 20 16,-1 1-16,1 0 0,0 0 0,21 0 15,0 0-15,0-22 0,0 22 16,0-21-16,0-1 0,0 1 0,0-21 15,21-1-15,0 1 0,1-22 0,-22 0 16,21 1-16,0-22 0,0 0 16,0 0-16,0-21 0,22 0 0,-22 0 15,0-21-15,0-21 0,22 20 0,-22-20 16,0 0-16,0-1 0,0-20 16,0-1-16,1 1 0,-22-1 0,21-20 15,-21 20-15,0-20 16,0-1-16,-43 0 0,22 1 0,-21 20 15,0-21-15,-1 22 0,-20-1 0,20 22 16,-20 0-16,21 21 0,-1-22 16,1 43-16,21-21 0,0 21 0,-1 0 15,1 0-15,42-21 32,22 21-32,-22 0 0,42-21 15,-20 0-15,20-1 0,1 1 0,-1 0 16,1-21-16,20-1 0,-20 1 15,-1 0-15,1-1 0,-22 1 0,22 0 16,-22-1-16,0 22 0,-20 0 16,-1 0-16,0 0 0,-21 0 15,-21 21 1,0 0-16,-1 21 16,1 0-16,0 21 0,0-21 0,21 1 15,-21 20-15,21 0 0,-21 1 16,21-22-16,0 21 0,0-21 0,0 0 15,0 1-15,0-1 0,0 0 0,21 0 16,0-21-16,0 0 0,21 0 16,-20 0-16,-1 0 0,21-21 0,-21 0 15,22 0-15,-1-1 0,0 1 16,-21-21-16,22 21 0,-22-22 16,0 22-16,-21-21 0,0 0 0,0-1 15,0 22-15,-21-21 0,0-1 16,0 22-16,-22 0 0,22 21 0,-21 0 15,-1 0-15,22 0 0,0 0 0,-21 0 16,21 0-16,-1 21 0,22 0 16,0 1-16,0-1 0,0 21 0,0-21 15,0 0-15,0 22 0,22-22 16,-1 0-16,21 0 0,-21 0 0,22-21 16,-1 0-16,0 0 0,1 0 15,-1 0-15</inkml:trace>
  <inkml:trace contextRef="#ctx0" brushRef="#br0" timeOffset="34155.56">3937 8043 0,'0'-21'0,"0"0"15,0 0-15,0 0 16,0 0-16,0-1 0,0 1 16,0 0-16,0 0 0,21 21 15,0 0-15,0-21 0,1 21 16,-1 0-16,0 0 0,0 0 0,0 0 15,22 21-15,-22 0 0,0 0 0,21 0 16,-21 1-16,1 20 0,-22-21 16,0 21-16,0-20 0,0 20 15,0-21-15,0 21 0,-22-20 0,1-1 16,0 0-16,0 0 0,0 0 16,0-21-16,-1 0 0,1 0 15,21-21-15,0 0 16,0 0-16,0 0 0,0-22 15,0 22-15,21-21 0,1-1 0,-1 22 16,-21-21-16,21 21 0,0 0 16,21-1-16,-20 1 0,20 0 0,-21 0 15,21 0-15,22 0 0,-22-1 0,22 22 16</inkml:trace>
  <inkml:trace contextRef="#ctx0" brushRef="#br0" timeOffset="35259.53">6181 7684 0,'0'0'0,"0"-43"0,0 22 0,21-21 15,-21-1-15,0-20 0,0 21 0,0-1 16,0 22-16,0-21 0,0 21 16,0-22-16,-21 22 0,-22 21 15,22 0-15,0 0 0,-21 21 0,20 0 16,-20 22-16,0-1 0,-1 0 15,1 22-15,0-22 0,-1 22 0,1-1 16,0 1-16,-1-1 0,22 1 0,-21-1 16,21 22-16,0-22 15,21-20-15,0 20 0,0-20 0,0-1 16,21 0-16,0-21 0,21 1 0,1-1 16,-1-21-16,0 0 0,1 0 15,-1 0-15,21 0 0,-20 0 0,20-21 16,-20-22-16,-1 22 0,0-21 0,1 21 15,-1-22-15,0 1 0,-21 0 16,22-1-16,-22 1 0,-21 0 0,0-1 16,21 1-16,-21 21 0,0 0 0,0-1 15,-21 22 17,0 22-32,21-1 0,0 0 0,-21 21 15,21-21-15,-22 1 0,22 20 16,0-21-16,0 21 0,0-20 0,0-1 15,0 0-15,0 0 0,0 0 0,22-21 16,-1 0-16,0 0 0,0 0 16,0 0-16,0 0 0,22 0 0,-1 0 15,-21-21-15,22 0 0,-1-21 0,-21 20 16,21 1-16,-20-21 0,20 21 16,-42-22-16,21 22 0,-21-21 0,0 21 15,0 0-15,0-1 0,0 1 0,0 0 16,-21 42-1,0 0 1,21 1-16,-21-1 0,21 0 0,0 0 16,-22 21-16,22-20 0,-21 20 15,21-21-15,0 21 0,0-20 0,0 20 16,0-21-16,0 0 0,21-21 0,1 21 16,-1-21-16,0 0 0,0 0 15,0 0-15,0 0 0,1 0 0,20-21 16,-21 0-16,0 0 0,22 0 15,-22 0-15,0-22 0,0 22 0,0-21 16,0 21-16,22-22 0,-22 22 16,0-21-16,0 21 0,22-1 0,-22 1 15,0 21-15,21-21 0,-21 21 16,1 0-16,20 0 0,-21 0 0,0 21 16,0 0-16,1 1 0,-1-1 0,-21 0 15,0 0-15,0 21 0,0-20 16,0 20-16,0 0 0,0-21 0,-21 22 15,-1-22-15,1 0 0,21 0 0,-21 0 16,21 1-16,-21-22 0,0 0 16,21-22-1,0 1-15,0 0 16,0 0 15,106-191-31,-106 191 0,21 0 0,0-21 16,0 20-16,0 1 0,0 21 0,22-21 15,-22 21-15,0 0 0,21 0 16,-20 0-16,-1 0 0,0 0 0,21 0 16,-21 0-16,1 0 0</inkml:trace>
  <inkml:trace contextRef="#ctx0" brushRef="#br0" timeOffset="35639.39">8022 7874 0,'0'-21'15,"0"0"1,0 0-16,0-1 0,0 1 16,0 0-16,21 21 0,0-21 15,1 0-15,-1 21 0,0 0 0,0-21 16,0 21-16,0 0 0,1 0 0,-1 21 16,0 0-16,0-21 0,0 21 15,0 0-15,-21 22 0,0-22 0,22 0 16,-22 21-16,0-21 0,0 22 0,0-22 15,0 21-15,-22-21 0,22 1 16,-21 20-16,0-21 0,0-21 0,21 21 16,-21-21-16,21-21 31,0 0-31,0 0 16,0 0-16,21-1 0,-21 1 0,21-21 15,0 21-15,0-22 0,1 22 0,-1 0 16,0 0-16,0 0 0,0 0 15,0-1-15,22 22 0,-22-21 0,0 21 16,0 0-16,0 0 0,1 0 0,-1 0 16,0 0-16,0 0 0</inkml:trace>
  <inkml:trace contextRef="#ctx0" brushRef="#br0" timeOffset="36547.37">8678 8001 0,'0'21'0,"0"-42"0,0 63 16,0-20-16,21-22 0,1 0 15,-1 0-15,0 0 0,0 0 0,0 0 16,0 0-16,1 0 0,-1-22 16,21 22-16,-21-21 0,22 0 0,-22 0 15,0 0-15,0 0 0,0-22 0,0 22 16,-21 0-16,0-21 0,0 20 16,0 1-16,0 0 0,0 0 15,-21 0-15,0 21 0,0 0 0,-21 0 0,20 0 16,-20 21-16,21 0 0,-21 0 15,-1 0-15,22 1 0,0-1 16,0 21-16,0 0 0,-1-20 0,22 20 16,0 0-16,0-21 0,0 1 15,0 20-15,22-21 0,-1 0 0,21-21 16,-21 21-16,22-21 0,-1 0 0,0 0 16,22 0-16,-22 0 0,22 0 15,-22-21-15,0 21 0,1-21 0,-1 0 16,0 0-16,-21 0 0,22-22 15,-22 22-15,-21-21 0,21 21 0,-21-22 0,21 22 16,-21-21-16,0 21 16,0-1-16,0 1 0,-21 42 31,21 1-31,-21-1 16,21 0-16,0 21 0,0-21 0,0 1 15,-21 20-15,21-21 0,0 0 0,-21 0 16,21 1-16,0-1 0,0 0 15,0 0-15,0-42 32,0 0-32,0 0 15,0-1-15,0 1 0,21 0 0,0-21 16,0 21-16,0-1 0,0-20 0,1 21 16,-1-21-16,0 20 0,0 1 15,21-21-15,-20 21 0,-1 21 16,21-21-16,-21 21 0,0 0 0,1 0 15,-1 21-15,0-21 0,0 21 0,-21 0 16,0 0-16,0 22 0,0-22 16,0 0-16,0 21 0,0-21 0,0 22 15,0-22-15,0 0 0,0 0 0,0 22 16,21-22-16,-21 0 0,21-21 16,1 0-16,-1 0 0,0 0 15,21 0-15,-21 0 0,22 0 0,-22-21 16,21 0-16,-21-1 0,1 1 0,20 0 15,-21 0-15,0-21 16,22 20-16,-22-20 0,0 0 0,0-1 16,-21 1-16,21 0 0,0-1 0,-21 1 15,0-21-15,22 41 0,-22-20 16,21 21-16,-21 0 0,0 0 0,0 42 16,0 0-16,0 0 15,-21 21-15,-1-20 0,22 20 16,-21 0-16,0 1 0,0-1 0,21 0 15,0 1-15,-21-1 0,21 0 0,-21-21 16,21 22-16,0-1 0,0-21 16,0 0-16,0 22 0,21-22 15,0 0-15,0-21 16,0 0-16,0 0 0,1-21 0,-1 0 16,-21 0-16</inkml:trace>
  <inkml:trace contextRef="#ctx0" brushRef="#br0" timeOffset="36711.21">10245 7705 0,'0'0'0,"-22"0"0,44 0 31,-1 0-31,21 0 16,-21 0-16,22 0 0,-1 0 15,0 0-15,1 0 0,-1 0 0,21 0 16,1-21-16,-1-1 0,22 22 0</inkml:trace>
  <inkml:trace contextRef="#ctx0" brushRef="#br0" timeOffset="36939.08">11874 7366 0,'-21'0'16,"0"0"-1,0 0-15,0 21 0,21 0 0,-21 1 16,-1-1-16,1 21 0,0-21 0,0 22 15,0-22-15,0 21 0,-1 0 16,22-20-16,0 20 0,0 0 0,0-21 16,0 1-16,0 20 0,0-21 0,0 0 15,0 0-15,0 1 0,0-1 0,0 0 16,22-21 0,-1 0-16</inkml:trace>
  <inkml:trace contextRef="#ctx0" brushRef="#br0" timeOffset="37562.72">11451 7789 0,'-21'0'0,"42"0"0,-63 0 0,63 0 31,0 0-31,0 0 16,22 0-16,-22 0 0,21-21 0,0 21 15,1 0-15,-1 0 0,22-21 0,-22 21 16,21 0-16,-20-21 0,20 0 15,-20 21-15,-1-21 0,0 21 0,-21-22 16,1 22-16,-1-21 0,-21 0 16,-21 21-1,-1 0-15,1 0 16,0 0-16,-21 0 0,21 21 0,-1 0 16,-20 1-16,21-1 0,0-21 0,0 42 15,-1-21-15,22 0 0,0 1 16,0-1-16,0 0 0,0 0 15,22 0-15,-1-21 0,0 21 16,0-21-16,0 0 0,22 0 16,-1 0-16,-21 0 0,21 0 0,1-21 15,-1 0-15,22 21 0,-22-21 0,0 0 16,1 0-16,20-1 0,-21-20 16,1 21-16,-1 0 0,-21-22 0,22 22 15,-1-21-15,-21 21 0,0 0 16,0-1-16,-21 1 0,0 0 0,-21 21 15,0 0 1,0 0-16,0 21 0,0-21 0,-1 21 16,1 1-16,0-1 0,21 0 0,0 21 15,0-21-15,0 1 0,0-1 16,0 0-16,0 0 0,21 0 0,-21 0 16,21 1-16,-21-1 0,22-21 15,-22 21-15,21-21 0,-21 21 16,-21-21-1,-1 0-15,1 0 0,0 0 16,0 0-16,0 0 16,-22 0-16,22 0 0,0 0 0,21-21 15,-21 21-15,21-21 16,21 21-16,0-21 0,0-1 16,1 22-16,20-21 0,0 0 15,1 0-15</inkml:trace>
  <inkml:trace contextRef="#ctx0" brushRef="#br0" timeOffset="37791.61">13483 7260 0,'0'0'15,"-21"0"1,0 0-16,0 21 0,-1 1 16,1 20-16,-21-21 0,21 21 15,-22-20-15,1 20 0,21 0 0,-21 1 16,-1-1-16,22 0 0,0-21 0,0 22 15,0-22-15,-1 21 0,22-21 16,0 1-16,0-1 0,0 0 0,0 0 16,22 0-16,-1-21 0,21 0 15,-21 0-15,22 0 0,-22 0 16,21 0-16,0 0 0,1-21 16</inkml:trace>
  <inkml:trace contextRef="#ctx0" brushRef="#br0" timeOffset="37955.62">13166 7535 0,'0'0'0,"-22"0"0,1 0 0,0 0 15,42 0 1,0 0-16,1 0 0,20 0 16,0 0-16,1 0 0,-1 0 0,21-21 15,-20 21-15,20 0 0,-20-21 0,20 21 16,-21 0-16</inkml:trace>
  <inkml:trace contextRef="#ctx0" brushRef="#br0" timeOffset="39889.67">6329 8911 0,'0'0'16,"-21"0"-16,-1 0 0,22 21 16,0 1-16,-21-1 0,0 0 0,21 0 15,-21 21-15,21-20 0,-21 20 0,0-21 16,21 21-16,-22 1 0,1-22 16,0 21-16,21-21 0,0 1 0,-21-1 15,0 0-15,21 0 0,0 0 0,0 0 16,0-42 15,0 0-31,0-21 16,0 21-16,0-1 0,21-20 0,-21 21 15,21-21-15,-21-1 0,21 1 16,-21 0-16,0 20 0,21 1 0,1 0 16,-22 0-16,21 0 0,0 21 0,0 0 15,0 0-15,0 21 16,-21 0-16,22 0 0,-1 0 0,0 22 15,-21-22-15,0 0 0,21 21 16,-21-20-16,21-1 0,-21 0 0,0 0 16,0 0-16,21 0 0,-21 1 15,22-22-15,-1 0 0,0 0 16,0 0-16,0 0 0,0 0 16,1-22-16,-1 1 0,21 0 15,-21 0-15,0 0 0,22 0 0,-22-22 16,0 22-16,21-21 0,-20-1 0,-1 1 15,0 21-15,0 0 0,-21 0 16,0-1-16,21 22 0,-21 22 16,0-1-16,0 0 15,0 0-15,0 0 0,0 22 16,0-22-16,0 0 0,0 0 16,0 0-16,0 22 0,0-22 0,0 0 15,0 0-15,21 0 0,1-21 0,-1 21 16,0-21-16,21 0 0,-21 0 15,22 0-15,-1 0 0,0 0 0,1-21 16,-1 21-16,-21-21 0,22 0 0,-1 0 16,0 0-16,-21-22 0,22 22 15,-22 0-15,-21 0 0,0-22 0,0 22 16,0-21-16,0 21 0,0 0 0,0-1 16,0 1-16,-21 21 0,0 0 0,-1 0 15,1 0-15,0 21 16,0 1-16,0-1 0,21 0 15,0 21-15,0-21 0,0 1 0,0 20 16,0-21-16,0 21 0,0-20 16,0-1-16,0 0 0,0 0 0,21-21 15,0 21-15,0-21 0,0 21 0,22-21 16,-22 0-16,21 0 0,1 0 16,-1-21-16,0 0 0,22 0 0,-1 0 15,-20 0-15,20-1 0,1-20 0,-22 0 16,21 21-16,-20-22 0,-1 1 0,-21 0 15,22-22-15,-22 22 16,0-1-16,-21 1 0,0 0 0,0-1 16,0 1-16,0 21 0,0 0 0,-21 21 31,21 21-31,-21 0 0,-1 0 0,1 22 16,0-1-16,21 0 0,-21 1 0,0-1 15,0 0-15,21 1 0,0 20 0,-22-21 16,22-20-16,0 20 0,0-21 15,0 21-15,0-20 0,22-1 0,-1-21 16,0 21-16,21-21 0,1 0 0,-1 0 16,0 0-16,1 0 0,-1-21 15,0 0-15,22-1 0,-22 1 0,0 0 16,1-21-16,-1 21 0,0-22 16,1 22-16,-1-21 0,-21-1 0,0-20 15,1 21-15,-22-1 0,0 1 16,0 0-16,0-1 0,0 22 0,0 0 15,0 0-15,-22 42 16,1 0 0,0 0-16,21 22 0,-21-1 0,0-21 15,0 43-15,-1-22 0,22 0 0,-21 1 16,0-1-16,0-21 0,21 21 16,0 1-16,0-22 0,-21 0 0,21 0 15,0 0-15,21-21 31,0 0-31,0-21 16,-21 0-16,21 0 0,22 0 0,-22 0 16,0-1-16,0 1 0,0-21 0,1 21 15,-1 0-15,0-1 0,21 1 16,-21 21-16,1 0 0,-22 21 16,0 1-16,0-1 15,0 0-15,0 0 0,0 0 0,0 22 16,0-22-16,-22 0 0,22 0 15,0 0-15,0 0 0,22 1 16,-1-22-16,0 0 0,21 0 16,-21 0-16,22 0 15,-22 0-15,21 0 0,1 0 0,-1-22 16,0 22-16,-21-21 0,22 0 0,-1 0 16,-21 0-16,0 0 0,22-1 0,-22 1 15,0-21-15,-21 21 0,21 0 16,-21-1-16,21 1 0,-21 0 0,0 42 31,-21 0-15,0 1-16,21-1 0,-21 0 0,0 0 15,0 0-15,21 0 0,0 1 0,0-1 16,0 0-16,0 0 0,0 0 16,0 0-16,0 1 15,21-22-15,0 0 0,0 0 16,21 0-16,1 0 0,-22 0 0,21-22 15,1 1-15,-1 21 0,0-21 16,-21 0-16,22 0 0,-22 0 0,0-1 16,0 1-16,-21 0 0,0-21 15,0 21-15,0-1 0,-21-20 0,0 21 16,0 0-16,-22 0 0,22-1 0,0 22 16,-21 0-16,21 0 0,-22 0 0,22 0 15,0 0-15,0 0 0,0 22 0,21-1 16,0 0-16,-22 0 15,22 0-15,0 22 0,0-22 0,0 0 16,22 0-16,-1 0 0,0-21 0,0 0 16,0 0-16,22 0 0,-1 0 15</inkml:trace>
  <inkml:trace contextRef="#ctx0" brushRef="#br0" timeOffset="40363.41">10689 8700 0,'0'0'0,"-21"-22"0,0 1 0,0 21 16,-1-21-16,1 21 15,0 0-15,-21 0 0,21 0 0,-1 21 16,1 0-16,-21-21 0,21 43 0,-22-22 16,22 0-16,0 21 0,0-20 15,0 20-15,0 0 0,-1-21 0,22 22 16,-21-22-16,21 0 0,0 0 0,0 22 15,0-22-15,21 0 16,1-21-16,-1 0 0,0 0 0,21 0 16,-21 0-16,22 0 0,-22 0 0,21-21 15,-21 0-15,22-1 0,-22 1 0,0-21 16,21 21-16,-20-22 16,-1 1-16,0 0 0,0-1 0,0-20 15,0 21-15,1-22 0,-22 22 0,0-1 16,21 1-16,-21 0 0,21-1 0,-21 22 15,0 0-15,0 42 16,0 22 0,-21-22-16,0 21 0,-1 0 0,22 1 15,-21-1-15,0 0 0,21 1 16,-21-1-16,21 22 0,0-22 0,0-21 16,0 21-16,0 1 0,0-22 15,0 0-15,0 0 0,21 0 0,0-21 16,0 0-16,1 0 0,-1 0 15,0 0-15,0 0 0,0 0 0,0-21 16,1 0-16,-1 0 0</inkml:trace>
  <inkml:trace contextRef="#ctx0" brushRef="#br0" timeOffset="40599.28">8340 8636 0,'0'0'0,"-85"21"0,43-21 0,-22 0 0,43 21 15,0-21-15,42 0 16,0 0-16,21 0 0,1 0 16,20 0-16,1 0 0,-1 0 0,22 0 15,0-21-15,-1 0 0,1 21 0,0-21 16,-1 0-16,1 0 0,-22-1 15,22 1-15,-21 0 0</inkml:trace>
  <inkml:trace contextRef="#ctx0" brushRef="#br0" timeOffset="41976.96">16171 3302 0,'0'0'0,"-21"0"16,21-21-16,0 0 16,0 0-16,0-22 0,0 22 15,21 0-15,-21-21 0,21 20 16,1-20-16,20 0 0,-21-1 0,0 22 15,22-42-15,-22 42 0,0-22 0,0 1 16,0 21-16,-21 0 0,21-1 16,-21 1-16,0 42 15,0 1-15,-21-1 0,0 21 16,0 0-16,0 22 0,0-22 0,-1 22 16,1-22-16,0 22 0,0-1 15,0 1-15,0-1 0,21-21 16,-22 22-16,22-22 0,0 22 0,0-22 15,0 0-15,0-20 0,22 20 16,-1-21-16,-21 0 0,21-21 0,-21 21 16,-21-21-1,0 0-15,-22 0 16,22-21-16,-21 0 0,-1 0 0,22 0 16,-21 0-16,21-1 0,-22 22 15,22-21-15,0 0 0,21 42 31,0 0-15,21 1-16,0-1 0,1 0 0,20-21 16,-21 21-16,21 0 0,22-21 15,-22 0-15,22 0 0,-1 0 0,1 0 16,20-21-16,-20 0 0,21 0 0,-22 0 16,22-22-16,-22 22 0,1-21 15,-1 21-15,-20-22 0,-1 1 0,0 0 16,1-22-16,-22 22 0,-21-1 15,0 1-15,0-21 0,0 20 0,0 1 16,0 0-16,0 20 0,0 1 0,0 0 16,0 0-16,0 42 15,0 0-15,-21 0 16,21 22-16,-22-1 0,1 0 16,0 22-16,21-1 0,-21 1 0,0-1 15,-22 1-15,22 21 0,0-22 0,-21 1 16,21-1-16,-1 1 0,-20 20 15,21 1-15,0-22 0,0 22 0,-1 0 16,1-1-16,21-20 0,0 21 0,0-22 16,0-21-16,0 22 0,0-22 15,21-21-15,1 22 0,-1-43 0,0 21 16,21-21-16,-21 0 0,22 0 0,-1-21 16,22 0-16,-22-22 0,0 22 15,1-21-15,-1-1 0,0 1 16,-21 0-16,1-22 0,-22 22 0,0-22 15,0 1-15,-22 21 0,-20-22 16,0 1-16,21 20 0,-43 1 0,22-22 16,-1 43-16,1-21 0,0 0 15,-1 20-15,22 1 0,-21 0 0,21 0 16,0 0-16,21 0 0,0-1 16,42 1-16,-21 0 15,21 21-15,1-21 0,20 0 0,1 21 16,20-43-16,1 22 0,21 0 15,0-21-15,0-1 0</inkml:trace>
  <inkml:trace contextRef="#ctx0" brushRef="#br0" timeOffset="42219.46">18923 2646 0,'0'0'15,"0"21"1,-21 21-16,0-20 0,-1 20 15,22 0-15,-21 22 0,0-22 0,0 0 16,0 22-16,-22-1 0,22-20 16,0 20-16,0-20 0,0 20 15,0-21-15,-1 1 0,1-22 0,0 21 16,21-21-16,0 1 0,0-1 0,0 0 16,42-21-1,-20 0-15,-1 0 16,21-21-16,0-22 0,1 22 0,-1-21 15,0 0-15</inkml:trace>
  <inkml:trace contextRef="#ctx0" brushRef="#br0" timeOffset="42791.34">19262 2794 0,'0'0'0,"21"-42"0,-21-1 0,0 22 16,0 0-16,0 0 0,0 42 16,0 0-16,-21 22 15,-1-1-15,1 0 0,0 1 16,0 20-16,0-21 0,0 22 15,21-22-15,-22 22 0,1-22 0,21 0 16,-21 1-16,21-1 0,0-21 16,0 22-16,0-22 0,0 0 0,0 0 15,21-21 1,22-21 0,-22 0-16,0 0 0,0-22 15,21 22-15,-20-21 0,20 21 16,-21-22-16,0 22 0,22 0 0,-22 0 15,-21 0-15,21 21 0,-21 21 16,0 0-16,0 0 16,0 0-16,0 0 0,0 22 15,0-22-15,0 21 0,0-21 16,0 22-16,0-22 0,0 0 0,21 0 16,0 0-16,0 1 0,1-22 15,20 21-15,-21-21 0,21 0 0,1 0 16,-1 0-16,-21 0 0,22 0 15,-1-21-15,0-1 0,1 1 0,-22 0 16,21 0-16,-21-21 0,22 20 0,-22-20 16,0 0-16,0-1 0,0 1 15,-21 0-15,0-1 0,0 22 0,0 0 16,0 0-16,-21 21 16,0 0-16,-21 21 0,20 0 15,1 0-15,-21 22 0,21-22 0,0 21 16,-1 1-16,22-1 0,0-21 15,0 21-15,0-20 0,0 20 0,0-21 16,0 0-16,22 0 0,-1-21 16,0 22-16,0-22 0,21 0 0,-20 0 15,-1 0-15,21 0 0,-21-22 0,0 1 16,1 0-16,-1 0 0</inkml:trace>
  <inkml:trace contextRef="#ctx0" brushRef="#br0" timeOffset="42995.22">18584 3154 0,'0'0'0,"-63"21"0,-1-21 0,22 21 16,21-21-16,0 0 0,42 0 15,0 0-15,21 0 16,1 0-16,-1 0 0,21 0 0,1-21 15,21 0-15,-22 21 0,22-21 16,-22 0-16,1-1 0,20 1 16</inkml:trace>
  <inkml:trace contextRef="#ctx0" brushRef="#br0" timeOffset="44247.5">21802 2985 0,'21'-22'0,"-42"44"0,63-65 15,-21 22-15,0 0 0,0-21 0,-21-1 16,22 22-16,-22-21 0,21 21 16,-21-1-16,0 1 0,0 0 0,0 0 15,-21 21-15,-22 0 16,22 21-16,-21 0 0,-1 22 0,1-22 16,-21 21-16,20 22 0,-20-22 15,20 21-15,1-20 0,0 20 16,-1 1-16,1-1 0,21 1 0,0-1 15,0 1-15,21-22 0,0 0 16,0 1-16,0-1 0,0 0 0,21-20 16,21-1-16,-21 0 0,43-21 15,-22 0-15,22 21 0,-1-21 0,1 0 16,-1 0-16,22-21 0,-22 0 0,1 0 16,-1-1-16,1 1 0,-1-21 15,1 0-15,-22-1 0,0 1 0,1 0 16,-22 20-16,0-20 0,-21 0 15,0 21-15,0-1 0,0 1 0,-21 21 16,0 0 0,0 21-16,-1 1 0,1-1 15,0 0-15,0 21 0,-21-21 0,20 22 16,1-22-16,0 21 0,21-21 16,-21 1-16,21-1 0,0 21 0,0-21 15,0 0-15,21-21 16,0 0-16,22 0 15,-22 0-15,21 0 0,0 0 0,107-84 32,-128 63-32,0-22 0,-21 22 0,0-21 15,0-1-15,0 1 0,0 21 16,0-21-16,0 20 0,-21 1 16,0 0-16,21 0 0,-22 0 0,44 21 31,-1 0-16,0 0-15,21 21 0,-21 21 16,22-21-16,-22 1 0,21 20 0,-21 0 16,1-21-16,20 22 0,-21-1 15,-21-21-15,21 22 0,-21-22 0,21 21 16,-21-21-16,0 0 0,0 1 0,0-1 16,0 0-16,0-42 46,0 0-46,0-1 0,0 1 16,0 0-16,0-21 0,22-1 0,-22 1 16,21 0-16,21-1 0,-21 1 15,0 0-15,1 21 0,20-1 0,-21 1 16,0 0-16,0 21 0,22 0 16,-22 0-16,0 21 0,-21 0 0,21 1 15,-21-1-15,0 21 0,21 0 16,-21-20-16,0 20 0,0-21 0,0 21 15,0-20-15,-21 20 0,21-21 16,0 0-16,-21 0 0,21 1 16,21-44 15,0 22-31,1-21 0,-1 0 16,0 0-16,0 0 0,0-22 0,0 1 15,1 21-15,20-21 0,-21-22 16,21 22-16,-20 21 0,20-22 0,0 22 15,1 0-15,-22 21 0,0 0 16,0 0-16,0 0 0,-21 21 0,0 0 16,0 22-16,0-22 0,0 21 15,0 0-15,-21-20 0,0 20 0,21 0 16,-21-21-16,21 1 0,0 20 16,0-21-16,0 0 0,0 0 15,21 1-15,21-22 0,-21 0 16,22 0-16,-22 0 0,21 0 15,1 0-15,-1 0 0,0-22 0,1 1 16,-1 0-16,0 0 0,1 0 0,-1-22 16</inkml:trace>
  <inkml:trace contextRef="#ctx0" brushRef="#br0" timeOffset="44515.35">24299 3154 0,'0'0'0,"0"-42"16,0 63-1,-21 0-15,0 0 16,0 21-16,0 1 0,-1-1 15,1 0-15,0 1 0,0 20 0,0-20 16,0 20-16,21 1 0,0-22 16,-22 21-16,22 1 0,0-1 0,-21 22 15,21 0-15,-21-22 0,21 22 0,-21 0 16,0-22-16,-22 22 0,22-22 16,-21 1-16,21 20 0,-22-20 0,1-1 15,0 1-15,-1-22 0,22 22 0,-21-22 16,21-21-16,21 0 0,0 1 15,21-22 1,0-22-16,21 1 0,1-21 0,-1 0 0,0-22 16,22 22-16,-22-43 15,1 22-15</inkml:trace>
  <inkml:trace contextRef="#ctx0" brushRef="#br0" timeOffset="44803.18">24320 3239 0,'-21'-22'15,"42"44"-15,-42-65 0,21 1 0,0 21 16,0 0-16,0-1 0,21 22 16,1-21-16,20 21 15,0 0-15,1 0 0,-1 0 0,21 0 0,1 0 16,-1 0-16,-20 21 0,-1 1 0,0-1 16,-20 0-16,-1 21 15,-21 1-15,0-22 0,-43 21 0,1 0 16,0-20-16,-22 20 0,1-21 15,-1 0-15,1 0 0,-1 1 0,1-1 16,-1 0-16,22 0 0,0-21 16,-1 0-16,22 21 0,0-21 0,42 0 15,0 0 1,22 0-16,-22 0 0,21-21 16,22 0-16,-1 21 0</inkml:trace>
  <inkml:trace contextRef="#ctx0" brushRef="#br0" timeOffset="46591.19">25590 3175 0,'0'-42'0,"0"84"0,0-105 0,0 41 0,0 1 16,-21 0-16,0 0 0,0 21 0,0 0 16,0 0-16,-22 0 0,22 0 15,0 0-15,-21 21 0,20 21 0,-20-20 16,21 20-16,0 0 0,-22 1 15,22-1-15,0 0 0,0 1 0,0-1 16,21-21-16,0 21 16,0-20-16,0 20 0,0-21 0,0 0 15,21 0-15,0-21 0,0 0 16,0 0-16,1 0 0,-1 0 16,21-21-16,-21 21 0,0-21 0,1-21 15,20 21-15,-21-22 0,21 1 16,-20 0-16,20-1 0,-21 1 0,0 0 15,22-1-15,-22 1 0,0 21 16,-21 0-16,21 21 0,-21 21 16,0 0-16,0 21 15,0 1-15,-21-22 0,21 21 16,0 0-16,-21 1 0,21-1 16,-21-21-16,21 22 0,0-22 15,0 0-15,0 0 0,0 0 0,0 0 16,21-21-16,0 0 0,0 0 0,0 0 15,0 0-15,1 0 0,20 0 16,0 0-16,1 0 0,-1-21 0,-21 0 16,21-21-16,1 21 0,-1-22 15,0 22-15,-20-21 0,20-1 0,-21 1 16,0 0-16,0-1 0,1 22 0,-1 0 16,-21 0-16,0 42 15,0 0 1,0 0-16,-21 1 15,-1 20-15,22-21 0,-21 21 0,21-20 16,-21 20-16,21-21 0,0 0 16,0 0-16,0 22 0,0-22 15,21 0-15,0-21 0,1 0 0,-1 0 16,0 0-16,21 0 0,-21 0 16,22 0-16,-1 0 0,-21 0 0,22-21 15,-1 0-15,0 0 0,-21-22 16,22 1-16,-22 0 0,21-1 0,-21 1 15,1 21-15,-22-22 0,0 22 16,0 0-16,0 0 0,-22 21 16,1 0-16,0 0 0,0 0 15,-21 21-15,20 0 0,1 22 16,21-22-16,0 0 0,-21 21 0,21-21 16,0 22-16,0-22 0,0 0 15,0 21-15,0-20 0,0-1 0,21 0 16,-21 0-16,0 0 0,21-21 0,-21 21 15,22-21-15,-22-21 32,-22 0-17,1 21-15,0 0 16,0 0 0,21 21-1,0 0-15,0 1 0,0-1 16,21-21-1,0 0-15,0 21 0,1-21 0,20 0 16,-21 0-16,21 0 0,1 0 0,20 0 16,-20 0-16,-1-21 0,0 0 15,1-1-15,-1 1 0,0 0 0,22-21 16,-22-1-16,0 1 0,1 0 16,-22-1-16,21 1 0,-21 0 0,1 21 15,-1-22-15,0 22 16,-21 0-16,0 42 15,-21 0-15,0 0 16,-1 1-16,1 20 0,0-21 16,0 21-16,21 1 0,0-22 0,-21 21 15,21-21-15,0 1 0,0-1 16,0 0-16,0 0 0,0 0 0,21-21 16,0 21-16,0-21 15,22 0-15,-22 0 0,21 0 0,-21 0 16,0-21-16,22 21 0,-22-21 15,0 0-15,21 0 0,-20-22 16,-1 22-16,0-21 0,21 21 0,-42-22 16,21 22-16,1 0 15,-44 21 1,1 21-16,-21 0 16,42 1-16,-42 20 0,42-21 0,-22 0 15,1 22-15,0-22 0,21 0 16,0 0-16,0 0 0,0 0 0,0 1 15,0-1-15,21-21 16,0 0-16,1 0 0,20 0 16,-21 0-16,0 0 0,0-21 0,1-1 15,-22 1-15,21 0 0,0-21 16,-21-1-16,21 1 0,-21 0 16,0-1-16,0 1 0,0 0 0,0 21 15,0-22-15,0 22 0,0 0 16,0 0-16,21 21 31,0 0-31,1 0 0,20 0 16,-21 0-16,21 0 0,1 0 15,-1 21-15,-21-21 0,22 0 0,-1 21 16,-21 0-16,21-21 0,-20 21 16,-1 1-16,-21-1 0,0 0 15,0 0-15,0 21 0,0-20 0,0-1 16,0 21-16,0-21 0,-21 0 15,-1 22-15,22-22 0,-21-21 0,0 21 16,21 0-16,-21-21 0,0 0 16,21 21-16,-21-21 0,-1 0 15,22-21 1,0 0-16,0 0 0,0 0 16,22-22-16,-1 22 0,21-21 15,0 21-15,1-22 0,-1 1 0,22 0 16,-22 21-16,21-22 0,-20 22 15,-22 21-15,21-21 0,-21 21 16,1 0-16,-1 0 0,-21 21 0,21 0 16,-21 22-16,0-22 0,0 0 15,0 21-15,-21 1 0,0-22 0,-1 21 16,1-21-16,21 22 0,-21-22 16,0 0-16,0 0 0,0 0 0,-1-21 15,1 0-15,0 0 16,0 0-16,0 0 0,0-21 15</inkml:trace>
  <inkml:trace contextRef="#ctx0" brushRef="#br0" timeOffset="46748.1">27898 2900 0,'-22'0'0,"44"0"0,-86 0 0,43 0 15,0 0-15,0 0 0,-1 0 16,1 0-1,21-21 1,0 0 0</inkml:trace>
  <inkml:trace contextRef="#ctx0" brushRef="#br0" timeOffset="47471.69">29273 3006 0,'85'0'0,"-170"0"0,234 0 0,-65 0 16,1 0-16,0 0 0,-1 0 16,1 0-16,-22-21 0,1-1 15,-1 1-15,1 0 0,-22 0 0,-21-21 16,22 20-16,-43-20 0,0 0 16,0 21-16,0-1 0,0-20 0,-43 42 15,22 0-15,0 0 0,-21 0 16,-1 0-16,1 42 0,0-20 0,-1 20 15,1 0-15,0 22 0,-1-22 0,22 22 16,-21-1-16,0 22 0,-1-1 16,22 1-16,-21 0 0,21-1 0,-22 1 15,22 21-15,-21 0 0,21-22 16,-22 22-16,22 0 0,-21 0 16,-1-21-16,22 20 0,-21-20 0,0 0 15,20-1-15,-20-20 0,21 21 16,-21-22-16,42-21 0,0 22 0,0-22 15,0-21-15,0 22 0,21-43 0,0 0 16,21 0-16,1 0 0,-1 0 16,21-21-16,1-1 0,-1-20 0,22 0 15,-21-1-15,-1 1 0,22 0 16,-22-22-16,1 1 0,-1 20 0,1-20 16,-22-22-16,-21 22 0,0-22 0,-21 0 15,0 1-15,0 20 16,-21-20-16,0 20 0,-21 1 0,-1 20 15,1 1-15,0 0 0,-1 20 16,1-20-16,21 21 0,0 21 0,0-21 16,-1 21-16,22-21 15,22 21 1,-1 0-16,0-22 0,21 22 16,1 0-16,20-21 0,22 21 15,-1-21-15,1 21 0,21-21 0,0 0 16,-22 0-16,22-1 0,-21 1 15,0 0-15</inkml:trace>
  <inkml:trace contextRef="#ctx0" brushRef="#br0" timeOffset="48003.38">30988 3260 0,'0'-21'0,"-106"126"0,212-189 0,-106 41 0,0 22 15,0 0-15,-21 0 0,0 21 16,-22 0-16,22-21 0,-21 21 0,21 0 16,-22 0-16,1 21 0,21-21 15,-22 21-15,1 21 0,0-20 0,-1 20 16,1-21-16,0 21 0,-1 1 15,22-1-15,0-21 0,0 22 0,0-22 16,21 0-16,0 21 0,0-21 0,21 1 16,0-1-16,21-21 15,-20 0-15,20 0 0,-21 0 0,21 0 16,1-21-16,-1-1 16,-21 1-16,22 0 0,-1 0 0,0 0 15,-21-22-15,22 1 0,-22 0 16,0-1-16,21 1 0,-20 0 0,-22 21 15,21-1-15,-21 1 0,0 0 16,0 42-16,0 0 16,-21 22-16,21-22 15,0 21-15,-22-21 0,22 1 0,0 20 16,0-21-16,0 0 0,0 0 16,0 1-16,0-1 0,22 0 0,-1-21 15,0 0-15,0 21 0,21-21 16,1 0-16,-1 0 0,0 0 15,22 0-15,-43-21 0,21 0 16,1 0-16,-22-1 0,21 1 0,-21-21 16,1 21-16,-1-22 0,0 22 15,-21 0-15,0 0 0,0 0 0,0 42 16,-42 0 0,20 0-16,1 0 0,0 22 0,-21-22 15,21 21-15,-1-21 0,1 22 16,0-22-16,0 0 0,21 0 0,0 0 15,0 1-15,21-44 16,0 1 0,0 0-16</inkml:trace>
  <inkml:trace contextRef="#ctx0" brushRef="#br0" timeOffset="48163">31517 3090 0,'0'0'0,"0"-42"0,0 21 0,0 0 0,0 0 16,-21 21-1,0 21 1,21 0-16,-21-21 0,21 21 16,0 0-16,0 0 0,21-21 15,0 0-15,0 0 16,0 0-16,22 0 0,-22 0 0</inkml:trace>
  <inkml:trace contextRef="#ctx0" brushRef="#br0" timeOffset="48410.86">32089 2921 0,'21'-21'0,"-42"42"0,63-63 16,-21 21-16,-21 42 31,-21 0-31,0 0 0,0 0 16,-22 22-16,22-22 0,-21 21 0,21 0 16,-22 1-16,22-1 0,0 0 15,-21 1-15,42-1 0,-22 0 16,22 1-16,0-1 0,0 0 15,0 1-15,0-22 0,0 0 0,0 0 16,22 0-16,-1-21 0,0 0 16,0 0-16,21 0 0,1 0 0,-22 0 15,21 0-15,22 0 0,-22-21 16,0 0-16,1 0 0</inkml:trace>
  <inkml:trace contextRef="#ctx0" brushRef="#br0" timeOffset="48647.74">32300 3514 0,'43'-21'0,"84"-85"15,-297 233-15,361-275 0,-191 126 16,0 1-16,-21 21 15,-1 0-15,1 0 16,0 21-16,0-21 0,0 22 16,21-1-16,0 0 0,0 0 15,0 0-15,21 0 0,-21 1 0,21-1 16,0 0-16,0-21 0,1 21 16,-1 0-16,-21 0 15,0 1-15,0-1 16,-21-21-16,-22 0 15,22 0-15,-21 0 0,-1 0 0,1 0 16,-21 21-16,20-21 0,-20 0 16,-1 0-16,1 0 0,-1 0 0,1 21 15,-1-21-15,-20 0 0</inkml:trace>
  <inkml:trace contextRef="#ctx0" brushRef="#br0" timeOffset="49231.41">15854 5271 0,'0'0'0,"-21"0"0,-1 0 32,22 21-17,0 0-15,-21 0 0,21 0 0,0 0 16,-21 1-16,21-1 0,-21-21 16,0 21-16,0 0 0,21 0 15,-22-21-15,22-21 31,22 0-31,-1 0 16</inkml:trace>
  <inkml:trace contextRef="#ctx0" brushRef="#br0" timeOffset="49383.33">15790 5122 0,'0'0'0,"0"-42"0,0 21 0,0 0 0,0 0 16,0-1-16,0 1 0,0 0 15,0 0-15,21 21 31,1 0-15,-1 0-16,0 0 0,0 0 16,0 0-16,22 0 0</inkml:trace>
  <inkml:trace contextRef="#ctx0" brushRef="#br0" timeOffset="49595.21">16700 4763 0,'0'0'0,"22"-22"0,-1 22 0,-21 22 31,-21-1-31,-1 21 0,1 0 0,21 1 16,-21-1-16,0 0 0,0 1 15,0-1-15,-1 0 0,1 1 0,21-1 16,0 0-16,-21 1 0,21-22 16,0 21-16,0-21 0,0 22 0,0-22 15,0 0-15,0 0 0,0 0 16</inkml:trace>
  <inkml:trace contextRef="#ctx0" brushRef="#br0" timeOffset="49763.11">16468 5292 0,'21'-43'31,"0"43"-31,0 0 16,21 0-16,1-21 0,-1 21 0,0 0 15,22-21-15,-1 21 0,1-21 0,21 0 16,-22 21-16,22-21 0,21-1 16,-22 22-16,1-21 0,-22 0 0,22 0 15</inkml:trace>
  <inkml:trace contextRef="#ctx0" brushRef="#br0" timeOffset="51035.93">18097 4868 0,'0'0'0,"0"22"16,0-1-1,-21 21-15,0 0 0,0 1 0,21-1 16,-21 0-16,0 1 0,21-1 16,-22 0-16,22 1 0,-21-1 0,0-21 15,21 22-15,0-22 0,0 21 16,0-21-16,0 0 0,0 1 16,21-22-1,0-22 1,1 22-16,-1-21 0,0 0 0,0 0 15,0-21-15,0 20 0,22-20 0,-22 0 16,0 21-16,0-22 16,0 1-16,1 0 0,-22 20 0,0 1 15,21 0-15,-21 0 0,0 42 16,0 0 0,0 0-16,0 22 0,0-22 0,0 21 15,0-21-15,0 22 0,0-22 16,0 21-16,0-21 0,0 1 0,0-1 15,0 0-15,21 0 0,0 0 0,0-21 16,22 21-16,-22-21 0,21 0 16,0 0-16,1 0 0,-1 0 0,0 0 15,1 0-15,-1-21 0,0 0 0,1 21 16,-22-42-16,21 21 16,-21-1-16,1 1 0,-1-21 0,0 0 15,0-1-15,-21 1 0,21 0 16,-21 20-16,0-20 0,0 21 0,0 0 15,0 0-15,0 42 16,0 0-16,0 0 16,-21 0-16,0 22 0,21-22 0,-21 21 15,21-21-15,0 22 0,-21-22 16,21 21-16,0-21 0,0 0 0,0 1 16,0-1-16,0 0 0,21 0 0,0-21 15,0 0-15,0 0 0,0 0 16,1 0-16,-1 0 0,21 0 0,-21 0 15,22 0-15,-1-21 0,-21 0 16,21 0-16,-20-1 0,-1 1 16,0 0-16,0-21 0,0-1 0,0 22 15,-21-21-15,0 0 0,22 20 0,-22 1 16,0 0-16,0 0 0,0 42 31,0 21-31,0-20 16,0-1-16,-22 0 0,22 21 0,0-21 15,0 1-15,0 20 0,0-21 0,0 0 16,0 0-16,22 1 16,-1-1-16,0-21 0,0 0 0,21 0 15,1 0-15,-1 0 0,0 0 16,1 0-16,-1-21 0,0-1 16,1 1-16,-1 0 0,-21 0 0,22 0 15,-22-22-15,21 1 0,-21 0 0,0-1 16,1-20-16,-1 21 0,0-22 15,-21 1-15,0 20 0,21 1 0,-21 0 16,21-1-16,-21 22 0,0 0 16,0 0-16,0 42 15,-21 0-15,0 21 16,0 1-16,0-1 0,21 0 16,-22 1-16,22 20 0,-21-20 0,21 20 15,-21-21-15,21 1 0,0-1 16,0 0-16,0-20 0,0 20 0,0-21 15,0 21-15,21-20 0,0-1 0,1-21 16,-1 21-16,21-21 0,-21 0 16,22 0-16,-22 0 0,21 0 0,0 0 15,-20-21-15,20 0 0,0-1 16,-21 1-16,22 0 0,-1-21 16,-21-1-16,22 1 0,-22-21 0,21 20 15,-21-20-15,0-1 0,22 1 16,-22-1-16,0 1 0,0-1 0,0 22 15,1 0-15,-1 20 0,-21-20 16,0 21-16,-43 21 16,22 21-16,0 21 0,-21-20 15,21 20-15,-22 21 0,22-20 16,0 20-16,0-20 0,0 20 0,21 1 16,0-22-16,0 0 0,0 1 0,0-1 15,0 0-15,21 1 0,0-22 16,21 0-16,-21 0 0,22 0 0,-22-21 15,21 0-15,1 0 0,-22 0 16,21 0-16,0 0 0,1 0 16,-22 0-16,21-21 0,-21 0 0,22 0 15,-22-22-15,0 22 0,0-21 16,0 21-16,1-22 0</inkml:trace>
  <inkml:trace contextRef="#ctx0" brushRef="#br0" timeOffset="51215.24">19727 4678 0,'0'0'0,"-42"0"0,21 0 0,0 21 16,-1-21-16,22 21 16,22-21-1,-1 0-15,0 0 16,21 0-16,-21-21 0,22 21 0,-1-21 15</inkml:trace>
  <inkml:trace contextRef="#ctx0" brushRef="#br0" timeOffset="53603.38">22860 5355 0,'0'0'0,"0"-21"31,42 21-31,-21-21 0,1 0 0,20 0 16,-21 21-16,21-22 0,1-20 0,-22 21 16,0 0-16,21 0 0,-20-22 15,-1 22-15,-21-21 0,0-1 0,0 1 16,0 0-16,0-22 0,0 43 15,0-21-15,0-1 0,0 22 0,0 0 16,0 0-16,-21 21 0,-1 0 16,1 21-16,0 0 0,0 22 15,0-1-15,0 0 0,-1 1 16,22 20-16,0-21 0,0 149 16,0-170-1,0 21-15,22-20 0,-1-1 0,0-21 16,0 21-16,0-21 0,0 0 15,22 0-15,-22 0 0,21 0 0,-21-21 16,22 0-16,-22 21 0,21-22 16,-21-20-16,22 21 0,-1-21 0,0 20 15,1-20-15,-1-21 0,22 20 0,-22 1 16,21 21-16,-20-22 0,-1 22 16,0 0-16,1 21 0,-22 0 0,0 0 15,0 21-15,-21 0 16,0 1-16,0-1 0,0 21 0,0-21 15,0 22-15,0-22 0,-21 21 0,0 0 16,0-20-16,0 20 0,-1-21 16,1 0-16,0 0 0,21 1 0,0-1 15,-21-21-15,42 0 32,0-21-32,22 21 0,-22-22 0,21 1 15,0-21-15,-20 21 0,20-22 16,0 1-16,1 0 0,-1-1 0,-21 1 15,21 0-15,-20-1 0,-1 1 16,0 0-16,-21 21 0,0-1 16,0 1-16,-21 42 15,0 1 1,-1-1-16,1 21 0,0-21 0,21 22 16,-21-1-16,21 0 0,-21 1 0,21-1 15,0 0-15,0-21 0,0 22 16,0-22-16,21 0 0,0 0 0,0 0 15,0 1-15,22-22 0,-22 0 16,21 0-16,1 0 0,-1 0 0,21 0 16,-20 0-16,20 0 0,-20 0 0,-1-22 15,0 1-15,1 0 0,-22 0 16,21-21-16,-21 20 0,0-20 16,-21 0-16,0 21 0,0-22 0,0 1 15,0 21-15,0 0 0,-21-1 16,0 22-16,0 0 0,0 0 0,0 0 15,-1 22-15,1-1 0,0 0 16,0 21-16,21-21 0,0 22 0,-21-1 16,21-21-16,0 0 0,0 22 0,0-22 15,21 0-15,0 0 0,0 0 16,0-21-16,22 22 0,-22-22 0,21 0 16,-21 0-16,22 0 0,-1 0 15,-21 0-15,22-22 0,-1 1 16,-21 21-16,21-21 0,-20-21 0,-1 21 15,21-22-15,-21 22 0,0-21 16,1-22-16,20 22 0,-21 0 0,0-1 16,22 1-16,-22 21 0,0 0 15,21-1-15,-21 1 0,1 21 0,-1 0 16,0 0-16,0 21 0,0 1 0,-21 20 16,0-21-16,0 0 0,0 22 15,0-22-15,0 0 0,0 0 0,0 0 16,0 0-16,0 1 0,21-22 47,1-22-47,-22 1 15,21 0-15,-21 0 0,0 0 0,0 0 16,0-1-16,0-20 0,0 21 0,0-21 16,0 20-16,0 1 0,-21 0 15,-1 0-15,1 21 0,0 0 0,0 0 16,0 0-16,0 0 0,-1 0 15,1 21-15,0 0 0,0 22 0,-21-1 16,20 0-16,1 1 0,21-1 16,-21 0-16,21 1 0,-21-22 0,21 21 15,0 0-15,0 1 0,0-22 0,0 0 16,21 21-16,0-20 0,0-22 16,1 21-16,20 0 0,-21-21 15,0 0-15,22 0 0,20 0 0,-21 0 16,22 0-16,-1 0 0,-20-21 15,20 0-15,1 21 0,-22-43 0,0 22 16,1 0-16,-1-21 0,-21-1 0,22 22 16,-22-21-16,0-1 0,0 22 15,-21 0-15,0 0 0,0 0 0,0 42 32,0 0-32,0 0 15,-21 0-15,0 1 0,21-1 0,-21 0 16,21 21-16,-22-21 0,22 1 15,-21-1-15,21 0 0,0 0 0,0 0 16,0 0-16,21 1 16,1-22-16,-1 0 0,0 0 0,0 0 15,0 0-15,22 0 0,-22 0 0,21 0 16,0-22-16,-20 22 0,20-21 16,-21 0-16,21 0 0,-20-21 0,-1 20 15,0-20-15,0 0 0,21-1 16,-20 1-16,-22 21 0,21-21 0,0 20 15,-21 1-15,0 42 32,0 1-32,0-1 0,-21 21 0,21-21 15,-21 22-15,-1-22 0,22 0 0,0 21 16,0-21-16,-21 1 0,21-1 16,0 0-16,0 0 0,0 0 0,21 0 15,1-21-15,-1 22 0,0-22 16,21 0-16,1 0 0,-1 0 0,0 0 15,1 0-15,-1 0 0,21 0 0,-20-22 16,-1 1-16,-21 0 0,22-21 16,-1 21-16,-21-22 0,21 1 0,-20-22 15,-1 1-15,0 21 16,0-22-16,0 1 0,0 20 0,1-20 16,-1 20-16,0 1 0,-21 0 0,0 21 15,0-1-15,0 1 0,0 42 16,0 1-1,-21-1-15,0 0 0,21 21 16,-22-21-16,1 22 0,21-1 0,-21 22 16,21-22-16,-21 0 0,21 1 15,-21 20-15,21-21 0,0 1 0,0-1 16,0-21-16,0 22 0,0-22 0,0 21 16,0-21-16,0 0 15,21 1-15,0-1 0,0-21 0,0 0 16,1 0-16,20 0 0,-21 0 15,21 0-15,1 0 0,-22-21 16,21-1-16,1 1 0,-22 0 0,21 0 16,0-21-16,-20 20 0,20-20 15,-21 0-15,21-1 0,-20 1 0,-1 0 16,0 21-16,-21-22 0,0 22 16,-42 21-1,20 0-15,1 21 0,-21 22 0,21-22 16,-22 21-16,22 0 15,0 1-15,0-22 0,0 21 0,21 1 16,0-22-16,0 0 0,0 21 0,0-21 16,0 1-16,21-1 15,0-21-15,0 0 0,0 0 0,22 0 16,-22 0-16,21 0 0,1 0 16,-22 0-16,21 0 0,0-21 0,1-1 15,-1 1-15,-21 0 0,22 0 16,-22-21-16,0 20 0,0 1 15,0-21-15,-21 21 0,0-22 0,0 22 0</inkml:trace>
  <inkml:trace contextRef="#ctx0" brushRef="#br0" timeOffset="53879.22">26924 4678 0,'0'0'16,"42"0"-1,1 0-15,-1 0 0,0 0 16,22 0-16,-1 0 0,1-21 0,-1 21 16,1 0-16,-1 0 0,22 0 15,-22 0-15,-20 0 0,20 0 16,-20 0-16,-1 0 0,0 0 0,-21 0 15,1 0-15,-44 21 32,-20-21-32,21 21 0</inkml:trace>
  <inkml:trace contextRef="#ctx0" brushRef="#br0" timeOffset="55143.55">15579 6795 0,'-22'0'0,"22"-22"15,0 1 1,0 0-16,22 0 16,-1 0-16,0 0 0,0-1 0,0 1 15,0 21-15,1-21 0,-1 21 0,0 0 16,21 0-16,-21 0 0,1 0 16,20 0-16,-21 42 0,21-20 0,-20 20 15,-1-21-15,0 21 0,-21 1 0,0-1 16,0-21-16,0 22 0,0-1 15,-21-21-15,0 0 0,-22 22 0,22-22 16,0 0-16,0 0 0,0-21 0,-1 21 16,1-21-16,0 0 15,21-21-15,0 0 16,0 0-16,0-22 0,21 22 16,0 0-16,22-21 0,-22 21 15,0-22-15,21 1 0,1 0 0,-22 20 16,21-20-16,1 0 0,-1-1 15,21 22-15,-20 0 0,-1 0 0,22 0 16,-22 0-16,0 21 0,22 0 0,-22 0 16,-21 0-16,22 0 0,-22 21 15,21 0-15</inkml:trace>
  <inkml:trace contextRef="#ctx0" brushRef="#br0" timeOffset="57495.43">16595 7027 0,'0'0'0,"0"22"15,21-22 1,0 0 0,0-22-16,0 22 0,22-21 0,-22 0 15,21 0-15,-21 0 0,22-22 0,-22 22 16,21-21-16,-21 21 0,0-22 16,1 22-16,-22-21 0,0 21 0,0-22 15,0 22-15,-22 21 0,1 0 16,0 0-16,0 0 15,-21 21-15,-1 1 0,1-1 0,21 0 16,-22 21-16,1-21 0,0 22 0,21-22 16,-22 21-16,22-21 0,0 22 15,21-22-15,0 0 0,0 21 0,0-20 16,21-1-16,21-21 0,-20 21 0,20 0 16,0-21-16,1 0 0,-1 0 15,0 0-15,22 0 0,-1 0 0,-20-21 16,20 0-16,1 21 0,-1-21 0,1-1 15,-22 1-15,21 0 0,-20 0 16,-22-21-16,21 20 0,-21-20 0,1 21 16,-1-21-16,-21-1 0,0 22 15,0 0-15,0 0 0,0 0 16,-21 21 0,-1 21-16,22 0 0,-21 0 0,0 0 15,0 0-15,0 22 0,0-1 16,21-21-16,-22 22 0,1-22 0,0 0 15,0 0-15,21 21 0,0-20 0,0-1 16,-21 0-16,42-21 31,0 0-31,0-21 16,0 0-16,1-1 16,-1 1-16,0 0 0,0 0 0,0 0 15,0-22-15,1 22 0,20-21 0,-21 0 16,0 20-16,22-20 0,-22 21 15,0 0-15,21 0 0,-21 21 0,1 0 16,-1 0-16,0 0 0,0 21 16,-21 0-16,0 0 0,21 0 0,-21 0 15,0 1-15,0 20 0,0-21 0,0 0 16,0 0-16,0 22 0,0-22 16,0 0-16,0 0 0,-21 0 15,21 1-15,0-1 0,0 0 16,-21-21-1,21-21 1,0 0-16,21-1 16,-21 1-16,21 0 0,0-21 15,1 21-15,-1-22 0,0 22 0,0-21 16,0-1-16,0 22 0,22-21 0,-22 0 16,21 20-16,-21 1 0,22 21 15,-22 0-15,0 0 0,0 0 0,0 0 16,-21 21-16,0 1 0,0-1 0,0 21 15,0-21-15,0 0 16,0 22-16,0-22 0,0 21 0,-21-21 16,21 1-16,0 20 0,0-21 0,0 0 15,0 0-15,21 1 0,1-1 16,20 0-16,-21-21 0,21 21 0,1-21 16,-1 0-16,0 0 0,1 0 0,-1 0 15,22 0-15,-22 0 0,0 0 16,1-21-16,-1 0 0,0 0 0,1 21 15,-22-22-15,21-20 0,-21 21 16,0 0-16,1-22 0,-22 1 0,0 0 16,0 21-16,0-22 0,0 1 0,0 0 15,0 20-15,-22 1 16,1 0-16,0 0 0,0 21 0,-21 0 16,20 0-16,-20 21 0,21 0 0,-21 0 15,20 22-15,-20-22 0,21 21 16,-21-21-16,20 22 0,1-1 0,0-21 15,21 0-15,0 22 0,0-22 0,0 0 16,0 0-16,0 0 0,0 1 16,21-22-16,0 0 0,1 21 0,-1-21 15,21 0-15,-21 0 0,22 0 16,-22 0-16,21-21 0,-21-1 0,0 1 16,22 0-16,-22 0 0,0 0 15,0 0-15,0-1 0,-21-20 16,22 0-16,-22 21 0,21-22 0,-21 22 15,0-21-15,0 21 0,0-1 16,-21 44 0,-1-22-16,1 42 0,21-21 15,0 0-15,-21 0 0,21 22 0,-21-22 16,21 21-16,0-21 0,0 1 16,0 20-16,0-21 0,0 0 0,0 0 15,21-21-15,0 22 0,0-22 16,1 0-16,20 21 0,-21-21 0,21 0 15,1 0-15,-1 0 0,0 0 0,1-21 16,-1-1-16,0 22 0,-20-21 16,20 0-16,0-21 0,-21 21 15,1-22-15,20 22 0,-21-21 0,0-1 16,0 22-16,-21 0 0,0-21 16,22 42-16,-22-21 0,-22 42 15,1 0 1,21 0-16,0 0 0,-21 22 15,21-22-15,-21 0 0,21 0 0,0 21 16,0-20-16,0-1 0,0 0 0,0 0 16,0 0-16,21 0 15,0-21-15,0 0 0,22 0 0,-22 0 16,0 0-16,21 0 0,1 0 16,-1 0-16,-21 0 0,22-21 15,-22 21-15,21-21 0,-21 0 0,0 0 16,22 0-16,-22-22 0,0 22 0,0 0 15,0-21-15,1 20 0,-1 1 16,-21 0-16,-21 42 31,21 0-31,-22 1 16,1-1-16,0 0 0,0 21 0,0-21 16,0 1-16,-1-1 15,22 0-15,-21-21 0,21 21 16,21-21 15,1-21-31,-1 21 0,0-21 16,0 0-16,0-1 0,0 1 0,1 0 15,20-21-15,0 21 0,-21-22 16,22 22-16,-22 0 0,21 0 0,-21 0 16,1-1-16,-1 22 0,0 0 0,-21 22 15,0-1 1,0 0-16,0 0 0,-21 0 0,0 0 15,21 1-15,-22-1 0,22 0 16,-21 0-16,21 0 0,0 0 16,0 1-16,0-1 0,0 0 0,21 0 15,1 0-15,126 0 32,-106-21-32,0 0 0,1 0 0,20 0 15,-20-21-15,-1 0 0,-21 0 16,21 0-16,1 0 0,-1-1 15,-21-20-15,0 0 0,22 21 0,-22-22 16,-21 1-16,0 0 0,0 20 0,0 1 16,0 0-16,-21 21 15,-22 0-15,22 0 0,-21 21 16,21 0-16,-22 1 0,1-1 16,21 0-16,-21 0 0,20 0 0,1 0 15,21 1-15,0-1 0,0 0 16,0 0-16,21-21 0,1 0 15,-1 0-15,0 0 0,0 0 0,21 0 16,-20 0-16,-1 0 0,21 0 16,-21 0-16,0 0 0,1-21 0,-1 21 15,-21-21-15,21 21 0,-21 21 32,0 0-32,0 0 0,0 0 0,-21 1 0,0 20 15,-1-21-15,22 21 0,-42 22 16,21-22-16,0 22 0,0-22 15,-1 22-15,1-1 0,0 1 0,0-22 16,0 21-16,-22 1 0,22-22 0,0 1 16,0-1-16,0 21 0,0-20 15,-1-1-15,-20 0 0,21 1 16,-21-1-16,20-21 0,-20 22 0,0-22 16,-1 21-16,1-21 0,0 0 15,-1 1-15,-41-22 0,41 0 0,22 0 16,-21 0-16,21 0 0,0-22 15,21 1-15,0-21 0,0 0 0,0-1 16,21-20-16,0 20 0,0-20 16</inkml:trace>
  <inkml:trace contextRef="#ctx0" brushRef="#br0" timeOffset="57659.33">20151 6541 0,'0'0'0,"0"-22"0,0-20 16,-22 21-16,1 0 0,21 0 0,-21 21 15,21-22-15,0 44 47</inkml:trace>
  <inkml:trace contextRef="#ctx0" brushRef="#br0" timeOffset="57840.38">23580 6519 0,'-22'0'16,"44"0"-16,-65 0 0</inkml:trace>
  <inkml:trace contextRef="#ctx0" brushRef="#br0" timeOffset="58543.23">23495 6519 0,'0'0'16,"21"-21"-16,0 0 15,0 0-15,22 0 0,-22 0 16,21-1-16,-21 1 0,22-21 0,-22 21 16,0 0-16,0-1 0,-21 1 0,0 0 15,0 0-15,-21 21 16,0 0-16,-21 0 0,-1 0 0,1 0 15,0 21-15,-22 0 0,22 0 16,-1 1-16,22 20 0,-21 0 0,21 1 16,21-1-16,0-21 0,0 21 15,0 1-15,0-1 0,21 0 16,0-20-16,21 20 0,-20-21 0,20 0 16,-21 22-16,0-22 0,22 0 0,-43 0 15,21 0-15,-21 0 0,0 1 16,-21-1-16,-1 0 0,1-21 15,-21 0-15,0 0 0,-1 0 0,1 0 16,0 0-16,-1-21 0,1 0 16,0-1-16,-1 1 0,1 0 0,21 0 15,0 0-15,-1-22 0,22 1 0,0 0 16,0-1-16,0 1 16,0 0-16,0-1 0,0 1 0,0 0 15,22 21-15,-1-1 0,-21 44 16,0-1-1,0 0-15,0 21 0,0-21 0,0 22 16,0-1-16,0 0 0,0 1 16,0-1-16,0 0 0,0 1 0,21-1 15,0-21-15,0 0 0,0 22 16,1-22-16,-1-21 0,21 21 0,-21-21 16,22 21-16,-1-21 0,21 0 0,1 0 15,-22 0-15,22-21 0,-1 0 16,22 0-16,-22 0 0,1-1 15,-1-20-15,1 21 0,-22-21 0,22-1 16,-22-20-16,0 20 0,1-20 16,-22-1-16,0 1 0,21 21 0,-20-22 15,-22 22-15,0 21 0,21-22 0,-21 22 16,-21 42 0,-1 0-16,1 22 0,-21-1 15,21 0-15,0 1 0,-22-1 16,22 22-16,0-22 0,0 0 0,0 1 15,21-1-15,-22 0 0,22 1 16,0-22-16,0 0 0,22 0 16,-1 0-16,0-21 0,0 21 0,21-21 15,-20 0-15,-1 0 0,0 0 16,-21-21-16,21 21 0,-21-21 16</inkml:trace>
  <inkml:trace contextRef="#ctx0" brushRef="#br0" timeOffset="58711.14">24066 6604 0,'-21'0'0,"42"0"0,-63 0 0,63 0 31,0 0-15,1 0-16,-1 0 0,21 0 0,-21 0 16,22 0-16,-1 0 0,21 0 0,-20 0 15,-1 0-15,22 0 0,-1 0 16,-21 0-16,22 0 0,-1 0 0</inkml:trace>
  <inkml:trace contextRef="#ctx0" brushRef="#br0" timeOffset="60847.56">25104 6710 0,'0'0'16,"21"0"-16,-21-21 16,21 0-16,0-1 0,-21 1 15,21 0-15,-21 0 0,0-21 16,0 20-16,0-20 0,0 0 15,0 21-15,0-22 0,-21 22 0,0 0 16,0 0-16,-22 21 0,22 0 0,-21 0 16,0 0-16,-1 0 0,22 21 15,-21 0-15,-22 0 0,22 22 0,21-22 16,-22 21-16,1 0 0,21 1 16,-21-1-16,20-21 0,22 22 0,0-1 15,0-21-15,0 0 0,0 22 0,22-22 16,-1 0-16,0 0 15,21-21-15,1 0 0,-1 0 0,0 0 16,1 0-16,-1 0 0,0-21 16,1 0-16,-1 0 0,-21-1 15,21 1-15,1 0 0,-22-21 0,0 21 16,21-22-16,-20 1 0,-1-22 16,-21 22-16,21 21 0,-21-21 0,0 20 15,21 1-15,-21 42 16,-21 1-1,0-1-15,0 21 0,-1-21 0,1 22 16,21-1-16,0-21 0,-21 21 0,21 1 16,0-22-16,0 0 0,0 21 15,0-20-15,0-1 0,0 0 0,21-21 16,0 21-16,1-21 16,20 0-16,-21 0 0,0 0 0,22 0 15,-1 0-15,-21 0 0,21-21 0,1 0 16,-1 0-16,0-1 0,-20 1 15,20-21-15,0 0 0,1-1 0,-22 1 16,21-22-16,0 22 0,-20-21 0,20-1 16,-21 1-16,0 20 0,0-20 15,1 20-15,-22 1 0,0 21 0,0 0 16,0 0-16,-22 21 16,1 21-16,0 0 0,-21 0 15,21 0-15,-1 22 0,1-1 16,-21 0-16,21 1 0,0-1 15,21 21-15,0-20 0,0-1 0,0 0 16,0 1-16,0-1 0,0 0 16,21-20-16,0 20 0,0-21 0,0 0 15,22 0-15,-22-21 0,21 22 0,0-22 16,1 0-16,-1 0 0,0 0 16,1 0-16,20 0 0,-20 0 0,-22 0 15,21-22-15,-21 1 0,22 0 0,-22 0 16,0-21-16,0 20 0,-21 1 15,0 0-15,0-21 0,0 21 0,0-1 16,-21 22 0,0 0-16,0 0 15,-1 22-15,1-1 0,0 0 0,21 0 16,0 0-16,0 0 0,0 1 16,0-1-16,0 0 0,0 0 0,21 0 15,0 0-15,1-21 16,-1 0-16,0 22 0,21-22 0,-21 0 15,22 0-15,-1 0 0,0 0 0,-20 0 16,20 0-16,0-22 0,-21 1 16,22 0-16,-22 0 0,21 0 0,-21 0 15,22-22-15,-22 22 0,0 0 16,0-21-16,-21 20 0,0 1 16,-21 42-1,0-21 1,0 22-16,0-1 0,-1 0 0,1 21 15,0-21-15,0 1 0,0-1 0,21 0 16,0 0-16,-21-21 0,21 21 16,-22 0-16,22 1 15,0-44 17,0 1-32,22 0 0,-1 0 15,0 0-15,0 0 0,0-1 16,22-20-16,-22 21 0,21-21 15,-21 20-15,22 1 0,-22 0 0,0 21 16,0 0-16,0 0 0,0 0 16,1 21-16,-22 0 15,0 1-15,0 20 0,0-21 16,0 21-16,0-20 0,0 20 0,0-21 16,0 0-16,0 0 0,0 1 0,0-1 15,0 0 1,21-21-16,0 0 15,-21-21-15,21 0 16,0-1-16,0 1 0,1 0 0,-1 0 16,0 0-16,0-22 0,21 22 15,-20-21-15,20 21 0,-21-22 16,0 22-16,22 0 0,-22 21 0,0 0 16,0 0-16,-21 21 15,0 0-15,0 1 16,0-1-16,0 0 0,0 21 0,0-21 15,0 1-15,0-1 0,0 0 16,0 0-16,0 0 0,21 0 16,0-21-16,1 0 0,-1 22 0,0-22 15,21 0-15,-21 0 0,1 0 16,20 0-16,0 0 0,-21-22 16,22 1-16,-22 21 0,0-21 15,21-21-15,-20 21 0,-1-1 0,0-20 16,0 0-16,-21 21 0,0-1 0,0-20 15,0 21-15,-21 21 16,0 0-16,0 0 16,-1 21-16,-20 0 0,21 0 15,0 1-15,21-1 0,-21 21 0,21-21 16,-22 0-16,22 1 0,0-1 0,0 0 16,0 0-16,22 0 15,-1-21-15,0 0 0,0 0 16,0 0-16,0 0 0,22 0 15,-22 0-15,21 0 0,1 0 0,-22-21 16,21 0-16,-21 0 0,22 0 0,-22-1 16,21 1-16,-21 0 0,0 0 15,1 0-15,-1 0 0,0-1 0,-21 44 32,-21-1-17,0 0-15,-1 0 0,22 0 16,0 0-16,0 1 0,0-1 0,0 0 15,0 0 1,22-21 0,-1 0-16,0 0 15,0 0-15,0 0 16,0 0-16,1 21 0,-1-21 16,0 0-16,0 0 0,0 0 15,0 0-15,1 0 16,-1 0-16,0 0 0,21 0 0,-21-21 15,1 21-15,20-21 0,0-21 16,-21 20-16,22-20 0,-22 0 16,21-1-16,-21 1 0,1 0 0,-1-22 15,0 22-15,0 0 0,0-22 0,0 22 16,1-1-16,-22 22 0,0 0 16,0 0-16,0 0 0,-22 42 15,1 0 1,0 0-16,0 22 0,-21-22 0,20 21 15,1 0-15,0 1 0,0-1 16,0 22-16,0-22 0,-1 21 0,22-20 16,0-1-16,0 0 0,0-20 15,0 20-15,0-21 0,0 21 0,0-20 16,22-1-16,-1-21 0,0 0 16,21 0-16,-21 0 0,22 0 15,-22 0-15,21-21 0,1 21 0,-1-22 16,0-20-16,-21 21 15,1-21-15,-1 20 0</inkml:trace>
  <inkml:trace contextRef="#ctx0" brushRef="#br0" timeOffset="61011.47">29104 6308 0,'-42'0'0,"84"0"0,-127-21 16,43 21-16,21 0 0,63 0 31,-21 0-15,22 0-16,-1 0 15,22 0-15,-22 0 0,21 0 0,-20 0 0,20 0 16,-20 0-16,-1 0 0,0-22 16,1 22-16,-22 0 0,-21-21 15</inkml:trace>
  <inkml:trace contextRef="#ctx0" brushRef="#br0" timeOffset="61223.14">25950 6181 0,'0'0'15,"-42"0"-15,21 21 0,42-21 16,0 0-16,21 0 16,22 0-16,-22 0 0,22 0 0,-1 0 15,22 0-15,-22 0 0,1-21 16,-1 0-16,1 21 0,-1-22 0,1 1 15,-1 0-15,-20 21 0</inkml:trace>
  <inkml:trace contextRef="#ctx0" brushRef="#br0" timeOffset="61975.29">30946 6244 0,'-127'-21'31,"84"21"-31,22 21 16,-21 0-16,-1 1 16,22 20-16,-21-21 0,21 21 0,0 1 15,-1-1-15,1 0 0,21-20 16,-21 20-16,21 0 0,0-21 0,0 1 16,21-1-16,0 0 0,1-21 0,-1 21 15,21-21-15,0 0 0,-20 0 16,20 0-16,0 0 0,22 0 0,-22 0 15,-21-21-15,22 0 0,-22 0 16,0-22-16,-21 22 0,0-21 0,0-1 16,0 1-16,-21-21 0,0 20 15,-1 1-15,-20 21 0,0-22 16,21 22-16,-22 0 0,22 0 0,0 0 16,21 0-1,21-1 1,0 22-16,22 0 0,-1-21 15,21 0-15,1 21 0,21-21 0,-22 21 16,22 0-16,-22-21 0,1 21 16,-22 0-16,22 0 0,-43 0 0,21 0 15,-21 0-15,-21 21 16,0 0-16,0 0 0,0 0 0,0 22 16,-21-1-16,0 0 15,-21 1-15,20 20 0,1 1 0,0-1 0,0 22 16,0-22-16,21 22 0,0-21 15,0 20-15,0 1 0,0 0 16,0 20-16,0 1 0,0 0 0,0-21 16,0 21-16,0-22 0,0 22 15,-21-21-15,-22-1 0,22 1 0,-42-21 16,20-1-16,-20 1 0,-1-1 0,22-21 16,-22-20-16,1 20 0,-1-42 15,1 21-15,21-21 0,-22 0 0,1 0 16,-1-21-16,1 0 0,-1-22 0,1 1 15,-22 0-15</inkml:trace>
  <inkml:trace contextRef="#ctx0" brushRef="#br0" timeOffset="63123.62">17589 7747 0,'0'0'0,"0"-21"0,0 0 16,0 0-16,-21 21 0,0-22 15,0 22-15,0 0 0,0-21 16,-1 21-16,-20 0 0,21 0 0,-21 21 15,-1-21-15,1 22 0,0 20 16,-1-21-16,1 21 0,0 22 0,-1-1 16,1 1-16,0-1 0,-1 22 0,22-21 15,0 20-15,0-20 0,21-1 16,0 1-16,0-22 0,0 22 0,0-22 16,21 0-16,0 1 0,0-1 0,22-21 15,-1 0-15,-21 0 0,21-21 16,22 0-16,-22 0 0,1-21 0,20 0 15,-21 0-15,22-21 0,-22 20 0,22-20 16,-22 0-16,0-1 16,-20 1-16,20 0 0,-21-1 0,-21-20 15,0 21-15,0-1 0,0 1 0,0 21 16,0 0-16,0-1 0,-21 22 16,21 22-16,0-1 15,0 21-15,-21-21 0,21 22 16,0-22-16,0 21 0,0 0 0,0 1 15,0-22-15,0 21 0,21-21 0,-21 1 16,21-1-16,0 0 0,0 0 16,1-21-16,-1 0 0,21 0 15,-21 0-15,0 0 0,1 0 16,20 0-16,-21-21 0,0 0 0,22 0 16,-22-1-16,0-20 0,0 21 15,0-21-15,0 20 0,-21-20 0,0 0 16,0 21-16,0-1 0,0 1 15,0 0-15,-21 42 16,21 0-16,0 1 0,0 20 16,0-21-16,-21 21 0,21-20 15,0 20-15,0-21 0,0 0 0,0 22 16,0-22-16,0 0 0,0 0 16,0 0-16,21-21 0,0 0 15,1 0-15,-1 0 16,0 0-16,-21-21 0,21 0 0,0 0 15,0 0-15,1-1 0,-1 1 0,0 0 16,0-21-16,0 21 0,0-22 16,1 22-16,-1 0 0,0 0 0,0 0 15,0-1-15,22 22 0,-22 0 16,0 0-16,0 22 0,0-1 0,0 0 16,1 0-16,-1 0 0,0 0 0,0 1 15,0-1-15,0 21 0,-21-21 16,0 0-16,0 1 0,0-1 0,0 0 15,0 0-15,0 0 0,0 0 0,-21-21 16,0 0 0,21-21-1,0 0-15,0 0 0,0 0 16,0 0-16,0-22 0,0 22 0,0-21 16,21 21-16,-21-22 0,21 22 15,1 0-15,-22 0 0,21 0 0,0-1 16,0 1-16,0 21 0,0 0 0,1 0 15,-1 0-15,0 0 0,0-21 16,0 21-16,0 0 0,1 0 16</inkml:trace>
  <inkml:trace contextRef="#ctx0" brushRef="#br0" timeOffset="63487.42">19092 8255 0,'0'21'0,"0"-42"46,21 21-46,1-21 0,-1 0 0,0 21 16,21-21-16,1 21 16,-22 0-16,0 21 0,0 0 15,0 0-15,-21 0 0,21 22 0,1-22 16,-22 21-16,0-21 0,0 22 16,0-22-16,0 0 0,0 21 0,0-21 15,0 1-15,0-1 0,0 0 0,0 0 16,0-42 15,0 0-15,0 0-16,21-22 0,-21 22 15,21 0-15,0-21 0,0 20 0,0-20 16,1 21-16,-1-21 0,0 20 0,0 1 16,0 0-16,22 21 0,-22-21 15,0 21-15,0 0 0,0 0 0,0 0 16,1 0-16,-22 21 0,21-21 15,-21 21-15,0 0 0,21 1 16</inkml:trace>
  <inkml:trace contextRef="#ctx0" brushRef="#br0" timeOffset="64327.41">19812 8361 0,'0'42'0,"63"22"15,-126-170-15,148 212 0,-64-85 16,0-21-16,0 0 0,0 0 16,0 0-16,1 0 0,20 0 0,-21-21 15,0 0-15,22 21 0,-22-22 0,0 22 16,0-21-16,-21 0 0,0 0 15,0 0-15,0 0 16,-21 21-16,0 0 0,0 0 16,-22 0-16,22 0 0,0 21 15,-21 0-15,20 0 0,1 0 0,0 0 16,0 1-16,0 20 0,21-21 0,0 0 16,0 0-16,0 1 15,0-1-15,0 0 0,0 0 0,21 0 16,0-21-16,0 0 0,22 0 0,-22 0 15,21 0-15,0 0 0,22 0 16,-22 0-16,22-21 0,-22 21 0,22-21 16,-22 0-16,0 0 0,1-1 0,-1 1 15,-21 0-15,0 0 0,0-21 16,1 20-16,-22 1 0,0 0 0,0 0 16,0 0-16,0 42 15,0 0 1,0 0-16,0 0 0,-22-21 15,1 22-15,21-1 0,-21 0 0,21 0 16,0 0-16,0 0 0,-21-21 0,21 22 16,0-44 15,0 1-15,21 0-16,0 0 0,0 0 15,1 0-15,-1-22 0,21 22 0,0-21 16,-20-1-16,20 22 0,0-21 0,1 21 15,-1-22-15,0 43 16,1-21-16,-22 21 0,0 0 0,0 21 16,0 1-16,-21-1 0,0 0 0,0 0 15,0 21-15,0 1 0,0-22 16,-21 21-16,21 1 0,0-22 0,-21 21 16,21-21-16,0 0 0,0 1 0,0-1 15,0 0-15,0 0 0,21-21 16,0 0-16,0 0 0,22 0 0,-1 0 15,-21 0-15,22-21 0,20 21 0,-21-21 16,1 0-16,-1-1 0,0-20 0,-20 21 16,20-21-16,0 20 0,-21-20 15,22-21-15,-22 20 0,0-20 16,0-1-16,0 1 0,-21-1 0,22 22 16,-1 0-16,-21-1 0,21 22 15,-21 0-15,0 0 0,0 42 16,0 0-16,0 21 0,-21-20 15,0 20-15,-1 21 0,22-20 16,-21-1-16,0 22 0,21-22 0,0 0 16,-21 1-16,21-1 0,0 0 0,0 1 15,0-22-15,0 0 0,0 0 16,0 0-16,21-21 0,0 0 16,0 0-16,1 0 0,-1 0 0,0 0 15,0-21-15,-21 0 0,0 0 16</inkml:trace>
  <inkml:trace contextRef="#ctx0" brushRef="#br0" timeOffset="64511.31">21717 8107 0,'0'0'0,"-21"21"0,21 0 16,42 0 15,-21-21-31,22 0 0,-1 0 0,0 0 15,22 0-15,-1 0 0,1 0 16,-1-21-16,1 21 0,-1-21 0,1 0 16,20 21-16,-20-21 0,21 0 15</inkml:trace>
  <inkml:trace contextRef="#ctx0" brushRef="#br0" timeOffset="64731.19">23431 7768 0,'0'0'0,"-21"0"15,0 21-15,0 1 16,0 20-16,21-21 0,-21 21 16,-22 1-16,22-22 0,0 21 0,0 1 15,0-1-15,-1 0 0,1 1 16,0-1-16,21-21 0,0 21 16,0-20-16,0 20 0,0-21 0,0 0 15,0 0-15,0 1 0,21-22 16,0 0-16,1 0 15,-1 0-15,-21-22 0,0 1 16</inkml:trace>
  <inkml:trace contextRef="#ctx0" brushRef="#br0" timeOffset="65299.55">22902 8149 0,'-21'0'16,"42"0"-16,-63 0 0,63 0 15,0 0 1,0 0-16,1 0 0,20 0 15,0 0-15,22 0 0,-22 0 0,22 0 16,-22-21-16,21 21 0,1-21 0,21 21 16,-22-21-16,1 21 0,-22-21 15,21-1-15,-20 22 0,-1-21 0,-21 21 16,0-21-16,-42 21 16,0 0-16,-21 0 15,-1 0-15,1 0 0,0 21 0,-1 0 16,1 1-16,21-1 0,-21 0 15,20 0-15,1 21 0,0-20 16,0-1-16,21 0 0,0 0 0,0 0 0,0 0 16,21 1-16,0-22 15,0 0-15,1 0 0,20 0 16,0 0-16,1 0 0,-1 0 0,0 0 16,1 0-16,-1-22 0,21 1 0,-20 0 15,20 0-15,-20 0 0,-1-22 16,0 1-16,1 21 0,-1-21 0,-21-1 15,21 1-15,-20 21 0,-22-22 16,0 22-16,0 0 0,-22 21 16,1 0-16,0 0 0,0 21 15,21 0-15,-21 1 0,21 20 16,-21-21-16,21 21 0,0-20 16,0 20-16,0-21 0,0 21 0,0-20 15,0-1-15,0 0 0,21 0 16,-21 0-16,0 0 0,0 1 0,0-1 15,-21-21-15,-1 0 16,1 0-16,0 0 0,-21 0 16,21 0-16,-22-21 0,22 21 0,0-22 15,21 1-15,0 0 0,0 0 0,0 0 16,21 0-16,21-1 0,-20 1 16,41 0-16</inkml:trace>
  <inkml:trace contextRef="#ctx0" brushRef="#br0" timeOffset="65527.42">24913 7641 0,'0'0'0,"21"-21"0,22 0 0,-22 21 16,-21 21-1,-21 21-15,-1-20 0,-20-1 16,21 21-16,-21 0 0,-1 1 0,22-1 16,-21 0-16,21 22 0,-1-22 0,-20 1 15,21-1-15,0 21 0,21-41 16,0 20-16,-21 0 0,21-21 0,0 1 15,0-1-15,0 0 0,21 0 16,0-21-16,0 0 0,21 0 16,-20 0-16,20-21 15,-21 0-15,21 0 0,-20-1 0,-1 1 16</inkml:trace>
  <inkml:trace contextRef="#ctx0" brushRef="#br0" timeOffset="65663.35">24574 7959 0,'-42'-21'0,"84"42"0,-126-42 0,63 21 0,-22-22 15,22 22-15,63 0 32,-20 0-32,20 0 0,0 0 15,1 0-15,20 0 0,1 0 16,-1 0-16,1-21 0</inkml:trace>
  <inkml:trace contextRef="#ctx0" brushRef="#br0" timeOffset="66439.36">26183 7726 0,'0'0'0,"-21"-21"15,0 0-15,0-1 0,-1 1 0,1 21 16,21 21 0,0 1-1,0 20-15,0 0 0,0 1 0,0-1 16,0 0-16,0 1 0,0 20 0,0-21 15,0 1-15,0-1 16,0 0-16,-21-20 0,21-1 0,-21 21 16,21-21-16,-21 0 0,0-21 15,21-21 1,0 0-16,0 0 16,21 0-16,0 0 0,0-22 15,0 1-15,22 0 0,-22-1 0,21 1 16,0 0-16,1-1 0,-1 1 0,0 0 15,1-1-15,-1 22 0,-21 0 16,22 0-16,-1 0 0,0 21 0,-21 0 16,1 21-16,-1 0 0,0 0 0,0 0 15,-21 0-15,0 22 16,0-1-16,0-21 0,0 22 0,0-1 16,-21-21-16,0 21 0,0-20 0,-1-1 15,1 0-15,21 0 0,0 0 16,-21 0-16,0-21 15,21-21 1,0 0-16,0 0 0,0 0 16,0 0-16,21-1 0,0-20 0,22 21 15,-22-21-15,0 20 0,21-20 16,1 0-16,-1 21 0,0-22 0,1 22 16,20 0-16,-21 0 0,1 0 15,-1 21-15,0 0 0,1 21 0,-22 0 16,0 0-16,0 0 0,-21 0 15,0 1-15,0 20 0,0 0 0,0-21 16,-21 22-16,0-1 0,0-21 16,0 22-16,-1-22 0,1 0 0,21 0 15,0 0-15,-21 0 0,21 1 16,21-22 0,0-22-16,22 22 15,-22-21-15</inkml:trace>
  <inkml:trace contextRef="#ctx0" brushRef="#br0" timeOffset="66759.06">27326 8022 0,'21'0'16,"-21"-21"-16,21 21 15,1 0-15,-22-21 16,21 0-16,0 21 0,0-21 16,0 21-16,0-22 0,1 1 0,20 0 15,-21 21-15,21-21 0,-20-21 0,-1 20 16,0 1-16,0 0 0,-21 0 15,0 0-15,-21 21 16,-21 0-16,20 0 0,-20 21 16,0 0-16,-1 0 0,1 0 15,0 1-15,-1-1 0,22 21 16,-21-21-16,21 0 0,0 22 0,-1-22 16,22 21-16,0-21 0,0 1 15,0-1-15,22 0 0,-1 0 0,21 0 16,-21 0-16,22-21 0,-1 0 15,0 0-15,1 0 0,20 0 0,-21-21 16,1 0-16,20 21 0,-20-42 0,-1 21 16,0-1-16,22-20 0</inkml:trace>
  <inkml:trace contextRef="#ctx0" brushRef="#br0" timeOffset="66979.45">28279 7493 0,'21'-42'15,"-42"84"-15,63-105 0,-21 41 0,0 1 16,-21 42-1,0 1-15,0 20 0,0 0 16,-21 1-16,0-1 0,0 0 0,0 1 16,-1-1-16,1 0 0,0 1 15,0-1-15,0 0 0,-22-21 0,22 22 16,0-1-16,0-21 0,0 0 0,0 1 16,-1-1-16,22 0 0,-21-21 15,42 0 1,22 0-16,-22-21 0,21 0 15,1-1-15,-1 1 0,21-21 0</inkml:trace>
  <inkml:trace contextRef="#ctx0" brushRef="#br0" timeOffset="67703.24">28660 7493 0,'21'-21'0,"-42"42"0,42-84 0,-21 41 0,0 1 16,0 42-1,0 1-15,-21 20 0,-1-21 16,1 21-16,21 1 0,-21-1 15,0 0-15,0 1 0,21-22 0,-21 21 16,21 1-16,-22-1 0,22 0 0,0 1 16,-21-1-16,21-21 0,-21 0 15,21 22-15,0-22 0,0 0 16,0-42 15,0 0-31,0-1 0,21-20 16,0 21-16,1-21 0,-22 20 15,21-20-15,0 21 0,0-21 0,0 20 16,0 1-16,1 0 0,-1 0 16,0 21-16,-21 21 15,0 0-15,0 0 0,0 1 16,0-1-16,0 0 0,0 21 16,0-21-16,0 1 0,0-1 0,0 0 15,0 0-15,0 0 0,0 0 16,21-21-16,0 22 15,0-22-15,1 0 0,-1 0 0,0 0 16,0 0-16,0-22 0,22 22 16,-22-21-16,0 0 0,0 0 0,21 0 15,-20 0-15,-1-1 0,21-20 0,-21 21 16,-21 0-16,21 0 0,1-1 16,-44 44 15,1-1-31,21 0 0,-21 0 0,21 0 15,-21 0-15,21 1 0,0-1 16,0 0-16,0 0 0,0 0 16,0 0-16,21 1 0,0-22 15,22 0-15,-22 0 0,0 0 16,21 0-16,-21 0 0,22-22 16,-22 1-16,21 0 0,-21 0 0,1 0 15,-1-22-15,0 22 0,-21-21 16,0 0-16,0 20 0,0-20 0,0 21 15,0-21-15,0 20 0,-21 22 16,-22-21-16,22 21 0,0 0 0,-21 0 16,-1 0-16,22 21 0,-21-21 0,0 22 15,20-1-15,1 0 0,0 0 16,21 0-16,0 0 0,0 1 16,0-1-16,0 0 0,21-21 0,0 21 15,22-21-15,-22 0 0,21 0 16,1 0-16</inkml:trace>
  <inkml:trace contextRef="#ctx0" brushRef="#br0" timeOffset="68199.48">30141 7662 0,'21'-21'0,"-42"42"0,64-63 0,-43 21 0,0 0 16,0 0-16,-22 21 15,1 0-15,-21 0 0,0 0 16,20 0-16,-20 0 0,0 21 0,-1 0 15,1 21-15,21-21 0,-21 1 16,20 20-16,1-21 0,21 21 0,0-20 16,0-1-16,0 21 0,0-21 0,0 0 15,0 1-15,0-1 0,21 0 16,1-21-16,-1 0 0,0 0 16,0 0-16,0 0 0,0-21 15,1 0-15,-1-1 0,0 1 0,0 0 16,0-21-16,0 21 0,1-22 0,-1 1 15,21 0-15,-21-22 16,0 1-16,1 20 0,-1-20 0,21-1 16,-21 1-16,0-1 0,1 22 15,-22 21-15,0-22 0,21 22 0,-42 42 32,-1 22-32,1-22 0,0 21 0,-21 22 15,21-22-15,-22 22 0,22-22 16,0 21-16,-21 1 0,20-22 0,22 22 15,-21-1-15,21-20 0,0-1 0,0 21 16,0-20-16,0-1 0,0 0 16,0-20-16,0 20 0,21-21 0,1 0 15,-1-21-15,0 21 0,0-21 16,0 0-16,0 0 0,1 0 0,-1-21 16,0 0-16,0 0 0,0 0 15,0 0-15,-21-1 0,0-20 16</inkml:trace>
  <inkml:trace contextRef="#ctx0" brushRef="#br0" timeOffset="68410.83">28427 7726 0,'0'0'15,"-43"0"-15,1 0 0,0 0 16,21 0-16,42 0 15,0 0-15,21 0 16,1 0-16,-1 0 0,0 0 16,1 0-16,20 0 0,1 0 0,-1 0 15,-21 0-15,1 0 0,-1 0 0,0 0 16</inkml:trace>
  <inkml:trace contextRef="#ctx0" brushRef="#br0" timeOffset="69367.3">1397 11367 0,'0'0'15,"-64"21"-15,1 0 0,-1-21 0,22 21 0,-21 0 16,41-21-16,-20 0 0,21 0 16,63 0-1,-21 0 1,43 0-16,-1 0 0,1 0 0,21 0 15,-1 0-15,22 0 0,-21 0 16,-1 0-16,1-21 0,0 21 0,-22-21 16,1 21-16,-22 0 0,0 0 15,1 0-15,-22 0 0,0 0 0,0-21 16,-21 0 0,-21 21-16,0-22 15,0 22-15,0-21 0,-1 0 0,1 21 16,0-21-16,0 0 0,0 0 15,0-1-15,21 1 0,0 0 16,0 0-16,21 21 16,0 0-16,0 0 0,0 21 15,22 0-15,-22 0 0,0 1 16,-21-1-16,0 21 0,0-21 0,0 22 16,-21-1-16,0 0 15,-22 1-15,1-1 0,0-21 0,-1 21 0,1-20 16,0 20-16,-1-21 0,1 0 15,21 0-15,63-21 16</inkml:trace>
  <inkml:trace contextRef="#ctx0" brushRef="#br0" timeOffset="70424.87">3725 11557 0,'0'0'0,"21"0"16,-21-21 0,22 21-16,-1-21 15,-21 0-15,0-1 0,21 1 0,-21 0 16,21-21-16,-21 21 0,0-1 15,0-20-15,0 0 0,0-1 0,-21 22 16,0-21-16,0 0 0,-1 20 16,-20-20-16,21 21 0,-21 0 0,-1 21 15,1 0-15,0 0 0,-1 0 16,1 21-16,0 0 0,-1 21 16,1 1-16,0-1 0,20 22 0,-20-1 15,21-21-15,0 22 0,0-1 0,-1-20 16,22 20-16,-21-20 0,21-1 15,0 0-15,0-21 0,0 22 0,21-22 16,1 0-16,20-21 0,-21 0 16,21 0-16,-20 0 0,20 0 0,0 0 15,1-21-15,-1 21 0,-21-21 0,21-22 16,1 22-16,-1 0 0,-21-21 16,22-1-16,-22 1 0,0 0 15,0-1-15,-21-20 0,0 21 0,0-22 16,0 22-16,0-1 0,0 1 0,0 21 15,0 0-15,0 0 0,0 42 16,0 0 0,0 21-16,0 1 0,0-1 0,0 21 15,0-20-15,0 20 0,0-20 0,0-1 16,0 21-16,0-20 0,0-22 16,0 21-16,0-21 0,0 22 0,21-22 15,0-21-15,1 21 0,-1-21 0,21 0 16,-21 0-16,22 0 0,-1 0 15,0-21-15,1 0 0,-1 0 16,0-1-16,1-20 0,-1 21 0,0-21 16,-21-1-16,22-20 0,-1 20 15,-21-20-15,0-1 0,1 1 0,-1-1 16,-21 1-16,0-1 0,0 22 0,0 0 16,0 21-16,0-22 0,0 22 15,-21 21-15,-1 0 0,1 21 16,0 0-16,0 22 15,0-1-15,0 0 0,-1 1 0,1 20 16,21 1-16,0-1 0,-21-20 0,21 20 16,0-21-16,0 22 0,0-22 15,0-21-15,0 22 0,21-22 16,0 21-16,1-21 0,-1-21 0,21 22 16,-21-22-16,22 0 0,-1 0 15,0 0-15,1-22 0,-1 1 0,0 0 16,1 0-16,-1 0 0,0-22 0,1 22 15,-1-42-15,-21 20 0,21-20 16,-20 21-16,-1-22 0,0 1 0,0-1 16,0 1-16,0-1 0,-21 22 0,22-1 15,-22 1-15,0 21 0,0 0 16,0 0-16,0 42 16,0 0-16,0 0 0,0 21 0,-22 1 15,22-1-15,0 0 16,-21 22-16,21-1 0,0-20 0,0 20 15,0-20-15,0-1 0,0 0 0,0 1 16,21-22-16,-21 21 0,22-21 16,-1 0-16,0-21 0,21 22 0,-21-22 15,22 0-15,-1 0 0,0 0 0,1-22 16,-1 1-16,22 0 0,-22 0 16,21 0-16</inkml:trace>
  <inkml:trace contextRef="#ctx0" brushRef="#br0" timeOffset="71512.25">6371 11367 0,'0'0'0,"0"63"31,21-42-31,0 0 0,1 1 0,-1-22 16,0 0-16,0 0 16,0 0-16,0 0 0,1 0 15,-1-22-15,0 1 0,0 0 16,0-21-16,22 21 0,-22-22 16,0 1-16,0 0 0,0-22 15,0 22-15,1-22 0,-1 22 0,-21-22 16,0 1-16,0 21 0,0-1 0,0-20 15,0 42-15,0-22 0,0 22 16,-21 21-16,-1 0 0,1 0 16,0 21-16,0 0 0,21 22 15,-21-1-15,0 0 0,21 1 0,0-1 16,-22 22-16,22-22 0,-21 21 0,21 1 16,0-22-16,0 22 0,0-22 0,0 22 15,0-22-15,0-21 0,21 21 16,1-20-16,-1-1 0,21 0 15,-21 0-15,22-21 0,-1 0 0,0 0 16,1 0-16,-1-21 0,0 0 16,1 0-16,-1-1 0,0 1 0,1-21 15,-22 0-15,21-1 0,-21 1 0,0-22 16,1 1-16,-1 21 0,-21-22 16,0 1-16,0 20 0,0 1 0,21 0 15,-21-1-15,0 22 0,0 0 0,0 42 31,-21 0-31,21 22 0,-21-22 16,21 21-16,-22 0 0,1 1 0,21 20 16,0-20-16,0-1 15,-21 21-15,21-20 0,0-1 0,0 0 16,-21-20-16,21 20 0,0-21 0,0 0 16,0 0-16,0 1 0,21-22 15,0 0-15,0 0 16,1-22-16,-1 1 0,0 0 15,0 0-15,0-21 0,0 20 16,1-20-16,-1 0 0,0-1 0,0 1 16,-21 21-16,21 0 0,0-22 0,1 43 15,-22-21-15,21 21 16,-21 21-16,0 1 0,0-1 16,0 21-16,0-21 0,0 22 15,0-22-15,0 21 0,-21-21 0,21 22 16,0-22-16,0 0 0,0 0 15,0 0-15,0 0 0,21 1 0,21-1 16,-21-21-16,22 0 0,-22 0 0,21 0 16,0 0-16,1 0 0,20 0 15,-20 0-15,-1-21 0,0-1 0,1 1 16,-1 0-16,0-21 0,1-1 0,-1 22 16,43-127-1,-85 63-15,21 64 0,-21-21 16,0 21-16,0 0 0,0-1 15,-21 22-15,-1 0 0,1 0 16,-21 0-16,21 22 0,0-1 0,-22 0 16,22 21-16,0-21 0,0 22 0,0-1 15,-1-21-15,22 22 0,0-1 16,0-21-16,0 21 0,0-20 0,22-1 16,-1 0-16,0 0 0,0 0 0,21-21 15,-20 0-15,20 0 0,-21 0 0,21 0 16,1 0-16,-22 0 0,21-21 15,1 0-15,-1 0 0,0 0 16,-21-1-16,22 1 0,-22-21 0,0 21 0,0-22 16,0 1-16,-21 21 15</inkml:trace>
  <inkml:trace contextRef="#ctx0" brushRef="#br0" timeOffset="71711.13">6540 11113 0,'-21'0'15,"42"0"-15,-42 21 0,64-21 16,-22 0-16,21 0 16,22 0-16,-22 0 0,21-21 15,1 21-15,-1-22 0,1 22 0,-1-21 16,1 0-16,-22 0 0,22 21 0</inkml:trace>
  <inkml:trace contextRef="#ctx0" brushRef="#br0" timeOffset="73718.99">9419 11134 0,'0'0'0,"0"-21"0,0-1 0,0 1 16,0 0-16,0 0 0,0 0 0,0 0 15,0-1-15,21 1 0,-21 0 16,21 0-16,1 0 0,-1 21 16,0 0-16,0 0 0,0 0 15,0 21-15,-21 0 0,0 0 16,0 22-16,0-22 0,0 21 0,0 0 16,0 1-16,0-1 0,0 0 0,-21 1 15,21-1-15,-21-21 0,21 22 16,-21-22-16,21 0 0,-21 0 0,21 0 15,0 0-15,0-42 32,0 0-32,0 0 0,21 0 15,-21-22-15,21 22 0,0-21 16,-21 0-16,21-1 0,1 1 16,-1 0-16,0-1 0,0 1 0,0 0 15,0-1-15,22 22 0,-22 0 0,21 0 16,1 0-16,-22 21 0,21 0 15,-21 0-15,22 21 0,-22 0 0,0 0 16,0 0-16,0 22 0,-21-1 0,0-21 16,0 21-16,0 22 0,0-22 15,0 1-15,0-1 0,0-21 0,0 21 16,0-20-16,0 20 0,0-21 0,0 0 16,0 0-16,0-42 31,0 0-31,21 0 15,-21 0-15,22 0 0,-1-22 0,0 1 16,0 21-16,0-43 0,0 22 16,1 0-16,20-1 0,-21 1 0,0 0 15,22 20-15,-22-20 0,0 21 0,0 0 16,0 0-16,0 21 0,1 0 16,-1 0-16,-21 21 0,0 0 15,0 0-15,0 0 0,0 22 0,0-22 16,0 21-16,-21 0 0,21-20 15,-22 20-15,22 0 0,0-21 0,0 22 16,0-22-16,0 21 0,0-21 16,0 1-16,22-1 0,-1-21 15,0 21-15,0-21 0,0 0 0,22 0 16,-22 0-16,21 0 0,0-21 0,1 21 16,-1-21-16,0-1 0,1 1 15,-1-21-15,0 21 0,-20-22 0,20 22 16,-21-21-16,21 0 0,-20-1 0,-22 1 15,0 0-15,0 20 0,0 1 16,0-21-16,0 21 0,-22 21 16,1 0-16,0 0 0,0 0 0,-21 0 15,20 0-15,1 21 0,-21 0 16,21 21-16,0-20 0,-1-1 16,1 21-16,21 0 0,-21-20 0,21 20 15,0 0-15,0-21 0,0 22 16,0-22-16,21 0 0,0 0 0,1 0 15,-1 1-15,21-1 0,-21-21 0,0 0 16,22 0-16,-1 0 0,0 0 0,1 0 16,-1-21-16,0 21 0,1-22 15,-1-20-15,0 21 0,1-21 0,-1 20 16,-21-20-16,22 0 0,-22-1 0,21-20 16,-21 21-16,0-22 0,22 22 15,-22-22-15,-21 22 0,21 0 16,-21-1-16,21 1 0,-21 21 0,0 0 15,0-1-15,-21 44 16,0-1-16,0 0 16,0 0-16,-1 21 0,22 1 15,0-1-15,-21-21 0,21 22 0,-21-1 16,21 0-16,0 1 0,0-22 0,0 21 16,0-21-16,0 22 0,0-22 15,21 21-15,0-21 0,-21 0 0,22-21 16,-1 22-16,0-22 0,0 0 0,0 0 15,0 0-15,1 0 0,20-22 16,0 1-16,-21 0 0,22 0 16,-1-21-16,-21 20 0,22-20 0,-22 21 15,21-21-15,-21-1 0,0 1 0,1-22 16,-1 22-16,-21 0 0,0-22 16,21 22-16,-21 21 0,0 0 0,0-1 15,0 1-15,0 42 16,0 1-16,0-1 15,-21 21-15,21-21 0,0 22 0,-21-1 16,-1 0-16,1 1 0,21-22 0,0 21 16,0 0-16,-21-20 0,21 20 15,-21-21-15,21 0 0,0 0 0,0 1 16,0-1-16,0 0 16,0-42-1,21 0 1,0-1-16,0 1 0,1 0 15,-1 0-15,0 0 0,0 0 16,0-1-16,0 1 0,1 21 0,-1-21 16,0 21-16,0 0 15,-21 21 1,0 0-16,0 1 0,0-1 16,0 0-16,0 0 0,0 0 15,0 0-15,0 1 0,0-1 0,0 0 0,0 0 16,21-21-1,0 0-15,1 0 0,-1 0 16,0 0-16,0 0 0,21 0 0,-20 0 16,-1-21-16,21 0 0,-21 21 15,0-21-15,1-1 0,-1 1 0,0 0 16,0 0-16,-21-21 0,0 20 0,0 1 16,0 0-16,-21 42 31,21 0-16,-21 1-15,21-1 16,0 0-16,0 0 0,0 0 16,0 0-16,0 1 0,0-1 15,0 0-15,0 0 16,21-21-16,0 0 16,0 0-16,0 0 0,1-21 0,-1 21 15,0-21-15,-21 0 0,21 21 16,0-22-16,-21 1 0,21-21 0,-21 21 15,0 0-15,0-1 0,0-20 0,0 21 16,0 0-16,-21 0 0,0 21 16,0-22-16,0 22 0,0 0 0,-1 0 15,1 0-15,0 0 0,0 0 16,0 22-16,0-22 0,-1 21 0,22 0 16,0 0-16,0 0 15,0 0-15,22 1 0,-1-1 16,0-21-16,0 0 0,0 0 0,22 0 15,-1 21-15</inkml:trace>
  <inkml:trace contextRef="#ctx0" brushRef="#br0" timeOffset="74399.28">13504 10816 0,'-21'-21'0,"42"42"0,-84-42 0,42 21 0,-1 0 15,-20-21-15,21 21 0,0 0 0,-22 0 16,22 0-16,-21 21 0,21 0 16,-22 0-16,22-21 0,0 22 0,0-1 15,0 0-15,0 0 0,21 21 0,0-20 16,0-1-16,0 0 0,0 0 0,0 0 16,0 0-16,21 1 15,0-1-15,0-21 0,0 0 0,0 0 16,22 0-16,-22 0 0,0 0 15,21 0-15,-20-21 0,-1-1 0,0 22 16,0-21-16,0-21 0,0 21 0,1 0 16,-1-22-16,0 1 0,0 0 15,0-1-15,0-20 0,-21-1 16,22 22-16,-1-22 0,-21 22 0,0 0 16,0-1-16,21 1 0,-21 21 0,0 0 15,0 42 1,0 0-16,0 0 0,-21 0 15,21 22-15,-21-1 0,-1 0 16,1 1-16,21-1 0,-21 0 0,0-20 16,21 20-16,-21 0 0,21 1 0,0-22 15,0 21-15,0-21 0,0 22 0,0-22 16,21 0-16,0 0 0,0-21 16,0 21-16,1-21 0,-1 0 15,0 0-15,0 0 0,0 0 0,0 0 16,1 0-16,-1 0 0,0-21 15,0 0-15,0 0 0,0 0 0,1-1 16,-1 1-16,0 0 0,-21 0 0,0 0 16,0 0-16,21-1 0,-21 1 0,-21 21 31,21 21-31,-21 1 0,21-1 16,-21 0-16,-1 0 0,22 0 0,0 0 15,0 1-15,-21-1 16,21 0-16,0 0 0,0 0 0,0 0 15,0 1-15,0-1 0,-21-21 32,0-21-17,0-1-15,0 22 0</inkml:trace>
  <inkml:trace contextRef="#ctx0" brushRef="#br0" timeOffset="74614.92">11578 10837 0,'0'0'0,"21"0"16,0 0 0,1 0-16,20 0 0,0 0 0,1 0 15,-1 0-15,21 0 0,-20 0 0,20 0 16,-20 0-16,-1 0 0,0 0 15,1 0-15,-22 0 0,0 0 0,-63 0 16</inkml:trace>
  <inkml:trace contextRef="#ctx0" brushRef="#br0" timeOffset="75571.87">5440 12975 0,'-21'0'15,"21"-21"-15,0 0 0,0 0 0,0 0 16,0-1-16,0 1 0,0-21 16,0 0-16,0 20 0,0-20 0,0 21 15,0-21-15,-22-1 0,1 22 0,0-21 16,0 21-16,-21-1 0,-1 22 15,22 0-15,-21 0 0,-1 0 0,1 0 16,0 22-16,-1-1 0,22 21 16,-21 0-16,21 1 0,-22-1 15,22 22-15,21-1 0,0 1 0,-21-22 16,21 21-16,0-20 0,0-1 16,0 0-16,0 1 0,21-22 0,-21 0 15,21-21-15,1 0 0,20 0 0,-21 0 16,0 0-16,22 0 0,-22 0 15,21-21-15,-21-21 0,22 20 0,-22 1 16,21-21-16,-21 0 0,0-1 16,1 1-16,-1 0 0,0-1 0,-21 1 15,21 0-15,-21-1 0,0 22 16,0 0-16,0 42 31,0 21-31,0-20 0,0 20 0,0 0 16,0-21-16,0 22 0,0-1 15,0-21-15,0 22 0,0-22 0,0 0 16,21 0-16,0 0 0,-21 0 16,22-21-16,-1 0 0,0 0 0,0 0 15,0 0-15,0-21 0,1 0 0,-1 0 16,0 0-16,0 0 0,0-1 16,0 1-16,1-21 0,-22 21 15,21-22-15,0 22 0,21-21 0,-21 21 16,1 0-16,-1-1 0,0 1 15,0 21-15,21 0 0,-20 0 0,-1 0 16,0 21-16,0 1 0,0-1 16,0 0-16,1 21 0,-22-21 0,0 22 15,0-22-15,0 21 0,0-21 0,0 1 16,0 20-16,0-21 0,-22-21 16,22 21-16,-21-21 0,21-21 31,0 0-31,0 0 15,0 0-15,21-22 0,-21 22 0,22-21 16,-22-1-16,21 22 0,0-21 16,-21 0-16,21 20 0,0-20 15,0 21-15,1 0 0,20 21 0,-21-21 16,0 21-16,0 0 0,1 0 0,-1 0 16,0 0-16,0 0 0,0 21 15,0-21-15,-21 21 0,22 0 0</inkml:trace>
  <inkml:trace contextRef="#ctx0" brushRef="#br0" timeOffset="75866.71">6435 12912 0,'21'0'0,"-42"-127"0,21 254 0,21-106 0,0 0 0,0-21 16,0 0-1,0 0-15,1 0 0,-1-21 0,0 0 16,0 0-16,0-1 0,0 1 16,22 0-16,-22-21 0,0 21 15,0-1-15,0-20 0,1 42 0,-22-21 16,0 0-16,0 0 0,-22 21 15,1 0-15,-21 0 16,21 21-16,-22 0 0,22 0 0,0 21 16,-21-20-16,21 20 0,-22 0 0,22-21 15,0 22-15,21-1 0,0 0 16,-21-20-16,21 20 0,0-21 0,0 0 16,21 0-16,0 1 0,0-1 15,22-21-15,-1 0 0,-21 0 0,43 0 16,-22 0-16,21-21 0,1-1 15,-1 1-15,1 0 0,-1 0 0,1 0 16,-1-22-16,1 1 0</inkml:trace>
  <inkml:trace contextRef="#ctx0" brushRef="#br0" timeOffset="76527.46">8191 12467 0,'-21'0'16,"0"0"-16,0 0 0,0 0 0,-22 21 15,1 1-15,0-22 0,-1 21 16,1 0-16,0 0 0,-1 0 0,1 0 16,21-21-16,0 22 0,0-1 15,21 0-15,0 0 0,21 0 16,21 0-16,-21-21 0,22 22 16,-1-22-16,0 21 0,1-21 0,-1 21 15,0-21-15,1 21 0,-22-21 16,0 21-16,0 0 0,-21 1 15,0-1-15,-21-21 16,0 0-16,-22 0 0,1 0 16,0 0-16,-22 0 0,1 0 0,20 0 15,-20 0-15,21-21 0,-1-1 0,1 22 16,21-21-16,-22 0 16,22 21-16,42 21 31,22 0-31,-22 1 15,0-1-15,0-21 0,22 21 0,-22 0 16,21 0-16,-21 0 0,22-21 0,-1 22 16,0-22-16,1 0 0,-1 0 15,0 0-15,1 0 0,-1 0 0,0-22 16,1 22-16,-22-21 0,21 0 0,0 0 16,-20 0-16,-1 0 0,21-1 15,-21-20-15,0 0 0,1 21 0,-1-22 16,0 1-16,-21-22 0,21 22 15,0 0-15,-21-22 0,21 22 16,-21-22-16,0 22 0,22 0 0,-22 21 16,0-1-16,21 1 0,-21 42 15,0 1-15,0-1 16,0 21-16,-21 0 0,21 1 0,-22-1 16,1 0-16,0 1 0,21-1 0,-21 0 15,21-20-15,-21 20 0,21 0 16,0-21-16,0 22 0,0-22 15,0 0-15,0 0 0,21-21 0,0 0 16,0 0-16,0 0 16,1-21-16,-1 21 0,0-21 15,-21 0-15,0 0 0,0-1 0,21 1 16</inkml:trace>
  <inkml:trace contextRef="#ctx0" brushRef="#br0" timeOffset="76702.83">8445 12573 0,'0'0'0,"22"0"32,-1 0-17,0 0-15,21 0 0,1 0 16,-1 0-16,0 0 0,1-21 16,20 21-16,1 0 0,-1-21 0,1 21 15,-22 0-15,21 0 0,-20 0 0,-1 0 16</inkml:trace>
  <inkml:trace contextRef="#ctx0" brushRef="#br0" timeOffset="78008.24">9694 12594 0,'0'0'16,"21"0"-16,1 0 0,-22-21 16,0 0-16,0 0 15,0 0-15,-22 21 0,1-22 0,0 1 16,0 0-16,0 0 0,0 0 15,-1 21-15,1 0 0,0 0 0,0 0 16,0 0-16,0 0 0,-1 0 16,1 21-16,0 0 0,0 0 0,0 0 15,0 22-15,-1-22 0,1 0 0,0 21 16,0-20-16,0 20 0,21-21 16,0 0-16,0 22 0,0-22 0,0 0 15,21 0-15,0-21 0,0 21 16,0-21-16,1 0 0,-1 0 0,21 0 15,-21 0-15,0 0 0,1-21 16,20 0-16,-21 0 0,0 0 16,0-1-16,22 1 0,-22 0 0,0-21 15,-21 21-15,21-22 0,0 1 0,-21 21 16,22-22-16,-22 22 0,0 0 0,0 0 16,0 0-16,0 42 15,-22-21 1,22 21-16,0 0 0,-21 0 0,21 22 15,-21-22-15,21 0 0,0 0 16,0 22-16,0-22 0,0 0 0,0 0 16,0 0-16,0 0 0,0 1 0,21-1 15,0 0-15,1-21 16,20 0-16,-21 0 0,21 0 0,-20 0 16,20 0-16,0 0 0,-21-21 0,22 0 15,-22-1-15,21 1 0,1 0 16,-22-21-16,21 21 0,-21-22 0,0 1 15,1 0-15,-1-1 0,0-20 0,0 20 16,0-20-16,-21 21 0,21-1 16,-21 1-16,0 21 0,0 0 0,0-1 15,0 44-15,-21-1 16,0 0-16,0 21 0,0-21 16,0 22-16,-1-1 0,1 0 0,21 1 15,-21-1-15,21 0 0,-21 1 16,21-22-16,0 21 0,0-21 15,0 22-15,0-22 0,0 0 0,21 0 16,0 0-16,22-21 0,-22 22 0,0-22 16,21 0-16,-21 0 0,22 0 15,-1 0-15,-21-22 0,22 1 0,-22 0 16,0 21-16,21-21 0,-21-21 0,1 20 16,-1 1-16,0 0 0,-21 0 15,0 0-15,21 0 0,-21-1 0,0 1 16,21 21-16,-21 21 15,0 1-15,0-1 16,0 0-16,0 0 0,-21 0 16,21 0-16,0 1 0,-21-1 0,21 0 15,0 0-15,0 0 0,0 0 16,0 1-16,21-1 0,0-21 0,0 0 16,22 21-16,-22-21 0,0 0 0,21 0 15,-20 0-15,20 0 0,-21-21 16,21 0-16,-20-1 0,20 1 0,-21 0 15,21 0-15,-20 0 0,-1 0 16,21-22-16,-21 22 0,0-21 0,1 21 16,20-22-16,-21 22 0,-21 0 0,21 21 15,0-21-15,1 21 0,-22 21 32,0 0-17,0 0-15,0 0 16,0-42 15,0 0-15,21 21-16,-21-21 0,21 0 15,-21 0-15,0-1 16,0 1-16,0 0 0,0 0 16,-21 21-16,0 0 15,-1 0-15,1 0 0,0 0 0,0 21 16,0 0-16,0 0 0,-1 1 15,1 20-15,0-21 0,0 0 0,0 22 16,21-22-16,0 0 0,0 0 16,0 0-16,0 22 0,21-22 0,0 0 15,21-21-15,-20 21 0,-1 0 0,21-21 16,0 0-16,-20 0 0,20 0 16,-21 0-16,21 0 0,-20 0 0,20-21 15,-21 0-15,0 21 0,0-21 0,1 0 16,-1-1-16,0 1 0,-21 0 15,0 0-15,21-21 0,-21 20 16,0-20-16,0 0 0,0 21 0,0-22 16,0 1-16,0 21 0</inkml:trace>
  <inkml:trace contextRef="#ctx0" brushRef="#br0" timeOffset="78160.16">11515 12129 0,'-43'0'16,"1"-22"-16,190 65 0,-211-64 0,-43-1 0,85 22 15,-1 0-15,1 0 0,0 0 0,21-21 16,0 42 15,-21-21 16,0 0-47,0 22 0</inkml:trace>
  <inkml:trace contextRef="#ctx0" brushRef="#br0" timeOffset="78315.14">10266 12277 0,'0'0'16,"-43"21"-16,1-21 0,21 0 0,21 21 0,21-21 16,21 0-16,1 0 15,-1 0-15,0 0 0,1 0 16,20 0-16,-20-21 0,20 0 0,1 21 16,-22-21-16,21-1 0,1 1 0,-1 0 15,-20-21-15</inkml:trace>
  <inkml:trace contextRef="#ctx0" brushRef="#br0" timeOffset="79484.66">16891 10859 0,'0'0'16,"21"0"-16,-21-22 16,0 1-1,0 0-15,0 0 0,-21 0 16,21-22-16,-21 22 0,0-21 15,-1 0-15,1 20 0,0-20 0,0 21 16,-21 0-16,20 21 0,-20 0 0,21 0 16,-21 0-16,-1 21 0,1 0 15,21 21-15,-22 1 0,1-1 0,0 0 16,21 22-16,-22-22 0,22 1 0,0 20 16,0-21-16,21 1 0,0-1 15,0 0-15,0 1 0,0-22 16,21 21-16,0-21 0,21-21 0,1 22 15,-1-22-15,0 0 0,1 0 16,20 0-16,-20-22 0,20 1 0,-21 0 16,1 0-16,-1 0 0,0-22 0,-20 22 15,20-21-15,-21 0 0,0-1 16,0 1-16,1 0 0,-22-1 0,0 1 16,21 0-16,-21-1 0,0 22 0,0-21 15,-21 63 1,21 21-1,-22-21-15,1 22 0,21-22 0,0 21 16,0 1-16,0-1 16,0-21-16,0 21 0,0-20 0,0 20 15,0-21-15,21 0 0,1 0 0,20 1 16,-21-1-16,21-21 0,1 0 16,-1 0-16,22 0 0,-22 0 0,21 0 15,-20-21-15,-1 21 0,22-22 0,-22 1 16,-21 0-16,21 0 0,-20-21 15,20 20-15,-21-20 0,-21 0 0,21-22 16,0 22-16,1-22 0,-22 22 0,0-21 16,0 20-16,21 1 0,-21 0 15,0 20-15,0 1 0,0 42 16,0 22 0,0-1-16,-21 0 0,-1 1 15,1-1-15,0 0 0,0 22 0,0-22 16,21 1-16,0-1 0,0 0 15,0 1-15,0-22 0,0 21 0,0-21 16,21 0-16,0 1 0,0-1 0,0 0 16,22-21-16,-22 0 0,21 0 15,-21 0-15,22-21 0,-1 21 0,0-21 16,1-1-16,-22 1 0,21-21 0,1 21 16,-22-22-16,21 1 0,-21 0 15,0-1-15,22-20 0,-22 21 16,0-22-16,0 1 0,0 20 0,1-20 15,-22 20-15,0 22 0,0 0 16,0 0-16,0 42 16,0 0-16,-22 22 0,1-1 0,0 0 15,0 1-15,0-1 0,0 21 16,21-20-16,-22-1 0,22 0 0,-21 1 16,21-1-16,0-21 0,0 22 0,0-22 15,0 21-15,0-21 0,21 0 16,1-21-16,20 22 0,-21-22 0,21 0 15,1 0-15,-1 0 0,22 0 0,-1-22 16</inkml:trace>
  <inkml:trace contextRef="#ctx0" brushRef="#br0" timeOffset="79739.5">20553 10372 0,'-21'0'0,"42"0"0,-64 0 0,22 0 0,0 21 16,0 0-16,0 0 0,0 22 16,-1-1-16,1 0 0,0 22 0,21-22 15,-21 0-15,0 22 0,0-22 0,21 1 16,-22-1-16,22 0 0,0-21 16,0 22-16,0-22 0,0 21 15,0-21-15,0 1 0,-21-1 16,0-21-16,0 0 15,0-21-15,0-1 16,-1 1-16,-20 0 0</inkml:trace>
  <inkml:trace contextRef="#ctx0" brushRef="#br0" timeOffset="80419.67">19643 10795 0,'-22'0'0,"44"0"0,-22 0 16,21 0-1,21 0-15,0 21 0,1-21 16,-1 0-16,0 0 0,22 0 15,-1 0-15,1 0 0,-1 0 0,1 0 16,-1 0-16,22 0 0,-21-21 16,-1 21-16,1-21 0,-22 0 0,21-22 15,-20 22-15,-1-21 0,0 0 0,1-1 16,-22 1-16,0-22 0,0 22 16,-21 0-16,0 21 0,0-22 0,0 22 15,-21 21-15,0 0 16,0 21-16,0 0 0,-1 22 15,1-1-15,0 0 0,0 22 0,0-1 16,0-20-16,-1 20 0,22-20 16,-21 20-16,21-21 0,-21 1 15,21-22-15,-21 21 0,21-21 0,0 22 16,0-22-16,0 0 0,0 0 16,21-21-1,0-21-15,0 21 16,1-21-16,-1 0 0,21 0 0,-21-1 15,22 1-15,-22-21 0,21 21 16,-21 0-16,22-1 0,-22 1 16,0 0-16,0 0 0,0 21 0,-21 21 15,0 0 1,0 0-16,0 1 16,0-1-16,-21 0 0,21 0 0,0 0 15,0 0-15,0 1 0,0-1 16,21 0-16,0 0 0,1-21 0,-1 21 15,21-21-15,-21 0 0,22 0 0,-22 0 16,0 0-16,21 0 0,-21 0 16,22-21-16,-22 21 0,21-21 0,-21 0 15,1 0-15,-1-1 0,0-20 0,21 21 16,-21-21-16,1-1 0,-22 1 16,0 21-16,0-22 0,0 22 0,0 0 15,-22 21-15,1 0 0,0 0 16,0 21-16,0 22 15,0-22-15,-1 0 0,1 21 0,21 1 16,-21-22-16,21 21 0,0-21 0,0 22 16,0-22-16,0 0 0,0 0 0,0 0 15,21 0-15,0-21 0,1 0 16,-1 0-16,0 0 0,21 0 0,-21 0 16</inkml:trace>
  <inkml:trace contextRef="#ctx0" brushRef="#br0" timeOffset="83011.21">22712 10816 0,'21'0'0,"-42"0"0,63 0 16,-21 0-1,0-21-15,-21 0 0,22 21 16,-1-21-16,21 0 0,-21-1 0,22 1 16,-1 0-16,0 0 0,1 0 0,-1 0 15,21 21-15,-20 0 0,-22 0 16,21 0-16,1 0 0,-22 21 0,0 0 16,0 0-16,-21 21 0,0-20 0,0-1 15,0 21-15,-21-21 16,0 0-16,0 22 0,21-22 0,-22 21 15,1-21-15,0 1 0,0-1 0,21 0 16,-21-21-16,21 21 0,0-42 31,21 21-15,0-21-16,0-22 0,-21 22 16,21 0-16,1-21 0,-1-1 0,0 1 15,0 0-15,0-1 0,22 1 0,-22 0 16,0 21-16,0-1 0,0 1 15,22 21-15,-22 0 0,0 21 16,-21 1-16,0-1 0,0 21 0,0 0 16,0 1-16,0-22 15,0 21-15,0 1 0,0-1 0,0 0 16,-21-21-16,21 22 0,0-22 0,0 0 16,0 0-16,0 0 0,0 1 15,21-22-15,0 0 0,0 0 16,0 0-16,22 0 0,-22 0 0,21 0 15,-21-22-15,22 1 0,-22 0 16,21 0-16,-21-21 0,22 20 0,-22-20 16,0 0-16,21-1 0,-20 1 0,-1 0 15,21-1-15,-21 22 0,0 0 16,-21 0-16,22 0 0,-1 21 16,-21 21-16,0 0 15,0 0-15,0 22 0,0-22 16,0 0-16,-21 21 0,21-21 0,-22 22 15,22-22-15,0 0 0,0 0 0,0 0 16,0 1-16,0-1 0,0 0 16,22 0-16,-1 0 0,0-21 0,21 0 15,-21 21-15,22-21 0,-22 0 0,21 0 16,1 0-16,-1 0 0,21-21 16,-20 0-16,-1 0 0,0 0 15,1 0-15,-22-1 0,21 1 0,-21-21 16,1 0-16,-1-1 0,0 1 15,0 0-15,-21-1 0,0 22 0,0-21 16,0 21-16,-21 21 0,0 0 16,0 0-16,-22 0 0,22 21 15,0 0-15,0 21 0,0-21 0,-1 22 16,1-22-16,0 21 0,21 1 0,0-22 16,0 21-16,0-21 0,0 0 15,64 64 1,-43-85-16,21 0 0,-21 0 0,22 0 15,-22 0-15,21 0 0,0 0 16,1 0-16,-1-21 0,0 0 0,-20 21 16,20-43-16,-21 22 0,21 0 15,-20-21-15,-1-1 0,21 1 0,-21 0 16,0-22-16,1 22 0,-22-22 16,21 22-16,-21 0 0,0-1 0,0 1 15,0 21-15,-21 21 16,-1 21-16,1 0 0,0 22 15,0-1-15,0 0 0,0 1 0,-1-1 16,22 0-16,0 1 0,0-1 16,0 0-16,0 1 0,0-1 0,0-21 15,22 21-15,-1-20 0,0-1 16,0 0-16,0 0 0,0-21 16,1 0-16,20 0 0,-21 0 0,21 0 15,-20 0-15,20 0 0,-21-21 0,0 21 16,22-42-16,-22 20 0,21 1 0,-21-21 15,0 0-15,22-1 0,-22-20 16,0-1-16,21 1 0,-20-1 0,-1 1 16,-21-1-16,21 22 0,-21 0 15,0 20-15,0 1 0,0 42 16,-21 1-16,0 20 0,-1 0 16,1 1-16,0 20 0,0-21 15,0 1-15,0 20 0,-1-20 16,1-1-16,21 0 0,-21 1 0,0-22 15,21 21-15,-21-21 0,21 0 0,0 1 16,0-1-16,21-42 31,0-1-15,0 1-16,0 0 0,22 0 16,-22 0-16,21-22 0,-21 22 15,22-21-15,-1 21 0,-21 0 0,0-1 0,1 1 16,-1 21-16,0 0 0,-21 21 15,0 1-15,0-1 16,0 0-16,0 0 0,0 0 16,0 22-16,0-22 0,0 0 15,0 0-15,0 0 0,21 0 0,0 1 16,0-1-16,1-21 0,-1 21 0,0-21 16,0 0-16,0 0 0,0 0 15,1 0-15,-1 0 0,0 0 0,0 0 16,0-21-16,0 0 0,1-1 0,-22 1 15,21-21-15,0 21 0,0-22 16,0 1-16,0 0 0,1 21 0,-1-22 16,-21 22-16,0 42 31,0 0-31,-21 22 16,-1-22-16,22 0 0,-21 0 0,21 0 15,-21 22-15,21-22 0,0 0 16,0 0-16,0 0 0,0 1 15,21-22-15,-21 21 16,21-21-16,1 0 0,-1 0 16,0 0-16,0 0 0,0-21 0,0-1 15,-21 1-15,22 0 0,-22 0 0,21 0 16,-21 0-16,0-22 0,0 22 16,0-21-16,0 21 0,0-22 0,0 22 15,-21 0-15,-1 21 0,22-21 0,-21 21 16,21 21 15,21-21-31,1 21 16,-1-21-16,21 0 0,-21 0 15,22 0-15,-1 0 0,0 21 0,22-21 16,-22 0-16,22 0 0,-1 0 16,1 0-16,-22 0 0,0 0 0,1 0 15,-22 0-15,0 0 0,0 0 0,-21-21 31,-21 21-31,0 0 0,0 0 16,-1 0-16,-20 0 0,21 0 0,-21 21 16,-1-21-16,22 21 15,-21 1-15,21-1 0,-22 21 0,22-21 16,0 0-16,0 1 0,21 20 0,0-21 16,-21 0-16,21 0 0,0 1 15,0-1-15,0 0 0,21 0 16,0-21-16,0 0 0,0 0 15,22 0-15,-22 0 0,0 0 16,21-21-16,-21 0 0,22 0 0,-22-1 16,21 1-16,-21-21 0,22 21 15,-22-22-15,0 1 0,21 0 0,-20-22 16,-1 1-16,21-1 0,-21 22 0,0-22 16,-21 22-16,0 0 15,22 21-15,-22-1 0,0 1 0,-22 42 16,1 1-1,0-1-15,0 21 0,0 0 16,0 1-16,-1-1 0,1 0 0,21 1 16,0-1-16,0 0 0,0 1 0,0-1 15,0 0-15,0-20 0,0-1 16,0 21-16,21-21 0,1 0 0,-1-21 16,0 22-16,0-22 0,0 0 15,0 0-15,1 0 0,-1 0 0,0 0 16,0-22-16,0 1 0,0 21 0,1-21 15,20-21-15,-21 21 0,0-1 16,0-20-16,22 21 0,-22-21 16,0 20-16,0 1 0,0 0 0,1 0 15,-22 42 1,0 0-16,0 0 0,-22 1 16,1 20-16,0-21 0,0 0 0,0 22 15,21-22-15,0 0 0,-21 0 16,21 0-16,-22 0 0,22 1 0,0-1 15</inkml:trace>
  <inkml:trace contextRef="#ctx0" brushRef="#br0" timeOffset="83271.06">24744 10668 0,'0'0'0,"-21"0"0,-1 0 15,44 0 1,20 0-16,0 0 0,22 0 0,20 0 15,-20 0-15,21 0 0,-22 0 0,1 0 16,20 0-16,-20 0 0,-1 21 16,-20-21-16,20 0 0,-21 0 0,1 0 15,-22 0-15,0 0 0</inkml:trace>
  <inkml:trace contextRef="#ctx0" brushRef="#br0" timeOffset="83754.78">20468 12129 0,'0'0'0,"0"-22"0,-21 22 0,0 0 16,0 0-16,-1 0 0,1 22 16,-21-1-16,42 21 0,-21 0 0,0 1 0,-1-1 15,1 0-15,0 22 0,0-22 16,21 1-16,-21 20 0,0-21 16,-1 1-16,1-1 0,0 0 0,21 1 15,-21-1-15,0-21 0,0 0 16,-1 22-16,22-22 0,-21-21 0,21 21 15,0-42 1,0 0 0,0 0-16,-21-1 0</inkml:trace>
  <inkml:trace contextRef="#ctx0" brushRef="#br0" timeOffset="84117.57">19833 12594 0,'0'-84'16,"0"20"-16,42 339 0,-84-402 0,42-63 0,21 147 15,-21-20-15,43 21 0,-22-1 16,0 22-16,21-21 0,1 21 15,-1 21-15,0 0 0,1 0 16,-1 21-16,21 0 0,-20 21 0,20 1 16,-20-1-16,20 0 0,-21 1 0,1 20 15,-22-21-15,21 1 0,-21-1 16,1 0-16,-22 22 0,0-22 0,0 1 16,0-22-16,0 21 0,0 0 0,0-20 15,0-1-15,-22 0 0,1-21 16,0 0-16,21-21 15,0 0-15,0-1 16,0 1-16,0-21 0,0 0 16,21-1-16,0 1 0,1 0 0,-1-22 15,0 22-15,21-22 0,-21 1 16,22 20-16,-1-20 0,-21 21 0,22-1 16,-22 22-16,0 0 0,0 0 0,0 21 15,0 0-15,-21 21 0,22-21 16,-22 21-16,21 21 0,-21-20 0,0-1 15,0 21-15,0-21 0,0 0 16,0 1-16,0-1 0</inkml:trace>
  <inkml:trace contextRef="#ctx0" brushRef="#br0" timeOffset="84699.24">21145 12637 0,'0'21'0,"0"-42"0,0 63 0,-21-21 16,21 0-16,-21 22 0,21-22 0,0 0 15,0 0-15,0 0 0,0 0 0,0 1 16,0-1-16,21-21 16,0 0-1,1 0-15,-22-21 16,0-1-16,0 1 16,0 0-16,0 0 0,-22 0 0,22 0 15,0-22-15,-21 22 0,21-21 16,-21 21-16,21-22 0,0 22 15,0 0-15,21-21 0,0 20 0,1 22 16,-1-21-16,21 21 0,-21 0 16,22 0-16,-1 0 0,0 0 0,1 21 15,-1-21-15,0 22 0,1-1 0,-22 21 16,0-21-16,0 0 0,0 22 16,-21-22-16,0 0 0,0 21 0,0-20 15,0-1-15,-21 21 0,0-21 16,0-21-16,0 21 0,-1 1 0,1-22 15,0 0-15,0 0 0,0 0 0,0 0 16,21-22 0,0 1-16,0 0 0,0 0 15,0-21-15,21 20 0,0-20 0,21 21 16,-21-21-16,22-1 0,-1 1 16,0 0-16,22-1 0,-22 1 0,1 21 15,20-22-15,-21 43 0,1 0 0,-1 0 16,0 0-16,-20 0 0,20 22 15,-42 20-15,21-21 0,-21 21 0,0-20 16,0 20-16,0 0 0,0-21 16,0 22-16,-21-1 0,0-21 15,21 22-15,-21-22 0,21 0 0,-22 0 0,22 0 16,22-21 0,-1 0-1,0-21-15,0 0 0,21 0 0,1 0 16</inkml:trace>
  <inkml:trace contextRef="#ctx0" brushRef="#br0" timeOffset="85378.85">23389 12298 0,'0'0'0,"0"-21"0,-21 21 15,0-21-15,0 21 16,-22 0-16,1 0 0,0 0 0,-1 21 15,1 0-15,0 0 0,-1-21 16,1 21-16,21 0 0,0 1 16,-1-1-16,22 0 0,0 0 0,0 0 15,0 0-15,22 1 0,-1-1 0,21-21 16,-21 21-16,22 0 0,-1 0 16,0-21-16,1 21 0,-22 1 0,21-22 15,-21 21-15,0 0 0,1 0 0,-1-21 16,0 21-16,-21 0 15,-21-21 1,0 0-16,-1 0 0,1 0 16,0 0-16,-21 0 0,21 0 0,-22 0 15,22-21-15,-21 21 0,-1-21 0,22 21 16,-21-21-16,21 0 0,0 21 16,-1 0-16,1-21 0,21 42 15,21 0 1,1-21-16,-1 21 0,0 0 15,0 0-15,0 1 0,0-22 0,1 21 16,-1 0-16,21-21 0,-21 0 16,0 0-16,22 0 0,-22 0 0,21 0 15,-21 0-15,22 0 0,20 0 16,-20-21-16,-1 0 0,21 21 16,1-22-16,-22 1 0,1-21 0,-1 21 15,-21 0-15,21-22 0,-20 1 0,-1 0 16,0-1-16,0-20 0,0 20 15,-21-20-15,0-1 0,21 22 0,-21 0 16,0-1-16,0 22 0,0-21 0,0 63 31,0 0-31,-21 0 0,0 22 0,0-1 16,0 0-16,21 1 0,-21-1 16,-1 0-16,1 1 0,0-1 0,21 0 15,0-20-15,0 20 0,0-21 16,0 21-16,0-20 0,0-1 15,0 0-15,21-21 0,0 21 0,1-21 16,-1 0-16,0 0 0,0 0 16,0 0-16</inkml:trace>
  <inkml:trace contextRef="#ctx0" brushRef="#br0" timeOffset="85572.74">23770 12446 0,'0'0'0,"21"0"16,0 0 0,1 0-16,-1-21 0,0 21 0,21 0 15,1 0-15,-1 0 0,0-21 0,1 21 16,20-21-16,-21 21 0,1 0 16,-1 0-16,0 0 0,1 0 0,-1 0 15,-21 0-15,22 0 0,-1 0 0</inkml:trace>
  <inkml:trace contextRef="#ctx0" brushRef="#br0" timeOffset="86811.03">24744 12319 0,'0'0'0,"0"-21"0,0 0 15,-21 21-15,-1 0 16,1 0-16,0 0 0,0 0 16,-21 0-16,20 21 0,-20-21 15,21 21-15,-21 0 0,-1 22 0,1-22 16,21 0-16,-22 21 0,22-21 15,0 22-15,0-22 0,21 0 0,0 21 16,0-20-16,0-1 0,0 0 0,21 0 16,0 0-16,22-21 15,-22 0-15,0 0 0,0 0 0,21 0 16,-20-21-16,20 21 0,-21-21 16,0 0-16,0 0 0,1-1 15,20 1-15,-42 0 0,21-21 0,0 21 0,0-22 16,1 1-16,-22 0 15,0 20-15,21 1 0,-21 0 0,0 0 16,0 42 0,-21 0-16,-1 0 15,22 1-15,-21 20 0,0-21 0,21 0 16,0 22-16,0-22 0,0 0 0,0 0 16,0 0-16,0 0 0,0 1 15,0-1-15,21-21 0,0 0 16,22 0-16,-22 0 0,21 0 0,1 0 15,-1 0-15,0 0 0,1-21 16,-1-1-16,0 1 0,-21 0 0,22 0 16,-1-21-16,-21 20 15,0-20-15,22-21 0,-22 20 0,0-20 16,0-1-16,0 1 0,-21-1 0,22 1 16,-1-1-16,0 22 0,0 21 15,-21 0-15,0-1 0,21 22 16,-21 22-16,0-1 0,0 21 15,0 0-15,-21 1 0,21-1 16,-21 0-16,21 1 0,-21 20 0,21-20 16,-21-1-16,21 0 0,-22 1 15,22-1-15,0-21 0,0 21 0,0-20 16,0 20-16,0-21 0,0 0 0,22-21 16,-1 21-16,0-21 15,0 0-15,0 0 0,0 0 0,1 0 16,-1 0-16,0-21 0,21 21 15,-21-21-15,1 0 0,-1 0 0,0 0 16,0-22-16,0 22 0,22-21 0,-22-1 16,0 22-16,0 0 0,0 0 15,-21 0-15,0 42 16,0 0-16,0 0 16,-21 0-16,21 1 0,-21-1 15,21 21-15,-21-21 0,21 0 16,0 1-16,0-1 0,0 0 0,0 0 15,21 0-15,0-21 16,0 0-16,0 0 0,1 0 0,-1 0 16,0 0-16,21 0 0,-21 0 15,1 0-15,-1-21 0,0 0 0,0 0 16,21 0-16,-20-1 0,20-20 0,-21 21 16,21-21-16,1-1 0,-22 1 15,21 21-15,1-22 0,-22 22 0,0 0 16,0 0-16,0 21 0,0 0 15,-21 21 1,0 0-16,0 0 16,-21 1-16,0-1 0,21 0 31,0-42 0,0 0-31,0-1 16,21 1-16,-21 0 15,0 0-15,0 0 0,0 0 16,-21 21 0,0 21-16,0 0 15,0 0-15,-22 21 0,22-20 0,0 20 16,0-21-16,0 21 16,-1-20-16,1 20 0,21-21 0,0 0 15,0 0-15,0 1 0,0-1 0,0 0 16,21 0-16,1 0 0,-1-21 15,0 0-15,21 21 0,-21-21 0,22 0 16,-22 0-16,21 0 0,-21 0 0,1 0 16,20-21-16,-21 0 0,0 0 15,22 0-15,-22 0 0,0-22 0,21 22 16,-21-21-16,1-1 0,20 22 0,-21-21 16,0 0-16,-21 20 0,0-20 15</inkml:trace>
  <inkml:trace contextRef="#ctx0" brushRef="#br0" timeOffset="86990.92">26501 11853 0,'-22'-21'0,"44"42"0,-65-42 16,22 21-16,0 0 0,21-21 16,-21 21-1,0 0 16,-1 0-31,1 0 16,-21 0-16,21 0 0</inkml:trace>
  <inkml:trace contextRef="#ctx0" brushRef="#br0" timeOffset="87186.81">25104 12065 0,'0'0'0,"-22"21"0,1 0 0,21 1 0,0-1 15,21-21 1,22 0-16,-1 21 0,0-21 0,1 0 16,-1 0-16,22 0 0,-1 0 15,1 0-15,-1 0 0,1 0 0,20 0 16,-20 0-16,-1 0 0,1-21 16,-1 21-16,-20-21 0,20-1 15,-21 22-15</inkml:trace>
  <inkml:trace contextRef="#ctx0" brushRef="#br0" timeOffset="87423.67">27580 12594 0,'0'0'0,"0"21"0,0 1 62,21-22-62,0 0 0,1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BD14-013D-475C-ACF7-9CD2C1668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54E8-5448-487C-B021-B223EAE0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D97D-4608-46AE-B156-917B075E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08CD-DF07-40BD-9232-9A1747FE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CB0FC-4DF4-4501-9270-5035A386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B004-B754-4193-AFB9-45377CDF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5F95C-E4C4-4678-BB67-929134E6E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AD82-A162-4318-B629-6D6CA1C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F7F62-D5AC-401D-942C-19FFB726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959C-5E9F-402D-BDD5-7E0AF09A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9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AE8E2-8F91-4FAC-A0B6-89A16E422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543FD-F218-442F-B51C-D03F5096B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960B-5D4E-496D-89E7-34ACD040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48E4-8BF6-489A-B030-6BE955EA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4925-FB5E-464B-B45D-3EF62FF0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2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2276-3C9E-4877-896A-068F4D74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652-2DDC-4A22-8D9A-755B9FAB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2C0C-F00F-4D66-9C1D-0E0D791A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33F5-D0B4-4E72-9CEF-9AEF4FA5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742D-4664-46F4-8EA4-043A8F4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4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47CD-B9C9-48E0-9007-165E1F8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D02E-D63E-4C24-831B-86880082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B038-DAFD-41E7-9DC3-51DBE73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90E9-D950-492A-9600-1CB259A8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1D9BF-DCD9-4C8D-865D-240DFE90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1902-BA19-4280-9DA0-B9CFEC9F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A427-1E8C-4177-BE97-56728B9C5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ADCCF-FF36-405C-9D13-9BE0832D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E26D3-9DAD-4B54-A6F9-FD88EB36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99EC6-8125-458E-A2DC-B2FB1EFB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A8E5-D1CB-43BF-BB9E-18232C2E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332F-93A6-4864-829F-EABE937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F6968-589A-4173-AC4D-0D20C9D0A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CA52-493B-49CC-A2D2-7309BC307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1E99C-6804-405D-AB53-25F23DEA1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3F46C-5D2E-4C59-B6C1-F42E160F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451CA-0855-4346-B13A-CAAAA901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4A982-2AA6-44CE-9EBB-9FA0F500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0788F-8488-4572-BF70-88A3EC5B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1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2979-3F57-40A9-A5D7-1AA4F06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A5CA3-4C63-4F10-A51E-20E208EA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4586-DECD-4857-AC0C-F222140B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E2149-10C3-464E-B40F-DC45ACF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8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51650-B6DF-4344-8F12-5E6885F9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6D6F0-5E4B-4548-99E2-C1E7FA1B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18C5C-1AA9-45F1-A4E8-2EEFE27C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0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3553-8A11-475E-B9F5-9409B805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DB87-1649-497C-BD04-44049787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AF2F-C3A9-4E0D-8270-6CB584E3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BF99-1B18-47F5-A06A-6294FEE5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61118-DDA8-421E-BCD2-4CFFC189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A94A4-8FF2-44B1-A786-27D3788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2EE5-7101-4D80-AD77-AE9A04B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1A62B-0C76-4869-B575-E805F9783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F4FE9-692C-4C24-99CE-B64D1BD35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5262C-6F2F-4767-8DBB-B7A49254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33C99-3480-4B5F-81A7-7B9A4EDD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66F18-FC22-48F7-ADB0-8BF1C991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1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4F3E2-7BF8-4EE2-A519-A3902DFD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0103-6831-4CA5-B330-7CF8F9A8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79BE-CCFB-4071-835B-E06287E9E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3914-75BC-49D2-A03F-C1B6B9519E3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A7C1-F96C-4550-802C-6AB9ECC09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E5D2-1530-474F-8B0B-91776AB6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A90-E621-428B-AEA2-90BAFA8A5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59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B282-77B4-4D88-ABAB-30D3D9E37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6764E-BE35-456B-9632-C56FA7BE0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514066-9C32-4164-84F7-2BEEAADFD31C}"/>
                  </a:ext>
                </a:extLst>
              </p14:cNvPr>
              <p14:cNvContentPartPr/>
              <p14:nvPr/>
            </p14:nvContentPartPr>
            <p14:xfrm>
              <a:off x="640080" y="144720"/>
              <a:ext cx="8237520" cy="179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514066-9C32-4164-84F7-2BEEAADFD3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35360"/>
                <a:ext cx="8256240" cy="18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DF6A54-DC14-44E0-9A49-ADFB0469CAF8}"/>
                  </a:ext>
                </a:extLst>
              </p14:cNvPr>
              <p14:cNvContentPartPr/>
              <p14:nvPr/>
            </p14:nvContentPartPr>
            <p14:xfrm>
              <a:off x="365760" y="1569600"/>
              <a:ext cx="9738720" cy="344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DF6A54-DC14-44E0-9A49-ADFB0469CA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00" y="1560240"/>
                <a:ext cx="9757440" cy="34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74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B282-77B4-4D88-ABAB-30D3D9E37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6764E-BE35-456B-9632-C56FA7BE0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385FCB-61B6-4B7A-9727-CB80778F715E}"/>
                  </a:ext>
                </a:extLst>
              </p14:cNvPr>
              <p14:cNvContentPartPr/>
              <p14:nvPr/>
            </p14:nvContentPartPr>
            <p14:xfrm>
              <a:off x="289440" y="160200"/>
              <a:ext cx="7734600" cy="47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385FCB-61B6-4B7A-9727-CB80778F7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50840"/>
                <a:ext cx="7753320" cy="47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1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B282-77B4-4D88-ABAB-30D3D9E37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6764E-BE35-456B-9632-C56FA7BE0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5B29B8-DE4B-418A-B5F8-3D319FDA7416}"/>
                  </a:ext>
                </a:extLst>
              </p14:cNvPr>
              <p14:cNvContentPartPr/>
              <p14:nvPr/>
            </p14:nvContentPartPr>
            <p14:xfrm>
              <a:off x="556200" y="190440"/>
              <a:ext cx="3498120" cy="242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5B29B8-DE4B-418A-B5F8-3D319FDA7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81080"/>
                <a:ext cx="3516840" cy="24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97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B282-77B4-4D88-ABAB-30D3D9E37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6764E-BE35-456B-9632-C56FA7BE0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A0318C-61C5-4BA5-A9DA-942A7101E589}"/>
                  </a:ext>
                </a:extLst>
              </p14:cNvPr>
              <p14:cNvContentPartPr/>
              <p14:nvPr/>
            </p14:nvContentPartPr>
            <p14:xfrm>
              <a:off x="114120" y="106560"/>
              <a:ext cx="891576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A0318C-61C5-4BA5-A9DA-942A7101E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97200"/>
                <a:ext cx="893448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50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B282-77B4-4D88-ABAB-30D3D9E37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6764E-BE35-456B-9632-C56FA7BE0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CA0F02-4CC2-4EC6-B99A-2E3E5D98B404}"/>
                  </a:ext>
                </a:extLst>
              </p14:cNvPr>
              <p14:cNvContentPartPr/>
              <p14:nvPr/>
            </p14:nvContentPartPr>
            <p14:xfrm>
              <a:off x="236160" y="152280"/>
              <a:ext cx="11460960" cy="491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CA0F02-4CC2-4EC6-B99A-2E3E5D98B4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42920"/>
                <a:ext cx="1147968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19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2022-04-13T02:02:07Z</dcterms:created>
  <dcterms:modified xsi:type="dcterms:W3CDTF">2022-04-13T02:03:32Z</dcterms:modified>
</cp:coreProperties>
</file>