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1:40:53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593 0,'0'-21'47</inkml:trace>
  <inkml:trace contextRef="#ctx0" brushRef="#br0" timeOffset="432.75">1990 508 0,'0'-42'32,"0"21"-32,-22 21 15,22-22 1,0 44 31,0-1-47,0 0 0,0 0 15,0 21-15,0 1 16,0-22-16,0 21 0,0 22 0,0-22 16,0 22-16,0-1 0,0 1 15,-21-1-15,21 1 0,0-22 0,0 21 16,0-20-16,0-1 0,-21 22 16,21-22-16,0-21 0,0 21 15,-21 1-15,21-1 0,0-21 0,0 0 16,0 22-16,0-22 0,0 0 15,0 0-15,0-42 32,0 0-32,0-21 15,-21 20-15,21-20 16,0 21-16</inkml:trace>
  <inkml:trace contextRef="#ctx0" brushRef="#br0" timeOffset="853.52">1714 741 0,'0'0'0,"0"-21"15,0 0-15,-42-43 32,42 43-32,0 0 0,0 0 15,21-1-15,0 1 16,1 21-16,-1-21 0,21 0 15,-21 0-15,22 21 0,-1-21 0,0-1 16,1 22-16,20-21 0,-21 21 16,22-21-16,-1 21 0,1 0 15,-1 0-15,-20 21 0,20 0 0,-20 1 16,-1-1-16,-21 0 0,21 21 16,-42-21-16,0 22 0,0-22 0,0 21 15,-21 1-15,0-1 16,-21 0-16,-1-21 0,1 22 0,0-1 0,-1-21 15,1 22-15,0-22 16,21 0-16,-22 0 0,22 0 0,-21 0 16,21 1-16,-1-22 15,1 0-15,21-22 63</inkml:trace>
  <inkml:trace contextRef="#ctx0" brushRef="#br0" timeOffset="1408.79">2709 1080 0,'0'-22'16,"-21"22"-16,0 0 15,0 0-15,0 0 16,-1 0-16,1 0 0,0 22 16,0-22-16,0 21 15,0 0-15,-1 0 0,22 21 0,-21-20 16,0-1-16,0 21 0,21-21 15,-21 0-15,21 22 0,-21-22 0,21 0 16,-22 21-16,22-20 0,0-1 16,0 0-16,0 0 0,22 0 0,-1 0 15,0-21-15,21 0 0,-21 22 16,1-22-16,20 0 0,0 0 0,1 0 16,-22-22-16,21 22 0,0-21 15,1 0-15,-22 0 0,21 0 16,-21 0-16,22-1 0,-22 1 0,0-21 15,0 21-15,0-22 0,-21 1 16,0 0-16,0-1 0,0 1 16,0 21-16,-21-21 0,0-1 0,0 22 15,-21-21-15,20 21 0,-20-1 16,21 22-16,0 0 0,-22 0 0,22 0 16,-21 0-16,21 0 0,0 0 15,-1 22-15,1-1 0,0 0 0,21 0 16,0 21-16,-21-20 0,21-1 15,0 0-15,0 0 0,0 0 0,0 0 16,0 1-16,21-22 0,0 21 16,0-21-16,1 0 0</inkml:trace>
  <inkml:trace contextRef="#ctx0" brushRef="#br0" timeOffset="1796.43">3238 1016 0,'0'0'16,"0"-21"-16,0 42 31,0 0-15,0 0-16,0 1 0,0-1 0,0 21 15,0-21-15,0 22 16,0-1-16,0 0 0,0 1 0,0-1 15,0 0-15,0 1 0,0 20 16,0 1-16,0 20 0,0-20 0,0 20 16,0-20-16,-21-1 0,21 22 0,-21-21 15,0-1-15,21 1 0,0-1 16,0 22-16,-21-22 0,21 1 0,-21-22 16,21 22-16,0-22 0,0 0 15,-22 1-15,22-1 0,0-21 0,0 0 16,0 0-16,0-42 31,0 0-15,0-21-16,22-1 0,-1 1 15,-21 0-15,21-22 0</inkml:trace>
  <inkml:trace contextRef="#ctx0" brushRef="#br0" timeOffset="2189.21">3238 1143 0,'0'-21'0,"0"42"0,-21-63 0,21 21 15,0-1-15,0 1 16,0 0-16,0 0 0,0 0 16,0 0-1,21 21-15,1-22 0,-1 22 16,0 0-16,0 0 0,0-21 0,22 21 15,-22 0-15,0 0 0,21 0 16,-21 0-16,22 21 0,-22 1 0,0-1 16,0 0-16,0 0 0,-21 0 15,0 22-15,0-22 0,0 0 0,-21 21 16,0-21-16,0 1 16,-21-1-16,20 21 0,-20-21 0,0 0 15,21 1-15,-22-22 0,22 21 16,0 0-16,0-21 0,0 0 0,-1 0 15,1 0-15,21 21 16,0-42 15,0 0-15,21 21-16,1-21 0</inkml:trace>
  <inkml:trace contextRef="#ctx0" brushRef="#br0" timeOffset="2664.93">3937 953 0,'0'0'0,"-21"21"47,21 0-31,0 0-16,-21 0 0,-1 0 0,22 1 15,-21 20-15,0-21 0,21 21 16,0-20-16,0 20 0,0-21 0,-21 21 16,21-20-16,0-1 0,0 21 15,0-21-15,0 0 0,21 1 16,0-22-16,-21 21 0,21 0 0,1-21 16,-1 0-16,0 0 0,0 0 15,21 0-15,-20 0 0,-1 0 0,0 0 16,0-21-16,0 0 0,0-1 15,22 1-15,-43 0 0,21 0 0,0 0 16,0-22-16,0 22 0,-21-21 16,0 0-16,0-1 0,0 1 0,0 21 15,0 0-15,0-1 0,0 1 16,0 0-16,0 0 0,0 0 16,22 21 62</inkml:trace>
  <inkml:trace contextRef="#ctx0" brushRef="#br0" timeOffset="3055.9">4614 931 0,'0'22'31,"0"-1"-15,0 0-16,0 0 0,0 21 0,21-20 16,-21 20-16,0-21 0,22 21 15,-22 1-15,0-1 0,0 0 0,0 1 16,0-1-16,0 0 0,0 1 15,0 20-15,0-20 0,0 20 0,0 1 16,-22-1-16,22-21 0,0 22 16,0-1-16,0 1 0,-21-1 0,21-20 15,0 20-15,0 1 0,0-1 0,0-20 16,0 20-16,0 1 16,0-22-16,0 0 0,0 22 0,0-22 15,0-21-15,0 22 0,0-22 0,0 0 16,0 0-16,0 0 0,0 0 15,0-42 1,0 0 0,0 0-16,0 0 0,21-22 15,1 22-15,-22-42 0,21 20 0,-21 1 16</inkml:trace>
  <inkml:trace contextRef="#ctx0" brushRef="#br0" timeOffset="3456.67">4678 1207 0,'0'0'0,"-21"-43"0,21-41 31,0 62-31,0 1 0,0 0 16,0 0-16,21 0 0,0 0 15,0 21-15,0-22 0,0 1 16,22 0-16,-1 21 0,-21-21 0,22 21 15,-22 0-15,21 0 16,-21 0-16,22 0 0,-22 0 0,0 0 16,0 0-16,0 21 0,0 0 15,1 22-15,-22-22 0,0 0 0,0 21 16,0-21-16,0 22 0,0-22 16,-22 21-16,1-21 0,-21 1 0,21-1 15,0 0-15,-22 0 0,22 0 16,0 0-16,-21 1 0,20-1 0,1-21 15,0 21-15,0-21 16,0 0 0,42-21 31,0 21-47</inkml:trace>
  <inkml:trace contextRef="#ctx0" brushRef="#br0" timeOffset="4005.36">5969 974 0,'0'0'0,"0"-21"0,0-1 15,0 1 1,0 0-16,-21 21 15,21-21-15,-21 21 0,-1 0 16,1 0-16,0 0 0,0 0 16,-21 21-16,20 0 0,1-21 0,0 21 15,-21 1-15,21-1 0,-1 0 16,1 21-16,0-21 0,21 1 0,0-1 16,-21 0-16,21 0 0,0 0 15,0 0-15,0 1 0,0-1 16,21-21-16,-21 21 15,21-21-15,0 0 0,22 0 16,-22 0-16,0 0 0,21 0 16,-20 21-16,20-21 0,-21 0 15,21 0-15,-20 0 0,-1 21 0,0-21 16,0 0-16,0 21 0,-21 1 16,0-1-16,0 0 15,0 0-15,0 0 16,-21-21-16,0 21 0,0-21 15,0 22-15,-22-22 0,22 0 0,0 21 16,0-21-16,0 0 0,-22 21 16,22-21-16,0 0 0,0 0 15,0 0-15,-1 0 0,1 0 16,21 21-16,-21-21 16,0 0-16,0 0 15,0 0 1,-1 0-1,1 0-15,0 0 0</inkml:trace>
  <inkml:trace contextRef="#ctx0" brushRef="#br0" timeOffset="4695.85">2201 1969 0,'0'0'0,"-21"0"31,42 0 0,0 0-31,1 0 16,-1 0-16,21 0 0,-21 0 15,22 0-15,20 0 0,-21 0 0,22 0 16,21 0-16,-22 0 0,1 0 16,20 0-16,1 0 0,-22 0 0,22 0 15,-21-22-15,20 22 0,22 0 16,-21 0-16,21-21 0,-1 21 0,1 0 15,0 0-15,0 0 0,21 0 16,-21 0-16,0 0 0,21 0 0,-22 0 16,22 0-16,-21 0 0,0 0 15,0 0-15,0 0 0,-22 0 0,1 0 16,-21 0-16,-1 0 0,1 0 16,-1 0-16,-21 0 0,1 0 15,-1 0-15,0 0 0,-20 0 0,-1 0 16,0 0-16,0 0 0,0 0 15,0 0-15,-21-21 32,-21 21-32,0 0 15,0 0-15,0 0 0,-22 0 0,1 0 16,0 0-16,-1 0 0,1 0 16</inkml:trace>
  <inkml:trace contextRef="#ctx0" brushRef="#br0" timeOffset="5436.51">1990 2159 0,'-22'0'16,"44"0"31,-1 0-47,0 0 0,-21-21 16,21 21-16,0 0 0,0 0 0,1 0 15,20 0-15,-21 0 16,21 0-16,1 0 0,-1 0 0,0 0 15,22 0-15,-1 0 0,1 0 16,21-21-16,-22 21 0,22 0 0,-22 0 16,22 0-16,-22 0 0,22 0 0,-21 0 15,20 0-15,-20 0 0,20 0 16,22 0-16,-21-21 0,21 21 0,-22 0 16,22 0-16,-21 0 0,21 0 15,-22 0-15,22 0 0,-21 0 0,21 0 16,-22 0-16,22 0 0,-21 0 15,21 0-15,-22 0 0,1 0 0,-21 0 16,20 0-16,-20-22 0,-22 22 16,22 0-16,-22 0 0,0 0 0,-21 0 15,22 0-15,-22 0 0,21 0 16,-21 0-16,1 0 0,-1 0 0,0 0 16,0 0-1,-21-21 1</inkml:trace>
  <inkml:trace contextRef="#ctx0" brushRef="#br0" timeOffset="5607.41">5609 2053 0,'-21'0'94,"0"0"-79,0 0-15,-1 21 0,1-21 16</inkml:trace>
  <inkml:trace contextRef="#ctx0" brushRef="#br0" timeOffset="14524.01">995 3620 0,'0'-22'15,"-21"22"1,21-21 0,0 0-16,0 0 15,-22 0 1,22 0-1,0-1-15,0 1 0,0 0 16,0 42 31,0 0-31,0 1-16,0-1 0,0 21 15,0-21-15,0 22 0,0-22 16,0 21-16,0-21 0,0 22 0,0-22 15,0 21-15,0-21 0,0 22 16,0-22-16,0 21 0,-21-21 0,21 0 16,0 1-16,0-1 0,0 0 15,-42-21-15,42-21 32,0-22-32,21 22 15,-21 0-15,21 0 0,-21 0 0,0 0 16,21-22-16,1 22 0,-22 0 15,21-21-15,0 20 0,0 1 0,0 0 16,-21 0-16,21 0 16,1 0-16,-1-1 0,0 22 15,0 0-15,0 0 16,-21 22-16,0-1 16,21 0-16,-21 0 0,22 0 15,-22 0-15,0 1 0,21-1 0,-21 0 16,21 0-16,-21 21 0,21-20 0,-21-1 15,21 0-15,-21 0 0,0 0 0,21 0 16,1 1-16,-1-1 0,0-21 0,0 21 16,0-21-16,0 0 15,1 0-15,-1-21 0,21 21 0,-21-21 16,0-1-16,1 1 0,-1 0 16,0 0-16,0 0 0,-21 0 15,21-1-15,-21 1 0,21-21 0,-21 21 16,0-22-16,0 22 0,0-21 0,0 0 15,0-1-15,0 22 0,0-21 16,0 21-16,0-1 0,0 1 16,0 42-1,0 1 1,0-1-16,0 0 0,0 0 16,0 0-16,0 22 0,0-22 0,0 0 15,0 21-15,0-21 0,0 1 0,0 20 16,0-21-16,0 21 15,0-20-15,22-1 16,-1 21-16,0-21 0,0 0 0,-21 1 16,21-22-16,0 0 0,1 0 15,-1 0-15,0-22 0,0 22 16,0-21-16,0 0 0,1 0 0,-1 0 16,0 0-16,-21-1 0,21 1 15,-21-21-15,21 21 0,-21-22 0,0 22 16,0-21-16,0 21 0,0 0 15,0-1-15,43 1 0,-43 42 32,-22 1-17,22-1-15,-21 0 0,21 0 0,0 0 16,0 0-16,0 1 0,0-1 16,0 0-16,0 0 0,0 0 0,0 0 15,0 1-15,0-1 16,0-42 15,0-1-31,0 1 16</inkml:trace>
  <inkml:trace contextRef="#ctx0" brushRef="#br0" timeOffset="14740.88">2053 3323 0,'0'0'16,"-21"0"-16,0 0 16,21 21 46,0 1-46,21-22-16</inkml:trace>
  <inkml:trace contextRef="#ctx0" brushRef="#br0" timeOffset="15268.58">2455 3493 0,'0'21'16,"-42"42"-1,21-42-15,21 1 16,-21-22-16,21 21 0,0 0 0,0 0 16,-22 0-16,22 0 0,0 1 15,0-1-15,0 0 0,0 0 16,0 0-16,0 0 0,0 1 16,0-1-16,0 0 15,0 0-15,0-42 47,0 0-47,0 0 0,0-1 16,0 1-16,0 0 0,0-21 15,0 21-15,22-22 0,-1 22 16,0-21-16,0-1 0,0 1 0,0 21 0,22-21 16,-22 20-16,21 1 0,1 0 15,-22 0-15,21 21 0,-21 0 16,22 0-16,-22 0 0,21 0 15,-21 21-15,0 0 0,1 0 0,-1 22 16,0-22-16,0 21 0,-21-21 16,0 1-16,21 20 0,-21-21 0,0 0 15,0 22-15,0-22 0,0 0 0,0 0 16,0 0-16,0 0 16,0 1-16,-21-22 15,21-22 32,0 1-47</inkml:trace>
  <inkml:trace contextRef="#ctx0" brushRef="#br0" timeOffset="15872.24">3662 3556 0,'0'0'0,"21"-63"31,-21 41-31,-21 22 0,0 0 16,-1 0-16,1 0 16,0 0-16,0 0 0,0 0 0,0 0 15,-22 22-15,22-22 0,0 21 16,0 0-16,0 21 0,-22-21 0,22 1 15,0 20-15,0-21 0,0 0 16,21 22-16,0-22 0,-22 21 0,22-21 16,0 0-16,0 1 0,0-1 0,0 0 15,0 0-15,0 0 0,22-21 16,-1 0-16,0 0 16,21 0-16,-21 0 0,1 0 15,-1-21-15,0 21 0,21-21 16,-21 0-16,1 0 0,-1-22 0,21 22 15,-21-21-15,0 21 0,1-22 16,-1 1-16,0 0 0,0-22 0,-21 22 16,0-22-16,21 22 0,-21-22 15,0 22-15,0 0 0,0-1 0,0 1 16,0 21-16,0 0 0,0 0 16,0 42-1,0 0-15,0 21 16,0 1-16,-21-1 15,21 0-15,0 1 0,0-1 0,0 21 16,-21-20-16,21-1 0,0-21 0,-21 22 16,21-1-16,0-21 0,0 21 15,0-20-15,0-1 0,0 0 0,0 0 16,0 0-16,21-21 16,0 21-16,0-21 0,0 0 15,1 0-15,-1 0 0,0 0 16,21 0-16,-21-21 0,1 21 0,-1-21 15</inkml:trace>
  <inkml:trace contextRef="#ctx0" brushRef="#br0" timeOffset="16395.93">4318 3450 0,'0'0'0,"0"-21"15,0 0 1,-21 21-16,0 0 15,-1 0-15,1 21 16,21 0-16,-21 0 16,0 22-16,21-22 0,-21 0 0,21 0 15,0 22-15,0-22 0,-21 0 0,21 0 16,-22 21-16,22-20 0,0-1 16,-21 0-16,21 0 0,0 0 15,0 0-15,0 1 0,0-1 0,0 0 16,21-21-16,1 0 15,-1 0-15,0 0 0,0 0 16,0 0-16,0 0 0,1-21 0,-1 21 16,0-21-16,0-1 0,0 1 15,0 0-15,1 0 0,-1 0 0,-21-22 16,21 22-16,-21-21 0,21 0 0,-21-1 16,0 22-16,0-21 0,0-1 15,0 22-15,0-21 0,-21 21 0,0 0 16,0 21-16,-1-22 0,1 22 15,0 0-15,0 0 16,0 0-16,0 0 0,-1 22 0,22-1 16,-21 0-16,0 0 0,21 21 15,0-20-15,-21 20 0,0-21 0,21 21 16,-21-20-16,21-1 0,0 21 16,0-21-16,0 0 0,0 1 0,0-1 15,0 0-15,0 0 0,0 0 0,21-21 16,0 21-16,0-21 0,0 0 15,0 0-15,1 0 0,-1 0 16,0 0-16,21 0 0,-21 0 0</inkml:trace>
  <inkml:trace contextRef="#ctx0" brushRef="#br0" timeOffset="17225.46">4974 3493 0,'0'0'15,"0"-22"-15,0 1 0,0 0 16,0 42 15,-21 0-31,21 1 0,0-1 16,0 0-16,-21 0 0,21 0 16,-21 22-16,21-22 0,0 0 15,0 0-15,-22 21 0,22-20 0,-21-1 16,21 0-16,0 0 0,0 0 15,0 0-15,0 1 16,21-22 15,1 0-31,-1 0 0,-21-22 0,21 1 16,0 21-16,0-21 0,0 0 0,1 0 16,-22 0-16,21-22 0,0 22 15,0 0-15,-21 0 0,21 0 16,0-1-16,-21 1 0,0 0 0,22 21 0,-1 0 15,-21 21 17,0 0-32,0 1 15,0-1-15,0 0 0,0 0 16,0 0-16,0 0 0,0 1 0,0-1 16,0 0-16,0 0 0,0 0 15,0 0-15,0 1 0,21-1 16,0-21-16,-21 21 0,21-21 0,0 0 15,1 0-15,-1 0 0,0 0 16,0 0-16,0 0 0,22 0 16,-22 0-16,0-21 0,0 0 0,0 21 15,0-22-15,1 1 0,-22 0 16,21 0-16,0 0 0,-21-22 16,0 22-16,0-21 0,0 0 0,21-1 15,-21 1-15,0 0 0,0 20 0,0-20 16,0 21-16,-21-21 0,0 20 15,0 22-15,-1 0 0,1 0 16,0 22-16,0-1 16,21 0-16,0 0 15,0 0-15,0 0 0,0 1 0,0-1 16,21-21 0,0 0-16,0 0 0,1 0 15,-1 0-15,21 0 0,-21 0 16,0-21-16,22 21 0,-22-22 15,0 22-15,0-21 0,0 0 0,1 21 16,-1-21-16,-21 0 0,21 21 16,0 0-1,0 0 32,0 0-47</inkml:trace>
  <inkml:trace contextRef="#ctx0" brushRef="#br0" timeOffset="19995.81">7091 3408 0,'-43'-21'31,"43"0"0,0-1-15,22 1 0,-22 0-16,0 0 0,21 21 15,-21-21-15,0 0 0,0-1 16,0 1-1,0 0 1,0 42 31,0 0-31,0 22-16,0-22 0,0 21 0,0-21 15,0 22-15,0-1 0,0-21 16,-21 22-16,21-1 0,-22 0 0,22-21 15,-21 22-15,21-1 0,0-21 0,0 22 16,0-22-16,-21 0 0,21 21 0,-21-21 16,21 1-16,-21-22 0,21 21 0,0 0 15,0 0 1,-21-21 0,42 0-1,0-21-15,-21 0 0,21 0 0,0 21 16,0-43-16,1 22 0,-1 0 0,0 0 15,0-22-15,-21 22 0,21-21 0,0 0 16,1 20-16,-22 1 0,21-21 0,-21 21 16,0 0-16,21-1 0,-21 1 15,21 21-15,-21 21 32,0 1-32,0-1 15,0 0-15,0 0 0,0 0 0,0 0 16,0 22-16,0-22 0,0 0 0,0 0 15,0 0-15,0 1 0,0-1 0,21 0 16,-21 0-16,0 0 0,0 0 16,21-21-16,1 0 0,-22 22 0,21-22 15,0 0-15,0 0 0,0 0 16,0 0-16,1-22 0,-1 22 0,0-21 16,0 0-16,0 0 0,0 0 15,1 21-15,-1-43 0,0 22 0,0 0 16,-21 0-16,0-21 0,21-1 15,-21 22-15,0-21 0,0-1 0,0 1 16,0 21-16,0 0 0,0-22 16,0 22-16,0 0 0,-21 0 15,21 42 1,0 0-16,0 0 16,0 1-16,0-1 0,-21 21 15,21-21-15,0 22 0,0-22 0,0 0 16,0 21-16,0-21 0,0 1 0,0 20 15,0-21-15,0 0 0,0 0 0,0 1 16,0-1-16,0 0 0,21 0 16,0 0-16,0 0 0,1-21 15,-1 0-15,0 0 0,0 0 16,21 0-16,-20 0 0,20 0 0,-21 0 16,21 0-16,1-21 0,-22 0 15,21 21-15,1-21 0,-22 0 0,21 0 16,-21-1-16,22 1 0,-22-21 0,0 21 15,0-22-15,0 22 0,0-21 16,-21 0-16,0-1 0,0-20 0,0 20 16,0 1-16,0 0 0,0-1 0,0 22 15,0 0-15,0 0 0,0 0 16,0 0-16,0-1 16,0 44 15,-21-22-31,21 21 15,-21-21 1,21 21 78,0-42 437,21 21-515,-21-21-16,21 21 15,-21-22-15,0 1 16,0 0 0,0 42 15,0 0-31,0 1 15,0 20-15,0-21 0,0 21 0,-21 1 16,0-1-16,21 0 0,-21 1 16,21-1-16,0 0 0,-42 1 15,63-22-15,-21 21 0,0 1 0,0-22 16,-21 0-16,21 0 0,0 21 16,0-20-16,-22-1 0,22 0 15,0 0 16,0-42-15,0 0-16,0 0 16,0-1-16,22 1 0,-22 0 15,21 0-15,0-21 0,-21 20 0,0-20 16,21 21-16,0-21 0,-21-1 0,21 22 16,-21 0-16,22 0 0,-1 0 15,-21-1-15,21 22 16,0 22-1,-21-1-15,0 0 0,0 0 0,0 0 16,0 22-16,0-22 0,0 0 16,0 21-16,0-21 0,0 1 0,0 20 15,0-21-15,0 0 0,0 0 0,0 1 16,21-1-16,-21 0 0,21-21 16,1 0-16,-1 0 15,0 0-15,0 0 0,0 0 0,0 0 16,22 0-16,-22 0 0,0-21 0,21 21 15,-20 0-15,-1-21 0,0-1 16,0 1-16,0 0 0,0 21 0,22-63 16,-22 41-16,0 1 0,0 0 15,0 0-15,-21 0 0,0-22 16,0 22-16,0 0 0,22 21 0,-22 21 31,0 0-15,0 1-16,0-1 0,0 0 0,-22 0 15,22 0-15,0 0 0,0 1 16,0-1-16,0 0 0,-21 0 0,21 0 16,0 0-16,0 1 15,0-1-15,21-21 16,1 0 0,-1 0-16,0 0 0,0-21 15,0 21-15,-21-22 0,21 22 16,-21-21-16,22 0 0,-1 0 15,-21 0-15</inkml:trace>
  <inkml:trace contextRef="#ctx0" brushRef="#br0" timeOffset="20356.59">9165 3090 0,'0'0'0,"-21"-21"0,0 21 0,0 0 15,-1 0-15,1 0 0,0 0 16,0 0-16,0 0 0,21 21 15,-21-21-15,21 22 0,0-1 16,0 0-16,0 0 16,21-21-1,0 0-15,0 0 0,0 0 16,0 0-16,-21-21 16,22 21-16,-1-21 0,-21 0 15,0-1-15,0 1 0,0 0 16,0 0-1,-21 21-15,-1 0 0,1 0 16,0 0-16,0 0 16,0 0-16,21 21 0,-21 0 15,21 0-15,0 1 0,-22-1 16,22 0-16,0 0 0,0 0 16,0 0-16,0 1 0,0-1 0,22 0 15,-1-21-15,0 0 16,0 21-16</inkml:trace>
  <inkml:trace contextRef="#ctx0" brushRef="#br0" timeOffset="21160.14">9483 3281 0,'0'0'0,"21"-21"16,21 0-16,-42-1 15,0 1-15,-21 21 16,0 0-16,0 0 0,-1 0 15,22 21-15,-21 1 0,0-1 16,0 0-16,21 0 0,-21 0 0,0 22 16,-1-22-16,22 0 0,0 21 0,0-21 15,-21 22-15,0-22 0,21 21 16,-21-21-16,21 1 0,0 20 16,0-21-16,0 0 0,0 0 0,0 1 15,0-1-15,21 0 0,0-21 0,0 21 16,1-21-16,-1 0 0,0 0 15,0 21-15,0-21 0,0 0 0,22 0 16,-22 0-16,0-21 0,21 21 0,-20-21 16,20 0-16,-21 0 0,0-1 0,0 1 15,22 0-15,-22-21 0,0 21 16,0-22-16,22 1 0,-22 0 0,0-22 16,21 1-16,-21-1 0,1 22 0,20-22 15,-21 22-15,0 0 0,-21-1 16,0 22-16,0-21 0,0 21 15,0-1-15,0 1 0,-21 21 16,21 21 0,-21 1-16,0-1 0,0 0 15,-1 21-15,1-21 0,0 22 0,21 20 16,0-20-16,-21-1 0,21 0 16,-21 22-16,0-22 0,21 0 0,0 1 15,0-22-15,0 21 0,0-21 0,0 22 16,0-22-16,0 0 0,0 0 0,0 0 15,0 1-15,0-1 16,0-42 31,0-1-47,0 1 0,0-21 16,0 21-16,21 0 0,0-22 15,-21 1-15,42 21 0,-21-22 0,1 1 16,20 21-16,-21-21 0,21 20 0,1 1 15,-1 0-15,-21 0 0,22 21 16,-1 0-16,-21 0 0,0 0 0,0 21 16,22 0-16,-43 0 0,21 1 15,0 20-15,-21-21 0,0 0 0,0 22 16,0-22-16,0 21 0,0-21 16,0 22-16,0-22 0,-21 0 0,21 0 15,-21 0-15,21 0 0,-21 1 16,-1-22-16,22 21 0,0 0 15,-21-21-15,0 0 16,21-21 0,0 0-16</inkml:trace>
  <inkml:trace contextRef="#ctx0" brushRef="#br0" timeOffset="21932.7">11853 3429 0,'0'0'0,"43"0"31,-22 0-15,0 0-16,-21-21 0,21 21 15,-21-21-15,0 0 0,21 21 16,0-22-16,-21 1 0,0 0 0,0 0 16,0 0-16,0 0 15,-21-1-15,0 1 0,0-21 0,-21 42 16,20-21-16,-20 0 0,0-1 0,21 22 16,-22 0-16,1 0 15,21 0-15,0 0 0,-22 22 0,22-1 16,0 0-16,-21 21 0,20-21 0,1 22 15,21-1-15,-21 0 0,21 1 16,-21-1-16,21 0 0,0 1 0,0-1 16,0-21-16,0 22 0,0-22 0,0 0 15,21 0-15,0 0 0,0 0 16,1-21-16,-1 0 0,0 0 0,0 0 16,21 0-16,-20 0 0,20 0 0,0 0 15,-21-21-15,22 0 0,-1 0 16,0 0-16,-20 0 0,20-1 0,-21-20 15,0 21-15,0-21 16,1-1-16,-22 1 0,21 0 0,-21 20 16,0-20-16,0 21 0,0 0 0,0 0 15,-21 21 1,21 21-16,-22 0 0,1 0 16,21 21-16,0 1 0,-21-22 15,21 21-15,0 1 0,0-22 0,0 0 16,0 21-16,0-21 0,0 1 0,0-1 15,0 0-15,21 0 0,0-21 16,1 0-16,-1 21 0,0-21 0,0 0 16,21 0-16,1 0 0,-22 0 0,21-21 15,1 0-15,-1 0 16,-21 0-16</inkml:trace>
  <inkml:trace contextRef="#ctx0" brushRef="#br0" timeOffset="22221.53">12636 3239 0,'0'0'15,"0"-22"-15,0 1 0,0 0 0,0 0 16,-21 21 0,0 21-16,0 0 15,21 0-15,-21 22 0,21-22 16,0 21-16,0 1 0,-21-1 16,21 0-16,-22 1 0,22-1 0,0 0 15,-21 1-15,21 20 0,-21-21 16,0 22-16,21-22 0,-21 22 0,0-1 15,21 1-15,-22-1 0,1 1 16,21-1-16,-21-20 0,0 20 0,21-21 16,0 1-16,0-22 0,0 0 0,-21 0 15,21 0-15,0-42 32,21 0-32,0-21 0,-21 21 0,21-22 15,0 1-15,1-22 0</inkml:trace>
  <inkml:trace contextRef="#ctx0" brushRef="#br0" timeOffset="22563.89">12531 3387 0,'0'0'0,"0"-21"0,0-1 0,-22 1 16,22 0-16,0 0 0,0 0 15,0 0-15,0-1 16,22 22-16,-1 0 0,0-21 0,0 21 15,0 0-15,0 0 0,22 0 16,-22 0-16,21 0 0,-21 0 0,22 21 16,-22 22-16,0-22 0,21 0 15,-20 21-15,-22-20 0,0 20 16,0-21-16,0 21 0,0-20 0,-22 20 16,1-21-16,0 0 0,0 0 0,-21 1 15,20-1-15,-20 0 0,21-21 16,-21 21-16,20-21 0,1 0 0,0 0 15,0 21-15,21-42 32,21 21-17,0-21-15,0 21 0,1-21 16,-1 0-16,0 21 0</inkml:trace>
  <inkml:trace contextRef="#ctx0" brushRef="#br0" timeOffset="22860.72">13335 3239 0,'0'0'0,"0"-22"0,-21 22 31,0 22-31,-1-1 16,22 0-16,-21 0 0,21 21 0,0 1 16,-21-1-16,21 0 0,-21 1 0,21-1 15,-21 0-15,0 22 0,21-22 16,-22 1-16,1 20 0,21 1 0,-21-1 15,0-21-15,0 22 0,21-1 16,-21 1-16,-1-22 0,1 22 16,21-22-16,0 0 0,-21 1 0,21-22 15,-21 21-15,21-21 0,0 1 0,0-1 16,21-42 0,0-1-1,0 1-15,1 0 0,-1-21 0,0-1 16,-21 1-16,21 0 0</inkml:trace>
  <inkml:trace contextRef="#ctx0" brushRef="#br0" timeOffset="23193.06">13208 3471 0,'0'0'0,"0"-42"0,0-21 16,0 41-16,0 1 15,21 21 1,0 0-16,0-21 0,1 21 0,20-21 15,0 21-15,-21 0 0,22 0 0,-1 0 16,0 0-16,1 21 0,-22 0 16,0 0-16,0 1 0,0-1 0,-21 21 15,0-21-15,0 22 0,0-22 16,0 0-16,-21 21 0,0-21 0,-21 1 16,-1-1-16,1 0 0,0 0 15,-1 0-15,22-21 0,-21 21 0,0 1 16,20-22-16,1 0 0,0 21 15,0-21-15,0 0 0,42 0 47,0-21-47,0 21 0,0-22 0,1 1 16,-1 21-16,21-21 0,-21 0 0</inkml:trace>
  <inkml:trace contextRef="#ctx0" brushRef="#br0" timeOffset="23561.85">13695 3493 0,'21'0'31,"-21"-22"-31,21 22 0,0-21 16,0 21-16,1-21 0,-1 21 0,0-21 15,-21 0-15,21 0 0,0-1 16,0 1-16,1 0 0,-1 0 0,0 21 15,-21-21-15,0 0 16,-21 21 0,0 0-16,-1 21 0,1 0 15,0 0-15,0 0 16,0 0-16,0 22 0,-1-22 0,1 21 16,21-21-16,0 1 0,-21 20 0,21-21 15,0 0-15,-21 0 0,21 1 16,0-1-16,0 0 0,21 0 15,0-21-15,0 0 16,1 0-16,-1 0 16,21 0-16,-21 0 0,22-21 15,-1 21-15,0-21 0,1 21 0,-1-21 16,21 21-16</inkml:trace>
  <inkml:trace contextRef="#ctx0" brushRef="#br0" timeOffset="24040.57">14605 3450 0,'0'0'0,"21"-21"0,-21-127 31,0 127-31,0 0 0,0-1 16,-21 1-16,0 21 0,0 0 15,-1 0-15,1 0 0,0 0 0,0 0 16,0 21-16,-22 1 0,22-1 16,0 21-16,0 0 0,0-20 0,0 20 15,-1 0-15,1-21 0,0 22 0,21-22 16,-21 0-16,21 21 0,0-20 0,0-1 15,0 0-15,21 0 16,0-21-16,0 0 16,1 21-16,-1-21 0,0 0 15,0 0-15,0-21 0,0 21 0,1-21 16,-1 21-16,0-21 0,0 0 16,-21-1-16,21 1 0,0-21 0,1 21 15,-22-22-15,0 22 0,21-21 0,-21 0 16,21 20-16,-21 1 0,0-21 0,0 21 15,0 0-15,0 42 16,0 0 0,0 0-16,0 0 0,0 22 15,0-22-15,-21 21 0,21-21 0,0 22 16,0-22-16,0 0 0,0 0 16,0 0-16,0 0 0,0 1 0,0-1 15,21 0-15,0-21 0,0 0 16,0 0-16,1 0 15,-1 0-15,0 0 0,0 0 16,-21-21-16,21 21 0,0-21 0,1-1 16,-1 22-16,-21-21 0,21 0 15</inkml:trace>
  <inkml:trace contextRef="#ctx0" brushRef="#br0" timeOffset="24432.68">14880 3429 0,'0'0'0,"0"-21"0,0 0 0,0-22 15,0 22-15,0 0 0,21 0 16,0 0-16,1 0 0,-1-1 15,0 22-15,0 0 16,0 0-16,0 0 0,1 0 0,20 0 16,-21 0-16,0 0 0,0 0 0,1 0 15,-1 22-15,0 20 16,0-21-16,-21 0 0,21 0 0,-21 1 16,0 20-16,0-21 0,0 0 15,0 22-15,0-22 0,0 0 0,0 0 16,0 0-16,-21 0 0,0 1 15,0-22-15,21 21 0,-21-21 16,21-21 15,0-1-15,0 1-16,0 0 0,0 0 16,0 0-16,21 0 0,-21-1 0,21-20 15,-21 21-15,21 0 0,0 0 0,-21-1 16,0 1-16,21 0 0,1 21 15,-1-21-15,0 21 16,0 0-16,0-21 0,0 21 16,1 0-16,-1 0 0,0 0 15,0 0-15,0 0 0,22 0 16,-22 0-16</inkml:trace>
  <inkml:trace contextRef="#ctx0" brushRef="#br0" timeOffset="24876.43">15854 3281 0,'63'-42'32,"-63"20"-32,0 1 0,0 0 0,21 21 0,-21-21 15,0 0-15,0 0 16,-21 21 0,0 0-16,0 0 0,0 21 15,0 0-15,-1 0 16,1 0-16,0 0 0,0 1 0,0-1 15,21 0-15,-21 0 16,21 0-16,0 0 0,0 1 0,0-1 16,21 0-1,0-21-15,0 0 0,0 0 16,0 21-16,1-21 0,-1 21 0,0-21 16,0 0-16,0 21 0,0-21 0,-21 22 15,0-1-15,22 0 16,-22 0-1,-22 0 1,1-21-16,0 21 16,0-21-16,0 0 0,0 0 0,-1 0 15,1 0-15,0 22 0,0-22 0,0 0 16,0 0-16,-1 0 16,1 0-16,0 0 15,0 0-15,0 0 0,0-22 16,21 1-16,0 0 15,0 0-15</inkml:trace>
  <inkml:trace contextRef="#ctx0" brushRef="#br0" timeOffset="26198.84">17145 2942 0,'0'0'0,"0"-21"16,21 21-16,-21-21 0,21 0 0,-21 0 15,0-1-15,0 1 16,0 0 0,-21 21-16,0 0 15,0 0-15,0 21 0,21 0 16,-22 1-16,1-1 0,0 0 15,0 21-15,0-21 0,0 22 0,-1-1 16,1 0-16,0 1 0,0-1 0,0 0 16,21 1-16,-21 20 0,21-20 15,0-1-15,0 0 0,0-21 16,0 22-16,0-22 0,0 0 0,21 21 16,0-20-16,0-1 0,0-21 15,0 0-15,22 0 0,-22 0 0,0 0 16,21 0-16,-20 0 0,20 0 15,0-21-15,-21 21 0,22-22 0,-1 1 16,0 0-16,1-21 0,-22 21 0,21-22 16,1 1-16,-22-22 0,0 22 15,0-21-15,0 20 0,-21-20 0,21-1 16,1 22-16,-22 0 0,-22-22 0,1 22 16,0-1-16,-21 1 15,-1 21-15,1 0 0,0 0 0,-1-1 16,1 1-16,21 21 0,-21 0 0,-1 21 15,1 1-15,0-22 0,20 42 16,-20 0-16,0 1 0,21-22 0,-1 21 16,-20 0-16,21 1 0,0-1 0,21 0 15,0 22-15,0-22 0,0 1 0,0-1 16,0 0-16,0 1 0,21-1 0,0 0 16,0-21-16,0 22 0,22-22 15,-1 0-15,0-21 0,1 21 0,-1-21 16,0 0-16,22 0 0,-22 0 0,1 0 15,20 0-15,-21 0 16,1-21-16,-1 0 0,0 21 0,1-21 16,-22-22-16,0 22 0,21 0 0,-20 0 15,-22-21-15,21 20 0,-21 1 16,0 0-16,0 0 0,0 0 16,0 0-16,0 42 15,0 0 1,0 0-16,-21 0 0,21 0 15,0 1-15,0 20 0,0-21 0,-22 0 16,22 0-16,0 1 0,-21-1 0,21 0 16,0 0-16,0 0 15,0 0-15,-21-21 16,21-21 15,0 0-15,0 0-16,0 0 0,0 0 0,0-1 15,0-20-15,0 21 0,21-21 0,-21 20 16,21-20-16,1 0 0,-1 21 16,0-1-16,21 1 0,-21 0 0,1 0 15,20 21-15,-21 0 0,0 0 0,22 0 16,-1 0-16,-21 21 0,0 0 16,0 0-16,-21 22 0,22-22 15,-22 21-15,21-21 0,-21 22 0,0-1 16,0-21-16,0 22 0,0-22 0,0 0 15,0 0-15,0 0 0,-21 0 16,-1 1-16,22-1 0,-21-21 16,0 0-16,0 0 15,21-21 1,0-1-16,0 1 0,0 0 16</inkml:trace>
  <inkml:trace contextRef="#ctx0" brushRef="#br0" timeOffset="26956.35">19621 3133 0,'0'0'0,"22"0"0,-1 0 15,0-21-15,0-1 0,0 1 16,0 21-16,1-21 0,20 0 16,-21 0-16,0 0 0,0-1 0,1 1 15,-1 0-15,0-21 0,0 21 16,-21-1-16,0 1 0,0 0 16,0 0-16,0 0 0,0 0 0,-21 21 0,-21 0 15,-1 0-15,22 0 16,-42 0-16,20 0 0,1 0 0,-22 0 15,22 21-15,0 0 0,-1 0 16,1 0-16,21 0 0,0 1 0,0-1 16,21 0-16,0 0 0,0 0 0,0 0 15,21 22-15,0-22 0,0 0 16,21 0-16,1 0 0,-1 1 0,0-1 16,1 21-16,-1-21 0,0 0 15,1 1-15,-1 20 0,0-21 0,1 21 16,-22-20-16,0-1 0,0 0 15,-21 21-15,0-21 0,0 1 0,-21-1 16,0 0-16,-21 0 0,-1 0 16,1 0-16,-22 1 0,1-22 0,-1 21 15,1-21-15,21 0 0,-22 0 16,1 0-16,20 0 0,1 0 0,21 0 16,-22-21-16,22 21 0,0-22 15,0 1-15,0 0 0,21 0 0,0 0 16,0 0-16,0-1 0,0-20 15,0 21-15,0 0 0,0 0 0,0-1 16,21 1-16,0 0 0,0 0 0,0 21 16,-21-21-16,22 21 15,-1 0-15,0 0 0,0 0 0,0 0 16,0 0-16,1 0 0,20 0 16,-21 0-16,0 0 0,22 0 0</inkml:trace>
  <inkml:trace contextRef="#ctx0" brushRef="#br0" timeOffset="27272.17">20405 3196 0,'0'0'0,"0"-21"0,21 21 0,-21-21 16,0 0-16,0 0 0,-21 21 15,-1 0-15,1 0 16,0-22-16,0 22 0,0 0 0,0 0 15,-1 0-15,1 22 0,0-1 0,0 0 16,0 0-16,21 0 0,-21 22 16,-1-22-16,22 21 0,-21 0 0,21-20 15,0 20-15,0 0 0,0-21 16,0 1-16,0 20 0,0-21 0,0 0 16,0 0-16,0 1 0,21-22 0,1 21 15,-1-21-15,0 0 0,0 0 16,0 21-16,22-21 0,-22 0 15,21 0-15,-21 0 0,22 0 0,-22-21 16,21 21-16,0-21 0,-20-1 16</inkml:trace>
  <inkml:trace contextRef="#ctx0" brushRef="#br0" timeOffset="27715.92">20828 3344 0,'0'-21'0,"0"42"0,0-63 0,-21 21 16,21 0-16,0 0 0,-21 21 15,21-22-15,0 1 0,0 0 16,21 0 0,0 21-16,0 0 0,0 0 15,0 0-15,1 0 0,-1 0 16,0 0-16,0 0 0,0 21 16,0 0-16,1 0 0,-1 1 0,0 20 15,-21-21-15,0 0 0,0 22 16,0-22-16,21 21 0,-21-21 0,0 0 15,0 1-15,0-1 0,0 0 16,0 0-16,0 0 0,-21-21 0,21 21 16,-21-21-16,0 0 15,21-21 1,0 0 0,0 0-1,0 0-15,0 0 0,0-1 0,21 1 16,-21-21-16,21 21 0,0-22 0,0 1 15,0 21-15,1-21 0,-22 20 16,21 1-16,0 0 0,0 0 0,0 21 16,0 0-16,1-21 0,-1 21 15,0 0-15,0 0 0,0 0 16,0 0-16,1 21 0,-1 0 16,-21 0-16,21 0 15</inkml:trace>
  <inkml:trace contextRef="#ctx0" brushRef="#br0" timeOffset="28875.73">21505 3429 0,'0'21'15,"21"-21"1,22 0-16,-22 0 16,0 0-16,0 0 0,0-21 0,1 21 15,-1-21-15,0 0 0,0 21 0,0-21 16,22-1-16,-22 1 0,0 21 0,0-21 15,21 0-15,-42 0 0,22 0 16,-22-1-16,0 1 0,0 0 0,0 0 16,-22 21-16,-20 0 15,21 0 1,0 0-16,0 0 0,-22 21 0,22 0 16,-21 0-16,21 1 0,-1-1 15,1 0-15,0 0 0,0 21 0,0-20 16,21-1-16,-21 21 0,21-21 0,0 0 15,0 1-15,0-1 0,0 0 16,0 0-16,21-21 0,0 21 0,0-21 16,0 0-16,22 21 0,-22-21 15,21 0-15,0 0 0,1 0 16,-1 0-16,0 0 0,1 0 0,-1 0 0,0-21 16,-20 0-16,20 21 15,-21-21-15,21 0 0,-20 21 0,20-21 16,-21-1-16,21-20 0,-20 21 0,-1-21 15,-21 20-15,21-20 0,-21 21 0,21 0 16,-21-22-16,0 22 0,0 0 0,0 0 16,-21 21-1,0 0-15,0 0 0,-1 0 16,1 0-16,21 21 0,-42 0 0,21 0 16,0 1-16,21-1 0,-22 0 0,1 21 15,21-21-15,-21 22 0,21-22 16,0 0-16,0 0 0,0 22 0,0-22 15,0 0-15,21-21 0,0 21 0,1 0 16,-1-21-16,0 0 0,0 21 16,0-21-16,0 0 0,1 0 15,20 0-15,-21 0 0,21 0 0,1 0 16,-22 0-16,21-21 0,1 0 0,-1 21 16,-21-21-16,21 0 0,1 0 0,-1-1 15,-21 1-15,22-21 0,-22 21 16,0-22-16,0 1 0,0 21 0,-21-21 15,0 20-15,0 1 0,0 0 0,0 0 16,-21 21 0,0 21-1,0 0-15,21 22 0,-21-22 16,-1 21-16,22-21 0,-21 0 16,0 22-16,21-22 0,0 0 15,0 0-15,0 0 0,-21 1 0,21-1 16,0 0-16,-21 0 0,21 0 15,0 0 1,0-42 31,0 0-47,0 0 16,0 0-16,21 0 0,0-1 15,0-20-15,0 21 0,22-21 0,-22-1 16,0 22-16,21-21 0,1-1 15,-1 22-15,-21-21 0,22 21 0,-1 0 16,-21-1-16,21 1 0,-20 0 16,-1 21-16,0 0 0,0 0 0,0 0 15,-21 21-15,0 0 0,0 22 0,0-1 16,0-21-16,0 22 0,0-1 16,0 0-16,0 1 0,-21-22 0,21 21 15,0-21-15,0 22 0,0-22 16,0 0-16,0 0 0,0 0 0,0 0 15,21-21-15,0 22 0,1-22 16,-1 0-16,0 0 0,0 0 16,0 0-16,0 0 0,1 0 15,-1 0-15,0 0 0,0-22 16,-21 1-16,21 21 0,0-21 0,1 0 16,-1 0-16,0 0 15,-21-1-15,0 1 16,21 21-16,-21-21 0</inkml:trace>
  <inkml:trace contextRef="#ctx0" brushRef="#br0" timeOffset="37568.47">2074 5144 0,'-21'0'0,"21"-22"32,0 1-32,0 0 15,0 0-15,-21 0 16,21 0-16,0-1 0,0 1 16,0 0-16,-21 21 15,21-21-15,0 42 31,0 0-15,0 0-16,0 22 0,0-22 16,0 21-16,0 1 0,0-22 0,0 21 15,0 0-15,0 1 16,0-1-16,0-21 0,0 22 0,-21-1 16,21 0-16,-22 22 0,1-22 15,21 0-15,-21-20 0,21 20 0,0 0 16,0-21-16,0 1 0,-21-1 15,21 0-15,0 0 0,0-42 47,0 0-47,0 0 16,21-22-16,0 22 0,-21 0 0</inkml:trace>
  <inkml:trace contextRef="#ctx0" brushRef="#br0" timeOffset="37880.3">2265 5482 0,'42'64'32,"-21"-64"-17,0 0-15,1 0 16,-1 0-1,-21-21-15,0-1 16,0 1 0,-21 21-1,-1 0 1,1 0-16,0 0 16,21 21-1,0 1 1,21-22-1,0 0-15</inkml:trace>
  <inkml:trace contextRef="#ctx0" brushRef="#br0" timeOffset="38333.04">3895 5038 0,'0'0'0,"0"-21"0,0-1 0,0 1 0,0 0 15,21 21-15,-21-21 0,0 0 16,0 42 0,0 0-16,0 0 15,0 0-15,0 22 0,0-1 0,0-21 16,0 22-16,0-1 0,0 0 15,0 1-15,0-22 0,0 21 16,0 0-16,-21 1 0,21-22 0,-22 21 16,22 1-16,0-22 0,-21 21 15,21-21-15,0 0 0,0 1 0,0-1 16</inkml:trace>
  <inkml:trace contextRef="#ctx0" brushRef="#br0" timeOffset="38672.83">3916 5165 0,'0'0'15,"-21"-21"-15,21-22 0,0 22 0,0 0 16,0 0-16,0-22 0,0 22 0,0 0 16,21 0-16,0 0 0,0 0 15,0-1-15,0 1 0,1 0 0,20 21 16,-21 0-16,21 0 0,-20 0 15,20 42-15,-21-20 0,21-1 0,-20 21 16,20 0-16,0 1 0,-21-1 16,1 0-16,-1 1 0,0-1 0,0 0 15,0-20-15,-21 147 32,-21-127-32,0-21 0,21 1 0,-42 41 15,42-42-15,-22-21 16,22 21-16,0 1 0,-21-22 31,21-22-15,-21 22-16,21-21 0,0 0 0,0 0 15,-21 0-15</inkml:trace>
  <inkml:trace contextRef="#ctx0" brushRef="#br0" timeOffset="38876.72">3979 5376 0,'0'0'15,"-21"0"-15,42 0 32,0 0-17,22 0-15,-22 0 0,0 0 0,21-21 16,1 21-16,-22 0 0,21-21 16,1 21-16,-1 0 0,-21 0 0,21-21 15,-20 0-15,20 21 0,-21 0 16,21-21-16,-20 21 0,-1-22 0,0 1 15,21 21-15,-21-21 0</inkml:trace>
  <inkml:trace contextRef="#ctx0" brushRef="#br0" timeOffset="39136.58">4953 4932 0,'0'0'0,"0"-21"0,21 0 0,-21-1 16,0 1-16,0 0 0,-21 21 31,0 21-31,0 0 15,21 1-15,0-1 0,-22 21 16,22-21-16,-21 22 0,21-1 0,0 0 16,0 1-16,-21-1 0,21 0 15,-21 1-15,0-1 0,21 0 0,0-21 16,-21 1-16,21 20 0,-22-21 16,22 0-16,0 0 0,0 1 0,0-1 15,0 0 1,22-21-1,-1 0-15,-21-21 0,21 0 0,0-1 16,0 22-16</inkml:trace>
  <inkml:trace contextRef="#ctx0" brushRef="#br0" timeOffset="39520.36">5016 5313 0,'0'0'0,"-21"0"0,21 21 15,21-21 17,1 0-32,-1 0 0,0 0 15,0 0-15,0-21 0,0 21 0,1-21 16,-1 21-16,0-21 0,0 21 16,0-22-16,-21 1 0,0 0 15,21 21-15,-21-21 0,-21 21 31,0 0-31,0 0 0,0 21 16,21 0-16,-21 0 0,-1 1 0,1-1 16,0 0-16,0 0 0,21 0 15,-21 0-15,21 1 0,0-1 16,0 21-16,0-21 0,0 0 16,0 1-16,0-1 0,0 0 15,21-21-15,0 0 0,0 0 0,0 0 16,1 0-16,-1 0 0,0 0 0,0 0 15,21 0-15,1-21 0,-22 21 16,21-21-16,-21-1 0,22 22 0</inkml:trace>
  <inkml:trace contextRef="#ctx0" brushRef="#br0" timeOffset="39917.12">5546 5313 0,'0'0'0,"0"-21"0,-22 21 16,22-21-16,0-1 15,0 1 1,22 21-16,-1-21 0,0 21 16,0 0-16,0-21 0,0 21 15,1 0-15,-1 0 16,0 0-16,0 0 0,0 21 0,0 0 16,1 0-16,-1-21 0,-21 22 15,0-1-15,21 0 0,-21 0 0,0 0 16,0 0-16,0 22 0,0-22 15,0 0-15,0 0 16,0 0-16,0 1 0,-21-1 16,0-21-16,21-21 31,0-1-15,0 1-16,0 0 15,0 0-15,0 0 0,0 0 0,0-1 16,21 1-16,-21 0 0,21 0 0,-21 0 15,21 0-15,0-1 0,0 1 16,1 0-16,-1 0 0,0 0 16,21 0-16,-21-1 15,1 1-15</inkml:trace>
  <inkml:trace contextRef="#ctx0" brushRef="#br0" timeOffset="40207.96">6562 4763 0,'-22'0'32,"22"21"-32,0 0 0,0 0 15,-21 21-15,21-20 0,0 20 0,-21 0 16,21-21-16,0 22 0,0-1 16,-21 0-16,21 1 0,-21-1 15,21-21-15,-21 22 0,21-1 16,0-21-16,-22 21 0,22-20 0,-21-1 15,21 0-15,0 0 0,0 0 0,0 0 16,0 1 0,21-22-16,1 0 15,-1 0-15,0 0 0,0 0 16,-21-22-16,21 1 0,0 0 0,1 21 16,-1-21-16,0 0 0,0 0 0</inkml:trace>
  <inkml:trace contextRef="#ctx0" brushRef="#br0" timeOffset="40398.85">6350 5207 0,'0'0'0,"-21"0"15,0 0-15,42 0 47,0 0-47,0 0 0,0 0 0,0 0 16,1 0-16,-1 0 0,0 0 0,0 0 15,21-21-15,-20 0 0,-1 21 16,0-21-16,21-1 0,-21 22 0</inkml:trace>
  <inkml:trace contextRef="#ctx0" brushRef="#br0" timeOffset="40924.55">7683 5144 0,'0'-106'16,"0"85"-1,-21 21 1,21 21-1,-21 0-15,21 0 0,0 0 0,0 22 16,0-22-16,0 21 16,0 0-16,0 1 0,0-1 0,0 0 15,0 1-15,0-1 0,0 22 0,0-22 16,0 21-16,-21-20 0,0 20 16,21 1-16,-21-22 0,-1 22 0,1-22 15,21 0-15,-21 1 0,0-1 0,0 0 16,21-21-16,0 22 0,-21-22 15,21 0-15,0 0 0,0-42 32,0 0-32,0 0 0,21 0 15,-21-1-15,0-20 0</inkml:trace>
  <inkml:trace contextRef="#ctx0" brushRef="#br0" timeOffset="41272.73">7472 5376 0,'0'0'0,"0"-21"0,-21-21 0,21 21 16,0 0-16,0-22 0,-22 22 16,22 0-16,0-21 0,0 20 0,0 1 15,22 0-15,-1-21 0,0 21 16,0-1-16,21 1 0,1 0 16,-1 0-16,0 0 0,22 21 0,-22 0 15,1 0-15,20 0 0,-21 0 16,22 0-16,-22 21 0,1 0 0,-22 21 15,0-20-15,0 20 0,-21 0 16,0-21-16,0 22 0,-21-1 0,0-21 16,-22 22-16,1-22 0,0 0 0,-22 0 15,22 21-15,-22-42 0,22 22 16,0-1-16,21-21 0,-22 0 0,22 21 16,0-21-16,21-21 31,0 0-16,21 21-15,0-22 16,0 1-16,1 0 0,20 21 0,-21-21 16</inkml:trace>
  <inkml:trace contextRef="#ctx0" brushRef="#br0" timeOffset="41980.75">8615 4974 0,'0'0'0,"0"-21"31,-21 21-15,-1 0-16,22 21 0,-21 0 0,0 1 15,21-1-15,-21 0 0,0 21 16,0-21-16,-1 22 0,22-22 16,-21 21-16,0 1 0,0-22 0,21 21 15,0 0-15,0-20 0,-21-1 0,21 21 16,0-21-16,0 0 0,21 1 15,0-22-15,0 21 0,0-21 16,1 0-16,-1 0 0,21 0 16,-21-21-16,22-1 0,-22 1 0,21 21 15,0-21-15,-20 0 0,-1 0 0,0 0 16,0-22-16,-21 22 16,0 0-16,0-21 0,0 20 0,0-20 0,-21 0 15,0 21-15,0-22 0,-1 22 16,-20 0-16,21 0 0,-21 0 15,20-1-15,1 22 0,0 0 0,0 0 16,0 0-16,42 0 31,0 0-31,0 0 16,22 0-16,-1 0 0,-21 0 0,21-21 16,1 21-16,20 0 0,-20 0 0,-1-21 15,0 21-15,1 0 0,-1 0 16,0 0-16,1 0 0,-22 0 0,0 0 15,0 0-15,0 0 16,-21 21-16,21 0 0,-21 1 0,0-1 16,0 0-16,0 21 0,0-21 0,0 1 15,0 20-15,0 0 0,0-21 16,0 22-16,-21-1 0,21-21 0,-21 22 16,21-1-16,-21 21 0,21-20 15,0-1-15,-21 22 0,21-22 0,-21 21 16,-1 1-16,22-22 0,-21 22 0,0-22 15,0 22-15,0-22 0,0 21 16,21-20-16,-22-1 0,1 22 0,21-22 16,-21 0-16,21-21 0,0 1 0,0-1 15,0 0-15,0 0 0,0-42 32,0 0-32,21 0 0,0-22 15,1 22-15,-1-21 0,-21-1 0,21 1 16,0 0-16</inkml:trace>
  <inkml:trace contextRef="#ctx0" brushRef="#br0" timeOffset="42332.78">9207 5186 0,'0'0'0,"-21"-21"0,0-22 0,21 22 16,0 0-16,0 0 0,0 0 0,0 0 15,0-1-15,0 1 0,21 0 16,0 0-16,1 0 15,-1 21-15,0 0 0,21-21 0,-21 21 16,1 0-16,-1 0 0,0 0 16,0 0-16,0 21 0,0 0 0,1 0 15,-22 0-15,0 0 0,0 22 16,0-22-16,0 21 0,0-21 0,0 22 16,0-22-16,-22 21 0,1-21 0,0 1 15,-21-1-15,21 0 0,-22 0 16,22-21-16,-21 21 0,21 0 0,-1-21 15,1 0-15,0 22 0,0-22 16,0 0 0,42 0-1,0 0 1,0 0-16,0 0 16,1 0-16,-1-22 0,21 22 0</inkml:trace>
  <inkml:trace contextRef="#ctx0" brushRef="#br0" timeOffset="42740.11">9927 5017 0,'0'0'0,"21"-22"15,-21 1-15,0 0 0,-21 21 32,0 0-32,0 0 15,0 0-15,21 21 0,-22 0 0,1 1 16,0-1-16,0 21 0,21-21 15,0 22-15,-21-22 0,21 0 0,-21 21 16,21-21-16,0 1 0,0 20 0,0-21 16,0 0-16,0 0 15,21 1-15,0-22 0,0 0 0,21 0 16,-20 0-16,20 0 0,-21 0 16,21 0-16,1 0 0,-1 0 15,-21-22-15,22 1 0,-22 21 0,21-21 16,-21 0-16,0-21 0,1 20 15,-1 1-15,0-21 0,-21 21 0,0-22 16,0 1-16,0 21 0,0 0 0,0 0 16,0-1-16,0 1 0,0 0 15,0 42 17,0 0-32,0 1 15,0-1-15,0 0 16,21-21-1</inkml:trace>
  <inkml:trace contextRef="#ctx0" brushRef="#br0" timeOffset="43080.54">10604 5038 0,'0'21'31,"-21"0"-15,21 0-16,0 0 0,0 1 0,-21-1 15,21 21-15,-21-21 0,21 22 16,-21-22-16,21 21 0,0 0 0,0 1 16,-21-1-16,21 0 0,-22 22 15,22-22-15,0 22 0,0-1 16,0-20-16,-21 20 0,21-21 0,-21 22 16,21-22-16,-21 1 0,21-1 0,0 0 15,0 1-15,-21-1 0,21-21 16,0 21-16,0-20 0,0 20 0,0-21 15,0 0-15,0 0 0,21-42 47,-21 0-47,21 0 0,0 0 16,-21-22-16,21 22 0,1-21 16,-22 0-16,21-1 0</inkml:trace>
  <inkml:trace contextRef="#ctx0" brushRef="#br0" timeOffset="43381.45">10583 5249 0,'0'0'16,"0"-42"-16,0 0 0,0-1 0,0 22 0,0-21 15,0 21-15,0 0 0,0-1 16,0 1-16,0 0 0,0 0 16,21 21-16,1-21 0,-1 21 15,0 0-15,0 0 0,21 0 16,-20 0-16,-1 0 0,0 0 0,0 21 15,0 0-15,0-21 16,1 42-16,-22-20 0,21-1 0,-21 0 16,0 0-16,0 21 0,0-20 0,0-1 15,-21 0-15,-1 0 0,1 0 16,-21 0-16,21-21 0,0 22 0,-1-1 16,-20-21-16,21 21 0,0-21 0,0 0 15,-1 21-15,1-21 16,0 0-16</inkml:trace>
  <inkml:trace contextRef="#ctx0" brushRef="#br0" timeOffset="43912.31">11917 4593 0,'0'0'0,"-21"0"31,-1 0-31,1 21 15,0-21-15,0 43 0,0-22 0,0 21 16,-1-21-16,1 43 0,0-22 16,0 22-16,0-22 0,0 22 0,-1-1 15,-20 1-15,0-22 0,21 21 16,-22 1-16,1-1 0,0-20 0,20 20 16,-20-20-16,0 20 0,21-21 0,-22 1 15,22-1-15,0-21 0,0 22 16,0-22-16,21 0 0,0 0 15,21-42 17,0 0-32,0-22 0,21 22 0,-20-21 15</inkml:trace>
  <inkml:trace contextRef="#ctx0" brushRef="#br0" timeOffset="44189.28">12107 4890 0,'0'0'0,"0"-22"0,-21 44 31,21-1-31,-21 0 16,21 0-16,0 21 0,-21 1 0,21-22 16,-21 21-16,21 1 0,-22-1 15,22-21-15,-21 21 0,21 1 16,0-22-16,-21 21 0,0-21 0,21 1 15,-21 20-15,21-21 0,0 0 0,0 0 16,0 1-16,21-22 31,0 0-31,0 0 16,-21-22-16</inkml:trace>
  <inkml:trace contextRef="#ctx0" brushRef="#br0" timeOffset="46481.25">12128 4974 0,'0'-21'15,"0"0"1,0 0 0,22 21-1,-1 0-15,0-21 0,0 21 0,0 0 16,0 0-16,1 0 0,-1 0 16,0 0-16,0 0 0,0 0 0,0 0 15,-21 21 16,-21-21 32,21-21-63,-21-1 16,0 1-16,21 0 15,-21 21-15,0-21 16,-1 21-16,1 0 0,0 0 15,0 0-15,0 0 16,0 21-16,-1 0 0,1 0 16,0 22-16,0-22 0,0 21 15,21 1-15,-21-1 0,-1 0 16,22 1-16,0 20 0,-21-21 0,21 1 16,0-1-16,-21 0 0,21-20 15,0 20-15,0 0 0,0-21 0,21 22 16,0-22-16,1 0 0,-1 0 15,0 0-15,0 1 0,0-22 0,0 0 16,1 21-16,-1-21 0,21 0 0,-21 0 16,22-21-16,-1 21 0,-21-22 15,21 1-15,1 0 0,-1 0 0,-21 0 16,22-22-16,-22 22 0,21-21 0,-21 21 16,0-22-16,1 22 0,-1-21 15,0 0-15,-21 20 0,0-20 0,0 21 16,0 0-16,0 0 15,21 21-15,-21-22 0,0 44 16,-21-1 0,21 0-16,0 21 15,0-21-15,-21 1 0,21 20 0,-21-21 16,21 0-16,0 22 0,0-22 0,0 0 16,0 0-16,0 0 0,0 0 15,0 1-15,0-1 0,21 0 16,0-21-16,0 0 15,0 0-15,0 0 0,1 0 0,-1 0 16,0 0-16,0-21 0,0 0 0,22 21 16,-22-22-16,0 1 0,-21 0 15,0 0-15,21 0 0,-21 0 0,0-1 16,0-20-16,0 21 0,-21 0 16,0 0-16,0-1 0,-1 1 15,1 21-15,0-21 0,0 21 0,0-21 16,0 21-16,-1 0 0,1 0 15,42 0 1,1-21 0,-1 21-16,0 0 0,21 0 15,-21 0-15,22 0 0,-1-21 0,0 21 16,1 0-16,-1 0 0,0 0 0,-20 0 16,20 0-16,0 21 15,-21 0-15,1-21 0,-1 21 0,0 0 16,0 0-16,0 1 0,-21-1 15,21 0-15,-21 0 0,0 0 0,0 0 16,0 1-16,0-1 0,0 0 16,0 0-16,0 0 0,0 0 15,0 1-15,-21-1 16,0 0 0,21-42 15,0 0-16,0-1-15,0 1 0,0 0 0,0 0 16,0 0-16,21 0 0,0-1 0,-21-20 16,22 21-16,-1-21 0,21 20 15,-21-20-15,0 21 0,22-21 0,-1 20 16,0 1-16,1 0 0,-1 21 16,0 0-16,-20 0 0,20 0 0,-21 21 15,21 0-15,-20 1 0,-1-1 0,-21 0 16,0 0-16,0 21 0,0-20 15,0 20-15,0-21 0,0 0 0,0 0 16,-21 22-16,-1-22 0,1 0 0,21 0 16,-21 0-1,21 1-15,-21-22 0,21 21 16,0-42 15,21-1-31,0 22 16,-21-21-16</inkml:trace>
  <inkml:trace contextRef="#ctx0" brushRef="#br0" timeOffset="47348.48">14139 5271 0,'0'-22'0,"0"44"0,21-65 15,1 43-15,-1-21 0,0 0 16,-21 0-16,42 0 0,-21-1 0,1 1 15,-1-21-15,0 21 0,0-22 0,0 22 16,0-21-16,1 0 0,-22 20 16,0-20-16,21 21 0,-21 0 0,0 0 15,0-1-15,0 1 0,0 0 16,-21 21-16,-1 0 16,1 0-16,0 21 0,0 0 15,0 1-15,0 20 0,21 0 16,-22 1-16,1 20 0,21-21 15,-21 22-15,21-22 0,-21 22 16,0-1-16,21-20 0,0 20 0,-21 1 16,-1-22-16,22 43 0,-21-22 0,21 1 15,-21-1-15,21 22 0,0-22 16,-21 22-16,0-22 0,0 22 0,21 0 16,-22-1-16,1 1 0,0 0 0,0-1 15,0-20-15,0 21 0,-1-22 0,1 1 16,21-22-16,0 21 0,-21-20 15,21-22-15,0 21 0,0-21 0,0 22 16,0-22-16,0 0 0,21-21 16,0 0-16,1 0 15,-1 0-15,21-21 0,-21 0 16,22 0-16,20-22 0,-21 22 0,1-21 16,-1-1-16,0 1 0,1 0 0,-1-1 15,0-20-15,1-1 0,-22 1 16,0-1-16,0-20 0,-21 20 0,0 1 15,0-22-15,-21 22 0,-21-1 0,21-21 16,-22 22-16,1 21 0,0-22 16,-1 22-16,1-1 0,0 22 0,20-21 15,-20 21-15,21 0 0,0 21 0,0-22 16,21 1 0,0 0-16,0 0 15,21 21-15,0-21 0,0 0 16,0-1-16,22 22 0,-1-21 15,0 0-15,-21 0 0,22 0 0,-1 0 16,0-1-16,1 1 0,-22-21 16,0 21-16,21 0 0,-42-1 0,22 1 15,-1 0-15,-21 0 0,21 21 0,-21-21 16,0 42 15,0 0-31,-21 0 16,21 0-16,-21 1 0,21-1 15,0 0-15,0 0 0,0 0 0,-22 0 16,22 1-16,0-1 0,-21 0 16,21 0-16,0 0 0,0 0 15,21-21 17,-21-21-32,22 21 15,-1-21-15,-21 0 0,21 0 0</inkml:trace>
  <inkml:trace contextRef="#ctx0" brushRef="#br0" timeOffset="47521.43">14690 5101 0,'-22'0'32,"1"0"-32,0 0 15,42 0 16,0 0-15,1 0-16,-1 0 0</inkml:trace>
  <inkml:trace contextRef="#ctx0" brushRef="#br0" timeOffset="47940.44">14901 5207 0,'-21'0'15,"0"0"1,21-21-16,0 0 16,0 0-16,21-1 15,0 22-15,0 0 16,1 0-16,-1 0 16,0 0-16,0 0 15,0 22-15,-21-1 16,21 0-16,-21 0 0,0 0 15,0 0-15,0 1 0,0 20 16,0-21-16,0 0 0,0 0 0,0 1 16,0-1-16,0 0 0,-21 0 15,0-21-15,0 21 0,0-21 32,21-21-17,0 0-15,0 0 0,0 0 16,21-1-16,-21 1 0,0 0 15,21 0-15,-21 0 0,21 0 16,-21-1-16,21 22 0,1-21 16,-1 0-16,-21 0 0,21 0 0,0 21 0,21-21 15,-20 21-15,20-22 0,-21 22 16,21 0-16,1-21 0</inkml:trace>
  <inkml:trace contextRef="#ctx0" brushRef="#br0" timeOffset="48661.34">15706 5080 0,'0'0'0,"-22"0"0,-20 0 16,21 0-16,0 0 0,0 21 0,-1-21 15,1 21-15,21 1 0,-21-22 0,0 21 16,21 0-16,0 0 16,0 0-16,0 0 0,0 1 0,0-1 15,0 0-15,0 0 0,0 0 0,0 0 16,0 1-16,0-1 0,0 0 15,0 0-15,0 0 16,-21-42 31,21 0-47,0 0 16,0 0-16,0-1 0,0 1 15,0 0-15,21 0 0,0-21 0,-21 20 16,21 1-16,0-21 15,1 21-15,-1 0 0,0-1 0,0 22 16,21-21-16,-20 0 0,-1 21 0,0 0 16,0 0-16,0 0 15,-21 21-15,21 0 0,-21 1 0,22-1 16,-1 0-16,-21 0 0,0 0 0,0 0 16,0 1-16,21 20 0,-21-21 15,0 0-15,0 0 0,0 1 16,0-1-16,0 0 15,-21-21-15,0 0 32,21-21-17,0 0 1,0-1-16,0 1 0,0 0 16,21-21-16,0 21 0,0-1 15,0-20-15,0 21 0,1-21 0,-1 20 16,0 1-16,21 0 0,-21 0 0,1 21 15,20 0-15,-21 0 0,21 0 16,-20 0-16,20 0 0,-21 21 0,0-21 16,-21 21-16,21 22 0,-21-22 15,0 0-15,0 0 0,0 21 0,0-20 16,0-1-16,0 0 0,0 0 0,0 0 16,-21 0-16,0 1 15,0-1-15,0 0 0,0 0 16,-1-21-16,22 21 0,-21-21 15,42 0 17,1-21-32,20 21 0</inkml:trace>
  <inkml:trace contextRef="#ctx0" brushRef="#br0" timeOffset="49155.89">16891 5186 0,'0'0'0,"0"-21"0,0 0 16,0-1-16,0 1 0,-21-21 0,0 21 16,-1 0-16,1 21 0,0-22 15,0 1-15,0 21 0,0 0 0,-22 0 16,22 0-16,-21 21 0,21 1 16,-1-1-16,-20 21 0,21-21 0,-21 22 15,20-1-15,1-21 0,0 21 16,0 1-16,0-22 0,21 21 0,0-21 15,0 22-15,0-22 0,0 0 0,0 0 16,21 0-16,0 1 0,0-1 16,22-21-16,-22 0 0,21 0 15,-21 0-15,22 0 0,-22 0 0,21 0 16,-21-21-16,0 21 0,22-22 16,-22 1-16,0 0 0,0 0 0,0-21 15,1 20-15,-1-20 0,0 21 16,0-21-16,-21-1 0,0 1 0,21 21 15,-21-22-15,0 22 0,21 0 0,-21 42 32,-21 0-32,0 1 15,0-1-15,21 21 0,-21-21 16,21 22-16,0-22 0,0 0 0,0 21 16,0-21-16,0 1 0,0-1 15,0 0-15,0 0 0,0 0 16,0 0-16,21-21 0,0 0 15,0 0-15,0 0 0,1 0 16,20 0-16,-21-21 0,21 21 16,1-21-16,-22 0 0</inkml:trace>
  <inkml:trace contextRef="#ctx0" brushRef="#br0" timeOffset="49449.07">17484 4826 0,'0'0'16,"0"-42"-16,-22 21 0,1-1 0,21 1 15,-21 21-15,0 0 0,0 0 16,0 21-16,21 1 16,-22-1-16,1 0 0,21 21 0,-21 1 15,21-1-15,0 0 0,-21 1 0,21 20 16,0-21-16,-21 1 0,21-1 16,0 0-16,0 1 0,0-22 0,0 21 15,0-21-15,0 1 0,0-1 16,0 0-16,0 0 0,0 0 0,0 0 15,21-21 17,0 0-17,0-21-15,0 0 0,1 21 16,-1-21-16,0 0 0,0 0 16,21-1-16</inkml:trace>
  <inkml:trace contextRef="#ctx0" brushRef="#br0" timeOffset="49696.93">17801 5144 0,'0'0'16,"0"-22"-16,-21 44 47,0-1-47,0 0 0,21 0 16,-22 0-16,22 0 0,-21 22 15,0-22-15,21 0 0,0 0 16,0 0-16,-21 1 0,21-1 0,0 0 15,-21 0-15,21 0 0,0 0 0,0 1 16,0-1-16,21-21 31,0 0-31,0 0 0,0 0 16,1-21-16,-1 21 0,21-22 0,-21 1 16</inkml:trace>
  <inkml:trace contextRef="#ctx0" brushRef="#br0" timeOffset="50448.49">18161 5207 0,'0'0'0,"0"-21"32,-21 21-32,0 0 15,-1 0-15,1 0 16,21 21-16,-21 0 0,0 0 16,21 1-16,0-1 0,0 0 0,0 0 15,0 0-15,0 0 0,0 1 16,0-1-16,0 0 0,0 0 15,0 0-15,21-21 16,0 0 0,0 0-1,-21-21 1,0 0-16,0 0 16,0 0-16,0-1 0,0 1 0,0 0 15,22-21-15,-22 21 0,0-1 0,21 1 16,0 0-16,-21 0 0,21 0 15,0 0-15,0-1 0,1 1 0,-1 21 16,0-21-16,0 21 16,0 0-16,0 0 0,1 0 0,-1 21 15,0 0-15,0 1 0,0-1 16,-21 0-16,0 0 0,21 21 0,-21-20 16,0-1-16,0 0 0,0 0 0,0 0 15,0 0-15,0 1 16,0-1-16,0 0 0,0 0 0,0 0 15,-21 0 1,0-21 0,0 0-1,21-21 1,0 0-16,0 0 16,0 0-16,0 0 0,0-1 0,21 1 15,0-21-15,0 21 0,1-22 16,-1 22-16,21-21 0,0 0 0,1 20 15,-1 1-15,22-21 0,-22 21 16,0 21-16,22-21 0,-22-1 16,0 22-16,-20 0 0,20 0 0,-21 0 15,0 22-15,0-1 0,-21 0 16,22 0-16,-22 21 0,0-20 0,0 20 16,0 0-16,-22-21 0,1 22 0,0-22 15,0 0-15,21 21 0,-21-20 16,0-1-16,-1 0 0,1 0 0,0 0 15,21 0-15,-21 1 16,0-22-16,21-22 47,-21 22-47,21-21 0,-22-21 16,22 21-16</inkml:trace>
  <inkml:trace contextRef="#ctx0" brushRef="#br0" timeOffset="50725.08">18351 4636 0,'-21'0'0,"42"0"0,-63 0 16,21 0-16,0 0 15,0 0 64,-1 0-64,1 0-15,0 0 0</inkml:trace>
  <inkml:trace contextRef="#ctx0" brushRef="#br0" timeOffset="51043.9">17145 4847 0,'0'0'16,"21"0"15,0 0-31,0 0 0,1 0 16,-1-21-16,0 21 0,0 0 15,0 0-15,0-21 0,1 21 0,-1 0 16,0 0-16,-21-21 16,21 21-16,0 0 15,0 0 1</inkml:trace>
  <inkml:trace contextRef="#ctx0" brushRef="#br0" timeOffset="52300.35">17081 4805 0,'0'0'0,"22"0"0,-1 0 16,0 0-16,0 0 0,0 0 0,0 0 15,1 0-15,-1 0 0,0 0 16,0 0-16,0 0 62,0-21-62</inkml:trace>
  <inkml:trace contextRef="#ctx0" brushRef="#br0" timeOffset="52800.06">20087 4318 0,'0'0'16,"-21"0"-16,0 0 15,0 0-15,21 21 0,-22-21 16,1 21-16,0 22 0,0-22 0,0 21 15,0 1-15,-1 20 0,1-21 16,-21 43-16,21-21 0,-22 20 0,1 1 16,21 0-16,-21-1 0,-1 1 0,1 0 15,0-1-15,-22 1 0,22 0 16,-1 20-16,1-20 0,-21 0 0,20-22 16,1 22-16,-22-22 0,22 1 0,0-1 15,-1 1-15,1-22 0,0 1 16,-1-1-16,22-21 0,0 21 15,0-42-15,21 22 0,0-44 32,0 1-32,0 0 0,0-21 15,21 21-15,0-22 0,0 22 0</inkml:trace>
  <inkml:trace contextRef="#ctx0" brushRef="#br0" timeOffset="53320.76">20087 4657 0,'0'0'16,"0"-21"-16,0-1 15,0 1 1,21 21 0,22-21-16,-22 21 0,0 0 15,0 0-15,21-21 0,1 21 0,-1 0 16,0 0-16,1 0 0,20 0 15,-20 0-15,-1-21 0,0 21 16,-21 0-16,22 0 0,-22 0 0,-42 0 31,-22 0-15,22 0-16,0 0 0,0 0 16</inkml:trace>
  <inkml:trace contextRef="#ctx0" brushRef="#br0" timeOffset="53676.56">20426 4593 0,'0'0'0,"-21"0"0,21 21 16,-22-21-16,22 22 0,0-1 15,-21 0-15,21 0 16,-21 0-16,21 22 0,0-22 16,0 21-16,0-21 0,0 22 15,-21-1-15,21 0 0,0 1 0,0-22 16,0 21-16,-21 0 0,21-20 0,0 20 15,0-21-15,0 0 0,0 0 16,-21 1-16,21-1 0,-22 0 0,22 0 16,-21 0-16,0-21 0,0 21 15,0-21-15,0 0 0,-1 0 16,1 0-16,0 0 0,0 0 0,0 0 16,0 0-16,21-21 0,-22 0 15,1 21-15,0-21 0,0 0 16,0 0-16,21-1 0,-21 1 15,21 0-15,0 0 16,0 0-16,21 21 16,0-21-16,0 21 0,-21-22 15,42 22-15,-20 0 0,-1 0 0</inkml:trace>
  <inkml:trace contextRef="#ctx0" brushRef="#br0" timeOffset="54156.28">20976 4953 0,'0'0'0,"0"-21"0,0 0 0,0 0 15,0-1-15,0 1 0,-21 21 16,0 0-16,0-21 0,-1 21 16,-20 0-16,21 0 0,0 0 0,-22 21 15,1 0-15,21 1 0,-21-1 16,20 0-16,1 21 0,0-21 0,0 22 15,0-1-15,0-21 0,21 22 0,-22-22 16,22 21-16,0-21 0,0 0 16,0 1-16,0-1 0,0 0 15,0 0-15,22-21 0,-1 21 16,0-21-16,0 0 0,0 0 16,0 0-16,1 0 0,-1 0 0,21-21 15,-21 0-15,0 0 0,1 0 16,-1-1-16,0 1 0,0 0 0,0 0 15,0-21-15,-21 20 0,22-20 0,-22 21 16,0 0-16,0 0 0,0-1 16,0 1-16,0 42 31,0 1-31,0 20 16,0-21-16,0 0 0,0 0 0,0 22 15,0-22-15,0 0 0,0 0 16,0 0-16,0 1 0,0-1 0,0 0 15,0 0-15,21-21 16,0 0-16,0 0 0,0 0 16,0 0-16</inkml:trace>
  <inkml:trace contextRef="#ctx0" brushRef="#br0" timeOffset="54384.5">21167 4974 0,'0'-42'0,"0"84"0,0-105 0,0 42 15,0 42 17,21 21-32,-21-21 0,0 0 0,0 22 15,0-1-15,0-21 0,0 22 16,0-22-16,0 0 0,0 21 0,0-21 16,0 1-16,0-1 0,0 0 15,0 0-15,21-21 31,0 0-31,0 0 16</inkml:trace>
  <inkml:trace contextRef="#ctx0" brushRef="#br0" timeOffset="54608.42">21484 4932 0,'0'0'0,"0"-21"15,-21 21 1,0 0-1,21 21-15,-21 0 0,-1 0 16,1 0-16,0 1 0,0 20 0,0-21 16,0 21-16,21-20 0,-22-1 0,1 21 15,0-21-15,21 0 0,-21 1 16,21-1-16,0 0 0,0 0 16,-21 0-16,21 0 0,21-21 15,0 0 1,0 0-16</inkml:trace>
  <inkml:trace contextRef="#ctx0" brushRef="#br0" timeOffset="55077.19">21992 5080 0,'0'0'0,"0"-85"15,0 64-15,0 0 16,-21 21-16,0 0 15,0 0-15,-1 0 0,1 0 0,0 0 0,-21 0 16,-1 0-16,22 21 16,-21 22-16,0-22 0,-1 0 0,22 21 15,-21-21-15,21 22 0,-1-1 0,1-21 16,0 22-16,0-22 0,21 0 16,-21 21-16,21-21 0,0 1 0,0-1 15,0 0-15,21-21 16,0 0-16,0 0 0,0 0 15,1 0-15,20 0 0,-21 0 0,0 0 16,22-21-16,-1 0 0,-21-1 16,21 1-16,1 0 0,-22 0 15,21 0-15,-21-22 0,1 22 0,-1-21 16,0 0-16,0 20 0,0-20 16,-21 21-16,21 0 0,-21 0 15,0 42 1,0 0-16,0 21 15,-21-21-15,21 1 0,-21 20 0,21-21 16,-21 0-16,21 0 0,0 1 16,0-1-16,0 0 0,0 0 0,0 0 15,0 0-15,21-21 32,0 0-32</inkml:trace>
  <inkml:trace contextRef="#ctx0" brushRef="#br0" timeOffset="55516.33">22839 4868 0,'0'-21'16,"0"42"-16,0-63 0,-21 21 0,-1 0 0,1 0 16,-21 21-16,21 0 0,-22 0 15,22 0-15,-21 0 0,0 0 0,-1 21 16,22 0-16,-21 0 0,-1 0 15,22 22-15,0-22 0,0 21 16,0-21-16,21 22 0,-21-22 0,21 0 16,0 0-16,0 0 0,0 0 0,21 1 15,0-1-15,0-21 0,0 21 16,22-21-16,-22 0 0,21 21 0,-21-21 16,22 0-16,-1 21 0,-21-21 15,21 0-15,-20 21 0,20-21 0,-21 22 16,0-22-16,0 21 0,-21 0 15,0 0-15,0 0 16,-21 0-16,0-21 0,-21 0 16,21 22-16,-22-22 0,22 0 15,-21 0-15,-1 21 0,1-21 16,0 0-16,-1 0 0,22 0 0,-21 0 16,21 0-16,0 0 0,-1 0 0,1 0 15,0 0-15,21-21 16,0-1-1,21 22 1,0-21-16,1 21 0</inkml:trace>
  <inkml:trace contextRef="#ctx0" brushRef="#br0" timeOffset="56219.92">23135 5017 0,'0'0'0,"-21"0"32,0 0-32,0 0 0,-1 0 0,1 21 15,0 0-15,0 0 0,0 0 16,0 0-16,-1 1 0,1-1 0,0 0 16,0 0-16,0 0 0,21 0 15,0 1-15,-21-1 0,21 0 0,0 0 16,0 0-16,0 0 0,0 1 15,21-22-15,0 21 16,0-21-16,21 0 0,-20 0 16,-1 0-16,21 0 0,-21 0 0,0 0 15,22 0-15,-22 0 0,0-21 16,21-1-16,-20 22 0,-1-21 0,0 0 16,21-21-16,-21 21 0,1-1 15,-22-20-15,21 21 0,0-21 0,0-1 16,-21 22-16,0 0 0,0 0 0,0 0 15,0-1-15,0 44 16,0-1 0,0 0-16,-21 0 15,21 0-15,-21 0 0,21 1 0,0 20 16,0-21-16,0 0 0,0 0 0,0 1 16,0-1-16,0 0 0,0 0 15,0 0-15,0 0 0,21-21 16,0 0-16,0 0 0,0 0 15,1 0-15,-1 0 0,0 0 16,0 0-16,0 0 0,0 0 0,1-21 16,-1 0-16,0 21 0,21-21 15,-21 0-15,1 0 0,20-1 0,-21-20 16,0 21-16,0 0 0,1 0 0,-1-1 16,0 1-16,-21 0 15,0 42 1,0 0-16,-21 1 0,21-1 15,-21 0-15,21 0 0,-22 0 16,1 0-16,21 1 0,-21-1 0,21 0 16,0 0-16,0 0 15,-21-21-15,42 0 32,0 0-32,0-21 15,1 0-15</inkml:trace>
  <inkml:trace contextRef="#ctx0" brushRef="#br0" timeOffset="56380.83">23982 4911 0,'0'0'0,"0"-43"15,0 22-15,0 0 0,0 0 0,-21 21 16,-1-21-16,22 42 31,0 0-15,0 0-1,22-21-15,-1 0 0</inkml:trace>
  <inkml:trace contextRef="#ctx0" brushRef="#br0" timeOffset="56712.65">24363 4953 0,'-21'21'0,"-1"0"0,1-21 15,21 22-15,-21-1 0,21 0 0,-21 0 16,0 0-16,21 22 0,0-22 16,0 21-16,-21-21 0,21 22 0,-22-1 15,22 0-15,0 1 0,0-1 16,-21 0-16,0 1 0,21 20 0,-21-21 16,21 22-16,-21-22 0,0 1 0,21 20 15,-22-21-15,1 1 16,0-1-16,21 0 0,-21-20 0,0 20 15,21 0-15,0-21 0,0 1 0,0-1 16,0 0-16,0 0 0,0 0 16,0 0-16,21-42 31,0 0-31,0 21 16,-21-21-16,21-21 0,1 20 0,-1 1 15</inkml:trace>
  <inkml:trace contextRef="#ctx0" brushRef="#br0" timeOffset="57000.5">24236 5334 0,'0'0'0,"0"-42"0,0-1 0,0 1 15,0 0-15,0 21 0,0-22 0,0 22 16,0 0-16,21 21 0,0-21 16,0 0-16,0 21 0,1 0 15,-1 0-15,0 0 16,-21 21-16,0 0 0,0 0 15,21 0-15,-21 0 0,0 1 0,0-1 16,0 0-16,0 21 16,-21-21-16,21 1 0,-21-22 0,0 21 0,-1 0 15,1 0-15,0-21 0,0 0 16,0 21-16,0-21 16,-1 0-16,44-21 31,-1 0-31,0 21 15,0-21-15,0 0 0</inkml:trace>
  <inkml:trace contextRef="#ctx0" brushRef="#br0" timeOffset="57272.35">24892 4805 0,'0'0'0,"0"-21"0,0 0 0,0-1 15,0 1-15,0 0 16,-21 21-16,0 0 15,-1 0-15,1 21 0,21 0 0,-21 1 16,0-1-16,21 21 0,-21 0 0,21 1 16,-21-1-16,21 0 0,0 22 15,-22-22-15,22 1 0,-21-1 0,21-21 16,-21 21-16,21 1 0,0-22 16,-21 0-16,21 0 0,0 0 0,0 1 15,21-22 1,0 0-1,0 0-15,1 0 0,-1 0 16,0-22-16,0 22 0,0-21 0,22 0 16</inkml:trace>
  <inkml:trace contextRef="#ctx0" brushRef="#br0" timeOffset="57516.2">24765 4974 0,'0'0'0,"-21"0"0,0 0 15,-1 0-15,1 0 16,42-21 15,1 21-31,-1 0 0,0-21 16,21 21-16,-21 0 0,22 0 0,-22-21 16,0 21-16,21 0 0,-20 0 15,-1 0-15,0 0 0,0 0 0,0-21 16,-42 21 15,0 0-31</inkml:trace>
  <inkml:trace contextRef="#ctx0" brushRef="#br0" timeOffset="58936.18">1905 6943 0,'0'0'0,"-21"0"16,0 0-16,21-21 31,0-1-31,0 1 15,21 0-15,0 0 16,0 0-16,0 0 16,0 21-16,1-22 0,-1 22 0,0 0 15,0 0-15,0 0 16,0 0-16,1 0 0,-1 22 16,0 20-16,-21-21 15,0 21-15,0-20 0,0 20 0,0 0 0,0 22 16,0-22-16,0 0 0,-21 22 15,0-22-15,-22 1 0,22 20 16,0-42-16,-21 22 0,20-1 0,-20-21 16,21 0-16,-21 0 0,20 1 15,1-1-15,0-21 0,0 0 0,0 0 16,0 0-16,-1 0 0,1-21 16,0-1-16,0 22 0,0-21 0,0 0 15,21-21-15,0 21 0,0-22 16,-22 22-16,22-21 0,0 21 15,0-22-15,0 1 0,0 21 16,0 0-16,0-1 0,0 1 0,22 21 16,-1 0-16,0 0 15,0 0-15,0 21 0,0 1 16,1-1-16,-1 0 0,0 21 0,0-21 16,0 22-16,0-1 0,-21-21 0,0 22 15,22-22-15,-22 0 0,0 21 16,21-21-16,-21 1 0,0-1 0,0 0 15,21-21 1,0 0 15,-21-21-31,21 0 16,0-1-16</inkml:trace>
  <inkml:trace contextRef="#ctx0" brushRef="#br0" timeOffset="59128.61">2201 7324 0,'0'0'0,"0"-21"94,0-1-79</inkml:trace>
  <inkml:trace contextRef="#ctx0" brushRef="#br0" timeOffset="59644.33">3111 6900 0,'0'0'0,"0"-21"0,0 0 0,0-21 16,0 21-16,22 21 0,-22-22 0,0 1 15,0 0-15,0 0 0,0 42 31,0 0-15,0 22-16,0-22 0,0 21 0,0 0 16,0 1-16,0-1 0,0 22 15,0-22-15,0 21 0,-22-20 0,22 20 16,0-20-16,0-1 0,0 21 0,-21-20 16,21-22-16,0 21 0,0-21 15,0 1-15,0-1 0,0 0 16,21-42 15,-21 0-31,22-1 0,-1 1 0</inkml:trace>
  <inkml:trace contextRef="#ctx0" brushRef="#br0" timeOffset="59924.17">3662 6710 0,'0'0'0,"42"-21"0,-21-22 16,-21 22-16,0 0 0,21 21 15,-21-21-15,-21 42 16,21 0 0,-21 22-16,21-1 15,0 0-15,0 1 0,0-1 0,-21 21 16,21-20-16,-21 20 0,21 1 16,0-22-16,0 22 0,-21-1 0,21-21 15,-22 1-15,22-1 0,-21 0 0,21-20 16,0 20-16,0-21 0,0 0 15,0 0-15,0 1 0,0-44 47,0 1-47,0 0 0</inkml:trace>
  <inkml:trace contextRef="#ctx0" brushRef="#br0" timeOffset="60293.96">3154 7281 0,'0'0'0,"-21"22"0,21-1 16,21-21 15,0 0-31,0 0 0,0 0 16,0 0-16,22 0 0,-1-21 0,0-1 16,1 22-16,20-21 15,-20 0-15,20 0 0,1 0 0,-22 0 16,21-1-16,-20 1 0,-1 21 0,-21-21 15,0 21-15,1-21 0,-1 21 16,0 0-16,-21 21 16,0 0-16,0 22 15,0-22-15,0 0 0,0 21 0,-21 1 16,21-22-16,-21 21 0,21-21 0,0 0 16,0 1-16,-22-1 0,22 0 15,0 0-15,0 0 0,-21-21 16,21 21-16,0-42 31,0 0-15,0 0-16,0 0 0,0 0 15,0-22-15</inkml:trace>
  <inkml:trace contextRef="#ctx0" brushRef="#br0" timeOffset="60480.86">4022 6943 0,'0'0'15,"0"21"48,21-21-47,-21 21-16,21-21 0,-21 21 15,21-21-15,0 21 0,0-21 16</inkml:trace>
  <inkml:trace contextRef="#ctx0" brushRef="#br0" timeOffset="62244.58">4614 7430 0,'0'0'16,"21"0"-16,1 0 0,-1 0 0,0-22 15,0 1-15,-21 0 16,21 21-16,-21-21 0,0 0 15,0 0-15,0-1 0,0 1 0,0 0 16,0 0-16,-21 0 0,0 0 16,0-1-16,0 22 0,-22 0 0,22 0 15,0 0-15,-21 0 0,20 0 0,1 0 16,-21 22-16,21-1 0,0 21 16,-1-21-16,1 22 0,0-1 0,0-21 15,0 21-15,0 1 0,21-22 16,0 21-16,0-21 0,0 1 0,0-1 15,0 0-15,0 0 0,0 0 16,21-21-16,0 0 16,0 0-16,0 0 0,0 0 0,1 0 15,-1-21-15,0 21 0,21-21 0,-21 0 16,1 0-16,20-1 0,-21-20 16,0 21-16,22-21 0,-22-1 0,0 1 15,0 0-15,0-22 0,0 22 0,1-1 16,-22 1-16,0 0 0,21-1 15,0 1-15,-21 21 0,0 0 0,0-22 16,0 22 0,0 42-1,0 1 1,0-1-16,0 21 0,0 0 16,-21-20-16,21 20 0,0 21 0,0-20 15,0-1-15,0 0 0,0 1 0,0-1 16,0 0-16,0 1 0,0-22 15,0 21-15,0-21 0,0 1 0,21-1 16,-21 0-16,21 0 0,0 0 0,0-21 16,1 0-16,-1 0 0,21 0 15,-21 0-15,0 0 0,22 0 0,-22 0 16,21 0-16,-21-21 0,1 0 16,20 0-16,-21 0 0,21-1 15,-20 1-15,-1-21 0,0 21 0,0-22 16,0 1-16,-21 0 0,0-1 15,0 1-15,0 21 0,0-21 0,0-1 16,0 22-16,-21 0 0,0 0 0,21 0 16,-21 21-16,0 0 0,-1 0 15,1 0-15,0 0 0,21 21 0,-21 0 16,0 0-16,0 0 0,-1 0 0,22 22 16,-21-1-16,21 0 0,-21-20 15,21 20-15,0 0 0,0 1 0,0-22 16,0 0-16,0 21 0,0-21 0,0 1 15,0-1-15,0 0 0,21-21 16,0 21-16,1-21 16,-1 0-16,0 0 0,0 0 15,0-21-15,0 0 0,1 21 16,-1-21-16,0-1 0,0-20 0,-21 21 16,21-21-16,0 20 0,1-20 0,-22 0 15,21-1-15,-21-20 0,21 21 16,-21-1-16,0 1 0,21 0 0,-21-1 15,21 22-15,-21-21 0,0 21 16,0-22-16,21 22 0,-21 0 0,0 0 16,22 21-16,-22 21 31,0 0-31,0 0 0,0 0 16,0 1-16,0 20 0,0 0 0,0-21 15,0 43-15,-22-22 0,22 1 16,-21-1-16,21 0 0,0 1 0,-21-1 15,21 0-15,0-21 0,0 22 0,0-22 16,0 21-16,0-21 0,21 1 16,0-1-16,1-21 0,-1 21 0,0-21 15,21 0-15,-21 0 0,22 0 0,-22 0 16,21 0-16,1 0 0,-22 0 16,21-21-16,0 21 0,-20-21 15,20-1-15,-21 1 0,0 0 0,22 0 16,-22 0-16,0-22 0,0 1 15,0 21-15,-21-21 0,0-1 0,0 22 16,0-21-16,0 21 0,0-1 0,0 1 16,-21 21-1,0 0-15,0 0 0,0 0 16,-1 21-16,1 1 0,21 20 16,0-21-16,-21 21 0,21-20 0,-21 20 15,21-21-15,0 21 0,0-20 0,0-1 16,0 0-16,0 0 0,21 0 15,-21 0-15,21 1 0,22-22 16,-22 0-16,0 21 0,21-21 0,-21 0 16,22 0-16,-22 0 0,21 0 15,-21 0-15,1-21 0,20-1 0,-21 22 16,0-21-16,0 0 0,1 0 0,-1 0 16,0 0-16,-21-1 0,0 1 15,21 0-15,-21-21 0,21 21 0,-21-1 16,0 1-16,0 0 0,0 42 31,0 0-31,0 1 16,0-1-16,0 0 0,0 0 0,-21 0 15,21 0-15,0 1 16,-21-1-16,21 0 0,0 0 0,0 0 16,0 0-16,-21 1 15,21-1-15,0-42 47,0-1-47,0 1 16,0 0-16,0 0 0,0 0 0,0 0 15,0-1-15,21-20 0,0 0 0,0 21 16,0-22-16,1 1 0,-1 21 16,21-22-16,-21 22 0,22 0 15,-1 0-15,0 21 0,-21 0 0,22 0 16,-22 0-16,0 0 0,0 21 15,0 0-15,1 0 0,-22 22 0,21-1 16,-21-21-16,0 22 0,0-1 16,0-21-16,0 21 0,0 1 0,0-22 15,0 0-15,-21 0 0,21 0 0,-22 1 16,22-1-16,0 0 0,-21 0 16,0-21-1,21-21 1,0 0-1</inkml:trace>
  <inkml:trace contextRef="#ctx0" brushRef="#br0" timeOffset="63310.22">7683 7514 0,'85'64'31,"-64"-64"-31,0 0 0,1 0 0,-1 0 16,0 0-16,0 0 0,0-21 16,0-1-16,1 22 15,-22-21-15,21 0 0,-21 0 0,21 0 16,-21 0-16,0-1 0,0 1 15,0 0-15,0-21 0,0 21 0,-21-22 16,0 22-16,-22-21 0,22 21 0,0-1 16,0 1-16,-22 0 0,22 0 15,-21 21-15,21 0 0,0 0 0,-1 0 16,-20 0-16,21 21 0,0 0 0,0 0 16,-1 22-16,1-22 0,0 21 15,0 1-15,0-1 0,21 0 0,-21 1 16,21-22-16,0 21 0,0 0 15,0 1-15,0-22 0,0 0 16,0 0-16,21 22 0,0-43 0,0 21 16,0 0-16,0-21 0,1 0 0,-1 0 15,0 0-15,0 0 0,0 0 16,0 0-16,22-21 0,-22 21 0,0-21 16,21-1-16,-20 1 0,20 0 0,0-21 15,-21 21-15,22-22 0,-22 1 16,21 0-16,-21-22 0,1 22 0,20-22 15,-21 22-15,0-22 0,0 22 0,-21 0 16,0-1-16,22 1 0,-22 0 16,0 21-16,0-22 0,0 22 0,0 0 15,-22 21 17,1 21-32,0 0 0,0 0 0,21 1 15,-21 20-15,0 0 0,21 1 16,0-1-16,-22 0 0,22 22 0,-21-22 15,21 22-15,0-22 0,0 0 0,0 1 16,0-1-16,0 0 0,0-21 16,0 22-16,0-22 0,21 0 0,1 0 15,-1-21-15,0 21 0,0-21 0,0 0 16,0 0-16,1 0 16,-1 0-16,21 0 0,-21-21 0,0 0 15,22 21-15,-22-21 0,0 0 0,0-22 0,22 22 16,-22 0-16,0-21 15,0-1-15,-21 22 0,0-21 0,21 21 16,-21-22-16,0 22 0,0 0 0,0 42 31,0 0-15,0 1-16,0-1 0,-21 21 0,21-21 16,0 0-16,0 22 0,0-22 15,0 0-15,0 0 0,0 0 0,0 1 16,0-1-16,0 0 15,21 0 1,0-21-16,1 0 16,-1 0-16,0-21 15,-21 0-15,21 0 0,0-1 16,-21 1-16</inkml:trace>
  <inkml:trace contextRef="#ctx0" brushRef="#br0" timeOffset="63488.12">8742 7027 0,'0'0'0,"-21"0"0,-1 0 15,1 0-15,21 22 32,-21-22-32,21 21 15,21 0 1,0-21-16</inkml:trace>
  <inkml:trace contextRef="#ctx0" brushRef="#br0" timeOffset="65792.48">9059 7154 0,'-21'0'15,"21"22"-15,-21-1 16,21 0-16,-21 0 0,21 0 16,0 0-16,0 1 0,0-1 0,0 0 15,0 0-15,0 21 0,0-20 0,0-1 16,0 0-16,0 0 0,0 0 16,0 0-16,0 1 0,0-1 15,21-21-15,0 0 16,0 0-16,0 0 15,1 0-15,-1 0 0,0 0 16,0 0-16,-21-21 0,21 21 0,0-22 16,1 1-16,-1 0 0,0 0 15,0 0-15,0-22 0,-21 22 0,21-21 16,1 21-16,-22-22 0,0 1 0,21 21 16,0-21-16,-21 20 0,21 22 15,-21-21-15,0 42 31,0 1-31,0-1 16,0 0-16,0 0 0,-21 0 16,21 22-16,-21-22 0,21 0 0,-21 21 15,21-21-15,0 1 0,0-1 16,0 0-16,0 0 0,0 0 0,0 0 16,0 1-16,21-22 15,0 0-15,0 0 0,0 0 16,0 0-16,1 0 0,-1 0 0,0 0 15,0-22-15,0 1 16,0 0-16,1 0 0,-1 21 0,21-21 16,-21-22-16,0 22 0,1 0 0,-22 0 15,21-21-15,0 20 0,0-20 0,-21 21 16,21-21-16,-21 20 0,21 1 16,-21 0-16,0 42 46,-21 0-46,21 1 0,-21 20 0,0-21 16,21 21-16,0-20 0,0 20 0,0-21 16,0 21-16,0-20 0,0-1 0,0 0 15,0 0-15,0 0 0,0 0 16,21 1-16,0-22 0,0 0 16,1 0-16,-1 0 0,0 0 0,0 0 15,21 0-15,-20 0 0,20 0 16,-21 0-16,21-22 0,-20 1 15,20 21-15,-21-21 0,21 0 0,-20 0 0,20-22 16,-21 22-16,21 0 16,-20-21-16,20 21 0,-21-22 0,0 1 15,0 21-15,1 0 0,-1-1 0,-21 1 16,0 0-16,-21 21 16,-1 0-16,1 21 0,0 0 15,21 1-15,-21 20 0,0-21 0,21 0 16,-21 22-16,21-22 0,0 21 15,0-21-15,0 0 0,0 1 0,0-1 16,0 0-16,21 0 0,-21 0 0,21-21 16,-21 21-16,0 1 15,21-22 1,-21-22 15,-21 1-15,0 0-16,0 0 15,-1 0-15,1 21 0,21 21 47,0 0-47,0 0 16,0 0-16,0 1 0,21-1 16,1-21-16,-1 0 15,-21 21-15,21-21 0,0 0 16,0 0-16,0 0 0,1 0 0,-1 0 15,21 0-15,-21 0 0,0 0 0,1 0 16,-1 0-16,0-21 0,21 0 16,-21-1-16,1 22 0,-1-21 0,0 0 15,21-21-15,-21 21 0,1-1 0,-1-20 16,0 21-16,21-21 0,-21-1 16,-21 22-16,22-21 0,-1 21 0,-21-1 15,0 1-15,-21 42 31,-1 22-31,22-22 16,0 0-16,-21 21 0,21 1 0,-21-22 16,21 21-16,0-21 0,-21 1 0,21 20 15,0-21-15,0 0 0,0 0 16,0 1-16,21-22 0,0 0 16,0 21-16,1-21 0,-1 0 0,0 0 15,0 0-15,0 0 0,0 0 16,1 0-16,-1-21 0,0 21 0,21-22 15,-21 1-15,1 0 0,-1 0 16,21 0-16,-21 0 0,0-22 0,1 1 16,-1 21-16,21-22 0,-21 22 15,0-21-15,-21 21 0,22 0 0,-22-1 16,21 1-16,-42 42 31,-1 1-31,1-1 0,0 21 16,21 0-16,0-20 0,-21 20 15,21-21-15,-21 21 0,21-20 0,0-1 16,0 0-16,0 0 0,0 0 0,0 0 16,21 1-16,0-22 0,0 21 15,0-21-15,1 0 0,-1 0 0,0 0 16,0 0-16,0 0 0,0 0 0,1 0 16,-1 0-16,0-21 15,0 21-15,0-22 0,-21 1 0,0 0 16,21 0-16,-21 0 0,22-22 0,-22 22 15,0-21-15,0 21 0,0-22 16,0 1-16,0 21 0,-22-21 0,22 20 16,-21 1-16,0 0 0,0 0 0,0 21 15,0 0-15,-1 0 0,1 0 16,0 0-16,0 0 0,0 0 16,21 21-1,21-21 1,0 0-16,0 0 0,0 0 0,1 0 15,-1 0-15,0 0 0,21 0 16,-21 0-16,22 0 0,-22 0 16,21-21-16,1 21 0,-1 0 0,0 0 15,-21 0-15,1-21 0,20 21 0,-21 0 16,0 0 0,-21 21-16,0 0 0,0 0 0,0 0 15,0 1-15,0 20 0,0-21 16,-21 0-16,21 22 0,-21-22 0,21 21 15,-21-21-15,21 0 0,-21 1 16,21-1-16,0 0 0,0 0 0,0 0 16,0 0-16,0 1 0,0-1 15,0 0-15,0-42 47,0 0-31,0-1-16,0 1 0,0-21 15,21 21-15,0 0 0,-21-22 16,21 1-16,0 21 0,0-22 0,1 1 16,-1 0-16,0 21 0,21-22 0,-21 22 15,1 0-15,20 0 0,-21 0 16,0-1-16,22 22 0,-22 0 0,0 0 16,0 0-16,0 0 0,-21 22 0,0-1 15,0 21-15,0-21 16,0 22-16,0-1 0,0 0 0,0 1 15,0-22-15,0 21 0,0 0 0,0-20 16,0 20-16,21-21 0,1 0 16,-22 0-16,21 1 0,0-1 15,0-21-15,0 21 0,0-21 16,1 0-16,-1 0 0,0 0 0,0 0 16,0 0-16,0 0 0,1-21 0,-1 0 15,0 21-15,0-22 0,0 1 16,-21 0-16,21 0 0,1 0 0,-1 0 15,0-1-15,-21-20 0,21 21 16,-21-21-16,21 20 0,-21-20 16,0 0-16,0 21 0,0-22 0,0 22 15,0 0-15</inkml:trace>
  <inkml:trace contextRef="#ctx0" brushRef="#br0" timeOffset="66056">11938 6773 0,'-21'0'0,"42"0"0,-63 0 16,20 0-1,1 0-15,0 0 63,0 0-48,0 0-15,0 0 0,-1 0 16</inkml:trace>
  <inkml:trace contextRef="#ctx0" brushRef="#br0" timeOffset="66288.86">10181 6795 0,'0'0'0,"-21"0"0,0 0 0,0 0 0,-1 0 16,22 21-1,-21-21-15,0 0 47,0 0-47,0 0 16,0 0-16,-1 21 0,-20-21 15</inkml:trace>
  <inkml:trace contextRef="#ctx0" brushRef="#br0" timeOffset="67349.06">1439 9102 0,'0'-43'15,"0"22"1,0 0-16,0 0 31,21 21-31,1-21 0,-1 21 0,0-21 16,0 21-16,21 0 15,-20 0-15,-1 0 0,0 0 0,21 0 16,-21 0-16,1 21 0,-1 0 16,0-21-16,-21 21 0,0 0 0,0 0 15,0 1-15,0-1 0,0 0 16,-42 0-16,20 21 0,1-20 0,-21-1 15,0-21-15,-1 21 0,1 0 16,0 0-16,20-21 0,-20 21 0,21-21 16,-21 0-16,20 0 0,1 0 15,21-21 17,21 21-32,1-21 15,-1 21-15,21-21 0,-21 21 16,22 0-16,-22 0 0,21 0 0,0 0 15,-20 0-15,20 0 0,0 0 16,1 21-16,-22 0 0,0 0 0,21-21 16,-42 22-16,0-1 0,0 0 15,0 0-15,0 21 0,0-20 0,-21-1 16,0 0-16,0 21 0,-22-21 16,1 1-16,0-1 0,-1 0 0,1-21 15,0 21-15,-1 0 0,1-21 16,0 0-16,-1 0 0,22 0 0,0 0 15,-21 0-15,21 0 16,-1-21-16,1 0 0,0 0 0,0 21 16,0-21-16,0-1 0,-1 1 15,1 21-15,21-21 16,0 0-16,0 0 16,21 0-1,1 21-15,-1-22 0</inkml:trace>
  <inkml:trace contextRef="#ctx0" brushRef="#br0" timeOffset="67551.94">2032 9292 0,'0'0'0,"21"0"0,-21-21 62,21 0-31,0 0-31</inkml:trace>
  <inkml:trace contextRef="#ctx0" brushRef="#br0" timeOffset="68069.28">3514 8890 0,'0'0'15,"-22"-21"-15,22 0 0,0 0 0,0-22 16,0 22-16,-21 0 0,21 0 15,-21 0 1,21 42 0,0 21-1,0 0-15,0 1 0,0-1 16,0 0-16,0 22 0,0-22 0,0 22 16,0-22-16,0 0 0,0 22 15,0-22-15,0 1 0,0-1 0,0 0 16,-21-21-16,21 22 0,0-22 0,-21 21 15,21-21-15,0 1 0,0-1 16,0 0-16,0-42 31,0 0-31,0-1 16,21 1-16,-21 0 0,0 0 16</inkml:trace>
  <inkml:trace contextRef="#ctx0" brushRef="#br0" timeOffset="68368.11">3492 8784 0,'0'0'0,"-21"0"16,21-21 0,0 0-1,21 21 1,1-21-16,-1 21 15,21-21-15,-21 21 0,0 0 0,22 0 16,-22-22-16,21 22 0,-21 0 16,1 0-16,20 0 0,-21 0 0,0 0 15,0 0-15,1 0 0,-1 0 16,-42 0 31,-1 22-47</inkml:trace>
  <inkml:trace contextRef="#ctx0" brushRef="#br0" timeOffset="68604.98">3683 9208 0,'0'-22'47,"0"1"-32,21 21-15,0-21 0,0 21 16,1-21-16,-1 21 0,0-21 16,0 21-16,0 0 15,0-21-15,1-1 0,-1 22 0,0 0 16,0 0-16</inkml:trace>
  <inkml:trace contextRef="#ctx0" brushRef="#br0" timeOffset="68861.83">4191 9038 0,'0'0'16,"0"21"-16,-21 1 0,0-1 15,21 0-15,-22 21 0,22-21 0,0 1 16,0-1-16,0 21 0,-21-21 0,21 0 15,0 1-15,0-1 16,0 0-16,0 0 0,0 0 0,0 0 16,0 1-16,0-1 15,-21-21 1,21-21 15,0-1-31,0 1 16,0 0-16,0-21 0</inkml:trace>
  <inkml:trace contextRef="#ctx0" brushRef="#br0" timeOffset="69216.63">4191 8742 0,'0'21'31,"-21"0"-31,0 0 0,21 1 15,0-1 1,0-42 15,21 21-31,0-22 16,0 1-16,-21 0 16,0 0-16,0 0 0,0 0 15,0-1 1,-21 22-1,0 0-15,0 0 0,-1 0 16,1 0-16,0 0 0,21 22 16,-21-22-16,21 21 0,0 0 15,-21-21-15,21 21 0,0 0 16,0 0-16,21-21 16,0 0-1,0 0-15</inkml:trace>
  <inkml:trace contextRef="#ctx0" brushRef="#br0" timeOffset="69524.45">4635 8594 0,'0'0'0,"-21"0"31,0 21-31,21 0 16,0 0-16,0 0 0,0 22 15,0-1-15,0 0 0,0 1 0,0 20 16,-21-20-16,21 20 0,-21-21 16,21 1-16,0-1 0,-21 0 0,-1 1 15,22-1-15,0 0 0,-21-20 0,0 20 16,21-21-16,-21 0 0,21 0 16,-21 1-16,42-22 46,-21-22-46,21 1 16,0 0-16,0 0 0,1 0 0,-1 21 16</inkml:trace>
  <inkml:trace contextRef="#ctx0" brushRef="#br0" timeOffset="69897.07">4762 9229 0,'22'0'15,"-1"0"1,0-21 0,0 21-16,-21-22 0,21 1 0,0 21 15,1-21-15,-1 21 0,-21-21 0,21 0 16,0 0-16,-21-1 0,21 1 16,-21 0-16,0 0 0,0 0 15,0 0-15,0-1 0,-21 22 16,0 0-16,0 0 15,0 0-15,-1 22 0,1-1 0,-21 0 16,21 0-16,0 21 0,-1-20 0,-20 20 16,21 0-16,21 1 0,-21-22 0,21 21 15,0 0-15,0-20 0,0 20 16,0-21-16,0 21 0,21-20 0,0-1 16,0-21-16,0 21 0,1 0 15,20-21-15,0 0 0,-21 0 0,22 0 16,-1 0-16,0 0 0,1-21 0,-1 0 15,-21 21-15,22-21 0,-22-1 16,0 1-16,0 0 0,0 0 0</inkml:trace>
  <inkml:trace contextRef="#ctx0" brushRef="#br0" timeOffset="70737.28">5609 8932 0,'0'0'0,"21"-21"0,0 21 16,1-21-16,-1 21 0,0-21 16,-21 0-16,21 21 0,0-21 0,0-1 15,-21 1-15,0 0 0,22 0 16,-1 0-16,-21 0 0,0-1 15,0 1-15,0 0 16,-21 21 15,-1 21-31,1 0 16,21 22-16,-21-1 0,0 22 16,0-22-16,21 21 0,-21 1 0,-1-22 15,22 22-15,-21-1 0,21-20 0,0-1 16,0 21-16,0-20 0,0-22 15,21 21-15,1 1 0,-1-22 0,0 0 16,0 0-16,0 0 0,22-21 0,-22 0 16,0 0-16,21 0 0,1 0 15,-22-21-15,21 0 0,0 0 0,-20 0 16,20-22-16,0 22 0,-21-21 16,1-1-16,20 1 0,-21-21 0,0 20 15,0-20-15,1 20 0,-1-20 16,-21-1-16,0 22 0,0-21 0,0 20 15,0 1-15,0 21 0,0 0 16,0-1-16,0 1 0,0 0 0,-21 21 16,-1 0-16,1 0 15,21 21 1,-21 0-16,21 1 16,0-1-16,0 0 0,0 21 15,0-21-15,0 1 0,0-1 0,0 0 16,21 0-16,-21 21 0</inkml:trace>
  <inkml:trace contextRef="#ctx0" brushRef="#br0" timeOffset="71081.08">6562 9059 0,'0'22'31,"-22"-22"-31,22 21 0,0 0 16,-21 0-16,21 0 0,0 0 0,0 1 16,0 20-16,0-21 0,0 21 15,0-20-15,0 20 0,0 0 16,0 1-16,0-1 0,0 21 0,-21 1 16,21-1-16,0-20 0,-21 20 0,0 1 15,0-1-15,21 1 0,-22-1 16,1 1-16,0-22 0,21 22 0,-21-1 15,21-21-15,-21 1 0,21-1 0,0 0 16,0-20-16,0-1 0,0 0 0,0-42 31,21 0-31,0-22 16,-21 22-16,21-21 0,0-1 0,-21 1 16,22 0-16,-1-1 0</inkml:trace>
  <inkml:trace contextRef="#ctx0" brushRef="#br0" timeOffset="71396.89">6498 8996 0,'0'0'0,"0"-21"0,0-43 16,0 43 0,21 21-1,0 0-15,1 0 0,20 0 16,-21 0-16,21 0 0,-20 21 0,20 0 15,0 1-15,-21-1 0,22 0 16,-22 0-16,0 0 0,0 0 16,-21 1-16,0 20 0,0-21 0,0 0 15,-21 0-15,0 22 0,0-22 0,-22 0 16,22 0-16,-21-21 0,21 21 16,-22 1-16,22-1 0,0-21 0,0 0 15,0 21-15,0-21 0,-1 0 0,1 0 16,42-21 15,1 21-31,-1-21 0,0-1 0</inkml:trace>
  <inkml:trace contextRef="#ctx0" brushRef="#br0" timeOffset="73416.32">7599 8657 0,'0'0'16,"0"-21"-16,-21 21 0,21-21 0,-22 21 16,1 0-16,0 0 0,0 0 15,0 0-15,0 21 0,-1 0 16,1 0-16,0 22 0,21-22 0,-21 21 16,0 1-16,21 20 0,-21-21 0,21 1 15,0 20-15,-22-20 16,1-1-16,0 0 0,21 1 0,-21-1 15,0-21-15,0 21 0,21-20 0,-22-1 16,1 0-16,0 0 0,0 0 16,0-21-1,0 0-15,21-21 16,0 0-16,0 0 0,0 0 16,0-1-16,0 1 0,0-21 0,0 21 15,0 0-15,0-22 0,0 1 16,0 21-16,21 0 0,0-1 0,21-20 31,-21 42-15,22 106-1,-43-64-15,0-21 16,0 1-16,21 20 0,-21-21 0,21 0 16,-21 0-16,0 1 0,21-1 15,0 0-15,1 0 0,-1-21 16,0 0-16,0 0 0,0 0 0,0 0 15,1 0-15,-1 0 0,0 0 16,0 0-16,0-21 0,0 0 16,1 0-16,-1 21 0,0-22 0,0 1 15,0 0-15,-21 0 0,21-21 16,1 20-16,-22 1 0,0 0 16,21 0-16,-21 0 0,21 21 0,-21-21 15,0 42 1,0 0-1,0 0-15,0 0 0,-21 0 0,21 1 16,0-1-16,0 0 0,0 0 0,0 0 16,0 0-16,0 1 15,0-1-15,0 0 0,21-21 0,0 21 16,0-21-16,0 0 0,1 21 16,-1-21-16,0 0 0,21 0 15,-21 0-15,1 0 0,20 0 0,0 0 16,-21-21-16,22 21 0,-22-21 0,21 21 15,-21-21-15,1 0 0,20-1 16,-21 1-16,0 0 0,-21 0 0,21 0 16,-21-22-16,0 22 0,0-21 0,0 0 15,0 20-15,0-20 0,0 21 16,-21 0-16,0 0 0,21-1 0,-42 1 16,21 21-16,-1 0 0,1 0 0,-21 0 15,21 21-15,-22 1 0,22-22 16,-21 21-16,0 21 0,20-21 0,1 0 15,-21 1-15,42 20 0,-21-21 16,21 21-16,-21-20 0,21 20 16,0-21-16,0 0 0,0 0 0,21 1 15,0-1-15,0 0 0,0 0 0,0-21 16,22 21-16,-1-21 0,0 0 16,1 0-16,-1 0 0,0 0 0,22 0 15,-22 0-15,22 0 0,-22 0 0,22 0 16,-22-21-16,21 21 0,-20-21 15,-1 0-15,22 0 0,-22 21 0,0-22 16,1 1-16,-1 0 0,-21-21 0,21 21 16,-20-1-16,-1-20 0,-21 21 15,0 0-15,0-22 0,0 1 16,0 21-16,-21 0 0,-22 21 16,22 0-16,0 0 0,-21 0 15,20 0-15,-20 0 0,21 0 0,0 21 16,-22 0-16,22 0 0,0 22 0,0-22 15,0 0-15,0 21 0,21-21 16,0 1-16,-22-1 0,22 0 0,0 21 16,0-21-16,0 1 0,0-1 15,22-21-15,-1 21 16,0-21-16,0 0 0,0 0 16,0 0-16,1 0 0,-1 0 15,0 0-15,-21-21 0,21 0 0,0 21 16,0-22-16,1 1 0,-1 0 15,0 0-15,0 0 0,0 0 0,0-22 16,-21 22-16,22 0 0,-22-21 0,21 20 16,0 1-16,-21 0 0,0 0 15,0 0-15,21 21 0,-21 21 32,0 0-32,0 0 0,0 0 0,0 1 15,0-1-15,21 21 0,-21-21 0,0 0 16,0 1-16,21-1 0,1 0 15,-1 0-15,0 0 0,0-21 0,0 21 16,22 1-16,-22-22 0,21 0 16,0 0-16,1 0 0,-1 0 15,0 0-15,1 0 0,-1 0 0,0 0 16,1 0-16,-1 0 0,0 0 0,1-22 16,-1 1-16,0 21 0,-20-21 15,20 0-15,0 0 0,-21 0 0,1-22 16,20 22-16,-21-21 0,-21 21 0,0-22 15,0 1-15,0 21 0,0-22 16,0 22-16,0 0 0,-21 0 0,0 0 16,0 0-16,-22 21 0,22 0 15,-21 0-15,-1 0 0,22 21 16,-21 0-16,21 0 0,-22 0 0,22 0 16,-21 1-16,21 20 0,0-21 0,-1 21 15,1-20-15,21 20 0,0-21 16,0 43-16,0-43 0,0 0 15,0 0-15,0 0 0,0 0 0,21-21 16,1 22-16,-1-22 0,0 0 16,0 0-16,0 0 0,0 0 15,1 0-15,-1 0 0,0 0 0,0 0 16,0-22-16,0 22 0,1-21 16,20 0-16,-21 0 0,0 0 0,0 0 15,1-1-15,20-20 0,-21 0 16,0-1-16,0 1 0,1 0 15,-1-1-15,-21-20 0,21 21 0,-21-1 16,21 1-16,-21 0 0,0-1 16,0 22-16,0 0 0,0-21 0,0 20 15,0 1-15,0 0 0,0 0 16,0 42 0,-21-21-1,21 21-15,-21 22 0,21-22 0,-21 21 16,21 0-16,0 1 15,0-1-15,0 0 0,0 1 0,0-1 0,0 0 16,0 1-16,0-1 0,0 0 16,0-20-16,0 20 0,0-21 15,21 0-15,0 22 0,0-22 0,0-21 16,0 21-16,1 0 0,-1-21 0,21 0 16,-21 21-16,0-21 0,1 0 15,20 0-15,-21 0 0,0 0 0,0 0 16,1 0-16,-1 0 0,0-21 15,0 21-15,0-21 0,0 0 0,1 21 16,-1-21-16,0-1 0,0 22 0,0-21 16,0 0-16,-21 0 15,22 21-15</inkml:trace>
  <inkml:trace contextRef="#ctx0" brushRef="#br0" timeOffset="73604.22">10816 9165 0,'0'21'16,"0"-42"62</inkml:trace>
  <inkml:trace contextRef="#ctx0" brushRef="#br0" timeOffset="74736.69">1122 10541 0,'0'-21'15,"0"42"17,0 0-17,0 0-15,0 22 0,0-22 0,0 21 16,0-21-16,0 22 0,0-22 16,0 21-16,0-21 0,-21 22 0,-1-22 15,1 0-15,21 21 0,-21-20 16,0-22-16,21 21 0,0 0 0,-21-21 15,21-21 17,0 0-32,0-1 15,0 1-15,0 0 16,21 0-16,0 21 16,0-21-16,0 21 0,1-21 15,-1 21-15,0 0 0,0 0 16,0-22-16,0 22 0,1 0 0,-1 0 15,0 0-15,0-21 0,0 21 16,0 0-16,1-21 0,-1 21 0,0 0 16,0-21-16,0 0 0,0 21 0,-21-21 15,0-1-15,0 1 16,0 0-16,0 0 0,0 0 16,0 0-16,-21 21 15,0 0 1,0 0-16,21 21 15,0 0-15,-21 21 0,21-21 0,0 1 16,-21 20-16,21-21 0,0 0 16,0 22-16,-22-22 0,22 0 0,0 0 15,0 21-15,0-20 0,0-1 16,-21 0-16,21 0 0,0 0 16,0 0-1,21-42 1</inkml:trace>
  <inkml:trace contextRef="#ctx0" brushRef="#br0" timeOffset="74913.59">1757 10816 0,'0'0'0,"21"0"15,0 0 48,0 0-63,-21-21 15</inkml:trace>
  <inkml:trace contextRef="#ctx0" brushRef="#br0" timeOffset="75412.53">3027 10414 0,'0'0'0,"0"-21"0,42-43 31,-42 86-16,0 20-15,0-21 0,0 21 16,0 1-16,0 20 0,0-20 16,0-1-16,0 21 0,0-20 15,0 20-15,0-20 0,0-1 0,0 0 16,0 1-16,0-1 0,0 0 16,0 1-16,-21-22 0,21 21 0,0-21 15,0 0-15,0 1 0,0-1 0,0 0 16,0-42 15,0 0-31,0-1 16,0-20-16,0 21 0,0 0 15</inkml:trace>
  <inkml:trace contextRef="#ctx0" brushRef="#br0" timeOffset="75676.16">3069 10456 0,'0'0'0,"0"-21"15,0 0-15,0 0 0,0 0 16,0 0-16,0-1 0,0 1 16,21 21-1,0 0-15,1-21 0,-1 21 0,0-21 16,0 21-16,0 0 0,22 0 16,-22 0-16,21 0 0,0 0 15,-20 0-15,-1 0 0,21 0 0,-21 0 16,0 0-16,-21 21 15,0 0-15,0 0 16,0 1 0,0-1-1,-21-21-15,21 21 0,-21-21 0</inkml:trace>
  <inkml:trace contextRef="#ctx0" brushRef="#br0" timeOffset="75897.03">3111 10922 0,'0'21'0,"22"-21"31,-1 0-31,0 0 16,0 0-16,0-21 15,0 21-15,1-21 0,-1 21 16,0 0-16,0-21 0,-21 0 15,21 21-15,0 0 16,-21-22-16,22 22 0</inkml:trace>
  <inkml:trace contextRef="#ctx0" brushRef="#br0" timeOffset="76147.89">3598 10816 0,'0'21'16,"0"1"-16,0-1 0,0 0 15,0 0-15,0 0 0,0 0 16,0 1-16,0-1 0,0 0 0,0 0 16,0 0-16,0 0 15,0 1-15,-21-1 0,21 0 16,-21 0 0,21-42 30,0 0-46,0 0 0,0-1 16,0 1-16,0 0 0,0 0 0,0 0 16</inkml:trace>
  <inkml:trace contextRef="#ctx0" brushRef="#br0" timeOffset="76360.77">3641 10626 0,'0'0'0,"21"0"0,0 0 16,0 0 93,0-21-93,0 21-16,1 0 0</inkml:trace>
  <inkml:trace contextRef="#ctx0" brushRef="#br0" timeOffset="76661.08">4127 10351 0,'0'-22'0,"0"44"0,0-65 16,0 64 15,0 1-16,-21-1-15,21 0 0,0 21 16,0 1-16,0-1 0,0 21 0,0-20 16,0-1-16,-21 0 0,21 22 15,0-22-15,-21 1 0,21-1 0,0-21 16,0 21-16,-21 1 0,21-22 0,-21 0 16,21 0-16,0 0 15,0 1-15,0-1 0,0 0 16,0-42 15,21 0-31,-21-1 0,21 1 16,0 0-16,-21 0 0,21 0 0</inkml:trace>
  <inkml:trace contextRef="#ctx0" brushRef="#br0" timeOffset="77065.84">4191 10922 0,'0'0'0,"21"0"0,-21 21 0,21-21 16,-21 21-16,21-21 0,1 0 16,-1 0-16,0 0 15,0 0-15,0 0 0,0 0 0,1 0 16,-22-21-16,21 21 0,0-21 0,0 21 16,0-21-16,0 0 0,-21 0 15,0-1-15,0 1 0,0 0 16,0 0-16,0 0 0,0 0 15,-21 21-15,0 0 0,0-22 16,0 22-16,0 0 0,-1 22 16,1-1-16,0 0 0,0 0 15,21 0-15,-21 22 0,0-22 16,21 0-16,-22 21 0,22-21 0,0 22 16,0-22-16,0 21 0,0-21 0,0 1 15,0-1-15,22 0 0,-1 0 16,0 0-16,0-21 0,0 0 0,0 0 15,22 0-15,-22 0 0,0 0 16,21 0-16,-20 0 0,-1-21 0,21 21 16,-21-21-16,0 0 0,22 0 0,-22-1 15,0 1-15,0 0 0,-21 0 16,21 0-16,1 0 0</inkml:trace>
  <inkml:trace contextRef="#ctx0" brushRef="#br0" timeOffset="79148.17">5673 9208 0,'0'0'0,"-22"0"16,1 0 15,21 21-31,0 0 16,0 0 0,0 0-1,21-21 16,1 0-31,20 0 16,-21 0-16,21 0 0,1 0 0,-1 0 16,22 0-16,-1-21 0,1 21 15,-1-21-15,22 21 0,-22 0 0,43-21 16,0 21-16,21-21 0,-21 21 16,21 0-16,0-22 0,21 22 15,-21 0-15,21-21 0,-21 0 0,21 21 16,0 0-16,1-21 0,-22 21 15,0 0-15,0 0 0,-22-21 0,22 21 16,-21 0-16,-21 0 0,0 0 0,-1 0 16,-20-21-16,-1 21 0,1 0 15,-22 0-15,-21 0 0,22 0 0,-22 0 16,0 0-16,-21-22 16,-21 22 30,0 0-46,-1 0 0,1 0 0,-21 0 16,0 0-16,-1 0 0,1 0 0,-22 0 16</inkml:trace>
  <inkml:trace contextRef="#ctx0" brushRef="#br0" timeOffset="79548.94">6837 9356 0,'0'0'0,"-64"0"0,22 0 0,0 21 16,20-21-16,1 0 0,0 0 0,0 0 15,42 0 1,21 0-16,-20 0 16,41 0-16,1 0 0,-1 0 0,22 0 15,-1-21-15,1 21 0,21 0 16,0-21-16,21 21 0,21 0 0,0-22 15,0 22-15,0-21 0,1 21 0,20-21 16,0 21-16,1 0 0,-22 0 16,0 0-16,-21-21 0,0 21 15,-21 0-15,-22 0 0,22 0 0,-42 0 16,20 0-16,-41 0 0,20 0 16,-20 0-16,-1-21 0,-21 21 0,21 0 15,-20 0-15,-44 0 31,1-21-31,0 21 16,0 0-16,0 0 0,0-22 16,-22 22-16,22 0 0,-21-21 0,21 21 15,-22 0-15,1-21 0</inkml:trace>
  <inkml:trace contextRef="#ctx0" brushRef="#br0" timeOffset="79863.75">8488 9186 0,'0'0'0,"-21"22"0,42-22 31,0 0-31,21 0 0,1 0 0,-1 0 16,21 0-16,1 0 0,21 0 15,-1 0-15,22 0 0,-21-22 0,21 22 16,-22-21-16,1 21 0,0 0 0,-1 0 15,1-21-15,0 21 16,-22 0-16,1 0 0,-22-21 0,0 21 16,1 0-16,-1 0 0,-21 0 0,0 0 15,0 0-15,-21-21 16,22 21-16,-22-21 31,0-1-15,0 1-16</inkml:trace>
  <inkml:trace contextRef="#ctx0" brushRef="#br0" timeOffset="82320">11642 8636 0,'0'-21'16,"0"42"-16,0-63 0,0 21 16,-22 21-16,1-22 0,0 22 15,0 0-15,0 0 0,0 22 16,21-1-16,-22 0 0,1 21 15,0 1-15,21-1 0,-21 0 16,0 22-16,21-22 0,-21 22 0,-1-1 16,1-21-16,0 1 0,0 20 15,0-20-15,-22-1 0,1-21 0,21 21 16,-21 1-16,20-22 0,-20 0 0,21 0 16,0-21-16,0 21 0,-1-21 15,22-21 1,-21 0-1,21 0-15,0-21 0,0 20 16,0-20-16,0 21 0,0-21 0,0-1 16,0 1-16,0 0 0,0-1 15,0 1-15,0 0 0,0 20 16,0 1-16,0 0 0,0 0 0,21 21 16,-21 21-16,22 0 15,-1 22-15,-21-22 0,21 21 16,-21-21-16,0 22 0,21-1 0,0-21 15,0 21-15,-21 1 0,22-22 0,-1 21 16,0-21-16,0 1 0,0-1 16,0 0-16,1 0 0,-1-21 0,0 21 15,21-21-15,-21 0 0,1 0 0,20 0 16,-21 0-16,21 0 16,1 0-16,-22-21 0,21 0 0,-21 21 0,22-21 15,-22-22-15,21 22 0,-21 0 16,22-21-16,-22-1 0,21 1 0,-21-21 15,1 20-15,-22-20 0,21-1 16,-21 22-16,0-22 0,0 22 0,0-21 16,0 20-16,0 1 0,-21 0 15,-1 20-15,-20-20 0,21 21 0,0 0 16,-22 0-16,1-1 0,21 22 0,-21 0 16,-1 0-16,1 0 0,0 22 15,-1-1-15,1 0 0,0 21 0,-1-21 16,1 43-16,21-22 0,-22 22 15,22-1-15,0 1 0,0-1 0,21 1 16,0-1-16,0-20 0,0 20 16,21-42-16,0 22 0,0-1 0,22-21 15,-22 0-15,21 0 0,1 1 16,-22-1-16,21-21 0,0 0 0,1 0 16,-1 0-16,0 0 0,1 0 0,-1 0 15,0-21-15,1-1 0,-22 1 0,21 0 16,1 0-16,-1 0 0,0 0 15,1-22-15,-22 22 0,0-21 16,0-1-16,0 1 0,0 21 0,-21-21 16,22 20-16,-22 1 0,0 0 15,0 0-15,-22 21 16,1 21 0,0 0-16,0 0 0,21 1 0,0 20 15,-21-21-15,21 21 0,-21-20 0,21 20 16,0-21-16,0 0 0,0 22 0,0-22 15,0 0-15,0 0 0,21 0 16,0 0-16,0-21 0,0 22 0,-21-1 16,43-21-16,-22 0 0,0 0 0,0 0 15,21 0-15,-20 0 0,-1 0 16,0 0-16,21-21 0,-21-1 0,1 22 16,-1-21-16,0 0 0,0 0 15,0 0-15,0 0 0,-21-22 16,0 22-16,0-21 0,0 21 0,0-22 15,0 1-15,0 21 0,-21-22 0,21 1 16,-21 0-16,0 21 0,-21-1 16,20 1-16,1 0 0,0 21 0,0 0 15,-21 0-15,20 0 0,1 21 16,-21 0-16,21 1 0,0-1 0,-22 0 16,22 21-16,0-21 0,0 22 0,21-1 15,-21 0-15,21-20 0,0 20 16,0 0-16,0-21 0,0 22 0,21-22 15,-21 21-15,21-21 0,21 1 16,-21-22-16,22 21 0,-22 0 0,21-21 16,-21 0-16,22 0 0,-22 0 15,21 0-15,1 0 0,-22 0 0,21 0 16,-21-21-16,22 0 0,-22-1 0,0 1 16,21 0-16,-21 0 15,1 0-15,-1 0 0,0-1 0,-21 1 16,21-21-16,-21 21 0,21 0 0,-21-22 15,0 22-15,0 0 0,0 0 0,21 0 16,-21-1-16,0 44 31,0-1-31,0 0 0,0 0 16,-21 0-16,21 0 0,0 22 0,0-22 16,0 21-16,0-21 0,0 1 15,0-1-15,0 0 0,0 0 0,0 0 16,0 0-16,21-21 0,1 22 0,-1-22 15,0 0-15,0 0 0,0 0 16,0 0-16,1 0 0,-1 0 16,0 0-16,0 0 0,0-22 0,0 1 15,1 21-15,-1-21 0,0 0 0,-21 0 16,21 0-16,-21-1 0,21 1 16,-21-21-16,0 21 0,0 0 0,0-1 15,0-20-15,0 21 16,0 0-16,0 42 15,0 0 1,0 0-16,0 0 0,0 1 16,0-1-16,0 0 0,0 0 0,0 0 15,0 22-15,0-22 0,0 0 0,21 0 16,1 0-16,-1-21 16,0 21-16,0-21 0,0 0 0,0 0 15,1 0-15,-1 0 0,0 0 0,0 0 16,21 0-16,-20 0 0,-1-21 15,0 21-15,0-21 0,-21 0 16,21 0-16,-21 0 0,0-1 0,0 1 16,0 0-16,0 0 0,0-21 0,0 20 15,-21-20-15,0 21 0,0-21 16,21 20-16,-43 1 0,43 0 0,-21 0 16,0 0-16,0 21 15,21-21-15,21 21 16,0 0-16,0 0 15,1 0-15,-1 0 0,21 0 16,-21 0-16,22 0 0,-1 0 0,-21 0 16,21 0-16,-20 0 0,20 0 15,-21 21-15,0 0 0,0 0 16,1 0-16,-1-21 0,0 43 0,-21-22 16,0 0-16,0 0 0,0 0 15,0 0-15,0 1 0,0-1 0,0 0 16,0 0-16,0 0 0,0 0 0,0 1 15,0-1-15,0 0 0,0 0 16,0 0-16,0 0 0,0 1 16,0-44 46,0 1-62,0 0 0,0 0 0,0 0 16,21 0-16,0-1 0,-21 1 15,21-21-15,1 0 0,-1-1 0,0 1 16,0 0-16,0-1 0,22 1 16,-22 0-16,0 20 0,21-20 0,1 21 15,-22 21-15,21-21 0,-21 21 0,22 0 16,-22 21-16,0 0 0,0 0 16,0 22-16,-21-1 0,0 0 0,21-21 15,-21 22-15,0-1 0,0 0 0,0-20 16,0 20-16,0-21 15,0 0-15,0 0 0,0 1 0,-21-1 16,21 0-16,-21-21 16,21 21-16,-21-21 0,21-21 31,0 0-31</inkml:trace>
  <inkml:trace contextRef="#ctx0" brushRef="#br0" timeOffset="84236.43">15028 8467 0,'0'0'0,"-21"-21"0,0 21 0,0 0 16,0 21-16,-1-21 15,1 21-15,21 21 0,-21 1 0,0-1 16,21 0-16,0 22 0,-21-22 0,21 22 15,-21-1-15,21 1 0,-22-22 16,22 21-16,0-20 0,0-1 0,-21 0 16,0-20-16,21 20 0,-21-21 15,21 0-15,-21 0 0,21 1 0,-21-1 16,-1-21-16,22 21 0,-21-21 16,0 0-1,0-21 1,21 0-16,0-1 0,0 1 15,0 0-15,0 0 0,0-21 0,0 20 16,0-20-16,0 0 0,0-1 16,0 1-16,21 0 0,-21-1 0,21 1 15,-21 21-15,21 0 0,-21 0 16,22 21-16,-1 21 16,-21 0-16,0 21 0,21-21 15,0 22-15,0-22 0,-21 21 16,21-21-16,1 22 0,-22-1 0,21-21 15,0 0-15,0 1 0,0-1 16,-21 0-16,43 0 0,-22 0 16,0-21-16,0 0 0,0 21 0,0-21 15,1 0-15,20 0 0,-21 0 0,0 0 16,0 0-16,22-21 0,-22 0 16,0 21-16,0-21 0,0 0 0,1 0 15,-1-1-15,0 1 0,-21 0 16,21 0-16,-21-21 0,21 20 0,-21-20 15,0 21-15,0-21 0,0 20 0,0 1 16,0 42 0,-21 1-1,21-1-15,-21 0 0,21 21 16,0-21-16,0 1 0,0 20 16,0-21-16,0 0 0,0 0 0,0 1 15,21-1-15,0 0 16,0-21-16,1 0 0,-1 21 0,21-21 15,-21 0-15,22 0 0,-22 0 0,0 0 16,21 0-16,-21-21 0,1 21 16,20-21-16,-21 0 0,0-1 0,0 1 15,22 0-15,-22 0 0,-21-21 16,21-1-16,0 1 0,0 0 0,1-1 16,-22 1-16,0 0 0,0-1 15,0 1-15,0 21 0,0 0 16,-43-1-16,22 1 0,0 21 0,0 0 15,-22 0-15,22 0 0,-21 0 0,0 21 16,-1 22-16,22-22 0,-21 21 16,-1 1-16,1-1 0,21 0 0,0 1 15,0-1-15,21 0 0,0 1 16,0-1-16,0-21 0,21 0 0,0 22 16,0-22-16,21 0 0,-20-21 0,20 21 15,0 0-15,1-21 0,-1 0 16,0 0-16,1 0 0,-1 0 0,0 0 15,1 0-15,-1 0 0,21 0 16,-20 0-16,20-21 0,-20 21 16,20-21-16,1 0 0,-22 0 0,21 21 15,1-43-15,-22 22 0,1 0 16,-1 0-16,-21-22 0,21 1 0,-20 21 16,-22 0-16,0-22 0,0 22 15,0 0-15,-22 0 0,1 0 0,-21 21 16,21 0-16,-22 0 0,1 0 0,0 0 15,-1 0-15,1 21 0,21 0 16,-21 0-16,-1 0 0,22 1 0,0 20 16,0-21-16,0 0 0,21 22 15,0-22-15,0 0 0,0 21 16,0-21-16,0 1 0,0-1 16,21 0-16,0-21 0,0 0 15,0 21-15,0-21 0,1 0 16,-1 0-16,0 0 0,0 0 15,0-21-15,0 21 0,1-21 16,-1 0-16,0 21 0,0-22 0,0 1 16,0-21-16,1 21 0,-1 0 15,-21-22-15,21 22 0,0 0 16,0-21-16,-21 20 0,21 1 16,-21 0-16,0 42 15,0 0 1,0 22-16,0-22 15,0 0-15,0 0 0,0 0 0,0 1 16,22-1-16,-1 0 0,-21 0 16,21 0-16,0 0 0,0-21 0,0 22 15,22-1-15,-22-21 0,0 0 0,21 0 16,-20 0-16,-1 0 0,21 0 16,0 0-16,-20 0 0,20 0 0,0 0 15,1 0-15,-1 0 0,-21-21 16,21-1-16,1 1 0,-1 0 15,-21 0-15,0 0 0,22-22 0,-43 1 16,21 21-16,-21-21 0,0-1 16,0 1-16,0 21 0,0-22 0,-21 22 15,0 0-15,-22 0 0,22 21 16,-21 0-16,21 0 0,-22 0 0,1 0 16,21 21-16,-22 0 0,22 0 15,0 22-15,-21-22 0,21 21 16,21-21-16,-22 22 0,22-1 0,0-21 15,0 0-15,0 22 0,0-22 0,0 0 16,0 0-16,0 0 0,0 1 0,22-22 16,-22 21-16,21-21 0,0 0 15,0 0-15,0 0 0,0 0 16,1 0-16,-1 0 0,0 0 0,0 0 16,0 0-16,22-21 0,-22-1 15,0 1-15,0 0 0,0 0 0,22-21 16,-22-1-16,0 1 0,0 0 0,0-1 15,0-20-15,1 20 16,-22 1-16,0-21 0,21 20 0,0 1 0,-21 0 16,0-1-16,21 22 15,-21 0-15,0-21 0,0 20 0,-21 44 32,0-1-17,0 0-15,21 0 0,0 21 0,-22 1 16,22-1-16,0 0 0,0 1 15,0 20-15,0-20 0,0-1 0,0 0 16,0 1-16,0-1 0,0-21 16,0 21-16,0-20 0,0-1 0,22 0 15,-1-21-15,-21 21 0,21-21 16,0 0-16,0 0 0,0 0 16,1 0-16,-1 0 0,0 0 0,0 0 15,0 0-15,0-21 0,1 0 16,-1 0-16,0-1 0</inkml:trace>
  <inkml:trace contextRef="#ctx0" brushRef="#br0" timeOffset="84388.58">17886 9081 0,'-21'21'0,"42"-42"0,-64 63 0,22-42 16,0 0-16,21 21 0,-21-21 15,0 0 1,0 0-1,-1 0 1,1 0-16</inkml:trace>
  <inkml:trace contextRef="#ctx0" brushRef="#br0" timeOffset="85348.59">3069 10668 0,'0'0'0,"-21"21"16,0-21-16,0 0 15,21 21-15,-22-21 16,1 22-16,0-22 0,63 0 47,-20 0-47,20 0 0,21 0 16,1 0-16,-1 0 0,22-22 15,0 22-15,21 0 0,-1-21 0,-20 21 16,21 0-16,-21-21 15,-22 21-15,22 0 0,-22 0 0,-20 0 0,-1-21 16,-21 21-16,21 0 0,-20 0 16,-44 0 15,1 0-31,-21 0 16,21 0-16,0 0 0,-22 0 0,1 0 15,0 0-15,-1 0 0,1 0 0</inkml:trace>
  <inkml:trace contextRef="#ctx0" brushRef="#br0" timeOffset="85596.43">3281 10901 0,'0'0'0,"-21"42"16,21-21 0,21-21-16,0 0 0,21 0 15,1 0-15,-22 0 0,42 0 16,-20 0-16,20 0 0,1 0 0,-1 0 15,1 0-15,-1 0 0,1 0 0,-1-21 16,-21 21-16,22 0 0,-43 0 16,21-21-16,1 21 0,-22 0 0,0 0 15,0 0-15,0-21 16,-21 0 0,0 0-1,0-1-15</inkml:trace>
  <inkml:trace contextRef="#ctx0" brushRef="#br0" timeOffset="86096.37">5588 10710 0,'0'0'0,"21"-21"0,0 21 15,0-21-15,1 0 0,-22 0 0,0 0 16,0-1-16,0 1 0,0 0 16,0 0-16,0 0 0,-22 21 15,1-21-15,0-1 0,-21 22 0,21 0 16,-1 0-16,-20 0 0,21 0 16,0 22-16,-22-1 0,22 0 0,-21 0 15,21 21-15,0-20 0,-22 20 0,22 0 16,0 1-16,0-1 0,21 0 15,0 22-15,0-22 0,0 0 0,0 1 16,0-1-16,0-21 0,21 22 16,0-1-16,0-21 0,0 0 0,22 0 15,-1 1-15,0-1 0,1-21 0,-1 0 16,22 0-16,-22 0 0,21-21 16,1-1-16,-22 1 0,22 0 15,-1-21-15,-20 21 0,20-1 0</inkml:trace>
  <inkml:trace contextRef="#ctx0" brushRef="#br0" timeOffset="86612.89">6308 10372 0,'0'0'0,"0"-21"16,0-22-16,0 22 0,-22 21 16,1 0-16,0 0 0,21 21 15,-21 0-15,21 22 16,-21-22-16,21 21 0,-21 1 15,21 20-15,0-21 0,0 1 0,-22 20 16,22-20-16,-21-1 0,21 0 16,-21 1-16,21-22 0,0 21 0,-21-21 15,21 0-15,-21 22 0,21-22 16,0 0-16,0 0 0,0-42 47,0 0-32,0 0-15,21 0 0,0-1 0,-21 1 16,21-21-16,0 21 0,1-22 0,-1 1 16,0 0-16,0 21 15,0-22-15,22 22 0,-22 0 0,0 0 16,0 0-16,0 21 0,0 0 0,1 0 16,-1 21-16,0-21 0,-21 21 15,0 0-15,0 21 0,0-20 0,0-1 16,0 21-16,0-21 0,0 0 0,0 22 15,0-22-15,0 0 0,-21 0 16,21 0-16,-21 1 0,21-1 0,-22-21 16,22 21-16,-21 0 15,21-42 32,0 0-47,21 0 16,1-1-16,-1 1 0,0 0 0</inkml:trace>
  <inkml:trace contextRef="#ctx0" brushRef="#br0" timeOffset="86856.33">6773 10626 0,'21'0'0,"-21"21"32,0 0-32,0 0 15,0 0-15,0 1 0,-21-1 0,21 0 16,0 0-16,0 0 15,0 0-15,0 1 0,-21-1 0,21 0 0,0 0 16,0 0-16,-21 0 0,21 1 16,0-1-1,21-42 32,0-1-47,0 1 0,-21 0 16,22 0-16</inkml:trace>
  <inkml:trace contextRef="#ctx0" brushRef="#br0" timeOffset="87224.12">6964 10329 0,'0'-21'0,"0"42"0,-21-42 16,-1 21-1,1 21-15,0 1 0,21-1 16,0 0-16,0 0 15,0 0-15,0 0 0,21-21 16,0 0-16,1 0 16,-1 0-16,0 0 0,0 0 15,0 0-15,0-21 0,1 0 0,-1 0 16,-21 0 0,21 0-16,-21-1 0,0 1 15,0 0-15,0 0 0,0 0 16,-21 21-16,0 0 15,-1 0-15,1 0 0,-21 0 16,21 0-16,0 0 0,-1 0 0,1 0 16,21 21-16,0 0 0,-21 0 15,21 0-15,0 1 0,0-1 0,0 0 16,0 0-16,21 0 0,-21 0 16,21 1-16,1-22 0,-1 0 0,0 21 15,0-21-15,0 0 0,0 0 0</inkml:trace>
  <inkml:trace contextRef="#ctx0" brushRef="#br0" timeOffset="87508.96">7556 10245 0,'0'0'0,"0"-43"31,0 65-31,0-1 16,-21 0-16,0 21 0,21 1 0,0-1 15,-21 0-15,0 1 0,0-1 0,21 21 16,-22-20-16,1-1 0,21 0 16,-21 1-16,21-1 0,-21-21 15,21 22-15,-21-22 0,21 0 0,0 0 16,0 0-16,0 0 0,0 1 16,0-1-16,21-21 31,0 0-31,0-21 15,0-1-15,1 22 0,-1-21 0,0 0 16</inkml:trace>
  <inkml:trace contextRef="#ctx0" brushRef="#br0" timeOffset="88084.21">8107 10732 0,'0'-22'0,"0"44"0,0-65 16,0 22-16,0 0 0,0 0 15,0 0-15,-21-1 0,-1 1 16,1 0-16,0 21 0,0 0 16,0-21-16,0 21 0,-1 0 0,1 21 15,-21-21-15,21 21 0,-22 22 0,22-22 16,0 0-16,-21 21 0,21-21 16,-1 22-16,1-22 0,21 21 0,-21-21 15,21 1-15,-21-1 0,21 21 0,0-21 16,0 0-16,0 1 15,0-1-15,0 0 0,21-21 16,0 0-16,0 0 0,1 0 16,-1 0-16,0 0 0,0 0 15,21 0-15,-20-21 0,20 21 0,-21-21 16,21-1-16,-20 1 0,20 0 0,-21 0 16,21-21-16,-20 20 0,-1-20 15,21 0-15,-21-1 0,0 1 0,1-21 16,-1 20-16,0-20 0,0-1 15,0 22-15,0 0 0,-21-22 0,22 43 16,-1-21-16,-21 20 0,0 1 0,21 0 16,-21 0-16,-21 42 31,21 0-31,-21 22 0,-1-22 0,1 21 16,0 22-16,0-22 0,21 21 15,0 1-15,0-22 0,0 1 0,0 20 16,0-21-16,0-20 0,0 20 0,0 0 15,0-21-15,0 1 0,21-1 16,0 0-16,0 0 0,1-21 0,-1 0 16,0 21-16,0-21 0,0 0 0,0 0 15,1 0-15,20 0 0,-21-21 16,0 21-16,0-21 0,-21 0 16,22 0-16,-1-1 0,0 1 0,21-21 15</inkml:trace>
  <inkml:trace contextRef="#ctx0" brushRef="#br0" timeOffset="88881.38">9588 10414 0,'0'0'0,"0"-21"0,0 0 0,0-22 15,0 22-15,0 0 0,0 0 0,0 0 16,-21 0-16,21-1 0,0 1 0,0 0 16,-21 21-16,0 0 31,21 21-31,0 0 0,-21 1 0,21-1 16,0 21-16,0 0 0,0 22 15,0-22-15,0 1 0,0 20 0,-21-21 16,21 22-16,0-22 0,-22 1 0,22-1 15,0 0-15,0 1 0,0-1 16,0-21-16,-21 21 0,21-20 0,0-1 16,-21 0-16,21 0 0,-21-21 0,21 21 15,-21-21 1,21-21 0,0 0-16,0 0 15,0 0-15,0-1 16,0-20-16,0 21 0,0 0 0,21-22 15,0 22-15,-21-21 0,21 21 0,0-22 16,22 22-16,-22 0 0,21 0 16,-21 0-16,22 0 0,-1 21 0,22 0 15,-22 0-15,0 0 0,1 21 0,-1-21 16,-21 21-16,21 0 0,-20 21 16,-1-20-16,-21-1 0,0 21 0,0-21 15,0 0-15,-21 1 0,-22 20 0,22-21 16,-21 0-16,21 0 0,-22 1 15,22-1-15,0-21 0,0 21 0,-22 0 16,22-21-16,0 0 0,0 0 16,0 21-16,0-21 0,-1 0 15,1 0-15,0 0 0,0 0 16,0 0-16,0 0 0,-1 0 16,1 0-16,21-21 0,0 0 15,0 0 1,21 21-16,1-21 15,-1 21-15,0-22 0,0 1 0</inkml:trace>
  <inkml:trace contextRef="#ctx0" brushRef="#br0" timeOffset="89325.36">10096 10753 0,'0'-64'31,"0"43"-31,0 0 16,0 0-16,0 0 16,0-1-16,22 22 0,-1-21 15,0 21-15,0-21 0,0 21 16,0 0-16,1 0 16,-1 0-16,0 0 0,0 21 0,0 0 15,0 1-15,1-1 0,-1 21 16,0-21-16,-21 0 0,0 22 15,0-22-15,0 0 0,0 0 0,0 22 16,0-22-16,0 0 0,0 0 0,-21 0 16,0 0-16,21 1 15,-22-22-15,22 21 16,-21-21-16,21-21 16,0-1-1,0 1-15,0 0 16,21 0-16,-21 0 0,0-22 0,22 22 15,-22 0-15,21-21 0,-21 21 0,21-22 16,0 22-16,-21 0 16,21-21-16,0 20 0,1 22 0,-1-21 15,0 0-15,0 21 0,0 0 16,0-21-16,1 21 0,-1 0 16,0 0-16</inkml:trace>
  <inkml:trace contextRef="#ctx0" brushRef="#br0" timeOffset="89824.07">11049 10520 0,'0'0'15,"-21"0"-15,0 0 16,-1 0-16,1 0 16,0 0-16,0 0 0,0 0 15,0 21-15,-1 0 0,1 0 16,21 1-16,-21 20 0,21-21 0,-21 0 15,21 22-15,-21-22 0,21 0 0,0 21 16,0-21-16,0 1 0,0-1 0,0 0 16,0 0-16,0 0 0,0 0 15,21 1-15,0-22 0,21 0 16,-20 0-16,-1 0 0,21 0 16,-21 0-16,22 0 0,-22 0 15,21-22-15,0 22 0,1-21 0,-22 0 16,21 0-16,1 0 0,-22 0 0,0-1 15,21 1-15,-21 0 0,1-21 16,-22-1-16,0 22 0,21-21 0,-21 0 16,0-1-16,0 1 0,0 0 0,-21-1 15,-1 1-15,1 21 0,-21 0 16,21 21-16,-22 0 0,22 0 0,-21 0 16,0 0-16,20 21 0,-20 0 15,21 0-15,-21 21 0,20-20 0,1 20 16,0 0-16,0-21 0,0 22 15,21-1-15,0 0 0,0-20 0,0 20 16,0-21-16,0 0 0,0 0 16,0 1-16,0-1 0,0 0 0,21-21 15,0 0-15,0 21 0,0-21 0,1 0 16,-1 0-16,0 0 0,21 0 16,-21 0-16</inkml:trace>
  <inkml:trace contextRef="#ctx0" brushRef="#br0" timeOffset="90448.32">11599 10562 0,'0'0'16,"21"-21"-16,-21 0 0,22-21 0,-22 20 15,0 1-15,0 42 32,0 1-32,0-1 15,0 21-15,0-21 0,0 22 0,0-22 16,0 21-16,0-21 0,0 22 0,-22-22 15,22 0-15,0 0 0,0 0 16,0 0-16,0 1 0,0-1 0,0 0 16,22-21 15,-1 0-15,0-21-16,0 0 15,0-1-15,0 1 16,1 0-16,-22-21 0,21 21 0,0-1 15,0-20-15,0 21 0,0 0 0,1-22 16,-1 22-16,-21 0 16,21 21-16,-21 21 15,0 0-15,0 1 0,0-1 16,0 0-16,0 0 0,0 0 16,0 0-16,0 1 0,-21-1 0,21 0 15,0 0-15,0 0 0,0 0 0,0 1 16,21-22-1,0 0-15,21 0 0,-20 0 0,-1 0 0,21 0 16,-21 0-16,22 0 0,-1 0 16,-21 0-16,21-22 0,-20 1 15,20 21-15,-21-21 0,0 0 0,0 0 16,1 0-16,-1-22 0,0 22 0,-21-21 16,0-1-16,21 22 0,-21-21 15,0 0-15,0-1 0,0 22 0,0-21 16,0 21-16,0-1 0,-21 22 15,0 0-15,0 0 16,-1 0-16,1 0 0,0 0 16,0 22-16,0-22 0,21 21 0,0 0 15,0 0-15,0 0 16,21-21-16,0 0 16,0 0-16</inkml:trace>
  <inkml:trace contextRef="#ctx0" brushRef="#br0" timeOffset="90855.87">12954 10435 0,'0'0'0,"21"-21"0,0 0 31,-21 0-31,-21 0 16,0 21-16,0 0 0,0 0 0,-22 0 16,22 0-16,0 21 0,0 0 15,0-21-15,-1 21 0,1 0 0,0 0 16,21 1-16,0-1 0,0 0 15,0 0-15,0 0 0,0 0 16,21 1-16,0-1 0,1 0 16,-1-21-16,0 21 0,0 0 0,0-21 15,0 21-15,1-21 0,-1 22 0,0-1 16,0-21-16,0 21 0,-21 0 16,0 0-16,0 0 15,0 1 1,-21-22-16,0 0 15,0 0-15,0 0 0,-1 0 0,1 0 16,0 0-16,0 0 0,0 0 0,0 0 0,-1 0 16,1 0-16,0 0 15,0 0-15,0 0 0,0 0 16,21-22 0,0 1-1,21 21-15,0-21 16,0 21-16</inkml:trace>
  <inkml:trace contextRef="#ctx0" brushRef="#br0" timeOffset="91532.99">13144 10732 0,'22'0'0,"-44"0"0,65-22 0,-22 22 16,0-21-16,0 21 0,0-21 15,1 0-15,20 21 0,-21-21 0,21 0 16,22-1-16,-22 1 0,1 0 15,-22 0-15,21 0 0,-21 0 0,-21-1 16,0 1-16,0 0 0,0 0 0,-21 0 16,0 21-16,0 0 0,-22 0 15,22 0-15,-21 0 0,21 21 0,-22 0 16,22 0-16,-21 0 0,21 22 16,0-22-16,-1 21 0,22-21 0,0 22 15,-21-22-15,21 0 0,0 0 16,0 22-16,0-22 0,0 0 15,21-21-15,1 21 0,-1 0 0,0-21 16,21 21-16,-21-21 0,22 0 0,-1 0 16,-21 0-16,22 0 0,-1 22 15,-21-22-15,21 0 0,-20 0 0,20 0 16,-21 0-16,0 0 0,0-22 0,1 22 16,-22-21-16,21 0 0,0 0 15,-21 0-15,21-22 0,-21 22 16,0 0-16,0-21 0,21-1 0,0 22 15,-21-21-15,22 21 0,-1-22 16,0 22-16,0 0 0,0 0 16,0 0-16,1 21 0,20 0 15,-21 0-15,0 0 0,22 0 0,-22 21 16,0 0-16,0 0 0,0 0 16,0 22-16,-21-22 0,22 21 0,-22-21 15,0 22-15,0-22 0,0 0 0,0 21 16,0-20-16,-22-1 0,1-21 15,21 21-15,0 0 0,-21-21 16,21 21-16,-21-21 0,21-21 47,0 0-47,0 0 16,0 0-16,21-1 15,0 1-15,0-21 0,-21 21 0,22 0 16,-1-22-16,0 22 0,0 0 15,-21 0-15,21-22 0,0 22 0,1 0 16,-1 0-16,0 0 0,0 0 16,-21-1-16,21 1 0</inkml:trace>
  <inkml:trace contextRef="#ctx0" brushRef="#br0" timeOffset="92031.92">14944 10605 0,'0'0'0,"0"-22"16,0 1-16,0 0 0,21 21 0,-21-21 15,0 0-15,21 0 0,0 21 16,-21-22-16,0 44 16,0-1-1,0 0-15,0 21 0,0-21 16,0 22-16,0-1 0,0 0 0,0 1 15,0-1-15,0 0 0,0 1 0,0 20 16,0-20-16,0-1 0,0 21 16,0 1-16,0-22 0,0 22 15,-21-22-15,21 0 0,-21 1 0,21-1 16,0 0-16,0-20 0,0 20 16,0-21-16,0 0 0,0 0 0,0 1 15,21-44 16,-21 1-31,21 0 0,-21 0 16,0 0-16,21-22 0,-21 22 0,21-21 16,-21 0-16,22-1 0</inkml:trace>
  <inkml:trace contextRef="#ctx0" brushRef="#br0" timeOffset="92323.76">15071 10964 0,'0'-42'0,"0"296"0,0-466 16,0 107-16,0 62 0,0-20 15,0 20-15,0-20 0,0 21 0,0-1 16,0-20-16,21 42 0,0-22 0,-21 1 15,21 21-15,0 0 0,22-1 16,-22 22-16,0-21 0,21 21 0,1-21 16,-22 21-16,21 0 0,-21 0 15,0 21-15,22 0 0,-43 1 0,21-1 16,-21 21-16,0-21 0,0 22 0,0-22 16,0 21-16,-21-21 0,0 22 15,-1-22-15,1 0 0,-21 0 0,21 0 16,-22 0-16,22 1 0,-21-22 0,21 21 15,0-21-15,-1 0 16,22 21-16,-21-21 0,42 0 31,1 0-15,-1-21-16,21 21 0,-21-21 0,22 21 16,-22-22-16</inkml:trace>
  <inkml:trace contextRef="#ctx0" brushRef="#br0" timeOffset="93002.37">16002 10414 0,'0'0'0,"-21"21"31,0 0-31,-1-21 0,1 22 0,0-1 16,0 0-16,0 0 0,-22 21 15,43-20-15,-21-1 0,0 0 0,21 0 16,-21 21-16,21-20 0,0-1 0,0 0 15,0 0-15,21-21 16,0 21-16,0-21 0,1 0 0,-1 0 16,0 0-16,0 0 0,0 0 15,0 0-15,1 0 0,-1 0 16,0-21-16,0 21 0,-21-21 0,0 0 16,21 21-16,-21-21 0,0-1 0,0 1 15,0 0-15,0 0 16,0-21-16,-21 20 0,0 1 0,0 0 15,21 0-15,-21 0 0,-1 0 0,1-1 16,21 1-16,21 21 31,1 0-15,-1 0-16,0 0 0,0 0 0,21 0 16,-20 0-16,-1 0 0,21 0 15,-21 0-15,22-21 0,-22 21 0,21 0 16,0-21-16,-20 21 0,20 0 0,-21 0 15,0-21-15,0 21 0,1 0 16,-22 21 0,0 0-16,0 0 15,0 0-15,0 22 0,0-1 0,0-21 16,0 22-16,-22-1 0,1 0 0,21 1 16,0-1-16,-21 0 0,21 1 15,-21-1-15,0 0 0,21 22 0,0-22 16,-21 0-16,-1 1 0,1-1 0,0 22 15,21-22-15,-21 0 0,0 1 16,21-1-16,0-21 0,0 21 16,0-20-16,0 20 0,0-21 0,0 0 0,0 0 15,21-42 32,0 0-47,-21-21 16,21 21-16,-21-22 0,21 1 0,1 0 15,-1-1-15,-21 1 0</inkml:trace>
  <inkml:trace contextRef="#ctx0" brushRef="#br0" timeOffset="93329.18">16573 10647 0,'0'-42'16,"0"84"-16,0-127 0,0 43 16,0 21-16,0 0 0,0-1 0,0 1 0,22 0 15,-1 0-15,0 21 0,0-21 16,0 21-16,0 0 15,1-21-15,-1 21 0,21 0 0,-21 0 16,0 0-16,1 0 0,-1 0 16,0 0-16,0 21 0,-21 0 0,21 0 15,-21 0-15,0 22 0,0-22 16,0 0-16,0 21 0,-21-21 0,-21 22 16,21-22-16,-1 0 0,-20 0 0,21 0 15,-21 1-15,20-1 0,-20-21 16,21 21-16,0-21 0,-22 0 15,22 0-15,21 21 0,-21-21 16,42 0 15,0 0-31,1 0 16,-1 0-16,21-21 0,-21 0 16,22 21-16,-22-21 0</inkml:trace>
  <inkml:trace contextRef="#ctx0" brushRef="#br0" timeOffset="93711.96">17272 10478 0,'0'0'0,"0"-43"31,-21 64-15,0-21 0,-1 22-16,1 20 0,21-21 15,-21 0-15,21 22 0,-21-22 0,21 0 16,0 21-16,0-21 0,0 1 0,0-1 15,0 0-15,0 0 0,21 0 16,0-21-16,-21 21 0,21-21 0,1 0 16,-1 0-16,0 0 0,0 0 15,0 0-15,0 0 0,1 0 0,-1 0 16,0-21-16,0 0 0,0 21 0,0-42 16,-21 21-16,22-1 15,-1-20-15,0 0 0,-21-1 0,21 1 16,-21 21-16,21-21 0,-21-1 0,0 22 15,0 0-15,0 0 0,0 0 16,0 42 0,-21 0-1,21 0-15,0 0 0,-21 0 16,21 1-16,0-1 16,21 0-1</inkml:trace>
  <inkml:trace contextRef="#ctx0" brushRef="#br0" timeOffset="94040.09">17949 10414 0,'0'0'0,"0"-21"31,0 42-15,0 0-16,-21 22 0,21-22 15,0 21-15,-21 0 0,0 1 0,21-1 16,-21 0-16,-1 1 0,22 20 15,0-20-15,0-1 0,-21 0 0,21 1 16,-21-1-16,21 21 0,0-20 0,0-1 16,-21 0-16,21 22 0,-21-22 15,0-21-15,21 22 0,0-1 16,0-21-16,0 0 0,0 1 0,0-1 16,0 0-16,0 0 0,0 0 15,21-42 16,0 0-31,-21 0 16,21 0-16,-21-1 0,0-20 0,0 21 16,21-21-16,-21-1 0,21-20 15</inkml:trace>
  <inkml:trace contextRef="#ctx0" brushRef="#br0" timeOffset="94303.94">17907 10795 0,'0'0'0,"0"-63"0,0-1 15,21 1-15,0 20 0,-21-20 0,21 20 16,-21 1-16,22 0 0,-1 21 0,-21-22 15,21 22-15,0 0 0,0 0 16,0 0-16,1 21 0,-1-22 0,0 22 16,0 0-16,0 0 0,0 22 15,-21-1-15,0 0 16,0 0-16,0 0 0,0 22 0,0-1 16,-21-21-16,0 21 0,0 1 15,0-22-15,0 21 0,-1-21 0,1 1 16,0-1-16,0 0 0,0 0 0,0 0 15,-1-21-15,1 21 16,0-21-16,0 0 0,0 22 0,0-22 16,-1 0-16,1 0 0,0 0 0,0 0 15,0 0-15,-22 0 0,1 0 16</inkml:trace>
  <inkml:trace contextRef="#ctx0" brushRef="#br0" timeOffset="95295.73">1143 12742 0,'-21'0'31,"21"-21"-15,21 21 15,0 0-15,21-21-16,-20 21 0,-1 0 15,21 0-15,-21 0 0,22 0 16,-22 0-16,21-21 0,-21 21 0,0 0 15,1 0-15,-1 0 16,0 0-16,-42 0 31,0 0-31,-1 0 0</inkml:trace>
  <inkml:trace contextRef="#ctx0" brushRef="#br0" timeOffset="95778.71">1058 12700 0,'-21'0'0,"42"0"0,-42 21 0,0-21 0,0 21 16,0-21-16,-1 22 0,22-1 16,-21-21-16,0 21 0,0 0 0,0 0 15,21 0-15,-21 1 16,-1-1-16,1 0 0,0 0 0,21 0 16,0 0-16,-21 1 0,0-1 15,21 0 1,21-21 15,0 0-31,0 0 0,22-21 0,-22 0 16,0 21-16,21-22 0,-21 22 15,22 0-15,-1-21 0,0 21 16,-20 0-16,20 0 0,0 0 0,1 0 16,-1 0-16,0 0 15,1 21-15,-22 1 0,0-1 0,0 0 16,-21 0-16,0 0 0,0 22 15,0-22-15,0 0 0,-21 21 0,-21-21 16,20 1-16,-20-1 0,0 0 16,-1 0-16,1 0 0,0 0 15,-1 1-15,1-22 0,0 21 0,-22-21 16,43 0-16,-21 0 0,-1 0 16,22 0-16,0 0 0,-21 0 0,21 0 15,-1 0-15,1 0 16,0 0-16,21-21 15,0-1 1,21 22-16,0-21 0,1 0 16,20 21-16</inkml:trace>
  <inkml:trace contextRef="#ctx0" brushRef="#br0" timeOffset="96000.59">1799 13145 0,'0'0'0,"0"-22"109</inkml:trace>
  <inkml:trace contextRef="#ctx0" brushRef="#br0" timeOffset="96506.6">3556 12742 0,'0'0'0,"0"-21"15,-21 0-15,21 0 0,0 0 16,0 0-16,0-1 0,0 1 0,0 0 16,-21 21-16,-1 0 15,22 21 1,0 0-16,-21 1 15,21 20-15,-21 0 0,0 22 0,21-22 16,-21 22-16,21-1 0,-21-21 16,-1 22-16,1-22 0,21 1 15,-21-1-15,21 0 0,-21 1 0,21-1 16,0-21-16,0 0 0,0 0 16,0 1-16,-21-1 0,21 0 0,0 0 15,0-42 16,0 0-31</inkml:trace>
  <inkml:trace contextRef="#ctx0" brushRef="#br0" timeOffset="96804.61">3196 13018 0,'0'0'0,"0"-43"0,0 1 0,0 0 16,0-1-16,0 1 0,0 0 15,0-1-15,21 22 0,0 0 16,1 0-16,-1 0 0,0 21 15,0 0-15,0 0 0,0 0 0,22 21 16,-1 0-16,0 21 0,1 1 16,-1-1-16,0 0 0,1 1 0,-22 20 15,0-21-15,0 1 0,0-1 0,1 0 16,-22 1-16,21-22 0,-21 21 16,0-21-16,0 1 0,0-1 0,0 0 15,0 0-15,0 0 0,0 0 16,0-42 31,0 0-47,0 0 15,0 0-15,0-22 0,21 22 16</inkml:trace>
  <inkml:trace contextRef="#ctx0" brushRef="#br0" timeOffset="97068.62">4170 12446 0,'0'0'0,"-21"21"31,-1 0-31,1 1 0,0-1 16,0 0-16,0 21 0,0 1 0,-1-1 16,1 0-16,0 22 0,0-1 15,21-20-15,0-1 0,0 0 0,-21 1 16,21-1-16,0 0 0,-21 1 15,21-22-15,0 0 0,0 0 0,0 0 16,0 0-16,0 1 0,0-1 16,0 0-16,21-21 0,0 0 15,0 0-15,0 0 0,0 0 0,1-21 16,-1 21-16,0-21 0</inkml:trace>
  <inkml:trace contextRef="#ctx0" brushRef="#br0" timeOffset="97512.44">4508 12827 0,'0'0'0,"22"0"0,-22-21 0,0 0 31,-22 21-15,1 21-16,0 0 0,0 0 16,0 0-16,0 1 0,-1 20 0,1-21 15,21 21-15,-21 1 0,21-22 0,-21 21 16,21-21-16,0 22 15,0-22-15,0 21 0,0-21 0,0 1 0,0-1 16,0 0-16,21 0 16,0 0-16,0-21 0,1 21 0,-1-21 15,0 0-15,21 0 0,-21 0 0,22 0 16,-1 0-16,0-21 0,-20 0 16,20 21-16,0-21 0,1 0 0,-1 0 15,-21-22-15,21 22 0,1-21 16,-22 21-16,0-22 0,0 1 0,0 0 15,-21-1-15,0 1 0,0 0 0,0-1 16,0 1-16,-21 21 0,0 0 16,0-1-16,-21 1 0,-1 21 0,22 0 15,-21 0-15,-1 0 16,1 0-16,0 21 0,-1 1 0,22-1 16,-21-21-16,21 21 0,0 0 15,-1 0-15,22 0 0,0 1 0,0-1 16,0 0-16,0 0 0,22-21 15,-1 0-15,0 0 0,0 0 16,21 0-16</inkml:trace>
  <inkml:trace contextRef="#ctx0" brushRef="#br0" timeOffset="98024.15">5355 12488 0,'0'0'0,"0"-21"0,0 0 0,0 0 15,0 0-15,-21 42 32,0 0-32,21 0 15,-21 22-15,-1-22 0,1 21 0,21 22 16,-21-22-16,21 21 0,-21-20 16,21 20-16,-21-20 0,21-1 0,0 0 15,0 22-15,0-43 0,0 21 0,0 1 16,0-22-16,0 0 15,0 21-15,21-21 0,0-21 0,0 22 0,0-1 16,1-21-16,-1 0 16,0 0-16,0 0 0,0 0 0,0 0 15,1 0-15,-1-21 0,0-1 0,0 22 16,0-21-16,0 0 0,1 0 16,-1 0-16,0 0 0,0-1 0,-21-20 15,21 21-15,-21-21 0,21-1 16,-21 22-16,0 0 0,0-21 0,22 20 15,-22 44 17,0 20-32,0-21 0,0 0 15,0 0-15,-22 22 0,22-22 16,0 0-16,0 0 0,0 0 0,0 1 16,0-1-16,-21 0 0,21 0 15,0 0 1,0-42-1,21 21-15,1-21 16,-22 0-16,21 0 0,-21-1 16</inkml:trace>
  <inkml:trace contextRef="#ctx0" brushRef="#br0" timeOffset="98208.04">5821 12658 0,'0'0'0,"0"-21"15,0-43 1,0 85 46</inkml:trace>
  <inkml:trace contextRef="#ctx0" brushRef="#br0" timeOffset="98416.45">5270 12721 0,'-21'21'0,"42"-42"0,-63 42 16,42 1-1,21-22 16,0 0-31,1 0 0,-1-22 0,0 1 16,21 21-16,1 0 0,-22-21 0,21 21 16,0 0-16,1-21 0,-22 21 15</inkml:trace>
  <inkml:trace contextRef="#ctx0" brushRef="#br0" timeOffset="99315.94">6096 12912 0,'0'0'0,"21"21"0,0-21 0,0 0 16,1 0-16,-1 0 15,0 0-15,0 0 0,0-21 0,0 21 16,1-21-16,-1-1 0,0 1 16,0 0-16,0-21 0,0 21 0,1-1 15,-1-20-15,-21 21 0,21 0 16,-21-22-16,0 22 0,0 0 15,0-21-15,0 21 0,0-1 0,0 1 16,-21 0-16,21 0 0,-21 0 0,-1 21 16,1 0-16,0 0 15,0 0-15,0 0 0,21 21 0,0 0 16,-21 0-16,21 22 0,0-22 16,0 21-16,0 0 0,0 22 0,0-22 15,0 22-15,0-1 0,0 1 0,0-1 16,0 1-16,0-22 15,0 22-15,0-22 0,0 21 0,0 1 16,0-22-16,0 22 0,0-1 0,0 1 16,-22 20-16,22-20 0,-21-1 15,21 1-15,0-1 0,0 1 0,-21-1 16,21 1-16,-21-1 0,21 1 16,0-22-16,0 22 0,0-22 0,0 0 15,0 1-15,0-22 0,0 0 0,21-21 16,0 0-16,0 0 0,22-21 15,-22 0-15,21 0 0,-21-22 0,22 22 16,-1-21-16,0-1 0,1 1 0,-1 0 16,0-22-16,22 22 15,-22-22-15,1 1 0,-22-1 0,21 1 16,-21-1-16,0 1 0,1-1 0,-22 1 16,0 21-16,-22-22 0,1 22 15,0-1-15,-21 1 0,-1 0 0,1 21 16,0-22-16,-1 22 0,1 0 15,0 0-15,21 21 0,-22-21 0,22 21 16,0 0-16,42 0 31,0 0-15,0 0-16,1 0 0,20-22 0,0 22 16,-21-21-16,22 0 15,-1 21-15,0-21 0,22 0 0,-22 0 16,1-1-16,-1 1 0,0-21 15,-21 21-15,64-85 16,-43 42-16,-42 43 0,22-21 16,-22 21-16,0 0 0,0-1 15,-22 22 1,1 0-16,0 22 0,0-22 16,21 42-16,-21-21 0,21 21 15,-21 1-15,21-22 0,-22 21 0,22 1 16,0-1-16,0-21 0,0 0 15,0 0-15,0 1 0,0-1 16,0 0-16,22-21 16,-1 0-1,0 0-15,-21-21 0,21 0 16,-21-1-16,21-20 0,-21 21 0</inkml:trace>
  <inkml:trace contextRef="#ctx0" brushRef="#br0" timeOffset="99495.83">7197 12446 0,'0'0'0,"0"-21"0,0 0 16,-22 21-16,1 0 16,0-21-16,0 21 15,0 0 1,21 21-16,0 0 16,0 0-16,0 0 15,21-21-15,0 21 16,0-21-16,0 22 0,1-22 0,-1 21 15,0-21-15</inkml:trace>
  <inkml:trace contextRef="#ctx0" brushRef="#br0" timeOffset="99792.66">7810 12594 0,'0'0'16,"0"-21"-16,-21 0 15,0 0-15,0 21 0,0-21 16,0 21-16,-1 0 0,1 0 0,0 0 15,0 0-15,0 0 0,0 0 16,-1 21-16,1 0 0,21 0 0,-21 0 16,0 22-16,21-1 0,-21 0 0,21 1 15,0-1-15,0 0 0,0 1 16,0-22-16,0 21 0,0 0 0,0-20 16,21-1-16,0 0 0,0 0 15,0 0-15,1 0 0,20-21 0,-21 0 16,21 0-16,1 0 0,-1 0 0,22 0 15,-22-21-15,21 21 0,-20-21 16,20 0-16,-20 0 0,20 0 16,-21-1-16,22 1 0,-22 0 0,1-21 15</inkml:trace>
  <inkml:trace contextRef="#ctx0" brushRef="#br0" timeOffset="101640.63">8615 12658 0,'-43'63'0,"107"-169"0,-85 149 0,63-107 15,-42 43-15,0 0 0,0 0 16,0 0-16,-21 21 0,0 0 15,0 0-15,-1 0 0,1 0 16,-21 0-16,21 0 0,0 21 0,-22 0 16,22 0-16,-21 21 0,21-20 15,-1 20-15,1 0 0,0 1 16,0-1-16,0 0 0,21-21 0,-21 22 16,21-22-16,0 21 0,0-21 15,0 1-15,0-1 0,21 0 0,0-21 16,-21 21-16,21-21 0,0 0 0,0 0 15,1 0-15,-1 0 0,0 0 16,0-21-16,0 0 0,0 0 0,1-1 16,-1 1-16,0 0 0,0-21 15,0-1-15,0 1 0,1 0 0,-1 21 16,0-22-16,-21 1 0,0 0 0,21-1 16,-21 22-16,0 0 0,21 0 15,-21 0-15,0 42 16,-21 0-1,21 0-15,-21 0 0,21 22 16,0-22-16,0 21 0,0 0 0,0 1 16,0-1-16,0-21 0,0 22 15,0-22-15,0 21 0,0-21 0,21 0 16,0 1-16,-21-1 0,21-21 0,22 0 16,-22 21-16,0-21 0,0 0 15,22 0-15,-22 0 0,0-21 0,0 0 16,0-1-16,0 1 0,22 0 15,-22-21-15,0 21 0,0-22 16,0-20-16,1 20 0,-1 1 0,0 0 16,0-22-16,0 22 0,-21 0 15,21-1-15,1-20 0,-1 20 0,-21 1 16,0 21-16,0-21 0,0 20 16,0 1-16,-21 21 15,-1 21-15,22 1 16,-21 20-16,21-21 0,0 21 15,0 1-15,0-1 0,0 0 16,0 1-16,0-1 0,0 22 0,0-22 16,0 0-16,-21 1 0,21-1 0,0 0 15,0 1-15,0-1 0,0-21 16,0 0-16,0 0 0,0 1 16,21-1-16,0-21 0,1 0 0,-1 0 15,0 0-15,0 0 16,21 0-16,-20-21 0,-1 21 0,0-22 15,0 1-15,21 0 0,-20-21 16,-1 21-16,0-22 0,0 22 0,0-21 16,0-1-16,1 22 0,-1-21 0,0 21 15,0 0-15,0-1 0,-21 1 16,21 21-16,-21 21 31,0 22-31,0-22 16,0 0-16,0 21 0,0-20 0,0 20 15,0-21-15,0 0 0,0 0 16,0 22-16,0-22 0,0 0 16,22 0-16,-1-21 0,0 0 0,0 21 15,0-21-15,0 0 16,1 0-16,-1 0 0,-21-21 0,21 0 16,0 21-16,0-21 0,0 0 15,1 0-15,-1-22 0,0 22 0,0 0 16,0-21-16,0 20 15,1-20-15,-1 21 0,0 0 0,0 0 16,-21-1-16,0 1 0,21 21 0,-21 21 31,0 1-31,0-1 16,-21 0-16,21 0 0,0 21 16,0-20-16,0-1 0,0 21 0,0-21 15,0 0-15,0 1 0,0-1 16,0 0-16,0 0 0,21-21 15,0 0-15,1 0 0,-1 0 16,0 0-16,0 0 16,0 0-16,0-21 0,-21 0 15,22 0-15,-1-1 0,-21 1 16,0-21-16,0 21 0,21-22 0,-21 22 16,0-21-16,0 21 0,0-22 15,0 22-15,-21 0 0,21 0 0,-43 0 16,22 21-16,0 0 0,-21-21 0,21 21 15,-1 0-15,-20 0 0,21 0 16,0 21-16,21 0 16,0 0-16,0 0 15,21 0-15,0-21 16,0 0-16,22 0 0,-22 0 0,0 0 16,21 0-16,-21 0 15,22 0-15,-22 0 0,0 0 0,0 0 16,22 0-16,-22 0 0,21 0 15,-21-21-15,22 0 0,-22 21 0,21 0 16,-21 0-16,22-21 0,-22 21 0,0 0 16,0 0-16,0 0 0,-21 21 15,0 0 1,0 0-16,0 1 16,0-1-16,0 21 0,0-21 0,-21 0 15,21 1-15,-21 20 0,21-21 0,-21 0 16,21 0-16,0 1 0,0-1 15,0 0-15,-21-21 0,21 21 16,0 0-16,0-42 47,0 0-31,0 0-16,0 0 0,0-1 0,21-20 15,0 21-15,-21-21 0,21 20 16,0-20-16,0 0 0,1 21 0,20-22 15,-21 22-15,21-21 0,22 21 16,-22-1-16,22 1 0,-22 0 0,0 0 16,1 21-16,-22 0 0,0 0 0,0 21 15,0 0-15,-21 0 16,0 1-16,0-1 0,0 21 0,0-21 16,0 0-16,0 22 0,0-22 15,0 21-15,0-21 0,-21 1 0,21 20 16,0-21-16,0 0 0,0 0 15,0 1-15,21-22 0,1 0 16,-1 0-16,0 0 0,0 0 16,0 0-16,0 0 0,1-22 15,-1 22-15,0-21 0,-21 0 16,21 0-16,0 0 0,0 0 0,-21-1 16,0 1-16,22 0 0,-22 0 0,21 0 15,-21 0-15,0-1 16,0 1-16,0 0 0,0 0 15,0 0-15,0 0 0,0-1 16</inkml:trace>
  <inkml:trace contextRef="#ctx0" brushRef="#br0" timeOffset="101900.48">10245 12065 0,'0'0'0,"-43"0"15,22-21-15,0 21 0,0 0 16,21-21-16,0 0 31,-21 21 32</inkml:trace>
  <inkml:trace contextRef="#ctx0" brushRef="#br0" timeOffset="102143.86">9292 12510 0,'0'0'0,"0"21"0,21 0 16,0-21-16,1 0 0,-1 0 0,21 0 16,-21 0-16,22 0 0,-1 0 0,-21 0 15,21 0-15,1 0 0,-22 0 16,21 0-16,-21 0 0,22 0 0,-22 0 16,21-21-16,-21 21 15,1 0-15,-1 0 0,0 0 0,0-21 16,0 21-16,0 0 0,1 0 0,-1 0 15,0 0-15,0-22 0,0 22 16,0 0-16,22 0 0,-1 0 0</inkml:trace>
  <inkml:trace contextRef="#ctx0" brushRef="#br0" timeOffset="102540.63">12615 12806 0,'0'21'0,"-21"-21"16,0 21 0,21-42 62,0 0-78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2:18:27.9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2942 0,'0'0'0,"0"-233"0,0 22 0,0 20 16,0 43-16,0 21 0,0 42 16,0 1-16,0 20 0,22 22 15,-22-22-15</inkml:trace>
  <inkml:trace contextRef="#ctx0" brushRef="#br0" timeOffset="1500.67">2201 699 0,'21'0'31,"-21"-22"-15,22 1-16,-1 0 16,0 21-16,-21-21 0,21 0 15,-21 0-15,21 21 0,-21-22 16,0 1-16,-21 21 16,0 0-16,0 0 15,0 0-15,-22 0 0,22 21 0,-21-21 16,-1 22-16,22-1 0,-21 21 15,0-21-15,-1 22 0,1-1 16,-22 21-16,22 1 0,0-1 0,-22 1 16,22-1-16,0 1 0,-1-1 15,22-20-15,0 20 0,0-20 0,21-1 16,0 21-16,0-41 0,0 20 16,0 0-16,0-21 15,21 22-15,0-22 0,21 0 0,-20 0 16,20-21-16,0 21 0,-21-21 15,22 0-15,-1 0 0,0 0 0,1-21 16,-22 0-16,21 0 0,1 0 16,-22 0-16,21-1 0,-21-20 15,0 21-15,1 0 0,-1-22 0,-21 22 16,0 0-16,0 0 0,-21 0 16,-1 0-16,1-1 0,0 22 0,-21 0 15,-1 0-15,1 0 0,0 0 16,-1 22-16,1-1 0,0-21 15,21 21-15,-22-21 0,22 21 16,0 0-16,21 0 16,21-21-1,0 0-15,22 0 16,-22 0-16,21 0 0,-21-21 0,22 0 16,-1 21-16,-21-21 0,21 21 15,-20 0-15,20-21 0,-21 21 16,0 0-16,0 0 0,1 0 0,-22 21 15,0 0 1,0 0-16,0 0 0,-22 1 0,22 20 16,-21 0-16,0 1 15,0-1-15,0 21 0,21 1 0,-21-1 16,-1 1-16,1 21 0,-21-22 16,21 1-16,0-1 0,-1 1 15,1-1-15,0 1 0,0-1 0,0 1 16,0-22-16,21 0 0,-22 1 15,22-1-15,0-21 0,0 0 0,0 0 16,22-21 0,-22-21-16,21 21 15,0-42-15,-21 21 0,21 0 16,-21-22-16,21 1 0,0 0 0,-21-1 16,22-20-16,-1 20 15,0-20-15</inkml:trace>
  <inkml:trace contextRef="#ctx0" brushRef="#br0" timeOffset="1941.89">2476 1376 0,'0'0'0,"-21"0"0,0 21 0,21 0 16,-21-21-16,21 21 15,21-21 1,0 0 0,0-21-16,22 21 0,-22-21 15,21 0-15,1 0 0,-22 0 0,21-1 16,-21 1-16,0 0 0,1 21 16,-22-21-16,0 0 0,0 0 0,0-1 15,-22 22 1,1 0-16,-21 0 0,21 0 15,-22 22-15,1-22 0,0 21 0,-1 0 16,22 0-16,-21 0 16,21 0-16,-22 1 0,43 20 0,0-21 15,0 0-15,0 0 0,0 1 16,0-1-16,0 0 0,43 0 16,-22 0-16,0-21 0,0 0 15,22 21-15,-22-21 0,21 0 0,0 0 16,-20 0-16,20 0 0,0 0 15,1-21-15,-22 0 0,21 21 0,0-21 16,-20 0-16,20-22 0,-21 22 16,21-21-16</inkml:trace>
  <inkml:trace contextRef="#ctx0" brushRef="#br0" timeOffset="2208.35">3365 656 0,'0'0'0,"0"-21"16,0-21-1,-21 42 1,0 21-16,0 0 0,0 0 16,0 22-16,-1-1 0,22 0 0,-21 22 15,0-22-15,0 22 0,0-1 16,0 1-16,21-1 0,-22-21 0,22 22 16,-21-22-16,21 1 0,0-22 15,0 21-15,0-21 0,0 0 16,0 1-16,0-1 0,0 0 15,21-21 1,1 0-16,-22-21 0,21 21 16,0-21-16,0-1 0,-21 1 0,21-21 15,0 0-15</inkml:trace>
  <inkml:trace contextRef="#ctx0" brushRef="#br0" timeOffset="2405.23">2942 974 0,'0'0'0,"0"21"16,21-21 15,0 0-31,1 0 0,-1 0 16,21 0-16,0 0 0,1-21 15,-1 21-15,0-21 0,1 21 0,20-22 16,-20 1-16,20 0 0,1 0 15</inkml:trace>
  <inkml:trace contextRef="#ctx0" brushRef="#br0" timeOffset="3024.89">3979 741 0,'-21'0'16,"0"0"-1,21 21-15,-21 0 0,0 0 0,-1 1 16,1 20-16,0 0 0,21 1 15,-21-1-15,0 0 0,21 1 16,0-1-16,-21 0 0,-1 1 0,1-22 16,21 21-16,0-21 0,-21 22 15,21-22-15,-21 0 0,21 0 0,0 0 16,21-42 15,0 0-15,0 0-16,1 0 0,-1-22 15,0 1-15,0 21 0,21-22 16,-20 1-16,-1 0 0,0 21 0,0-1 16,0-20-16,0 42 0,-21-21 15,22 21-15,-22 21 16,0 0-16,0 0 0,0 1 16,0-1-16,0 21 0,0-21 0,0 22 15,0-22-15,0 21 0,0-21 16,0 0-16,0 1 0,0-1 0,0 0 15,21 0-15,-21 0 0,21-21 16,0 0-16,0 21 0,0-21 0,1 0 16,20 0-16,0 0 15,-21-21-15,22 21 0,-1-21 0,0 0 16,22 0-16,-22-22 0,1 1 16,-1 0-16,0-1 0,1-20 0,-22-1 15,0 1-15,0-1 0,-21 22 16,0-21-16,0 20 0,-21 1 0,0 0 15,0-1-15,-22 22 0,1 0 16,21 21-16,-22 0 0,1 0 0,0 0 16,-1 0-16,1 0 0,21 21 15,-21-21-15,20 21 0,1 22 0,21-22 16,0 0-16,0 21 0,0-21 16,0 1-16,0 20 0,21-21 15,-21 21-15,43-20 0,-22-1 16,0 0-16,21-21 0,-20 21 0</inkml:trace>
  <inkml:trace contextRef="#ctx0" brushRef="#br0" timeOffset="3280.79">4974 1037 0,'0'21'31,"0"1"-31,0-1 15,-21 0-15,21 0 0,-21-21 16,21 21-16,0 0 0,0 1 0,0-1 16,0 0-16,0 0 0,0 0 15,0 0 1,-21-21-16,21-21 47,0 0-47,0 0 0,0 0 0,0 0 15</inkml:trace>
  <inkml:trace contextRef="#ctx0" brushRef="#br0" timeOffset="3444.7">4974 889 0,'0'0'0,"0"-21"0,0 0 0,0 0 0,0-1 16,0 1-16,0 0 16,0 42 30,0 0-30,21-21-16,-21 22 16,21-22-16</inkml:trace>
  <inkml:trace contextRef="#ctx0" brushRef="#br0" timeOffset="3908.44">5228 995 0,'0'0'0,"0"21"0,0 43 16,0-43-1,0 0-15,0 0 0,0 0 16,-21 0-16,21 1 0,0-1 16,0 0-16,0 0 0,0 0 15,0 0 1,0-42 15,-21 21-15,21-21-16,0 0 0,0 0 0,0 0 15,0-1-15,0 1 0,0-21 16,0 21-16,21-22 0,0 22 16,0-21-16,0 0 0,1 20 0,-1-20 15,21 21-15,-21 0 0,22 21 16,-22-21-16,21 21 0,0 0 0,-20 0 15,20 21-15,-21 0 16,0 0-16,22 0 0,-43 0 0,21 22 0,0-22 16,-21 21-16,0-21 0,0 22 15,0-22-15,0 0 0,0 0 16,-21 22-16,0-22 0,-1 0 16,1 0-16,0-21 0,21 21 15,-21-21-15,21-21 31</inkml:trace>
  <inkml:trace contextRef="#ctx0" brushRef="#br0" timeOffset="4492.1">6329 804 0,'0'0'0,"-21"0"0,-1 0 0,1-21 0,0 21 15,0 0-15,0 0 16,0 0-16,-1 21 0,1-21 0,0 22 16,-21-1-16,21 21 0,-1-21 15,1 22-15,0-1 0,21-21 16,-21 21-16,21 1 0,-21-22 15,21 21-15,0-21 0,0 1 0,0-1 16,0 0-16,21 0 0,-21 0 16,21-21-16,0 0 0,0 0 0,1 0 15,20 0-15,-21 0 0,0 0 16,0 0-16,1-21 0,-1 0 0,21 0 16,-21 0-16,0-1 0,1-20 15,20 0-15,-21-1 0,0-20 0,0-1 16,22 22-16,-22-21 0,0-1 15,0 1-15,0-1 0,1 1 0,-22 20 16,0-20-16,0 20 16,0 1-16,0 21 0,0-21 0,0 20 15,-22 22 1,1 22-16,0-1 0,0 21 16,21 0-16,-21 1 0,0-1 15,-1 22-15,22-22 0,0 21 0,0 1 16,-21-22-16,21 22 0,0-1 15,0-20-15,0-1 0,0 0 0,0 1 16,0-22-16,0 21 0,0-21 16,0 0-16,0 1 0,21-1 0,1-21 15,-1 0-15,0 0 16,0 0-16,0 0 0,0 0 16,1 0-16,-1-21 0,21-1 0</inkml:trace>
  <inkml:trace contextRef="#ctx0" brushRef="#br0" timeOffset="4928.85">7027 868 0,'0'0'0,"-21"0"31,0 21-15,0 0-16,0 0 0,-1 1 15,1 20-15,0-21 0,0 0 16,0 22-16,0-22 0,21 21 15,0-21-15,0 0 0,0 1 16,0-1-16,0 0 0,0 0 0,0 0 16,21-21-16,0 0 0,21 21 15,-21-21-15,22 0 0,-1 0 0,-21 0 16,22 0-16,-1-21 0,0 0 16,-21 0-16,22 0 0,-1 0 0,-21-1 15,22 1-15,-22-21 0,0 0 16,0-1-16,-21 1 0,0 0 0,0-1 15,0 1-15,0 0 0,-21 20 16,0 1-16,0 0 0,-1 0 0,1 21 16,0 0-16,-21 0 0,-1 0 15,22 21-15,-21 0 0,0 0 16,20 1-16,-20 20 0,21-21 0,-21 21 16,20 1-16,1-22 0,21 0 15,0 21-15,0-20 0,0-1 0,0 0 16,0 0-16,21 0 0,1-21 15,20 0-15,-21 0 0,21 0 0,1 0 16,-22 0-16</inkml:trace>
  <inkml:trace contextRef="#ctx0" brushRef="#br0" timeOffset="5448.55">7620 868 0,'0'0'0,"21"0"15,-21-42 1,0 63-1,0 0-15,-21 0 0,0 0 16,0 22-16,-1-22 0,22 0 16,-21 21-16,21-21 0,-21 1 0,21 20 15,-21-21-15,21 0 0,0 0 16,0 1-16,0-1 0,21-21 31,0 0-31,0 0 0,1 0 0,-1 0 16,21-21-16,-21-1 0,0 1 15,1 0-15,-1-21 16,21 21-16,-21-1 0,22-20 0,-22 21 16,0 0-16,0 0 0,0-1 15,-21 44 1,0-1-16,0 0 16,0 0-16,0 0 0,0 0 0,-21 22 15,21-22-15,0 0 0,0 0 16,0 0-16,0 1 0,0-1 0,0 0 15,21-21-15,0 0 16,1 0-16,-1 0 0,0 0 0,0 0 16,21 0-16,-20 0 0,-1 0 0,0-21 15,21 0-15,-21-1 16,1 1-16,-1-21 0,-21 21 0,21-22 16,0 1-16,-21 0 0,0-22 15,0 22-15,0 0 0,0 20 0,0 1 16,0 0-16,-21 0 0,0 0 15,0 21-15,-1 0 0,1 0 0,-21 0 16,21 21-16,0 0 0,-1 0 16,1-21-16,0 21 0</inkml:trace>
  <inkml:trace contextRef="#ctx0" brushRef="#br0" timeOffset="6008.23">9123 572 0,'0'42'0,"0"-84"0,0 20 0,0 1 16,0 0-16,-21 0 0,-1 21 0,22-21 15,-21 21-15,0 0 16,0 21-16,0 0 16,21 0-16,-21 22 0,-1-1 0,1 0 15,21 1-15,-21 20 0,0 1 16,0-1-16,0 1 0,-1-1 0,1-21 15,0 1-15,21-1 0,0 0 16,-21 1-16,21-22 0,0 0 0,-21 0 16,21 0-16,0 1 15,21-44 1,0 1 0,0 0-16,0 0 0,1 0 15,20-22-15,-21 1 0,21 0 0</inkml:trace>
  <inkml:trace contextRef="#ctx0" brushRef="#br0" timeOffset="6232.1">9440 445 0,'0'0'0,"21"-22"0,-21 44 31,0 20-31,0-21 0,0 21 16,-21-20-16,0 20 0,0 0 15,21 1-15,-21 20 0,21-21 0,0 22 16,-21-22-16,21 1 0,-22-1 15,22 0-15,0 1 0,0-1 16,0-21-16,-21 0 0,21 0 0,0 1 16,0-1-16,0-42 31,-21 21-15</inkml:trace>
  <inkml:trace contextRef="#ctx0" brushRef="#br0" timeOffset="6424.99">8784 953 0,'0'0'0,"-21"0"0,0 0 15,42 0 17,0 0-32,0 0 0,22 0 15,-1 0-15,0 0 0,1-22 16,-1 22-16,0 0 0,22 0 0,-22-21 15,22 21-15,-22 0 0,0-21 16,1 21-16</inkml:trace>
  <inkml:trace contextRef="#ctx0" brushRef="#br0" timeOffset="6960.68">10075 974 0,'0'0'0,"0"-43"31,-21 43-31,0-21 16,0 0-16,0 0 0,-1 0 0,1 0 15,0-1-15,0 1 0,0 0 16,-22 0-16,22 21 0,0 0 0,0 0 16,0 0-16,-22 0 0,22 0 15,-21 0-15,21 21 0,0 21 0,-22-20 16,22 20-16,0 0 0,0 1 15,0-1-15,-1 0 0,1 1 16,21-1-16,0 0 0,0-21 0,0 1 16,0-1-16,0 0 0,0 0 15,21 0-15,22-21 0,-22 0 16,0 0-16,21 0 0,1 0 16,-22-21-16,21 0 0,1 21 0,-1-21 15,0 0-15,-21-1 0,22-20 16,-22 21-16,0 0 0,0-22 0,0 1 15,-21 21-15,0-21 0,0 20 16,0-20-16,0 21 0,0 0 0,0 42 31,-21 0-31,0 0 16,0 22-16,0-1 0,21-21 16,-21 21-16,21-20 0,-22 20 0,22-21 15,0 21-15,0-20 0,0-1 16,0 0-16,22-21 0,-1 21 0,0-21 15,0 21-15,21-21 0,-20 0 16,20 0-16,0 0 0,1-21 0,-22 0 16,21 21-16,0-21 0,1 0 0,-22-1 15,21 1-15</inkml:trace>
  <inkml:trace contextRef="#ctx0" brushRef="#br0" timeOffset="7396.95">10477 804 0,'0'0'0,"-21"0"31,21 22-31,-21-1 16,0 21-16,21-21 0,-21 0 16,21 22-16,0-22 0,-21 21 0,21-21 15,-22 22-15,22-22 0,0 0 16,0 0-16,0 0 0,0 1 0,0-1 16,-21-42 30,21-1-30,0 1-16,0 0 0,0 0 0,0-21 16,0 20-16,0-20 0,0 0 15,21 21-15,1-22 0,-1 1 0,0 0 16,0-1-16,21 22 0,-20 0 16,20 0-16,0 0 0,-21 21 0,22 0 15,-1 0-15,0 0 0,-20 21 16,20 0-16,-21 21 0,0-21 0,0 22 15,-21-1-15,0-21 0,0 22 16,0-1-16,0-21 0,0 0 0,0 22 16,-21-22-16,21 0 15,-21 0-15,0 0 0,0-21 0,0 21 16,42-21 15,21-21-15,-21 0-16</inkml:trace>
  <inkml:trace contextRef="#ctx0" brushRef="#br0" timeOffset="7945.15">11747 699 0,'0'0'0,"0"-22"0,-21 1 15,0 21-15,0 0 16,-21-21-16,20 21 0,1 0 0,-21 0 15,21 0-15,-22 0 0,1 21 0,0 0 16,-1 1-16,1-1 0,0 21 16,-1 0-16,22-20 0,-21 20 0,21 0 15,0 1-15,-1-1 0,22 0 16,-21 1-16,21-22 0,0 21 0,0-21 16,21 0-16,1 1 0,-1-1 15,0 0-15,21-21 0,-21 0 16,22 0-16,-22 0 0,21 0 15,1 0-15,-1 0 0,-21-21 0,21 0 16,-20-1-16,20 1 0,-21-21 16,21 21-16,-20-43 0,-1 22 0,0-22 15,21 22-15,-21-21 0,1-1 0,-1 1 16,0-1-16,0 22 0,0-22 16,0 1-16,-21 20 0,0 1 0,0 0 15,0 21-15,0-1 0,0 1 16,-21 42-1,0 22-15,0-22 0,0 21 16,0 22-16,-1-22 0,1 22 16,0-1-16,21-21 0,0 22 15,-21-1-15,21 1 0,0-22 0,-21 22 16,21-22-16,0 0 0,0 1 16,0-22-16,0 21 0,0-21 0,0 1 15,21-22-15,0 21 0,0 0 16,0-21-16,1 0 0,-1 0 15,0 0-15,0-21 0,0 0 16,22-1-16,-22 1 0,21-21 0,-21 21 16,22-22-16,-1-20 0</inkml:trace>
  <inkml:trace contextRef="#ctx0" brushRef="#br0" timeOffset="8180.52">12509 402 0,'0'0'0,"0"-42"0,0 21 0,0 0 0,0-1 16,0 1-16,-21 21 15,0 21-15,0 1 0,0-1 16,21 21-16,-21 0 0,-1 1 16,1-1-16,0 0 0,0 22 0,0-22 15,21 22-15,-21-22 0,21 22 16,-22-22-16,22 21 0,0-20 0,0-1 16,-21-21-16,21 22 0,0-22 0,0 0 15,0 0-15,0 0 0,0 0 16,21-21-1,1 0 1,-1-21-16,0 0 0,0 0 0</inkml:trace>
  <inkml:trace contextRef="#ctx0" brushRef="#br0" timeOffset="8564.29">12615 953 0,'0'21'16,"21"-21"15,1 0-15,-1 0-16,0 0 0,0 0 15,0-21-15,0-1 16,1 1-16,-1 21 0,0-21 0,0-21 16,0 21-16,-21-1 0,0 1 0,0 0 15,0-21-15,0 21 16,0-1-16,-21 22 0,0 0 0,0 0 15,-22 0-15,22 22 0,0-1 16,-21 0-16,21 21 0,-22-21 0,22 22 16,0-1-16,0-21 0,21 22 15,0-1-15,0-21 0,0 21 16,0-20-16,0-1 0,0 0 0,0 0 16,21 0-16,21-21 0,-21 21 0,1-21 15,20 0-15,-21 0 0,21 0 16,-20 0-16,20 0 0,-21 0 15,0-21-15,0 21 0,1-21 0,-1 21 16,-21-21-16,21 0 0,-21 0 16,0-1-16</inkml:trace>
  <inkml:trace contextRef="#ctx0" brushRef="#br0" timeOffset="9544.52">16997 106 0,'0'0'0,"0"-21"0,0 0 16,0-1-16,0 1 15,0 0-15,-21 21 32,21 21-32,-22 0 15,22 22-15,0-1 0,0 0 0,0 22 16,0-22-16,-21 22 0,21-1 16,0-20-16,0 20 0,-21-21 0,21 22 15,-21-1-15,0 1 0,21-1 16,-21 22-16,21-21 0,-22-1 0,22 22 15,0-22-15,0 22 0,0-22 16,0 1-16,-21 21 0,21-22 0,0 22 16,0-1-16,0-20 0,-21 21 15,21-1-15,0-20 0,0 20 16,-21-20-16,0 21 0,21-1 0,-21 1 16,21-22-16,-22 22 0,1 0 15,21-1-15,-21-20 0,0 21 0,21-22 16,-21 1-16,21 20 0,-21-20 15,-1-1-15,22 22 0,-21-22 0,0 1 16,0 21-16,0-22 0,0 1 0,-1-1 16,1 1-16,0 20 0,21-20 15,-21-1-15,0 1 0,0-1 0,-1 1 16,1-1-16,0 1 0,0-1 16,0-20-16,0-1 0,21 0 0,0 1 15,0-1-15,0-21 0,0 21 16,0-20-16,0-1 0,0 0 15</inkml:trace>
  <inkml:trace contextRef="#ctx0" brushRef="#br0" timeOffset="10772.34">18965 508 0,'21'0'0,"1"-21"16,-22 0-16,21 21 0,0-21 15,-21-1-15,0 1 16,-21 21-1,0 0 1,-1 21-16,1-21 0,0 22 16,0-1-16,0 21 0,-22-21 15,22 22-15,0-1 0,-21 0 16,21 1-16,-1 20 0,1-21 0,0 22 16,0-22-16,0 22 0,21-22 15,0 0-15,0 1 0,0-1 0,0 0 16,21-20-16,0-1 0,0 0 15,22 0-15,-22-21 0,21 0 0,-21 0 16,22 0-16,-22 0 0,21 0 16,0-21-16,-20 0 0,20 0 0,0-1 15,-21 1-15,22-21 0,-22 21 16,-21-22-16,0 22 0,0-21 0,0 21 16,0-22-16,0 22 0,-21-21 15,0 21-15,-1 21 0,1-21 16,0 21-16,0 0 0,0 0 15,0 0-15,-1 0 0,1 0 0,0 0 16,21 21 0,0 0-16,21-21 31,0 0-31,1 21 0,-1-21 16,0 21-16,0-21 0,-21 21 15,21 22-15,0-22 0,-21 0 0,22 21 16,-22 1-16,0-1 0,0 0 15,0 1-15,0-1 0,-22 0 16,1 1-16,0-1 0,0 0 16,21 1-16,-21-1 0,0 0 0,-1 1 15,22-22-15,0 0 0,0 21 16,-21-20-16,21-1 0,0-42 31,0-1-31,21 1 16,1 0-16,-1-21 0</inkml:trace>
  <inkml:trace contextRef="#ctx0" brushRef="#br0" timeOffset="11153.12">19389 1037 0,'-22'0'0,"1"0"15,42-21 32,1 21-47,20-21 0,-21 0 16,21 21-16,1-21 0,-22-1 15,21-20-15,-21 21 0,1 0 0,-1 0 16,0-1-16,-21 1 16,0 0-16,-21 21 15,-22 0-15,22 0 16,-21 21-16,21 0 0,-22 22 0,1-22 15,0 21-15,-1 1 0,22-1 16,-21 0-16,21 1 0,0-1 0,-1 0 16,22-21-16,0 22 0,0-22 15,0 0-15,0 0 0,43 0 0,-22 1 16,21-22-16,1 0 0,-1 0 16,21 0-16,-20 0 0,20 0 0,1-22 15,-1 1-15,1 0 0,-1 0 16,-20-21-16,20-1 0,1 1 15</inkml:trace>
  <inkml:trace contextRef="#ctx0" brushRef="#br0" timeOffset="11388.98">20362 699 0,'0'0'0,"21"-64"0,1 22 0,-1-1 15,-21 1-15,21 0 0,-21-1 16,0 22-16,0 0 0,0 0 16,-21 21-16,0 0 0,-1 21 15,1 0-15,0 22 0,0-1 16,0 0-16,0 1 0,-1-1 0,1 21 15,0 1-15,0-22 0,0 22 16,0-1-16,21-20 0,-22-1 0,22 0 16,-21 1-16,21-1 0,0-21 15,0 21-15,0-20 0,0-1 16,21-21 0,1 0-16,-1 0 15,-21-21-15,21-1 0,-21 1 0,21 0 16</inkml:trace>
  <inkml:trace contextRef="#ctx0" brushRef="#br0" timeOffset="11568.88">20002 783 0,'0'0'16,"22"0"15,-1 0-15,21 0-16,-21 0 0,43-21 0,-22 21 15,22-21-15,-1 21 0,1-21 16,-1 0-16,1 21 0,-1-22 0,-21 1 16,1 0-16,-1 21 0</inkml:trace>
  <inkml:trace contextRef="#ctx0" brushRef="#br0" timeOffset="12108.6">20870 572 0,'0'0'0,"-21"21"31,0-21-31,0 21 0,0 0 16,-1 21-16,1-20 0,0 20 15,0 0-15,0 1 0,0 20 0,-1-21 16,1 1-16,0-1 0,21 0 16,0 1-16,-21-22 0,21 21 0,0-21 15,0 1-15,0-1 0,0 0 16,21-21 0,0 0-16,22-21 15,-22 0-15,0 21 0,0-43 0,21 22 16,-20-21-16,-1 21 0,21-22 15,-21 1-15,0 0 0,1-1 0,-1 22 16,0 0-16,0 0 0,-21 0 16,0 42-1,0 0-15,0 0 16,0 0-16,0 22 0,0-22 0,0 21 16,0-21-16,0 22 0,21-22 15,0 21-15,1-21 0,-1 0 0,0 1 16,0-1-16,0 0 0,22-21 15,-22 0-15,21 21 0,0-21 0,1 0 16,-22 0-16,21 0 0,1-21 16,-1 0-16,-21 0 0,21-1 0,-20 1 15,-1-21-15,-21 0 16,0-1-16,0 1 0,0-22 0,0 1 0,-21 21 16,-1-22-16,1 22 15,0-22-15,0 22 0,0 21 0,0-22 16,-1 22-16,1 0 0,0 21 15,0 0-15,0 0 0,0 0 16,21 21-16,0 0 0,0 1 16,0 20-16,0-21 0,0 0 15,21 22-15,0-22 0,0 0 0,0 0 16,0 0-16,1 0 0,20 1 16</inkml:trace>
  <inkml:trace contextRef="#ctx0" brushRef="#br0" timeOffset="12341.12">21950 826 0,'0'0'0,"-21"0"31,-1 21-31,22 0 16,-21 0-16,21 0 0,0 22 16,-21-22-16,21 0 0,-21 21 0,21-21 15,0 1-15,0-1 0,-21 0 16,21 0-16,0 0 0,0-42 62,21 0-62,-21 0 0,21 0 16</inkml:trace>
  <inkml:trace contextRef="#ctx0" brushRef="#br0" timeOffset="12517.02">21929 699 0,'0'-22'0,"0"44"0,0-65 0,0 22 15,0 0-15,-22 21 32,22 21 15,22 0-32,-1-21 1,0 0-16</inkml:trace>
  <inkml:trace contextRef="#ctx0" brushRef="#br0" timeOffset="12960.79">22352 783 0,'0'0'16,"0"21"-16,0 1 0,0-1 16,0 0-16,0 0 0,0 0 15,-21 0-15,21 1 0,-21-1 16,21 0-16,-22 0 0,22 0 15,0 0-15,0 1 0,0 20 0,0-21 16,0 0-16,0 0 16,-21 1-16,21-1 15,0-42 17,0-1-17,0 1-15,0 0 0,0 0 0,0 0 16,0 0-16,21-22 0,1 1 15,-1 0-15,0-1 0,0 1 0,0 21 16,0-22-16,1 22 0,-1 0 16,0 0-16,21 21 0,-21 0 15,1 0-15,-1 21 16,-21 0-16,0 0 0,0 22 0,21-22 16,-21 21-16,21 1 0,-21-1 15,0-21-15,0 21 0,0-20 0,0 20 16,0-21-16,0 0 0,0 0 15,0 1-15,0-1 0,21-21 32,0 0-32,1 0 15,-1 0-15,21-21 0</inkml:trace>
  <inkml:trace contextRef="#ctx0" brushRef="#br0" timeOffset="13440.58">23389 889 0,'0'0'0,"0"-21"0,0 0 16,-21 21-16,0 0 16,0 0-16,-1 0 0,1 0 15,0 0-15,0 0 0,-21 21 0,20 0 16,-20 0-16,0 0 0,21 1 16,-22 20-16,22-21 0,-21 21 0,21-20 15,-1 20-15,1-21 0,21 0 16,0 22-16,0-22 0,0 0 15,0 0-15,0 0 0,21 0 16,1-21-16,20 0 16,-21 0-16,0 0 0,0 0 0,1 0 15,-1 0-15,0-21 0,21 0 16,-21 0-16,-21-21 0,22-1 0,-1 1 16,0 0-16,0-22 0,0 1 15,0-1-15,1 22 0,-1-22 0,0 1 16,0-1-16,0 22 0,-21 0 15,0 20-15,21 1 0,-21 0 0,0 0 16,0 42 0,0 0-16,0 0 0,-21 22 0,0-1 15,0 0-15,21 1 16,-21 20-16,0-20 0,21 20 0,-22-21 16,22 22-16,0-22 0,0 1 15,0-22-15,0 21 0,0-21 0,0 0 16,0 1-16,0-1 0,0 0 15,22-21-15,-1 0 16,0 0-16,21-21 16,-21 21-16</inkml:trace>
  <inkml:trace contextRef="#ctx0" brushRef="#br0" timeOffset="13841.04">23897 847 0,'0'0'16,"0"-21"-16,-21 21 15,0 21-15,0 0 16,-1 0-16,1 0 0,0 0 16,0 22-16,0-22 0,21 21 0,-21-21 15,21 1-15,0 20 0,-22-21 0,22 0 16,0 0-16,0 1 0,0-1 16,0 0-16,22-21 0,-1 21 0,0-21 15,0 0-15,0 0 16,0 0-16,22 0 0,-22 0 0,0 0 15,21 0-15,-20-21 0,20 0 16,-21 0-16,21-1 0,-20 1 0,-1-21 16,0 0-16,0-1 0,-21 1 15,0 0-15,0-1 0,0 1 0,0 21 16,0-22-16,-21 22 0,21 0 16,-21 21-16,0 0 0,-1 0 0,-20 0 15,21 0-15,-21 0 0,-1 21 16,22 0-16,-21 1 0,-1-1 0,22 21 15,0-21-15,0 22 0,0-22 0,21 21 16,0-21-16,0 22 0,0-22 16,0 0-16,21 0 0,0-21 15,0 21-15,22-21 0,-22 0 16</inkml:trace>
  <inkml:trace contextRef="#ctx0" brushRef="#br0" timeOffset="14372.86">24490 847 0,'0'0'0,"0"-21"0,0-1 16,-21 22-1,-1 0-15,1 0 0,0 22 16,0-1-16,0 21 0,0-21 0,-1 22 16,1-1-16,0 0 15,21-21-15,0 22 0,0-22 0,-21 21 16,21-21-16,0 1 0,0-1 15,0 0-15,21-21 16,0 0-16,0 0 16,1 0-16,-1-21 15,0 0-15,0-1 0,0 22 16,0-21-16,1 0 0,-1-21 0,0 21 16,0-1-16,21 1 0,-20-21 15,-1 21-15,-21 0 0,21 21 16,-21 21-16,0 0 15,0 0-15,0 21 16,0-20-16,0-1 0,0 0 0,-21 21 16,21-21-16,0 1 0,0-1 15,0 0-15,0 0 0,21-21 16,0 0-16,0 0 0,0 0 16,22 0-16,-22 0 0,21 0 0,-21 0 15,22-21-15,-22 0 0,0 0 0,0-1 16,0 1-16,1-21 0,-1 21 15,0-22-15,0 1 0,-21 0 0,0 21 16,0-1-16,0 1 0,0 0 16,0 0-16,0 0 0,-21 21 15,0 0-15,0 0 16,-1 0-16,1 0 0,0 0 16,0 0-16</inkml:trace>
  <inkml:trace contextRef="#ctx0" brushRef="#br0" timeOffset="14913.07">25442 402 0,'0'0'0,"21"-42"0,22-43 31,-22 85-31,-21 21 16,0 22-1,0-1-15,-21 0 0,21 22 0,-21-22 16,21 22-16,-22-1 16,22-20-16,-21 20 0,0 1 0,21-22 15,-21 21-15,21-20 0,0-1 16,-21 0-16,21 1 0,-21-1 0,21-21 16,0 0-16,0 1 0,0-1 15,0-42 16,0-1-31</inkml:trace>
  <inkml:trace contextRef="#ctx0" brushRef="#br0" timeOffset="15157.98">25823 487 0,'0'0'0,"21"-42"0,1-1 0,-1 22 15,0 0-15,-21 0 0,0 0 16,0 42-16,0 0 15,0 0-15,0 21 0,0 1 16,0-1-16,0 0 0,-21 1 0,21-1 16,-21 22-16,21-22 0,0 21 15,0-20-15,-22-1 0,1 22 0,21-22 16,-21-21-16,21 21 0,0-20 16,-21 20-16,21-21 0,-21-21 0,21 21 15,0 0-15,-21-21 16,21-21-1</inkml:trace>
  <inkml:trace contextRef="#ctx0" brushRef="#br0" timeOffset="15356.86">25379 762 0,'0'0'0,"-21"0"0,42 0 31,0 0-15,0 0-16,0 0 0,22 0 0,-1 0 16,-21 0-16,21 0 15,22 0-15,-22 0 0,1 0 0,20-21 16,-21 21-16,22 0 0,-22 0 16</inkml:trace>
  <inkml:trace contextRef="#ctx0" brushRef="#br0" timeOffset="15857.15">26352 699 0,'0'0'16,"22"0"-16,-1-22 0,-21 1 16,0 0-16,0 0 15,-21 21 17,-1 0-32,1 0 15,0 0-15,0 21 0,0 0 16,0 0-16,-1 22 0,-20-1 15,21-21-15,0 22 0,0-1 0,-1 0 16,1 1-16,0-1 0,21-21 16,0 21-16,0-20 0,0-1 0,0 0 15,0 0-15,21 0 16,0-21-16,1 0 0,-1 0 0,0 0 16,21 0-16,-21 0 0,1-21 15,20 0-15,-21 0 0,0 21 16,0-43-16,1 22 0,-22 0 0,21-21 15,0 21-15,-21-22 0,0 1 16,0 21-16,21-22 0,-21 22 0,0 0 16,21 0-16,-21 42 31,0 21-15,0-20-16,0-1 0,0 0 0,0 21 15,0-21-15,0 1 0,0-1 16,0 0-16,21 0 0,1 0 0,-22 0 15,21-21-15,0 22 0,0-22 16,0 0-16,0 0 0,1 0 16,20 0-16,-21 0 0,21 0 15,-20 0-15,20-22 0,-21 1 0,21 0 16,-20 0-16,-1 0 0,0 0 16</inkml:trace>
  <inkml:trace contextRef="#ctx0" brushRef="#br0" timeOffset="16270.4">26987 826 0,'-21'63'0,"42"-126"0,-21 20 0,0 22 0,0-21 16,0 21-16,0-1 0,0 1 15,-21 42 1,21 1-16,-21-1 16,0 21-16,0-21 0,21 22 0,-21-22 15,21 21-15,0 0 0,-22-20 16,1-1-16,21 21 0,0-21 0,0 0 16,0 1-16,-21-22 0,21 21 15,-21-21 1,21-21 15,0-1-15,0 1-16,21-21 0,0 21 15,0-22-15,1 22 0,-1-21 16,21 0-16,0 20 0,1-20 0,-1 21 16,0-21-16,1 20 0,-1 22 15,22 0-15,-22 0 0,-21 0 16,21 0-16,-20 0 0,-1 22 0,0-1 15,0 21-15,-21-21 0,0 22 16,0-1-16,0 0 0,0-21 16,0 22-16,-21-22 0,0 0 0,0 21 15,-1-20-15,1-1 0,0-21 0,0 21 16,21 0-16,-21-21 16,21 21-16,21-21 15,0 0 1,0-21-16</inkml:trace>
  <inkml:trace contextRef="#ctx0" brushRef="#br0" timeOffset="16792.61">28300 741 0,'0'0'16,"0"-21"-16,0 0 0,0-1 0,0 1 15,-21 0-15,-1 0 0,1 21 0,0 0 16,-21-21-16,-1 21 0,1 0 15,0 0-15,-1 0 0,1 0 0,0 21 16,-1 0-16,-20 0 0,21 22 0,20-22 16,-20 21-16,21 0 0,0 1 15,0-1-15,21 0 0,-22 1 0,22-1 16,0-21-16,0 22 16,22-22-16,-22 21 0,21-21 0,0-21 0,21 21 15,-21 1-15,1-22 16,-1 0-16,21 0 0,-21 0 0,22 0 15,-22 0-15,21 0 0,-21-22 16,22 1-16,-22 0 0,0 0 0,21-21 16,-21-1-16,1 1 0,-1 0 15,0-22-15,0 22 0,21-22 0,-20 1 16,-1-1-16,0 22 0,0-22 16,-21 1-16,21-1 0,0 22 0,-21 0 15,22 21-15,-22-22 16,0 22-16,0 63 15,-22-20 1,1 20-16,0 0 0,0 22 0,0-22 16,0 0-16,21 22 0,-22-22 15,1 22-15,21-22 0,0 22 0,0-22 16,0 0-16,0 1 0,0-22 16,0 21-16,0-21 0,0 0 0,0 1 15,21-1-15,1-21 16,-1 0-16,0 0 0,0 0 15,0-21-15,0 21 16</inkml:trace>
  <inkml:trace contextRef="#ctx0" brushRef="#br0" timeOffset="17068.58">29019 360 0,'0'0'0,"0"-42"0,0-43 31,-21 85-31,0 21 16,0 0-16,0 22 0,0-1 16,-1 0-16,22 1 0,-21 20 0,0-21 15,0 22-15,21-1 0,-21-20 16,21 20-16,0-20 0,-21-1 0,21 0 16,-22 1-16,22-1 15,0 0-15,0-21 0,0 1 0,0-1 16,0 0-16,0 0 15,22-42 17,-1 21-32</inkml:trace>
  <inkml:trace contextRef="#ctx0" brushRef="#br0" timeOffset="17768.37">29316 826 0,'21'0'47,"0"0"-47,0 0 15,-21-22-15,21 22 0,1 0 16,-1-21-16,0 21 0,0-21 0,0 21 16,0-21-16,1 21 0,-1-21 15,-21 0-15,0-1 0,21 1 0,-21 0 16,0 0-1,-21 21-15,0 0 0,-22 0 16,22 0-16,-21 21 0,-1 0 16,1 0-16,0 1 0,-1-1 0,1 21 15,21-21-15,-21 22 16,20-22-16,1 21 0,21-21 0,0 0 16,0 22-16,0-22 0,0 0 15,0 0-15,0 0 0,0 1 16,21-22-16,1 0 0,-1 21 15,0-21-15,0 0 0,0 0 0,22 0 16,-22 0-16,21-21 0,0-1 16,1 22-16,-1-21 0,0 0 15,1-21-15,-1 21 0,0-22 0,1 1 16,-1 0-16,0-1 16,1 1-16,-22 0 0,21 20 0,-21-20 0,1 21 15,-1 0-15,-21 0 16,0-1-16,-43 22 15,22 0-15,0 0 16,0 0-16,0 22 0,-22-1 0,22 0 16,0 0-16,21 0 0,0 22 15,0-22-15,0 21 0,0-21 0,0 0 16,0 22-16,0-22 0,0 0 16,21 0-16,0 0 0,-21 1 0,22-1 15,-1 0-15,0-21 0,-21 21 16,0 0-16,0 0 15,0 1-15,0-1 16,-21-21 0,0 21-16,-1 0 15,1-21-15,0 21 16,0-21-16,0 0 16,0 0-1,-1-21-15,22 0 0,-21 21 16,0-21-16</inkml:trace>
  <inkml:trace contextRef="#ctx0" brushRef="#br0" timeOffset="19168.45">1990 2138 0,'0'0'15,"-22"0"-15,1 0 0,0 0 0,21-21 16,-21 21-16,0 0 16,21-21-1,21 21 63,0 0-78,0 0 16,0 0-16,1 0 0,-1 0 0,21 0 16,0 0-16,1 0 0,20 0 15,1 0-15,-1-22 0,22 22 0,0 0 16,-1-21-16,22 21 0,-21 0 15,-1-21-15,22 21 0,0-21 0,0 0 16,0 21-16,21-21 0,21 21 16,-21-22-16,0 22 0,21-21 0,0 21 15,22 0-15,-1-21 16,0 21-16,22-21 0,-22 21 0,22 0 16,-1-21-16,-21 21 0,22 0 0,-22 0 15,22-21-15,-1 21 0,1 0 16,-1 0-16,-20 0 0,20 0 0,-21-22 15,1 22-15,-1 0 0,0-21 16,1 21-16,-22-21 0,21 21 0,-21-21 16,1 0-16,-1 21 0,0-21 15,0-1-15,-21 1 0,0 0 0,21 21 16,-21-21-16,0 0 16,0 0-16,-21 21 0,21-22 0,-21 22 0,0 0 15,0-21-15,-22 21 16,1 0-16,0 0 0,-22-21 0,22 21 15,-22 0-15,1 0 0,-1 0 0,1 0 16,-1-21-16,-20 21 0,-1 0 16,0 0-16,1 0 0,-22 0 0,21 0 15,-21 0-15,0 0 0,1 0 16,-44 0 46,1 0-46</inkml:trace>
  <inkml:trace contextRef="#ctx0" brushRef="#br0" timeOffset="20444.93">19304 1693 0,'0'0'15,"-21"0"-15,0 0 16,-1 0-16,1 0 0,0 22 0,-21-22 16,21 0-16,-1 0 0,-20 21 15,21-21-15,0 21 0,0-21 0,-1 0 16,1 0-16,0 0 0,21 21 15,0 0 32,21-21-47,0 0 16,1 0-16,20 0 0,-21 0 16,21 0-16,1 0 0,-1 0 15,22 0-15,20 0 0,-20 0 0,20 0 16,1 0-16,0 0 0,-1 0 15,1 0-15,0 0 0,-1 0 0,22 0 16,0 0-16,0 0 0,0 0 16,0 0-16,-1 0 0,-20 0 0,21 0 15,0 0-15,0 0 16,-1 0-16,22 0 0,0 0 0,-21 0 0,21-21 16,0 21-16,0 0 15,-21 0-15,21 0 0,0 0 0,21 0 16,-21 0-16,0-21 0,21 21 15,-21 0-15,0 0 0,0 0 0,22 0 16,-1 0-16,-21 0 0,0 0 16,21 0-16,-42 0 0,21 0 0,0-21 15,0 21-15,0 0 0,0 0 16,0 0-16,0 0 0,0 0 0,0 0 16,0 0-16,0 0 0,0 0 15,0 21-15,21-21 0,-21 0 16,0 0-16,21 21 0,-21-21 15,21 0-15,0 21 0,1-21 0,-1 21 16,0-21-16,-21 0 0,21 22 16,-21-22-16,0 0 0,21 21 0,-21-21 15,0 0-15,0 0 0,0 0 16,-21 0-16,0 0 0,0 0 0,0 0 16,-1 0-16,1 0 0,0 0 15,0 0-15,-21 0 0,20 0 16,-20 0-16,0 0 0,-22 0 0,22 0 15,-22 0-15,1 0 0,-1 0 16,1 0-16,-22 0 0,22 0 0,-1 0 16,-20 0-16,-1 0 15,0 0-15,22-21 0,-22 21 0,-21 0 16,22 0-16,-22-22 0,21 22 16,-21 0-16,0 0 0,1 0 0,-1 0 15,0-21-15,-21 0 31,0 0-31,-21 0 16,-22 0-16,1 21 16,0-22-16,-22 1 0</inkml:trace>
  <inkml:trace contextRef="#ctx0" brushRef="#br0" timeOffset="22153.79">16277 4382 0,'0'21'16,"0"0"15,0 0 0,0 0-15,0 0-16,0 1 16,0-1-16,0 0 15,0 0-15,0 0 0,0 0 16,0 1-16,0-1 0,0 0 16,0 0-16,0 0 0,0 22 0,0-22 15,0 0-15,0 21 0,0-21 0,0 22 16,0-22-16,0 21 0,0-21 15,0 22-15,0-1 0,0-21 0,0 22 16,0-1-16,0 0 0,-21 1 16,0-22-16,21 21 0,-21 0 15,-1 1-15,22-1 0,0 22 0,-21-22 16,0 0-16,21 22 0,-21-22 0,21 22 16,-21-1-16,0-21 0,21 22 15,-22-22-15,1 22 0,0-1 0,0 1 16,21-1-16,-21 1 0,0-1 0,-1 22 15,1-22-15,0 22 0,0-21 16,0 20-16,0-20 0,-1-1 0,22 22 16,-21-22-16,0 22 0,21-21 0,-21 20 15,0-20-15,21-1 0,0 22 16,-21-22-16,-1 1 0,22-1 0,-21 1 16,21-1-16,-21 1 0,21-1 15,0 1-15,-21-22 0,21 22 0,-21-1 16,21 1-16,0-1 0,0-20 15,-21 20-15,21-21 0,-22 1 0,22-1 16,0 0-16,0 1 0,0-22 0,0 21 16,0-21-16,0 1 0,0-1 15,0 0-15,0 0 16,0-42 0,0 0-1,-21 0-15,0-1 16,0 22-16,0-21 0,0 0 15</inkml:trace>
  <inkml:trace contextRef="#ctx0" brushRef="#br1" timeOffset="27602.14">1312 3196 0,'-42'-42'15,"42"21"-15,0 0 16,0-1-16,0 1 0,0 0 16,0 0-16,0 0 15,0 0-15,21 21 0,0-22 0,22 1 16,-22 21-16,0 0 0,21 0 16,-21 0-16,22 0 0,-1 21 15,-21 1-15,22-1 0,-22 21 0,0-21 16,0 22-16,0-22 0,0 21 15,-21 0-15,0-20 0,0 20 0,0 0 16,0-21-16,0 22 0,0-22 16,0 0-16,-21 0 15,0-42 17,21 0-32,0 0 0,0 0 15,0-22-15,0 22 0,0-21 16,0 21-16,21-22 0,-21 22 0,21-21 15,1 21-15,-1-1 0,-21 1 16,21 0-16,0 0 0,0 0 16,0 21-16,1-21 0,-1 21 15,0 0-15,-21 21 16</inkml:trace>
  <inkml:trace contextRef="#ctx0" brushRef="#br1" timeOffset="28188.81">1968 3281 0,'0'0'0,"85"-21"31,-64 0-31,0-1 0,1 1 16,-1 0-16,0 0 0,0 0 16,0 0-16,0-1 0,-21 1 0,0-21 15,0 21-15,0 0 0,0-1 16,0 1-16,0 0 0,-21 21 15,0 0-15,0 0 0,0 0 16,0 0-16,-1 21 16,1 0-16,0 22 0,21-22 15,0 21-15,-21 1 0,21-1 16,-21 0-16,21 1 0,0-1 0,0 0 16,0 1-16,0-1 0,0-21 15,0 21-15,0-20 0,21-1 0,0 0 16,0-21-16,22 0 0,-1 0 15,0 0-15,1 0 0,-1-21 0,21 0 16,-20-1-16,20 1 0,-20-21 16,20 0-16,-21-1 0,1 1 15,-1 0-15,-21-1 0,0 1 0,22 0 16,-43-22-16,21 22 0,0-22 0,-21 22 16,21-22-16,-21 1 15,0 21-15,0-1 0,0 1 0,0 21 16,0-22-16,0 65 15,0 20 1,-21 0-16,21 1 0,-21-1 16,0 0-16,0 22 0,21-22 0,-22 22 15,22-22-15,-21 21 0,21-20 16,-21-1-16,21 22 0,0-22 16,0 0-16,0-21 0,0 22 0,0-22 15,0 0-15,0 0 0,0 0 16,21-21-16,0 0 0,1 0 15,-1 0-15,0 0 0,0-21 16,0 0-16,-21 0 0,0 0 16,21-22-16</inkml:trace>
  <inkml:trace contextRef="#ctx0" brushRef="#br1" timeOffset="28376.7">2603 3112 0,'0'0'15,"-21"0"-15,42 0 16,1 0 0,20 0-16,-21 0 15,0 0-15,22-22 0,-22 22 0,21 0 16,0-21-16,-20 21 0,20-21 16,-21 21-16,21-21 0,-20 21 0,-1 0 15,0-21-15</inkml:trace>
  <inkml:trace contextRef="#ctx0" brushRef="#br1" timeOffset="29680.95">3238 2963 0,'0'0'0,"0"22"31,0-1-31,0 0 0,0 0 0,-21 0 16,21 0-16,-21 1 0,21-1 15,0 0-15,0 0 0,0 21 16,0-20-16,0 20 0,0-21 0,0 0 15,0 0-15,0 22 0,0-22 16,0 0-16,0 0 16,0 0-16,21-21 0,0 0 0,1 0 15,-1 0-15,0 0 16,0 0-16,-21-21 0,21 0 0,22 0 16,-22 0-16,0 0 0,0-1 15,0-20-15,22 0 0,-22 21 0,0-22 16,0 22-16,0-21 15,-21-1-15,0 22 0,21 0 0,-21 0 16,22 0-16,-22 0 0,-22 42 47,22 0-47,-21 0 0,21 0 0,0 0 16,-21 22-16,21-22 0,0 21 15,-21 1-15,21-22 0,0 21 0,0 0 16,0-20-16,0-1 0,0 21 15,0-21-15,0 0 0,21-21 0,0 22 16,0-1-16,1-21 0,-1 0 16,0 0-16,21 0 0,-21 0 0,22 0 15,-22-21-15,21-1 0,-21 1 16,22 0-16,-22-21 0,21 21 16,-21-1-16,1-20 0,-1 0 0,0 21 15,0-22-15,-21 22 0,0-21 16,0 21-16,0-1 0,0 1 0,0 0 15,-21 21 1,0 0-16,0 0 0,-1 0 16,1 0-16,0 0 0,21 21 31,21-21-15,0 0-1,1 0-15,-1 0 0,0 0 0,0 0 16,0-21-16,0 21 15,1-21-15,-1 0 0,0 21 0,0 0 16,-21-21-16,21 21 16,-21 21 15,0 0-31,0 0 0,0 0 16,-21 0-16,21 1 0,0-1 15,0 21-15,-21-21 0,21 22 16,0-22-16,0 21 0,0-21 0,0 22 15,0-22-15,0 0 0,0 0 16,0 0-16,21 0 0,0-21 16,0 0-16,1 0 0,-1 0 15,21 0-15,-21 0 0,22 0 0,-22-21 16,21 0-16,0 21 0,1-21 16,-22 0-16,21-22 0,1 22 0,-22 0 15,0-21-15,0-1 0,0 22 16,0-21-16,-21 21 0,22 0 0,-22-22 15,0 22-15,0 0 16,0 0-16,-22 21 16,1 0-1,21 21-15,0 0 0,0 0 16,0 0-16,-21 1 0,21 20 0,0-21 16,0 0-16,-21 22 0,21-22 15,0 21-15,0-21 0,0 0 0,0 1 16,0-1-16,0 0 0,0 0 15,0 0-15,0-42 47,0 0-47,0-21 16,0 20-16,0 1 0,0-21 16,0 0-16,0-1 0,0 1 0,42 21 15,-21-22-15,1 1 0,20 0 16,0 21-16,1-1 0,-1 1 0,0 0 15,22 0-15,-22 21 0,0 0 16,1 0-16,-22 0 0,21 21 0,-21 0 16,1 0-16,-1 1 0,-21-1 15,0 0-15,21 21 0,-21 1 0,0-22 16,0 21-16,0 0 0,0-20 16,0 20-16,0-21 0,0 21 0,0-20 15,-21-1-15,21 0 0,-21 0 16,21 0-16,-22-21 15,22-21 1</inkml:trace>
  <inkml:trace contextRef="#ctx0" brushRef="#br1" timeOffset="30816.3">6583 2519 0,'0'0'0,"0"-21"15,0-22-15,0 1 0,0 21 16,0-21-16,0 20 0,0 1 0,0-21 16,21 21-16,-21 42 31,0 21-16,0 1-15,0-1 0,-21 21 0,21 1 16,-21-1-16,21 22 0,-22-21 16,1-1-16,0 1 0,21-22 0,-21 21 15,0-20-15,21-1 0,0 22 16,-21-22-16,21-21 0,0 21 0,0-20 16,0-1-16,0 0 0,21-21 15,0 0 1,0 0-16,-21-21 15,21 0-15,0-1 0,-21 1 0,0-21 16,0 21-16,0-22 16,0 22-16,0 0 0</inkml:trace>
  <inkml:trace contextRef="#ctx0" brushRef="#br1" timeOffset="31556.88">6202 2921 0,'0'21'0,"0"-42"0,21 42 31,0-21-31,0 0 0,22 0 0,-22 0 16,21 0-16,0 0 0,1 0 15,20-21-15,-20 21 0,20-21 0,-21 0 16,22 21-16,-1-21 0,-20 21 16,-1-22-16,0 22 0,-20 0 15,-1 0-15,0 0 0,-21 22 31,-21-1-31,0 0 0,-1 0 16,1 0-16,0 0 0,0 1 16,21-1-16,-21 0 0,21 0 0,-21 0 15,21 0-15,0 1 0,0-1 16,0 0-16,21 0 0,0-21 16,0 0-16,21 0 0,-20 0 15,20 0-15,-21 0 0,21 0 0,1 0 16,-1 0-16,-21-21 0,22 0 15,-22 0-15,21-1 0,-21 22 16,0-21-16,1 0 0,-1 0 0,-21 0 16,0 0-16,21-1 0,-21 1 15,0 0-15,0 0 0,0 0 16,0 0-16,-21 21 31,21 21-15,-21-21-16,21 21 0,0 0 15,-22 0-15,22 22 0,0-22 0,0 21 16,0-21-16,-21 22 0,21-1 16,0 0-16,-21 22 0,21-22 15,0 22-15,0-1 0,0 1 16,0-1-16,0-21 0,0 22 0,-21-1 16,21 1-16,0-1 0,-21-20 0,21 20 15,0 1-15,0-1 0,-21 1 16,21-22-16,-22 0 0,1 1 0,21-1 15,-21-21-15,0 0 0,0 1 0,0-1 16,-1-21-16,-20 0 0,21 0 16,-21 0-16,-1-21 0,1 21 0,0-22 15,-1-20-15,1 21 0,-22-21 16,22-1-16,0 1 0,-1-22 0,1 22 16,21 0-16,0-1 0,0 1 15,21 21-15,0-21 0,0-1 16,21 22-16,0 0 0,21-21 0,1 20 15,-1-20-15,21 21 0,-20-21 16,41-1-16,-20 1 0,21 0 0</inkml:trace>
  <inkml:trace contextRef="#ctx0" brushRef="#br1" timeOffset="31876.69">7768 2794 0,'0'0'15,"-21"0"1,0 21 0,0 0-16,21 1 0,-22 20 0,22-21 15,0 21-15,0 1 0,-21 20 16,21-20-16,-21 20 0,21 1 0,0-1 16,0-21-16,-21 22 0,21-1 0,-21 1 15,0-1-15,21 1 0,0-22 16,-22 22-16,1-22 0,0 22 0,21-22 15,0 0-15,-21 1 0,0-1 16,21 0-16,-21-21 0,21 1 0,0-1 16,0 0-16,0 0 0,0-42 31,0 0-31,0 0 0,0-22 16,21 1-16,0 0 0,0-1 15,-21 1-15</inkml:trace>
  <inkml:trace contextRef="#ctx0" brushRef="#br1" timeOffset="32180.52">7599 3112 0,'0'0'0,"-21"-43"0,21 22 0,-22-21 0,22 21 15,0-22-15,0 22 0,0 0 16,0-21-16,0 20 0,22 1 16,-1 0-16,0 0 0,21 0 15,1 0-15,20-1 0,-21 22 0,22 0 16,-22 0-16,22 0 0,-22 22 15,0-1-15,1 0 0,-22 0 0,0 21 16,-21-20-16,0 20 0,0 0 16,0-21-16,-21 22 0,-21-22 0,20 0 15,-20 21-15,0-20 0,-1-1 0,1 0 16,0 0-16,-1-21 0,1 21 16,21-21-16,0 0 0,0 0 0,-1 0 15,1 0-15,21-21 16,21 0-1,22 0-15,-22 0 16,21-1-16,-21 1 0,22 0 0</inkml:trace>
  <inkml:trace contextRef="#ctx0" brushRef="#br1" timeOffset="32540.31">8445 2921 0,'43'0'16,"-22"0"0,0 0-16,-21-21 0,21 21 15,0-21-15,1 21 0,-1-21 0,0-1 16,0 1-16,0 0 0,0 0 16,-21 0-16,0 0 0,0-1 15,0 1-15,-21 21 16,0 0-16,0 0 0,-21 0 0,20 0 15,-20 21-15,21 1 0,-21-1 0,20 0 16,-20 21-16,21-21 0,0 22 16,0-22-16,21 0 0,0 21 0,0-20 15,0-1-15,0 0 16,0 0-16,0 0 0,0 0 0,21 1 16,21-22-16,-21 21 0,0-21 0,22 0 15,-22 0-15,21 0 0,1 0 16,-22 0-16,21-21 0,0 21 0,22-22 15,-22 1-15,1-21 0</inkml:trace>
  <inkml:trace contextRef="#ctx0" brushRef="#br1" timeOffset="33656.68">10393 2371 0,'0'0'0,"84"-85"31,-62 64-31,-1 0 0,0 0 0,0-1 16,-21 1-16,21 0 16,-21 0-16,0 0 0,0 0 0,-21 21 15,0 0 1,0 0-16,0 0 0,-1 0 16,-20 21-16,0-21 0,21 21 15,-22 0-15,1 0 0,21 22 0,-22-22 16,22 0-16,21 0 0,0 21 0,0-20 15,0 20-15,0-21 0,0 21 16,21-20-16,1 20 0,-1-21 0,0 21 16,0-20-16,0-1 0,22 0 15,-22 0-15,0 0 0,0 0 0,0 1 16,0-1-16,-21 0 0,0 0 16,0 0-16,0 0 0,-21 1 15,0-22-15,-21 21 0,21-21 16,-22 0-16,1 0 0,-22 0 15,1 0-15,21 0 0,-22 0 0,1 0 16,-1 0-16,1 0 0,20-21 16,1-1-16,0 1 0,-1 0 0,22 0 15,0 0-15,0-22 0,21 1 16,0 0-16,0-1 0,0 22 0,0-21 16,0 0-16,0 20 0,21 1 15,0 0-15,-21 0 0,21 0 0,0 21 16,1 0-16,-22 21 15,21 0-15,0 0 0,-21 22 0,0-22 16,21 21-16,0 0 0,-21 1 0,0-1 16,21 0-16,1-20 15,-1 20-15,0 0 0,-21-21 0,21 1 16,0-1-16,0 21 0,1-42 16,20 21-16,-21 0 0,0-21 0,22 0 15,-1 0-15,-21 0 0,21 0 0,1 0 16,-1 0-16,-21-21 0,22 21 15,-1-21-15,0 0 0,1 0 0,-1-22 16,0 22-16,1-21 0,-1 0 16,-21-1-16,21-20 0,-20 20 15,-1-20-15,0 21 0,0-22 16,0 22-16,0-22 0,-21 22 0,0 0 16,22-1-16,-22 22 0,0 0 0,0 0 15,0 0-15,0 42 16,0 21-1,-22-21-15,1 0 0,21 22 16,-21-1-16,21 0 0,-21 1 0,0-1 16,21 0-16,-21 1 0,21-1 15,0 0-15,0 1 0,0-22 0,0 21 16,0-21-16,0 1 0,0-1 16,0 0-16,21-21 0,0 21 15,0-21-15,0 0 0,0 0 0,1-21 16,-1 0-16,0 21 15</inkml:trace>
  <inkml:trace contextRef="#ctx0" brushRef="#br1" timeOffset="33878.57">10583 2477 0,'0'0'16,"-21"0"-1,42-22 1,0 22 0,1 0-16,20-21 0,-21 21 0,21-21 15,1 21-15,-1 0 16,22 0-16,-22-21 0,0 21 0,1-21 16,-1 21-16,-21 0 0,21 0 15,-20 0-15</inkml:trace>
  <inkml:trace contextRef="#ctx0" brushRef="#br1" timeOffset="34489.16">11239 2625 0,'0'0'0,"-21"0"0,0 0 16,0 0-16,-21 0 0,20 0 0,1-21 15,0-1-15,21 1 16,-21 0-16,21 0 15,0 0-15,0 0 0,0-1 0,21 1 16,0 0-16,0 0 0,1 0 16,-1 0-16,21-1 0,-21 22 0,22-21 15,-22 21-15,21 0 0,-21 0 16,0 0-16,22 0 0,-22 0 0,0 21 16,21 1-16,-20-1 0,-22 0 0,21 0 15,0 21-15,-21 1 0,0-22 16,0 21-16,0 1 0,0-22 0,0 21 15,0-21-15,-21 0 0,0 1 16,21-1-16,-22 0 0,22 0 16,0-42 15,0 0-31,0 0 16,0-1-16,0 1 15,0 0-15,22 0 0,-1-21 0,0 20 16,-21-20-16,21 0 0,0 21 15,22-22-15,-22 22 0,0 0 0,21 0 16,-21 0-16,22-1 0,-22 22 16,0 0-16,21 0 0,-20 0 0,-1 0 15,0 22 1,-21-1-16,0 0 0,0 0 16,0 0-16,0 0 0,0 1 0,0-1 15,0 0-15,0 0 0,-21 0 0,21 0 16,0 1-16,-21-1 0,21 0 15,0 0-15,-22 0 16,1-21 0,21-21 15,0 0-15,0-21-16,0 20 0</inkml:trace>
  <inkml:trace contextRef="#ctx0" brushRef="#br1" timeOffset="34660.06">11938 2201 0,'0'-21'0,"0"0"0,-21 0 31,21 42 16,21 0-31,0 0-1,0-21-15,0 22 0</inkml:trace>
  <inkml:trace contextRef="#ctx0" brushRef="#br1" timeOffset="35120.31">12298 2392 0,'0'0'0,"0"21"0,0 0 16,0 0-16,-21 1 0,21-1 15,-22 0-15,1 0 0,21 0 0,0 0 16,0 1-16,-21-22 0,21 21 16,0 0-16,-21-21 0,21 21 15,0 0-15,-21-21 32,21-21-17,0 0 1,0 0-16,0 0 0,0-1 15,21-20-15,0 21 0,0-21 16,0 20-16,1-20 0,-1 0 0,21 21 16,-21-1-16,22-20 0,-22 21 15,21 0-15,0 0 0,-20 21 0,20 0 16,-21 0-16,0 0 0,22 0 0,-22 0 16,0 0-16,0 21 0,0 0 15,-21 0-15,0 21 0,21-20 16,-21 20-16,0-21 0,0 21 15,0-20-15,0 20 0,0-21 0,-21 0 16,21 0-16,0 1 0,-21-1 0,0 0 16,21 0-16,-21-21 0,21 21 15</inkml:trace>
  <inkml:trace contextRef="#ctx0" brushRef="#br1" timeOffset="35913.32">13568 2371 0,'0'-64'16,"0"43"-16,0 0 15,0 0-15,-21 21 16,-1 0-16,1 0 0,0 0 0,-21 0 15,21 0-15,-22 0 0,1 21 16,0 0-16,-1 0 0,1 22 16,21-22-16,-22 21 0,22-21 0,0 22 15,0-22-15,21 21 0,0-21 16,0 0-16,0 1 0,21-1 16,0 0-16,0 0 0,1-21 0,20 0 15,-21 0-15,21 0 0,-20 0 0,20 0 16,-21 0-16,21-21 0,-20 0 15,-1 0-15,0-1 0,0 1 0,0 0 16,0 0-16,1-21 0,-22 20 16,0 1-16,21 0 0,-21 0 0,21 0 15,-21 0-15,0-1 0,0 1 16,0 42 31,0 1-47,0-1 0,0 0 0,0 0 15,0 21-15,0-20 0,0 20 16,-21 0-16,0 1 0,21-1 0,0 21 16,-22-20-16,22 20 0,-21-20 0,21 20 15,0-21-15,0 22 0,0-1 16,-21 1-16,21-1 0,0 22 0,0 0 16,0-22-16,0 22 0,0-22 15,-21 22-15,0 0 0,21-1 16,-21 1-16,-1 0 0,22-22 0,-21 22 0,0 0 15,21-22-15,0 22 0,-21-22 16,0-20-16,21 20 0,-21 1 16,21-22-16,0 0 0,0 1 0,0-22 15,0 21-15,-22-21 0,22 0 0,-21-21 16,0 0-16,0 0 16,0 0-16,0-21 0,-1 0 0,-20 0 15,0-21-15,21-1 0,-22 1 16,1-22-16,0 1 0,-1-22 0,1 1 15,0-1-15,20-21 0,1 0 0,0 0 16,21 1-16,0-1 0,0 0 16,21 0-16,22 21 0,-1-20 0,0 20 15,1 21-15,-1 1 0,0-1 16,1 22-16,-1 0 0,0-1 16,22 1-16,-22 21 0,0-21 0,1 20 15,-1 1-15,0 0 0,1 0 16,-1 21-16,-21-21 0,22 0 0,-22 21 15,0 0-15,0-22 0</inkml:trace>
  <inkml:trace contextRef="#ctx0" brushRef="#br1" timeOffset="36069.23">13568 2815 0,'0'0'0,"0"21"0,-21-21 16,21 22-16,-22-1 15,22-42 48</inkml:trace>
  <inkml:trace contextRef="#ctx0" brushRef="#br1" timeOffset="36904.12">17949 2477 0,'0'0'0,"-21"0"16,0 0 0,21-22-1,0 1 1,0 0-16,0 0 16,0 0-16,0 0 15,0-1-15,0 1 0,21 0 0,0 21 16,0-21-16,22 21 15,-22-21-15,21 21 0,-21 0 0,22 0 16,-1 0-16,0 0 0,1 0 0,-1 21 16,0 0-16,1 0 0,-22 22 15,0-1-15,0 0 0,-21 1 0,0 20 16,0-21-16,0 1 0,0-1 16,-21 0-16,0 1 0,0-22 0,-22 21 15,22-21-15,0 1 0,0-22 16,0 21-16,0-21 0,21 21 0,-22-21 15,22-21 1,0 0 0,0-1-16,0 1 0,22 0 15,-22-21-15,21-1 0,21 22 0,-21-21 16,0 0-16,22-1 0,-1 1 16,-21 0-16,22 20 0,-22-20 0,21 21 15,0 21-15,-20-21 0,20 21 16,-21 0-16,0 0 0,0 0 0,1 0 15</inkml:trace>
  <inkml:trace contextRef="#ctx0" brushRef="#br1" timeOffset="37236.33">18859 2625 0,'43'21'31,"-22"-42"-31,0 0 16,0 21-16,0-22 0,1 1 15,-1 0-15,0 0 0,0 0 0,0-22 16,0 22-16,1 0 0,-22 0 16,0 0-16,21 0 0,-21-1 0,-21 22 31,-1 0-31,-20 0 0,21 22 0,-21-1 16,20 0-16,-20 21 0,21 1 15,-21-1-15,20 0 0,1 1 0,0-22 16,21 21-16,-21 0 0,21-20 15,0 20-15,0-21 0,0 0 16,21 0-16,0-21 0,0 22 0,1-22 16,20 0-16,-21 0 0,21 0 15,1 0-15,-1 0 0,0-22 0,22 1 16,-22 0-16,22 0 0,-1-21 16,1-1-16</inkml:trace>
  <inkml:trace contextRef="#ctx0" brushRef="#br1" timeOffset="37460.22">19664 2392 0,'0'-42'0,"0"84"0,21-127 0,-21 43 15,0 21-15,0-22 0,0 22 16,0 0-16,0 0 16,0 42-1,0 0-15,-21 0 0,0 1 0,-1-1 16,22 21-16,-21 0 16,0 1-16,21 20 0,-21-20 0,0-1 15,21 0-15,0 1 0,0-1 16,-21 0-16,21 1 0,0-22 0,-22 21 15,22-21-15,0 0 0,0 1 16,22-22 0,-1 0-1,0-22-15</inkml:trace>
  <inkml:trace contextRef="#ctx0" brushRef="#br1" timeOffset="38028.46">19410 2434 0,'0'-21'16,"21"21"-16,0 0 15,0 0-15,22 0 0,-22-21 0,21 21 16,-21 0-16,22 0 0,-1-21 16,0 21-16,1 0 0,-22 0 0,21 0 15,-21 0-15,0 0 0,1 0 16,-1 0-16,-21 21 31,0 0-31,0 0 0,0 22 0,0-22 16,0 21-16,0-21 0,0 22 15,-21-1-15,21-21 0,-22 21 0,22-20 16,0 20-16,0-21 0,0 0 0,0 0 16,0 1-16,0-1 0,0 0 15,22 0-15,-1-21 0,0 0 16,0 0-16,0 0 0,0 0 15,1 0-15,20 0 0,-21-21 0,21 0 16,-20 21-16,-1-21 16,0-22-16,0 22 0,0 0 0,0-21 15,-21 20-15,22-20 0,-22 0 16,0 21-16,0-22 0,0 22 0,0 0 16,0 0-16,0 0 0,-22 42 31,22 0-31,-21 0 15,0 21-15,21-20 0,0 20 0,0 0 16,-21-21-16,21 22 0,0-22 0,0 0 16,0 21-16,0-20 0,0-1 15,0 0-15,0 0 0,21 0 16,0-21-16,0 0 16,1 0-16,20 0 0,-21 0 0,0 0 15,22 0-15,-22 0 16,0-21-16,0 0 0,0 0 0,22 0 15</inkml:trace>
  <inkml:trace contextRef="#ctx0" brushRef="#br1" timeOffset="38396.25">20722 2477 0,'0'-22'0,"0"44"0,0-65 16,21 43-1,0 0-15,1 0 16,-1 0-1,0 21-15,-21 1 0,21-1 16,-21 0-16,21 21 0,0-21 16,-21 22-16,22-22 0,-1 21 0,0 1 15,-21-22-15,21 21 0,0-21 16,-21 22-16,0-22 0,0 0 0,0 0 16,0 0-16,0 0 15,0-42 16,-21 21-31,21-21 0,0 0 16,0 0-16,0 0 0,0-22 0,0 22 16,0-21-16,0 21 15,0-22-15,21 1 0,-21 21 0,21-22 0,1 22 16,-22 0-16,21 0 16,0 0-16,0 21 0,0-21 0,0 21 15,1 0-15,20 0 0,0 0 16,1 0-16,20 0 0</inkml:trace>
  <inkml:trace contextRef="#ctx0" brushRef="#br1" timeOffset="38816.85">21738 2540 0,'0'0'0,"-21"0"0,0 21 0,0-21 0,-1 21 15,-20 1-15,21-1 0,0 0 16,21 21-16,-21-21 0,21 1 0,0 20 15,-22-21-15,22 0 0,0 0 16,0 22-16,0-22 0,0 0 0,0 0 16,22-21-16,-22 21 0,21 1 15,-21-1-15,0-42 32,-21-1-17,21 1-15,0 0 0,0 0 16,0 0-16,0-22 15,0 1-15,0 0 0,21-1 0,0 1 16,0 0-16,21-22 0,1 22 16,-1 0-16,0 20 0,1-20 0,-1 21 15,-21 0-15,22 21 0,-1 0 16,-21 0-16,21 0 0,-20 21 0,-1 0 16,0 21-16,0 22 0,0-22 15,-21 22-15,0-22 0,0 22 0,0-22 16,0 0-16,0 1 0,0-22 0,0 21 15,-21-21-15,21 0 0,-21-21 16,0 22-16,0-22 16</inkml:trace>
  <inkml:trace contextRef="#ctx0" brushRef="#br1" timeOffset="39050.23">23897 2646 0,'0'0'0,"-21"0"0,0 0 15,21-21-15,-21 21 16</inkml:trace>
  <inkml:trace contextRef="#ctx0" brushRef="#br1" timeOffset="39317.08">23897 2328 0,'0'0'0,"21"-21"0,0 0 15,1-21-15,-22 21 0,0-1 16,21 1-16,-21 0 0,0 0 15,21 21-15,-21-21 16,0 42-16,-21 0 16,0 21-16,-1 1 15,1-1-15,0 0 0,0 1 0,0 20 16,0-20-16,-1 20 0,1-21 16,0 1-16,0-1 0,0 0 0,21 1 15,0-1-15,0-21 0,0 0 0,0 1 16,0-1-16,0 0 0,0-42 47</inkml:trace>
  <inkml:trace contextRef="#ctx0" brushRef="#br1" timeOffset="40017.37">23643 2667 0,'0'0'0,"-21"0"0,21-21 15,-21 0-15,0 21 16,21-21-16,21 21 31,0 0-31,21 21 16,-21-21-16,22 0 0,-1 0 0,0 0 15,1 0-15,-1 0 0,0 0 16,1-21-16,-1 21 0,0 0 16,-20-22-16,20 22 0,-21-21 15,0 21-15,0 0 0,-21-21 0,0 42 31,0 0-31,-21 1 16,0-1-16,0 0 0,21 0 0,-21 0 16,0 22-16,-1-22 0,22 0 15,0 0-15,0 0 0,0 0 0,0 1 16,0-1-16,43-21 16,-22 0-16,0 0 15,0 0-15,22 0 0,-22 0 16,21-21-16,0 21 0,1-22 0,-1 22 15,-21-21-15,22 0 16,-1 0-16,-21 0 0,0 0 0,0-1 16,1 1-16,-1 0 0,0-21 15,-21 21-15,0-1 0,-21 44 47,0-1-47,21 21 0,-22-21 0,1 22 16,0-1-16,21-21 0,0 21 15,-21 1-15,0-1 0,21 0 0,0 1 16,0-1-16,-21 0 16,21 22-16,-22-1 0,1 1 0,21-22 15,0 22-15,-21-1 0,0 1 16,21-22-16,-21 0 0,0 1 0,-1-1 16,1 0-16,0-20 0,0-1 0,0 0 15,-22 0-15,22 0 0,-21-21 16,0 0-16,-1 0 0,1 0 0,-22-21 15,22 0-15,-21 0 0,20 0 16,-20-22-16,20 1 0,1 0 0,21-1 16,-21 1-16,20-22 0,1 22 15,21-21-15,0 20 0,0 1 0,21 0 16,22-1-16,-22 1 0,21 21 16,22-22-16,-22 22 0,22 0 15,-1 0-15,22 0 0,-22 0 0,22-1 16,0 1-16</inkml:trace>
  <inkml:trace contextRef="#ctx0" brushRef="#br1" timeOffset="40308.21">25125 2540 0,'0'0'0,"-21"-21"16,-1 21-16,1 0 0,0 0 15,0 0-15,0 21 0,0 0 16,-1 22-16,1-22 0,0 21 0,0 0 15,0 1-15,21 20 0,0-20 16,-21-1-16,21 21 0,0-20 0,-22 20 16,22-20-16,0 20 0,0 1 15,-21-1-15,0 1 0,21-22 0,0 0 16,-21 1-16,0-1 0,21 0 16,-21-21-16,21 1 0,0-1 0,0-42 31,0-22-16,0 22-15,0 0 0,0-21 0,0-1 16,21-20-16,-21 20 16</inkml:trace>
  <inkml:trace contextRef="#ctx0" brushRef="#br1" timeOffset="40586.98">24871 2858 0,'0'-64'0,"0"128"0,0-170 16,21 63-16,0 1 0,-21 0 15,21-1-15,-21 22 0,21 0 0,-21 0 16,22 0-16,-1 0 0,0 21 15,0 0-15,0 0 0,22 0 16,-22 0-16,0 21 0,0 0 16,21 0-16,-20 21 0,-1-20 0,-21 20 15,0 0-15,0-21 0,0 22 16,-21-22-16,-1 0 0,-20 21 16,0-20-16,-1-1 0,-20-21 15,-1 21-15,22-21 0,0 0 0,-1 0 16,1 0-16,21 0 0,0 0 0,0 0 15,21-21 1,21 21-16,0-21 0,21 21 16,-21-22-16,22 1 0,-1 21 15,22-21-15,-22 0 0</inkml:trace>
  <inkml:trace contextRef="#ctx0" brushRef="#br1" timeOffset="40892.29">25315 2731 0,'21'0'32,"1"-22"-17,-1 22-15,0-21 0,0 0 16,0 21-16,22-21 0,-22 0 0,0 21 16,21-21-16,-21-1 0,1 1 15,-22 0-15,0 0 0,0 0 16,-22 21-1,1 0-15,-21 0 0,21 0 0,-22 21 16,22 0-16,-21 0 16,21 22-16,0-22 0,-1 0 0,1 21 0,0-21 15,21 1-15,0-1 16,0 0-16,0 0 0,0 0 0,21 0 16,0-21-16,22 0 15,-22 0-15,21 0 0,1-21 0,-1 0 16,0 21-16</inkml:trace>
  <inkml:trace contextRef="#ctx0" brushRef="#br1" timeOffset="41572.62">27411 2371 0,'21'0'47,"0"-21"-47,21-1 16,-20 22-16,-1-21 0,21 21 16,-21-21-16,0 21 0,1 0 0,-22-21 15,-22 21 1,1 0-1,-21 0-15,21 0 0,-22 21 16,22-21-16,-21 21 0,21 0 16,-22 1-16,22-1 0,0 0 0,0 0 15,21 0-15,0 0 0,0 1 16,0-1-16,0 0 0,0 0 0,21 21 16,0-20-16,0-1 0,-21 0 15,22 0-15,-1 21 0,0-20 0,-21-1 16,0 0-16,0 0 0,0 0 15,0 0-15,-21 1 0,0-1 0,-1-21 16,-20 21-16,0-21 0,-1 0 16,1 0-16,0 21 0,21-21 15,-22 0-15,1 0 0,0 0 0,20 0 16,1-21-16,-21 0 0,21 0 16,21-1-16,0 1 15,0-21-15,0 21 0,0 0 0,0-1 16,0-20-16,0 21 0,21 0 15,0 0-15,21-1 0,-20 22 0,20-21 16,0 0-16,1 21 0,-1 0 16,0-21-16,1 21 0,-1 0 0</inkml:trace>
  <inkml:trace contextRef="#ctx0" brushRef="#br1" timeOffset="41908.51">27580 2646 0,'0'0'0,"21"0"31,0 0-31,1 0 16,-1 0-16,0-21 0,21 21 15,-21-21-15,1-1 0,-1 22 0,0-21 16,21 0-16,-21 0 16,1 0-16,-44 21 31,1 0-31,0 0 0,0 0 0,0 21 15,-22 0-15,22 21 0,0-20 16,-21-1-16,21 21 0,-1-21 0,22 22 16,-21-22-16,21 0 0,0 0 15,0 0-15,0 0 0,0 1 16,0-1-16,21-21 0,1 0 0,-1 21 16,0-21-16,21 0 0,1 0 15,-1 0-15,0 0 0,22-21 0,-22 0 16,22-1-16,-22 1 0,0 0 15,22 0-15</inkml:trace>
  <inkml:trace contextRef="#ctx0" brushRef="#br1" timeOffset="42116.39">28448 2350 0,'0'0'0,"0"-43"0,21 22 16,-21 0-16,0 0 0,0 0 0,0-1 0,0 44 31,-21-22-31,0 42 0,0-21 16,-1 0-16,1 22 0,21-1 15,-21 0-15,0 1 0,0-1 0,0 0 16,21 1-16,0-22 0,-22 21 16,22-21-16,0 0 0,0 22 0,0-22 15,0 0-15,0 0 16,22-21-16,-1 0 16,0 0-16</inkml:trace>
  <inkml:trace contextRef="#ctx0" brushRef="#br1" timeOffset="42308.28">28152 2455 0,'-22'0'16,"22"-21"-16,22 21 31,-1 0-31,21 0 0,0-21 0,1 21 15,-1 0-15,22 0 0,-22 0 16,21 0-16,1-21 0,-22 21 16</inkml:trace>
  <inkml:trace contextRef="#ctx0" brushRef="#br1" timeOffset="42701.17">29379 2244 0,'0'0'16,"-21"0"-1,0 0-15,0 21 16,0 0-16,-1 0 16,-20 22-16,0-22 0,21 21 0,-22 0 0,1 1 15,0-22-15,-1 21 0,-20 1 16,20-22-16,22 21 0,-21-21 16,0 0-16,20 1 0,1-1 15,0 0-15,0-21 0,21 21 16,21-42-1,0 0 1,0 21-16,1-21 0,-1-1 16,0 1-16,21 0 0,-21 21 0,1-21 15,-1 21-15,0 0 0,0 0 16,0 0-16,0 0 0,1 0 0,-1 21 16,0-21-16,-21 21 0,21 0 0,0 1 15,0-1-15,1 0 16,-22 0-16,21 0 15,0 0-15,0-21 0,0 0 16,0 0-16,22 0 0,-22 0 16,0 0-16,0 0 0,22 0 15</inkml:trace>
  <inkml:trace contextRef="#ctx0" brushRef="#br1" timeOffset="43097.37">30226 2201 0,'0'0'0,"-21"-21"15,0 21-15,-1 0 0,-20 0 0,21 0 16,0 0-16,-22 0 0,22 0 16,-21 0-16,21 0 0,-22 21 0,1 1 15,21-1-15,0 0 0,0 21 16,-1-21-16,1 22 0,21-22 0,0 21 15,0 1-15,0-22 0,0 21 16,21-21-16,1 0 0,20 22 0,-21-22 16,21 0-16,-20 0 0,20 0 15,0 1-15,-21-1 0,1-21 0,-1 21 16,0-21-16,0 21 16,-42-21-1,0 0-15,-22 0 0,22 0 16,-21 0-16,-22 0 0,22 0 15,0 0-15,-1 0 0,-20-21 0,42 21 16,-22-21-16,22 21 0,-21-21 16,21 21-16,21-22 0,0 1 0,0 0 15,21 0 1,21 0-16</inkml:trace>
  <inkml:trace contextRef="#ctx0" brushRef="#br1" timeOffset="43372.65">30607 2180 0,'0'-21'0,"0"42"0,21-63 0,-21 21 0,0 0 15,-21 21 17,21 21-32,-21 0 0,0 0 0,-1 0 15,1 22-15,0-22 0,0 21 16,0 22-16,0-22 0,21 0 0,-22 1 15,1 20-15,0-21 0,21 1 16,0-22-16,0 21 0,0-21 0,-21 22 16,21-22-16,0 0 15,0 0-15,0 0 0,21-21 16,0 0-16,0 0 0,1 0 16,-1 0-16,0-21 0</inkml:trace>
  <inkml:trace contextRef="#ctx0" brushRef="#br1" timeOffset="43552.54">30247 2455 0,'0'0'0,"0"-21"0,-21 21 16,0 0-16,42 0 31,21 0-15,-21 0-16,22 0 0,-1 0 0,0 0 15,1 0-15,20 0 0,-20 0 16,-1 0-16,-21 0 0</inkml:trace>
  <inkml:trace contextRef="#ctx0" brushRef="#br1" timeOffset="43972.42">30797 2477 0,'0'0'0,"-21"0"31,21-22-15,0 1-16,0 0 16,0 0-16,0 0 15,21 21 1,-21-21-16,22-1 0,-1 22 16,0 0-16,21 0 0,-21 0 0,22 0 15,-22 0-15,21 0 0,-21 0 16,1 0-16,20 22 0,-21-1 0,-21 21 15,21-21-15,0 22 0,-21-1 16,22-21-16,-22 21 0,0 1 16,0-22-16,0 0 0,-22 21 15,1-20-15,0-22 0,0 21 0,0 0 16,0-21-16,-1 0 16,1 21-16,0-21 15,21-21 1,0 0-16,0 0 0,0-1 15,21 1-15,0-21 0,22 21 16,-1-22-16,-21 22 0,43-21 16,-22 0-16,0 20 0,22 1 0,-22 0 15,22-21-15,-1 42 16,-20-21-16,-1 21 0</inkml:trace>
  <inkml:trace contextRef="#ctx0" brushRef="#br1" timeOffset="44140.33">31792 2392 0,'0'0'0,"0"21"0,0 21 0,-21-20 15,0-1-15,0 21 0,0-21 16,-1 0-16,1 1 0,0 20 0,0-21 16,21 0-16,-21 0 15,21 1-15,-21-22 0,21 21 16,0-42 15,21-1-31,0 22 16</inkml:trace>
  <inkml:trace contextRef="#ctx0" brushRef="#br1" timeOffset="44296.83">31750 2244 0,'0'0'0,"0"-21"0,0-1 16,0 1-16,0 42 47,21 1-32,0-22-15</inkml:trace>
  <inkml:trace contextRef="#ctx0" brushRef="#br1" timeOffset="45120.54">32194 2392 0,'-21'0'0,"42"0"0,-84 21 0,42 0 0,0 0 15,-1 22-15,1-22 0,0 0 16,0 0-16,0 22 0,0-22 0,21 0 16,-22 0-16,22 0 0,0 0 15,0 1-15,0-44 47,0 1-31,0 0-16,22 0 0,-1 0 15,0 0-15,0-22 0,0 22 0,0-21 16,1 21-16,20-1 0,-21-20 16,21 21-16,-20 0 0,-1 21 0,0-21 15,0 21-15,0 0 0,0 21 16,-21 0 0,22 21-16,-22-21 0,0 1 15,0 20-15,0-21 16,0 0-16,0 0 0,0 1 0,21-1 0,-21 0 15,21 0-15,0-21 16,0 21-16,0-21 0,1 0 16,-1 0-16,0 0 0,0 0 0,21 0 15,-20 0-15,20 0 0,0-21 16,-21 21-16,22-21 0,-22 0 0,21 0 16,-21-22-16,1 22 0,-1-21 15,0-1-15,-21 22 0,0-21 16,0 21-16,0 0 0,0-1 0,-21 1 15,0 21-15,-22 0 16,22 0-16,0 0 0,0 0 16,-22 21-16,22-21 0,-21 22 15,21-1-15,0-21 0,-1 21 16,1 0-16,0 0 0,21 0 16,0 1-16,21-1 15,0-21-15,1 0 16,-1 0-16,0 0 0,0 0 0,21 0 15,-20 0-15,-1 0 0,0 0 16,0 0-16,0 0 16,-21 21-1,0 0-15,0 0 0,0 0 16,0 22-16,-21-1 0,0 0 0,0-20 16,0 20-16,-1 0 15,1 1-15,0-1 0,21 0 16,-21 1-16,21-22 0,-21 21 0,21 0 15,0-20-15,0 20 0,-21-21 16,21 0-16,0 22 0,0-22 0,0 0 16,0 0-16,0 0 15,0 0-15,21-21 16,0-21 0,0 0-16,0 0 0</inkml:trace>
  <inkml:trace contextRef="#ctx0" brushRef="#br1" timeOffset="45492.9">33168 2371 0,'0'-43'0,"0"86"0,21-107 0,-21 43 16,0 0-16,21 21 0,-21-21 16,22 21-1,-1 0-15,0 0 16,21 0-16,-21 21 0,22-21 15,-1 0-15,0 21 0,1-21 16,-22 0-16,21 0 0,1 0 0,-1 0 16,-21 0-16,0 0 0,0 0 15,1 0 1,-22 21-16,0 0 16,-22-21-16,-20 22 0,21-1 15,-21 21-15,-1 0 0,1-20 16,-22 41-16,22-21 0,-21 1 0,20-1 15,1 0-15,0 1 0,-1-22 16,1 21-16,0-21 0,20 1 0,1-1 16,0 0-16,0 0 0,0 0 15,0 0-15,-1-21 16,1 0-16,0 0 16,0 0-16,0 0 0</inkml:trace>
  <inkml:trace contextRef="#ctx0" brushRef="#br1" timeOffset="46853.22">656 5292 0,'-21'0'0,"0"0"16,0 0-16,-1-21 15,1-1-15,21 1 0,0 0 16,0 0-16,0 0 0,0 0 16,0-22-16,0 22 0,21 0 15,1 0-15,-1 0 0,21-1 0,-21 22 16,22 0-16,-22 0 0,21 0 16,0 0-16,1 43 0,-1-22 0,-21 21 15,22 1-15,-22-1 16,0 0-16,0 1 0,-21-1 0,0 0 15,0 1-15,0-1 0,-21 0 16,0 1-16,-22-22 0,22 21 16,0-21-16,0 0 0,21 1 0,-21-22 15,21-22 1,0 1-16,0 0 16,0-21-16,0 21 0,0-22 15,21 22-15,0-21 0,-21-1 16,21 1-16,0-21 0,1 20 0,-1-20 15,0 20-15,0 1 0,21 0 16,-20 21-16,-1-22 0,0 22 16,0 21-16,0 0 15,0 0-15,-21 21 16,0 0-16</inkml:trace>
  <inkml:trace contextRef="#ctx0" brushRef="#br1" timeOffset="47427.93">1333 5461 0,'22'0'0,"-44"0"0,65 0 16,-22 0-16,21 0 15,-21 0-15,1-21 0,20 0 0,-21 0 16,21-1-16,-20 1 16,20 0-16,-21 0 0,0-21 0,0 20 15,1 1-15,-22-21 0,0 21 16,0-22-16,0 22 0,0 0 0,-22 0 15,1 0-15,-21 0 0,21 21 16,0 0-16,-22 0 0,1 21 16,21 0-16,0 0 0,-22 21 0,22-20 15,0 20-15,0-21 0,21 21 16,-21 1-16,21-22 0,0 21 0,0 1 16,0-22-16,21 21 0,0-21 15,0 0-15,21 1 0,-20-22 0,20 0 16,0 0-16,1 0 15,-1 0-15,0-22 0,1 22 0,-1-21 16,21 0-16,-20-21 0,-22 21 16,21-1-16,1-20 0,-22 21 15,21-21-15,-21-1 0,0 1 0,1 0 16,-1-22-16,-21 22 0,0-22 16,0 1-16,0 20 0,0-20 0,0 21 15,0-1-15,0 1 0,0 21 16,0-22-16,0 22 0,0 42 31,0 1-31,0 20 0,0 0 0,0 22 16,-21-22-16,21 22 15,0-1-15,-22 1 0,22-22 0,0 21 16,0-20-16,0-1 0,0 0 16,0 1-16,0-22 0,0 0 15,0 0-15,0 0 0,0 1 0,0-44 47,0 1-47,0 0 0</inkml:trace>
  <inkml:trace contextRef="#ctx0" brushRef="#br1" timeOffset="47636.81">1926 5017 0,'-21'0'31,"21"-22"-15,21 22-16,0 0 16,0 0-16,1-21 0,-1 21 15,21-21-15,0 21 0,1-21 0,-1 21 16,0 0-16,22-21 0,-22 21 16,1 0-16,-1-21 0,0 21 0,-21-22 15,22 22-15,-22 0 0</inkml:trace>
  <inkml:trace contextRef="#ctx0" brushRef="#br1" timeOffset="48992.69">2603 4890 0,'0'0'0,"0"21"0,-21 0 16,21 0-16,-21 0 15,21 22-15,0-22 0,0 0 0,-21 21 16,21-21-16,-21 1 0,21 20 16,0-21-16,0 21 0,0-20 0,0-1 15,0 0-15,0 0 0,0 0 16,0 0-16,21-21 0,0 22 0,0-22 15,0 0-15,1 0 16,-1 0-16,21 0 0,-21 0 0,0 0 16,1 0-16,20 0 0,-21-22 15,0 1-15,22 0 0,-22 0 16,0-21-16,0 20 0,-21 1 16,21-21-16,-21 0 0,21 20 0,-21-20 15,0 0-15,0 21 0,0-22 16,0 22-16,0 0 0,0 0 15,0 42 1,-21 0-16,21 0 16,-21 0-16,21 22 0,0-22 15,0 21-15,0-21 0,-21 22 0,21-22 16,0 21-16,0-21 0,0 1 16,0-1-16,0 0 0,0 0 15,21 0-15,0 0 16,0-21-16,1 0 0,-1 0 15,0 0-15,0 0 0,0 0 0,0-21 16,1 0-16,20 21 0,-21-21 16,21 0-16,-20 0 0,-1-22 0,21 22 15,-21 0-15,0-21 0,1-1 16,-22 22-16,0-21 0,21 21 0,-21-1 16,0-20-16,0 21 15,-21 21-15,-1 0 0,1 0 16,0 21-16,21 0 15,0 0-15,0 1 16,0-1-16,0 21 0,0-21 16,0 0-16,0 1 0,21-1 0,0 0 15,-21 0-15,22 0 0,-1 0 16,0-21-16,-21 22 0,21-22 0,0 0 16,0 21-16,1-21 0,20 0 15,-21 0-15,21 0 0,-20 0 0,20 0 16,0-21-16,-21 21 0,22-22 0,-1 1 15,-21 0-15,0 0 0,22 0 16,-22 0-16,0-1 0,0-20 0,-21 0 16,0 21-16,0-22 0,0 22 15,0-21-15,0 21 0,0-1 16,-21 22 0,21 22-1,0-1-15,0 21 0,-21-21 16,21 0-16,0 22 0,-21-22 0,21 21 15,0-21-15,0 1 0,0 20 0,0-21 16,-21 0-16,21 0 16,0 1-16,-22-22 0,22 21 15,-21-21 17,21-21-17,0-1-15,0 1 0,0-21 16,0 21-16,0 0 0,0-22 15,21 22-15,1-21 0,-1-1 0,0 1 16,0 0-16,0-1 0,22 1 0,-22 21 16,0 0-16,21 0 0,-21 21 15,1 0-15,-1 0 0,0 0 0,0 21 16,0 0-16,0 0 0,1 21 16,-22-20-16,0-1 0,0 21 0,0 0 15,0-20-15,0-1 16,0 21-16,0-21 0,0 0 0,0 22 15,0-22-15,0 0 16,0 0-16,21-21 16,0 0-16,0 0 0,21 0 0,-20 0 15,20 0-15,0-21 0,-21 0 16,22 0-16,-1 0 0,0 21 0,-20-43 16,20 22-16,-21 0 0,0 0 15,0-22-15,1 22 0,-1-21 0,-21 0 16,0 20-16,0-20 0,0 21 15,0 0-15,0 0 0,-21 21 16,-1 0-16,1 0 16,0 21-16,0 0 0,0 0 15,21 0-15,0 0 0,0 22 0,0-22 16,0 21-16,0-21 0,0 1 16,0 20-16,21-21 0,0 0 0,0 0 15,0 1-15,1-1 0,-22 0 16,21 0-16,-21 0 15,-21-21 1,-1 0-16,1 21 0,0-21 0,0 0 16,0 0-16,0 0 0,-22 0 15,22 0-15,0 0 16,21-21 0,0 0-16,0 0 0</inkml:trace>
  <inkml:trace contextRef="#ctx0" brushRef="#br1" timeOffset="49451.84">6223 4551 0,'0'0'0,"0"-21"0,0 0 16,0-1-16,0 1 0,0 0 16,-21 21-1,0 21 1,21 22-16,0-22 0,-22 21 16,22 0-16,-21 1 0,0-1 0,0 22 15,21-22-15,-21 21 0,21-20 16,-21-1-16,21 22 0,-22-22 0,22-21 15,0 21-15,0-20 0,0-1 0,0 0 16,0 0-16,0 0 0</inkml:trace>
  <inkml:trace contextRef="#ctx0" brushRef="#br1" timeOffset="50239.96">5736 4974 0,'0'0'0,"21"0"32,0 0-32,1 0 0,-1 0 0,21-21 15,-21 21-15,22-21 0,-1 0 16,21 21-16,-20-21 0,20-22 0,1 22 16,-1 0-16,1 0 0,-1-22 0,1 22 15,-1 0-15,-20 0 0,20 0 16,-42 0-16,22-1 0,-22 1 15,0 0-15,-21 0 0,0 0 16,0 0-16,-21 21 0,0 0 0,-1 0 16,1 0-16,0 0 0,0 0 15,0 21-15,0 0 0,-1 0 0,1 21 16,0-20-16,0 41 0,21-21 0,0 1 16,-21 20-16,21-20 0,-21 20 15,21-21-15,0 22 0,0-22 0,0 1 16,0-22-16,0 21 0,0-21 15,0 0-15,0 1 0,0-1 0,21-21 47,0-21-47,0-1 16,-21 1-16,21 0 0,22-21 0,-22 21 16,0-22-16,0 1 0,0 21 0,0-22 15,22 1-15,-22 0 0,0 21 16,0-22-16,0 22 0,1 21 15,-1 21 1,-21 22-16,0-22 16,0 0-16,0 21 0,0-21 15,0 1-15,0 20 0,0-21 0,21 21 16,-21-20-16,21-1 0,0 0 16,0 0-16,1 0 0,-1 0 15,0 1-15,21-22 0,-21 0 0,22 0 16,-22 0-16,21 0 0,-21 0 15,22 0-15,-22 0 0,0 0 0,21-22 16,-20 1-16,-1 0 0,0 0 0,21 0 16,-21-22-16,1 22 0,-22-21 15,21 0-15,0-1 0,-21 1 0,0 0 16,0-1-16,0 22 0,0 0 16,0 0-16,0 0 0,-21 21 15,0 21-15,-1 0 0,1 0 16,0 0-16,0 22 0,0-1 15,21-21-15,0 21 0,0-20 0,0 20 16,0-21-16,0 21 0,0-20 16,0-1-16,0 0 0,21 0 15,0-21-15,0 0 0,0 0 16,22 0-16,-22 0 0,0 0 16,0-21-16,22 0 0</inkml:trace>
  <inkml:trace contextRef="#ctx0" brushRef="#br1" timeOffset="51497.59">9250 4995 0,'0'0'0,"21"0"0,0 0 16,0-21-16,0 0 16,-21 0-16,22 0 0,-22 0 15,0-1-15,0 1 0,0 0 0,0-21 16,0 21-16,0-1 0,0-20 0,0 21 16,-22 0-16,1 0 0,0-1 15,0 1-15,0 0 0,0 21 0,-22 0 16,22 0-16,-21 0 0,21 0 15,-22 0-15,1 21 0,0 0 16,20 1-16,-20-1 0,0 21 0,21-21 16,-1 22-16,1-1 0,0 0 15,21 1-15,-21-1 0,21 0 0,0-21 16,0 22-16,0-22 0,21 21 16,0-21-16,0-21 0,1 22 0,-1-22 15,21 0-15,-21 0 0,22 0 0,-22 0 16,21 0-16,0-22 0,1 1 15,-22 0-15,21 0 0,1 0 0,-22-22 16,21 22-16,-21-21 0,22 0 16,-22-1-16,0 22 0,0-21 0,-21-1 15,0 22-15,21-21 0,-21 21 16,0 0-16,-21 21 31,0 21-31,21 0 0,-21 21 16,21-21-16,-21 22 0,21-1 0,0-21 15,0 22-15,0-1 0,0 0 16,0-21-16,0 22 0,21-22 0,0 0 16,0 0-16,0 0 0,0 1 0,22-1 15,-22-21-15,21 0 0,1 0 16,20 0-16,-21 0 0,22 0 0,-1 0 16,1 0-16,-1-21 0,22 21 15,-21-22-15,-1 1 0,-21 0 16,22 0-16,-22-21 0,1 20 0,-1-20 15,-21 0-15,0-1 0,0 22 16,-21-21-16,0 0 0,0 20 0,0-20 16,-21 21-16,-21 0 0,21 0 15,-22-1-15,1 22 0,0 0 0,-1 0 16,1 0-16,0 0 0,-1 0 0,-20 22 16,21-1-16,-1 0 0,22 0 15,-21 21-15,21 1 0,-1-1 0,1-21 16,21 22-16,0-1 0,0 0 15,0-21-15,0 22 0,0-22 16,21 0-16,-21 0 0,22 0 0,-1-21 16,21 0-16,-21 0 0,0 0 15,22 0-15,-1 0 0,-21 0 0,22 0 16,-1-21-16,0 21 0,1-21 16,-1-21-16,-21 21 0,21-22 0,1 1 15,-1 0-15,-21-1 0,0 1 0,22 0 16,-22-22-16,0 22 0,0-22 15,0 22-15,1 0 0,-1-22 16,0 22-16,-21-1 0,0 1 0,21 21 16,-21 0-16,0 0 0,0-1 0,-21 44 31,0-1-31,0 21 0,-1-21 16,1 22-16,21-1 0,-21 0 0,21 1 15,-21 20-15,21-21 0,0 1 16,0-1-16,0 22 0,0-22 0,0 0 15,21 1-15,-21-22 0,21 21 16,0-21-16,-21 0 0,22 1 0,-1-1 16,0 0-16,0 0 0,0-21 0,0 0 15,1 0-15,20 0 0,0 0 16,-21 0-16,22 0 0,-1-21 0,0 21 16,1-21-16,20 0 15</inkml:trace>
  <inkml:trace contextRef="#ctx0" brushRef="#br1" timeOffset="52004.33">11451 4593 0,'0'0'16,"0"-21"-16,0 0 0,0 0 0,0 0 15,-21 21-15,0 0 0,-22 0 0,22 0 16,-21 0-16,0 0 0,-1 0 0,22 21 16,-21 0-16,-1 0 0,1 0 15,21 0-15,-21 22 0,20-22 0,1 21 16,0 1-16,0-1 0,0-21 15,21 21-15,0 1 0,0-22 16,0 0-16,0 21 0,0-20 0,21-1 16,0-21-16,0 21 0,0 0 15,1-21-15,20 0 0,-21 0 0,0 0 16,22 0-16,-22 0 0,21-21 16,-21 0-16,22 0 0,-22-1 0,0 1 15,21-21-15,-21 0 0,1 20 0,-1-20 16,0 0-16,-21-22 0,21 22 15,0 0-15,-21-22 0,0 22 0,0-22 16,21 22-16,-21-22 0,22 1 16,-22 21-16,0-1 0,21 1 0,-21 0 15,0 20-15,0 1 0,0 0 16,0 42 0,0 0-16,0 1 0,0 20 15,0 0-15,0 1 0,0-1 16,0 21-16,-21-20 0,21-1 0,0 0 15,0 1-15,0-1 0,0 0 16,0 1-16,0-1 0,0-21 0,0 22 16,0-22-16,0 21 0,0-21 15,0 0-15,0 1 16,21-22-16,0 0 16,0 0-16,0-22 15</inkml:trace>
  <inkml:trace contextRef="#ctx0" brushRef="#br1" timeOffset="52424.29">11790 4741 0,'0'-21'16,"-21"21"-16,21-21 0,0 0 16,0 0-16,0 0 15,0-1-15,21 1 16,-21 0-16,21 21 15,0 0-15,0-21 0,0 21 16,1 0-16,-1 0 0,0 0 0,-21 21 16,21 0-16,-21 0 0,21 1 15,-21-1-15,0 21 0,0-21 0,0 22 16,0-22-16,0 21 0,0-21 16,0 0-16,0 22 0,0-22 0,0 0 15,-21-21-15,21 21 0,-21-21 0,21-21 47,0 0-47,0 0 16,0 0-16,0-22 0,21 22 0,0-21 15,-21 21-15,21-1 0,1-20 16,-1 21-16,0 0 0,0-22 16,0 22-16,0 21 0,1-21 0,-22 0 15,21 21-15,0 0 0,0 0 16,0 0-16,0 0 15,1 0-15</inkml:trace>
  <inkml:trace contextRef="#ctx0" brushRef="#br1" timeOffset="53401.16">12425 4699 0,'0'0'0,"21"0"0,0 0 15,0 0 1,0 0-1,-21-21-15,0 0 0,0 0 16,22 21-16,-22-22 0,0 1 16,21 21-16,-21-21 0,0 0 15,-21 21 17,-1 21-32,22 0 0,-21-21 15,0 21-15,21 1 0,-21 20 0,21-21 16,0 0-16,-21 0 0,21 22 15,0-22-15,0 0 0,0 0 16,0 0-16,0 1 0,0-1 0,0 0 16,21-21-16,0 21 15,21-21-15,-20 0 0,-1 0 16,0 0-16,21 0 0,-21-21 16,22 21-16,-1-21 0,0 0 0,1-1 15,-22 1-15,21 0 0,1-21 0,-1 21 16,0-1-16,1-20 0,-22 21 15,0-21-15,0 20 0,0 1 0,-21 0 16,0 0-16,0 0 0,-21 21 16,0 0-1,0 0-15,0 0 0,-1 0 0,1 21 16,0 0-16,0 0 0,0 0 16,21 22-16,-21-22 0,21 0 0,0 21 15,0-20-15,0-1 0,0 0 16,0 0-16,0 0 0,21 0 0,0 1 15,0-1-15,-21 0 0,21 0 16,0-21-16,1 0 16,-1 0-1,-21-21 1,0 0 0,0 0-16,-21 21 0,21-22 0,-22 22 15,1-21 1,0 21-16,0 0 15,0 0-15,0 21 16,21 1-16,0-1 0,0 0 16,0 0-16,21-21 15,0 0-15,0 21 0,0-21 16,22 0-16,-22 0 0,21 0 0,-21 0 16,22 0-16,-1 0 0,-21 0 15,21-21-15,1 21 0,-1-21 0,-21 0 16,22 0-16,-22-1 15,21 1-15,0 0 0,-20 0 0,20-21 0,-21 20 16,21 1-16,-20-21 0,-1 21 16,21-22-16,-21 22 0,0-21 15,1 21-15,-22 0 0,0-1 0,0 1 16,-22 21 0,1 0-16,0 0 0,0 21 15,0 22-15,0-22 0,-1 0 16,22 21-16,0 1 0,0-22 0,0 21 15,0 1-15,22-22 0,-1 21 0,21-21 16,-21 0-16,0 22 16,1-22-16,-1 0 0,0-21 0,0 21 15,0 0-15,0-21 16,-42 0 0,0 0-1,0 0-15,0 0 0,-22 0 16,1 0-16,0 0 0,-1 0 0</inkml:trace>
  <inkml:trace contextRef="#ctx0" brushRef="#br1" timeOffset="54624.32">1926 6350 0,'0'0'0,"-42"0"0,21 0 0,-1-21 15,1 21-15,-21 0 0,21 0 16,0 0-16,-1 0 0,1 21 0,21 0 15,-21 0-15,21 22 0,-21-1 16,21 0-16,-21 22 0,21-22 0,0 1 16,0-1-16,0 21 0,0-41 15,0 20-15,0 0 0,0-21 16,0 1-16,21-1 0,0 0 16,0 0-16,0-21 0,1 0 15,-1 0-15,0 0 0,0 0 0,21 0 16,-20-21-16,-1 21 0,0-21 15,0 0-15,0-1 0,0-20 0,1 21 16,-22 0-16,21-22 0,-21 22 16,0-21-16,0 0 0,0 20 0,-21-20 15,-1 0-15,-20-1 0,21 22 16,0 0-16,-22 0 0,22 0 0,0 21 16,0 0-16,0 0 0,0 0 15,21 21 1,21-21-1,0 0-15,0 0 0,21 0 16,-20 0-16,20 0 0,0 0 16,22 0-16,-22-21 0,22 0 15,20-1-15,-20 1 0,-1-21 0,1 21 16,20 0-16,-41-1 0,20 1 16,-20 0-16,-1 0 0,0 0 0,-21 0 15,1-1-15,-22 1 16,-22 42-1,22 1-15,-21-1 16,0 0-16,0 0 0,0 21 0,21 22 16,0-1-16,-21-20 0,21 20 15,0 1-15,0 20 0,0-20 16,0-1-16,0 1 0,0 21 0,0-22 16,0 22-16,0-1 0,0 1 15,0 0-15,21 21 0,-21-22 0,0 1 16,0 0-16,0-1 0,0 22 15,0-21-15,0-1 0,0 1 0,-21 0 16,21-22-16,-22 1 0,22-1 0,0 1 16,0-22-16,-21 0 0,21-20 15,-21-1-15,21 0 0,-21-21 0,0-21 16,0 0 0,-1-22-16,22 1 0,-21-22 15,0 1-15,21-1 0,-21-20 0,21-1 16,-21 0-16,21-20 0,0 20 15,0-21-15,0 0 0,0 0 0,0 22 16,21-22-16,0 21 0,0 22 16,0-22-16,1 43 0,20-22 0,-21 22 15,21 0-15,1 20 0,-1 1 16,0 0-16,-20 0 0,20 0 0,0 21 16,-21 0-16,1 0 0,-1 0 15</inkml:trace>
  <inkml:trace contextRef="#ctx0" brushRef="#br1" timeOffset="55656.67">4000 6604 0,'-42'0'0,"84"0"0,-105 21 0,42 0 0,0-21 15,-1 22-15,1-22 0,21 21 16,21-21 0,22 0-16,-22 0 15,21 0-15,-21 0 0,22-43 0,20 22 16,-20 0-16,20-21 0,1 21 15,-1-22-15,1 1 0,-1 0 0,1 20 16,-1-20-16,-21 0 0,1-1 0,-1 1 16,0 0-16,-20-1 15,-1 1-15,-21 0 0,0-1 0,0 1 0,-21 0 16,-1-1-16,1 22 16,-21 0-16,21 0 0,-22 21 0,22 0 15,-21 0-15,0 0 0,20 21 16,-20 21-16,0-20 0,21 20 0,-22 21 15,22-20-15,-21 20 0,21 1 16,-1 20-16,1-20 0,0 21 0,21 20 16,-21-20-16,21 0 0,-21-1 0,21 22 15,-21-21-15,21 21 0,0 0 16,0-1-16,0 1 0,0 0 0,0 0 16,0 0-16,0 0 0,0-1 0,0-20 15,0 21-15,0-21 0,0-1 16,0 1-16,0-22 0,0 22 15,21-43-15,0 22 0,-21-22 0,21 1 16,0-1-16,0-21 0,-21 0 16,22 0-16,-1-21 0,21 0 0,-21-21 15,22 0-15,-22 0 0,21 0 0,0-22 16,1 1-16,-1 0 0,-21-1 16,22-20-16,-1-1 0,0 1 0,-21-22 15,1 22-15,-1-22 0,0 0 0,-21 1 16,0-1-16,0 0 0,-21 1 15,-22-1-15,1 0 0,-21 1 0,-1 20 16,1 1-16,-1-1 0,-21 22 16,22 0-16,-1-1 0,1 22 0,-1 0 15,22 0-15,0 0 0,-1 21 16,1 0-16,21 0 0,0 0 16,21-22-16,21 22 15,0-21-15,21 21 16,-20-21-16,20 0 0,0 21 15,1-21-15,20 0 0,1-1 0,-1-20 16,1 21-16,20 0 0,-20-22 16,-1 22-16,1-21 0,-22 0 15,0-1-15,1 22 0,-1-21 0,-21-1 16,0 22-16,-21 0 0,0 0 0,0 0 16,0 0-16,-21 21 15,0 0-15,0 21 16,21 0-16,0 0 0,-21 0 0,21 22 15,-21-22-15,21 21 0,0 0 16,0-20-16,0 20 0,0-21 0,0 0 16,0 22-16,0-22 0,0 0 15,0 0-15,0 0 0,21-21 47,-21-21-47,0 0 0,0 0 16,21 0-16,-21-1 15,21 1-15</inkml:trace>
  <inkml:trace contextRef="#ctx0" brushRef="#br1" timeOffset="55832.57">5016 6308 0,'-21'0'31,"0"0"-31,21 21 31,21-21-15,0 0-16,1 0 15,-1 0-15</inkml:trace>
  <inkml:trace contextRef="#ctx0" brushRef="#br1" timeOffset="56261.09">5228 6519 0,'-63'-21'15,"63"0"1,0 0 0,0 0-16,0 0 0,0-1 15,21 22-15,0-21 0,0 21 16,0 0-16,0 0 0,1 0 15,20 0-15,-21 21 0,0 1 0,22-1 16,-22 21-16,0-21 0,0 22 16,0-1-16,0 0 0,-21 1 0,0-22 15,0 21-15,0-21 0,0 22 16,0-22-16,0 0 0,0 0 0,0 0 16,-21-21-16,21 21 0,-21-21 0,21-21 31,0 0-16,0 0-15,0 0 0,0 0 16,21-1-16,0-20 0,1 21 16,-22-21-16,21 20 0,0-20 0,0 0 15,0-1-15,0 1 0,1 21 16,-1-21-16,21 20 0,-21-20 0,0 21 16,22 21-16,-22-21 0,0 0 15,0 21-15,0 0 0,1 0 0</inkml:trace>
  <inkml:trace contextRef="#ctx0" brushRef="#br1" timeOffset="56636.87">6159 6329 0,'0'0'0,"22"0"0,-1 0 31,-42-21 0,-1 21-31,1 0 0,0 0 16,0 0-16,0 0 0,0 0 0,-1 21 15,1-21-15,0 21 0,0 0 16,0 0-16,21 1 0,0-1 16,0 0-16,0 0 0,0 0 15,21 0-15,21 1 0,-21-1 0,1-21 16,20 21-16,-21 0 0,21 0 16,-20-21-16,-1 21 0,0 1 15,0-22-15,0 21 0,-21 0 16,0 0-16,0 0 15,-21 0-15,-21-21 16,21 0-16,-22 22 0,1-22 0,0 0 16,-128 0-1,128 0-15,21 0 0,0 0 16,-1-22-16,1 1 0,21 0 16,0 0-16,0 0 0,21 0 15,22-1-15,-22-20 0,0 21 0</inkml:trace>
  <inkml:trace contextRef="#ctx0" brushRef="#br1" timeOffset="56908.72">6667 5990 0,'0'0'0,"-63"21"31,42 1-31,0-1 0,-1 0 0,1 21 15,0-21-15,0 22 0,21-1 0,-21 0 16,21 1-16,-21-1 0,21 0 16,0 1-16,-22-1 0,22 0 15,0 1-15,0-1 0,0-21 16,0 22-16,0-22 0,0 0 0,0 0 16,0 0-16,22-21 0,-1 0 15,0 0-15,0 0 16,0 0-16,0-21 0,1 0 0,-22 0 15,0 0-15</inkml:trace>
  <inkml:trace contextRef="#ctx0" brushRef="#br1" timeOffset="57080.72">6265 6414 0,'0'0'15,"21"0"16,1 0-31,-1 0 16,0 0-16,21-22 0,-21 22 0,22-21 16,-1 21-16,22-21 0,-22 0 0,0 21 15</inkml:trace>
  <inkml:trace contextRef="#ctx0" brushRef="#br1" timeOffset="57284.67">7408 6308 0,'0'0'0,"-42"0"15,21 0-15,-64 0 16,64 0-16,0 0 0,0 0 15</inkml:trace>
  <inkml:trace contextRef="#ctx0" brushRef="#br1" timeOffset="57981.33">7154 6329 0,'0'0'0,"0"-21"31,21 21-31,1-21 0,-22-1 16,21 22-16,0-21 0,0 0 0,0 21 15,0-21-15,1 0 0,-1 21 16,0 0-1,0 0-15,-21 21 0,0 0 16,0 0-16,21 22 16,-21-22-16,0 21 0,0 0 0,0-20 15,0 20-15,0 0 0,0 1 16,0-1-16,0 0 0,0-21 0,-21 1 16,21-1-16,0 0 0,0 0 15,0 0-15,0-42 31,0 0-15,0 0-16,0 0 0,0-22 0,21 22 16,-21-21-16,21-1 0,1 1 15,-1 0-15,0-1 0,0 1 0,0 0 16,22 21-16,-22-22 0,0 22 0,0 0 16,21 0-16,-20 21 0,-1 0 15,0 0-15,0 0 0,0 0 0,0 21 16,-21 0-16,22 21 15,-22-20-15,21-1 0,-21 21 16,0 0-16,0-20 0,0 20 0,0-21 16,0 21-16,0-20 0,0-1 15,0 0-15,0 0 0,0 0 0,0 0 16,-21 1 0,21-44-1,0 1-15,0 0 16,0-21-16,0 21 0,21-22 15,0 22-15,-21-21 0,42-1 0,-21 1 16,1 0-16,-1 21 16,0-22-16,21 22 0,-21-21 0,1 21 0,20-1 15,-21 22-15,0 0 0,0 0 16,22 0-16,-22 0 0,0 0 16,-21 22-16,21-1 0,0 0 0,-21 0 15,22 21-15,-22-20 0,0 20 0,0 0 16,0 1-16,0-22 0,0 21 15,0-21-15,0 22 0,0-22 0,0 0 16,0 0-16,21 0 0,-21 0 16,0 1-16,21-22 0,0 0 15,0 0-15,0 0 16,1-22-16,-1 22 0,0-21 16</inkml:trace>
  <inkml:trace contextRef="#ctx0" brushRef="#br1" timeOffset="58680.97">8975 6308 0,'0'0'0,"21"-21"0,42-85 32,-63 85-32,0-1 0,0 1 0,-21 0 15,0 0-15,0 21 0,0-21 0,-22 21 16,22 0-16,0 0 0,-21 0 16,-1 0-16,22 0 0,-21 21 0,21 0 15,-1 21-15,1-20 0,0 20 16,0 0-16,0 1 0,21-1 15,-21 0-15,21 1 0,0-1 0,0 0 16,0-21-16,0 22 0,0-22 16,0 0-16,0 0 0,21-21 0,0 0 15,0 21-15,0-21 0,0 0 0,1 0 16,-1 0-16,0-21 0,0 0 16,0 0-16,22 0 0,-22 0 0,0-1 15,0-20-15,0 21 0,0-21 0,1-1 16,-1 22-16,-21-21 0,21-1 15,-21 1-15,21 21 0,-21 0 0,0-22 16,0 22 0,0 42-1,0 1-15,0-1 0,0 0 16,-21 0-16,21 0 0,0 22 16,0-22-16,0 21 0,0-21 0,0 22 15,0-22-15,0 0 0,21 0 0,0 0 16,-21 0-16,21 1 0,1-22 15,-1 0-15,0 0 0,0 0 0,0 0 16,22 0-16,-22-22 0,0 1 16,21 0-16,-21 0 0,1-21 0,20 20 15,-21-20-15,0 0 0,0 21 0,1-22 16,-1 1-16,0-22 16,0 22-16,0 0 0,-21-1 0,0-20 15,21 21-15,-21-1 0,0 22 16,22-21-16,-22 21 0,0-1 0,0 44 15,-22-1 1,1 21-16,21 0 0,-21-20 16,0 20-16,21 21 0,0-20 0,-21-1 15,0 0-15,21 1 0,-22 20 16,22-20-16,0-1 0,0 0 16,0 1-16,0-22 0,0 21 0,0-21 0,0 0 15,0 1-15,22-22 16,-1 0-16,0 0 0,0 0 15,0 0-15,0 0 0,22-22 0,-22 1 16,0 0-16,0 0 0</inkml:trace>
  <inkml:trace contextRef="#ctx0" brushRef="#br1" timeOffset="58860.88">9440 6138 0,'0'0'0,"-21"0"0,42 0 47,0 0-32,1 0-15,20 0 0,0 0 0,-21 0 16,22-21-16,-1 21 0,0-21 16,22 21-16</inkml:trace>
  <inkml:trace contextRef="#ctx0" brushRef="#br1" timeOffset="60592.13">10372 6011 0,'-191'64'15,"170"-43"-15,-21 0 16,-1 0-16,22 1 0,-21 20 16,21-21-16,-1 0 0,1 22 15,0-22-15,21 0 0,0 21 0,0-21 16,0 1-16,0 20 0,21-21 15,0 0-15,1 0 0,-1-21 0,21 22 16,-21-22-16,22 0 0,-1 0 0,0 0 16,1 0-16,20 0 0,-21-22 15,1 1-15,-1 0 0,0 0 0,-20 0 16,20 0-16,0-22 0,-21 1 16,22 0-16,-22-1 0,0 1 0,0 0 15,22-1-15,-22-20 0,0 20 0,0-20 16,0 21-16,0-22 15,-21 22-15,0 21 0,0-22 0,0 22 16,-21 21 0,0 21-16,0 0 0,0 22 15,21-22-15,-21 21 0,-1 1 0,1-1 16,21 0-16,-21 1 0,21-1 16,-21 0-16,21 1 0,-21-1 0,21 0 15,0-21-15,0 22 0,0-22 16,-21 21-16,21-21 0,0 1 0,0-1 15,0 0-15,0 0 16,0-42 0,21 0-1,0 0-15,-21-1 16,21 1-16,0 0 0,0-21 0,22 21 16,-22-1-16,0 1 0,0 0 0,0 0 15,1 0-15,-1 0 0,0 21 16,0 0-16,-21-22 0,21 22 15,0 0-15,-21 22 0,0-1 16,0 0-16,0 0 16,0 0-16,0 0 0,0 1 15,0-1-15,22 0 0,-22 0 0,21 0 16,0-21-16,-21 21 0,21 1 0,0-22 16,0 0-16,22 21 0,-22-21 15,0 0-15,21 0 0,-20 0 16,20 0-16,-21 0 0,21-21 0,-20-1 15,20 22-15,0-21 0,-21 0 0,22 0 16,-22 0-16,0-22 0,21 22 16,-20 0-16,-1-21 0,-21 21 0,21-1 15,-21 1-15,21 0 0,-21 0 16,0 42 0,0 0-1,-21 0-15,21 1 0,-21-1 16,21 0-16,0 0 0,0 0 0,0 0 15,0 1 1,0-1-16,0 0 0,0 0 16,21-21-16,0 0 0,0 0 15,0 0-15,1 0 16,-1 0-16,0 0 0,0-21 0,0 21 16,0-21-16,1 0 0,-1-1 0,0 1 15,-21 0-15,0 0 0,21 0 16,-21 0-16,0-1 0,21 1 0,-21 0 15,-21 21 17,0 21-32,21 0 0,-21 1 0,0-1 15,21 0-15,-22 0 16,22 0-16,-21 0 0,21 1 16,0-1-16,0 0 0,0-42 46,0 0-30,21 21-16,1-22 0,-1 1 16,0 0-16,0 0 0,0 0 0,0 0 15,22-1-15,-22-20 0,0 21 16,21 0-16,-20 21 0,20-21 16,-21 21-16,0 0 0,0 0 15,-21 21-15,0 0 16,0 0-16,0 0 0,22 22 15,-22-22-15,0 0 0,0 0 16,21 0-16,0 0 0,0 1 16,0-1-16,22 0 0,-22-21 15,21 0-15,-21 0 0,22 0 16,-1 0-16,0 0 0,1 0 0,-1 0 16,0 0-16,1-21 0,20 21 15,-21-21-15,1-1 0,-1 1 0,-21 0 16,22 0-16,-1-21 0,-21 20 15,0-20-15,0 21 0,-21-21 16,0-1-16,0 22 0,0 0 0,0 0 16,-21 0-16,-21 21 0,21 0 0,-22 0 15,1 0-15,0 0 0,-22 21 16,22 0-16,0 0 0,-1 0 0,22 0 16,-21 22-16,21-22 0,-1 0 15,1 0-15,21 0 0,0 1 0,0-1 16,0 0-16,21 0 0,1-21 15,-1 0-15,0 0 0,21 0 16,-21 0-16,1 0 0,-1 0 16,0 0-16,0 0 0,0 0 0,0 0 15,1 0-15,-22 21 32,0 0-32,0 1 0,0 20 15,0-21-15,0 21 0,0-20 16,-22 20-16,22 0 0,0 1 0,-21-1 15,0 0-15,21 1 0,-21-1 0,21 21 16,-21-20-16,0-1 0,21 0 16,-22 1-16,1-1 0,0 0 0,0-20 15,21 20-15,-21 0 0,0 1 16,-1-1-16,1 0 0,0-21 16,-21 22-16,21-22 0,-1 0 0,-20 0 15,21 0-15,-21-21 0,20 0 0,-20 0 16,21 0-16,-21 0 0,-1-21 15,22 0-15,-21 0 0,21 0 0,-1-22 16,1 22-16,0-21 0,21 0 16,0-1-16,0 1 0,0 0 0,0-1 15,0-20-15,0-1 0,0 1 0,21-1 16</inkml:trace>
  <inkml:trace contextRef="#ctx0" brushRef="#br1" timeOffset="60765.04">11705 5673 0,'0'0'0,"-42"0"0,21 0 0,-1-21 15,1 21-15,0-22 0,0 22 0,0 0 16,0 22 15,-1-1-31,1 0 0,0 0 16</inkml:trace>
  <inkml:trace contextRef="#ctx0" brushRef="#br1" timeOffset="61512.46">6731 7281 0,'0'0'15,"-21"22"-15,21-1 0,0 0 16,21-21 0,0 0-16,0 0 15,0 0-15,1 0 0,20 0 0,0-21 16,1 21-16,-22-21 0,21-1 16,0 22-16,1-21 0,-22 0 0,0 21 15,0-21-15,-21 0 0,0 0 0,0-1 16,0 1-1,-21 21-15,0 0 0,-21 0 0,20 0 0,-20 0 16,0 21-16,-1 1 0,1-1 16,0 21-16,-1-21 0,1 0 15,0 22-15,21-1 0,-22-21 0,22 22 16,21-22-16,0 0 0,0 21 16,0-21-16,0 1 0,0-1 15,42-21-15,-20 0 0,-1 0 16,21 0-16,0 0 0,-20 0 15,20 0-15,0-21 0,-21 21 0,1-22 16,-1 22-16,0 0 0,-21-21 0,-21 21 31,0 0-31,-22 0 0,22 21 16,-42 1-16,20-1 0,1 0 0,0 0 16,-22 21-16,22-20 0,-1 20 15,1-21-15,0 21 0,21 1 0,-1-1 16,1 0-16,0 1 0,21-1 15,0-21-15,0 22 0,0-1 0,0-21 16,21 0-16,0 0 0,1-21 0,-1 0 16,21 0-16,0 0 0,1 0 15,-1 0-15,22 0 0,-22-21 16,21 0-16,1 0 0,-1-21 0,-20-1 0,20 22 16,1-21-16,-22-1 15,22 1-15,-22-21 0,0 20 0,-21-20 16</inkml:trace>
  <inkml:trace contextRef="#ctx0" brushRef="#br1" timeOffset="61732.34">7451 7260 0,'0'-63'0,"0"126"0,0-169 0,0 64 0,0 0 16,0 21-16,0-1 0,0 1 15,-22 21-15,1 0 0,21 21 16,-21 22-16,21-22 0,-21 21 16,21 22-16,-21-22 0,21 22 0,0-1 15,0-21-15,0 22 0,-21-1 0,21-20 16,0-1-16,-22 22 0,22-22 15,0 0-15,0 1 0,0-22 0,0 21 16,-21-21-16,21 22 0,0-22 16,0 0-16,0 0 0,21-21 31,1-21-31,-1 0 0,0 0 16</inkml:trace>
  <inkml:trace contextRef="#ctx0" brushRef="#br1" timeOffset="62124.46">7556 7768 0,'0'0'0,"0"21"0,0 1 0,0-1 15,22-21 17,-1 0-32,0 0 0,0 0 0,21 0 15,-20 0-15,-1 0 0,21-21 0,-21 21 16,22-22-16,-1 1 0,-21 21 15,0-21-15,22 0 0,-22 0 0,-21 0 16,21-1-16,-21 1 0,0 0 0,0-21 16,0 21-16,0-1 0,0 1 15,-21 21-15,0-21 0,-1 21 0,1 0 16,0 0-16,-21 0 0,21 21 16,-1 0-16,1 1 0,0-1 15,-21 0-15,21 21 0,21-21 0,-22 22 16,22-22-16,-21 21 0,21-21 0,0 22 15,0-22-15,0 0 0,0 21 16,0-20-16,21-22 0,1 21 0,-1 0 16,0-21-16,21 0 0,1 0 15,-1 0-15,0 0 0,1 0 0,20-21 16,1 21-16,-22-21 0,21-1 0,-20 1 16,20 0-16,-20 0 0,-1-21 15</inkml:trace>
  <inkml:trace contextRef="#ctx0" brushRef="#br1" timeOffset="63692.26">8551 7535 0,'0'0'0,"0"-21"16,-21 0 0,0 21-1,21 21-15,-21 0 0,0 1 0,21-1 16,0 0-16,0 21 0,-22-21 0,22 1 16,0 20-16,0-21 0,0 0 15,0 22-15,0-22 0,0 0 0,0 0 16,0 0-16,0 0 0,0 1 15,-21-22 1,21-22 0,0 1-1,0 0-15,0 0 16,0 0-16,0 0 0,21-22 0,1 22 16,-1-21-16,-21 21 0,21-22 0,0 1 15,0 0-15,0-1 0,1 1 16,20 21-16,-21 0 0,0-1 0,0 22 15,1 0-15,-1 0 0,0 0 16,0 22-16,-21-1 0,21 21 0,0-21 16,-21 0-16,22 22 0,-22-1 0,0-21 15,0 22-15,0-22 0,21 0 16,-21 0-16,0 21 0,0-20 16,0-1-16,0 0 0,0 0 15,0-42 32,0 0-47,0 0 16,0-1-16,21 1 0,0 0 0,0 0 15,-21-21-15,21 20 0,1-20 0,-1 0 16,0-1-16,21 22 0,-21-21 16,22 0-16,-22 20 0,21 1 0,-21 0 15,22 0-15,-22 21 0,0 0 16,0 0-16,0 0 0,-21 21 15,22 0-15,-22 0 0,0 1 0,0 20 16,0-21-16,0 21 0,0-20 16,0 20-16,0-21 0,0 21 15,0-20-15,0 20 0,0-21 0,0 0 16,0 0-16,0 1 0,21-1 16,0 0-16,0-21 0,0 0 15,22 0-15,-22 0 0,0 0 0,21 0 16,-21 0-16,22 0 0,-1 0 0,-21 0 15,22-21-15,-1 0 0,-21-1 16,21 1-16,1 0 0,-22 0 16,0 0-16,21-22 0,-20 1 0,-1 21 15,0-21-15,0-1 0,-21 22 16,0-21-16,0 21 0,0-22 0,0 22 16,0 0-16,-42 21 0,21 0 15,-1 0-15,-20 0 0,21 21 16,-21 0-16,20 0 0,1 1 0,-21-1 15,42 21-15,0-21 0,-21 22 0,21-22 16,0 21-16,0-21 0,0 0 16,0 1-16,0-1 0,21 0 0,-21 0 15,21 0-15,0 0 0,0-21 16,1 0-16,-22 22 0,42-22 0,0 0 16,-21 0-16,1 0 0,-1 0 15,0 0-15,21 0 0,-21-22 16,1 1-16,-1 0 0,0 0 15,21 21-15,-21-42 0,1 20 0,-1 1 16,0 0-16,0 0 0,0-21 0,0 20 16,-21 1-16,22 0 15,-22 42 1,-22 0 0,1 1-16,0-1 0,21 0 15,-21 0-15,0 0 0,0 22 0,21-22 16,-22 0-16,22 0 0,-21 0 15,0 0 1,42-42 31,0 0-47,1 21 0,-22-21 0,21 0 16,0 0-16,0-1 0,0-20 0,0 21 15,1 0-15,-1-22 0,0 22 16,0 0-16,0 0 0,0 0 0,1 0 15,-1 42 1,-21 0-16,0 0 16,0 0-16,0 0 0,0 1 15,0-1-15,0 0 0,0 21 0,0-21 16,21 1-16,0-1 16,-21 0-16,21 0 0,0-21 0,1 21 15,-1-21-15,0 0 0,0 0 16,0 0-16,0 0 0,1 0 15,-1-21-15,0 0 0,21 0 16,-42 0-16,21-1 0,1 1 0,-1 0 16,0-21-16,-21 21 0,21-22 15,0-20-15,0 20 0,1-20 16,-1 21-16,21-22 0,-21 22 0,0-22 16,1 22-16,-1 0 0,0 20 15,0 1-15,-21 0 0,0 0 0,-21 42 16,-21 0-1,20 22-15,1-22 0,-21 42 16,21-20-16,-22-1 0,22 21 0,0-20 16,0-1-16,0 22 0,21-22 0,-21 0 15,21 1-15,0-22 0,0 21 16,0-21-16,0 22 0,0-22 0,0 0 16,21-21-16,0 21 0,-21 0 0,21-21 15,0 0-15,0 0 16,1 0-16,-1 0 0,0 0 15,0 0-15,0-21 0,0 0 16,1 21-16,-1-21 0,0 0 16,0-1-16,-21 1 0</inkml:trace>
  <inkml:trace contextRef="#ctx0" brushRef="#br1" timeOffset="63920.13">10774 7260 0,'-21'21'16,"42"-42"-16,-21 42 15,21-21 1,0 0-16,21 0 0,-20 0 16,-1-21-16,21 21 0,-21 0 0,22-21 15,-22 21-15,21 0 0,-21 0 16,0-21-16,1 21 0,-1-21 0,-21 0 15,0-1-15</inkml:trace>
  <inkml:trace contextRef="#ctx0" brushRef="#br1" timeOffset="65408.27">17060 3979 0,'0'0'0,"0"-21"0,-21 21 16,0 0-16,0 0 16,0 0-16,-1 21 0,22 1 15,0-1-15,-21 0 16,0 0-16,21 0 0,0 0 31,21-21-15,0 0-16,1-21 15,20 0-15,0 0 0,1 0 0,-1 0 16,0-1-16,1 1 0,-22 0 16,21 0-16,0 0 0,-20 0 0,-1-1 15,0 1-15,0 0 0,-21 0 16,0 0-16,0 0 0,-21 21 31,0 0-15,21 21-16,-21 0 0,-22 21 15,22-21-15,0 43 0,0-22 0,0 22 16,-1-1-16,1-20 0,0 20 16,0 1-16,0-1 0,21-21 0,-21 22 15,21-22-15,0 1 0,0-22 16,0 21-16,0-21 0,0 22 0,0-22 15,0 0-15,-22 0 16,1-21 0,0-21-16,0 21 15,21-21-15,-21 0 0,0-1 16,-1-20-16,22 21 0,-21 0 16,0-22-16,21 22 0,0-21 0,-21 21 15,0 0-15,21-1 0,-21 1 16,21 0-16,0 42 31,0 0-31,0 1 16,0-1-16,0 0 0,0 0 0,21 0 15,0 0-15,0 1 0,0-22 16,22 21-16,-22-21 0,21 0 0,0 0 16,1 0-16,-1 0 0,22 0 15,-22 0-15,0 0 0,22 0 0,-22-21 16,22-1-16,-22 1 0,0 0 15,1 0-15,-22 0 0,21-22 0,-21 1 16,0 0-16,1-1 16,-1 1-16,-21-21 0,0 20 0,21 1 15,-21 0-15,0-1 0,21 22 16,-21-21-16,0 21 0,0-1 0,0 65 31,0-22-15,0 21-16,-21 22 0,0-22 15,0 22-15,21-22 0,-22 21 0,1-20 16,0-1-16,21 0 0,-21 1 0,21-1 16,-21-21-16,21 22 15,0-22-15,0 0 0,0 0 0,21-21 32,0 0-32,0 0 0,0 0 0,1-21 15,-1 21-15,0-21 16,0 0-16,0-22 0,-21 22 0,0 0 15,0-21-15</inkml:trace>
  <inkml:trace contextRef="#ctx0" brushRef="#br1" timeOffset="65576.17">17611 4212 0,'0'0'0,"-22"21"0,1-21 0,21 22 15,0-1 1,21-21-16,1 0 15,-1 0-15,0 0 0,0 0 0,21 0 16,-20 0-16,20 0 0,-21-21 16,0 21-16,0-22 0,22 1 0,-22 21 15</inkml:trace>
  <inkml:trace contextRef="#ctx0" brushRef="#br1" timeOffset="66068.89">19346 4255 0,'0'0'0,"-42"0"0,42-22 0,-42 1 0,20 0 16,22 0-16,0 0 15,0 0-15,0-1 0,0 1 0,22 0 16,20 0-16,0 0 0,22 21 16,-1-21-16,1-1 0,-22 22 15,22 0-15,-1 0 0,-21 0 16,1 22-16,-1-1 0,0 0 0,-20 21 16,-1-21-16,0 22 0,-21-1 15,0 0-15,0 1 0,0-1 0,-21 0 16,0-20-16,-1 20 0,1-21 15,0 0-15,-21 0 0,21 1 0,-1-1 16,-20 0-16,21-21 0,0 0 16,21-21-1,0 0 1,21-1-16,0 1 0,-21 0 16,21-21-16,0 21 0,1-22 15,-1 22-15,0-21 0,0-1 16,0-20-16,0 21 0,22-1 0,-22 1 15,0 21-15,0 0 0,0-1 16,-21 1-16,22 0 0,-1 21 0,0 0 16</inkml:trace>
  <inkml:trace contextRef="#ctx0" brushRef="#br1" timeOffset="66672.55">20151 4382 0,'0'21'0,"0"-42"0,0 63 16,21-42-1,0 0-15,0 0 16,0-21-16,0 21 0,-21-21 16,22-1-16,-1 22 0,0-21 0,21 0 15,-21-21-15,1 21 0,-1-1 16,0-20-16,0 21 0,0-21 0,-21-1 16,0 22-16,0-21 0,0 21 15,0-1-15,-21 1 0,0 21 0,0 0 16,-22 0-16,22 21 0,-21 1 15,21 20-15,-22 0 0,22 1 0,-21-1 16,21 0-16,0 1 0,-1-22 16,22 21-16,0 0 0,0 1 15,0-22-15,0 0 0,0 0 16,0 0-16,22 1 0,20-1 0,-21-21 16,0 0-16,22 0 0,-1 0 0,-21 0 15,21 0-15,1 0 0,-1 0 16,22-21-16,-22-1 0,0 22 0,22-21 15,-22-21-15,0 21 0,-20 0 16,20-22-16,-21 1 0,21-22 0,-20 22 16,-1-21-16,-21 20 0,21-20 15,-21 20-15,21 1 0,-21-21 0,0 20 16,0 22-16,0-21 0,0-1 16,0 22-16,0 0 0,0 0 15,0 42 1,0 0-16,0 0 15,-21 22-15,21-1 0,-21 0 16,0 22-16,21-1 0,0 1 0,0-22 16,-22 22-16,22-1 0,-21-20 15,21 20-15,0-21 0,0-20 0,0 20 16,0-21-16,0 21 0,0-20 0,0-1 16,0 0-16,21-21 15,1 0-15,-1 0 0,0 0 16,0 0-16,-21-21 15,21 0-15,-21-1 0,0 1 16,0 0-16</inkml:trace>
  <inkml:trace contextRef="#ctx0" brushRef="#br1" timeOffset="67588.02">20807 4128 0,'0'0'15,"21"0"16,0 0-31,0 0 0,0 0 0,1 0 16,20 0-16,-21 0 0,21 0 16,1-22-16,-22 22 0,21-21 0,1 0 15,-1 21-15,0-21 16,1 0-16,-22 21 0,21-21 0,-21 21 16,0 0-16,1 0 0,-1 0 15,-42 21 1,21 21-1,-22-21-15,1 22 0,0-1 0,21-21 16,-21 21-16,21 1 0,-21-1 16,21-21-16,0 22 0,-21-22 0,21 21 15,0-21-15,0 0 0,0 1 16,0-1-16,0 0 16,21-21-16,0 0 0,0 0 0,0 0 15,0 0-15,22 0 0,-22 0 16,21 0-16,1 0 0,-1 0 0,0-21 15,1 21-15,-22-21 0,0-1 16,21-20-16,-21 21 0,1-21 0,-1 20 16,-21-20-16,21 0 0,-21-1 15,21 1-15,-21 21 0,0-21 0,0 20 16,0 1-16,0 0 0,-21 42 16,0 0-1,0 1-15,21-1 0,-22 21 16,22 0-16,-21-20 0,21 20 15,0 0-15,0-21 0,0 22 0,0-22 16,0 0-16,0 21 0,0-20 16,0-1-16,0 0 0,21 0 15,1-21 1,-1 0-16,0 0 0,0 0 16,0 0-16,-21-21 15,21 0-15,1 0 0,-1-22 16,0 22-16,0-21 0,-21 21 15,21-22-15,0 1 0,1 0 0,-1 20 16,0-20-16,0 21 16,0-21-16,0 20 0,-21 1 0,22 21 15,-1 0-15,0 0 0,0 0 16,0 0-16,-21 21 0,21 1 0,1 20 16,-1-21-16,0 21 0,0 1 0,0-1 15,0 0-15,1 1 0,-1-22 16,-21 21-16,0 1 0,0-22 0,0 0 15,0 0-15,0 0 0,-21 0 16,-1-21-16,1 22 0,0-22 16,0 0-16,0 0 15,21-22-15,0 1 16,-21 21-16,21-21 0,0 0 16,0 0-16,0-22 0,0 22 15,21 0-15,-21-21 0,21 21 0,0-22 16,0 22-16,-21-21 0,21 21 15,1-1-15,-1 1 0,0 0 0,21 21 16,-21-21-16,1 0 0,-1 21 16,21 0-16,-21 0 0,22 0 0,-22-21 15,21 21-15,0 0 0</inkml:trace>
  <inkml:trace contextRef="#ctx0" brushRef="#br1" timeOffset="68324.6">23008 4128 0,'0'63'31,"0"-42"-31,-21 0 0,21 1 0,0-1 16,0 0-16,-21 21 0,21-21 15,-21 1-15,21-1 0,-22 0 0,22 21 16,0-21-16,0 1 0,0-1 16,-21 0-16,21 0 0,-21 0 15,21 0-15,0 1 16,0-44 31,0 1-47,0 0 15,21 0-15,0 0 0,1 0 16,-1-22-16,0 22 0,21-21 0,-21 21 16,1-22-16,20 1 0,-21 21 15,0 0-15,0-1 0,1 1 0,-1 0 16,0 21-16,0 0 0,0 0 15,0 0-15,-21 21 0,22 0 16,-22 1-16,0-1 0,21 21 16,-21-21-16,0 22 0,0-1 0,0-21 15,0 21-15,0-20 0,0-1 16,0 0-16,0 0 0,0 0 0,21 0 16,-21 1-16,21-22 0,-21 21 15,21-21-15,0 0 0,1 0 16,-1 0-16,0 0 0,21 0 0,-21 0 15,1 0-15,20 0 0,0 0 16,-21-21-16,22-1 0,-1 1 0,-21 0 16,22 0-16,-1 0 0,-21 0 0,0-22 15,22 22-15,-22-21 0,-21 21 16,0-22-16,0 22 0,0 0 0,0 0 16,-21 21-1,-1 0-15,-20 0 0,21 0 0,0 21 16,0 0-16,-1 0 0,22 0 15,0 22-15,0-22 0,0 0 16,0 0-16,0 0 0,0 1 16,0-1-16,0 0 0,22 0 0,-1 0 15,0-21-15,-21 21 0,0 1 0,21-22 16,-21 21-16,21-21 0,-21 21 16,-21-21-1,0 0-15,0 0 16,0 0-16,-1 0 0,-20 0 0,21 0 15,0 0-15,0 0 16,-1-21-16,22 0 0,0-1 16,0 1-16,0-21 0</inkml:trace>
  <inkml:trace contextRef="#ctx0" brushRef="#br1" timeOffset="68848.3">25125 3916 0,'21'-42'0,"-42"84"0,42-106 16,-21 43-16,0 0 0,0 0 0,21 0 16,-21 0-16,0 42 31,0 21-15,0-21-16,-21 22 0,0-1 0,21 0 15,-21 1-15,-1 20 0,1-21 16,21 1-16,-21 20 0,0-20 0,21-1 15,-21 0-15,21-21 0,0 22 16,0-22-16,0 0 0,0 0 0,0 0 16,0 1-16</inkml:trace>
  <inkml:trace contextRef="#ctx0" brushRef="#br1" timeOffset="69668.83">24680 4212 0,'-21'0'0,"42"0"0,-63-21 0,21 21 0,0 0 16,42 0-1,0 0 1,21 0-16,1 0 0,-1 0 16,21-21-16,1 21 0,-1-21 15,1 21-15,-1-21 0,1-1 0,-1 1 16,-20 21-16,20-21 0,-20 0 15,-1 0-15,0 0 0,-21-1 0,1-20 16,-1 21-16,0 0 0,-21 0 16,21-1-16,-21 1 0,0 0 0,0 0 15,0 0-15,-21 0 16,0 21-16,21 21 16,-21 0-16,-1 0 0,22 0 0,-21 22 15,21-1-15,-21 21 0,21-20 16,-21 20-16,21-20 0,0 20 15,0-21-15,0 1 0,0-1 16,-21 0-16,21 1 0,0-1 0,-21-21 16,21 0-16,0 22 0,0-22 15,0 0-15,21-21 32,0 0-32,0-21 0,0 0 15,0 0-15,1-1 0,-1 1 0,0-21 16,0 21-16,21-22 0,-20 1 15,-1 0-15,0-1 0,0 22 0,0-21 16,0 21-16,1 0 0,-1-1 16,0 22-16,-21 22 15,0-1 1,0 0-16,0 0 0,21 21 0,-21-20 16,0-1-16,21 21 0,-21-21 15,0 0-15,21 22 0,1-22 0,-1 0 16,-21 0-16,42 0 0,-21-21 0,0 22 15,1-1-15,-1-21 0,21 0 16,0 0-16,-20 0 0,20 0 0,0 0 16,1 0-16,-22 0 0,21-21 15,0-1-15,-20 1 0,20 0 0,-21 0 16,0-21-16,0 20 16,1-20-16,-22 0 0,0-1 0,0 1 15,0 0-15,0-1 0,0 1 0,0 21 16,0 0-16,-22 21 15,1 0-15,0 21 0,0 0 16,0 21-16,21-20 0,-21 20 16,-1 0-16,22-21 0,0 22 0,0-22 15,0 21-15,0-21 0,0 1 16,0 20-16,0-21 0,22 0 16,-1 0-16,0-21 15,0 0-15,0 0 0,0 0 0,1 0 16,-1 0-16,0 0 0,21-21 15,1 21-15,-1-21 0,0 0 16</inkml:trace>
  <inkml:trace contextRef="#ctx0" brushRef="#br1" timeOffset="70676.25">28321 4128 0,'0'0'0,"0"-22"0,0 1 16,0 0-16,0 0 0,-21-21 0,0 20 16,21 1-16,-22 0 15,1 0-15,0-21 0,0 42 0,0-22 16,0 22-16,-1 0 0,-20 0 16,21 0-16,-21 0 0,-22 22 0,22-1 15,-1 0-15,-20 21 0,21 1 16,-22-1-16,22 21 0,-1-20 0,22-1 15,-21 0-15,21 1 0,0-1 16,21-21-16,0 22 0,0-22 0,0 0 16,0 0-16,21 0 0,0-21 0,0 0 15,21 21-15,-20-21 0,20 0 16,-21 0-16,21 0 0,1-21 0,-22 0 16,21 21-16,1-21 15,-1 0-15,-21-22 0,21 22 0,1-21 16,-22 21-16,21-22 0,-21 1 15,1 0-15,-1-1 0,0 1 0,0 21 16,-21 0-16,21 0 0,-21-1 16,0 44-1,-21-1-15,0 0 0,21 21 16,-21-21-16,21 22 0,0-22 0,0 21 16,0 1-16,0-22 0,0 21 15,21-21-15,0 0 0,0 1 0,22 20 16,-22-42-16,21 21 0,-21 0 0,22-21 15,-1 0-15,0 0 16,-21 0-16,22 0 0,-1 0 0,22 0 16,-22 0-16,0 0 0,22 0 15,-22-21-15,0 0 0,1 0 0,20 0 16,-20-1-16,-22-20 0,21 21 16,-21-21-16,22-1 0,-43 1 0,0 21 15,0-22-15,0 1 0,0 0 16,0 21-16,-22-1 0,1 1 0,0 0 15,0 21-15,-21 0 0,-1 0 16,1 0-16,0 0 0,-1 0 0,1 21 16,0 22-16,20-22 0,-20 21 15,0-21-15,21 22 0,-1-1 16,1 0-16,0-21 0,21 22 0,0-1 16,0-21-16,0 0 0,0 22 15,0-22-15,0 0 0,21-21 0,0 21 16,1-21-16,-1 0 0,0 0 15,0 0-15,0 0 0,22 0 0,-22 0 16,0 0-16,21-21 0,-21 21 16,1-42-16,-1 21 0,0-1 0,0-20 15,0 0-15,0-1 0,1 1 16,-1-21-16,0-1 0,0 22 16,0-22-16,-21 22 0,21 0 15,-21-1-15,0 1 0,0 0 0,0-1 16,22 22-16,-22 0 0,0 0 15,-22 42 1,1 21 0,0-21-16,0 22 0,21-1 0,-21 0 15,21 1-15,-21-1 0,21 22 16,0-22-16,0 21 0,0-20 0,0-1 16,0 0-16,0-20 0,21 20 15,0-21-15,0 0 0,0 0 0,0 1 16,22-1-16,-1 0 0,0-21 15,1 0-15,20 0 0,-20 0 16,-1 0-16,21 0 0</inkml:trace>
  <inkml:trace contextRef="#ctx0" brushRef="#br1" timeOffset="71160.97">30205 4233 0,'0'-21'0,"0"42"0,0-84 15,0 42-15,0-22 0,-21 22 16,-22 0-16,22 0 0,-21-21 0,21 42 15,-22-22-15,22 1 0,-21 21 16,-1 0-16,22 0 0,-21 21 16,21 1-16,-22-1 0,22 0 15,-21 21-15,21-21 0,0 22 0,-1-1 16,22 0-16,0-20 0,0 20 16,0 0-16,0-21 0,0 22 0,0-22 15,0 0-15,0 0 0,0 0 0,22-21 16,-1 22-16,0-22 0,0 0 15,0 0-15,0 0 0,1 0 0,-1 0 16,0 0-16,21 0 0,-21-22 16,1 1-16,20 0 0,-21 0 0,21-21 15,-20-1-15,20 1 0,-21 0 16,21-22-16,-20 22 0,20-22 16,-21 1-16,21-1 0,-20 22 15,-1-22-15,0 22 0,-21-21 0,0 20 16,0 1-16,0 21 0,0-22 15,0 22-15,0 42 16,-21 1-16,0-1 16,-1 21-16,1 0 0,0 1 15,21-1-15,-21 22 0,21-1 0,0-21 16,0 22-16,0-22 0,0 1 16,0-1-16,0 0 0,0 1 0,21-22 15,0 0-15,-21 0 0,21 0 16,1 0-16,-1-21 0,0 0 15,21 0-15,-21 22 0</inkml:trace>
  <inkml:trace contextRef="#ctx0" brushRef="#br1" timeOffset="71608.71">30797 4191 0,'0'0'0,"-21"-21"0,21 0 15,-21 0-15,0-22 0,21 22 0,0 0 16,0 0-16,0 0 0,0-1 15,0 1-15,0 0 0,0 0 16,21 21-16,0 0 0,0 0 16,1 0-16,-1 0 0,0 0 15,21 0-15,-21 0 0,1 21 16,-1 21-16,0-20 0,0-1 0,0 21 16,-21 0-16,0 1 0,0-22 15,0 21-15,0 1 0,0-22 0,0 21 16,0-21-16,0 0 0,-21 22 15,0-22-15,0-21 0,21 21 0,-21 0 16,-1-21-16,1 0 0,21 21 16,-21-21-16,0 0 0,21-21 31,0 0-31,0 0 16,0 0-16,0 0 15,21-1-15,0 1 0,0-21 0,1 0 16,20 20-16,0-20 0,1 0 15,-1-1-15,0 1 0,-21 21 0,22-21 16,-1 20-16,0 1 0,-20 0 16,20 21-16,-21 0 0,0-21 0,0 21 15,1 0-15,-1 0 0,0 0 16,0 0-16,-21 21 16</inkml:trace>
  <inkml:trace contextRef="#ctx0" brushRef="#br1" timeOffset="72604.19">31665 4233 0,'0'0'0,"43"22"31,-22-22-31,0 0 0,0 0 16,0-22-16,0 1 16,-21 0-16,22 0 0,-1 0 15,-21 0-15,0-1 0,0-20 0,0 21 16,21 0-16,-21 0 0,0-1 15,0 1-15,0 0 0,-21 21 16,0 0 0,-1 21-16,1 22 0,0-22 15,0 21-15,0 0 16,0 1-16,-1-1 0,22 0 0,0 1 16,0-1-16,0-21 0,0 22 15,0-22-15,0 0 0,22 0 16,-1 0-16,0-21 0,0 0 0,0 21 15,0-21-15,1 0 0,-1 0 16,0 0-16,21 0 0,-21 0 0,22-21 16,-22 0-16,21 0 0,-21 0 15,22 0-15,-22-22 0,21 22 16,1-21-16,-22-1 0,21 1 0,-21 0 16,0-1-16,1 1 15,-1 21-15,-21-21 0,0 20 0,0 1 16,-21 21-1,-1 0-15,22 21 0,-21 1 0,0-1 16,0 0-16,21 21 0,0-21 16,0 22-16,0-1 0,0-21 15,0 22-15,0-22 0,0 0 0,0 0 16,0 21-16,21-20 0,0-22 16,-21 21-16,0 0 0,21-21 0,1 0 15,-22-21 16,0 0-15,-22-1 0,1 22-16,0-21 0,0 21 15,0 0-15,0 0 16,-1 0-16,22 21 31,0 1-31,22-1 16,-1-21-16,0 0 15,21 0-15,-21 0 0,22 0 16,-22 0-16,21 0 0,1 0 0,-1 0 16,0 0-16,1-21 15,-1-1-15,0 22 0,1-21 0,-1 0 16,-21 0-16,21-21 0,-20 20 16,20-20-16,-21 0 0,0-1 15,0 22-15,1-21 0,-1 0 0,0 20 16,-21 1-16,0 0 0,0 0 15,0 0-15,-21 21 0,0 0 16,-1 0-16,1 21 0,0 0 0,0 0 16,0 0-16,21 22 0,-21-1 15,21-21-15,0 22 0,-22-1 0,22 0 16,0-21-16,0 22 0,0-22 16,0 0-16,0 21 0,0-20 15,0-1-15,0 0 16,0 0-1,-21-21 1,0 21 0,0-21-16,0 0 0,0 0 15,-1 0-15,1 0 0,0 0 16,-21 0-16,-22-21 0,1 21 0</inkml:trace>
  <inkml:trace contextRef="#ctx0" brushRef="#br1" timeOffset="73956.33">17843 6011 0,'0'0'0,"0"-21"0,0 0 0,0 0 16,0-21-16,0 20 0,0 1 15,-21 0-15,0 0 0,0 21 16,0 0 0,0 21-16,-1-21 0,22 21 0,-21 22 15,0-22-15,0 21 0,0-21 0,21 22 16,0-1-16,-21-21 0,21 21 15,0 1-15,0-22 0,0 0 0,0 0 16,21 0-16,0 1 0,0-1 16,0-21-16,0 0 0,22 0 0,-22 0 15,21 0-15,-21-21 0,22 21 16,-1-22-16,-21 1 0,22 0 16,-22 0-16,0 0 0,0 0 0,-21-1 15,0-20-15,0 21 0,0 0 16,0 0-16,-21-22 0,0 22 0,0 0 15,-1-21-15,-20 20 0,0 1 16,21 0-16,-22 0 0,22 21 0,-21 0 16,21 0-16,-1 0 0,1 0 15,0 0-15,42 0 16,0 0 0,1-21-16,20 21 15,0-21-15,1-1 0,20 1 0,1 21 16,-1-21-16,22-21 0,-22 21 15,22-1-15,-22 1 0,1 0 0,-1 0 16,-20 0-16,-22 21 0,21-21 16,-21 21-16,1 0 0,-22-22 15,-22 22 1,1 22-16,0-22 16,0 21-16,21 21 0,-21-21 0,21 22 15,-21-1-15,21 0 0,-22 22 16,22-22-16,0 22 0,0-22 0,0 21 15,0 1-15,0-22 16,0 43-16,-21-22 0,21 1 0,-21 21 16,21-1-16,0 1 0,-21 0 0,21-22 15,-21 22-15,0-1 0,21-20 16,0 21-16,-22-1 0,22-20 0,-21 20 16,21-20-16,0-1 0,0 1 0,0-1 15,0-20-15,0-1 0,0-21 16,0 0-16,0 1 0,0-1 0,-21 0 15,0-21-15,0 0 0,0 0 16,-1-21-16,1 0 16,0-1-16,0 1 0,0 0 0,-22-21 0,22-1 15,21-20-15,-21-1 0,21 1 16,0-1-16,0-20 0,0-1 16,0 0-16,0 1 0,0-1 0,21-21 15,0 22-15,1-22 0,-1 21 16,21 22-16,-21-1 0,22 1 0,-1-1 15,0 22-15,1-1 0,20 1 0,-21 0 16,1 21-16,20-22 0,1 22 16,-22 0-16,22 0 0,-1 0 0,-21 21 15,43-22-15</inkml:trace>
  <inkml:trace contextRef="#ctx0" brushRef="#br1" timeOffset="75014.74">20341 6011 0,'0'0'0,"21"0"15,-21-21-15,0 0 16,21 21-16,-21-21 0,0 0 0,0 0 16,22-1-16,-22-20 0,0 21 15,0-21-15,0-1 0,0 22 16,0-21-16,0-1 0,0 1 0,-22 21 15,1-21-15,0 20 0,0 1 0,-21 21 16,20 0-16,1 0 0,-21 0 16,0 0-16,-1 0 0,22 21 15,-21 1-15,-1 20 0,1 0 0,0 1 16,-1-1-16,1 0 0,21 1 16,0 20-16,0-21 0,-1 1 0,22-1 15,-21 0-15,21-20 0,0 20 0,0-21 16,21 0-16,-21 0 0,43 1 15,-22-1-15,0-21 0,21 0 0,-20 0 16,20 0-16,-21 0 16,21-21-16,-20-1 0,20 22 0,0-21 15,1-21-15,-1 21 0,-21-22 0,21 22 16,-20-21-16,20 0 0,-21-22 16,0 22-16,-21-22 0,21 22 0,-21 0 15,22-1-15,-22 1 0,0 21 16,0 0-16,0-1 0,-22 44 31,1-1-31,0 0 0,0 21 0,0 1 16,21-1-16,0 0 0,-21 1 0,21-1 15,0 0-15,0 1 0,0-1 16,0-21-16,0 21 0,0-20 16,21-1-16,0 0 0,-21 0 15,42-21-15,-21 0 0,1 0 0,20 0 16,-21 0-16,21 0 0,-20 0 0,20 0 15,0-21-15,1 0 0,-1 0 16,-21-1-16,21-20 0,1 21 0,-22-21 16,21-22-16,-21 22 0,22-1 15,-22-20-15,0 21 0,-21-22 0,21 22 16,0-1-16,-21 1 0,0 21 16,0 0-16,0 0 0,0-1 0,0 44 31,0-1-31,0 0 15,-21 21-15,0 1 0,0-1 0,0 0 16,21 1-16,0 20 0,-21-21 16,21 1-16,0-1 0,0 0 0,0 1 15,0-22-15,0 21 0,0-21 0,0 1 16,0-1-16,21-21 0,0 21 16,0-21-16,0 0 0,0 0 0,1 0 15,-1 0-15,0-21 0,0 21 16,0-21-16,22-1 0,-22 1 0,21-21 15,-21 21-15,0-22 0,22 1 0,-22 0 16,0-22-16,0 22 0,0 0 16,1-22-16,-22 22 0,0-1 15,0 1-15,0 0 0,0-1 16,0 22-16,0 0 0,0 0 0,-22 21 16,1 21-1,0 21-15,21-20 0,-21 20 16,0 0-16,21 1 0,-21 20 0,21-21 15,0 22-15,0-22 0,0 22 16,0-22-16,0 0 0,0 1 0,0-22 16,21 21-16,0-21 0,0 1 15,0-1-15,22-21 0,-1 0 0,0 0 16,1 0-16,-1 0 0,0 0 0,1 0 16,-1-21-16,0-1 15,1 1-15,-22-21 0,21 21 0,0-22 16</inkml:trace>
  <inkml:trace contextRef="#ctx0" brushRef="#br1" timeOffset="75484.77">22839 5376 0,'0'0'0,"0"-21"0,0 0 0,0 0 0,0 0 15,0 0-15,0-1 0,-21 1 16,-1 0-16,1 21 0,0 0 16,0 21-16,21 0 15,-21 1-15,0 20 0,21 0 16,0 1-16,0 20 0,0-21 0,0 22 15,0-1-15,0-20 0,0 20 0,0 1 16,0-22-16,0 0 0,0 1 16,0-1-16,0-21 0,0 22 0,0-22 15,21 0-15,0 0 32</inkml:trace>
  <inkml:trace contextRef="#ctx0" brushRef="#br1" timeOffset="76300.34">22373 5800 0,'0'0'0,"-21"-21"0,-21-1 16,20 22-16,1-21 0,21 0 15,21 21 1,1 21 0,20-21-16,0 0 0,22 0 15,-1 0-15,1 0 0,20 0 0,1 0 16,0-21-16,-22 0 0,22 21 15,-22-21-15,1 0 0,-22-1 16,1-20-16,-1 21 0,0 0 16,-21 0-16,1-1 0,-22 1 0,0 0 15,0-21-15,0 21 0,0-1 0,0-20 16,0 21-16,-22 0 0,1 0 16,0-1-16,0 22 15,0 0-15,21 22 0,-21-1 16,21 0-16,0 21 0,0-21 0,0 22 15,0 20-15,0-20 0,0-1 16,0 21-16,0-20 0,0-1 0,0 22 16,0-22-16,0-21 0,0 21 15,0 1-15,0-22 0,21 0 16,-21 0-16,21 0 0,0-21 31,0 0-31,0-21 16,1 0-16,-1 0 0,-21 0 15,21 0-15,0-22 0,0 22 0,0-21 16,1 21-16,-1-22 0,0 22 0,-21 0 16,0 0-16,21 21 0,-21 21 31,0 0-31,0 0 16,0 0-16,0 22 0,0-22 0,0 0 0,0 21 15,0-20-15,21-1 0,0 0 16,-21 0-16,22 0 0,-1 0 15,0 1-15,0-22 0,0 0 0,0 21 16,22-21-16,-1 0 0,0 0 16,1 0-16,-1 0 0,0-21 0,1-1 15,-1 1-15,22 0 0,-22 0 0,-21 0 16,21-22-16,1 22 0,-22-21 16,0 0-16,0-1 0,-21 1 0,0 0 15,0-1-15,0 22 0,0-21 16,0 21-16,-21 21 15,0 21 1,0 0-16,0 0 0,-1 21 16,1 1-16,21-22 0,0 21 0,-21 1 15,21-1-15,0-21 0,0 21 16,0-20-16,0-1 0,0 0 0,21 0 16,-21 0-16,21 0 0,1-21 15,-1 0-15,0 0 0,0 0 16,21 0-16,-20 0 0,-1-21 0,21 0 15,-21 0-15,22 0 0,-22 0 16,21-22-16</inkml:trace>
  <inkml:trace contextRef="#ctx0" brushRef="#br1" timeOffset="77327.05">25739 5673 0,'0'0'0,"-22"-21"0,22-1 0,-21 1 0,21-21 16,0 21-16,0 0 0,0-1 0,0 1 16,0-21-16,0 21 0,0 0 15,21 21-15,1-22 0,-1 22 0,0 0 16,0 0-16,0 0 16,0 22-16,1-1 0,-1 21 0,-21-21 15,21 22-15,-21 20 0,21-21 0,-21 22 16,0-22-16,21 22 0,-21-1 15,0-20-15,0-1 0,0 0 0,0 1 16,0-1-16,0 0 0,0-21 16,0 1-16,0-1 0,0 0 15,0-42 17,0 0-32,0-1 15,21-20-15,-21 21 0,22-21 16,-1-1-16,0 1 0,0 0 0,0-22 15,0 1-15,1 20 0,-1-20 0,0 20 16,21 1-16,-21 21 0,1-21 16,-1 20-16,0 22 0,0 0 0,0 0 15,0 22 1,-21-1-16,0 0 0,0 21 16,22 1-16,-22-1 0,21 0 15,-21 1-15,0-1 0,21-21 0,-21 21 16,0 1-16,0-22 0,0 21 0,0-21 15,21 1-15,-21-1 0,0 0 16,21-21-16,-21 21 0,21-21 16,1-21-1,-22 0-15,0 0 16,21-1-16,-21 1 0,21 0 16,-21-21-16,21 21 0,0-22 15,0 1-15,1 0 0,-1-1 0,0-20 16,21 20-16,-21 22 15,22-21-15,-22 0 0,21 20 0,-21 22 16,1-21-16,-1 21 0,0 0 0,0 0 16,-21 21-16,0 22 0,0-22 15,0 21-15,0 1 0,0-1 0,0 0 16,0 1-16,-21-1 0,0 0 16,21 1-16,0-1 0,0 0 0,-21-21 15,21 22-15,0-22 0,0 21 16,0-21-16,0 1 0,0-1 0,0 0 15,21 0-15,0-21 0,0 0 16,21 0-16,1 0 0,-22 0 16,21 0-16,1-21 0,-1 21 15</inkml:trace>
  <inkml:trace contextRef="#ctx0" brushRef="#br1" timeOffset="78045.64">27665 5948 0,'21'-21'0,"-42"42"0,63-85 0,-21 43 16,-21-21-16,0 0 0,0 20 15,0-20-15,0 0 0,0 21 0,0-1 16,-21 1-16,0 0 0,21 0 16,-21 21-16,0 0 0,-1 0 0,1 0 15,0 21-15,0 0 0,-21 22 16,20-22-16,1 21 0,0 0 16,0 1-16,0-1 0,0 0 15,-1 1-15,1-22 0,0 21 0,21 1 16,-21-22-16,21 0 0,0 21 0,0-21 15,0 1-15,21-1 16,0-21-16,0 0 0,1 0 0,-1 0 16,0 0-16,0 0 0,0 0 15,0-21-15,1-1 0,-1 22 0,0-21 16,0-21-16,0 21 0,0 0 0,1-22 16,-22 1-16,21 0 0,0-1 15,0 1-15,-21 0 0,21-22 0,0 22 16,-21 21-16,0-22 15,22 22-15,-22 0 0,0 42 16,0 0 0,-22 22-16,22-1 0,-21 0 15,21 1-15,-21-1 0,21 0 0,-21-21 16,21 22-16,0-1 0,0-21 16,0 22-16,0-22 0,0 0 0,21 0 15,0-21-15,0 21 0,1-21 16,-1 0-16,0 0 0,0 0 0,21 0 15,-20 0-15,-1 0 0,0 0 0,21 0 16,-21-21-16,1 0 16,-1 0-16,21-22 0,-21 22 0,0-21 15,1 0-15,-1-1 0,0 1 16,0 0-16,0-22 0,-21 22 0,21-22 16,1 22-16,-22 0 0,0-1 0,0 1 15,0 21-15,21 0 0,-21-1 16,0 1-16,0 42 15,0 1 1,-21 20-16,-1 0 0,22 1 0,-21-1 16,0 21-16,21-20 0,0 20 15,-21-20-15,21-1 0,-21 0 0,21 1 16,-21-1-16,21-21 0,0 21 16,0-20-16,0-1 0,0 0 15,21 0-15,0-21 0,0 0 16,0 0-16,0 0 15,1 0-15,-22-21 0,21 21 0,0-21 16</inkml:trace>
  <inkml:trace contextRef="#ctx0" brushRef="#br1" timeOffset="78248.5">28236 5609 0,'0'0'0,"-21"0"0,0 0 0,21-21 16,-21 21-16,42 0 31,0 0-15,21 0-16,-20 0 0,20 0 0,0 0 15,-21 0-15,22 0 0,-22 0 16,21 0-16,-21 0 0,1-21 0,-1 21 16,0 0-16,0 0 15</inkml:trace>
  <inkml:trace contextRef="#ctx0" brushRef="#br1" timeOffset="80265.36">29019 5567 0,'22'0'0,"-44"0"0,65 0 0,-22 0 0,0-21 16,0 21-16,-21-21 16,-21 21-1,0 0 1,-21 0-16,20 0 0,1 21 0,-21 0 15,21 0-15,-22 0 0,22 22 16,0-1-16,-21-21 0,21 21 0,-1 1 16,1-1-16,21-21 0,0 22 0,0-22 15,0 21-15,0-21 0,0 0 16,0 1-16,21-1 0,1-21 16,-1 0-16,21 0 15,-21 0-15,22 0 0,-1 0 0,0 0 16,22 0-16,-22 0 0,0-21 0,1-1 15,20 1-15,-20 0 0,-1 0 16,-21-21-16,21 20 0,-20-20 0,20-21 16,-21 20-16,0 1 0,0-22 15,1 1-15,-1 21 0,0-22 0,-21 22 16,0-1-16,21 1 0,-21 0 16,0-1-16,0 22 0,0 0 0,0 63 31,0-20-31,-21 20 15,0 0-15,0 1 0,21-1 16,0 21-16,-22 1 0,1-22 0,21 22 16,0-22-16,0 0 0,-21 1 15,21-1-15,-21-21 0,21 22 0,0-22 16,-21 0-16,21 0 0,0 0 16,0-42 15,0 0-16,21-21-15,-21 20 0,21 1 16,0-21-16,0 21 16,1-22-16,-1 1 0,0 21 0,0-21 15,0 20-15,-21 1 0,21 0 16,1 21-16,-22 21 16,0 0-1,0 1-15,0 20 0,0-21 0,0 21 16,0-20-16,0 20 0,0-21 15,0 0-15,0 0 0,0 22 0,0-22 16,0 0-16,0 0 0,21 0 16,0-21-16,21 22 15,-21-22-15,1 0 0,-1 0 0,21 0 16,-21 0-16,0 0 16,22 0-16,-1-22 0,-21 1 0,22 21 15,-22-21-15,21 0 0,-21 0 16,0-22-16,22 22 0,-22-21 0,0 21 15,0-22-15,0 1 0,1 21 16,-22-21-16,0 20 0,0 1 0,0 42 31,-22 1-15,1 20-16,21-21 0,0 0 16,-21 22-16,21-22 0,0 21 0,0-21 15,0 0-15,0 22 0,0-22 16,0 0-16,21-21 0,0 21 15,1 0-15,-1-21 0,21 0 0,-21 22 16,0-22-16,22 0 0,-22 0 16,21 0-16,-21 0 0,1 0 0,20 0 15,-21-22-15,0 22 0,0-21 16,1 0-16,-1 0 0,-21-21 0,21 20 16,0-20-16,0 0 0,-21-1 15,0 22-15,0-21 0,21 21 0,-21 0 16,0-1-16,0 1 0,0 42 31,-21-21-31,21 43 0,-21-22 16,0 0-16,21 0 0,-21 22 15,0-22-15,21 0 0,0 21 16,-22-21-16,22 1 0,-21-1 0,0 0 16,21 0-16,0-42 46,0 0-30,21 0-16,0-1 0,-21 1 16,22-21-16,-1 21 0,0-22 0,0 1 15,0 21-15,22-21 0,-22-1 16,21 22-16,0 0 0,-20 0 0,20 0 16,-21-1-16,0 22 15,0 0-15,1 0 0,-22 22 16,0-1-16,0 0 0,0 21 15,0-21-15,0 22 0,0-22 0,-22 21 16,22 1-16,0-22 0,0 0 16,0 21-16,0-21 0,22 1 0,-1-1 15,0 0-15,21 0 0,-21 0 16,22-21-16,-1 21 0,22-21 0,-22 0 16,0 0-16,22 0 0,-22 0 15,22 0-15,-22 0 0,0 0 0,1 0 16,-1-21-16,0 0 0,1 0 15,-1-21-15,0 20 0,1-20 16,-22 0-16,21-1 0,-21 1 16,0 0-16,1-1 0,-22 22 0,0-21 15,0 21-15,0 0 0,-22-1 16,-20 22-16,21 0 0,0 0 0,0 0 16,-22 0-16,22 0 0,-21 22 15,-1-1-15,1 21 0,0-21 16,21 22-16,-22-1 0,22 0 15,0-21-15,0 22 0,21-22 0,0 21 16,0-21-16,0 1 0,0-1 0,21 0 16,0-21-16,0 21 0,0-21 15,1 0-15,-1 0 0,0 0 16,0 0-16,0 0 0,0 0 16,1 0-16,-1-21 0,0 0 0,0 21 15,0-21-15,0-1 0,1-20 16,-1 21-16,0 0 0,-21-22 15,21 22-15,-21 0 0,0 0 16,0 0-16,21 21 0,-21 21 31,-21 0-31,21 0 0,-21 0 0,0 1 16,21 20-16,0-21 16,0 21-16,-21-20 0,-1 20 0,22 0 0,-21-21 15,0 22-15,0-22 16,21 21-16,-21-21 0,0 22 0,21-1 15,-22 0-15,1 1 0,21-1 16,-21 0-16,21 22 0,0-22 0,-21 22 16,21-22-16,0 22 0,0-1 15,0-21-15,0 22 0,0-22 0,0 1 16,0-1-16,0 0 0,0 1 16,0-1-16,0 0 0,0-21 0,-21 22 15,21-22-15,-21 0 0,-1 0 16,1-21-16,0 21 0,0-21 15,0 0-15,0 0 0,-1 0 0,-20 0 16,21-21-16,-21 21 0,20-21 16,-20 0-16,21 21 0,-21-21 0,20 0 15,1 21-15,21-22 0,0 1 16,-21 21-16,21-21 0,0 0 16,0 0-16,0 0 0,0-1 15,21 1-15,-21 0 0,21 0 0,-21-21 16</inkml:trace>
  <inkml:trace contextRef="#ctx0" brushRef="#br1" timeOffset="80496.22">30819 5398 0,'-22'0'16,"44"0"-16,-65-22 0,22 1 15,0 21-15,0 0 32,0-21-17,-1 21 1,-20 0 0,21 0-16,0 0 0,-22 0 15</inkml:trace>
  <inkml:trace contextRef="#ctx0" brushRef="#br1" timeOffset="83477.21">22267 6625 0,'0'0'0,"-21"0"16,-21 0-1,21 0-15,-1 0 16,1 0-16,21 21 15,0 1-15,0-1 16,0 0-16,21 0 16,1-21-1,-1 0-15,21 0 0,-21 0 0,22 0 16,-1-21-16,0 21 16,22-21-16,-22 21 0,0-21 0,1-1 0,-22 22 15,0-21-15,0 0 16,0 21-16,-21-21 0,0 0 0,0 0 15,-21 21-15,0-22 0,0 22 0,0-21 16,-22 21-16,1 0 0,21 0 16,-21 21-16,-1 1 0,1-1 0,0 0 15,20 0-15,-20 21 0,21 1 16,0-22-16,0 21 0,-1-21 0,1 22 16,21-22-16,0 0 0,0 21 15,0-20-15,0-1 0,21-21 0,1 21 16,-1-21-16,21 0 0,0 0 15,1 0-15,-1 0 0,0 0 16,1 0-16,-1 0 0,0 0 0,-20 0 16,-1 0-16,0 0 0,-21-21 15,-21 21 1,0-21-16,-1 21 0,-20 0 0,0 0 16,21 0-16,-22 0 0,1 0 15,0 21-15,-1 0 0,1 0 0,21 0 16,-22 0-16,22 22 0,-21-22 15,21 21-15,-22 1 0,22-1 0,0 0 16,21 1-16,-21-1 0,21 0 16,0 1-16,0-1 0,0-21 15,0 21-15,21-20 0,-21-1 0,21 0 16,22 0-16,-22-21 0,21 0 16,0 0-16,1 0 0,-1 0 0,22 0 15,-1-21-15,1 0 0,-1 0 0,1-1 16,-1 1-16,1-21 0,-1 0 15,-21-1-15,1 1 0,20 0 0,-42-1 16,22-20-16,-1 20 0,-21-20 16,0 21-16,1-22 0,-1 22 0,0-22 15,-21 22-15,0 0 0,0-1 0,0 1 16,0 21-16,0 0 16,0-1-16,0 1 0,-21 21 15,21 21-15,-43 1 16,22-1-16,0 0 0,0 21 0,0 1 15,-22-1-15,22 0 0,0 1 0,0-1 16,0 0-16,21 1 0,0 20 16,0-21-16,0 1 0,0-1 0,0 0 15,0 1-15,0-1 0,21-21 16,0 0-16,0 1 0,0-1 0,22-21 16,-22 0-16,21 0 0,-21 0 15,22 0-15,-1 0 0,0 0 0,-20-21 16,20-1-16,0 1 0,1 0 15,-1-21-15,-21 21 0,21-22 16,-20 22-16,-1-21 0,0-1 0,0 22 16,-21-21-16,0 21 0,0-22 0,0 22 15,0 0-15,-21 0 16,0 21-16,0 0 0,-1 0 16,1 0-16,0 21 0,0 0 15,0 0-15,0 1 0,21-1 0,-22 21 16,1-21-16,0 22 0,21-22 0,-21 21 15,21-21-15,0 22 0,0-22 16,0 21-16,0-21 0,21 0 0,0 1 16,22-22-16,-22 21 15,0-21-15,0 0 0,21 0 0,-20 0 16,20 0-16,0 0 0,1-21 0,-22-1 16,21 1-16,0 0 0,1 0 15,-22 0-15,21-22 0,-21 22 0,22-21 16,-22 21-16,0-22 0,0 1 15,-21 21-15,0 0 0,21-22 0,-21 22 16,0 0-16,0 42 31,0 0-31,-21 1 16,21-1-16,0 0 0,0 0 0,-21 21 16,21-20-16,-21-1 15,21 0-15,-21 21 0,21-21 0,0 1 16,0-1-16,0 0 0,0 0 15,0-42 32,0 0-47,21 0 0,-21-1 0,21-20 16,-21 21-16,0-21 0,21 20 16,0 1-16,1-21 0,-1 21 0,-21 0 15,21-1-15,0 1 0,0 0 0,-21 0 16,21 21-16,1 0 0,-1 0 15,-21 21 1,0 0-16,21 0 16,-21 1-16,0-1 0,0 0 15,0 21-15,0-21 0,0 22 0,0-22 16,0 0-16,0 21 0,0-20 16,0-1-16,0 0 0,0 0 0,0 0 15,21-21-15,0 0 16,0 0-1,-21-21-15,0 0 16,22 0-16,-1 0 0,0-1 0,0 1 16,-21-21-16,21 21 0,0-22 15,1 22-15,-1 0 0,0-21 0,0 21 16,0-1-16,0 1 0,1 0 16,-1 0-16,0 0 0,-21 42 31,0 0-31,0 0 15,0 0-15,0 1 0,0 20 0,-21-21 16,21 0-16,0 22 0,0-22 16,0 21-16,0-21 0,0 0 0,21 1 15,-21-1-15,21 0 0,0 0 16,0 0-16,1-21 0,20 0 0,-21 0 16,0 0-16,22 0 0,-22 0 15,21 0-15,-21 0 0,22 0 0,-22-21 16,0 0-16,0 21 0,21-42 15,-42 20-15,22 1 0,-1-21 0,0 21 16,-21 0-16,0-22 0,0 22 16,0-21-16,0 21 0,0-1 0,0 1 15,0 0-15,-21 21 16,0 0 0,-1 0-16,1 0 0,0 21 0,0 0 15,0 1-15,0-1 0,-1 21 16,1-21-16,21 22 0,0-22 0,0 21 15,0-21-15,0 22 0,0-22 16,21 0-16,1 0 0,-1 0 16,0 0-16,0 1 0,21-22 0,-20 0 15,20 0-15,0 0 0,-21 0 16,22 0-16,-1 0 0,0 0 0,-20 0 16,20 0-16,-21-22 0,0 1 0,22 0 15,-22 0-15,21 0 16,-21 0-16,0-22 0,1 22 0,20-21 0,-21 21 15,0-1-15,-21-20 16,21 21-16,-21 0 0,22 0 0,-22-1 16,0 44-1,-22-1 1,1 0-16,0 21 0,21-21 16,0 1-16,-21 20 0,0-21 15,21 0-15,0 0 0,0 22 0,0-22 16,-21-21-16,21 21 0,0 0 0,0-42 47,21 21-47,-21-21 15,21 0-15,0 0 0,-21-1 0,21 1 16,0-21-16,1 21 0,-1 0 16,0-1-16,0-20 0,0 21 0,22 0 15,-22 0-15,0-1 0,21 22 16,-21-21-16,1 21 0,-1 0 0,0 0 15,0 0-15,0 0 16,-21 21-16,0 1 0,0-1 0,0 0 16,0 21-16,0-21 0,0 22 15,0-22-15,0 0 0,21 21 0,1-20 16,-22-1-16,21 0 0,0 0 0,0 0 16,0 0-16,0-21 0,1 0 15,-1 22-15,0-22 0,21 0 0,-21 0 16,1 0-16,-1 0 0,0-22 15,-21 1-15,21 21 0,0-21 0,0-21 16,1 21-16,-22-1 0,21-20 16,0 0-16,0-1 0,-21 1 15,21 0-15,0 21 0,-21-22 0,22 1 16,-1 0-16,-21-1 0,0 1 16,0 21-16,21 0 0,-21-1 0,0 1 15,0 0-15,0 42 16,-21 0-16,0 1 15,21 20-15,-22-21 0,1 21 0,0 1 16,0-22-16,0 21 16,0 1-16,21-1 0,0 0 0,-22 1 15,22-1-15,-21 0 0,21-21 0,0 22 16,0-22-16,0 0 0,0 0 16,0 0-16,21-21 15,1 0-15,-1 0 16,0 0-16,0 0 0,0-21 15,0 21-15,1-21 0,-1 0 16,0 0-16,0 21 0,0-21 0,-21-1 16,21 1-16,-21 0 0,22 0 0,-22 0 15,0 0-15,0-1 0,0 1 16,0 0-16</inkml:trace>
  <inkml:trace contextRef="#ctx0" brushRef="#br1" timeOffset="83696.09">26310 7006 0,'0'0'0,"0"-21"15,21 21 17,0-21-17,1 21-15,-1 0 0,0 0 16,0 0-16,0 0 15,0 0-15,1 0 0,-1 0 16,0 0-16,0 0 0,0 0 16,0 0-16</inkml:trace>
  <inkml:trace contextRef="#ctx0" brushRef="#br1" timeOffset="83992.92">27263 7430 0,'-22'-22'125,"1"22"-125</inkml:trace>
  <inkml:trace contextRef="#ctx0" brushRef="#br0" timeOffset="90684.52">4487 11621 0,'0'0'0,"21"0"0,1 0 16,-22-22 93,21 22-109</inkml:trace>
  <inkml:trace contextRef="#ctx0" brushRef="#br0" timeOffset="91025.32">4932 11218 0,'0'0'0,"0"-42"0,0-43 16,0 64-16,0 0 16,0 0-16,-21 0 0,-1 21 15,1-21-15,0 21 0,-21 0 16,-1 0-16,22 0 0,-21 21 16,0-21-16,20 42 0,-20-21 0,0 22 15,21-1-15,-22 21 0,22 1 16,0-22-16,21 22 0,0-1 0,-21 1 15,21-1-15,0-20 0,0 20 0,0-21 16,21 22-16,0-22 0,0 1 16,0-1-16,1 0 0,20 1 0,-21-1 15,21-21-15,1 0 0,-1 0 16,0-21-16,1 0 0,20 0 16,-20 0-16,-1-21 0,21 0 0,-20-21 15,-1-1-15,22 22 0,-22-21 16,0 0-16,1-22 0,-1 22 0</inkml:trace>
  <inkml:trace contextRef="#ctx0" brushRef="#br0" timeOffset="91297.16">5588 11049 0,'0'0'0,"0"-42"0,0-1 16,0 1-16,21 21 0,-21 0 0,0 0 16,0-1-16,0 44 15,0-1 1,-21 21-16,21 0 15,0 1-15,-21-1 0,0 22 0,21-22 0,-22 21 16,1 1-16,21-1 0,-21 1 16,21-1-16,-21 1 0,0-22 15,21 1-15,-21-1 0,21 0 0,0 1 16,0-22-16,0 21 0,0-21 16,0 0-16,0 1 0,21-22 15,0 0-15,0 0 0,0 0 16,0 0-16,1 0 0,-1-22 0,21 1 15,-21 0-15,22-21 0,-22 21 0,21-22 16</inkml:trace>
  <inkml:trace contextRef="#ctx0" brushRef="#br0" timeOffset="91724.93">5990 11282 0,'0'0'0,"0"-42"0,21-1 31,-21 64-15,0 1-16,-21-1 0,0 21 0,21 0 15,-21 1-15,0-1 0,21 0 16,-22-20-16,22 20 0,0 0 0,0 1 16,0-22-16,0 21 0,0-21 0,0 0 15,0 1-15,0-1 0,22 0 16,-1 0-16,0-21 0,0 0 16,0 0-16,22 0 0,-22 0 0,0 0 15,21 0-15,-21 0 0,1-21 16,-1 0-16,21 0 0,-21-1 0,0 1 15,22-21-15,-22 0 0,0 20 16,0-20-16,0 0 0,-21-22 0,0 22 16,0 0-16,0-22 0,0 22 0,-21-1 15,0 1-15,0 21 0,0 0 16,-22 0-16,22-1 0,-21 22 0,21 0 16,-22 0-16,22 22 0,-21-1 15,21 21-15,-22-21 0,22 22 0,0-1 16,0 0-16,0 1 0,21-1 15,-21 0-15,21 1 0,0-1 16,0 0-16,0-21 0,21 1 0,0-1 16,0 0-16,0 0 0,22-21 15,-1 0-15,-21 0 0,21 0 0,1 0 16,-1-21-16,22 21 0</inkml:trace>
  <inkml:trace contextRef="#ctx0" brushRef="#br0" timeOffset="92108.7">7260 11176 0,'0'0'16,"0"-21"-16,0 0 0,-21 21 0,0 0 16,-22 0-16,1 0 15,21 0-15,-21 21 0,-1 21 0,1-21 16,0 1-16,-1 20 0,22 0 0,0-21 16,0 22-16,21-22 0,0 21 15,0-21-15,21 1 0,0-1 0,0-21 16,22 21-16,-22 0 0,21-21 15,0 0-15,1 21 0,-1-21 0,-21 0 16,22 0-16,-22 21 0,21-21 0,-21 0 16,0 22-16,-21-1 0,22 0 15,-22 0-15,0 0 16,-22-21-16,-20 21 0,21 1 16,-21-22-16,-1 21 15,1-21-15,0 0 0,-1 0 0,1 21 16,0-21-16,-1 0 0,1 0 0,21 0 15,-22 0-15,22 0 0,0-21 16,0 21-16,0-21 0,21-1 0,0 1 16,0 0-16,0 0 0,0 0 15,0-22-15,21 22 0,0-21 0,21 21 16,-20-22-16,20 22 0,0 0 0,-21-21 16</inkml:trace>
  <inkml:trace contextRef="#ctx0" brushRef="#br0" timeOffset="92477.53">7472 11472 0,'0'22'15,"0"-44"-15,21 65 0,0-43 0,0 0 16,0 0-16,1 0 16,-1 0-16,21 0 0,-21-21 0,0-1 15,22 22-15,-1-21 0,0 0 0,-20 0 16,20 0-16,0-22 0,1 22 15,-22 0-15,0 0 0,-21-21 16,0 20-16,0 1 0,0-21 0,-21 21 16,0 0-16,-22 21 0,22 0 15,-21 0-15,-1 21 0,1 0 16,21 0-16,-21 21 0,-1-20 16,1 20-16,21 0 0,-22 1 0,22-1 15,0 0-15,0 1 0,21-1 0,0-21 16,0 21-16,0-20 0,0 20 15,21-21-15,0 0 0,0 0 0,1 1 16,20-22-16,-21 21 0,21-21 16,1 0-16,-1 0 0,0 0 0,22 0 15,-22 0-15,1-21 0,20 21 0,-21-22 16,22 1-16,-22 0 0</inkml:trace>
  <inkml:trace contextRef="#ctx0" brushRef="#br0" timeOffset="92732.38">8869 11049 0,'0'-21'16,"0"42"-16,0-63 0,-21 21 0,-1 21 0,1 0 15,0 0-15,0 0 0,0 0 0,0 0 16,-1 0-16,1 21 0,0 0 16,0 21-16,0 1 0,0-1 0,-1 0 15,22 1-15,0-1 0,-21 0 16,21 1-16,0 20 0,0-42 0,0 22 15,0-1-15,0-21 0,0 21 0,0-20 16,21-1-16,1 0 16,-1 0-16,0-21 0,0 0 0,21 0 15,-20 0-15,20 0 0,0 0 0,-21 0 16,22 0-16,-1-21 0,-21 21 16</inkml:trace>
  <inkml:trace contextRef="#ctx0" brushRef="#br0" timeOffset="93028.21">9292 11007 0,'21'-64'16,"-42"128"-16,42-149 0,0 43 0,-21-1 0,22 22 15,-22 0-15,0 0 0,21 0 16,-21 0-16,21 21 0,0 0 0,0 21 16,0 21-1,1-21-15,-1 0 0,0 22 0,0-1 16,0 0-16,0 1 0,1-1 0,20 22 15,-21-22-15,-21 21 0,21-20 16,0-1-16,-21 0 0,22 1 0,-22-1 16,0 0-16,0 1 0,0-22 15,-22 21-15,1-21 0,0 1 0,0 20 16,21-21-16,-21 0 0,0-21 16,-1 21-16,1 1 0,0-22 0,0 0 15,0 21-15,0-21 0,-1 0 16,1 0-16,0 0 0,-21 0 0,21 0 15</inkml:trace>
  <inkml:trace contextRef="#ctx0" brushRef="#br0" timeOffset="93483.95">5059 12150 0,'0'0'0,"-43"0"0,22 0 0,0 0 16,0 21-16,63-21 15,-21 0 1,22 0-16,-1 0 0,0 0 15,22 0-15,-1 0 0,22 0 0,21 0 16,21 0-16,-21 0 0,42 0 0,-21 0 16,21 0-16,21 0 15,-20-21-15,20 21 0,0 0 0,1 0 16,20 0-16,-21 0 0,22-21 0,-1 21 16,1 0-16,-1 0 0,-20 0 15,20 0-15,-20-22 0,-1 22 0,-21 0 16,0 0-16,-21 0 0,0-21 15,-42 21-15,21 0 0,-43 0 0,22 0 16,-43 0-16,1 0 0,-1 0 0,-21 0 16,0-21-16,0 21 0,1 0 15,-1 0-15,0 0 16,0-21-16</inkml:trace>
  <inkml:trace contextRef="#ctx0" brushRef="#br0" timeOffset="95424.83">18817 11028 0,'64'-21'16,"-43"0"-1,0 21-15,0-22 0,-21 1 0,21 0 16,0 0-16,1 0 0,-1 0 16,-21-1-16,0 1 0,0-21 15,0 21-15,0-22 0,0 1 16,-21 0-16,-1 21 0,-20-22 0,0 1 15,-1 21-15,1-22 0,-21 43 16,-1-21-16,1 21 0,-1 0 0,1 0 16,-22 21-16,43 1 0,-22-1 0,1 21 15,20-21-15,1 22 0,0-1 16,-1 21-16,22-20 0,0-1 0,0 0 16,21 1-16,0-1 0,0 0 15,0 1-15,0-22 0,21 21 0,0-21 16,0 1-16,22-1 0,-1-21 15,0 0-15,1 0 0,20 0 16,1 0-16,-1 0 0,1-21 0,-1-1 16,1 1-16,-1 0 0,-21 0 15,22 0-15,-22 0 0,-21-1 0,22-20 16,-22 21-16,0 0 0,0-22 0,-21 22 16,21-21-16,-21 21 0,0 0 15,0-1-15,0 1 0,0 0 0,0 42 31,0 22-31,0-22 0,-21 21 0,0 0 16,21 1-16,0 20 0,-21-20 16,0 41-16,0-20 0,21 20 15,-22-20-15,22 21 0,0-1 0,-21 1 16,21-22-16,-21 22 0,21 0 0,0-1 16,-21-20-16,21 21 0,0-22 15,0 1-15,0-1 0,0-21 0,0 1 16,0-1-16,0-21 0,21 0 15,-21 1-15,21-1 0,0-21 0,1 0 16,-1-21-16,-21-1 0,21 1 16,0 0-16,-21-21 0,21-1 15,0-20-15,1 21 0,-1-22 0,0 1 16,0-22-16,21 21 0,-20-20 16,20-1-16,0-21 0,-21 22 15,22-22-15,-22 21 0,0 0 0,0-20 16,0 41-16,1-21 0,-22 1 0,0 20 15,21 1-15,-21-1 0,0 22 16,0 0-16,0-1 0,0 22 0,0 63 31,0-20-31,0 20 0,-21 0 16,21 1-16,0-1 0,-22 0 16,22 1-16,0-22 0,-21 21 0,21 0 15,0-20-15,0 20 0,0-21 0,0 21 16,0-20-16,21-1 15,1-21-15,-1 21 0,0-21 0,0 0 16,21 0-16,-20 0 0,-1 0 0,21-21 16,0 0-16,-20-1 0,20 1 15,-21 0-15,21 0 0,-20-21 0,20 20 16,-21-20-16,0 0 0,0-1 16,1 1-16,-1 0 0,0-1 0,-21 1 15,0 0-15,21 21 0,-21-1 0,0 1 16,0 0-16,0 42 15,0 0-15,0 1 16,-21-1-16,0 21 16,21 0-16,0-20 0,0 20 0,-21 0 15,21-21-15,0 22 0,0-22 0,0 21 16,0-21-16,0 1 0,0-1 16,0 0-16,21 0 0,0-21 0,0 0 15,0 21-15,0-21 0,1 0 0,-1 0 16,0 0-16,0 0 0,0-21 15,22 0-15,-22 0 0,21 21 0,0-43 16,-20 22-16,20 0 0,-21-21 16,21 21-16,-20-22 0,-1 1 0,0 21 15,0-22-15,-21 1 0,0 21 0,0 0 16,21 0-16,-21-1 16,0 44-1,0-1-15,-21 0 0,21 0 0,0 21 16,0-20-16,-21 20 0,21-21 15,0 21-15,0-20 0,0-1 0,0 0 16,0 0-16,0 0 0,21 0 16,0 1-16,0-22 0,1 0 0,-1 21 15,21-21-15,-21 0 0,22 0 0,-22 0 16,21 0-16,0-21 0,-20 21 16,20-22-16,0 1 0,-21-21 0,22 21 15,-22 0-15,0-22 0,0 1 0,22-22 16,-22 22-16,0-21 15,0-1-15,0-21 0,0 22 0,1-1 16,20 22-16,-21-21 0,0 20 16,-21 1-16,21 0 0,-21-1 0,0 22 15,0 0-15,-21 21 16,0 21-16,0 21 16,0-20-16,0 20 0,-1 0 0,1 22 15,0-1-15,0 1 0,21-1 16,0 1-16,0-1 0,-21-20 0,21 20 15,0 1-15,0-22 0,0 0 16,0 1-16,0-1 0,21-21 0,-21 0 16,0 22-16,21-22 0,0-21 15,0 21-15,1-21 0,-1 0 16,0 0-16,0 0 0,21 0 16,-20 0-16,-1-21 0,0 21 0,21-21 15,-21-1-15,22 1 0,-22 0 16,21-21-16,-21 21 0,1-22 0,-1 22 15,0-21-15,0-1 0,-21 1 0,0 21 16</inkml:trace>
  <inkml:trace contextRef="#ctx0" brushRef="#br0" timeOffset="95652.7">21230 10456 0,'-21'0'15,"42"0"-15,-63 0 0,21 22 0,-1-22 0,22 21 16,0 0-1,0 0-15,22-21 0,20 0 16,-21 0-16,0 21 0,22-21 16,-1 0-16,0 0 0,1 0 0,-1 0 15,0 0-15,1-21 0,-1 0 0,0 0 16,1 21-16,-22-21 0,0-1 16,0 22-16,0-21 0,-21 0 15,0 0-15,-21 21 0,0-21 16,0 21-16,0 0 0,-22-21 0</inkml:trace>
  <inkml:trace contextRef="#ctx0" brushRef="#br0" timeOffset="95876.57">20743 10308 0,'0'0'0,"-42"-21"31,21 21-31,0 0 16,-1 0 0,44 0 15,-1 0-15,0 0-16,21 0 0,-21 0 15,22 0-15</inkml:trace>
  <inkml:trace contextRef="#ctx0" brushRef="#br0" timeOffset="96160.41">22098 10224 0,'0'0'0,"-21"0"31,0 0-31,-1 21 0,1 0 15,0 0-15,0 21 0,0 1 0,0-1 16,-1 0-16,1 22 0,0-22 16,0 1-16,21 20 0,-21-21 0,21 1 15,0-22-15,0 21 0,0-21 16,0 22-16,21-22 0,0 0 0,0-21 16,0 21-16,1-21 0,-1 0 0,0 0 15,21 0-15,-21 0 0,22 0 16,-22 0-16,0 0 0,21 0 0,-20-21 15,-1 0-15</inkml:trace>
  <inkml:trace contextRef="#ctx0" brushRef="#br0" timeOffset="96436.27">22606 10160 0,'0'0'0,"21"-42"0,21 21 0,-20-1 0,20 22 16,0 0-16,1 0 0,-1 0 15,-21 0-15,21 0 0,1 22 0,-22-1 16,0 0-16,0 21 0,0 1 16,-21-1-16,0 0 0,0 22 0,0-1 15,0 1-15,-21-1 0,0 1 16,-21-1-16,21-20 0,-22 20 16,1-21-16,21 1 0,-22-1 0,1 0 15,0-20-15,-1 20 0,22-21 0,-21 21 16,21-20-16,0 20 0,-1-21 15,1 0-15,0 0 0,0 1 0,0-1 16,0 0-16,-22 0 0,22-21 0,-21 21 16</inkml:trace>
  <inkml:trace contextRef="#ctx0" brushRef="#br0" timeOffset="97240.45">15113 10816 0,'0'0'0,"0"-21"15,0 0 1,-21 21-1,21 21 17,0 21-17,0-20-15,0-1 0,0 21 0,0 0 16,0 1-16,0 20 0,0-20 16,0 41-16,0-20 0,0 20 15,0 1-15,0 0 0,0-1 0,0 1 16,0 21-16,0-21 0,0 20 15,0 1-15,21 0 0,-21 0 0,21 21 16,0-21-16,-21 21 0,0-21 0,21 21 16,-21 0-16,22 0 0,-22 0 15,0 21-15,0-21 0,0 21 0,0-21 16,0 21-16,0-21 0,0 21 0,21 0 16,-21-21-16,21 22 0,-21-1 0,0 0 15,0 0-15,21-21 0,-21 21 16,21 0-16,-21 1 0,0-1 0,0 0 15,21 0-15,-21-21 0,0 0 16,0 0-16,22 0 0,-22-21 16,0 0-16,0 0 0,0-22 0,0 1 15,0 0-15,0-22 0,0 1 0,0-22 16,0-21-16,0 0 0,-22 0 16,1-21-16</inkml:trace>
  <inkml:trace contextRef="#ctx0" brushRef="#br0" timeOffset="98228.27">18055 11621 0,'0'0'0,"-21"0"0,0 0 16,42 0 31,0 0-47,21 0 15,1 0-15,41 0 0,1 0 16,21 0-16,0-22 0,21 1 0,21 21 16,21-21-16,1 21 0,20 0 0,22 0 15,-1 0-15,1 0 0,42 0 16,-21 0-16,21 0 0,0 0 0,0 21 16,-21-21-16,21 21 0,-21 1 15,-22-22-15,22 0 0,-42 21 0,-1-21 16,-21 0-16,-42 0 0,0 0 0,-21 0 15,0 0-15,-21 0 0,-22 0 16,-20-21-16,20 21 0,-42 0 16,0 0-16,1 0 0,-1-22 15,-21 1-15,-21 0 16</inkml:trace>
  <inkml:trace contextRef="#ctx0" brushRef="#br1" timeOffset="103216.43">2011 12954 0,'0'0'0,"-21"0"0,-1 21 16,1-21-16,0 64 31,21-43-31,21-21 16,0 0-16,1 0 16,-1 0-16,0-21 0,21 0 0,-21 21 15,1-43-15,20 22 0,-21 0 16,0 0-16,0 0 0,1-1 0,-22 1 15,0-21-15,21 21 0,-21 0 16,0-1-16,0 1 0,0 0 0,0 0 16,-21 42-1,21 0-15,0 22 16,0-22-16,0 42 0,0-20 16,0-1-16,0 21 0,0-20 0,-22 20 15,22-20-15,0 20 16,0-21-16,-21 1 0,21-1 0,0 0 15,0 1-15,0-1 0,0-21 16,0 22-16,0-22 0,-21 0 0,0 0 16,0-21-16,0 0 15,-1 0-15,1 0 0,-21 0 0,21-21 16,-22 21-16,22-21 0,-21 0 16,0-1-16,-1-20 0,1 21 0,0 0 15,-22 0-15,22-22 0,-1 22 16,22 0-16,-21 0 0,21 0 0,0 21 15,21-22-15,21 22 16,0-21-16,21 21 16,1 0-16,-1-21 0,0 21 15,1-21-15,20 0 0,-21 21 0,22-21 16</inkml:trace>
  <inkml:trace contextRef="#ctx0" brushRef="#br1" timeOffset="103456.29">2730 12700 0,'0'0'16,"0"-21"-16,-21 21 16,0 0-1,0 21-15,0 21 0,21-20 16,-21 41-16,21-21 0,-22 22 0,1-22 16,21 22-16,0-22 0,-21 22 15,21-22-15,-21 21 0,0-20 0,21-1 16,0 0-16,0 1 0,0-1 15,0 0-15,0 1 0,0-22 0,0 0 16,21-21-16,0 0 0,0 0 16,0 0-16,1-21 0,-1 0 15,0 0-15</inkml:trace>
  <inkml:trace contextRef="#ctx0" brushRef="#br1" timeOffset="103652.76">2371 13250 0,'-22'0'16,"44"0"-1,-1 0-15,0 0 0,0-21 16,21 21-16,1-21 0,-1 21 16,22-21-16,-22 21 0,21-21 0,1 21 15,-1-21-15,1 21 0,-1-22 0,22 1 16,0 21-16,-22-21 0</inkml:trace>
  <inkml:trace contextRef="#ctx0" brushRef="#br1" timeOffset="103893.62">4276 13060 0,'0'21'16,"0"0"-16,-22 0 15,22 1-15,-21-1 0,21 0 0,0 0 16,-21 0-16,0 22 0,0-22 16,21 0-16,-21 0 0,21 21 0,-22-20 15,22-1-15,-21 0 0,21 0 16,0 0-16,0 0 0,0 1 16,21-22-1,22-22-15,-22 1 16,0 21-16</inkml:trace>
  <inkml:trace contextRef="#ctx0" brushRef="#br1" timeOffset="104208.44">4784 13060 0,'-85'21'16,"64"0"-1,-22 0-15,22 1 0,-21-1 16,21 0-16,0 0 0,-1 0 15,22 0-15,-21-21 0,21 22 0,0-1 16,21 0-16,22 0 0,-22-21 16,0 0-16,0 21 0,22-21 15,-22 21-15,21-21 0,-21 22 0,0-22 16,1 21-16,-1-21 0,0 21 0,-21 0 16,0 0-16,0 0 15,-21 1-15,0-1 0,-1 0 0,1-21 16,-21 21-16,0 0 0,20-21 15,-20 0-15,0 0 0,-1 0 16,1 0-16,21 0 0,-21 0 0,20 0 16,1-21-16,0 0 0,21 0 15,0 0-15,0-1 0</inkml:trace>
  <inkml:trace contextRef="#ctx0" brushRef="#br1" timeOffset="104380.51">4127 12891 0,'0'0'0,"0"-22"0,-21 22 16,0 0-1,21-21-15,21 21 32,0 0-17,-21 21-15</inkml:trace>
  <inkml:trace contextRef="#ctx0" brushRef="#br1" timeOffset="106104.46">6583 12827 0,'0'0'0,"0"-21"0,0 0 0,-21 0 15,21-1-15,-22 1 0,1 21 16,0 21 0,21 1-16,0-1 15,0 21-15,-21 0 0,21 22 0,-21-22 16,21 22-16,0-1 0,0 1 0,-21-22 16,21 22-16,-22-1 0,22-21 15,-21 22-15,21-22 0,0 1 0,0-1 16,0 0-16,0 1 0,21-22 15,1 0-15,20 0 0,-21 0 0,0-21 16,22 0-16,-22 0 0,21 0 0,0-21 16,1 0-16,-1 0 15,0 0-15,1-22 0,-1 1 0,0 0 0,1-1 16,-22 1-16,21-22 0,1 1 16,-22-1-16,21 1 0,-21-1 15,0 1-15,1-22 0,-1 22 0,0-1 16,0 22-16,-21 0 0,0-1 15,0 22-15,0 0 0,0 0 0,0 42 16,0 0-16,-21 21 16,21 1-16,0-1 0,-21 0 15,21 22-15,-21-22 0,21 22 0,0-1 16,0-20-16,0 20 0,0-21 0,0 1 16,0-1-16,0 0 15,0 1-15,21-1 0,0-21 0,0 0 16,0 1-16,22-1 0,-22 0 0,21-21 15,-21 0-15,22 0 0,-1 0 16,0 0-16,1-21 0,-1 0 0,0-1 16,1 1-16,-1 0 0,-21 0 0,21 0 15,-20 0-15,-1-22 0,0 22 16,0 0-16,-21-21 0,21 20 0,-21 1 16,0 0-16,-21 21 15,0 21 1,0 0-16,21 1 0,-21-1 0,21 0 15,-22 0-15,22 21 16,0-20-16,0-1 0,0 21 0,0-21 16,0 22-16,0-22 0,0 0 0,0 0 15,22 0-15,-22 0 0,21 1 16,0-22 0,-21-22-1,0 1-15,0 0 16,0 0-16,0 0 0,0 0 0,-21-1 15,0 1-15,-43-63 16,43 84 0,0 0-16,0 0 0,-1 0 15,22 21-15,0 0 16,0 0-16,0 0 0,0 0 16,0 22-16,22-22 0,20 0 0,-21 0 15,21 0-15,-20 1 0,20-22 16,0 21-16,1-21 0,-1 0 0,0 0 15,1 0-15,-1 0 0,21-21 0,-20 21 16,-1-22-16,0 1 0,1 0 16,-1 0-16,22-21 0,-22 20 0,0 1 15,1-21-15,-1 21 0,0-22 0,-21 1 16,22 21-16,-22-21 0,-21-1 16,0 22-16,0-21 0,0 21 15,0-1-15,-42 22 16,20 0-16,1 0 0,0 0 15,-21 22-15,21-1 0,-1 0 0,1 21 16,0-21-16,21 22 0,0-22 0,0 0 16,0 21-16,0-20 0,0-1 15,0 0-15,21 21 0,22-21 0,-22-21 16,21 22-16,0-1 0,1-21 16,20 0-16,-20 0 0,20 0 0,1 0 15,-1 0-15,1 0 0,-1 0 16,1-21-16,-1 21 0,1-22 0,-1 1 15,-21 0-15,22 0 0,-22 0 16,1 0-16,-1-22 0,-21 22 0,21 0 16,-42-21-16,0 20 0,0-20 15,0 0-15,0 21 0,0-22 0,0 22 16,-42 0-16,21 0 0,0 0 0,-22 21 16,22 0-16,-21 0 0,21 0 15,0 21-15,-22 0 0,22 0 0,0 0 16,0 22-16,0-22 0,-1 21 0,1-21 15,21 22-15,0-22 16,-21 21-16,21-21 0,0 0 0,0 22 0,0-22 16,0 0-16,0 0 0,21-21 15,0 21-15,1-21 16,-1 0-16,0 0 0,0 0 0,21 0 16,-20 0-16,-1-21 0,0 0 15,0 0-15,0 0 0,22 0 0,-22-22 16,0 22-16,0-21 0,0-1 0,0-20 15,1 21-15,20-22 0,-21 1 16,0-1-16,0-21 0,1 22 0,-1-1 16,0 22-16,0-21 0,0 20 0,-21 1 15,0 21-15,0 0 0,0 42 16,-21 0-16,0 0 16,0 21-16,0 22 0,21-1 0,0 1 15,-22-1-15,22 22 16,0-21-16,0-1 0,0 1 0,0-22 15,0 0-15,0 1 0,0-1 0,22 0 16,-22-21-16,21 22 0,0-22 16,0-21-16,0 21 0,0 0 0,22-21 15,-22 0-15,0 0 0,21 0 0,-20-21 16,20 0-16,0 0 0</inkml:trace>
  <inkml:trace contextRef="#ctx0" brushRef="#br1" timeOffset="106560.19">11472 12806 0,'0'0'0,"0"-21"0,0 0 16,0-22-16,0 22 0,0 0 15,0 0-15,0-22 0,0 22 0,0 0 16,0 0-16,-21 21 15,0 0 1,0 21-16,-22 0 0,22 0 0,0 22 16,0-1-16,0 0 0,0 22 0,-1-22 15,1 22-15,0-22 0,0 22 16,0-22-16,21 0 0,-21 1 0,21-1 16,-22 0-16,22 1 0,0-22 0,0 0 15,22 21-15,-1-21 16,0-21-16,21 22 0,1-1 0,-22-21 15,21 0-15,0 0 0,1 0 0,-1-21 16,22-1-16,-22 1 0,21 0 16</inkml:trace>
  <inkml:trace contextRef="#ctx0" brushRef="#br1" timeOffset="106816.04">12340 12573 0,'0'0'0,"0"-63"0,0-1 0,0 22 0,0-1 16,0 1-16,0 21 0,0-21 15,-21 42-15,0 0 16,-22 0-16,22 0 0,0 42 0,0-21 16,0 21-16,-22 1 0,22 20 15,0-20-15,0 20 0,0 1 0,0-1 16,-1 1-16,1-1 0,0 1 0,0-1 16,21 1-16,-21-22 0,21 0 15,-21 1-15,21-22 0,0 21 0,0-21 16,0 0-16,21 1 0,0-1 0,0-21 15,21 0-15,-20 0 0,20 0 16,0 0-16,1 0 0,-1-21 0,0-1 16,1 1-16</inkml:trace>
  <inkml:trace contextRef="#ctx0" brushRef="#br1" timeOffset="107748.51">12615 12806 0,'0'0'0,"0"-21"15,0 0-15,-21 21 16,21 21-1,-42 0-15,21 21 0,-1-21 0,1 22 16,0-22-16,0 21 0,0 1 16,21-1-16,0 0 0,-21-21 0,21 22 15,0-22-15,0 0 0,0 21 16,0-20-16,21-22 0,-21 21 16,21 0-16,21-21 0,-21 0 0,22 0 15,-22 0-15,21 0 0,1 0 0,-1 0 16,0 0-16,1-21 0,-1 0 15,-21-1-15,21 1 0,1 0 0,-22 0 16,0-21-16,0 20 0,0-20 16,-21 0-16,0-1 0,0 1 0,0 0 15,0-1-15,-21 1 0,0 0 0,0 21 16,0-1-16,-22 1 0,22 21 16,-21 0-16,0 0 0,20 21 0,-20 1 15,21-1-15,0 21 0,0-21 0,-1 22 16,22-1-16,0-21 15,0 21-15,0-20 0,0-1 0,22 21 16,20-21-16,-21-21 0,21 21 0,1 1 16,-1-22-16,0 0 0,22 0 15,-22 0-15,22 0 0,-1 0 0,1 0 16,-1 0-16,1-22 0,-22 22 16,22 0-16,-22 0 0,-21-21 0,21 21 15,-20 0-15,-22 21 16,0 1-16,0-1 15,0 0-15,-22 0 0,1 0 16,0-21-16,21 21 0,-21-21 16,0 22-16,0-22 15,-1 21-15,1-21 16,0 0-16,0 0 0,0 0 16,0 0-16,-1 0 15,1-21-15,0 21 0,0-22 0,21 1 16,-21 0-1,21 42 17,21-21-32,-21 21 0,0 1 15,21-1-15,0-21 0,-21 21 0,21 0 16,1-21-16,-1 21 0,0-21 0,0 0 16,0 0-16,22 0 15,-22 0-15,21 0 0,0 0 0,1 0 16,-1 0-16,0 0 0,1-21 0,20 0 15,-20 0-15,-1 0 0,0-1 16,1 1-16,-1 0 0,0 0 0,1 0 16,-22 0-16,0-22 0,0 22 0,0-21 15,-21-1-15,0 22 0,0-21 16,0 21-16,0 0 0,-21 21 16,0 0-16,0 21 0,0 0 15,-1 0-15,1 0 0,0 22 0,0-1 16,0 0-16,0 1 0,21-22 0,0 21 15,0 0-15,0-20 16,0-1-16,0 0 0,21 0 0,0 0 16,0-21-16,21 0 0,1 21 0,-1-21 15,0 0-15,22 0 0,-1 0 16,1-21-16,-1 21 0,1-21 0,-22 21 16,22-21-16,-22 0 0,0 0 0,1 21 15</inkml:trace>
  <inkml:trace contextRef="#ctx0" brushRef="#br1" timeOffset="109697.52">3238 14309 0,'0'0'0,"0"-21"0,-21 21 16,0-22-16,21 1 0,-21 21 0,0-21 15,0 21-15,-1-21 16,1 21-16,0 0 0,0 0 0,0 21 15,-22 0-15,22 0 0,0 22 16,-21 20-16,21-20 0,-1 20 16,1 22-16,0-22 0,0 1 0,21-1 15,-21 1-15,21-1 0,0 1 16,0-1-16,0 1 0,0-1 0,21-20 16,0-1-16,0 0 0,22 1 15,-22-22-15,21 0 0,0 0 0,1-21 16,-1 0-16,22-21 0,-1 0 15,1 0-15,-1-22 0,22 1 0,-22 0 16,1-1-16,-1 1 0,-20 0 16,-1-1-16,0-20 0,-21 20 0,1-20 15,-22 21-15,0-22 0,0 1 16,0-1-16,-22 1 0,1-1 16,-21 1-16,21-1 0,-22 22 0,1-1 15,-21 1-15,20 21 0,-20 21 16,-1 0-16,22 0 0,-22 21 0,22 21 15,-21 22-15,20-22 0,1 43 16,0-22-16,-1 22 0,22-21 0,0 20 16,21-20-16,0-1 0,0 1 15,21-1-15,21 1 0,-20-22 0,20 0 16,21 1-16,1-22 0,-1 0 16,1 0-16,21-21 0,-22 0 0,22 0 15,-22 0-15,22-21 0,-22 0 16,1 0-16,-1-22 0,-20 22 15,-1 0-15,0-21 0,1-1 0,-22 22 16,0-21-16,0 21 0,0-22 16,-21 22-16,0 0 0,0 0 0,0 42 15,0 0 1,0 0-16,0 1 0,0-1 16,0 21-16,0 0 0,0-20 0,0 20 15,0 0-15,0-21 0,0 22 16,0-22-16,0 21 0,0-21 0,-21 1 15,21-1-15,0-42 32,0-1-32,0-20 15,21 21-15,-21 0 0,22-22 0,-1 1 16,-21 0-16,21-1 0,0 22 16,0-21-16,-21 0 0,21 20 0,1 1 15,-1 0-15,0 21 16,-21 21-16,21 0 0,-21 1 15,0-1-15,0 0 0,21 21 16,0-21-16,1 22 0,-1-22 0,0 21 16,0-21-16,0 1 0,0 20 15,1-21-15,20 0 0,-21 0 0,0 1 16,22-22-16,-1 0 0,-21 0 16,21 0-16,1 0 0,-22 0 0,21-22 15,1 1-15,-1 0 0,-21 0 16,21-21-16,-20 20 0,-1-20 0,0 0 15,0-1-15,0 1 0,-21-21 0,0-1 16,21 1-16,-21-1 0,0 1 16,22-1-16,-22-21 0,0 22 0,0 21 15,21-22-15,-21 22 0,21 21 16,-21-22-16,0 64 16,0 1-16,0 20 15,-21 0-15,0 22 0,-1-1 16,22 1-16,0-1 0,0 1 0,-21-1 15,21-20-15,0 20 0,0-21 16,0 1-16,0-1 0,0 0 0,0 1 16,21-22-16,1 0 0,-22 0 0,21 0 15,0 1-15,0-22 0,0 0 16,0 0-16,22 0 0,-22-22 0,0 22 16,0-21-16,22 0 0,-22 0 0,0-21 15,0 20-15,0 1 0,0-21 16,1 21-16,-22 0 0,21-22 0,0 22 15,-21 0-15,0 42 32,0 0-32,0 0 15,0 1-15,0 20 0,0-21 16,0 0-16,0 0 0,0 1 0,0 20 16,0-21-16,0 0 0,21 0 0,0-21 15,0 22-15,1-22 0,-1 0 16,21 0-16,-21 0 0,22 0 0,-1 0 15,-21 0-15,21 0 0,1-22 0,-1 1 16,0 0-16,-20 0 16,20-21-16,-21 20 0,0 1 0,0-21 15,1 21-15,-1-22 0,-21 22 0,0 0 16,0 0-16,0 0 0,0 42 31,0 0-31,0 21 0,0-20 16,0 20-16,0 0 0,0 1 15,-21-1-15,-1 0 0,22 22 0,0-22 16,0 22-16,0-1 0,0-21 0,-21 22 16,21-1-16,0 1 0,0-1 15,0 1-15,0-1 0,0 1 0,0 21 16,0-22-16,21 22 0,-21-22 0,0 22 16,0-22-16,22 1 15,-22 21-15,0-22 0,21-21 0,-21 22 16,0-22-16,0 1 0,0-1 0,0-21 15,0 0-15,0 0 0,-21-21 16,-1 0-16,1 0 0,0-21 0,0 0 16,-21-21-16,20-1 0,-20 1 0,21-21 15,-21-1-15,20 1 0,1-22 16,-21 0-16,21 1 0,21-22 0,0 0 16,0 21-16,0-21 0,0 22 0,0-1 15,0-21-15,21 43 0,21-22 16,-21 22-16,22-1 0,-1 22 0,0-1 15,1 1-15,-1 21 0,0 0 16,1 0-16,20-1 0,-20 1 16,20 0-16,1 0 0,-1 0 0</inkml:trace>
  <inkml:trace contextRef="#ctx0" brushRef="#br1" timeOffset="111032.8">8107 14499 0,'0'21'15,"0"1"-15,0 20 0,0-21 16,0 21-16,0 22 0,0-22 0,0 22 15,0-1-15,0 1 0,-21-1 0,21 22 16,-22-22-16,22 22 0,-21-21 16,21-1-16,0 1 0,-21-1 0,21 1 15,-21-1-15,21-21 0,-21 22 16,21-22-16,0 1 0,0-22 0,0 21 16,0-21-16,0 0 0,0 1 15,0-1-15,0-42 16,0-1-16,0 1 15,0-21-15</inkml:trace>
  <inkml:trace contextRef="#ctx0" brushRef="#br1" timeOffset="111347.8">7874 14732 0,'0'0'0,"0"-21"0,0 0 0,0 0 16,0-1-16,0 1 0,0 0 0,21 0 15,0 0-15,0 0 16,22 21-16,-1-22 0,0 22 0,1-21 16,-1 21-16,22 0 0,-22 21 15,0 1-15,1-1 0,-1 0 0,0 0 16,1 21-16,-22 1 0,-21-22 16,0 21-16,0 1 0,0-22 0,-21 21 15,-1-21-15,-20 22 0,21-22 16,-21 0-16,20 0 0,-20 0 0,21 0 15,-21 1-15,20-22 0,1 0 0,0 0 16,42-22 15,0 22-31,1-21 0,20 0 0,-21 0 16,21 0-16</inkml:trace>
  <inkml:trace contextRef="#ctx0" brushRef="#br1" timeOffset="112112.73">9165 14563 0,'0'0'16,"0"-21"-16,-21 21 15,0 0-15,-22 0 0,22 0 16,0 21-16,-21 0 0,-1 0 0,22 21 16,0-20-16,-21 20 0,21 0 15,-1 1-15,1-22 0,0 21 16,0 0-16,0 1 0,21-1 0,0-21 15,0 22-15,0-22 0,0 0 16,0 0-16,21 0 0,0 0 0,0-21 16,22 0-16,-22 0 0,21 0 0,-21 0 15,22-21-15,-1 0 0,0 0 16,-21 0-16,22 0 0,-22-1 0,0-20 16,0 21-16,0-21 0,1 20 15,-1-20-15,-21 0 0,21-1 0,-21 22 16,0-21-16,0 0 0,0 20 0,0 1 15,0 42 17,0 1-32,0 20 0,0-21 15,0 21-15,0-20 0,0 20 0,0-21 16,0 21-16,0-20 0,21 20 0,-21-21 16,21 0-16,-21 0 0,21 1 15,1-1-15,-1-21 0,0 21 16,0-21-16,0 0 15,0-21-15,1 21 0,-22-21 16,21-1-16,0 1 0,-21 0 0,21 0 16,0 0-16,0-22 0,1 22 15,-1-21-15,0 0 0,0-1 16,21 1-16,-20 21 0,20-22 0,0 22 16,-21 0-16,22 21 0,-1 0 15,-21 0-15,22 0 0,-22 21 0,21 0 16,-21 22-16,22-22 0,-22 21 15,0-21-15,0 22 0,0-1 0,0-21 16,-21 22-16,0-22 0,0 0 0,0 0 16,0 0-16,0 0 0,0 1 15,0-1-15,0-42 32,0-1-32,0 1 15,0 0-15,0 0 16,0-21-16,0 20 0,0 1 15,22-21-15,-1 0 0,0-1 0,-21 1 16,21 0-16,0-1 0,22 1 16,-22 21-16,0-22 0,0 22 0,21 0 15,-20 0-15,-1 21 0,0 0 0,21 0 16,-21 21-16,1 0 0,-1 0 16,-21 1-16</inkml:trace>
  <inkml:trace contextRef="#ctx0" brushRef="#br1" timeOffset="113040.23">10710 14817 0,'0'0'0,"0"21"0,0 0 16,21-21-16,1 0 16,-1 0-16,0 0 0,0-21 15,0 21-15,0-21 0,1 0 16,-1-1-16,0-20 0,21 21 16,-42 0-16,21-22 0,-21 22 0,0-21 15,0 21-15,0-22 0,0 22 16,0 0-16,-21 21 0,0 0 15,0 0-15,-21 0 0,20 21 16,1 0-16,-21 1 0,21 20 0,0-21 16,-22 0-16,22 22 0,0-22 15,21 21-15,0-21 0,0 22 16,0-22-16,0 0 0,21 21 0,0-21 16,0-21-16,1 22 0,20-1 0,0 0 15,1-21-15,-1 0 0,0 0 16,22 0-16,-1 0 0,1 0 0,-1 0 15,-20 0-15,20-21 0,-21 0 16,1-1-16,-1 1 0,0 0 0,-20 0 16,20-21-16,-21-1 0,-21 1 0,21 21 15,-21-22-15,21 1 0,-21 0 16,0-1-16,0 22 0,0 0 0,-21 21 31,0 21-31,0 22 0,21-22 16,-21 0-16,0 21 0,21-21 0,0 22 15,0-22-15,-22 0 0,22 0 16,0 0-16,-21 1 0,21-1 0,0 0 16,21-21 15,1-21-31,-22 0 0,21-1 16,0 1-16,0 0 0,-21 0 15,21 0-15,22-22 0,-22 22 0,0 0 16,0-21-16,21 21 0,-20-1 15,-1 1-15,0 21 0,0 0 0,-21 21 32,0 22-32,0-22 0,0 0 15,0 21-15,0-20 0,0 20 0,21-21 16,0 0-16,-21 0 0,22 1 0,-1-1 16,0 0-16,0 0 0,0-21 15,22 0-15,-22 0 0,21 0 0,0 0 16,-20 0-16,20 0 0,0 0 15,1 0-15,-1-21 0,0 21 0,-21-21 16,22 0-16,-22-1 0,21-20 16,-21 21-16,1-21 0,-1-1 15,0 1-15,0-22 0,0 1 0,0 21 16,-21-22-16,22 1 0,-22-1 0,21 22 16,-21-1-16,0 1 0,0 0 15,0 21-15,0-1 0,0 44 16,-21-1-1,-1 21-15,1 0 0,0 1 0,0-1 16,0 22-16,0-1 0,-1 1 16,1-22-16,21 21 0,0-20 0,0-1 15,0 0-15,0-20 0,21 20 0,1-21 16,-1 0-16,0 0 16,0 1-16,0-22 0,0 0 0,1 0 15,-1 0-15,21 0 0,-21 0 0,0 0 16,1-22-16,20 1 0,-21 0 15,0 0-15,0 0 0,1-22 0</inkml:trace>
  <inkml:trace contextRef="#ctx0" brushRef="#br1" timeOffset="113260.11">12467 14309 0,'0'0'0,"-21"21"0,0-21 0,42 0 31,21 0-31,-21 0 0,22 0 16,-1-21-16,0 21 0,1-21 0,20 21 15,-20-22-15,-1 1 0,21 21 16,-20-21-16,20 0 0,1 21 0,-22-21 16,0 21-16,1 0 0,-1 0 0,0-21 15</inkml:trace>
  <inkml:trace contextRef="#ctx0" brushRef="#br1" timeOffset="116072.58">9292 15769 0,'0'0'0,"-21"-21"0,21 0 0,0 0 0,0 0 15,0-1-15,0 1 0,0 42 32,0 1-32,0-1 0,0 0 0,0 21 15,0 1-15,0-1 0,0 21 16,0-20-16,0-1 0,0 0 15,0 1-15,0-1 0,0 0 16,0-20-16,0-1 0,0 0 0,0 0 16,0 0-16,21-21 15,0 0 1,-21-21-16,21 0 0,1 0 0,-22 0 16,21-22-16,0 22 0,0-21 15,0 21-15,0-22 0,1 1 0,-1 21 16,-21-22-16,21 1 0,0 21 15,-21 0-15,21 21 16,0 0-16,-21 21 0,0 0 16,22 21-16,-22 1 15,21-22-15,0 21 0,-21 1 0,21-1 16,-21 0-16,21 1 0,0-22 16,-21 21-16,22-21 0,-1 0 0,0-21 15,0 22-15,0-22 0,0 0 0,22 0 16,-22 0-16,0 0 0,21-22 15,-20 1-15,20 0 0,0 0 0,-21 0 16,22-22-16,-1 22 0,-21-21 16,0 0-16,22-1 0,-22-20 0,-21 20 15,21 1-15,-21 0 0,0-1 0,0 1 16,0 21-16,0-21 0,0 20 16,0 1-16,-21 42 15,21 1-15,0-1 16,0 21-16,-21-21 0,21 22 15,-21 20-15,21-21 0,0 1 0,0-1 16,0 22-16,0-22 0,0 0 16,0-21-16,0 22 0,0-22 0,0 21 15,21-42-15,0 21 0,0 1 16,0-22-16,0 0 0,1 0 0,-1 0 16,0 0-16,0-22 0,21 1 0,-20 0 15,-1 0-15,21-21 0,-21 20 16,0-20-16,1 0 0,-1-1 0,0 1 15,0 0-15,-21 21 16,21-22-16,-21 22 0,0-21 0,0 21 16,0 42-1,0 0 1,0 0-16,-21 21 0,21-20 0,-21 20 16,21 0-16,0 1 0,0-22 15,0 21-15,0 0 0,0-20 0,0-1 16,0 0-16,21 0 0,0 0 0,0-21 15,1 0-15,20 0 0,0 0 16,1 0-16,-1 0 0,0 0 0,1-21 16,-22 0-16,21 21 0,0-42 15,-20 20-15,20 1 0,-21-21 16,0 21-16,0-22 0,1 22 0,-22-21 16,0 21-16,0 0 0,0-1 15,21 1-15,-21 42 16,0 1-16,-21-1 0,21 0 15,-22 0-15,22 21 0,0-20 16,-21-1-16,21 0 0,-21 21 0,21-21 16,0 1-16,0-1 15,0 0-15,0-42 47,0 0-47,21 21 0,0-22 16,1 1-16,-22-21 0,21 21 15,0 0-15,0-22 0,-21 22 0,21 0 16,0 0-16,1 0 0,-1-1 0,0 22 16,0 0-16,0 0 0,0 0 15,1 22-15,-1-1 0,0 0 0,0 21 16,0-21-16,0 22 0,22-22 16,-22 0-16,0 21 0,0-20 0,22-1 15,-22 0-15,21 0 0,-21 0 0,22-21 16,-1 21-16,0-21 0,1 0 15,-1 0-15,0 0 0,1 0 0,-1 0 16,0 0-16,-21-21 0,22 0 16,-1 21-16,-21-21 0,0 0 15,1 0-15,-1-1 0,-21-20 0,0 21 16,0 0-16,0-22 0,0 22 16,0-21-16,-21 0 0,-1 20 0,1 1 15,0 0-15,0 0 0,0 0 0,0 0 16,-1 21-16,-20 0 0,21 0 15,-21 0-15,-1 21 0,22 21 0,-21-21 16,21 22-16,-22-1 0,22-21 0,0 21 16,21 1-16,0-1 15,0 0-15,0 1 0,0-22 0,0 21 16,0-21-16,0 1 0,21-1 16,0 0-16,0-21 0,1 21 0,-1-21 15,21 0-15,-21 0 0,22 0 0,-22 0 16,21 0-16,0-21 0,-20 0 15,-1 0-15,21-1 0,-21 1 0,0 0 16,1-21-16,-1-1 0,0 1 0,0-21 16,-21 20-16,21-20 0,-21 20 15,21-20-15,-21-1 0,0 22 16,0-21-16,0 20 0,0 1 0,0 0 16,0 20-16,0 1 0,0 64 31,0-22-31,0 21 0,-21 0 15,21 1-15,-21-1 0,21 0 0,0 22 16,0-22-16,0 1 0,0 20 16,0-21-16,0 1 0,0-1 0,0 0 15,0 1-15,0-22 0,0 21 0,0-21 16,21 1-16,0-1 0,1-21 16,-1 21-16,0-21 0,0 0 0,0 0 15,22 0-15,-1 0 0,-21-21 0,21 21 16,1-21-16,-1-1 15,0 1-15,1 0 0,-1 0 0,-21 0 16,22-22-16,-1 22 0,-21 0 0,0-21 16,0 21-16,1-22 0,-22 22 15,0 0-15,0 0 0,-22 21 16,1 0 0,0 0-16,0 0 0,0 21 0,0 21 15,21-21-15,-22 1 0,1 20 0,21-21 16,0 21-16,0-20 0,0 20 15,0-21-15,0 0 0,0 0 0,0 1 16,0-1-16,21 0 0,1 0 16,-1-21-16,0 21 0,0-21 15,21 0-15,-20 0 0,20 0 0,-21 0 16,0 0-16,22 0 0,-22-21 16,0 21-16,21-21 0,-21 0 0,1 0 15,-1-1-15,-21-20 0,21 21 0,-21-21 16,0-1-16,0 1 0,0-22 15,0 22-15,0 0 0,0-1 0,-21 22 16,0-21-16,-1 21 0,1 0 0,0 21 16,0 0-16,0 0 0,0 0 15,-22 0-15,22 21 0,0 0 0,0 0 16,0 0-16,-1 22 0,1-1 16,21 0-16,-21-21 0,21 22 15,-21-22-15,21 21 0,0-21 0,0 22 16,0-22-16,0 0 0,0 0 15,21-21-15,0 21 0,0 1 0,1-22 16,20 0-16,-21 0 0,21 0 0,-20 0 16,20 0-16,0-22 0,-21 1 15,22 21-15,-22-21 0,21 0 0,-21 0 16,22 0-16,-22-1 0,0-20 16,0 21-16,0-21 0,1 20 0,-1-20 15,0 21-15,0 0 0,-21 0 16,0-1-16,0 44 31,0-1-31,0 0 0,0 21 0,0-21 16,0 1-16,0-1 0,0 0 15,0 0-15,0 0 0,0 0 0,0 1 16,0-1-16,0 0 16,21-21-16,0 0 15,1 0-15,-1 0 16,0-21-16,-21 0 0,21-1 15,0 22-15,-21-21 0,21-21 0,1 21 16,-1 0-16,0-22 0,-21 22 16,21-21-16,0 21 0,0-1 15,-21 44 1,0-1-16,0 0 0,0 21 16,-21 1-16,21-22 0,0 21 15,0-21-15,0 22 0,0-22 0,0 21 16,21-21-16,1 0 0,20 1 15,-21-1-15,0-21 0,0 0 16,22 0-16,-22 0 0,21 0 0,-21 0 16,1-21-16,20-1 0,-21 22 15,-21-21-15,21 0 0,0-21 0,-21 21 16,22-22-16,-22 22 0,0-21 0,0-1 16,0-20-16,0 21 15,0-1-15,0 1 0,0 0 0,0 20 16,0-20-16,0 21 0,0 0 0,-22 0 15,1 21-15,0 0 16,0 0-16,-21 0 0,-1 0 0,1 0 16,0 0-16,-22 0 0,22 0 0</inkml:trace>
  <inkml:trace contextRef="#ctx0" brushRef="#br1" timeOffset="116248.53">11599 15600 0,'0'0'15,"-42"21"-15,21-21 0,0 0 0,-1 0 16,44 0 0,-1-21-16,0 0 15</inkml:trace>
  <inkml:trace contextRef="#ctx0" brushRef="#br1" timeOffset="117060.75">16341 13145 0,'0'0'0,"21"0"0,0 0 0,0 0 16,0 0-16,0 0 0,1 0 0,-1 0 16,0 0-16,0 0 0,0-22 15,-21 1-15,21 0 16,1 0-16,-22 0 0,0 0 0,0-22 16,0 22-16,0 0 0,0-21 15,0-1-15,0 1 0,0 21 0,-22-22 16,22 1-16,-21 21 0,0 0 0,0 0 15,0-1-15,21 1 0,-21 21 16,-1 0-16,1 0 0,21 21 16,0 22-16,-21-1 15,21 0-15,-21 1 0,21 20 0,0 1 16,0-1-16,0 1 0,0-1 0,0 1 16,0-22-16,0 22 0,0-22 15,0 0-15,0 1 0,0-1 0,0-21 16,0 21-16,0-20 0,0-1 15,0 0-15,-21-21 16,0 0-16,-22-21 16,1 21-16,0-21 0,-1-1 15,-20 1-15,20 0 0,1 0 0,0 0 16,-1 0-16,1-1 0,21 1 16,0 0-16,0 21 0,-1-21 15,22 0-15,-21 21 0,21-21 16,21 21-1,1-22-15,-1 22 0,21-21 0,0 0 16,1 21-16,-1-21 0,22 0 16</inkml:trace>
  <inkml:trace contextRef="#ctx0" brushRef="#br1" timeOffset="117296.62">17039 12658 0,'0'0'0,"21"-21"0,-21-1 16,-21 22-1,0 0-15,0 43 16,0-22-16,21 21 0,0 22 0,-22-1 16,22-20-16,-21 20 0,21 1 15,0-1-15,0 1 0,-21-1 0,21-21 16,-21 1-16,21-1 0,0 0 16,0 1-16,0-1 0,0-21 0,0 0 15,0 22-15,0-22 0,0 0 16,21-21-16,0 0 15,-21-21-15,21 21 0,-21-21 16</inkml:trace>
  <inkml:trace contextRef="#ctx0" brushRef="#br1" timeOffset="117484.51">16658 13293 0,'0'0'15,"21"0"16,0 0-31,1 0 0,-1 0 16,0 0-16,21-21 0,-21 21 0,22 0 16,20 0-16,-20-22 0,20 22 0,1-21 15,-1 21-15,22-21 0,-1 0 16,1 21-16,0-21 0,21 0 0,-22-1 16</inkml:trace>
  <inkml:trace contextRef="#ctx0" brushRef="#br1" timeOffset="117741.36">19473 13018 0,'0'0'0,"-21"21"31,21 0-15,-21 0-16,0 0 0,0 22 0,-1-22 15,1 21-15,21-21 0,-21 22 0,0-22 16,0 21-16,0 0 15,-1-20-15,1-1 0,0 21 0,0-21 0,21 0 16,-21 1-16,21-1 16,-21 0-16,21 0 0,0 0 15,21-21-15,0 0 0,21 0 16,-21 0-16,22-21 0,-22 0 16,21 0-16,1 0 0</inkml:trace>
  <inkml:trace contextRef="#ctx0" brushRef="#br1" timeOffset="118052.18">19833 13208 0,'42'-42'0,"-20"-1"0,20 22 16,-21-21-16,-21 21 0,0 0 16,0-1-16,-21 22 15,-21 0-15,20 22 0,-20-1 0,0 0 16,-1 0-16,1 0 16,21 0-16,0 1 0,-22 20 0,43-21 15,0 0-15,0 0 0,0 1 16,0-1-16,22-21 0,20 21 0,-21 0 15,21-21-15,-20 21 0,20-21 0,0 0 16,-21 0-16,22 21 0,-1-21 16,-21 0-16,0 22 0,1-22 0,-1 0 15,-21 21-15,0 0 0,-21 0 16,-1-21 0,1 0-16,-21 0 0,0 0 0,-1 0 15,1 0-15,-22 0 0,22 0 0,-21 0 16,20 0-16,1 0 0,0 0 15,-1-21-15,1 21 0,0-21 0,20 0 16,1-1-16,-21 1 0</inkml:trace>
  <inkml:trace contextRef="#ctx0" brushRef="#br1" timeOffset="118217.09">19135 12785 0,'0'21'47</inkml:trace>
  <inkml:trace contextRef="#ctx0" brushRef="#br1" timeOffset="119916.15">21018 12615 0,'0'0'0,"0"-21"0,0 42 47,0 1-47,0 20 0,0 0 16,0 1-16,0-1 0,22 21 15,-22 1-15,0-22 0,0 22 0,0-22 16,0 22-16,0-22 0,0 0 0,0 1 16,0-1-16,0 0 0,21 1 15,-21-22-15,21 21 0,-21-21 0,21 0 16,-21 1-16,21-1 0,0-21 16,1 0-16,-1 0 0,0 0 0,21 0 15,-21-21-15,22-1 0,-22 1 0,21 0 16,1 0-16,-1-21 15,0 20-15,1-20 0,-1 0 0,0-22 16,-21 22-16,22-22 0,-22 1 0,21-1 16,-21 1-16,1-1 0,-22 22 15,0-21-15,0 20 0,0 1 0,0 21 16,0-22-16,0 22 16,-22 21-16,1 0 0,0 21 0,0 1 15,0-1-15,0 21 0,-1 0 0,1 1 16,21 20-16,-21 1 0,21-22 15,0 22-15,0-1 0,0-21 0,0 1 16,21-1-16,0 0 0,1 1 0,-1-22 16,0 0-16,21 0 15,-21 0-15,22 1 0,-1-22 0,0 0 16,1 0-16,-1 0 0,0 0 0,1 0 16,-1-22-16,-21 1 0,22 21 15,-1-21-15,-21 0 0,0 0 0,0 0 16,1-1-16,-22 1 0,0-21 15,0 21-15,0 0 0,0-1 0,0 1 16,-22 21-16,1 0 16,0 21-16,0 1 15,21-1-15,-21 0 0,21 21 0,0-21 16,-21 1-16,21 20 0,0-21 16,0 0-16,0 0 0,0 1 15,0-1-15,0 0 0,21-21 31,0 0-31,0 0 16,-21-21-16,0 0 16,0-1-16,0 1 0,0 0 15,0 0-15,-21 0 0,0 0 0,21-1 16,0 1-16,0 0 0,-21 0 16,-1 21-1,22 21-15,0 0 0,0 0 16,0 1-16,0-1 15,22 0-15,-1 0 0,-21 0 16,21 0-16,0 1 0,0-22 0,0 21 16,22-21-16,-1 0 0,0 0 15,1 0-15,-1 0 0,22 0 0,-22 0 16,21 0-16,1 0 0,-1-21 0,1-1 16,-1 1-16,-20 21 0,20-42 15,-20 21-15,-1 0 0,-21-22 0,21 22 16,-20-21-16,-22-1 0,0 1 15,21 0-15,-21-1 0,0 22 0,0-21 16,0 21-16,0 0 0,-21 21 0,-1 0 16,1 0-1,0 21-15,0 0 0,21 0 0,-21 0 16,0 22-16,21-1 0,0-21 16,0 21-16,0 1 0,0-22 0,0 0 15,0 21-15,21-20 0,0-1 0,0 0 16,0 0-16,0 0 0,22-21 15,-1 21-15,0-21 0,1 0 0,-1 0 16,22 0-16,-1 0 0,1 0 0,20 0 16,-20 0-16,-1 0 0,22-21 15,-22 0-15,1 0 0,-1 0 0,-20 0 16,-1-1-16,0 1 0,-20-21 16,-1 21-16,0-22 0,-21 1 0,0 21 15,0-21-15,0 20 0,-21 1 16,0 0-16,-1 21 0,1 0 15,0 0-15,-21 0 0,-1 0 0,1 21 16,0 0-16,-1 1 0,1-1 0,21 0 16,-21 21-16,20-21 0,-20 22 15,42-22-15,-21 21 0,21-21 0,0 1 16,0-1-16,0 0 0,0 0 0,0 0 16,21 0-16,21-21 15,-20 22-15,-1-22 0,0 0 0,21 0 16,1 0-16,-22 0 0,21-22 0,-21 22 15,22-21-15,-22 0 16,21 0-16,-21-21 0,0 20 0,1-20 16,-1 0-16,-21-1 0,21 1 15,0-21-15,-21-1 0,21-21 0,-21 22 16,0-1-16,0 1 0,0-1 0,0 22 16,0-21-16,0 41 0,0-20 15,0 21-15,-21 63 16,21-21-1,-21 22-15,0-1 0,21 22 0,-21-22 16,21 21-16,-22 1 0,22-1 16,0 1-16,0-1 0,0 1 0,0-22 15,0 1-15,0-1 0,22-21 16,-1 21-16,-21-20 0,21-1 0,0 0 16,0-21-16,0 21 0,1-21 15,-1 0-15,0 0 0,0 0 0,0 0 16,0 0-16,22-21 0,-22 0 0,21 0 15,-21-1-15,22 1 0</inkml:trace>
  <inkml:trace contextRef="#ctx0" brushRef="#br1" timeOffset="120280.58">26331 12637 0,'-21'0'0,"42"0"0,-63-22 0,21 22 0,0 0 15,-22 0-15,22 0 0,-21 0 16,21 0-16,-22 0 0,1 0 15,21 22-15,0 20 0,-1 0 16,1 1-16,0-1 0,21 21 0,0-20 16,0 20-16,0-20 0,0-1 0,0 0 15,21 1-15,-21-1 0,21 0 16,1-21-16,-1 1 0,21-1 0,-21 0 16,0 0-16,1-21 0,20 0 0,-21 0 15,21 0-15,-20 0 0,20 0 16,0 0-16,-21-21 0,22 0 0,-1 0 15</inkml:trace>
  <inkml:trace contextRef="#ctx0" brushRef="#br1" timeOffset="120532.09">26924 12785 0,'0'0'0,"21"-64"0,0 1 0,0-1 16,1 22-16,-1-22 0,-21 22 16,21 0-16,-21-1 0,0 22 0,0 0 15,0 0-15,-21 21 16,0 21-16,-1 21 0,1-20 15,0 20-15,0 0 0,0 1 0,0 20 16,-1-21-16,1 22 0,21-22 16,-21 22-16,21-22 0,-21 22 0,0-22 15,21 0-15,0 1 0,0-22 16,0 21-16,0-21 0,0 22 16,0-22-16,0 0 0,21-21 15,0 0-15,0 0 0,22 0 0,-22 0 16,21 0-16,0-21 0,1 0 15,-1-1-15</inkml:trace>
  <inkml:trace contextRef="#ctx0" brushRef="#br1" timeOffset="120900.88">27390 12764 0,'0'0'0,"0"-22"0,0 22 32,-22 0-32,1 22 0,21 20 0,-21-21 15,0 21-15,0-20 0,0 20 16,-1-21-16,22 21 0,-21-20 15,21 20-15,0-21 0,0 0 0,0 0 16,0 1-16,21-1 0,1 0 16,-1-21-16,0 0 0,21 21 0,-21-21 15,1 0-15,20 0 0,-21 0 0,0 0 16,22-21-16,-22 0 0,0 0 16,21-1-16,-21 1 0,1 0 0,-22-21 15,21 21-15,-21-22 0,0 1 0,0 0 16,0-1-16,0-20 0,0 42 15,0-22-15,-21 1 0,-1 21 0,1 21 16,0 0-16,0 0 0,0 0 16,0 0-16,-22 0 0,22 21 15,0 21-15,0-21 0,0 1 0,-1 20 16,22 0-16,0-21 0,0 22 16,0-22-16,0 0 0,22 21 0,-1-20 15,0-1-15,0-21 0,21 21 0,1-21 16,-22 0-16,42 0 0</inkml:trace>
  <inkml:trace contextRef="#ctx0" brushRef="#br1" timeOffset="121512.53">27940 13060 0,'85'0'0,"-22"0"0,106-42 16,-126 20-16,-403 86 15,741-170-15,-360 85 0,0-21 0,-21 20 0,0-20 16,0 21-16,0 0 0,-21 21 16,0 0-16,-21 0 0,20 0 15,-20 0-15,21 0 0,-21 21 16,20 0-16,-20 0 0,21 0 0,21 22 15,0-22-15,0 0 0,0 21 0,0-20 16,21-1-16,0 0 0,0 21 16,1-21-16,20 1 0,-21-22 0,0 21 15,22 0-15,-22-21 0,0 21 16,0-21-16,-42-21 31,0 0-15,0 21-16,-22-21 0,22 21 0,-21 0 15,21 0-15,-1 0 0,-20 0 16,21 0-16,0 0 0,0 0 16,-1 21-16,22 0 0,0 0 0,0 0 15,0 0-15,43 1 16,-22-1-16,0-21 0,21 0 16,-20 21-16,20-21 0,0 0 0,1 0 15,-1 0-15,0 0 0,22 0 16,-22-21-16,0 21 0,1-21 0,20-1 15,-20 1-15,20 0 0,1 0 16,-22-21-16,21-1 0,1 1 0,-1 0 16,1-22-16,-22 22 0,22-1 0,-43 1 15,21 0-15,-21-1 16,-21 22-16,0 0 0,-42 21 16,21 0-16,-43 0 0,22 21 0,-21 22 15,-1-22-15,1 0 0,20 21 16,1 1-16,21-1 0,-22-21 0,43 21 15,0 1-15,0-1 0,22-21 16,-1 22-16,0-22 0,21 0 0,1 21 16,20-21-16,1-21 0,-1 22 0,1-1 15,-1-21-15,22 0 0,-22 21 16,1-21-16,-1 0 0,1 0 0,-1 0 16,-20 0-16,-1-21 0,0 21 15,-21-21-15,1-1 0,-22 1 16</inkml:trace>
  <inkml:trace contextRef="#ctx0" brushRef="#br1" timeOffset="122748.84">17822 14711 0,'-21'0'16,"42"0"-16,-42-21 15,21 0 1,0-1-16,0 1 0,0 0 16,0 0-16,0 0 0,0-22 0,0 22 15,-21-21-15,0 21 0,0-22 0,-1 22 16,1 0-16,-21 0 0,0 0 16,-1 0-16,1 21 0,0 0 15,-1 21-15,1 0 0,0 0 0,-22 21 16,43 1-16,-21-1 0,-1 0 15,22 1-15,0 20 0,-21-20 0,42-1 16,-22 21-16,22-20 0,0-1 16,0 0-16,0 1 0,0-22 0,0 21 15,22-21-15,-1 1 0,0-1 0,0-21 16,21 0-16,1 0 0,-22 0 16,42 0-16,-20 0 0,-1-21 0,0-1 15,1 1-15,20 0 0,-20 0 0,-22-21 16,21 20-16,0-20 15,-20 21-15,-1-21 0,0-1 0,-21 1 16,0 21-16,0-22 0,21 1 16,-21 21-16,0 0 0,0 0 0,0 42 15,0 21 1,-21-21-16,21 22 0,-21-22 16,21 21-16,-21 0 0,21 1 0,-22-22 15,22 21-15,0 1 0,0-22 0,0 21 16,0-21-16,22 0 0,-1 1 15,0-1-15,0-21 0,21 0 0,-20 0 16,20 0-16,0 0 0,22 0 16,-22 0-16,0-21 0,22-1 15,-22 1-15,22 0 0,-22 0 0,0 0 16,1-22-16,-1 22 0,0-21 0,-20 0 16,-1-1-16,0-20 0,0 20 15,-21 1-15,21-21 0,-21 20 0,0 22 16,0-21-16,0 21 0,0 42 15,-21 0 1,0 0-16,0 21 0,21 1 0,-21-1 16,-1 0-16,22 22 0,-21-22 15,21 1-15,-21-1 0,21 0 0,-21-21 16,21 22-16,0-1 0,0-21 16,0 0-16,21 1 0,0-1 15,0 0-15,1-21 0,20 0 0,-21 0 16,21 0-16,1 0 0,-22 0 15,21-21-15,1 0 0,-1 21 0,0-43 16,-21 22-16,22 0 0,-22-21 0,21 20 16,-21-20-16,1 0 0,-1-1 15,0-20-15,0 21 0,0-22 0,0 1 16,-21-1-16,0 22 0,0-22 0,0 43 16,0-21-16,0 21 0,0 42 15,-21 21 1,0 0-16,21 1 15,-21 20-15,21 1 0,-21-22 0,21 22 16,-21-22-16,21 21 0,0-20 0,0-1 16,0-21-16,0 22 0,0-22 15,0 21-15,21-21 0,0 0 0,21 1 16,-21-1-16,22-21 0,-1 0 0,0 0 16,22 0-16,-1 0 0,1 0 15</inkml:trace>
  <inkml:trace contextRef="#ctx0" brushRef="#br1" timeOffset="123196.29">21886 14499 0,'0'0'0,"0"-42"16,0-85-1,0 85-15,0-1 0,0 22 0,0-21 16,0 21-16,-21 21 0,0 0 16,0 21-16,0 21 15,21 0-15,-22 22 0,1-1 0,21 1 16,0-1-16,0 1 0,-21-1 16,21-20-16,0 20 0,0-20 0,0-1 15,0 0-15,0 1 0,0-1 16,0-21-16,0 0 0,21 0 0,-21 1 15,0-1-15,0 0 0,-21-42 32</inkml:trace>
  <inkml:trace contextRef="#ctx0" brushRef="#br1" timeOffset="123939.87">21357 14796 0,'-21'-22'0,"42"44"0,-63-44 0,21 22 16,-1 0-16,22 22 31,22-22-15,-1 0-16,21 0 0,0 0 15,1 0-15,-1 0 0,22 0 0,-1 0 16,22-22-16,-22 1 0,22 0 16,-22 0-16,22 0 0,-21 0 0,20-1 15,-20-20-15,-22 21 0,0-21 0,1 20 16,-1-20-16,-21 21 0,-21-21 15,0 20-15,0-20 0,0 21 0,0 0 16,-42 21-16,21 0 16,0 21-16,-1 21 0,1-21 15,0 22-15,0 20 0,0-20 16,0-1-16,21 21 0,-22-20 16,22-1-16,0 0 0,-21 1 0,21-1 15,0 0-15,0-20 0,0-1 16,0 0-16,0 0 0,0 0 0,0 0 15,21-42 17,1 21-32,20-21 0,-21 0 0,0 0 15,0 0-15,1-1 0,20-20 16,-21 21-16,0-21 0,22 20 0,-22 1 16,0 0-16,-21 0 0,21 0 0,0 21 15,-21 21 1,0 0-16,0 0 15,0 0-15,0 1 0,0 20 0,0-21 16,0 0-16,21 0 0,-21 1 16,22-1-16,-22 0 0,21 0 0,0 0 15,0-21-15,0 0 0,22 21 16,-22-21-16,21 0 0,-21 0 0,22 0 16,-1 0-16,0-21 0,1 0 0,-22 0 15,21 0-15,0 0 0,1-1 16,-1 1-16,-21-21 0,0 21 15,1-22-15,-1 1 0,0 0 0,-21 21 0,0-22 16,0 22-16,0 0 0,0 0 16,-21 0-16,0 21 0,-1 0 15,1 21-15,0 0 0,0 0 16,0 0-16,0 22 0,-1-22 0,1 21 16,0 0-16,21-20 0,0-1 0,0 21 15,0-21-15,0 0 0,0 1 16,21-1-16,0 0 0,22 0 0,-22-21 15,0 0-15,21 0 0,1 0 0,-1 0 16,0 0-16,22 0 0,-22 0 16,22 0-16</inkml:trace>
  <inkml:trace contextRef="#ctx0" brushRef="#br1" timeOffset="124536.53">25125 14436 0,'0'0'0,"21"-21"0,-21-1 0,21 1 15,-21 0-15,0 0 0,0 0 16,0 0-16,-21 21 16,0 0-16,0 0 0,21 21 15,-22 0-15,1 0 0,0 21 0,0 1 16,21 20-16,-21 85 15,0-105-15,21-1 0,0 0 16,0 1-16,0-22 0,0 21 0,0-21 16,21 1-16,0-1 0,0 0 15,0-21-15,22 0 0,-22 0 16,21 0-16,0 0 0,1 0 0,-1 0 16,0-21-16,1 0 0,-1-1 15,0 1-15,1-21 0,-22 21 0,0-22 16,0 1-16,-21 0 0,0-1 0,0 1 15,0 0-15,-21-22 0,0 22 16,0 0-16,-22 20 0,1-20 0,21 21 16,-21 0-16,-1 21 0,22 0 15,-21 0-15,21 0 0,-22 21 0,22 0 16,0 0-16,0 0 0,0 22 16,21-22-16,0 21 0,0-21 0,0 22 15,0-22-15,21 0 0,0 0 16,21 0-16,-21-21 0,22 0 15,-1 22-15,0-22 0</inkml:trace>
  <inkml:trace contextRef="#ctx0" brushRef="#br1" timeOffset="124808.37">26141 14393 0,'0'0'0,"0"22"15,0-1 1,-21 0-16,-1 21 0,22 1 0,-21-1 15,0 21-15,0 1 16,0-22-16,0 22 0,-1-1 0,1-20 16,0 20-16,0 1 0,0-1 0,0 1 15,-1-1-15,1 1 0,0-1 16,0 1-16,-21-1 0,20 1 0,1-1 16,-21 22-16,21-22 0,0 1 0,-22-1 15,22-20-15,-21 20 0,21-21 16,21 1-16,0-22 0,0 0 0,0 0 15,21-42 1,0 0-16,21-21 0</inkml:trace>
  <inkml:trace contextRef="#ctx0" brushRef="#br1" timeOffset="126420.45">25950 15155 0,'21'-105'0,"-42"210"0,42-295 0,-21 105 0,0 1 16,0 20-16,0-21 0,0 22 15,0 21-15,0-1 0,22 1 0,-22 21 16,21-22-16,0 43 0,0-21 0,0 21 16,0 0-16,22 21 15,-22-21-15,0 22 0,0-1 0,0 21 16,1-21-16,-1 22 0,0-22 16,0 21-16,-21-21 0,0 0 0,0 1 15,0-1-15,0 0 0,-21 0 16,0 0-16,-22-21 0,22 21 15,-21-21-15,0 0 0,-22 0 0,22 0 16,-1 22-16,1-22 0,0 0 0,21 0 16,-1 0-16,1 21 0,21 0 15,21-21 1,1 21-16,20-21 0,0 21 16,1-21-16,-1 0 0,0 0 0,22 0 15,-22 0-15,0 0 0,22 0 0,-22 0 16,22-21-16,-1 21 15,1-21-15,20 0 0,-20 0 0,21-1 16,-22-20-16,1 21 0,-22 0 0,0-22 16,1 22-16,-22-21 0,-21 0 15,0 20-15,0 1 0,0 0 0,0 0 16,-43 21-16,22 0 0,0 0 16,-21 0-16,-1 21 0,1 21 0,0-20 15,21 20-15,-22-21 0,22 21 0,0 1 16,0-1-16,21-21 0,0 22 15,0-22-15,0 0 0,21 21 0,0-21 16,0 1-16,22-22 0,-22 21 16,21-21-16,-21 0 0,22 0 15,-22 0-15,21 0 0,0 0 0,1 0 16,-1-21-16,-21 21 0,22-22 0,-22 1 16,21 0-16,-21 0 0,22-21 15,-22 20-15,0-20 0,0 0 0,0 21 16,-21-1-16,0 1 0,21 0 15,-21 0-15,0 42 16,0 0-16,0 0 0,0 1 16,-21-1-16,21 0 0,0 21 15,0-21-15,-21 1 0,21-1 0,0 0 16,0 0-16,0 0 0,0 0 16,21-21-1,0 0 1,1 0-16,-1 0 15,0 0-15,21-21 0,-21 21 0,1-21 16,-1 0-16,0 0 0,0 0 0,0-1 16,0 1-16,1 0 0,-1 0 15,0 0-15,0 21 0,0 0 0,0 0 16,1 0-16,-1 0 16,-21 21-16,0 0 0,21 0 15,-21 0-15,21 1 0,0 20 0,-21-21 16,21 0-16,1-21 15,-1 21-15,0 1 0,21-1 0,-21-21 16,22 21-16,-22-21 0,21 0 0,1 0 16,-1 0-16,0 0 0,22 0 15,-22 0-15,0 0 0,1-21 0,-1 0 16,-21 21-16,22-22 0,-22 1 16,0-21-16,0 21 0,0-22 0,-21 22 15,0-21-15,0 0 0,0-1 0,0 22 16,0-21-16,-21 21 0,0-1 15,0 1-15,0 21 0,-1 0 0,1 0 16,0 21-16,0 1 0,0-1 16,0 0-16,21 0 0,0 21 15,0-20-15,0-1 0,0 21 0,0-21 16,0 22-16,0-22 0,21 0 16,0 0-16,0 0 0,0 0 0,0-21 15,22 22-15,-22-1 0,21-21 0,-21 0 16,22 0-16,20 21 0,-20-21 15,20 0-15,-21 0 0,22 0 0,-1 0 16,1-21-16,-1 0 0,22-1 16,-21 22-16,-1-42 0,-21 21 0,22 0 15,-22-22-15,22 22 0,-22-21 16,-21 0-16,0-1 0,1 1 0,-22 21 16,0-22-16,-22 22 0,1 0 15,-21 0-15,0 0 0,-1 21 16,1 0-16,-22 21 0,22 0 0,-21 0 15,20 0-15,-20 22 0,20-22 16,1 21-16,21-21 0,-21 22 0,20-1 16,22-21-16,0 22 0,0-22 0,0 0 15,0 21-15,22-21 0,-1 1 16,0-22-16,21 21 0,1 0 0,-22-21 16,21 0-16,0 0 0,1 0 15,-1 0-15,-21 0 0,22 0 0,-22-21 16,21 21-16,-21-43 0,22 22 0,-22 0 15,0-21-15,0-1 16,21-20-16,-20-1 0,-1 1 0,21-1 16,-21-20-16,0 20 0,1 1 15,20-22-15,-21 22 0,0-1 0,0 22 16,1-22-16,-1 22 0,-21 21 16,21-22-16,-42 43 15,-22 43-15,22-22 0,-21 21 16,0 22-16,20-22 0,-20 22 15,0 20-15,-1 1 0,22-22 0,0 22 16,0 0-16,21-22 0,0 1 16,0-1-16,21-20 0,0-1 0,22 0 15,-1 1-15,21-22 0,-20 21 16,20-21-16,22-21 0,-22 21 16,22-21-16,0 0 0,-1 0 0,1 0 15,0-21-15,-1 21 0,1-21 16,-21 0-16,-1 0 0,1-22 0,-1 22 15,1-21-15,-43 0 0,21-1 16</inkml:trace>
  <inkml:trace contextRef="#ctx0" brushRef="#br1" timeOffset="128228.41">20362 15854 0,'0'-21'0,"0"42"0,0-21 31,0 21-31,-21 21 0,21-20 16,0 20-16,-21 0 0,0 1 16,0-1-16,21 0 0,-22 1 0,1-1 15,21 0-15,0-21 0,-21 1 16,0 20-16,0-21 16,21 0-16,21-42 31,0 0-31,21 0 0,-20 0 0,-1-1 15,21-20-15,-21 0 0,22 21 16,-1-22-16,-21 1 0,21 0 0,-20-1 16,-1 1-16,0 21 0,0 0 0,0 21 15,0 0-15,1 0 16,-22 21-16,0 21 0,0-21 16,21 22-16,-21-1 0,0-21 15,21 21-15,-21 1 0,0-1 0,0-21 16,21 22-16,0-22 0,-21 0 0,21 0 15,-21 0-15,22-21 0,-1 0 16,0 0-16,0 0 0,21 0 0,-20 0 16,-1 0-16,21-21 0,-21 0 0,22 0 15,-22 0-15,0-1 0,0-20 16,0 0-16,0-1 0,1 1 0,-22 0 16,0-1-16,0 1 0,0 0 15,0 21-15,0-22 0,0 22 0,-22 42 31,22 0-31,0 1 16,0 20-16,0 0 0,-21 1 0,21-1 16,0 0-16,0-21 0,0 22 15,0-1-15,0 0 0,0-20 0,21-1 16,1 0-16,-1 0 0,0 0 0,21 0 16,-21-21-16,22 0 0,-1 0 15,0 0-15,1 0 0,20 0 0,-20-21 16,-1 0-16,0 0 0,1 0 15,-1 0-15,0-1 0,-21-20 0,1 0 16,-22 21-16,0-22 0,0 1 0,0 21 16,0 0-16,0-1 15,0 1-15,0 42 16,0 1-16,0 20 16,0-21-16,0 21 0,0-20 0,0 20 15,0-21-15,0 0 0,0 22 0,0-22 16,0 0-16,0 0 0,21 0 15,0-21-15,0 0 16,21 0-16,-20 0 0,20 0 0,0 0 16,1-21-16,-22 0 0,21 21 15,0-21-15,1 0 0,-22-1 0,21 1 16,-21 0-16,1 0 0,-1 0 16,-21 0-1,21 21-15,-21 21 16,0 0-16,0 0 0,0 0 15,-21 0-15,21 1 0,-21-1 0,21 0 16,0 0-16,-22 0 0,1-21 16,21 21-16,0 1 0,-21-22 15,21 21-15,-21-21 16,21-21 0,0-1-16,21 1 0,0 0 15,-21 0-15,21 0 0,1 0 16,-1-22-16,0 22 0,0-21 0,0 21 15,-21-22-15,21 22 16,1 0-16,-1 0 0,0 21 16,-21 21-1,21 0-15,-21 0 0,0 0 16,0 22-16,0-22 0,21 0 0,0 0 16,1 0-16,-1 1 0,0-1 15,0 0-15,21 0 0,1-21 0,20 21 16,-20-21-16,20 0 0,1 0 0,-1 0 15,1 0-15,-1 0 0,1 0 16,-1 0-16,-21 0 0,22 0 0,-22-21 16,-21 21-16,22-21 0,-22-21 0,-21 20 15,0 1-15,0-21 16,0 0-16,0-1 0,0 22 0,-21-21 16,0 21-16,-22-22 0,22 22 0,0 21 15,0 0-15,0 0 0,-1 0 16,1 0-16,-21 21 0,21 22 0,0-22 15,-1 21-15,1-21 0,0 22 16,0-1-16,0 0 0,21 1 0,0-22 16,0 21-16,0-21 0,0 22 0,0-22 15,0 0-15,21 0 16,0-21-16,0 0 0,22 0 0,-22 0 16,0 0-16,21 0 0,-21 0 15,1-21-15,20 0 0,-21 0 16,21-1-16,-20 1 0,-1-21 0,21 0 15,-21-1-15,0 1 0,1-22 16,-1 22-16,0-21 0,0-1 0,-21 1 16,0-1-16,21 22 0,-21-22 0,0 43 15,0-21-15,0 21 0,0-1 16,0 44-16,-21-1 16,0 0-16,21 21 0,-21 1 15,0-1-15,-1 0 0,1 22 16,0-22-16,21 0 0,0 22 0,0-22 0,0 1 15,0-1-15,0 0 16,0-21-16,0 22 0,0-22 0,0 0 16,0 0-16,21 0 0,0-21 0,1 0 15,-1 0-15,21 0 0,-21 0 16,22 0-16,-1 0 0,-21 0 0</inkml:trace>
  <inkml:trace contextRef="#ctx0" brushRef="#br1" timeOffset="128668.16">24151 16150 0,'-85'64'31,"64"-43"-31,0 0 16,0 0-16,0 0 0,0 1 0,21-1 16,0 21-16,-22-21 0,22 0 0,0 1 15,0-1-15,0 0 16,22 0-16,-1-21 0,0 0 15,0 0-15,0 0 0,22 0 16,-22 0-16,21 0 0,-21 0 0,22-21 16,-22 0-16,21 21 0,-21-21 0,0-22 15,1 22-15,-1 0 0,0-21 16,-21-1-16,0 1 0,0 0 16,0-1-16,0 1 0,0 0 0,-21-1 15,0 22-15,-22 0 0,22 0 16,0 21-16,0 0 0,-22 0 0,22 21 15,-21 0-15,21 0 0,0 0 16,-1 1-16,1 20 0,0-21 0,0 21 16,21-20-16,0 20 0,0-21 15,0 0-15,0 0 0,0 22 0,0-22 16,21-21-16,-21 21 0,21 0 0,0-21 16,22 0-16,-22 0 0,0 0 15,0 0-15,22 0 0,-22 0 0,21 0 16,-21-21-16,22 0 0,-22 21 15,21-21-15,0 0 0,-20-1 16</inkml:trace>
  <inkml:trace contextRef="#ctx0" brushRef="#br1" timeOffset="129175.86">24638 16150 0,'42'-63'15,"22"-22"1,-170 233-16,212-275 16,-106 148-16,0 1 15,0-1-15,0 0 0,-21 21 0,21-21 16,-22 1-16,22 20 0,-21-21 15,21 0-15,0 0 0,0 1 0,0-1 16,0 0-16,0 0 0,21-21 16,1 0-1,-1 0-15,0 0 0,0 0 0,21 0 16,-20 0-16,20 0 0,-21-21 0,0 21 16,0-21-16,22 0 0,-22-1 15,0 1-15,0-21 0,0 21 0,-21 0 16,22-22-16,-1 22 0,-21 0 15,21 21-15,-21 21 16,0 0-16,0 0 0,0 22 16,0-22-16,0 0 0,-21 21 15,21-20-15,-21-1 0,21 0 0,0 0 16,0 0-16,0 0 16,0 1-16,21-22 15,0 0-15,0 0 0,21 0 0,-20 0 16,-1 0-16,21-22 0,-21 1 15,0 0-15,22 0 0,-22 0 0,0 0 16,21-1-16,-20 1 0,-1-21 0,0 0 16,0-1-16,0 1 0,-21 0 15,0 20-15,0-20 0,0 21 0,0 0 16,0 0-16,-21 21 16,0 0-16,0 21 15,21 0-15,-21 0 0,-1-21 0,1 21 16,21 0-16,-21 1 15,0-22-15,21 21 0,-21-21 16</inkml:trace>
  <inkml:trace contextRef="#ctx0" brushRef="#br1" timeOffset="129420.72">23072 15685 0,'0'0'0,"-22"21"0,-20-21 16,21 0-16,21 21 16,0 0-1,21-21 1,0 0-16,0 0 15,1 0-15,-1 0 0,0 0 16</inkml:trace>
  <inkml:trace contextRef="#ctx0" brushRef="#br1" timeOffset="129696.56">25421 16235 0,'0'0'0,"0"21"0,-21-21 15,21 21 32,-21-21-31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2:21:04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445 0,'0'21'0,"0"0"15,0 0-15,0 0 0,0 0 16,-21 1-16,21 20 0,0-21 15,-21 21-15,21 1 0,-21-1 16,21 0-16,-22 1 0,1-1 0,21 0 16,-21 22-16,0-22 0,21-21 15,-21 22-15,21-1 0,0-21 16,0 0-16,-21 1 0,21-1 0,0 0 16,0 0-16,-22 0 15,22-42 32,22 0-47,-22-21 0,21 20 16,0 1-16</inkml:trace>
  <inkml:trace contextRef="#ctx0" brushRef="#br0" timeOffset="401.77">1101 572 0,'0'0'15,"0"-22"-15,0 1 16,0 0 0,21 21-1,0 0-15,0 0 16,0 0-16,0 0 15,1 0-15,-22 21 0,21-21 16,0 21-16,-21 1 0,21-1 0,0 0 16,0 21-16,-21-21 0,22 22 15,-22-22-15,21 21 0,-21 1 0,0-1 16,0 21-16,0-20 0,0-1 16,0 0-16,0 1 0,-21-1 15,-1-21-15,1 22 0,21-22 0,0 0 16,-21 0-16,21 0 15,-21-21-15,21 21 0,0-42 47,0 0-47,0 0 16</inkml:trace>
  <inkml:trace contextRef="#ctx0" brushRef="#br0" timeOffset="707.59">889 1080 0,'21'0'31,"0"0"-31,0 0 15,1 0-15,20 0 0,-21-22 0,0 22 16,22-21-16,-1 21 0,-21-21 16,21 21-16,1-21 0,-1 21 15,-21-21-15,22 21 0,-1-21 0,-21 21 16,0 0-16,0-22 0,1 22 16,-1 0-16,0 0 15</inkml:trace>
  <inkml:trace contextRef="#ctx0" brushRef="#br0" timeOffset="1252.28">1714 783 0,'0'0'0,"0"21"47,0 1-47,0-1 16,0 0-16,0 21 0,-21-21 15,21 1-15,0 20 0,-21-21 0,21 21 16,0-20-16,0 20 0,0-21 16,0 0-16,0 0 0,0 1 15,0-1-15,0 0 0,0 0 0,21-21 16,0 0-16,1 21 0,-1-21 15,0 0-15,0 0 0,0 0 0,0 0 16,1-21-16,-1 0 0,0 0 16,0 0-16,0-1 0,0 1 0,1 0 15,-1-21-15,0-1 16,0 1-16,0 0 0,0-1 16,1 22-16,-22-21 0,0 0 0,21 20 15,-21-20-15,21 21 0,-21 0 16,0 0-16,0 42 31,0 0-31,0 0 0,-21 0 16,21 22-16,0-22 0,-21 21 15,21 0-15,0-20 0,0 20 16,0-21-16,0 21 0,0-20 0,0-1 16,0 21-16,0-21 0,0 0 15,0 1-15,21-1 16,0-21-16,0 0 15,0 0-15,0 0 0,1 0 16,-1-21-16,0 21 0,0-22 16,0 1-16,0-21 0</inkml:trace>
  <inkml:trace contextRef="#ctx0" brushRef="#br0" timeOffset="1564.1">2794 296 0,'0'0'0,"-21"0"16,0 0-16,-1 0 0,1 0 15,0 22-15,0-22 16,21 21-16,0 0 0,0 21 0,-21-21 16,21 22-16,-21-22 0,21 21 15,-22 1-15,22-1 0,0 0 0,0 1 16,-21-1-16,21 0 0,-21 1 15,21-1-15,-21 0 0,21-21 16,0 22-16,0-22 0,0 21 0,0-21 16,0 1-16,0-1 0,0 0 15,0 0-15,21-21 16,0 0 0,0 0-16,1 0 0,-1-21 0,0 0 15,0 0-15,21-1 0</inkml:trace>
  <inkml:trace contextRef="#ctx0" brushRef="#br0" timeOffset="2024.83">3111 677 0,'0'0'0,"22"-21"16,-44 21 15,22 21-31,-21 1 16,0-1-16,21 0 15,-21 0-15,21 21 0,-21-20 16,0 20-16,21-21 0,-22 21 0,22-20 16,0 20-16,0-21 0,-21 0 15,21 0-15,0 22 0,0-22 16,0 0-16,0 0 0,21-21 16,1 0-16,-1 0 15,0 0-15,0 0 0,0 0 0,0 0 16,22 0-16,-22-21 15,0 0-15,21 0 0,-20 0 0,-1-1 16,0-20-16,0 21 0,0-21 16,0-1-16,1 22 0,-22-21 0,21-1 15,-21 22-15,0-21 0,0 21 16,0 0-16,0-1 0,-21 1 0,-1 21 16,1 0-16,0 0 0,0 0 15,-21 0-15,20 0 0,1 0 0,0 0 16,-21 0-16,21 21 0,-1 1 15,1-22-15,21 21 16</inkml:trace>
  <inkml:trace contextRef="#ctx0" brushRef="#br0" timeOffset="2287.67">2625 529 0,'0'0'0,"-22"21"0,1-21 0,21 22 16,21-22 0,1 0-16,-1 0 15,21 0-15,0 0 0,1 0 16,-1 0-16,0 0 0,1 0 15,20 0-15,-20 0 0,-22-22 0,21 22 16,0 0-16,-20-21 0,-1 21 16,0 0-16,0 0 15</inkml:trace>
  <inkml:trace contextRef="#ctx0" brushRef="#br0" timeOffset="3772.83">4276 614 0,'21'-21'32,"0"21"-17,0-21-15,21-1 0,-20 22 16,20-21-16,-21 0 0,21 0 0,-20 0 16,-1 0-16,21-1 0,-42 1 15,0 0-15,0 0 0,0 0 0,0 0 16,-21 21-16,0 0 15,-22 0-15,1 0 0,0 0 16,-1 21-16,1-21 0,0 21 16,-1 0-16,1 0 0,21 0 0,-21 1 15,20-1-15,1 0 0,0 0 16,0 0-16,21 0 0,0 1 0,0-1 16,0 0-16,21-21 15,0 21-15,0 0 0,1-21 0,-1 21 16,21 1-16,-21-22 0,22 21 15,-1 0-15,-21 0 0,21-21 0,1 21 16,-22 0-16,21 1 0,-21-1 16,1 0-16,-1 0 0,-21 0 0,0 0 15,0 1-15,0-1 16,0 0-16,-21 21 0,-22-21 0,22 1 16,-21-1-16,-1 0 0,1 0 15,0-21-15,-1 21 0,1-21 0,0 0 16,-1 0-16,1 0 0,21 0 15,-21 0-15,-1 0 0,22-21 0,-21 0 16,21 0-16,-1 0 0,1-22 16,0 22-16,0-21 0,21-1 0,-21 1 15,21 0-15,0 21 0,0-22 16,0 1-16,0 21 0,0 0 16,21-1-16,0 1 0,0 21 15,0 0-15,1 0 0,-1 21 16,0 1-16,0-1 15,-21 0-15,21 21 0,0-21 0,-21 22 16,0-1-16,22-21 0,-1 22 16,-21-22-16,21 21 0,-21-21 15,21 22-15,0-22 0,-21 0 0,21 0 16,1 0-16,-1-21 0,-21 21 16,21-21-16,0 0 0,21 0 0,-20 0 15,-1 0-15,21 0 0,-21-21 16,22 0-16,-1 21 0,0-21 0,-21-21 15,22 20-15,-1-20 0,0 21 16,-20-21-16,20-1 0,-21 22 16,21-21-16,-20 21 0,-1-22 15,0 22-15,-21 0 0,0 0 0,21 21 16,-21-21-16,0 42 31,0 0-31,0 0 16,0 0-16,-21 0 0,21 22 0,0-22 15,0 21-15,0-21 0,0 1 16,0 20-16,0-21 0,0 0 0,0 0 16,0 1-16,21-1 15,0 0-15,0-21 16,1 0-16,-1 0 0,0 0 0,0 0 16,21 0-16,-20-21 0,-1 0 15,0-1-15,0 1 0,0 0 0,0-21 16,1 21-16,-1-22 0,0 1 15,0 21-15,-21-22 0,0 22 0,21-21 16,-21 21-16,21 0 0,-21-1 16,0 44 15,0-1-31,0 21 16,0-21-16,0 0 15,0 22-15,0-22 0,0 0 0,0 21 16,0-20-16,0 20 0,0-21 15,0 0-15,0 0 0,0 1 0,0-1 16,22-21 0,-1 0-16,0 0 0,0 0 15,0 0-15</inkml:trace>
  <inkml:trace contextRef="#ctx0" brushRef="#br0" timeOffset="4456.43">6032 720 0,'0'0'0,"0"-21"0,0-1 0,0 1 0,0 0 16,0 0-16,-21 0 15,0 21-15,0 0 16,0 0-16,-22 0 0,22 0 16,0 0-16,0 21 0,-21-21 0,20 21 15,1 0-15,-21 0 0,21 1 16,0 20-16,-1-21 0,1 21 0,21-20 15,0 20-15,0-21 0,0 21 16,0-20-16,0-1 0,0 0 0,0 0 16,21 0-1,1-21-15,-1 0 0,0 0 0,0 0 16,21 0-16,-20 0 0,-1-21 16,21 0-16,-21 21 0,0-21 0,1 0 15,-1-1-15,0-20 0,0 21 16,0 0-16,0 0 0,-21-1 0,0 1 15,0 0-15,0 0 0,0 0 16,0 0-16,0 42 31,0 0-31,0 0 16,0 21-16,-21-20 0,21 20 16,0-21-16,0 21 15,0 1-15,0-1 0,0 0 0,0 1 16,0 20-16,0-20 0,0-1 15,0 21-15,0-20 0,0-1 0,0 22 16,0-22-16,0 21 0,0 1 16,0-22-16,0 22 0,-21-22 0,21 22 15,-21-22-15,21 0 0,-21 1 0,21-1 16,0 0-16,-21-21 0,-1 1 16,1-1-16,21 0 0,-21 0 0,0 0 15,0-21-15,0 0 0,-1 0 0,1 0 16,-21 0-16,21 0 0,-22-21 15,1 0-15,21 0 0,-21 0 16,-1-22-16,1 22 0,0-21 0,-1-1 16,1 1-16,21 0 0,-22-1 15,43 22-15,-21-21 0,21 21 0,-21 0 16,21-1-16,0 1 0,0 0 16,0 0-16,0 0 0,21 0 0,0-1 15,-21 1-15,43 0 0,-22 0 16,21-21-16,-21 20 0</inkml:trace>
  <inkml:trace contextRef="#ctx0" brushRef="#br0" timeOffset="5247.61">6646 762 0,'0'-21'32,"0"0"-32,0 0 15,0-1 1,0 1 0,0 0-1,-21 21-15,21-21 0,-42 21 16,21 0-16,-1 0 0,1 0 0,-21 0 15,21 21-15,-22 0 0,22-21 16,-21 21-16,21 1 0,0-1 0,-1 21 16,-20-21-16,21 0 0,21 1 15,-21-1-15,21 21 0,0-21 0,0 0 16,0 1-16,0-1 16,21-21-16,0 0 15,0 0-15,0 0 0,22 0 16,-22-21-16,21 21 0,-21-22 0,22 1 15,-1 0-15,-21 0 0,22 0 16,-22 0-16,21-1 0,-21 1 16,0 0-16,1 0 0,-1 0 15,-21 0-15,21 21 0,-21-22 16,0 44 15,0-1-31,0 0 0,0 21 0,0-21 16,0 22-16,0-1 0,0 0 15,0 1-15,0 20 0,0-20 0,0 20 16,0-21-16,-21 22 0,21-22 16,0 22-16,0-1 0,0 1 15,0-1-15,-21-20 0,21 20 0,-22 1 16,1-1-16,21-21 0,-21 22 16,0-22-16,21 1 0,-21-1 0,21 0 15,-21 1-15,21-1 0,0-21 0,-22 0 16,1 0-16,21 1 0,-21-1 15,21 0-15,-21-21 0,0 0 16,0 0 0,21-21-16,-22 0 15,1-1-15,0 1 0,21-21 0,-21 21 16,0-22-16,0 1 0,-1 0 16,22-22-16,-21 22 0,0 0 15,21-1-15,0 1 0,-21 0 0,21 20 16,0-20-16,0 21 0,0 0 15,0 0-15,0-1 0,0 1 0,0 0 16,0 0-16,21 0 0,0 0 16,0-1-16</inkml:trace>
  <inkml:trace contextRef="#ctx0" brushRef="#br0" timeOffset="5820.28">7218 868 0,'21'0'31,"0"0"-31,0-21 16,0 0-16,1-1 15,-1 1-15,0 0 0,0 21 16,-21-21-16,21 0 0,-21 0 0,21-1 16,-21 1-16,0 0 15,0 0-15,-21 21 16,-21 0-16,21 0 0,0 0 16,-1 0-16,-20 21 0,21-21 0,-21 21 15,20 0-15,-20 22 0,21-22 16,-21 0-16,20 21 0,22-20 15,-21 20-15,21-21 0,0 21 0,0-20 16,0-1-16,0 0 0,0 0 16,21 0-16,1 0 0,-1-21 15,0 0-15,0 0 0,0 0 16,22 0-16,-22 0 0,0 0 0,21 0 16,-21 0-16,22-21 0,-22 21 15,21-21-15,1 0 0,-22 0 16</inkml:trace>
  <inkml:trace contextRef="#ctx0" brushRef="#br0" timeOffset="6253.04">7959 593 0,'0'0'15,"21"-21"-15,0-1 0,0 1 0,-42 21 32,-21 0-32,20 0 0,-20 0 15,21 0-15,-21 21 0,20-21 16,1 22-16,-21-1 0,21-21 0,0 21 15,-1 0-15,1-21 0,21 21 16,0 0-16,0 1 0,0-1 16,0 0-16,0 0 15,21-21-15,1 21 16,-1 0-16,0-21 0,21 22 16,-21-22-16,22 21 0,-1 0 0,-21-21 15,22 21-15,-22-21 0,21 21 16,-21-21-16,0 21 0,1-21 0,-1 22 15,-21-1-15,0 0 16,-21-21-16,-1 21 0,1-21 16,-21 21-16,0-21 0,-1 0 0,-20 21 15,20-21-15,1 0 0,0 0 16,-1 0-16,1 0 0,21 0 16,-21 0-16,20 0 0,1 0 15,0 0-15,0 0 0,0 0 0,21-21 31,0 0-31,21 21 16,0-21-16,21 0 0,-20 0 0,20-1 16,0 1-16</inkml:trace>
  <inkml:trace contextRef="#ctx0" brushRef="#br0" timeOffset="6559.86">8572 191 0,'0'0'0,"0"21"31,0 0-31,0 0 16,0 21-16,-21-20 0,21 20 16,-21 0-16,21 1 0,-21-1 0,21 0 15,0 1-15,-21-1 0,0 21 16,21-20-16,-22-1 0,1 0 0,21 1 15,-21-1-15,21 0 0,0-20 0,0 20 16,0-21-16,0 0 0,0 0 16,0 1-16,0-1 15,21-21 1,0 0-16,1 0 0,-1 0 16,0-21-16,0-1 0,0 1 15,0 0-15</inkml:trace>
  <inkml:trace contextRef="#ctx0" brushRef="#br0" timeOffset="6948.64">8340 699 0,'-22'0'0,"44"0"0,-44 21 31,65-21-15,-22 0-16,0 0 15,21 0-15,1 0 0,-1 0 0,0 0 16,1-21-16,-1 21 0,0-22 16,1 1-16,-1 21 0,0-21 0,1 21 15,-1 0-15,-21-21 0,22 21 0,-22 0 16,0 0-16,-21 21 31,0 0-31,-21 0 16,21 1-16,-21-1 0,-1 21 0,1-21 15,21 0-15,-21 22 16,21-22-16,-21 21 0,21-21 0,-21 1 16,21-1-16,0 0 0,0 0 0,0 0 15,0 0-15,0 1 16,21-22-16,0 0 16,0 0-16,0-22 15,1 22-15,-1-21 0,0 0 0,-21 0 16</inkml:trace>
  <inkml:trace contextRef="#ctx0" brushRef="#br0" timeOffset="7336.86">9165 360 0,'0'0'0,"-63"85"15,41-64 1,22 0-16,0 0 16,22-21-1,-1 0-15,0 0 16,0 0-16,0 0 0,0 0 0,1-21 16,-1 21-16,0-21 15,0 21-15,-21-21 0,21 21 0,-21-22 16,21 1-16,-21 0 0,0 0 15,0 0-15,-21 21 16,0 0 0,0 0-16,0 0 0,0 0 15,-1 0-15,1 21 0,0 0 0,0 0 16,0-21-16,0 21 0,21 1 16,0-1-16,0 0 0,0 0 0,-22 0 15,22 0-15,0 1 16,0-1-16,22-21 0,-22 21 15</inkml:trace>
  <inkml:trace contextRef="#ctx0" brushRef="#br0" timeOffset="8144.07">9631 656 0,'-21'0'15,"-1"0"-15,1 0 0,0 0 16,0 0-16,0 0 16,0 21-16,21 1 0,-22-1 15,1 0-15,21 0 0,-21 0 0,21 0 16,0 1-16,0 20 0,0-21 16,0 0-16,0 22 0,0-22 0,0 0 15,0 0-15,0 0 0,21 0 16,0-21-16,1 0 15,-22 22-15,21-22 0,0 0 16,-21-22 0,0 1-16,0 0 15,0 0-15,0-21 0,0 20 16,0 1-16,0-21 0,0 21 16,21-22-16,-21 22 0,21-21 15,0 21-15,1 0 0,-1-22 0,0 22 16,0 0-16,0 0 0,22 0 15,-22-1-15,0 22 0,21 0 0,-21-21 16,22 21-16,-22 0 0,21 0 16,-21 21-16,22 1 0,-22-1 0,0 0 15,0 0-15,-21 21 0,0-20 16,21 20-16,-21 0 0,0-21 0,0 22 16,0-22-16,0 21 0,0-21 15,0 1-15,0-1 0,0 0 0,0 0 16,0 0-16,0 0 15,-21-21-15,0 0 32,21-21-17,0 0 1,0 0-16,0 0 0,0-22 16,0 22-16,21-21 0,-21 21 0,21-22 15,22 1-15,-22 21 0,21-21 16,-21-1-16,22 22 0,-1 0 0,22-21 15,-22 20-15,0 22 0,1-21 16,-1 21-16,0 0 0,-21 0 0,22 21 16,-22 1-16,0-1 0,0 0 0,0 0 15,-21 21-15,0-20 16,0 20-16,0-21 0,0 21 0,0 1 16,0-22-16,0 0 0,-21 21 15,0-20-15,0-1 0,21 0 0,-21 0 16,0 0-16,-1 0 15,22 1-15,0-44 32,0 1-17,0 0-15,22 0 0</inkml:trace>
  <inkml:trace contextRef="#ctx0" brushRef="#br0" timeOffset="8624.91">11493 529 0,'0'0'16,"-63"0"0,42 0-16,0 0 0,-22 0 0,22 0 15,0 0-15,-21 21 0,20-21 0,-20 0 16,21 22-16,0-22 15,0 21-15,-1-21 0,22 21 0,0 0 16,22-21 0,-1 21-16,0-21 15,0 0-15,21 0 0,-20 21 0,20-21 16,-21 22-16,0-22 0,0 21 16,22-21-16,-22 21 0,0 0 0,0 0 15,0 0-15,1 1 16,-22-1-16,0 0 0,0 0 15,0 0-15,0 0 16,0 1-16,-22-1 0,1 0 16,0-21-16,0 21 15,0-21-15,0 21 0,-1-21 0,1 0 16,-21 0-16,21 21 0,-22-21 0,22 0 16,-21 0-16,21 0 0,-22 22 15,22-22-15,0 0 0,0 0 0,-21 0 16,20 0-16,1 0 15,0 0-15,21-22 0,0 1 16,0 0-16,0 0 16</inkml:trace>
  <inkml:trace contextRef="#ctx0" brushRef="#br0" timeOffset="9424.7">12742 910 0,'-63'21'16,"126"-42"-16,-147 42 16,62-21-1,22 22 1,22-22 15,-1 0-15,0 0-16,21 0 0,1 21 0,20-21 15,1 0-15,20 0 0,1 0 16,21 0-16,0 0 0,-1 0 0,1 0 16,21 0-16,0 0 0,0 0 0,21 0 15,1 0-15,-1 0 0,-21 0 16,0 0-16,0 0 0,-21 0 0,-1 0 16,1 0-16,-21 0 0,-22 0 15,1 0-15,-1 0 0,-20 0 0,-22 0 16,21 0-16,-21 0 15,-21-21 64</inkml:trace>
  <inkml:trace contextRef="#ctx0" brushRef="#br0" timeOffset="9932.74">14817 550 0,'0'0'0,"-22"22"16,22-1-16,-21-21 0,21 21 15,0 0-15,0 0 0,0 0 16,21 1-16,22-1 0,-22 0 16,0-21-16,21 21 0,1 0 15,-1 0-15,0-21 0,22 22 16,-22-22-16,22 0 0,-22 21 0,22-21 15,-22 0-15,0 0 0,1 0 16,-1 0-16,-21 0 0,0 0 0,0 0 16,-21-21-16,0-1 15,-21 22 1,0 0-16,-21 0 16,-1 0-16,22 0 0,-21 22 0,-22-1 15,22 0-15,-21 21 0,20 1 16,-20-1-16,-1 0 0,22 1 15,-22-1-15,22 0 0,0 1 0,21-1 16,-22-21-16,22 21 0,0-20 16,21-1-16,0 0 0,0 0 0,0 0 15,0 0-15,21-21 32,-21-21-17</inkml:trace>
  <inkml:trace contextRef="#ctx0" brushRef="#br0" timeOffset="11181.02">16954 974 0,'22'-21'16,"20"-1"0,-21 22-16,21-21 15,22 0-15,-22 0 0,22 0 0,-1 0 16,-20-1-16,20 1 0,-21-21 15,1 21-15,-1 0 0,0-1 0,-20 1 16,-1 0-16,0-21 0,-21 21 16,0-1-16,0 1 0,0-21 0,0 21 15,0 0-15,-21-1 16,0 1-16,-1 0 0,22 0 0,-21 0 16,0 0-16,0 21 15,0 21-15,0 0 16,-1 21-16,22-21 0,-21 22 15,0 20-15,0-20 0,-21 20 0,20 1 16,1 20-16,0-20 0,0 20 16,-21 1-16,20 0 0,1-22 0,0 22 15,0 0-15,21-22 0,-21 22 16,0-22-16,-1 22 0,22 0 0,-21-22 16,0 22-16,21-22 0,-21 1 0,0-1 15,21 1-15,-21-22 16,21 22-16,0-22 0,-22 0 0,22 1 15,0-22-15,0 21 0,0-21 0,0 0 16,22-21-16,20 0 16,-21 0-16,0-21 0,22-21 0,-1 21 15,21-22-15,-20 22 0,20-21 16,1-22-16,-1 22 0,1-21 0,-22-1 16,22 1-16,-22-1 0,-21 1 0,21-1 15,-42-21-15,0 43 0,0-21 16,0-1-16,-21 22 0,0-22 0,-21 22 15,-22 0-15,22 20 16,-22-20-16,1 21 0,-1 0 0,22 0 16,-21 21-16,20 0 0,1 0 15,0-22-15,20 22 0,1 0 0,0 0 16,0 0-16,21 22 16,21-22-1,0 0-15,22 0 16,-22 0-16,21 0 0,22-22 0,-22 1 15,21 0-15,1 0 0,-22 0 16,22 0-16,-1-1 0,-20 1 16,-1-21-16,0 21 0,1 0 0,-22-22 15,0 22-15,0 0 0,0 0 0,-21 0 16,21 21 0,-21 21 15,-21 0-31,21 0 0,-21 0 0,0 0 15,21 1-15,-21-1 0,21 0 16,0 0-16,0 0 0,-21-21 0,21 21 16,0 1-16,-22-22 0,22 21 15,0-42 17,0-1-32,0 1 15</inkml:trace>
  <inkml:trace contextRef="#ctx0" brushRef="#br0" timeOffset="11360.92">17843 635 0,'0'0'15,"-21"0"17,0 0-32,21 21 15,0 0 1,0 1-1,21-22 1</inkml:trace>
  <inkml:trace contextRef="#ctx0" brushRef="#br0" timeOffset="11823.92">18097 804 0,'0'0'0,"-21"22"0,21-1 15,-21 0-15,21 0 0,0 0 0,-21 0 16,0 1-16,21-1 16,-21 0-16,21 0 0,0 0 0,0 0 15,0 1-15,0-1 0,0 0 16,0 0-16,-22-21 16,22 21-1,0-42 16,0 0-31,0 0 16,0-22-16,0 22 0,0 0 16,22-21-16,-22-1 0,21 22 0,0-21 15,21 21-15,-21-22 0,1 22 16,20 0-16,0 0 0,1 21 16,-22 0-16,21 0 0,0 0 0,1 0 15,-1 0-15,0 0 0,-20 21 16,-1 0-16,0 0 0,0 22 0,-21-22 15,0 0-15,0 21 0,0-20 16,0 20-16,-21-21 0,0 0 0,0 0 16,-1 1-16,1-1 0,0 0 15,0 0-15,0-21 0,0 21 0,21 0 16,21-42 15,0 0-31,0 21 16</inkml:trace>
  <inkml:trace contextRef="#ctx0" brushRef="#br0" timeOffset="12364.61">19135 720 0,'0'0'0,"0"-21"0,0-1 0,-22 1 15,1 21 1,0 0-16,0-21 0,0 21 0,0 0 15,-1 0-15,-20 0 0,21 0 16,0 21-16,0-21 0,-22 21 0,22 1 16,0-1-16,0 21 0,-22-21 15,22 22-15,0-1 0,0 0 16,0-21-16,21 22 0,0-1 0,0-21 16,0 22-16,0-22 0,0 0 15,21 0-15,0 0 0,21 0 0,-20-21 16,-1 0-16,21 0 0,0 0 15,-20 0-15,20 0 0,0-21 0,-21 0 16,22 0-16,-22 0 0,21-22 16,-21 22-16,22-21 0,-22 0 0,0-1 15,0-20-15,0 20 0,-21 1 16,22 0-16,-1-22 0,-21 22 0,21 0 16,-21-1-16,0 1 15,21 0-15,-21-1 0,21 1 0,-21 21 16,0 0-16,0-1 0,0 1 15,0 42 1,-21 1-16,0 20 0,21-21 16,-21 21-16,0 22 0,21-22 0,0 1 15,-22-1-15,1 21 0,21-20 16,-21 20-16,21-20 0,0-1 0,0 0 16,0 1-16,0-1 0,0-21 15,0 21-15,0-20 0,0-1 0,0 0 16,0 0-16,21-21 0,0 0 15,1 0-15,-1 0 16,0-21-16,0 0 0,0 21 0</inkml:trace>
  <inkml:trace contextRef="#ctx0" brushRef="#br0" timeOffset="12964.57">19918 572 0,'0'21'0,"0"-42"0,-21 42 0,42-21 47,0 0-32,0 0-15,0 0 0,0 0 0,1-21 16,-1 21-16,0-22 0,0 22 15,0 0-15,0-21 0,-21 0 0,22 0 16,-22 0 0,-22 21-1,1 0-15,0 0 0,0 0 16,-21 0-16,-1 0 0,22 0 0,-21 21 16,-1 0-16,1 0 0,0 0 15,21 1-15,-1 20 0,1-21 16,0 0-16,21 0 0,0 1 0,0-1 15,0 0-15,0 0 0,21 0 16,0 0-16,22-21 0,-22 0 16,0 0-16,21 0 0,-20 0 15,20 0-15,-21 0 0,0 0 16,0 0-16,1 0 0,-1 0 0,-21-21 16,-21 21-1,-1 0 1,-20 0-16,21 0 0,-21 21 15,-1 1-15,-20-1 0,20 0 16,1 0-16,0 0 0,-1 22 0,1-22 16,0 21-16,21-21 0,-1 0 15,1 22-15,0-22 0,21 0 0,0 0 16,0 0-16,0 1 0,21-1 16,0-21-16,1 21 0,-1-21 0,21 0 15,0 0-15,1 0 0,-1 0 16,0 0-16,1 0 0,-1-21 0,0 0 15</inkml:trace>
  <inkml:trace contextRef="#ctx0" brushRef="#br0" timeOffset="13252.42">20659 381 0,'0'0'0,"0"-21"0,0-21 0,-43-1 31,22 43-31,0 0 0,0 21 0,0 1 16,-1-1-16,1 21 0,0 0 16,0 1-16,-21-1 0,20 22 0,1-22 15,0 21-15,0 1 0,0-22 16,0 22-16,-22-1 0,43-20 0,-21-1 16,0 0-16,21 1 0,-21-22 0,21 21 15,-21-21-15,21 0 16,0 1-16,0-1 0,0 0 15,21-21 1,0-21-16,0 0 16,0-1-16,22 1 0</inkml:trace>
  <inkml:trace contextRef="#ctx0" brushRef="#br0" timeOffset="13649.52">20574 953 0,'0'0'0,"-21"0"16,21 21-16,0 0 0,21-21 31,0 0-31,0 0 0,0 0 16,1-21-16,-1 0 0,0 21 15,0-22-15,0 1 0,0 0 16,1 0-16,-1 0 0,0 0 0,-21-1 15,21 22-15,-21-21 0,0 0 16,0 0-16,-21 21 16,0 0-16,0 0 0,-22 0 15,22 21-15,-21 0 16,21 22-16,-1-22 0,-20 21 0,21-21 16,0 22-16,0-22 0,-1 21 15,22-21-15,-21 22 0,21-22 0,0 0 16,0 0-16,0 0 0,21 0 15,1-21-15,-1 0 0,21 0 16,-21 0-16,22 0 0,-1 0 16,0 0-16,22 0 0,-22-21 0,0 0 15,22 0-15,-22 0 16</inkml:trace>
  <inkml:trace contextRef="#ctx0" brushRef="#br0" timeOffset="14340.15">21209 804 0,'0'0'0,"0"-21"0,0 0 16,0 0-16,0 42 31,-21 0-31,0 0 16,21 22-16,-22-22 0,22 21 0,0-21 15,-21 22-15,21-1 0,-21-21 16,21 0-16,0 22 0,0-22 0,0 0 16,0 0-16,-21 0 0,21 1 15,-21-1-15,21-42 47,0-1-31,0-20-16,0 21 15,0 0-15,0-22 0,21 22 0,0-21 16,0 0-16,-21-1 0,43 1 16,-22 0-16,0-1 0,0 22 0,21 0 15,-20 0-15,20 0 0,-21 21 16,21 0-16,-20 0 0,20 0 0,0 21 15,-21 21-15,22-21 0,-22 22 16,0-1-16,-21 0 0,0 1 0,0-1 16,0 0-16,0-21 0,0 22 15,-21-22-15,21 21 0,-21-21 16,0 1-16,21-1 0,-22-21 16,22 21-16,-21-21 0,21 21 15,-21-21-15,21-21 31,0 0-31,0 0 16,21-1-16,0 1 0,1-21 16,-1 0-16,0 20 0,0-20 0,21 0 15,1-1-15,-1 1 0,-21 0 16,22-1-16,-1 22 0,0 0 0,1 0 16,-1 21-16,0 0 0,-21 0 15,1 0-15,-1 21 0,0 0 16,-21 0-16,21 22 0,-21-1 15,0 0-15,0 1 0,0-1 0,0-21 16,-21 22-16,0-1 0,21-21 16,-21 0-16,-1 0 0,1 1 0,0-1 15,0 0-15,21 0 0,-21-21 16,0 0-16,21 21 0,-22-21 0,22-21 47,22 0-47,-1 0 15,0 0-15</inkml:trace>
  <inkml:trace contextRef="#ctx0" brushRef="#br0" timeOffset="15192.38">22331 953 0,'-21'0'16,"21"-22"15,21 22-31,0 0 16,0-21-16,0 21 0,0-21 15,22 0-15,-22 21 0,0-21 16,21 0-16,-20-1 0,-1 1 0,0 0 16,0 21-16,-21-21 0,0 0 15,0 0-15,-42 21 16,21 0-1,-1 0-15,1 0 0,0 21 0,-21 0 16,21 21-16,-1-21 0,1 22 16,0-22-16,0 21 0,0 1 0,21-22 15,0 21-15,0-21 0,0 0 16,0 1-16,0-1 0,0 0 0,21 0 16,0-21-16,0 0 0,22 21 15,-22-21-15,0 0 0,21 0 16,1 0-16,20 0 0,-21-21 0,1 0 15,-1 21-15,0-42 0,1 20 16,-22 1-16,21-21 0,1 21 0,-22-22 16,0 1-16,21 0 0,-21-1 15,1 1-15,-22 21 0,0 0 0,21 0 16,-21-1-16,0 1 0,-21 42 31,-1 1-31,1-1 0,0 0 16,0 21-16,0 1 0,21-22 0,-21 21 15,-1 0-15,1 1 16,21-1-16,-21-21 0,21 22 0,0-22 16,-21 0-16,21 0 0,0 0 15,-21 0-15,21 1 0,0-1 16,0-42 15,0-1-15,0 1-16,0 0 0,21 0 0,0-21 15,0 20-15,0-20 0,22 0 16,-22-22-16,21 22 0,1 0 0,20-1 16,-21 1-16,1 0 0,-1 20 15,0 1-15,1 0 0,-1 0 16,-21 21-16,0 0 0,1 21 16,-1 0-16,0 0 0,-21 22 0,0-1 15,0 0-15,0 1 0,0-1 16,0 0-16,0 1 0,-21-22 0,21 21 15,0 1-15,-21-22 0,-1 21 16,22-21-16,-21 0 0,21 1 0,0-1 16,-21-21-16,21 21 15,0-42 17,0 0-32,21-1 15,-21-20-15,21 21 0</inkml:trace>
  <inkml:trace contextRef="#ctx0" brushRef="#br0" timeOffset="15478.23">23961 254 0,'0'0'0,"0"-21"0,0 0 16,0 0-16,0-1 0,0 44 31,0-1-31,-22 0 15,1 21-15,0 22 0,0-22 0,-21 22 16,20-22-16,-20 21 0,21-20 16,0 20-16,0 1 0,-22-22 15,22 0-15,21 1 0,-21-1 0,21 0 16,-21 1-16,21-22 0,-21 0 0,21 0 16,0 0-16,0 1 15,21-22 1,0-22-16,21 1 15,-21 0-15,22 0 0,-1 0 0</inkml:trace>
  <inkml:trace contextRef="#ctx0" brushRef="#br0" timeOffset="15880">24320 656 0,'0'0'0,"0"-21"15,-21 21 1,0 0-16,0-21 0,0 21 15,0 0-15,-1 0 0,1 0 16,-21 0-16,21 0 0,0 21 0,-1-21 16,1 21-16,0-21 0,0 21 15,21 1-15,0-1 0,0 0 16,0 0-16,21 0 16,0 0-16,0-21 0,1 22 0,-1-22 15,21 21-15,-21-21 16,0 21-16,22-21 0,-22 0 0,0 21 15,0-21-15,0 0 16,-21 21-16,22-21 0,-22 21 0,0 1 16,0-1-1,0 0-15,-22-21 0,1 0 16,0 0-16,0 21 0,0-21 16,0 0-16,-1 0 0,-20 21 0,21-21 15,0 0-15,0 0 0,-1 0 16,1 0-16,0 21 0,0-21 15,21-21 1,0 0-16,0 0 16,0-21-16</inkml:trace>
  <inkml:trace contextRef="#ctx0" brushRef="#br0" timeOffset="16175.83">23707 423 0,'0'0'16,"-22"0"-16,1 0 0,0 0 15,21-21 1,21 21-16,0 0 16,1 0-16,20 0 0,0-21 15,22 21-15,-22 0 0,0 0 0,22 0 16,-22 0-16,1 0 0,-1 0 15,0 0-15,-21 0 0,22 0 0,-22 0 16,0 0-16,0 0 16,0 0-1,1 0 17</inkml:trace>
  <inkml:trace contextRef="#ctx0" brushRef="#br0" timeOffset="16500.65">25125 381 0,'0'0'0,"0"-21"16,-21 42 15,-1-21-31,1 21 0,-21 22 0,21-22 16,-22 21-16,22 0 0,-21-20 15,21 20-15,-22 21 0,22-20 0,-21-1 16,21 0-16,0 1 0,-1-1 16,22 0-16,0 1 0,0-22 0,0 0 15,0 21-15,0-20 0,0-1 16,0 0-16,22 0 0,-1 0 0,0-21 15,21 0-15,-21 0 0,22 0 16,-1 0-16,0 0 0,1 0 0,-1-21 16,0 0-16</inkml:trace>
  <inkml:trace contextRef="#ctx0" brushRef="#br0" timeOffset="16844.46">25717 423 0,'0'0'0,"22"0"16,-1 0-16,0 22 16,0-1-16,0 0 0,0-21 15,1 42-15,-22-21 0,0 1 16,0-1-16,0 21 0,0-21 0,0 22 15,0-1-15,0 0 0,-22 1 16,22-1-16,-21 0 0,0 1 0,21-1 16,-21 0-16,0 1 0,0-1 15,-1-21-15,1 0 0,0 0 0,0 1 16,0-1-16,0-21 0,-1 21 16,1-21-16,0 0 0,21 21 0,-21-21 15,21-21 16</inkml:trace>
  <inkml:trace contextRef="#ctx0" brushRef="#br0" timeOffset="18495.93">1482 3069 0,'0'0'0,"0"-21"31,0 0-16,0 0-15,0 0 16,0-1-16,0 1 0,0 0 0,0 0 16,0 0-1,-22 0-15,1-1 0,0 22 0,-21 0 16,21 0-16,-1 0 0,-20 0 16,21 0-16,-21 0 0,-1 0 15,22 22-15,-21-1 0,-1 0 0,22 0 16,-21 0-16,21 0 0,0 22 15,-22-22-15,22 0 0,21 21 0,-21-20 16,21-1-16,-21 21 0,21-21 16,0 0-16,0 1 0,0-1 0,0 0 15,21 0-15,0-21 0,0 0 16,0 0-16,1 0 0,-1 0 16,0 0-16,0 0 0,21-21 0,1 21 15,-22-42-15,21 20 0,1 1 16,-1 0-16,21-21 0,-20 21 15,-1-22-15,0 1 0,1 0 16,-1-1-16,0-20 0,1 20 0,-22 1 16,0-21-16,0 20 0,0-20 15,-21 20-15,0 1 0,0 0 0,0 21 16,0-1-16,0 1 0,0 0 16,-21 21-16,0 21 15,0 0-15,0 1 0,21 20 16,-21 0-16,-1 1 15,22-1-15,-21 0 0,21 1 0,0-1 16,-21 0-16,21-21 0,-21 22 16,21-1-16,0 0 0,0-20 0,0 20 15,0-21-15,0 0 0,0 0 16,0 1-16,0-1 16,21-21-1,0 0-15,0 0 0,1 0 16,-1 0-16,0 0 0,0 0 15,0 0-15,-21-21 0,21-1 16,1 1-16,-22 0 0</inkml:trace>
  <inkml:trace contextRef="#ctx0" brushRef="#br0" timeOffset="19004.63">1947 2879 0,'0'0'0,"0"-21"15,0-1 1,-21 22-16,21-21 0,0 0 15,0 0 1,0 0-16,21 21 0,0-21 0,1 21 16,-1 0-16,0-22 0,0 22 15,0 0-15,0 0 0,1 0 0,20 0 16,-21 22-16,0-1 0,0 0 16,1 0-16,-1 21 0,0-20 0,0-1 15,-21 21-15,21-21 0,-21 0 16,0 22-16,0-22 0,0 0 0,-21 0 15,0 0-15,0 1 16,21-1-16,-21-21 0,-1 0 16,1 0-1,21-21 1,0-1-16,0 1 0,0 0 16,0 0-16,0-21 0,21 20 15,1 1-15,-22 0 0,21-21 16,0 21-16,0-1 0,0-20 0,0 21 15,22 0-15,-22 0 0,21-1 16,1 1-16,-22 21 0,21 0 0,0-21 16,-20 21-16</inkml:trace>
  <inkml:trace contextRef="#ctx0" brushRef="#br0" timeOffset="19679.75">2857 2794 0,'0'0'0,"0"21"0,0 0 16,-21 1-16,0-1 0,21 0 16,-21 0-16,0 0 15,21 0-15,-21 1 0,21-1 16,0 0-16,0 0 0,0 0 16,0 0-1,21-21-15,0 0 16,0 0-16,0 0 15,0 0-15,1 0 0,-1-21 16,0 0-16,0 21 16,-21-21-16,0 0 0,0 0 15,0-1-15,0 1 0,0 0 16,0 0-16,-21 0 0,0 0 16,0 21-16,-1-22 0,1 22 15,0 0-15,-21 0 0,21 0 0,-1 0 16,44 0 15,-1 0-31,0-21 0,21 21 16,-21-21-16,22 21 0,-22 0 15,0-21-15,21 21 0,-20 0 0,20-21 16,-21 21-16,0 0 0,22 0 16,-22 0-16,0 0 0,0 0 0,0 0 15,0 0-15,1 0 0,-1 21 16,-21 0-16,21 0 0,-21 0 15,21 1-15,-21-1 0,0 0 16,0 0-16,0 0 0,0 22 0,0-22 16,0 21-16,0 0 0,0 1 15,0-1-15,0 0 0,0 22 16,0-1-16,-21 1 0,21-1 0,-21 1 16,21-1-16,0 1 0,-21-1 15,-1 1-15,22-1 0,-21 1 0,0-1 16,21-20-16,-21 20 0,0 1 15,0-22-15,-1 0 0,22 1 0,-21-22 16,21 21-16,-21-21 0,21-42 31,0 0-31,21 0 0,0-21 16,-21 20-16,22-41 0,-1 21 16,0-22-16,0 22 0,0-22 15</inkml:trace>
  <inkml:trace contextRef="#ctx0" brushRef="#br0" timeOffset="19968.5">3302 3006 0,'0'-191'31,"0"170"-31,0 0 0,21 0 0,0 21 16,0-21-16,1-1 0,-1 1 0,21 21 15,0 0-15,1 0 0,-1 0 16,0 0-16,1 0 0,-1 21 0,0-21 15,-20 43-15,-1-22 0,0 0 16,0 21-16,-21-20 0,0-1 16,0 21-16,0-21 0,-21 22 0,0-22 15,0 0-15,-1 0 0,-20 0 16,0-21-16,21 21 0,-22 1 0,1-22 16,21 21-16,0-21 0,-1 0 0,1 0 15,0 0-15,0 0 16,21-21-1,0-1-15</inkml:trace>
  <inkml:trace contextRef="#ctx0" brushRef="#br0" timeOffset="20907.96">4106 2646 0,'0'-21'16,"0"42"-16,0-85 0,21 43 0,1 0 15,-22 0-15,0 0 0,0 0 0,0-1 16,0 44 0,0-1-1,0 21-15,0-21 0,0 22 16,-22-1-16,1 0 0,0 1 0,21-1 15,-21 0-15,0 1 0,21-22 16,-21 21-16,-1 0 0,1-20 16,0 20-16,21-21 0,-21 21 0,21-20 15,-21-1-15,21 0 0,0 0 16,0-42 15,0 0-31,0 0 16,0-1-16,21 1 0,-21-21 0,21 21 15,0 0-15,-21-1 0,21-20 16,1 21-16,-1 0 0,0 0 16,0 21-16,0 0 15,0 21-15,-21 0 16,0 0-16,22 0 0,-22 0 16,21 1-16,-21 20 0,0-21 15,0 0-15,21 0 0,-21 1 0,21-1 16,-21 0-16,21 0 0,0 0 0,1 0 15,-1-21-15,0 0 0,0 0 16,0 0-16,0 0 0,22 0 0,-22-21 16,21 21-16,1-21 0,-1 0 15,0 0-15,1 0 0,-1-1 0,0-20 16,1 21-16,-1-21 0,-21-1 16,0 1-16,0 0 0,1-1 15,-22 1-15,0-22 0,0 1 0,-22 21 16,1-22-16,-21 22 0,21-22 15,-43 22-15,22 0 0,0 20 0,-22-20 16,1 21-16,20 21 0,-20 0 16,20 0-16,1 0 0,-21 0 0,41 0 15,-20 21-15,0 21 0,21 1 16,-1-22-16,22 42 0,0-20 0,0-1 16,0 0-16,0 22 0,0-22 0,0 1 15,22-1-15,-1-21 0,0 21 16,0-20-16,0 20 0,22-21 15,-22 0-15,21-21 0,-21 21 16,22 1-16,-1-22 0,0 0 0,-21 0 16,22 0-16,-1 0 0,0 0 0,1 0 15,-1 0-15,0-22 0,1 1 16,-22 21-16,21-21 0</inkml:trace>
  <inkml:trace contextRef="#ctx0" brushRef="#br0" timeOffset="21396.68">5249 2709 0,'0'0'15,"0"-21"-15,21 21 0,-21-21 16,-21 42 15,0-21-31,21 21 16,-21 1-16,0-1 0,0 0 16,-1 0-16,1 21 0,0-20 0,21-1 15,-21 0-15,21 21 0,-21-21 0,21 1 16,0-1-16,0 0 0,0 0 15,0 0-15,0 0 0,21 1 16,0-22-16,0 0 0,0 0 16,1 0-16,20 0 0,-21 0 0,0 0 15,0 0-15,1-22 0,20 22 0,-21-21 16,0 0-16,0 0 0,1 0 16,-1 0-16,0-1 0,-21 1 15,0 0-15,21-21 0,-21 21 0,0-22 16,0 22-16,0-21 0,0-1 15,-21 22-15,0 0 0,0 0 0,-1 0 16,1 21-16,0 0 0,0 0 16,0 0-16,0 0 0,-22 0 0,22 21 15,0 0-15,0 21 0,0-20 16,-1-1-16,1 21 0,0-21 0,0 22 16,21-22-16,0 21 0,0-21 0,0 0 15,-21 22-15,21-22 0,0 0 16,0 0-16,0 0 0,21 1 0,-21-1 15,21-21-15,0 21 16,0-21-16,1 0 0,20 0 0,-21 0 16,21 0-16,-20 0 0,20-21 0,0 0 15,1 21-15,-1-22 0</inkml:trace>
  <inkml:trace contextRef="#ctx0" brushRef="#br0" timeOffset="22380.11">5927 2752 0,'0'0'0,"21"-21"0,-21-1 31,-21 22-15,-1 22-1,1-1-15,0 0 16,21 0-16,-21 0 0,21 22 0,-21-22 16,0 0-16,21 0 0,0 0 15,0 22-15,-22-22 0,22 0 0,0 0 16,0 0-16,0 0 0,0 1 15,22-1 1,-1-21-16,0 0 16,0 0-16,0 0 0,22-21 15,-22 21-15,0-22 0,21 1 0,-21 0 16,22 21-16,-1-21 0,-21 0 0,22 0 16,-22-22-16,21 22 0,-21 0 15,0 0-15,1 0 0,-1-1 16,-21 1-16,0 0 15,0 42 1,0 0-16,-21-21 16,-1 22-16,22-1 0,-21 0 15,0 0-15,0 0 0,21 0 0,-21 1 16,21-1-16,-21 0 0,21 0 16,0 0-16,0 0 0,0 1 15,21-1-15,0-21 16,21 0-16,-21 0 0,1 0 15,-1 0-15,21 0 0,-21 0 16,0 0-16,1 0 0,-1-21 0,0 21 16,0-22-16,0 1 0,-21 0 15,0 0-15,0-21 0,21 20 16,-21 1-16,0 0 0,0 0 16,0-21-16,0 20 0,0-20 0,0 21 15,0 0-15,22 0 0,-22-1 0,21 1 16,0 0-16,0 0 0,0 21 15,22 0-15,-1-21 0,0 21 0,1 0 16,-1 0-16,0 0 0,22 0 16,-22 21-16,22 0 0,-22 0 0,0 0 15,-21 1-15,22-1 0,-22 0 16,0 21-16,0-21 0,0 1 16,-21 20-16,0-21 0,0 0 0,0 0 15,0 1-15,0-1 0,0 0 16,0 0-16,-21 0 0,0-21 0,21 21 15,-21-21-15,0 0 0,21 22 0,-21-22 16,-1 0 0,1 0-1,21-22-15,0 1 16,0 0-16,0 0 16,0 0-16,21-22 0,1 22 0,-1 0 15,0-21-15,21-1 16,-21 22-16,1-21 0,20 0 0,0 20 15,-21-20-15,22 21 0,20 0 0,-20 0 16,20 21-16,-21 0 0,22 0 16,-22 0-16,1 21 0,-1 0 0,0 0 15,-21 0-15,22 22 0,-43-22 16,0 21-16,0-21 0,0 22 0,0-22 16,0 21-16,0-21 0,-21 0 0,-1 1 15,22 20-15,-21-21 0,-21-21 16,42 21-16,-21 0 0,0-21 15,-1 22-15,22-1 0,0-42 32</inkml:trace>
  <inkml:trace contextRef="#ctx0" brushRef="#br0" timeOffset="23176.66">9779 2773 0,'0'0'0,"-21"0"0,0 0 16,-1 0-1,1 0-15,42 0 47,1 0-31,-1 0-16,21 0 0,0 0 0,22 0 16,-1 0-16,1 0 0,21 0 0,-1 0 15,1 0-15,0 0 0,-1 0 16,22 0-16,0 0 0,21 0 0,0 0 15,21 0-15,-21 0 0,21 0 16,0 0-16,1 0 0,20 0 0,-21 0 16,0 0-16,0 0 0,-21 0 15,0 0-15,-21 0 0,21 0 16,-21 0-16,0 0 0,-21 0 0,-1 0 16,1 0-16,0 0 0,-22 0 15,-21 0-15,1 0 0,-1 0 0,-21 0 16,0 0-16,1 0 0,-1 0 15,-21-21 1,0 0 31,0-1-47,-21 22 0,21-21 16,-22 21-16</inkml:trace>
  <inkml:trace contextRef="#ctx0" brushRef="#br0" timeOffset="23649.39">13293 2350 0,'-22'0'0,"1"0"0,0 0 15,0 21 1,0 0-16,21 0 0,0 0 15,0 0-15,0 1 16,0-1-16,21 0 0,0 0 16,0-21-16,0 21 0,22 0 0,-22-21 15,21 0-15,1 22 0,-1-22 16,0 0-16,-21 0 0,22 0 0,-1 0 16,0 0-16,-20 0 0,20 0 15,-21 0-15,0 0 0,0 0 0,1 0 16,-22-22-16,21 22 0,-42 0 31,-1 0-31,1 0 0,0 0 0,0 0 16,0 0-16,-22 22 0,1-1 15,21 0-15,-21 0 0,-1 0 16,1 22-16,0-1 0,-1-21 16,1 21-16,0-20 0,-1 20 0,1 0 15,0-21-15,-1 22 0,22-22 0,0 0 16,-21 21-16,20-20 0,22-1 15,-21 0-15,0 0 0,21 0 16,0-42 15,21 21-31,0-21 16</inkml:trace>
  <inkml:trace contextRef="#ctx0" brushRef="#br0" timeOffset="24579.85">15938 2582 0,'43'22'16,"-22"-22"-16,0 0 16,0 0-16,0-22 0,1 22 0,20-21 15,-21 0-15,0 21 0,22-21 0,-22 0 16,0 0-16,0 21 0,0-22 15,-21 1-15,0 0 0,0 0 16,0 0-16,-42 21 0,21-21 16,-22 21-16,1 0 0,0 0 0,-22 0 15,22 0-15,0 0 0,-1 0 16,1 21-16,0-21 0,20 21 0,-20 0 16,21 0-16,0 0 0,21 1 0,0-1 15,0 21-15,0-21 0,0 22 16,21-22-16,0 21 0,0-21 15,0 22-15,22-22 0,-22 21 16,0-21-16,0 22 0,22-22 0,-22 0 16,0 21-16,0-21 0,-21 1 0,0-1 15,0 0-15,0 21 0,-21-21 16,-21 1-16,-1-22 0,1 21 0,0 0 16,-22 0-16,1-21 0,-22 0 15,21 0-15,1 0 0,-22 0 0,22 0 16,20 0-16,-20 0 0,21-21 0,-1 0 15,22 0-15,-21-1 0,21 1 16,21-21-16,0 21 0,0 0 0,0-22 16,0 1-16,0 21 0,0-22 15,0 1-15,21 21 0,0-21 16,21 20-16,-21 1 0,22 0 0,-22 0 16,21 21-16,-21 0 0,22 0 15,-22 0-15,21 0 0,-21 0 0,22 0 16,-1 0-16,-21 0 0</inkml:trace>
  <inkml:trace contextRef="#ctx0" brushRef="#br0" timeOffset="24945.64">16256 2963 0,'0'0'0,"21"0"15,0 0-15,0 0 0,22 0 0,-22 0 16,0 0-16,0-21 0,0 21 0,1-21 15,20 0-15,-21 0 0,0 21 16,0-21-16,-21-1 0,22 1 0,-22 0 16,0 0-16,0 0 0,0 0 15,0-1-15,0 1 0,-22 21 0,1 0 16,0 0-16,-21 0 0,21 0 0,-1 0 16,-20 21-16,21 1 0,-21-1 15,20 0-15,-20 21 0,21-21 0,0 22 16,-22-22-16,22 21 0,0-21 15,0 22-15,21-22 0,-21 0 16,21 0-16,0 22 0,0-22 16,21 0-16,21-21 0,-21 21 15,1-21-15,20 0 0,-21 0 16,21 0-16,1 0 0,-1-21 0,0 21 16,1-21-16,-1 0 0,22-1 15,-22 1-15,0 0 0,22 0 0</inkml:trace>
  <inkml:trace contextRef="#ctx0" brushRef="#br0" timeOffset="25206.49">17293 2350 0,'0'0'0,"0"-22"0,0 1 16,-21 21-16,0 0 16,0 0-16,-1 0 0,1 21 15,0 1-15,0 20 0,0 0 0,-22 1 16,22 20-16,0-21 0,0 22 0,0-22 15,0 22-15,-1-22 0,1 0 16,0 1-16,0-1 0,0 0 0,21 1 16,-21-22-16,21 21 0,-22-21 0,22 1 15,0-1-15,0 0 0,0 0 16,22-21 0,-1 0-16,0-21 15,0 21-15,0-21 0,0 0 16,1-1-16,-1 1 0</inkml:trace>
  <inkml:trace contextRef="#ctx0" brushRef="#br0" timeOffset="25572.28">17208 2921 0,'0'0'0,"0"21"16,-21-21-16,21 21 15,21-21 1,1 0-1,-1 0-15,0 0 16,21-21-16,-21 0 0,1 21 0,20-21 16,-21 21-16,0-21 0,0 0 15,1 21-15,-1-22 0,-21 1 0,0 0 16,0 0-16,-21 21 16,-1 0-1,-20 0-15,21 0 0,-21 0 0,20 21 16,-20 0-16,21 0 0,-21 1 15,20-1-15,-20 0 0,21 0 0,0 0 16,0 0-16,-1 1 0,22-1 16,0 0-16,0 0 0,0 0 0,0 0 15,0 1-15,22-22 16,-1 21-16,21 0 16,-21-21-16,22 0 0,-1 0 0,0 0 15,22 0-15,-22 0 0,22 0 0,-1-21 16</inkml:trace>
  <inkml:trace contextRef="#ctx0" brushRef="#br0" timeOffset="26152.95">18203 2731 0,'0'0'0,"0"-22"0,-21 22 16,0 0-16,0 0 0,0 0 15,-1 0-15,1 0 16,0 0-16,0 22 0,-21-1 0,20 0 15,-20 0-15,21 0 0,0 22 16,-22-22-16,22 0 0,0 0 0,-21 21 16,21-20-16,21-1 0,0 0 0,0 0 15,0 0-15,0 0 0,0 1 16,0-1-16,21-21 0,-21 21 0,42 0 16,-21-21-16,0 0 0,22 0 15,-22 0-15,21 0 0,1 0 0,-1 0 16,0 0-16,1-21 0,-1 0 15,0 0-15,1-1 0,-1 1 16,0 0-16,1-21 0,-1 21 0,0-22 16,1 1-16,-1 0 0,0-22 15,1 22-15,-1-22 0,-21 1 0,21 20 16,-20-20-16,-1 21 0,0-1 16,0 1-16,-21 0 0,0 20 0,0 1 15,0 0-15,-21 21 16,0 0-1,0 21-15,-1 0 0,1 1 0,0 20 16,0 0-16,0 1 16,0 20-16,-1-21 0,22 1 0,-21 20 15,0-20-15,0-1 0,21 0 0,0 1 16,-21-22-16,21 21 0,-21-21 16,21 22-16,0-22 0,0 0 0,0 0 15,0 0-15,21-21 0,0 21 16,0 1-16,0-22 0,0 0 0,1 0 15,20 0-15,-21 0 0,21 0 16,-20 0-16,20 0 0,-21 0 0,21-22 16,-20 1-16,-1 21 0,21-21 0,-21 0 15,0 0-15,1 0 0,-1 21 16</inkml:trace>
  <inkml:trace contextRef="#ctx0" brushRef="#br0" timeOffset="26373.07">18711 2604 0,'-21'0'0,"42"0"0,-63 0 0,21 0 15,21 21 1,21-21 0,0 0-16,0 0 15,0 0-15,22 0 0,-22 0 16,21 0-16,-21 0 0,22 0 15,-1 0-15,-21-21 0,22 21 0,-22-22 16,21 1-16,0 0 0,1 0 16,-1 0-16</inkml:trace>
  <inkml:trace contextRef="#ctx0" brushRef="#br0" timeOffset="26684.89">20066 1947 0,'0'0'0,"-21"0"16,0 0-16,-1 0 16,1 0-16,0 0 15,0 0-15,0 0 0,0 22 0,-1-1 16,-20 0-16,42 0 0,-21 0 0,0 0 15,0 1-15,-1-1 0,22 0 16,0 0-16,0 0 0,0 0 16,0 1-16,0-1 15,22 0-15,-1-21 16,21 0-16,-21 0 0,0 0 16,22 0-16,-22 0 0,21-21 15,-21 21-15</inkml:trace>
  <inkml:trace contextRef="#ctx0" brushRef="#br0" timeOffset="27204.59">20341 1672 0,'0'-21'16,"0"42"-16,-21-63 0,0 21 0,0 21 0,-22 0 15,22-21-15,0 21 0,-21 0 16,-1 0-16,1 0 0,0 0 15,-1 21-15,-20-21 0,-1 21 16,1 0-16,-1 0 0,1 22 0,-1-22 16,1 21-16,20 0 0,1 1 0,0-1 15,-1 0-15,1 1 0,21-1 16,0-21-16,0 22 0,-1-1 0,22 0 16,0 1-16,0-22 0,0 21 15,0 0-15,22 1 0,-1-22 0,21 21 16,-21 1-16,22-22 0,-1 21 15,0-21-15,1 0 0,20 1 0,-21-1 16,1-21-16,20 0 0,1 0 16,-22 0-16,0 0 0,22 0 15,-22 0-15,1-21 0,20-1 0,-21 1 16,1 0-16,-1-21 0,0-1 16,1 22-16,-1-21 0,0 0 0,1-1 15,-1 1-15,-21 0 0,0-22 16,1 22-16,-1-1 0,-21 1 0,0 0 15,0-1-15,-21 1 0,-1 21 16,1-21-16,-21 20 0,0 1 0,-1 0 16,1 0-16,0 0 0,-22 0 15,22 21-15,-1 0 0,1 0 0,0 0 16,-1 0-16,1 0 0,21 0 16,-21 0-16,20 21 0,1-21 15,0 21-15,0 0 0,-21 0 16,20 0-16,1 1 0</inkml:trace>
  <inkml:trace contextRef="#ctx0" brushRef="#br0" timeOffset="28643.79">1143 5292 0,'0'0'0,"21"-21"0,-21-1 0,21 22 0,-21-21 16,0 0-16,0 0 0,0 0 15,0 0-15,0-1 0,0 1 0,0 0 16,0 0-16,0 0 16,0 0-16,0 42 31,0 0-31,-21 0 16,21 0-16,0 22 0,-21-1 15,21-21-15,0 21 0,0 1 16,-21-1-16,21-21 0,0 22 0,0-22 15,0 21-15,0 0 0,-21-20 16,21-1-16,0 21 0,-22-21 0,22 0 16,0 1-16,0-44 31,0 1-31,0 0 16,0 0-1,0-21-15,0 20 0,0-20 0,0 21 16,0-21-16,22-1 0,-22 1 15,21-22-15,21 22 0,-21 0 16,0-1-16,1 1 0,20 0 0,0-1 16,-21 22-16,22 0 0,-1 21 15,0 0-15,1 0 0,-1 21 0,0 0 16,1 1-16,-22 20 0,21-21 16,-21 21-16,1 1 0,-1-1 0,0 0 15,-21-20-15,21 20 0,-21 0 16,0-21-16,0 22 0,0-22 0,0 0 15,0 0-15,-21 0 16,0 1-16,0-22 0,21 21 16,-22-21-16,1 0 15,0-21-15,0-1 16,21 1-16,0 0 0,0 0 16,0-21-16,0 20 0,0-20 0,21 0 15,0-1-15,0 1 0,1 0 16,-1-1-16,21 1 0,-21 0 0,22-1 15,-1 22-15,0 0 0,1 0 16,-1 21-16,0 0 0,1 0 16,-1 21-16,0 0 0,1 0 0,-22 22 15,0-22-15,0 21 0,0 1 16,-21-1-16,0 0 0,0-21 16,-21 22-16,0-1 0,0-21 0,0 22 15,-1-22-15,1 0 0,0 0 16,0 0-16,0 0 15,21-42 17,0 0-32,21 21 0,0-21 15,21 0-15,-20 0 0</inkml:trace>
  <inkml:trace contextRef="#ctx0" brushRef="#br0" timeOffset="29096.53">2836 4953 0,'0'0'0,"0"-42"16,-21 42 0,0 0-16,0 21 15,0 0-15,-1 0 0,-20 0 16,21 1-16,0 20 0,0-21 0,21 21 16,-22-20-16,1 20 0,21 0 15,-21 1-15,21-22 0,0 21 0,0-21 16,0 22-16,0-22 0,0 0 0,0 0 15,21 0-15,0 0 16,1-21-16,-1 0 0,21 0 0,-21 0 16,22 0-16,-22 0 0,21 0 15,-21-21-15,22 0 0,-22 0 0,21 0 16,-21 0-16,0-1 0,1-20 16,-1 21-16,0 0 0,-21-22 0,21 1 15,-21 21-15,0-21 0,0-1 16,0 1-16,-21 0 0,0 20 0,0-20 15,-1 21-15,-20 0 0,21 21 0,0 0 16,-22 0-16,22 0 0,-21 0 16,0 21-16,20 0 0,-20 21 0,21-20 15,0-1-15,0 21 16,-1 0-16,22 1 0,-21-22 0,21 21 16,0 1-16,0-22 0,0 0 15,0 21-15,21-21 0,1 1 0,-1-1 16,0-21-16,0 21 0,0-21 15,22 0-15,-22 0 0</inkml:trace>
  <inkml:trace contextRef="#ctx0" brushRef="#br0" timeOffset="29520.29">3492 4974 0,'0'0'0,"0"-42"0,0 21 0,0 0 16,0-1-16,0 1 0,-21 21 15,0 0 1,21 21-16,-21 1 0,0 20 16,21-21-16,0 21 0,-21 1 15,-1-1-15,22-21 0,-21 22 0,21-1 16,0 0-16,0-21 0,-21 22 16,21-22-16,0 21 0,0-21 0,0 1 15,0-1-15,0 0 0,0 0 16,21-21-16,0 0 15,1 0-15,20 0 0,-21-21 0,21 21 16,-20-21-16,20 0 16,0-1-16,-21 1 0,22 0 0,-1 0 15,-21-21-15,22 20 0,-22-20 0,0 0 16,0 21-16,0-22 0,0 1 16,-21 0-16,0 20 0,0-20 0,0 21 15,0 0-15,0 0 16,0 42 15,0 0-15,22 0-16,-1-21 15</inkml:trace>
  <inkml:trace contextRef="#ctx0" brushRef="#br0" timeOffset="29912.06">4360 4911 0,'0'0'0,"-21"0"16,0 0-16,0 0 15,0 0-15,-22 0 0,22 21 16,-21 0-16,21-21 0,-1 21 0,-20 0 16,21 1-16,0 20 15,0-21-15,21 0 0,0 0 0,0 1 16,0-1-16,0 0 0,21 0 15,0 0-15,0-21 0,0 0 16,22 21-16,-22-21 0,0 0 0,0 22 16,21-22-16,-20 0 0,-1 21 15,0-21-15,-21 21 0,0 0 16,0 0 0,-21 0-16,0-21 15,-22 0-15,22 22 0,0-22 0,-21 0 16,20 0-16,-20 0 0,0 0 15,21 0-15,-1 0 0,-20 0 0,21 0 16,0-22 0,21 1-16,0 0 15,21 21-15,0-21 0,0 0 16,0 21-16,1-21 0,20 21 0</inkml:trace>
  <inkml:trace contextRef="#ctx0" brushRef="#br0" timeOffset="30271.86">4614 5165 0,'0'0'0,"21"0"15,43-43 1,-43 22 0,0 21-16,-21-21 0,21 0 0,1 21 15,-22-21-15,21 0 0,-21-1 16,21 1-16,0 0 0,-21 0 15,0 0-15,-21 21 32,0 0-32,-22 21 0,22 0 15,0 0-15,-21 22 0,21-22 16,-22 21-16,22-21 0,0 22 16,0-1-16,0-21 0,21 0 0,-22 22 15,22-22-15,0 0 0,0 0 16,0 0-16,0 0 0,22-21 0,-1 22 15,0-22-15,0 0 0,0 0 0,22 0 16,-22 0-16,21 0 0,-21 0 16,22 0-16,-1 0 0,0-22 0,-21 1 15,22 0-15,-1 21 0,-21-21 0</inkml:trace>
  <inkml:trace contextRef="#ctx0" brushRef="#br0" timeOffset="30764.57">5567 4657 0,'0'0'15,"21"-21"-15,0-1 0,0 1 0,-21 0 16,0 0-16,0 0 15,0 42 1,-21 0-16,21 21 16,-21-20-16,0 20 0,0 0 0,-1 22 15,1-22-15,0 22 0,0-22 16,21 21-16,-21-20 0,0-1 0,-1 22 16,1-22-16,21 0 0,-21-21 15,21 22-15,-21-22 0,21 0 16,0 0-16,0 0 0,0 1 0,21-22 31,0 0-31,0-22 16,1 22-16,-1-21 0,21 0 0,-21-21 15,0 21-15</inkml:trace>
  <inkml:trace contextRef="#ctx0" brushRef="#br0" timeOffset="31016.43">6054 4636 0,'0'0'0,"21"-22"0,0 1 0,-21 0 15,0 0-15,-21 42 32,0 0-32,21 0 0,-22 1 0,1 20 15,0 0-15,0 1 0,0 20 16,0-21-16,21 22 0,-22-22 0,22 22 16,-21-22-16,0 0 0,21 1 15,0-1-15,0 0 0,-21-20 0,21-1 16,0 0-16,-21 0 0,21 0 0,0 0 15,0-42 17,0 0-32,-21 21 15,-1-21-15</inkml:trace>
  <inkml:trace contextRef="#ctx0" brushRef="#br0" timeOffset="31600.09">5440 5122 0,'0'0'0,"-21"0"15,42 0 1,0 0 0,21 0-16,-21-21 0,22 21 15,-1-21-15,22 21 0,-22-21 0,21 0 16,1 21-16,-1-21 0,1-1 16,-1 1-16,1 21 0,-22-21 0,1 0 15,-1 0-15,0 21 16,-21 0-16,1-21 0,-1 21 0,-21 21 15,-21 0 1,-1 0-16,1 0 16,0 0-16,0 1 0,0 20 0,0-21 15,-1 21-15,1-20 0,0 20 16,21-21-16,0 0 0,0 22 0,0-22 16,0 0-16,0 0 0,0 0 0,0 0 15,21 1-15,22-22 0,-22 0 0,0 0 16,0 0-16,21 0 0,-20 0 15,20 0-15,0 0 0,-21 0 0,22 0 16,-1-22-16,0 1 0,1 21 16,-22-21-16,21 0 0,1 0 15,-22-22-15,21 22 0,-21-21 0,-21 0 16,0 20-16,21-20 0,-21 0 0,0-1 16,0 1-16,-21 0 0,0-1 15,-21 22-15,21 0 0,-22 0 0,22 0 16,-21 21-16,-1 0 0,1 0 15,21 0-15,-21 21 0,-1 0 0,1 0 16,21 0-16,-22 22 0,1-22 0,21 21 16,-21 1-16,20-1 0,1-21 15,21 21-15,0 1 0,0-22 0,0 21 16,0-21-16,0 1 0,0-1 16,21 0-16,1 0 0,-1-21 15,21 0-15,-21 21 0,22-21 0,-1 0 16,-21 0-16,21 0 0,1-21 15,-1 0-15,0 21 0,22-21 0</inkml:trace>
  <inkml:trace contextRef="#ctx0" brushRef="#br0" timeOffset="32504.57">7091 4932 0,'0'0'0,"0"-42"0,0 20 0,0 1 16,0 0-16,0 0 0,-21 42 31,-1 0-16,1 0-15,21 22 0,0-22 0,-21 21 16,21-21-16,-21 22 0,21-1 0,0-21 16,0 0-16,0 22 0,0-22 15,0 0-15,0 0 0,0 0 0,0 1 16,0-1-16,21 0 0,0-21 0,0 0 16,1 21-16,-1-21 0,0 0 15,0 0-15,0 0 0,22 0 0,-22 0 16,0-21-16,0 0 0,0 21 15,22-21-15,-22-1 0,0 1 16,0-21-16,-21 21 0,21 0 0,0-22 16,1 1-16,-22 21 0,0-22 0,21 1 15,-21 21-15,21 0 0,-21 0 16,0-1-16,0 1 0,0 0 0,21 21 16,-21 21-1,0 0 1,0 1-16,0 20 0,0-21 0,-21 0 15,21 22-15,0-22 0,-21 21 16,21-21-16,-21 22 0,21-22 0,0 0 16,0 0-16,0 0 0,0 0 15,0 1-15,0-1 0,21 0 16,0-21-16,0 0 16,0 0-16,0 0 0,22 0 0,-22 0 15,0 0-15,21 0 0,-20 0 16,20-21-16,-21 21 0,21-21 0,-20-1 15,20 1-15,-21 0 0,21-21 0,-20 21 16,-1-22-16,0 22 0,0-21 16,0-1-16,-21 1 0,0 21 0,0 0 15,0-22-15,0 22 0,-21 21 16,0 0 0,0 0-16,0 21 15,-1 22-15,1-22 0,21 21 16,-21-21-16,0 22 0,0-22 0,21 21 15,0-21-15,0 22 0,-21-22 0,21 0 16,0 21-16,0-20 0,0-1 16,0 0-16,21-21 0,0 0 15,0 21-15,0-21 0,0 0 0,1 0 16,20 0-16,-21 0 0,21 0 16,-20 0-16,20-21 0,0 21 0,-21-21 15,22 0-15,-22-1 0,21 1 16,-21 0-16,1-21 0,20 21 0,-21-22 15,0 1-15,-21 21 0,21-22 16,-21 1-16,22 21 0,-22 0 16,0 0-16,0-1 0,0 44 15,0 20 1,0-21-16,0 0 0,-22 22 16,22-1-16,0-21 0,-21 21 0,21-20 15,0 20-15,0-21 0,0 0 16,0 0-16,-21 1 0,21-1 0,0 0 15,21-21-15,0 0 16,1 0-16,-1 0 16,0-21-16,-21 0 0</inkml:trace>
  <inkml:trace contextRef="#ctx0" brushRef="#br0" timeOffset="33324.1">10329 4953 0,'0'0'16,"-42"0"-16,0 0 0,20-21 0,-20 21 0,21 0 15,-21 0-15,20 0 0,-20 0 16,21 0-16,0 0 0,42 0 31,0 0-15,21 21-16,22-21 0,-1 0 0,1 0 15,21 21-15,-1-21 0,22 0 0,0 0 16,0 0-16,21 21 0,21-21 16,-21 0-16,21 0 0,0 22 0,0-22 15,1 0-15,-1 0 0,0 21 16,0-21-16,-21 0 0,0 0 0,-21 0 15,0 0-15,0 0 0,-22 0 0,1-21 16,0 21-16,-1-22 0,-41 22 16,20-21-16,-21 21 0,-20 0 0,-1-21 15,-21 0-15,0 0 16,-21 0-16,-22 21 16,22-22-16,-21 22 0,-1 0 0,1-21 15,0 21-15,-1 0 0,22 0 16,-21 0-16,0-21 0,-1 21 0,22 0 15,0 0-15,-21 0 0,20 0 16,1 0-16,42 0 31,1 0-31,20 0 16,-21 0-16,0 0 0,22 0 0,-1 21 16,0-21-16,-21 0 0,22 0 15,-22 0-15,21 0 0,-21 0 16,1 21-16,-1-21 0,0 0 0,-21 22 15,0-1-15,0 0 0,0 0 16,-21 0-16,0 0 0,-1 22 0,-20-22 16,21 21-16,-21-21 0,-1 1 0,22 20 15,-21-21-15,-1 0 0,22 22 16,-21-22-16,21 0 0,-22 0 0,22-21 16,0 21-16</inkml:trace>
  <inkml:trace contextRef="#ctx0" brushRef="#br0" timeOffset="34019.69">14944 4487 0,'0'0'16,"0"-21"-16,0 0 0,-22 42 31,22 0-15,-21 22-16,0-22 0,21 21 15,-21-21-15,0 22 0,21-1 0,-21 22 16,21-22-16,-22 0 0,1 22 16,21-22-16,-21 0 0,0 1 15,0-1-15,21 0 0,-21 1 0,-1-22 16,22 21-16,0-21 0,-21 1 15,21-1-15,-21-21 0,21-21 32,0-1-32,21 1 15,0-21-15,-21 0 0,22-1 0,-1 1 16,21 0-16,-21-22 0,0 1 0,22-1 16,-22 1-16,21 20 0,1-20 15,20-1-15,-21 22 0,1-22 0,20 22 16,-20 0-16,-1-1 15,21 1-15,-41 21 0,20 0 0,-21 21 16,21 0-16,-20 0 0,-22 21 0,0 21 16,0-21-16,0 22 0,0-1 15,0 0-15,0 1 0,0-1 0,0 22 16,0-22-16,0 21 0,-22-20 16,22 20-16,-21-20 0,21-1 0,-21 21 15,21-41-15,0 20 0,0 0 0,0-21 16,0 1-16,0-1 0,0 0 15,0-42 32,0 0-47,-21-1 0,0 1 0</inkml:trace>
  <inkml:trace contextRef="#ctx0" brushRef="#br0" timeOffset="34204.6">14817 4826 0,'-22'0'0,"44"0"0,-65 0 16,64 0 0,1 0-16,20 0 15,-21 0-15,21 0 16,1 0-16,-1 0 0,22 0 0,-1 0 16,1 0-16,20-21 0,-20 21 15,-1-21-15,22 0 0,-22 21 16,1-22-16,-1 1 0</inkml:trace>
  <inkml:trace contextRef="#ctx0" brushRef="#br0" timeOffset="34444.39">16087 4551 0,'0'0'15,"-22"0"1,1 0-16,0 0 0,0 0 16,0 21-16,0 0 0,-22 0 0,22 1 15,0-1-15,0 21 0,-22-21 16,22 22-16,0-1 0,21-21 0,0 21 15,-21 1-15,21-22 0,0 21 16,0-21-16,0 22 0,0-22 16,0 0-16,0 0 0,21 0 0,0-21 15,0 22-15,1-22 0,-1 0 16,0 0-16,21 0 0,-21 0 0,22 0 16,-22-22-16,21 1 0,1 0 0,-1 0 15,0 0-15,1-22 0</inkml:trace>
  <inkml:trace contextRef="#ctx0" brushRef="#br0" timeOffset="34720.4">16679 4382 0,'0'0'0,"21"-43"0,-21 1 0,0 21 0,0-22 16,0 22-16,0 0 0,-21 21 16,0 0-16,0 21 15,0 0-15,0 22 0,-1-22 16,1 21-16,0 1 0,0 20 0,0-21 15,0 1-15,-1-1 0,1 0 0,0 1 16,21 20-16,-21-20 0,21-1 16,-21 0-16,21 1 0,-21-22 0,21 21 15,0-21-15,0 22 16,0-22-16,0 0 0,0 0 0,0 0 16,21-21-16,0 0 0,0 0 15,0 0-15,0 0 16,22-21-16,-22 21 0,0-21 0,21-21 15,-20 20-15,20 1 0</inkml:trace>
  <inkml:trace contextRef="#ctx0" brushRef="#br0" timeOffset="34952.97">16933 4678 0,'21'-21'0,"-42"42"0,64-63 16,-43 20-16,0 1 0,-22 21 31,1 21-15,0 1-16,0-1 0,0 21 15,21-21-15,-21 22 16,-1-22-16,22 21 0,-21-21 0,0 22 16,21-22-16,-21 21 0,21-21 0,0 0 15,0 1-15,0-1 0,0 0 16,0 0-16,0 0 0,21-21 16,0 0-16,0 0 15,22 0-15,-22 0 0,21 0 0,1-21 16,-1 0-16</inkml:trace>
  <inkml:trace contextRef="#ctx0" brushRef="#br0" timeOffset="35680.51">17547 4678 0,'0'0'0,"0"-21"0,-21 21 16,0 0-16,0 21 15,-1-21-15,1 21 0,0 21 16,0-20-16,0-1 0,0 21 0,-1-21 15,1 22-15,0-22 0,0 21 16,21-21-16,-21 22 0,21-22 0,0 0 16,0 0-16,0 0 0,0 0 15,0 1 1,21-22-16,0 0 16,0 0-16,-21-22 15,0 1-15,0 0 16,21 0-16,-21 0 0,0 0 0,0-22 15,0 22-15,22-21 0,-1-1 16,0 22-16,0-21 0,0 21 0,0-22 16,1 22-16,20-21 0,-21 21 15,21 0-15,-20 21 0,-1-22 0,21 22 16,-21-21-16,0 21 0,22 0 0,-22 0 16,0 21-16,0 1 0,-21-1 15,21 0-15,1 0 0,-1 21 0,-21 1 16,0-22-16,0 21 0,0 1 15,0-22-15,0 21 0,0-21 16,0 22-16,0-22 0,0 0 0,0 0 16,0 0-16,-21 0 15,-1 1-15,1-22 16,0 0 0,21-22-16,0 1 15,0 0-15,0 0 0,0 0 16,21 0-16,0-22 0,1 22 15,-1-21-15,21 21 0,-21-22 0,0 1 16,22 0-16,-22 20 0,21-20 16,1 21-16,-1 0 0,-21 0 15,21 21-15,1 0 0,-22 0 0,21 0 16,1 21-16,-22 0 0,21 0 16,-21 21-16,0-20 0,1 20 0,-22-21 15,0 21-15,0 1 0,0-22 16,0 21-16,-22-21 0,1 1 0,0 20 15,0-21-15,0 0 0,0-21 0,-1 21 16,1 1-16,0-22 16,21 21-16,-21-21 0,42-21 31,0-1-15,22 22-16,-22-21 0,0 0 0</inkml:trace>
  <inkml:trace contextRef="#ctx0" brushRef="#br0" timeOffset="36076.61">19092 4657 0,'0'0'0,"21"-43"0,1 22 0,-22 0 15,0 0-15,-22 21 16,1 0 0,-21 0-16,21 0 0,-22 0 0,22 21 15,-21 0-15,21 0 0,-22 1 0,22-1 16,0 0-16,0-21 0,21 21 15,0 0-15,0 0 0,0 1 16,0-1-16,21 0 16,0-21-16,0 0 0,1 21 0,-1-21 15,0 0-15,21 0 0,-21 0 16,1 0-16,-1 21 0,0-21 0,0 21 16,0-21-16,-21 22 0,21-1 15,-21 0-15,0 0 0,0 0 16,0 0-16,0 1 0,0-1 15,0 0-15,-21-21 16,0 21-16,0-21 0,0 0 0,0 0 16,-1 21-16,1-21 0,0 0 0,0 0 15,0 0-15,0 0 16,-1 0-16,1 0 0,0 0 0,0 0 16,0 0-16,0 0 0,-1-21 15,22 0-15,-21 21 0,0-21 16,21 0-16</inkml:trace>
  <inkml:trace contextRef="#ctx0" brushRef="#br0" timeOffset="36323.5">18013 4106 0,'0'0'0,"-43"0"16,43-21 0,-21 21-16,21 21 47,-21-21-32,0 0-15</inkml:trace>
  <inkml:trace contextRef="#ctx0" brushRef="#br0" timeOffset="36536.37">16806 4360 0,'0'0'16,"-21"0"-16,0 22 0,42-22 31,0 0-31,0 0 0,22 0 16,-22 0-16,0 0 0,21-22 15,-20 22-15,20-21 0,-21 21 16,21-21-16,-20 21 0,20-21 0</inkml:trace>
  <inkml:trace contextRef="#ctx0" brushRef="#br0" timeOffset="37088.58">19833 3874 0,'0'0'0,"-21"-64"32,0 64-32,-22 0 15,22 0-15,0 0 0,-21 0 0,21 0 16,-22 0-16,22 21 0,-21 0 0,-1-21 15,1 22-15,21-1 0,-21 0 16,20 21-16,1-21 0,0 1 0,0-1 16,21 21-16,-21-21 0,21 0 15,0 1-15,0-1 0,0 0 16,21 0-16,0 0 16,0-21-16,0 0 0,1 0 0,20 0 15,-21 0-15,21 0 0,1 0 0,-1 0 16,-21 0-16,22-21 0,-1 21 15</inkml:trace>
  <inkml:trace contextRef="#ctx0" brushRef="#br0" timeOffset="37624.01">20066 3662 0,'0'0'0,"0"-21"0,-148-64 31,105 85-31,1 0 0,0 0 16,-1 0-16,1 0 0,0 0 0,-22 21 16,22-21-16,0 21 0,-1 1 15,-20 20-15,42-21 0,-22 0 0,1 22 16,0-1-16,20-21 0,1 21 16,-21 22-16,21-22 0,0 1 0,-1 20 15,22-21-15,0 1 0,-21 20 0,21-20 16,0-1-16,0-21 0,0 21 15,0 1-15,0-22 0,21 0 16,1 0-16,-1 0 0,0 1 16,0-1-16,21-21 0,-20 21 0,20-21 15,0 0-15,22 0 0,-22 0 0,22 0 16,-1 0-16,22 0 0,-22 0 16,1-21-16,-1 21 0,22-21 0,-22-1 15,1 1-15,-22 0 0,22 0 0,-22-21 16,0-1-16,1 22 0,-22-21 15,0-22-15,0 22 0,-21-22 0,0 22 16,0 0-16,0-22 0,-42 22 16,21 0-16,0-1 0,-22 1 0,1 21 15,0-22-15,-1 22 0,1 0 16,0 0-16,-1 0 0,-20 0 16,20 21-16,-20 0 0,21 0 0,-1 0 15,1 0-15,0 0 0,-1 0 16,1 21-16,0 0 0,20 0 0,-20 0 15,21 0-15,0 1 0,0-1 16,-1 0-16,22 0 0,-21 0 0,21 0 16,0 1-16</inkml:trace>
  <inkml:trace contextRef="#ctx0" brushRef="#br0" timeOffset="38408.37">20870 4763 0,'0'0'0,"-42"0"0,-106-22 31,127 22-31,-1 0 0,1 0 16,0 0-16,42 0 16,0 0-1,1 0-15,20 0 0,0 0 16,22 0-16,-22 0 0,22 0 0,-1 0 16,1 0-16,-1 0 0,22 0 0,-1 0 15,-20 0-15,21 0 0,-1 0 16,1-21-16,-22 21 0,1-21 0,-1 21 15,1 0-15,-22 0 0,-21-21 0,22 21 16,-22 0-16,-21-21 0,0 0 16,0-1-16,-21 22 0,0-21 15,-22 21-15,22-21 0,-21 21 16,-22-21-16,22 21 0,0 0 16,-1-21-16,1 21 0,0-21 0,20 21 15,-20 0-15,21 0 0,0 0 16,0 0-16,21 21 15,21-21 1,0 21-16,0-21 16,0 0-16,22 0 0,-1 0 0,0 0 15,1 21-15,-22-21 0,21 0 16,-21 21-16,0-21 0,1 21 0,-22 1 16,0-1-16,0 0 0,-22 0 15,1 0-15,0 0 0,-21 1 16,-1 20-16,1-21 0,-21 0 0,20 22 15,1-22-15,0 0 0,-1 0 16,1 0-16,0 0 0,20 1 16,1-1-16,0-21 0,0 0 0,21 21 15,21-42 1</inkml:trace>
  <inkml:trace contextRef="#ctx0" brushRef="#br0" timeOffset="39312.37">22204 4487 0,'21'-21'0,"0"21"16,-21-21-16,21 21 15,-21-21 1,21 21-16,1 0 0,-1 21 15,-21 0 1,21 0-16,-21 1 0,0-1 0,0 21 16,0-21-16,0 22 0,0-22 0,0 21 15,0-21-15,0 22 0,-21-22 16,0 21-16,-1-21 0,1 0 0,21 22 16,-21-43-16,21 21 0,-21 0 15,0-21 1,0 0-1,21-21 1,0 0-16,0 0 0,0-22 0,0 22 16,0 0-16,0-21 0,21 20 15,0-20-15,0 21 0,0-21 0,0-1 16,1 22-16,-1-21 0,21 21 0,0-22 16,1 22-16,-1 0 0,0 21 15,22 0-15,-22 0 0,1 0 0,-1 0 16,0 21-16,1 0 0,-1 0 15,-21 1-15,0 20 0,0-21 0,-21 21 16,0-20-16,0 20 0,0 0 0,0-21 16,0 22-16,0-22 0,0 0 15,-21 21-15,0-20 0,0-1 16,21 0-16,-21 0 16,0-21-16,-1 0 0,1 0 15,0-21 1,21 0-16,0 0 15,0-1-15,0-20 0,0 21 0,0 0 16,21-22-16,0 22 0,22-21 16,-22 21-16,21-22 0,1 1 0,-1 21 15,0-21-15,1 20 0,-1 1 0,0 0 16,1 21-16,-1 0 0,0 0 16,1 0-16,-22 21 0,21 0 0,-21 1 15,0 20-15,1-21 0,-22 21 16,0-20-16,0 20 0,0 0 15,0 1-15,0-22 0,0 21 0,-22-21 16,1 0-16,0 22 0,0-22 16,0 0-16,0-21 0,-1 21 0,22 0 15,0-42 17,0 0-17,22 0-15</inkml:trace>
  <inkml:trace contextRef="#ctx0" brushRef="#br0" timeOffset="39780.64">24088 4360 0,'-43'0'0,"86"0"0,-107 0 15,43 0-15,-21 22 0,20-1 16,-20 0-16,21 0 0,-21 0 0,-1 22 15,22-22-15,-21 21 0,21 0 0,-22-20 16,22 20-16,0 0 0,0 1 16,0-1-16,21-21 0,0 21 15,0 1-15,0-22 0,0 0 0,0 0 16,21 0-16,21 1 0,-21-22 16,22 0-16,-22 0 0,21 0 0,0 0 15,-20 0-15,20 0 0,0 0 16,1-22-16,-22 1 0,21 0 0,0 0 15,-20 0-15,-1-22 0,0 22 0,0-21 16,0 0-16,0-1 0,-21 1 16,22 0-16,-22-1 0,0 1 0,0 0 15,0 20-15,0-20 0,-22 21 16,1 0-16,-21 0 0,21 21 0,0 0 16,-22 0-16,1 0 0,0 21 15,-1 0-15,1 0 0,0 0 16,-1 0-16,1 1 0,21 20 0,0-21 15,-1 21-15,1-20 0,21 20 16,0-21-16,0 21 0,0-20 0,0 20 16,21-21-16,1 0 0,20-21 0,-21 21 15,21-21-15,-20 0 0,20 0 16,0 0-16</inkml:trace>
  <inkml:trace contextRef="#ctx0" brushRef="#br0" timeOffset="40180.42">24553 4509 0,'0'0'0,"0"-22"0,0 1 0,0 42 31,-21-21-31,21 22 0,-21-1 16,21 21-16,0-21 0,0 0 15,0 22-15,-21-22 0,21 21 0,0-21 16,0 22-16,0-22 0,0 21 0,0-21 15,0 1-15,0-1 0,21 0 16,0 0-16,0-21 0,-21 21 0,43-21 16,-22 0-16,0 0 0,0 0 0,0 0 15,0 0-15,1-21 16,-1 0-16,0 21 0,0-21 0,0-22 16,0 22-16,1 0 0,-1-21 15,-21 21-15,21-22 0,-21 22 0,21-21 16,-21 21-16,0-22 0,21 22 0,-21 0 15,21 0-15,-21 0 16,0 42 15,0 0-31,0 0 16,22 0-16,-22 0 0,21-21 16,0 22-16</inkml:trace>
  <inkml:trace contextRef="#ctx0" brushRef="#br0" timeOffset="40529.33">25104 4720 0,'0'0'0,"0"21"0,21-21 15,0 0 1,0 0-16,0 0 0,0 0 16,1 0-16,-1-21 0,0 0 15,21 21-15,-21 0 0,1-21 0,-1 0 16,21 21-16,-21-21 0,0-1 15,1 22-15,-22-21 0,0 0 16,21 0-16,-21 0 0,0 0 0,-21 21 16,-1 0-1,1 0-15,-21 0 0,21 21 16,0 0-16,-22 0 0,22 0 0,-21 22 16,21-22-16,-1 21 0,1-21 15,0 22-15,0-22 0,21 21 0,0-21 16,0 0-16,0 22 0,0-22 15,0 0-15,21 0 0,0 0 16,0-21-16,1 0 0,20 0 0,-21 0 16,21 0-16,-20 0 0,20 0 15,0-21-15,1 21 0,-1-21 16,0 0-16</inkml:trace>
  <inkml:trace contextRef="#ctx0" brushRef="#br0" timeOffset="40829.3">26098 4191 0,'0'0'0,"-42"0"0,0 0 0,21 0 0,-22 0 16,22 0-16,0 0 0,0 0 16,63 0-1,-21 0 1,22 0-16,-1 0 0,0 0 15,1 0-15,-1 0 0,0 0 0,22 0 16,-22 0-16,0 0 0,1 0 16,-22 0-16,21 0 0,-21 0 0,1 0 15,-1 0-15,0 0 16,-63 0 0,20 0-1,1 0-15,0 0 0,0 0 16</inkml:trace>
  <inkml:trace contextRef="#ctx0" brushRef="#br0" timeOffset="41040.17">26310 4212 0,'0'0'0,"-63"64"15,41-43-15,1 21 16,0-21-16,0 22 0,0-1 16,0 0-16,-1-20 0,1 20 0,0 0 15,21 1-15,-21-1 0,0-21 0,21 21 16,0 1-16,-21-22 0,21 21 15,0-21-15,0 1 0,-22-1 0,22 0 16,0 0-16,0 0 0,22-21 31,-1 0-31,0 0 0,0 0 0,0-21 16,0 21-16,22-21 16</inkml:trace>
  <inkml:trace contextRef="#ctx0" brushRef="#br0" timeOffset="41391.97">26501 4551 0,'0'0'0,"0"21"16,-22 0-1,1 0-15,0 1 0,0 20 16,0-21-16,21 21 16,-21-20-16,-1 20 0,22-21 0,-21 0 15,21 22-15,0-22 0,0 0 0,0 0 16,21 0-16,1 0 0,-1-21 15,0 22-15,0-22 0,0 0 0,22 0 16,-22 0-16,0 0 0,21 0 16,-21-22-16,22 22 0,-22-21 0,0 0 15,0-21-15,0 21 0,-21-22 16,22 22-16,-22-21 0,0-1 0,0 22 16,0-21-16,0 21 0,0-22 0,-22 22 15,1 0-15,-21 21 16,21 0-16,0 0 0,-1 0 0,-20 21 15,21-21-15,0 21 0,0 1 16,-22-22-16,22 21 0,0 0 16,0-21-16,0 0 0,-1 21 0</inkml:trace>
  <inkml:trace contextRef="#ctx0" brushRef="#br0" timeOffset="42136.17">27368 4382 0,'22'0'15,"-44"0"-15,65 0 0,-22-22 16,0 22-16,-21-21 0,21 0 15,0 0-15,-21 0 0,22 0 16,-22-1-16,21 1 0,0-21 16,-21 21-16,0 0 0,0-1 0,0 1 15,0-21-15,0 21 0,0 0 16,-21 21-16,0 0 16,-1 0-16,-20 0 0,21 21 0,0 0 15,-22 0-15,22 21 0,0-20 16,-21 20-16,21-21 0,-1 21 0,22-20 15,0-1-15,0 21 0,0-21 16,0 0-16,0 1 0,22-1 16,20 0-16,-21-21 15,0 0-15,22 21 0,-22-21 0,21 0 16,-21 0-16,22 0 0,-22 0 0,0 0 16,0 0-16,-21-21 15,0 0-15,-21 21 16,-21 0-16,20 0 15,1 0-15,-21 0 0,0 0 0,20 0 16,-20 21-16,0 0 0,-1 0 0,1 0 16,21 22-16,-21-22 0,20 21 15,-20-21-15,21 22 0,0-22 0,0 21 16,21-21-16,-22 1 16,22 20-16,0-21 0,0 0 0,43 0 15,-22-21-15,0 22 0,21-22 0,1 0 16,-22 0-16,21 0 0,1 0 15,-1 0-15,21 0 0,-20 0 0,-1-22 16,0 1-16,1 0 0,-1 0 16,0 0-16,1-22 0,-1 22 0,0-21 15</inkml:trace>
  <inkml:trace contextRef="#ctx0" brushRef="#br0" timeOffset="42424">28257 3937 0,'0'-21'15,"0"42"-15,0-84 0,0 41 0,0 1 16,-21 21-16,0 0 16,0 21-16,0 1 0,0-1 0,-1 21 15,1 0-15,0 1 0,0-1 16,0 22-16,0-1 0,-1 1 0,1-1 16,0-21-16,-21 22 0,21-22 15,-1 1-15,22 20 0,-21-21 0,0-20 16,0 20-16,21 0 0,0-21 15,0 22-15,0-22 0,0 0 16,0 0-16,0 0 0,21-21 31,0-21-31,0 0 0,1 21 16,-1-21-16,0-21 0,0 20 0,21 1 16,-20 0-16</inkml:trace>
  <inkml:trace contextRef="#ctx0" brushRef="#br0" timeOffset="42779.8">28215 4445 0,'0'0'0,"-21"21"16,0-21-1,21 21-15,0 1 16,21-22 0,0 0-16,0 0 15,0 0-15,1 0 0,-1 0 0,0 0 16,0 0-16,0 0 0,0 0 15,1-22-15,-1 22 0,0-21 0,0 21 16,-21-21-16,0 0 16,-21 21-1,0 0-15,0 0 0,-1 0 16,-20 0-16,21 0 0,0 21 0,-22 0 16,1 0-16,21 1 0,0-1 15,0 0-15,-1 21 0,1-21 16,21 1-16,-21-1 0,21 0 0,0 0 15,0 0-15,21 0 16,0 1-16,1-22 0,-1 0 0,0 0 16,0 0-16,21 0 0,-20 0 15,20 0-15,-21 0 0,21-22 0,1 22 16,-1-21-16</inkml:trace>
  <inkml:trace contextRef="#ctx0" brushRef="#br0" timeOffset="43472.4">28744 4466 0,'0'0'15,"0"-21"-15,0 0 16,0 42 0,0 0-16,0 0 15,0 1-15,-21-1 0,0 0 0,21 0 16,0 0-16,0 0 0,-21 1 16,21-1-16,-21 0 0,21 0 15,0 0-15,0 0 0,-22-21 31,1 0-15,0-21 0,21 0-1,0 0-15,0 0 0,0 0 16,21-1-16,0 1 0,1-21 16,-22 21-16,42 0 0,-21-1 0,0 1 15,22 0-15,-22 0 0,0 0 16,21 21-16,-21 0 0,1 0 0,-1 0 15,0 0-15,0 21 0,-21 0 16,0 0-16,0 0 0,0 1 0,21 20 16,-21-21-16,0 0 0,0 0 0,0 1 15,0-1-15,0 0 0,0 0 16,0 0-16,-21 0 0,21 1 16,-21-22-1,21-22 16,0 1-15,0 0-16,21 0 0,0 0 16,0 0-16,-21-1 0,22 1 15,-1 0-15,21-21 0,-21 21 0,0-22 16,22 22-16,-1 0 0,-21-21 16,22 20-16,-1 1 0,-21 0 0,21 21 15,1 0-15,-22 0 0,21 0 16,-21 21-16,1 0 0,-22 1 0,0-1 15,0 21-15,0 0 16,0-20-16,0 20 0,0-21 0,-22 21 16,22-20-16,-21 20 0,0-21 0,0 0 15,0 0-15,21 1 0,-21-1 16,-1 0-16,1 0 0,42-42 47,1 0-32,-1 0-15,0-1 0</inkml:trace>
  <inkml:trace contextRef="#ctx0" brushRef="#br0" timeOffset="44296.98">29866 4572 0,'21'0'47,"0"0"-47,1-21 0,-1 21 16,0 0-16,-21-21 0,21 21 15,0-21-15,0-1 0,-21 1 16,0 0-16,0 0 16,-21 21-1,0 0-15,0 0 0,0 0 16,0 0-16,-1 0 0,1 21 0,0 0 15,0 0-15,0 1 0,0 20 0,-1-21 16,22 0-16,0 0 0,0 1 16,0-1-16,0 0 0,0 0 0,0 0 15,0 0-15,0 1 16,22-22-16,-1 0 0,0 0 0,0 0 16,21 21-16,-20-21 0,20 0 15,0 0-15,1 0 0,-22 0 0,21-21 16,-21-1-16,22 22 0,-22-21 15,0 0-15,21 0 0,-21 0 16,1 0-16,-1-22 0,0 22 0,0 0 16,-21 0-16,0 0 0,21-1 15,-21 1-15,0 0 0,0 42 32,-21 0-32,21 1 0,-21-1 15,0 0-15,21 0 0,-21 0 16,21 0-16,-22 1 0,1-1 0,21 0 15,-21 0-15,21 0 16,-21-21-16,0 21 0,0-21 47,21-21-31,0 0-16,0 0 15,21 0-15,0 0 0,0-1 0,0 1 16,0 0-16,22 0 0,-1 0 15,0-22-15,1 22 0,-1-21 0,0 21 16,22 0-16,-22-1 0,1 1 16,-22 21-16,21 0 0,0 0 0,-20 0 15,20 21-15,-21 1 16,0 20-16,0-21 0,-21 21 0,0-20 0,0 20 16,0-21-16,0 21 0,0 1 15,0-22-15,0 0 0,0 21 16,-21-20-16,21-1 0,-21 0 15,0 0-15,21 0 0,0 0 0,0-42 47,0 0-31,0 0-16,21 0 0,-21 0 0,21-1 16,0 1-16</inkml:trace>
  <inkml:trace contextRef="#ctx0" brushRef="#br0" timeOffset="44587.81">31517 4064 0,'0'0'0,"-21"21"47,0 0-47,0 22 0,-1-22 15,1 21-15,0 1 0,0-1 16,0 0-16,0-21 0,-22 22 0,22-1 15,0 0-15,0-20 0,0 20 16,-1-21-16,22 21 0,-21-20 0,21-1 16,-21 0-16,21 0 15,0 0-15,0 0 0,0 1 0,0-1 16,21-21 0,0 0-1,1 0-15,-1-21 0,0-1 16,0 22-16,0-21 0,22 0 0,-22 0 15</inkml:trace>
  <inkml:trace contextRef="#ctx0" brushRef="#br0" timeOffset="44796.69">31178 4403 0,'0'0'16,"-21"0"-16,0 0 0,-21 0 0,21 0 15,21 21 16,21-21-31,0 0 16,0 0-16,21 0 0,-20 0 16,20 0-16,-21 0 0,21 0 0,1 0 15,-1 0-15,0 0 0,-20 0 16,20 0-16,0-21 0,1 21 0,-1 0 16,0 0-16</inkml:trace>
  <inkml:trace contextRef="#ctx0" brushRef="#br0" timeOffset="45096.52">32194 4212 0,'-63'0'31,"42"0"-31,0 0 0,-1 21 16,1 1-16,0-22 0,0 21 15,0 0-15,0 21 0,-1-21 0,1 1 16,0-1-16,0 0 0,0 21 16,0-21-16,-1 1 0,1 20 0,21-21 15,-21 0-15,21 22 16,-21-22-16,21 0 0,0 0 0,0 0 16,0 0-16,0 1 0,0-1 15,21-21-15,0 0 0,0 0 16,1 0-16,-1 0 0,21 0 15,-21 0-15,22 0 0</inkml:trace>
  <inkml:trace contextRef="#ctx0" brushRef="#br0" timeOffset="45413.36">32639 4149 0,'0'0'0,"63"0"16,-41 0-1,-1 0-15,0 21 16,0-21-16,0 21 0,0-21 16,1 21-16,-1 0 0,0 1 0,-21-1 15,0 0-15,0 0 0,0 21 16,-21-20-16,0-1 0,-1 0 0,1 0 15,0 0-15,0 0 0,0 1 16,-22-1-16,22 0 0,0-21 16,21 21-16,-21 0 0,0-21 15,0 0-15,-1 21 0,1-21 0,0 0 16,0 0-16,0 0 0</inkml:trace>
  <inkml:trace contextRef="#ctx0" brushRef="#br0" timeOffset="47020.37">1037 6837 0,'0'0'0,"0"-21"0,0 0 15,0-1-15,0 1 0,0 0 0,0 0 16,0 0-16,0 0 15,0 42 17,0 0-32,-21 0 0,21 21 0,0-20 15,-21 20-15,21 0 0,-21 22 16,-1-22-16,22 22 0,0-22 16,-21 21-16,0 1 0,21-1 0,-21-20 15,21-1-15,0 22 0,-21-22 16,21-21-16,0 21 0,0-20 0,-21-1 15,21 0-15,0-42 32,0 0-32,0-1 15,0 1-15,0 0 0,0-21 0</inkml:trace>
  <inkml:trace contextRef="#ctx0" brushRef="#br0" timeOffset="47704.46">889 6816 0,'-21'-21'0,"42"42"0,-63-85 16,42 43-16,0-21 0,-22 21 0,22-1 16,0-20-16,0 21 0,0 0 15,0-22-15,22 22 0,-22 0 0,42 0 16,-21 0-16,0 0 0,22 21 16,-1 0-16,0 0 0,1 0 15,-1 42-15,21-21 0,-20 21 16,-1 1-16,-21-1 0,22 0 0,-43 1 15,0-1-15,0 0 0,0 1 16,-22-1-16,1 0 0,-21 1 16,0-22-16,-1 21 0,1 1 0,0-22 15,-1 0-15,1 0 0,0 0 16,-1 0-16,22-21 0,-21 0 0,21 0 16,-1 0-16,-20 0 0,21 0 15,0-21-15,0 0 0,-1 0 16,22 0-16,-21 0 0,21-1 15,0 1-15,21 21 32,1 0-32,-1 21 0,0 1 15,0-1-15,0 21 0,-21-21 0,21 22 16,1-1-16,-1 0 0,-21-21 16,21 22-16,0-1 0,0 0 0,-21-20 15,21 20-15,1-21 0,-1 0 16,0 0-16,0 1 0,0-22 0,22 0 15,-22 0-15,0 0 0,21 0 16,1 0-16,-22 0 0,21-22 0,0 1 16,1 0-16,-1 0 0,0-21 15,1 20-15,-1-20 0,-21 0 16,22-1-16,-22 1 0,0 21 16,-21-21-16,0-1 0,0 22 0,0 0 15,0 0-15,-21 42 31,0 0-31,-1 0 0,22 0 16,-21 22-16,0-22 0,0 21 0,21-21 16,0 22-16,-21-22 0,21 0 15,0 21-15,-21-20 0,21-1 16,0 0-16,21-21 16,0 0-16,0-21 15,0 0-15,0-1 16,1 1-16,-1 0 0</inkml:trace>
  <inkml:trace contextRef="#ctx0" brushRef="#br0" timeOffset="47887.35">1778 6816 0,'0'0'0,"-21"0"16,0 0-16,-1 0 15,1 0-15,0 0 0,0 0 16,0 21-16,21 0 15,0 0-15,0 0 16,21-21-16,0 22 16,0-22-16,0 0 0,22 21 0,-22-21 15,0 0-15</inkml:trace>
  <inkml:trace contextRef="#ctx0" brushRef="#br0" timeOffset="48583.7">2540 7027 0,'0'0'0,"21"-63"31,-42 42-31,0 21 16,0 0-16,-1-21 16,1 21-16,-21 0 0,21 0 0,-22 0 15,1 21-15,0-21 0,-1 21 16,22 0-16,-21 0 0,0 0 0,20 1 15,-20-1-15,21 21 0,0-21 16,0 22-16,21-22 0,0 0 0,0 21 16,0-21-16,0 1 0,21-1 15,0-21-15,21 0 16,-21 0-16,22 0 16,-22-21-16,21-1 0,1 1 0,-1 0 0,0 0 15,1 0-15,-22 0 16,21-1-16,-21 1 0,0 0 0,-21 0 15,22 21-15,-22-21 0,0 0 0,0-1 16,-22 22 15,22 22-15,-21-1-16,21 0 0,0 0 0,0 21 16,-21 1-16,21-1 0,0 22 15,0-22-15,0 21 0,0-20 0,0 20 16,0 1-16,0-1 0,21 22 15,-21-22-15,21 22 0,-21-21 0,0 20 16,0 1-16,22 0 0,-22-1 16,0-20-16,0 20 0,0-20 15,0-1-15,0 22 0,-22-21 0,1-1 16,0-21-16,0 22 0,0-22 0,0 1 16,-22-1-16,1 0 0,21 1 15,-22-22-15,1-21 0,0 21 0,-1-21 16,1 0-16,-21-21 0,20 21 15,-20-43-15,-1 22 0,-20-21 0,20 0 16,1-22-16,-1 22 0,22-22 16,-1 1-16,1-1 0,21-20 15,0 20-15,21-21 0,0 22 0,0-1 16,0-20-16,21 20 0,21 1 16,1-1-16,-1 1 0,0 20 0,22-20 15,-1-1-15,1 1 0,20-1 16,-20 1-16,21-1 0,-22 1 0</inkml:trace>
  <inkml:trace contextRef="#ctx0" brushRef="#br0" timeOffset="49288.5">2984 6689 0,'0'0'0,"-21"0"16,21 21-1,-21 0-15,0 21 0,21-20 0,-21 20 16,21-21-16,-21 21 0,-1 1 16,22-1-16,0-21 0,0 22 0,0-1 15,-21 0-15,21 1 0,0-22 0,0 21 16,0-21-16,0 0 0,0 1 16,0-1-16,0 0 0,0-42 31,0 0-16,0-1-15,21 1 16,-21 0-16,22 0 0,-1-21 0,-21 20 16,21-20-16,0 0 0,0 21 0,0-22 15,1 22-15,-1 0 0,0 0 16,-21 0-16,21 21 0,0 0 0,0 0 16,-21 21-16,22 0 15,-22 0-15,21 0 0,-21 22 0,21-22 16,-21 21-16,0-21 0,21 22 15,0-22-15,-21 21 0,21-21 0,1 22 16,-22-22-16,21 0 0,0-21 0,0 21 16,21-21-16,-20 0 0,-1 0 15,21 0-15,-21 0 0,22 0 16,-22-21-16,21 0 0,-21 0 0,22-1 16,-22 1-16,21 0 0,-21-21 15,0 21-15,1-22 0,-1 1 0,0 0 16,-21-1-16,21 1 0,0 0 15,-21-22-15,0 22 0,0-1 0,21-20 16,-21 21-16,0-1 0,0 1 16,0 21-16,0 0 0,0-1 0,0 1 15,0 42-15,0 1 16,0 20-16,-21-21 0,21 21 16,0 22-16,0-22 0,0 22 15,0-22-15,0 0 0,0 22 16,0-22-16,-21 1 0,21 20 0,0-21 15,0-20-15,0 20 0,0-21 0,0 21 16,0-20-16,0-1 16,21-21-16,0 0 15,1-21-15,-22-1 0,21 1 16,-21 0-16,0 0 0</inkml:trace>
  <inkml:trace contextRef="#ctx0" brushRef="#br0" timeOffset="49484.38">3619 6943 0,'0'0'16,"22"0"0,-1 0-16,0 0 15,0 0-15,0 0 0,22 0 16,-22 0-16,0 0 0,21 0 0,-21 0 15,1 0-15,-1 0 0,0-21 0,0 21 16,-21-22-16</inkml:trace>
  <inkml:trace contextRef="#ctx0" brushRef="#br0" timeOffset="50508.34">4614 6773 0,'0'0'0,"0"-21"0,0 0 0,0 0 0,0 0 16,-21 0-16,0-1 0,0 22 16,0 0-16,-1 0 0,1 0 15,0 0-15,-21 0 0,21 0 0,-1 22 16,1-1-16,0 0 0,-21 0 16,21 0-16,21 22 0,-22-1 0,22-21 15,-21 21-15,21 1 0,0 20 0,0-20 16,0-1-16,0 21 0,0-20 15,0-1-15,0 22 0,21-22 0,1 0 16,-1-21-16,0 22 0,0-22 16,21 0-16,-20 0 0,20-21 0,-21 0 15,21 0-15,-20 0 0,20 0 16,0 0-16,1-21 0,-1 0 16,0 0-16,1 0 0,20-22 0,-21 22 15,1-21-15,-1-1 0,0 1 0,-20 0 16,20-1-16,-21 1 0,0-21 15,0 20-15,1 1 0,-1 0 0,0-22 16,-21 22-16,21-22 0,-21 22 16,0 0-16,0-22 0,0 22 0,0 21 15,0-22-15,0 22 0,0 0 16,0 0-16,0 42 16,0 21-16,-21-21 0,21 22 15,0-1-15,-21 22 16,0-22-16,21 0 0,0 22 0,0-22 15,0 22-15,-22-22 0,22 0 0,0 22 16,0-22-16,0 0 0,0 1 16,0-1-16,0 0 0,0-20 0,22-1 15,-22 0-15,21 0 0,0 0 16,0-21-16,0 0 0,0 0 0,1 0 16,-1 0-16,0-21 0,0 0 0,0 0 15,22 21-15,-22-21 0,0-22 16,0 22-16,0 0 0,0 0 0,1 0 15,-22-1-15,21 1 16,-21 42 15,0 1-31,0-1 16,0 0-16,0 0 0,0 0 16,0 0-16,-21 1 0,-1-1 15,22 0-15,0 0 16,0-42 15,0 0-15,0 0-16,0-1 0,0 1 0</inkml:trace>
  <inkml:trace contextRef="#ctx0" brushRef="#br0" timeOffset="50700.02">5736 6837 0,'0'0'15,"21"0"-15,-21 21 79,21-21-79,1 0 15,-1 0-15,0 0 0,0 0 16</inkml:trace>
  <inkml:trace contextRef="#ctx0" brushRef="#br0" timeOffset="50992.85">6456 6752 0,'0'0'0,"0"-42"32,-21 42-32,-1 0 15,1 0-15,0 0 0,0 21 16,0 0-16,0 0 0,-22 1 15,22-1-15,0 0 0,0 21 0,0-21 16,-1 22-16,22-1 0,-21-21 0,0 22 16,21-1-16,-21 0 0,21-21 15,0 22-15,0-22 0,0 21 0,0-21 16,0 1-16,21-1 0,0 0 16,0 0-16,1-21 0,-1 0 0,0 0 15,0 0-15,21 0 0,1 0 0,-1 0 16,0-21-16,1 0 0,-1 0 15,22-1-15,-22-20 0,21 21 0,-20-21 16,-1-1-16,22 22 0,-22-21 0</inkml:trace>
  <inkml:trace contextRef="#ctx0" brushRef="#br0" timeOffset="51680.46">7154 6456 0,'0'0'0,"0"-42"0,0-22 31,0 85-31,0 0 15,0 22-15,-21-22 0,0 21 0,21 1 16,-21 20-16,0-21 0,21 22 0,-22-22 16,1 1-16,21-1 0,-21 0 15,21 1-15,-21-1 0,0 0 0,21 1 16,0-22-16,-21 0 0,-1 21 16,22-21-16,0 1 15,0-1-15,-21-21 0,0 0 31,21-21-31,0-1 0,0 1 16,0 0-16,0 0 0,0 0 16,0 0-16,21-22 0,0 22 15,1 0-15,-1-21 0,21 20 0,-21-20 16,22 21-16,-22 0 0,21 0 0,-21-1 16,22 1-16,-22 0 0,0 21 15,0 0-15,21 0 0,-20 0 16,-1 0-16,-21 21 0,0 0 15,0 1-15,0-1 16,-21 0-16,-1 0 0,1-21 16,-21 21-16,21-21 0,-22 0 15,22 21-15,-21-21 0,21 0 0,0 0 16,-22 0-16,22 0 0,0 0 0,0 0 16,0-21-1,-1 21-15,22-21 16,0 42-1,0 0 1,0 1-16,22-1 0,-1 0 16,-21 21-16,21-21 0,0 1 0,-21-1 15,21 0-15,0 21 16,1-21-16,-1 1 0,0-1 0,0-21 16,21 21-16,-20-21 0,20 0 0,-21 0 15,21 0-15,1 0 0,-22 0 16,21 0-16,1-21 0,-22 21 0,21-21 15,-21-1-15,22 1 0,-22 0 0,0 21 16,0-21-16,0 0 0,0 0 16,1-1-16,-22 1 0,0 0 0,0 0 15,0 0-15,0 0 0,21 21 0,-21-22 16,0 1-16,0 0 16,0 0-16,21 21 0</inkml:trace>
  <inkml:trace contextRef="#ctx0" brushRef="#br0" timeOffset="52655.97">10075 6731 0,'0'0'0,"-21"0"0,-21 0 16,21 0-16,-22 0 0,22 0 0,-21 0 16,21 0-16,-22 0 0,22 0 0,0 0 15,0 0-15,0 0 0,-1 0 16,1 0-16,21 21 0,21-21 16,22 0-1,-1 21-15,0-21 16,22 0-16,21 0 0,-22 0 0,22 0 15,21 0-15,-22 0 0,22 0 0,0 0 16,21 0-16,0 0 0,0 0 16,0 0-16,21 0 0,-21 0 0,21 0 15,0 0-15,-21 0 0,22 0 16,-22 0-16,0 0 0,-22 0 0,1 0 16,-21 0-16,0-21 0,-1 21 0,-41 0 15,20 0-15,-21 0 16,1 0-16,-22-21 0,0 21 0,0 0 0,-21-21 15,0 0-15,0 0 16,-21 21 0,0-22-16,0 22 0,0-21 0,-1 21 15,1 0-15,0-21 0,0 21 0,-21-21 16,20 21-16,1 0 0,0 0 16,-21 0-16,21 0 0,-1 0 0,-20 0 15,21 0-15,0 0 0,0 0 16,42 0 15,0 0-15,21 0-16,-21 0 0,22 0 0,-22 0 0,21 0 15,-21 0-15,22 0 0,-22 0 0,21 0 16,-21 0-16,1 0 16,-1 0-16,-21 21 0,0 0 0,0 0 15,0 22-15,0-22 0,-21 0 16,-22 0-16,22 0 0,-21 1 15,21-1-15,-22 21 0,-20-21 0,20 0 16,1 1-16,0-1 0,-1 0 0,1-21 16,0 21-16,21 0 0,-22-21 15,22 21-15</inkml:trace>
  <inkml:trace contextRef="#ctx0" brushRef="#br0" timeOffset="53403.54">14414 6350 0,'0'0'0,"0"-21"0,0 0 16,0 0-16,0-1 15,-21 22 1,0 0-16,0 0 16,0 0-16,21 22 15,-21 20-15,-1 0 0,1 1 0,0-1 16,0 21-16,0-20 0,0 20 16,-1 1-16,1-22 0,0 22 0,0-22 15,-21 0-15,20 1 0,1-1 0,0 0 16,0 1-16,0-1 0,0-21 15,21 0-15,0 0 0,0 1 0,0-44 32,0 1-17,21 0-15,0 0 0,-21-21 0,21 20 16,-21-20-16,21 0 0,0-1 0,-21 1 16,22 0-16,-1-22 15,-21 22-15,21-22 0,0 1 0,0-1 16,-21 1-16,21 21 0,1-22 0,20 22 15,-21 21-15,0-22 0,0 22 16,1 0-16,20 21 0,-21 0 0,0 21 16,0 0-16,1 0 15,-22 22-15,0-1 0,21 22 0,-21-22 16,21 21-16,-21 1 0,0-22 0,0 22 16,0-1-16,0-20 0,0-1 15,0 0-15,0 1 0,0-1 0,0 0 16,0 1-16,0-22 0,0 21 0,-21-21 15,21 0-15,0 1 16,0-1-16,-21-21 16,-1 0-16,1-21 15,0-1 1,0 1-16</inkml:trace>
  <inkml:trace contextRef="#ctx0" brushRef="#br0" timeOffset="53588.44">13928 6900 0,'0'0'0,"21"0"31,0 0-15,0 0-16,21-21 0,1 21 0,-1 0 16,0 0-16,1-21 0,20 0 15,1 21-15,-22-21 0,22 21 0,-22-21 16,21-1-16,-20 22 0,-1-21 0,0 0 15</inkml:trace>
  <inkml:trace contextRef="#ctx0" brushRef="#br0" timeOffset="53840.3">14944 6541 0,'0'0'0,"-22"0"16,1 0-16,0 0 15,21 21-15,-21 0 16,0 21-16,0-21 0,-1 22 0,22-22 15,-21 21-15,0 1 0,0-1 0,21-21 16,0 21-16,0 1 0,0-22 16,-21 21-16,21-21 0,0 1 0,0-1 15,0 0-15,21 0 0,-21 0 0,21-21 16,0 0-16,22 0 0,-22 0 16,21 0-16,0 0 0,1 0 0,-1-21 15,0 0-15,1 0 0,20 21 16,-20-21-16,20-22 0,-21 22 0,22 0 15</inkml:trace>
  <inkml:trace contextRef="#ctx0" brushRef="#br0" timeOffset="55092.22">15663 6350 0,'0'0'0,"0"-42"16,0-43 0,0 64-16,-21 21 15,0 0 1,0 21-16,21 0 0,-21 22 15,21-22-15,-22 21 0,1 22 0,21-22 16,0 21-16,-21-20 0,21 20 16,-21-20-16,21-1 0,-21 0 0,21 1 15,0-22-15,0 21 0,0-21 0,0 22 16,0-22-16,0 0 16,0 0-16,21-21 15,0 0-15,0 0 16,0 0-16,1 0 0,-1-21 15,0 21-15,21-21 0,-21 0 0,1-1 16,20 1-16,-21-21 0,0 21 0,22 0 16,-22-22-16,0 22 0,0-21 15,0 21-15,0-22 0,-21 22 0,22 0 16,-22 0-16,0 0 0,0-1 16,0 44-1,-22-1 1,22 0-16,-21 0 0,21 21 0,0-20 15,-21 20-15,0-21 0,21 21 16,-21-20-16,21 20 0,0-21 0,0 0 16,0 0-16,-21 1 0,21-1 15,0 0-15,0 0 0,0 0 0,0 0 16,0 1-16,21-22 0,0 0 16,0 0-16,0 0 0,0 0 15,22 0-15,-22 0 0,21 0 0,1-22 16,-1 1-16,0 0 0,1 0 0,-1 0 15,0 0-15,1-1 0,-22 1 16,21-21-16,-21 21 0,0-22 16,22 22-16,-43-21 0,21 21 0,0 0 15,-21-1-15,0 1 0,0 0 16,-21 42 0,0 0-16,0 1 15,-1-1-15,1 21 0,0-21 16,21 0-16,-21 22 0,21-22 0,-21 0 15,21 0-15,0 0 0,0 1 0,0-1 16,0 0-16,0 0 0,0 0 16,21-21-16,0 0 15,0 0-15,0 0 0,1 0 16,-1 0-16,0 0 0,0 0 16,0 0-16,0 0 0,1-21 0,-22 0 15,0 0-15,0 0 0,0-1 16,0 1-16,-22 0 15,1-21-15,0 21 0,0-1 0,0 1 16,0 0-16,-1-21 0,1 21 0,21-1 16,-21 1-16,21 0 0,0 0 15,0 0-15,21 0 0,0-1 0,22 1 16,-22 0-16,21 0 0,-21 0 16,22 21-16,-1 0 0,-21-21 0,22 21 15,-1 0-15,0 0 0,-21 0 16,22 21-16,-22 0 0,21 0 15,-21 21-15,1-20 0,-1 20 0,0-21 16,-21 21-16,0-20 0,0 20 0,0-21 16,0 21-16,0-20 0,0-1 15,0 0-15,0 0 0,0 0 0,0 0 16,0 1-16,0-1 0,0 0 16,-21-21-16,21 21 15,-21-21-15,21-21 47,0 0-47,0 0 0,21-1 16,0 1-16,0 0 0,0-21 0,0 21 15,1-22-15,20 1 0,0 0 16,1-1-16,-1 22 0,21-21 0,1 21 16,-22-1-16,22 1 0,-22 21 15,0 0-15,1 0 0,-22 21 0,0 1 16,0-1-16,-21 0 0,0 21 0,0 1 15,0-22-15,0 21 0,0 0 16,-21-20-16,0 20 0,0-21 0,0 0 16,-1 22-16,1-22 0,0 0 0,0-21 15,0 21-15,0 0 0,-1-21 16,22 21-16,22-21 31,20 0-31,-21 0 0,0-21 16,0 0-16,22 21 0,-1-21 0,-21 0 15,22 0-15</inkml:trace>
  <inkml:trace contextRef="#ctx0" brushRef="#br0" timeOffset="55471.86">18309 6519 0,'42'-21'0,"-84"42"0,106-84 0,-43 42 16,0 0-16,-21-1 16,0 1-16,0 0 0,-21 21 15,-22 0-15,22 0 0,-21 0 0,21 0 16,-22 21-16,1 0 0,0 1 15,21-1-15,-22 0 0,22 0 0,-21 0 16,21 0-16,21 22 0,0-22 16,0 0-16,0 0 0,0 0 0,0 1 15,0-1-15,21-21 0,0 0 16,0 21-16,21-21 0,-20 0 16,-1 0-16,21 21 0,-21-21 0,0 0 15,1 21-15,-1-21 0,0 21 0,0-21 16,-21 22-16,21-1 15,-21 0-15,0 0 0,0 0 16,0 0-16,-42-21 0,42 22 0,-42-22 16,20 21-16,1 0 0,0-21 15,0 0-15,-21 0 0,20 21 0,1-21 16,0 0-16,0 0 0,0 0 0,0 0 16,-1 0-16,1 0 15,21-21 1,-21 21-16,21-21 0,0 0 0,-21-1 15</inkml:trace>
  <inkml:trace contextRef="#ctx0" brushRef="#br0" timeOffset="55720.72">16954 6033 0,'0'0'0,"-21"0"0,0 0 16,0 0-16,0-22 15,0 22-15,21 22 78,-22-22-78</inkml:trace>
  <inkml:trace contextRef="#ctx0" brushRef="#br0" timeOffset="55927.63">15663 6392 0,'21'0'32,"1"0"-32,20 0 15,-21 0-15,21-21 0,-20 21 16,20 0-16,0-21 0,1 0 0,-1 21 16,0-21-16,1 0 0,-1 21 0</inkml:trace>
  <inkml:trace contextRef="#ctx0" brushRef="#br0" timeOffset="56496.89">19135 6011 0,'0'-21'16,"-22"21"-1,1 0-15,0 0 16,0 0-16,0 0 0,-22 21 0,22 1 16,0-22-16,-21 21 0,21 0 15,-1 0-15,1 0 0,0 0 0,0 1 16,21-1-16,0 0 16,0 0-16,0 0 0,21 0 15,0-21 1,0 0-16,1 0 0,20 0 0,-21 0 15,0 0-15,0 0 0,1 0 0,-1 0 16,0 0-16,21 0 0,-21-21 16</inkml:trace>
  <inkml:trace contextRef="#ctx0" brushRef="#br0" timeOffset="56971.89">19325 5821 0,'0'-21'0,"0"42"0,-21-63 15,0 20-15,0 1 0,-22 0 16,22 0-16,0 21 0,-21 0 0,20 0 16,1 0-16,-21 0 0,0 0 15,20 0-15,-20 21 0,0 0 0,-1 0 16,22 22-16,-21-22 0,0 21 16,-1 1-16,22-1 0,-21-21 0,21 21 15,-1 1-15,1-1 0,0 0 16,21 1-16,-21-1 0,21-21 15,0 22-15,0-1 0,0 0 0,21 1 16,0-1-16,22-21 0,-22 21 0,21-20 16,0-1-16,1 0 0,20 0 15,-20-21-15,-1 0 0,21 0 0,-20 0 16,20 0-16,-20 0 0,-1-21 16,0 0-16,22 0 0,-22-22 0,0 22 15,1-21-15,-22-1 0,21 22 0,-21-21 16,1 0-16,-1-1 15,-21 1-15,0-22 0,0 22 0,0 0 16,0-1-16,-21-20 0,-1 21 0,-20-1 16,21 22-16,-21-21 0,-1 21 15,1-1-15,-22 1 0,22 21 0,0 0 16,-1 0-16,1 0 0,-21 0 16,41 0-16,-20 0 0,0 21 0,21 1 15,-1-1-15,1 0 0,21 0 0,-21 0 16,21 0-16,0 1 0,0-1 15,0 0-15,21 0 0</inkml:trace>
  <inkml:trace contextRef="#ctx0" brushRef="#br0" timeOffset="57623.84">20045 6837 0,'0'0'0,"-21"0"0,-22 0 31,64 0-15,1 0-16,-1 0 0,21 0 16,0 0-16,1 0 0,20 0 15,1 0-15,-1 0 0,1 0 0,20 0 16,-20 0-16,-1 0 0,22 0 0,-43 0 15,22 0-15,-1 0 0,-20 0 16,-1 0-16,-21 0 0,0-21 0,1 21 16,-22-21-1,0-1-15,0 1 16,-22 21-16,1-21 0,0 21 0,-21-21 16,21 21-16,-1 0 0,1-21 15,-21 21-15,21 0 0,0-21 0,-1 21 16,44 0 15,-1 0-31,0 0 0,0 0 16,0 0-16,0 0 0,1 21 15,-1-21-15,0 21 0,0 0 16,-21 0-16,0 0 0,0 1 0,0-1 16,0 0-16,-21 0 0,-21 0 15,20 0-15,-20 1 0,21-1 0,-21 0 16,-1 0-16,-20-21 0,20 21 0,1 0 15,0 1-15,-1-22 0,22 21 16,-21-21-16,21 0 0,0 0 0,-1 0 16</inkml:trace>
  <inkml:trace contextRef="#ctx0" brushRef="#br0" timeOffset="58155.52">22415 6350 0,'0'0'16,"22"-21"-16,-22 0 0,0 0 0,0-1 15,0 1-15,-22 0 0,1 21 16,0-21-16,0 0 0,0 0 0,0 21 15,-1 0-15,1 0 0,-21 0 16,21 0-16,0 0 0,-22 0 0,22 21 16,-21 0-16,21 0 0,-22 0 0,22 22 15,0-1-15,0 0 16,0 22-16,-1-22 0,1 0 0,0 22 16,0-22-16,21 1 0,0-1 0,0 0 15,0 1-15,0-1 0,0-21 16,0 0-16,21 22 0,21-22 15,-20 0-15,-1-21 0,21 0 0,0 0 16,-20 0-16,20 0 0,-21 0 16,21 0-16,1 0 0,-1 0 0,0-21 15,1 0-15,-1 21 0,0-43 16,1 22-16</inkml:trace>
  <inkml:trace contextRef="#ctx0" brushRef="#br0" timeOffset="58848.24">22818 6562 0,'0'0'0,"0"-21"0,0-1 0,0 1 15,0 0-15,-22 21 16,1 21 0,0 0-16,0 1 0,0-1 0,-22 0 15,22 21-15,0-21 0,0 1 16,0 20-16,21-21 0,0 21 0,0-20 16,0-1-16,0 0 0,0 0 0,0 0 15,0 0-15,21 1 16,0-22-16,0 0 0,0 0 0,1 0 15,-1 0-15,0 0 16,0 0-16,-21-22 16,0 1-16,0 0 0,0 0 15,0 0-15,0 0 0,0-1 0,0 1 16,-21-21-16,21 21 0,0-22 16,0 1-16,0 21 0,0-21 0,21-1 15,0 22-15,0 0 0,1 0 16,20 0-16,-21-1 0,21 1 0,-20 21 15,20 0-15,0 0 0,-21 0 16,22 21-16,-22 1 0,0-1 0,0 0 16,0 0-16,1 21 0,-22-20 0,0 20 15,0-21-15,0 0 16,0 22-16,0-22 0,0 0 0,0 0 16,0 0-16,0 0 0,0 1 0,0-1 15,-22-21-15,1 21 0,0-21 16,0 0-16,21-21 31,0 0-15,0-1-16,0 1 0,0 0 15,0-21-15,21 21 0,0-22 16,0 22-16,1-21 0,-1-1 16,21 1-16,-21 0 0,22 21 0,-22-22 15,21 22-15,-21 21 0,22-21 16,-1 21-16,-21 0 0,21 21 0,-20-21 15,-1 42-15,0-20 0,0 20 16,-21-21-16,0 21 0,0 1 0,0-1 16,0-21-16,0 22 0,0-22 0,-21 21 15,0-21-15,21 0 0,-21 1 16,21-1-16,-22 0 0,1-21 0,21 21 16,0-42 15,21 0-16,1 0-15</inkml:trace>
  <inkml:trace contextRef="#ctx0" brushRef="#br0" timeOffset="59104.09">24088 6011 0,'0'0'16,"0"22"-1,0-1-15,0 0 0,-22 0 16,1 21-16,0-20 0,21 20 0,-21 21 16,0-20-16,21-1 0,0 22 15,-21-22-15,-1 0 0,22 1 0,0-1 16,0-21-16,0 21 0,-21-20 16,21 20-16,0-21 0,0 0 15,0 0-15,21-21 31,1 0-31,-1-21 16</inkml:trace>
  <inkml:trace contextRef="#ctx0" brushRef="#br0" timeOffset="59308.97">23791 6414 0,'0'0'0,"0"21"16,21-21 0,1 0-16,20 0 15,-21 0-15,21 0 0,-20 0 16,20 0-16,0 0 0,1 0 0,-1-21 16,0-1-16,1 22 0,-22 0 15</inkml:trace>
  <inkml:trace contextRef="#ctx0" brushRef="#br0" timeOffset="59683.76">24342 6519 0,'21'0'31,"0"-21"-31,0 21 0,0-21 16,0 0-16,1 21 0,-1-21 0,0 0 16,0 21-16,0-22 15,-21 1-15,0 0 0,21 21 16,-21-21-16,-21 0 16,0 21-1,0 0-15,0 21 0,0-21 0,-1 21 16,1 0-16,0 22 0,0-22 15,0 21-15,21-21 0,0 22 0,-21-22 16,21 21-16,0-21 0,0 0 0,0 1 16,0-1-16,0 0 0,0 0 15,21 0-15,0-21 0,0 21 16,0-21-16,22 0 0,-22 0 0,21 0 16,-21 0-16,22 0 15,-1-21-15</inkml:trace>
  <inkml:trace contextRef="#ctx0" brushRef="#br0" timeOffset="60424.33">24892 6435 0,'0'0'0,"0"-21"0,21-1 0,0-20 15,-21 21-15,21 0 0,1 0 16,-1-1-16,0 22 0,0-21 0,0 21 16,22-21-16,-22 21 0,0 0 15,0 0-15,0 0 0,0 21 0,-21 0 16,22 1-16,-22 20 0,21-21 0,-21 21 15,0 1-15,0-1 16,0 0-16,0-20 0,0 20 0,-21-21 16,-1 21-16,1-20 0,0-1 0,0 0 15,0 0-15,0-21 0,-1 21 16,1-21-16,21 21 0,-21-21 16,21-21 15,21 21-31,0-21 0,1 0 0,-1 21 15,0-42-15,0 20 0,0 1 16,0 0-16,1-21 0,-1-1 0,21 1 16,-21 0-16,0 21 0,1-22 15,-1 22-15,0-21 0,0 21 16,-21-1-16,0 44 31,0-1-31,0 0 0,-21 21 0,0-21 16,0 22-16,21-1 0,-22-21 0,22 22 15,-21-1-15,21-21 0,0 0 16,0 22-16,0-22 0,0 0 0,0 0 16,21 0-16,1 0 15,-1-21-15,21 0 0,-21 22 0,0-22 16,22 0-16,-22 0 0,21 0 0,-21 0 16,1-22-16,20 22 0,-21-21 15,21 0-15,-20 0 0,20 0 16,-21-22-16,0 1 0,22 21 0,-22-43 15,0 22-15,0 0 0,0-1 16,0-20-16,1 21 0,-22-1 0,21 1 16,0 0-16,-21-1 0,0 22 15,0 0-15,0 0 0,-21 42 32,21 0-32,-43 21 0,43-20 0,-42 20 15,21 0-15,0 1 0,0-1 0,-1 21 16,1-20-16,0-1 0,0 0 15,0 1-15,21-22 0,0 21 0,0-21 16,0 22-16,0-22 0,0 0 16,0 0-16,0 0 15,21-21-15,0 0 0,0 0 16,0 0-16,1 0 0,-1 0 16,0-21-16,0 0 0</inkml:trace>
  <inkml:trace contextRef="#ctx0" brushRef="#br0" timeOffset="60596.6">25739 6350 0,'0'0'0,"-22"0"0,1 0 16,42 0 15,1 0-31,-1 0 16,21 0-16,-21 0 0,22 0 0,-1-21 15,-21 21-15,21 0 0</inkml:trace>
  <inkml:trace contextRef="#ctx0" brushRef="#br0" timeOffset="61483.65">27178 6287 0,'0'0'0,"85"-85"16,-85 64-16,21 0 15,-21-1-15,0 1 0,0 0 16,0 0-16,-21 21 0,-1 0 0,1 0 16,0 0-16,-21 0 0,21 0 0,-22 0 15,22 21-15,-21 0 0,-1 0 16,1 22-16,0-22 0,-1 21 0,22 1 15,-21-22-15,21 21 0,-22 0 16,22 1-16,0-1 0,0-21 0,21 22 16,0-22-16,0 21 0,0-21 0,0 0 15,21 1-15,0-1 16,22 0-16,-1-21 0,-21 21 0,21-21 16,22 0-16,-22 0 0,22 0 0,-22 0 15,22 0-15,-22 0 0,21-21 16,-20 0-16,-1 0 0,22-1 0,-22 1 15,0 0-15,1-21 0,-22-1 16,21 1-16,0 0 0,-20-22 0,20 22 16,-21 0-16,0-22 0,0 22 0,1-1 15,-22 1-15,0 0 0,21-1 16,-21 1-16,0 21 0,0 0 0,0 0 16,-21 21-1,-1 21-15,22 0 0,-21 0 16,0 0-16,0 22 0,0-1 0,0 0 15,-1 1-15,1-1 0,21 0 16,0 1-16,-21-1 0,21 0 0,0 1 16,0-22-16,0 21 0,0-21 15,0 0-15,0 22 0,0-22 16,21 0-16,0-21 0,1 0 0,-1 0 16,0 0-16,0 0 15,0 0-15,0 0 0,1 0 0,-1-21 16,0 0-16,0 0 0,-21-1 15,21 1-15,0 0 0,1 0 0,-22 0 16,0 0-16,0 42 31,0 0-31,0 0 0,0 0 16,-22 0-16,22 1 0,-21 20 16,0-21-16,21 0 0,0 0 15,0 1-15,-21-22 0,21 21 16,21-42-1,0 21 1,-21-22-16</inkml:trace>
  <inkml:trace contextRef="#ctx0" brushRef="#br0" timeOffset="61660.55">28109 6223 0,'0'-21'0,"0"42"0,0-63 0,0 21 0,0-1 16,-21 22 15,21 22-15,21-1-1,0-21-15,1 0 0,-1 21 16,0-21-16,0 0 0</inkml:trace>
  <inkml:trace contextRef="#ctx0" brushRef="#br0" timeOffset="62424.11">28533 6181 0,'0'0'0,"0"-21"0,-22 21 16,1 0-1,0 0-15,0 0 0,0 21 0,0 0 16,-1 0-16,-20 0 0,21 0 16,0 1-16,0-1 0,-1 21 0,1 0 15,0-20-15,21-1 0,0 21 0,0-21 16,0 0-16,0 22 0,0-22 15,21 0-15,0-21 0,1 21 16,-1 0-16,0-21 0,0 0 16,21 0-16,-20 0 0,20 0 0,-21 0 15,0 0-15,22-21 0,-22 21 0,0-21 16,0 0-16,0 0 0,0-22 16,1 22-16,-1-21 0,0 0 0,0-1 15,0 1-15,0 0 0,1-1 16,-1 1-16,0-22 0,-21 22 0,21 0 15,0-1-15,-21 1 0,21 0 16,-21-1-16,0 22 0,22 0 0,-22 42 31,0 0-15,0 1-16,0-1 0,0 21 0,0-21 16,-22 22-16,22-1 0,-21-21 15,21 21-15,0 1 0,-21-22 0,0 21 16,0-21-16,21 1 0,-21 20 0,21-21 15,-22 0-15,1 0 16,21 1-16,21-44 31,1 1-15,20 0-16,-21 0 0,0 0 16,0 0-16,22-1 0,-22 1 0,21 0 15,-21 0-15,22 0 0,-22 0 16,0-1-16,0 1 0,0 21 15,-42 0 1,0 21 0,0-21-16,0 22 0,-22-1 0,22-21 15,-21 21-15,0 0 0,20-21 0,-20 21 16,21-21-16,0 21 0,0-21 16,21 22-16,-22-1 15,22 0-15,0 0 16,0 0-16,0 0 0,22 1 15,-22-1-15,21 0 0,0 0 16,0-21-16,-21 21 0,21 0 16,0-21-16,1 0 0,-1 0 0,0 0 15,0 0-15,0 0 0,0 0 16,1 0-16,20 0 0,0 0 0,-21-21 16,22 0-16,20 21 0</inkml:trace>
  <inkml:trace contextRef="#ctx0" brushRef="#br0" timeOffset="62684.96">29887 5969 0,'-21'0'0,"42"0"0,-63 0 0,21 0 16,0 0-16,-1 0 0,1 0 0,0 21 15,0 0-15,0 22 0,0-22 16,-1 0-16,1 0 0,0 22 0,21-22 15,0 21-15,-21-21 0,21 22 0,0-22 16,0 0-16,0 21 0,0-21 16,0 1-16,0-1 0,0 0 0,21 0 15,-21 0-15,21-21 0,0 21 16,1-21-16,-1 0 0,0 0 0,21 0 16,-21 0-16,22 0 15,-22 0-15</inkml:trace>
  <inkml:trace contextRef="#ctx0" brushRef="#br0" timeOffset="62963.74">30438 5906 0,'0'0'0,"0"-22"0,0 1 0,21 21 31,0 0-16,0 0-15,0 21 0,22 1 0,-22-1 16,0 0-16,0 0 0,0 0 16,0 0-16,1 22 0,-22-1 0,0-21 15,0 22-15,0-1 0,0 0 16,0 1-16,-22-22 0,-20 21 0,21 0 16,0 1-16,-22-1 0,1-21 15,21 22-15,-21-22 0,-1 0 0,-20 0 16,20 0-16,1 22 0,0-22 0,-1 0 15</inkml:trace>
  <inkml:trace contextRef="#ctx0" brushRef="#br0" timeOffset="64571.9">1164 9610 0,'0'-21'31,"21"21"-15,-21-22-16,0 1 0,0 0 15,21 21-15,-21-21 0,0 0 0,0 0 16,0-1-16,-21 1 16,0 21-16,0-21 0,-21 21 0,20-21 15,-20 21-15,21 0 0,-21 0 16,-1 0-16,1 21 0,21 0 16,-22 0-16,1 1 0,0-1 0,-1 21 15,22 0-15,0 1 0,-21-1 16,42 0-16,0 1 0,-21 20 15,21-20-15,0-1 0,0 0 16,0 1-16,21-22 0,0 21 0,0-21 16,0 0-16,0 1 0,1-22 15,-1 0-15,21 0 0,-21 0 0,0 0 16,22 0-16,-22 0 0,21-22 16,-21 1-16,22 0 0,-1-21 0,-21 21 15,22-22-15,-1 1 0,0 0 16,-21-1-16,22 1 0,-22-22 15,21 22-15,-21-21 0,1 20 0,-1-20 16,-21 20-16,0 1 0,0-21 0,0 20 16,0 1-16,0 21 15,0-22-15,-21 22 0,21 0 0,-22 21 16,1 0-16,0 0 0,0 0 16,0 21-16,21 22 0,-21-22 0,-1 21 15,22 0-15,-21 1 0,21-1 16,0 22-16,0-22 0,0 21 15,0-20-15,-21 20 0,21-20 0,0-1 16,0 0-16,0 1 0,0-1 16,0-21-16,21 0 0,0 0 15,-21 1-15,22-22 0,-1 0 16,21 0-16,-21 0 0,22 0 0,-22 0 16,21-22-16,0 1 0,-20 0 15,20 0-15,0 0 0,1-22 0,-22 22 16</inkml:trace>
  <inkml:trace contextRef="#ctx0" brushRef="#br0" timeOffset="65475.84">1863 9462 0,'0'-22'0,"0"44"0,-22-22 31,1 21-31,0 21 16,0-21-1,0 0-15,21 22 0,-21-22 0,21 21 16,-22-21-16,22 22 0,0-22 15,0 21-15,0-21 0,0 1 0,0-1 16,0 0-16,0 0 0,22 0 16,-1-21-16,0 0 15,21 0-15,-21 0 0,1 0 0,-1-21 16,21 0-16,-21 21 0,22-21 16,-22-22-16,0 22 0,0 0 0,0 0 15,0-21-15,1 20 0,-22-20 16,0 0-16,0 21 0,0-22 0,0 22 15,0-21-15,-22 21 16,1-1-16,-21 1 0,21 0 0,0 21 16,-22 0-16,22 0 0,-21 0 15,21 0-15,-22 21 0,22 0 0,0 1 16,-21-1-16,20 21 0,1-21 16,21 22-16,0-1 0,0 0 0,0 1 15,0-1-15,0-21 0,21 21 16,1-20-16,-1 20 0,21-21 0,-21-21 15,22 21-15,-22-21 0,21 0 16,0 0-16,-20 0 0,20 0 0,0 0 16,22-21-16,-22 21 0,0-21 15,1 0-15,-1 0 0,0-1 16,1-20-16,-1 21 0,-21 0 0,0-22 16,1 22-16,-1-21 0,-21 21 15,0 0-15,0-22 0,0 22 0,0 0 16,0 0-16,-21 21 15,21 21 1,0 0-16,-22 0 0,1 0 16,21 1-16,-21 20 0,21-21 0,0 21 15,0-20-15,0-1 0,0 21 16,0-21-16,0 0 0,0 1 16,21-1-16,0-21 0,1 0 15,-1 0-15,0 0 0,0 0 16,0 0-16,0 0 0,1-21 0,-1-1 15,21 1-15,-21 0 0,0 0 16,1 0-16,-1 0 0,0-1 0,-21-20 16,21 21-16,-21 0 0,21-22 15,-21 22-15,21 0 0,-21-21 0,0 21 16,0-1-16,0 44 31,0-1-31,-21 21 0,21-21 16,0 22-16,-21-22 0,21 21 15,0 0-15,0-20 0,0 20 16,0-21-16,0 21 0,0-20 16,21-1-16,0-21 0,-21 21 0,22-21 15,-1 21-15,0-21 0,21 0 16,-21 0-16,22-21 0,-22 0 16,21 0-16,1-1 0,-1 1 0,0 0 15,1 0-15,-1-21 0,0-1 16,1 1-16,-1 0 0,-21-1 0,0 1 15,0 0-15,1-1 0,-1 1 0</inkml:trace>
  <inkml:trace contextRef="#ctx0" brushRef="#br0" timeOffset="65919.59">3535 9250 0,'0'-127'16,"0"296"-16,0-211 0,0-106 15,0 127-15,-21 21 16,-1 21-16,22 0 16,0 0-16,0 21 0,-21 1 0,21-1 15,0 0-15,-21-20 0,21 20 16,0 0-16,0 1 0,0-1 0,0 0 15,0-21-15,-21 22 0,21-22 16,0 0-16,0 0 0,0 0 0,0 1 16,0-1-16,-21-21 0,21-21 47,0-1-47,0 1 15,0-21-15,0 21 0,0 0 16,21-1-16,0 1 0,21-21 0,-20 21 15,20 0-15,-21-1 0,21 1 16,1 0-16,-22 21 0,21 0 0,-21 0 16,1 0-16,20 0 0,-21 21 0,0 0 15,0 1-15,1-1 0,-22 0 16,21 0-16,0 0 0,-21 0 0,0 1 16,0-1-16,0 21 0,-21-21 15,0 0-15,-1 1 0,-20-1 0,21 0 16,-21 0-16,-1 0 0,22 0 0,-21 1 15,-1-22-15,1 0 16,0 21-16,21-21 0,-22 0 0,22 0 16,0 0-16,0 0 0,21-21 15,0-1-15,0 1 0,0 0 16,21 0-16,0 0 0,0-22 0,22 22 16,-22-21-16</inkml:trace>
  <inkml:trace contextRef="#ctx0" brushRef="#br0" timeOffset="66204.42">4487 8805 0,'-106'43'16,"106"-1"-1,-21-21-15,0 43 0,0-22 0,0 22 16,0-22-16,-1 21 0,1-20 0,21 20 15,-21-20-15,0-1 0,0 21 16,21-41-16,-21 20 0,21 0 0,0-21 16,0 22-16,0-22 0,0 0 15,0 0-15,0 0 0,21-42 32,0 21-17,0-21-15,0 0 0,0 0 16,1-22-16,-1 22 0</inkml:trace>
  <inkml:trace contextRef="#ctx0" brushRef="#br0" timeOffset="66548.08">4403 9419 0,'0'21'16,"0"1"0,21-22 15,0 0-31,0 0 0,0 0 15,0-22-15,64-20 16,-85 21 0,21 0-16,0 0 0,-21-1 15,0 1-15,0 0 0,0 0 16,-21 0-16,0 21 0,0 0 16,0 0-16,0 0 0,-1 0 0,1 21 15,0 0-15,-21 0 0,21 22 0,-1-22 16,1 0-16,0 21 0,21 1 15,0-22-15,0 21 0,0-21 0,0 22 16,0-22-16,0 0 0,21 0 16,0 0-16,1-21 0,-1 21 0,0-21 15,21 0-15,-21 0 0,22 0 0,-1 0 16,0-21-16,1 0 16,-1 0-16,0 0 0</inkml:trace>
  <inkml:trace contextRef="#ctx0" brushRef="#br0" timeOffset="67048.78">5588 9271 0,'0'0'0,"0"-21"0,0 0 16,21 0-16,-21-22 15,0 22-15,0 0 0,0 0 16,-21 0-16,0 21 0,0-22 0,-1 22 16,1-21-16,0 21 0,-21 0 15,21 0-15,-1 21 0,-20 1 0,21-1 16,0 21-16,0-21 0,-1 22 0,1-1 16,0-21-16,0 21 0,0 1 15,21-1-15,0-21 0,0 22 0,0-1 16,0-21-16,0 21 0,0-20 0,0-1 15,0 0-15,21 0 0,0 0 16,0 0-16,0-21 0,1 0 0,20 0 16,-21 0-16,21 0 0,1 0 15,-1 0-15,22-21 0,-22 0 16,21 0-16,1 0 0,-1-22 0,1 22 16,-1-21-16,1 0 0</inkml:trace>
  <inkml:trace contextRef="#ctx0" brushRef="#br0" timeOffset="67503.72">6392 8890 0,'0'-42'0,"0"84"0,0-127 0,0 64 0,0 0 16,0 0-16,-21 0 0,0 21 0,0 0 15,0 0-15,-1 0 16,22 21-16,-21 0 0,0 21 0,0-20 16,0 20-16,21 21 0,-21-20 15,-1 20-15,22-20 0,-21-1 16,21 21-16,-21-20 0,0-1 0,21 0 15,0 1-15,0-22 0,0 21 0,0-21 16,0 22-16,0-22 0,0 0 16,21 0-16,0-21 0,0 0 0,1 21 15,-1-21-15,0 0 0,0 0 0,21 0 16,-20 0-16,-1-21 0,21 0 16,-21 0-16,0 21 0,22-21 0,-22 0 15,0-1-15,0 1 0,0-21 0,1 21 16,-1 0-16,-21-1 0,0 1 15,0 0-15,0 0 16,0 42 0,-21 0-1,21 0-15,-22 1 0,22-1 0,-21 0 16,21 0-16,-21 0 0,21 0 0,0 1 16,0-1-16,0 0 15,0 0-15,0 0 16,21-21-16,0 0 15,1 0-15,-1 0 0,0-21 0,0 0 16,0 21-16,-21-21 0,21 0 16,1-1-16,-1 1 0,0 0 0</inkml:trace>
  <inkml:trace contextRef="#ctx0" brushRef="#br0" timeOffset="67680.62">6773 9038 0,'0'0'0,"0"-21"0,0 0 16,-21 21 15,0 0-31,21 21 16,0 0-16,0 0 15,21 1 1,0-22-16,0 0 0,1 21 16,-1-21-16,0 0 0,0 0 15</inkml:trace>
  <inkml:trace contextRef="#ctx0" brushRef="#br0" timeOffset="68508.14">7281 9102 0,'0'0'16,"21"0"-16,-21-21 0,0-1 15,-21 22 1,0 0 0,0 0-16,0 22 15,0-1-15,-1 0 0,1 0 0,0 0 16,0 0-16,0 22 0,0-22 15,-1 21-15,1-21 0,0 22 16,21-22-16,0 0 0,0 21 0,0-20 16,0-1-16,0 0 0,0 0 15,0 0-15,21-21 0,0 21 0,22-21 16,-22 0-16,21 0 0,-21 0 0,22 0 16,-1-21-16,0 0 0,-20 21 15,20-21-15,-21 0 0,21 0 0,-20-1 16,20-20-16,-21 21 0,0-21 0,0 20 15,1-20-15,-1 0 0,0-22 16,0 22-16,-21-22 0,21 1 0,0 21 16,-21-22-16,22 1 0,-22 20 0,0 1 15,0 21-15,0 0 16,0-1-16,0 1 0,0 42 16,0 1-16,0-1 15,0 0-15,-22 21 0,22 1 16,0 20-16,-21-21 0,0 1 0,21-1 15,-21 22-15,0-22 0,21 0 0,-21 1 16,21-22-16,-22 21 0,1-21 16,21 0-16,0 1 0,-21-1 0,21 0 15,-21-21-15,21-21 32,21 0-17,0 21-15,0-22 0,-21 1 16,22 0-16,-1 0 0,21 0 15,-21-22-15,0 22 0,1 0 0,-1-21 16,21 21-16,-21-1 0,0 22 0,1-21 16,-1 0-16,-21 42 31,-21 0-15,-1-21-16,1 22 0,0-22 15,0 0-15,0 21 0,-22-21 0,22 0 16,0 21-16,0-21 0,0 0 15,0 0-15,-1 21 16,22 0 0,0 0-1,22 1-15,-1-22 16,-21 21-16,21 0 0,0 0 0,0-21 16,0 21-16,-21 0 0,22-21 0,-1 22 15,-21-1-15,21-21 0,-21 21 16,21-21-16,0 0 0,-21 21 0,21-21 15,1 0-15,-1 0 16,0 0-16,0 0 0,0 0 16,0-21-16</inkml:trace>
  <inkml:trace contextRef="#ctx0" brushRef="#br0" timeOffset="69263.57">9419 8911 0,'0'0'0,"-42"0"0,21 21 16,-1-21-16,1 0 16,42 0-1,22 0-15,-22 0 16,21 0-16,1 0 0,20 0 15,1 0-15,-1 0 0,22 0 16,-1 0-16,22 0 0,0 0 0,0 0 16,0 0-16,0 0 0,21 0 15,0 0-15,21 0 0,-21 0 0,21-21 16,-21 0-16,0 21 0,0 0 0,-21 0 16,0-21-16,-22 21 0,1 0 15,0 0-15,-22-21 0,-21 21 0,1 0 16,-1 0-16,-21-21 0,-21-1 15,-42 1 1,21 21-16,0 0 0,-22-21 0,1 0 16,21 21-16,-22 0 15,22 0-15,-21-21 0,0 21 0,20 0 16,1 0-16,-21 0 0,21-21 0,0 21 16,-1 0-16,1 0 0,0 0 15,42 0 1,0 0-1,22 0-15,-22 0 16,0 0-16,21 0 0,1 0 0,-22-22 16,21 22-16,1 0 0,-1 0 0,-21 0 15,21 0-15,-20 0 0,-1 0 16,0 0-16,-21 22 0,0-1 16,-21 0-16,0 0 0,-22 0 15,22 22-15,-21-22 0,-1 21 16,1-21-16,0 0 0,-1 1 0,1 20 15,0-21-15,-1 0 0,1 0 0,21 1 16,-21-22-16,20 21 0,1-21 16,0 0-16,0 0 0</inkml:trace>
  <inkml:trace contextRef="#ctx0" brushRef="#br0" timeOffset="69989.23">13652 8530 0,'0'0'0,"22"-21"0,-1 0 15,0 0-15,-21 0 16,0 42-1,0 0 1,-21 0-16,0 0 0,-1 0 16,22 22-16,-21-22 0,0 21 0,21 1 15,-21-1-15,0 0 0,21 1 16,-21-1-16,-1-21 0,22 21 0,-21 1 16,0-22-16,0 21 0,0-21 0,0 1 15,-1-1-15,22 0 0,0 0 16,0-42 15,22 0-31,-1 0 0,0-1 0,0-20 16,-21 21-16,21-21 0,0-1 15,1-20-15,-1 20 0,0 1 0,0 0 16,0-22-16,0 22 0,22-22 0,-22 22 16,0 0-16,0-1 0,0 1 15,1 0-15,-1-1 0,0 22 0,0 0 16,21 21-16,-20 0 0,-1 0 15,0 0-15,0 21 0,0 0 0,0 1 16,1 20-16,-22 0 0,0-21 16,21 22-16,-21-1 0,0 0 15,0 1-15,0 20 0,0-20 0,0-1 16,0 0-16,0 1 0,0-1 0,0 0 16,0 1-16,0-22 0,0 21 15,0-21-15,0 0 0,0 1 0,0-1 16,-21-21-16,-1 0 15,1 0 1,0 0-16</inkml:trace>
  <inkml:trace contextRef="#ctx0" brushRef="#br0" timeOffset="70172.12">13441 8911 0,'0'0'0,"0"-21"31,21 21-31,0 0 0,0 0 16,22 0-16,-22-21 0,21 21 0,0 0 16,1-21-16,-1 21 0,0-21 0,22 21 15,-1-22-15,-20 22 0,20-21 16,1 0-16,-1 0 0,22 21 0,-22-21 16,-20 0-16</inkml:trace>
  <inkml:trace contextRef="#ctx0" brushRef="#br0" timeOffset="70424.17">14711 8530 0,'-64'0'16,"43"0"-1,0 21-15,0 1 0,-22-1 0,22-21 16,-21 21-16,21 0 0,-22 21 0,22-20 16,-21 20-16,21-21 0,0 21 15,-1 1-15,1-1 0,21 0 0,0-20 16,0 20-16,0 0 0,0-21 0,0 1 15,0-1-15,0 0 0,21 0 16,1 0-16,-1 0 0,21-21 16,-21 0-16,0 0 0,22 0 0,-1 0 15,0 0-15,-20 0 0,20 0 16,0-21-16,1 0 0,-1 0 0,0 0 16,1 0-16,-22-22 0</inkml:trace>
  <inkml:trace contextRef="#ctx0" brushRef="#br0" timeOffset="70904.75">15092 8700 0,'0'0'15,"21"-43"-15,-21 1 0,21 0 0,0-1 0,-21 1 16,0-22-16,0 43 0,0-21 16,0 0-16,0 20 0,0 1 0,0 0 15,-21 42 1,0 0 0,0 22-16,0-22 0,21 21 0,-22 1 15,1-22-15,0 21 0,21 0 16,0 22-16,0-22 0,-21 1 0,21-1 15,0 0-15,-21 1 0,21-1 0,0 0 16,0-21-16,0 22 0,0-22 16,0 0-16,0 0 0,0 0 0,0 1 15,21-22-15,0 0 0,0 0 16,0 0-16,1 0 16,-1-22-16,0 1 15,0 0-15,21 0 0,-20 0 0,-1 0 16,0-1-16,21-20 0,-21 21 15,1 0-15,-1-22 0,0 22 0,0 0 16,0 0-16,-21 0 0,0 0 0,0 42 47,-21-21-47,0 21 0,0 21 0,21-21 16,-21 1-16,-1-1 0,22 21 15,-21-21-15,21 0 0,0 1 0,0-1 16,0 0-16,0 0 0,0 0 15,0 0-15,0 1 16,0-1-16,21-21 0,1 0 16,-1 0-16,0 0 0,21 0 0,-21 0 15,22-21-15,-1-1 0,0 1 16,-20 0-16</inkml:trace>
  <inkml:trace contextRef="#ctx0" brushRef="#br0" timeOffset="71596.36">15917 8721 0,'0'-21'0,"0"42"0,0-64 15,0 22 1,-21 21-16,21 21 16,-21-21-16,0 22 15,0-1-15,21 0 0,-22 21 0,22-21 16,-21 1-16,21 20 0,0-21 16,-21 21-16,21-20 0,0-1 0,0 0 15,0 0-15,0 0 0,0 0 16,0 1-16,0-1 15,21-21-15,0 0 16,1 0-16,-1 0 16,-21-21-16,0-1 0,0 1 15,0 0-15,0 0 0,0-21 0,0 20 16,0 1-16,0-21 0,0 0 16,0-1-16,0 22 0,0-21 15,0 21-15,21-22 0,0 22 0,0 0 16,0 0-16,1 0 0,-1-1 15,0 22-15,21 0 0,-21 0 0,1 0 16,-1 0-16,0 0 0,21 22 0,-21-1 16,1 0-16,-1 0 0,0 21 15,0-20-15,-21 20 0,0 0 0,21 1 16,-21-22-16,0 21 0,0-21 16,0 22-16,0-22 0,0 0 0,0 0 15,0 0-15,-21 0 0,0-21 0,21 22 16,-21-22-16,0 0 0,-1 0 15,1 0 1,21-22 0,0 1-16,0 0 0,0 0 15,0 0-15,21 0 0,1-1 0,-1-20 16,0 0-16,21 21 0,-21-22 0,22 1 16,20 21-16,-20-22 0,20 22 15,-21-21-15,22 21 0,-1 21 0,-20 0 16,20 0-16,-20 0 0,-22 0 0,0 0 15,0 21-15,0 21 16,-21-21-16,0 22 0,0-1 0,0-21 0,0 22 16,0-1-16,-21 0 0,0-21 0,0 22 15,0-22-15,-1 0 16,-20 0-16,21 0 0,0 1 0,0-22 16,21 21-16,21-21 31,0 0-31,0-21 0,0-1 15,0 1-15,22 0 0</inkml:trace>
  <inkml:trace contextRef="#ctx0" brushRef="#br0" timeOffset="71976.38">17568 8573 0,'21'-22'0,"-42"44"0,42-65 15,-42 43-15,0 0 16,-21 0-16,21 0 0,-22 0 15,1 0-15,0 0 0,20 0 0,-20 21 16,21-21-16,-21 22 0,20-1 0,22 0 16,0 0-16,0 0 15,0 0-15,22-21 16,-1 22-16,0-22 0,0 0 0,21 21 16,-20 0-16,20-21 0,-21 21 15,0-21-15,22 21 0,-22-21 0,0 21 16,0-21-16,-21 22 0,0-1 0,21 0 15,-21 0-15,0 0 16,0 0-16,-21 1 0,0-1 16,0 0-16,-22 0 0,22-21 0,-21 21 15,0-21-15,20 0 0,-20 21 16,0-21-16,21 0 0,-22 0 0,22 0 16,0 0-16,-21 0 0,20 0 0,1 0 15,0 0-15,0-21 16,21 0-16,-21 0 0,21 0 15,-21 0-15,-1-1 0,22 1 0</inkml:trace>
  <inkml:trace contextRef="#ctx0" brushRef="#br0" timeOffset="72211.44">15981 8149 0,'0'0'16,"-21"0"-16,-1 0 0,22-21 15,-21 21-15,21-21 16,-21 21 31,0 0-47</inkml:trace>
  <inkml:trace contextRef="#ctx0" brushRef="#br0" timeOffset="72416.32">14986 8530 0,'-21'0'0,"42"0"0,-21 0 15,42 0-15,-21 0 16,22 0-16,-22 0 0,21 0 16,22 0-16,-22 0 0,22-21 0,-22 21 15,21 0-15,-20-21 0,20 0 16,-20 21-16,-1-21 0,-21-1 0,21 22 16</inkml:trace>
  <inkml:trace contextRef="#ctx0" brushRef="#br0" timeOffset="72907.96">18330 8001 0,'0'0'0,"21"-21"0,1 0 0,-22 0 16,0-1-16,-22 22 31,1 0-31,0 22 0,-21-1 16,21 0-16,-1 0 0,-20 0 16,21 22-16,0-22 0,0 21 0,-1-21 15,1 0-15,0 22 0,21-22 0,-21 0 16,21 0-16,0 0 0,0 1 15,0-1-15,21 0 0,0-21 16,0 0-16,1 21 0,-1-21 16,0 0-16,21 0 0,-21 0 15,22 0-15,-1 0 0,-21-21 0,22 21 16,-1-21-16,-21 0 0</inkml:trace>
  <inkml:trace contextRef="#ctx0" brushRef="#br0" timeOffset="73388.32">18669 7768 0,'0'0'0,"-42"-21"0,20 21 15,1 0-15,-21 0 0,0 0 16,-1 0-16,1 0 0,0 0 0,-22 0 16,22 21-16,-22-21 0,22 21 0,0 1 15,-22 20-15,22-21 0,21 21 16,-22 1-16,1-1 0,21 0 0,-22 22 15,22-22-15,21 1 0,0 20 16,-21-21-16,21 1 0,0-1 0,0 0 16,0-20-16,21 20 0,0-21 0,1 0 15,20 0-15,-21 1 0,21-1 16,1-21-16,-1 21 0,0-21 0,1 0 16,-1 0-16,22 0 0,-22 0 0,0 0 15,22 0-15,-22-21 16,0 0-16,22-1 0,-22 1 0,1 0 15,-1 0-15,0-21 0,1 20 0,-22-20 16,21 0-16,-21-22 0,0 22 16,1-22-16,-22 1 0,0 21 0,0-22 15,0 22-15,0-1 0,-22 1 16,1 21-16,-21-21 0,0 20 0,-1 1 16,1 21-16,-22 0 0,22 0 0,-21 0 15,-1 0-15,22 0 0,-22 0 16,22 21-16,0 1 0,-1-1 0,22 0 15,0 0-15,0 0 0,21 22 0,0-22 16,0 0-16,0 21 16,0-21-16,21 1 0,0 20 0,21-21 15,1 0-15</inkml:trace>
  <inkml:trace contextRef="#ctx0" brushRef="#br0" timeOffset="73960.73">19262 8784 0,'0'0'0,"-43"0"0,22 0 16,0 0-16,0 0 0,42 0 15,0 0 1,21 0-16,1 0 0,20 0 16,-20-21-16,41 21 0,-20 0 0,-1 0 15,22 0-15,-22 0 0,22 0 0,-21 0 16,-1 0-16,1 0 0,-22 0 16,0 0-16,22-21 0,-43 21 0,21 0 15,-21 0-15,1-21 0,-1 0 0,-21-1 16,0 1-1,-21 0-15,-1 21 16,1-21-16,0 0 0,0 21 0,-21 0 16,20-21-16,-20 21 0,21 0 15,-21 0-15,20 0 0,1-22 0,0 22 16,42 0 15,0 0-31,1 0 0,-1 0 16,0 0-16,0 0 0,0 22 15,0-22-15,1 0 0,-22 21 16,21 0-16,-21 0 0,0 0 16,0 0-16,0 1 0,-21-1 15,-1 21-15,1-21 0,0 0 16,-21 1-16,21-1 0,-22 0 0,1 0 16,0 0-16,20 0 0,-20 1 0,0-22 15,21 21-15,-22-21 0,22 0 16,0 0-16,0 0 0,0 0 0</inkml:trace>
  <inkml:trace contextRef="#ctx0" brushRef="#br0" timeOffset="75296.19">21971 8805 0,'0'-21'0,"42"-21"16,-21 42-16,1-21 0,-1 0 15,-21-1-15,21 1 0,-21 0 0,21 0 16,-21 0-16,0 0 16,0-1-16,0 1 0,0 0 0,-21 0 15,0 21-15,0-21 0,-1 0 0,1 21 16,-21 0-16,21 0 0,-22 0 15,22 0-15,-21 0 0,0 21 16,20 0-16,-20 0 0,0 0 0,21 22 0,-1-22 16,-20 0-16,21 21 0,0 1 15,0-1-15,-1-21 0,22 21 16,0 1-16,0-22 0,0 0 0,0 21 16,0-20-16,22-1 15,-1 0-15,0-21 0,0 0 0,21 0 16,-20 0-16,20 0 0,-21-21 0,21 0 15,1 21-15,-1-22 0,0 1 16,-20-21-16,20 21 0,0-22 0,-21 22 16,22-21-16,-22 0 0,0 20 15,0-20-15,0 0 0,1-1 0,-22 1 16,0 0-16,0-1 0,0-20 0,0 21 16,0-1-16,0 1 0,0 0 15,0-1-15,0 1 0,0 21 16,0 0-16,-22 21 15,1 21-15,21 0 0,-21 21 16,21 1-16,0-1 0,-21 0 0,21 1 16,-21-1-16,21 0 0,0 1 15,0-1-15,0 0 0,0 1 0,0-22 16,0 21-16,0-21 0,0 0 0,0 22 16,0-22-16,21 0 15,0-21-15,0 0 0,0 0 0,1 0 16,-1 0-16,21 0 0,-21 0 15,22 0-15,-22-21 0,21 0 0,0 0 16,-20-1-16,20 1 0,0 0 16,-21 0-16,1 0 0,20 0 15,-21-1-15,0-20 0,0 21 0,1 0 16,-22 0-16,-22 21 31,1 21-31,0 0 16,0 0-16,0 0 0,0 0 0,-1 1 15,1-1-15,0 0 0,0 21 16,0-21-16,21 1 0,-21-1 0,21 21 16,0-21-16,0 0 0,0 1 15,21-1-15,0 0 0,21-21 0,-21 21 16,22-21-16,-1 0 0,0 0 16,1 0-16,-1 0 0,0 0 15,22-21-15,-22 0 0,1 21 0,-1-21 16,0-22-16,-21 22 0,22 0 0,-22 0 15,0-22-15,0 22 0,-21-21 16,0 21-16,0-22 0,0 22 0,0-21 16,-21 21-16,0-22 0,0 22 0,-22 0 15,1 0-15,21 0 0,-21 21 16,-1 0-16,1 0 0,0 0 0,-1 21 16,1-21-16,0 21 0,-1 21 15,22-20-15,-21-1 0,21 21 16,-1-21-16,22 22 0,0-22 0,0 21 15,0-21-15,0 0 0,0 22 16,0-22-16,22 0 0,20 0 0,-21 0 16,21 1-16,1-22 0,-1 0 0,0 21 15,1-21-15,-1 0 0,0 0 16,1-21-16,-1 21 0,-21-22 0,22 1 16,-1 0-16</inkml:trace>
  <inkml:trace contextRef="#ctx0" brushRef="#br0" timeOffset="75700.75">23431 8488 0,'0'0'0,"22"-42"0,-22 20 0,0 1 16,0 0 0,-22 42-1,22 0-15,-21 1 16,0-1-16,0 0 0,21 0 16,0 0-16,-21 22 0,21-22 0,-21 0 15,21 0-15,0 0 0,0 0 0,0 1 16,0-1-16,21 0 15,0-21-15,0 0 0,0 0 0,0 0 16,1 0-16,-1 0 0,21 0 0,0 0 16,-20 0-16,20-21 15,0 0-15,-21-1 0,22 1 0,-22 0 16,0 0-16,0 0 0,0 0 0,-21-1 16,0-20-16,22 21 0,-22 0 15,0 0-15,0-1 0,0 1 0,-22 42 31,22 1-15,-21-1-16,21 0 0,0 0 0,-21 21 16,21-20-16,-21-1 0,21 21 15,0-21-15,0 0 0,0 1 0,0 20 16,0-21-16,0 0 0,0 0 16,21-21-16,0 0 15,0 0-15,1 0 0,-1 0 0,0 0 16,0-21-16</inkml:trace>
  <inkml:trace contextRef="#ctx0" brushRef="#br0" timeOffset="76204.46">24342 7959 0,'0'0'0,"-22"0"0,1 0 16,0 0-16,21 21 0,-21 0 0,0 0 15,0 22-15,21-1 0,-22 0 16,22 1-16,-21 20 0,21-21 16,-21 1-16,21-1 0,0 0 0,0-20 15,0 20-15,-21-21 0,21 21 16,0-20-16,0-1 0,0 0 0,-21 0 16,21 0-16,-21-21 15,-1 0 1,22-21-1,0 0-15,0 0 16,0 0-16,0-1 0,22 1 16,-1 0-16,0 0 0,0-21 0,21 20 15,-20 1-15,20 0 0,-21 0 16,21 0-16,-20 21 0,20 0 16,-21 0-16,0 0 0,0 21 0,1 0 15,-1 0-15,0 0 0,0 1 0,-21-1 16,0 0-16,0 21 0,0-21 15,0 1-15,-21-1 0,0 0 0,0 0 16,-1 0-16,1 0 0,0 1 0,0-22 16,-21 21-16,20 0 0,-20-21 15,21 0-15,0 21 0,0-21 0,-1 0 16,1 0-16,0 0 0,0 0 16,21-21-16,0 0 15,0 0-15,21-1 16,0 1-16,0-21 0</inkml:trace>
  <inkml:trace contextRef="#ctx0" brushRef="#br0" timeOffset="76476.3">25146 7895 0,'0'0'0,"-21"0"16,0 0-16,-1 21 0,1 1 15,0 20-15,-21-21 0,21 21 0,-1 1 16,1-1-16,0 0 16,0 22-16,0-22 0,-22 1 0,43-1 15,-21-21-15,0 21 0,21 1 0,0-22 16,0 0-16,0 21 0,0-20 16,0-1-16,0 0 0,0 0 0,0 0 15,21-21 16,0 0-31,1 0 0</inkml:trace>
  <inkml:trace contextRef="#ctx0" brushRef="#br0" timeOffset="76836.11">25082 8403 0,'22'0'16,"-1"0"-1,0 0-15,0 0 16,0 0-16,0-21 0,1 0 16,-1 21-16,0-21 0,0 21 15,0-21-15,0-1 0,1 22 0,-22-21 16,21 0-16,-21 0 0,21 0 16,-21 0-16,0-1 0,-21 22 15,0 0 1,-1 0-16,-20 22 0,21-1 15,0 0-15,0 0 0,-22 0 0,22 22 16,0-22-16,0 21 0,0 0 0,-1-20 16,1-1-16,21 21 0,0-21 15,0 0-15,0 1 0,0-1 0,0 0 16,0 0-16,21 0 0,1-21 16,-1 0-16,0 0 0,0 0 15,0 0-15,0 0 0,22 0 0,-1 0 16,-21-21-16,22 21 0,-1-21 15</inkml:trace>
  <inkml:trace contextRef="#ctx0" brushRef="#br0" timeOffset="77540.97">26162 8086 0,'0'-21'0,"0"42"0,0-64 15,-21 43-15,0 0 0,-1 0 16,1 0-16,0 0 0,0 22 0,-21-1 15,20 0-15,1 0 0,0 21 16,-21-20-16,21 20 0,-1 0 0,22 1 16,0-1-16,-21-21 0,21 21 15,0-20-15,0 20 0,0-21 0,0 0 16,0 0-16,21 1 0,1-22 16,-1 21-16,21-21 0,-21 21 15,0-21-15,1 0 0,20 0 0,0 0 16,1 0-16,-22 0 0,21-21 15,0 21-15,1-21 0,-22-1 0,21 1 16,-21-21-16,1 21 0,-1-22 0,21 1 16,-21 0-16,0-1 0,1-20 15,-1-1-15,0 22 0,-21-21 0,21 20 16,0 1-16,-21 0 0,0-1 16,0 1-16,21 21 0,-21 0 15,0-1-15,0 1 0,0 42 31,-21 1-31,21 20 0,-21 0 0,0 1 16,0 20-16,21-21 0,-21 22 0,-1-1 16,1-20-16,21-1 0,0 0 15,0 1-15,-21-1 0,21 0 0,0-20 16,0-1-16,0 0 0,0 0 16,0 0-16,21 0 0,0-21 0,1 22 15,-1-22-15,0 0 0,0 0 0,0 0 16,0 0-16,1 0 0,-1 0 15,0-22-15,0 1 0,0 0 16,0 21-16,1-21 0,-22-21 0,21 20 16,0 1-16,0 0 0,0-21 15,0 21-15,-21-1 0,22 22 16,-22 22 0,0-1-16,0 21 15,-22-21-15,1 0 0,21 1 0,0-1 16,0 0-16,-21 0 0,21 0 15,0 0-15,0 1 16,21-22 0,0 0-16,1 0 15,-1 0-15,21 0 0,-21 0 0,0 0 0,1-22 16,-1 1-16,0 0 16</inkml:trace>
  <inkml:trace contextRef="#ctx0" brushRef="#br0" timeOffset="77719.86">27093 8086 0,'0'0'0,"-21"0"0,0 0 15,0 0 1,21 21 15,21-21-15,0 0-16,0 0 15,0 0-15</inkml:trace>
  <inkml:trace contextRef="#ctx0" brushRef="#br0" timeOffset="78540.39">27644 8043 0,'0'0'15,"0"-21"-15,-22 21 31,1 0-31,0 0 0,0 0 16,0 21-16,0 22 0,-1-22 16,1 21-16,0 1 0,0-1 0,0 0 15,0 1-15,-1-1 0,22 0 16,-21 1-16,21-22 0,0 21 0,0-21 16,0 0-16,0 1 0,0-1 0,21 0 15,1-21-15,-1 0 0,0 0 16,21 0-16,-21 0 0,22 0 0,-22 0 15,21 0-15,1 0 0,-22-21 16,21 0-16,-21-1 0,22 1 0,-22-21 16,21 21-16,-21-22 0,22-20 15,-1 21-15,-21-22 0,21 1 16,-20-1-16,20 1 0,-21-1 0,0 22 16,0-22-16,1 43 0,-1-21 0,0 21 15,-21-22-15,0 22 16,-21 42-1,0 0-15,21 1 16,-22-1-16,1 0 0,0 21 0,0 1 16,0-22-16,21 21 0,-21 0 15,-1 1-15,1-1 0,0 0 0,21-20 16,0 20-16,-21-21 0,0 21 0,21-20 16,-21-1-16,21 0 15,-22 0 1,22-42-1,0 0 1,22 0-16,-1 21 0,0-22 16,0 1-16,21 0 0,-20 0 15,20-21-15,-21 20 0,21 1 0,-20 0 16,20 21-16,-21-21 0,0 21 16,0 0-16,1-21 0,-1 21 15,-42 0 16,-1 0-31,1 0 16,0 0-16,0 0 0,-21 0 16,20 0-16,1 21 0,-21-21 0,21 21 15,0-21-15,-1 21 0,1 0 0,0 1 16,0-1-16,0 0 0,0 0 16,21 0-16,0 0 0,0 22 0,0-22 15,0 0-15,0 0 0,0 0 16,0 1-16,21-1 0,0 0 15,0-21-15,0 21 0,0-21 16,1 0-16,-1 21 0,21-21 0,0 0 16,1 0-16,20 0 0,-20 0 0,-1 0 15,0 0-15,-21 0 0,22 0 16,-22-21-16,0 21 0,21-21 16</inkml:trace>
  <inkml:trace contextRef="#ctx0" brushRef="#br0" timeOffset="78828.75">29125 7853 0,'0'0'0,"-21"0"0,0 0 16,0 0-16,0 0 15,-1 0-15,1 0 0,0 0 16,0 0-16,0 21 0,0 0 15,-1 22-15,1-22 0,21 21 0,-21-21 16,21 22-16,-21-1 0,21-21 16,-21 21-16,21 1 0,0-22 0,0 21 15,0-21-15,0 1 0,0-1 16,0 0-16,0 0 0,0 0 0,0 0 16,21 1-16,0-22 15,0 0-15,0 0 0,1 0 16,-1 0-16</inkml:trace>
  <inkml:trace contextRef="#ctx0" brushRef="#br0" timeOffset="79152.57">29612 7811 0,'0'0'0,"0"-22"0,21 1 16,0 21-16,1 0 15,-1 0-15,0 0 16,0 0-16,0 0 16,0 21-16,1-21 0,-22 22 15,21-1-15,-21 0 0,0 21 16,0-21-16,0 22 0,0-22 0,0 21 16,0 1-16,0-22 0,-21 21 15,-1-21-15,22 22 0,-21-22 0,0 0 16,0 21-16,0-21 0,0 1 15,-1-1-15,22 0 0,-21 0 16,0-21-16,0 21 16,21 0-1,-21-21-15,0 0 0,-1 0 0,22 22 16</inkml:trace>
  <inkml:trace contextRef="#ctx0" brushRef="#br0" timeOffset="84072.77">1270 11430 0,'21'-21'0,"-42"42"0,63-42 0,-21 21 0,1-21 16,-1 21-16,0-21 0,0 21 15,-21-22-15,21 1 0,0 21 0,-21-21 16,22 21-16,-22-21 16,0 0-16,21 0 0,-21-1 0,0 1 15,0 0-15,-21 0 16,-1 21-16,-20 0 15,21 0-15,-21 0 0,-1 0 16,1 0-16,0 0 0,-1 21 0,1 0 16,0 0-16,-1 1 0,1-1 15,21 0-15,-22 0 0,22 21 16,0-20-16,0-1 0,21 0 0,0 0 16,0 0-16,0 0 0,0 1 15,21-1-15,0 0 0,22 0 0,-22 0 16,21 0-16,-21 1 15,22-1-15,-1 0 0,0 0 0,1 0 0,-1 0 16,0 1-16,-21-1 16,1 0-16,-1 21 0,-21-21 0,0 22 15,0-22-15,-21 21 0,-22-21 16,1 1-16,0 20 0,-1-21 0,1 0 16,0 0-16,-1-21 0,1 0 15,0 0-15,-1 0 0,1 0 0,0 0 16,-1 0-16,22-21 0,-21 0 15,21 0-15,-1 0 0,1 0 0,0-1 16,0-20-16,21 21 0,0 0 16,0 0-16,0-1 0,0 1 15,0 0-15,0 0 0,0 0 16,0 0-16,21 21 0,21 0 16,-20-22-16,-1 22 0,21 0 0,0-21 15,1 21-15,-1 0 0,0 0 16</inkml:trace>
  <inkml:trace contextRef="#ctx0" brushRef="#br0" timeOffset="85576.46">1926 11430 0,'0'0'16,"0"-21"-16,0 0 0,-21 21 31,0 0-31,0 0 0,-1 0 15,1 21-15,0 0 16,0 0-16,21 0 0,-21 22 0,0-22 16,21 21-16,0 1 0,-22-22 15,1 21-15,21 0 0,-21-20 0,21 20 16,0-21-16,0 21 0,0-20 16,0 20-16,0-21 0,21 0 0,0 0 15,1 1-15,20-22 0,-21 0 16,0 0-16,22 0 0,-22 0 0,21 0 15,-21-22-15,22 22 16,-1-21-16,-21 0 0,21 0 0,1-21 16,-22 20-16,21 1 0,-21-21 0,22 21 15,-22 0-15,0-22 0,0 1 16,-21 21-16,0-22 0,0 22 0,0 0 16,0-21-16,0 21 0,-21-1 15,0 22-15,0 0 0,0 0 0,-1 0 16,1 0-16,0 22 15,21-1-15,-21 0 0,21 0 16,0 21-16,0-20 0,0-1 0,0 21 16,0-21-16,21 22 0,0-22 0,-21 0 15,21 0-15,1 0 16,-1 0-16,0 1 0,0-1 0,0 0 16,0 0-16,1-21 0,-1 0 15,0 0-15,0 0 0,0 0 0,22 0 16,-22 0-16,21 0 0,-21-21 0,22 21 15,-22-21-15,21 0 0,-21-1 16,22 1-16,-22 0 0,21 0 0,-21 0 16,22-22-16,-22 22 0,0-21 15,0 21-15,0-22 0,-21 22 0,0 0 16,21-21-16,-21 21 0,0-1 16,-21 44 15,0-1-31,21 0 15,-21 0-15,0 21 0,21-20 0,0-1 16,-21 21-16,21-21 0,-22 22 16,22-22-16,0 0 0,0 21 0,0-21 15,0 1-15,0-1 0,22 0 0,-1-21 16,0 21-16,0-21 0,0 0 16,0 0-16,1 0 0,-1 0 0,0 0 15,0 0-15,21-21 0,-20 21 16,-1-21-16,0 0 0,0-1 0,0 1 15,0 0-15,1 0 0,-1 0 16,-21 0-16,21-22 0,-21 22 16,0-21-16,0-1 0,0 1 0,0 0 15,-21-1-15,0 22 0,-1-21 16,1 0-16,0 20 0,21 1 0,-21 0 16,0 0-16,0 21 0,-1 0 15,1 0-15,0 0 0,0 21 0,0 0 16,0 0-16,-1 1 0,22 20 0,-21 0 15,21-21-15,-21 22 0,21-1 16,0 0-16,0 1 0,0-1 16,0-21-16,0 22 0,21-22 15,0 21-15,1-21 0,-1 0 0,0 1 16,0-1-16,0 0 0,0-21 16,1 0-16,-1 0 0,21 0 0,-21 0 15,0 0-15,1 0 0,20 0 0,-21-21 16,21 0-16,1-1 0,-1 1 15,0 0-15,1 0 0,-1-21 0,0-1 16,1 22-16,-1-21 0,0-1 16,-20-20-16,20 21 0,0-1 0,-21-20 15,1 20-15,-1-20 0,0 21 0,0 20 16,-21-20-16,0 21 0,0 0 16,-21 42 15,0 21-31,0-21 0,-1 22 15,22-1-15,0 0 0,-21 1 0,0 20 16,21-20-16,-21-1 0,21 0 16,0 1-16,0-22 0,-21 21 0,21-21 15,0 22-15,0-22 0,0 0 0,0 0 16,21 0-16,0 0 16,0-21-16,0 0 0,1 0 0,-1 0 15,21 0-15,-21 0 0,0-21 16,22 21-16,-22-21 0,21 0 0,1 0 15,-22 0-15,21-22 0,-21 22 16,0-21-16,22-1 0,-22 1 16,0 0-16,-21-1 0,0-20 0,21 21 15,-21-1-15,0-20 0,0 20 0,0 22 16,0-21-16,0 21 0,0 0 16,-21 21-16,0 0 0,0 21 15,0 0-15,21 0 0,-22 21 16,22 1-16,0-1 0,-21 0 15,21 1-15,0-1 0,0 0 0,0 1 16,0-1-16,0 0 0,0-20 16,0 20-16,0-21 0,0 0 0,0 0 15,0 1-15,21-1 0,1-21 16,-22 21-16,21-21 0,0 0 16,0 0-16,0 0 0,0 0 0,22 0 15,-22-21-15,21 21 0,-21-21 0,22-1 16,-22 1-16</inkml:trace>
  <inkml:trace contextRef="#ctx0" brushRef="#br0" timeOffset="86155.83">5228 11007 0,'0'-21'0,"0"42"16,0-64-16,-21 43 15,0 0-15,0 0 0,-1 0 16,1 22-16,0-1 0,0 0 15,0 0-15,0 21 0,-1 1 0,1-1 16,21 0-16,0 1 0,-21 20 16,21-20-16,0-1 0,-21 0 0,21 1 15,0-1-15,0 0 0,0 1 0,0-22 16,-21 21-16,21-21 0,0 0 16,0 1-16,0-1 0,-21 0 0,21 0 15,0-42 16,0 0-15,0 0-16,0-1 0,21 1 16,0 0-16,-21-21 15,21 21-15,0-22 0,0 1 0,1 0 16,20-1-16,-21 1 0,21 21 0,-20-22 16,20 1-16,0 21 0,1 0 15,-22 0-15,21-1 0,-21 22 0,0 0 16,1 0-16,-1 22 0,0-1 15,-21 21-15,21 0 0,-21-20 0,0 20 16,0 0-16,0 1 0,0-22 0,0 21 16,-21 0-16,0-20 0,0-1 15,-1 21-15,-20-21 0,21 0 16,0 1-16,0-22 0,-22 21 0,22 0 16,0-21-16,0 21 0,0-21 15,-1 0-15,1 0 0,0 0 16,0 0-16,0 0 15,0 0-15,21-21 0,0 0 16,0 0 0,21-1-1,0 1-15,0 21 16</inkml:trace>
  <inkml:trace contextRef="#ctx0" brushRef="#br0" timeOffset="87048.08">6096 11282 0,'0'0'0,"21"-21"0,-21-85 32,-21 106-32,0 0 0,0 0 15,-1 0-15,1 0 0,0 0 0,0 0 16,0 0-16,-22 21 0,22 0 0,0 0 15,-21 1-15,21 20 16,-1 0-16,1-21 0,-21 22 0,21-1 16,0 0-16,-1 1 0,22-22 0,0 21 15,-21-21-15,21 22 0,0-22 16,0 0-16,0 0 0,0 0 0,21 1 16,1-22-16,-1 0 0,0 0 15,0 0-15,0 0 0,0 0 16,22 0-16,-22 0 0,0 0 0,0-22 15,0 1-15,22 0 0,-22 0 0,0 0 16,0 0-16,0-1 0,1-20 16,-1 0-16,-21 21 0,21-22 0,-21 1 15,21 0-15,-21 20 0,21 1 16,-21 0-16,0 0 0,0 0 16,0 42-1,0 0-15,0 21 0,0-20 16,0 20-16,0-21 0,0 21 0,0-20 15,0 20-15,0-21 0,0 21 0,0-20 16,0-1-16,0 0 0,0 0 16,21 0-16,-21 0 0,22-21 15,-1 0-15,0 0 0,0 0 16,0 0-16,0 0 0,1 0 16,-1 0-16,-21-21 0,21 21 0,0-21 15,0 0-15,0 21 0,1-21 16,-22 0-16,0-1 0,21 1 0,-21 0 15,21-21-15,-21 21 0,0-22 16,0 22-16,0-21 0,0 21 0,21-22 16,0 22-16,-21 0 0,21-21 0,1 20 15,-1 1-15,0 0 0,21 21 16,-21-21-16,22 21 0,-1-21 0,-21 21 16,22 0-16,-1 0 0,0 21 15,1 0-15,-22 21 0,0-20 0,21 20 16,-21-21-16,1 21 0,-22 1 0,0-1 15,0-21-15,0 22 0,0-1 16,0-21-16,-22 0 0,22 22 16,-21-22-16,0 0 0,21 0 0,0 0 15,-21-21-15,21 21 0,-21-21 16,0 0 0,21-21-1,0 0-15,0 0 16,0 0-16,0-22 0,0 22 15,21 0-15,0-21 0,-21-1 0,21 22 16,0-21-16,0 0 0,1-1 16,-1 22-16,0 0 0,0 0 0,0 0 15,0-1-15,-21 1 0,22 21 0,-1-21 16,-21 0-16,21 0 16,0 21-16</inkml:trace>
  <inkml:trace contextRef="#ctx0" brushRef="#br0" timeOffset="87956.68">9377 11282 0,'0'0'16,"-43"0"-16,22 0 0,-21 0 0,21 0 0,0 0 16,-1 0-16,1 0 0,0 0 15,0 0-15,42 0 31,21 0-31,-20 0 16,20 0-16,21 0 0,1 0 0,-1 0 16,22 0-16,21 0 15,0 0-15,21 0 0,-21 0 0,21 0 16,0 0-16,0 0 0,0-21 0,0 21 16,0 0-16,21 0 0,-21-21 15,21 21-15,-42 0 0,21-22 0,-43 22 16,22 0-16,-21-21 0,-22 21 0,-20 0 15,-1-21-15,-21 21 0,0-21 16,-21 0-16,-21 21 16,0-21-16,0 21 0,0 0 15,0-22-15,-22 22 0,22-21 16,-21 21-16,21 0 0,-22 0 0,22-21 16,0 21-16,-21 0 0,20 0 15,-20-21-15,21 21 0,-21 0 16,20 0-16,-20 0 0,21-21 0,0 21 15,0 0-15,-1 0 0,1 0 0,42 0 32,1 0-17,-1 0-15,21 21 0,-21-21 0,22 0 16,-1 0-16,0 0 0,1 0 16,-1 0-16,0 0 0,1 0 0,-1 0 15,0 0-15,1 0 0,-1 0 0,-21 0 16,0 0-16,0 0 0,-21 21 15,0 0 1,-21 0-16,0 22 0,-21-22 0,21 21 16,-22-21-16,1 22 0,0-1 15,-1-21-15,1 22 0,0-1 0,-22-21 16,22 21-16,-1-20 0,1 20 0,0-21 16,21 0-16,-22 0 0,22-21 0,0 22 15</inkml:trace>
  <inkml:trace contextRef="#ctx0" brushRef="#br0" timeOffset="88444.07">13716 10541 0,'0'0'0,"-21"0"0,42 0 31,0 0-31,21 0 0,-20 0 15,41 0-15,-21-21 0,22 21 16,-1 0-16,1 0 0,21 0 0,-22-21 16,1 21-16,20 0 0,-20 0 15,-22 0-15,0 0 0,1 0 16,-1 0-16,-21 0 0,-21-21 16,-21 21-1,0 0-15,0 0 0,0 0 0</inkml:trace>
  <inkml:trace contextRef="#ctx0" brushRef="#br0" timeOffset="88788.28">14203 10478 0,'0'0'0,"-21"0"0,-1 21 0,1-21 0,0 21 15,21 0-15,0 0 0,-21 0 16,21 1-16,0 20 0,0-21 16,0 21-16,0 1 0,0-1 15,0 0-15,0 1 0,0-1 0,0-21 16,0 22-16,0-1 0,0 0 0,0 22 15,0-22-15,-21 0 0,0 1 16,-1-1-16,-20 0 0,21-20 0,-21 20 16,20-21-16,-20 21 0,0-20 0,21-1 15,-22-21-15,1 21 0,0-21 0,-1 0 16,22 0-16,-21 0 0,-1 0 16,1-21-16,21 0 0,-21-1 0,20 1 15,-20-21-15,21 0 0,0-1 16,0 1-16,-1 0 0,22-1 15,0 1-15,0 0 0,0-1 0,0 22 16,22-21-16,-1 21 0,21-1 0,-21 1 16,22 0-16,-1 21 0,0 0 15,1-21-15,-1 21 0,21 0 0,-20 0 16,-1 0-16,0 0 0,1 0 0</inkml:trace>
  <inkml:trace contextRef="#ctx0" brushRef="#br0" timeOffset="89296.39">14690 11091 0,'0'0'0,"21"0"0,0 0 0,0 0 15,-21-21-15,0 0 0,0 0 16,0 0-16,0 0 16,0-1-16,-21 1 0,0 0 15,0 21-15,-1-21 0,1 0 0,0 21 16,-21 0-16,21 0 0,-1 0 15,1 0-15,-21 0 0,21 21 0,-22 0 16,1 0-16,21 0 0,-21 22 0,-1-22 16,22 21-16,0 1 0,-21-1 15,20 0-15,1-21 0,21 22 16,0-1-16,0-21 0,0 0 0,0 22 16,21-22-16,1 0 15,20-21-15,-21 0 0,21 0 0,-20 0 16,20 0-16,0-21 0,1 0 0,-22 21 15,21-21-15,0-1 0,-20-20 16,20 21-16,-21 0 0,0-22 0,0 22 16,1-21-16,-1 0 0,-21 20 0,0 1 15,0-21-15,0 21 0,0 0 16,0 42 15,-21 0-31,21 0 16,-22 0-16,22 0 0,0 1 0,0 20 15,0-21-15,0 0 0,0 22 16,0-22-16,0 0 0,22 0 0,-1-21 16,-21 21-16,21 0 0,0-21 0,0 0 15,0 0-15,1 0 0,-1 0 16,21 0-16,-21-21 0,0 0 0,1 21 16,-1-21-16</inkml:trace>
  <inkml:trace contextRef="#ctx0" brushRef="#br0" timeOffset="89508.27">15071 10986 0,'0'0'0,"0"-22"0,0-41 32,0 84-17,0 0-15,21 0 16,-21 1-16,0 20 0,0-21 16,21 0-16,-21 22 0,0-22 0,0 21 15,0-21-15,0 0 0,0 22 0,21-22 16,-21 0-16,21 0 15,-21 0-15,21-21 0,1 0 16,-1 0-16,0 0 0,0-21 16,0 0-16</inkml:trace>
  <inkml:trace contextRef="#ctx0" brushRef="#br0" timeOffset="89708.15">15536 10922 0,'21'-21'16,"-42"42"-16,42-63 0,-21 21 0,-21 42 31,0 0-31,0 0 0,0 0 16,0 0-16,-22 1 0,22 20 0,-21-21 15,21 0-15,-22 22 0,22-22 16,-21 21-16,21-21 0,-1 22 0,1-22 16,21 0-16,0 21 0,0-21 15,0 1-15,21-22 16,1 0-16,-1 0 0</inkml:trace>
  <inkml:trace contextRef="#ctx0" brushRef="#br0" timeOffset="90172.89">16129 10922 0,'0'0'15,"0"-42"-15,0 21 0,0-1 0,-21 1 16,0 21-16,-1-21 0,1 21 0,0 0 15,0 0-15,0 0 0,0 0 16,-22 21-16,22 0 0,0 1 16,0-1-16,0 0 0,-1 21 0,1-21 15,0 22-15,0-22 0,0 21 0,0 1 16,-1-1-16,22-21 0,0 21 16,0-20-16,0 20 0,0-21 0,0 0 15,22 0-15,-1-21 0,0 0 16,0 0-16,0 0 0,22 0 15,-22 0-15,0-21 0,0 0 0,0 0 16,22 0-16,-22 0 0,0-22 0,0 22 16,0-21-16,-21 21 0,21-22 15,1 1-15,-1 0 0,-21 20 16,0-20-16,0 21 0,0 0 0,21 0 16,-21-1-16,0 44 15,0-1 1,0 0-16,-21 0 0,21 21 0,0-20 15,0 20-15,0-21 0,0 21 16,0-20-16,0 20 0,0-21 0,0 0 16,0 0-16,0 1 0,21-1 0,0-21 15,0 0-15,0 0 0,1 0 16,20 0-16,0 0 0,1 0 0,-1 0 16,0-21-16</inkml:trace>
  <inkml:trace contextRef="#ctx0" brushRef="#br0" timeOffset="90592.65">17272 10499 0,'0'0'0,"-21"-21"0,0-1 16,-1 22-16,-20 0 0,21 0 0,-21 0 16,-1 0-16,1 22 0,0-1 15,-1 0-15,1 0 0,0 0 0,-1 22 16,22-22-16,0 21 0,0-21 15,21 22-15,0-22 0,0 0 16,0 21-16,0-21 0,21 1 0,0-1 16,0 0-16,22-21 0,-22 21 0,0 0 15,21 0-15,-21-21 0,1 22 16,-1-1-16,0 0 0,0 0 0,0 0 16,-21 0-16,0 1 0,0-1 0,0 0 15,0 0-15,0 0 0,-21 0 16,0 1-16,0-1 0,-22 0 0,22-21 15,-21 21-15,0-21 0,-1 0 0,1 0 16,0 0-16,-1 0 0,1 0 16,0 0-16,-1 0 0,22 0 15,-21-21-15,21 0 0,-1 0 0,22-1 16,0 1-16,0-21 16,0 21-16,0 0 0,0-1 0,22 1 15,-1 0-15,0-21 0,0 21 0,0 21 16,22-22-16,-22 1 0,21 0 15,0 0-15</inkml:trace>
  <inkml:trace contextRef="#ctx0" brushRef="#br0" timeOffset="91256.26">17484 10710 0,'0'0'0,"0"-21"16,0 0-16,-22 21 15,1 0-15,0 0 16,0 21-16,-21 0 0,20 1 16,1-1-16,0 0 0,0 21 0,0-21 15,0 1-15,-1 20 0,22-21 0,-21 21 16,21-20-16,0-1 0,0 21 16,0-21-16,0 0 0,0 1 0,21-1 15,22 0-15,-22 0 0,0 0 0,21 0 16,1-21-16,-1 0 0,0 0 15,1 0-15,-1 0 0,0 0 16,1 0-16,-1 0 0,0-21 0,1 0 16,-22 0-16,21 0 0,-21 0 15,1-1-15,-1-20 0,0 21 0,0-21 16,-21-1-16,0 22 0,0-21 0,0 21 16,0-1-16,0 1 0,0 0 15,-21 21-15,0 0 0,0 0 0,-1 0 16,1 21-16,21 22 15,-21-22-15,21 0 0,0 0 0,-21 21 16,21-20-16,0-1 0,0 21 0,0-21 16,0 0-16,21 22 0,0-22 15,-21 0-15,21 0 0,1-21 16,-1 21-16,0-21 0,0 0 0,0 0 16,22 0-16,-22 0 0,0 0 15,0 0-15,0 0 0,22-21 0,-22 21 16,21-21-16,-21 0 0,22 0 0,-22 0 15,21-22-15,-21 22 0,0 0 16,22-21-16,-22 20 0,-21 1 0,21 0 16,-21 0-16,-21 42 31,21 0-31,-21 0 0,21 1 16,-21-1-16,21 0 0,0 0 0,0 0 15,0 0-15,0 1 16,0-1-16,0 0 0,0 0 15,21-21 1,0 0-16,0-21 16,0 0-16,-21 0 0</inkml:trace>
  <inkml:trace contextRef="#ctx0" brushRef="#br0" timeOffset="91416.17">18542 10753 0,'0'0'16,"0"-21"-16,0-1 0,-21 1 0,0 21 0,-1 0 31,1 0-31,0 0 0,21 21 31,21-21-15,0 0-16,1 0 0,-1 0 0,0 0 16</inkml:trace>
  <inkml:trace contextRef="#ctx0" brushRef="#br0" timeOffset="91731.99">19029 10732 0,'-21'42'15,"-1"-21"1,1 0-16,21 22 0,-21-22 16,21 21-16,0-21 0,0 22 15,-21-1-15,21 0 0,-21 22 0,21-22 16,-21 22-16,21-1 0,0 1 0,-22-1 15,1 1-15,21-1 0,-21 1 16,0-1-16,21 1 0,-21-1 0,0 1 16,-1-1-16,1 1 0,0-1 0,21 1 15,0-1-15,0-21 0,0 1 16,0-1-16,0-21 0,0 22 0,0-22 16,0 0-16,0 0 0,21-42 31,-21 0-31,21 0 15,1-22-15,-22 1 0,0 0 0,21-1 16,0-20-16</inkml:trace>
  <inkml:trace contextRef="#ctx0" brushRef="#br0" timeOffset="91963.86">19008 11176 0,'0'0'0,"0"-85"0,0 22 16,0-1-16,21 22 0,-21-21 15,21 20-15,-21 22 0,21-21 0,0 21 16,0-1-16,1 1 0,-1 0 0,21 21 15,-21 0-15,0 0 16,1 0-16,20 21 0,-21 0 0,0 1 16,0 20-16,-21-21 0,0 21 0,0-20 15,0 20-15,0-21 0,-42 21 16,21-20-16,-21-1 0,20 0 0,-20 0 16,0-21-16,-1 21 0,1-21 0,0 0 15,-1 0-15,22 0 0,0 0 16,0 0-16,0-21 0,21 0 0,0 0 15</inkml:trace>
  <inkml:trace contextRef="#ctx0" brushRef="#br0" timeOffset="92560.52">20045 10626 0,'0'0'0,"21"-21"16,-21-1-16,0 1 0,0-21 0,0 21 16,0 0-16,0-1 0,-21 44 31,0-1-31,-1 0 0,1 21 16,0 1-16,0-1 0,0 0 0,0 1 15,-22-1-15,22-21 0,0 21 16,0 1-16,0-1 0,-1 0 0,1-20 15,21 20-15,-21-21 0,21 0 0,0 0 16,0 1-16,0-1 0,42-21 16,-20 0-16,-1 0 0,0 0 0,0 0 15,21 0-15,-20-21 0,20 21 16,-21-22-16,21 1 0,-20 0 16,-1 0-16,0 0 0,0 0 0,0-1 15,0 1-15</inkml:trace>
  <inkml:trace contextRef="#ctx0" brushRef="#br0" timeOffset="92751.92">19664 10753 0,'0'0'16,"-21"0"-16,-1 0 0,1 21 0,21 0 16,0 0-1,21-21-15,1 0 0,-1 0 0,0 0 16,21 0-16,1 0 0,-1 0 15,0 0-15,1 0 0,20 0 16,-21-21-16,1 21 0,20-21 0,-20 0 16,-1 0-16,21-1 0</inkml:trace>
  <inkml:trace contextRef="#ctx0" brushRef="#br0" timeOffset="93608.43">21040 9970 0,'0'0'0,"21"0"0,-21-22 0,21 22 15,-21-21-15,0 42 32,-21 1-32,0-1 15,-1 0-15,22 0 0,-21 0 16,21 0-16,-21 1 0,21-1 0,0 0 16,-21-21-16,21 21 0,0 0 0,-21-21 15,21 21-15,0 1 16</inkml:trace>
  <inkml:trace contextRef="#ctx0" brushRef="#br0" timeOffset="96288.65">20849 10435 0,'0'-21'0,"0"0"16,0 0 0,21 0-1,0 21 1,1 0-16,-1-22 0,0 22 15,0 0-15,0-21 0,0 0 0,22 21 16,-22-21-16,0 21 0,0-21 16,0 21-16,-21-21 15,22-1-15,-22 1 0,0 0 16,0 0-16,0 0 0,-22 0 16,-20 21-16,21 0 15,0 0-15,-22 0 0,22 0 0,-21 0 16,0 21-16,-1-21 0,1 21 0,0 0 15,20 0-15,-20 0 0,21 1 16,0-1-16,0 21 0,-1-21 0,22 22 16,0-22-16,0 0 0,0 0 15,0 21-15,22-42 0,-1 22 0,0-1 16,21 0-16,-21-21 0,22 0 16,-1 0-16,-21 21 0,22-21 0,-22 0 15,0 0-15,0 0 0,0 0 16,-42 0-1,0 0-15,0 0 16,-22 0-16,1 21 0,21-21 16,-21 21-16,-1 1 0,1-1 0,0 0 15,-1 0-15,1 21 0,21-20 0,-22-1 16,22 21-16,0 0 0,0-20 16,21 20-16,0-21 0,0 0 0,0 22 15,0-22-15,0 0 0,21 0 0,0 0 16,22-21-16,-22 0 15,21 0-15,0 0 0,1 0 0,-1 0 16,0 0-16,-20 0 0,20-21 0,0 21 16,-21-21-16,22 0 0,-22 0 15,21-1-15,-21 1 0,1-21 0,-1 21 16,0-22-16,0 22 0,0-21 0,0 0 16,1-1-16,20 22 0,-21-21 15,0 21-15,22-22 0,-22 22 0,21 21 16,0 0-16,-20 0 0,20 0 0,-21 0 15,0 0-15,0 21 16,1 0-16,-22 1 0,0 20 0,0-21 16,0 0-16,0 22 0,0-22 0,-22 0 15,1 21-15,0-21 0,0 1 16,0-1-16,0 0 0,-1 0 0,1 0 16,21 0-16,-21-21 0,21 22 0,-21-22 15,42 0 16,0-22-31,0 1 0,1 21 0,-1-21 16,0 0-16,21 0 0,-21-22 16,22 22-16,-1 0 0,-21-21 15,22-1-15,-1 22 0,-21-21 0,21 21 16,-20 0-16,-1-1 0,-21 1 16,-21 21-1,21 21-15,-22 1 0,1-1 16,0 0-16,-21 0 0,21 0 15,-1 22-15,1-22 0,0 0 0,21 21 16,0-21-16,-21 1 0,21-1 0,0 21 16,0-21-16,0 0 15,21 1-15,0-22 0,22 21 0,-1-21 16,0 0-16,1 0 0,-1 0 0,21 0 16,-20 0-16,20 0 0,-20 0 15,-1-21-15,0 21 0,1-22 16,-1 1-16,-21 0 0,21 0 0,-20-21 15,-1 20-15,0-20 0,-21 21 16,0-21-16,0-1 0,0 1 0,0 21 16,0-22-16,0 22 0,0 0 0,-21 21 15,0 0-15,-1 0 0,1 0 16,0 21-16,0 0 0,0 1 16,21 20-16,-21-21 0,21 21 0,0-20 15,-22 20-15,22-21 0,0 0 0,0 22 16,0-22-16,0 0 0,22 0 15,-1-21-15,-21 21 0,21 0 16,0-21-16,21 0 0,-20 0 0,-1 0 16,0 0-16,21 0 0,-21 0 15,1 0-15,-1 0 0,21 0 0,-21-21 16,0 0-16,1 0 0,20 0 0,-21 0 16,0-22-16,0 22 0,22 0 15,-22-21-15,0-1 0,21 22 0,-20-21 16,20 21-16,-21-1 0,21 1 0,-20 0 15,-1 0-15,0 21 16,-21 21-16,0 0 16,0 0-16,0 1 15,0-1-15,0 0 0,-21 0 16,21 0-16,0 0 16,0-42 15,0 0-16,21 0-15,-21 0 0,0 0 16,0-1-16,0 1 0,0 0 16,0 0-16,0 0 0,-21 21 15,0 0 1,-1 0-16,1 0 0,0 21 16,-21 0-16,21 0 0,-1 22 15,1-22-15,0 21 0,0-21 16,0 22-16,0-22 0,21 0 0,0 21 15,0-21-15,0 1 0,0-1 0,0 0 16,21 0-16,21 0 0,-21 0 16,22-21-16,-22 22 0,21-22 0,0 21 15,1-21-15,-1 0 0,0 0 0,1 0 16,-1 0-16,0 0 0,-20-21 16,20-1-16,-21 22 0,0-21 0,0 0 15,1 0-15,-1 0 0,0-22 16,0 22-16,0-21 0,0 0 0,1-1 15,-22 22-15,0-21 0,21-1 16,-21 22-16,0 0 0,0 0 0,0 42 31,0 0-31,-21 0 0,21 1 16,0 20-16,-22-21 0,22 21 0,0-20 16,0 20-16,0-21 0,0 0 0,0 0 15,0 1-15,0-1 0,0 0 16,22 0-16,-1-21 0,0 0 15,0 0-15,0 0 0,0 0 16,1 0-16,-1 0 16,0-21-16,0 0 0,0 0 15,-21-1-15,21 1 0,1 0 0,-1 0 16,-21-21-16,21 20 0,0-20 16,0 0-16,0 21 0,-21-1 0,22 1 15,-22 0-15,21 21 0,-21 21 16,0 0-1,0 1-15,0-1 0,0 21 0,0-21 16,0 0-16,0 1 0,0 20 0,0-21 16,0 0-16,0 0 0,0 1 15,21-22-15,0 21 0,0 0 0,22-21 16,-22 0-16,0 0 0,21 0 16,-21 0-16,1 0 0,20 0 15,-21 0-15,0 0 0,0-21 0,1 0 16,-1-1-16,-21 1 0,21 0 0,0-21 15,-21-1-15,21 1 0,-21-21 16,0-1-16,21 1 0,1-1 0,-22 1 16,21-1-16,-21 1 0,0-1 0,21 22 15,-21-22-15,0 43 0,0-21 16,0 21-16,0-1 0,0 44 16,-21-1-1,0 0-15,-1 0 0,1 21 0,21 1 16,-21-1-16,0 22 0,0-22 15,0 21-15,-1 1 0,22-1 16,0-20-16,0 20 0,0-20 0,0-1 16,0 0-16,0 1 0,0-1 0,0-21 15,22 0-15,-1 0 0,0 1 16,0-1-16,0-21 0,0 0 0,1 0 16,-1 0-16,0 0 0,21 0 0,-21 0 15,1 0-15,-1-21 0,0-1 16,21 1-16,-21 0 0,1 0 0,-1-21 15,0 20-15,0-20 0,21 21 16,1-64-16,-22 64 0,0 0 16,0 0-16,-21 42 15,0 0-15,0 0 16,-21 0-16,21 1 0,-21 20 16,21-21-16,-21 21 0,21-20 0,0-1 15,0 0-15,0 21 0,0-21 0,0 1 16,21-1-16,0-21 0,0 21 15,0 0-15,1-21 0,-1 0 0,0 0 16,0 0-16,21 0 0,-20 0 0,-1 0 16,0-21-16,0 21 0,0-21 15,0 0-15,1-1 0,-22-20 16,0 21-16,21-21 0,-21-1 0,0 1 0,0 0 16,0-22-16,0 43 15,0-21-15,0 20 0,-21 1 0,-1 0 16,-20 21-16,21 0 0,0 0 0,-22 21 15,22 0-15,-21 1 0,21-1 16,0 21-16,-1-21 0,1 0 0,21 1 16,0-1-16,0 21 0,0-21 15,0 0-15,21-21 0,1 22 0,-1-1 16,21-21-16,-21 0 0,22 0 0</inkml:trace>
  <inkml:trace contextRef="#ctx0" brushRef="#br0" timeOffset="96656.21">25379 10499 0,'0'0'0,"0"-43"0,21 22 0,-21 0 15,0 0-15,21 21 0,0-21 16,0 21-16,1 0 0,-1 0 16,0 0-16,0 0 15,0 0-15,0 21 0,1 0 0,-1 0 16,0 0-16,0 22 0,0-22 0,-21 21 15,0-21-15,0 22 0,0-22 16,0 21-16,0-21 0,0 1 16,-21-1-16,0-21 0,21 21 0,0 0 0,-21-21 15,0 0-15,-1 0 16,22-21 0,0 0-1,0 0-15,0-1 0,0 1 0,22 0 16,-22 0-16,21 0 0,0-22 15,21 22-15,-21-21 0,1 21 0,-1-22 16,21 22-16,-21 0 0,0 0 16,22 0-16,-22 0 0,0-1 15,0 22-15,-21-21 0</inkml:trace>
  <inkml:trace contextRef="#ctx0" brushRef="#br0" timeOffset="96852.1">24299 10075 0,'0'0'0,"-63"22"0,20-22 0,22 0 0,0 0 16,0 21-16,42-21 16,0 0-16,0 0 15,22 0-15,-1 0 0,0 0 0,1 0 16,-1 0-16,22 0 0,-1 0 0,1 0 15,-1-21-15,1-1 0</inkml:trace>
  <inkml:trace contextRef="#ctx0" brushRef="#br0" timeOffset="97223.88">26501 9462 0,'0'0'16,"0"-22"-16,-22 44 47,1 20-47,21-21 15,-21 0-15,21 0 0,0 1 0,-21 20 16,21-21-16,0 0 0,-21 0 0,21 1 16,0-1-16,0 0 15,0 0-15</inkml:trace>
  <inkml:trace contextRef="#ctx0" brushRef="#br0" timeOffset="97420.78">26098 9758 0,'-21'0'0,"42"0"0,-42 21 15,42-21 1,22 0-16,-22 21 15,0-21-15,21 0 0,1 0 0,-1 0 16,0 0-16,1 0 0,-1 0 16,22 0-16,-22 0 0,0 0 0,1 0 15,-1 0-15,0 0 0,1 0 0,-22 0 16,0 0-16,0-21 0,-21 0 16</inkml:trace>
  <inkml:trace contextRef="#ctx0" brushRef="#br0" timeOffset="97591.67">26289 9462 0,'0'0'0,"21"0"32,0-22-17,22 22-15,-22 0 0,0 0 0,21 0 16,1-21-16,-22 21 0,21 0 0,0-21 15</inkml:trace>
  <inkml:trace contextRef="#ctx0" brushRef="#br0" timeOffset="98057.47">26903 9123 0,'0'0'0,"-21"-21"0,-106-22 31,84 43-31,1 0 0,21 0 0,-22 0 15,-20 0-15,21 22 0,-22-1 0,22 0 16,-22 0-16,1 21 0,-22-20 16,22 20-16,-1 0 0,22 1 0,-22-1 15,22 0-15,0 22 0,-1-22 0,22 0 16,0 22-16,21-22 0,0 1 16,0-1-16,0 0 0,21-21 15,0 22-15,0-22 0,22 21 0,-1-21 0,22 1 16,-22-1-16,21 0 0,1-21 15,21 21-15,-22-21 0,1 0 16,20 0-16,-20 0 0,20 0 0,-20 0 16,21 0-16,-22 0 0,1-21 15,-1 0-15,1-22 0,-22 22 0,21-21 16,-41 0-16,20-22 0,-21 22 16,0-22-16,-21 1 0,0-1 0,0 1 15,0 20-15,-21-20 0,0 21 0,-21-22 16,-1 43-16,1-21 0,-22-1 15,1 22-15,21 0 0,-22 21 0,1 0 16,-1 0-16,22 0 0,-1 0 16,1 21-16,0 0 0,21 0 0,-22 1 15,22 20-15,0-21 0,21 21 16,0-20-16,0 20 0,0 0 16,0 1-16,0-1 0,0 0 0,21 1 15</inkml:trace>
  <inkml:trace contextRef="#ctx0" brushRef="#br0" timeOffset="98563.65">26649 10605 0,'0'0'0,"-21"0"0,-1 0 15,44 0 1,-1 0 0,0 0-16,21 0 0,1 0 0,-1 0 15,0 0-15,22 0 0,-1 0 0,-20 0 16,20 0-16,1 0 0,-1 0 16,-21 0-16,22 0 0,-22-22 0,1 22 15,-22-21-15,0 0 0,0 21 16,-21-21-16,0 0 0,0 0 0,0-1 15,0 1-15,-21 0 0,0 0 0,-22 0 16,1 0-16,0 21 16,-1-22-16,1 22 0,0-21 0,21 21 15,-1 0-15,1 0 0,42 0 32,1 0-32,20 0 0,-21 0 15,21 0-15,1 0 0,-22 21 0,21 1 16,-21-22-16,22 21 0,-22-21 15,0 21-15,-21 0 0,0 0 0,0 0 16,0 1-16,0-1 0,0 0 16,0 0-16,-21 0 0,0 0 0,-22 1 15,22-22-15,-21 21 0,0-21 16,20 0-16,-20 21 0,0-21 0,21 0 16,-22 0-16,22 0 0</inkml:trace>
  <inkml:trace contextRef="#ctx0" brushRef="#br0" timeOffset="100932.56">28152 10753 0,'0'0'0,"0"21"0,21-21 31,21-21-31,-21 21 0,0-21 16,22-1-16,-22 1 0,21 0 0,-21 0 16,22 0-16,-22-22 0,0 22 15,0-21-15,0 21 0,-21-22 0,0 1 16,0 0-16,0-1 0,0 1 16,0 0-16,0 21 0,0-22 0,-21 22 15,21 0-15,-21 21 0,0 0 0,0 0 16,0 0-16,-1 0 15,1 21-15,0 0 0,21 0 0,0 1 16,-21 20-16,21-21 0,0 21 0,0 1 16,0-1-16,0-21 0,0 22 15,0-22-15,0 21 0,0-21 16,0 0-16,21-21 0,-21 22 0,21-22 16,0 0-16,1 0 15,-1 0 1,0-22-16,-21 1 0,21 0 15,0-21-15,0 21 0,1-1 16,-1-20-16,0 21 0,0-21 0,0-1 16,22 22-16,-1-21 0,-21 21 15,21-1-15,1 1 0,-1 21 0,-21 0 16,22 0-16,-22 0 0,0 0 0,0 0 16,-21 21-16,21 1 0,-21 20 15,0-21-15,0 21 0,0-20 16,-21 20-16,0-21 0,0 21 15,21-20-15,-21 20 0,-1-21 0,1 0 16,0 0-16,0 1 0,21-1 0,-21-21 16,21 21-16,0-42 31,0 0-31,0-1 0,21 1 16,0 0-16,0 0 0,22 0 15,-22-22-15,0 22 0,21-21 0,1 0 16,-1-1-16,0 22 0,-21-21 15,22 21-15,-22-1 0,0 1 0,0 0 16,-21 0-16,-21 21 31,0 21-31,0 0 0,0 0 0,-1 1 16,-20-1-16,21 0 0,0 21 0,-22-21 16,22 22-16,0-22 0,21 21 15,0-21-15,-21 22 0,21-22 0,0 0 16,0 0-16,21 0 0,0 1 15,0-1-15,1-21 0,20 0 0,0 21 16,1-21-16,-1 0 0,0 0 0,1 0 16,-1 0-16,0 0 0,1-21 15,-1 0-15,0-1 0,1 1 16,-22 0-16,0 0 0,21-21 0,-42-1 16,21 22-16,-21-21 0,0-1 15,0 22-15,0-21 0,0 21 0,0 0 16,0-1-16,-21 22 0,0 0 15,0 0-15,0 0 16,0 22-16,-1-1 0,1 0 0,0 21 16,21-21-16,0 1 0,0 20 15,0-21-15,0 21 0,0-20 0,0 20 16,0-21-16,21 0 0,0 0 0,1-21 16,-1 22-16,0-22 0,0 0 15,0 0-15,0 0 16,1 0-16,-1 0 0,0 0 0,0-22 15,-21 1-15,21 0 0,0 0 16,-21 0-16,22-22 0,-1 22 0,0-21 16,0 0-16,0 20 0,0-20 15,1 0-15,-1 21 0,21-1 0,-21 1 16,0 0-16,22 0 0,-22 21 0,0 0 16,0 0-16,0 0 15,-21 21-15,0 0 0,0 0 16,0 1-16,0-1 15,0 0-15,-21-21 0,21 21 0,0 0 16,0 0 0,0-42 15,0 0-31,0 0 16,0 0-16,0 0 0,0-1 15,0 1-15,-21 0 0,21 0 16,-21 21-16,21-21 0,-21 21 15,0 0-15,-1 0 0,1 21 16,0 0-16,0 0 16,0 0-16,0 1 0,-1 20 0,22 0 15,-21 1-15,21-22 0,-21 21 16,21 0-16,0 1 0,0-22 16,0 21-16,0-21 0,0 1 0,21-1 15,0 0-15,1 0 0,-1-21 0,0 0 16,21 0-16,-21 0 0,22 0 15,-22 0-15,21 0 0,1 0 0,-22-21 16,21 0-16,0 0 0,-20-1 16,-1 1-16,21 0 0,-21-21 0,0-1 15,1 22-15,-1-21 0,21 0 0,-21-1 16,-21 22-16,21-21 0,1 21 16,-22-1-16,21 22 0,-21 22 31,-21-1-31,-1 0 15,1 21-15,21-21 0,-21 22 0,21-22 16,0 21-16,0-21 0,-21 1 16,21-1-16,0 21 0,0-21 0,0 0 15,0 1-15,21-22 16,0 0-16,0 0 0,1 0 0,-1 0 16,0 0-16,0 0 0,0 0 15,0-22-15,1 1 0,-1 0 0,0 0 16,0 0-16,-21 0 0,21-22 0,0 1 15,1 21-15,-22-22 16,21 1-16,0 21 0,-21 0 0,0 0 16,21-1-16,-21 44 15,0-1-15,0 0 16,-21 0-16,21 21 0,0-20 0,0 20 16,-21-21-16,21 21 0,0-20 15,0-1-15,0 0 0,0 0 0,0 0 16,21-21-16,0 0 15,0 0-15,0 0 0,1 0 16,-1-21-16,21 21 0,-21-21 0,0 0 16,1 0-16,-1-22 0,0 22 15,0-21-15,0-1 0,0 1 16,1 0-16,-1-1 0,0-20 16,0 21-16,0-22 0,0 1 0,1 20 15,-1-20-15,0 20 0,0 1 16,-21 0-16,0-1 0,0 65 31,-42-1-31,21 21 0,-1 0 0,1 1 16,0-1-16,0 22 0,0-22 15,21 21-15,-21-20 0,21 20 0,0-20 16,-22-1-16,22 21 0,0-20 0,0-1 16,0-21-16,0 22 0,0-22 15,22 0-15,-1 0 0,0 0 16,0 0-16,0-21 0,0 0 15,22 0-15,-22 0 0,0 0 0,0 0 16,0 0-16,22-21 0,-22 0 16,0 0-16,-21 0 0,21 0 0,0-22 15,1 22-15,-22-21 0,0 21 16,21-22-16,0 22 0,-21 0 0,0 0 16,0 0-16,0 42 15,0 0-15,0 0 16,-21 0-16,21 0 0,-21 22 0,21-22 15,0 21-15,0-21 16,0 1-16,0-1 0,0 0 0,0 0 16,0 0-16,0 0 15,21-21-15,0 0 0,0 0 16,0 0-16,0 0 0,1-21 16,-1 0-16,0 0 0,-21 0 0,21 0 15</inkml:trace>
  <inkml:trace contextRef="#ctx0" brushRef="#br0" timeOffset="101151.43">31157 10097 0,'-42'0'16,"84"0"-16,-126 0 0,62 0 0,1 0 0,0 0 15,0 0-15,42 0 31,0 0-31,0 0 16,22 21-16,-1-21 0,-21 0 0,22 0 16,-1 0-16,0 0 0,1 0 0,-1 0 15,-21 0-15,21 0 0,1 0 16</inkml:trace>
  <inkml:trace contextRef="#ctx0" brushRef="#br0" timeOffset="101551.99">32512 9927 0,'0'-21'0,"0"42"0,0-63 15,-21 42-15,0-21 16,-1 21-16,-20 0 0,0 0 0,-1 0 16,1 21-16,0 0 0,-22 0 15,22 0-15,0 1 0,-1-1 0,22 0 16,0 0-16,0 0 0,21 0 15,0 1-15,0-1 0,0 0 0,0 0 16,0 0-16,21 0 16,0 1-16,0-1 0,22 0 15,-22 0-15,21 0 0,-21 0 16,22 1-16,-22-1 0,0 0 0,0 0 16,-21 0-16,0 0 0,0 1 15,0-1-15,-21-21 0,0 21 0,0 0 16,-22-21-16,22 0 0,-21 21 15,-1-21-15,22 0 0,-21 0 0,21 0 16,-22 0-16,22 0 0,0 0 0,0 0 16,0 0-16,21-21 15,21 21 1,0-21-16,0 21 16,0-21-16,22 0 0,-1 21 0</inkml:trace>
  <inkml:trace contextRef="#ctx0" brushRef="#br0" timeOffset="102087.93">32533 10160 0,'0'0'0,"-21"0"15,0 0-15,0 0 0,-1 0 16,1 0-16,0 21 0,0 0 0,-21 1 16,20-1-16,1 0 0,21 0 15,-21 0-15,21 0 0,-21 22 16,21-22-16,0 0 0,0 0 15,0 0-15,0 1 0,21-1 16,0-21-16,0 0 0,1 0 16,-1 0-16,0 0 0,0 0 15,0 0-15,-21-21 0,21-1 16,1 1-16,-1 21 0,0-21 0,0 0 16,0 0-16,0 0 0,-21-1 15,22 1-15,-1 0 0,-21 0 16,21 0-16,0 21 0,0-21 15,0 21-15,1 0 16,-1 0-16,-21 21 16,0 0-1,0 0-15,0 0 0,0 0 16,0 1-16,0-1 0,0 0 16,0 0-16,0 0 0,-21-21 15,21 21-15,-22-21 0,1 0 16,21-21 15,0 0-15,0 0-16,0 0 0,0 0 15,21-1-15,1 22 16,-1-21-16,0 0 0,0 0 16,0 21-16,0-21 0,1 21 15,-1-21-15,0 21 0,0 0 16,0-22-16,0 22 15</inkml:trace>
  <inkml:trace contextRef="#ctx0" brushRef="#br0" timeOffset="102279.82">33041 10181 0,'-21'0'15,"42"0"-15,-42 0 16,0 21-16,0 1 0,21-1 16,-22-21-16,1 21 15,21 0-15,0 0 0,-21-21 0,21 21 16,-21 1-16,21-1 15,0 0-15,21-21 32,0-21-17,0 0 1,1-1-16</inkml:trace>
  <inkml:trace contextRef="#ctx0" brushRef="#br0" timeOffset="102428.73">33062 10160 0,'0'-42'16,"-21"105"-16,42-84 0,-21-42 15,-21 63 1,21 21 0,-21-21-16,21 21 15,0 0 1,21-21-16,0 0 16,0 0-16</inkml:trace>
  <inkml:trace contextRef="#ctx0" brushRef="#br0" timeOffset="102928.44">33189 10181 0,'21'21'31,"-63"-42"-31,63 21 0,0 43 0,-21-22 0,0 0 0,-21 0 16,0 0-16,0 22 15,0-1-15,21-21 0,-21 43 0,21-22 16,-22 0-16,1 1 0,21 20 16,-21-21-16,21 1 0,-21-1 0,0 0 15,0 1-15,21-1 0,-22 0 16,22-20-16,-21-1 0,21 21 0,0-21 15,0 0-15,-21 1 0,21-1 16,-21 0-16,21-42 31,0 0-31,0-1 16,0 1-16,0 0 0,0-21 16,0 21-16,0-22 0,0 1 15,21 0-15,0-1 0,-21-20 16,21-1-16,1 1 0,-1-1 0,0 1 15,21 20-15,-21-20 0,1 21 16,20-1-16,-21 1 0,0 21 0,0 0 16,22-1-16,-22 1 0,0 0 15,0 21-15,0 0 0,-21 21 16,0 0-16,0 1 16,0-1-16,-21 0 0,0 21 15,21-21-15,-42 1 0,21-1 0,-1 0 16,1 0-16,0 0 0,0-21 15,0 21-15,0-21 0,21-21 47,21 0-31,0 21-16,0-21 0,0-21 0,22 20 16,-1 1-16,-21 0 0</inkml:trace>
  <inkml:trace contextRef="#ctx0" brushRef="#br0" timeOffset="103116.33">33634 10012 0,'-21'0'16,"21"21"-16,-22-21 0,1 21 15,0 0-15,0 1 0,0-1 16,0 0-16,21 0 0,-22-21 16,1 21-16,21 0 0,-21 1 0,21-1 15,0 0-15,0 0 0,0 0 16,0 0-16,0 1 0,21-22 15,0 0-15,1 0 16,-1 0-16,0 0 0,0 0 0</inkml:trace>
  <inkml:trace contextRef="#ctx0" brushRef="#br0" timeOffset="103296.23">33486 10202 0,'0'0'0,"-22"0"31,44 0-15,-1 0-16,0 0 15,21 0-15,-21 0 0,22 0 0,-22 0 16,0 0-16,21 0 0,-20 0 16,-1 0-16</inkml:trace>
  <inkml:trace contextRef="#ctx0" brushRef="#br0" timeOffset="103440.15">33845 10160 0,'0'21'15,"-21"-21"1,21 21-16,0 1 0,0-1 16,21 0-1,-21 0-15</inkml:trace>
  <inkml:trace contextRef="#ctx0" brushRef="#br0" timeOffset="104780.38">1312 13377 0,'0'0'16,"0"22"-1,0-44 16,0 1-15,0 0 0,0 0-16,-21 21 0,0-21 0,0 21 15,0-21-15,-22-1 0,22 22 16,0-21-16,-21 21 0,20 0 0,-20 0 16,21 0-16,0 0 0,0 21 15,-1 1-15,1-1 0,0 0 0,0 21 16,0 1-16,0-1 0,-1 0 15,1 1-15,21-1 0,0 0 16,0 1-16,0-1 0,0 0 0,0 1 16,0-1-16,21-21 0,1 0 15,-1 0-15,0-21 0,21 0 16,-21 0-16,1 0 0,20 0 16,-21-21-16,21 0 0,-20-21 0,20 21 15,-21-22-15,21 22 0,-20-21 16,20-1-16,-21 1 0,0-21 0,0 20 15,1 1-15,-1 0 0,-21-22 16,0 22-16,21-22 0,-21 22 16,0-22-16,0 22 0,0 21 0,0-21 15,0 20-15,0 44 16,0-1-16,-21 21 16,21 0-16,0 1 0,0-22 15,0 42-15,0-20 0,0-1 16,0 0-16,0 1 0,0-1 15,0 0-15,0-20 0,0 20 0,0 0 16,0-21-16,0 1 0,0-1 16,21 0-16,0 0 0,0-21 0,0 0 15,22 0-15,-22 0 0,0 0 16,21 0-16</inkml:trace>
  <inkml:trace contextRef="#ctx0" brushRef="#br0" timeOffset="105167.81">1820 13547 0,'-42'-64'32,"21"43"-32,21 0 0,0 0 15,0 0-15,0-1 16,0 1-16,21 0 0,0 0 16,0 21-16,22 0 15,-22 0-15,0 0 0,21 0 0,-21 21 16,1-21-16,20 21 0,-21 0 15,0 22-15,0-22 0,1 21 0,-1-21 16,-21 22-16,0-22 0,0 21 16,0-21-16,0 22 0,0-22 15,-21 0-15,-1 0 0,1 0 16,0 1-16,-21-22 0,21 0 16,21-22-1,0 1-15,0 0 0,0 0 16,0 0-16,0-22 0,0 22 15,21-21-15,-21 0 0,21 20 0,0-20 16,0 0-16,0 21 0,1-1 16,20-20-16,-21 21 0,0 21 0,22-21 15,-22 0-15,21 21 0,-21 0 16,22 0-16,-22 0 0,0 0 0,0 0 16</inkml:trace>
  <inkml:trace contextRef="#ctx0" brushRef="#br0" timeOffset="106136.26">2646 13568 0,'0'0'0,"42"21"0,-21 0 0,0-21 0,22 21 16,-22-21-16,21 0 0,-21 0 15,22 0-15,-1 0 0,0 0 0,-20-21 16,20 21-16,-21-21 0,21 0 0,-20 0 16,-1 0-16,0-1 0,-21 1 15,21 0-15,-21-21 0,0 21 0,0-1 16,0-20-16,-21 21 0,0-21 15,-22 20-15,22 1 0,0 0 16,0 0-16,-21 21 0,-1 0 16,22 0-16,-21 0 0,-1 21 0,22-21 15,-21 42-15,0-20 0,-1-1 0,22 21 16,-21 0-16,21-20 0,-22 20 16,22 0-16,21 1 0,0-1 0,-21 0 15,21-21-15,0 22 0,0-22 16,21 0-16,0 0 0,22 0 0,-22-21 15,21 0-15,0 0 0,1 0 16,-22 0-16,21 0 0,1 0 0,-1-21 16,0 0-16,-21 0 0,22 0 15,-22 0-15,0-22 0,0 22 16,0-21-16,1 21 0,-1-22 0,-21 1 16,21 21-16,-21-22 0,0 22 15,0 0-15,0 0 0,0 0 0,0 0 16,0 42-1,0 0 1,-21 0-16,21 0 0,0 22 16,0-22-16,0 21 0,0-21 0,0 22 15,0-1-15,0-21 0,0 0 16,21 22-16,0-22 0,0 0 0,22 0 16,-1 0-16,21-21 0,-20 0 0,20 21 15,1-21-15,-1 0 16,-20 0-16,20 0 0,1-21 0,-22 0 15,0 0-15,1 0 0,-1 0 16,0-1-16,-21-20 0,1 21 0,-1-21 16,0 20-16,-21-20 0,0 0 0,0 21 15,0-22-15,0 1 0,-21 21 16,0 0-16,-22-1 0,22 1 0,-21 21 16,21 0-16,-22 0 0,1 0 15,0 0-15,-1 21 0,1 1 0,0-1 16,-1-21-16,22 21 0,0 0 0,0 0 15,0 0-15,21 1 16,0-1-16,0 0 0,0 0 16,21 0-16,21 0 0,-21 1 15,0 20-15,22-21 0,-22 21 0,0-20 16,21 20-16,-20 0 0,-1 1 0,0-1 16,0 0-16,-21 1 0,21-1 15,0 21-15,-21-20 0,0 20 0,22 1 16,-1-1-16,-21 1 0,0-1 15,0 1-15,0-1 0,0 1 0,0-1 16,-21 1-16,-1-22 0,-20 22 0,21-22 16,-21-21-16,-1 0 0,1 0 15,-22 1-15,22-22 0,-21 0 16,20 0-16,-20-22 0,-1 22 0,1-42 16,20 21-16,-20-21 0,21 20 15,-1-20-15,1-21 0,0 20 0,20-20 16,-20 20-16,42-20 0,0 21 15,0-1-15,0-20 0,0 20 0,0 22 16,21-21-16,22 0 0,-1-1 0,-21 1 16,43 0-16,-22-1 0,21 1 15</inkml:trace>
  <inkml:trace contextRef="#ctx0" brushRef="#br0" timeOffset="106936">4635 13166 0,'0'-21'16,"-21"21"0,21-22-1,-21 22-15,21-21 16,-21 21-16,0 0 0,0 0 15,-1 0-15,1 0 0,0 0 0,0 21 16,0-21-16,0 22 0,-1-1 0,1 0 16,0 0-16,0 0 15,21 0-15,0 1 0,0-1 0,0 0 16,0 0 0,21-21-16,21 0 0,-20 0 15,-1 0-15,0 0 0,0 0 0,21 0 16,-20 0-16,20 0 0,-21 0 15,0 0-15,-63 0 32,21 21-32,0-21 15,-1 0-15,-20 0 0,21 0 16,0 0-16,0 21 0,-1-21 0,1 0 16,0 0-16,0 22 0,21-1 15,0 0 1,0 0-16,0 0 0,0 0 15,0 1-15,21-1 16,0-21-16,0 21 0,1-21 0,-22 21 16,21-21-16,0 0 0,0 0 0,0 0 15,0 0-15,1 0 0,-1 0 16,0 0-16,-21 21 31,-21 0-31,0-21 0,-1 22 16,1-1-16,0 0 0,-21 0 0,21 0 15,-1 22-15,1-22 0,0 0 16,0 21-16,0-21 0,21 1 16,0-1-16,-21 0 0,21 0 15,0 0-15,0 0 0,0 1 16,21-22-16,0 0 16,0 0-16,0 0 0,22 0 15,-22-22-15</inkml:trace>
  <inkml:trace contextRef="#ctx0" brushRef="#br0" timeOffset="108335.89">5673 13272 0,'0'0'0,"0"-22"0,-22 22 0,1-21 0,-21 0 16,21 21-16,-22-21 0,1 21 0,0 0 15,-1 0-15,1 0 0,0 0 16,21 0-16,-22 0 0,22 21 0,-21 0 16,21 0-16,-1 1 0,1-1 15,-21 21-15,42-21 0,-21 22 0,0-22 16,21 21-16,-22-21 0,22 22 0,0-22 16,0 21-16,0-21 0,0 0 15,22 1-15,-1-1 0,0-21 0,0 0 16,21 0-16,-20 0 15,-1 0-15,21 0 0,-21 0 0,22 0 16,-1-21-16,0-1 0,-21 1 0,22 0 16,-1-21-16,0 21 0,22-22 15,-22 22-15,1-21 0,-22-1 0,21-20 16,0 21-16,-20-1 0,20-20 0,-21-1 16,0 22-16,0-22 0,-21 22 15,0 0-15,0-1 0,0 1 0,0 21 16,0 0-16,-21 21 0,0 0 15,0 0-15,0 0 16,0 42-16,-22-21 0,43 22 0,-21-1 16,0 0-16,0 1 0,21-1 15,-21 0-15,21 22 0,0-22 0,0 0 16,0 1-16,0-22 0,0 21 16,0 1-16,21-22 0,0 0 0,0 21 15,0-21-15,0 1 0,1-22 0,20 21 16,-21-21-16,21 0 0,-20 0 15,20 0-15,-21 0 0,21 0 0,1 0 16,-1-21-16,-21 21 0,22-22 16,-1 1-16,-21 0 0,21 0 0,-20 0 15,20 0-15,-21-22 0,-21 22 16,0 0-16,0 0 0,0 0 16,0-1-16,0 1 0,-21 0 15,0 21-15,0 0 0,-1 0 16,1 0-16,21 21 0,-21 0 15,21 1-15,-21-22 0,21 21 0,0 0 16,0 0-16,0 0 0,0 0 0,21 1 16,0 20-16,-21-21 0,21 0 15,1 0-15,-1 1 0,-21-1 0,21 0 16,0 0-16,0 0 0,0-21 16,1 21-16,-1-21 0,0 0 15,0 0-15,0 0 0,0 0 0,1 0 16,-1 0-16,0 0 0,0-21 15,21 0-15,1 0 0,-22 0 0,21 0 16,1-1-16,-1 1 0,0-21 0,-21 21 16,22 0-16,-1-22 0,0 22 15,-20 0-15,-1-21 0,0 20 0,0 1 16,-21 0-16,-21 21 31,0 21-31,0 0 0,21 1 0,-22-1 16,1 0-16,0 0 0,0 0 0,0 0 15,0 1-15,21-1 16,-22 0-16,22 0 0,0 0 0,0 0 16,0 1-16,0-1 0,22-21 15,-1 0-15,0 0 0,0 0 16,0 0-16,0 0 0,1 0 0,-1 0 16,0 0-16,0-21 0,0-1 15,0 22-15,1-21 0,-22 0 0,0 0 16,0 0-16,0 0 0,0-1 0,0 1 15,-22 0-15,1 0 0,0 0 16,0 0-16,0-1 0,0 22 16,-22 0-16,22 0 0,0 0 0,0 0 0,0 0 15,42 0 17,21 0-32,-21 0 0,22 0 0,-1 0 15,0 0-15,-21-21 0,22 21 16,-1-21-16,0 21 0,1-21 0,-22 21 15,21 0-15,1 0 0,-1 0 0,-21 0 16,21 0-16,-20 0 0,20 0 16,-21 0-16,0 21 0,0 0 0,-21 0 15,0 1-15,0 20 0,0-21 16,0 0-16,0 22 0,0-1 0,0-21 16,0 21-16,0 1 0,0-1 0,0 0 15,0 1-15,-21 20 0,0-20 16,0-1-16,21 0 0,-21 1 15,0-1-15,-1 0 0,22 1 0,0 20 16,0-21-16,-21 1 0,21 20 0,0-20 16,-21 20-16,21-21 0,0 1 15,0-1-15,-21 0 0,21 1 0,0-22 16,0 0-16,0 0 0,0 0 0,21-21 16,0-21-1,0 0-15,-21 0 16,22 0-16,-1-22 0,-21 1 15</inkml:trace>
  <inkml:trace contextRef="#ctx0" brushRef="#br0" timeOffset="108624.73">7768 13229 0,'0'0'0,"0"-42"0,0 21 0,0 0 0,21-1 16,0 1-16,1 0 0,-1 21 15,21-21-15,-21 21 0,22 0 0,-22 0 16,21 0-16,0 0 0,1 0 16,-1 0-16,0 21 0,-20-21 15,-1 21-15,0 22 0,0-22 0,-21 21 16,0-21-16,0 22 0,0-22 16,-21 21-16,0-21 0,-22 0 0,22 22 15,-21-22-15,0 0 0,20 0 0,-20 0 16,-21 1-16,20-22 0,1 21 15,0-21-15,-1 0 0,22 0 0,-21 0 16,21 0-16,-1 0 0,22-21 16,0-1-16</inkml:trace>
  <inkml:trace contextRef="#ctx0" brushRef="#br0" timeOffset="109267.78">10075 13123 0,'-42'22'0,"84"-44"0,-126 44 0,62-22 15,1 0-15,0 21 0,0-21 0,42 0 32,21 0-32,1 0 0,-1 0 15,22 21-15,-1-21 0,1 0 0,-1 0 16,22 0-16,-1 0 0,-20 0 0,21 0 15,-1 0-15,22 0 0,-21 0 16,-1 0-16,1-21 0,0 21 0,-1 0 16,-20-21-16,-1 21 0,-20 0 15,-1-22-15,-21 1 0,0 21 0,-21-21 16,-21 21 0,0-21-16,0 21 0,-21 0 15,-1 0-15,1-21 0,0 21 0,-1 0 16,1 0-16,0 0 0,-1 0 0,22 0 15,0 0-15,0 0 0,21-21 16,21 21 0,0 0-16,0-22 0,22 22 0,-1 0 15,0 0-15,1 0 0,-22 0 16,21 0-16,0 0 0,1 22 0,-22-1 16,0 0-16,0 0 0,-21 0 15,0 0-15,0 1 0,0-1 16,-21 21-16,0-21 0,0 0 0,-22 1 15,1 20-15,0-21 0,-1 0 0,-20 0 16,21 1-16,-22-1 0,22 0 16,-1 0-16,1 0 0,0-21 0,21 0 15</inkml:trace>
  <inkml:trace contextRef="#ctx0" brushRef="#br0" timeOffset="109884.11">13758 12721 0,'-21'-21'0,"42"42"0,-42-63 15,0 42 1,0 0-16,0 21 16,21 0-16,-22 22 0,1-1 15,0 0-15,21 1 0,0 20 0,-21-21 16,0 1-16,21-1 0,-21 22 0,21-43 15,-22 21-15,1 0 0,21-20 16,-21 20-16,0-21 0,21 0 0,0 0 16,-21 1-16,21-44 31,21 22-31,0-21 16,-21 0-16,21 0 0,0-21 15,1 20-15,-1-20 0,21 0 16,-21-1-16,0 1 0,1-21 0,-1 20 15,21-20-15,-21 20 0,0-20 16,22 21-16,-22-1 0,0 1 0,0 21 16,0 0-16,1-1 0,-1 22 0,0 0 15,0 0-15,-21 22 0,0-1 16,0 21-16,21 0 0,-21 22 0,0-22 16,21 1-16,-21 20 0,0-21 15,0 22-15,0-22 0,0 1 0,0-22 16,0 21-16,0 0 0,0-20 15,0-1-15,0 0 0,0 0 0,0 0 16,0 0-16,-21-21 31</inkml:trace>
  <inkml:trace contextRef="#ctx0" brushRef="#br0" timeOffset="110080.09">13483 13166 0,'85'0'32,"-64"0"-17,21 0-15,-21 0 0,1 0 0,20 0 16,-21 0-16,21 0 0,1 0 16,20-21-16,-20 21 0,20-22 15,1 22-15,-22-21 0,21 21 0,1-21 16,-22 0-16,22 21 0</inkml:trace>
  <inkml:trace contextRef="#ctx0" brushRef="#br0" timeOffset="110291.88">14605 12912 0,'-21'0'15,"-22"21"1,22-21-16,0 21 0,-21 21 16,21-20-16,-1-1 0,-20 21 0,21-21 15,-21 22-15,20-22 0,1 21 16,0-21-16,0 22 0,0-22 15,0 0-15,21 0 0,0 0 0,0 0 16,0 1-16,0-1 0,21-21 16,0 21-16,0-21 0,21 0 0,-20 0 15,20 0-15,21 0 0,-20-21 0,-1 21 16,22-21-16,-22-1 0,21 1 16</inkml:trace>
  <inkml:trace contextRef="#ctx0" brushRef="#br0" timeOffset="110543.88">15198 12573 0,'0'-42'16,"0"84"-16,0-105 0,0 41 0,0 1 0,-22 0 15,1 21-15,-21 21 16,21 0-16,0 1 0,-1 20 0,1-21 16,0 43-16,-21-22 0,21 0 0,-1 22 15,1-1-15,21-20 0,-21 20 16,0-21-16,21 22 0,-21-22 0,21 1 15,0-1-15,0 0 0,0-21 0,0 22 16,0-22-16,0 0 0,0 0 16,0 0-16,21-21 0,0 0 15,0 0-15,0 0 0,1 0 16,20 0-16,-21-21 0,21 21 16,-20-21-16</inkml:trace>
  <inkml:trace contextRef="#ctx0" brushRef="#br0" timeOffset="110767.96">15473 12954 0,'0'-21'16,"0"42"-16,0-63 0,0 21 0,-21 21 31,-1 21-31,1 0 0,0 0 0,0 21 16,0-20-16,0-1 0,-1 0 16,1 21-16,0-21 0,0 1 0,21-1 15,0 0-15,-21 0 0,21 0 0,0 0 16,0 1-16,0-1 15,21-21-15,0 21 16,0-21-16,0 0 0,22 0 0,-22 0 16,0 0-16,21 0 0,-20 0 15,20-21-15,0 21 0</inkml:trace>
  <inkml:trace contextRef="#ctx0" brushRef="#br0" timeOffset="111431.93">16002 13039 0,'0'0'0,"-21"0"31,0 0-31,-1 21 0,1 0 0,0 0 16,0 0-16,0 1 0,21-1 0,-21 0 15,21 0-15,-22 0 0,22 0 16,0 1-16,0-1 0,0 0 16,0 0-16,22-21 15,-1 0-15,-21 21 16,21-21-16,0 0 0,-21-21 31,0 0-31,21 0 0,-21 0 16,0-1-16,0 1 0,0 0 15,0-21-15,21 21 0,-21-22 16,0 22-16,22-21 0,-1-1 0,0 22 16,0 0-16,0 0 0,0 0 0,22 0 15,-22-1-15,0 22 0,0 0 16,0 0-16,1 0 0,-1 22 0,21-1 15,-21 0-15,0 21 0,1-21 16,-1 22-16,0-22 0,0 21 0,-21-21 16,0 22-16,0-22 0,0 21 0,0-21 15,0 1-15,-21-1 0,0 0 16,0-21-16,21 21 0,-22 0 0,1-21 16,0 0-16,0 0 0,0 0 15,21-21 16,0 0-31,21 0 16,0 0-16,0-1 0,0 1 16,1 0-16,20-21 0,0-1 0,-21 22 15,22-21-15,-1 0 0,0-1 0,22 22 16,-22 0-16,1 0 0,-22 21 16,21 0-16,-21 21 0,0 0 0,1 21 15,-22-20-15,21 20 0,-21 0 16,0-21-16,0 22 0,0-22 15,-21 21-15,-1-21 0,1 1 0,0-1 0,0 0 16,0 0-16,21 0 16,21-21 15,0 0-31,0 0 0,22-21 16,-22 21-16,21-21 0,-21 0 0,22 21 15</inkml:trace>
  <inkml:trace contextRef="#ctx0" brushRef="#br0" timeOffset="111752.24">17357 13060 0,'42'-85'16,"-148"233"-16,170-211 0,-22-43 0,-42 85 16,0 0-16,-21 21 0,-22 0 15,22 0-15,-21 0 0,21 0 16,-22 0-16,22 21 0,-21-21 16,21 21-16,0 0 0,-1 0 0,22 1 15,0-1-15,0 0 0,0 0 0,0 0 16,0 0-16,22-21 0,-1 22 15,21-22-15,-21 0 0,0 21 0,22-21 16,-22 21-16,21-21 0,-21 0 16,1 21-16,-1-21 0,0 21 0,0-21 15,-21 21-15,21-21 0,-21 22 0,0-1 16,0 0-16,-42-21 16,21 21-16,0-21 0,-1 0 0,-20 0 15,21 21-15,-21-21 0,-1 0 0,22 0 16,-21 0-16,21 0 15,-22 0-15,22 0 0,0 0 0,0 0 16,0 0-16,-1-21 0,1 21 0,0-21 16,0 0-16,-21 21 0</inkml:trace>
  <inkml:trace contextRef="#ctx0" brushRef="#br0" timeOffset="111968.11">16129 12510 0,'-21'0'16,"42"0"-16,-63 0 0,20 0 0,1 0 0,0 0 15,0 0-15,21-22 47,-21 22-31,0 0-1,-1 0-15</inkml:trace>
  <inkml:trace contextRef="#ctx0" brushRef="#br0" timeOffset="112144.01">14690 12637 0,'-22'0'0,"44"0"0,-44 21 0,44-21 16,-1 0-1,0 0-15,21 0 0,1 0 16,20-21-16,-21 21 0,43-22 0,-21 1 16,20 21-16,22-21 0,-21 0 0,21 0 15,-22 21-15,1-21 0</inkml:trace>
  <inkml:trace contextRef="#ctx0" brushRef="#br0" timeOffset="112592.02">18119 12192 0,'0'0'0,"0"-21"0,0 0 16,0 0-16,0-1 0,-22 1 16,22 0-16,-21 0 0,0 21 15,0 0-15,0 0 0,0 0 16,-1 0-16,1 21 0,-21 21 15,21-20-15,-22 20 0,22 0 0,-21 1 16,21-1-16,-22 0 0,22-21 16,-21 22-16,21-1 0,21-21 15,0 0-15,0 1 0,0-1 0,0 0 16,0 0-16,21-21 0,0 0 0,21 0 16,1 0-16,-1 0 0,0 0 15,1 0-15,-1 0 0,0-21 0,22 21 16,-22-21-16,1 0 0,20-1 15,-21 1-15</inkml:trace>
  <inkml:trace contextRef="#ctx0" brushRef="#br0" timeOffset="113031.86">18373 12002 0,'0'0'16,"-22"-43"-16,1 1 0,-21 21 0,0-22 0,-1 22 16,22 0-16,-21 0 0,-1 21 15,1 0-15,-21 0 0,20 0 0,1 21 16,0 0-16,-22 0 0,22 1 15,-22 20-15,22 21 0,-22-20 16,22 20-16,0 1 0,-1-22 0,1 22 16,21-1-16,0-21 0,0 22 15,21-22-15,0 1 0,0-1 0,0 0 16,21 1-16,0-1 0,21-21 0,1 0 16,-22 22-16,42-22 0,-20-21 15,-1 21-15,21-21 0,-20 0 0,20 0 16,1 0-16,-1 0 0,1-21 0,-1 0 15,1-1-15,-1 1 0,22 0 16,-22-21-16,1 21 0,-22-22 0,22 22 16,-22-21-16,-21-1 0,0-20 15,1 21-15,-22-22 0,0 1 16,0-1-16,-22 1 0,22 20 0,-42-20 16,0 20-16,21 1 0,-43 21 15,22 0-15,-1 0 0,-20-1 0,21 22 16,-22 0-16,22 0 0,-22 0 0,22 22 15,0-1-15,-1 0 0,1 21 16,21 1-16,0-1 0,-1 0 0,22 22 16,0-22-16,0 0 0,0 1 15,22 20-15,-1-42 0,0 22 16,21-1-16,-21 0 0</inkml:trace>
  <inkml:trace contextRef="#ctx0" brushRef="#br0" timeOffset="113536.48">18796 13060 0,'0'0'0,"0"0"15,21 0 1,21 0-16,-20 0 0,20 0 0,0 0 16,1 0-16,-1-21 0,21 21 15,-20 0-15,20 0 0,1-21 0,-1 21 16,-20 0-16,20-22 0,1 22 0,-22-21 16,0 21-16,1 0 0,-1-21 15,-21 21-15,0 0 0,-21-21 0,0 0 16,-42 0-1,21 21-15,-22 0 0,1-22 0,21 22 16,-21-21-16,-1 21 0,1-21 16,0 21-16,20 0 0,1 0 15,21-21-15,21 21 16,22 0-16,-22 0 0,21 0 16,-21 0-16,22 0 0,-22 0 15,0 21-15,21 0 0,-20 0 0,-22 1 16,0-1-16,0 0 0,0 21 0,-22-21 15,1 22-15,-21-22 0,0 0 16,-1 21-16,1-20 0,-22-1 0,22 0 16,-21-21-16,20 21 0,-20 0 0,20-21 15,22 0-15,-21 0 16,21 0-16,0 0 0,-1 0 0</inkml:trace>
  <inkml:trace contextRef="#ctx0" brushRef="#br0" timeOffset="114265.16">21272 12869 0,'22'0'0,"20"0"15,-21 0 1,0-21-16,0 0 0,1 21 0,-22-21 0,0 0 15,0 0-15,0-1 0,0 1 16,0 0-16,0 0 0,-22 21 16,1-21-16,0 0 0,0-1 0,-21 1 15,20 21-15,-20-21 0,0 21 16,21 0-16,-22 0 0,22 0 0,-21 0 16,-1 21-16,22-21 0,0 43 0,-21-22 15,21 0-15,-1 21 0,1 1 16,0-1-16,0-21 0,21 21 0,-21 1 15,21-1-15,0-21 0,0 0 0,0 22 16,21-22-16,0 0 0,21-21 16,-20 0-16,-1 21 0,0-21 0,0 0 15,21 0-15,1-21 0,-22 0 16,21 0-16,1 0 0,-1-22 16,0 22-16,1-21 0,-22-1 0,21 1 15,-21 0-15,22-1 0,-22-20 16,0 21-16,-21-22 0,21 22 0,-21-22 15,21 22-15,-21-22 0,0 1 0,0 21 16,0-22-16,0 22 0,0-1 16,0 22-16,0-21 0,0 84 31,0-21-31,0 22 0,-21 20 0,21-20 16,-21 20-16,21 1 0,-21-1 0,21-21 15,-21 22-15,21-1 16,0-20-16,0 20 0,0-20 0,0-1 15,0 0-15,21 1 0,0-1 0,0-21 16,0 21-16,0-20 0,1-1 16,20-21-16,-21 0 0,21 0 0,-20 0 15,20 0-15</inkml:trace>
  <inkml:trace contextRef="#ctx0" brushRef="#br0" timeOffset="114652.94">21907 12764 0,'0'0'0,"0"-22"0,0-20 15,0 21-15,0 0 0,0-22 0,0 22 16,0 0-16,0 0 0,0 0 16,0 0-16,0-1 0,0 1 15,22 21-15,-1 0 0,0 0 16,0 0-16,0 0 0,0 0 0,1 21 16,-1 1-16,0-1 0,0 21 15,0-21-15,0 22 0,1-1 0,-1 0 16,0 1-16,-21-1 0,0-21 0,0 21 15,0 1-15,0-22 0,0 21 16,0-21-16,0 1 0,-21-22 0,0 21 16,-1 0-16,1-21 15,0 0-15,21-21 16,0 0-16,0-1 0,0 1 16,0 0-16,0 0 0,0 0 15,0-22-15,0 22 0,0-21 0,21 0 16,0-1-16,1 22 0,-1-21 0,0 21 15,0-22-15,0 22 0,0 0 16,1 0-16,20 21 0,-21 0 0,21-21 16,1 21-16,-22 0 0,21 0 15,1 0-15,-1 0 0,-21 21 0,21-21 16</inkml:trace>
  <inkml:trace contextRef="#ctx0" brushRef="#br0" timeOffset="115582.76">23156 12806 0,'0'0'0,"21"0"0,1 0 16,-22-21-16,21 21 0,-21-21 0,21-1 15,-21 1-15,0 0 0,0 0 16,0 0-16,0 0 0,0-1 0,0 1 16,0 0-16,-21-21 0,0 21 0,-1-1 15,1 1-15,-21 21 0,21 0 16,0 0-16,-22 0 0,1 0 0,21 0 15,-22 21-15,1 1 0,0-1 16,-1 21-16,1-21 0,21 22 16,-21-1-16,20 0 0,1 1 0,0-1 15,0 0-15,21 1 0,0-22 16,0 21-16,0-21 0,0 22 0,21-22 16,0-21-16,0 21 0,22 0 0,-22-21 15,21 0-15,-21 0 0,22 0 16,-1 0-16,-21 0 0,22 0 0,-22-21 15,21 0-15,-21 0 0,0-1 0,22 1 16,-22 0-16,0 0 0,0-21 16,0-1-16,-21 22 0,22-21 15,-22-1-15,21 22 0,-21 0 0,0-21 16,0 21-16,0-1 16,0 44-1,0-1-15,-21-21 0,-1 42 16,22-21-16,0 0 0,0 1 0,-21 20 15,21-21-15,0 21 0,0-20 16,0-1-16,0 0 0,21 21 0,1-42 16,-1 21-16,0 1 0,0-1 0,0-21 15,22 0-15,-1 0 0,0 0 16,1 0-16,-1 0 0,21 0 0,-20 0 16,-1-21-16,22 21 0,-22-22 15,0 1-15,22-21 0,-43 21 16,21-22-16,-21 22 0,1-21 0,-22 0 15,0-1-15,0 22 0,0-21 16,-22 21-16,-20-22 0,21 22 0,-21 0 16,-1 0-16,1 21 0,-22 0 0,22 0 15,0 0-15,-1 0 0,1 0 16,21 21-16,-21 0 0,20 0 0,1 0 16,0 1-16,0-1 0,21 0 0,0 0 15,0 0-15,0 22 0,21-22 16,-21 0-16,42 0 0,-20 0 15,-1 0-15,0 1 0,21-1 16,-21 0-16,22 0 0,-22 0 0,0 0 16,0 1-16,0-1 0,1 0 0,-1 21 15,-21-21-15,21 1 0,-21 20 16,0-21-16,0 21 0,0-20 0,0 20 16,0-21-16,-21 21 0,0 1 0,-1-1 15,1-21-15,0 22 0,0-1 16,-21 0-16,-1 1 0,22-22 0,-42 21 15,20-21-15,1 0 0,-22 1 0,22-1 16,0 0-16,-1-21 0,-20 0 16,42 0-16,-22 0 0,1 0 15,0-21-15,21 0 0,-22-1 0,22-20 16,0 0-16,0 21 0,21-43 0,-21 22 16,21-1-16,0-20 0,0 21 15,21-22-15,0 22 0,21-22 0,-21 1 16,22-1-16,-1 1 0</inkml:trace>
  <inkml:trace contextRef="#ctx0" brushRef="#br0" timeOffset="116204.31">24617 12467 0,'0'0'16,"21"-21"-16,0 21 15,-21-21 1,-21 21-16,0 0 16,0 0-16,-1 0 0,1 0 0,0 0 15,0 0-15,-21 0 0,20 21 0,1-21 16,-21 21-16,21-21 0,0 21 15,-1-21-15,22 22 16,0-1-16,0 0 16,22-21-1,-1 0-15,0 0 0,21 0 16,-21 0-16,1 0 0,20 0 0,-21 0 16,0 0-16,0 0 0,-21 21 31,-21-21-31,0 0 0,0 21 15,0-21-15,-22 0 0,22 21 16,0-21-16,0 0 0,0 22 0,0-22 16,42 0 15,0 0-15,0 0-16,0 0 15,0 0-15,1 21 0,-1-21 0,0 21 16,-21 0-16,0 21 0,21-20 0,-21 20 15,0 0-15,0-21 0,0 22 16,0-1-16,-21 0 0,0-20 0,-22 20 16,22-21-16,0 0 0,-21 22 15,21-22-15,-22 0 0,22 0 0,0 0 16,-21 0-16,42 1 0,-22-22 0,44 0 31,-1 0-31,0-22 16,0 22-16,21-21 0</inkml:trace>
  <inkml:trace contextRef="#ctx0" brushRef="#br0" timeOffset="116720.49">25696 12404 0,'0'-21'0,"0"42"0,0-64 16,-21 22-16,0 0 0,-21 21 15,20 0-15,-20 0 0,0 0 16,-1 0-16,1 21 0,-21 0 0,20 1 16,-20 20-16,20-21 0,-20 0 15,21 22-15,-1-22 0,1 21 0,0-21 16,-1 22-16,22-22 0,0 0 0,21 21 16,0-21-16,0 1 0,0-1 15,21 0-15,0 0 0,22-21 0,-22 21 16,21-21-16,0 0 0,1 0 15,-1 0-15,0 0 0,22-21 0,-22 0 16,1 0-16,-1 0 0,0-1 16,-21-20-16,22 21 0,-22-21 0,21-1 15,-21 1-15,1 0 0,-1-22 16,0 22-16,0-22 0,0 1 16,-21-1-16,0 22 0,0-22 0,0 22 15,0 0-15,0 21 0,0-22 0,0 22 16,0 42-1,0 0-15,-21 22 0,0-1 16,21 0-16,-21 22 0,0-22 0,21 22 16,0-22-16,-22 22 0,22-22 15,-21 0-15,21 1 0,0-1 0,0 0 16,0 1-16,0-22 0,0 21 16,21-21-16,-21 0 0,22 1 0,-1-1 15,-21 0-15,21-21 0,0 0 16,0 0-16,0 0 0,1 0 15,-1 0-15,0 0 0</inkml:trace>
  <inkml:trace contextRef="#ctx0" brushRef="#br0" timeOffset="117112.26">25929 12679 0,'0'-42'0,"0"126"16,0-126-16,0-22 0,0 43 0,0 0 16,0 0-16,0 0 0,21 21 0,-21-21 15,21-1-15,1 1 0,-1 0 16,0 21-16,0-21 0,0 0 0,0 21 15,22-21-15,-22 21 0,21 0 16,-21 0-16,22 0 0,-22 0 16,21 0-16,-21 0 0,1 0 0,-1 21 15,0 0-15,0 0 0,0 0 16,-21 22-16,0-22 0,21 21 0,-21-21 16,0 22-16,0-22 0,0 21 0,-21-21 15,21 0-15,-21 1 0,0-1 16,0 0-16,0 0 0,-1-21 0,1 0 15,0 0-15,0 0 16,21-21 0,0 0-16,0 0 0,0-1 15,0 1-15,0 0 16,21 0-16,0 0 0,0 0 0,1-22 16,-1 22-16,0 0 0,21-21 0,-21 20 15,1 1-15,-1 0 0,21 0 16,-21 0-16,22 0 0,-22 21 0,21-22 15,0 22-15,1 0 0,20 0 0,-20 0 16,-1 0-16</inkml:trace>
  <inkml:trace contextRef="#ctx0" brushRef="#br0" timeOffset="117691.93">27178 12361 0,'0'22'16,"0"-1"-16,0-64 0,-21 86 16,0-22-16,-1 0 0,-20 0 0,0 0 15,21-21-15,-22 22 0,1-1 16,0 21-16,-1-21 0,22 0 0,-21 1 15,21-1-15,-1 0 0,1 0 16,21 0-16,0 0 0,0 1 0,0-1 16,0 0-16,21 0 0,1-21 15,-1 0-15,0 0 0,0 0 16,0 0-16,22 0 0,-22 0 0,0-21 16,0 0-16,0 0 0,0-1 0,-21 1 15,0 0-15,22 0 0,-22 0 16,0-22-16,0 22 0,0-21 15,0 21-15,0 0 0,0-22 0,0 22 16,0 0-16,0 0 0,0 0 16,0-1-16,21 22 15,21-21 1,-21 21-16,0 0 0,1 0 0,20 0 16,-21 0-16,21 0 0,1 0 15,-22 0-15,21 0 0,1 0 0,-22 0 16,0 21-16,0 1 0,0-1 0,-21 0 15,0 21-15,0-21 0,0 22 16,0-1-16,0 0 0,0 1 0,-21-1 16,21 0-16,0 1 15,-21 20-15,21-20 0,-21 20 0,0-21 0,21 1 16,-22 20-16,1-20 0,21-1 16,-21 0-16,0 1 0,0-1 15,0 0-15,-1 22 0,1-22 0,0 0 16,0-20-16,0 20 0,0 0 0,-43 22 15,43-43-15,0 0 16,0 0-16,21 0 0,0 1 16,0-44-1,21 1 1,0 0-16,0 0 0,0-21 0,0 20 16,22-20-16,-22 0 0,21-1 15,-21 1-15,22-21 0</inkml:trace>
  <inkml:trace contextRef="#ctx0" brushRef="#br0" timeOffset="117988.73">27580 12721 0,'0'-148'16,"0"106"-16,-85 486 15,170-698-15,-85 21 0,0 212 0,0-21 0,0 21 16,0 0-16,0-1 0,0 1 0,21 21 16,-21-21-16,21 21 0,1 0 0,-1 0 15,21 0-15,-21 0 0,22 0 16,-22 0-16,21 0 0,-21 0 15,22 21-15,-22 0 0,0 1 16,-21 20-16,0-21 0,0 0 0,0 22 16,0-22-16,-21 0 0,0 0 0,-1 0 15,1 0-15,-21 1 0,21-1 16,-22 0-16,22-21 0,0 21 0,0-21 16,0 21-16,0-21 0,-1 0 15,1 0-15,21-21 31,21 0-15,1 0-16,-1 21 0</inkml:trace>
  <inkml:trace contextRef="#ctx0" brushRef="#br0" timeOffset="118240.59">28702 12319 0,'-42'0'15,"20"21"1,-20-21-16,21 21 0,-21 1 16,20-1-16,-20 0 0,21 0 0,-21 21 15,20-20-15,1-1 0,0 0 16,21 0-16,0 21 0,0-20 0,0-1 16,0 0-16,0 0 0,0 0 15,21 0-15,0 1 0,1-1 16,-1-21-16,0 0 0,0 21 0,21-21 15,-20 0-15,-1 0 0,0 0 16,0 0-16,0-21 0,0 21 0</inkml:trace>
  <inkml:trace contextRef="#ctx0" brushRef="#br0" timeOffset="118524.42">29189 12171 0,'0'0'15,"0"-21"-15,0 0 0,21 21 0,0 0 16,0 0-16,0 0 16,22 0-16,-22 21 0,0 0 15,21 0-15,-20 0 0,-1 0 16,0 1-16,0 20 0,-21-21 0,0 21 16,0-20-16,0 20 0,0 0 15,0 1-15,-21-22 0,0 21 0,0 0 16,-1-20-16,1 20 0,0-21 0,-21 0 15,21 22-15,-22-22 0,22 0 16,-21 0-16,21 0 0,-22 0 0,22-21 16,-21 22-16,21-1 0,-1-21 15,1 21-15,-21-21 0,21 21 16</inkml:trace>
  <inkml:trace contextRef="#ctx0" brushRef="#br0" timeOffset="120755.5">847 15304 0,'42'-43'16,"-21"22"-16,0 0 15,-21 0-15,21 21 16,1-21-16,-22-1 0,21 1 0,-21 0 16,0 0-16,0 0 15,0 0-15,-21 21 16,-1 0-16,1 0 0,0 0 16,0 0-16,0 0 0,-22 0 15,22 0-15,0 0 0,-21 0 0,21 21 16,-1-21-16,1 21 0,0 0 15,0 0-15,21 0 0,0 1 16,0-1-16,0 21 0,21 0 0,0-20 16,0 20-16,22 0 0,-1 1 15,0-22-15,1 21 0,-1 0 16,0-20-16,1 20 0,-1-21 16,0 21-16,-20-20 0,-1 20 0,-21-21 15,0 21-15,0-20 0,0-1 16,-21 21-16,-22-21 0,22 0 15,-21 1-15,-1-22 0,1 0 0,0 0 16,-22 0-16,22 0 0,-22 0 16,1-22-16,-1 1 0,22 0 15,0 0-15,-1 0 0,1 0 0,0-1 16,21-20-16,-1 21 0,1 0 16,21-22-16,0 22 0,0 0 15,0-21-15,21 21 0,1-1 16,20 1-16,0 21 0,1 0 15,-1-21-15,21 21 0,-20 0 0,20 0 16,-20 0-16,20 0 0,1 0 16,-22 0-16,21 0 0,-20 0 0</inkml:trace>
  <inkml:trace contextRef="#ctx0" brushRef="#br0" timeOffset="123228.16">1609 15346 0,'0'0'0,"21"0"16,0-21-16,-21 0 0,0-1 0,0 1 15,-21 21 1,0 0-16,-1 0 0,-20 0 0,21 0 16,-21 21-16,20 1 0,-20-1 15,0 21-15,21-21 0,-1 22 0,1-1 16,0 0-16,0 1 0,21-1 16,0 0-16,0 1 0,0-1 15,0-21-15,0 21 0,21 1 0,0-22 16,0 0-16,1 0 0,20 0 15,0-21-15,1 0 0,-1 0 0,0 0 16,1 0-16,20-21 0,-21 0 16,1 0-16,20 0 0,-20 0 0,-1-1 15,-21 1-15,21 0 16,1-21-16,-22 21 0,0-22 0,0 22 16,0 0-16,1-21 0,-22 20 15,21 1-15,-21 0 0,0 42 31,0 0-31,0 1 0,0 20 16,0-21-16,0 0 16,-21 22-16,21-22 0,0 0 0,0 0 15,0 0-15,0 0 0,21 1 16,0-1-16,0 0 0,21-21 16,-20 0-16,-1 0 0,21 0 0,0 0 15,1 0-15,-22 0 0,42-21 16,-20 0-16,-1-1 0,0 1 15,1 0-15,-1 0 0,0 0 0,-20 0 16,-1-1-16,0 1 0,0-21 16,-21 21-16,0 0 0,0-22 0,0 22 15,0 0-15,0 0 0,0 0 16,-21 21-16,0 0 0,0 0 0,-1 0 16,1 0-16,0 0 0,-21 21 15,21 0-15,-22 0 0,22 0 16,0 22-16,-21-22 0,42 21 15,0-21-15,-22 22 0,22-1 0,0-21 0,0 21 16,22-20-16,-1-1 16,21 0-16,-21 0 0,22 0 0,-1 0 15,0-21-15,22 0 0,-22 0 16,22 0-16,-1 0 0,1-21 0,-1 0 16,1 21-16,20-21 0,-20 0 15,-1 0-15,1-22 0,-22 22 0,22 0 16,-22 0-16,-21 0 0,21-22 0,-20 22 15,-22-21-15,0 21 0,0-1 16,0 1-16,-22-21 0,1 42 0,0-21 16,0 21-16,0 0 0,0 0 15,-1 0-15,1 21 0,0 0 0,0 0 16,0 0-16,21 22 16,0-22-16,-21 21 0,21-21 0,0 22 15,0-22-15,0 0 0,0 21 16,21-20-16,0-1 0,0 0 0,0-21 15,0 21-15,22-21 0,-1 0 16,-21 0-16,22 0 0,-1 0 0,0-21 16,22 21-16,-22-21 0,-21 0 0,22-1 15,-1 1-15,-21 0 0,0 0 16,0 0-16,1 0 0,-22-1 0,0-20 16,21 21-16,-21-21 0,0 20 15,0 1-15,0 0 0,0 0 0,0 0 16,-21 21-1,21 21-15,-22 0 16,22 0-16,0 0 0,0 1 0,-21-1 16,21 0-16,-21 0 0,21 21 15,-21-20-15,21-1 0,0 0 0,0 0 16,0 0-16,-21-21 0,21 21 16,0-42 15,0 0-16,21 0-15,-21 0 0,21 0 0,0-1 16,-21 1-16,21 0 16,1-21-16,-22 21 0,21-1 0,0-20 15,0 21-15,-21 0 0,21 0 16,0-1-16,1 22 0,-22 22 16,0-1-1,21 0-15,-21 0 0,0 0 0,0 0 16,0 22-16,0-22 0,0 0 0,0 0 15,21 0-15,-21 1 0,21-1 16,-21 0-16,21 0 0,0-21 0,1 21 16,-1-21-16,21 0 15,-21 0-15,22 0 0,-22 0 0,21 0 16,0-21-16,1 21 0,-1-21 16,0 0-16,1 0 0,20-1 0,-20 1 15,-1 0-15,0 0 0,-21-21 0,22 20 16,-22-20-16,0 21 0,0-21 15,-21-1-15,0 22 0,0-21 0,0 21 16,0-1-16,-21 22 16,0 0-16,0 0 0,0 22 15,-1-1-15,1 0 0,21 21 16,-21-21-16,21 22 0,0-22 0,0 0 16,0 21-16,0-20 0,0-1 15,0 0-15,0 0 0,0 0 16,0 0-16,0 1 0,0-1 15,-21-21 17,0 0-32,21-21 15,-21 21-15,-1-22 0,1 1 16,0 0-16,0 21 16,0 0-1,0 0-15,21 21 16,0 0-16,0 1 0,0-1 15,21 0-15,0 0 16,21-21-16,-21 21 0,1-21 0,20 0 16,0 0-16,-21 0 0,22 0 15,-1 0-15,0 0 0,1 0 0,-1 0 16,0-21-16,1 0 0,-1 21 0,0-21 16,1 0-16,-22-1 0,0-20 15,21 21-15,-20-21 0,-1-1 0,-21 1 16,21 0-16,-21-1 0,21-20 15,-21-1-15,21 1 0,-21-1 0,21 22 16,1-22-16,-22 22 0,0 21 0,0 0 16,0 0-16,0-1 0,0 44 31,0-1-31,-22 0 0,1 21 16,21 1-16,-21 20 0,0-21 0,0 22 15,0-1-15,-22-20 0,22-1 0,0 22 16,21-22-16,-21 0 0,21-21 15,-21 22-15,21-22 0,0 0 0,0 0 16,0 0-16,0 1 0,0-44 31,21 1-15,0 0-16,0 0 16,0 0-16,0 0 0,1-22 0,-1 22 15,0 0-15,0 0 16,0 0-16,0-1 0,1 1 0,-1 21 15,-21 21 1,0 1-16,0-1 0,0 0 16,0 0-16,0 0 0,0 0 0,0 22 15,0-22-15,21 0 0,0 0 16,0 0-16,0 1 0,1-22 16,-1 21-16,0-21 0,0 0 0,21 0 15,1 0-15,-1 0 0,0 0 16,1 0-16,-1 0 0,0 0 0,1-21 15,-1-1-15,0 22 0,1-21 0,-22 0 16,21 0-16,-21-21 16,1 20-16,-1 1 0,0-21 0,0 21 15,0-22-15,-21 22 0,0 0 16,0 0-16,0 0 0,0 42 16,0 0-16,-21 0 15,0 0-15,0 1 0,0-1 16,21 21-16,-22-21 0,22 0 0,0 22 15,0-22-15,0 0 0,0 0 16,0 0-16,0 1 0,22-22 0,-22 21 16,21-21-16,0 0 0,0 0 0,0 0 15,0 0-15,22 0 0,-22 0 16,0 0-16,21-21 0,-20 21 16,-1-22-16,0 1 0,0 0 0,0-21 15,-21 21-15,0-22 0,0 1 16,0 0-16,0-1 0,0 1 0,0 0 15,0-1-15,-21 1 0,21 0 16,-21 20-16,-21 1 0,20 0 0,1 21 16,0 0-16,-21 0 0,21 21 0,-1 0 15,-20 22-15,21-22 0,0 21 16,0-21-16,-1 22 0,1-22 16,21 21-16,0-21 0,0 1 0,0 20 15,0-21-15,0 0 16,21 0-16,1-21 0,-1 0 0,0 0 15,0 0-15,21 0 0,-20 0 16</inkml:trace>
  <inkml:trace contextRef="#ctx0" brushRef="#br0" timeOffset="123512.51">7345 14817 0,'0'0'0,"0"-21"0,-21 21 15,-1 0 1,1 21-16,0 21 0,0-21 16,21 22-16,-21-1 0,0 0 15,-1 22-15,1-22 0,0 22 0,0-22 16,0 21-16,0-20 0,21 20 0,0-20 16,0-22-16,0 21 0,0 0 15,0-20-15,0-1 0,0 0 0,21 0 16,0-21-16,0 21 0,0-21 15,0 0-15,1 0 0,-1 0 16,0-21-16,0 21 0,-21-21 0,21 0 16,0 0-16,1-22 0,-1 22 15</inkml:trace>
  <inkml:trace contextRef="#ctx0" brushRef="#br0" timeOffset="123704.4">6752 15155 0,'0'0'0,"-42"0"0,-1 0 0,1 0 32,63 22-32,22-22 15,-22 0-15,21 0 0,0 0 16,1 0-16,-1 0 0,0-22 0,22 1 16,-1 21-16,1 0 0,-1-21 0,-20 21 15,20-21-15,-20 0 16,-1 21-16,0-21 0</inkml:trace>
  <inkml:trace contextRef="#ctx0" brushRef="#br0" timeOffset="124504.59">9419 15261 0,'0'0'0,"-42"-21"0,-64 21 16,64 0-16,20-21 0,-20 21 15,21 0-15,-21 0 0,20 0 0,1 0 16,0 0-16,42-21 31,22 21-31,-1 0 0,0 0 0,22 0 16,-22 0-16,43 0 0,-22 0 15,22 0-15,0-21 0,20 21 0,1 0 16,-21 0-16,21 0 0,-22-22 0,22 22 16,-21 0-16,0 0 15,-22-21-15,22 21 0,-22-21 0,1 21 16,-22-21-16,22 21 0,-43 0 15,0-21-15,0 21 0,-21-21 16,0-1-16,-21 1 16,0 21-16,-22 0 0,22-21 15,-21 21-15,0 0 0,-22 0 0,22-21 16,-1 21-16,1 0 0,-21 0 0,20-21 16,1 21-16,21 0 0,-22 0 15,22 0-15,21-21 0,21-1 16,22 22-1,-22 0-15,21 0 0,1 0 16,-1 0-16,0 0 0,1 0 0,-1 0 16,0 0-16,1 22 0,-1-1 15,0 0-15,-21 0 0,1 0 0,-1 0 16,-21 22-16,0-22 0,0 21 0,-21 1 16,-22-22-16,22 21 0,-21 0 15,-1 1-15,1-22 0,0 21 0,-1 1 16,1-22-16,-21 0 0,20 21 0,1-21 15,21 1-15,0-22 0,-1 21 16,44-21 0,-1-21-16</inkml:trace>
  <inkml:trace contextRef="#ctx0" brushRef="#br0" timeOffset="125103.94">13356 14753 0,'0'0'0,"-85"-21"32,85 0-17,0 0-15,22 21 16,20 0-16,0-21 0,1 21 0,20 0 16,1-22-16,-1 22 0,22 0 15,-22-21-15,22 21 0,21 0 0,-22-21 16,1 0-16,0 21 0,-1 0 15,-20 0-15,-1-21 0,-20 21 0,-1 0 16,-21 0-16,0 0 0,-63 0 31,21 0-31,-21 0 0,20 0 0,-20 0 16,0 0-16,-22 0 16,22 21-16,0-21 0,-1 0 0,22 0 15,-21 21-15,21-21 0,-22 0 0,22 0 16,0 21-16,0-21 0,0 0 15</inkml:trace>
  <inkml:trace contextRef="#ctx0" brushRef="#br0" timeOffset="125499.75">13906 14669 0,'0'21'78,"0"0"-62,0 0-16,-21 0 0,21 22 15,-21-1-15,21 0 0,0 1 0,-21 20 16,21-21-16,-21 22 0,0-1 0,21 1 16,0-22-16,0 22 0,-22-22 15,22 0-15,-21 1 0,21-1 0,0 0 16,0-20-16,0-1 0,0 0 15,0 0-15,0 0 0,0 0 0,21-21 16,1 0-16,-1 0 16,0-21-16</inkml:trace>
  <inkml:trace contextRef="#ctx0" brushRef="#br0" timeOffset="126939.46">14563 15134 0,'0'0'0,"63"-21"0,-42 0 0,85-85 31,-106 85-31,0 0 16,0 0-16,0-1 0,-21 22 0,0-21 15,-22 21-15,22 0 0,-21 0 16,0 0-16,-1 0 0,1 0 0,0 21 16,-1 1-16,1-1 0,0 0 15,20 21-15,-20 1 0,21-1 16,0 0-16,0 22 0,-1-22 0,1 0 15,0 1-15,0-1 0,21 0 0,0 1 16,0-22-16,0 0 0,0 0 16,0 0-16,21 1 0,21-22 0,-20 0 15,20 0-15,-21 0 0,21 0 0,1 0 16,-1-22-16,0 1 0,-20 0 16,20 0-16,0 0 0,1-22 15,-1 1-15,-21 0 0,0 21 0,22-22 16,-22 1-16,-21 0 0,21-1 0,-21 1 15,21 21-15,-21 0 0,0-1 16,0 44 0,0-1-16,-21 0 15,21 21-15,-21-21 0,0 22 16,21-22-16,0 21 0,0-21 0,0 22 16,0-22-16,0 0 0,0 21 0,0-20 15,0-1-15,21-21 16,0 0-16,0 0 0,0 0 0,0 0 15,22 0-15,-22 0 0,21-21 16,1-1-16,-22 1 0,21 0 0,0 0 16,-20-21-16,20-1 0,-21 1 0,0 0 15,0-22-15,1 22 16,-1-1-16,0-20 0,-21 21 0,0-1 16,0 1-16,0 0 0,0-1 0,0 22 15,0 0-15,0 0 0,0 42 31,0 0-31,-21 0 0,21 22 16,0-1-16,-21-21 0,-1 21 0,1 1 16,21-1-16,0 0 0,-21 1 0,0-1 15,21-21-15,0 22 0,-21-22 16,21 0-16,-21 0 0,21 0 0,0 0 16,21-42 15,0 0-31,0 0 0,0 0 15,22 0-15,-22-1 0,0-20 16,21 21-16,1 0 0,-22 0 0,21-22 16,-21 22-16,22 0 0,-22 0 15,21 21-15,-21-21 0,-21-1 16,-21 22 15,0 0-31,0 0 0,-22 0 0,22 0 16,0 0-16,0 22 0,-21-22 0,20 21 15,1-21-15,0 21 0,21 0 16,-21 0-16,21 0 0,-21 1 16,21-1-16,0 21 0,0-21 15,0 22-15,0-22 0,0 21 0,0-21 16,0 0-16,21 22 0,0-22 0,0 0 16,0-21-16,1 21 0,-1 0 15,21-21-15,-21 0 0,22 0 0,-1 0 16,0 0-16,1 0 0,-1 0 0,0-21 15,1 21-15,-1-21 0,0 0 16,1 0-16,-1 0 0,0-1 0,-21 1 16,22-21-16,-22 21 15,0-22-15,0 22 0,0-21 0,-21 21 16,0 0-16,0-1 0,0 1 0,-21 21 31,0 21-15,0 1-16,0-1 0,0 0 0,-1 0 15,1 21-15,0-20 0,21 20 16,0-21-16,0 0 0,0 22 0,0-22 16,0 0-16,0 0 0,0 0 15,0 0-15,21 1 0,0-22 0,1 21 16,20-21-16,-21 0 0,21 0 0,1 0 16,-1 0-16,0 0 15,1 0-15,-1-21 0,0-1 0,22 1 16,-22 0-16,1 0 0,-1 0 15,0-22-15,1 22 0,-1-21 0,0 0 16,-21 20-16,1-20 0,-22 21 0,0 0 16,0 0-16,0-1 0,-22 22 15,1 0-15,-21 0 0,21 0 16,0 0-16,-1 22 0,-20-1 16,42 0-16,-21 0 0,21 0 0,0 22 15,0-22-15,0 0 0,0 21 0,0-21 16,21 1-16,0-1 0,-21 0 15,0 0-15,21 0 0,-21 0 16,0 1-16,0-1 0,0 0 16,-21-21-16,-21 21 15,21-21-15,0 0 0,-22 0 0,1 0 16,0 0-16,20 0 0,-20 0 0,21-21 16,-21 0-16,20 0 0,1-1 15,21 1-15,0-21 0</inkml:trace>
  <inkml:trace contextRef="#ctx0" brushRef="#br0" timeOffset="127550.12">17484 14923 0,'0'0'15,"21"0"-15,0 0 0,0 0 16,0 0-16,0-22 0,22 22 16,-22-21-16,21 21 0,-21-21 0,22 0 15,-22 0-15,21 0 0,-21-1 16,1 1-16,-1 0 0,-21 0 15,0 0-15,0 0 0,0-1 0,-21 1 16,-1 21-16,1 0 0,-21 0 16,0 0-16,-22 0 0,22 0 0,-22 0 15,1 21-15,20 1 0,-20-1 0,21 0 16,-22 21-16,43-21 0,-21 1 16,20 20-16,1-21 0,21 0 0,0 22 15,0-22-15,0 21 0,21-21 0,1 22 16,-1-22-16,21 21 0,0-21 15,1 22-15,-1-1 0,0-21 0,-20 21 16,20-20-16,-21 20 16,21-21-16,-42 0 0,0 22 0,0-22 15,0 0-15,-21-21 0,0 21 0,0-21 16,-21 0-16,-22 0 0,22 0 16,-22 0-16,22 0 0,-22 0 0,22 0 15,-21-21-15,20 0 0,1 0 0,21-1 16,-22 1-16,22 0 0,0 0 15,21 0-15,0 0 0,0-1 0,0 1 16,0 0-16,0 0 0,21 0 16,0 21-16,1 0 0,20 0 15,0 0-15,1-21 0,20 21 0,-21 0 16,22 0-16,21 0 16,-22 0-16,1-22 0</inkml:trace>
  <inkml:trace contextRef="#ctx0" brushRef="#br0" timeOffset="129104.32">18203 14986 0,'0'-42'16,"0"84"-16,0-105 15,-21 63 1,0 0 0,0 21-16,0 0 0,-1 0 15,1 0-15,0 22 0,0-22 0,0 21 16,21-21-16,-21 22 0,21-22 15,0 21-15,-22-21 0,22 22 16,0-22-16,0 0 0,0 0 0,22 0 16,-1 0-16,0 1 0,0-22 15,0 0-15,0 0 0,1 0 0,20 0 16,0 0-16,-21 0 0,22 0 0,-1 0 16,0-22-16,1 22 0,-1-21 15,0 0-15,1 0 0,-1 0 0,0 0 16,-20-22-16,20 22 0,-21-21 15,0 21-15,0-1 0,1-20 16,-1 21-16,0 0 0,-21 42 31,0 0-15,-21 0-16,21 22 0,-21-22 0,21 0 16,0 21-16,-22-21 0,22 1 15,0-1-15,0 0 0,0 0 0,0 0 16,22 0-16,-1 1 0,21-1 15,-21-21-15,0 0 0,22 0 16,-22 0-16,21 0 0,1 0 0,-1 0 16,0 0-16,22-21 0,-22-1 15,0 22-15,1-21 0,-1 0 0,0-21 16,1 21-16,-22-22 0,0 22 16,0-21-16,-21-1 0,0 22 15,0-21-15,0 21 0,0 0 0,-21-1 16,0 22-16,-21 0 0,20 0 0,1 0 15,-21 0-15,21 0 0,0 0 16,-22 22-16,22-1 0,0 0 0,0 21 16,0-21-16,21 22 0,0-22 15,0 21-15,0-21 0,0 22 0,0-22 16,21 21-16,0-21 0,0 1 0,0-1 16,22 0-16,-22 0 15,21-21-15,-21 21 0,22-21 0,-1 0 16,0 0-16,1 0 0,20 0 0,-21 0 15,22 0-15,-22-21 0,1 0 16,-1 21-16,0-21 0,1 0 0,-1-22 16,-21 22-16,21-21 0,-20 21 15,-22-22-15,21 1 0,-21 0 0,0 20 16,0 1-16,0 0 0,0 0 16,0 0-16,-21 21 15,21 21-15,-22 0 0,1 0 16,21 22-16,0-22 15,-21 0-15,21 0 0,-21 21 0,21-20 0,0-1 16,0 0-16,0 21 16,0-21-16,21 1 0,0-1 15,0-21-15,1 0 0,20 21 0,0-21 16,1 0-16,-1 0 0,0 0 16,1 0-16,-1-21 0,21 21 0,-20-21 15,-1-1-15,0 1 0,-20 0 16,20-21-16,-21 21 0,0-22 0,0 1 15,-21 21-15,0-22 0,0 22 0,0 0 16,0 0-16,0 0 0,-21 0 16,0 21-16,0 0 0,0 21 15,0 0-15,-1 0 16,1 0-16,21 22 0,-21-22 0,0 21 16,21-21-16,0 22 0,-21-22 0,0 21 15,21-21-15,-22 0 0,22 1 16,0-1-16,0 0 0,-21 0 15,21-42 17,0 0-32,21 0 15,-21-1-15,22 1 0,-1 0 16,0 0-16,0-21 0,0-1 0,22 22 16,-22-21-16,0-1 15,21 22-15,-21 0 0,22 0 0,-22 0 16,0 21-16,0 0 0,0 0 0,1 0 15,-1 21 1,-21 0-16,0 0 0,0 22 0,0-22 16,0 0-16,0 21 0,21-21 15,-21 1-15,0-1 0,0 0 0,0 0 16,21 0-16,0-21 0,0 21 16,1-21-16,-1 0 0,0 0 0,0 0 15,21 0-15,-20 0 0,-1 0 0,21 0 16,-21 0-16,22-21 0,-22 0 15,21 0-15,-21 0 0,22-22 16,-1 22-16,-21-21 0,0 0 0,22-1 16,-22 1-16,0 21 0,0-22 15,-21 22-15,0-21 0,0 21 0,-21 21 16,0 0 0,0 0-16,-22 0 0,22 0 0,0 21 15,0 0-15,0 0 0,-1 22 0,22-22 16,0 21-16,0 0 0,0-20 15,0 20-15,0-21 0,0 21 0,0-20 16,22-1-16,-22 0 0,0 0 0,0 0 16,0 0-16,0 1 0,0-1 15,-22-21 1,1 0 0,0 0-16,0 0 0,0-21 15,0-1-15,21 1 16,0 0-16,0 0 0,0 0 15,0-22-15,21 1 0,0 21 0,0-21 16</inkml:trace>
  <inkml:trace contextRef="#ctx0" brushRef="#br0" timeOffset="129572.06">22119 14563 0,'0'0'0,"-21"0"31,0 0-31,0 21 0,-1 0 0,1 0 15,0 0-15,0 1 0,0 20 16,0 0-16,-1 1 0,1-22 0,0 21 16,0 0-16,21 1 0,-21-1 15,21 0-15,0 1 0,0-1 0,0 0 16,-21 1-16,21-22 0,0 0 0,-22 21 16,22-20-16,0-1 15,0 0-15,0-42 31,0 0-31,0-1 16,22 1-16,-1-21 0,0 21 16,0-22-16,0 1 0,22 0 15,-1 21-15,0-22 0,1 1 0,-1 0 16,21 20-16,-20 1 0,-1 0 16,-21 0-16,22 21 0,-22 0 0,0 0 15,0 0-15,-21 21 0,0 0 16,0 22-16,0-22 0,0 0 15,0 21-15,-21-21 0,21 22 0,-21-22 16,21 0-16,0 21 0,-21-20 16,-1-1-16,22 0 0,-21-21 0,21 21 15,0 0-15,21-21 47,-21-21-47,22 21 0,20-21 16</inkml:trace>
  <inkml:trace contextRef="#ctx0" brushRef="#br0" timeOffset="129932.12">22987 14859 0,'0'0'0,"21"-21"0,0 0 15,-21 0-15,0-1 0,-21 22 16,0 0-16,0 0 0,-22 22 16,22-1-16,-21-21 0,0 21 0,-1 0 15,22 21-15,-21-20 0,-1-1 16,22 21-16,0-21 0,0 0 15,21 22-15,-21-22 0,21 21 16,0-21-16,0 22 0,0-22 0,21 0 16,0 0-16,0 0 0,0-21 0,1 22 15,-1-22-15,0 0 0,0 0 16,21 0-16,-20 0 0,-1 0 0,21-22 16,-21 1-16,22 0 0,-22 0 15,0 0-15,0-22 0,0 22 0,0-21 16,1 0-16,-22-1 15,0 22-15,0-21 0,0-1 0,0 22 16,-22 0-16,1 21 0,0-21 0,-21 21 16,21 0-16,-22 0 0,22 0 15,0 0-15,-21 0 0,20 0 0,22 21 16,22-21 0,-1 0-16,21 0 0,0 0 15</inkml:trace>
  <inkml:trace contextRef="#ctx0" brushRef="#br0" timeOffset="130216.2">23770 14372 0,'0'0'16,"0"-21"-16,-21 21 0,0 0 15,0 0-15,-1 21 0,-20 0 0,21 22 16,0-22-16,-22 21 0,22 1 15,-21-1-15,21 0 0,0 22 0,-1-22 16,1 0-16,21 1 0,0-1 16,-21 0-16,21 1 0,0-22 0,0 21 15,0 1-15,0-22 0,0 0 0,0 0 16,0 0-16,0 0 0,0 1 16,21-22-16,0 0 15,1 0-15,-1 0 0,0-22 0,-21 1 16,21 0-16,0 0 15,0 0-15</inkml:trace>
  <inkml:trace contextRef="#ctx0" brushRef="#br0" timeOffset="130395.95">23283 14838 0,'-21'0'0,"42"0"0,-63 0 16,21 0-16,42 0 15,0 0 1,0 21-16,0-21 15,1 0-15,-1 0 0,0 0 16,0 0-16,0 0 0,22 0 0,-22 0 0,0 0 16,0 0-16,0 0 15,0-21-15,22 0 0,-22 0 0</inkml:trace>
  <inkml:trace contextRef="#ctx0" brushRef="#br0" timeOffset="130875.91">24469 13885 0,'0'0'0,"0"22"32,-22-22-32,22 21 15,0 0-15,-21 0 16,21 0-16,-21 0 0,21 1 0,0-1 16,0 0-16,0 0 0,0 0 15,0 0-15,0 1 16</inkml:trace>
  <inkml:trace contextRef="#ctx0" brushRef="#br0" timeOffset="131059.8">24236 14161 0,'0'21'0,"0"-42"0,0 63 16,0-21-1,21-21 1,-21 21-16,21-21 0,0 0 0,0 0 16,1 0-16,20 0 15,-21 0-15,21 0 0,-20 0 0,20 0 16,-21 0-16,21 0 0,-20 0 0,20 0 16,-21-21-16,0 21 0,-21-21 15</inkml:trace>
  <inkml:trace contextRef="#ctx0" brushRef="#br0" timeOffset="131239.7">24215 13991 0,'21'-21'16,"0"21"-1,0 0-15,0 0 0,0 0 16,22 0-16,-22 0 0,21-21 0,-21 21 15,22 0-15,-1 0 0,0 0 16,22-21-16,-22 21 0,1-21 0</inkml:trace>
  <inkml:trace contextRef="#ctx0" brushRef="#br0" timeOffset="131699.49">24998 13547 0,'0'0'0,"-21"-21"0,-1-1 15,1 22-15,-21-21 0,21 0 16,-22 21-16,-20 0 0,21 0 0,-1 0 16,-20 0-16,-1 0 0,22 21 15,-22 0-15,1 22 0,-1-22 0,1 21 16,21 22-16,-22-22 0,22 0 16,-1 22-16,1-1 0,0-20 0,21 20 15,-1-20-15,1 20 0,21-21 0,0 22 16,0-22-16,0 1 0,21 20 15,1-21-15,-1 1 0,21-1 0,0-21 16,1 22-16,20-22 0,-20 0 16,-1 0-16,21 0 0,-20 0 0,20-21 15,1 0-15,-22 0 0,22 0 16,-1-21-16,22 0 0,-22 0 16,1-21-16,-1-1 0,1 1 0,-1 0 15,1-1-15,-22-20 0,0 20 16,1-20-16,-22 21 0,0-22 0,-21 1 15,0 20-15,0-20 0,-21 20 0,-21 1 16,-1 0-16,-20 21 0,-1-1 16,1 1-16,-1 0 0,-20 21 0,20 0 15,1 0-15,-1 21 0,22 0 16,-22 1-16,43-1 0,-21 21 0,21-21 16,-1 22-16,1-22 0,21 21 0,0-21 15,0 0-15,21 22 16,1-22-16</inkml:trace>
  <inkml:trace contextRef="#ctx0" brushRef="#br0" timeOffset="132204.26">25675 14986 0,'-21'21'0,"42"-42"0,-63 42 15,21-21-15,-1 0 0,44 0 32,-1 0-32,0 0 0,21 0 15,1 0-15,20 0 0,1 0 0,-1 0 16,-21 0-16,22 0 0,-1 0 15,1-21-15,-22 0 0,1 21 0,-1 0 16,0-21-16,-21 21 0,1 0 16,-22-21-16,-22 21 15,-20 0-15,21-22 0,-21 22 16,20 0-16,-20 0 0,0 0 16,-1 0-16,1 0 0,21 0 0,0 0 15,0 0-15,42 0 31,0 0-31,0 0 0,21 0 0,-20 0 16,20 0-16,-21 0 0,0 0 0,22 0 16,-43 22-16,21-1 0,-21 0 15,0 0-15,0 0 0,-21 0 16,-22 1-16,22-1 0,-21 0 0,-22 0 16,22 0-16,0-21 0,-22 21 15,22-21-15,-1 0 0,1 0 16,21 0-16,-21 0 0</inkml:trace>
  <inkml:trace contextRef="#ctx0" brushRef="#br0" timeOffset="132985.46">27009 14732 0,'-22'21'16,"44"-42"-16,-65 42 0,22 0 0,42-21 16,0 0-1,1 0-15,-1 0 0,21 0 0,0-21 16,-20 0-16,20 21 0,-21-21 0,21 0 15,-20 0-15,-1-1 0,-21 1 16,0 0-16,0 0 0,0 0 0,-21 21 16,-1-21-16,-20-1 0,21 22 15,-21 0-15,-1 0 0,1 0 16,0 22-16,-1-1 0,1 0 0,0 0 16,-1 21-16,1-20 0,21 20 15,0-21-15,-1 21 0,22-20 0,-21-1 16,21 21-16,0-21 0,0 0 0,21-21 15,1 22-15,-1-1 0,21-21 16,0 0-16,1 0 0,-1 0 0,0 0 16,1 0-16,-1 0 0,0-21 0,1-1 15,-22 22-15,21-21 0,-21 0 16,1 0-16,-22 0 0,0 0 16,0-1-16,0 1 15,0 0-15,-22 21 16,22 21-16,-21 0 15,0 1-15,0 20 0,21-21 16,-21 21-16,0 1 0,21 20 0,0-20 16,0 20-16,-22 1 0,22 20 0,-21-20 15,0 20-15,21-20 0,-21 21 16,0-1-16,0 1 0,21 0 0,-22-1 16,-20 1-16,21 0 0,0-1 0,-22-20 15,1-1-15,21 1 0,-21-1 16,-1 1-16,-20-22 0,20 0 0,1-20 15,0 20-15,-1-21 0,22 0 16,-21-21-16,0 0 0,20 0 16,-20-21-16,21 0 0,0 0 0,-22-22 15,22 1-15,0 0 0,-21-22 0,21 1 16,-1-1-16,22-20 0,0-1 16,0 0-16,0 22 0,43-22 0,-22 22 15,21-22-15,-21 21 0,43 1 0,-22 21 16,22-22-16,-1 1 0,22 20 15,0-20-15,-1 20 0,1 1 0,0-21 16,20 20-16</inkml:trace>
  <inkml:trace contextRef="#ctx0" brushRef="#br0" timeOffset="133544.14">27601 14901 0,'-21'22'15,"42"-44"-15,-63 44 0,21-22 0,0 21 16,-1-21-16,1 0 15,42-21 17,1 21-32,-1-22 0,0 22 15,0-21-15,0 0 0,-21 0 16,21 0-16,1 0 0,-22-1 0,0 1 16,0 0-16,0 0 0,0 0 15,-22 21 1,1 0-16,0 0 0,0 21 0,0-21 15,0 42-15,-22-21 0,22 1 0,0 20 16,21-21-16,-21 21 0,21 1 16,0-22-16,-21 21 0,21-21 0,0 22 15,0-22-15,21 0 0,0 0 16,-21 0-16,42-21 0,-21 22 0,1-22 16,20 0-16,0 0 0,1 0 0,-1 0 15,21-22-15,-20 22 0,20-21 16,1 0-16,-22-21 0,22 21 0,-1-1 15,-21-20-15,1 0 0,-1-1 16,0 1-16,-20 0 0,20-1 16,-21-20-16,0 21 0,0-22 0,-21 22 15,0-1-15,22-20 0,-22 42 16,0-22-16,0 22 0,0 42 16,-22 1-1,1 20-15,0 0 0,0 1 0,-21-1 16,20 21-16,1-20 0,0-1 15,0 22-15,0-22 0,0 0 0,21 1 16,0-1-16,-22 0 0,22 1 0,0-22 16,0 21-16,0-21 0,0 0 15,0 1-15,22-22 0,-1 0 0,0 0 16,0 0-16</inkml:trace>
  <inkml:trace contextRef="#ctx0" brushRef="#br0" timeOffset="133713.04">28152 14774 0,'-22'0'0,"44"0"0,-44-21 0,44 21 47,-1 0-47,21 0 0,-21-21 0,22 21 15,-1 0-15,0 0 0,22-21 16,-22 21-16,22-21 0,-22 21 15</inkml:trace>
  <inkml:trace contextRef="#ctx0" brushRef="#br0" timeOffset="134087.95">29379 14478 0,'0'0'0,"0"-21"0,0 0 16,0 0-16,-21 21 15,0 0-15,-21 0 0,-1 0 0,1 0 16,0 21-16,-22 0 0,22-21 15,-1 21-15,1 21 0,0-20 16,-1-1-16,1 21 0,21-21 0,0 0 16,0 22-16,21-22 0,0 0 15,0 21-15,0-20 0,21-1 0,0 0 16,21 0-16,-21 21 0,1-20 0,20-1 16,-21 0-16,0 0 0,0 21 15,1-20-15,-1-1 0,-21 21 0,0-21 16,0 0-16,0 1 0,-21-1 15,-1 0-15,1-21 0,-21 21 0,0-21 16,-1 0-16,22 0 0,-21 0 0,-1 0 16,1 0-16,21 0 0,-21 0 15,20-21-15,1 0 0,0 21 0,21-21 16,-21-1-16,21 1 16,0 0-16,0 0 0,21 21 15,0-21-15,22 0 0,-22 21 16,0-22-16,21 22 0,1-21 15</inkml:trace>
  <inkml:trace contextRef="#ctx0" brushRef="#br0" timeOffset="135455.74">29379 14859 0,'43'-21'16,"-86"42"-16,107-42 0,-85 21 31,-1 0-31,1 21 16,21 0-16,-21 0 15,0 1-15,0-1 0,21 0 0,0 0 16,0 21-16,0-20 0,0-1 16,0 0-16,0 21 0,0-21 0,0 1 15,0-1-15,21-21 0,0 21 0,0-21 16,22 0-16,-22 0 0,0 0 16,0 0-16,21 0 0,-20 0 0,-1-21 15,0 0-15,0-1 0,0 1 16,0 0-16,1 0 0,-1 0 15,0 0-15,0-22 0,0 22 16,-21 0-16,0 0 0,21 21 16,-21 21-1,0 0-15,0 0 16,0 0-16,0 1 0,-21 20 16,21-21-16,0 0 0,0 0 15,0 1-15,0-1 0,0 0 16,21-21-16,1 21 0,-1-21 0,21 0 15,0 0-15,-20 0 0,20 0 16,0 0-16,1 0 0,-1 0 0,-21-21 16,21 21-16,-20-21 15,-1 0-15,0-22 0,0 22 0,0 0 16,0-21-16,1 20 0,-22-20 16,0 21-16,0 0 0,0 0 0,0-1 15,-22 22 1,1 0-16,0 0 0,0 0 15,0 22-15,0-1 0,-1 0 0,22 21 16,-21-21-16,21 1 0,0-1 16,0 21-16,0-21 0,0 0 0,0 1 15,0-1-15,21 0 0,-21 0 16,43 0-16,-22-21 0,0 0 0,21 21 16,1-21-16,-1 0 15,0 0-15,1 0 0,-1 0 0,0-21 16,1 0-16,-1 0 0,-21 21 0,0-42 15,1 20-15,-1 1 0,0-21 16,-21 21-16,21 0 0,-21-1 0,0-20 16,0 21-16,0 0 15,-21 21 1,0 0-16,21 21 16,-21 0-16,21 0 0,0 0 15,0 1-15,0-1 0,0 0 16,0 0-16,0 0 0,0 0 0,21-21 15,0 22-15,0-22 0,0 0 16,0 0-16,22 0 0,-22 0 16,0 0-16,21 0 0,-20 0 0,-1 0 15,0-22-15,0 1 0,0 21 16,-21-21-16,0 0 0,21 0 0,-21 0 16,22-1-16,-22 1 0,0 0 15,0 0-15,-22 21 31,1 0-31,0 0 0,21 21 0,0 0 16,-21-21-16,0 21 0,21 1 16,-21-1-16,21 0 0,0 0 0,-22-21 15,22 21-15,-21-21 16,21 21-16,0-42 31,21 21-15,1-21-16,-1 21 0,0-21 0,0 0 15,0 21-15,0-21 0,1-1 16,-1 1-16,0 0 0,0 0 0,21 0 16,-20 0-16,-1 21 15,-21 21 1,0 0-16,-21 0 16,21 0-16,0 0 0,-22 1 15,22-1-15,-21 0 0,21 0 16,0 0-16,0 0 0,0 1 15,21-1-15,1-21 0,-1 21 0,0-21 16,21 0-16,-21 0 0,22 0 16,-22 0-16,21 0 0,-21 0 0,22 0 15,-22 0-15,0-21 0,0 0 16,0-1-16,1-20 0,-1 21 16,-21 0-16,21-22 0,-21 22 0,21-21 15,-21 21-15,0 0 0,0-1 16,0 1-16,0 42 31,-21 1-31,0-1 0,21 21 16,0-21-16,-21 0 0,-1 22 15,1-22-15,21 0 0,0 0 0,-21 0 16,0 1-16,21-1 0,0 0 16,21-42 15,0 21-31</inkml:trace>
  <inkml:trace contextRef="#ctx0" brushRef="#br0" timeOffset="136256.48">31983 14690 0,'0'0'0,"0"-43"0,0 22 16,0 0-16,0 42 31,-21 0-31,-1 22 0,22-22 15,-21 21-15,21-21 0,-21 22 0,21-1 16,0 0-16,0-20 0,0 20 16,0 0-16,0-21 0,-21 1 0,21 20 15,0-21-15,-21 0 0,21 0 16,0-42 31,0 0-47,21 0 15,0 0-15,-21 0 0,21-22 0,0 22 16,1 0-16,20 0 0,-21 0 16,0-1-16,0 1 0,1 0 0,-1 21 15,0 0-15,0 0 0,-21 21 16,0 0-16,0 1 16,0-1-16,0 0 0,0 0 15,-21 0-15,21 0 0,-21 1 0,21-1 16,0 0-16,0 0 0,0 0 15,21-21 17,0 0-32,21 0 0,-20 0 0,-1 0 15,21 0-15,-21 0 0,0-21 16,22 0-16,-22 0 0,0 0 0,21-1 16,-20 1-16,-1 0 0,0 21 15,-21-21-15,0 0 0,21 21 16,-42 0-1,0 21-15,21 0 16,-21 0-16,-1 0 0,1 1 0,0-1 16,21 0-16,0 0 0,-21 0 15,21 0-15,0 1 0,0-1 16,0 0-16,0 0 0,21-21 16,0 21-16,0 0 0,1-21 0,20 0 15,-21 0-15,0 0 0,22 0 16,-22 0-16,0-21 0,0 0 15,0 0-15,-21 0 0,21 0 0,1-22 16,-22 22-16,21-21 0,-21 21 16,0-22-16,0 22 0,0-21 0,0 21 15,-21-1-15,-1 22 0,1 0 16,0 0-16,0 0 0,0 0 16,0 0-16,-22 0 0,22 22 0,0-22 15,0 21-15,0 0 16,21 0-16,0 0 15,0 0 1,21-21-16,0 0 0,0 0 0,0 0 16,0 0-16,22 0 0</inkml:trace>
  <inkml:trace contextRef="#ctx0" brushRef="#br0" timeOffset="136519.62">33020 14774 0,'0'0'16,"42"-42"-16,-21 21 0,1 0 0,-1-22 15,0 22-15,0 21 0,-42 21 32,0 22-32,0-22 15,-1 21-15,1-21 0,0 22 16,0-1-16,0-21 0,0 22 0,21-1 16,-22-21-16,22 21 0,0 1 15,0-22-15,0 21 0,0-21 0,0 1 16,0-1-16,0 0 0,0 0 15,22-21 1,-1 0-16,0 0 0,0 0 16,0-21-16,0 21 0,1-21 15,-1 0-15,21-1 0</inkml:trace>
  <inkml:trace contextRef="#ctx0" brushRef="#br0" timeOffset="136716.51">32956 14817 0,'-42'0'16,"84"0"-16,-63 0 31,42 0-31,1 0 0,-1 0 16,0 0-16,0 0 0,21 0 0,-20 0 16,20 0-16,-21 0 0,21 0 15,-20 0-15,20 0 0,-21 0 16,21 0-16,-20 0 0,-1 0 15,0 0-15</inkml:trace>
  <inkml:trace contextRef="#ctx0" brushRef="#br0" timeOffset="137952.64">33528 14669 0,'0'0'0,"21"-22"0,0 22 16,-21 22 15,-21-1-31,0 0 0,0 0 16,0 21-16,-22-20 0,22-1 15,0 0-15,0 0 0,0 0 16,-1 0-16,1 1 0,0-1 0,0 0 16,21 0-1,-21-21-15,21-21 31,0 0-31,0 0 16,21-1-16,-21 1 0,21 21 16,0-42-16,0 21 0,1 0 15,20-1-15,-21-20 0,0 21 0,22 0 16,-22 0-16,0-1 16,0 1-16,0 21 0,-21 21 15,0 1-15,0-1 16,-21 21-16,0-21 15,0 0-15,21 1 0,-21-22 0,-1 21 16,22 0-16,-21 0 0,21 0 16,0-42 46,0 0-46,0 0-16,0 0 15,0-1-15,21 22 47,1 22-47,-1-22 16,-21 21-16,21-21 16,0 0-16,0 0 15,0 0 1,1 0-16,-1 0 15,-21 21 17,0 0-32,-21 0 15,-1-21-15,1 0 0,21 21 16,21-21 15,1 0-15,-1-21-16</inkml:trace>
  <inkml:trace contextRef="#ctx0" brushRef="#br0" timeOffset="138140.53">33782 14796 0,'-42'21'15,"84"-42"-15,-21 21 0,-21-22 16,0 44 0,-21-22-1,21 21-15,-21 0 16,0-21-16,21 21 0,-22-21 15,22 21 1,22-21 0,-1 0-1,0 0-15</inkml:trace>
  <inkml:trace contextRef="#ctx0" brushRef="#br0" timeOffset="138288.45">33845 14817 0,'0'21'47,"0"0"-32,-21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2:23:29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1101 0,'0'-21'0,"0"42"0,0-64 16,-21 1-16,21 21 0,-21-21 16,21 20-16,0-20 0,0 21 15,-21-21-15,21 20 0,-21 1 0,21 0 16,0 0-16,0 42 16,0 0-1,0 22-15,0-1 0,0 21 16,0 1-16,0-1 0,0 1 15,0-1-15,0 1 0,0-22 0,0 22 16,0-1-16,0 22 0,0-22 16,-22 1-16,22-22 0,0 22 15,0-22-15,-21 0 0,21 1 0,0-1 16,0-21-16,0 0 16,21-42 15,-21-21-31,22 21 0,-22-22 15,0 1-15,21 0 0</inkml:trace>
  <inkml:trace contextRef="#ctx0" brushRef="#br0" timeOffset="242.86">995 931 0,'0'0'0,"0"-21"16,0 0-1,0 0-15,0 0 16,21 21-16,0-21 0,0-1 0,22 22 16,-22-21-16,21 21 0,0-21 15,-20 21-15,20 0 0,0-21 0,1 21 16,-1 0-16,-21 0 0,21 0 16,-20 0-16,-1 0 0,-21 21 15,0 0-15,0 0 0,-43 1 16,22-1-1,-21 21-15</inkml:trace>
  <inkml:trace contextRef="#ctx0" brushRef="#br0" timeOffset="422.75">995 1439 0,'0'0'15,"-21"22"-15,42-22 31,0 0-15,0 0-16,21 0 0,-20 0 0,20-22 16,0 22-16,-21-21 0,22 21 15,-1 0-15,-21-21 0</inkml:trace>
  <inkml:trace contextRef="#ctx0" brushRef="#br0" timeOffset="871.7">1545 1545 0,'0'0'0,"-21"0"0,-43-21 16,64 0 0,0 0-16,0 0 0,0-1 15,0 1-15,0 0 16,22 21-16,-1-21 0,0 21 0,0 0 15,0-21-15,0 21 0,22 0 16,-22 0-16,21 0 0,-21 21 16,22-21-16,-22 21 0,21 0 0,-21 0 15,1 22-15,20-22 0,-42 21 16,21-21-16,-21 22 0,0-1 0,0 0 16,0 1-16,0-22 0,0 21 15,0-21-15,-21 1 0,21-1 0,0 0 16,0 0-16,-21-21 0,0 0 15,21-21 1,0 0-16,0 0 0,0-22 16,0 22-16,0-21 0,0-1 0,0 22 15,0-21-15,0 0 0,0-1 16,0 1-16,21 21 0,-21-22 0,0 22 16,21-21-16,0 21 0,0 0 15,0 21-15,1-22 0,-1 22 16,0 0-16,0 0 0,0 0 15,0 22-15</inkml:trace>
  <inkml:trace contextRef="#ctx0" brushRef="#br0" timeOffset="2555.48">2540 1588 0,'0'0'0,"21"0"0,0 0 0,0 0 15,1 0-15,-1 0 0,0 0 0,0-22 16,0 1-16,0 21 0,1-21 15,-1 0-15,0-21 0,-21 20 0,0 1 16,0 0-16,0-21 0,0 21 16,0-22-16,0 1 0,-21 21 0,0 0 15,-1-22-15,-20 22 0,21 0 16,-21 21-16,20 0 0,-20 0 16,0 0-16,-1 21 0,1 0 0,-21 0 15,20 22-15,1-22 0,0 21 16,20 1-16,-20-1 0,21 0 15,0 1-15,0-1 0,21 21 16,0-20-16,0-1 0,0 0 0,0 1 16,0-22-16,21 21 0,21-21 15,-21-21-15,22 22 0,-1-22 0,0 0 16,1 0-16,-1 0 0,0 0 16,22-22-16,-22 1 0,22 0 0,-22-21 15,0 21-15,1-22 0,-22 22 16,21-21-16,-21-1 0,0 22 0,1-21 15,-22 0-15,0-1 0,0 1 16,0 21-16,0-22 0,0 22 16,0 0-16,0 0 0,0 0 0,0 42 31,-22 0-31,1 0 0,21 0 16,-21 22-16,21-22 0,0 21 15,0-21-15,0 22 0,0-22 0,0 21 16,0-21-16,21 1 0,0 20 15,-21-21-15,22-21 0,-1 21 16,0 0-16,0-21 0,21 0 0,-20 0 16,-1 0-16,0-21 0,21 0 15,-21 0-15,22 21 0,-22-42 0,0 20 16,21 1-16,-20 0 0,-1-21 16,0 21-16,0-22 0,-21 22 15,21-21-15,-21 21 0,0-22 0,0 22 16,0-21-16,0 21 15,0 42 1,0 0-16,-21 0 16,21 0-16,-21 0 0,21 1 0,0 20 15,0-21-15,0 0 0,0 22 16,0-22-16,0 0 0,0 21 0,0-21 16,0 1-16,0-1 0,0 0 15,0 0-15,0-42 31,0 0-15,0 0-16,0-1 16,21 1-16,-21-21 0,21 21 0,-21 0 15,0-22-15,21 22 0,1-21 16,-22-1-16,21 22 0,0-21 0,0 21 16,0 0-16,0-1 0,1 1 15,-1 21-15,0 0 0,0 0 0,0 21 16,-21 1-16,21-1 15,1 0-15,-1 0 0,0 21 0,0-20 0,0 20 16,0-21-16,-21 0 0,0 22 16,22-22-16,-22 0 0,21 0 15,-21 0-15,0 0 0,0 1 0,0-1 16,21-21-16,0 0 16,-21-21-1,21 21-15,0-22 16,-21 1-16,22 0 0,-1 0 0,0-21 15,0 20-15,0 1 0,0-21 16,1 0-16,20 20 0,-21-20 0,0 0 16,22-1-16,-22 22 15,0 0-15,0 0 0,0 0 0,0 0 16,1 21-16,-22 21 16,0 0-16,0 0 0,0 0 15,0 0-15,0 22 0,0-22 16,0 21-16,0-21 0,0 22 0,0-22 15,0 21-15,0-21 0,0 1 16,0-1-16,0 0 0,0 0 0,0 0 16,21 0-16,0 1 0,0-22 15,0 0-15,0 0 0,22 0 0,-1 0 16,-21 0-16,22 0 0,-1-22 16,21 1-16,-20 0 0,-1 0 15,0 0-15,1 0 0,-1-22 0,0 22 16,-20-21-16,-1-1 0,0 22 15,0-21-15,-21 0 0,0-1 0,0 22 16,0-21-16,0 21 0,0-1 16,-21 22-16,0 0 15,0 22-15,-1-22 0,1 21 16,0 21-16,0-21 0,0 0 0,0 1 16,21 20-16,-22-21 0,22 0 15,0 22-15,0-22 0,0 0 0,0 0 16,0 0-16,0 0 0,22 1 15,-1-1-15,0 0 0,0-21 16,0 21-16,0-21 0,1 0 0,-1 0 16,21 0-16,-21 0 0,22 0 15,-1 0-15,0-21 0,1 0 0,-22 21 16,21-21-16,0-1 0,-20 1 16,20 0-16,-21 0 0,21-21 0,-20 20 15,-1-20-15,0 0 0,0 21 16,0-22-16,0 1 0,-21 21 0,0-22 15,0 22-15,0 0 0,0 0 0,-21 21 16,0 0 0,0 21-16,0 0 0,21 0 0,0 1 15,0 20-15,0-21 16,0 21-16,0-20 0,0-1 0,21 21 16,0-21-16,0 0 0,-21 1 15,21-1-15,1 0 0,-1 0 0,-21 0 16,0 0-16,0 1 15,-21-1 1,-1-21-16,1 0 0,0 0 16,0 0-16,0 0 0,0 0 15,-1 0-15,1 0 0,21-21 0,0-1 16</inkml:trace>
  <inkml:trace contextRef="#ctx0" brushRef="#br0" timeOffset="3155.14">6413 1185 0,'0'0'0,"-21"0"0,-42 0 15,84 0 17,0 0-17,21 0-15,1 0 0,-1 0 0,22 0 16,20 0-16,-20 0 0,20 0 15,1 0-15,0 0 0,-1 0 0,-20 0 16,21-21-16,-22 21 0,1 0 16,-1-21-16,-21 21 0,1-21 0,-22 21 15,21-21-15,-42 0 16,0-1-16,-21 1 16,-21 21-16,21-21 0,-22 0 15,1 21-15,0-21 0,-1 21 16,1 0-16,0-21 0,-1 21 0,22 0 15,0 0-15,0 0 0,0 0 16,42 0 0,21 0-1,-21 0-15,22 21 0,-22-21 0,21 21 16,0 0-16,1 0 0,-22-21 16,21 21-16,-21 1 0,1-1 0,-22 0 15,0 0-15,0 0 0,0 0 16,0 1-16,-22-22 0,1 21 15,-21 0-15,0 0 0,-1 0 0,1 0 16,0-21-16,-1 22 0,1-22 16,0 0-16,-1 0 0</inkml:trace>
  <inkml:trace contextRef="#ctx0" brushRef="#br0" timeOffset="3890.72">9144 1185 0,'21'0'0,"0"0"0,0 0 15,1-21-15,-22 0 16,21 21-16,-21-21 0,21 0 0,-21 0 16,0-1-16,0 1 15,21 0-15,-21 0 0,0-21 0,0 20 16,0-20-16,-21 0 0,0 21 0,0-22 15,-1 22-15,1 0 0,-21 0 16,0 0-16,-1 21 0,1 0 0,0 0 16,-1 0-16,1 21 0,0 0 15,-1 0-15,1 21 0,0 1 0,-1-1 16,1 0-16,21 1 0,0-1 16,-1 22-16,22-22 0,0-21 15,0 21-15,0 1 0,0-22 16,22 0-16,-1 0 0,0 0 0,0-21 15,0 0-15,22 0 0,-1 0 0,0 0 16,1 0-16,-1 0 0,21-21 16,-20 0-16,20-21 0,-20 21 0,20-22 15,-21 22-15,1-21 0,-1-22 16,-21 22-16,22 0 0,-22-22 0,-21 22 16,21-1-16,-21-20 0,0 21 15,0-1-15,0 1 0,0-22 0,0 43 16,-21-21-16,21 21 0,-21 0 15,-1-1-15,1 22 16,0 0-16,21 22 0,-21-1 0,0 0 16,21 21-16,0 1 0,-21 20 15,21-21-15,0 22 0,0-1 0,0 1 16,0-22-16,0 22 0,0-22 16,0 22-16,0-22 0,0-21 0,0 21 15,21 1-15,-21-22 0,21 0 16,0 0-16,0 0 0,0-21 15,1 0-15,-1 0 0,0 0 0,0 0 16,0-21-16</inkml:trace>
  <inkml:trace contextRef="#ctx0" brushRef="#br0" timeOffset="4263.51">9588 974 0,'0'0'15,"-21"-21"-15,21-1 0,-21 1 0,21 0 16,-21 0-16,21 0 0,0 0 15,0-1-15,0 1 16,21 21-16,0 0 16,0 0-16,22 0 0,-22 0 15,21 0-15,1 0 0,-1 21 0,0 1 16,1-1-16,-1 21 0,-21-21 16,21 0-16,-20 22 0,-1-22 0,0 21 15,-21-21-15,0 22 0,0-22 16,0 0-16,-21 0 0,0 0 15,-1 1-15,1-1 0,0-21 0,0 0 16,0 0 0,0 0-16,21-21 15,0-1-15,0 1 16,0 0-16,0 0 0,0-21 0,0 20 16,0-20-16,21 0 0,0 21 15,0-22-15,0 1 0,0 21 0,1-22 16,-1 22-16,0 0 0,21 0 0,1 0 15,-22 0-15,21-1 0,0 1 16,1 21-16</inkml:trace>
  <inkml:trace contextRef="#ctx0" brushRef="#br0" timeOffset="4459.39">10626 804 0,'0'0'0,"0"22"0,0 20 0,0-21 15,-22 21-15,22 1 0,0-22 16,-21 21-16,0-21 0,21 1 0,0-1 15,0 21-15,0-21 0,-21 0 16,21 1-16,0-1 0,0 0 16,0-42 15,0 0-15,0-1-16,0 1 0,0 0 0,0 0 15</inkml:trace>
  <inkml:trace contextRef="#ctx0" brushRef="#br0" timeOffset="4631.29">10541 550 0,'0'0'15,"-21"-21"-15,0 0 16,-1 21 0,22 21-16,0 0 15,0 1 1,22-1-16,-1-21 15,0 21-15,0-21 0,0 21 16</inkml:trace>
  <inkml:trace contextRef="#ctx0" brushRef="#br0" timeOffset="5007.08">10922 720 0,'0'21'16,"0"0"-1,0 0-15,0 0 0,0 1 16,0-1-16,0 21 0,0-21 16,21 0-16,-21 22 0,21-22 15,-21 21-15,0-21 0,0 1 0,0 20 16,21-21-16,-21 0 0,0 0 16,0 1-16,0-1 0,22-21 31,-22-21-16,21 21-15,-21-22 0,21 1 16,-21 0-16,21-21 0,-21 21 16,0-22-16,21 22 0,0-21 0,1-1 15,-1 1-15,-21 0 0,21 21 16,0-22-16,0 22 0,-21 0 16,21 0-16,1 0 15,-1 21 1,0 0-16,-21 21 0,0 0 15,0 0-15,0 21 16</inkml:trace>
  <inkml:trace contextRef="#ctx0" brushRef="#br0" timeOffset="5658.71">11366 1016 0,'0'0'0,"22"0"16,-1 0-1,0 0-15,0 0 0,-21-21 16,21 21-16,0-21 0,-21 0 15,0-1-15,0 1 0,22 0 0,-22 0 16,0 0-16,21 0 0,-21-1 16,0 1-16,0 0 0,-21 21 31,-1 21-31,1 0 0,0 22 16,0-22-16,0 21 0,21-21 15,0 22-15,-21-22 0,21 21 0,0-21 16,0 22-16,0-22 0,0 0 15,0 0-15,21 0 0,-21 1 0,21-22 16,21 21-16,-21-21 0,1 0 16,-1 0-16,0 0 0,21 0 15,-21 0-15,1 0 0,-1 0 0,0 0 16,0 0-16,-21-21 0,21-1 16,-21 1-16,21 0 0,-21 0 0,0 0 15,0-22-15,0 22 0,0-21 16,22 0-16,-22 20 0,21-20 0,0 0 15,-21-1-15,21 22 0,0 0 0,0-21 16,22 21-16,-22 21 0,0-22 16,21 22-16,-20 0 0,20 0 15,-21 0-15,0 22 0,22-1 16,-22 21-16,0-21 0,0 22 0,0-1 16,0 0-16,1 1 0,-22-22 15,0 21-15,21 0 0,-21-20 0,0-1 16,0 0-16,0 0 0,0 0 0,0 0 15,-21-21 1,-1 0-16,1 0 16,21-21-1,0 0-15,0 0 0,0 0 0,0 0 16,0-1-16,0-20 0,21 21 16,1-21-16,-1-1 0,0 22 15,0-21-15,0-1 0,0 22 0,-21 0 16,22-21-16,-1 21 0,0 21 15,0-22-15,0 22 0,0 0 16,1 0-16,-1 0 16</inkml:trace>
  <inkml:trace contextRef="#ctx0" brushRef="#br0" timeOffset="5838.6">12742 931 0,'21'0'62,"1"0"-30,-22-21-32,0 0 0,0 0 15</inkml:trace>
  <inkml:trace contextRef="#ctx0" brushRef="#br0" timeOffset="7494.65">14287 804 0,'0'0'0,"0"-42"31,0 21-31,22 0 0,-1 21 0,0-21 0,-21-1 16,21 1-16,0 0 0,0 0 16,-21-21-16,22 20 0,-22 1 0,0 0 15,0 0-15,-22 21 16,1 0-16,0 0 15,-21 0-15,-1 0 0,1 0 0,0 21 16,-1 0-16,1-21 16,21 21-16,-21 1 0,20-1 0,22 0 15,0 0-15,0 0 0,0 22 16,0-22-16,22 0 0,-22 0 0,42 21 16,-21-20-16,0 20 0,22-21 15,-1 0-15,-21 22 0,21-22 0,-20 0 16,20 0-16,-21 0 0,0 0 0,0 1 15,-21-1-15,0 0 0,0 0 16,-21-21-16,0 21 0,-21 0 0,-22-21 16,22 0-16,-43 0 0,22 0 15,-1 0-15,-20 0 0,20 0 0,1 0 16,20 0-16,1-21 0,0 0 16,-1 0-16,22 0 0,0 0 15,0-22-15,0 1 0,21 0 0,-22-1 16,22 1-16,0 0 0,0-1 15,0 1-15,0 21 0,22-22 0,-1 22 16,0 0-16,-21 0 0,21 21 16,0 0-16,0 0 0,1 21 0,-1 0 15,0 0-15,0 1 0,0 20 16,0 0-16,1 1 0,-1-1 0,0 0 16,0 22-16,-21-22 0,21 0 0,0-20 15,1 20-15,-22 0 0,21-21 16,0 1-16,0-1 0,0 0 15,0 0-15,1-21 0,-1 0 16,21 0-16,-21 0 0,22 0 0,-22 0 16,21 0-16,0-21 0,1 21 0,-1-21 15,0 0-15,1-1 0,-22 1 16,21-21-16,1 21 0,-1-22 0,-21 1 16,0 0-16,0-1 0,1 1 15,-1 0-15,-21 21 0,21-22 0,-21 22 16,0 0-16,0 0 0,0 0 15,-21 21 1,0 21-16,21 0 0,-22 0 16,22 0-16,-21 22 15,0-1-15,21-21 0,0 21 0,-21 1 16,21-1-16,0-21 0,0 22 16,0-22-16,0 0 0,0 0 0,0 0 15,0 0-15,21-21 0,0 22 16,0-22-16,1 0 0,-1 0 15,0 0-15,0 0 0,0-22 0,22 1 16,-22 0-16,0 21 0,0-21 16,0-21-16,0 20 0,1 1 15,-1-21-15,0 0 0,-21 20 0,0-20 16,21 0-16,-21 21 0,21-22 0,-21 22 16,0 0-16,0 0 15,0 42 1,0 0-16,0 0 0,0 0 15,0 22-15,0-1 0,-21-21 16,21 22-16,0-22 0,0 21 0,0-21 16,0 22-16,0-22 0,21 0 15,0-21-15,1 21 0,-1-21 0,0 0 16,0 0-16,0 0 0,22 0 16,-22 0-16,0 0 0,21 0 15,-21 0-15,22-21 0,-22 0 0,0 0 16,0-1-16,0-20 0,1 21 15,-1-21-15,0-1 0,0 1 0,0 0 16,-21 20-16,0-20 0,21 0 16,-21-1-16,22 22 0,-22 0 0,0 0 15,0 0-15,0 42 16,0 0-16,0 0 0,0 0 16,0 22-16,0-22 0,0 21 15,0 1-15,0-22 0,-22 21 0,22 0 16,0-20-16,0 20 0,0-21 0,22 0 15,-1 0-15,0 1 16,0-22-16,21 0 0,-20 0 16,-1 0-16,21 0 0,-21 0 15,22-22-15,-22 1 0,0 21 0,0-21 16,0 0-16,0-21 0,1 20 16,-22-20-16,0 21 0,21-21 0,-21 20 15,0-20-15,21 21 0,-21 0 0,0 0 16,0-1-16,0 44 15,0-1 1,0 21-16,0-21 0,-21 22 16,21-22-16,0 21 0,-21 0 0,21-20 15,0 20-15,0-21 0,0 0 16,0 0-16,0 1 0,0-1 16,0 0-16,21-21 15,0 0 1,0 0-16,-21-21 0,0 0 0,0-1 15,21 1-15</inkml:trace>
  <inkml:trace contextRef="#ctx0" brushRef="#br0" timeOffset="7670.55">16150 466 0,'0'-21'0,"0"42"0,0-64 0,0 22 0,-21 21 15,0 0 1,21 21-16,-21 1 0,-1-1 15,22 0-15,0 0 16,0 0-16,0 0 0,0 1 16,22-22-16,-1 0 15,0 21-15</inkml:trace>
  <inkml:trace contextRef="#ctx0" brushRef="#br0" timeOffset="7907.41">16637 445 0,'0'0'0,"-21"0"32,0 21-32,-1 0 15,22 0-15,-21 21 0,0-20 0,0 20 16,0 0-16,21 1 0,0-1 16,-21 0-16,21-21 0,0 22 0,-22-1 15,22 0-15,0-20 0,0 20 0,0-21 16,0 0-16,0 0 0,0 1 15,0-1-15,22-21 0,-1 0 16,0 0-16,0 0 16,0 0-16,-21-21 0</inkml:trace>
  <inkml:trace contextRef="#ctx0" brushRef="#br0" timeOffset="8079.32">16319 783 0,'0'0'0,"22"21"32,-1-21-32,21 0 15,-21 0-15,22 0 0,-1 0 0,0 0 16,22 0-16,-1-21 0,1 21 16,-1-21-16,1 21 0</inkml:trace>
  <inkml:trace contextRef="#ctx0" brushRef="#br0" timeOffset="8311.18">17272 614 0,'0'0'15,"-42"21"-15,20-21 0,1 21 0,-21 0 16,21 22-16,0-22 0,-1 21 0,1-21 16,0 22-16,0-1 0,0-21 15,21 22-15,0-1 0,0-21 0,0 0 16,0 0-16,0 22 0,21-22 15,0 0-15,0-21 0,22 0 16,-22 0-16,21 0 0,0 0 16,1 0-16,-1 0 0,0-21 15,1 0-15,-1 0 0,0-1 0,1 1 16,-22 0-16</inkml:trace>
  <inkml:trace contextRef="#ctx0" brushRef="#br0" timeOffset="8738.94">17695 508 0,'0'0'15,"0"-42"-15,0 21 0,0-1 0,-21 44 32,0 20-32,21-21 15,0 21-15,-21-20 0,0 20 0,21 0 16,-22 1-16,22-1 0,0-21 16,0 21-16,0 1 0,-21-1 15,21-21-15,0 22 0,-21-22 0,21 0 16,0 0-16,0 0 0,0 0 15,0 1-15,0-44 32,0 1-32,0 0 15,0 0-15,0-21 16,21 20-16,0-20 0,22 21 0,-22-21 16,21-1-16,-21 22 15,22-21-15,-1 21 0,-21-1 0,22 1 0,-22 21 16,21 0-16,-21 0 0,0 0 15,-21 21-15,22 1 0,-22-1 16,21 21-16,-21-21 0,0 22 0,0-22 16,0 21-16,0-21 0,0 0 15,0 1-15,0-1 0,0 0 0,0 0 16,0 0-16,0-42 47,21 0-47,0 0 15</inkml:trace>
  <inkml:trace contextRef="#ctx0" brushRef="#br0" timeOffset="8934.83">18246 445 0,'0'-22'0,"0"44"0,0-65 0,0 22 31,21 21-31,0-21 15,0 21-15,21 0 0,-20 0 16,20 0-16,0 0 0,1 0 0,20 0 16,-21 0-16,22 0 15,-22 0-15,1 0 0,-22 0 0,21 0 16</inkml:trace>
  <inkml:trace contextRef="#ctx0" brushRef="#br0" timeOffset="9182.69">18478 445 0,'0'0'0,"-21"21"0,21 0 16,-21 21-16,21-21 0,-21 22 16,21-1-16,0 0 0,0 1 15,0-22-15,-21 21 0,21 1 16,0-1-16,-21-21 0,21 21 0,0-20 15,0-1-15,0 0 0,0 0 16,0 0-16,0 0 0,21-21 31,0 0-31,0 0 0,0 0 0,0-21 16,1 21-16</inkml:trace>
  <inkml:trace contextRef="#ctx0" brushRef="#br0" timeOffset="9539.48">18965 656 0,'-42'21'31,"21"1"-31,0-1 0,-1 0 0,1 21 16,0-21-16,0 1 0,0 20 16,21-21-16,0 21 0,0-20 0,0-1 15,0 21-15,0-21 0,0 0 16,21 1-16,0-22 15,0 0-15,0 0 0,22 0 16,-22 0-16,0 0 0,0 0 0,22 0 16,-22-22-16,0 1 0,0 0 15,0 0-15,-21 0 0,21-22 16,1 22-16,-22-21 0,0 0 0,0 20 16,0-20-16,0 21 0,0 0 15,0 0-15,0-1 0,-22 1 0,1 21 16,0 0-16,0 0 15,0 0-15,-22 0 0,22 21 0,0 1 16,0-1-16,21 0 16</inkml:trace>
  <inkml:trace contextRef="#ctx0" brushRef="#br0" timeOffset="9791.33">19897 466 0,'0'0'0,"-22"0"0,-105 127 32,106-106-32,-21 21 0,21 1 0,0-1 15,21 0-15,0 1 0,0-22 0,0 21 16,0 0-16,0-20 0,0-1 15,0 21-15,0-21 0,21 0 16,0 1-16,0-22 0,0 0 16,0 0-16,1 0 0,-1 0 15,21 0-15</inkml:trace>
  <inkml:trace contextRef="#ctx0" brushRef="#br0" timeOffset="10063.18">20278 466 0,'0'0'16,"0"-21"-16,21-1 0,0 22 0,-21-21 16,21 21-16,0 0 0,0 0 15,-21 21-15,0 1 0,22-1 16,-1 0-16,-21 21 0,0-21 16,0 22-16,0-1 0,0 0 15,0 1-15,0-1 0,0 0 0,0 1 16,0-22-16,-21 21 0,-1-21 0,1 22 15,0-22-15,21 0 0,-21-21 16,0 21-16,0 0 0,-1-21 16,22-21 15,22 0-31</inkml:trace>
  <inkml:trace contextRef="#ctx0" brushRef="#br0" timeOffset="10231.08">20934 741 0,'-21'0'78</inkml:trace>
  <inkml:trace contextRef="#ctx0" brushRef="#br0" timeOffset="11747.21">21950 826 0,'0'21'16,"21"-21"-16,0 0 62,-21-21-46,0-1-1,0 1-15,0 0 0,-21 0 16,0 0-16,0 21 0,-1 0 16,1 0-16,-21 0 0,21 0 0,-22 0 15,1 0-15,0 21 0,21 0 0,-22 0 16,1 0-16,0 22 0,20-22 16,1 21-16,0-21 0,0 1 0,21 20 15,0-21-15,0 0 0,0 0 16,0 1-16,0-1 0,21 0 0,0-21 15,0 0-15,1 0 16,20 0-16,-21 0 0,21 0 0,1 0 16,20 0-16,-20-21 0,-1 0 15,0-1-15,1 1 0,-1 0 0,0 0 16,1-21-16,-22-1 0,21 1 16,-21 0-16,0-1 0,1-20 0,-22 20 15,0 1-15,21 0 0,-21-22 16,0 22-16,0 0 0,0-1 0,0 22 15,0 0-15,0 0 0,-21 21 16,-1 0-16,22 21 0,-21 21 16,0-21-16,0 22 0,21 20 15,-21-20-15,21-1 0,-21 21 16,21 1-16,0-22 0,0 22 0,0-22 16,0 0-16,21 1 0,0-1 15,0-21-15,0 22 0,0-22 0,1 0 16,-1 0-16,0-21 0,21 0 15,-21 0-15,1 0 0,20 0 0,0 0 16,-21 0-16,22-21 0,-22 21 16,21-21-16,-21 0 0,1-22 0,-1 22 15,0-21-15,-21-1 0,0 22 16,21-21-16,-21 0 0,0-1 0,0 1 16,0 0-16,0 20 0,0 1 15,0 0-15,0 0 0,-21 21 16,21 21-16,-21 0 0,0 0 15,21 1-15,0-1 0,-22 21 16,22-21-16,-21 22 0,21-22 0,0 21 16,0-21-16,0 0 0,0 1 15,21-1-15,1-21 0,-1 0 0,21 21 16,-21-21-16,22 0 0,-1 0 16,0 0-16,1-21 0,-1 0 0,0-1 15,1 1-15,-1 0 0,0-21 16,1 21-16,-22-1 0,21-20 0,-21 0 15,-21 21-15,21-22 0,-21 1 16,22 0-16,-22 20 0,0-20 16,0 0-16,0-1 0,0 22 15,0-21-15,0 21 0,0 0 0,-22 21 32,1 21-32,21 21 15,-21-21-15,0 22 0,0 20 16,21-21-16,0 22 0,-21-1 0,21 1 15,0-1-15,0 1 0,0 21 16,-22-22-16,22 1 0,0-1 0,0 1 16,0-1-16,0 1 0,0-1 0,0-21 15,0 22-15,0-1 0,0-20 16,0 20-16,-21 1 0,0-22 16,0 22-16,0-22 0,21 0 15,-21 1-15,-1-1 0,1 0 0,0-21 16,21 1-16,-21-1 0,21 0 0,0 0 15,21-21 1,0 0-16,0 0 0,1 0 16,-1-21-16,0 21 0,0-21 15,0 21-15,0-21 0,1-1 0,-1 22 16,0-21-16,-21 0 16,21 21-16,-21-21 0,21 21 0,-21-21 15,0 0 1,0-1 31,21 22-32,-21-21 17,0 0-17,0 0 1,0 0-16,0 0 15</inkml:trace>
  <inkml:trace contextRef="#ctx0" brushRef="#br0" timeOffset="12470.81">21992 910 0,'0'0'0,"-21"0"15,0 0 1,42 0 15,21 0-15,1 0-16,-1 0 0,21 0 15,1 0-15,21-21 0,-1 21 0,1 0 16,0-21-16,20 21 0,-20-21 16,0 21-16,-1 0 0,-20 0 15,-1 0-15,-20 0 0,-1 0 0,-21 0 16,0 0-16,-42 0 15,-21 0-15,21 0 16,-43-21-16,1 21 16,-1 0-16,1 0 0,-22 0 0,-21 0 15,22 0-15,-1 0 0,0 0 16,1 0-16,-1 0 0,21 0 0,1 0 16,21 0-16,-1 0 0,22 21 15,0-21-15,21 21 0,21-21 16,0 21-16,22-21 15,-22 0-15,21 21 0,22-21 0,-1 21 16,1-21-16,-1 0 0,22 0 16,-1 22-16,1-22 0,0 21 15,-22-21-15,22 0 0,-22 0 0,1 0 16,-22 0-16,22 0 0,-22 0 16,-21 0-16,22 0 0,-22-21 0,0 21 15,0-22-15,0 1 0</inkml:trace>
  <inkml:trace contextRef="#ctx0" brushRef="#br0" timeOffset="12767.64">23707 508 0,'0'0'16,"-22"0"-16,22-21 0,-21 21 15,0 0 1,0 21 0,21 0-16,-21 22 0,0-1 15,21 0-15,-22 22 0,1-1 0,0 1 16,0-1-16,21 1 0,0-1 16,-21-20-16,21 20 0,0-21 0,-21 1 15,21-1-15,0 0 0,0-20 16,0-1-16,0 0 0,0 0 0,21-21 15,0 0-15,0 0 16,0 0-16,0 0 0</inkml:trace>
  <inkml:trace contextRef="#ctx0" brushRef="#br0" timeOffset="12979.52">23685 656 0,'0'0'0,"0"-42"0,0 21 0,0-22 0,0 22 15,0 0-15,0 0 0,0 0 16,0 0-16,22-1 16,-1 22-16,0 0 0,0 0 15,21 0-15,1 0 0,-1 0 16,0 0-16,1 0 0,-1 0 16,-21 0-16,22 0 0,-22 0 0,0 22 15,0-1-15,-21 0 16</inkml:trace>
  <inkml:trace contextRef="#ctx0" brushRef="#br0" timeOffset="13135.43">23558 910 0,'0'0'0,"-21"43"31,21-22-31,21-21 0,1 0 0,-1 0 16,21 0-16,0 0 0,1 0 0,-1 0 15,0 0-15,1 0 0,-1 0 16,22 0-16</inkml:trace>
  <inkml:trace contextRef="#ctx0" brushRef="#br0" timeOffset="13523.21">24151 974 0,'0'0'15,"-21"0"-15,0 0 16,21-21-16,0-1 15,0 1-15,0 0 16,21 0-16,0 0 0,-21 0 16,21-1-16,22 1 0,-22 0 0,0 21 15,0 0-15,0-21 0,0 21 16,1 0-16,-1 0 0,0 21 0,0 0 16,-21 22-16,0-22 0,0 21 15,0 0-15,0-20 0,0 20 0,0 0 16,0 1-16,0-22 0,0 21 15,0-21-15,0 0 0,0 1 0,0-1 16,-21 0-16,0-21 31,21-21-15,0 0-16,0-1 16,0 1-16,0 0 0,0 0 0,0-21 15,21 20-15,0-20 0,-21 21 16,21-21-16,0-1 0,1 22 0,-1 0 15,0-21-15,21 20 0,1 22 16,-22-21-16,21 21 0,0 0 0,22 0 16</inkml:trace>
  <inkml:trace contextRef="#ctx0" brushRef="#br0" timeOffset="14795.47">25273 910 0,'0'-21'16,"0"0"-1,-21 21-15,21-21 0,0 0 0,-21-1 16,21 1-16,-22 0 0,1-21 16,0 21-16,21-1 0,0 1 15,-21 21-15,0 0 0,0 0 16,-1 0-16,-20 0 0,21 0 0,-21 21 16,-1 1-16,1 20 0,0-21 0,-1 21 15,1 1-15,0-1 0,20 0 16,1-20-16,21 20 0,0 0 0,0-21 15,0 1-15,21 20 16,1-21-16,20 0 0,-21 0 0,21-21 16,1 0-16,-1 22 0,0-22 15,1 0-15,-1 0 0,-21 0 0,22-22 16,-22 22-16,0-21 0,21 0 16,-21 0-16,1 0 0,-22-22 0,21 22 15,0-21-15,-21 21 0,0-22 16,21 1-16,-21 21 0,21 0 0,-21 0 15,0 42 1,-21 0-16,0 0 16,0 0-16,21 22 15,0-22-15,-21 21 0,21-21 0,0 0 0,0 22 16,0-22-16,0 0 0,0 0 16,21 0-16,0-21 15,0 0-15,0 0 0,0 0 0,1 0 16,-1 0-16,0-21 0,0 0 15,0 0-15,0 21 0,1-42 0,-1 20 16,-21 1-16,21-21 0,0 0 16,0-1-16,-21 22 0,21-21 0,1-1 15,-22 22-15,0-21 0,0 21 16,0 42 15,-22 21-31,1-21 0,0 1 16,21 20-16,0-21 0,-21 21 15,21-20-15,-21-1 0,21 0 0,0 21 16,0-21-16,0 1 16,0-1-16,0-42 47,0-1-47,21 1 0,-21 0 0,21 0 15,-21 0-15,21-22 0,0 1 16,1 21-16,-1-21 0,0 20 0,0-20 15,0 21-15,0 0 16,1 21-16,-1-21 0,0 21 0,0 0 16,-21 21-1,21 0-15,-21 0 0,21 0 0,-21 22 16,0-1-16,0-21 0,0 21 16,0 1-16,22-22 0,-22 21 0,0-21 15,0 1-15,21-1 0,-21 0 16,0 0-16,0 0 15,21-21 1,0-21 0,-21 0-16,21 0 15,0-22-15,1 22 0,-1 0 16,0-21-16,0-1 0,21 22 0,-20-21 16,20 0-16,0 20 0,1-20 15,-22 21-15,0 0 0,0 21 0,0 0 16,-21 21-1,0 0-15,0 21 16,0-20-16,0-1 0,-21 21 16,21-21-16,-21 22 0,21-22 0,0 0 15,0 0-15,0 21 0,21-20 16,0-1-16,0 0 0,22-21 0,-22 21 16,0-21-16,21 0 0,-20 0 15,20 0-15,-21 0 0,0 0 16,22 0-16,-22-21 0,0 0 15,0 0-15,0-1 0,0-20 0,1 0 16,-1-1-16,0 1 0,0-21 16,-21 20-16,0 1 0,0 21 0,0 0 15,0-1-15,0 1 0,-21 21 16,0 0-16,0 21 16,-1 1-16,1-1 0,0 21 15,0-21-15,21 22 0,0-1 0,-21-21 16,21 21-16,0-20 0,0 20 15,0-21-15,0 0 0,0 0 0,0 1 16,0-1-16,21-21 16,0 0-16,0 0 15,0 0-15,1-21 0</inkml:trace>
  <inkml:trace contextRef="#ctx0" brushRef="#br0" timeOffset="15063.31">27538 466 0,'0'-21'16,"0"42"-16,0-85 0,0 43 0,0 0 16,-21 21-1,-1 0-15,1 21 16,0 0-16,0 22 0,0-22 16,-22 21-16,22 0 0,0 1 15,0-1-15,0 0 0,-22 1 0,22-1 16,21 22-16,-21-22 0,0 0 15,21 1-15,-21-1 0,21-21 0,0 21 16,0-20-16,0-1 0,0 0 16,0 0-16,21-21 0,0 0 15,0 0-15,22 0 0,-22 0 16,21 0-16,0 0 0</inkml:trace>
  <inkml:trace contextRef="#ctx0" brushRef="#br0" timeOffset="15439.1">28003 699 0,'0'0'0,"0"-22"0,-21 22 16,0 0-16,-21 0 15,21 22-15,-1-1 0,1 0 0,-21 0 16,21 0-16,0 22 0,-1-22 16,1 21-16,0 0 0,0-20 0,21 20 15,0-21-15,0 21 0,0-20 16,0-1-16,0 0 0,0 0 0,0 0 15,0 0-15,21-21 16,0 0-16,0 0 16,1 0-16,-1 0 0,0 0 15,0-21-15,21 21 0,-20-21 0,20 0 16,-21 0-16,21-22 0,1 1 16,-1 21-16,-21-21 0,0-1 0,1 1 15,-22 0-15,0 20 0,0-20 16,0 21-16,-22 0 0,1 21 15,0 0-15,-21 0 0,21 0 16,-1 0-16,1 0 0,0 0 0,0 0 16,0 0-16,42 0 15,0 0 1,0 0-16</inkml:trace>
  <inkml:trace contextRef="#ctx0" brushRef="#br0" timeOffset="15738.93">28363 318 0,'0'0'15,"0"-22"-15,0 1 0,21 21 16,1 0-16,-1 0 0,0 0 16,21 21-16,-21 1 0,22 20 15,-1-21-15,0 21 0,1-20 16,-1 20-16,-21 0 0,22 1 0,-1-1 15,-21 0-15,0 1 0,0-1 16,-21 21-16,0-20 0,0 20 16,-21-20-16,21-1 0,-42 21 0,21-20 15,-22-1-15,22-21 0,-21 22 16,0-22-16,-1 21 0,1-21 0,0 0 16,20 1-16,-20-22 0,0 21 15,-1 0-15,1-21 0,0 0 0,-1 21 16,22-21-16,-21 0 0,21 21 15</inkml:trace>
  <inkml:trace contextRef="#ctx0" brushRef="#br0" timeOffset="18102.47">1037 3704 0,'21'0'31,"0"-21"-31,1 0 0,-1 21 16,0-21-16,0-22 0,21 22 15,-20 0-15,-1-21 0,21 21 0,-21-1 16,0-20-16,1 21 0,-22 0 16,0 0-16,0-1 0,-22 1 0,-20 21 15,0 0-15,-1 0 0,1 0 16,0 21-16,-22-21 0,22 22 15,-22-1-15,22 21 0,0-21 0,-1 0 16,1 22-16,21-22 0,0 0 16,21 21-16,0-20 0,0 20 0,21-21 15,21 0-15,-21 22 0,22-22 16,-1 0-16,22 0 0,-22 0 16,0 22-16,22-22 0,-1 0 15,-20 0-15,-1 0 0,0 22 16,1-22-16,-22 0 0,0 21 0,-21-21 15,0 1-15,-21-1 0,-22 0 16,1 0-16,0 0 0,-1-21 0,-20 0 16,21 21-16,-22-21 0,1 0 15,20 0-15,-20-21 0,20 0 0,1 0 16,0 0-16,-1 0 0,1-22 16,21 1-16,-21 0 15,20-1-15,1 22 0,21-21 0,0-1 0,0 22 16,0-21-16,0 21 15,0 0-15,21 21 0,1 0 0,-1 0 16,0 0-16,0 0 0,0 21 16,22 0-16,-22 21 0,21-21 15,-21 22-15,0-22 0,1 21 0,-1 1 16,0-1-16,0 0 0,0-21 16,-21 22-16,21-22 0,1 0 0,-1 0 15,0 0-15,0 1 0,0-22 16,0 0-16,1 0 0,20 0 0,-21 0 15,0-22-15,0 1 0,22 0 16,-22 0-16,21 0 0,-21-22 16,22 22-16,-22-21 0,21 0 15,-21 20-15,1-20 0,-1 0 16,0-1-16,-21 22 0,0-21 0,21 21 16,-21-22-16,0 22 15,0 0-15,0 42 16,0 0-16,0 1 15,-21-1-15,0 0 0,21 21 0,0 1 16,-21-22-16,21 21 0,-22 0 16,22-20-16,0 20 0,0-21 15,0 21-15,0-20 0,22-1 0,-1-21 16,0 21-16,0-21 16,0 0-16,0 0 0,22 0 0,-22 0 15,0-21-15,0 0 0,0 21 16,22-22-16,-22-20 0,0 21 0,0 0 15,0-22-15,1 22 0,-1-21 16,0 21-16,-21-22 0,0 22 0,21-21 16,-21 21-16,0 0 0,0-1 15,0 1-15,0 42 32,-21 1-32,21 20 15,0-21-15,0 0 0,0 22 16,0-1-16,0-21 0,0 21 0,0 1 15,0-1-15,0-21 0,21 22 16,0-22-16,0 0 0,1 0 0,-1 0 16,0-21-16,0 0 15,0 0-15,0 0 0,1-21 0,-1 21 16,0-21-16,0 0 0,0 0 16,0-22-16,22 22 0,-22-21 0,0-1 15,0 22-15,0-21 0,1 0 16,-1-1-16,-21 22 0,0-21 0,21 21 15,-21-1-15,21-20 16,-21 21-16,21 21 16,-21 21-16,0 21 15,0-20-15,0-1 0,0 0 16,0 21-16,0-21 0,0 1 16,0 20-16,0-21 0,0 21 0,0-20 15,0-1-15,21 0 0,1 0 16,-22 0-16,21-21 0,0 0 0,0 0 15,0 0-15,0 0 0,1 0 16,-1-21-16,21 0 0,-21 0 0,0 0 16,22-1-16,-22 1 0,21-21 15,-21 21-15,1-22 0,-1 22 16,0-21-16,0 0 0,0 20 16,-21 1-16,21 0 0,-21 0 0,0 42 31,0 21-31,0-20 15,0-1-15,0 21 0,-21-21 0,21 0 16,0 22-16,0-22 0,0 21 16,0-21-16,0 1 0,0-1 0,0 0 15,0 0-15,0-42 47,21 0-47,-21 0 0,0-1 16,0 1-16</inkml:trace>
  <inkml:trace contextRef="#ctx0" brushRef="#br0" timeOffset="18255.68">2921 3471 0,'0'0'0,"0"-42"0,-21 21 0,0 0 0,21 0 16,-22 21-16,1 0 16,0 0-1,21 21 1,21-21-16,0 0 0,1 0 15,-1 0-15,21 0 16</inkml:trace>
  <inkml:trace contextRef="#ctx0" brushRef="#br0" timeOffset="18499.55">3556 3112 0,'-21'0'16,"21"21"-16,0 21 0,-21-21 15,21 43-15,-22-22 0,1 0 0,21 22 16,-21-1-16,21 1 0,0-22 16,-21 22-16,0-22 0,0 22 0,21-22 15,0 0-15,0 1 0,-22-22 16,22 21-16,0-21 0,0 0 16,0 1-16,0-1 0,0 0 0,0-42 31,22 0-31,-22-1 15,0 1-15</inkml:trace>
  <inkml:trace contextRef="#ctx0" brushRef="#br0" timeOffset="18675.46">3217 3683 0,'-21'0'16,"42"0"-16,-63 0 0,42 21 31,21-21-16,0 0-15,22 0 16,-22 0-16,21 0 0,0 0 16,22-21-16,-22 0 0,22 21 0,-22-21 15,22 0-15,-22-1 0,0 1 0</inkml:trace>
  <inkml:trace contextRef="#ctx0" brushRef="#br0" timeOffset="18919.33">3979 3429 0,'0'0'0,"-21"0"16,0 0-1,0 21-15,0 0 0,-1 1 16,1-1-16,0 0 0,0 21 16,21 1-16,0-22 0,-21 21 0,21-21 15,0 22-15,0-22 0,0 21 16,0-21-16,0 0 0,0 1 0,21-1 16,0 0-16,21 0 0,-20-21 15,20 0-15,0 0 0,1 0 0,-1 0 16,21 0-16,-20 0 0,20 0 15,1-21-15,-22 0 0,22 0 0,-22-1 16,0 1-16,1-21 0,-22 21 0,21-22 16,-21 1-16,0 0 0,1-22 15,-22 1-15</inkml:trace>
  <inkml:trace contextRef="#ctx0" brushRef="#br0" timeOffset="19307.04">4657 3323 0,'0'127'0,"0"-254"0,0 64 0,0-1 16,0 22-16,0 0 0,0-1 0,0 22 15,0 0-15,0 0 0,-22 21 16,22 21-16,-21 0 0,0 21 15,21 1-15,0 20 0,0 1 0,0-22 16,-21 22-16,21-1 0,0 1 16,-21-22-16,21 0 0,0 22 0,-21-43 15,21 21-15,0 1 0,0-22 16,0 0-16,0 21 0,-22-42 16,22 21-16,0 1 0,-21-22 15,21-22 1,0 1-1,0 0-15,0 0 0,0 0 16,0-22-16,21 22 0,1-21 0,-1 0 16,21-1-16,0 1 0,1 0 15,20-1-15,-20 1 0,20 21 0,1 0 16,-22 21-16,0 0 0,1 0 0,-1 21 16,0 0-16,-21 21 0,1-21 15,-1 22-15,0-1 0,-21-21 0,0 22 16,0-22-16,0 0 0,0 0 15,0 21-15,-21-20 0,0-22 16,-1 21-16,1 0 0,0-21 0,21 21 16,-21-21-16,0 0 0,0 0 15,21-21 1</inkml:trace>
  <inkml:trace contextRef="#ctx0" brushRef="#br0" timeOffset="20107.16">5270 3471 0,'0'0'0,"64"0"31,-43 0-31,0-21 0,0 0 16,22 0-16,-22 0 0,21-22 0,1 22 15,-1-21-15,-21 0 0,21 20 16,1-20-16,-1 0 0,-21-1 0,22 22 16,-22-21-16,0 0 0,0-1 15,-21 1-15,0 0 0,0-1 0,0 22 16,-21-21-16,0 21 0,0-1 0,-1 1 16,1 21-16,0 0 0,-21 21 15,21 1-15,-22 20 0,22 0 0,0 1 16,-21 20-16,20 1 0,1-1 15,0 22-15,0-1 0,0 1 0,21 0 16,0-1-16,0 1 0,0 0 16,0-1-16,0 22 0,0-21 15,-21 0-15,21-1 0,0 22 0,-22-21 16,22-1-16,0 1 0,0 21 16,-21-21-16,21 20 0,-21-20 0,21 0 15,0-1-15,0 1 0,0-21 0,0-1 16,0 1-16,0-22 0,21 0 15,0-21-15,1 1 0,-1-1 0,0-21 16,21 0-16,-21-21 0,22-1 0,-1 1 16,0 0-16,1-21 0,-1-1 15,0 1-15,1-21 0,-1-1 0,0 1 16,-20-22-16,-1 21 0,0-20 16,-21 20-16,0 1 0,0-22 15,0 0-15,-21 22 0,-22-22 0,1 22 16,0-1-16,-22 1 0,22-1 15,-22 22-15,1 0 0,-1 20 0,22 1 16,0 0-16,-1 0 0,1 0 0,0 21 16,21 0-16,-1 0 0,22-21 15,0-1 1,22 1 0,-1 21-16,21-21 15,0 21-15,-20-21 0,41 21 0,-21-21 0,1 0 16,-1-1-16</inkml:trace>
  <inkml:trace contextRef="#ctx0" brushRef="#br0" timeOffset="20475.95">5927 3514 0,'-22'-21'0,"44"42"0,-65-64 16,43 22-16,-21 0 0,21 0 0,-21 0 15,21 0-15,0-1 0,0 1 16,0 0-16,21 0 0,0 0 0,0 0 15,22-1-15,-22 22 16,21 0-16,-21 0 0,22 0 0,-1 22 16,-21-1-16,22 0 0,-22 21 15,21 1-15,-21-1 0,0 0 0,-21 1 16,0-1-16,0 0 0,0-21 16,0 22-16,0-22 0,0 21 0,0-21 15,-21-21-15,21 22 0,-21-1 0,0-21 16,0 0-1,21-21 1,0-1-16,0 1 16,0 0-16,0 0 0,0 0 0,0-22 15,0 22-15,21-21 0,-21 21 16,21-22-16,0 1 0,0 21 0,1-21 16,-1 20-16,0 1 0,21 0 15,-21 0-15,22 0 0,-1 21 16</inkml:trace>
  <inkml:trace contextRef="#ctx0" brushRef="#br0" timeOffset="21858.69">7133 3556 0,'0'0'0,"21"0"16,0-21-1,1 21 1,-22-21-16,21 0 0,-21-1 0,0-20 0,0 21 15,0 0-15,0-22 16,0 1-16,-21 0 0,-1 21 0,1-22 16,0 22-16,-21 0 0,21 0 15,-22 21-15,1 0 0,0 0 0,-1 0 16,1 0-16,0 21 0,-1 0 0,1 21 16,0-20-16,20 20 0,-20 0 15,21 22-15,-21-22 0,20 0 0,1 1 16,21-1-16,0 0 0,0 1 15,0-22-15,0 21 0,0-21 16,21 1-16,1-1 0,-1 0 0,21-21 16,0 0-16,-20 21 0,20-21 15,0 0-15,22 0 0,-22 0 0,0-21 16,1 21-16,-1-21 0,0 0 16,1-1-16,-1 1 0,-21 0 0,22-21 15,-22 21-15,0-22 0,0 1 0,0 0 16,-21-1-16,0 1 0,0-22 15,0 22-15,0 21 0,0-21 0,0 20 16,0 1-16,-21 21 16,21 21-16,0 1 0,-21-1 15,21 21-15,-21 0 0,21 1 16,-21-1-16,21 0 0,0 1 16,0-22-16,0 21 0,0 1 0,0-22 15,0 0-15,0 0 0,21 0 16,0 0-16,0-21 0,0 0 0,0 0 15,22 0-15,-22 0 0,0 0 16,0 0-16,0-21 0,22 21 16,-1-21-16,0 0 0,-20 0 0,20-22 15,0 22-15,-21-21 0,1 21 16,-1-22-16,0 1 0,0 0 0,-21-1 16,21 1-16,-21 0 0,0 21 15,0-1-15,0 1 0,0 42 16,-21 1-16,21-1 15,-21 21-15,21-21 0,-21 22 16,21-1-16,-21 0 0,-1-21 0,22 22 16,0-1-16,0-21 0,-21 0 0,21 22 15,-21-22-15,21 0 0,0 0 16,-21 0-16,21-42 47,0 0-47,0 0 0,21 0 15,0-22-15,-21 22 0,21-21 16,1 0-16,-1-1 0,0 1 16,-21 0-16,21-1 0,0 22 15,0-21-15,1 21 0,-1-1 0,0 22 16,0 22 0,-21-1-16,21 0 0,-21 21 0,0 1 15,0-22-15,0 21 0,0 0 0,0 1 16,0-22-16,21 21 0,-21-21 15,22 1-15,-22 20 0,0-21 0,21 0 16,-21 0-16,21-21 16,0 0-1,0 0 1,-21-21-16,21 21 16,-21-21-16,22 0 0,-1 0 0,21-22 15,-21 22-15,0-21 0,22 0 16,-1-1-16,-21 1 0,22 0 0,-1-1 15,-21 22-15,21-21 0,-20 21 0,-1-1 16,0 22-16,-21 22 16,0-1-16,0 0 0,0 21 15,0-21-15,0 22 0,0-22 16,0 21-16,0 1 0,0-22 0,-21 21 16,21-21-16,0 0 0,0 1 15,0-1-15,0 0 0,0 0 16,21 0-16,0-21 0,0 0 15,0 0-15,22 0 0,-22 0 16,21 0-16,-21 0 0,22 0 0,-22-21 16,21 0-16,1 0 0,-22 0 0,21-1 15,-21 1-15,0 0 0,22-21 16,-22-1-16,-21 1 0,0 0 0,21-1 16,-21 1-16,0 21 0,0-21 15,0 20-15,-21 22 0,0 0 16,0 22-16,-1-1 0,1 21 15,0 0-15,0 1 16,21-22-16,0 21 0,-21 1 0,21-1 16,0-21-16,0 0 0,0 0 15,0 1-15,21-1 0,0 0 0,0-21 16,0 21-16,1-21 0,-1 0 16,0 0-16,0 0 0,21 0 15,1 0-15,-1-21 0,0 0 0,1 0 16,20 21-16,-20-22 0</inkml:trace>
  <inkml:trace contextRef="#ctx0" brushRef="#br0" timeOffset="22335.13">9927 3239 0,'-42'21'0,"84"-42"0,-105 42 15,41-21-15,44 0 16,-1 0-16,21 0 16,0 0-16,1 0 0,-1 0 15,22 0-15,-22 0 0,21 0 0,1 0 16,-1 0-16,-20 0 0,20 0 16,-20-21-16,-1 21 0,0 0 15,-21-22-15,1 22 0,-1 0 16,0 0-16,0-21 0,0 21 15,-21-21-15,0 0 0,0 0 16,-21 0-16,0 21 16,0-22-16,0 22 0,-1-21 0,1 21 15,42 0 32,1 0-31,-22 21-16,21-21 0,0 0 15,-21 22-15,0-1 16,0 0 0,0 0-16,0 0 0,-21-21 0,-22 21 15,22 22-15,0-22 0,-21 0 16,-1 0-16,22 22 0,-21-22 0,0 0 16,20 0-16,-20 0 0,21 0 0,0 1 15</inkml:trace>
  <inkml:trace contextRef="#ctx0" brushRef="#br0" timeOffset="23179.08">12065 3090 0,'0'0'16,"21"22"-16,0-22 0,22 0 0,-22 0 16,0 0-16,21 0 0,-21-22 0,1 22 15,-1-21-15,0 21 0,-21-21 0,0 0 16,0 0-16,-21 0 15,0-1-15,-1 1 0,-20 0 16,21 0-16,-21 0 16,-1 0-16,1-1 0,0 22 0,-1 0 15,1 0-15,-22 0 0,22 0 0,0 22 16,21-22-16,-22 42 0,1-21 16,21 21-16,0-20 0,-22 20 0,43 21 15,0-20-15,0 20 0,0-20 0,0-1 16,0 0-16,21 1 0,1-1 15,-1-21-15,0 0 0,21 0 0,-21 1 16,22-22-16,-1 0 0,0 0 16,1 0-16,-1 0 0,0-22 0,1 22 15,-1-21-15,0 0 0,1-21 0,-22 21 16,21-22-16,-21 1 16,1 0-16,-1-1 0,0 1 0,0 0 15,0-1-15,-21 1 0,0-22 0,0 1 16,0 21-16,21-22 0,-21 1 15,0-1-15,0 1 0,0-1 0,0 1 16,0 20-16,0 1 0,0 21 16,0 0-16,0-1 0,-21 22 15,0 22-15,0 20 16,0 0-16,21 22 0,0-1 16,-21-20-16,21 20 0,0 1 0,0-1 0,0 1 15,0-22-15,0 0 16,0 22-16,0-22 0,0 0 0,21 1 15,0-22-15,0 21 0,-21-21 0,21 1 16,0-1-16,1 0 0,-1 0 16,0-21-16,0 0 0,0 0 0,0 0 15,1 0-15,-1 0 0,0-21 16</inkml:trace>
  <inkml:trace contextRef="#ctx0" brushRef="#br0" timeOffset="23578.85">12658 3112 0,'0'0'0,"0"-22"0,-22 1 0,22 0 0,-21 21 16,21-21-16,0 0 16,0 0-16,0-1 15,0 1-15,21 0 0,1 0 16,-1 0-16,0 0 0,0 21 16,0 0-16,0-22 0,1 22 0,-1 0 15,21 0-15,-21 0 0,0 22 16,22-1-16,-22 0 0,21 0 0,-21 0 15,1 0-15,-22 22 0,0-22 0,21 21 16,-21-21-16,0 1 0,0 20 16,0-21-16,0 0 0,-21 0 0,-1 1 15,22-1-15,0 0 0,-21-21 16,0 21-16,0-21 16,21-21-1,0 0 1,0 0-16,0-1 0,0 1 15,0 0-15,0 0 0,0-21 0,0 20 16,21 1-16,0-21 0,0 21 16,1 0-16,20-22 0,0 22 0,1 0 15,-1 0-15,0-22 0,1 22 16,20 0-16,-21 0 0,1 21 0,-1-21 16,0 0-16,1 21 0</inkml:trace>
  <inkml:trace contextRef="#ctx0" brushRef="#br0" timeOffset="23738.76">13631 2752 0,'0'0'0,"0"21"0,0 0 0,0 21 15,0-20-15,-21 20 0,0 0 16,21-21-16,-21 22 0,21-22 0,-21 21 16,21-21-16,-22 1 0,22 20 0,0-21 15,0 0-15,0 0 0,0 1 16,0-1-16,0-42 31,0-1-31,22 1 16,-22 0-16,0-21 0,21 21 0</inkml:trace>
  <inkml:trace contextRef="#ctx0" brushRef="#br0" timeOffset="23903.67">13568 2625 0,'-43'-64'16,"86"128"-16,-107-128 0,64 43 0,-21 21 15,21 21 16,21-21-31,0 21 0,1 1 0,-1-22 16,0 21-16,0 0 0,0 0 16,22-21-16</inkml:trace>
  <inkml:trace contextRef="#ctx0" brushRef="#br0" timeOffset="24271.46">13906 2731 0,'0'0'0,"0"21"32,0 0-32,0 0 15,0 0-15,0 0 0,0 22 0,22-22 16,-1 0-16,-21 21 0,21-20 0,0 20 16,-21-21-16,0 0 0,21 0 15,-21 1-15,21-1 0,-21 0 16,0 0-16,22-21 15,-1 0 1,-21-21-16,21 0 16,-21 0-16,21 21 0,-21-22 15,0 1-15,0 0 0,21 0 0,0 0 16,1 0-16,-22-22 0,21 22 0,0 0 16,0 0-16,-21 0 0,21-1 15,0 1-15,1 0 0,-22 0 0,21 21 16,-21-21-16,21 21 15,0 0 1,0 0-16</inkml:trace>
  <inkml:trace contextRef="#ctx0" brushRef="#br0" timeOffset="24903.1">14605 2985 0,'21'0'16,"-42"0"-16,63 0 0,-21 0 0,1 0 15,-1 0-15,0 0 16,0 0-16,0-22 0,-21 1 16,21 0-16,-21 0 0,0 0 15,0 0-15,0-1 16,0 1-16,-21 21 16,0-21-16,0 21 0,0 0 15,0 0-15,-1 21 0,1 0 0,0 1 16,0-1-16,0 0 0,0 0 0,-1 0 15,1 22-15,21-22 0,0 21 16,0-21-16,0 0 0,0 1 0,0-1 16,21 0-16,1 0 0,-1 0 0,0 0 15,21-21-15,-21 0 0,1 0 16,20 0-16,-21 0 0,0 0 16,22 0-16,-22 0 0,0-21 15,-21 0-15,21 0 0,-21 0 16,0 0-16,0-22 0,0 22 15,0 0-15,21 0 0,-21-22 16,21 22-16,1-21 0,-22 21 0,21-22 16,0 22-16,0 0 0,0 0 0,22 0 15,-22 0-15,0 21 0,0 0 16,0 21-16,0 0 0,22 0 0,-22 0 16,0 0-16,0 22 0,0-1 15,1-21-15,-1 22 0,-21-22 0,21 21 16,-21-21-16,0 22 0,0-22 15,0 0-15,0 0 0,0 0 0,0 0 16,-21-21-16,0 0 16,21-21-1,0 0 1,0 0-16,0 0 0,0 0 16,0-1-16,21 1 0,0 0 15,0 0-15,0-21 0,0 20 0,22 1 16,-22 0-16,0 0 0,21 0 15,-20 21-15,-1-21 0,0 21 0,0 0 16,0-22-16,0 22 0,1 0 0</inkml:trace>
  <inkml:trace contextRef="#ctx0" brushRef="#br0" timeOffset="25059">15854 2963 0,'0'0'0,"0"22"0,21-22 31</inkml:trace>
  <inkml:trace contextRef="#ctx0" brushRef="#br0" timeOffset="26607.12">16616 2815 0,'0'0'0,"-21"0"16,42 0-1,0 0-15,21-21 16,-21 21-16,22-21 0,-1 21 0,0-21 16,1 0-16,-1 21 0,0-22 0,-20 1 15,20 0-15,-21 0 0,0 0 16,0 0-16,-21-1 0,0 1 0,0 0 15,0-21-15,-21 21 16,0-1-16,0 22 0,-21 0 0,20 0 16,-20 0-16,0 22 0,-1-22 15,1 21-15,21 21 0,-21-21 0,20 0 16,1 22-16,0-1 0,21-21 16,0 22-16,0-22 0,0 21 15,0-21-15,0 22 0,42-22 0,-20 0 16,-1 21-16,0-21 0,21 1 0,-21 20 15,1-21-15,-1 0 0,21 0 16,-42 22-16,21-22 0,-21 0 0,0 0 16,0 0-16,0 1 0,-21-1 15,0-21-15,0 0 0,-22 0 0,1 0 16,0 0-16,-22 0 0,22-21 16,-22 21-16,22-22 0,0 1 15,-1 0-15,1 0 0,0 0 0,21-22 0,-1 22 16,1-21-16,21 21 0,0 0 15,0-22-15,0 22 0,0 0 16,0 0-16,21 0 0,1-1 0,-1 22 16,0 0-16,21 0 0,-21 22 15,22-1-15,-1 0 0,0 0 0,-20 0 16,20 0-16,-21 22 0,21-22 0,-20 0 16,-1 21-16,21-20 0,-21 20 15,0-21-15,-21 0 0,22 22 0,-1-22 16,21 21-16,-21-21 15,0-21-15,1 0 0,-1 0 16,0 0-16,0 0 16,0-21-16,0 0 0,22 0 15,-22 0-15,0-1 0,0 1 0,0-21 16,1 21-16,-1-22 0,0 1 16,0 0-16,0-1 0,0 1 0,-21 21 15,0-21-15,22-1 0,-22 22 0,0 0 16,0 0-16,-22 42 31,22 0-31,0 0 0,0 0 16,-21 1-16,21-1 0,-21 21 0,21-21 15,0 0-15,0 22 0,0-22 16,0 0-16,0 0 0,0 22 16,0-22-16,0 0 0,21-21 0,0 21 15,1 0-15,-1-21 16,0 0-16,21 0 0,-21 0 0,1 0 15,-1 0-15,21 0 0,-21 0 16,0-21-16,22 0 0,-22 0 0,0 0 16,0-1-16,0 1 0,1-21 0,-22 21 15,0 0-15,21-22 0,-21 22 16,0 0-16,21-21 0,-21 20 0,0 1 16,0 42 15,-21 1-31,21-1 0,-21 0 0,21 21 15,-22-21-15,22 1 0,0 20 16,0-21-16,0 0 0,0 22 0,0-22 16,0 0-16,22 0 0,-1 0 15,0-21-15,0 21 0,0-21 0,0 0 16,1 0-16,-1 0 0,0 0 0,0 0 16,0 0-16,0 0 0,1-21 15,-1 0-15,0 0 0,-21 0 0,21 0 16,0-1-16,0 1 0,1-21 15,-22 21-15,21-22 0,0 22 0,-21-21 16,0 0-16,21 20 0,-21 1 16,21-21-16,-21 21 15,0 42-15,0 0 16,-21 0-16,21 22 16,-21-22-16,21 21 0,0-21 0,0 0 15,0 22-15,0-22 0,0 0 0,0 0 16,0 0-16,0 1 0,21-1 15,0-21-15,0 21 0,1-21 0,-1 0 16,21 0-16,-21 0 0,22 0 16,-1 0-16,-21 0 0,21-21 0,1 21 15,-22-21-15,21-1 0,-21 1 0,22 0 16,-22 0-16,0-21 16,0 20-16,-21-20 0,21 21 0,-21-21 15,22 20-15,-22 1 0,0 0 16,0 0-16,0 42 15,0 0-15,-22 0 16,1 1-16,0 20 0,21-21 0,0 0 16,-21 0-16,21 22 0,-21-22 0,21 0 15,0 0-15,0 0 16,0 1-16,21-22 31,0 0-31,-21-22 16,21 22-16</inkml:trace>
  <inkml:trace contextRef="#ctx0" brushRef="#br0" timeOffset="26787.25">18796 2582 0,'0'0'16,"0"-21"-16,0-21 0,0 21 0,0 0 0,0-1 16,0 44 30,0-1-30,21-21 0,0 0-16,0 0 0,1 0 15</inkml:trace>
  <inkml:trace contextRef="#ctx0" brushRef="#br0" timeOffset="27007.12">19240 2328 0,'0'0'16,"0"22"15,-21-1-31,0 21 0,21 0 0,-21 1 16,0 20-16,21-20 0,-21-1 0,-1 21 15,1-20-15,21-1 0,0 0 16,-21 1-16,21-1 0,0-21 16,0 22-16,0-22 0,0 0 15,0 0-15,0 0 0,0 0 16,21-21-16,0 0 15,1 0-15,-1 0 0,0 0 0,-21-21 16</inkml:trace>
  <inkml:trace contextRef="#ctx0" brushRef="#br0" timeOffset="27180.02">19092 2752 0,'0'0'0,"-21"0"0,42 0 47,0 0-47,1 0 0,20-21 16,-21 21-16,21 0 0,1-22 15,-1 1-15,0 21 0,22-21 0,-22 21 16</inkml:trace>
  <inkml:trace contextRef="#ctx0" brushRef="#br0" timeOffset="27827.11">19770 2561 0,'0'0'0,"-22"0"0,-126 106 32,127-64-32,0 1 0,0-1 15,0-21-15,-1 22 0,22-1 16,-21-21-16,21 21 0,0-20 0,0-1 16,21 0-16,1 0 0,-1 0 0,0 0 15,21-21-15,-21 0 0,22 22 16,-1-22-16,22 0 0,-22 0 0,0 0 15,1 0-15,-1-22 0,0 22 16,-21-21-16,22 0 0,-22 0 0,0-21 16,0 20-16,0-20 0,-21 0 15,0-1-15,22 1 0,-1-21 16,-21-1-16,0 1 0,21-1 0,0 1 16,-21 20-16,0 1 0,0 0 15,0 20-15,21 1 0,-21 0 0,0 42 16,-21 0-1,0 22-15,21-1 0,-21 22 0,0-22 16,-1 21-16,22 1 0,-21-22 0,0 22 16,21-22-16,-21 0 0,21 1 15,0-1-15,0-21 0,0 22 0,0-22 16,0 0-16,0 0 0,0 0 16,0 0-1,0-42 1,0 0-1,0 0-15,0 0 0,0 0 16,0-1-16,21 1 0,0-21 16,0 21-16,1-22 0,-1 1 0,21 0 15,-21-1-15,22 1 0,-1 0 0,21 21 16,-20-1-16,20 22 0,1 0 16,-22 0-16,0 43 0,1-22 0,-22 21 15,0 1-15,-21-1 0,0 0 16,0 1-16,-21-1 0,0 0 0,0-21 15,-1 1-15,1 20 0,21-21 16,-21 0-16,0-21 0,0 21 16,0-21-16,21 22 0,0-44 31,21 22-15,0-21-16,-21 0 0</inkml:trace>
  <inkml:trace contextRef="#ctx0" brushRef="#br0" timeOffset="28046.98">20764 2413 0,'0'0'0,"0"-21"0,-21 21 0,21-21 16,0 0 0,21-1-16,1 22 0,-1 0 15,0 0-15,21 0 0,-21-21 16,22 21-16,20 0 0,-20 0 0,-1 0 15,0 0-15,1 0 0,-1 0 16,-21 0-16,0 0 0,0 0 0,1 0 16</inkml:trace>
  <inkml:trace contextRef="#ctx0" brushRef="#br0" timeOffset="28283.86">21167 2328 0,'0'0'0,"-22"22"0,22-1 0,0 0 15,-21 21-15,21 1 0,-21 20 0,0-21 16,0 22-16,21-22 0,-21 1 16,-1-1-16,22 0 0,0 1 0,-21-1 15,21-21-15,-21 0 0,21 22 16,0-22-16,0 0 0,0 0 15,21-21 1,0 0 0,1 0-16,-1-21 0,0 21 0</inkml:trace>
  <inkml:trace contextRef="#ctx0" brushRef="#br0" timeOffset="28631.3">21590 2709 0,'0'0'0,"0"-21"0,0 0 0,-21 21 15,0 21-15,-1 0 16,1 1-16,0-1 0,0 0 0,-21 21 16,20-21-16,1 22 0,0-22 15,0 0-15,21 21 0,0-20 16,0-1-16,0 0 0,0 0 0,0 0 16,0 0-16,21-21 15,0 0-15,0 0 0,1 0 16,20 0-16,-21 0 0,0 0 0,0 0 15,1 0-15,-1-21 0,0 0 16,21 21-16,-21-21 0,1 0 0,-22 0 16,21-1-16,0-20 0,-21 21 15,21 0-15,-21-22 0,0 22 0,0 0 16,0 0-16,0 0 16,0 0-16,-21 21 0,0 0 0,0 0 0,-1 0 15,1 0-15,0 0 0,0 0 16,0 0-16,0 0 15,42 0 1</inkml:trace>
  <inkml:trace contextRef="#ctx0" brushRef="#br0" timeOffset="28884.28">22246 2392 0,'-63'21'16,"63"21"0,-22-20-16,1 41 0,0-21 0,0 1 15,0 20-15,-22-20 0,22-1 16,0 0-16,0 1 0,21-1 0,-21 0 16,21-21-16,0 1 0,0-1 0,0 0 15,0 0-15,0 0 0,21-21 16,0 0-16,0 21 0,0-21 0,1 0 15,-1 0-15,21 0 0,-21 0 16</inkml:trace>
  <inkml:trace contextRef="#ctx0" brushRef="#br0" timeOffset="29168.03">22669 2455 0,'0'0'0,"0"-42"0,0 21 0,0 0 0,22 21 15,-1 0-15,0 0 16,0 21-16,0 0 16,-21 21-16,21 1 0,1-1 15,-1 0-15,-21 22 0,21-22 0,-21 22 16,0-22-16,0 0 0,0 1 0,0-1 16,-21-21-16,0 22 15,-1-22-15,1 0 0,0 0 0,-21 0 16,21 0-16,-1-21 0,1 22 15,0-22-15,0 0 0,0 0 0,0 0 16,-1 0-16,22-22 16,22 22-1,-1-21-15</inkml:trace>
  <inkml:trace contextRef="#ctx0" brushRef="#br0" timeOffset="29346.84">23093 2900 0,'0'-21'63,"0"0"-48</inkml:trace>
  <inkml:trace contextRef="#ctx0" brushRef="#br0" timeOffset="30919.63">24172 2709 0,'0'-21'16,"21"21"-16,1 0 0,-1-21 16,0 21-16,0 0 0,0-21 0,0 0 15,1 21-15,-1-21 0,0 21 16,-21-22-16,21 22 0,-21-21 0,0 0 16,0 0-16,0 0 15,-21 0-15,0-1 0,-22 22 16,22 0-16,-21 0 0,0 0 15,-1 0-15,1 0 0,0 22 0,-1-1 16,22 0-16,-21 0 0,21 21 16,-1-20-16,-20 20 0,42 0 0,0 1 15,-21-22-15,21 21 16,0-21-16,0 0 0,0 1 0,0-1 0,21 0 16,0-21-16,0 0 15,1 0-15,-1 0 0,21 0 0,-21 0 16,22 0-16,-22 0 0,21-21 0,0 0 15,1-1-15,-1 1 0,22-21 16,-22 21-16,-21-22 0,21 1 0,1 0 16,-22-1-16,0-20 0,0 21 15,0-22-15,-21 22 0,22-22 0,-22 22 16,0-22-16,0 22 0,0 0 16,0-22-16,0 43 0,0-21 0,0 21 15,0-1-15,0 1 16,-22 21-16,22 21 0,-21 1 0,0 20 15,21-21-15,-21 21 0,0 22 16,21-22-16,-21 22 0,21-22 0,0 22 16,0-1-16,0-21 0,0 22 0,0-22 15,0 1-15,0-22 0,21 21 16,0-21-16,0 0 0,0 1 0,22-1 16,-1-21-16,-21 0 0,43 0 15,-22 0-15,0 0 0,22 0 0,-22 0 16,0-21-16,22-1 0,-22 1 15,1 0-15,-22 0 0,21-21 0,-21 20 16,0-20-16,-21 21 0,22-21 16,-22 20-16,0-20 0,0 21 15,0 0-15,-22 0 0,1-1 0,0 22 16,0 0-16,0 0 16,0 22-16,-1-1 0,22 0 0,-21 21 15,21-21-15,0 22 0,0-1 16,0-21-16,0 22 0,0-22 0,0 0 15,21 0-15,-21 0 0,43 0 16,-22 1-16,0-22 0,21 0 0,-20 0 16,20 0-16,0 0 15,1 0-15,-1 0 0,0-22 0,22 1 16,-22 0-16,0 0 0,1 0 0,-22-22 16,21 22-16,1-21 0,-22 21 15,0-22-15,0 1 0,0 0 0,-21-1 16,0 1-16,0 0 0,0-1 15,0 1-15,0 21 0,0 0 0,0 0 16,0-1-16,-21 22 16,21 22-16,-21-1 0,0 21 0,0 0 15,-22 1-15,22-1 0,0 22 16,0-1-16,0 1 0,-1-1 0,-20 1 16,21-1-16,0 1 15,0 20-15,-1-20 0,1 20 0,0 1 16,0 0-16,0-1 0,0 22 0,-1-21 15,-20 21-15,21-22 0,0 22 16,0-21-16,-1 21 0,1-22 0,0 22 16,0-21-16,21-22 0,0 22 0,0-21 15,0-22-15,0 0 0,0 1 16,21-22-16,0 0 0,0 0 0,1-21 16,20 0-16,0-21 0,1 0 0,-1 0 15,0-22-15,22 1 0,-1 0 16,-20-1-16,20-20 0,1-1 0,-1 1 15,-21-1-15,22 1 0,-22-1 16,-21-20-16,22 20 0,-43 1 16,0-1-16,0 1 0,-21-22 0,-22 21 15,1-20-15,-22 20 0,1 1 16,-1 20-16,1-20 0,21 21 0,-22 20 16,1-20-16,20 21 0,1 0 15,21 21-15,0-21 0,-1 21 0,1 0 16,21-22-16,21 22 31,22 0-31,-22-21 0,42 0 0,1 21 16,-1-21-16,1 0 0,21 0 15,-22-1-15</inkml:trace>
  <inkml:trace contextRef="#ctx0" brushRef="#br0" timeOffset="32190.93">26374 2498 0,'0'0'0,"0"-21"0,0-22 16,0 22-16,0 0 0,0-21 15,-22 20-15,1 22 0,0-21 0,0 0 16,0 21-16,0 0 0,-1 0 16,-20 0-16,21 21 0,-21 0 0,20 1 15,-20-1-15,21 0 0,0 21 16,-22 1-16,43-22 0,-21 21 0,21 0 16,-21-20-16,21 20 0,0-21 0,0 0 15,0 0-15,0 1 16,0-1-16,21-21 0,0 0 0,1 21 15,-1-21-15,0 0 16,21 0-16,-21 0 0,1-21 0,20 21 16,-21-21-16,0-1 0,0 1 15,22 0-15,-22 0 0,0-21 0,-21 20 16,21-20-16,0 21 0,-21 0 16,22 0-16,-22-1 0,0 1 0,0 0 15,0 42 1,0 0-16,-22 1 0,22-1 15,-21 0-15,21 21 0,0-21 16,-21 1-16,21-1 0,0 21 16,0-21-16,0 0 0,0 1 0,21-1 15,0-21-15,1 0 16,-22 21-16,21-21 0,0 0 0,0 0 16,0 0-16,0 0 0,1 0 15,-1-21-15,0 0 0,0 21 0,0-22 16,-21 1-16,21 0 0,1 0 15,-22-21-15,0 20 0,0-20 0,21 21 16,-21-21-16,0 20 0,0 1 16,0 0-16,0 0 0,0 42 31,0 0-31,0 0 0,0 1 16,-21 20-16,21-21 0,0 21 0,0-20 15,0-1-15,0 0 0,0 21 16,0-21-16,0 1 0,0-1 15,21-21-15,0 0 0,0 0 16,0 0-16,0 0 0,1 0 16,20 0-16,-21-21 0,0 21 15,0-22-15,-21 1 0,22 21 0,-1-21 16,0-21-16,-21 21 0,21-1 0,0-20 16,-21 21-16,21-21 15,-21 20-15,0-20 0,22 42 0,-22-21 16,0 0-16,0 42 15,0 0-15,0 21 16,0-20-16,0 20 0,0-21 16,0 21-16,-22-20 0,22-1 0,0 21 15,0-21-15,0 0 0,0 1 16,22-1-16,-1-21 0,-21 21 0,21-21 16,0 0-16,0 0 0,22 0 15,-22 0-15,0 0 0,21 0 0,-21 0 16,22-21-16,-22 0 0,21-1 0,-21 1 15,1 0-15,-1-21 0,0 21 16,0-22-16,-21 1 0,0 0 16,21-1-16,-21 1 0,21 0 15,-21-22-15,22 22 0,-22-1 0,0 1 16,0-21-16,0 41 0,0-20 16,0 21-16,0 0 0,0 42 15,0 0-15,0 0 16,0 22-16,0-1 0,0-21 0,0 21 15,-22 22-15,22-22 0,0 1 16,-21-1-16,21 0 0,0 1 0,0-1 16,0-21-16,21 21 0,1-20 15,-22-1-15,21 0 0,0 0 0,0-21 16,0 0-16,0 0 0,1 0 16,-1 0-16,0 0 0,0 0 15,0 0-15,0-21 0,22 0 0,-22 0 16,0-22-16,21 22 0,-20-21 15,-1 21-15,21-22 0,-21 1 0,0-22 16,22 22-16,-22 0 0,0-1 16,0 1-16,0 0 0,-21-1 0,0 22 15,22-21-15,-22 21 0,0 0 16,-22 21 0,1 42-16,0-21 0,0 0 15,0 22-15,0-1 0,-1 0 16,1 22-16,0-22 0,0 0 0,21 1 15,0-1-15,0 0 0,0 1 16,0-1-16,0-21 0,0 0 0,0 1 16,0-1-16,0 0 0,21-21 15,0 0-15,0 0 0,1 0 16,-1 0-16</inkml:trace>
  <inkml:trace contextRef="#ctx0" brushRef="#br0" timeOffset="32362.83">27876 2350 0,'-21'0'0,"42"0"0,-63-22 16,21 22-16,42 0 47,0 0-47,0 0 0,1 0 0,20-21 15,0 21-15,1 0 0,-1-21 16,21 21-16,1-21 0,-1 21 0</inkml:trace>
  <inkml:trace contextRef="#ctx0" brushRef="#br0" timeOffset="32603.69">28871 2011 0,'0'0'0,"21"-21"16,-21 0-16,0-1 0,-21 22 16,0 0-16,0 0 15,0 0-15,-22 0 0,22 22 0,0-1 16,-21 0-16,21 0 0,-22 21 15,1 1-15,21-1 0,-22 0 0,22 1 16,-21-1-16,21 0 0,0 1 16,-1-1-16,1-21 0,21 22 0,0-1 15,0-21-15,0 21 0,0-20 16,21-1-16,1 0 0,-1 0 0,0 0 16,0-21-16,21 0 15,-20 0-15,20 0 0,0 0 0,-21 0 16,22 0-16</inkml:trace>
  <inkml:trace contextRef="#ctx0" brushRef="#br0" timeOffset="33267.31">29062 2371 0,'0'0'0,"0"-21"0,0-1 0,0 1 0,-21 21 32,-1 0-32,1 0 0,0 21 0,0 1 15,0-1-15,0 21 0,-1-21 16,1 22-16,0-22 0,0 21 0,21-21 15,0 22-15,0-22 0,0 0 16,0 0-16,0 0 0,0 0 16,21 1-16,0-22 0,0 21 0,1-21 15,-1 0-15,0 0 16,0 0-16,0 0 16,0-21-16,-21-1 15,0 1-15,0 0 0,0 0 0,0-21 16,0 20-16,0-20 0,0 0 15,22 21-15,-22-22 0,21 1 0,-21 21 16,21 0-16,0-1 0,0 1 0,0 21 16,1 0-16,-1 0 15,0 0-15,0 0 16,-21 21-16,0 22 16,0-22-16,0 0 0,0 21 0,0-20 15,0-1-15,0 21 0,0-21 16,0 0-16,0 1 0,0-1 0,0 0 15,0 0-15,-21-21 32,21-21-1,0 0-31,0 0 0,21-1 16,-21-20-16,21 21 15,0-21-15,22 20 0,-22-20 0,0 21 16,21-21-16,-20 20 0,20 1 15,-21 0-15,0 21 0,0 0 0,1 0 16,-1 0-16,-21 21 16,21 0-16,-21 1 0,0 20 0,0-21 15,0 21-15,0-20 0,0 20 16,0-21-16,0 0 0,0 0 0,0 1 16,0-1-16,-21 0 0,21 0 15,-21-21-15,21 21 0,0-42 31,21 0-15,0 0-16,-21 0 0</inkml:trace>
  <inkml:trace contextRef="#ctx0" brushRef="#br0" timeOffset="33497.18">29930 2074 0,'0'0'0,"0"-21"0,0 0 0,0 0 0,0 0 16,0 42-1,-22 0-15,1 0 16,0 0-16,21 22 0,-21-1 16,0-21-16,21 22 0,0-1 0,-21 0 15,21-21-15,-22 22 0,22-1 16,0 0-16,0-20 0,0-1 16,0 21-16,0-21 0,0 0 15,0 1-15,22-22 16,-1 0-16,0 0 15</inkml:trace>
  <inkml:trace contextRef="#ctx0" brushRef="#br0" timeOffset="33671.08">29760 2328 0,'0'0'16,"21"0"15,1 0-15,-1 0-16,0 0 0,0 0 0,21-21 15,-20 21-15</inkml:trace>
  <inkml:trace contextRef="#ctx0" brushRef="#br0" timeOffset="34699.05">30205 2286 0,'0'0'0,"-21"21"0,-1-21 0,22 21 31,22-21 1,-1 0-32,0 0 0,0 0 15,0 0-15,0 0 0,1 0 0,-1 0 16,0 0-16,-21-21 0,21 21 15,-42 0 32,0 0-47,0 21 0,-1 1 16,1-1-16,0 0 0,0 0 0,0 0 16,0 0-16,21 1 15,0 20-15,0-21 0,0 0 16,0 0-16,0 1 0,21-22 15,0 21-15,0-21 0,21 0 16,-20 0-16,-1 0 0,0-21 16,0 21-16,0-22 0,0 1 15,1 0-15,-1 0 0,0 0 0,0 0 16,0-1-16,0-20 0,1 21 16,-1 0-16,0-22 0,-21 22 15,21 0-15,-21 0 0,21 21 16,-21 21-1,-21-21 1,0 21-16,0 0 0,0 22 0,-1-22 16,1 0-16,21 0 0,-21 22 15,0-22-15,0 0 0,21 0 0,0 0 16,-21 0-16,-1 1 16,22-1-1,0-42 1,0-1-1,22 1-15,-1 0 16,0 0-16,0 0 0,21-22 16,-20 22-16,-1-21 0,21 21 15,-21-22-15,22 22 0,-22 0 0,21 0 16,-21 21-16,0 0 0,1 0 0,-1 0 16,0 0-16,0 21 15,-21 0-15,0 0 0,0 22 0,0-22 16,0 0-16,0 0 0,0 22 15,0-22-15,0 0 0,0 0 0,0 0 16,0 0-16,21 1 16,0-22-1,1 0-15,-1 0 16,0 0-16,0-22 16,0 1-16,-21 0 0,0 0 15,21 0-15,1-22 0,-1 1 0,-21 21 16,21-21-16,0-1 0,-21 1 15,21-22-15,0 22 0,1 0 0,-1-22 16,0 22-16,0 0 0,-21-1 16,0 1-16,21 21 0,-21 42 31,-21 0-31,0 0 0,-21 22 0,20-1 16,1 0-16,0 1 0,-21-1 15,21 0-15,21 1 0,-22-1 16,22 0-16,-21-21 0,21 22 15,0-1-15,0-21 0,0 22 0,0-22 16,0 0-16,0 0 0,21 0 16,1-21-16,-22 21 0,21-21 15,0 0-15,0 0 16,0 0-16,0-21 0,1 0 0,20 0 16,-21 21-16</inkml:trace>
  <inkml:trace contextRef="#ctx0" brushRef="#br0" timeOffset="34907.01">31178 2138 0,'0'0'0,"-21"0"0,0 0 16,0 0 0,42 0-1,0 0 1,22 0-16,-22 0 15,0 0-15,21 0 0,-21 0 0,22 0 16,-1 0-16,0 0 0,1-21 16,-22 21-16,21 0 0</inkml:trace>
  <inkml:trace contextRef="#ctx0" brushRef="#br0" timeOffset="35186.86">32025 1990 0,'0'0'15,"-21"0"-15,21-21 0,-21 21 0,0 0 16,-1 21-16,1 0 16,0 0-16,0 21 0,0-20 15,0 20-15,-1-21 0,1 21 0,21 1 16,-21-22-16,21 21 0,-21 1 15,21-22-15,0 21 0,0-21 16,0 22-16,0-22 0,0 0 0,0 0 16,0 0-16,21 0 0,0-21 15,0 0-15,1 0 0,-1 0 0,0 0 16,0 0-16</inkml:trace>
  <inkml:trace contextRef="#ctx0" brushRef="#br0" timeOffset="35423.67">32406 2096 0,'21'-43'0,"-42"86"0,63-107 0,-20 64 15,-1 0-15,21 0 0,-21 0 0,22 0 16,-22 0-16,0 21 0,0 0 16,0 1-16,0-1 0,1 21 15,-1-21-15,-21 22 0,0-1 0,0 0 16,0 1-16,-21-1 0,-1-21 15,-20 21-15,21 1 0,-21-22 16,20 21-16,-20-21 0,0 1 0,21-1 16,-22 0-16,1 0 0,21 0 15,-22 0-15,1 1 0</inkml:trace>
  <inkml:trace contextRef="#ctx0" brushRef="#br0" timeOffset="36762.33">1101 5652 0,'0'0'0,"-22"-22"0,1-20 0,0 21 15,0 0-15,21 0 16,-21 21-16,0 0 15,-1 0-15,22 21 0,0 0 0,-21 0 16,21 21-16,-21 1 0,0-1 16,21 0-16,0 22 0,-21-22 0,0 22 15,21-22-15,-22 22 0,22-22 16,0 0-16,-21 1 0,21-1 16,-21-21-16,21 21 0,0-20 0,0 20 15,0-21-15,0-42 31,0 0-31,21 0 16,0-22-16</inkml:trace>
  <inkml:trace contextRef="#ctx0" brushRef="#br0" timeOffset="37008.21">931 5736 0,'0'0'0,"21"-42"15,1 0-15,-1-1 0,0 22 0,0 0 16,21 0-16,-20 21 0,20 0 15,0 21-15,-21 0 0,22 0 0,-1 22 16,0-1-16,-20 21 0,20-20 16,-21 20-16,0-20 0,-21-1 15,0 21-15,0-20 0,0-1 0,0 0 16,-21 1-16,0-1 16,0-21-16,21 22 0,-21-22 0,-1 21 15,1-21-15,21 0 16,-21-21-16,0 0 0,0 0 0,0 0 15,-1 0-15,1 0 0,0-21 16</inkml:trace>
  <inkml:trace contextRef="#ctx0" brushRef="#br0" timeOffset="37200.08">720 6117 0,'0'0'0,"21"-42"31,0 42-31,0 0 0,21 0 15,-20-21-15,20 21 0,21 0 0,-20-21 16,20-1-16,1 1 0,-1 0 16,22 0-16,0 0 0,-1-22 0,-20 22 15,20-21-15,-20 0 0,-1 20 16,-20-20-16,-1 0 0,-21-1 0,22 1 16</inkml:trace>
  <inkml:trace contextRef="#ctx0" brushRef="#br0" timeOffset="37398.98">1884 5440 0,'0'-21'16,"0"105"-16,0-147 0,-21 42 0,-1 21 0,1 0 15,0 21-15,0 0 16,21 21-16,0 1 0,0 20 0,-21 1 16,21-1-16,0 1 15,-21-1-15,21 1 0,0-22 0,0 22 16,0-22-16,0 0 0,0 1 16,0-22-16,0 21 0,0-21 0,0 0 15,0 1-15,0-1 16,21-21-16,0 0 0,0 0 15,0 0-15,0 0 0,-21-21 16,22-1-16,-1 1 0,0 21 0,0-21 16</inkml:trace>
  <inkml:trace contextRef="#ctx0" brushRef="#br0" timeOffset="37755.76">2032 6054 0,'0'21'32,"21"-21"-17,0 0-15,-21-21 0,21 21 0,1-21 16,-1 21-16,0-22 0,-21 1 16,21 0-16,0 21 0,0-21 15,-21 0-15,0 0 0,0-1 0,0 1 16,0 0-16,-21 21 15,0 0 1,21 21-16,-21 0 0,0 1 16,0-1-16,-1 21 0,22-21 0,-21 22 15,21-1-15,-21-21 0,21 21 16,0-20-16,0-1 0,0 0 0,0 0 16,0 0-16,21-21 0,0 21 15,1-21-15,-1 0 0,21 0 0,0 0 16,1 0-16,-1 0 0,0 0 15,22-21-15,-22 21 0,22-21 16</inkml:trace>
  <inkml:trace contextRef="#ctx0" brushRef="#br0" timeOffset="38098.58">2688 6033 0,'0'0'0,"-21"-22"0,21 1 0,0 0 15,0 0-15,0 0 0,0 0 16,0-1-16,0 1 0,21 0 0,0 0 15,0 0-15,22 0 0,-22 21 16,0 0-16,21 0 0,-20 0 0,-1 21 16,21 0-16,-21 0 0,0 21 15,1-20-15,-1 20 0,0 0 16,0-21-16,0 22 0,-21-22 16,0 21-16,0-21 0,0 1 0,0-1 15,0 0-15,0 0 0,0 0 0,0 0 31,-21-21-31,21-21 16,0 0 0,0 0-16,0 0 0,0 0 0,0-1 15,0 1-15,0-21 0,21 0 16,0 20-16,-21-20 0,22 0 0,-1-1 16,21 1-16,-21 0 0,0-1 15,22 1-15,-22 0 0,21 21 16</inkml:trace>
  <inkml:trace contextRef="#ctx0" brushRef="#br0" timeOffset="38351.43">3873 5292 0,'0'0'0,"-21"0"16,0 0-16,0 21 16,0 0-16,0 0 0,-1 22 0,1-22 15,0 21-15,0 22 0,0-22 16,0 21-16,-1-20 0,1 20 0,21-20 15,-21 20-15,21-21 0,0 1 16,0-1-16,0-21 0,0 22 16,0-22-16,0 0 0,0 0 0,0 0 15,21-21-15,0 0 16,1 0-16,-1 0 0,0 0 16,0 0-16,0-21 0,0 21 15,1-21-15,-1 0 0,0 0 0,-21-22 16</inkml:trace>
  <inkml:trace contextRef="#ctx0" brushRef="#br0" timeOffset="38519.33">3471 5757 0,'0'0'0,"-42"0"0,21 0 0,-22 0 16,22 0-16,42 0 31,1 0-31,-1-21 0,21 21 16,-21-21-16,43 21 0,-22-21 15,0 0-15,1 21 0,-1-21 0,0-1 16,1 22-16,-22-21 0</inkml:trace>
  <inkml:trace contextRef="#ctx0" brushRef="#br0" timeOffset="39015.44">4572 5652 0,'0'0'0,"0"-22"0,0-20 0,0 21 15,-21 0-15,21 0 0,0-1 16,-21 22-16,-1 0 16,1 22-16,21-1 0,0 21 15,0 0-15,0 22 0,0-1 16,0 1-16,0 21 0,0-22 0,0 1 15,0 20-15,0-20 0,0 20 16,0 1-16,0-21 0,0 20 0,-21 1 16,0-22-16,0 1 0,0 21 0,21-22 15,-22-21-15,22 22 16,-21-1-16,0-20 0,21-1 0,0 0 16,0-20-16,0-1 0,0 0 0,0 0 15,0-42 1,0 0-16,0 0 0,0-1 0,0 1 15,0-21-15,0 0 0,0-1 0,0 1 16,0-22-16</inkml:trace>
  <inkml:trace contextRef="#ctx0" brushRef="#br0" timeOffset="39322.69">4297 6117 0,'-21'-63'0,"42"126"0,-42-190 16,-1 64-16,1-1 0,21 1 15,0 20-15,0-20 0,0 21 16,0-1-16,0 1 0,0 0 0,21 20 15,22 1-15,-22-21 0,42 21 16,-20 21-16,20-21 0,-20 21 0,20 0 16,22 0-16,-22 21 0,1 0 0,-22 0 15,22 0-15,-22 22 0,-21-1 16,0 0-16,-21 1 0,0-1 0,0 0 16,-21 1-16,0-1 0,-21 0 15,-22-21-15,22 22 0,-22-22 0,22 21 16,-22-21-16,1 1 0,21-1 15,-1-21-15,1 21 0,21-21 16,0 0-16,-1 0 0,44 0 16,-1 0-1,0-21-15,21 0 0,1-1 0,-1 1 16,21 0-16,1-21 0,-1 21 16,-20-22-16</inkml:trace>
  <inkml:trace contextRef="#ctx0" brushRef="#br0" timeOffset="39959.28">5461 5482 0,'-85'21'31,"64"1"-15,0 20-16,0-21 0,0 21 0,-1 1 16,1-1-16,0 0 0,-21 1 15,42-1-15,-21 0 0,21-20 0,-22 20 16,22-21-16,0 0 0,0 0 15,0 1-15,0-1 0,22-21 0,-1 0 16,0 0-16,0 0 0,0 0 16,22 0-16,-22 0 0,0 0 15,0-21-15,21 21 0,-20-22 0,-1 1 16,0 0-16,0 0 0,-21 0 16,0 0-16,0-1 0,0-20 0,0 21 15,0 0-15,-42-22 0,21 22 16,-1 0-16,1 0 0,0 21 15,0-21-15,0 21 0,21-21 0,0-1 32,0 1-32,21 21 15,21-21-15,-21 21 0,22-21 16,-1 0-16,0 21 0,1-21 0,-1 21 16,0 0-16,1 0 0,-1 0 0,-21 0 15,22 0-15,-22 21 0,21 0 16,-21 0-16,-21 21 0,21-20 0,-21 20 15,0 0-15,22 1 0,-22-22 16,0 21-16,0 0 0,0 1 16,0-1-16,0 0 0,0 22 0,0-22 15,0 1-15,21-1 0,-21 21 16,21 1-16,-21-1 0,0-20 0,0 20 16,0 1-16,0-1 0,0 1 0,0-1 15,0-20-15,-21 20 0,0 1 16,21-22-16,-22 0 0,1 22 0,0-22 15,0 0-15,0 1 0,0-1 0,-1-21 16,22 22-16,-21-22 0,21 0 16,0-42-1,0 0-15,21-1 0,1-20 16,-1 0-16,0-1 0,0 1 16,0 0-16,0-1 0,1-20 15</inkml:trace>
  <inkml:trace contextRef="#ctx0" brushRef="#br0" timeOffset="40276.1">6032 6054 0,'0'0'16,"0"-43"-16,0-20 0,0 21 0,0-22 0,0 22 15,0-22-15,0 22 0,0 0 16,0-1-16,0 1 0,22 21 0,-1-22 16,0 22-16,0 0 0,21 0 15,-20 0-15,-1 21 0,0 0 0,0 0 16,21 0-16,-20 21 0,-1 0 15,0 0-15,0 22 0,-21-1 16,0 0-16,0 1 0,0-1 0,0 0 16,0-21-16,-21 22 0,0-1 0,0-21 15,-22 22-15,22-22 0,-21 0 16,-1 0-16,22 0 0,-21 0 0,21-21 16,0 0-16,-1 22 0,1-22 0,42-22 46,1 1-46,-1 0 16,0 0-16,21 21 0,-21-42 0,22 20 0,-1 1 16</inkml:trace>
  <inkml:trace contextRef="#ctx0" brushRef="#br0" timeOffset="40626.9">6794 5482 0,'0'-21'0,"0"42"0,0-63 0,-21 42 31,0 21-31,0 0 16,0 0-16,0 1 0,21-1 16,-22 21-16,1 0 0,21-20 15,0 20-15,0-21 0,0 21 0,0-20 16,0 20-16,21-21 0,1 0 0,-1 0 16,21-21-16,-21 22 0,22-22 15,-1 0-15,0 0 0,1 0 16,-1 0-16,-21 0 0,21-22 0,-20 1 15,20 21-15,-21-21 0,0-21 0,0 21 16,1-1-16,-22-20 0,0 0 16,0 21-16,0-22 0,0 1 0,0 21 15,0 0-15,0-1 0,0 1 16,0 0-16,-22 21 16,22 21-1,0 0 1,22 1-1,-1-22-15</inkml:trace>
  <inkml:trace contextRef="#ctx0" brushRef="#br0" timeOffset="40951.71">7493 5376 0,'0'0'0,"0"22"31,0-1-31,0 0 0,0 0 15,0 21-15,0 1 0,0-1 0,0 22 16,0-22-16,0 21 0,0-20 16,0 20-16,0 1 0,0-22 15,0 22-15,0-1 0,0-21 0,0 22 16,-21-1-16,21 1 0,0-1 0,0 1 16,0-1-16,0 1 0,0-1 15,0 1-15,0-1 0,0-20 0,0 20 16,0-20-16,0-1 0,-21 21 0,21-20 15,-22-1-15,22 0 0,-21 1 16,21-22-16,0 21 0,0-21 0,0 1 16,0-44-1,0 1 1,21 0-16,1-21 0,-1-1 0,0 1 16,0 0-16,0-22 0</inkml:trace>
  <inkml:trace contextRef="#ctx0" brushRef="#br0" timeOffset="41235.55">7620 5779 0,'-21'-64'0,"42"128"0,-63-191 16,20 63-16,1 22 0,0-1 0,0 1 15,21 21-15,0 0 0,0-22 16,0 22-16,0 0 0,0 0 0,42 21 16,-21-21-16,22 0 0,-1 21 0,0 0 15,1 0-15,-1 0 16,22 0-16,-22 21 0,0 21 0,1-21 15,-1 22-15,-21-1 0,0 0 16,-21 1-16,0-1 0,0 0 0,0 22 16,-21-22-16,-21-21 0,-1 22 0,1-1 15,0-21-15,-22 0 0,22 0 16,-22 1-16,22-1 0,-21-21 0,20 21 16,-20-21-16,42 0 0,-22 0 0,22 0 15,0 0-15,0-21 0,21 0 16,0-1-16</inkml:trace>
  <inkml:trace contextRef="#ctx0" brushRef="#br0" timeOffset="41851.19">8572 5630 0,'0'0'0,"-42"0"0,21 0 16,0 0-16,42 0 31,0 0-31,21 0 0,1 0 16,-1 0-16,22 0 0,-1-21 0,1 21 15,20 0-15,-20 0 0,20-21 16,-20 0-16,21 21 0,-22-21 16,1 21-16,-22 0 0,21-21 0,-20 21 0,-22 0 15,0 0-15,0-22 16,-21 1-16,-21 21 15,-21 0-15,21-21 16,-22 21-16,22 0 0,-21 0 16,-1 0-16,22 0 0,0 0 0,0 0 15,0-21-15,0 21 0,42-21 32,0 21-32,0 0 0,0 0 15,0 0-15,22 0 0,-22 0 16,21 0-16,-21 0 0,1 21 0,-1 0 15,0 0-15,-21 0 0,0 1 16,0 20-16,0-21 16,-21 0-16,0 0 0,-1 1 0,1 20 15,-21-21-15,21 0 0,-22 0 0,22 1 16,-21-22-16,21 21 0,0 0 16,-1-21-16,1 0 0,21-21 31</inkml:trace>
  <inkml:trace contextRef="#ctx0" brushRef="#br0" timeOffset="42579.35">11070 5715 0,'0'-21'31,"21"21"-31,0-21 0,-21 0 0,0-1 16,22-20-16,-22 21 0,21 0 0,-21 0 16,0-22-16,0 22 0,0 0 15,-21-21-15,-1 20 0,1 1 0,0-21 16,-21 21-16,21 21 0,-22-21 16,22 21-16,-21 0 0,21 0 0,-22 0 15,1 21-15,21 0 0,-22 0 0,22 21 16,-21-20-16,21 20 0,0 0 15,-1 1-15,1-1 0,0 0 0,21 1 16,0-1-16,0 0 0,0-21 16,0 22-16,0-22 0,0 0 15,0 0-15,21-21 0,0 0 0,1 0 16,-1 0-16,21 0 0,-21 0 16,22-21-16,-1 0 0,0 0 0,22 0 15,-22-22-15,0 22 0,1-21 0,-1-1 16,0 1-16,1 0 0,-1-1 15,-21-20-15,0 21 0,1-1 0,-1-20 16,0 20-16,0-20 0,-21-1 0,0 22 16,0-21-16,0 20 0,0 1 15,0 0-15,0-1 0,0 22 16,0 0-16,-21 21 16,0 21-16,0 21 0,-22 1 0,22-1 15,0 0-15,0 22 0,-22-1 0,22 1 16,0-22-16,0 22 0,21-1 15,0-20-15,0 20 0,0-21 0,0 1 16,0-1-16,0 0 0,0 1 16,21-22-16,0 0 0,0 21 0,22-20 15,-22-22-15,21 21 0,-21-21 0,22 0 16,-1 0-16,-21 0 0,22 0 16,-1 0-16,-21-21 0</inkml:trace>
  <inkml:trace contextRef="#ctx0" brushRef="#br0" timeOffset="42974.95">11620 5546 0,'0'0'0,"-21"0"0,0-21 0,21-1 0,-21 22 15,0-21-15,21 0 0,-21 0 16,21 0-16,0 0 0,0-1 16,0 1-16,0 0 0,0 0 15,21 0-15,21 0 0,-21 21 16,0 0-16,1 0 0,20 0 0,0 0 15,-21 0-15,22 21 0,-1 21 16,-21-21-16,22 0 0,-22 22 16,0-22-16,0 21 0,0-21 0,-21 22 15,0-1-15,0-21 0,0 22 16,-21-22-16,0 0 0,0 0 0,0 0 16,-1 0-16,1 1 0,0-22 15,0 21-15,0-21 16,21-21-1,0-1-15,0 1 16,0-21-16,0 21 0,0 0 16,0-22-16,21 22 0,-21 0 0,21-21 15,0 20-15,0-20 16,1 21-16,20-21 0,0 20 0,1 1 0,-1-21 16,0 21-16,1 0 0,-1-1 15,0 1-15,22 21 0,-22-21 16</inkml:trace>
  <inkml:trace contextRef="#ctx0" brushRef="#br0" timeOffset="43155.84">12573 5313 0,'0'0'16,"0"21"-16,0 21 0,0-20 0,0-1 0,0 0 15,0 0-15,0 0 0,-21 0 16,21 1-16,-21-1 0,21 0 0,0 0 16,0 0-16,0 0 15,-22-21-15,22 22 16,-21-44 15,21 1-31,0 0 16,0 0-16,0 0 0</inkml:trace>
  <inkml:trace contextRef="#ctx0" brushRef="#br0" timeOffset="43319.75">12488 5122 0,'0'0'0,"-21"-21"0,0-21 16,0 42 15,21 21 0,21-21-31,0 0 0,0 21 16,0-21-16,1 0 0,-1 21 0,0-21 16</inkml:trace>
  <inkml:trace contextRef="#ctx0" brushRef="#br0" timeOffset="43679.54">12848 5207 0,'0'0'0,"0"21"47,0 0-47,0 1 15,0-1-15,0 0 0,0 0 0,21 21 16,-21-20-16,0-1 0,0 21 0,21-21 15,-21 22-15,22-22 0,-22 0 16,0 0-16,21 0 0,-21 0 0,0 1 16,0-1-16,21-21 31,0-21-31,-21-1 16,0 1-16,21 0 0,-21 0 0,21 0 15,1 0-15,-22-1 16,0 1-16,21-21 0,0 21 0,-21 0 15,21-22-15,0 22 0,-21-21 16,21 21-16,1-1 0,-1 1 0,-21 0 16,21 21-16,0-21 0,0 21 15,0 0 1</inkml:trace>
  <inkml:trace contextRef="#ctx0" brushRef="#br0" timeOffset="44327.34">13271 5376 0,'0'0'15,"22"22"-15,-1-22 16,0 0-16,0 0 16,0 0-16,0 0 0,22 0 0,-22 0 15,0-22-15,0 22 0,0-21 16,1 21-16,-1-21 0,0 0 0,0 21 16,-21-21-16,0 0 0,0-1 0,0 1 15,0 0-15,-21 21 31,0 21-31,0 0 0,-1 1 16,1-1-16,0 0 0,0 21 0,0-21 16,0 1-16,21 20 0,0-21 0,-22 0 15,22 22-15,0-22 0,0 0 16,0 0-16,0 0 0,22-21 16,-22 21-16,21 1 0,0-22 0,21 0 15,-21 0-15,22 0 0,-22 0 16,21 0-16,-21 0 0,22 0 0,-22-22 15,21 22-15,-21-21 0,1 0 16,-1 0-16,-21 0 0,21 0 0,-21-1 16,21-20-16,-21 21 0,0 0 0,0-22 15,0 22-15,21-21 0,0 21 16,1-22-16,-1 22 0,0-21 16,0 21-16,0 0 0,0-1 0,1 22 15,-1 0-15,21 0 0,-21 0 16,0 0-16,1 22 0,-22 20 0,21-21 15,0 0-15,0 22 0,-21-1 16,0-21-16,21 21 0,-21 1 0,0-22 16,0 21-16,0-21 0,0 22 0,0-22 15,-21 0-15,21 0 0,-21 0 16,21 1-16,-21-22 0,0 0 16,-1 0-16,1-22 15,21 1-15,0 0 16,0 0-16,0 0 0,0 0 0,0-1 15,0-20-15,21 21 0,1-21 16,-1-1-16,21 22 0,0-21 16,-20-1-16,20 1 0,0 21 15,1-21-15,-1 20 0,0 1 0,1 21 16,-22-21-16,21 21 0,-21 0 0,0 0 16,1 0-16</inkml:trace>
  <inkml:trace contextRef="#ctx0" brushRef="#br0" timeOffset="44496.25">14753 5376 0,'0'43'31,"0"-64"32,21-1-63,0 1 15</inkml:trace>
  <inkml:trace contextRef="#ctx0" brushRef="#br0" timeOffset="46132.54">16044 5355 0,'0'0'0,"0"-21"32,21 0-32,1 0 15,-1 0-15,0-1 0,21-20 16,-21 21-16,22-21 0,-22-1 0,21 1 16,-21 0-16,1-1 0,-1 1 0,-21-22 15,0 22-15,0 21 0,-21-21 16,-1 20-16,1 1 0,-21 21 0,21 0 15,-22 0-15,1 0 0,0 0 16,-1 0-16,1 21 0,21 1 0,-21-1 16,20 21-16,-20-21 0,21 22 0,21-1 15,0 0-15,0 1 0,0-22 16,0 21-16,0 0 0,0 1 0,21-1 16,21-21-16,-20 22 15,20-22-15,0 21 0,1-21 0,-1 0 16,0 22-16,-21-22 0,22 0 0,-22 0 15,0 0-15,-21 1 0,0-1 16,0 0-16,-21-21 0,0 21 0,-22 0 16,22-21-16,-21 0 0,-22 0 15,22 0-15,0 0 0,-22 0 0,22-21 16,0 21-16,-1-21 0,1 0 0,0 0 16,20-1-16,-20 1 15,21-21-15,0 21 0,21-22 0,0 1 16,0 21-16,0-21 0,0-1 0,0 1 0,0 21 15,0-22-15,0 22 16,21 21-16,0 0 0,0 0 16,0 21-16,22 1 0,-22-1 15,0 21-15,0-21 0,0 22 0,1-1 16,-22-21-16,21 21 0,0 1 0,-21-22 16,0 0-16,21 21 0,0-20 15,-21-1-15,21 0 0,1-21 0,-22 21 16,21-21-16,0 0 0,0 0 15,0 0-15,0 0 0,1 0 16,-1-21-16,21 21 0,-21-21 0,0 0 16,22-1-16,-22 1 0,21 0 15,-21 0-15,1 0 0,-1 0 0,0-22 16,0 22-16,0 0 0,-21-21 0,0 20 16,0 1-16,21 21 0,-21-21 15,0 42 1,-21 0-1,21 1-15,0-1 0,-21 0 0,0 0 16,21 0-16,-21 22 0,21-22 0,0 0 16,0 21-16,0-21 0,0 1 15,0-1-15,0 0 0,0 0 0,0 0 16,0 0-16,21-21 16,0 0-16,0 0 0,0 0 15,22 0-15,-22-21 0,0 21 0,0-21 16,22 0-16,-22 21 0,0-21 15,0 0-15,0-1 0,0 1 0,1-21 16,-1 21-16,0 0 0,0-22 0,-21 22 16,0-21-16,0 21 0,0-22 15,0 22-15,0 0 0,0 0 0,0 0 16,0 42 15,0 0-31,-21 0 0,21 0 0,0 0 0,0 1 16,0 20-16,-21-21 15,21 21-15,0-20 0,0-1 0,0 21 16,0-21-16,0 0 0,0 1 0,0-1 16,21 0-16,0-21 0,-21 21 15,21-21-15,0 0 0,1 0 0,-1 0 16,0 0-16,0 0 0,0 0 16,0-21-16,1 0 0,-1 21 0,0-21 15,-21-1-15,21 1 0,-21 0 0,21 0 16,-21 0-16,0 0 0,0-22 15,0 22-15,21-21 0,-21 21 16,0-22-16,0 1 0,0 21 0,0-22 16,0 22-16,0 0 15,0 42 1,0 0-16,0 1 0,0-1 16,0 0-16,0 21 0,0-21 0,0 22 15,0-22-15,0 21 0,0-21 0,0 22 16,0-22-16,0 0 0,0 0 15,22 0-15,-22 1 0,21-22 0,0 0 16,0 21-16,0-21 0,22 0 16,-22 0-16,0 0 0,21 0 0,1-21 15,-22 21-15,21-22 0,-21 1 16,0 0-16,22 21 0,-22-21 16,0 0-16,-21 0 0,21-22 0,-21 22 15,0 0-15,0-21 0,0 20 0,0-20 16,0 0-16,0 21 0,0-22 15,0 22-15,0 42 32,0 0-32,0 22 0,-21-22 0,21 0 15,0 21-15,0-20 0,0-1 0,0 0 16,0 21-16,0-21 0,0 1 16,0-1-16,-21 0 0,21 0 15,0-42 16</inkml:trace>
  <inkml:trace contextRef="#ctx0" brushRef="#br0" timeOffset="46323.43">17547 4911 0,'0'0'0,"0"-43"0,0 22 15,0-21-15,0 21 0,0 0 0,0-1 16,0 1-16,-21 21 31,42 0 0,0 0-31,0 0 16,1 0-16,-1 0 0,21 0 16,-21 0-16</inkml:trace>
  <inkml:trace contextRef="#ctx0" brushRef="#br0" timeOffset="46539.31">17949 4614 0,'0'43'16,"0"-22"-16,-21 21 0,21-21 15,0 22-15,0 20 0,-21-20 16,0-1-16,21 21 0,-21-20 16,21 20-16,-22-20 0,22-1 0,0 0 15,0 1-15,0-1 0,0-21 16,0 21-16,0-20 0,0-1 0,0 0 15,0 0-15,0 0 0,22-21 32,-1 0-32,-21-21 0,21 21 15</inkml:trace>
  <inkml:trace contextRef="#ctx0" brushRef="#br0" timeOffset="46731.2">17716 5122 0,'0'0'0,"22"0"32,-1-21-17,0 21-15,21 0 0,-21 0 16,1 0-16,-1 0 0,21 0 0,-21 0 16,22 0-16,-1-21 0,-21 21 15,21-21-15,-20 21 0,20-21 0,0 0 16,-21 21-16</inkml:trace>
  <inkml:trace contextRef="#ctx0" brushRef="#br0" timeOffset="47383.68">18309 4953 0,'-21'0'32,"0"0"-32,0 0 15,-1 21-15,1 0 0,0 1 0,0-1 16,21 21-16,-21-21 0,0 22 0,21-22 16,-22 21-16,22-21 0,0 0 15,0 22-15,0-22 0,0 0 0,0 0 16,0 0-16,0 1 0,22-1 15,-1-21-15,0 0 0,21 0 16,-21 21-16,22-21 0,-1 0 0,22 0 16,-22 0-16,0 0 0,22-21 15,-22 0-15,0 21 0,1-22 0,-1 1 16,-21 0-16,22 0 0,-22-21 0,0 20 16,0-20-16,-21 0 15,0-1-15,21-20 0,-21 21 0,21-22 16,-21 1-16,0 20 0,0 1 15,22-22-15,-22 43 0,0-21 0,0 21 16,0 0-16,-22 21 16,1 21-1,21 21-15,-21-21 0,21 22 0,0 20 16,0-21-16,0 1 0,-21 20 16,21-20-16,0-1 0,0 21 15,0-41-15,0 20 0,0 0 16,0-21-16,0 22 0,0-22 0,0 0 15,0 0-15,0 0 0,-21-21 16,21 22 0,0-44-1,0 1-15,0 0 16,0 0-16,21-21 16,0 20-16,0-20 0,0 21 0,22-21 15,-22-1-15,21 1 0,-21 21 16,22-22-16,-22 1 0,21 21 0,1 21 15,-1 0-15,-21 0 0,21 0 16,-20 21-16,20 21 0,-42-20 16,21 20-16,-21 0 0,0-21 0,0 22 15,0-1-15,0 0 0,-21-20 16,0-1-16,21 21 0,-21-21 0,-1 0 16,1 1-16,0-22 0,21 21 0,21-21 46,0-21-46,1-1 16</inkml:trace>
  <inkml:trace contextRef="#ctx0" brushRef="#br0" timeOffset="47622.55">19494 4720 0,'0'0'16,"-21"-21"-16,21 0 0,-21 0 0,21 0 0,0-1 15,21 1 1,0 21-16,1 0 16,-1 0-16,21 0 0,-21 0 15,22 0-15,-1 0 0,0 0 0,1 0 16,-1 0-16,0 0 0,1 0 0,-1 0 16,-21 0-16,21 0 0,-20 0 15</inkml:trace>
  <inkml:trace contextRef="#ctx0" brushRef="#br0" timeOffset="47854.41">19791 4636 0,'0'0'0,"-21"21"0,-1 0 15,1 21-15,21-21 0,-21 43 16,0-22-16,21 1 0,-21 20 0,0-21 15,21 1-15,-22 20 0,1-42 0,0 22 16,21-1-16,0-21 16,-21 22-16,21-22 0,-21 0 0,21 0 15,0 0-15,21-21 32,0 0-32,0 0 0,0 0 15,1 0-15,-1 0 0,21-21 16,-21 0-16</inkml:trace>
  <inkml:trace contextRef="#ctx0" brushRef="#br0" timeOffset="48238.82">20193 4995 0,'0'0'0,"21"-21"0,0 0 0,-21 0 0,-21 21 32,0 0-32,0 21 15,0 21-15,-1-20 0,1-1 16,0 21-16,0-21 0,0 22 0,0-22 15,-1 21-15,22-21 0,0 22 0,-21-22 16,21 0-16,0 0 0,0 0 16,0 0-16,21 1 0,1-22 15,-1 0-15,0 0 0,0 0 16,0 0-16,0 0 0,22 0 0,-22 0 16,0 0-16,21-22 0,-20 22 15,-1-21-15,0 0 0,0 0 16,-21 0-16,0 0 0,0-1 0,0-20 0,0 0 15,0 21-15,0-22 0,0 1 16,0 21-16,-21-22 0,0 22 16,0 0-16,-1 21 0,1 0 0,0 0 15,0 0-15,0 21 0,0 0 16,-1 1-16,1-1 0,0 0 0,0 0 16,0 0-16,21 0 0,0 1 0,0-1 15,0 0-15,21-21 16,0 0-16</inkml:trace>
  <inkml:trace contextRef="#ctx0" brushRef="#br0" timeOffset="48490.67">20913 4784 0,'0'0'15,"0"-21"-15,21-1 0,-21 1 0,0 0 16,-21 42-1,-1 0-15,1 22 0,21-22 16,-21 42-16,0-20 0,0-1 16,21 0-16,0 1 0,-21-1 0,21 0 15,-22 1-15,22-22 16,0 21-16,0-21 0,0 1 0,0-1 16,0 0-16,0 0 0,22 0 15,-1-21-15,0 0 16,0 0-16,21 0 0,-20 0 0,-1 0 15</inkml:trace>
  <inkml:trace contextRef="#ctx0" brushRef="#br0" timeOffset="48766.52">21315 4805 0,'21'-42'0,"-42"84"0,42-106 0,-21 22 15,21 21-15,0 0 0,0 0 16,1 21-16,-1 0 15,0 0-15,-21 21 0,0 0 16,21 21-16,-21-21 0,21 43 0,-21-22 16,0 1-16,0 20 0,0-21 15,0 22-15,0-22 0,0 1 0,0-1 16,0-21-16,-21 21 0,0-20 16,0-1-16,0 0 0,21 0 0,-22 0 15,1-21-15,21 21 0,-21-21 16,0 0-16,21-21 31,0 0-31,21 21 0</inkml:trace>
  <inkml:trace contextRef="#ctx0" brushRef="#br0" timeOffset="48954.41">21780 5038 0,'0'0'0,"0"21"31,0 0-31,0 0 16,0 0-16,0 1 16,-21-22-1,0 0 1,21-22 0,0 1-16</inkml:trace>
  <inkml:trace contextRef="#ctx0" brushRef="#br0" timeOffset="49956.28">22987 5186 0,'0'0'0,"21"0"0,0 0 0,0 0 0,1 0 16,-1 0-16,-21-21 15,0 0-15,0-1 0,0 1 16,0 0-16,0-21 0,0 21 0,-21-22 16,-1 22-16,1-21 0,0-1 15,0 1-15,0 21 0,0 0 0,-1 0 16,1-1-16,-21 22 0,21 0 15,0 0-15,-22 0 0,22 22 0,-21-1 16,-1 21-16,22-21 0,-21 22 16,0-1-16,20 0 0,1 1 0,-21 20 15,42-21-15,-21 1 0,21-22 16,0 21-16,0 1 0,0-22 0,0 21 16,0-21-16,21 0 0,0 1 15,21-22-15,-20 0 0,20 0 0,-21 0 16,21 0-16,1 0 0,-1 0 15,0 0-15,1-22 0,-1 22 0,-21-21 16,22 0-16,-22-21 0,21 21 0,-21-22 16,22 1-16,-22 0 0,0-1 15,0 1-15,-21-22 0,21 22 0,0-21 16,-21 20-16,0 1 0,0 0 16,0 20-16,0 1 0,0 42 15,0 22 1,-21-22-16,0 21 0,0 1 15,0 20-15,0-21 0,-1 1 0,22-1 16,0 0-16,0 1 0,0-1 16,0-21-16,0 22 0,0-22 0,22 0 15,-1 0-15,0 0 0,0-21 0,21 0 16,-20 21-16,20-21 0,-21 0 16,21 0-16,1 0 0,-22 0 0,21-21 15,1 0-15,-1 0 0,-21 0 0,21 0 16,-20-1-16,-1-20 0,0 0 15,21-1-15,-21-20 0,1 21 16,-22-22-16,21 1 0,0-1 0,0 1 16,-21-1-16,0 22 0,21-22 15,-21 22-15,0-22 0,21 43 0,-21-21 16,0 21-16,-21 21 16,0 21-16,0 0 0,0 21 15,-22 1-15,22-1 0,0 0 16,0 22-16,21-1 0,-21 1 0,0-22 15,21 22-15,0-1 0,0-20 0,0-1 16,0 0-16,0 1 0,0-22 16,0 21-16,0-21 0,0 0 0,0 1 15,0-1-15,21-21 0,0 0 16,0 0 0,0 0-16,0 0 0,1 0 0</inkml:trace>
  <inkml:trace contextRef="#ctx0" brushRef="#br0" timeOffset="50644.15">23961 5122 0,'0'22'47,"21"-22"-31,0 0-16,0 0 0,0 0 15,0 0-15,22 0 0,-22-22 0,0 22 16,0-21-16,0 0 15,1 21-15,-1-21 0,-21 0 0,0 0 16,21-1-16,-21-20 0,0 21 16,0 0-16,0 0 0,0-1 0,-21 1 15,0 21-15,-1 0 0,-20 0 16,21 21-16,0 1 0,-22-1 16,22 21-16,0 0 0,0-20 0,0 20 15,21 0-15,0-21 0,0 1 16,0 20-16,0-21 0,0 0 0,0 0 15,21 1-15,0-1 0,21-21 0,-20 21 16,-1-21-16,21 0 0,0 0 16,1 0-16,-22 0 0,21 0 15,1 0-15,-22 0 0,0 0 0,21 0 16,-21-21-16,1 0 0,-22-1 16,21 1-16,0 0 0,0-21 0,-21-1 15,21 22-15,0-21 0,-21 0 16,22-1-16,-1 1 0,0 21 0,0-22 15,0 22-15,0 0 0,1 21 16,-1 0-16,21 0 0,-21 0 0,0 0 16,22 21-16,-22 0 0,21 22 0,-21-22 15,22 21-15,-1 1 0,-21-1 16,0-21-16,1 21 0,-22-20 16,0 20-16,0-21 0,0 0 15,0 22-15,-22-22 0,1 0 16,0-21-16,0 0 0,0 21 0,0-21 15,-1 0-15,1 0 16,0 0-16,0-21 16,21 0-16,0 0 15,0-1-15,0 1 0,0 0 0,21 0 16,21 0-16,-20-22 0,-1 22 0,0-21 16,21 0-16,-21 20 0,22-20 15,-1 0-15,-21-1 0,22 22 16,-1-21-16,0 21 0,-21 0 15,22 21-15,-22-22 0,21 1 0,-21 21 16,1-21-16,-1 21 0,0 0 0</inkml:trace>
  <inkml:trace contextRef="#ctx0" brushRef="#br0" timeOffset="50918.58">25844 4530 0,'0'0'15,"0"-21"-15,0-1 0,22 1 0,-22 0 0,21 0 16,-21 0-16,0 0 0,21 21 15,-42 42 1,0-21-16,-1 21 0,1 1 16,0-1-16,-21 0 15,21 22-15,-1-1 0,-20-20 0,21 20 16,0 1-16,0-22 0,21 0 16,0 1-16,0-1 0,0 0 0,0-20 15,0 20-15,0-21 0,21 0 0,0 0 16,0-21-16,0 22 0,0-22 15,1 0-15,-1 0 0,0 0 0,0 0 16,0 0-16,0 0 0,1 0 0,-1-22 16,0 1-16,0 21 0,0-21 15,-21 0-15</inkml:trace>
  <inkml:trace contextRef="#ctx0" brushRef="#br0" timeOffset="51103.47">25760 4847 0,'0'0'16,"-21"-21"-16,-85 0 15,127 21 17,0 0-32,0 0 0,0 0 15,22 0-15,-1 0 0,0 0 0,1 0 16,-1-21-16,22 21 0,-1 0 16,1 0-16,-1-21 0,1-1 0,-1 22 15,-21-21-15,1 21 16,-1-21-16</inkml:trace>
  <inkml:trace contextRef="#ctx0" brushRef="#br0" timeOffset="51358.85">26860 4424 0,'0'0'0,"-21"0"0,0-21 0,0 21 16,0 0-16,0 0 0,-1 0 15,1 0-15,0 21 0,0 0 16,21 0-16,-21 22 0,0-22 0,-1 21 15,1 0-15,0 1 0,21-1 0,0 0 16,-21 1-16,21-1 16,0 0-16,0 1 0,0-1 0,0 0 15,0-20-15,0 20 0,0-21 16,21 0-16,0 0 0,0 1 0,1-22 16,-1 0-16,0 0 0,0 0 0,0 0 15,22 0-15,-22 0 0,21 0 16,-21-22-16,22 1 0</inkml:trace>
  <inkml:trace contextRef="#ctx0" brushRef="#br0" timeOffset="51610.71">27199 4530 0,'0'0'0,"0"-43"0,21 1 0,-21 21 16,0 0-16,21 0 0,1-1 15,-1 22-15,0 0 0,0 0 16,0 0-16,0 0 15,1 22-15,-22 20 0,0-21 0,0 21 16,0 1-16,0-1 0,0 0 16,0 1-16,0 20 0,21-20 0,-21 20 15,0-21-15,0 1 0,0-1 0,0 0 16,0 1-16,0-22 0,-21 0 16,-1 0-16,1 0 0,0 1 15,0-22-15,0 21 0,0-21 16,-1 0-16,-20 21 0,21-21 0</inkml:trace>
  <inkml:trace contextRef="#ctx0" brushRef="#br0" timeOffset="52371.27">10414 6858 0,'-42'-85'31,"20"85"-31,1 22 16,0-1 0,0 0-16,21 21 0,-21-21 0,21 22 15,-21-1-15,-1-21 0,22 22 16,0-1-16,0 0 0,0 1 15,0-1-15,0-21 0,0 21 0,22-20 16,-1-1-16,0 0 0,0 0 0,21 0 16,-20-21-16,20 0 0,0 0 15,-21 0-15,22-21 0,-1 0 0,0 0 16,22 0-16,-22-22 0,1 22 0,-1-21 16,-21-1-16,21 1 0,-20 21 15,-22-21-15,0-1 0,0 1 0,0 0 16,0-1-16,-22 1 0,1 0 0,0-1 15,-21 22-15,21 0 0,-22 0 16,1 0-16,21 21 0,-22 0 16,22 0-16,-21 0 0,0 21 0,20 0 15,1 0-15,0 0 0,0 0 16,0 22-16,21-22 0,0 0 0,0 21 16,0-20-16,0-1 0,0 0 15,0 0-15,21 0 0,0 0 0,0-21 16,0 0-16,1 22 0,20-22 0,-21 0 15,43 0-15</inkml:trace>
  <inkml:trace contextRef="#ctx0" brushRef="#br0" timeOffset="52619.38">11409 6646 0,'0'0'0,"21"-21"0,-21-21 15,0 21-15,0 0 0,0 42 31,-21 0-31,0 0 0,-1 21 16,22 1-16,0-1 0,-21-21 0,0 22 16,21-1-16,0 0 0,0 1 0,0-1 15,0-21-15,0 21 0,-21-20 16,21 20-16,0-21 0,0 0 0,-21 0 16,21 1-16,21-22 31,0-22-31,0 1 15,0 0-15</inkml:trace>
  <inkml:trace contextRef="#ctx0" brushRef="#br0" timeOffset="52922.69">11726 6625 0,'0'0'16,"0"-21"-16,21 21 0,-42 0 31,-21 21-31,21-21 0,0 21 0,-22-21 15,22 22-15,-21-22 0,-1 21 0,1-21 16,21 21-16,-21-21 16,20 21-16,1-21 0,0 21 0,21 0 15,0 1-15,0-1 0,0 0 0,0 0 16,0 0-16,21 0 0,22 1 16,-22-1-16,0 0 0,21 0 0,-21 0 15,1 0-15,20 1 0,-21-1 0,0 0 16,0-21-16,1 21 0,-1-21 15,-21 21-15,21-21 0,0 0 16,0 0-16,0 0 16,1 0-16,20-21 0,-21 21 15,21-21-15,1 21 0</inkml:trace>
  <inkml:trace contextRef="#ctx0" brushRef="#br0" timeOffset="53366.43">12488 6837 0,'0'0'0,"-21"0"0,-42 0 31,84 0-15,0 0-16,0 0 15,0 0-15,0 0 0,22 0 16,-22 0-16,21 0 0,-21 0 15,22 0-15,-1-21 0,0 21 0,-20 0 16,20-21-16,-21 21 0,21 0 16,-20-22-16,-22 1 0,0 0 15,-22 21 1,1 0-16,0 0 16,0 0-16,-21 0 0,20 0 0,1-21 15,0 21-15,42 0 31,0 0-31,1 0 16,-1 0-16,0 0 0,0 21 16,-21 0-16,0 0 0,21 1 15,-21-1-15,0 0 0,0 0 0,0 0 16,0 0-16,-21 1 0,21-1 0,-21 0 16,0 0-16,-22 0 0,22-21 15,0 21-15,0 1 0,0-22 0,-22 0 16,22 0-16,0 0 0,0 0 0</inkml:trace>
  <inkml:trace contextRef="#ctx0" brushRef="#br0" timeOffset="54063.3">14351 6900 0,'0'0'0,"21"-21"0,0 0 16,0 0-16,1 0 0,-1 0 15,0-22-15,0 22 0,-21 0 0,0-21 16,0-1-16,0 1 0,0 0 16,0-1-16,-21 1 0,0 21 0,-22-22 15,1 22-15,21 0 0,-21 0 0,-22 21 16,22 0-16,-22 0 0,22 0 15,-22 21-15,22 21 0,-21-20 0,20 41 16,1-21-16,0 1 0,20 20 16,-20 1-16,21-22 0,0 22 15,21-22-15,0 0 0,0 1 0,0-1 16,0-21-16,0 21 0,21-20 16,0-1-16,0-21 0,0 21 0,1-21 15,20 0-15,0 0 0,1 0 0,-1-21 16,0 21-16,22-21 0,-22-1 15,22 1-15,-1 0 0,-21-21 0,22 21 16,-22-22-16,1 1 0,-22 0 0,0-1 16,0 1-16,0 0 0,-21-1 15,0 1-15,0 0 0,0-1 0,0 1 16,0 21-16,0 0 16,-21 21-16,0 0 0,0 21 15,0 21-15,-1-21 0,1 22 0,0-1 16,21 0-16,-21 1 0,0-22 15,21 21-15,-21 0 0,21-20 0,0 20 16,0-21-16,0 0 0,0 0 0,0 1 16,21-1-16,0-21 0,0 0 15,0 0-15,22 0 0,-1 0 0,-21 0 16,21-21-16,1 21 0</inkml:trace>
  <inkml:trace contextRef="#ctx0" brushRef="#br0" timeOffset="54315.17">15198 6371 0,'0'0'0,"0"-21"0,0 0 16,0 0-16,-22 21 0,1 0 0,0 0 15,0 0-15,0 0 0,-22 0 16,22 21-16,-21 21 0,0-21 0,20 22 16,-20-22-16,21 21 0,0 1 0,0-1 15,-1 0-15,22 1 0,-21-1 16,21 0-16,0-21 0,0 22 0,0-22 15,0 0-15,0 0 0,21 0 0,1 1 16,-1-1-16,0-21 16,21 0-16,-21 0 0,22 0 0,-1 0 15,0 0-15,1 0 0,-1-21 0,22-1 16,-22 1-16,0 0 0</inkml:trace>
  <inkml:trace contextRef="#ctx0" brushRef="#br0" timeOffset="54560.05">15727 6371 0,'0'-21'0,"0"42"0,0-84 0,0 42 16,0-1-16,0 1 0,-21 21 16,-1 0-16,1 0 0,-21 0 15,21 21-15,0 1 0,-22 20 0,22-21 16,0 21-16,-21 1 16,20 20-16,1-20 0,0-1 0,0 0 15,0 1-15,21-1 0,0 0 0,0-21 16,0 22-16,0-22 0,21 0 15,0 0-15,0 0 0,0-21 0,22 22 16,-22-22-16,21 0 0,1 0 0,-1 0 16,0 0-16,1 0 0,-1 0 15,0-22-15,1 1 0,-1 21 0,0-21 16,1 0-16</inkml:trace>
  <inkml:trace contextRef="#ctx0" brushRef="#br0" timeOffset="54954.92">16129 6456 0,'0'0'0,"-21"0"0,0 21 16,21 0-16,-22 0 0,22 1 15,0-1-15,22-21 32,-1 0-32,0 0 0,0 0 15,0 0-15,0 0 0,1-21 16,20-1-16,-21 22 0,0-21 0,0 0 15,1 0-15,-1 0 0,-21 0 16,21-1-16,-21 1 0,0 0 0,0 0 16,-42 21-16,20 0 15,1 0-15,0 0 0,-21 0 0,21 21 16,-22 0-16,1 22 0,21-22 16,-22 21-16,22 0 0,0 1 0,0-1 15,0 0-15,0 1 0,21-1 16,0-21-16,0 22 0,0-22 0,0 0 15,0 21-15,21-42 0,0 21 0,0 1 16,21-22-16,-20 0 0,20 0 0,0 0 16,1 0-16,-1 0 15,21 0-15,-20 0 0,20 0 0,-20-22 0,20 1 16,-21 0-16,1-21 0,-22 21 16,21-22-16,-21 1 0</inkml:trace>
  <inkml:trace contextRef="#ctx0" brushRef="#br0" timeOffset="55198.79">16785 6498 0,'21'-106'15,"-42"212"-15,42-233 0,-21 148 16,0 22-16,-21-22 16,21 42-16,0-20 0,-21-1 15,21 22-15,-21-22 0,21 0 0,-21 22 16,21-22-16,0 0 0,-22 22 0,22-22 16,0 22-16,0-22 15,0 22-15,-21-1 0,21-21 0,0 22 16,0-1-16,-21-20 0,0 20 0,0-20 15,0-1-15,21 0 0,-22 1 16,1-1-16,0-21 0,21 21 0,0-20 16,0-1-16,21-21 15,0-21-15,1-1 16,-1 1-16,0 0 0,0 0 16,0-21-16</inkml:trace>
  <inkml:trace contextRef="#ctx0" brushRef="#br0" timeOffset="55491.48">16849 6858 0,'0'-63'0,"0"126"0,0-169 0,0 43 16,0-1-16,0 22 0,0 0 15,21-1-15,-21 1 0,0 21 0,21-22 16,0 22-16,-21 0 0,21 0 0,0 0 16,1 0-16,-1 21 0,0 0 15,0 0-15,0 0 0,0 21 16,-21 0-16,0 21 0,22 1 15,-22-1-15,0 0 0,0 1 0,0-22 16,0 21-16,-22 0 0,1-20 0,0 20 16,0-21-16,-21 0 0,20 0 15,1-21-15,-21 22 0,21-22 16,0 21-16,-1-21 0,1 0 0,21-21 31,0-1-31,21 1 0,1 0 16,-1 0-16,21-21 0,-21-1 0,0 22 15</inkml:trace>
  <inkml:trace contextRef="#ctx0" brushRef="#br0" timeOffset="55726.34">17674 6075 0,'0'0'0,"-21"21"15,0 0 1,0 0-16,-1 1 0,1-1 0,0 21 15,0-21-15,21 22 0,-21-1 0,0 0 16,-1 1-16,22-1 0,-21 0 16,21 1-16,0-1 0,0-21 0,0 21 15,0-20-15,0-1 0,0 0 0,0 0 16,21-21-16,1 0 0,-1 0 16,0 0-16,0 0 0,0 0 15,0 0-15,1-21 0,-1 21 16</inkml:trace>
  <inkml:trace contextRef="#ctx0" brushRef="#br0" timeOffset="55911.36">17441 6371 0,'0'0'0,"-21"0"16,-42 0 0,84 0-1,0 0 1,0 0-16,21 0 0,-20 0 15,20 0-15,0-21 0,1 21 0,-1 0 16,0 0-16,1-21 0,-1 21 0,0-21 16,1 21-16,20 0 0</inkml:trace>
  <inkml:trace contextRef="#ctx0" brushRef="#br0" timeOffset="56135.23">18627 6117 0,'0'0'0,"-22"0"0,-105 0 31,106 0-31,-21 0 0,21 21 0,0 1 16,-1-1-16,1 0 0,0 21 0,0-21 15,0 22-15,21-1 0,0 0 16,0 1-16,0-1 0,0 0 0,0-20 16,0 20-16,0-21 0,21 0 15,-21 0-15,21 1 0,0-1 0,22-21 16,-22 0-16,0 0 0,21 0 15,-21 0-15,22 0 0,-22 0 16,21-21-16</inkml:trace>
  <inkml:trace contextRef="#ctx0" brushRef="#br0" timeOffset="56367.09">19008 6075 0,'42'-64'16,"-84"128"-16,105-128 0,-42 64 0,0 0 0,1 0 15,-1 0-15,0 22 0,0-1 0,21 21 16,-20-21-16,-22 22 0,21-1 16,0 0-16,0 1 0,-21 20 15,0-21-15,0 1 0,0-1 0,0 0 16,0 1-16,-21-22 0,21 21 16,-42-21-16,20 1 0,1-1 0,0 0 15,0-21-15,-21 21 0,20-21 0,1 0 16,-21 0-16,21 0 0,0 0 15</inkml:trace>
  <inkml:trace contextRef="#ctx0" brushRef="#br0" timeOffset="56834.85">21802 6075 0,'0'0'0,"21"-21"0,0 0 16,0-1-16,0 1 0,0 0 0,-21-21 15,0 21-15,0-1 0,0 1 16,-21 0-16,0 21 0,-21-21 0,21 21 16,-22 0-16,-20 0 0,20 0 0,-20 0 15,21 21-15,-22 0 0,22 0 16,-1 22-16,1-22 0,0 21 0,21 1 15,-22-1-15,22 21 0,0-20 16,21-1-16,0 0 0,0 1 16,0 20-16,0-20 0,0-1 0,0 0 15,0 1-15,21-22 0,0 21 16,22-21-16,-1 0 0,0-21 0,22 0 16,-1 0-16,22 0 0,0 0 0,-1 0 15</inkml:trace>
  <inkml:trace contextRef="#ctx0" brushRef="#br0" timeOffset="57711.24">22627 6265 0,'0'0'0,"0"-42"0,0 21 0,0-21 15,0 20-15,-21 1 0,0 0 0,0 0 16,-1 0-16,1 0 0,-21 21 16,21 0-16,-22 0 0,1 0 0,0 21 15,-1 0-15,1-21 0,0 42 0,-1-21 16,1 1-16,0-1 0,21 21 15,-22-21-15,22 22 0,0-1 0,0-21 16,21 21-16,0-20 0,0-1 16,0 0-16,0 0 0,21 0 0,0 0 15,0-21-15,22 0 0,-22 0 0,21 0 16,0 0-16,1 0 0,-1 0 16,0-21-16,22 0 0,-22 21 0,1-21 15,-1 0-15,0-22 0,-21 22 0,22 0 16,-22 0-16,-21-21 15,0 20-15,21-20 0,-21 21 0,0 0 16,0 0-16,0-1 0,-21 22 16,0 0-16,0 0 15,-1 22-15,1-1 0,21 0 16,0 0-16,-21 21 0,21-20 16,0 20-16,0 0 0,0-21 0,0 22 15,21-22-15,0 0 0,1 21 0,-1-20 16,0-22-16,0 21 0,21-21 15,1 0-15,-1 0 0,0 0 0,1 0 16,-22 0-16,21 0 0,1-21 0,-1-1 16,-21 1-16,0 0 15,0 0-15,1 0 0,-1 0 0,-21-22 16,0 22-16,21-21 0,-21 21 0,21-1 16,-21-20-16,0 21 0,0 0 15,0 0-15,21 21 0,-21 21 31,0 0-31,0 0 0,0 0 16,0 22-16,0-22 0,0 0 0,-21 0 16,21 0-16,0 22 0,-21-22 15,21 0-15,0 0 0,0 0 0,0 0 16,0-42 31,0 0-32,0 0-15,0 0 0,0 0 0,0-22 16,21 22-16,0 0 0,-21-21 0,43 20 16,-22-20-16,0 21 0,21 0 15,1 0-15,-22-1 0,21 1 0,0 21 16,1 0-16,-1 0 0,0 21 0,1-21 16,-1 43-16,-21-22 0,0 21 15,22 1-15,-43-22 0,0 21 16,0 0-16,0 1 0,0-1 15,-21-21-15,21 22 0,-22-22 0,1 0 16,0 0-16,0 0 0,0 0 0,0 1 16,42-44 15,0 22-31,0-21 0,0 0 16,22 0-16,-22 0 0,21 0 15</inkml:trace>
  <inkml:trace contextRef="#ctx0" brushRef="#br0" timeOffset="57930.93">24363 6181 0,'21'-21'0,"-42"42"0,63-42 16,-42-1-16,-21 22 15,0 0 1,-22 0-16,22 22 0,0-1 16,-21 0-16,21 21 0,-22-21 15,22 22-15,0-22 0,0 21 0,0-21 16,21 22-16,-22-22 0,22 21 0,0-21 15,0 1-15,0-1 0,22 0 16,-1 0-16,0-21 0,0 21 0,0-21 16,22 0-16,-22 0 15,21 0-15,-21 0 0,22 0 0,-1 0 0,0 0 16</inkml:trace>
  <inkml:trace contextRef="#ctx0" brushRef="#br0" timeOffset="58503.6">24850 6371 0,'0'-21'0,"0"42"0,0-63 16,21 42 15,0 0-15,0 0-16,0 0 0,0-21 0,1 21 16,-1 0-16,21-21 0,-21 21 15,0-22-15,22 1 0,-22 21 0,0-21 16,0 0-16,0 21 0,-21-21 15,-21 21 1,0 0-16,0 0 16,-21 0-16,20 0 0,-20 0 0,21 21 15,-21 0-15,-1 0 0,22 0 16,-21 22-16,21-22 0,-1 21 0,1-21 16,21 22-16,0-22 0,0 21 15,0-21-15,0 1 0,21-1 0,1 0 16,20 0-16,-21 0 0,21-21 0,1 0 15,-1 21-15,22-21 16,-22 0-16,0 0 0,1 0 0,-1-21 16,0 0-16,-21 0 0,22 0 0,-22 0 15,21-22-15,-21 1 0,1 0 16,-1-1-16,21 1 0,-21-22 0,0 22 16,1 0-16,-1-22 0,-21 22 15,21 0-15,-21-1 0,21 22 0,-21 0 16,0 0-16,0 0 0,-21 42 15,0 0-15,0 0 16,-1 21-16,1 1 0,21-1 0,-21-21 16,21 22-16,-21-1 0,21 0 0,0 22 15,0-22-15,0 0 16,0-20-16,0 20 0,0 0 0,21-21 16,-21 1-16,21-1 0,0 0 0,1 0 15,20-21-15,-21 0 0,0 0 16,22 0-16,-22 0 0,21 0 0,-21 0 15,22-21-15,-1 0 0</inkml:trace>
  <inkml:trace contextRef="#ctx0" brushRef="#br0" timeOffset="58942.35">26268 6371 0,'0'0'0,"0"-21"31,21 21-31,21-21 0,-21 21 16,22 0-16,-1 0 0,0 0 16,1 0-16,20 0 0,-20 0 0,20 0 15,-21 0-15,1 0 0,-1 0 0,0 0 16,1-21-16,-22 21 0,0-21 16,0 21-16,-21-22 0,0 1 15,0 0-15,-21 0 16,0 0-16,0 21 0,0-21 0,-22-1 15,22 22-15,0 0 0,0-21 0,0 21 16,-1 0 0,44 0-1,-1 0-15,0 0 0,0 0 16,0 0-16,22 0 0,-22 0 16,0 0-16,21 0 0,-21 0 0,1 0 15,-1 21-15,0-21 0,-21 22 16,0-1-16,0 0 0,-21 21 15,0-21-15,-22 1 0,22-1 0,-21 21 16,-1-21-16,1 0 16,0 1-16,21-1 0,-22 0 0,1 0 15,21 0-15,0-21 0,-22 0 0,22 0 16</inkml:trace>
  <inkml:trace contextRef="#ctx0" brushRef="#br0" timeOffset="59779.76">28067 6244 0,'0'0'0,"42"0"0,-21 0 0,1 0 0,20-21 16,-21 21-16,0-21 0,0 21 0,-21-21 15,0 0-15,0-1 0,0 1 16,0 0-16,0 0 0,-21 0 0,0 0 15,-21-1-15,21 1 0,-22 21 16,1 0-16,0 0 0,20 0 16,-20 0-16,0 0 0,21 21 0,-22 1 15,22 20-15,-21-21 0,21 21 16,-1-20-16,1 20 0,21-21 0,0 21 16,-21 1-16,21-22 0,0 0 0,0 0 15,0 0-15,21 1 0,0-1 16,1 0-16,20-21 0,-21 0 0,21 0 15,1 0-15,-1 0 0,22 0 16,-22-21-16,21 0 0,-20-1 0,-1 1 16,0 0-16,1 0 0,-1 0 0,-21-22 15,0 1-15,22 21 16,-43-21-16,21-22 0,0 22 0,-21-22 16,21 22-16,-21-22 0,0 1 15,21-1-15,-21 1 0,22 21 0,-22-1 16,0 1-16,0 21 0,0 0 15,0 42-15,0 0 16,0 21-16,-22 22 0,22-22 16,0 22-16,-21-1 0,21-21 0,-21 22 15,21-22-15,0 22 0,0-22 0,0 0 16,0-20-16,0 20 0,0-21 16,0 0-16,21 0 0,0 1 0,-21-1 15,22-21-15,-1 0 0,0 0 16,0 0-16,0 0 15,0 0-15,1-21 0,-22-1 16,21 22-16,0-21 0,-21 0 16,21-21-16,0 21 0,0-1 0,-21-20 15,22 21-15,-1 0 0,-21 42 32,0 0-32,-21 0 15,-1 0-15,1 1 0,0-1 16,21 0-16,-21 0 0,0-21 0,21 21 15,21-21 17,0 0-32</inkml:trace>
  <inkml:trace contextRef="#ctx0" brushRef="#br0" timeOffset="59950.66">28956 6033 0,'-21'21'0,"42"-42"15,-21-22-15,0 22 0,0-21 0,21 21 16,-21-1-16,0 1 0,0 0 0,0 0 15,-21 21 1,21 21 0,-21-21-16,21 21 0,0 0 15,21-21-15,0 0 16,0 22-16,22-22 0,-22 0 0,21 0 16,22 0-16,-22 0 0</inkml:trace>
  <inkml:trace contextRef="#ctx0" brushRef="#br0" timeOffset="60259.48">29570 5906 0,'0'0'0,"0"-22"16,-21 22 0,-22 0-16,22 0 15,-21 0-15,-1 0 0,1 22 0,0-22 16,21 21-16,-22 0 0,22-21 16,0 21-16,21 0 0,0 0 15,21 1-15,0-1 16,0-21-16,1 21 0,20 0 15,-21 0-15,0-21 0,0 21 0,1 1 16,-1-1-16,0 0 16,-21 0-16,0 0 0,-21-21 15,0 0-15,-1 21 0,1-21 16,-21 0-16,21 0 0,-22 0 0,1 0 16,21 0-16,-21 0 0,-1 0 0,22 0 15,0 0-15,0 0 0,21-21 16,0 0-16,42 0 15,-21 0-15,0 21 0,22-21 16</inkml:trace>
  <inkml:trace contextRef="#ctx0" brushRef="#br0" timeOffset="61622.38">29718 5842 0,'0'64'31,"0"-43"-31,0 0 0,0 21 0,0-21 0,0 1 15,-21-1-15,21 21 0,-21-21 16,21 0-16,0 1 0,-22-22 0,22 21 16,0 0-16,0 0 15,-21-21 1,0 0 0,21-21-1,0 0 1,0 0-16,0-1 0,0 1 0,21 0 15,0-21-15,1 21 0,-22-22 16,21 22-16,0-21 0,0-1 0,0 22 16,-21 0-16,21 0 0,1 0 15,-1 0-15,0-1 0,0 22 16,0 22-16,-21-1 16,0 0-16,0 21 0,0-21 0,0 22 15,0-22-15,0 21 0,0-21 16,0 1-16,0-1 0,0 0 15,0 0-15,0 0 0,0 0 0,0 1 16,-21-22 0,0 0-1,21-22 1,0 1-16,21 0 16,0 0-16,0 0 0,1 0 15,-1-22-15,21 22 0,0-21 16,-20 21-16,20-22 0,0 22 0,1 0 15,-1 0-15,-21 0 0,21 21 16,1 0-16,-22 0 0,0 21 16,0 0-16,-21 21 0,0-21 0,0 22 15,0-1-15,-21-21 0,0 22 16,21-22-16,0 21 0,-21-21 0,21 0 16,0 1-16,0-1 0,0 0 15,0 0-15,21 0 16,0-21-16,0 0 0,0 0 15,1 0-15,20 0 0,-21 0 0,0 0 16,22-21-16,-22 0 0,0 0 16,0 0-16,0-1 0,0-20 0,1 21 15,-1-21-15,0-1 0,0 1 16,0 0-16,-21 20 0,21-20 16,-21 21-16,22 0 0,-22 0 15,0-1-15,0 44 16,-22-1-16,1 0 15,21 0-15,-21 21 0,21-20 0,-21 20 16,21-21-16,-21 0 0,21 22 0,0-22 16,0 0-16,0 0 0,0 0 15,0 0-15,21-21 16,0 0-16,0 0 16,0 0-16,1 0 0,-1 0 15,0 0-15,0-21 0,0 21 16,0-21-16,1 0 0,-1-21 15,0 20-15,0-20 0,0 21 16,22-21-16,-22 20 0,0-20 0,0 21 16,0 0-16,0 0 0,-21 42 31,0 0-31,-21 21 0,0-21 16,0 1-16,0 20 0,21-21 0,-21 0 15,21 0-15,-22 22 0,1-22 16,21 0-16,0 0 15,0 0 1,0-42 15,-21 0-15,21 0-16,0 0 16,21 21 15,0-21-16,1 21-15,-1 0 0,0 0 16,0 0-16,21-22 0,-20 22 16,20 0-16,0 0 0,1-21 15,-1 0-15,21 21 0,-20-21 16,-1 21-16,0-21 0,-20 0 16,20-1-16,-21-20 0,-21 21 15,21 0-15,-21 0 0,0-1 0,-21 22 31,0 22-31,0-1 16,0 21-16,-1-21 0,1 22 16,0-1-16,0-21 0,0 21 0,0-20 15,-1 20-15,22-21 0,0 0 16,-21 0-16,0 1 0,21-1 16,-21-21-16,21-21 31,0-1-16,0 1-15</inkml:trace>
  <inkml:trace contextRef="#ctx0" brushRef="#br0" timeOffset="61811.82">31305 5567 0,'0'0'0,"-21"-21"0,21 0 0,-21 21 31,42 0 31,0 0-62,1 0 0,-1 0 16,0 0-16,0 0 0</inkml:trace>
  <inkml:trace contextRef="#ctx0" brushRef="#br0" timeOffset="62030.7">32152 5482 0,'0'0'0,"-21"0"16,0 0-16,0 21 15,-1 1-15,1-1 16,0 21-16,0-21 0,-21 22 0,42 20 16,-22-21-16,1 1 0,0-1 15,21 0-15,0 1 0,0-1 0,0 0 16,0-20-16,0 20 0,0-21 15,0 0-15,0 0 0,0 1 0,21-1 16,22-21-16,-22 0 16,0 0-16,21 0 0</inkml:trace>
  <inkml:trace contextRef="#ctx0" brushRef="#br0" timeOffset="62270.56">32639 5525 0,'21'21'15,"-21"0"-15,0 0 16,0 21-16,0-20 0,0 20 16,0 0-16,0-21 0,0 22 0,0-1 15,0 0-15,0-20 0,0 20 16,-21-21-16,0 21 0,0-20 0,-1-1 15,1 0-15,-21-21 16,0 21-16,-1 0 0,1-21 0,-22 21 16</inkml:trace>
  <inkml:trace contextRef="#ctx0" brushRef="#br0" timeOffset="63219.06">952 8467 0,'0'0'16,"0"-21"-16,0-1 0,-21 22 31,21 22-15,0-1-16,-21 21 0,21-21 15,0 22-15,0-1 0,-21 21 16,21-20-16,-21 20 0,21-20 0,0 20 16,-21-21-16,21 1 0,-22-1 15,22 0-15,-21-20 0,21 20 0,0-21 16,0 0-16,0-42 16,21-21-1</inkml:trace>
  <inkml:trace contextRef="#ctx0" brushRef="#br0" timeOffset="63443.09">1397 8319 0,'21'-43'0,"-42"86"0,42-65 32,-21 44-32,-21-1 0,21 21 0,-21 0 15,0 1-15,21-1 0,0 0 16,-22 22-16,22-22 0,-21 22 0,21-22 15,0 0-15,0 1 0,0-1 16,0 0-16,0 1 0,0-22 0,21 21 16,-21-21-16,0 1 0,22-22 15</inkml:trace>
  <inkml:trace contextRef="#ctx0" brushRef="#br0" timeOffset="63782.66">698 8890 0,'0'0'16,"0"21"-16,0 0 15,22-21-15,-1 0 16,0 0-16,21 0 0,1 0 16,-1 0-16,21 0 0,-20-21 0,20 0 15,1 0-15,20 0 0,-20 0 16,21-22-16,-22 22 0,1-21 15,-1 21-15,-21-1 0,1 1 16,-1 0-16,-21 0 0,0 0 0,-42 21 31,0 21-31,0 21 16,0-21-16,21 1 16,0 20-16,-21-21 0,21 21 0,0-20 15,0 20-15,0-21 0,0 0 16,0 0-16,0 1 0,0-1 0,0 0 15,21-21 1,0-21 0,0 0-16,0-1 0</inkml:trace>
  <inkml:trace contextRef="#ctx0" brushRef="#br0" timeOffset="63939.57">1820 8467 0,'0'-43'0,"0"86"0,0-128 16,0 64-16,0 0 0,0 0 15,0-1-15,-21 22 0,0 0 16,0 0-16,21 22 16,0-1-1,42 0 1,-21 0-16,0-21 0,1 21 0</inkml:trace>
  <inkml:trace contextRef="#ctx0" brushRef="#br0" timeOffset="65526.32">2603 8784 0,'0'0'0,"22"0"0,20 0 0,-21 0 0,0-21 15,0 21-15,1-21 0,-22 0 16,0 0-16,0-1 0,0 1 0,0 0 16,0 0-16,0 0 0,0 0 15,-43-1-15,22 1 0,0 0 16,-21 0-16,-1 0 0,22 0 0,-21 21 15,-1 0-15,1 0 0,0 0 16,-1 21-16,22 0 0,-21 0 0,21 0 16,-22 22-16,22-22 0,0 21 15,0 0-15,0 22 0,21-22 0,0 1 16,-21-1-16,21 0 0,0-21 16,0 22-16,0-22 0,21-21 0,-21 21 15,21-21-15,21 0 0,-21 0 16,22-21-16,-1 0 0,-21 0 0,22-1 15,-1 1-15,0-21 16,1 21-16,-1-22 0,0 1 0,1 0 16,-22-1-16,21 1 0,-21 0 0,0-1 15,-21-20-15,0-1 0,22 1 16,-22 21-16,0-22 0,0 1 0,0-1 16,0 22-16,0-1 0,0 1 15,0 21-15,-22 42 16,22 0-16,0 22 15,-21-1-15,21 21 0,0 1 0,0-22 16,0 22-16,-21-1 0,21 1 16,0-22-16,0 22 0,0-1 0,0-21 15,0 1-15,21 20 0,0-20 16,1-22-16,-1 21 0,21-21 16,-21 0-16,22 1 0,-1-22 0,0 0 15,1 0-15,-1 0 0,0 0 16,1 0-16,-1-22 0,0 1 0,22-21 15,-22 21-15,0-22 0,22 22 16,-22-21-16,1 21 0,-22-22 0,0 22 16,0-21-16,-21 21 0,0-22 0,0 22 15,0 0-15,0 0 0,-21-21 16,0 42-16,-22-22 0,22 22 0,0 0 16,-21 0-16,21 0 15,-1 0-15,-20 0 0,21 22 0,0-1 0,0 0 16,-1 0-16,1 0 0,0 22 15,0-22-15,21 21 0,-21 0 16,21-20-16,0 20 0,0-21 0,0 21 16,0-20-16,0-1 0,0 0 15,21-21-15,0 21 0,0-21 0,0 0 16,1 0-16,-1 0 0,0-21 16,21 21-16,-21-21 0,22 0 0,-22-1 15,21-20-15,1 21 0,-22-21 0,21 20 16,-21-20-16,0 0 0,1-1 15,-1 1-15,0 0 0,-21-22 0,0 1 16,21-1-16,-21 1 0,0 20 16,0-20-16,0-1 0,0 22 15,0 0-15,0 21 0,0-1 0,0 1 16,-21 0-16,0 21 16,21 21-16,-21 22 0,21-22 15,0 21-15,-22 22 0,22-22 16,-21 21-16,21-20 0,-21 20 0,21 1 15,0-22-15,0 22 0,0-22 0,0 0 16,0 1-16,0-1 0,21 0 16,0-21-16,22 22 0,-22-22 15,0 0-15,21 0 0,1-21 16,-1 0-16,0 0 0,1 0 0,20 0 0,-20-21 16,-1 21-16,21-21 0,-20 0 15,-1 0-15,0-1 0,1-20 16,-22 21-16,21 0 0,-21 0 0,-21-22 15,0 22-15,0 0 0,0-21 0,0 20 16,0 1-16,0 0 0,0 0 16,0 0-16,-21 21 0,0 0 0,0 0 15,21 21-15,-21 0 0,0 0 16,-1 0-16,22 1 0,0 20 0,0-21 16,0 21-16,0-20 0,0 20 0,0-21 15,0 21-15,0-20 0,0-1 16,22 0-16,-1-21 0,0 21 15,21-21-15,-21 0 0,22 0 0,-1 0 16,0 0-16,22-21 0,-22 0 16,1 21-16,-1-21 0,0-1 0,1 1 15,-1 0-15,-21 0 0,0 0 16,0 0-16,1-22 0,-22 22 0,0 0 16,0-21-16,0 20 0,0-20 0,0 21 15,0 0-15,0 0 0,0 42 31,0 0-31,-22 0 0,22 0 0,0 22 16,-21-22-16,21 0 16,0 21-16,0-21 0,-21 1 0,21-1 15,-21 0-15,0 0 0,21 0 0,0 0 16,-21-21 0,21-21-1,0 0 1,0 0-16,21 0 0,0 0 15,0-1-15,0-20 0,0 21 0,1-21 16,20-1-16,0 1 0,-21-22 16,22 22-16,-1 21 0,0-21 0,1 20 15,-1 22-15,-21 0 0,22 0 0,-22 22 16,0-1-16,-21 21 16,0 0-16,0-20 0,0 20 0,0 0 15,0 1-15,0-1 0,-21-21 0,0 21 16,-1-20-16,1-1 0,0 0 15,0 0-15,21 0 0,0 0 16</inkml:trace>
  <inkml:trace contextRef="#ctx0" brushRef="#br0" timeOffset="68227.45">6456 8551 0,'21'0'0,"-21"-21"16,21 0-16,0 21 0,-21-21 0,21 0 15,1 0-15,-22-1 0,0 1 16,21-21-16,-21 21 0,0-22 0,0 1 16,0 0-16,-21 21 0,-1-22 0,1 1 15,0 0-15,-21 20 0,21 1 16,-22 21-16,1 0 0,0 0 0,-1 0 15,1 21-15,-22 22 0,22-22 16,0 21-16,21 1 0,-22-1 0,22 21 16,0-20-16,0-1 0,21 22 0,0-22 15,0 0-15,0-21 0,0 22 16,21-22-16,0 21 0,0-21 16,0 1-16,22-22 0,-22 21 0,21-21 15,1 0-15,-22 0 0,21 0 16,0-21-16,1 21 0,-1-22 0,0 1 15,1 0-15,-1 0 0,0-21 0,1 20 16,-1-20-16,0 0 0,1-1 16,-22 1-16,0-21 0,21-1 0,-20 1 15,-22-1-15,21 1 0,-21-1 16,21 1-16,-21-1 0,0 1 0,0 20 16,0 1-16,0 0 0,0-1 0,-21 22 15,0 0-15,-1 21 0,1 0 16,0 0-16,0 21 0,0 21 15,0-20-15,-1 20 0,22 0 0,0 22 16,-21-1-16,21 1 0,-21-1 16,21 1-16,-21-1 0,21 1 0,0-22 15,0 22-15,0-22 0,0 0 0,0 1 16,0-1-16,0-21 0,21 21 16,21-20-16,-20-1 0,-1-21 0,0 21 15,21-21-15,1 0 0,-1 0 0,-21 0 16,21 0-16,1-21 15,-1 0-15,0 21 0,1-22 0,-22 1 16,21 0-16,1-21 0,-22 21 0,0-22 0,0 22 16,0-21-16,0-1 15,-21 22-15,22-21 0,-22 21 0,0 0 16,0-1-16,0 1 0,0 42 31,0 1-31,0-1 0,0 0 0,0 0 16,0 21-16,0-20 0,-22 20 15,22-21-15,0 21 0,0-20 0,0-1 16,0 0-16,0 0 0,0 0 0,0 0 16,22-21-16,-22 22 15,21-22-15,0 0 0,0 0 16,0 0-16,0 0 0,1-22 0,-1 1 16,0 21-16,0-21 0,21 0 0,-20 0 15,-1 0-15,-21-22 0,21 22 16,0-21-16,-21 21 0,21-22 0,-21 22 15,21-21-15,-21-1 0,0 22 16,0 0-16,0 0 0,0 42 31,0 0-31,0 0 0,0 22 16,0-22-16,0 21 0,0-21 0,0 22 16,0-22-16,0 21 0,0-21 15,0 1-15,0-1 0,0 0 0,22 0 16,-22 0-16,21-21 0,0 0 15,0 21-15,0-21 0,0 0 0,1 0 16,-1 0-16,21 0 0,-21-21 0,22 21 16,-22-21-16,21 0 0,-21 0 15,0 0-15,1-1 0,-1 1 0,0 0 16,0-21-16,-21 21 0,0-22 16,0 1-16,21 21 0,-21-22 0,0 22 15,0 0-15,21 0 0,-21 0 0,0 42 31,0 0-31,0 0 16,0 0-16,0 1 0,-21 20 0,21-21 16,-21 21-16,21-20 0,0-1 15,0 21-15,0-21 0,0 0 0,0 1 16,0-1-16,0 0 0,0 0 0,21 0 16,0-21-16,1 0 15,-1 0-15,0 0 0,21 0 0,-21 0 16,1 0-16,20 0 0,-21-21 0,0 0 15,0 21-15,1-21 0,-1 0 16,0-1-16,0-20 0,0 21 0,-21 0 16,0-22-16,0 1 0,0 21 15,0-21-15,0 20 0,0-20 16,0 21-16,0 0 0,0 42 31,0 0-31,0 0 0,0 22 16,0-22-16,0 21 0,0 0 0,0-20 15,0 20-15,0-21 0,0 0 0,0 22 16,0-22-16,0 0 16,0 0-16,21-21 15,1 0-15,-1 0 0,21 0 0,-21 0 16,0 0-16,22 0 0,-22 0 16,21-21-16,-21 0 0,22 0 15,-22-1-15,21 1 0,-21 0 0,1 0 16,-1 0-16,0-22 0,0 22 15,-21-21-15,0 21 0,0 0 0,0-1 16,0 1-16,-21 21 16,0 21-16,0 1 0,21-1 15,0 21-15,-22-21 0,22 0 0,0 22 16,0-22-16,0 0 0,0 21 0,0-20 16,0-1-16,0 0 15,22 0-15,-22 0 16,21-21-16,0 0 15,-21-21 1,0 0 0,0 0-16,-21 0 15,0-1-15,21 1 0,-22 21 16,22-21-16,0 0 0,0 42 31,0 0-31,0 0 0,0 1 16,0-1-16,0 0 0,22 0 15,-1-21-15,0 0 0,0 0 16,0 0-16,0 0 0,1 0 16,20 0-16,0 0 0,1 0 0,-22-21 15,21 21-15,0-21 0,1 0 16,-1 21-16,-21-22 0,0 1 16,22 0-16,-22-21 0,0 21 0,0-22 15,0 22-15,1-21 0,-1-1 0,0 22 16,-21-21-16,0 21 0,0 0 15,0-1-15,0 1 0,-21 42 16,21 22 0,-21-22-16,21 21 0,-22-21 0,22 22 15,0-1-15,0 0 0,0-20 0,0 20 16,0-21-16,0 0 0,0 22 16,0-22-16,0 0 0,22 0 15,-1 0-15,0-21 0,0 0 16,21 0-16,-20 0 0,20 0 15,-21 0-15,21 0 0,1 0 0,-22 0 16,21 0-16,1-21 0,-22 0 0,21 0 16,-21 21-16,0-21 0,1-22 15,-22 22-15,0 0 0,0-21 0,0 20 16,0 1-16,0 0 0,0 0 0,0 0 16,0 0-16,-22 21 0,1 0 15,0 0-15,0 0 0,0 0 16,0 21-16,-1 0 0,1 0 15,21 0 1,21-21 0,1 0-1,-1 0-15,0 0 0,0-21 16,0 21-16,0-21 0,1 0 0,-1 0 16,0-1-16,0 1 0,0 0 0,0 0 15,1 0-15,-1 0 0,21-1 16,-21 1-16,0 21 0,1 0 15,-1 0-15,0 0 0,0 0 0,0 0 16,-21 21-16,0 1 0,0 20 0,0-21 16,0 21-16,0-20 0,0 20 0,0-21 15,0 21-15,0-20 0,0 20 16,0-21-16,0 0 0,0 0 16,0 1-16,0-1 0,0 0 0,0 0 15,0 0-15,-21-21 16,0 0-1,21-21 1,-21 0-16,21 0 16,0 0-16,0-22 0,21 22 15,0-21-15,0-1 0,0 1 0,22 0 16,-22-1-16,0-20 0,21 21 16,-20-1-16,20 1 0,-21 21 0,21 0 15,-20 21-15,20 0 0,-21 0 0,-21 21 16,21 21-16,-21-21 0,0 22 15,0-1-15,0 0 0,0 1 16,0-1-16,-21 0 0,21-21 0,-21 22 16,0-22-16,21 0 0,-21 0 0,21 0 15,-22 1-15,1-22 0,21 21 16,-21-21 0,0 0-1,21-21-15,-21 21 0,0-22 16</inkml:trace>
  <inkml:trace contextRef="#ctx0" brushRef="#br0" timeOffset="68423.34">9525 7684 0,'0'0'0,"-42"-22"0,20 22 15,1 0-15,-21 0 0,21 0 16,0 0-16,-1 0 0,1 0 0,0 0 15,21 22 1,-21-22-16,0 0 31,0 0-31,-1 0 0</inkml:trace>
  <inkml:trace contextRef="#ctx0" brushRef="#br0" timeOffset="68579.25">8149 7768 0,'0'0'0,"-21"0"0,0 21 16,21 1-1,21-22-15,0 0 16,0 0-16,0 0 0,1 0 0,20 0 16,-21 0-16,21 0 0</inkml:trace>
  <inkml:trace contextRef="#ctx0" brushRef="#br0" timeOffset="69243.45">12404 8382 0,'0'0'16,"-22"0"-16,1 0 0,0-21 0,-21 21 0,21 0 15,-1-21-15,1 21 0,0 0 16,0 0-16,42 0 16,21 0-1,1 0-15,-1 0 0,0 0 16,22 0-16,-22 0 0,22 0 16,-1 0-16,22 0 0,-22 0 15,22-21-15,0 21 0,-1-22 0,1 1 16,0 21-16,-22-21 0,1 0 0,-1 21 15,-20-21-15,-1 21 0,-21-21 16,-21-1-16,-21 1 16,-21 21-16,-1-21 0,-20 21 0,-1 0 15,1 0-15,-1 0 0,1 0 16,-1 0-16,1-21 0,20 21 0,1 0 16,21 0-16,0 0 0,21-21 15,42 21 1,-21 0-16,22-21 0,-1 21 0,0 0 15,22 0-15,-1 0 0,-20 0 16,20 0-16,1 21 0,-22 0 0,0 0 16,1 0-16,-22 22 0,0-1 0,0-21 15,-21 21-15,0 1 0,-21-22 16,0 21-16,-22-21 0,1 22 0,0-22 16,-1 0-16,-20 0 0,-1 22 0,1-22 15,-1 0-15,1 0 0,21-21 16,-1 21-16,1-21 0,21 0 0</inkml:trace>
  <inkml:trace contextRef="#ctx0" brushRef="#br0" timeOffset="70163.27">14584 8340 0,'21'0'31,"0"-21"-31,0-1 0,0 1 16,22-21-16,-22 21 0,21-22 0,1 1 16,-1 0-16,21-1 0,-20 1 15,-1 0-15,0-1 0,-20 1 0,20-21 16,-21 20-16,-21 1 0,0 21 0,0-22 16,0 1-16,0 21 0,-21 0 15,0 0-15,0 21 0,-22 0 16,22 21-16,0 0 15,0 21-15,0 1 0,-1 20 0,1-21 16,0 22-16,21 21 0,-21-22 0,0 1 16,21 20-16,0 1 0,0-22 15,-21 22-15,21-21 0,0 20 0,0 1 16,0 21-16,-22-22 0,22 1 0,0 0 16,0 21-16,0-22 0,0 1 15,0 0-15,0-22 0,0 22 0,0-1 16,0-20-16,0-1 0,0 1 0,0-22 15,0 1-15,0-1 0,0-21 0,0 0 16,22 0-16,-1-21 16,0 0-16,0 0 0,0-21 0,22 0 15,-1 0-15,-21-21 0,21-1 0,1 1 16,-1 0-16,0-22 0,-20 22 0,20-22 16,-21 22-16,0-22 0,-21 1 15,0-1-15,0 1 0,-21-1 0,-21 1 16,21-1-16,-43-20 0,22 20 0,-22 1 15,22-1-15,-22 22 0,1 0 16,-1-1-16,22 22 0,0 0 0,-1 0 16,1 21-16,21 0 0,0 0 15,0 0-15,42-21 32,0 21-32,21-22 0,-21 22 0,22-21 15,-1 0-15,0 0 0,22 0 16,-1 0-16,1-1 0,-1-20 0,1 21 15,-1-21-15,1-1 0,-1 22 0,-20-21 16,-22-1-16,21 1 0,-21 21 16,-21 0-16,0 0 0,0-1 0,-21 44 31,0-1-31,0 0 0,0 0 0,0 21 16,-1-20-16,1 20 0,21-21 0,0 21 15,0-20-15,0-1 16,0 0-16,0 0 0,0 0 0,0 0 15,21-21 17,1 0-32,-22-21 0,21 0 0,-21 0 15</inkml:trace>
  <inkml:trace contextRef="#ctx0" brushRef="#br0" timeOffset="70331.17">15430 7959 0,'0'-43'0,"0"86"0,0-107 16,-21 43-16,21 0 0,-21 21 0,0 0 15,21-21-15,-21 21 0,0 0 16,21 21 0,0 0-16,0 0 0,0 0 15,21-21-15,0 22 16,0-22-16,0 0 0,0 21 0,22-21 16,-22 0-16,0 0 0,21 0 0</inkml:trace>
  <inkml:trace contextRef="#ctx0" brushRef="#br0" timeOffset="71134.71">15854 8107 0,'21'42'0,"-42"-84"0,42 105 15,-21-41-15,0 20 0,0-21 0,0 21 16,0-20-16,0-1 0,0 0 16,-21 0-16,21 21 0,-21-20 15,-1-1-15,1-21 0,0 21 16,0-21-1,21-21 1,0 0-16,0-1 16,0 1-16,21-21 0,0 21 15,0-22-15,1 22 0,-1-21 0,0 0 16,0 20-16,0-20 0,0 21 0,1-21 16,-1 20-16,0 1 0,0 21 15,0 0-15,0 0 0,1 21 0,-22 1 16,0 20-16,21-21 0,-21 21 15,21-20-15,-21 20 0,21 0 16,-21-21-16,21 22 0,0-22 0,1 0 16,-1 0-16,0 0 0,0 1 0,21-1 15,1 0-15,20-21 0,-20 0 16,20 0-16,-21 0 0,22 0 0,-22 0 16,1 0-16,20 0 0,-21-21 0,-20 0 15,20-1-15,0 22 0,-21-42 16,1 21-16,20 0 0,-42-22 15,21 22-15,-21-21 0,21 0 0,-21-1 16,0-20-16,0 20 0,0 1 0,0 21 16,-21-21-16,0 20 0,0 1 15,0 0-15,-1 21 0,1 0 16,0 0-16,-21 0 0,21 21 0,-22 0 16,1 22-16,0-22 0,-1 21 0,22 1 15,-21-1-15,21 0 0,-1 1 16,1-22-16,21 21 0,0 0 0,0-20 15,0-1-15,21 0 0,43 21 16,-43-21-16,21-21 0,-20 0 16,20 0-16,0 0 0,-21 0 15,22 0-15,-1-21 0,-21 0 0,0 0 16,22 0-16,-22 0 0,0-22 16,0 22-16,0-21 0,1-22 0,-1 22 15,0-22-15,0 22 0,-21-21 0,0-1 16,0 1-16,0-1 0,0 22 15,0-22-15,0 1 0,0 20 0,0 1 16,0 0-16,0 21 0,0 42 16,-21 21-1,0 0-15,21 1 0,0 20 0,-21-20 16,-1 20-16,22 1 0,-21-1 16,21 1-16,0-1 0,0-21 15,0 22-15,0-22 0,0 1 0,0-22 16,0 0-16,21 0 0,-21 0 15,22-21-15,20 0 0,-21 0 0,0 0 16,22 0-16</inkml:trace>
  <inkml:trace contextRef="#ctx0" brushRef="#br0" timeOffset="73631.03">17865 7726 0,'0'0'0,"-22"-21"31,44 21 0,-1 0-31,0 0 0,0 0 0,0-21 16,0 21-16,1 0 0,-1-22 0,0 22 16,0 0-16,-21-21 0,21 21 15,-21-21-15,-21 21 16,0 0-1,0 0-15,0 0 0,-22 0 0,22 0 16,-21 21-16,-1-21 0,1 21 0,0 1 16,-1-1-16,1 0 0,21 0 15,0 0-15,0 22 0,21-22 16,0 0-16,0 0 0,0 0 0,21 0 16,0 1-16,0-22 0,21 21 15,-20 0-15,-1-21 0,21 0 0,-21 0 16,0 0-16,1 0 0,-1 0 15,0 0-15,0 0 0,0 0 16,-21-21 0,-21 21-1,0 0-15,-21 0 0,20 21 0,1-21 16,-21 21-16,21 0 0,0 22 16,-22-22-16,22 0 0,0 21 0,0 1 15,0-22-15,21 21 0,0-21 16,0 0-16,0 22 0,0-22 15,0 0-15,21-21 0,21 21 0,-21 0 16,22-21-16,-1 0 0,-21 0 0,21 0 16,1 0-16,-1 0 0,0-21 15,1 21-15,-1-21 0,-21 0 0,22 0 16,-1 0-16,0-1 0,-21-20 0,22 0 16,-22-1-16,21 1 0,-21 0 15,1-22-15,-1 1 0,0 20 0,0-20 16,0 21-16,-21-22 0,21 1 0,-21 20 15,0-20-15,0 20 0,0 1 16,0 21-16,0 0 0,0 0 16,-21 21-16,0 21 15,0 0-15,21 0 0,-21 21 0,0 1 16,-1 20-16,1-20 0,21 20 0,-21-21 16,0 22-16,21-1 0,0-20 15,0 20-15,0 1 0,0-22 0,0 0 16,0 1-16,0-1 0,42-21 0,-21 22 15,22-22-15,-22 0 0,21-21 16,1 21-16,-1-21 0,0 0 0,1 0 16,-1 0-16,0 0 0,1-21 0,-22 0 15,21 21-15,0-21 16,-20-22-16,-1 22 0,0-21 0,0 21 16,0-22-16,-21 1 0,21 21 0,-21-22 15,0 22-15,0 0 0,0 0 16,0 0-16,-21 21 15,0 0-15,0 21 0,21 0 16,-21 0-16,0 0 0,21 1 0,0-1 16,0 21-16,0-21 0,0 0 0,0 1 15,0 20-15,0-21 0,0 0 16,21 0-16,-21 1 0,21-22 16,0 0-16,0 21 0,0-21 0,22 0 15,-22 0-15,21 0 16,-21 0-16,22 0 0,-22-21 0,21-1 15,-21 22-15,1-21 0,20 0 0,-21-21 16,0 21-16,0-22 0,1 1 16,-1 0-16,0 20 0,0-20 0,0 0 15,-21 21-15,0-1 0,0 1 0,0 42 32,-21 1-32,21-1 15,-21 21-15,0-21 0,21 22 16,-21-22-16,21 21 0,0-21 0,-22 0 15,22 22-15,-21-22 0,21 0 0,0 0 16,0 0 0,0 1-16,0-44 31,0 1-15,0 0-16,0 0 0,21 0 0,1 0 15,-1-1-15,-21-20 0,21 0 0,0 21 16,21-22-16,-20 1 0,-1 0 15,0 20-15,21 1 0,-21 0 0,1 0 16,-1 21-16,0 0 0,-21 21 31,0 0-31,21 0 0,-21 1 0,0-1 0,0 21 16,21-21-16,-21 0 0,0 22 16,0-22-16,0 0 0,0 0 15,0 0-15,0 1 0,0-1 0,0 0 16,0 0-1,0-42 1,0 0 0,0 0-16,0-1 15,21 1-15,1 0 0,-1-21 0,0 21 16,0-22-16,0 22 0,22-21 16,-22-1-16,21 22 0,0 0 0,-20 0 15,-1 0-15,21 0 0,-21-1 0,0 22 16,1 0-16,-1 0 15,0 22-15,-21-1 16,0 21-16,0-21 0,0 0 16,0 22-16,0-22 0,0 21 0,0-21 15,0 1-15,0 20 0,0-21 16,0 0-16,0 0 0,0 1 0,0-1 16,21-21-16,0 21 0,0-21 0,1 0 15,20 0-15,-21 0 0,0 0 16,22 0-16,-22 0 0,21 0 0,-21 0 15,22 0-15,-1-21 0,0 0 16,1-1-16,-22 1 0,21 0 0,-21 0 16,22-21-16,-22-1 0,0 22 15,0-21-15,0 21 0,0-22 16,-21 22-16,0 0 0,0 0 0,-21 21 16,0 0-16,0 0 15,0 0-15,0 21 0,-1 0 16,1 21-16,0-20 0,0-1 0,21 21 15,-21-21-15,21 22 0,0-22 16,0 0-16,0 0 0,0 21 0,21-42 16,0 22-16,0-1 0,0-21 15,1 0-15,-1 21 0,0-21 0,21 0 16,-21 0-16,1 0 0,-1 0 0,0 0 16,0-21-16,21 21 0,-20-21 15,-1-1-15,0 1 0,0 0 16,-21-21-16,21 21 0,0-22 0,1 22 15,-22 0-15,0 0 0,21 0 16,-21-1-16,0 1 0,0 42 16,0 1-1,0-1-15,-21 0 0,21 21 16,-22-21-16,22 1 0,-21 20 0,0-21 16,21 0-16,0 0 0,0 1 15,0-1-15,0 0 16,0 0-16,0 0 15,21-21-15,0 0 16,1 0-16,-1-21 16,0 21-16,0-21 0,-21 0 0,21 0 15,0-1-15,1-20 0,-22 21 16,21-21-16,0 20 0,0-20 0,0 21 16,22-21-16,-43 20 0,21 1 15,0 21-15,-21 21 16,0 1-16,0 20 15,0-21-15,-21 0 0,21 22 16,-21-22-16,21 21 0,0-21 16,0 0-16,0 1 0,0-1 0,0 0 15,0 0-15,21-21 16,0 0-16,0 0 0,0 0 0,0 0 16,1 0-16,-1 0 0,0 0 0,0-21 15,0 21-15,22-21 0,-22 0 16,0-1-16,0-20 0,21 21 15,-20-21-15,-1-1 0,21 1 0,0-22 16,-20 22-16,-1-21 0,21 20 0,-21-20 16,0-1-16,1 22 0,-1-22 15,-21 22-15,21 0 0,-21-1 16,0 22-16,-21 21 16,0 21-16,-1 1 0,1-1 15,0 21-15,0 0 0,0 1 0,0 20 16,-1-20-16,22-1 0,0 21 15,0-20-15,0 20 0,0-20 0,0 20 16,0-21-16,0 22 0,22-43 0,-22 21 16,21 1-16,0-22 0,-21 0 15,21 0-15,0-21 0,0 21 0,1-21 16,-1 0-16,0 0 0,0 0 16,0 0-16,0 0 0,1-21 15,-1 21-15,0-21 0,0 0 16,0-21-16,0 20 0,1 1 15,20-21-15,0-22 0,1 22 16</inkml:trace>
  <inkml:trace contextRef="#ctx0" brushRef="#br0" timeOffset="73882.89">21738 7747 0,'0'0'0,"-42"0"0,21 0 15,-1 0-15,65 0 16,-22 0 0,21 0-16,1 0 0,20 0 15,-21 0-15,22 0 0,-1 0 0,-20 0 16,20 0-16,-20 0 0,-1 0 16,0 0-16,1 0 0,-22 0 0,0 0 15,0 0-15,0 0 0,0 0 16,-21-21-1,-21 21-15,0 0 0,0 0 16</inkml:trace>
  <inkml:trace contextRef="#ctx0" brushRef="#br0" timeOffset="77086.92">974 10329 0,'0'0'0,"-22"-21"16,1 21-1,21 21-15,0 1 16,0 20-16,0 0 16,0 1-16,0 20 0,0 1 0,0-1 15,0 1-15,0-1 0,0 1 16,0-1-16,0 1 0,0 20 0,0-20 15,0-1-15,0-20 0,21 20 16,-21-21-16,0 1 0,0-22 0,0 0 16,22 0-16,-1-21 15,0 0-15,0-21 16,-21-21-16,0 21 0,21-22 16,0 22-16,-21-21 0,22-1 0,-22-20 15</inkml:trace>
  <inkml:trace contextRef="#ctx0" brushRef="#br0" timeOffset="77306.8">868 10478 0,'0'0'0,"-43"-43"32,65 22-17,-1 0-15,0 21 0,21 0 0,-21 0 16,22-21-16,-1 0 0,0 21 15,1-22-15,20 22 0,-20-21 0,20 21 16,-21 0-16,1 0 16,-1 0-16,-21 0 0,0 0 0,1 0 15,-22 21-15,0 1 16,-22-1-16</inkml:trace>
  <inkml:trace contextRef="#ctx0" brushRef="#br0" timeOffset="77491.69">868 11007 0,'0'0'0,"0"42"0,0-21 0,0 0 0,21-21 15,0 22-15,0-22 16,0 0-16,1 0 0,20 0 0,-21 0 16,21-22-16,1 22 0,-1-21 15,0 0-15,1 0 0,-1 21 0,0-21 16,1 0-16,-1-1 0,0 22 15</inkml:trace>
  <inkml:trace contextRef="#ctx0" brushRef="#br0" timeOffset="77699.57">1587 10901 0,'0'0'16,"0"21"-16,0 0 0,0 0 0,0 1 0,0-1 15,0 0-15,-21 21 16,21-21-16,-21 22 0,21-1 0,0-21 15,0 22-15,0-22 0,0 0 16,0 0-16,-21 0 0,21 0 0,0 1 16,0-44 15,0-20-31,21 21 16</inkml:trace>
  <inkml:trace contextRef="#ctx0" brushRef="#br0" timeOffset="77875.47">1651 10710 0,'0'0'0,"0"-21"0,0 0 0,0 0 15,-21 21 17,42 0-1,0 0-31,0 0 0,0 0 15,1 0-15,-1-21 0</inkml:trace>
  <inkml:trace contextRef="#ctx0" brushRef="#br0" timeOffset="78115.33">2095 10245 0,'0'0'0,"-21"0"31,0 0-31,0 21 0,21 21 0,0 1 15,-21-1-15,21 0 0,-21 22 16,21-1-16,0 1 0,-22-22 0,22 22 16,0-1-16,0-21 0,0 22 15,0-22-15,0 1 0,0 20 0,0-21 16,0 1-16,0-1 0,0 0 0,0-20 16,0-1-16,22 0 0,-1 0 15,0-21-15,0 0 0,0 0 16,0-21-16,1 0 0,-1 0 15</inkml:trace>
  <inkml:trace contextRef="#ctx0" brushRef="#br0" timeOffset="78507.11">2328 11007 0,'0'0'0,"-21"0"0,-21 42 31,63-42-15,0 0-16,0 0 0,0-21 16,1 21-16,-1-21 0,21 0 15,-21-1-15,22 1 0,-1 0 0,-21 0 16,0 0-16,22 0 0,-22-1 16,0 1-16,-21 0 0,0 0 0,0 0 15,0 0-15,0-1 0,-21 22 16,0 0-16,-22 0 15,22 22-15,-21-22 0,-1 42 0,1-21 16,21 0-16,-21 22 0,-1-1 16,22-21-16,0 21 0,0 1 15,0-1-15,21 0 0,0 1 0,0-22 16,0 21-16,21-21 0,0 22 16,0-22-16,21-21 0,1 21 0,-1 0 15,0-21-15,22 0 0,-22 0 16,22 0-16,-1-21 0,1 0 0,-22 0 15,0 0-15,22-22 0,-22 22 16</inkml:trace>
  <inkml:trace contextRef="#ctx0" brushRef="#br0" timeOffset="79023.05">3789 10414 0,'0'0'0,"0"-21"0,0 0 0,0 0 0,0-1 15,0 1-15,-21 21 31</inkml:trace>
  <inkml:trace contextRef="#ctx0" brushRef="#br0" timeOffset="81478.89">3895 10710 0,'0'-21'16,"42"0"-1,-42 0 1,0 0-16,0 0 15,-21 21-15,-22 0 0,22-22 16,0 22-16,-21 0 0,21 0 16,-22 0-16,1 0 0,0 0 0,20 0 15,-20 0-15,21 22 0,-21-1 16,20 21-16,-20-21 0,21 22 0,0-22 16,0 21-16,-1 0 0,22 1 0,-21-22 15,21 21-15,0 1 0,0-22 16,0 21-16,21-21 0,1 0 0,-1 1 15,21-1-15,-21 0 0,0-21 16,22 0-16,-22 0 0,21 0 0,1-21 16,-22 0-16,21-1 0,0 1 0,1 0 15,-22 0-15,21-21 16,-21 20-16,22-20 0,-22 0 0,0-1 16,0 1-16,-21-21 0,21 20 15,-21-20-15,22-1 0,-22 1 0,0-1 16,0 1-16,0-1 0,0 22 0,0 0 15,0-22-15,0 43 0,0-21 16,0 20-16,0 1 0,-22 0 0,1 21 16,0 0-16,0 21 15,0 0-15,0 1 0,21 20 0,-22 0 16,22 1-16,-21 20 0,21 1 0,0-1 16,0 22-16,0-22 0,0 1 15,0-1-15,0-20 0,0 20 16,0-21-16,21 1 0,1-1 0,-1 0 15,0 1-15,-21-22 0,21 0 16,0 0-16,0 0 0,1-21 0,20 0 16,-21 0-16,0 0 0,0 0 0,1-21 15,20 0-15,-21 21 0,21-21 16,-20-21-16,20 20 0,-21 1 0,21-21 16,-20 21-16,-1-22 0,0 22 0,0-21 15,-21 21-15,0-22 0,21 22 16,-21 0-16,0 0 0,0 0 0,0 42 31,0 0-31,-21 0 16,21 0-16,0 1 0,0-1 0,-21 0 15,21 21-15,0-21 0,0 22 16,0-22-16,0 0 0,0 21 0,0-20 16,21-1-16,0 0 0,0-21 0,1 21 15,-1 0-15,0-21 0,21 0 0,-21 0 16,22 0-16,-22 0 0,21 0 15,1-21-15,-22 21 0,21-21 0,0 0 16,1 0-16,-22-1 0,21 1 0,-21-21 16,1 21-16,-1 0 0,0-22 0,-21 1 15,0 0-15,0-1 16,0 1-16,0-22 0,-21 22 0,-22 0 16,22-1-16,-21 1 0,0 21 15,-1-21-15,1 42 0,0 0 0,-1 0 16,1 0-16,0 21 0,-1 0 0,22 21 15,-21 1-15,21 20 0,-1-21 16,1 22-16,21-22 0,0 1 0,0 20 16,0-21-16,21-20 0,1 20 0,-1 0 15,21-21-15,-21 1 0,22-1 0,-1 0 16,0-21-16,22 0 0,-22 0 16,0 0-16,22 0 0,-22 0 0,1-21 15,-1 0-15,21 21 0,-20-22 16,-22 1-16,21 0 0,1 0 15,-22 0-15,21-22 0,-21 22 0,0-21 16,1 21-16,-22-22 0,0 1 0,21 21 16,-21-21-16,0 20 0,0 1 15,0 0-15,0 0 0,0 42 16,0 0-16,0 22 16,0-22-16,0 21 0,-21-21 15,21 22-15,0-22 0,0 21 0,0-21 16,0 22-16,0-22 0,0 0 0,0 0 15,0 0-15,0 0 0,21 1 16,0-22 0,0 0-16,0 0 0,22 0 0,-22 0 15,21-22-15,0 22 0,1-21 0,-22 0 16,21 0-16,1 0 0,-22 0 16,21-1-16,-21 1 0,0 0 0,1-21 15,-1 21-15,0-1 0,-21-20 0,0 21 16,0 0-16,0 42 31,-21-21-31,0 21 0,-1 0 16,22 0-16,-21 22 15,0-22-15,0 0 0,21 0 0,0 0 0,0 1 16,0-1-16,0 0 16,21-21-1,0 0-15,0 0 0,22 0 16,-22 0-16,21 0 0,-21-21 0,1 0 15,20-1-15,-21 1 0,0 21 16,0-42-16,-21 21 0,0 0 0,22-1 16,-22-20-16,0 21 0,0-21 0,0 20 15,0 1-15,-22-21 0,1 21 16,0 0-16,21-1 0,-21 22 0,21-21 16,-21 0-16,42 21 31,0 0-16,21 0-15,-20 0 0,-1 0 0,21 21 16,-21-21-16,22 21 0,-1 1 16,0-1-16,1 0 0,-1 21 0,0-21 15,-21 1-15,22-1 0,-22 21 0,0-21 16,-21 0-16,0 22 0,0-22 16,0 0-16,0 0 0,0 0 0,0 1 15,-21-1-15,0-21 0,0 21 16,-1-21-1,1 0-15,21-21 16,0 0-16,0-1 0,0 1 16,0 0-16,0-21 15,0-1-15,21 22 0,1-42 0,-1 20 16,0 1-16,0-21 0,21 20 0,1-20 16,-1 20-16,0 22 0,22 0 15,-22 0-15,1 0 0,20 21 0,-21 0 16,1 21-16,-1 0 0,-21 0 0,0 22 15,1-1-15,-1 0 0,0 1 16,-21-1-16,0 0 0,0 1 0,0-1 16,0 0-16,0 1 0,0-22 0,-21 0 15,0 0-15,-1 0 0,22 0 16,-21 1-16,0-22 16,42 0-1,0-22-15,1 1 16,-1 0-16</inkml:trace>
  <inkml:trace contextRef="#ctx0" brushRef="#br0" timeOffset="83174.92">7874 10097 0,'0'0'16,"21"-22"-16,-21 1 0,0 0 0,-21 21 16,0 21-1,0 0-15,-1 1 0,1 20 16,0 0-16,0 1 0,0-1 0,0 21 15,-1 1-15,1-22 0,0 22 16,0-1-16,21-20 0,-21-1 0,0 21 16,-1-20-16,1-1 0,21-21 0,-21 22 15,0-22-15,0 0 0,21 0 16,-21-21-16,-1 0 16,22-21-1,0 0-15,0 0 0,0-1 16,0 1-16,0-21 0,0 0 0,0-1 15,0 1-15,0 0 0,0-1 16,0 1-16,0 0 0,22 20 16,-22-20-16,0 21 0,21 21 15,-21 21-15,0 0 0,0 0 16,0 1-16,0 20 0,0 0 16,21 1-16,-21-22 0,21 21 0,-21 0 15,21-20-15,-21 20 0,21-21 0,1 0 16,-1 0-16,0 1 0,0-1 15,0 0-15,0-21 0,22 21 0,-1-21 16,-21 0-16,22 0 0,20 0 0,-21 0 16,1 0-16,-1 0 0,0 0 15,1-21-15,-1 0 0,0 0 16,-20-1-16,20 1 0,-21 0 0,-21 0 16,21-21-16,-21-1 0,0 1 15,0 21-15,0-22 0,0 1 0,0 21 16,0 0-16,0 0 0,0-1 0,-21 44 31,21-1-31,0 0 0,0 0 0,-21 0 16,21 22-16,0-22 0,0 0 0,0 21 15,0-21-15,21 1 0,0-1 16,0 0-16,1 0 0,-1-21 0,0 21 16,21-21-16,-21 0 0,22 0 0,-22 0 15,21 0-15,1 0 16,-22 0-16,21-21 0,0 21 0,1-21 15,-22 0-15,21 0 0,-21-1 0,1 1 16,-1-21-16,0 21 0,-21-22 16,0 1-16,0 0 0,0-22 0,-21 22 15,0 0-15,-22-1 0,22 22 0,-21-21 16,-1 21-16,1-1 0,0 22 16,-1 0-16,1 0 0,0 0 0,-1 0 15,1 22-15,0-1 0,-1 0 0,22 21 16,0-21-16,0 22 0,0-1 15,21 0-15,0 1 0,0-1 0,0 0 16,21 1-16,0-1 0,21 0 16,-20-20-16,20-1 0,0 0 15,1 0-15,-1 0 0,21 0 0,-20-21 16,20 0-16,1 0 0,-1 0 0,1 0 16,20 0-16,-20 0 0,21 0 15,-22 0-15,22-21 0,-22 0 0,1 0 16,-1 0-16,1 0 0,-1-1 0,-20-20 15,-1 21-15,0-21 0,-21-1 16,1 1-16,-22 0 0,0 20 0,0-20 16,0 0-16,-22 21 0,-20-1 0,0 1 15,21 0-15,-22 21 0,-20 0 16,20 0-16,1 0 0,0 21 16,-22 0-16,43 1 0,-21 20 0,-1-21 15,22 21-15,0-20 0,0 20 16,21-21-16,0 21 0,0-20 0,0-1 15,0 0-15,21 0 0,0 0 0,0-21 16,1 0-16,20 21 0,-21-21 16,21 0-16,1 0 0,-1 0 0,-21 0 15,22-21-15,-1 0 0,-21 21 0,21-21 16,-20 0-16,-1 0 0,0-22 16,0 22-16,0 0 0,0-21 0,-21 20 15,0 1-15,22 0 0,-22 0 0,21 0 16,-21 42-1,0 0 1,0 0-16,0 0 0,0 1 0,-21 20 16,21-21-16,0 0 0,0 22 15,0-22-15,0 0 0,0 0 0,21 0 16,0 0-16,0 1 0,0-1 0,22 0 16,-1-21-16,-21 0 0,21 21 15,1-21-15,20 0 0,-20 0 0,-1 0 16,21 0-16,-20 0 0,20-21 0,-20 21 15,20-21-15,-21 0 0,1-1 16,-1 1-16,0-21 0,1 21 0,-22-22 16,21 22-16,-21-21 0,1 0 15,-1-1-15,-21 1 0,0 0 16,0-1-16,0 1 0,-21 21 0,-1 0 16,1-22-16,-21 43 0,21-21 15,-22 21-15,1 0 0,0 0 0,-1 21 16,1 0-16,0 1 0,-1 20 0,22-21 15,-21 21-15,21 1 0,-22-1 16,22 0-16,0 1 0,21-22 16,0 21-16,0 1 0,0-22 0,0 0 0,42 0 15,-20 0-15,-1 0 0,21-21 16,-21 0-16,22 0 0,-22 0 16,21 0-16,0 0 0,-20 0 0,20-21 15,-21 0-15,21 0 0,-20 0 16,20-22-16,-21 1 0,0 0 0,0-1 15,1-20-15,-1 21 0,0-22 0,0 1 16,0-1-16,-21 1 0,0-1 16,0 1-16,0-1 0,0 1 0,0 20 15,0 1-15,0 21 0,0 0 16,0-1-16,-21 44 0,0-1 16,0 21-16,0-21 0,-1 43 0,22-22 15,-21 22-15,0-22 0,21 21 16,-21 1-16,21-22 0,0 22 15,0-22-15,0 22 0,0-22 0,0 0 16,0 1-16,0-1 0,0-21 16,21 21-16,0-20 0,0-22 0,1 21 15,20-21-15,-21 0 0,0 0 0</inkml:trace>
  <inkml:trace contextRef="#ctx0" brushRef="#br0" timeOffset="83719.06">12001 10202 0,'0'0'0,"0"22"16,22-22-1,-1 0-15,21 0 0,0 0 0,1 0 16,20 0-16,1 0 0,-1 0 16,22 0-16,-22 0 0,1 0 15,-1 0-15,1-22 0,-1 22 0,1 0 16,-22-21-16,22 21 0,-43 0 0,21-21 15,-21 0-15,1 21 0,-22-21 16,0 0-16,-22-1 0,1 22 16,0-21-16,-21 21 0,21-21 0,-22 0 15,1 21-15,0 0 0,20 0 16,1-21-16,0 21 0,0 0 0,0 0 16,42 0 30,0 21-46,-21 0 0,21 0 0,0 0 16,-21 1-16,0-1 0,0 21 16,0-21-16,0 22 0,0-22 0,0 21 15,0-21-15,-21 22 0,0-22 0,0 21 16,0-21-16,-22 0 0,22 1 16,0-1-16,0 0 0,0-21 15</inkml:trace>
  <inkml:trace contextRef="#ctx0" brushRef="#br0" timeOffset="84099.68">14563 9864 0,'0'0'0,"0"-43"15,0 22-15,-22 21 32,22 21-32,0 1 15,0 20-15,-21 0 0,21 1 0,-21-1 16,21 21-16,-21-20 0,21 20 0,-21-20 15,0 20-15,21 1 0,-22-22 16,1 21-16,0-20 0,0-1 0,0 0 16,0-20-16,-1 20 0,22-21 0,-21-21 15,21 21-15,0-42 32,21 0-32,-21 0 15,22 0-15,-22-22 0,0 22 16</inkml:trace>
  <inkml:trace contextRef="#ctx0" brushRef="#br0" timeOffset="84938.29">14351 10118 0,'0'0'16,"0"-43"-16,0 1 0,0 0 0,0-22 0,0 22 15,0 21-15,21-22 0,0 1 16,0 21-16,1 0 0,-1 0 0,0-1 16,21 1-16,1 21 0,-1 0 0,0 0 15,1 0-15,-1 21 0,0 1 16,1 20-16,-22-21 0,21 21 0,0 1 15,-20-1-15,-1-21 0,-21 22 16,0-1-16,0 0 0,0-21 16,-21 22-16,-1-22 0,1 0 0,-21 0 15,0 0-15,-22 1 0,22-1 0,-22-21 16,1 21-16,20-21 0,-20 0 16,21 0-16,-1 0 0,1 0 0,21 0 15,0 0-15,-1 0 0,1-21 0,21 0 16,0-1-16,0 1 15,0 0-15,0 0 0,21 0 0,1 21 16,-1 0-16,0 0 0,0 0 16,0 0-16,0 21 0,1 0 0,-1 0 15,0 0-15,0 22 0,-21-22 16,21 21-16,0 1 0,-21-1 16,0-21-16,22 21 0,-1-20 0,-21 20 15,21-21-15,0 0 0,-21 0 0,21 1 16,0-22-16,1 0 0,-1 21 15,21-21-15,-21 0 0,22 0 0,-1 0 16,0-21-16,1 21 0,-1-22 0,0 1 16,1 0-16,-1 0 0,0 0 15,1-22-15,-1 1 0,0 21 0,-21-21 16,22-1-16,-22 1 0,0 21 0,0-22 16,-21 22-16,0 0 0,0 0 15,0 0-15,-21 21 16,0 21-1,-21 0-15,20 0 0,1 0 16,0 22-16,0-1 0,0-21 0,0 22 16,-1-1-16,22 0 0,-21-21 15,21 22-15,0-22 0,0 0 0,21 0 16,1 0-16,-1 1 0,21-1 0,0-21 16,1 0-16,-1 0 0,0 0 15,1 0-15,-1 0 0,0-21 0,1-1 16,-1 22-16,0-21 0,1-21 0,-22 21 15,0 0-15,0-22 0,0 1 16,1 0-16,-1-1 0,-21 22 16,0-21-16,0-1 0,0 1 0,0 0 15,0-1-15,-21 22 0,-1 0 16,-20-21-16,0 42 0,21 0 0,-43 0 16,22 0-16,-1 0 0,-20 21 0,21 0 15,-1 21-15,1-20 0,0 20 16,-1 0-16,1 1 0,21-22 0,0 21 15,21 0-15,0-20 0,0 20 0,0-21 16,0 0-16,21 0 16,0 1-16,21-1 0,1-21 0,-1 0 0,21 0 15,-20 0-15,20 0 0,1 0 16,-22-21-16,22-1 0</inkml:trace>
  <inkml:trace contextRef="#ctx0" brushRef="#br0" timeOffset="85439.07">16319 9716 0,'0'0'0,"0"-43"0,0-41 31,-21 84-31,21 21 0,-21 0 16,0 0-16,0 21 0,0 22 0,21-22 16,-22 22-16,22-22 0,-21 22 15,21-1-15,-21-21 0,21 1 0,0 20 16,0-20-16,0-1 0,0 0 15,0 1-15,0-1 0,-21 0 16,21-21-16,0 22 0,0-22 0,0 0 16,-21-21-16,21 21 0,0-42 31,0 0-31,0 0 16,0 0-16,0-1 0,0 1 0,21-21 15,0 0-15,0 20 0,0-20 16,1 21-16,-1-21 0,21-1 0,-21 22 15,22 0-15,20-21 0,-21 20 0,1 22 16,-1-21-16,0 21 16,1 0-16,-1 0 0,0 21 0,-20 1 15,-1-1-15,0 0 0,-21 0 0,21 21 16,-21-20-16,0 20 0,0 0 16,-42-21-16,21 22 0,-1-22 0,-20 21 15,0-21-15,-1 1 0,1-1 0,0 0 16,-1 0-16,1-21 0,0 0 15,-1 21-15,1-21 0,0 0 0,21 0 16,-22 0-16,43-21 16,0 0-1,21 0-15,1 21 0,20-21 0,-21-1 16,21 1-16,22 0 0</inkml:trace>
  <inkml:trace contextRef="#ctx0" brushRef="#br0" timeOffset="85846.84">17378 9948 0,'0'0'0,"0"-21"0,-21 21 15,-1 0-15,1 21 0,-21 1 16,21-1-16,0 0 0,-22 0 0,22 21 16,-21-20-16,21 20 0,-22 0 15,22-21-15,0 22 0,0-1 0,0 0 16,-1-20-16,22 20 0,0-21 15,0 21-15,0-20 0,0-1 16,22 0-16,-1 0 0,21-21 16,-21 0-16,22 0 0,-1 0 0,0 0 15,1-21-15,-1 21 0,0-21 16,1 0-16,-1-1 0,-21 1 0,21 0 16,-20-21-16,-1 21 0,0-22 0,0 22 15,-21-21-15,0-1 0,0 1 16,0 0-16,0-1 0,-21 1 0,-21 21 15,20 0-15,-20-22 0,21 43 0,-21-21 16,-1 21-16,1 0 16,0 0-16,-1 0 0,22 0 0,-21 21 15,21 1-15,-1-22 0,1 21 0,21 0 16,0 0-16,0 0 16,21 0-16,1-21 0,20 0 0,-21 0 15,43 0-15,-22 0 0,0 0 0</inkml:trace>
  <inkml:trace contextRef="#ctx0" brushRef="#br0" timeOffset="86119.19">18267 9589 0,'0'0'0,"0"-22"0,0 1 0,0 0 16,0 0-16,-21 42 15,-1 0-15,1 22 16,0-1-16,0 0 0,-21 22 0,20-22 15,-20 22-15,21-1 0,-21-21 16,20 22-16,-20-22 0,21 1 0,21 20 16,0-21-16,0 1 0,0-1 0,0-21 15,0 22-15,0-22 0,0 0 16,0 21-16,21-42 0,0 21 0,0-21 16,1 0-16,-1 0 0,0 0 15,0 0-15,0 0 0,0 0 0,1-21 16,20 0-16,-21 0 0,0 0 15,0 0-15</inkml:trace>
  <inkml:trace contextRef="#ctx0" brushRef="#br0" timeOffset="86303.19">17843 9948 0,'-42'0'15,"84"0"-15,-105 0 0,63-21 0,21 21 31,0 0-31,0 0 16,22 0-16,-1 0 0,0 0 16,-20 0-16,41-21 0,-21 21 0,22-21 15,-1 21-15,1 0 0,21-21 16</inkml:trace>
  <inkml:trace contextRef="#ctx0" brushRef="#br0" timeOffset="86563.04">19579 9229 0,'-21'-21'0,"42"42"0,-63-42 0,42-1 0,-21 22 16,-1 0-16,1 0 16,0 0-16,0 0 0,0 0 0,0 22 15,-1-1-15,1-21 0,0 21 16,21 0-16,-21 0 0,21 0 15,0 1-15,0-1 0,0 0 16,0 0-16,21-21 16,0 0-16,0 0 0,1 21 0,-1-21 15,21 0-15,-21 0 0,22 0 16,-22 0-16,21 0 0</inkml:trace>
  <inkml:trace contextRef="#ctx0" brushRef="#br0" timeOffset="86999.09">19791 8911 0,'0'0'15,"-21"-21"-15,-22 0 0,1 0 0,0 0 0,-22-1 16,1 22-16,20 0 0,-20 0 0,-1 0 16,22 0-16,-22 0 0,22 22 15,-21-1-15,20 21 0,1-21 0,0 22 16,-1-1-16,22 0 0,-21 1 15,21 20-15,-1-21 0,1 1 0,0 20 16,21-20-16,0-1 0,0 21 16,0-20-16,21 20 0,0-20 15,22-1-15,-1 21 0,0-41 0,22 20 16,-22 0-16,22-21 0,-1 1 0,1-22 16,-1 0-16,-20 0 0,20 0 15,1 0-15,-22 0 0,21-22 0,-20 1 16,20 0-16,1-21 0,-22-1 15,0-20-15,1 21 0,-1-22 0,0 22 16,-20-22-16,-1 22 0,0-22 0,0 1 16,0-1-16,-21 1 0,0 21 15,0-22-15,0 1 0,-21 20 0,0 1 16,-21 21-16,-1-22 0,-20 22 16,-22 21-16,0 0 0,1 0 15,-1 0-15,0 21 0,22 1 0,-22-1 16,22 0-16,-1 21 0,-20 1 15,20-22-15,1 21 0</inkml:trace>
  <inkml:trace contextRef="#ctx0" brushRef="#br0" timeOffset="87995.72">1270 12827 0,'0'0'0,"21"-21"0,0-21 15,0 20-15,1 1 0,-1-21 0,-21 21 16,0 0-16,0-1 0,-21 1 16,-1 0-16,1 21 0,-21 0 0,-22 0 15,22 0-15,0 0 0,-22 21 16,22 0-16,-22 1 0,22 20 0,0 21 15,-1-20-15,22 20 0,-21 1 16,21 20-16,0-20 0,21-1 16,0 1-16,0-1 0,0 1 0,0-1 15,0 1-15,21-22 16,21 1-16,-21-1 0,43-21 0,-22 0 16,22 0-16,-22-21 0,43 0 15,-22 0-15,1-21 0,20-21 0,1 21 16,-22-22-16,22 1 0,-21 0 15,-1-1-15</inkml:trace>
  <inkml:trace contextRef="#ctx0" brushRef="#br0" timeOffset="88578.91">1968 12594 0,'0'0'0,"-21"-42"0,0 21 0,0 21 16,0 0-16,0 0 15,-1 21-15,-20 0 0,21 0 0,0 22 16,21-1-16,-21 21 0,21-20 15,-22 20-15,22 1 0,-21-1 0,21 1 16,0-22-16,0 22 0,0-22 16,-21 0-16,21 1 0,0-1 0,0-21 15,0 21-15,0-20 0,0-1 16,21-42 0,-21-1-1,21 22-15,1-21 0,-1 0 16,-21-21-16,21 21 0,0-1 0,0-20 15,0 0-15,1 21 0,-1-22 16,0 22-16,0 0 0,0 0 16,0 0-16,1 21 0,-1 0 0,0 21 15,0 0-15,-21 0 0,21 0 16,0 0-16,-21 1 0,22 20 16,-22-21-16,0 21 0,0-20 0,0 20 15,0-21-15,0 0 0,0 0 16,21 1-16,-21-1 0,21-21 0,0 0 15,0 0-15,0 0 0,1 0 16,-1-21-16,21 21 0,0-22 0,-20 1 16,20 0-16,-21 0 0,21-21 0,-20 20 15,20-20-15,-21 21 16,0-21-16,-21-1 0,21 22 0,-21-21 16,22 21-16,-22-1 0,0 44 31,0-1-31,-22 0 0,22 0 15,-21 21-15,21-20 0,0-1 0,-21 0 16,21 21-16,-21-21 0,21 1 16,-21-1-16,21 0 0,0 0 0,0 0 15,21-42 17,0 21-32,0 0 0</inkml:trace>
  <inkml:trace contextRef="#ctx0" brushRef="#br0" timeOffset="88746.82">2603 12827 0,'0'0'0,"-21"-21"0,21 0 0,-21 0 15,21-1-15,0 1 0,-21 21 16,0 0-16,42 0 47,0 0-47,0 0 0,0 0 15,1 0-15</inkml:trace>
  <inkml:trace contextRef="#ctx0" brushRef="#br0" timeOffset="88974.74">3069 12467 0,'0'0'0,"21"0"31,-21 43-31,0-22 0,0 21 15,0 0-15,0 1 0,-21 20 0,21-20 16,-21 20-16,21 1 0,-21-22 16,0 21-16,-1-20 0,22-1 0,0 0 15,-21 1-15,21-1 16,0-21-16,0 0 0,0 1 0,0-1 16,21 0-16,1-21 0,-1 0 15,0 0-15,0 0 0,21-21 0,1 0 16</inkml:trace>
  <inkml:trace contextRef="#ctx0" brushRef="#br0" timeOffset="89459.46">3958 12912 0,'0'0'16,"21"-43"-16,0 22 0,-21 0 0,0 0 0,0 0 16,0 0-16,-21-1 15,0 22-15,0 0 0,-21 0 0,-1 0 16,1 0-16,0 0 0,-22 0 15,22 22-15,-1-1 0,-20 21 0,21-21 16,-1 22-16,1-1 0,0 0 16,20 1-16,-20-1 0,21 0 0,0 1 15,0-1-15,21-21 0,0 21 0,0-20 16,0-1-16,0 0 0,21 0 16,0 0-16,21-21 0,-21 0 0,22 0 15,20 0-15,-20-21 0,20 0 16,-21 0-16,22 0 0,-1-22 0,-20 1 15,20 0-15,-20-1 0,-1 1 16,-21-22-16,21 1 0,-20-1 16,-1 1-16,0-1 0,0 1 0,-21-1 15,0 1-15,0 21 0,0-22 16,0 22-16,0 21 0,0-1 0,0 1 16,-21 21-16,0 0 15,0 21-15,-1 1 0,1 20 0,21 0 16,-21 1-16,21 20 0,-21 1 0,21-1 15,0 22-15,0-22 0,0 1 16,0-1-16,0-20 0,0 20 0,0-21 16,0-20-16,21 20 0,0-21 15,-21 0-15,21 0 0,1 1 16,20-22-16,-21 0 0,21 0 0,-20 0 16,20 0-16,0-22 0,1 1 15</inkml:trace>
  <inkml:trace contextRef="#ctx0" brushRef="#br0" timeOffset="90119.34">4932 12298 0,'0'0'0,"-21"0"15,-1 21 1,1 0-16,21 0 0,-21 22 0,0-1 0,21 0 15,0 1-15,-21-1 0,0 22 16,21-1-16,-22-21 0,22 22 16,-21-1-16,0 1 0,0-22 0,21 1 15,-21-1-15,21 0 0,-21 1 16,21-22-16,0 0 0,0 0 0,0 0 16,0-42 15,0 0-31,0 0 0,0 0 0,21-22 15,0 1-15,0 21 0,0-22 16,0-20-16,1 21 0,-1-1 0,0 1 16,21 0-16,-21-1 0,22 1 15,-1 21-15,-21 0 0,22-1 16,-1 22-16,0 0 0,1 0 0,-22 22 16,21-1-16,0 21 0,1-21 15,-22 22-15,0-1 0,0 0 0,-21 1 16,0-1-16,0 0 0,0-21 0,-21 22 15,0-1-15,-21-21 0,20 22 16,-20-22-16,0 0 0,-1 21 0,1-42 16,0 21-16,21 1 0,-22-22 15,22 0-15,-21 0 0,21 0 0,-1 0 16,1 0-16,0-22 16,21 1-16,0 0 15,0 0-15,0 0 0,21 0 16,0-1-16,1 1 0,-1 0 0,0-21 15,21 21-15</inkml:trace>
  <inkml:trace contextRef="#ctx0" brushRef="#br0" timeOffset="90515.11">5503 12806 0,'0'0'16,"0"-21"-16,-21 0 0,21-1 0,0 1 15,0 0-15,0 0 16,21 0-16,0 0 0,22 21 16,-22-22-16,21 22 0,-21 0 0,22 0 15,-22 0-15,21 0 0,1 0 16,-1 22-16,-21-1 0,21 0 0,-20 21 16,-1-21-16,0 22 0,0-1 0,-21-21 15,0 22-15,0-22 0,0 21 16,0-21-16,0 0 0,-21 22 0,0-22 15,0 0-15,-1-21 0,22 21 0,0 0 16,-21-21-16,0 0 0,0 0 16,21-21-1,0 0-15,0 0 16,0 0-16,0 0 16,0-22-16,0 22 0,21-21 0,0-1 15,0 1-15,1 0 0,-1-1 0,21 22 16,-21-21-16,22 21 0,-22 0 15,21-22-15,0 22 0,-20 0 0,20 0 16,0 21-16,-21-21 0</inkml:trace>
  <inkml:trace contextRef="#ctx0" brushRef="#br0" timeOffset="92082.96">6477 12573 0,'0'-21'0,"0"42"0,0 0 16,0 22-16,0-22 0,-21 21 0,0 0 15,-1 1-15,22-22 0,0 21 0,-21 1 16,21-22-16,-21 21 0,21-21 15,0 0-15,0 22 0,0-22 16,0 0-16,21 0 0,0-21 16,1 0-16,-1 0 0,0 0 0,0 0 15,21 0-15,-20 0 0,20-21 16,-21 0-16,21 0 0,-20 0 0,-1-1 16,21 1-16,-21 0 0,-21 0 15,0-21-15,0 20 0,0-20 0,0 21 16,0-21-16,-21 20 0,-21-20 0,21 21 15,-22 0-15,1 0 0,21 21 16,-22-22-16,1 22 0,21 0 0,0 0 16,0 0-16,-1 0 0,44-21 31,-1 21-31,21-21 0,0 21 16,1 0-16,-1-21 0,0 21 0,1 0 15,-1-21-15,22 21 0,-22 0 16,0 0-16,1 0 0,-1 21 0,0 0 15,-21-21-15,22 21 0,-22 0 16,0 1-16,-21 20 0,0-21 0,0 21 16,0-20-16,0-1 0,0 21 0,0-21 15,-21 22-15,0-22 0,21 0 16,-21 0-16,21 0 0,0 0 16,0 1-16,21-22 31,0-22-31,0 1 15,0 21-15,22-21 0,-22-21 0,0 21 16,0-1-16,0-20 0,0 21 16,1-21-16,-1 20 0,0-20 0,-21 21 15,0 0-15,21 0 0,0 21 16,-21 21 0,0 0-16,0 0 15,-21 0-15,21 22 0,0-22 16,-21 0-16,21 21 0,0-21 15,0 1-15,0-1 0,0 0 0,0 0 16,0 0-16,21 0 16,0-21-16,0 0 0,1 0 0,20 0 15,-21 0-15,0 0 0,22 0 0,-22-21 16,0 21-16,21-21 0,-21 0 16,1 0-16,20 0 0,-21-22 0,0 22 15,0-21-15,-21 21 0,0-22 16,22 1-16,-22 21 0,0-22 0,0 22 15,0 0-15,0 0 0,0 0 0,0 42 32,-22 0-17,22 0-15,0 0 0,0 22 0,0-22 16,0 21-16,0 1 0,0-22 0,0 21 16,0-21-16,0 22 0,22-22 15,-1 0-15,0 0 0,0 0 0,21-21 16,-20 21-16,20-21 0,-21 0 15,21 0-15,1 0 0,-1 0 0,-21-21 16,22 0-16,-1 21 0,-21-21 0,21-21 16,-20 20-16,-1 1 0,21-21 15,-21 21-15,0-22 0,1 1 16,-22 21-16,0-21 0,21 20 0,-21-20 16,0 21-16,0 0 0,0 0 15,-21 42 1,21 0-16,-22 0 0,22 0 15,0 0-15,0 1 0,0 20 16,0-21-16,0 21 0,0-20 0,0-1 16,0 21-16,0-21 0,0 0 15,22 1-15,-22-1 0,21-21 0,-21 21 16,0 0 0,0-42-1,-21 0 1,-1 21-16,1-21 0,21-1 15,-21 22-15,0-21 0,0 21 16,0 0-16,-1 0 16,22 21-16,0 1 15,0-1-15,0 0 0,0 0 16,22 0-16,-1-21 0,0 21 16,0-21-16,0 0 0,0 22 0,22-22 15,-22 0-15,21 0 0,1 0 16,-1 0-16,-21 0 0,21 0 0,1-22 15,-1 22-15,0-21 0,1 0 16,-22 0-16,21 0 0,-21 0 0,22-1 16,-22-20-16,0 21 0,0-21 0,0-1 15,1 22-15,-22-21 0,0-1 16,21 1-16,-21 21 0,0 0 0,0 0 16,0-1-16,-21 1 0,-1 21 15,-20 0-15,21 21 0,0 1 16,0 20-16,-1-21 0,1 21 0,21-20 15,0 20-15,0 0 0,0-21 16,0 22-16,0-22 0,21 0 0,1 0 16,-1 0-16,0-21 0,0 0 0,0 22 15,22-22-15,-22 0 0,0 0 16,21 0-16,-21-22 0,1 1 16,20 0-16,-21 0 0,0 0 0,0 0 15,1-1-15,-1 1 0,0 0 0,0 0 16,-21 0-16,21 0 0,0-1 0,1 22 15,-1 0 1,-21 22-16,0-1 16,0 0-16,0 0 0,0 0 0,0 22 15,-21-22-15,21 0 0,0 0 16,-22-21-16,22 21 0</inkml:trace>
  <inkml:trace contextRef="#ctx0" brushRef="#br0" timeOffset="92686.61">11091 12446 0,'0'0'15,"-42"0"-15,21 0 0,-22 0 0,22 0 0,0 0 16,42 0 15,22 0-31,-1 0 0,0 0 0,22 0 16,-1 0-16,1 0 0,20 0 15,-20 0-15,-1 0 0,22 0 16,0 0-16,-22 0 0,22-21 0,-22 0 16,22 21-16,-21-21 0,-1 21 0,-21-22 15,1 22-15,-22-21 0,0 21 16,-21-21-16,-21 0 15,0 21-15,-22-21 0,1 21 0,0 0 16,-22-21-16,22 21 0,0 0 16,-22-22-16,22 22 0,21-21 0,-1 21 15,1 0-15,42 0 32,-21 21-32,22 1 0,-1-1 15,0 0-15,0 0 0,0 0 0,0 0 16,22 1-16,-22-1 0,0 0 15,0 0-15,-21 21 0,0-20 0,0-1 16,0 0-16,0 0 0,-42 0 0,42 0 16,-42 1-16,20-1 0,1 0 0,-21 0 15,21-21-15,-22 0 0,22 0 16,0 0-16</inkml:trace>
  <inkml:trace contextRef="#ctx0" brushRef="#br0" timeOffset="93375.22">14139 11748 0,'0'-22'16,"0"44"-16,-21-44 0,0 1 0,0 21 0,0 0 16,-1 0-16,-20 0 0,21 0 15,-21 0-15,-1 0 0,22 21 0,-21 1 16,-1 20-16,22-21 0,-21 43 0,21-22 15,0 0-15,-1 22 0,1-1 16,0 1-16,21-22 0,-21 22 0,21-22 16,0 21-16,0-20 0,0-1 15,21 0-15,0-20 0,0 20 0,1-21 16,20 0-16,-21 0 0,21-21 0,1 0 16,-1 0-16,22 0 0,-22 0 15,0 0-15,22-21 0,-22 21 16,0-21-16,1 0 0,-22 0 0,0 0 15,0-1-15,-21 1 0,0 0 16,0-21-16,-21 21 0,0-1 0,0-20 16,0 21-16,-22 0 0,1-22 0,0 22 15,20 0-15,-20 21 0,0 0 0,21 0 16,-1 0-16,1 0 0,0 21 0,21 0 16,-21 1-16,21-1 0,0 21 15,0 0-15,0-20 0,0 20 0,0 21 16,0-20-16,0-1 0,0 22 0,0-1 15,0 1-15,0-1 0,0 1 16,0 20-16,0-20 0,-21-1 16,0 1-16,21-22 0,0 22 0,-22-22 15,22 0-15,-21 1 0,0-1 0,21-21 16,0 0-16,0 0 0,-21-21 16,21-21-1,0 0-15,21 0 0,0-21 16,0 20-16,1-20 0,-1 0 15,0-1-15</inkml:trace>
  <inkml:trace contextRef="#ctx0" brushRef="#br0" timeOffset="93950.89">14520 12065 0,'0'0'16,"43"-42"-16,-22-1 0,0 22 0,-21 0 15,0 42 1,0 0-16,-21 1 0,0 20 15,-1 0-15,1 22 0,0-22 0,0 0 16,21 1-16,0 20 0,-21-42 0,21 22 16,0-1-16,0-21 0,0 0 15,0 1-15,0-1 0,0 0 0,21-21 32,0 0-32,0 0 15,0-21-15,1 0 0,-1-1 0,0 1 16,0 0-16,0 0 0,0 0 15,1-22-15,-1 22 0,0-21 0,0 21 16,0-22-16,0 22 0,-21 0 16,22 21-16,-1 21 15,-21 0-15,0 1 0,0-1 0,0 21 16,0-21-16,0 22 0,0-22 16,0 21-16,0-21 0,0 22 0,0-22 15,0 0-15,21 0 0,0-21 0,0 21 16,0-21-16,1 0 0,-1 0 15,0 0-15,21 0 0,-21 0 0,22-21 16,-1 21-16,-21-21 0,22 0 0,-1 0 16,-21-1-16,21 1 0,-20-21 15,-1 0-15,0 20 0,-21-20 16,0-21-16,0 20 0,0-20 0,0-1 16,-21 22-16,0-22 0,-1 22 15,1 0-15,0 21 0,0-1 0,-21 1 16,20 21-16,1 0 0,-21 0 0,21 0 15,0 21-15,-22 1 0,22-1 16,0 0-16,0 21 0,21 1 0,0-22 16,0 21-16,0 0 0,0-20 15,21-1-15,-21 21 0,42-42 16,1 21-16,-1-21 0,0 0 0,1 0 0,-1 0 16,21 0-16</inkml:trace>
  <inkml:trace contextRef="#ctx0" brushRef="#br0" timeOffset="94191.26">16108 11726 0,'0'0'0,"0"-21"0,0 0 0,-21 21 31,21 21-31,-22 0 0,1 1 0,0 20 16,21 0-16,-21 1 0,0 20 0,0-21 15,21 1-15,-22 20 16,1-20-16,0-1 0,21 0 0,0 1 15,0-1-15,0-21 0,0 0 0,-21 22 16,21-22-16,0 0 16,0 0-16,21-21 15,0 0-15,0 0 0,1-21 0,20 0 16,0 0-16,-21-1 0,22 1 0</inkml:trace>
  <inkml:trace contextRef="#ctx0" brushRef="#br0" timeOffset="94411.13">16510 11790 0,'0'0'0,"21"-42"0,-21 20 16,0 1-16,0 0 0,0 42 16,0 0-1,0 1-15,-21 20 0,0 0 16,0 1-16,-1-1 0,22 21 0,-21-20 16,0 20-16,0-20 0,0-1 0,21 0 15,0 1-15,-21-1 0,21-21 16,0 21-16,0-20 0,0-1 0,0 0 15,0 0-15,21-21 32,-21-21-32,0 0 0</inkml:trace>
  <inkml:trace contextRef="#ctx0" brushRef="#br0" timeOffset="94603.02">15960 12086 0,'0'0'0,"-22"0"0,-20 0 31,63 0 0,0 0-31,1 21 0,20-21 0,-21 0 16,21 0-16,1 0 0,-1 0 0,0 0 16,22 0-16,-22 0 0,22 0 15,-1-21-15,1 21 0,-22-21 0,22 21 16</inkml:trace>
  <inkml:trace contextRef="#ctx0" brushRef="#br0" timeOffset="95187.02">17907 11853 0,'0'0'0,"0"-21"0,0 0 0,0 0 0,0 0 15,0 0-15,0-1 0,0 1 16,0 0-16,0 0 0,-21 21 15,0-21-15,-1 21 0,-20 0 16,21 0-16,-21 0 0,20 21 0,-20-21 16,0 21-16,21 0 0,-22 0 15,1 22-15,21-22 0,-22 21 0,22-21 16,0 22-16,0-1 0,21-21 0,0 0 16,0 22-16,0-22 0,21 0 15,0 0-15,22 0 0,-22 1 0,21-22 16,0 0-16,1 21 0,-1-21 0,0 0 15,-20 0-15,20 0 0,-21 0 16,0 0-16,0 0 0,-21-21 0,0-1 31,-42 22-31,21 0 0,0 0 16,-22 0-16,1 0 0,0 0 16,-1 22-16,1-22 0,0 21 0,-1 0 15,1-21-15,0 21 0,21-21 16,-1 21-16,1 0 0,0-21 0,21 22 15,0-1-15,21-21 16,0 0-16,1 0 16,20 0-16,0 0 0,1 0 0,-1 0 15,0 0-15,1 0 0,-1 0 0,-21 0 16,0 21-16,0-21 0,1 21 16,-22 0-16,0 0 0,0 1 0,0-1 15,-22 0-15,-20 21 0,21-21 0,-21 22 16,-1-1-16,1-21 15,0 22-15,-1-1 0,1 0 0,0 22 16,-1-22-16,-20-21 0,20 22 0,22-1 16,-21-21-16,0 0 0,20 0 15,1 1-15,21-1 0,21-21 16</inkml:trace>
  <inkml:trace contextRef="#ctx0" brushRef="#br0" timeOffset="95954.58">19706 11832 0,'0'0'0,"0"-21"0,21 0 0,0 0 16,1 0-16,20-22 0,-21 22 15,21-21-15,-20 21 0,20-22 0,-21 1 16,0 21-16,0-22 0,-21 22 0,0 0 15,0 0-15,-21 21 16,0 0-16,-21 0 0,-1 21 0,1 0 16,-21 22-16,-1-22 0,1 42 0,-1-20 15,1-1-15,-22 21 0,43 1 16,-22-1-16,22 1 0,-22-1 0,22 1 16,21-1-16,0 1 0,-22-1 15,43-20-15,0-1 0,0 0 0,21-20 16,22 20-16,-22-21 0,42-21 15,1 21-15,-22-21 0,43 0 0,-22 0 16,22 0-16,-21 0 0,-1-21 16,22 21-16,-43-21 0,22 0 0,-1 0 15,-42-1-15,22-20 0,-22 21 16,-21 0-16,0-22 0,0 22 0,0-21 16,-43 21-16,22-22 0,-21 22 0,0-21 15,-1 21-15,-20 0 0,20 21 0,1 0 16,0-22-16,-1 22 0,22 0 15,-21 0-15,21 22 0,21-1 16,0 21-16,0-21 0,0 22 16,0-22-16,21 21 0,0 0 15,0 1-15,22 20 0,-22-20 0,0-1 16,21 0-16,-21 22 0,1-1 0,-1 1 16,-21-1-16,0 1 0,0-1 15,0 1-15,-21-1 0,-1 1 0,1-1 16,0 1-16,-21-22 0,21 22 0,-1-22 15,1 0-15,-21 1 0,21-22 16,0 0-16,-1 0 0,22 0 0,0 0 16,-21-21-16,21-21 15,0 0-15,21-21 16,-21 21-16,22-22 0,20 1 16,-21 0-16,21-22 0,1 1 0</inkml:trace>
  <inkml:trace contextRef="#ctx0" brushRef="#br0" timeOffset="96490.28">20489 11917 0,'43'-64'0,"-86"128"0,128-170 0,-64 64 0,0 21 15,0-1-15,-21 1 0,0 42 16,-21 1 0,0 20-16,0 0 0,0 22 0,0-22 15,-1 22-15,1-22 16,0 21-16,0 1 0,21-22 0,-21 1 15,21-1-15,-21-21 0,21 21 0,0-20 16,0-1-16,0 0 16,21-42-1,0 0-15,0-1 16,0 1-16,22 0 0,-22-21 16,21 21-16,-21-22 0,22 22 0,-22-21 15,0-1-15,21 1 0,-21 21 0,1 0 16,-1 0-16,0 42 15,-21 0-15,0 0 0,21 0 16,-21 22-16,21-22 0,-21 21 16,0-21-16,21 0 0,-21 1 15,22-1-15,-22 0 0,21 0 0,0-21 16,0 21-16,0-21 0,0 0 16,1 0-16,-1 0 0,0-21 15,0 21-15,0-21 0,0 0 0,1 0 16,-1-1-16,0-20 0,-21 21 0,0-21 15,21-1-15,-21 1 0,0 0 16,0-1-16,0 1 0,0 0 0,0-1 16,-21 1-16,0 21 0,0 0 0,21-1 15,0 1-15,-22 21 16,1 0-16,0 0 0,0 0 16,21 21-16,0 1 15,21-1 1,0-21-16,0 0 15</inkml:trace>
  <inkml:trace contextRef="#ctx0" brushRef="#br0" timeOffset="96743.13">21929 11451 0,'21'0'0,"-42"0"0,42-21 0,0 21 15,-21 21-15,0 0 16,-21 1-16,0 20 0,-1 0 15,1 1-15,0-1 0,0 0 0,0 1 16,0-1-16,-1 21 0,22-20 16,-21-1-16,21 0 0,-21 1 0,0-1 15,21 0-15,0-20 0,0 20 0,0-21 16,0 0-16,0 0 0,21-21 31,0 0-31,0-21 0,1 0 16,-1 0-16,0 0 15,21-22-15</inkml:trace>
  <inkml:trace contextRef="#ctx0" brushRef="#br0" timeOffset="96970.55">22246 11578 0,'0'0'0,"21"-63"0,0-64 32,-21 106-32,0 42 15,0 0-15,0 0 0,-21 21 0,0-20 16,21 20-16,-21 0 0,21 22 0,0-22 15,-21 0-15,0 1 0,21-1 16,-22-21-16,22 22 0,0-1 0,0-21 16,0 0-16,0 0 0,0 1 0,-21-22 15,21 21-15,0-42 32,0-1-17,0 1-15,0 0 0</inkml:trace>
  <inkml:trace contextRef="#ctx0" brushRef="#br0" timeOffset="97126.46">21632 11832 0,'0'0'0,"-21"0"0,0 0 0,0 0 16,42 0 0,0 0-16,0 0 0,0 0 15,22 0-15,-1 0 0,0 0 16,1 0-16,-1 0 0,22 0 0,-22 0 15,0 0-15,1-21 0,20 21 0</inkml:trace>
  <inkml:trace contextRef="#ctx0" brushRef="#br0" timeOffset="98394.91">23135 11621 0,'0'0'0,"-21"0"0,0-22 15,0 22-15,-22 0 0,22 0 0,-21 0 16,-1 0-16,1 0 0,0 22 16,-1-1-16,-20-21 0,21 42 15,-1-21-15,1 0 0,0 1 0,20-1 16,1 0-16,0 0 0,0 21 0,21-20 16,0-1-16,0 0 0,0 0 15,21 0-15,0-21 0,0 21 0,22-21 16,-1 0-16,0 0 0,1 0 0,-1 0 15,0 0-15,-20 0 0,20 0 16,0 0-16,-21 0 0,22-21 0,-22 0 16,0 0-16,21 0 0,-42 0 0,22-1 15,-1 1-15,0 0 0,-21 0 16,0 0-16,0 0 0,21 21 16,-21 21 15,0 0-31,-21 0 0,21 0 15,0 0-15,0 1 0,0-1 0,0 0 16,21-21-16,0 0 16,0 21-16,1-21 0,-1 0 0,21 0 15,0 0-15,1 0 0,-1 0 0,0 0 16,1-21-16,-1 21 0,0-21 16,1 0-16,-22-1 0,0 22 0,21-21 15,-20 0-15,-1-21 0,-21 21 16,21-1-16,-21 1 0,0-21 15,0 21-15,0 0 0,0-1 0,0 1 16,-21 21-16,0 0 16,-1 21-16,1 1 0,0-1 0,0 21 15,0-21-15,0 22 0,-1-22 16,22 0-16,0 21 0,-21-21 0,21 1 16,-21-1-16,21 0 0,0 0 0,0 0 15,0 0 1,21-21-16,0-21 15,1 21-15,20-21 0,-21 0 16,0 0-16,0 0 16,1-1-16,20 1 0,0 0 0,1 0 15,20-21-15,-21 20 0,22-20 0,-1 21 16,-20 0-16,20-22 0,-20 22 0,-1 21 16,0-21-16,1 21 0,-1 0 0,-21 0 15,0 0-15,-21 21 0,21 0 16,-21 1-16,22-1 0,-22 0 15,0 0-15,21 0 0,-21 0 0,0 1 16,21-1-16,0 0 0,0-21 0,0 21 16,1 0-16,-1 0 0,21-21 15,-21 0-15,22 22 0,-1-22 0,0 0 16,1 0-16,-1 0 0,-21 0 16,21 0-16,-20 0 0,-1 0 0,0 0 15,-21-22-15,0 1 0,0-21 16,0 21-16,0 0 0,0-1 15,0-20-15,0 21 0,-21-21 0,0-1 16,-1 22-16,1 0 0,0 0 0,0 21 16,0 0-16,0 0 0,-22 0 15,22 0-15,-21 0 0,21 21 0,-22 0 16,22 0-16,0 0 0,21 1 0,0-1 16,-21 0-16,21 0 0,0 0 15,0 0-15,21-21 0,0 22 16,0-22-16,22 0 0,-22 0 15,0 0-15,21 0 0,1 0 16,-22 0-16,21 0 0,-21 0 0,22 0 16,-1-22-16,-21 1 0,21 0 0,-20 0 15,20-21-15,-21 20 0,0-20 16,0-21-16,1 20 0,-1-20 0,-21-1 16,0 1-16,21 20 0,-21-20 15,0 21-15,0-1 0,0 22 0,0-21 16,0 21-16,-21 21 0,0 0 15,-1 0-15,1 21 0,0 21 16,-21-21-16,21 22 0,-22 20 0,22-21 16,0 22-16,0-22 0,0 22 15,21-22-15,0 0 0,0 1 16,0-1-16,0 0 0,0-20 0,21 20 16,0-21-16,0 0 0,-21 0 15,21-21-15,0 22 0,1-22 0,-1 0 16,0 0-16,0 0 0,0 0 0,22 0 15,-22 0-15,0 0 0,0-22 16,21 1-16,-20 0 0,-1 0 0</inkml:trace>
  <inkml:trace contextRef="#ctx0" brushRef="#br0" timeOffset="99150.59">25717 11070 0,'0'0'0,"0"-21"0,22 0 15,-22 0-15,0 0 0,0 42 16,-22-21-1,1 42-15,21-21 0,-21 22 0,0 20 16,0-21-16,0 22 0,-1-22 16,22 1-16,0 20 0,-21-21 0,21 1 15,0-1-15,-21-21 0,21 22 0,0-22 16,0 0-16,0 0 0,0 0 16,0 0-16,21-21 15,0 0-15,1 0 0,-1 0 16,0 0-1,0-21-15,0 21 0,0-21 0,-21 0 16,22 21-16,-1-21 0,0 21 0,0-21 16,0-1-16,0 22 0,1-21 15,-1 0-15,0 21 0,0-21 0,21 21 16,-20 0-16,20-21 0,0 21 0,-21 0 16,22 0-16,-22-21 0,0 21 15,0 0-15,0 0 0,-21-22 16,0 1-16,0 0 15,-21 21-15,0 0 16,-21 0-16,21 0 0,-1 0 16,-20 21-16,21 0 0,-21 1 15,20 20-15,1-21 0,0 0 16,0 0-16,21 1 0,0-1 0,0 0 16,0 0-16,0 0 0,0 0 0,0 1 15,21-1-15,0-21 16,0 0-16,1 0 0,20 0 0,-21 0 15,21 0-15,1 0 0,20 0 0,-20 0 16,-22 0-16,21-21 0,0-1 0,-20 22 16,20-21-16,0 0 0,-21-21 0,22 21 15,-22-22-15,0 22 16,0-21-16,0-1 0,1 22 0,-22-21 16,0 21-16,0-22 0,21 22 15,-21 0-15,-21 21 16,21 21-16,-22 0 0,22 1 15,-21-1-15,21 21 0,0-21 0,0 22 16,0-1-16,0-21 0,0 21 0,0 1 16,0-1-16,21-21 0,1 0 0,-22 1 15,21-1-15,-21 0 0,0 0 16,0 0 0,-21-21 15,-1 0-31,1 0 15,0 0-15,0 0 0,0-21 16,0 21-16,-1 0 0,1 0 16,-21-21-16</inkml:trace>
  <inkml:trace contextRef="#ctx0" brushRef="#br0" timeOffset="101211.19">1058 14901 0,'0'0'15,"-21"0"-15,0-21 16,0 21-16,21-21 15,0 0-15,0 0 16,0 0-16,0-1 16,0 1-16,0 0 0,21 0 15,0 0-15,0 21 0,0-21 16,22 21-16,-1 0 0,0 0 0,1 0 16,-1 21-16,22 0 0,-22 0 15,0 0-15,1 22 0,-1-1 0,-21-21 16,0 21-16,0 1 0,1-1 15,-22 0-15,0 1 0,0 20 16,0-20-16,0-1 0,-22 0 0,22 1 16,-21-22-16,0 21 0,0-21 15,21 0-15,-21-21 0,21 22 0,-21-22 16,-1 0 0,22-22-16,0 1 0,-21 0 15,21 0-15,0-21 0,0-1 16,0 1-16,0 0 0,0-1 0,0 1 15,21 0-15,1-22 0,-1 22 16,0-22-16,21 22 0,1 0 0,-1-1 16,0 1-16,1 21 0,-1 0 15,0 21-15,1 0 0,-22 21 0,21 0 16,-21 0-16,0 0 0,1 22 16,-1-1-16,-21-21 0,0 21 0,0 1 15,0-1-15,0 0 16,0 1-16,0-1 0,0-21 0,0 22 15,-21-1-15,21-21 0,0 0 16,0 0-16,0 1 0,-22-22 0,22 21 16,0-42 15,0-1-31,0 1 0,22 0 16,-1 0-16,-21-21 0,21-1 0,0 22 15</inkml:trace>
  <inkml:trace contextRef="#ctx0" brushRef="#br0" timeOffset="102126.48">2349 14923 0,'0'0'0,"22"0"47,-1 0-47,0-22 0,0 1 16,0 21-16,0-21 0,1 0 15,-1 0-15,21 0 0,-21-1 0,-21 1 16,21 0-16,1-21 0,-22 21 0,0-1 16,0 1-16,0 0 15,-22 21-15,1 0 0,0 0 0,0 0 16,-21 21-16,20 0 16,-20 1-16,21-1 0,-21 21 0,20-21 15,1 22-15,0-1 0,0 0 16,0-21-16,21 22 0,0-1 0,0 0 15,0 1-15,0-1 0,0 0 16,0 1-16,21-22 0,0 0 0,0 0 16,0 0-16,1 1 0,20-22 15,-21 0-15,21 0 0,1 0 0,-22 0 16,21-22-16,1 1 0,-1 0 16,0 0-16,1 0 0,-1 0 0,0-22 15,1 1-15,-22 21 0,21-22 16,-21 1-16,0 21 0,1-21 15,-1-1-15,-21 22 0,0-21 0,21 21 16,-21-1-16,0 1 0,21 21 16,-21 21-1,0 1-15,0 20 16,0-21-16,0 0 0,0 0 0,0 22 16,0-22-16,0 21 0,0-21 15,0 22-15,0-22 0,0 0 0,0 0 16,0 0-16,0 1 0,0-1 15,21-21-15,0 0 0,1 0 16,-1 0-16,0 0 0,0-21 16,0-1-16,22 22 0,-22-21 15,0-21-15,21 21 0,-21 0 0,1-1 16,20 1-16,-21-21 0,0 21 16,0-22-16,1 22 0,-1 0 0,0 0 15,0 0-15,-21 42 31,0 0-31,0 0 0,0 0 0,0 22 16,-21-22-16,21 0 0,0 21 16,0-20-16,0 20 0,0-21 0,0 0 15,0 22-15,21-22 16,0 0-16,0-21 0,22 21 0,-1-21 16,0 0-16,1 0 0,-1 0 15,0 0-15,-20 0 0,20-21 0,0 21 16,-21-21-16,22 0 0,-22-22 0,0 22 15,0 0-15,0-21 0,-21 20 16,22-20-16,-22 0 0,0-1 0,0 1 16,0 21-16,0-21 0,0-1 15,-22 22-15,1-21 0,0 21 0,0 21 16,0 0-16,0 0 0,-1 0 16,1 0-16,0 0 0,0 0 0,0 21 15,0 0-15,-1-21 0,22 21 16,0 0-16,0 0 0,0 1 15,22-22-15</inkml:trace>
  <inkml:trace contextRef="#ctx0" brushRef="#br0" timeOffset="102558.34">4720 14436 0,'0'0'0,"-42"0"0,21-21 0,-22 21 16,22 0-16,-21 0 0,21 0 16,-1 0-16,22-22 15,22 22 1,-1 0-16,21-21 0,0 21 0,22-21 16,-1 21-16,1-21 0,-1 21 15,22-21-15,-21 21 0,-1-21 0,1 21 16,-1 0-16,-21-22 0,22 22 15,-22 0-15,-21 0 0,22 0 0,-22 0 16,-21 22 0,-42-22-1,20 0-15,1 21 0,-21-21 16,21 0-16</inkml:trace>
  <inkml:trace contextRef="#ctx0" brushRef="#br0" timeOffset="102763.07">5059 14330 0,'0'0'0,"0"21"0,-21-21 0,-1 0 15,22 21-15,-21 0 0,21 1 16,0-1-16,0 0 0,0 0 0,-21 21 16,21 1-16,0-1 0,0 0 15,-21 1-15,21-1 0,0 0 0,0 1 16,-21-1-16,21 0 0,-21 1 16,-1-1-16,22 0 0,0 1 0,0-22 15,0 21-15,0-21 0,0 22 16,0-22-16,0 0 0,22-21 0,-1 0 15,21 0-15,-21 0 0,22 0 16,-1-21-16</inkml:trace>
  <inkml:trace contextRef="#ctx0" brushRef="#br0" timeOffset="103698.53">5821 14796 0,'0'0'15,"21"-22"-15,-21 1 0,0-21 0,0 21 16,0 0-16,-21-1 0,0 1 0,-22 0 15,22 0-15,-21 0 0,-1 21 16,1 0-16,-21 0 0,20 0 0,1 0 16,0 21-16,-1 0 0,22 21 0,-21-20 15,21 20-15,-1 0 0,1-21 16,21 22-16,-21-1 0,21 0 16,-21 1-16,21-22 0,0 21 15,0 1-15,0-22 0,0 0 0,0 21 16,21-21-16,0 1 15,0-22-15,1 0 0,20 0 0,-21 0 16,21-22-16,-20 1 0,20 0 0,0 0 16,1 0-16,-22 0 0,21-1 15,0 1-15,-20-21 0,-1 21 0,0-22 16,0 1-16,0 21 0,-21-21 16,0-1-16,0 22 0,0 0 0,0 0 15,0 0-15,0 42 16,0 0-16,0 0 15,-21 0-15,21 0 0,-21 22 16,21-22-16,0 21 0,0-21 16,0 22-16,0-1 0,0-21 0,0 22 15,21-22-15,0 21 0,0-21 16,22 0-16,-22 1 0,21-22 0,-21 0 16,22 0-16,-22 0 0,21 0 0,1 0 15,-1 0-15,-21-22 0,21 1 16,1 0-16,-22-21 0,21 21 0,-21-1 15,22-20-15,-22 0 0,0-1 16,-21 1-16,21 0 0,-21-1 16,0-20-16,0-1 0,0 22 0,0-21 15,0-1-15,0 1 0,0 20 16,0 1-16,0 0 0,0 20 0,0 44 31,0 20-31,0 0 0,0 22 16,0-22-16,-21 22 0,21-1 15,0-21-15,0 22 0,0-22 0,0 22 16,-21-22-16,21 0 0,-21-20 0,21 20 16,-21-21-16,21 21 0,-22-20 15,22-1-15,0 0 16,0-42 15,0 0-31,22-1 0,-1 1 16,0 0-16,0 0 0,0 0 15,0-22-15,1 22 0,-1-21 0,21 21 16,0 0-16,22-1 0,-22 1 16,43 0-16,-22 21 0,1 0 0,21 0 15,-22 0-15,1 21 0,-22 0 0,0 1 16,-21-1-16,1 0 0,-22 21 16,0-21-16,-22 1 0,1-1 0,-21 21 15,0-21-15,-1 0 0,-20 1 16,-1-1-16,1 0 0,-1 0 15,-20 0-15,20 0 0,22-21 0,-22 0 16,22 0-16,0 0 0,20 0 16,1 0-16,0 0 0,42-21 15,0 0 1,22 0-16,-1 0 0,0 0 0,22-1 16,-22 1-16</inkml:trace>
  <inkml:trace contextRef="#ctx0" brushRef="#br0" timeOffset="104139.18">7853 14817 0,'21'0'31,"21"0"-31,-21 0 0,22 0 0,-1 0 16,0 0-16,1 0 0,20 0 15,-20 0-15,20 0 0,-21 0 0,22 0 16,-22 0-16,22 0 0,-22 0 0,22 0 16,-22-21-16,-21 21 0,21 0 15,-20-22-15,-1 1 0,0 21 0,-21-21 16,0 0 0,-21 21-16,0-21 0,-1 0 0,1 21 15,-21-22-15,21 1 0,0 21 0,-1 0 16,1-21-16,0 21 0,42 0 47,0 0-47,1 0 15,-22 21-15,21 0 0,0-21 0,-21 22 16,21-1-16,-21 0 0,0 0 16,0 0-16,0 0 0,0 1 0,0 20 15,-21-21-15,-21 0 0,20 0 0,-20 1 16,0-1-16,-1 0 15,-20 0-15,-1 0 0,1 0 0,-1 1 16,1-22-16,21 21 0</inkml:trace>
  <inkml:trace contextRef="#ctx0" brushRef="#br0" timeOffset="105271.11">10223 14880 0,'0'0'0,"127"-21"31,-105 21-31,20-21 0,-21 0 0,21 0 16,-20-1-16,20 1 0,-21 0 15,0-21-15,-21 21 0,0-1 16,0-20-16,0 21 0,-21-21 0,0 20 16,0-20-16,-22 21 0,1 0 15,0 0-15,-22-1 0,1 22 0,-1 0 16,1 0-16,-1 22 0,1-1 15,-1 21-15,22-21 0,-22 22 0,22-1 16,0 21-16,21-20 0,-1-1 16,22 0-16,0 1 0,0-1 0,0 0 15,22 1-15,-1-22 0,0 21 0,21-21 16,-21 1-16,22-1 0,-1-21 16,0 0-16,1 0 0,20 0 0,-20 0 15,-1-21-15,21-1 0,-20 1 16,-1 0-16,0 0 0,1 0 15,-1-22-15,0 1 0,1 0 0,-22-1 16,21 1-16,-21-21 0,1-1 16,-1 1-16,0-1 0,0 1 0,0-1 15,-21 1-15,0-1 0,0 1 0,0 20 16,0 1-16,0 0 0,0-1 16,0 22-16,-21 0 0,0 21 0,0 0 15,0 21-15,-1 0 16,22 22-16,-21-22 0,0 21 0,21 22 15,-21-22-15,21 21 0,0 1 0,0-1 16,-21 1-16,21-1 16,0 1-16,0-22 0,0 22 0,0-22 15,0 0-15,0 1 0,0-22 16,0 0-16,21 21 0,0-20 0,0-22 16,0 21-16,22-21 0,-22 0 0,21 0 15,1 0-15,-1 0 0,0 0 16,1-21-16,20 21 0,-21-22 0,1 1 15,-1 0-15,0 0 0,1-21 0,-22 20 16,0-20-16,0 21 16,-21-21-16,0-1 0,0 22 0,0-21 15,0 21-15,-21-1 0,0 1 0,0 21 16,0 0-16,-22 0 0,22 0 16,-21 21-16,21 1 0,-22-1 0,22 0 15,0 0-15,0 21 0,0-20 16,21 20-16,0-21 0,0 21 0,0-20 15,0-1-15,21 0 0,0 21 16,0-21-16,0-21 0,22 22 0,-22-1 16,21-21-16,-21 0 0,22 0 0,-22 0 15,21 0-15,0 0 0,-20 0 16,20 0-16,-21-21 0,0 21 0,22-22 16,-22 1-16,0 0 0,0-21 15,0 21-15,0-22 0,1 22 0,-1-21 16,0-1-16,0 1 0,-21 21 15,0-21-15,21 20 0,-21 1 16,21 21-16,-21 21 16,0 1-16,0-1 0,0 21 15,0-21-15,0 0 0,0 22 0,0-22 16,0 21-16,0-21 0,0 1 0,0-1 16,0 0-16,0 0 0,0 0 15,0 0-15,22-42 47,-22 0-47,21 21 0,-21-21 0</inkml:trace>
  <inkml:trace contextRef="#ctx0" brushRef="#br0" timeOffset="105423.02">11705 14372 0,'0'0'0,"-21"-21"0,21 0 0,0 0 16,-21 21-16,0 0 31,21 21-31,0 0 16,21-21-1,-21 21-15,21-21 0</inkml:trace>
  <inkml:trace contextRef="#ctx0" brushRef="#br0" timeOffset="105775.16">12065 14542 0,'0'0'0,"0"-22"0,0 1 15,21 21 1,0 21-16,-21 1 16,21-1-16,1 0 0,-1 0 0,0 0 15,-21 22-15,21-22 0,-21 21 16,0-21-16,0 0 0,0 22 15,0-22-15,0 0 0,0 0 0,0 0 16,0 1 0,0-44-1,0 1 1,0 0-16,21 21 16,0-21-16,-21 0 0,22-22 0,-22 22 15,21-21-15,0 21 0,0-22 16,0 1-16,0 0 0,-21-1 0,43 1 15,-22 21-15,0-21 0,0 20 16,0-20-16,22 42 0,-22 0 16,0 0-16</inkml:trace>
  <inkml:trace contextRef="#ctx0" brushRef="#br0" timeOffset="106407.2">12827 14817 0,'0'0'0,"21"0"15,0 0 1,0 0-16,1 0 0,-1-21 16,0 21-16,0-22 0,0 1 15,0 0-15,22-21 0,-22 21 0,0-1 16,0-20-16,-21 21 0,0 0 16,0 0-16,0-1 0,0 1 15,-21 21-15,0 0 16,0 0-16,-22 21 0,22 1 15,-21-1-15,21 21 0,0-21 0,-1 22 16,1-22-16,0 0 0,21 21 0,0-21 16,0 1-16,0-1 0,0 0 15,0 0-15,21 0 0,0 0 0,1 1 16,-1-22-16,0 0 0,21 21 16,-21-21-16,1 0 0,20 0 0,-21 0 15,0 0-15,22 0 0,-22 0 0,0-21 16,0-1-1,0 1-15,0 0 0,-21 0 0,22 0 16,-1 0-16,0-22 0,0 22 0,0-21 16,0-1-16,22 22 0,-22-21 15,21 21-15,-21 0 0,22-1 0,-1 1 16,-21 21-16,22 0 0,-22 0 16,21 0-16,-21 21 0,0 1 0,22 20 15,-22-21-15,0 21 0,-21-20 16,0-1-16,0 21 0,0-21 0,0 22 15,0-22-15,0 0 0,0 0 0,0 0 16,-21 0-16,0-21 0,0 22 16,-1-22-16,1 0 15,0 0-15,0 0 16,21-22-16,0 1 16,0 0-16,0 0 0,0 0 15,0 0-15,21-1 0,0 1 0,-21 0 16,21 0-16,1-21 0,-1 20 15,0 1-15,0 0 0,21 0 0,-20 0 16,20 0-16,-21-1 0,21 22 16,1 0-16,-22 0 0</inkml:trace>
  <inkml:trace contextRef="#ctx0" brushRef="#br0" timeOffset="106555.11">14372 14711 0,'0'0'0,"0"-21"47,0 0-31</inkml:trace>
  <inkml:trace contextRef="#ctx0" brushRef="#br0" timeOffset="108046.88">15430 14563 0,'0'0'0,"-21"0"0,21-21 15,21-1 1,1 1 0,-1 21-16,0-21 0,21 0 0,1-21 15,-1 20-15,0 1 0,1-21 16,-22 21-16,21-22 0,0 1 0,-20 21 16,-1-21-16,0 20 0,-21-20 0,0 21 15,0 0-15,0 0 0,0-1 16,-21 1-16,-22 21 0,1 0 0,0 0 15,-1 0-15,-20 21 0,-1 1 16,1-1-16,-1 21 0,22-21 0,0 22 16,-1-1-16,22 0 0,0 1 0,21-1 15,0 0-15,0 1 0,21-1 16,0 0-16,22 1 0,-1-1 16,0-21-16,1 21 0,-1-20 15,0 20-15,1-21 0,-1 0 0,-21 0 16,0 1-16,1-1 0,-1 0 0,-21 0 15,-21 0 1,-22-21-16,22 0 0,-42 0 0,20 0 16,-20 0-16,-22 0 0,22-21 0,-1 0 15,1 0-15,20 21 0,-20-21 16,20-22-16,22 22 0,-21-21 0,42 21 16,0-22-16,0 1 0,0 0 0,0-1 15,0 1-15,0 0 0,21 20 16,21 1-16,-20 21 0,20 0 15,0 0-15,-21 0 0,22 43 16,-1-22-16,0 0 0,-20 21 0,-1 1 16,0-1-16,0 0 0,-21 1 0,0-22 15,21 21-15,-21-21 0,0 22 16,21-22-16,-21 0 0,0 21 0,22-42 16,-1 21-16,0 1 0,0-22 15,0 0-15,22 0 0,-22 0 0,21 0 16,0 0-16,-20 0 0,20 0 15,0-22-15,1 1 0,-1 21 0,0-21 16,1-21-16,-1 21 0,0-1 0,22-20 16,-22 0-16,-21-1 0,22 1 15,-1 0-15,-21-1 0,0 1 16,-21 21-16,0-21 0,0 20 0,0 1 16,-21 21-1,0 21-15,0 1 0,-22-1 0,22 0 16,0 21-16,0-21 0,-21 22 0,42-1 15,-22-21-15,1 22 0,21-22 16,-21 21-16,21-21 0,0 22 0,0-22 16,0 0-16,21 0 0,0 0 15,1 0-15,-1-21 0,21 22 0,-21-22 16,22 0-16,-1 0 0,0 0 16,1 0-16,-1 0 0,0 0 15,-21-22-15,22 1 0,-1 0 0,0 21 16,1-21-16,-22-21 0,21 20 0,-21 1 15,1-21-15,-1 21 0,0-22 16,0 1-16,0 21 0,-21-21 0,0 20 16,0 1-16,0 0 0,0 0 15,0 42 1,0 0-16,0 0 0,0 1 0,0-1 16,-21 21-16,21-21 0,-21 0 15,21 22-15,0-22 0,0 0 0,0 0 16,0 0-16,0 1 0,0-1 15,0 0-15,21-21 0,0 0 16,0 21-16,1-21 0,-1 0 0,0 0 16,0 0-16,21 0 0,-20 0 15,20-21-15,-21 21 0,0-21 0,22 0 16,-22 21-16,21-22 0,-21 1 0,0-21 16,1 21-16,-1 0 0,0-22 15,0 1-15,-21 21 0,21-22 0,-21 22 16,0-21-16,0 21 0,0 42 31,-21 0-31,21 0 0,-21 22 16,0-22-16,21 21 0,-21 0 15,21-20-15,0 20 0,0-21 0,0 21 16,0-20-16,0-1 0,0 0 0,21 0 16,0-21-16,0 0 15,21 0-15,1 0 0,-1 0 0,0 0 16,1 0-16,-22 0 0,21-21 15,1 0-15,-1 21 0,-21-21 0,0-1 16,0-20-16,22 21 0,-43 0 16,21-22-16,0 22 0,-21-21 0,0 0 15,0 20-15,0 1 0,0 0 16,0 42 0,0 0-16,0 1 15,-21 20-15,21-21 0,-21 0 0,0 22 16,21-22-16,0 0 0,0 0 15,0 0-15,0 0 0,0 1 0,0-1 16,0 0-16,0 0 16,21-21-1,0 0-15</inkml:trace>
  <inkml:trace contextRef="#ctx0" brushRef="#br0" timeOffset="108219.78">17843 14351 0,'0'-42'0,"0"84"0,0-105 0,0 20 16,0 22-16,-21 0 0,0 21 16,0 0-16,0 0 15,21 21 1,0 0-16,0 0 0,21 1 16,0-22-16,0 0 15,22 0-15</inkml:trace>
  <inkml:trace contextRef="#ctx0" brushRef="#br0" timeOffset="108443.65">18330 14139 0,'0'-21'0,"0"42"0,0-63 15,-21 42 1,0 21 0,21 0-16,-21 1 0,21 20 0,-21 0 15,-1 1-15,1-1 0,0 0 16,0 1-16,0 20 0,21-21 0,0 1 15,-21-1-15,21-21 0,0 22 0,-22-22 16,22 21-16,0-21 0,0 0 16,0 1-16,22-1 15,-1-21-15,0 0 16,0-21 0</inkml:trace>
  <inkml:trace contextRef="#ctx0" brushRef="#br0" timeOffset="108583.57">18055 14542 0,'0'0'0,"21"0"31,0 0-31,1 0 16,-1 0-16,21 0 0,-21 0 0,22 0 16,20 0-16,-21 0 0,22-22 0</inkml:trace>
  <inkml:trace contextRef="#ctx0" brushRef="#br0" timeOffset="109219.03">18944 14393 0,'-148'64'16,"296"-128"-16,-148 43 0,0 0 0,0 0 16,-21 21-16,0 0 15,-22 0-15,22 21 0,0 0 16,-21 0-16,21 1 0,-1 20 0,-20-21 16,21 0-16,0 22 0,21-22 0,0 21 15,-21-21-15,21 0 0,0 22 0,0-22 16,0 0-16,21 0 0,-21 0 0,21-21 15,0 22-15,21-1 0,-20-21 0,-1 0 16,21 0-16,0 21 0,-20-21 16,20 0-16,0 0 0,-21 0 0,22 0 15,-22-21-15,21 0 0,-21-1 0,1 1 16,-1 0-16,0-21 0,0 21 0,0-22 16,0 1-16,1 0 0,-1-22 0,0 1 15,0 20-15,-21-20 0,21-1 0,0 22 16,1 0-16,-22-1 0,0 22 15,0-21-15,0 63 16,-22 0-16,1 0 16,0 22-16,0-1 0,0 21 15,0-20-15,-1 20 0,1-20 0,0 20 16,21-21-16,0 1 0,-21-1 16,21 0-16,-21 1 0,21-22 0,0 0 15,0 0-15,0 0 0,0 1 16,0-1-16,-21-21 15,21-21 1,0-1 0,0 1-16,0 0 0,21 0 0,0 0 15,0-22-15,0 22 0,0-21 0,22 0 16,-1-1-16,0 1 0,1 0 16,-1 20-16,22-20 0,-22 21 0,0 21 15,1 0-15,-1 0 0,0 0 0,-21 42 16,1-21-16,-22 22 15,0-22-15,0 21 0,0 1 0,0-1 16,0-21-16,-22 21 0,1-20 0,21-1 16,-21 0-16,0 0 0,21 0 0,-21 0 15,0 1-15,-1-22 0,22 21 16,0-42 0,0-1-1</inkml:trace>
  <inkml:trace contextRef="#ctx0" brushRef="#br0" timeOffset="109442.92">20024 14118 0,'0'-21'0,"0"42"0,21-63 0,-21 21 16,21 21-16,0 0 15,0 0-15,0 0 16,1 0-16,20-21 0,-21 21 0,0 0 15,22 0-15,-1 0 0,0 0 16,1 0-16,-22 0 0,21 0 0,-21 0 16,0 0-16,1 0 15,-44 0 1,1 21 0</inkml:trace>
  <inkml:trace contextRef="#ctx0" brushRef="#br0" timeOffset="109682.78">20341 14076 0,'0'21'31,"-21"0"-31,21 0 0,-21 1 16,21-1-16,-21 21 0,-1 0 0,1 22 16,0-22-16,0 22 0,0-22 15,21 22-15,-21-22 0,-1 0 0,22 1 16,-21-22-16,21 21 0,0-21 15,0 0-15,0 1 0,0-1 16,0 0-16,21-21 16,1 0-16,-1 0 15,0 0-15,0 0 0,21-21 0,-20 0 16,-1 21-16</inkml:trace>
  <inkml:trace contextRef="#ctx0" brushRef="#br0" timeOffset="109975.61">20659 14520 0,'21'-63'0,"-21"42"0,-148 232 15,275-338-15,-106 22 0,-21 126 16,-43 0 0,22 0-16,0 21 0,0-20 15,0 20-15,21-21 0,0 0 0,-21 22 16,21-22-16,0 0 0,0 0 0,0 0 16,0 0-16,21-21 0,0 0 15,0 22-15,0-22 0,22 0 0,-22 0 16,21 0-16,0 0 0,-20-22 0,20 1 15,-21 21-15,0-21 0,0 0 16,1 0-16,-22 0 0,0-22 0,0 22 16,0 0-16,0 0 0,-22 21 15,-20-21-15,21 21 16,-21 0-16,-1 0 0,1 21 0,0-21 16,-1 21-16,22-21 0,-21 0 15,21 21-15,-1-21 0,1 0 0</inkml:trace>
  <inkml:trace contextRef="#ctx0" brushRef="#br0" timeOffset="110587.26">21336 14182 0,'0'0'16,"42"-21"-16,-21-1 0,1 1 0,-22-21 0,0 21 15,0 0-15,-22 21 32,1 21-32,0 0 0,0 0 15,0 21-15,0 1 0,21-1 16,0 0-16,0 1 0,0-1 0,0 64 15,0-64-15,0 1 0,0-1 16,0 0-16,0-21 0,0 22 16,0-22-16,0 0 0,21 0 0,0 0 15,-21 1-15,21-22 0,0 0 0,0 0 16,1 0-16,-1 0 0,0 0 16,21 0-16,-21-22 0,22 22 0,-1-21 15</inkml:trace>
  <inkml:trace contextRef="#ctx0" brushRef="#br0" timeOffset="110851.11">21886 14139 0,'21'-42'0,"-42"84"0,42-105 15,1 42-15,-22 0 0,21-1 16,0 22-16,0 0 0,0 0 16,0 22-16,1-1 15,-1 0-15,0 21 0,0-21 0,0 22 16,-21-1-16,21 22 0,-21-22 15,0 0-15,0 22 0,0-22 0,0 0 16,-21 1-16,0-1 0,0-21 0,0 22 16,-22-22-16,22 0 15,-21 0-15,21 0 0,-22 0 0,22 1 16,0-22-16,0 0 0,21-22 31,21 1-15</inkml:trace>
  <inkml:trace contextRef="#ctx0" brushRef="#br0" timeOffset="111018.34">22437 14330 0,'-22'21'0,"44"-42"0,-1 21 0,-21-21 16,-21 21-1,-1 0 1,1 0-16,21 21 15</inkml:trace>
  <inkml:trace contextRef="#ctx0" brushRef="#br0" timeOffset="112334.39">23008 14224 0,'21'-21'16,"-21"42"-1,0 0 1,0 0-16,0 1 0,0 20 0,0 0 16,0-21-16,-21 22 0,0-1 15,0-21-15,0 22 0,-1-22 0,1 0 16,0 21-16,0-21 0,0-21 0,0 22 15,-1-1-15,22-42 32,0-1-17,0 1-15,0 0 0,0 0 0,22-21 16,-1 20-16,0-20 0,0 21 16,21-21-16,-20-1 0,-1 1 15,21 0-15,-21 20 0,0-20 0,1 21 16,-1 0-16,21 0 0,-21 21 0,0 0 15,1 0-15,-22 21 16,21 0-16,-21 0 0,0 0 0,21 22 16,-21-22-16,21 21 0,-21 0 15,0 1-15,0-22 0,21 21 0,-21-21 16,21 1-16,1 20 0,-22-21 0,21-21 16,0 21-16,0-21 0,0 0 15,22 0-15,-22 0 0,21 0 0,0 0 16,1 0-16,-1 0 0,0-21 15,1 0-15,-1 0 0,0 0 16,1-1-16,-1-20 0,0 0 0,-20 21 16,-1-22-16,0 1 0,-21 0 15,0-1-15,0 1 0,0 0 0,0-1 16,-21 22-16,0 0 0,21 0 0,-22 0 16,1 21-16,0 0 0,0 0 15,0 0-15,-22 21 0,22 0 0,0 0 16,0 0-16,0 22 0,0-1 15,-1 0-15,1 1 0,21-1 0,0 0 16,0 1-16,0-22 0,0 21 0,0-21 16,0 22-16,0-22 15,21 0-15,1-21 0,20 21 0,-21-21 16,21 0-16,1 0 0,-1 0 0,0 0 16,1 0-16,-1-21 0,0 0 15,1 0-15,-22-1 0,21 1 0,-21 0 16,22-21-16,-22 21 0,0-22 0,0 1 15,0 21-15,-21-22 0,22 22 16,-22 0-16,21 0 0,-21 0 0,0 42 31,0 0-31,0 0 16,0 0-16,0 22 0,0-22 16,-21 0-16,21 21 0,-22-20 15,22-1-15,0 21 0,0-21 0,0 0 16,0 1-16,0-1 0,22-21 15,-1 0-15,0 0 0,0 0 16,0 0-16,0 0 0,1 0 0,20-21 16,-21 21-16,0-22 0,22 1 15,-22 0-15,0 0 0,0 0 0,0-22 16,0 22-16,1 0 0,-22 0 16,0 0-16,21 0 0,-21-1 0,0 44 31,0-1-31,0 0 0,0 0 15,-21 0-15,21 0 0,0 1 16,0 20-16,0-21 0,0 0 0,0 0 16,0 1-16,21-1 15,0-21-15,0 0 0,0 0 0,0 0 16,22 0-16,-22 0 0,21 0 0,-21 0 16,22 0-16,-22-21 0,0-1 15,21 1-15,-20 0 0,-1 0 0,-21 0 16,0-22-16,0 22 0,0-21 15,0 0-15,0 20 0,0-20 0,-21 21 16,-1 0-16,22 0 0,-21-1 16,0 22-16,0 0 0,0 0 15,42 0 32</inkml:trace>
  <inkml:trace contextRef="#ctx0" brushRef="#br0" timeOffset="113123.37">25696 13970 0,'0'0'0,"0"-21"0,0 0 16,0 42 0,-21 0-16,0 0 15,0 22-15,0-22 0,21 0 16,-22 21-16,1 1 0,0-1 0,0 21 15,0-20-15,0-1 0,21 0 0,0-20 16,-22 20-16,22-21 0,-21 0 16,21 0-16,0 1 0,0-1 0,21-21 15,1 0 1,-1-21-16,0-1 16,0 1-16,0-21 0,0 21 15,1 0-15,-1-22 0,0 22 16,0-21-16,0 21 0,0-22 0,1 22 15,-1 21-15,-21-21 0,21 21 16,0 21 0,-21 0-16,0 0 0,0 1 0,0-1 15,0 21-15,0-21 0,0 0 16,0 1-16,21-1 0,0 0 0,1 0 16,-1-21-16,21 21 0,-21-21 0,22 0 15,-22 21-15,21-21 0,0 0 0,1 0 16,-22-21-16,21 21 0,1-21 15,-22 0-15,0 0 0,21 0 16,-21-22-16,1 22 0,-1-21 0,0-1 16,-21 1-16,0 0 0,21-1 15,-21-20-15,0 21 0,0-1 0,0 1 16,0 0-16,0 20 0,0 1 0,0 42 31,0 1-31,-21-1 0,0 21 0,21-21 16,0 22-16,-21-1 0,-1 0 0,22 1 15,-21-1-15,21 0 0,0 1 16,0-1-16,0 0 0,0 1 0,0-22 16,0 0-16,21 21 0,1-21 15,-1 1-15,21-22 0,-21 21 16,22-21-16,-22 0 0,21 0 0,-21 0 16,22-21-16,-22 21 0,0-22 0,0 1 15,21-21-15,-20 21 0,-1-22 16,0 1-16,21 21 0,-21-21 0,1-1 15,-22 22-15,21 0 0,-21 0 16,0 42 0,-21 0-16,21 0 15,-22 0-15,1 1 0,21-1 16,-21 21-16,21-21 0,-21-21 0,21 21 16,0 1-16,0-1 0,0-42 46,0-1-46</inkml:trace>
  <inkml:trace contextRef="#ctx0" brushRef="#br0" timeOffset="113267.29">26839 14055 0,'0'0'0,"0"-21"0,0-1 16,0 1-16,-21 21 15,0 21 1,21 1-1,0-1-15,0 0 0,21 0 16,0-21-16,0 21 0</inkml:trace>
  <inkml:trace contextRef="#ctx0" brushRef="#br0" timeOffset="114891.58">27326 14203 0,'0'42'16,"-21"-21"-16,0 1 15,21-1-15,0 0 0,-21 0 0,21 21 16,-22-20-16,1-1 0,21 0 0,0 0 16,0 0-16,0 0 0,0 1 15,-42-22-15,63 0 32,0 0-32,0-22 0,-21 1 15,22 21-15,-1-21 0,0 0 0,21 0 16,-21 0-16,1-1 0,20-20 15,0 0-15,1 21 0,-22-1 0,21 1 16,22 0-16,-43 21 0,21 0 0,-21 0 16,0 0-16,-21 21 15,0 0-15,0 1 0,0-1 0,0 0 16,0 0-16,0 0 0,0 0 16,22 1-16,-22-1 0,21-21 0,-21 21 15,21 0-15,0-21 0,0 0 0,0 0 16,1 21-16,20-21 0,-21 0 15,21 0-15,-20 0 0,20 0 16,0 0-16,-21-21 0,22 0 0,-22 0 16,0 21-16,0-21 0,0-1 0,1-20 15,-22 21-15,0-21 0,0 20 16,0-20-16,0 0 0,0 21 0,-22-22 16,1 22-16,-21 0 0,21 21 0,-22 0 15,1 0-15,0 0 0,-1 0 16,1 21-16,0 0 0,21 0 0,-22 1 15,22 20-15,0-21 0,0 21 16,21-20-16,0 20 0,0 0 0,0-21 16,21 1-16,0 20 0,0-21 15,0 0-15,22-21 0,-22 21 0,0-21 16,21 0-16,-20 0 0,20 0 16,-21 0-16,21-21 0,-20 0 0,-1 0 15,0 0-15,0 0 0,0-22 16,0 1-16,1 21 0,-1-22 0,0-20 15,0 21-15,0-22 0,0 22 0,1-22 16,20-20-16,-21 20 0,0 1 16,0-1-16,1 1 0,-1 20 0,-21 1 15,21 21-15,-21 0 16,0-1-16,-21 44 0,0-1 16,-22 21-16,22 0 0,-21 1 15,21 20-15,-1-20 0,-20 20 0,21 1 16,0-22-16,21 21 0,0-20 0,0 20 15,0-20-15,0-1 0,0 0 16,21 1-16,0-1 0,0-21 0,0 21 16,1-20-16,-1-1 0,21-21 15,-21 0-15,0 0 0,1 0 0,20 0 16,-21 0-16,0 0 0,0-21 0,1-1 16,-1 1-16,0 0 0,0 0 15,0-21-15,0 20 0,1 1 16,-1 0-16,0-21 0,-21 21 15,0-1-15,0 44 16,0-1 0,-21 0-16,21 0 0,-21 0 15,21 0-15,0 1 0,0 20 0,0-21 16,0 0-16,0 0 0,21 1 0,0-1 16,0 0-16,0 0 0,0-21 15,1 0-15,-1 0 0,0 0 0,21 0 16,-21 0-16,1 0 0,-1 0 0,0-21 15,0 0-15,-21 0 16,21-1-16,-21-20 0,21 21 0,-21-21 16,0-1-16,0 22 0,0-21 15,0 21-15,0-22 0,0 22 0,0 0 16,-42 21-16,21 0 0,0 0 0,0 0 16,-22 0-16,22 21 0,-21 0 15,21 0-15,-1 1 0,1-1 0,21 0 16,0 21-16,0-21 0,0 22 15,0-22-15,0 0 0,0 0 0,0 22 16,21-43-16,1 21 0,20 0 0,-21-21 16,21 0-16,1 0 0,-1 0 15,0 0-15,1 0 0,-1 0 16,-21 0-16,22-21 0,-1 21 16,0-21-16,-21-1 0,22-20 0,-1 21 15,-21 0-15,22-22 0,-22 22 16,0 0-16,0 0 0,0 0 0,-21 42 31,-21 0-31,-21 0 0,21 0 16,21 1-16,-22-1 0,22 0 15,0 0-15,0 0 0,0 0 16,0 1-16,0-1 0,22-21 16,-1 0-1,0 0-15,0 0 16,0 0-16,0 0 0,1-21 15,-1-1-15,0 1 16,-21 0-16,21 0 0,0 0 0,0 0 16,1-1-16,-1 1 0,-21 0 15,21 21-15,0 0 0,-21 21 16,0 0 0,0 1-16,0-1 15,0 0-15,0 0 0,21-21 16,0 21-16,1-21 15,-1 21-15,0 1 0,0-22 0,0 0 16,0 0-16,1-22 16,-1 22-16,0-21 0,0 0 0,0 0 15,0 0-15,1 0 0,-22-1 0,21 1 16,-21-21-16,21 21 0,0-22 16,-21 22-16,0 0 0,0 0 0,0 0 15,0 0-15,-42 21 16,21 21-1,-1-21-15,-20 21 0,0 0 0,-1-21 16,1 42-16,-21-20 0</inkml:trace>
  <inkml:trace contextRef="#ctx0" brushRef="#br0" timeOffset="115379.44">22310 15452 0,'42'-21'0,"-84"42"0,105-64 0,-63 1 15,21 21-15,0 0 0,1-22 16,-1 22-16,0-21 0,-21 21 0,0-22 16,0 22-16,0 0 0,-21 21 0,0 0 15,-1 0-15,1 21 0,-21 0 16,21 22-16,-22-1 0,1 22 0,0-1 15,-1 22-15,1-22 0,0 1 16,-22 20-16,22 1 0,21 0 16,-22-1-16,1 1 0,0 0 0,-1-1 15,22-20-15,0-1 0,21 1 16,0-1-16,0 1 0,21-22 0,22 1 16,-1-22-16,0 21 0,22-21 0,-22-21 15,22 0-15,-1 0 0,1 0 16,-1-21-16,1 0 0,-1 0 0,22-22 15,-22 22-15,1 0 0,20-21 0</inkml:trace>
  <inkml:trace contextRef="#ctx0" brushRef="#br0" timeOffset="116162.99">23029 15875 0,'0'-42'16,"-42"317"-16,84-508 0,-42 148 0,0 64 16,0-21-16,0 21 0,0 0 0,0-1 15,-21 22-15,0-21 0,0 0 16,0 21-16,-1 0 15,1 21-15,0 0 0,0 1 0,21-1 16,-21 21-16,0-21 0,21 22 16,-22-1-16,22 0 0,0 22 0,0-22 15,-21 22-15,21-22 0,-21 0 0,21 1 16,0-22-16,-21 21 0,0-21 0,21 0 16,0 1-16,0-1 15,21-42 1,0-1-16,0 1 15,0 0-15,1 0 0,-1 0 0,0 0 16,21-22-16,-21 22 0,1-21 0,-1-1 16,0 1-16,0 21 0,0-21 0,0 20 15,1 1-15,-22 0 0,21 21 16,-21 21 0,0 0-16,0 22 0,-21-22 0,21 0 15,0 21-15,0-20 0,0 20 0,21-21 16,-21 0-16,0 22 0,21-22 0,-21 0 15,0 0-15,0 0 0,21-21 0,0 21 16,0-21-16,1 0 0,-1 0 16,0 0-16,21 0 0,-21 0 15,1 0-15,-1-21 0,0 0 0,21 0 16,-21 0-16,1 0 0,-1-22 0,0 1 16,0 0-16,-21-1 0,21-20 0,-21 20 15,0 1-15,21-21 0,-21 20 0,0 1 16,0 0-16,0 20 0,0 1 15,0-21-15,-21 63 16,0 21 0,0-20-16,21 20 0,0 0 0,-21 1 15,21-1-15,0 21 0,0-20 16,0 20-16,0-20 0,0-1 16,0 0-16,0-21 0,21 22 0,0-22 15,0 0-15,0 0 0,22 0 0,-22-21 16,21 0-16,22 0 0,-22 0 15,0 0-15,22 0 0,-22 0 0,1-21 16,-1 0-16,0 0 0,-21 0 0,1 0 16,-1-22-16,0 22 0,0-21 15,-21 21-15,21-22 0,-21 22 0,0 0 16,0 0-16,-21 21 16,0 21-1,21 0-15,-21 0 0,0 0 0,-1 1 16,1-1-16,21 0 15,-21 0-15,21 0 0,-21 0 0,21 1 16,0-1-16,21-21 16,0 0-1</inkml:trace>
  <inkml:trace contextRef="#ctx0" brushRef="#br0" timeOffset="116327.69">24172 15854 0,'0'0'15,"0"-21"-15,0 0 0,-21 21 32,0 0-32,0 0 0,21 21 15,0 0-15,0 0 16,21-21-16,-21 21 16,21-21-16,0 21 0</inkml:trace>
  <inkml:trace contextRef="#ctx0" brushRef="#br0" timeOffset="117107.24">24596 16066 0,'0'0'15,"0"21"-15,-22 0 0,1 0 0,0 0 16,21 0-16,-21 1 0,21-1 16,0 0-16,-21 0 0,21 0 15,0-42 16,0 0-15,21 0-16,0 0 0,0 21 0,0-22 16,1 1-16,20-21 0,-21 21 0,0 0 15,22-1-15,-22-20 0,0 21 16,0 21-16,0-21 0,0 21 16,1 0-16,-22 21 0,0 0 15,0 0 1,0 22-16,21-22 0,0 0 0,-21 0 15,21 0-15,21 0 0,1 1 0,-22-1 16,21 0-16,1-21 0,-1 21 16,0 0-16,1-21 0,20 0 0,-21 0 15,1 0-15,-1 0 0,0 0 0,1 0 16,-22 0-16,21-21 0,-21 0 16,1 0-16,-1 0 0,-21-1 0,0-20 15,0 21-15,0-21 0,0-1 0,0 1 16,0 21-16,-21-22 0,-1 22 15,1 0-15,0 0 0,-21 0 0,21 21 16,-1 0-16,1 0 0,-21 0 16,21 21-16,-22 0 0,22 0 15,0 0-15,0 22 0,0-22 0,0 21 16,21 1-16,-22-22 0,22 0 0,0 21 16,0-21-16,0 1 0,22-1 15,-1-21-15,0 21 0,0-21 0,21 0 16,-20 0-16,-1 0 0,21 0 0,-21 0 15,0 0-15,22 0 0,-22-21 16,0 0-16,0-1 0,0 1 0,1-21 16,-1 21-16,0-22 0,0 1 0,0 0 15,-21-22-15,21 22 0,1-22 0,-22 22 16,0-21-16,21 20 16,0 1-16,-21-22 0,0 22 0,0 21 15,0-21-15,0 20 0,0 44 16,0-1-1,-21 0-15,0 21 0,-1 1 0,1-1 16,0 21-16,0-20 0,21-1 16,0 22-16,-21-22 0,21 21 0,0-20 15,0-1-15,0 0 0,0 1 0,0-22 16,21 21-16,0-21 0,0 1 16,0-22-16,22 21 0,-22-21 0,21 0 15,1 0-15,-1 0 0,0 0 0,1-21 16,-1 21-16</inkml:trace>
  <inkml:trace contextRef="#ctx0" brushRef="#br0" timeOffset="117930.47">26247 15981 0,'21'-85'16,"-85"233"-16,107-211 15,-22-43-15,0 85 0,-21 0 0,-21 21 16,0 0-16,-1 0 0,1 21 16,0 0-16,0 0 0,0 0 15,-22 22-15,43-22 0,-21 0 0,21 21 16,0-20-16,0-1 0,0 21 0,0-21 15,0 0-15,21 1 0,1-1 16,-1-21-16,0 21 0,0 0 0,0-21 16,22 0-16,-22 0 0,21 0 15,-21 0-15,22 0 0,-22 0 16,0-21-16,0 0 0,0 0 0,0-1 16,-21 1-16,22-21 0,-22 21 0,21-22 15,-21 1-15,0 0 0,0-1 16,0 1-16,0 0 0,0 21 0,0-22 15,0 22-15,-21 21 0,-1 0 16,1 0-16,0 21 0,0 0 16,-21 22-16,42-22 0,-22 21 0,1 1 15,0-1-15,21 0 0,0-21 0,0 22 16,0-1-16,0-21 16,0 0-16,21 1 0,0-1 0,1 0 15,-1-21-15,0 0 0,21 21 16,-21-21-16,1 0 0,20 0 0,-21 0 15,0 0-15,22-21 0,-22 0 0,0 0 16,0-1-16,21 1 0,-20 0 16,-1 0-16,0-21 0,21 20 0,-21-20 15,1 21-15,-1 0 0,0 0 0,0-1 16,-21 1-16,-21 42 31,0 1-31,21-1 16,-21-21-16,21 21 0,-22 0 15,22 0-15,0 0 0,0 1 16,22-22 0,-1 0-16,0 0 15,0 0-15,0 0 0,-21-22 16,21 22-16,1-21 0,-1 21 16,-21-21-16,21 21 0,0-21 0,0 21 15,0 0 1,-21 21-1,0 0-15,0 0 16,0 1-16,0-1 16,0 0-16,22-21 0,-22 21 0,21-21 15,0 0-15,0 0 16,0 0-16,0 0 0,1 0 16,-1 0-16,0-21 0,0 21 0,-21-21 15,21 0-15,0-1 16,-21 1-16,0 0 0,0 0 0,0 0 15,0 0-15,0-1 0,0 1 16,0 0-16,0 0 0,0 0 16,-21 21-16,21-21 0,0-1 15,-21 22-15,21-21 16</inkml:trace>
  <inkml:trace contextRef="#ctx0" brushRef="#br0" timeOffset="118242.64">27368 15473 0,'0'0'0,"-21"0"0,0-21 0,0 21 0,21-21 15,21-1 1,0 22-16,0-21 0,22 21 16,20 0-16,22-21 15,-22 21-15,1 0 0,-1-21 0,1 21 16,-1 0-16,1 0 0,-1 0 16,1 0-16,-22 0 0,1 0 0,-22 0 15,0 0-15,-21-21 16,-21 21-16,0-21 15</inkml:trace>
  <inkml:trace contextRef="#ctx0" brushRef="#br0" timeOffset="118459.51">27876 15325 0,'0'0'0,"0"21"0,0 21 16,0-21-16,-21 22 0,21-1 0,-21 0 15,21 1-15,0-1 0,0-21 16,0 22-16,-21-1 0,21 0 0,-21 1 15,21-22-15,-21 21 0,21 0 16,0-20-16,-22 20 0,22-21 0,-21 0 16,21 0-16,0 1 0,0-1 15,21-21 1,1 0 0,-1 0-16,21-21 0,-21 21 0,22-22 15</inkml:trace>
  <inkml:trace contextRef="#ctx0" brushRef="#br0" timeOffset="118927.26">28300 15769 0,'21'-21'0,"-127"127"16,191-191-16,-64 43 0,-42 42 15,0 21-15,-1 0 16,1 0-16,0 1 0,0-1 0,0 0 16,0 0-16,21 0 0,0 0 15,0 22-15,0-22 16,0 0-16,0 0 0,21-21 15,0 21-15,21-21 0,-21 0 16,1 0-16,20 0 0,-21 0 16,21-21-16,-20 0 0,20 21 0,-21-21 15,0 0-15,0 0 0,-21-22 16,0 22-16,22 0 0,-22 0 0,0-22 16,0 22-16,0 0 0,0 0 0,-22 42 31,22 0-31,-21 0 15,0 1-15,0 20 0,21 0 16,0 1-16,0-1 0,-21 0 16,0 1-16,21-22 0,0 21 0,-22 0 15,22 1-15,0-1 0,0-21 16,0 22-16,0-22 0,0 21 0,0-21 16,0 0-16,0 1 0,-21-1 0,0 0 15,0 0-15,0-21 0,0 21 16,-1-21-16,-20 0 0,21 0 0,0 0 15,-22 0-15,1 0 0,21 0 0,0 0 16,-22-21-16,22 21 0,0-21 16,21 0-16,0 0 0,0-1 0,0-20 15,0 21-15,42 0 0,1-22 0</inkml:trace>
  <inkml:trace contextRef="#ctx0" brushRef="#br0" timeOffset="119162.15">28998 15727 0,'-21'0'16,"0"21"-16,0-21 0,0 21 15,-1 22-15,1-1 0,0-21 0,0 21 16,-21 1-16,20 20 0,1-20 0,0-1 16,0 21-16,0-20 0,0-1 15,21 0-15,0 1 0,-22-22 0,1 21 16,0 1-16,21-22 0,-21 21 15,0-21-15,21 0 0,-21 1 16,21-1-16,0 0 0,0 0 16,21-21-1</inkml:trace>
  <inkml:trace contextRef="#ctx0" brushRef="#br0" timeOffset="119431">28787 16087 0,'0'0'0,"0"-21"0,0-22 15,0-20-15,0 20 0,21 1 0,0 0 16,-21 21-16,21-1 0,0 1 16,0 0-16,1 0 0,-1 21 0,21 0 15,-21 0-15,0 0 0,22 0 16,-22 0-16,0 0 0,0 0 0,-21 21 16,0 0-16,0 0 0,0 1 0,-21-1 15,0 0-15,0 21 0,0-21 16,-22 1-16,22-22 0,-21 21 0,21 0 15,-22-21-15,22 0 0,-21 21 16,21-21-16,-1 0 0,1 0 0,21-21 31,0 0-31,43 21 0,-22-21 16</inkml:trace>
  <inkml:trace contextRef="#ctx0" brushRef="#br0" timeOffset="119782.93">29295 15769 0,'0'21'0,"0"1"16,21-22-1,0 0-15,0 21 16,0-21-16,0 0 0,1 0 0,41 0 16,-42-21-16,0-1 0,1 22 0,-22-21 15,21 0-15,0 21 0,-21-21 16,21 0-16,-21 0 0,0-1 0,0-20 15,0 21-15,0 0 0,-21 0 16,0 21-16,0 0 0,-1 0 16,-20 0-16,0 21 0,21-21 15,-22 21-15,1 21 0,21-21 0,-22 1 16,22 20-16,0-21 0,0 21 16,21 1-16,0-1 0,0-21 0,0 22 15,0-22-15,0 21 0,0-21 16,21 0-16,0 1 0,0-1 0,1-21 15,-1 0-15,0 0 0,0 0 0,21 0 16,-20 0-16,-1 0 0,21-21 16,-21 21-16,22-22 0</inkml:trace>
  <inkml:trace contextRef="#ctx0" brushRef="#br0" timeOffset="120055.64">29951 15854 0,'0'0'0,"-21"21"15,-22 0-15,43 0 16,0 1-16,-21-22 16,21 21-16,64-21 0,-22 0 0,-21 0 31,0 0-31,0-21 0,1-1 16,-1 1-16,0 21 0,-21-21 15,0 0-15,21 21 0,-21-21 16,0 0-1,-21 21-15,0 0 0,0 0 16,-1 0-16,1 0 16,0 21-1,42-21 1</inkml:trace>
  <inkml:trace contextRef="#ctx0" brushRef="#br0" timeOffset="120522.81">30670 15367 0,'0'0'0,"-42"-21"0,-21-43 32,84 64-17,0 0-15,21 0 0,-21 0 16,22 0-16,-1 0 0,0 0 0,22 0 15,-22 0-15,22 0 0,-22 0 16,22 22-16,-22-22 0,0 0 16,22 0-16,-43 0 0,0 0 15,0 21-15,-42-21 32,0-21-32,0 21 0,-22 0 0,22-22 15,0 22-15,0 0 0,0-21 16,21 0-16,-21 21 0,-1 0 15,1 0 1,0 21 0,0 22-16,0-22 0,0 21 15,-1 0-15,1 1 0,0-1 0,0 22 16,0-22-16,0 0 0,21 1 0,-22-1 16,22-21-16,0 21 15,0-20-15,0 20 0,0-21 0,0 0 16,0 0-16,0 1 0,0-1 15,22-21-15,-1 0 16,0 0-16,0-21 0,21 21 0,-20-22 16</inkml:trace>
  <inkml:trace contextRef="#ctx0" brushRef="#br0" timeOffset="120935.54">31581 15452 0,'0'0'0,"42"-43"16,-21 22-16,-21 0 0,21 21 0,-42 21 15,0 0 1,21 1-16,-21-1 0,-22 0 0,22 21 16,-21 1-16,0-1 0,-1-21 0,22 21 15,-21 1-15,21-22 0,-1 21 16,22-21-16,-21 1 0,0-1 0,21 0 16,-21-21-16,21 21 0,0-42 31,0 0-31,0 0 15,21-1-15,-21 1 0,21 0 16,0-21-16,22 21 0,-22-22 0,21 1 16,1 0-16,-1-1 0,0 1 15,1 0-15,20-1 0,-42 1 16,22 21-16,-22 0 0,21-1 0,-21 22 16,-21 22-16,21-1 15,-21 21-15,0-21 0,0 22 16,0-1-16,-21-21 0,0 21 0,0 1 15,21-22-15,-21 21 0,21 1 0,-21-22 16,21 0-16,0 0 0,0 0 0,0 0 16,0 1-16,0-1 0,0 0 15,21-21-15,0 0 0,0 0 16</inkml:trace>
  <inkml:trace contextRef="#ctx0" brushRef="#br0" timeOffset="121087.46">31559 15685 0,'-42'-22'16,"254"128"-16,-382-190 0,149 62 16,42 22-16,1 0 15,-1 0-15,0-21 0,0 21 16,0 0-16,0 0 0,1 0 0,20-21 16,-21 0-16,0 21 0,22-21 15</inkml:trace>
  <inkml:trace contextRef="#ctx0" brushRef="#br0" timeOffset="121674.99">32194 15346 0,'43'-42'16,"-43"20"-16,-85 171 0,127-234 0,1 0 0,-64 106 31,-1 1-31,1-1 0,21 21 16,-21 0-16,0 1 0,21-22 0,0 21 15,0 1-15,0-22 0,-21 21 0,21-21 16,-21 22-16,21-22 0,-22 0 15,22 0-15,0 0 0,-21-21 16,0 0 0,21-21-1,0 0-15,0 0 16,0 0-16,0-1 0,21 1 16,0-21-16,1 21 0,-1-22 15,0 22-15,0-21 0,21 21 0,-20-22 16,20 22-16,-21-21 0,21 21 0,-20 21 15,-1-21-15,21 21 0,-21 0 16,0 0-16,-21 21 16,0 0-16,-21 0 15,0 0-15,0 0 0,0-21 16,0 22-16,-1-1 16,1-21-16,0 21 0,0-21 0,0 0 15,0 21-15,42 0 31,0-21-31,0 0 16,21 0-16,-20 0 0,-1 0 16,0 21-16,21-21 0,-21 0 0,1 22 15,-1-1-15,-21 0 16,0 0-16,0 0 0,0 0 16,-21 1-16,21-1 0,-43-21 15,22 21-15,0 0 0,-21-21 0,20 21 16,-20-21-16,21 0 0,0 21 15,-22-21-15,22 0 0,0 0 16,0 0-16,21 22 0,-21-22 16,42 0-1,-21-22-15</inkml:trace>
  <inkml:trace contextRef="#ctx0" brushRef="#br0" timeOffset="122015.56">32851 14711 0,'0'0'0,"0"-21"0,0 0 16,0-1-16,21 22 15,0 0-15,21 0 0,1 0 16,-1 22-16,0-1 0,1 0 0,20 21 15,1 1-15,-1-1 0,-21 0 16,1 22-16,-1-1 0,-21 1 0,-21 20 16,0-20-16,-21 21 0,0-22 15,-21 1-15,-1-1 0,1 1 16,-22-1-16,1 1 0,21-1 16,-22 1-16,22-22 0,-1 0 0,1 22 15,0-22-15,-22 22 0,43-22 0,-21 0 16,-22 1-16,1-22 0,-22 21 0,0-21 15,1 0-15,-1 1 0,-21-1 16,-21-21-16,0 0 0</inkml:trace>
  <inkml:trace contextRef="#ctx0" brushRef="#br0" timeOffset="123862.26">656 16616 0,'0'0'0,"21"-21"0,-21 0 0,0-1 16,0 1-16,0 0 0,0 0 15,0 42 1,21 0 0,-21 0-16,22 1 0,-22 20 15,0 0-15,0 22 0,0-22 16,0 22-16,0-22 0,0 0 0,0 1 16,0-1-16,0 0 0,-22 1 15,1-22-15,21 0 0,-21 0 16,21 0-16,0 0 0,0-42 31,0 0-31,0 0 0,0 0 0,0 0 16,0-22-16,21 1 0,0 0 15,1-1-15,-1-20 0,-21 20 0,21 1 16,0-21-16,0 20 0,0 1 16,1 21-16,-1-22 0,0 43 15,0 0-15,0 0 16,-21 22-16,21-1 0,-21 0 15,22 21-15,-22 1 0,21-1 0,-21 0 16,0 22-16,0-22 0,21 0 16,-21 1-16,21-1 0,-21-21 0,21 22 15,0-22-15,1 0 0,20-21 16,-21 0-16,21 0 0,1 0 0,-1 0 16,0 0-16,1 0 15,-1-21-15,0 0 0,1-1 0,20 1 16,-20-21-16,-22 21 0,21-22 15,0 1-15,-20 0 0,-1-1 16,-21 1-16,0 0 0,0-1 0,0 22 16,0-21-16,0 21 0,-21 0 15,-1-1-15,1 1 0,0 21 0,0 0 16,0 0-16,0 21 0,21 1 16,-22-1-16,1 21 0,21 0 0,-21-20 15,21 41-15,0-21 0,0 1 16,0-1-16,0 0 0,0 1 0,0-22 15,0 21-15,0-21 0,0 22 16,21-43-16,0 21 0,1 0 0,-1-21 16,0 0-16,21 0 15,-21 0-15,22-21 0,-22 0 0,21 21 16,1-21-16,-22-22 0,21 22 16,-21 0-16,22-21 0,-22-1 0,0 22 15,0-21-15,0-1 0,0 1 16,-21 0-16,0 21 0,0-1 0,0 1 15,0 0-15,0 42 16,0 0 0,0 1-16,0 20 0,0-21 0,0 21 15,0 1-15,0-1 0,0 0 16,0-20-16,0 20 0,0-21 0,0 21 16,0-20-16,0-1 15,22 0-15,-1-21 0,0 0 0,21 0 16,-21 0-16,1 0 15,-1 0-15,21 0 0,-21-21 0,0 0 16,22-1-16,-22 1 0,21 0 16,-21 0-16,1 0 0,-1 0 0,0-22 15,-21 22-15,0-21 0,0 21 16,0-1-16,0 1 0,0 0 0,-21 42 31,21 0-31,0 22 16,0-22-16,0 0 0,0 21 15,0-20-15,0-1 0,0 21 16,0-21-16,0 0 0,0 1 16,21-22-16,0 21 0,0-21 0,0 0 15,1 0-15,20 0 0,-21 0 16,0-21-16,0-1 0,22 1 16,-22 0-16,21 0 0,-21 0 0,1 0 15,-22-22-15,0 22 0,0-21 16,0 21-16,0-22 0,-22 22 0,1-21 15,0 21-15,0-1 0,-21 1 16,20 0-16,1 0 0,-21 21 16,21 0-16,0 0 15,42 0 17,0 0-32,0 0 0,0 0 0,22-21 15,-22 21-15,21-21 0,0 21 16,1-22-16,20 1 0,1 21 0</inkml:trace>
  <inkml:trace contextRef="#ctx0" brushRef="#br0" timeOffset="124819.64">3831 16595 0,'0'0'0,"-21"0"0,-21-21 15,20-1-15,1 22 0,0-21 0,0 0 16,21 0-16,0 0 0,-21 0 16,21-1-16,0 1 0,-21 21 0,21-21 15,-22 21-15,22 21 16,0 0-16,0 1 15,0 20-15,-21 0 0,21 1 16,-21-1-16,21 21 0,0 1 0,0-22 16,0 22-16,-21-22 0,21 22 0,0-22 15,0 0-15,-21-21 0,21 22 16,-21-22-16,21 0 0,0 0 0,-22-21 16,22-21 15,0 0-31,22 0 0,-1 0 0,-21-1 15,21 1-15,0-21 0,-21 0 0,21 20 16,0-20-16,1 0 16,-22-1-16,21 1 0,0 0 0,0-1 15,-21 22-15,21 0 0,0 0 16,1 21-16,-1 0 0,0 21 16,-21 0-16,21 0 0,-21 1 0,21 20 15,-21 0-15,21 1 0,1-1 16,-22 21-16,21-20 0,0-1 0,0-21 15,-21 22-15,21-22 0,0 21 16,1-21-16,20 0 0,-21 1 0,0-22 16,0 0-16,1 0 0,-1 0 15,21 0-15,-21 0 0,22-22 0,-22 1 16,21 0-16,-21 0 0,22 0 0,-22-22 16,21 1-16,-21 0 15,0-1-15,22 1 0,-22-21 0,0 20 16,-21-20-16,0 20 0,0 1 0,0-21 15,0 20-15,0 1 0,0 0 16,0 20-16,0 1 0,0 0 0,-21 21 16,0 0-16,21 21 0,-21 0 15,-1 1-15,22-1 0,0 21 0,-21 0 16,21 1-16,-21 20 0,21-20 16,0 20-16,0-21 0,-21 22 15,21-22-15,0 1 0,0-1 0,0 0 16,0-21-16,0 1 0,21-1 0,0 0 15,0-21-15,1 0 0,-1 0 16,21 0-16,-21 0 0,0 0 16,22 0-16,-22-21 0,21 0 0,-21-1 15,22 1-15,-22 0 0,0-21 0,0 21 16,-21-1-16,0-20 0,21 21 16,-21 0-16,0 0 0,0 42 31,-21 0-31,21 0 0,0 0 15,-21 22-15,21-22 0,-21 0 16,21 0-16,-21 0 0,21 0 16,-21-21-16,21 22 0,21-44 31,0 1-31,0 21 16</inkml:trace>
  <inkml:trace contextRef="#ctx0" brushRef="#br0" timeOffset="124978.72">4932 16574 0,'0'-22'0,"0"44"0,-21-44 16,21 44 15,0-1-15,0 0-16,21-21 0,0 0 15,0 21-15,0 0 16,0-21-16</inkml:trace>
  <inkml:trace contextRef="#ctx0" brushRef="#br0" timeOffset="125778.92">5313 16806 0,'0'22'0,"0"-44"0,0 65 0,0-1 0,0-21 0,-21 0 15,21 1-15,-22-1 16,22 0-16,0 0 0,-21 0 0,21 0 15,0 1-15,-21-22 0,21 21 16,0-42 15,0-1-31,21 1 16,0 0-16,1 0 0,-1 0 0,-21-22 16,21 22-16,0 0 0,0 0 15,0 0-15,1-22 0,-22 22 16,21 21-16,-21 21 15,0 1 1,0-1-16,0 0 0,0 21 0,0-21 0,0 22 16,21-22-16,0 21 15,-21-21-15,21 1 0,22-1 0,-22 0 16,21 0-16,0 0 0,1 0 16,-1-21-16,0 0 0,1 0 0,-1 0 15,0 0-15,1 0 0,-1 0 0,0-21 16,1 0-16,-22 0 0,21 21 0,-21-21 15,1 0-15,-1-22 0,0 22 16,0 0-16,-21-21 0,21-1 0,-21 22 16,0-21-16,0-1 0,0 1 0,0 21 15,-21-21-15,0 20 0,0 1 16,0 0-16,-1 21 0,-20 0 0,21 0 16,0 0-16,0 0 0,-1 21 15,1 22-15,-21-22 0,21 21 0,0 0 16,-1 1-16,1-22 0,0 21 15,21 1-15,-21-1 0,21-21 0,-21 0 16,21 22-16,0-22 0,0 0 0,21 0 16,0-21-16,0 0 15,0 0-15,22 0 0,-22 0 0,0-21 16,21 0-16,-20 21 0,20-21 0,-21-1 16,0 1-16,22-21 0,-22 21 15,0-22-15,0 1 0,0 0 0,0-1 16,-21-20-16,0 21 0,22-22 0,-22 22 15,0-1-15,0-20 16,0 21-16,0-1 0,0 22 0,0 0 16,0 0-16,0 0 0,0 42 15,0 0-15,0 21 16,0 1-16,0-1 0,0 0 0,-22 1 16,22 20-16,0-21 0,0 22 15,0-22-15,0 22 0,0-22 0,0 0 16,0 1-16,0-1 0,0-21 0,0 22 15,0-22-15,22 0 0,-1-21 16,0 21-16,0-21 0,0 0 0,0 0 16,22 0-16</inkml:trace>
  <inkml:trace contextRef="#ctx0" brushRef="#br0" timeOffset="126167.36">6921 16764 0,'0'-42'0,"-190"317"16,380-508-16,-190 148 0,0 64 0,0-21 0,0 21 0,0 0 15,-21 21 1,0 21-16,21 0 16,-21 0-16,21 0 0,-21 22 0,0-1 15,-1 0-15,1 1 0,0-1 16,21 0-16,-21-21 0,21 22 0,0-1 16,0-21-16,0 0 0,21 1 15,0-1-15,0-21 0,1 0 16,20 0-16,0 0 0,1 0 0,-22 0 15,21 0-15,0 0 0,1-21 16,-1-1-16,-21 1 0,22 0 0,-22 0 16,0-21-16,0 20 0,0-20 0,-21 0 15,21 21-15,-21-22 0,0 1 16,0 0-16,-21-1 0,0 22 0,0 0 16,0-21-16,-22 42 0,22-22 0,-21 22 15,21 0-15,-22 0 0,22 0 16,-21 22-16,21-1 0,0 0 15,-1 21-15,1-21 0,21 22 0,-21-1 16,21-21-16,0 22 0,0-1 0,21-21 16,0 0-16,1 0 0,-1 1 15,0-1-15</inkml:trace>
  <inkml:trace contextRef="#ctx0" brushRef="#br0" timeOffset="126662.58">7832 16785 0,'0'0'0,"0"-21"0,0 0 0,0 0 0,0 0 16,0-1-16,-22 1 0,22 0 16,0 0-16,-21 0 0,0 21 15,21 21-15,0 0 0,0 0 16,0 0-16,-21 22 0,21-22 0,-21 21 16,21-21-16,0 22 0,0-22 0,0 21 15,0-21-15,0 22 0,0-22 0,0 0 16,0 0-16,21-21 15,0 0-15,0 0 0,0 0 16,1 0-16,-1 0 0,0-21 16,0 0-16,0 0 0,0 0 0,1-1 15,-1 1-15,0 0 0,0 0 0,-21 0 16,21 0-16,0-1 0,1 1 16,-22 0-16,21 21 0,-21 21 31,0 0-31,21 1 0,-21-1 0,0 0 15,0 0-15,0 0 0,0 0 16,21-21-16,0 22 0,0-22 16,1 0-16,-1 0 0,0 0 15,0-22-15,0 1 0,0 0 16,1 21-16,-1-21 0,0 0 0,0 0 16,-21-1-16,21 1 0,0 0 0,-21 0 15,22-21-15,-22 20 16,0 1-16,0 0 0,0 0 15,-22 21-15,1-21 16,0 21 0,0 0-16</inkml:trace>
  <inkml:trace contextRef="#ctx0" brushRef="#br0" timeOffset="127127.32">8869 16595 0,'-43'0'0,"86"0"0,-107 0 0,85 0 47,1 0-47,20 0 0,-21 0 0,43 0 15,-22 0-15,21 21 0,1-21 16,-1 0-16,1 0 0,-1 0 0,1 0 15,-1 0-15,1 0 0,-22 0 0,22 0 16,-22 0-16,0 0 0,-20 0 0,20-21 16,-21 21-16,-21-21 0,0-1 15,0 1 1,-21 0-16,0 21 0,0-21 0,-22 21 16,22-21-16,-21 0 0,21 21 0,-22-22 15,22 22-15,0 0 0,0-21 16,0 21-16,42 0 15,0 0 1,0 0-16,0 0 0,0 21 16,1 1-16,-1-1 0,0 0 0,0 0 15,-21 0-15,0 22 0,0-22 0,0 21 16,0-21-16,0 22 0,-21-22 16,0 21-16,0-21 0,-1 22 0,1-22 15,0 0-15,-21 0 0,21 0 16,-1-21-16,-20 0 0,21 21 15,0-21-15,0 0 0,-1 0 0</inkml:trace>
  <inkml:trace contextRef="#ctx0" brushRef="#br0" timeOffset="128154.73">10626 16722 0,'0'0'0,"0"21"0,-22 0 0,44-21 16,-1 0 0,0 0-16,0 0 0,0 0 15,0 0-15,1 0 0,-1-21 16,21 0-16,-21 0 0,-21-1 15,0 1-15,0 0 0,0 0 0,0 0 16,0 0-16,0-22 0,-42 22 0,21 0 16,0 0-16,-1 21 0,-20-21 15,0 21-15,-1 0 0,22 0 0,-21 0 16,0 21-16,-1 0 0,1 0 16,0 0-16,20 22 0,-20-1 15,21-21-15,-21 21 0,42 1 0,0-1 16,-22 0-16,22 1 0,0-22 15,0 21-15,22-21 0,-1 1 0,0-1 16,21 0-16,-21 0 0,22-21 0,-1 0 16,22 0-16,-22 0 0,21 0 15,-20-21-15,20 0 0,1 0 0,-1-22 16,-20 22-16,20 0 0,-21-21 16,22-1-16,-22 1 0,-21 0 0,22-1 15,-22 1-15,0-22 0,0 22 0,-21-21 16,0-1-16,0 1 15,0 20-15,0-20 0,0-1 0,0 1 16,0 20-16,0 1 0,-21 0 0,0 21 16,0-1-16,0 22 0,-1 0 15,1 22-15,-21-1 0,0 21 0,20 0 16,1 1-16,-21-1 0,21 22 0,0-22 16,-1 21-16,1-20 0,0 20 15,21-20-15,0 20 0,0-21 0,0 1 16,0 20-16,0-20 0,0-1 0,21 0 15,0-21-15,1 1 0,20 20 16,-21-21-16,21-21 0,1 21 16,-1-21-16,0 0 0,1 0 0,-1 0 15,0 0-15,1 0 0,-1-21 0,0 0 16,-20 21-16,-1-21 0,21-22 16,-21 22-16,0 0 0,-21 0 0,0-21 15,22 20-15,-22 1 0,0 0 0,0 0 16,-22 42 15,22 21-31,0-20 0,-21-1 0,21 21 16,-21-21-16,21 22 0,0-22 15,-21 0-15,21 0 0,0 0 0,0 0 16,0 1-16,21-22 16,0 0-16,0 0 15,22 0-15,-22 0 0,0 0 0,0 0 16,0-22-16,1 1 0,-1 0 0,0 0 15,0 0-15,0 0 0,0-1 0,1-20 16,-1 21-16,0-21 0,0 20 16,0 1-16,0 0 0,-21 0 0,0 0 15,0 0-15,22 21 0,-22 21 16,0 0 0,0 0-16,-22 0 0,1 0 0,21 1 15,0-1-15,0 0 0,-21 0 16,21 0-16,-21 0 0,21 1 0,0-1 15,21-21 1,0 0-16,22 0 16,-22 0-16,0 0 0</inkml:trace>
  <inkml:trace contextRef="#ctx0" brushRef="#br0" timeOffset="128314.64">11959 16489 0,'0'0'0,"-21"-21"0,0 0 0,21-1 15,-21 1-15,-1 21 16,22 21 0,0 1-1,22-22-15,-1 0 16,0 21-16,21-21 0,-21 0 0</inkml:trace>
  <inkml:trace contextRef="#ctx0" brushRef="#br0" timeOffset="128619.46">12361 16531 0,'0'64'31,"0"-43"-31,0 0 16,0 21-16,0-20 16,0-1-16,0 0 0,0 21 0,0-21 15,0 1-15,0-1 0,0 0 0,0 0 16,0-42 15,0 0-15,0 0-16,0-1 0,21-20 0,-21 21 15,22 0-15,-1 0 0,0-22 0,-21 22 16,21 0-16,0-21 0,0 20 16,-21 1-16,22 0 0,-1 21 0,0-21 15,0 0-15,0 21 16,-21 21-1</inkml:trace>
  <inkml:trace contextRef="#ctx0" brushRef="#br0" timeOffset="129178.65">12615 16679 0,'0'-21'0,"0"42"0,0 1 0,0-1 16,21-21-16,1 0 0,-1 0 16,0 0-16,0 0 15,0 0-15,0 0 0,1 0 0,-1 0 16,0-21-16,0-1 15,-21 1-15,21 21 0,-21-21 0,0 0 16,0 0-16,0 0 16,-21 21-16,21-22 0,-21 22 0,0 0 15,0 0-15,-1 0 0,1 22 16,0-1-16,0 0 0,21 0 0,0 0 16,-21 22-16,21-22 0,0 0 15,0 21-15,0-21 0,0 1 0,0-1 16,21 0-16,0 0 15,0-21-15,22 0 0,-22 0 16,0 0-16,0 0 0,0 0 0,0-21 16,1 0-16,-1 0 15,0-1-15,-21 1 0,21 0 0,0-21 16,0 21-16,1-1 0,-1-20 16,21 21-16,-21 0 0,22-22 15,-22 22-15,21 21 0,-21-21 0,22 21 16,-22 0-16,21 0 0,-21 0 0,0 21 15,1 0-15,-1 1 0,0-1 16,0 0-16,-21 21 0,0-21 0,0 1 16,0 20-16,0-21 0,0 21 0,-21-20 15,0-1-15,0 0 0,21 0 16,-22-21-16,1 0 16,0 0-16,21-21 31,0 0-31,0 0 0,0-1 0,0 1 15,21 0-15,0 0 0,1 0 16,-1 0-16,0-22 0,0 22 0,0 0 16,22 0-16,-22 0 0,21-1 0,-21 1 15,22 0-15,-22 21 0,0 0 16</inkml:trace>
  <inkml:trace contextRef="#ctx0" brushRef="#br0" timeOffset="129347.56">13928 16679 0,'0'0'0,"-22"22"16,22-44 31,0 1-47,0 0 15</inkml:trace>
  <inkml:trace contextRef="#ctx0" brushRef="#br0" timeOffset="130746.66">14795 16425 0,'0'0'0,"0"-21"0,43 21 16,-22-21-16,21 21 0,1-21 16,-1 0-16,0 21 0,1-21 0,-1-1 15,0 22-15,-21-21 0,22 0 16,-22 0-16,0 0 0,-21 0 15,0-1-15,0 1 0,-21 21 16,0 0-16,-22 0 0,1 0 0,0 0 16,-1 0-16,1 0 0,0 0 0,-22 21 15,22 1-15,0-1 0,20 21 16,-20-21-16,21 0 0,0 22 0,21-22 16,0 0-16,0 21 0,0-20 0,0-1 15,0 0-15,42 0 0,-21 0 0,0 0 16,22 22-16,-22-22 0,21 0 15,-21 0-15,1 0 0,20 1 16,-21-1-16,0 0 0,-21 0 16,0 0-16,0 0 15,-42-21-15,21 0 0,-22 0 0,1 0 16,21-21-16,-21 21 0,20 0 16,-20-21-16,0 0 0,21 0 0,-1 0 15,1-1-15,0 1 0,21 0 0,0 0 16,0 0-16,0 0 0,0-1 15,0 1-15,21 21 16,0 0-16,1 0 0,-1 21 16,0-21-16,0 22 0,0 20 15,0-21-15,1 0 0,-1 22 0,0-22 16,0 0-16,0 0 0,22 0 16,-22 0-16,0 1 0,0-22 0,21 21 15,-20-21-15,20 0 0,-21 0 16,21 0-16,-20 0 0,20 0 0,-21 0 15,21-21-15,-20-1 0,20 22 16,-21-21-16,0 0 0,0 0 0,22-21 16,-43 20-16,21 1 0,-21-21 0,21 21 15,-21 0-15,0-22 0,0 22 16,0-21-16,0 21 0,0-1 0,0 1 16,-21 42-1,21 1 1,-21-1-16,21 0 0,-21 0 15,21 21-15,0-20 0,-22-1 16,22 21-16,0-21 0,0 0 0,0 22 16,0-22-16,0 0 0,0 0 0,22 0 15,-1-21-15,0 0 16,0 0-16,21 0 0,-20 0 0,-1 0 16,21 0-16,-21-21 0,0 21 15,22-21-15,-22 0 0,0 0 0,0 0 16,-21-1-16,21 1 0,-21 0 0,22 0 15,-22 0-15,0 0 16,0-1-16,0 1 0,0 0 0,0 0 16,0 42-1,0 0-15,0 0 16,0 1-16,0-1 0,0 0 16,0 21-16,0-21 0,0 1 15,0-1-15,0 21 0,0-21 0,0 0 16,21 1-16,-21-1 15,21-21-15,0 0 0,21 0 0,-20 0 16,-1 0-16,21 0 0,-21 0 0,0-21 16,22-1-16,-1 1 0,-21 21 15,22-21-15,-22 0 0,0-21 0,21 20 16,-21 1-16,1-21 0,-22 21 16,21 0-16,0-22 0,-21 22 0,0 0 15,0 0 1,21 21-16,-21 21 0,0 0 15,-21 0-15,21 0 0,-21 1 16,21 20-16,0-21 0,0 0 0,0 22 16,0-22-16,0 0 0,0 0 0,0 0 15,21 0-15,0-21 0,0 22 0,0-1 16,1-21-16,-1 0 0,21 0 16,-21 0-16,0 0 0,1-21 15,20 21-15,-21-22 0,0 22 16,0-21-16,1 0 0,-1 0 0,0 0 0,0 0 15,0-1-15,0-20 0,-21 21 16,0 0-16,22 21 0,-22-21 16,0 42-1,-22 0-15,22 0 16,0 0-16,-21 0 0,0 1 16,21-1-16,0 0 0,-21 0 0,0 0 15,21 0-15</inkml:trace>
  <inkml:trace contextRef="#ctx0" brushRef="#br0" timeOffset="130914.68">16933 16447 0,'0'-43'0,"0"86"0,0-107 0,0 43 15,0 0-15,-21 21 16,0 21-1,21 0 1,21-21 0,0 0-16,0 0 15</inkml:trace>
  <inkml:trace contextRef="#ctx0" brushRef="#br0" timeOffset="131139.56">17632 16277 0,'0'0'0,"21"-21"0,-21 0 0,0 0 15,-21 42 17,0 0-32,-1 0 0,-20 22 15,21-22-15,0 21 0,-22 0 0,22-20 16,0 20-16,-21 0 0,21-21 0,-1 22 16,1-1-16,0 0 0,21-20 15,0 20-15,0-21 0,0 0 16,0 0-16,0 1 0,0-1 0,0 0 15,21-21-15,0 0 0,1 0 16,-1 0-16,0 0 0</inkml:trace>
  <inkml:trace contextRef="#ctx0" brushRef="#br0" timeOffset="131287.26">17293 16658 0,'0'0'0,"-21"-21"0,-21 0 31,63 21-16,0 0-15,0 0 0,21 0 0,1 0 16,-1 0-16,0 0 16,1-21-16,-1 21 0,22 0 0,-1-21 15</inkml:trace>
  <inkml:trace contextRef="#ctx0" brushRef="#br0" timeOffset="131898.67">18119 16489 0,'-43'0'15,"86"0"-15,-65 0 16,1 0-16,0 0 15,0 0-15,0 21 0,-22 0 0,22 0 16,0 1-16,0-1 0,0 0 16,0 0-16,21 21 0,0-20 0,0-1 15,0 0-15,0 21 0,0-21 0,0 1 16,21-22-16,0 21 0,0 0 16,0-21-16,0 0 0,1 0 15,-1 0-15,0 0 0,21 0 16,-21 0-16,22-21 0,-22 21 0,21-21 15,-21-1-15,1-20 0,-1 21 0,0-21 16,21-1-16,-42 22 0,21-21 16,1-1-16,-1-20 0,-21 21 0,0-1 15,21 1-15,-21 0 0,21-1 0,-21 22 16,0 0-16,0 0 0,-21 42 31,0 0-31,21 21 0,-21 1 0,21-22 16,-22 21-16,1 1 0,21-1 15,0 0-15,0 1 0,-21-1 16,21-21-16,0 21 0,-21 1 0,21-22 16,0 0-16,0 21 0,0-20 0,0-1 15,0 0 1,0-42 0,0 0-1,0-1-15,0 1 0,0 0 0,21 0 16,0 0-16,0 0 0,1-22 15,20 22-15,-21 0 0,21-21 16,-20 20-16,20 1 0,0 0 0,-21 21 0,1 0 16,-1 0-16,0 0 0,-21 21 15,0 0 1,0 1-16,0-1 0,0 0 0,-21 0 16,0 21-16,21-20 0,0-1 15,0 0-15,-22 0 0,22 0 16,0 0-16,22-21 15,-1 0 1,0 0-16,0-21 0,0 0 16</inkml:trace>
  <inkml:trace contextRef="#ctx0" brushRef="#br0" timeOffset="132098.56">18881 16362 0,'0'0'0,"0"-42"0,21 20 0,0 1 16,-21 0-16,0 0 0,0 0 0,21 0 15,-21-1-15,21 22 0,0-21 16,1 0-16,-1 21 0,0 0 16,0 0-16,0 0 0,0-21 0,1 21 15,-1 0-15,0 0 0,0 0 16,0 0-16,0 0 0,1 21 0,-1 0 16,0-21-16,-21 21 0,0 1 15</inkml:trace>
  <inkml:trace contextRef="#ctx0" brushRef="#br0" timeOffset="132327.43">19262 16193 0,'0'0'0,"-22"0"31,22 21-31,-21-21 0,21 21 16,-21 0-16,0 0 0,0 0 0,21 22 15,0-22-15,-21 21 0,-22 1 16,22-22-16,21 21 0,-21 0 0,0-20 15,21 20-15,-21-21 0,21 21 0,-22-20 16,22-1-16,0 0 16,0 0-16,0 0 0,0 0 0,22-21 15,-1 0 1,0 0-16,0 0 0,0-21 16,0 21-16,1 0 0</inkml:trace>
  <inkml:trace contextRef="#ctx0" brushRef="#br0" timeOffset="132622.26">19410 16574 0,'0'0'16,"0"-22"-16,-21 44 31,-1-1-31,1 0 0,0 0 0,0 0 16,21 0-16,-21 1 0,21-1 16,0 0-16,-21 0 0,21 0 15,0 0-15,0 1 0,21-1 16,0-21-16,0 0 0,0 0 0,0 0 15,1 0-15,20 0 0,-21 0 16,0-21-16,0-1 0,1 22 0,-1-21 16,0 0-16,-21 0 0,0 0 15,21 0-15,-21-1 0,0 1 0,0 0 16,0 0-16,0 0 0,0 0 0,-21-1 16,0 22-16,0-21 15,-1 21-15,1 0 0,0 0 16,0 0-16,0 0 0,21 21 15</inkml:trace>
  <inkml:trace contextRef="#ctx0" brushRef="#br0" timeOffset="132862.79">20151 16468 0,'0'-21'15,"-64"21"1,43 21 0,0 0-16,0 0 0,-1 0 0,1 22 15,0-22-15,0 21 0,0-21 0,21 22 16,0-1-16,0-21 0,0 0 16,0 22-16,0-22 0,0 0 0,0 0 15,0 0-15,21-21 16,0 0-16,0 0 0,0 0 0</inkml:trace>
  <inkml:trace contextRef="#ctx0" brushRef="#br0" timeOffset="133102.66">20510 16552 0,'0'0'0,"22"-21"16,-1-21-16,21 21 0,-21 0 0,0-1 15,1 22-15,-1 0 0,0 0 16,-21 22-16,0-1 15,0 0-15,0 0 0,0 0 16,0 22-16,0-22 0,0 21 0,-21 0 16,0-20-16,-1 20 0,22-21 0,-21 21 15,0-20-15,-21-1 0,21 0 16,-1 0-16,1 0 0,21 0 0,-21-21 16,0 0-16</inkml:trace>
  <inkml:trace contextRef="#ctx0" brushRef="#br0" timeOffset="133280.56">21040 16870 0,'-22'0'15,"22"-21"-15,-21 21 16,0 0-16,21-21 31,-21 21-15,21-22-16</inkml:trace>
  <inkml:trace contextRef="#ctx0" brushRef="#br0" timeOffset="134446.91">22077 16828 0,'0'0'0,"0"-22"0,-21 22 16,-1 0 0,22 22-16,-21-1 0,0 0 15,0 21-15,21-21 0,-21 22 16,0-22-16,-1 0 0,1 0 15,0 22-15,0-22 0,-21 0 0,20 0 16,1-21-16,-21 21 0,21-21 0,0 0 16,-1 0-16,22-21 31,0 0-31,22 0 0,-1 0 16,0-1-16,0 1 0,0-21 0,22 21 15,-22-22-15,21 22 16,-21-21-16,0 21 0,22 0 0,-22-1 0,0 22 15,0 0-15,0 0 0,1 22 16,-22-1 0,21 0-16,-21 21 0,0-21 0,0 22 15,0-22-15,0 0 0,0 21 16,0-20-16,0-1 0,21 0 0,0 0 16,0-21-16,0 21 0,1 0 15,-1-21-15,21 0 0,-21 0 0,22 0 16,-1 0-16,21 0 0,-20 0 15,20 0-15,-20-21 0,20 21 0,-21-21 16,1 0-16,-1-21 0,0 20 16,-20 1-16,-1-21 0,0 0 0,-21 20 15,0-20-15,0 21 0,0 0 0,-21 0 16,0-1-16,-1 22 16,1 0-16,0 0 0,0 0 0,-21 22 15,20-1-15,1 0 0,0 0 16,0 21-16,0-20 0,21-1 0,0 21 15,0-21-15,0 22 0,0-22 16,0 0-16,21 0 0,21 0 0,-21-21 16,1 21-16,20-21 0,0 0 0,1 0 15,-1 0-15,-21 0 0,21 0 16,1 0-16,-1 0 0,0-21 0,1 21 16,-22-21-16,0 0 0,21 0 15,-20 0-15,-1-1 0,0 1 0,-21 0 16,21 0-16,-21 0 15,21 0-15,-21-1 0,21 22 0,-21 22 32,0-1-17,0 0-15,0 0 16,0 0 0,22-21-16,-1 0 15,0 0 1,0 0-16,0 0 0,0 0 15,1-21-15,-1 21 0,-21-21 16,21 21-16,0-21 0,0 0 0,-21-1 16,21 22-16,-21 22 31,0-1-15,0 0-16,0 0 0,0 0 15,0 0-15,0 1 0,0-1 0,0 0 16,22-21-16,-1 0 15,0 0-15,0 0 0,0 0 16,22 0-16,-22 0 0,0 0 16,21 0-16,-21 0 0,1-21 0,-22 0 15,0-1-15,21 1 0,-21 0 16,0 0-16,0 0 0,0 0 0,0-1 16</inkml:trace>
  <inkml:trace contextRef="#ctx0" brushRef="#br0" timeOffset="135071.26">24638 16764 0,'0'0'0,"0"21"0,0 0 0,0 1 16,0-1-16,0 0 0,-21 0 16,0 21-16,-1-20 0,1 20 0,0-21 15,0 0-15,0 0 16,21 22-16,-21-22 0,-1 0 0,22 0 15,-21 0-15,21 1 0,21-22 32,1 0-32,-1 0 0,0 0 15,0 0-15,0-22 0,0 1 16,1 0-16,-1 0 0,21 0 0,-21 0 16,22-1-16,-22-20 0,21 21 15,-21 0-15,22 0 0,-22-1 0,0 1 16,0 21-16,-21 21 15,0 1-15,0-1 16,0 0-16,0 0 16,0 0-16,0 0 0,0 1 0,21-1 15,0 0-15,1-21 0,-1 21 16,21 0-16,-21-21 0,22 0 0,-1 0 16,0 0-16,1 0 0,-1 0 0,0 0 15,1 0-15,-1 0 0,0-21 16,1 21-16,-1-21 0,-21 0 0,21 0 15,1-1-15,-22-20 0,0 21 16,21-21-16,-20 20 0,-22-20 0,21 21 16,-21 0-16,21 0 0,0-1 15,0 22-15,0 0 16,1 0-16,-1 0 16,0 0-16,0 0 0,0 0 0,22 0 15,-22 0-15,21 0 0,-21 0 16,43 0-16,-22 0 0,22-21 0,-22 21 15,21-21-15,1 21 0,-22 0 16,1-21-16,-1 21 0,0-21 0,-42 42 31,-42 0-31,21-21 0,-43 21 16,1 0-16,-22-21 0,-21 22 16</inkml:trace>
  <inkml:trace contextRef="#ctx0" brushRef="#br0" timeOffset="135511.57">19706 17357 0,'0'0'0,"21"-43"0,0 1 0,-21 21 16,0-21-16,0 20 0,0-20 0,0 21 15,-21 21-15,0 0 0,-21 0 16,-1 21-16,-20 0 0,21 22 0,-22-1 15,1 0-15,20 22 0,-20-1 16,20 1-16,1 20 0,0-20 0,21 21 16,-1-22-16,1 1 0,0-1 15,21 1-15,0-1 0,0-21 16,0 22-16,0-22 0,21 1 16,0-22-16,1 21 0,20-21 0,0-21 15,1 21-15,20-21 0,1 0 16,-1 0-16,22 0 0,-22-21 0,22 0 15,-22 0-15,1 0 0,-1-22 16,22 22-16</inkml:trace>
  <inkml:trace contextRef="#ctx0" brushRef="#br0" timeOffset="136235.17">20299 17780 0,'0'-127'32,"0"254"-17,-21-233-15,-1 127 16,1 22-16,0-22 0,0 21 0,0 1 15,0-1-15,21-21 0,-22 21 16,22 1-16,-21-22 0,21 0 0,0 0 16,0 0-16,-21 1 0,0-22 15,21 21-15,21-21 16,0 0-16,-21-21 16,43 21-16,-22-22 0,0 1 0,21 0 15,-21 0-15,1 0 0,-1 0 16,21-22-16,-21 22 0,0-21 0,1 21 15,-1-1-15,0 1 0,-21 0 16,21 21-16,-21 21 16,0 0-16,0 1 15,0-1-15,0 0 0,0 21 0,0-21 16,0 1-16,0 20 0,0-21 16,0 0-16,0 0 0,21 1 0,0-22 15,1 21-15,-1-21 0,21 0 16,-21 0-16,22 0 0,-1 0 0,0 0 15,1 0-15,-1-21 0,-21 21 16,21-22-16,-20 1 0,20 0 0,-21 0 16,0-21-16,0 20 0,-21-20 15,0 0-15,22-1 0,-22 1 0,0 0 16,0-1-16,0 22 0,0-21 16,0 63-1,0 0-15,0 22 16,-22-1-16,1 0 0,21-21 15,-21 22-15,21-1 0,0-21 16,0 22-16,0-22 0,0 0 0,21 0 16,0 0-16,1 0 0,-1-21 15,0 22-15,0-22 0,21 0 0,-20 0 16,20 0-16,0 0 0,1 0 0,-22 0 16,21-22-16,-21 22 0,22-21 15,-22 0-15,0 0 0,0 0 0,0 0 16,0-1-16,1 1 15,-22 0-15,21 21 0,0 0 16,-21 21 0,0 0-16,0 1 15,-21-22-15,21 21 0,-21 0 0,21 0 16,21-42 31</inkml:trace>
  <inkml:trace contextRef="#ctx0" brushRef="#br0" timeOffset="136388.07">21590 17738 0,'0'-21'0,"0"42"0,-21-42 0,0 21 16,-1 0-16,1 0 15,0 0-15,21 21 0,0 0 16,0 0-16,0 0 15,21 0 1</inkml:trace>
  <inkml:trace contextRef="#ctx0" brushRef="#br0" timeOffset="137223.22">21971 17928 0,'-21'0'15,"21"-21"-15,0 42 16,0 0-16,0 1 0,0-1 16,0 0-16,0 0 0,-21 0 15,21 0-15,-22 1 0,22-1 16,0 0-16,-21 0 0,0-21 15,21 21-15,-21-21 0,0 0 0,21 43 16,21-43 0,0-22-16,0 1 15,0 21-15,1-21 16,20 0-16,-21 0 0,0 0 0,22-1 16,-22 1-16,0 0 0,0 0 15,0 21-15,0 0 0,1 0 0,-1 0 31,-21 21-31,21 0 0,0 0 16,-21 1-16,21-22 0,0 21 16,1 0-16,-1-21 0,0 21 15,0-21-15,0 0 0,0 0 0,1 0 16,-1 0-16,21 0 0,0 0 0,-20 0 16,20 0-16,0 0 0,1 0 15,-1 0-15,0-21 0,-21 21 0,1-21 16,-1 0-16,0 21 0,-21-43 15,0 22-15,0 0 0,0 0 0,-21-22 16,0 22-16,-22 0 0,22 0 0,0 0 16,-21 21-16,-1 0 0,22 0 15,-21 0-15,21 0 0,-22 0 0,22 21 16,0 0-16,0 0 16,0 22-16,21-22 0,0 0 0,0 21 15,0-21-15,0 1 0,21-1 0,0 0 16,0 0-16,0 0 0,0-21 15,22 0-15,-22 0 0,21 0 0,-21 0 16,22 0-16,-1 0 0,-21 0 16,22-21-16,-22 21 0,21-21 0,-21 0 15,0 0-15,1-22 0,-1 22 16,0-21-16,-21 21 0,0-22 0,21-20 16,-21 20-16,0 1 0,0-21 15,0 20-15,0 1 0,0 21 16,0-22-16,0 22 0,-21 42 15,0 1 1,21 20-16,0-21 0,0 21 0,-21 1 16,21-1-16,0 0 0,0-20 15,0 20-15,0 0 0,0-21 0,0 22 16,0-22-16,0 0 0,21 0 16,-21 0-16,21-21 0,21 22 15,1-1-15,-1-21 0,0 0 0</inkml:trace>
  <inkml:trace contextRef="#ctx0" brushRef="#br0" timeOffset="137583.01">23537 17928 0,'0'-21'0,"0"42"0,-21-42 32,0 21-32,0 21 0,0 0 15,-1 1-15,22-1 0,-21 0 16,0 0-16,21 0 0,0 0 0,0 1 15,0-1-15,21 0 0,0 0 16,1 0-16,-1-21 16,0 0-16,0 0 0,21 0 0,-20 0 15,20 0-15,0 0 0,-21 0 16,22 0-16,-22-21 0,0 21 16,0-21-16,0 0 0,-21 0 0,0-22 15,0 22-15,0-21 0,0 21 16,0-22-16,0 22 0,0-21 0,-21 21 15,0-1-15,-21 22 0,21-21 16,-1 21-16,-20 0 0,21 0 0,0 21 16,0-21-16,-1 22 0,1-1 0,0 0 15,21 0-15,0 0 0,0 0 16,0 1-16,0-1 0,21 0 0,0-21 16,1 21-16,20-21 0,-21 21 15</inkml:trace>
  <inkml:trace contextRef="#ctx0" brushRef="#br0" timeOffset="138055.51">24320 17928 0,'0'-21'0,"0"42"0,0-63 0,0 21 16,-21 42 0,0 0-16,0-21 0,0 21 15,0 0-15,-1 1 0,22-1 16,-21 0-16,21 0 0,0 0 0,0 0 15,0 1 1,0-1-16,21-21 16,1 0-16,-1 0 0,0 0 15,0 0-15,0 0 0,0-21 16,1 21-16,-1-22 0,0 1 16,0 0-16,0 21 0,-21-21 15,21 21-15,-21-21 0,22 42 31,-22 0-15,0 0-16,21-21 0,0 21 16,0-21-16,0 0 0,0 22 15,1-22-15,-1 0 16,0 0-16,0 0 0,21 0 0,-20-22 16,-1 22-16,0-21 0,0 21 0,-21-21 15,0 0-15,0 0 0,0 0 16,0-1-16,0 1 0,0 0 15,-21 0-15,21 0 0,-21 0 0,0-1 16,21 1-16,0 0 0,-22 0 0,1 0 16,21 0-1,0-1-15,21 1 16</inkml:trace>
  <inkml:trace contextRef="#ctx0" brushRef="#br0" timeOffset="138379.32">25209 17399 0,'0'0'0,"0"-21"15,22 21 1,-1 0-16,0 0 0,21 0 16,-21 0-16,22 0 0,-1 0 0,0 0 15,1 0-15,-1 0 0,22 0 16,-22 0-16,0 0 0,1 0 0,-1 0 16,-21 0-16,0 0 0,-63 0 31,21-21-31,0 21 0,-22 0 15,22 0-15,-21 0 0</inkml:trace>
  <inkml:trace contextRef="#ctx0" brushRef="#br0" timeOffset="138559.22">25442 17399 0,'-21'42'16,"106"-147"0,-149 168-16,22 22 0,21-64 0,21 21 0,0 1 0,-21-1 15,21 0-15,0 1 0,0-1 16,0-21-16,-22 21 0,22-20 0,0 20 15,0-21-15,0 0 0,0 0 16,0 1-16,0-1 0,22-21 47,-1-21-47</inkml:trace>
  <inkml:trace contextRef="#ctx0" brushRef="#br0" timeOffset="139022.94">25823 17738 0,'-21'0'0,"0"0"16,0 21-16,21 0 15,-43 0-15,22 0 0,0 1 0,0-1 16,0 0-16,21 0 0,0 0 16,0 0-16,0 1 15,21-22 1,0 0-16,0 0 0,22 0 0,-22 0 15,21 0-15,-21 0 0,22-22 16,-1 22-16,-21-21 0,0 0 0,22 0 16,-22 0-16,-21 0 15,21-1-15,-21 1 0,21 0 0,-21 0 16,0 42 15,0 0-31,0 0 0,0 1 16,-21 20-16,0 0 0,21-21 0,0 22 15,-21-22-15,-1 0 0,1 21 0,21-20 16,-21 20-16,0 0 0,21 1 16,-21-22-16,0 21 0,-1 0 0,1 1 15,0-22-15,0 21 16,0-21-16,0 1 0,-22-22 0,22 0 16,0 0-16,-21 0 0,20 0 15,1 0-15,-21-22 0,21 1 0,0 0 16,-1 0-16,1 0 0,21-22 15,0 22-15,0-21 0,0 0 0,21 20 16,22-20-16,-22 0 0,42 21 16</inkml:trace>
  <inkml:trace contextRef="#ctx0" brushRef="#br0" timeOffset="139259.18">26543 17759 0,'0'0'0,"-64"127"31,22-85-31,21-21 0,21 22 0,-21-22 16,21 21-16,-43 1 0,22-22 15,21 21-15,0-21 0,-21 0 0,21 22 16,-21-22-16,0 21 0,21 1 0,0-1 16,-21-21-16,-1 21 0,1-20 15,21-1-15,0 0 0,0-42 31,21 21-31,1-21 16</inkml:trace>
  <inkml:trace contextRef="#ctx0" brushRef="#br0" timeOffset="139512.03">26458 17992 0,'0'-43'0,"-42"297"0,84-465 0,-42 105 0,0 64 16,0-1-16,0 1 0,0 21 15,0 0-15,0-1 0,0 1 16,21 21-16,1 0 0,-1 0 0,0 0 15,0 0-15,0 0 0,22 0 16,-22 0-16,0 0 0,0 21 0,-21 1 16,0-1-16,0 0 0,0 21 15,0-21-15,-21 1 0,0-1 0,0 0 16,-1 0-16,1-21 16,-21 21-16,0-21 0,-1 0 0,1 0 15,0 0-15,20 0 0,-20 0 16,63-21-1,0 21 1,22 0-16</inkml:trace>
  <inkml:trace contextRef="#ctx0" brushRef="#br0" timeOffset="139795.87">26924 17759 0,'21'0'0,"-42"0"0,63 0 0,-21 0 16,1 0-16,-1-21 0,0 21 15,0 0-15,0-21 0,0-1 0,1 22 16,-1-21-16,0 0 0,-21 0 16,21 0-16,-21 0 0,0-1 0,-21 1 15,0 21-15,0-21 16,-22 21-16,22 0 0,-21 0 0,21 21 16,-1 0-16,-20 22 0,21-22 15,0 0-15,21 0 0,0 22 0,0-22 16,0 21-16,0-21 0,0 0 15,0 1-15,21-1 0,0 0 0,0-21 16,0 21-16,22-21 16,-22 0-16,21 0 0,-21 0 0,22 0 15,-1 0-15,0 0 0</inkml:trace>
  <inkml:trace contextRef="#ctx0" brushRef="#br0" timeOffset="140026.74">27644 17674 0,'-22'0'0,"1"43"16,0-22-1,21 0-15,0 0 16,21-21-16,0 0 16,1 0-1,-22-21-15,0 0 16,21 0-16,-21-1 15,0 1-15,0 0 0,-21 0 16,-22-21-16,43 20 0,0 1 0,0 0 16</inkml:trace>
  <inkml:trace contextRef="#ctx0" brushRef="#br0" timeOffset="140717.34">28723 17399 0,'-21'0'31,"21"21"-31,-21 22 16,21-22-16,0 21 0,0 0 16,0-20-16,-21 20 0,-1 0 15,22-21-15,-21 1 0,0-1 0,0 0 16,0 0-16,0-21 0,-1 0 15,1 0-15,21-21 16,0 0-16,0 0 16,0-1-16,0 1 0,21 0 0,1 0 15,20-21-15,-21 20 16,0 1-16,0-21 0,1 21 0,20 0 16,-21-1-16,0 1 0,0 21 0,22 0 15,-22 0-15,0 0 0,0 21 16,0 1-16,1-1 0,-22 0 0,21 21 15,0-21-15,0 1 0,0-1 16,0 0-16,1 0 0,-1 0 0,0 0 16,0-21-16,0 0 0,0 22 15,22-22-15,-22 0 0,21 0 0,1 0 16,-1-22-16,0 1 0,-21 21 0,22-21 16,-1 0-16,-21-21 0,0 20 15,-21-20-15,0 0 0,0 21 16,0-22-16,0 1 0,-21 0 0,0 20 15,0-20-15,0 21 0,-22 0 16,1 0-16,21-1 0,-21 22 0,20 0 16,-20 0-16,21 0 0,0 22 0,-22-1 15,22 0-15,0 0 0,0 21 16,0-20-16,21-1 0,0 21 0,0-21 16,0 0-16,21 22 0,21-22 15,-21 0-15</inkml:trace>
  <inkml:trace contextRef="#ctx0" brushRef="#br0" timeOffset="140923.15">29845 17441 0,'0'0'0,"21"-21"0,-21 0 16,0 0-16,21 0 0,-42 21 31,0 0-31,21 21 0,0 21 16,-21-21-16,0 1 0,21 20 0,-22-21 15,22 21-15,-21-20 0,21 20 16,0-21-16,-21 0 0,21 0 0,0 1 16</inkml:trace>
  <inkml:trace contextRef="#ctx0" brushRef="#br0" timeOffset="141123.24">30226 17463 0,'0'-43'0,"0"86"0,0-107 0,21 43 16,-21 0-16,-21 21 16,0 21-1,0 0-15,21 0 0,-22 22 16,1-1-16,0-21 0,21 21 0,0 1 16,-21-1-16,21-21 0,-21 22 15,21-22-15,0 0 0,0 0 0,21-21 31,0 0-31</inkml:trace>
  <inkml:trace contextRef="#ctx0" brushRef="#br0" timeOffset="141339.1">30226 17568 0,'0'-42'0,"0"84"0,0-126 0,0 63 0,0-22 16,0 22-16,0 0 0,0 0 0,0 0 15,0 42 1,21 0-16,0 21 0,-21-21 15,21 22-15,1-22 0,-22 21 0,0 1 16,21-1-16,0 0 0,0-21 16,0 22-16,0-22 0,22 0 15,-22 0-15,21 0 0,-21-21 16,22 0-16,-22 0 0,0 0 16,-21-21-16,21 0 15,-21 0-15</inkml:trace>
  <inkml:trace contextRef="#ctx0" brushRef="#br0" timeOffset="141527.01">30819 17420 0,'0'-21'0,"-85"190"0,170-317 0,-85 106 0,21 21 16,-21 42-1,0 0-15,0 21 16,-21-20-16,-1 20 16,22 0-16,0-21 0,-21 22 0,21-22 15,-21 21-15,21-21 0,-21 1 16,21-1-16,0 0 0,21-21 31,0 0-15,0-21-16</inkml:trace>
  <inkml:trace contextRef="#ctx0" brushRef="#br0" timeOffset="141706.9">31051 17399 0,'22'-21'0,"-44"42"0,44-63 0,-1 21 0,-42 42 31,-1 0-31,1 21 0,0-21 16,0 22-16,0-1 0,0 0 16,21-20-16,-22 20 0,22 0 0,-21-21 15,21 1-15,0-1 0,0 0 16,0 0-16,21-21 16,1 0-16</inkml:trace>
  <inkml:trace contextRef="#ctx0" brushRef="#br0" timeOffset="142059.24">31221 17357 0,'0'0'0,"0"-21"0,0-1 15,-21 22 1,-1 0 0,22 22-1,0-1-15,0 0 16,22-21-1,-1 21-15,0-21 0,0 0 16,21 0-16,-20 0 0,20 0 16,-21 0-16,21 0 0,-20 21 15,20 0-15,-21-21 0,-21 22 0,0-1 16,0 0-16,0 21 0,-21-21 16,0 1-16,0-1 0,-22 0 15,22 0-15,-21 0 0,-1-21 16,1 21-16,0-21 0,-1 0 15,1 0-15,0 0 0,-1 0 0,1 0 16,21 0-16,0 0 0,0 0 16,-1 0-16,22-21 0,0 0 15,22 21-15,-1 0 0,21-21 16,0 21-16</inkml:trace>
  <inkml:trace contextRef="#ctx0" brushRef="#br0" timeOffset="142419.04">31771 17336 0,'-21'0'16,"0"21"-1,0 0-15,-1 0 0,1 21 0,-21-20 16,42-1-16,-42 0 0,20 0 16,22 0-16,0 0 0,0 1 0,0-1 15,0 0-15,22-21 16,-1 0-16,0 0 0,21 0 15,-21 0-15,22 0 0,-1 0 0,0-21 16,1 0-16,-22 21 16,21-22-16,1-20 0,-22 21 0,0-21 15,0 20-15,-21 1 0,0 0 16,0-21-16,0 21 0,-21-1 16,0 1-16,-22 21 0,1 0 0,0 0 15,21 0-15,-22 0 0,1 0 16,0 21-16,-1-21 0,22 22 15,0-1-15,0-21 0,21 21 0,0 0 16,0 0-16,21 0 0,0 1 16,21-1-16,-20 0 0,-1 0 15,21 0-15</inkml:trace>
  <inkml:trace contextRef="#ctx0" brushRef="#br0" timeOffset="142886.78">32237 17441 0,'0'-21'0,"0"42"0,0-63 15,21 42-15,-21-21 0,-21 21 32,0 21-32,-1 0 0,1-21 15,0 21-15,0 22 0,0-22 16,0 0-16,-1-21 0,22 21 0,0 0 16,0 1-16,0-1 15,22-21 1,-1 0-16,0 0 15,0 0-15,0 0 0,0-21 16,1-1-16,-1 1 0,0 0 0,0 0 16,0 0-16,0 21 0,1-21 15,-1 21-15,0 0 16,-21 21 0,0 0-1,0 0-15,0 0 0,0 0 0,21 1 16,-21-1-16,21-21 15,0 21-15,1-21 0,-1 0 16,0 0-16,0 0 0,0 0 0,22 0 16,-22 0-16,21 0 15,-21 0-15,0-21 0,1 0 0,-22-22 16,21 22-16,-21 0 16,0 0-16,0-22 0,0 22 15,0 0-15,0 0 0,-21 0 0,21 0 16,0-1-16,-22 1 0,-20 0 15,21 21-15,0-21 0,21 0 0,-21 0 16</inkml:trace>
  <inkml:trace contextRef="#ctx0" brushRef="#br0" timeOffset="143184.6">32745 17039 0,'0'0'0,"21"0"0,0 0 15,0 0-15,0 0 0,1 0 0,-1 21 16,0 1-16,0-1 0,21 0 16,-20 21-16,-22 1 0,0-1 15,0 0-15,0 1 0,0 20 0,0 1 16,0-1-16,0 1 0,0-1 16,0 1-16,0-1 15,0-21-15,-22 1 0,1-1 0,0 0 16,-21-20-16,21-1 0,-22 0 15,1 0-15,0 0 0,-1-21 16,1 0-16,21 0 0,-22 0 0,1 0 16,21 0-16,0 0 0,42 0 31,0 0-31</inkml:trace>
  <inkml:trace contextRef="#ctx0" brushRef="#br0" timeOffset="143354.51">33401 18119 0,'0'0'0,"-21"0"16,0 0-16,-1 0 0,1 0 16,0 0-16,0 0 15,0-21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1:42:58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995 931 0,'0'-21'31,"0"42"-31,0 1 16,-21-1-16,21 0 0,0 0 15,0 21-15,-22 1 0,22-22 0,0 21 16,-21 1-16,21-1 0,0 0 16,-21 1-16,0-22 0,0 21 15,21 0-15,-21-20 0,21 20 16,-22-21-16,22 21 0,0-20 0,-21-1 16,21 0-16,0 0 0,0 0 15,-21-21-15,21-21 31,0 0-31,0 0 16,21-22-16</inkml:trace>
  <inkml:trace contextRef="#ctx0" brushRef="#br0" timeOffset="331.8">825 995 0,'0'0'0,"0"-21"0,0 0 0,0-1 15,0 1-15,22 21 16,-1-21-16,0 21 0,0 0 16,21 0-16,-20 0 0,20 0 0,0 0 15,-21 0-15,22 21 0,-1 0 16,-21 22-16,22-22 0,-22 21 16,21-21-16,-21 22 0,-21-1 15,0-21-15,21 22 0,-21-1 16,0 0-16,0-21 0,0 22 0,-21-22 15,0 21-15,21-21 0,-21 1 16,0-1-16,0 21 0,21-21 16,-43 22-1,43-22-15,-21-21 0,0-21 32,21-1-32,-21 1 15,21 0-15</inkml:trace>
  <inkml:trace contextRef="#ctx0" brushRef="#br0" timeOffset="547.3">783 1312 0,'0'0'0,"0"22"15,21-22 1,0 0-16,1 0 0,20 0 15,-21 0-15,0 0 0,22-22 16,-1 22-16,-21 0 0,21-21 0,1 0 16,-22 21-16,21-21 0,-21 21 15,22-21-15,-22 21 0,21-21 16,-21-1-16</inkml:trace>
  <inkml:trace contextRef="#ctx0" brushRef="#br0" timeOffset="856.13">1672 889 0,'0'0'0,"0"-21"16,21 0-16,-21 0 15,21 21-15,-21 21 32,0 0-32,0 0 0,-21 21 15,21 1-15,-21-1 0,21 0 16,0 1-16,-21-1 0,21 0 15,-21 1-15,0-1 0,21 0 0,-22-20 16,1 20-16,21-21 0,0 21 16,-21-20-16,21-1 0,0 0 15,-21 0-15,21 0 0,0 0 16,21-21 15,0 0-31,-21-21 16,0 0-16,21 21 0,-21-21 15</inkml:trace>
  <inkml:trace contextRef="#ctx0" brushRef="#br0" timeOffset="1431.8">1990 1291 0,'0'21'16,"21"-21"46,0-21-62,0 21 0,0-21 16,0 0-16,1 0 16,-1 21-16,-21-21 15,0-1-15,21 1 0,-21 0 16,-21 21 15,0 0-31,-1 0 16,1 21-16,0 0 0,0 1 15,0-22-15,0 21 0,21 0 0,0 0 16,-22 21-16,22-20 0,0-1 16,0 0-16,0 0 0,0 0 15,0 0-15,0 1 16,22-22-16,-1 21 15,0-21 1,0 0-16,0 0 0,0 0 16,1 0-16,-1 0 15,0 0-15,-21-21 0,21-1 16,0 22-16,-21-21 0,21 0 0,1 21 16</inkml:trace>
  <inkml:trace contextRef="#ctx0" brushRef="#br0" timeOffset="1952.5">2519 1270 0,'-21'0'0,"-1"0"0,22-21 16,-21 21-16,0 0 15,0-21-15,21 0 31,0-1-31,21 22 16,0-21-16,0 0 16,1 21-16,-1 0 0,0 0 15,-21-21-15,21 21 0,0 0 16,0 0-16,1 0 0,-1 0 0,0 0 16,0 21-16,0-21 15,-21 21-15,21 0 0,1 1 0,-22-1 16,0 0-16,21 0 0,-21 0 15,0 0-15,21 1 0,-21-1 0,0 0 16,0 0-16,0 0 0,0 0 16,0 1-16,0-1 15,-21 0 1,0-42 15,21 0-15,0-1-16,0 1 0,0 0 15,0 0-15,0 0 16,0 0-16,0-1 0,0 1 0,21 21 16,-21-21-16,21 0 0,-21 0 15,21 0-15,0 21 0,0-22 16,-21 1-16,22 21 0,-1-21 16,0 0-16,0 0 0,0 0 15</inkml:trace>
  <inkml:trace contextRef="#ctx0" brushRef="#br0" timeOffset="2347.34">3344 826 0,'0'0'0,"0"-22"0,0 1 15,0 0 16,-21 42 1,21 0-32,-21 1 15,21-1-15,-21 21 0,21 0 16,-21-20-16,21 20 0,0 0 0,0 1 16,-22-1-16,22 0 0,-21-21 15,21 22-15,-21-22 0,21 21 16,0-21-16,0 1 0,0-1 15,0 0-15,0 0 0,0 0 0,0 0 16,0 1-16,0-1 16,21-21 15,0 0-31,1 0 0,-22-21 16,21 21-16,0-22 15,0 1-15,-21 0 0,0 0 16,21 0-16</inkml:trace>
  <inkml:trace contextRef="#ctx0" brushRef="#br0" timeOffset="2700.14">3196 1037 0,'21'0'31,"0"0"-15,1 0-16,-1-21 0,0 21 0,0-21 15,0 21-15,0 0 16,22 0-16,-22 0 0,21-21 0,-21 21 16,1 0-16,20 0 0,-21 0 15,0 0-15,0 0 16,-21 21 46,-21-21-46</inkml:trace>
  <inkml:trace contextRef="#ctx0" brushRef="#br0" timeOffset="96031.79">4995 804 0,'0'0'0,"21"-21"0,1 21 16,-22-21-16,21 0 0,0 21 0,-21-21 15,21 0-15,0-1 0,-21 1 16,21 21-16,1-21 0,-22 0 0,21 0 16,-21 42 15,-21 0-16,-1 21-15,-20 1 0,0 20 16,-1 1-16,1 20 0,-21-20 0,-1 21 16,1-1-16,-1-20 0,1 20 15,-22 1-15,21-21 0,1 20 16,-1 1-16,1-22 0,21 1 0,-22-1 16,22 1-16,-1-22 0,1 1 0,0-1 15,21 0-15,-1-21 0,1 1 16,0-1-16,21 0 0,-21-21 15,21-21 1,21 0 0,0-22-16,0 22 15,1-21-15,20 21 0</inkml:trace>
  <inkml:trace contextRef="#ctx0" brushRef="#br0" timeOffset="96387.69">5694 1016 0,'0'0'0,"0"-21"16,0-43-1,0 43-15,0 0 0,0 0 0,-21 0 16,-1 21-16,1 0 15,0 0-15,0 0 0,-21 0 0,20 21 16,-20 0-16,0 21 0,-1 1 16,22-1-16,-21 0 0,0 1 0,20 20 15,-20-20-15,21-1 0,0 21 16,0-20-16,-1-1 0,22 0 0,0 1 16,0-1-16,0-21 0,0 22 15,0-1-15,0-21 0,22 0 0,-1 0 16,0 1-16,21-1 0,-21-21 15,22 0-15,-1 0 0,0 0 0,1 0 16,20-21-16,-20-1 0,20 1 16</inkml:trace>
  <inkml:trace contextRef="#ctx0" brushRef="#br0" timeOffset="97099.83">6117 1207 0,'-21'0'31,"0"21"-31,0 0 16,-1 0-16,-20 21 0,21-20 0,0-1 16,0 21-16,-1 0 0,1-20 0,0 20 15,0 0-15,21-21 16,-21 22-16,21-22 0,0 21 0,0-21 16,0 1-16,21-1 0,0-21 15,0 21-15,22-21 0,-22 0 0,0 0 16,0 0-16,21 0 0,-20-21 15,-1 21-15,0-21 0,0-1 0,0 1 16,0 0-16,1-21 0,-22 21 16,0-1-16,0-20 0,0 21 0,0-21 15,0 20-15,0 1 0,0-21 16,0 21-16,0 0 0,-22-1 0,22 1 16,0 0-16,0 0 0,0 0 15,0 0-15,0-1 16,22 22-16,-1 0 0,0 0 15,0 0-15,0 0 0,0 0 16,1 0-16,-1 22 0,21-1 0,-21 0 16,0 0-16,1 0 0,-1 0 15,0 1-15,-21 20 0,21-21 0,-21 0 16,21 0-16,-21 22 0,0-22 16,0 0-16,0 0 0,0 0 0,0 1 15,0-1-15,0 0 0,0 0 16,0 0-16,0-42 31,-21 0-15,21 0-16,0 0 15,0-1-15,0-20 0,0 21 0,0-21 16,0-1-16,21 1 0,0 0 0,1-1 16,20 1-16,0 21 0,-21-22 15,22 1-15,-1 21 0,0 0 0,1 21 16,-1 0-16,0 0 0,1 0 15,-1 0-15,0 21 0,-20 0 0,-1 21 16,0-20-16,0 20 0,-21-21 16,0 21-16,0-20 0,0 20 0,0-21 15,-21 0-15,0 22 16,0-22-16,-1 0 0,1 0 0,0-21 16,0 21-16,0 0 0,0-21 15,21-21 1</inkml:trace>
  <inkml:trace contextRef="#ctx0" brushRef="#br0" timeOffset="98151.13">7493 1461 0,'0'0'0,"0"-22"31,21 1-15,0 0-16,0 0 0,22 0 0,-1 0 15,0-22-15,1 1 0,-1 0 16,0-1-16,1-20 0,-1 20 0,0-20 16,1-1-16,-22 22 0,0-21 15,0 20-15,-21 22 0,0-21 0,0 21 16,0-1-16,0 1 0,-42 21 15,21 0-15,0 0 0,-1 0 16,-20 0-16,0 0 0,21 21 16,-22 1-16,22-1 0,-21 21 0,21 0 15,-1 22-15,1-22 16,0 22-16,0-1 0,0 22 0,21-22 16,-21 22-16,-1-21 0,22 20 15,0 1-15,-21 0 0,0-1 0,0 22 16,0-21-16,21-1 0,-21 1 0,-1 21 15,1-21-15,0 20 0,0-20 16,0 21-16,0 0 0,21-22 0,0 1 16,-22 0-16,22-1 0,0 1 15,0-21-15,0 20 0,0-20 0,0-1 16,0 1-16,22-22 0,-22 0 0,21 1 16,0-22-16,0 21 0,21-42 15,-20 21-15,20-21 0,-21 0 16,21 0-16,1-21 0,-1 0 0,0 0 15,1-21-15,-1-1 0,22-20 16,-22 20-16,21-41 0,-20 20 0,-1-20 16,0 20-16,1-42 0,-1 22 0,0-22 15,-20 0-15,-1 21 0,-21-21 16,0 22-16,0-1 0,0 0 0,-21 1 16,-22 20-16,22 22 0,-21-22 15,-1 22-15,-20 0 0,21 21 0,-22-22 16,1 22-16,-1 0 0,22 0 15,-1 0-15,-20 21 0,42 0 0,-22-22 16,22 22-16,0 0 16,21-21-16,21 0 15,22 0 1,-22 21-16,21-21 0,0 0 0,1-1 16,-1 22-16,22-21 0,-1 0 0,-21 0 15,1-21-15,20 20 0,-20 1 16,-22 0-16,21 0 0,-21 0 0,0 0 15,1-1-15,-22 1 0,21 21 16,-21-21-16,0 0 0,-21 21 31,-1 0-31,1 21 16,21 0-16,-21 0 0,0 1 16,21-1-16,0 0 0,-21 0 15,21 0-15,0 0 0,-21-21 16,21 22-16,0-1 0,0 0 15,0 0-15</inkml:trace>
  <inkml:trace contextRef="#ctx0" brushRef="#br0" timeOffset="98364.01">8255 1101 0,'-21'0'15,"0"0"1,21 21 15,0 0-15,21-21-1,0 0-15</inkml:trace>
  <inkml:trace contextRef="#ctx0" brushRef="#br0" timeOffset="98795.76">8445 1291 0,'0'0'0,"-21"0"15,21-21 1,0 0 0,0 0-16,0 0 15,21 21-15,1 0 0,-1-22 0,0 22 16,0 0-16,0 0 0,0 0 16,22 0-16,-22 0 0,0 22 15,0-22-15,0 21 0,1 0 0,-1 21 16,-21-21-16,0 1 0,0-1 15,0 0-15,0 21 0,0-21 0,-21 1 16,-1-1-16,1 0 0,0-21 16,0 21-16,0 0 0,0-21 0,-1 0 15,1 0 17,21-21-32,0 0 0,0 0 15,0 0-15,0-1 0,21 1 16,1 0-16,-1-21 0,0 21 15,0-1-15,0 1 0,0 0 16,1 0-16,-1 0 0,0 21 0,0 0 16,0-21-16,22 21 0,-22 0 15,0 0-15,0 0 0,0 0 0,0 0 16,1 0-16</inkml:trace>
  <inkml:trace contextRef="#ctx0" brushRef="#br0" timeOffset="99465.08">9165 1312 0,'0'0'0,"-21"22"16,0-1-16,21 0 0,-21 0 0,-1 21 16,22-20-16,0-1 0,-21 0 0,0 0 15,21 0-15,-21 0 0,21 1 16,0-1-16,0 0 15,0-42 17,0 0-17,0-1-15,0 1 0,21 0 0,0 0 16,-21 0-16,21-22 16,1 22-16,-1 0 0,0-21 0,0 21 15,0-1-15,0-20 0,1 21 16,-1 0-16,0 21 0,0-21 0,0 21 15,0 0-15,1 0 0,-1 21 16,0-21-16,0 21 0,-21 0 16,21 0-16,-21 0 0,21 1 0,-21-1 15,0 0-15,0 0 0,0 0 16,0 0-16,0 1 0,0-1 0,0 0 16,0 0-16,0 0 15,-21-21-15,0 0 16,0-21 15,21 0-31,0 0 0,0 0 16,0-1-16,21 1 0,0 0 15,0-21-15,1 21 0,-1-1 0,0-20 16,21 21-16,-21 0 0,22 0 16,-22-1-16,21 22 0,1 0 0,-22 0 15,21 0-15,-21 0 0,0 22 16,1-1-16,-1 0 0,0 21 0,-21-21 15,0 1-15,0 20 0,0-21 16,0 0-16,0 22 0,0-22 16,-21 0-16,0 0 0,-1 0 0,1 0 15,21 1-15,-21-1 0,0 0 16,21 0 0,21-21-1,21-21-15,1 21 16</inkml:trace>
  <inkml:trace contextRef="#ctx0" brushRef="#br0" timeOffset="99963.8">10795 1291 0,'0'0'0,"0"-21"0,0 0 16,0 0-16,0 0 0,0-1 15,-21 22-15,0-21 0,-1 0 0,-20 0 16,21 21-16,0 0 0,0 0 15,-22 0-15,22 0 0,0 0 0,0 0 16,-22 21-16,22 0 0,0 22 16,-21-22-16,21 21 0,-1-21 0,1 22 15,0-1-15,0-21 0,21 21 16,0 1-16,0-22 0,0 0 0,0 21 16,0-20-16,21-1 0,0 0 15,0 0-15,1-21 0,-1 21 0,0-21 16,0 0-16,0 0 0,22 0 15,-22 0-15,0-21 0,0 0 16,0 21-16,22-21 0,-22 0 0,0-22 16,0 22-16,-21-21 0,21 21 15,0-22-15,1 1 0,-22 0 0,0-1 16,21 1-16,-21 0 0,0 20 16,0-20-16,0 21 0,-21 42 31,21 0-31,0 0 0,-22 22 15,22-1-15,-21-21 0,21 22 16,0-22-16,0 21 0,0-21 0,0 0 16,0 22-16,0-22 0,0 0 15,21 0-15,1-21 0,-22 21 16,21-21-16,0 0 0,0 22 0,0-22 16,0 0-16,22 0 0,-22 0 15,0-22-15,21 22 0,1-21 0,-1 0 16</inkml:trace>
  <inkml:trace contextRef="#ctx0" brushRef="#br0" timeOffset="100224.65">11536 868 0,'0'0'0,"0"-42"0,0-43 32,-21 85-32,-1 0 0,1 21 15,0 0-15,0 22 0,0-1 16,0 0-16,-1 1 0,1 20 0,0-21 15,0 22-15,21-22 0,-21 22 0,21-22 16,-21 0-16,21 1 0,-22-22 16,22 21-16,0-21 0,0 1 0,0-1 15,0 0-15,0 0 0,0 0 16,0 0-16,22-21 31,-1-21-15,0 21-16,0-21 0,21 0 0</inkml:trace>
  <inkml:trace contextRef="#ctx0" brushRef="#br0" timeOffset="100447.32">11853 1101 0,'0'0'16,"21"-21"-16,-42 21 31,0 21-31,0 0 0,0 21 16,0-21-16,-1 1 0,1-1 15,0 21-15,0-21 0,21 0 16,-21 22-16,21-22 0,-21 0 16,21 0-16,0 0 0,0 1 0,0-1 15,0 0-15,0 0 16,21-21 0,0 0-16,21 0 0,-21-21 15</inkml:trace>
  <inkml:trace contextRef="#ctx0" brushRef="#br0" timeOffset="101147.92">12234 1164 0,'0'0'0,"0"-21"0,-21 21 31,0 21-31,0 0 0,0 1 16,-1-1-16,-20 0 0,21 0 0,0 0 15,0 22-15,-1-22 0,22 0 16,0 0-16,-21 0 0,21 0 0,0 1 15,0-1-15,0 0 16,0 0-16,21-21 16,1 0-1,-1 0-15,0 0 16,-21-21-16,0 0 0,21 0 16,-21-1-16,21 1 0,-21 0 15,0-21-15,21 21 0,1-1 16,-1 1-16,-21-21 0,21 21 0,0 0 15,0-1-15,0 1 0,1 0 16,-1 0-16,0 21 0,21 0 0,-21 0 16,1 0-16,-1 21 15,0 0-15,-21 0 0,21 1 0,-21-1 16,0 0-16,0 0 0,0 21 16,0-20-16,0-1 0,0 0 0,0 0 15,0 0-15,0 0 0,0 1 16,0-1-16,-21 0 0,21 0 15,-21-21 17,0 0-32,21-21 15,0 0-15,0 0 16,0-1-16,0 1 0,0-21 16,0 21-16,21-22 0,0 22 0,0-21 15,21 0-15,-20 20 0,-1-20 16,21 21-16,-21 0 0,0 0 0,22-1 15,-22 1-15,21 21 0,-21 0 16,22 0-16,-1 21 0,-21-21 16,22 43-16,-1-22 0,-21 0 15,0 21-15,-21-20 0,0 20 0,0-21 0,0 21 16,0-20-16,0-1 0,0 0 16,0 0-16,-21 0 0,0 0 15,21 1-15,-21-22 0,0 21 0,-1-21 16,1 0-16,0 21 15,0-21-15,0 0 0,0-21 16,21 0-16,-22 21 16,22-22-16,0 1 0</inkml:trace>
  <inkml:trace contextRef="#ctx0" brushRef="#br0" timeOffset="101339.81">12615 826 0,'0'0'0,"-42"0"0,21 0 0,0-22 16,-1 22-16,1 0 0,0 0 15,0-21 1,0 21 0,0 0-1,-1 0 1</inkml:trace>
  <inkml:trace contextRef="#ctx0" brushRef="#br0" timeOffset="101507.71">11070 953 0,'0'0'0,"-21"0"0,0 0 0,42 0 31,0 0-31,0 0 0,22 0 0,-1 0 15,0 0-15,1 0 0,-1-22 16,0 1-16,1 21 0,20-21 0</inkml:trace>
  <inkml:trace contextRef="#ctx0" brushRef="#br0" timeOffset="102003.52">14457 974 0,'0'0'0,"0"-21"0,0-22 15,0 1-15,0 21 0,0 0 16,21-22-16,0 22 0,0 0 16,-42 63 15,0-21-31,-21 22 0,20-1 15,-20 22-15,0-1 16,-1 1-16,-20-1 0,21 1 0,-22-1 16,1 22-16,-1-22 0,1 22 15,20-22-15,-20 22 0,-1 0 0,22-22 16,-22 1-16,22-1 0,0-20 0,-1 20 16,22-21-16,0-20 0,-21 20 15,21-21-15,-1 0 0,22 0 0,0 1 16,-21-22-16,42 0 15,1-22 1,-1 1-16,21-21 0</inkml:trace>
  <inkml:trace contextRef="#ctx0" brushRef="#br0" timeOffset="102259.37">14986 974 0,'85'0'31,"-64"-21"-31,0 21 0,0 0 0,21 0 16,1 0-16,-1 0 0,0-22 15,1 22-15,20 0 0,-20 0 16,-1 0-16,0-21 0,1 21 15,-1 0-15,0-21 0,-21 21 0,1 0 16,-1 0-16</inkml:trace>
  <inkml:trace contextRef="#ctx0" brushRef="#br0" timeOffset="102640.15">15303 1058 0,'0'0'0,"-21"22"0,0 20 15,0-21-15,21 21 0,0 1 0,-21-1 16,0 0-16,21-20 0,0 20 16,0 0-16,-22 1 0,22-22 0,-21 21 15,21 0-15,0-20 0,0 20 0,-21-21 16,21 0-16,-21 0 0,21 1 15,-21-1-15,0 0 0,-1-21 16,1 0-16,0 0 16,-21 0-16,21 0 0,-1 0 0,-20-21 15,21 0-15,0-1 16,0 1-16,-1-21 0,-20 21 0,42 0 16,-21-22-16,0 22 0,21 0 0,-21 0 15,21 0-15,0-1 0,0 1 16,0 0-16,0 0 15,21 21-15,0 0 0,0 0 16,0 0-16,0 0 0,1 0 0,20 0 16,0 0-16</inkml:trace>
  <inkml:trace contextRef="#ctx0" brushRef="#br0" timeOffset="103116.3">15748 1334 0,'0'0'0,"0"-22"0,21 22 16,-21-21-16,0 0 16,-21 21-1,0 0-15,0 0 16,-22 0-16,22 21 0,0-21 0,-21 21 16,20 1-16,-20-1 0,21 21 15,0-21-15,-22 0 0,22 22 0,0-22 16,21 0-16,-21 21 0,21-20 15,0-1-15,0 0 0,0 0 0,0 0 16,0 0 0,21-21-16,0 0 0,0 0 15,1 0-15,-1 0 0,0-21 0,0 21 16,21-21-16,-20 0 0,-1 0 16,0 0-16,21-1 0,-21-20 0,1 21 15,-1 0-15,0-22 0,0 22 16,0-21-16,0 21 0,-21 0 0,0-1 15,22 22-15,-22 22 32,0-1-32,0 0 0,0 0 15,0 21-15,0-20 0,0-1 16,0 0-16,0 21 0,0-21 0,0 1 16,21-1-16,-21 0 0,21 0 15,-21 0-15,21-21 0,0 21 16,0-21-1,1 0-15,-1 0 0,-21-21 0</inkml:trace>
  <inkml:trace contextRef="#ctx0" brushRef="#br0" timeOffset="103344.42">16171 1291 0,'0'-21'16,"0"42"-16,0-63 0,0 21 0,0 0 15,0 42 1,0 0-1,0 0-15,0 0 0,0 22 16,0-22-16,0 21 0,0-21 0,0 22 16,0-1-16,0-21 0,0 0 15,0 22-15,0-22 0,0 0 0,0 0 16,0 0-16,0 0 16,21-21-1,1 0-15,-22-21 16,21 21-16</inkml:trace>
  <inkml:trace contextRef="#ctx0" brushRef="#br0" timeOffset="103535.71">16595 1270 0,'-22'0'0,"44"0"0,-65 0 15,22 21-15,0 0 0,0 1 0,-22-1 16,43 0-16,-21 0 0,0 0 0,0 0 15,0 1-15,21-1 0,-21 0 16,21 0-16,0 0 0,0 0 0,0 1 16,21-22-1</inkml:trace>
  <inkml:trace contextRef="#ctx0" brushRef="#br0" timeOffset="103963.18">16997 1312 0,'0'0'0,"0"-21"0,21 0 0,-21 0 16,0 0-16,-21 21 15,0 0-15,-1 0 16,1 0-16,0 21 0,0 0 0,0 0 16,-22 0-16,22 1 0,0-1 15,-21 0-15,21 21 0,-1-21 16,22 1-16,0-1 0,-21 21 0,21-21 15,0 0-15,0 1 0,0-1 16,0 0-16,21 0 0,1-21 16,-1 21-16,0-21 15,0 0-15,0 0 0,0-21 0,-21 0 16,22 21-16,-1-21 0,0 0 16,0-1-16,0 1 0,0 0 0,1-21 15,-1 21-15,0-22 0,0 22 16,0-21-16,-21 21 0,21-1 0,1 1 15,-22 0-15,21 0 0,-21 42 32,0 0-32,0 0 0,-21 1 0,-1-1 15,22 21-15,-21-21 0,0 22 16,21-22-16,-21 21 0,21-21 0,0 22 16,0-22-16,0 0 0,0 0 15,0 0-15,21-21 16</inkml:trace>
  <inkml:trace contextRef="#ctx0" brushRef="#br0" timeOffset="104659.64">17928 1270 0,'21'0'16,"-21"-21"-1,21 21-15,1-21 0,-1 21 0,0-21 16,0-1-16,0 1 0,22 0 16,-22 0-16,-21 0 0,21 0 0,-21-1 15,0 1-15,0 0 0,0 0 16,-21 0-1,0 21-15,-22 0 0,22 0 0,0 21 16,-21 0-16,-1 0 0,22 0 16,0 1-16,-21-1 0,20 0 15,1 21-15,0-21 0,21 1 0,0-1 16,0 0-16,0 0 0,0 21 16,0-20-16,0-1 0,21 0 0,0 0 15,1 0-15,-1 0 0,0 1 16,0-1-16,0 0 0,0 21 0,1-21 15,-1 1-15,-21-1 0,0 0 16,0 0-16,0 0 0,0 0 0,0 1 16,-21-1-16,-1-21 15,1 21-15,-21-21 0,0 0 0,20 0 0,-20 0 16,0 0-16,-1 0 16,1-21-16,0 21 0,21-21 0,-22-1 15,22 1-15,0 0 0,0 0 16,21 0-16,0-22 0,0 22 0,0 0 15,0 0-15,0 0 0,0 0 0,0-1 16,0 1-16,21 0 16,0 21-16,0 0 0,0 0 15,1 0-15</inkml:trace>
  <inkml:trace contextRef="#ctx0" brushRef="#br0" timeOffset="105188.33">18478 1334 0,'-21'0'16,"0"0"-16,0 0 0,0 0 16,0 21-16,-22 0 0,22 0 0,0-21 15,0 21-15,0 0 0,-1 22 16,1-22-16,21 0 0,-21 0 0,21 0 15,0 1-15,0-1 0,0 0 16,0 0-16,0 0 0,21 0 16,0-21-16,1 22 0,20-22 0,-21 0 15,0 0-15,22 0 0,-22 0 16,21 0-16,-21 0 0,22 0 0,-1-22 16,0 1-16,-21 0 0,22 0 15,-22 0-15,21 0 0,-21-1 0,1 1 16,-1 0-16,-21 0 0,0 0 15,0-22-15,0 22 0,0 0 0,0 0 16,0 0-16,-21 21 16,-1 0-16,1 0 0,0 0 0,0 0 15,0 0-15,0 0 16,21 21-16,-22-21 0,22 21 0,0 0 16,0 0-16,0 1 0,0-1 15,22 0-15,-1 0 0,0 0 16,0 0-16,0-21 0,0 22 0,1-22 15,-1 21-15,0-21 16,0 0-16,0 0 0,0 0 0,1 0 16,-1 0-16,0 0 15,0 0-15,0 0 16,0 0-16,-21-21 0,22-1 16,-1 1-16</inkml:trace>
  <inkml:trace contextRef="#ctx0" brushRef="#br0" timeOffset="105357.23">19177 1376 0,'0'0'0,"0"21"0,0 0 0,0 0 0,0 1 15,-21-1-15,21 0 16,0 0-16,-21 0 0,21 0 0,0 1 16,0-1-16</inkml:trace>
  <inkml:trace contextRef="#ctx0" brushRef="#br0" timeOffset="105532.13">19262 1207 0,'-43'0'31,"43"21"-15</inkml:trace>
  <inkml:trace contextRef="#ctx0" brushRef="#br0" timeOffset="105844.12">19494 1291 0,'0'0'0,"-21"43"0,21-22 0,-21 0 16,0 21-16,0 1 0,21 20 0,0-21 16,0 22-16,-21-1 0,-1 1 15,22-22-15,-21 22 0,21-22 16,-21 22-16,21-1 0,-21-21 15,21 1-15,0-1 0,-21 22 0,0-22 16,21 0-16,-22 1 0,22-1 0,0 0 16,0 1-16,0-22 0,0 21 15,0-21-15,0 0 0,0 1 0,0-44 32,0 1-17,0 0-15,22-21 0,-1 21 0,-21-22 16</inkml:trace>
  <inkml:trace contextRef="#ctx0" brushRef="#br0" timeOffset="106143.94">19410 1630 0,'0'0'0,"0"-42"0,21-149 32,0 170-32,0 0 15,0 0-15,1 21 0,-1 0 16,0-22-16,0 22 0,21 0 0,1 0 15,-22 0-15,21 0 0,-21 0 16,1 0-16,-1 22 0,0-1 0,0-21 16,-21 21-16,0 0 0,0 0 15,0 0-15,0 1 0,-21-1 0,0 0 16,0 0-16,-1-21 0,-20 21 16,21-21-16,0 21 0,-22-21 15,22 0-15,0 0 0,-42 0 16,41 0-1,22-21 1,0 0-16,22 21 16,-1-21-16,21 0 0</inkml:trace>
  <inkml:trace contextRef="#ctx0" brushRef="#br0" timeOffset="106419.79">20151 974 0,'0'0'0,"21"-21"0,-21-1 15,0 1-15,21 21 0,-21 21 32,0 22-32,0-22 0,0 21 15,0 1-15,-21-1 0,0 0 16,21 1-16,-22-1 0,1 21 0,0-20 16,0-1-16,21 0 0,-21 1 15,21-1-15,-21 0 0,21 1 0,0-22 16,0 21-16,0-21 15,0 1-15,0-1 0,0 0 0,0 0 0,0 0 16,21-21 0,0 0-16,0 0 0,0 0 15,0-21-15,1 21 0,-1-21 0,0 0 16</inkml:trace>
  <inkml:trace contextRef="#ctx0" brushRef="#br0" timeOffset="106631.66">19981 1312 0,'0'0'0,"21"0"31,1 0-15,-1-21-16,0 21 0,21 0 15,-21 0-15,22 0 0,-1 0 0,0-21 16,1 21-16,-1 0 0,0 0 15,-20 0-15,20-21 0,-21 21 0,0 0 16,0 0-16,1 0 0</inkml:trace>
  <inkml:trace contextRef="#ctx0" brushRef="#br0" timeOffset="107499.53">339 2244 0,'0'0'0,"0"-21"16,-22 21-1,1 0-15,0 0 16,42 0 31,0 0-47,22 0 16,20 0-16,1 0 0,-1 0 0,22 0 15,0 0-15,20 0 0,-20 0 16,21 0-16,21 0 0,-21 0 0,21 0 15,0-22-15,-21 22 16,21 0-16,-22 0 0,22 0 0,-21 0 16,21-21-16,-21 21 0,-21 0 15,21 0-15,-22 0 0,-20 0 0,-1 0 16,1 0-16,-22 0 0,-21 0 16,0 0-16,1 0 0,-1 0 0,0 0 15,0 0 16,0 0-31,0 0 16</inkml:trace>
  <inkml:trace contextRef="#ctx0" brushRef="#br0" timeOffset="108123.56">5165 2286 0,'0'0'0,"-22"0"0,-20 0 0,21 0 0,0 0 15,0 0-15,-22-21 0,22 21 0,0 0 16,0 0 0,42 0 15,0 0-31,0 0 0,22 0 0,-1 0 15,0 0-15,1 0 0,20 0 16,1 0-16,20 0 0,1 0 0,21 0 16,21 0-16,-21 0 0,42 0 15,-21 0-15,21 0 0,21 0 16,1 0-16,-1 0 0,21 0 0,-20 0 16,20 0-16,1 0 0,20 0 0,-20 0 15,21 0-15,-22 0 0,43 0 16,-21 0-16,-1 0 0,1 0 0,0 0 15,20 0-15,1 0 0,-21 0 16,0 0-16,-1 0 0,1 0 0,0 0 16,-43 0-16,21 0 0,-41 0 15,-1 0-15,0 0 0,-21 0 16,0 21-16,-42-21 0,20 0 0,-20 0 16,-21 0-16,-1 0 0,-21 0 15,1 0-15,-1 0 0,0 0 0,1 21 16,-1-21-16,-21 0 0,22 0 0,-22 0 15,0 0-15,21 0 0,1 0 16,-22 0-16</inkml:trace>
  <inkml:trace contextRef="#ctx0" brushRef="#br0" timeOffset="108711.22">14901 2307 0,'-42'-21'15,"84"42"-15,-126-42 0,41 21 0,1 0 0,-22 0 16,22 0-16,0 0 0,-1-21 16,22 21-16,-21 0 0,21 0 0,0 0 15,-1 0-15,1 0 16,64 0 0,-22 0-16,42 0 15,1 0-15,-1 0 0,22 0 16,21 0-16,21 0 0,0 0 0,21 0 15,21 0-15,-21 0 0,43 0 16,-1 0-16,22 0 0,-21 0 0,20-21 16,1 21-16,21 0 0,-22-21 15,1 21-15,0 0 0,21-22 16,-22 22-16,-20 0 0,-1-21 0,1 21 16,-43 0-16,21 0 0,-21 0 15,1 0-15,-22 0 0,0 0 0,-22 0 16,1 0-16,0 0 0,-21 0 15,-22 0-15,1 0 0,-22 0 0,0 0 16,-20 0-16,20 0 0,-21 0 16,0 0-16,0 0 15,-21-21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1:45:48.2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2434 0,'-21'0'31,"21"21"16,0 1-16,0-1-31,0 0 16</inkml:trace>
  <inkml:trace contextRef="#ctx0" brushRef="#br0" timeOffset="731.62">1757 3175 0,'0'0'0,"-21"-21"16,21 0-16,-22 0 15,22-1-15,0 1 0,0 0 16,0 0-16,-21 21 0,21-21 16,0 0-16,-21 21 0,21-22 15,0 44 17,0-1-32,0 0 0,0 0 0,0 21 15,0-20-15,0 41 0,0-21 16,0 1-16,0 20 0,0-20 0,0-1 15,0 0-15,0 1 0,0-1 16,0-21-16,0 21 0,0-20 0,0-1 16,0 0-16,0 0 15,0-42 17,0 0-17,0 0-15,0-1 0,0 1 0,0 0 16</inkml:trace>
  <inkml:trace contextRef="#ctx0" brushRef="#br0" timeOffset="1039.9">2011 3260 0,'0'21'0,"0"-42"0,0 63 0,0-21 0,0 0 16,0 1-16,21-22 31,0 0-15,-21-22-1,0 1-15,0 0 0,0 0 16,0 0-16,0 0 0,0-1 0,0 1 16,0 0-16,-21 21 15,0 0 1,0 0-16,21 21 0,0 0 0,0 1 15,-22-1-15,22 0 0,0 0 16,0 0-16,0 0 0,0 1 0,0-1 16,22-21-16,-1 0 0</inkml:trace>
  <inkml:trace contextRef="#ctx0" brushRef="#br0" timeOffset="2127.98">3260 3175 0,'0'0'0,"0"-21"0,0-21 16,0 20-16,0 1 15,0 42 17,0 1-17,-22-1-15,22 0 0,0 21 16,-21 1-16,21-22 0,0 21 0,0 0 15,0 1-15,-21-22 0,21 21 16,0-21-16,-21 22 0,21-22 16,0 0-16,0 0 0,0 0 15,0 1-15,0-44 32,0 1-32,21 0 15,-21-21-15,21 21 0,0-22 16,1 1-16,-1 0 0,-21-1 0,21 1 15,0 0-15,0-1 0,0 22 16,1 0-16,-1 0 0,0 0 0,0 21 16,0 21-1,-21 0-15,0 21 0,0-21 16,21 22-16,-21-22 16,0 21-16,0 1 0,22-1 0,-22-21 15,0 21-15,0-20 0,0 20 16,21-21-16,-21 0 0,21 0 0,0 1 15,-21-1-15,21-21 0,0 0 16,1 0-16,-1 0 0,0 0 16,0 0-16,0-21 0,0-1 15,22 1-15,-22 0 0,0-21 0,0-1 16,0 1-16,-21 0 0,22-22 16,-1 22-16,0-22 0,-21 22 0,0 0 15,21-1-15,-21 1 0,21 0 0,-21 21 16,0-1-16,0 1 15,0 42 1,0 1 0,0 20-16,0-21 0,0 21 15,0 1-15,0-1 0,0 0 16,0 1-16,0-1 0,0 0 0,0 1 16,0-1-16,0-21 0,0 22 15,21-22-15,1 0 0,-1 0 0,0 0 16,0-21-16,0 0 0,0 0 0,1 0 15,20 0-15,-21 0 0,21 0 16,1-21-16,-1 0 0,0 0 0,1 0 16,-1-22-16,-21 22 15,22-21-15,-22-1 0,21 1 0,-21 0 16,-21-1-16,0 1 0,0 0 16,0 21-16,0-1 0,0 1 0,0 0 15,0 0-15,-21 21 16,0 0-16,0 0 0,0 21 0,-1 0 15,1 0-15,0 22 0,0-1 16,0-21-16,21 22 0,-21-1 0,21 0 16,0 1-16,0-1 0,0-21 15,0 21-15,21-20 0,0-1 0,0 0 16,0 0-16,0 0 0,1 0 16,-1-21-16,21 0 0,0 0 15,1 0-15,-1 0 0,0 0 0,1-21 16,-1 0-16,0 0 0,1 0 15,-1 0-15</inkml:trace>
  <inkml:trace contextRef="#ctx0" brushRef="#br0" timeOffset="2627.69">6625 3090 0,'0'0'0,"21"0"16,43-63 0,-64 42-16,21 0 0,-21-1 15,0 1-15,0 0 0,0 0 0,-21 0 16,0 0-16,-1-1 0,-20 22 16,21-21-16,-21 0 0,-1 21 0,1 0 15,0 0-15,-1 0 0,22 21 16,-21 0-16,-1 1 0,1-1 0,0 21 15,21-21-15,-22 22 0,22-1 16,-21 21-16,21-20 0,-1 20 0,22 1 16,0-22-16,0 22 0,0-22 15,0 0-15,0 1 0,22-1 0,-1-21 16,0 0-16,0 0 0,21 1 0,1-1 16,-1 0-16,0-21 15,22 0-15,-1 0 0,1 0 0,21 0 16,-22-21-16,1 0 0,20-1 15,-20 1-15</inkml:trace>
  <inkml:trace contextRef="#ctx0" brushRef="#br0" timeOffset="4327.46">7387 3027 0,'-21'0'15,"42"0"-15,-63-21 0,21 21 0,-22 0 0,22 0 16,-21 0-16,21 0 0,-22 21 15,1 0-15,0 0 0,-1 0 0,1 1 16,21-1-16,-22 21 0,1-21 16,21 22-16,0-1 0,0-21 0,21 21 15,0 1-15,0-22 0,0 0 0,0 0 16,0 0-16,0 1 0,21-1 16,21-21-16,-21 0 0,0 0 0,22 0 15,-22 0-15,21 0 0,1 0 16,-22 0-16,21-21 0,0-1 0,-20 1 15,-1 0-15,21 0 16,-42-21-16,21 20 0,0-20 0,-21 0 16,22 21-16,-22-22 0,0 22 0,0 0 15,0 0-15,0 0 0,0 42 47,-22 0-47,1 0 0,21 21 0,0-20 16,0 20-16,0 0 0,0-21 15,0 22-15,0-22 0,0 0 0,0 21 16,0-20-16,21-1 0,1-21 0,-1 21 16,0-21-16,0 0 0,0 0 15,22 0-15,-22 0 0,21 0 16,-21 0-16,22-21 0,-1 0 16,0-1-16,1 1 0,-22 0 0,21-21 15,0 21-15,1-22 0,-22 1 16,21 0-16,-21 20 0,1-20 0,-1 0 15,0 21-15,-21-1 0,0 1 0,-21 42 32,21 1-17,-21 20-15,-1-21 0,22 21 16,0-20-16,-21 20 0,0-21 0,21 21 16,-21-20-16,21-1 0,0 21 15,-21-21-15,21 0 0,0 1 16,-21-1-16,21-42 47,0-1-47,0 1 0,0 0 15,0 0-15,21-21 0,-21 20 0,21-20 16,0 0-16,-21-1 0,21 1 16,0 21-16,1-21 0,-22 20 0,21 1 15,0 0-15,0 21 0,0 0 16,0 0-16,1 21 15,-1 0-15,-21 1 0,0-1 16,0 21-16,0-21 16,21 22-16,-21-1 0,21-21 0,-21 21 15,21-20-15,-21-1 0,21 21 0,1-21 16,-1-21-16,0 21 0,0 1 16,0-22-16,0 0 0,1 0 0,-1 0 15,0 0-15,0 0 0,21 0 16,-20 0-16,-1-22 0,21 1 0,-21 0 15,0 0-15,1 0 0,-1-22 16,0 22-16,0-21 0,-21 0 0,0-1 16,0 1-16,0 21 0,0-22 0,0 22 15,0 0-15,0 0 0,0 42 47,0 0-47,0 22 0,-21-22 0,0 21 16,21-21-16,0 22 0,0-1 0,-21-21 15,21 21-15,0-20 0,-22-1 16,22 0-16,0 0 0,0 0 0,0 0 16,0 1-1,0-44 1,0 1 0,22 0-16,-22 0 0,21-21 15,-21 20-15,21-20 0,0 21 0,-21-21 0,21-1 16,0 22-16,-21-21 15,22 21-15,-1-1 0,0 1 0,0 0 16,0 21 0,0 0-16,-21 21 0,22-21 15,-22 21-15,0 1 0,0 20 0,21-21 16,0 0-16,-21 22 0,21-22 16,0 21-16,-21-21 0,21 0 0,1 1 15,-1-1-15,21 0 0,-21 0 16,0 0-16,1-21 0,-1 0 0,21 0 15,-21 0-15,0 0 0,22 0 16,-22 0-16,0 0 0,0-21 0,22 21 16,-22-21-16,0-21 0,0 20 15,0 1-15,0-21 0,1 0 16,-1 20-16,0-20 0,-21 21 0,0-21 16,21 20-16,-21 1 0,0 0 15,21 21-15,-42 21 31,21 0-31,-21 22 0,21-22 16,0 21-16,0-21 0,0 22 0,0-1 16,0-21-16,0 22 15,0-22-15,0 0 0,0 21 0,0-21 0,0 1 16,21-22-16,0 21 0,-21 0 16,21-21-16,1 0 0,-1 0 15,0 0-15,21 0 0,-21 0 0,1 0 16,20-21-16,-21 21 0,0-21 15,0-1-15,1 1 0,20-21 0,-42 0 16,21 20-16,0-20 0,-21 0 0,21-1 16,-21 1-16,0 0 0,0-1 15,0 1-15,-21 21 0,0 0 0,0 0 16,0-1-16,0 1 0,-22 21 16,22 0-16,-21 0 0,21 0 0,-22 0 15,22 21-15,0 1 0,-21-1 16,20 0-16,1 0 0,0 21 15,21 1-15,0-22 0,-21 21 0,21 1 16,0-1-16,0-21 0,0 21 16,0-20-16,21-1 0,0 0 0,0 0 15,1 0-15,-1-21 0,0 0 16,21 0-16,-21 0 0,22 0 0,-22 0 16</inkml:trace>
  <inkml:trace contextRef="#ctx0" brushRef="#br0" timeOffset="4600.31">10435 2836 0,'0'0'0,"21"-42"0,-21-43 31,0 128-15,0-22-16,-21 21 0,0 1 0,0-1 15,21 0-15,-21 1 0,-1-1 16,22 0-16,0 1 0,0 20 0,-21-21 15,21 1-15,0-1 0,0 0 0,0-20 16,0 20-16,0-21 0,0 0 16,0 22-16,21-22 0,-21 0 15,22-21-15,-1 0 0,0 0 16,0 0-16,0 0 0,0 0 16,1 0-16,-1-21 0,0 0 0,0-1 15,0-20-15</inkml:trace>
  <inkml:trace contextRef="#ctx0" brushRef="#br0" timeOffset="4792.2">10266 3048 0,'0'0'16,"-21"21"-16,42-21 31,0 0-31,0 0 0,0 0 0,22 0 15,-22 0-15,21 0 0,0 0 0,-20 0 16,20 0-16,-21 0 0,0-21 16,22 21-16,-22 0 0,0-21 0</inkml:trace>
  <inkml:trace contextRef="#ctx0" brushRef="#br0" timeOffset="5743.31">11874 3154 0,'0'0'0,"-21"0"16,21-21-16,0 0 0,0-1 0,0-20 15,0 21-15,21 0 0,1 0 0,-22-1 16,21 1-16,0 21 0,0-21 15,0 0-15,0 0 0,1 21 0,-1 0 16,0 0-16,21 0 0,-21 0 16,1 0-16,-1 21 0,0 0 0,0 0 15,0 0-15,0 22 0,-21-22 16,0 21-16,0 1 0,0-22 0,0 21 16,0 0-16,0-20 0,0 20 15,0-21-15,0 0 0,0 0 0,0 1 16,-21-1-16,21 0 0,-21-21 15,21-21 17,0 0-32,0-1 15,0 1-15,0 0 0,0-21 0,0 21 16,21-22-16,0 1 0,1 21 0,-1-22 16,21 1-16,-21 21 0,0 0 15,22-22-15,-22 22 0,0 21 0,21-21 16,-20 21-16,-1 0 0,21 0 15,-21 0-15,0 0 0,1 21 0,-1 0 16,0 1-16,0-1 0,0 0 16,-21 21-16,0-21 0,0 22 15,0-1-15,0-21 0,0 22 0,0-22 16,0 21-16,0-21 0,0 22 16,0-22-16,0 0 0,0 0 15,-21-21 1,21-21-1,0 0-15,0-22 0,0 22 16,0 0-16,21-21 0,0-1 16,1 1-16,-1 21 0,0-21 0,21-1 15,-21 1-15,22 0 16,-22 20-16,21-20 0,1 21 0,-1 0 16,-21 21-16,21 0 0,1 0 0,-22 0 15,21 0-15,-21 0 0,1 21 16,-1 0-16,0 21 0,0-20 0,0 20 15,-21 0-15,21-21 0,-21 22 16,0-1-16,0 0 0,0 1 0,0-22 16,-21 21-16,0-21 0,21 1 15,-21-1-15,0 0 0,21 0 0,-21 0 16,21 0-16,0-42 31,0 0-15,21 0-16,0 0 0,0 0 0</inkml:trace>
  <inkml:trace contextRef="#ctx0" brushRef="#br0" timeOffset="6900.5">13928 2900 0,'0'0'16,"0"-21"-16,-22 21 31,1 0-31,0 0 15,0 0-15,0 21 0,0 0 0,-1 0 16,1 0-16,0 1 0,0-1 16,21 0-16,-21 21 0,21-21 15,-21 1-15,21 20 0,-22-21 0,22 21 16,0-20-16,0-1 0,0 21 16,0-21-16,0 0 0,0 1 0,0-1 15,0 0-15,22-21 0,-1 21 0,0-21 16,0 0-16,0 0 0,22 0 15,-22 0-15,21 0 0,0-21 0,-20 21 16,20-21-16,0 0 0,1-22 16,-1 22-16,0-21 0,1 21 0,-1-22 15,-21 1-15,0 0 0,0-1 16,-21 1-16,0 0 0,0-1 16,0 22-16,0-21 0,-21 21 0,-21-1 15,21 22-15,-22-21 0,1 21 16,0 0-16,-1 0 0,1 0 0,0 21 15,-1-21-15,22 22 0,-21-1 16,21 21-16,-22-21 0,22 22 0,0-1 16,0-21-16,21 21 0,0 1 0,0-1 15,0-21-15,0 22 0,21-1 16,0-21-16,22 0 0,-22 0 16,0 1-16,21-1 0,1-21 15,-1 0-15,0 21 0,1-21 0,-1 0 0,21 0 16,-20 0-16,20-21 15,-20 0-15,-1-1 0,0 1 0,1 0 16,-1-21-16,0 21 0,-21-22 0,22 1 16,-22 21-16,0-22 0,0 22 15,0-21-15,-21 21 0,0 0 16,22-1-16,-22 44 16,0-1-1,-22 0-15,22 0 0,0 0 0,0 0 16,-21 1-16,21 20 0,0-21 15,0 0-15,0 0 0,0 22 0,0-22 16,0 0-16,0 0 16,0 0-16,21-21 15,1 0-15,-1 0 16,21 0-16,-21 0 0,0-21 16,22 0-16,-1 0 0,-21 0 0,22-22 15,-1 22-15,-21 0 0,21-21 16,-20-1-16,-1 22 0,0 0 0,0-21 15,0 21-15,0-1 0,-21 1 16,0 0-16,0 42 31,0 0-31,-21 1 16,21-1-16,-21 0 0,0 0 0,21 21 16,0-20-16,0 20 0,0-21 15,0 0-15,0 22 0,0-22 0,0 0 16,0 0-16,21 0 0,0 0 0,0 1 15,1-22-15,20 21 0,-21-21 16,21 0-16,1 0 0,-1 0 0,0 0 16,1 0-16,-1 0 0,22-21 15,-22-1-15,0 1 0,1-21 0,-1 21 16,0-22-16,1 22 0,-22-21 16,21 0-16,-21-1 0,-21 22 0,21-21 15,-21 21-15,0-22 0,0 22 16,0 0-16,-21 21 15,0 0-15,-21 0 16,21 21-16,-1 0 0,-20 0 16,21 1-16,0 20 0,0-21 0,21 21 15,0-20-15,0 20 0,0-21 16,0 0-16,0 22 0,21-22 0,-21 0 16,21-21-16,0 21 0,0 0 15,0-21-15,22 0 0,-22 0 0,0 0 16,21 0-16,1 0 0,-22 0 0,21 0 15,1-21-15,-22 0 16,21 0-16,-21 0 0,0-1 0</inkml:trace>
  <inkml:trace contextRef="#ctx0" brushRef="#br0" timeOffset="7055.79">16277 3217 0,'0'0'16,"0"22"-1,0-1 1,-21-21 15,0 21-31,0-21 0,-22 21 0</inkml:trace>
  <inkml:trace contextRef="#ctx0" brushRef="#br0" timeOffset="8091.35">1482 4741 0,'0'-21'0,"-22"0"15,1 0 1,0 21-16,21-21 0,0 0 16,-21 21-16,21-22 0,0 1 15,0 0 1,0 0-16,0 0 0,21 0 15,0 21-15,0 0 16,1 0-16,-1 0 0,0 0 0,0 21 16,0 0-16,0 0 0,1 0 15,-1 22-15,0-1 0,-21 21 0,0-20 16,0-1-16,0 22 0,0-22 16,-21 0-16,0 1 0,-1-1 15,1 0-15,-21-21 0,21 22 0,0-22 16,-1-21-16,1 21 0,0-21 15,0 0-15,0 0 0,0 0 16,-1 0-16,22-21 16,0 0-16,-21 0 0,21-1 15,0 1-15,-21-21 0,21 21 16,0 0-16,0-22 0,0 22 0,0 0 16,0 0-16,21 0 0,0 21 15,1 0-15,-1 0 16,21 0-16,-21 21 0,0 21 0,1-21 15,20 0-15,-21 22 0,0-22 16,-21 21-16,21-21 0,-21 1 0,22-1 16,-22 21-16,0-21 0,0 0 15,0 1-15,0-1 0,21-21 16,0 0 0,0 0-16,0-21 15</inkml:trace>
  <inkml:trace contextRef="#ctx0" brushRef="#br0" timeOffset="8261.25">2138 4890 0,'0'0'0,"21"0"16,0-22 46,0 22-62</inkml:trace>
  <inkml:trace contextRef="#ctx0" brushRef="#br0" timeOffset="9356.67">3281 4720 0,'0'0'16,"0"-21"-16,-21 0 0,21 0 0,-22 0 15,1-1-15,21 1 16,-21 21 0,21 21-1,0 1-15,-21-1 0,21 21 0,0 0 16,0-20-16,0 20 16,0 0-16,0 22 0,0-22 0,0 0 15,0 1-15,0-1 0,0-21 16,0 22-16,0-22 0,0 0 0,0 0 15,0 0-15,0 0 0,21-21 32,0 0-32,0-21 15,1 0-15,-1 0 0,0 0 16,-21 0-16,21-1 0,0-20 0,0 0 16,1-1-16,-1 22 0,-21-21 15,0 0-15,21-1 0,-21 1 0,21 21 16,-21 0-16,21-1 15,-21 44 1,0-1-16,0 0 16,21 0-16,-21 21 0,0-20 0,22 20 15,-22-21-15,0 21 0,0-20 16,21 20-16,-21-21 0,21 0 0,-21 0 16,21 1-16,-21-1 0,21 0 15,0-21-15,1 0 0,-1 0 0,0 0 16,0 0-16,0 0 0,0 0 0,22 0 15,-22-21-15,0 0 16,21-1-16,-20 22 0,-1-42 0,0 21 16,0 0-16,0-22 0,0 1 15,1 0-15,-22-1 0,21 1 0,-21 21 16,21-21-16,-21-1 0,0 1 0,0 21 16,0 0-16,0-1 0,0 1 15,0 42 1,0 1-1,0-1-15,0 0 0,0 21 0,0 1 16,0-1-16,0 0 0,0 1 16,0-1-16,0 0 0,0 1 0,21-22 15,-21 21-15,21-21 0,0 22 16,1-22-16,-1 0 0,21 0 16,-21-21-16,0 21 0,1-21 15,20 0-15,-21 0 0,21 0 16,1-21-16,-22 0 0,21 21 0,1-21 15,-1 0-15,-21-1 0,21-20 16,-20 21-16,-1-21 0,0-1 0,0 1 16,-21 0-16,21-1 0,-21 1 0,0 0 15,0 20-15,0 1 0,0 0 16,0 0-16,-21 0 0,0 21 0,0 0 16,0 21-1,-1 0-15,1 0 0,0 22 0,0-22 16,0 21-16,21 22 0,-21-22 0,21 0 15,0 1-15,0-1 0,0 0 16,0-21-16,21 22 0,0-22 0,0 0 16,0 0-16,0 0 0,1 1 15,20-1-15,-21-21 0,21 0 0,1 0 16,-1 0-16,0 0 0,22 0 0,-22-21 16,1-1-16,-1 1 0,0 0 15,1 0-15,20 0 0,-21-22 0</inkml:trace>
  <inkml:trace contextRef="#ctx0" brushRef="#br0" timeOffset="11103.04">6456 5186 0,'0'-21'31,"0"0"-31,0-1 0,0 1 0,0-21 16,0 21-16,0-22 0,0 1 0,21 0 16,-21-1-16,21-20 0,0 21 15,0-1-15,1 1 0,-1 21 0,21-22 16,-21 1-16,22 21 0,-1 0 16,0 0-16,-21 21 0,22 0 0,-22 0 15,0 0-15,21 0 0,-42 21 16,22 0-16,-1-21 0,-21 21 15,21 0-15,-21 0 0,0 1 0,0-1 16,0 0-16,21-21 31,0 0-15,-21-21 0,0 0-16,0-1 15,0 1-15,0 0 0,0 0 16,-21 0-16,0 0 0,0-1 15,0 22-15,-1-21 0,1 21 0,0 0 16,0 0-16,0 0 16,0 0-16,-1 0 0,1 21 0,0 1 15,0-1-15,0 0 0,0 21 0,-1 1 16,1-1-16,0 0 0,21 1 16,0-1-16,0 21 0,0-20 0,0-1 15,0 0-15,0 1 0,0-1 16,21-21-16,-21 22 0,43-22 0,-22 0 15,0 0-15,21-21 0,1 21 0,-1-21 16,0 0-16,1 0 0,-1 0 16,0 0-16,1-21 0,-1 21 0,-21-21 15,21 0-15,1 0 0,-1-22 0,-21 22 16,22-21-16,-22-1 16,21 1-16,0 0 0,-20-22 0,20 22 15,-21 0-15,21-1 0,1 22 16,-22-21-16,21 21 0,-21-1 0,22 1 15,-22 21-15,21 0 0,-21 0 0,1 0 16,-1 0-16,0 0 0,0 21 16,0 1-16,-21-1 0,21 21 15,-21-21-15,22 0 0,-22 1 16,0-1-16,0 0 0,0 21 0,0-21 16,0 1-16,0-1 0,21-21 15,-21 21-15,21-21 16,0 0-1,-21-21-15,21 0 16,-21-1-16,0 1 0,0 0 16,0 0-16,0-21 0,0 20 0,0 1 15,0 0-15,0 0 0,-21 0 16,0 0-16,21-1 0,-21 1 0,0 21 16,-1 0-16,-20 0 0,21 0 15,0 0-15,-22 0 0,22 0 0,0 21 16,-21 1-16,21-1 0,-22 0 0,22 21 15,0-21-15,0 22 0,0-1 16,-1-21-16,1 22 0,0-1 0,21 0 16,-21 1-16,21-22 0,0 0 15,0 21-15,0-21 0,0 1 16,0-1-16,21-21 0,0 21 0,0-21 16,1 0-16,20 0 0,-21 0 15,21 0-15,1 0 0,-1-21 0,0 0 16,1-1-16,-1 1 0,0 0 0,1 0 15,-22 0-15,0-22 0,0 22 16,0-21-16,1 0 0,-22 20 0,21-20 16,-21 0-16,0 21 0,0-1 0,0 1 15,0 0-15,0 0 0,-21 0 16,-1 21-16,1 0 0,0 0 16,0 21-1,21 0-15,0 21 0,-21-20 0,21-1 16,0 21-16,0-21 0,0 22 0,0-22 15,0 21-15,0-21 0,0 0 16,21 1-16,0-1 0,0 0 0,0 0 16,1-21-16,-1 0 0,0 0 15,21 0-15,-21 0 0,22 0 0,-1 0 16,0-21-16,-20 21 0,20-21 0,0 0 16,-21-1-16,1-20 15,20 21-15,-21-21 0,0 20 0,0-20 16,-21 0-16,22 21 0,-22-22 0,21 22 15,-21-21-15,0 21 0,0-1 16,0 44 15,0-1-31,0 0 0,0 0 0,0 21 16,0-20-16,-21 20 0,21 0 0,0 1 16,-22-22-16,22 21 0,0-21 15,0 22-15,0-22 0,-21 0 0,21 0 16,0 0-16,0 0 0,0 1 0,0-44 47,0 1-32,21 0-15,-21-21 0,22 21 16,-22-22-16,21 1 0,0 0 0,0-1 16,0 1-16,0 0 0,1-1 15,-1 1-15,21 0 0,-21 20 0,22-20 16,-1 21-16,0 0 0,1 21 0,-1 0 15,21 0-15,-20 0 0,-1 21 16,0 0-16,-20 21 0,20-20 0,-21 20 16,-21 0-16,0 1 0,0-1 15,0 0-15,0 1 0,0-1 0,0 0 16,-21-21-16,0 22 0,0-22 16,-1 0-16,1 0 0,21 0 15</inkml:trace>
  <inkml:trace contextRef="#ctx0" brushRef="#br0" timeOffset="12791.29">11366 4339 0,'0'0'16,"-21"0"-16,0 0 16,0 21-16,0 1 15,0-1-15,21 0 0,0 0 16,0 0-16,0 0 0,0 1 0,0-1 15,0 0-15,21-21 16,0 0-16,0 21 0,21-21 16,-20 0-16,20 0 0,0 0 0,1-21 15,-1 21-15,0-21 0,1 0 16,-1-1-16,21 1 0,-20 0 16,-1-21-16,0 21 0,1-22 0,-1 1 15,-21 0-15,0-1 0,1 1 16,-22 0-16,0-1 0,0 1 0,0 21 15,0 0-15,-22-1 0,1 1 16,0 21-16,0 0 0,-21 21 0,20 1 16,1 20-16,-21 0 0,21 1 15,0-1-15,-1 21 0,1-20 0,0 20 16,21 1-16,0-1 0,-21-20 0,21 20 16,0 1-16,0-22 0,0 21 15,0-20-15,0-1 0,0 22 0,0-43 16,0 21-16,0 0 0,0-20 15,0-1-15,-21 0 0,0 0 16,-1-21 0,1 0-16,0 0 0,0 0 15,0 0-15,-22-21 0,22 0 0,0-22 16,-21 22-16,-1 0 0,22-21 16,-21-1-16,21 1 0,-22 0 0,22 21 15,-21-22-15,21 22 0,0 0 0,-1 0 16,1 21-16,0 0 15,21 21 1,0 0-16,0 0 0,0 22 0,0-22 16,21 21-16,0 0 0,1 1 15,20-22-15,-21 21 0,21-21 0,-20 22 16,20-22-16,-21 0 0,21 0 16,1-21-16,-1 0 0,0 0 0,1 0 15,-1 0-15,22 0 0,-22 0 0,0-21 16,22 21-16,-22-21 0,0 0 15,1 0-15,-1-22 0,-21 22 0,22-21 16,-22 21-16,0-22 0,-21 1 16,0 21-16,21-22 0,-21 1 0,0 21 15,0 0-15,0 0 0,0-1 0,0 1 16,-21 42 0,0 1-1,21-1-15,-21 0 0,21 0 16,0 0-16,-22 22 0,22-22 0,-21 21 15,21-21-15,-21 22 0,21-22 0,0 0 16,0 0-16,0 0 0,0 0 16,0 1-16,21-44 31,0 1-15,-21 0-16,22 0 0,-1 0 15,0-22-15,0 22 0,0-21 16,0 0-16,1 20 0,20-20 0,-21 21 15,21-21-15,-20 20 0,20 1 16,-21 21-16,0-21 0,22 21 0,-22 0 16,0 0-16,0 0 0,0 21 0,-21 0 15,21 22-15,-21-22 16,0 0-16,22 21 0,-22-20 0,0 20 16,0 0-16,0-21 0,0 22 0,0-22 15,0 21-15,0-21 0,0 1 16,0-1-16,0 0 0,21-21 15,0 21-15,0-21 16,0 0-16,0 0 0,1 0 16,-1-21-16,0 21 0,0-21 0,21 0 15,1-1-15,-22-20 0,21 21 16,1 0-16,-1-22 0,0 1 0,1 21 16,-1-21-16,-21-1 0,0 22 15,22-21-15,-43 21 0,0-1 0,21 1 16,-21 0-16,0 0 0,-21 21 15,-1 0-15,1 0 16,-21 0-16,21 21 0,0 0 0,-1 0 16,1 1-16,0-1 0,21 0 15,0 0-15,0 21 0,0-20 16,0-1-16,0 21 0,21-21 0,0 0 16,1 1-16,-1-1 0,-21 0 15,21 0-15,0 0 0,0 0 0,0-21 16,1 22-16,-1-22 0,0 21 15,-21-42 17,0-1-17,-21 22-15,0 0 0,-1-21 16,1 21-16,0 0 0,21-21 16,-21 21-16,0 0 15,42 0 16,21 0-31,-21-21 16,1 21-16,20-21 0,-21 21 0,21-21 16,1-1-16,-1 22 0</inkml:trace>
  <inkml:trace contextRef="#ctx0" brushRef="#br0" timeOffset="13176.26">13652 4636 0,'0'0'0,"22"0"0,-22-43 31,0 22-31,0 42 32,0 0-32,-22 1 15,22 20-15,0-21 0,0 21 0,0 1 16,0-1-16,0 0 0,0 22 16,0-22-16,-21 22 0,21-1 0,0 1 15,-21-1-15,21 1 0,-21-1 0,21 1 16,0 20-16,-21 1 0,0 0 15,21-1-15,-22 1 0,1 0 0,0-22 16,-21 22-16,21-22 0,-1 22 0,-20-21 16,21 20-16,-21-20 0,20-1 15,1 1-15,0-1 0,0-20 0,0-1 16,0 0-16,21-21 0,-22 1 16,22-1-16,0 0 0,0-42 31,22 0-31,-1-1 0,0-20 15,0 21-15,0-21 0,22-22 0,-22 22 16,21-22-16,-21 1 0,22-1 16,-1-20-16,0-1 0,-21 0 0,22 1 15,-1-1-15</inkml:trace>
  <inkml:trace contextRef="#ctx0" brushRef="#br0" timeOffset="13512.07">13758 4868 0,'0'0'0,"-21"-42"0,0 0 0,0-1 15,21 22-15,0-21 0,0 21 0,-21 0 16,21-1-16,0 1 0,0 0 16,0 0-16,21 21 0,-21-21 15,21 21-15,21 0 0,-21 0 0,1-21 16,20 21-16,-21 0 0,21 0 16,1 0-16,-22 0 0,21 0 0,-21 21 15,1 0-15,-1-21 0,0 21 0,-21 0 16,0 22-16,0-22 0,0 0 15,0 21-15,-21-21 0,0 1 0,-22 20 16,22-21-16,-21 0 16,-1 0-16,1 1 0,21-1 0,-21-21 15,-1 21-15,22-21 0,0 0 0,0 21 16,0-21-16,-1 0 16,44 0 15,-1 0-31,-21-21 0,21 21 15,21-21-15,-21 0 0,1 21 0</inkml:trace>
  <inkml:trace contextRef="#ctx0" brushRef="#br0" timeOffset="14579.91">14287 4741 0,'0'0'0,"22"0"16,-22-21-16,21 21 0,0 0 15,0-21-15,0 0 16,0 21-16,1-21 0,-1 0 0,0-1 16,0 22-16,-21-21 0,21 0 15,-21 0-15,21 0 0,-21 0 16,-21 21 0,0 0-16,0 0 15,0 0-15,-22 21 0,22 0 0,0 21 16,0-21-16,0 1 15,0 20-15,21-21 0,0 21 0,0 1 16,0-22-16,0 21 0,0-21 16,0 22-16,0-22 0,0 0 0,21 0 15,0-21-15,0 21 0,0-21 0,0 0 16,1 0-16,-1 0 0,21 0 16,-21-21-16,0 0 0,22 0 0,-1 0 15,0 0-15,1-22 0,-1 22 16,0-21-16,1-1 0,20 1 0,-20 0 15,-1-1-15,0 22 0,1-21 16,-1 21-16,-21-22 0,21 22 0,-20 21 16,-1-21-16,0 21 0,-21 21 31,-21 0-31,0 1 0,-1-1 16,1 0-16,21 0 0,-21 0 15,21 0-15,0 1 16,21-44 31,0 1-47,-21 0 0,0 0 15,0 0-15,0 0 0,0-1 16,0 1-16,0 0 16,-21 21-16,0 0 15,0 0-15,0 21 16,0-21-16,-1 21 0,22 1 0,-21-1 15,0 0-15,0 0 0,21 21 16,-21-20-16,21 20 0,-21 0 0,21-21 16,-22 22-16,22-1 0,0 0 0,0-20 15,0 20-15,22-21 0,-1 21 16,21-20-16,-21-1 0,0 0 0,22-21 16,-22 0-16,21 0 0,1 0 15,-1 0-15,0 0 0,1 0 0,-1-21 16,0 0-16,22-1 0,-22-20 15,0 21-15,1-21 0,-22-22 16,21 22-16,1-1 0,-22-20 0,21-1 16,-21 22-16,0-21 0,1-1 15,-1 1-15,0-1 0,0 1 0,0 20 16,-21 1-16,21 0 0,-21 20 16,22-20-16,-22 21 0,0 42 31,-22 0-31,1 0 0,21 22 15,-21-1-15,0 0 0,0 1 0,21-1 16,-21 0-16,-1 1 16,1-1-16,21 0 0,0 1 0,0-1 15,-21 0-15,21 1 0,0-1 16,0 0-16,0-20 0,0 20 0,0-21 16,0 21-16,21-20 0,-21-1 0,21-21 15,1 21-15,-1-21 16,0 0-16,0 0 0,0 0 0,0 0 15,1-21-15,-1 21 0,0-21 16,0-1-16,0 1 0,22-21 0,-22 21 16,0-22-16,0 22 0,0 0 15,-21-21-15,0 21 0,21-1 16,-21 1-16,0 0 0,0 0 0,0 0 0,0 0 16</inkml:trace>
  <inkml:trace contextRef="#ctx0" brushRef="#br0" timeOffset="14847.7">15684 4424 0,'22'21'31,"-1"-21"-31,21 0 0,-21 0 16,0 0-16,1 0 0,20 0 0,-21 0 15,21 0-15,-20-21 0,20 0 16,-21 21-16,21 0 0,-20-21 0,-1 21 15,0 0-15,0-22 0,0 22 0,0 0 16,1-21-16,-22 0 16,-22 21 31,1 0-32,0 0-15</inkml:trace>
  <inkml:trace contextRef="#ctx0" brushRef="#br0" timeOffset="18268.21">1397 6668 0,'0'-22'47,"0"1"-32,0 0-15,0 0 0,21 0 16,0 0 0,0-1-16,1 22 0,-1 0 0,0-21 15,0 21-15,0 0 0,0 0 16,1 0-16,-1 21 0,0 1 0,0-1 16,0 0-16,-21 0 0,0 21 15,0-20-15,0 20 0,0-21 0,-21 0 16,0 22-16,0-22 0,-22 21 15,22-21-15,-21 0 0,0 1 16,20-1-16,-20 0 0,21-21 16,-21 21-16,20-21 0,22 21 0,-21-21 15,0 0-15,21-21 32,0 0-32,0 0 0,21 21 15,0-21-15,1 21 0,-1-22 16,0 1-16,21 21 0,-21 0 0,22-21 15,-22 21-15,21 0 0,1 0 16,-1 0-16,0 0 0,-21 0 0,22 0 16,-1 21-16,-21-21 0,22 21 15,-22 1-15,0-1 0,0 0 16,-21 0-16,0 0 0,0 0 0,0 22 16,0-22-16,-21 21 0,0-21 15,0 22-15,-1-22 0,-20 21 0,0-21 16,-1 1-16,22-1 0,-21 0 15,0-21-15,-1 21 0,1-21 0,21 0 16,-22 0-16,1 0 0,21 0 16,-21-21-16,20 21 0,1-21 0,-21 0 15,21-1-15,0 1 0,-1 0 16,22 0-16,-21 0 0,21 0 16,0-1-16,0 1 15,0 0-15,21 0 16,1 21-16,-1 0 15,0-21-15,0 0 0,21 21 16,-20-22-16</inkml:trace>
  <inkml:trace contextRef="#ctx0" brushRef="#br0" timeOffset="18508.53">2349 6943 0,'22'0'16</inkml:trace>
  <inkml:trace contextRef="#ctx0" brushRef="#br0" timeOffset="19362.3">3598 6456 0,'0'0'0,"0"-21"31,0 0-31,0 42 16,0 0 0,0 21-16,0-21 15,-21 43-15,21-22 0,-21 1 0,21-1 0,-21 21 16,21-20-16,-21-1 0,21 0 15,0 1-15,-22-1 0,1 0 16,21-20-16,-21 20 0,21 0 16,0 1-16,-21-22 0,21 0 0,-21 21 15,21-21-15,0 1 0,0-1 16,0-42 0,21-1-16,0 1 15,-21 0-15,21 0 0,-21-21 16</inkml:trace>
  <inkml:trace contextRef="#ctx0" brushRef="#br0" timeOffset="19652.13">3577 6583 0,'0'0'0,"21"-21"0,0 0 0,1-1 0,-1 1 16,0 0-16,0 21 0,0-21 0,22 21 15,-22 0-15,21 0 0,0 0 16,-20 0-16,20 0 0,0 21 0,-21 0 15,22 22-15,-1-22 0,-21 21 16,0 0-16,1-20 0,-1 20 0,0 0 16,-21 1-16,0-22 0,0 21 15,0 0-15,0-20 0,0 20 0,0-21 16,0 21-16,0-20 0,0-1 16,-21 0-16,21 0 0,-21 0 15,21 0-15,0 1 0,-22-1 16,1-21-1,21-21 1,0-1-16,0 1 0,-21 21 0</inkml:trace>
  <inkml:trace contextRef="#ctx0" brushRef="#br0" timeOffset="21284.04">3852 6519 0,'-84'-21'16,"62"21"0,1 0-16,0 0 0,0 0 15,-21 0-15,20 0 0,1 0 0,0 21 16,0 1-16,0-1 0,21 21 15,-21-21-15,-1 22 0,1-1 0,21 0 16,-21-21-16,21 22 0,0-1 16,0 0-16,0 1 0,0-1 15,0 0-15,0-20 0,0 20 0,0 0 16,0 1-16,21-22 0,0 21 16,1-21-16,-1 0 0,0 1 0,0-1 15,0 0-15,0-21 0,1 0 16,20 0-16,-21 0 0,21 0 0,-20 0 15,20 0-15,0-21 0,-21 0 0,22-1 16,-1 1-16,-21-21 0,22 21 16,-22-22-16,0 22 0,0-21 0,0 21 15,0-22-15,1 22 16,-22-21-16,0 0 0,0-1 0,0 22 16,0-21-16,0-1 0,0 1 0,0 0 15,-22 21-15,1-22 0,0 22 16,0 0-16,0 0 0,0 0 0,-1-1 15,1 1-15,-21 21 0,21 0 16,-22 0-16,22 0 0,-21 0 0,0 0 16,-1 21-16,1 1 0,0-1 15,-1 0-15,22 21 0,-21-21 0,21 22 16,-1-22-16,1 21 0,0 1 16,0-22-16,21 21 0,0-21 0,0 22 15,0-22-15,0 21 0,0-21 0,0 0 16,0 1-16,21-1 15,0 0-15,0 0 0,1 0 0,20-21 16,-21 0-16,21 0 0,-20 0 16,20 0-16</inkml:trace>
  <inkml:trace contextRef="#ctx0" brushRef="#br0" timeOffset="21603.88">4657 6519 0,'0'0'0,"0"-21"15,-22 21 1,1 0 0,21 21-16,-21 1 0,21-1 0,-21 21 15,21-21-15,0 22 0,0-1 16,0-21-16,0 21 0,0 1 0,-21-22 15,21 21-15,0 1 0,0-22 16,0 0-16,-21 21 0,21-21 0,0 1 16,0-1-16,0 0 0,0 0 0,0 0 15,0 0-15,0-42 32,21 0-17,0 0-15,0 0 0</inkml:trace>
  <inkml:trace contextRef="#ctx0" brushRef="#br0" timeOffset="22068.18">5059 6541 0,'0'0'0,"-21"21"32,-22 0-17,22-21-15,0 21 16,-21 0-16,-1 0 0,1 1 0,0-1 15,-1 0-15,1 0 0,21 0 0,-22 0 16,22-21-16,0 22 0,0-22 16,0 0-16,0 0 15,42 0 17,0 0-32,0 21 15,0 0-15,0-21 0,1 21 16,-22 0-16,21 0 0,0 22 0,0-22 15,-21 0-15,21 0 0,0 22 0,-21-22 16,22 0-16,-1 0 16,0 0-16,0 0 0,0 1 0,0-1 15,1 0-15,-1-21 0,21 0 0,-21 0 16,22 0-16,-22 0 0,21 0 16,-21 0-16,0-21 0,22 21 0,-22-21 15,0-1-15,21 1 0,-20 0 16,-1 0-16,-21 0 0,21 0 0,0-1 15,-21 1-15,0 0 0,0 0 16,0 0-16,0 0 16,0-1-16,0 1 15</inkml:trace>
  <inkml:trace contextRef="#ctx0" brushRef="#br0" timeOffset="23954.72">7218 6964 0,'21'0'31,"0"0"-31,-21-21 0,21 21 15,0-21-15,1-1 0,-22 1 0,21 21 16,0-21-16,0 0 0,0 0 16,-21 0-16,0-1 0,0-20 15,0 21-15,0 0 0,0-22 0,0 22 16,0 0-16,0-21 0,-21 21 16,0-1-16,0 1 0,0 21 0,-22 0 15,22 0-15,-21 0 0,21 0 16,-22 0-16,1 21 0,0 1 0,20-1 15,-20 0-15,0 21 0,21-21 0,-22 22 16,22-1-16,0 0 0,0 1 16,21-1-16,0-21 0,0 22 0,0-1 15,0-21-15,0 0 0,0 22 0,0-22 16,21 0-16,0 0 16,0 0-16,0-21 0,1 21 0,20-21 15,-21 0-15,21 0 0,-20 0 0,20 0 16,-21 0-16,21 0 0,-20-21 15,20 0-15,-21 21 0,0-21 0,22 0 16,-22 0-16,0-22 0,21 22 16,-21 0-16,1-21 0,-1-1 0,0 22 15,-21-21-15,0-1 0,21 1 0,-21 21 16,0-21-16,0 20 0,0 1 16,0 0-16,0 42 31,0 0-31,0 1 0,0 20 0,0-21 15,0 21-15,0-20 0,0 20 0,0-21 16,0 21-16,0-20 0,0-1 16,0 21-16,21-21 0,0-21 0,1 21 15,-1 1-15,21-22 0,-21 0 0,22 0 16,-22 0-16,21 0 0,0 0 16,-20 0-16,20 0 0,0-22 0,1 1 15,-22 21-15,21-21 0,-21 0 16,0 0-16,1 0 0,-1-1 15,0 1-15,-21-21 0,0 21 0,0 0 0,0-22 16,0 22-16,0 0 0,0 0 16,0 0-16,-21 21 15,0 21-15,-1 0 0,1 0 16,21 0-16,-21 22 0,0-22 16,21 0-16,0 21 0,-21-21 0,21 22 15,-21-22-15,21 0 0,0 0 0,0 0 16,0 1-16,0-1 0,0 0 15,0 0-15,21-21 16,0 0-16,0 0 16,0 0-16,0-21 0,1 0 15,-1 0-15,0-1 0,0 1 16,-21-21-16,21 21 0,0 0 16,-21-22-16,22 22 0,-1-21 15,-21 21-15,21-22 0,0 22 0,0 0 16,0 0-16,1 21 15,-1 0-15,-21 21 0,21 0 0,-21 0 16,0 0-16,21 1 0,0-1 0,-21 21 16,0-21-16,0 0 0,21 1 15,1 20-15,-22-21 0,21-21 0,-21 21 16,21 0-16,0 1 0,0-22 16,-21 21-16,21-21 15,1 0-15,-1 0 0,0 0 0,0 0 0,0 0 16,0-21-16,1-1 0,-1 22 15,0-21-15,0 0 0,0 0 16,22 0-16,-22-22 0,0 22 0,21-21 16,-21 21-16,22-22 0,-1 1 15,-21 21-15,22 0 0,-1-22 0,-21 43 16,21-21-16,-20 21 0,-1 0 0,21 0 16,-21 0-16,-21 21 0,21-21 15,-21 22-15,22-1 0,-22 0 0,0 21 16,0-21-16,0 1 0,0-1 0,0 0 15,21 0-15,-21 0 0,21 0 16,-21 1-16,21-22 16,-21-22 31,0 1-47,0 0 0,0 0 15,0 0-15,0 0 0,0-1 16,0 1-16,-21-21 0,0 21 0,21 0 15,-21-1-15,-1 1 0,1 21 0,0 0 16,0 0-16,0 0 0,0 0 16,-1 0-16,1 0 0,0 21 0,0 1 15,0-1-15,-22 0 0,22 0 16,0 0-16,0 0 0,0 22 0,21-22 16,-21 0-16,21 21 0,-22-20 15,22-1-15,0 0 0,0 21 0,0-21 16,0 1-16,22-1 15,-1 0-15,0-21 0,0 0 0,0 21 16,0-21-16,1 0 0,-1 0 0,0 0 16,21 0-16,-21-21 0,1 21 15,-1-21-15,0 0 0,0-1 0,21 1 16,-20 0-16,-1-21 0,0 21 0,0-22 16,0 1-16,-21 0 0,21-22 15,1 22-15,-1-22 0,-21 1 16,21-1-16,-21 1 0,21-1 0,-21 22 15,0 0-15,0-1 0,0 22 16,0 0-16,0 0 0,0 0 0,-21 42 16,21 0-1,-21 0-15,0 21 0,-1 1 16,22 20-16,0 1 0,-21-1 0,21 1 16,0-1-16,0 1 0,0-22 0,0 22 15,0-22-15,0 0 0,21 1 16,1-22-16,-1 21 0,-21-21 0,42 0 15,-21 1-15,0-1 0,1-21 16,20 0-16,0 0 0,-21 0 0,22 0 16,-1 0-16,0 0 0,1-21 0,-1 21 15,0-22-15,-20 1 0,20 0 16,-21 0-16,0 0 0,0-22 0,-21 22 16</inkml:trace>
  <inkml:trace contextRef="#ctx0" brushRef="#br0" timeOffset="26684.84">11303 7091 0,'0'-21'31,"0"0"-15,21-1-16,0 1 0,0 0 0,1 0 16,-1-21-16,0 20 0,0-20 15,0 0-15,0-1 0,1 1 0,20-21 16,-21 20-16,0-20 0,0 20 0,22-20 16,-22 21-16,0 20 0,0-20 15,0 21-15,1 0 0,-1 21 0,0 0 16,0 0-16,-21 21 15,0 0-15,0 0 0,0 0 16,0 1-16,0 20 0,0-21 0,0 0 16,0 0-1,21 1-15,0-22 32,-21-22-17,0 1-15,0 0 0,0 0 16,0 0-16,0 0 15,-21-1-15,0 1 0,0 0 0,0 0 16,0 0-16,-1 21 0,1 0 0,0 0 16,0 0-16,0 0 15,0 0-15,21 21 0,-22 21 16,22-21-16,-21 22 0,21-1 0,-21 22 16,21-22-16,0 0 0,0 1 15,0-1-15,0 0 0,0 1 0,0-1 16,0 0-16,0-21 0,21 22 0,0-22 15,1 0-15,-1-21 0,0 21 16,0 0-16,0-21 0,0 0 0,22 0 16,-22 0-16,21 0 0,-21 0 0,22 0 15,-22 0-15,21-21 0,-21 0 16,22 0-16,-22 0 0,21 0 0,1-1 16,-1 1-16,0-21 0,1 0 15,-1-1-15,0 1 0,-21 0 16,22-1-16,-1 1 0,0 0 0,1 20 15,-22-20-15,0 21 0,0 21 0,0 0 16,1 0-16,-22 21 16,0 0-16,0 0 0,0 1 0,0 20 15,0-21-15,0 21 0,0-20 16,0 20-16,0-21 0,0 0 0,0 0 16,0 1-16,0-1 0,0 0 0,0 0 15,21-21 1,-21-21 15,21 21-31,-21-21 0,0 0 16,0-1-16,0 1 0,0 0 0,0 0 15,0 0-15,0 0 0,0-22 0,0 22 16,0-21-16,-21 21 0,21-1 16,-21 1-16,-1 0 0,22 0 0,-21 21 15,0 0-15,0 0 0,0 21 16,0 0-16,-1 0 0,1 1 0,0-1 15,0 21-15,0 0 0,0-20 0,-1 20 16,1 0-16,0-21 0,0 22 16,0-1-16,21-21 0,-21 0 0,21 22 15,0-22-15,0 0 0,0 0 16,21 22-16,0-43 16,0 21-16,0-21 0,0 0 0,1 0 15,-1 0-15,0 0 0,0 0 0,0 0 16,22-21-16,-22 21 0,0-22 0,0 1 15,0 21-15,0-21 0,1 0 16,-22 0-16,21 0 0,-21-22 0,21 22 16,-21 0-16,21-21 0,-21 20 0,0-20 15,0 0-15,0 21 0,0-1 16,0 1-16,0 0 0,0 0 0,0 42 16,0 0-1,0 0-15,0 22 16,-21-22-16,21 0 0,0 21 0,0-20 15,0-1-15,0 21 0,0-21 0,0 0 16,0 1-16,0-1 0,21-21 16,-21 21-16,21 0 0,0-21 0,1 0 15,-1 0-15,0 0 0,21 0 16,-21 0-16,1 0 0,20 0 0,-21 0 16,0-21-16,22 21 0,-22-21 15,21 0-15,-21-1 0,22-20 0,-22 21 16,0 0-16,21-22 0,-21 1 0,1 0 15,-1-1-15,0 22 16,0-21-16,-21 21 0,0 0 0,0-1 16,0 44-1,0-1-15,0 0 0,-21 0 16,0 21-16,21-20 0,0 20 0,-21-21 16,-1 21-16,1-20 0,21 20 15,0-21-15,-21 0 0,21 0 0,-21 1 16,21-1-16,0 0 0,-21 0 0,21 0 15,21-21 17,-21-21-17,21 0-15,0 0 16,-21 0-16,21-22 0,1 22 16,-1 0-16,0-21 0,0 20 0,0-20 15,0 0-15,1-1 0,-1 1 16,0 21-16,0-21 0,0 20 0,0 1 15,1 21-15,-1 0 0,0 0 0,0 21 16,0 1-16,0-1 0,-21 21 16,22-21-16,-1 22 0,0-1 0,0-21 15,-21 21-15,21 1 0,-21-22 0,21 0 16,1 0-16,-22 0 0,21 1 16,-21-1-16,21 0 0,0-21 0,0 0 15,0 0-15,1 0 0,-1 0 16,0 0-1,0-21-15,-21 0 0,21-1 16,0 1-16,1 0 0,-22 0 0,21-21 16,0-1-16,21 22 0,-21-42 15,22 20-15,-22 1 0,21 0 0,1-22 16,-1 22-16,-21 21 0,21-22 0,-20 22 16,-1 0-16,0 21 0,0 0 15,-21 21-15,0 0 16,0 0-16,0 22 0,0-22 15,0 21-15,0-21 0,-21 22 0,21-22 16,0 0-16,-21 0 0,21 0 16,0 1-16,0-1 15,0-42 17,21-1-32,-21 1 15,0 0-15,0-21 0,0 21 0,0-1 16,0-20-16,0 21 0,0-21 0,0 20 15,0-20-15,0 21 0,0 0 16,0 0-16,-21 21 16,0 0-16,-1 0 0,1 21 15,0 0-15,0 0 0,0 21 16,-22 1-16,22-22 0,0 21 16,0 1-16,0-1 0,0 0 0,-1 1 15,22-1-15,0-21 0,0 21 16,0-20-16,0-1 0,22 0 0,-1 0 15,0 0-15,0 0 0,21-21 16,-20 22-16,20-22 0,0 21 0,1-21 16,-1 0-16,21 0 0,-20 0 0,-1 0 15,0 0-15,1-21 0,-1 21 16,-21-22-16,22 1 0,-22 0 0,0 0 16,21 0-16,-21 0 0,1-22 15,-1 1-15,0 0 0,-21-1 0,0 1 16,21 0-16,-21 20 0,0-20 15,0 21-15,0-21 0,0 20 16,-21 22-16,0 0 16,0 22-16,21-1 0,-22 21 15,1-21-15,21 22 0,0-22 0,-21 21 16,21 0-16,-21 1 0,21-22 16,0 21-16,0-21 0,0 1 0,0 20 15,0-21-15,0 0 0,21 0 0,0-21 16,-21 22-16,21-22 0,1 0 15,-1 0-15,0 0 0,0 0 0,0 0 16,22 0-16,-1 0 0,-21 0 0,21 0 16,-20-22-16,20 1 15,-21 0-15,21-21 0,-20 21 0,20-22 16,-21 1-16,0-22 0,22 22 0,-22-21 16,0-1-16,0 1 0,21 20 15,-20-20-15,-1 20 0,0 1 0,0 0 16,0 21-16,-21-22 0,0 22 15,0 0-15,-21 21 16,0 21-16,0 0 16,21 0-16,-21 1 0,-1 20 15,1 0-15,0 22 0,0-22 0,0 22 16,21-1-16,0-21 0,0 22 16,0-22-16,0 1 0,0-1 15,0 0-15,21-21 0,-21 1 0,21 20 16,0-21-16,0-21 0,1 21 0,-1-21 15,0 0-15,0 0 0,0 0 16,22 0-16,-22 0 0,0 0 0,0 0 16,21-21-16,-42 0 0,22 0 15,-1-22-15,0 22 0,-21-21 0</inkml:trace>
  <inkml:trace contextRef="#ctx0" brushRef="#br0" timeOffset="26884.33">17420 6414 0,'0'0'16,"-63"21"-16,20-21 0,22 21 0,-21 0 15,21 0-15,-1-21 0</inkml:trace>
  <inkml:trace contextRef="#ctx0" brushRef="#br0" timeOffset="29240.37">16976 6837 0,'105'21'31,"-83"-21"-31,-1 0 0,0 0 16,0 0-16,0 0 0,0-21 0,1 0 16,20 21-16,-21-21 0,0-22 0,22 22 15,-22 0-15,0-21 0,21-1 16,-21-20-16,22 20 0,-22-20 16,0-1-16,0 22 0,22-21 15,-22-1-15,0 22 0,0-22 0,0 22 16,-21-22-16,0 22 0,0 0 0,0-1 15,0 22-15,0 0 0,0 0 16,-21 21-16,-21 0 0,21 21 16,-1 21-16,-20-20 0,21 20 15,-21 0-15,20 22 0,1-22 0,-21 22 16,21-1-16,0 1 0,21-1 16,0 1-16,0-1 0,0-21 0,0 22 15,0-1-15,0-20 0,21-1 16,21-21-16,-21 22 0,0-22 15,22 0-15,-22 0 0,21-21 0,1 0 16,-22 21-16,21-21 0,-21 0 0,22 0 16,-22 0-16,0-21 0,0 0 15,21 0-15,-20 0 0,-22-1 0,21 1 16,0-21-16,-21 21 0,21-22 0,-21 1 16,0-21-16,0 20 0,0 1 15,0 0-15,0 20 0,0-20 0,0 21 16,0 0-16,-21 21 15,0 0-15,21 21 16,-21 0-16,21 21 0,-22-20 0,22-1 16,0 21-16,0-21 15,0 0-15,0 1 0,22-1 0,-1 0 16,0 0-16,0-21 0,0 0 16,0 21-16,1-21 0,-1 0 0,0 0 15,21 0-15,-21 0 0,1-21 0,-1 21 16,21-21-16,-21 0 0,0 0 15,1-1-15,-1 1 0,0 0 0,0 0 16,-21-21-16,0 20 0,0-20 0,0 21 16,0 0-16,0 0 0,0-1 15,0 44 1,-21 20 0,21-21-16,-21 21 15,0-20-15,21 20 0,0 0 0,0 1 16,0-1-16,0-21 0,0 21 15,0-20-15,0-1 0,0 21 0,0-21 16,21-21-16,-21 21 0,21 1 0,0-22 16,0 0-16,0 0 0,1 0 15,-1 0-15,0 0 0,0 0 0,0 0 16,22 0-16,-22-22 0,0 1 0,0 0 16,0 0-16,0 0 0,1 0 15,-1-22-15,0 1 0,0 0 16,0-1-16,0 1 0,1 0 15,-1-1-15,-21 1 0,0 21 0,21 0 16,-21-1-16,21 1 0,-21 0 0,0 42 31,0 0-31,0 1 0,-21 20 0,21-21 16,0 21-16,0 1 0,0-1 0,0 0 16,0 1-16,0-22 0,0 21 15,0-21-15,21 22 0,0-22 0,0 0 16,1 0-16,-1-21 0,21 21 15,-21-21-15,0 22 0,22-22 16,-22 0-16,0 0 0,0 0 0,22-22 16,-22 1-16,0 21 0,0-21 15,21-21-15,-20 21 0,-1-22 0,0 1 16,21 0-16,-21-1 0,1-20 0,-1-1 16,0 22-16,0-22 0,0 22 15,-21-21-15,0-1 0,21 22 0,-21-1 16,0 1-16,22 21 0,-22-21 15,0 20-15,-22 44 16,1-1-16,0 0 0,0 0 16,0 21-16,0 1 0,-1-1 15,1 22-15,21-22 0,-21 21 16,21-20-16,0 20 0,0-20 0,0 20 16,0-21-16,21 22 0,0-22 15,1 1-15,20-22 0,-21 21 0,21-21 16,-20 0-16,20 1 0,0-1 15,1 0-15,-22-21 0,21 0 0,-21 0 16,22 0-16,-22 0 0,21 0 0,-21-21 16,0 0-16,1-1 0,-1 1 15,0-21-15,0 0 0,0-1 0,0-20 16,1-1-16,-1 1 0,0 20 16,0-20-16,-21-1 0,21 1 15,0 21-15,1-22 0,-22 22 0,0-1 16,0 22-16,0 0 0,0 0 15,0 42 1,-22 0-16,1 0 0,21 22 16,-21-1-16,21-21 0,-21 22 15,0 20-15,21-21 0,0 22 0,0-22 16,0 22-16,0-22 0,0 0 16,0 1-16,0-1 0,21 0 0,0 1 15,0-22-15,-21 0 0,21 0 16,1 0-16,-1-21 0,0 0 0,0 0 15,0 0-15,0 0 0,1 0 16,-1-21-16,0 21 16,0-21-16,21 0 0,-20-21 0,-1 20 15,0-20-15,0 0 0,0-1 0,0 22 16,22-21-16,-22 0 0,-21 20 16,21 1-16,-21 0 0,21 0 0,-21 42 31,-21 0-31,0 0 0,0 1 0,0 20 15,21-21-15,-22 21 0,1-20 0,21 20 16,-21-21-16,21 21 0,0-20 16,0-1-16,0 0 0,0 0 0,0 0 15,0 0-15,21 1 0,0-22 16,1 21-16,20-21 0,-21 0 16,21 0-16,-20 0 0,20 0 0,-21 0 15,0 0-15,22 0 0,-22-21 16,21-1-16,-21 1 0,0 0 0,1 0 15,-1-21-15,0 20 0,-21-20 16,0 0-16,0-1 0,0 1 0,0 0 16,0 21-16,-21-1 0,0 1 0,-1 0 15,-20 21-15,0 0 0,21 0 16,-22 0-16,1 0 0,21 0 0,-22 21 16,22-21-16,0 21 0,21 1 15,0-1-15,0 0 16,21 0-16,0-21 0,1 0 15,20 0-15,-21 0 0,21 0 16,-20 0-16,20 0 0,-21 0 0,21 0 16,-20-21-16,20 0 0,0 21 15,-21-21-15,22 21 0,-22-22 0,0 1 16,21 21-16,-20 0 0,-1-21 16,0 21-16,-21 21 15,0 0-15,0 1 0,0-1 16,0 0-16,0 0 0,0 21 15,0-20-15,0-1 0,0 21 16,-21-21-16,21 0 0,0 22 0,0-22 16,0 0-16,0 0 0,0 0 15,-21-21-15,21 22 0,0-1 0,0 0 16,0-42 31,0 0-47,0-1 15,0 1-15,21 0 0,0 0 0,0-21 16,0-1-16,0 1 0,1 0 16,20-1-16,0 1 0,1 0 15,-1 20-15,-21-20 0,21 21 0,1 21 16,-22-21-16,0 21 0,0 0 16,-21 21-16,0 0 0,0 21 15,0 1-15,0-1 0,0 0 16,0 1-16,0-1 0,-21-21 0,21 22 15,0-1-15,-21-21 0,21 0 0,-21 22 16,21-22-16,0 0 16,0 0-16,0 0 15,0-42 17,0 0-32,21 0 15,0 0-15,0-22 16,0 22-16,22 0 0</inkml:trace>
  <inkml:trace contextRef="#ctx0" brushRef="#br0" timeOffset="29649.13">22352 6308 0,'0'0'0,"0"-21"0,0-1 16,-21 22 0,0 0-16,-1 0 15,1 0-15,-21 0 0,21 0 0,0 0 16,-1 0-16,1 0 0,-21 22 15,42-1-15,-21-21 0,21 21 0,-21 0 16,21 0-16,0 0 16,0 1-16,0-1 0,21 0 0,0 0 15,0-21-15,0 21 0,0 0 16,1-21-16,-1 22 0,21-22 0,-21 0 16,0 21-16,22-21 0,-22 21 0,21-21 15,-21 21-15,22-21 0,-22 21 16,-21 0-16,21 1 0,-21-1 15,0 0-15,-21 0 16,0 0-16,0 0 0,-22-21 16,22 22-16,0-22 0,0 0 0,-22 21 15,22-21-15,-21 0 0,21 21 16,-22-21-16,22 0 0,0 0 16,-21 0-16,21 0 0,-1 0 15,1 0-15,0 0 16,21-21-1,0 0 1,-21-1-16,21 1 0</inkml:trace>
  <inkml:trace contextRef="#ctx0" brushRef="#br0" timeOffset="30096.21">19262 6160 0,'0'0'16,"21"0"15,0 0-31,21 0 0,1 0 0,20 0 16,22 0-16,-1 0 15,1 0-15,0 0 0,-1 0 0,22 0 16,-21 0-16,21 0 0,-22 0 0,22-22 16,-21 22-16,0-21 0,-1 21 15,-20 0-15,-1-21 0,1 21 0,-22 0 16,0-21-16,-20 21 0,-1 0 0,0 0 15,-21-21-15,-21 21 47,0 0-47,-1 0 16,1 0-16,0 0 16,0 0-16,0 21 0,0-21 15,-22 0-15</inkml:trace>
  <inkml:trace contextRef="#ctx0" brushRef="#br0" timeOffset="46171.08">1439 9059 0,'0'0'0,"0"-21"15,0 0-15,0 0 16,0 0-16,21 21 0,-21-21 0,0-1 16,0 1-16,0 0 0,22 21 15,-22-21-15,21 21 0,-21 21 16,0 0-16,0 0 15,0 1-15,0 20 0,0 0 0,0 22 16,0-22-16,-21 0 0,-1 1 16,-20-1-16,21 0 0,0 1 15,-22-1-15,22 0 0,0 1 0,0-22 16,0 21-16,0-21 0,-1 1 16,1-1-16,21 0 0,-21-21 0,21-21 31,0 0-16,0-1-15,0 1 0,0 0 16,21 0-16,0-21 0,1 20 0,-1 1 16,0 21-16,0-21 0,0 0 15,22 0-15,-22 0 0,21 21 16,-21-22-16,22 22 0,-1 0 0,0 0 16,-21 0-16,22-21 0,-22 21 15,21 0-15,-21 0 0,1 0 0,20 0 16,-21 0-16,0 0 0,0-21 15,1 21-15,-1 0 0,0 0 0,0-21 16,0 0-16,0 0 16,1-1-16,-22 1 15,0 0-15,0 0 0,21 0 16,-21 0-16,0-1 0,0 1 16,0 0-16,0 0 0,0 0 0,0 0 15,-21 21-15,-1 0 16,1 21-1,21 0-15,-21 0 16,21 21-16,0-20 0,0-1 0,-21 21 16,21 0-16,-21-20 0,21 20 15,0-21-15,0 21 0,0-20 0,0-1 16,-21 21-16,21-21 16,0 0-16,-22 1 0,22-1 0,0 0 15,0 0-15,0 0 0,0 0 16,0-42 31,0 0-47</inkml:trace>
  <inkml:trace contextRef="#ctx0" brushRef="#br0" timeOffset="46403.95">2603 9165 0,'0'0'0,"22"0"0,-22-21 31,-22 21-15,1 0-16,0 0 15,0 0-15,21-21 47,21 0-47</inkml:trace>
  <inkml:trace contextRef="#ctx0" brushRef="#br0" timeOffset="46883.67">3789 8700 0,'0'0'0,"42"-85"31,-42 106 0,0 21-15,0-20-16,-21 20 0,0 0 15,21 1-15,0-1 0,-21 21 16,-1-20-16,1-1 0,21 0 0,0 22 16,-21-22-16,0 1 0,0-1 15,21-21-15,-21 21 0,21-20 0,-22 20 16,22-21-16,-21 0 0,21 0 16,0 1-16,0-1 0,21-21 31,1-21-31,-1-1 15,0 1-15,-21-21 0</inkml:trace>
  <inkml:trace contextRef="#ctx0" brushRef="#br0" timeOffset="47135.53">4149 8573 0,'0'42'31,"0"0"-31,0-21 0,0 22 0,0 20 16,-22-20-16,22-1 0,-21 0 0,21 22 16,0-22-16,0 0 0,-21 22 15,21-22-15,-21 1 0,21-22 16,0 21-16,0 0 0,0-20 0,0-1 16,0 0-16,0 0 0,0 0 15,0 0-15,0 1 16,0-44-1,0 1-15</inkml:trace>
  <inkml:trace contextRef="#ctx0" brushRef="#br0" timeOffset="47335.41">3662 9144 0,'0'0'0,"0"21"31,21-21-15,0 0-16,21 0 0,-20 0 0,-1 0 16,21 0-16,0 0 0,-20 0 0,20 0 15,0 0-15,1 0 0,-22-21 16,21 21-16,0-21 0,-20 21 0,20 0 16,-21-21-16,21 21 0</inkml:trace>
  <inkml:trace contextRef="#ctx0" brushRef="#br0" timeOffset="49579.26">4911 9229 0,'0'0'0,"63"0"31,-63-21-31,21 21 0,0-22 16,-21 1-16,0 0 0,22 0 15,-22 0-15,0 0 0,0-1 16,0 1-16,0-21 0,0 21 0,0 0 16,-22-22-16,1 22 0,0 0 15,0 0-15,-21 0 0,20 21 0,-20 0 16,21 0-16,-21 0 0,-1 0 16,1 0-16,21 21 0,-22 0 15,1 21-15,0-21 0,21 22 0,-22-1 16,22-21-16,-21 22 0,21-1 0,21 0 15,0 1-15,-22-1 0,22-21 16,0 21-16,0-20 0,0-1 0,0 0 16,22 0-16,-1 0 0,0 0 15,0-21-15,0 0 0,22 0 0,-1 0 16,-21 0-16,21 0 0,1 0 0,-1 0 16,0-21-16,-20 0 0,20 21 15,0-21-15,-21-21 0,22 20 0,-22 1 16,0-21-16,0 21 0,0-22 15,-21 22-15,0-21 0,0 0 16,0-1-16,0 1 0,0 21 0,0 0 16,0-1-16,0 1 0,0 42 31,0 1-31,0-1 0,-21 0 16,21 21-16,0-21 0,0 22 15,0-22-15,0 21 0,0-21 0,0 1 16,0 20-16,0-21 0,21 0 0,1 0 15,-1 1-15,0-22 0,-21 21 16,21-21-16,0 0 0,0 0 0,1 0 16,-1 0-16,0 0 0,21 0 15,-21 0-15,22-21 0,-22 21 16,21-22-16,-21 1 0,1 0 0,-1 0 16,0-21-16,0 20 0,0-20 0,-21 21 15,0-21-15,0-1 0,0 22 16,21-21-16,-21 21 0,0-1 0,0 1 15,0 42 1,-21 1-16,21-1 16,0 0-16,-21 21 0,21-21 15,-21 1-15,21 20 0,0-21 0,0 21 16,0-20-16,0-1 0,0 0 16,-21 0-16,21 0 0,0 0 0,0 1 15,0-1 1,0-42 15,21-1-31,-21 1 16,0 0-16,0 0 0,21 0 0,-21 0 15,21-22-15,-21 1 0,21 21 0,1-22 16,-22 1-16,21 21 0,0-21 16,0 20-16,0 22 0,0 0 0,1 0 15,20 0-15,-21 0 0,0 22 16,22-1-16,-22 0 0,21 0 15,-21 0-15,22 22 0,-22-22 0,0 0 16,21 21-16,-21-21 0,1 1 16,-1-1-16,0 0 0,64 42 31,-64-63-15,0 0-16,0-21 15,-21 0-15,21 21 0,0-21 0,1-21 16,-1 20-16,0 1 0,0-21 15,21 0-15,-20-1 0,20 1 0,0 0 16,1-1-16,20 1 0,-21 0 0,1-1 16,-1 22-16,0 0 15,1 0-15,-22 0 0,21 21 0,-21 0 16,1 0-16,-1 0 0,0 21 0,-21 0 16,0 0-16,21 0 0,-21 22 15,21-22-15,-21 21 0,0-21 0,0 0 16,0 1-16,0 20 0,0-21 0,0 0 15,0 0 1,21-21-16,1 0 31,-22-21-31,0 0 0,0 0 16,0 0-16,0 0 0,-22-1 0,1 1 16,21 0-16,-21 0 15,0-21-15,0 20 0,21 1 0,-21 21 16,-1-21-16,1 21 0,0 0 15,0 0-15,0 0 0,0 0 0,-1 21 16,1 0-16,0 1 0,0-1 0,0 21 16,0 0-16,-1-20 0,1 20 15,21 0-15,-21-21 0,21 22 0,-21-22 16,21 21-16,0-21 0,0 1 0,0-1 16,0 0-16,0 0 0,0 0 15,0 0-15,21 1 16,0-22-16,0 0 0,1 0 15,20 0-15,-21 0 0,0 0 16,22 0-16,-22-22 0,21 1 0,-21 0 16,22 0-16,-22 0 0,21-22 0,-21 22 15,0-21-15,22 0 0,-22-22 16,0 22-16,0-22 0,0 1 0,1 20 16,-22-20-16,21 21 0,-21-1 0,21 1 15,-21 0-15,0-1 0,0 22 16,0 0-16,0 0 0,0 0 15,0 42 1,0 0 0,-21 0-16,0 0 0,21 22 0,-22-22 15,22 21-15,0 0 0,0 22 16,0-22-16,0 1 0,0-1 16,0 21-16,0-20 0,0-1 0,0-21 15,0 22-15,0-1 0,0-21 16,22 0-16,-1 0 0,0 1 0,-21-1 15,21 0-15,0-21 0,0 0 0,1 21 16,-1-21-16,0 0 0,0 0 16,0 0-16,22-21 0,-22 0 0,0 0 15,21-1-15,-21 1 0,1 0 0,-1-21 16,21-1-16,-21 1 0,0-21 16,1 20-16,-1-20 0,-21-1 15,21 1-15,0 20 0,0-20 0,-21 21 16,0-1-16,0 1 0,0 0 15,21 20-15,-21 1 0,0 0 0,-21 21 32,0 21-32,21 0 0,0 1 15,-21 20-15,21-21 0,0 21 0,-21 1 16,21-1-16,0 0 0,0 1 16,0 20-16,0-20 0,0-1 0,0 0 15,21 1-15,-21-1 0,21 0 0,0-21 16,-21 22-16,21-22 15,1 0-15,20 0 0,-21 0 0,0 1 16,22-1-16,-22-21 0,21 0 0,-21 21 16,22-21-16,-1 0 0,-21 0 15,21 0-15,1 0 0,-22-21 0,0 0 16,21-1-16,-20 1 0,-1 0 0,0-21 16,0-1-16,0 22 0,0-21 15,-21-22-15,0 22 0,22 0 0,-22 21 16,0-22-16,0 22 0,0-21 0,0 21 15,-22 21 1,1 0-16,0 21 16,0 0-16,0 0 0,21 0 0,0 22 15,0-22-15,0 21 0,0 0 16,0-20-16,0 20 0,0 0 0,0-21 16,0 1-16,21-1 0,-21 21 15,21-42-15,0 21 0,0 0 0,1 1 16,-1-22-16,0 0 0,0 21 0,21-21 15,-20 0-15,-1 0 0,21 0 16,-21 0-16,22 0 0,-22-21 0,21 21 16,-21-22-16,0 1 0,1 0 0,-1 0 15,0 0-15,-21 0 0,0-1 16,0 1-16,0 0 0,0 0 16,0 0-16</inkml:trace>
  <inkml:trace contextRef="#ctx0" brushRef="#br0" timeOffset="50251.87">3535 9631 0,'0'0'0,"-127"-21"15,106 21-15,-1 0 0,1 0 32,42 0-17,1 0 1,-1 0-16,21 0 0,0 0 16,1 0-16,20 0 0,1 0 0,-1 0 15,1 0-15,20 0 0,1 0 16,0 0-16,-1 0 0,1 0 0,21 0 15,21 0-15,0 0 0,0 0 0,0 0 16,21 0-16,0 0 0,0 0 16,22 0-16,-22 0 0,21 0 0,22 0 15,-22 0-15,0 0 0,22 0 0,-1 0 16,1 0-16,-22 0 0,22 0 16,-1-21-16,-20 21 0,20 0 15,-21 0-15,1 0 0,-1-22 16,-21 22-16,0 0 0,1 0 0,-1-21 15,-21 21-15,0 0 0,-21 0 0,-22 0 16,1 0-16,0 0 0,-22-21 16,-21 21-16,22 0 0,-43 0 0,21 0 15,-20 0-15,-1 0 16,0 0-16,-42 0 62</inkml:trace>
  <inkml:trace contextRef="#ctx0" brushRef="#br0" timeOffset="51212.25">2074 10816 0,'0'-21'0,"0"42"0,0-63 16,0 21-16,-21 0 15,0-1-15,21 1 16,0 0-16,-21 21 16,0 0-1,21 21-15,0 0 16,-22 1-16,22-1 0,0 0 16,0 21-16,0-21 0,0 22 0,0-1 15,0 0-15,0 22 0,22-1 0,-22 1 16,21-1-16,0 22 0,-21-21 15,21 20-15,-21-20 0,0 20 0,0-20 16,0 21-16,21-1 16,-21 1-16,0 21 0,0-22 0,0 1 15,0 0-15,0-1 0,-21 1 0,21 21 16,-21-21-16,0-1 0,0 22 16,21-21-16,-22 21 0,1-22 0,21 22 15,0 0-15,0-21 0,-21 20 16,21 1-16,0 0 0,0 0 0,0-21 15,0 20-15,0 1 0,0 0 16,0 0-16,0 0 0,0 0 0,0-1 16,0 1-16,0 0 0,0 0 15,0 0-15,0 0 0,0-1 0,0 1 16,0-21-16,0 21 0,0-22 16,-21 22-16,21-21 0,0 21 15,0-22-15,0 1 0,-21 0 0,21-1 16,0-20-16,0-1 0,0 1 15,-21-22-15,21 22 0,0-22 0,0 0 16,0-20-16,0-1 0,0 0 16,0 0-16,0-42 15,0 0-15,21 0 0,-21-22 16,21 1-16,-21 0 0,21-1 0,0-20 16,-21-22-16,21 22 0</inkml:trace>
  <inkml:trace contextRef="#ctx0" brushRef="#br0" timeOffset="53131.98">2011 10626 0,'0'0'0,"-21"0"32,42 0 15,0 0-47,0 0 15,0 0-15,22 0 0,-22 0 16,21 0-16,0 0 0,1 0 15,20 0-15,1 0 0,20 0 16,-20 21-16,21-21 0,-1 0 0,1 21 16,-22-21-16,22 0 0,0 21 15,-1-21-15,22 0 0,-21 21 0,42 1 16,-21-22-16,0 0 0,21 0 16,-22 21-16,1-21 0,0 0 0,21 0 15,0 0-15,0 0 0,21 0 0,0 21 16,1-21-16,-1 0 0,21 0 15,0 0-15,1 0 0,20 0 0,-20 0 16,20 0-16,1 0 0,-1 0 16,-21 0-16,22 0 0,-22 0 0,22 0 15,-22 0-15,0 0 0,22 0 16,-22 0-16,-21 0 0,1 0 16,20 0-16,-21 0 0,0 0 0,0 0 15,1 0-15,-22 0 0,0 0 0,-22 0 16,22 21-16,-21-21 0,-21 0 15,21 0-15,-22 0 0,-20 0 0,-1 0 16,1 21-16,-22-21 0,1 0 0,-22 0 16,21 0-16,-21 0 15,0 0-15,-42-21 63,0 21-48,0 0 17,21 21-17,0 0-15,0 1 0,0-1 16,0 0-16,0 0 16,0 0-16,0 0 0,0 22 15,0-22-15,0 21 0,0 1 0,0-1 16,0 21-16,0-20 0,0 20 0,0 1 15,0-22-15,0 22 0,0-1 16,0 1-16,0-1 0,0 22 16,-21-1-16,21-20 0,0 21 0,0 20 15,-21-20-15,-1 0 0,1-1 16,21 1-16,-21 21 0,0 0 0,0-22 16,0 22-16,-1 0 0,1-21 0,0 21 15,21-1-15,-21-20 0,0 21 16,21 0-16,-21 0 0,21-1 0,0 1 15,-22-21-15,1 21 0,21 0 16,-21-1-16,21 1 0,0 0 0,-21-21 16,0 21-16,21-22 0,0 22 0,0-21 15,-21 21-15,21-22 0,0 1 0,-22 0 16,22-1-16,0 1 16,0-22-16,0 1 0,0 21 0,0-22 15,0 1-15,0-1 0,0-21 0,-21 22 16,21-1-16,0-20 0,0-1 15,0 0-15,0 1 0,0-1 0,-21 0 16,21 1-16,0-22 0,-21 21 0,21-21 16,0 22-16,0-22 0,0 0 15,0 0-15,0 0 0,-21 1 16,21-1-16,-21-21 16,21 21-16,-22-21 15,1 0-15,0 0 16,0 0-16,0 0 15,0-21-15,-1 21 0,1 0 16,0 0-16,-21 0 0,-1 0 0,22 0 16,-21 0-16,-22 0 0,22 0 0,-21 0 15,-1 0-15,1 0 0,-1 0 0,-21 0 16,1 0-16,-1 0 0,0 0 16,-20 0-16,-1 0 0,-21 21 0,21-21 15,-21 0-15,0 0 0,-21 21 0,21-21 16,0 21-16,-21-21 0,-1 21 15,1-21-15,0 0 0,0 22 0,-21-22 16,20 0-16,-20 21 0,0-21 16,-22 21-16,22-21 0,-22 0 15,22 0-15,-21 21 0,-1-21 0,1 0 16,-1 0-16,1 0 0,-1 0 16,22 0-16,-22 0 0,1 0 0,20 0 15,1 0-15,0 0 0,21 0 0,-22 0 16,22 0-16,0 0 0,21 0 15,0 0-15,0 0 0,0-21 0,21 21 16,0 0-16,22 0 0,-1-21 16,0 21-16,1-21 0,20 21 15,22 0-15,-1-22 0,1 22 16,21 0-16,0 0 0,0-21 16,21 0-1,21 0 1,0 0-16,0 21 0,0-21 0,0-1 15,1 1-15,-1 0 0</inkml:trace>
  <inkml:trace contextRef="#ctx0" brushRef="#br0" timeOffset="53828.24">3133 12213 0,'0'0'0,"0"-42"0,0 21 16,0-22-16,0 22 0,0 0 0,0-21 16,0 21-16,0-1 0,0 1 15,0 0-15,21 21 0,-21-21 0,0 42 31,0 21-31,0-20 0,0 41 16,0-21-16,0 22 0,0-22 16,0 22-16,0 20 0,0-20 0,0-1 15,0 22-15,0-21 0,0 20 16,0 1-16,0 0 0,0-1 0,0-20 16,0 20-16,0-20 0,0-1 15,0-20-15,0 20 0,0-20 16,0-1-16,0 0 0,0-21 0,0 22 15,0-22-15,0 0 0,0 0 16,0-42 0,0 0-1,0-21-15,0 20 0,0-20 0,0 0 16,0-1-16,0 1 0,0-21 16</inkml:trace>
  <inkml:trace contextRef="#ctx0" brushRef="#br0" timeOffset="55167.12">3133 12002 0,'0'-22'0,"0"44"0,-22-44 0,1 1 15,21 0 1,21 21 31,1 0-47,20 0 15,0 0-15,1-21 0,-1 21 16,21 0-16,1 0 0,21-21 16,-1 21-16,-20 0 0,42 0 0,-22-21 15,1 21-15,21-22 0,0 22 0,-1 0 16,22 0-16,0-21 0,0 21 15,22 0-15,-22 0 0,0-21 0,21 21 16,0 0-16,0 0 0,21 0 16,-20 0-16,-1 0 0,0 0 0,0 0 15,21 0-15,-20 0 0,-1 0 0,0 0 16,0 0-16,-42 0 0,21 0 16,-21 0-16,0 0 0,-1 0 0,-20 0 15,21 0-15,-43 0 0,22 0 0,-21 0 16,-1 0-16,-21 0 15,22 0-15,-43 0 0,21 0 0,-20 0 16,20 0-16,-21 0 0,0 0 16,-21 21 15,0 0-15,0 1-16,0-1 0,0 0 15,0 21-15,0 1 0,0-1 0,0 0 16,0 1-16,0-1 0,0 21 15,0-20-15,0 20 0,0-20 0,0-1 16,0 21-16,0 1 0,0-22 16,0 22-16,0-1 0,0 1 15,0-1-15,0 1 0,0-1 0,0 1 16,0-1-16,0-20 0,0-1 0,0 21 16,0-20-16,0-1 0,0 0 15,-21 1-15,21-1 0,-21 0 0,21 1 16,-21-22-16,21 21 0,0 1 0,-21-22 15,-1 0-15,22 0 0,-21 0 16,21 0-16,0 1 0,-21-1 0,0-21 16,0 21-16,0-21 15,-1 0-15,1 21 0,0-21 16,0 0-16,0 0 0,-22 0 0,22 0 16,-21 0-16,0 0 0,-1 0 15,1 0-15,0 0 0,-1 0 0,-20 0 16,20 0-16,-20 0 0,-1 0 0,1 0 15,-22 0-15,22 0 0,-22 0 16,-21 0-16,22 0 0,-22 0 0,21 0 16,-21 0-16,0 0 0,1 0 0,-22 0 15,21 0-15,-21 21 0,21-21 16,-21 0-16,21 0 0,21 21 0,-20-21 16,20 0-16,0 0 0,1 0 0,20 0 15,-21 22-15,22-22 16,-1 0-16,1 0 0,-22 0 0,22 0 15,-1 0-15,1 0 0,-1 0 0,1 0 16,20 0-16,-20 0 0,21 0 16,-22 0-16,22 0 0,-1 0 0,1 0 15,0 0-15,-1 0 0,22 0 16,-21 0-16,21 0 0,0 0 0,-1 0 16,1 0-16,0 0 0,0 0 0,0 0 15,0 0 1,-1 0-16,1 0 15,0 0 32,0 0-31,0 0-16,0 0 16,-1 0-16,-20 0 0,21 0 15,-21 0-15,20 0 0,-20 0 0,21 0 16,-21 0-16,20 0 0,1 0 15,-21 0-15,21 0 0,0 0 0,-1 0 16,1 0-16,0 0 0,0 0 0,0 0 16,0 0-1,21-22 63,0 1-78,0 0 16,0 0 0,0 0-16,0 0 0</inkml:trace>
  <inkml:trace contextRef="#ctx0" brushRef="#br0" timeOffset="56839.14">5270 10456 0,'0'0'15,"0"22"1,0-1 0,0 0-16,0 0 15,-21-21-15,21 21 0,0-42 78,0 0-62,-21 21-16,21-21 16,0 0-16,-21-1 0,0 22 31,21-21-31,0 42 31,0 1-31,0-1 16,21 0-16,0-21 0,-21 21 15,21-21-15,0 21 16,-21 0-16,22-21 0,-1 22 0,0-1 16,0 0-16,0 0 0,0 0 0,1 0 15,-1 1-15,0-1 0,0 0 16,21 0-16,-20 0 0,-1 22 0,21-22 15,-21 0-15,0 21 0,1 1 16,-1-22-16,-21 21 0,0 0 0,0 22 16,0-22-16,0 1 0,0-1 0,0 0 15,-21 1-15,-1-1 0,1 0 16,0 1-16,0-1 0,0-21 0,0 21 16,-1-20-16,1-1 0,0 21 15,0-21-15,0-21 0,0 21 0,21 1 16,0-1-16,0 0 0,-22-21 15,22 21-15,-21-21 16,21-21 31,-21 0-47,21 0 0,0-1 16,0 1-16,0 0 0</inkml:trace>
  <inkml:trace contextRef="#ctx0" brushRef="#br0" timeOffset="57151.96">5186 11515 0,'0'0'0,"0"21"31,21-21-31,0 21 16,-21 0-16,21 0 15,0 1-15,1-1 16,-1 0-16,-21 0 0,21-21 16,-21 21-16,21 0 0,-21 1 15,0-1 1,0 0-16,0 0 31,21-21-15,0 0-1,-21-21-15,22 0 0,-1 21 16,-21-21-16,21-1 0,0 1 0</inkml:trace>
  <inkml:trace contextRef="#ctx0" brushRef="#br0" timeOffset="57344.86">5905 11409 0,'-21'21'31,"0"-21"-31,0 21 0,0 0 0,-22 1 16,22-1-16,0 0 0,0 0 16,-21 0-16,20 0 0,1 1 0,0-1 15,0 0-15,0 0 0,0 0 0,-1 0 16,1 1-16,0-1 16,0-21-16,0 21 0,0 0 0,-1 0 15</inkml:trace>
  <inkml:trace contextRef="#ctx0" brushRef="#br0" timeOffset="58080.55">3662 12594 0,'-21'0'15,"-1"0"1,22 21 0,-21 1-16,21-1 0,-21 0 0,21 0 15,0 0-15,0 22 0,-21-22 16,21 21-16,-21-21 0,21 22 0,-21-22 16,21 21-16,0-21 0,0 0 0,0 1 15,0-1-15,0 0 0,0 0 16,21-21-16,0 0 15,0 0-15,0 0 16,0 0-16,1 0 0,-1 0 16,0-21-16,0 0 0,0 0 0,-21-1 15,0-20-15,21 21 0,-21-21 16,0-1-16,0 1 0,0 21 0,0-22 16,0 22-16,0-21 0,-21 21 15,21 0-15,-21-1 0,0 22 16,0 0-16,0 0 15,-1 0-15,1 0 16,21 22-16,0-1 16,0 0-16,0 0 15,21-21-15,1 0 16,-1 0-16,0 0 16,21 0-16</inkml:trace>
  <inkml:trace contextRef="#ctx0" brushRef="#br0" timeOffset="58320.05">4000 12615 0,'0'22'31,"-21"-1"-31,21 0 16,0 0-16,0 0 0,0 0 0,0 1 15,-21-1-15,21 0 0,0 0 16,0 0-16,-21 0 0,21 1 15,0-1-15,0 0 0,0 0 16,0-42 15,0 0-15,21 0-16,0 21 0</inkml:trace>
  <inkml:trace contextRef="#ctx0" brushRef="#br0" timeOffset="58635.87">4106 12637 0,'-21'0'31,"0"0"-31,0 0 16,0 0-16,21 21 0,-22-21 16,22 21-16,-21-21 0,21 21 15,-21-21-15,21 21 31,0 0-31,0 1 0,0-1 16,21 0-16,-21 0 16,0 0-16,21-21 15,-21 21-15,22 1 0,-22-1 16,0 0 0,21-21-16,-21 21 15,-21-42 16</inkml:trace>
  <inkml:trace contextRef="#ctx0" brushRef="#br0" timeOffset="58960.69">3217 12531 0,'0'0'0,"0"21"31,0 0-31,0 0 16,0 0-16,0 1 0,0 20 0,0 0 16,0-21-16,0 22 0,21-1 15,-21 0-15,0-20 0,0 20 0,22 0 16,-22-21-16,0 1 0,0-1 15,0 0-15,0 0 0,0 0 0,0 0 16,0-42 31,0 0-47,0 0 0,0 0 16,21-22-16,-21 22 0</inkml:trace>
  <inkml:trace contextRef="#ctx0" brushRef="#br0" timeOffset="59540.07">3344 12404 0,'0'0'0,"0"-21"31,21 21-15,1 0-1,20 0-15,0 0 0,1 0 16,-1 0-16,21 0 0,1 0 0,-1 0 15,1 0-15,-1 0 0,1 0 16,-22 0-16,22-22 0,-22 22 0,0 0 16,1 0-16,-1 0 0,0 0 0,1 0 15,-22 0-15,21 0 0,-21 0 16,1 0-16,-1 0 0,-21 22 16,0-1-16,0 0 15,0 0-15,0 0 16,0 0-16,0 1 0,0-1 15,0 0-15,0 0 0,0 0 16,0 0-16,0 1 0,0 20 0,0-21 16,0 0-16,0 22 0,0-22 15,0 0-15,0 21 0,0-21 0,0 1 16,0 20-16,0-21 0,0 0 0,0 0 16,0 1-16,0-1 0,0 0 15,0 0-15,-21 0 0,-1 0 16,1-21-16,0 22 15,-21-22-15,21 0 0,-22 21 0,1-21 16,0 0-16,-1 0 0,1 0 16,-22 0-16,22 0 0,-21 0 15,-1 0-15,22 0 0,-22 0 0,1 21 16,-1-21-16,1 0 0,20 0 16,-20 0-16,21 0 0,-1 0 0,1 0 15,21 21-15,-22-21 0,22 0 16,0 0-16,21 21 15,21-21 1,0 0-16,1 0 16,20 0-16,0-21 0</inkml:trace>
  <inkml:trace contextRef="#ctx0" brushRef="#br0" timeOffset="59891.91">4974 12531 0,'0'0'0,"0"-21"0,-21 21 31,21 21-16,-21 0-15,21 0 0,0 0 0,0 0 16,0 22-16,0-22 0,0 21 16,-21 1-16,21-1 0,0 0 0,0 1 15,0-1-15,0-21 0,0 21 16,0-20-16,0-1 0,0 21 0,0-21 16,0 0-16,0 1 0,0-44 46,0 1-46,0 0 16</inkml:trace>
  <inkml:trace contextRef="#ctx0" brushRef="#br0" timeOffset="60655.47">4868 12446 0,'0'-21'0,"21"21"31,1 0-15,-1 0-16,21 0 0,-21 0 15,22 0-15,-1 0 0,21 0 0,1 0 16,-1 0-16,22 0 0,21 0 16,0 0-16,0 0 0,21 0 0,0 0 15,0 0-15,0 0 0,-22 0 16,22 0-16,0 0 0,-21 0 0,0 0 15,0-21-15,-21 21 0,-1 0 0,-20 0 16,-1 0-16,1-21 0,-22 21 16,0-22-16,1 22 0,-1 0 0,-21 0 15,0 0-15,1 0 0,-1 0 16,0 0-16,0 0 16,-21 22 15,0-1-31,0 0 0,0 0 15,0 0-15,0 0 16,0 1-16,0-1 16,0 0-16,21 0 0,-21 0 0,0 0 15,0 22-15,21-22 0,-21 0 0,0 21 16,0-20-16,0 20 0,22-21 16,-22 0-16,0 0 0,21 22 0,-21-22 15,0 0-15,0 0 0,0 0 0,0 1 16,0-1-16,0 0 15,-21-21 1,-1 21-16,1-21 0,21 21 16,-21-21-16,0 0 0,0 0 15,0 21-15,-1-21 0,1 0 0,-21 0 16,21 0-16,-43 0 0,22 0 0,-22 22 16,-20-22-16,-1 0 0,-21 0 15,22 0-15,-43 0 0,21 0 0,0 0 16,0 0-16,0 0 0,0 0 15,1 0-15,-1 0 0,21 0 0,0 0 16,1 0-16,-1 0 0,22 0 0,-22 0 16,21 0-16,1 0 0,-1 0 15,1 0-15,-1 0 0,1 0 16,-1 21-16,22-21 0,-21 0 0,20 0 16,1 0-16,21 0 0,0 0 15,-1 0-15,1 0 0,42 0 47,1-21-47,-1 21 0,-21-22 16</inkml:trace>
  <inkml:trace contextRef="#ctx0" brushRef="#br0" timeOffset="60999.89">5334 12700 0,'-21'-21'32,"0"21"-17,-1 0-15,1 0 16,21 21-16,-21-21 0,0 21 0,21 0 15,-21 22-15,21-22 0,-21 0 16,-1 21-16,22-20 0,0-1 0,0 21 16,0-21-16,0 0 15,0 1-15,0-1 0,0 0 0,0 0 16,0 0-16,22-21 0,-1 21 16,0-21-16,0 0 0,0 0 15,22 0-15,-22 0 0,0 0 0,21-21 16,-21 21-16,22-21 0,-1 21 15</inkml:trace>
  <inkml:trace contextRef="#ctx0" brushRef="#br0" timeOffset="61459.93">5778 12806 0,'0'0'16,"-21"-21"-16,0 21 0,0 0 0,0 0 15,0 0-15,-1 0 0,1 0 0,0 0 16,0 0-16,0 21 0,0 0 15,-1-21-15,1 21 0,0 0 0,0 22 16,0-22-16,21 0 0,0 0 0,0 0 16,0 22-16,0-22 0,0 0 15,0 0-15,0 0 0,21 1 16,0-22-16,0 0 16,0 0-16,1 0 0,-1 0 0,0 0 15,0 0-15,21 0 0,-20-22 0,-1 22 16,0-21-16,0 0 15,-21 0-15,21 0 0,-21 0 0,21-1 16,-21 1-16,0-21 0,0 21 0,0 0 16,0-1-16,0 1 0,0 0 15,0 0-15,-21 21 16,21 21 0,-21 0-16,21 0 15,0 1-15,0-1 0,0 0 0,0 0 16,0 21-16,0-20 0,0-1 15,0 0-15,0 0 0,21 0 16,0-21-16,1 21 16,-1-21-16,0 0 15,0 0-15,0 0 0,0 0 0,1 0 16,-1-21-16,0 0 0,0 0 16,0 0-16</inkml:trace>
  <inkml:trace contextRef="#ctx0" brushRef="#br0" timeOffset="61888.68">6054 12827 0,'0'21'31,"0"0"-31,0 1 0,0-1 0,0 0 0,0 0 16,0 0-16,0 0 16,0 1-16,0-1 0,0 0 15,0 0-15,-22-21 0,22 21 0,-21 0 16,21-42 31,0 0-32,0 0-15,0 0 0,0 0 0,21-1 16,1-20-16,-22 21 0,21 0 16,-21-22-16,21 22 0,0 0 0,0 0 15,0 0-15,1 0 0,-1 21 16,0 0-16,0 0 0,0 0 15,0 0-15,1 21 0,-1 0 16,0 0-16,-21 0 0,0 0 16,21 1-16,-21-1 0,0 0 0,0 0 15,0 0-15,0 22 0,0-22 16,0 0-16,-21 0 0,21 0 16,-21 0-1,21-42 16,21 21-31,0-21 0</inkml:trace>
  <inkml:trace contextRef="#ctx0" brushRef="#br0" timeOffset="62159.66">6689 12700 0,'0'0'0,"-106"64"16,85-43 0,21 0-16,-22 0 0,1 21 15,21-20-15,0 20 0,0-21 16,-21 0-16,21 0 0,0 22 0,0-22 16,0 0-16,0 0 15,0 0-15,0 1 0,21-22 16,0 0-16,1 0 0,-1 0 15,0 0-15,0 0 16,0 0-16,0-22 0,1 22 0,-1-21 16,0 0-16</inkml:trace>
  <inkml:trace contextRef="#ctx0" brushRef="#br0" timeOffset="62791.67">6943 12933 0,'21'0'16,"0"0"-1,0 0 1,0 0-16,-21-21 0,21 21 16,1-21-16,-1-1 0,-21 1 15,0 0 1,0 0-16,-21 21 15,-1 0 1,1 0-16,0 0 0,0 0 0,0 0 16,21 21-16,-21 0 0,21 0 15,-22 1-15,22-1 16,0 0-16,0 21 0,0-21 0,0 1 16,0-1-16,0 0 0,0 0 0,0 0 15,0 0-15,0 1 16,22-22-16,-1 21 0,0-21 0,0 0 15,0 0-15,0 0 0,1 0 16,-1 0-16,0 0 0,0 0 16,21-21-16,-20 21 0,-1-22 0,0 1 15,0 0-15,0 0 0,0 0 16,-21 0-16,22-22 0,-1 1 0,-21 21 16,21-22-16,-21 1 0,0 0 15,0-1-15,0 22 0,0-21 16,0 21-16,0 0 0,0-1 0,-21 22 31,21 22-31,-21 20 16,-1-21-16,22 0 0,0 22 0,0-1 15,0-21-15,-21 21 0,21-20 0,0 20 16,0-21-16,0 21 0,0-20 16,0-1-16,0 0 0,0 0 0,21 0 15,-21 0-15,22-21 0,-1 22 16,0-22-16,0 0 0,0 0 15,0 0 1,1 0-16,-22-22 0,21 22 16,-21-21-16</inkml:trace>
  <inkml:trace contextRef="#ctx0" brushRef="#br0" timeOffset="62964.14">7493 13060 0,'21'0'78,"-21"-21"-78,0 0 16,21 21-16</inkml:trace>
  <inkml:trace contextRef="#ctx0" brushRef="#br0" timeOffset="65111.91">13314 9250 0,'0'-21'31,"0"0"-15,-21 21-16,-1-22 15,1 22-15,21-21 0,-21 21 0,0-21 16,0 21-16,-22-21 0,22 21 0,-21 0 16,21-21-16,-22 21 0,1 0 15,0 0-15,-1 0 0,22 0 0,-21 0 16,0 0-16,-1 0 0,22 21 0,-21 0 16,21 0-16,-1 0 0,-20 1 15,21 20-15,21-21 0,-21 21 0,0 1 16,21-22-16,-22 21 0,22 1 15,0 20-15,0-21 0,0 1 16,0-1-16,0 0 0,0 1 0,0-22 16,0 21-16,0-21 0,22 1 0,-1-1 15,0 0-15,0-21 0,0 0 16,22 0-16,-22 0 0,21 0 0,-21 0 16,22-21-16,-1 0 0,0-1 15,1 1-15,-1-21 0,21 21 0,-20-22 16,-1-20-16,0 21 0,1-1 0,-1 1 15,0-22-15,-20 22 0,-1 0 16,0-22-16,0 22 0,0-22 0,-21 22 16,0-21-16,0 20 0,0 1 15,0 0-15,0-1 0,0 22 16,0-21-16,0 21 0,-21 21 16,0 0-16,0 0 0,0 21 15,21 0-15,-22 21 0,1 1 0,21-1 16,-21 0-16,21 1 0,-21-1 0,0 0 15,21 1-15,-21-1 0,21 21 16,0-41-16,0 20 0,0 0 0,0 1 16,0-1-16,0-21 0,0 21 0,0-20 15,0-1-15,0 0 0,21 0 16,0-21-16,0 0 0,0 0 0,0 0 16,22 0-16,-22 0 0,0 0 15,21 0-15,-20-21 0,20 0 16,-21 0-16</inkml:trace>
  <inkml:trace contextRef="#ctx0" brushRef="#br0" timeOffset="65751.96">13801 9440 0,'-22'-21'16,"1"21"-16,0 0 0,0 0 15,21-21-15,-21 21 0,0-21 16,21 0-16,0 0 15,0-1 1,0 1-16,21 0 16,0 21-16,0-21 0,0 21 0,0 0 15,1-21-15,20 21 0,-21 0 0,0 0 16,0 0-16,22 0 0,-22 0 16,21 21-16,-21 0 0,22 0 0,-22 0 15,0 1-15,0-1 0,0 0 16,1 0-16,-22 21 0,0-20 0,0 20 15,0 0-15,0-21 0,0 22 0,-22-1 16,1-21-16,0 22 0,0-22 16,0 0-16,0-21 0,-1 21 15,1 0-15,0-21 0,0 0 16,21-21 0,0 0-16,0 0 0,0 0 0,0-1 15,0 1-15,0-21 0,0 0 0,0 20 16,0-20-16,0 21 0,21-21 15,0-1-15,22 22 0,-22 0 0,21 0 16,-21-22-16,22 22 0,-1 0 0,21 0 16,-20 21-16,-1-21 0,0 21 15,-20 0-15,20 0 0,-21 0 0,21 0 16,-20 0-16,-1 21 16,-21 0-1,0 0-15,0 0 0,0 1 0,0-1 16,0 0-16,0 0 0,-21 0 0,21 0 15,0 22-15,-22-22 0,22 0 16,0 21-16,0-20 0,0-1 0,0 0 16,0 0-16,0 0 0,0 0 0,0 1 15,0-1-15,0 0 16,0-42 15,0 0-15,22-1-16,-1 1 0,-21 0 15,21-21-15</inkml:trace>
  <inkml:trace contextRef="#ctx0" brushRef="#br0" timeOffset="66095.57">14668 9038 0,'0'0'16,"0"-21"-16,-21 0 0,0 21 0,0 0 15,0 0-15,21 21 0,0 0 16,-21-21-16,21 21 0,0 1 15,0-1-15,0 0 16,21-21 0,0 0-16,0 0 0,0 0 15,0 0-15,1-21 16,-1 21-16,-21-21 0,0-1 16,0 1-16,0 0 15,0 0-15,0 0 0,-21 0 16,-1 21-16,1 0 15,0 0-15,0 0 0,0 0 16,0 21-16,21 0 16,0 0-16,0 0 0,0 0 15,0 1-15,0-1 0,0 0 16,0 0-16,0 0 0,0 0 0,0 1 16,0-1-16,21 0 0,0-21 15,0 21-15</inkml:trace>
  <inkml:trace contextRef="#ctx0" brushRef="#br0" timeOffset="66405.66">14986 9313 0,'-21'-21'0,"0"21"15,21 21 16,0 1-15,0-1-16,0 0 0,21 0 16,-21 0-16,0 0 0,21 1 0,0-1 15,-21 0-15,0 0 0,0 0 0,0 0 16,0 1-16,0-1 0,0 0 16,0 0-16,21-21 31,0-21-16,-21 0-15,0 0 0,0-1 16,22 1-16,-1 0 16</inkml:trace>
  <inkml:trace contextRef="#ctx0" brushRef="#br0" timeOffset="66627.53">15303 9208 0,'0'0'0,"0"-22"0,-21 44 31,0-22-16,0 21-15,0 0 0,0 0 0,-1 0 16,22 0-16,-21 22 0,0-22 16,0 0-16,0 21 0,0-20 0,-1-1 15,22 21-15,-21-21 0,0 22 16,21-22-16,0 0 0,0 0 16,0 0-16,0 0 0,21-21 15,0 0 1,1 0-16,-1-21 0,0 0 15,0 0-15</inkml:trace>
  <inkml:trace contextRef="#ctx0" brushRef="#br0" timeOffset="67043.28">15430 9398 0,'0'0'0,"-21"0"0,21 21 16,21-21 15,1 0-31,-1 0 0,0 0 0,0-21 16,0 21-16,22 0 0,-22-21 16,0 21-16,0-21 0,0 21 0,-21-21 15,21-1-15,-21 1 0,0 0 16,-21 21-1,0 0-15,0 0 16,0 0-16,-22 0 0,22 21 16,0 0-16,-21 1 0,21-22 15,-1 21-15,1 21 0,0-21 0,21 0 16,-21 1-16,21 20 0,0-21 0,0 0 16,0 0-16,0 1 0,21-1 15,0 0-15,0 0 0,1-21 0,-1 21 16,21-21-16,-21 0 0,0 0 15,22 0-15,-22 0 0,0 0 0,21 0 16,-20 0-16,-1-21 0,0 0 0,0 21 16,0-21-16,0 0 0</inkml:trace>
  <inkml:trace contextRef="#ctx0" brushRef="#br0" timeOffset="67424.07">15833 9356 0,'0'0'0,"0"-21"0,0-1 0,0 1 16,21 0-16,0 21 15,0-21-15,0 21 0,22-21 16,-22 21-16,0-21 0,21 21 0,-21 0 16,1 0-16,20 0 0,-21 21 15,21 0-15,-20-21 0,20 21 0,-21 0 16,0 0-16,0 1 0,1 20 0,-1-21 16,-21 0-16,0 0 0,0 1 15,0 20-15,0-21 0,-21 0 0,21 0 16,-43 1-16,22-1 15,0 0-15,0 0 0,0-21 0,21 21 16,-22-21-16,1 0 0,21-21 31,0 0-31,0 0 0,21 0 0,1-1 16,-22 1-16,21-21 0,0 21 0,0-22 16,0 22-16,0-21 0,1 21 15,-1-22-15,0 22 0,0 0 0,21 0 16,-20 0-16,-1 0 0,0-1 0,0 22 15,0 0-15,0-21 0,1 21 16,-1 0-16,0 0 0,0 0 0,0 0 16,0 0-16,1 21 15</inkml:trace>
  <inkml:trace contextRef="#ctx0" brushRef="#br0" timeOffset="67743.89">16933 9398 0,'0'0'16,"0"21"-16,0 0 16,21-21-1,1 0 1,-1 0-16,0 0 0,0 0 16,-21-21-16,21 0 0,-21 0 15,0 0 1,0 0-16,0-1 15,-21 22-15,0 0 16,0 0-16,0 22 16,-1-22-16,22 21 0,-21-21 15,21 21-15,0 0 16,0 0-16,21-21 31,1 0-15</inkml:trace>
  <inkml:trace contextRef="#ctx0" brushRef="#br0" timeOffset="69495.5">18076 9737 0,'0'0'0,"-21"-21"16,21-1-1,0 1-15,0 0 16,0 0-16,0 0 0,0-22 0,21 22 16,-21 0-16,21-21 0,22-1 15,-22 22-15,21-21 0,1 0 0,-1-1 16,0-20-16,1 20 0,20-20 0,-21 21 16,1-1-16,-22-20 0,21 20 15,-21 22-15,-21-21 0,0 21 0,0 0 16,0-1-16,-21 22 15,0 0-15,0 0 0,-21 22 0,-1-1 16,22 21-16,-21-21 0,21 22 0,-22-22 16,22 21-16,0 0 0,21 1 15,0-1-15,0 0 0,0-20 0,0 20 16,0 0-16,21-21 0,0 22 16,22-22-16,-22 0 0,0 0 0,0 0 15,0 1-15,0-1 0,-21 0 0,0 0 16,0 0-16,0 0 15,-21-21-15,0 0 0,-21 0 16,21 0-16,-1 0 0,-20 0 16,21-21-16,0 0 0,-22 0 15,22 0-15,0 0 0,0-1 0,0 1 16,0 0-16,-1-21 0,1 21 0,0-22 16,0 22-16,21 0 0,0 0 15,-21 0-15,0 21 16,21 21-1,0 0-15,0 0 0,0 0 16,0 0-16,0 22 0,0-22 0,0 0 16,0 21-16,21-20 0,0-1 15,0 0-15,-21 21 0,21-21 0,0-21 16,1 22-16,-1-1 0,0-21 16,0 0-16,21 0 0,-20 0 15,20 0-15,-21 0 0,21 0 0,1-21 16,-22-1-16,21 1 0,1 0 15,-1 0-15,0 0 0,1-22 0,-22 22 16,21-21-16,-21 21 0,22-22 0,-22 1 16,0 21-16,0-21 0,-21-1 15,0 22-15,21-21 0,-21 21 0,0-1 16,-21 44 0,21-1-1,-21 0-15,0 0 0,21 21 0,-21-20 16,-1 20-16,22-21 0,-21 21 15,21-20-15,0 20 0,0-21 16,0 0-16,0 0 0,0 22 0,0-22 16,21 0-16,1 0 0,-1-21 15,0 21-15,0-21 0,0 0 0,0 0 16,1 0-16,20 0 0,-21 0 0,0 0 16,0-21-16,1 0 0,20 21 15,-21-21-15,0 0 0,0 0 0,1-1 16,-22-20-16,21 21 0,0 0 0,-21-22 15,0 22-15,0-21 16,0 21-16,0-22 0,0 22 0,0 0 0,0 0 16,0 0-16,0 0 0,0 42 31,0 0-31,0 0 0,0 0 0,0 0 16,-21 22-16,21-22 0,-21 21 15,21-21-15,0 22 0,0-22 0,0 21 16,0-21-16,0 1 0,0-1 0,0 0 15,0 0-15,21 0 0,0-21 16,0 0-16,0 21 0,0-21 0,1 0 16,-1 0-16,0 0 0,21 0 0,-21-21 15,22 0-15,-22 21 0,0-21 16,21 0-16,-20 0 0,-1-1 16,0 1-16,0-21 0,0 21 0,0 0 15,1-22-15,-1 22 0,-21 0 16,0-21-16,21 20 0,-21 1 0,0 0 15,0 0-15,0 42 32,-21 0-32,21 0 0,0 1 0,-21 20 15,-1-21-15,22 0 0,0 22 16,0-22-16,0 0 0,0 21 0,0-21 16,0 1-16,0 20 0,0-21 0,0 0 15,22-21-15,-1 21 0,21 1 16,-21-22-16,0 0 0,22 0 15,-1 0-15,-21 0 0,22 0 16,-1 0-16,-21 0 0,21 0 0,-20-22 16,-1 1-16,0 0 0,21 0 0,-42 0 15,21-22-15,1 22 0,-1 0 16,0-21-16,-21 21 0,0-22 0,21 22 16,0-21-16,-21 21 0,21-1 0,-21 1 15,0 0-15,0 42 16,-21 22-1,21-22-15,-21 0 16,0 0-16,21 0 0,0 22 16,0-22-16,0 0 0,-21 0 0,21 0 15,0 0-15,0 1 0,0-1 0,0 0 16,0 0-16,21-21 16,0 0-1,0 0-15,0-21 16,1 0-16</inkml:trace>
  <inkml:trace contextRef="#ctx0" brushRef="#br0" timeOffset="69876.28">20383 8742 0,'0'0'0,"-42"0"16,21 21-16,0 0 0,0-21 15,-1 43-15,1-22 0,21 0 0,0 0 16,0 0-16,0 0 0,0 1 0,0-1 16,0 0-16,21-21 15,1 0-15,-1 0 0,0 0 16,0 0-16,0 0 0,0 0 0,1 0 16,-1-21-16,0 0 0,0-1 15,-21 1-15,21 0 0,-21 0 16,0 0-16,0-22 0,0 22 15,0 0-15,-21 0 0,0 0 0,0 0 16,0-1-16,-1 22 0,1 0 0,0 0 16,0 0-16,-21 0 0,20 22 15,1-1-15,21 0 0,-21 0 0,0 0 16,21 0-16,0 22 0,0-22 16,0 0-16,0 21 0,0-20 0,0-1 15,0 0-15,21 0 0,0-21 0,0 0 16,22 0-16,-22 0 0,21 0 15</inkml:trace>
  <inkml:trace contextRef="#ctx0" brushRef="#br0" timeOffset="70122.14">20997 8657 0,'0'0'0,"0"21"31,-21 22-31,0-22 15,21 21-15,-21 1 0,0 20 16,-1-21-16,1 22 0,0-22 0,0 1 16,0 20-16,0-21 0,-1 1 0,22-22 15,-21 21-15,21 1 0,-21-22 16,21 21-16,0-21 0,0 0 16,0 1-16,0-1 0,21-21 15,0 0-15,1 0 0,-1 0 16,0 0-16,0 0 0,0 0 0</inkml:trace>
  <inkml:trace contextRef="#ctx0" brushRef="#br0" timeOffset="70312.06">20659 9165 0,'-22'0'0,"44"0"0,-22 0 31,21 0-31,0 0 16,0 0-16,21 0 0,1 0 0,-1 0 16,-21 0-16,22 0 0,20 0 0,-21 0 15,1 0-15,-1 0 0,0-21 16</inkml:trace>
  <inkml:trace contextRef="#ctx0" brushRef="#br0" timeOffset="70555.92">21611 8975 0,'-21'0'0,"42"0"0,-63 0 0,-1 0 16,22 0-16,0 21 0,-21-21 15,21 21-15,-22 0 0,22 0 0,0 22 16,0-22-16,0 0 0,-1 21 16,1-20-16,0 20 0,21-21 0,0 0 15,0 0-15,0 1 0,0-1 0,0 0 16,0 0-16,21 0 0,0-21 15,1 21-15,20-21 0,-21 0 0,21 0 16,-20 0-16,20 0 0,0 0 0,1 0 16,-22 0-16,21-21 0,0 21 15,1-21-15,-1 0 0</inkml:trace>
  <inkml:trace contextRef="#ctx0" brushRef="#br0" timeOffset="71028.11">21929 8678 0,'0'0'0,"0"-21"0,0-21 32,-22 63-32,22 0 0,-21 22 15,0-1-15,0 0 0,21 1 0,-21-1 16,0 21-16,-1-20 0,22-1 0,0 22 16,-21-22-16,0 0 0,21-21 15,0 22-15,0-1 0,-21-21 16,21 0-16,-21 1 0,21-1 0,-21 0 15,21 0-15,0 0 16,0-42 15,0 0-31,21 21 0,0-21 16,-21 0-16,21-1 0,0 1 0,0 0 16,1 0-16,-1-21 0,0 20 0,21-20 15,-21 21-15,22-21 0,-22 20 16,21 1-16,-21 0 0,1 0 0,20 21 15,-21 0-15,0 0 0,0 0 16,-21 21-16,22 0 0,-22 0 16,0 22-16,21-22 0,-21 0 0,0 21 15,0-20-15,0-1 0,0 0 16,0 21-16,0-21 0,0 1 0,-21-22 16,21 21-16,-22 0 0,22 0 15,0-42 32,0 0-47</inkml:trace>
  <inkml:trace contextRef="#ctx0" brushRef="#br0" timeOffset="71284.11">22564 8615 0,'0'0'0,"0"-21"0,21 21 31,0 0-31,21 0 0,-21 0 16,22 0-16,-1 0 0,0 0 0,1 0 16,-1-21-16,0 21 0,1 0 15,-1 0-15,0 0 0,1 0 0,-22 0 16,21 0-16,-21 0 15,-42 0 1,0 0 0,0 0-16</inkml:trace>
  <inkml:trace contextRef="#ctx0" brushRef="#br0" timeOffset="71535.97">22796 8615 0,'0'0'0,"-63"169"32,42-126-32,21-1 0,-21 0 0,21 1 15,-22 20-15,1-21 0,21 1 16,0-1-16,-21 0 0,0-20 0,21 20 16,-21-21-16,21 0 0,0 22 15,0-22-15,0 0 0,0 0 16,0 0-16,21-21 31,0 0-31,0-21 16,0 21-16</inkml:trace>
  <inkml:trace contextRef="#ctx0" brushRef="#br0" timeOffset="71951.73">23156 8975 0,'-21'0'0,"0"0"16,0 21-16,0-21 0,-1 21 0,1 21 16,0-20-16,0-1 0,0 0 15,0 21-15,-1-21 0,22 1 0,0-1 16,0 0-16,0 0 0,0 0 0,0 0 16,0 1-16,0-1 0,22-21 15,-1 21-15,0-21 0,0 21 0,0-21 16,0 0-16,1 0 0,-1 0 0,21 0 15,-21 0-15,0 0 16,1-21-16,-1 0 0,0 21 0,0-21 16,0-1-16,0 1 0,-21 0 0,0-21 15,22 21-15,-22-22 0,0 22 16,0-21-16,0-1 0,0 22 0,0 0 16,-22 0-16,1 0 0,21 0 15,-42 21-15,21 0 0,0 0 0,-1 21 16,-20 0-16,21-21 0,0 21 15,0 0-15,-1 0 0,1 22 0,21-22 16,-21 0-16,21 0 0,0 0 16,0 1-16,0-1 15,21-21-15,0 21 0,1-21 16,-1 0-16,21 0 0,-21 0 0,0 0 16</inkml:trace>
  <inkml:trace contextRef="#ctx0" brushRef="#br0" timeOffset="72224.57">23961 8805 0,'0'0'0,"0"-42"15,0 0-15,-22 42 16,1 0-16,0 0 16,21 21-16,-21 0 0,0 0 0,0 0 15,-1 22-15,1-1 0,0 0 0,0 1 16,0-1-16,21 0 0,0 1 15,-21-22-15,21 21 0,0 1 0,0-22 16,0 0-16,0 21 0,0-21 0,0 1 16,0-1-16,0 0 0,21 0 15,0-21-15,-21 21 0,21-21 0,0 0 16,0 21-16,1-21 0,-1 0 16,0 0-16,21 0 0,-21 0 0,1-21 15,-1 21-15</inkml:trace>
  <inkml:trace contextRef="#ctx0" brushRef="#br0" timeOffset="72535.39">24447 8678 0,'0'0'0,"0"-21"0,22 0 0,-22 0 16,21 0-16,0 21 15,0 0-15,0 0 0,0 0 16,1 21-16,-22 0 0,21 0 15,0 22-15,0-1 0,-21 0 0,0 1 16,21-1-16,-21 21 16,0-20-16,0-1 0,0 22 0,0-22 15,0-21-15,0 21 0,0 1 0,-21-22 16,0 0-16,21 21 0,-21-20 16,0-1-16,-1 0 0,1 0 15,0 0-15,0-21 0,0 0 0,0 21 16,-1-21-16,1 0 15,21-21 1,21 21 0,1-21-16</inkml:trace>
  <inkml:trace contextRef="#ctx0" brushRef="#br0" timeOffset="72875.21">25146 9186 0,'0'0'0,"-21"22"16,21-1-1,21-21 17,0 0-17,0 0-15,-21-21 16,0-1-16,0 1 15,0 0 1,-21 21 0,0 0-1,0 21-15,21 0 16,-21 1 0,42-22 30</inkml:trace>
  <inkml:trace contextRef="#ctx0" brushRef="#br0" timeOffset="73756">26712 9186 0,'0'0'0,"21"0"0,1 0 15,-22-21-15,0 0 0,21 0 16,-21 0-16,0 0 16,0-1-16,0-20 0,0 21 0,0-21 15,0 20-15,-21-20 0,21 0 16,-22-1-16,1 1 0,0 21 0,0-21 15,0 20-15,0 1 0,-1 0 0,1 21 16,-21 0-16,21 0 16,-22 0-16,1 0 0,0 21 0,-1 22 15,1-22-15,0 21 0,-1 0 0,1 1 16,0 20-16,-1-20 0,22-1 16,-21 0-16,21 1 0,0-1 0,21-21 15,0 21-15,0-20 0,0-1 16,21 0-16,0 0 0,0 0 0,21 0 15,-20-21-15,20 0 0,-21 0 0,21 0 16,1 0-16,-1 0 0,-21 0 16,22-21-16,-1 21 0,-21-21 0,21 0 15,-20 0-15,20 0 0,-21-22 0,0 22 16,0-21-16,1-1 16,-1 1-16,0-21 0,-21 20 0,0 1 15,21-22-15,-21 22 0,0 21 0,0 0 16,0-22-16,0 65 15,-21-1 1,21 0-16,-21 21 0,21 1 0,-21-1 16,21 0-16,-22 1 0,22-1 15,0 0-15,0-21 0,0 22 0,0-22 16,0 0-16,0 0 0,0 0 16,22 1-16,-1-22 0,0 21 0,0-21 15,0 0-15,0 0 0,1 0 16,-1 0-16,0-21 15,0-1-15,0 22 0</inkml:trace>
  <inkml:trace contextRef="#ctx0" brushRef="#br0" timeOffset="74011.38">27220 8509 0,'0'0'16,"21"-42"-16,-21 21 0,0-22 0,22 22 15,-22 0-15,0 0 0,-22 42 16,1 0-16,21 0 15,-21 22-15,0-1 0,0 0 16,0 1-16,-1-1 0,1 21 0,0 1 16,0-22-16,0 22 15,21-22-15,0 22 0,-21-22 0,21 0 16,-22-21-16,22 22 0,0-22 0,0 0 16,0 21-16,0-20 15,0-1-15,22-21 31,-1 0-31</inkml:trace>
  <inkml:trace contextRef="#ctx0" brushRef="#br0" timeOffset="74771.42">27411 8996 0,'-21'0'15,"42"0"17,0 0-32,0 0 0,0 0 15,0-21-15,1 21 0,-1-21 16,0-1-16,0 22 0,-21-21 0,21 0 16,0 0-16,-21 0 0,22 0 15,-22-1-15,0 1 0,0 0 16,0 0-16,-22 21 15,1 0-15,0 0 0,0 0 16,-21 21-16,20 0 0,-20 22 0,0-22 16,21 21-16,-22 0 0,22-20 15,0 20-15,0 0 0,21-21 0,-21 22 16,21-22-16,0 0 0,0 0 16,21 22-16,0-43 0,-21 21 0,21 0 15,0-21-15,0 21 0,22-21 0,-22 0 16,0 0-16,0 0 0,0 0 15,1 0-15,-1 0 0,0 0 0,21 0 16,-21-21-16,1 21 0,-1-21 16,0 0-16,0-1 0,-21-20 15,21 21-15,0 0 0,1-22 0,-22 1 16,21 21-16,0-21 0,-21-1 16,21 22-16,0-21 0,-21 21 0,21-1 15,-21-20-15,22 21 0,-1 21 0,0-21 16,0 21-16,0 0 15,0 0-15,1 0 0,20 0 0,-21 0 16,0 0-16,0 21 0,1 0 16,-22 0-16,21 0 0,0 22 0,-21-1 15,0 0-15,21-20 0,-21 20 16,21 0-16,-21 1 0,0-22 16,0 21-16,0-21 0,0 0 0,0 1 15,-21-22-15,0 21 0,21 0 16,-21-21-16,0 0 15,-1 0-15,22-21 32,0 0-32,0-1 0,0 1 15,0 0-15,0 0 0,22 0 16,-1-22-16,0 22 0,0-21 0,0 21 16,0-22-16,1 1 0,-1 21 0,0-21 15,21 20-15,-21-20 16,1 21-16,20 0 0,-21 0 0,21-1 15,1 1-15,-22 0 0,21 0 0,1 0 16,-22 21-16</inkml:trace>
  <inkml:trace contextRef="#ctx0" brushRef="#br0" timeOffset="75080.24">29041 8382 0,'-22'0'16,"44"0"-16,-65 0 0,22-21 0,0 21 15,0 0-15,0 0 0,-1 0 16,1 21-16,21 0 16,-21 0-16,0 1 0,0-1 0,21 0 15,-21 21-15,-1-21 0,1 22 0,21-1 16,-21 0-16,0 22 0,21-22 16,0 1-16,-21 20 0,21-21 0,-21 1 15,21-1-15,0-21 0,0 22 0,0-22 16,0 0-16,0 0 0,0 0 15,0 0-15,0 1 0,21-1 16,0-21-16,0 0 16,0 0-16,0 0 15,1-21-15,-1-1 0,-21 1 16,21 0-16,0 0 0,-21 0 16</inkml:trace>
  <inkml:trace contextRef="#ctx0" brushRef="#br0" timeOffset="75267.45">28681 8700 0,'-21'0'16,"42"0"-16,-21 0 31,21 0-31,0 21 16,0-21-16,0 0 0,1 0 15,-1 0-15,0 0 0,21 0 16,-21 0-16,1 0 0,-1 0 0,21 0 15,-21 0-15,0 0 0,22-21 16,-22 21-16</inkml:trace>
  <inkml:trace contextRef="#ctx0" brushRef="#br0" timeOffset="75551.87">29676 8573 0,'-43'-22'15,"22"44"1,0-1 0,0-21-16,0 21 0,-1 0 0,22 21 15,-21-20-15,0 20 0,0 0 16,0 1-16,21-1 0,-21 21 0,21-20 16,-22-1-16,22-21 0,0 22 15,0-1-15,0-21 0,0 21 0,22-20 16,-1-1-16,0 0 0,0 0 15,0 0-15,0-21 0,1 21 0,-1-21 16,0 0-16,21 0 0,-21 0 0,1 0 16,-1 0-16,0 0 0,0-21 15,21 0-15</inkml:trace>
  <inkml:trace contextRef="#ctx0" brushRef="#br0" timeOffset="75824.71">30289 8530 0,'0'0'0,"22"0"0,-1 0 15,0 0-15,0 21 0,0-21 0,22 22 16,-22-1-16,0 21 0,21-21 16,-21 22-16,22-1 0,-22 0 15,0 22-15,0-22 0,-21 0 0,0 1 16,0-1-16,0 0 0,-42 1 0,21-22 15,-22 21-15,22-21 16,-21 1-16,0-1 0,-1 0 0,22 0 16,-21 0-16,-1-21 0,1 21 15,0-21-15,-1 22 0,22-22 0,-21 0 16,0 0-16,-1 0 0,1 0 0</inkml:trace>
  <inkml:trace contextRef="#ctx0" brushRef="#br0" timeOffset="77191.72">15219 10710 0,'0'0'0,"0"-21"0,-21 21 16,21-21-16,0 0 0,-22 21 0,1 0 16,0 0-16,0 0 0,0 0 0,0 0 15,-1 0-15,1 21 0,0 0 16,0 0-16,0 1 0,0 20 0,-1-21 16,1 21-16,0-20 0,0 20 0,21 0 15,-21 1-15,21-1 0,-21 0 16,21 1-16,0-1 0,0 0 0,0 1 15,0-1-15,0-21 0,0 21 16,21-20-16,0-1 0,0 0 0,0 0 16,0 0-16,1-21 0,20 0 15,0 0-15,1 0 0,-22 0 16,21 0-16,22-21 0,-22 0 0,0 0 16,1 0-16,-1-22 0,0 22 0,-21-21 15,22-1-15,-22 1 0,0 0 16,-21-1-16,0 1 0,0 0 0,0-1 15,0 1-15,-42 0 0,21-1 16,-1 22-16,1-21 0,-21 0 0,0 20 16,20-20-16,-20 21 0,21 21 15,-21 0-15,20 0 0,-20 0 0,21 0 16,0 42-16,-22-21 0,22 1 16,0 20-16,0-21 0,-21 21 0,42 1 15,-22-1-15,1 0 0,0-20 16,21 20-16,0 0 0,0 1 0,0-1 15,0 0-15,0-21 0,21 22 16,0-22-16,1 0 0,-1 21 0,21-42 16,-21 22-16,22-1 0,-22-21 0,0 0 15,21 0-15,-21 0 0,22 0 16,-22-21-16</inkml:trace>
  <inkml:trace contextRef="#ctx0" brushRef="#br0" timeOffset="77467.05">15769 10837 0,'0'0'0,"0"-21"16,0 0-1,0 42 1,0 0-16,0 1 0,0 20 16,-21-21-16,21 0 0,0 22 15,-21-22-15,21 21 0,0 0 0,0 1 16,0-22-16,0 21 0,-21 1 0,21-1 15,-22-21-15,22 21 0,0-20 16,0-1-16,-21 0 0,21 0 0,0 0 16,21-42 15,-21 0-31,22 0 16,-1-22-16,-21 22 0,21-21 15</inkml:trace>
  <inkml:trace contextRef="#ctx0" brushRef="#br0" timeOffset="77952.67">16065 10795 0,'0'0'0,"0"21"15,0 0-15,-21 1 16,0-22-16,0 21 0,0 0 0,0 0 0,-1 0 16,-20-21-16,21 21 0,0 1 15,-22-1-15,22-21 0,0 21 16,0-21-16,0 0 0,0 0 0,21 21 15,-22-21-15,22-21 32,22 21-17,-1 21 1,-21 0-16,21 0 0,0 1 16,-21-1-16,21 0 0,0 21 0,-21-21 15,22 22-15,-1-22 0,0 21 0,-21-21 16,21 1-16,0 20 0,0-21 15,1-21-15,-22 21 0,21 0 16,0-21-16,0 0 0,21 0 0,-20 0 16,-1 0-16,0 0 0,21 0 15,-21-21-15,1 21 0,20-21 0,-21 0 16,0 0-16,-21 0 16,21-1-16,-21 1 0,0 0 0,0-21 15,0 21-15,0-1 0,0 1 0,0 0 16,0 0-16,0 0 15,0 42 17,22 0-17,-1-21-15,0 0 16,0 0-16,0 0 0,22 0 16</inkml:trace>
  <inkml:trace contextRef="#ctx0" brushRef="#br0" timeOffset="78299.88">17272 11049 0,'0'0'0,"-21"0"0,-22 0 15,22-21-15,0 21 0,0 0 0,42 0 31,21 0-15,-20 0-16,20 0 0,21 0 16,-20 0-16,20 0 0,1 0 0,-22 0 15,43 0-15,-22 0 0,1 0 0,-1 0 16,1 0-16,-1 0 0,1 0 16,-22 0-16,22 0 0,-22 0 0,0 0 15,1 0-15,-22 0 0,0 0 16,0 0-16,-21-21 15,-21 21 1,0 0-16,0 0 0,21-21 16,-22 21-16</inkml:trace>
  <inkml:trace contextRef="#ctx0" brushRef="#br0" timeOffset="78695.64">18224 10816 0,'-42'-42'16,"21"42"0,0 0-16,21 21 15,0 0-15,0 0 16,0 1-16,0-1 0,0 0 16,0 0-16,21-21 0,0 21 0,0 0 15,0-21-15,1 22 0,20-22 0,-21 0 16,21 0-16,-20 0 0,-1 0 15,21 0-15,-21 0 0,0 0 0,1 0 16,-1 0-16,0 0 0,-21-22 16,0 1-1,-21 21-15,0 0 16,-1 0-16,1 0 0,0 0 16,0 0-16,0 0 0,0 0 15,-1 21-15,1 1 0,0-1 0,0 0 16,0 21-16,0-21 0,-1 22 0,1-1 15,0 0-15,0-20 0,0 20 16,0-21-16,21 0 0,-22 0 0,22 1 16,-21-1-16,21 0 15,0-42 1</inkml:trace>
  <inkml:trace contextRef="#ctx0" brushRef="#br0" timeOffset="79439.56">19643 11028 0,'21'0'0,"0"0"0,0 0 16,0-21-16,0 0 15,1 21-15,-1-22 0,-21 1 16,21 21-16,-21-21 0,21 0 16,-21 0-16,0 0 0,0-1 15,0-20-15,0 21 0,-21 0 16,0 0-16,-22-1 0,22 1 0,0 21 16,-21 0-16,-1 0 0,22 0 15,-21 0-15,0 0 0,-1 21 16,1 1-16,21-1 0,-22 0 0,1 21 15,21-21-15,-21 22 0,20-1 0,1-21 16,0 22-16,0-1 0,21 0 16,0-21-16,0 22 0,0-22 0,0 21 15,0-21-15,21 1 0,0-1 16,22-21-16,-22 21 0,21-21 0,-21 0 16,22 0-16,-1 0 0,0 0 0,1-21 15,-1 0-15,0-1 0,1 1 16,-22 0-16,21 0 0,-21 0 15,22-22-15,-22 22 0,-21 0 0,21 0 16,-21-21-16,0 20 0,0-20 16,0 21-16,0 0 0,0 0 0,0-1 15,0 1-15,-21 42 16,21 1-16,-21-1 16,-1 21-16,22-21 0,-21 0 15,21 1-15,0 20 0,0-21 0,0 0 16,0 22-16,0-22 0,0 0 15,0 0-15,0 0 0,0 0 16,0 1-16,21-1 16,1-21-16,-1 0 0,0 0 15,0 0-15,21 0 0,-20 0 0,-1-21 16,21-1-16</inkml:trace>
  <inkml:trace contextRef="#ctx0" brushRef="#br0" timeOffset="79711.41">20468 10795 0,'0'0'0,"0"-21"0,-21-21 32,0 42-32,0 0 0,-22 0 15,22 0-15,-21 0 0,21 0 16,-22 0-16,22 21 0,-21 0 0,21 0 16,-1 0-16,-20 0 0,21 22 15,0-22-15,0 21 0,-1-21 0,22 22 16,0-1-16,0-21 0,0 22 0,0-22 15,0 21-15,0-21 0,0 0 16,0 1-16,22-1 0,-1 0 0,0-21 16,21 0-16,-21 0 0,22 0 0,20 0 15,-20 0-15,20 0 0,-21 0 16,22 0-16,-1-21 0,-20 0 0,20-1 16,-20 1-16</inkml:trace>
  <inkml:trace contextRef="#ctx0" brushRef="#br0" timeOffset="79959.25">20976 10837 0,'0'0'0,"0"-21"0,0 0 16,0 0-16,-21 21 0,0 0 15,0 0-15,-1 0 16,1 0-16,0 0 0,0 21 0,0 0 16,-22 0-16,22 1 0,0-1 0,0 21 15,0-21-15,0 0 0,21 1 16,-22 20-16,22-21 0,-21 0 0,21 22 15,0-22-15,0 0 0,0 0 0,0 0 16,0 0-16,21 1 16,1-22-16,-1 21 0,0-21 0,0 0 15,0 0-15,0 0 0,22 0 0,-22 0 16,0-21-16,21 21 0,-20-22 16,20 1-16,-21 0 0</inkml:trace>
  <inkml:trace contextRef="#ctx0" brushRef="#br0" timeOffset="80641.16">21378 10859 0,'-21'21'16,"0"-21"0,21 21-16,21-21 46,0 0-46,0 0 0,1 0 0,-1 0 16,0 0-16,0-21 0,0 21 16,0-21-16,1 21 0,-1-22 0,-21 1 15,0 0-15,0 0 16,-21 21 0,-22 0-16,22 0 0,0 0 15,0 21-15,-22-21 0,22 21 0,-21 0 16,21 1-16,0 20 15,-22-21-15,22 0 0,0 22 0,0-22 16,21 0-16,0 21 0,0-21 0,0 1 16,0 20-16,0-21 0,0 0 15,21 0-15,0-21 0,0 22 0,0-1 16,1-21-16,20 0 0,0 0 0,-21 0 16,43 0-16,-22 0 0,1-21 15,-1-1-15,0 1 0,1 0 0,-1 0 16,0 0-16,1-22 15,-22 22-15,21-21 0,-21 21 0,0 0 0,1-22 16,-1 22-16,0 0 0,0 0 16,-21 0-16,0-1 0,0 44 31,-21-1-15,21 0-16,-21 0 15,0 21-15,21-20 0,-22-1 0,22 21 16,-21 0-16,0-20 0,21 20 0,-21 0 15,0 22-15,21-22 0,-21 0 16,-1 1-16,22 20 0,0-20 0,-21 20 16,21-21-16,-21 1 0,0 20 0,21-20 15,-21 20-15,21-21 0,-21 1 16,-1 20-16,22-20 0,0-22 16,0 21-16,0-21 0,0 0 0,0 1 15,0-1-15,22-21 16,-1-21-16,-21-1 15,21 1-15,0 0 0,0 0 0,0-21 16</inkml:trace>
  <inkml:trace contextRef="#ctx0" brushRef="#br0" timeOffset="80971.97">22034 10986 0,'0'0'0,"0"-43"0,0 22 16,0 0-16,0 0 0,0 0 15,0-1-15,22 1 0,-22 0 0,21 21 16,0-21-16,-21 0 0,21 0 16,0 21-16,0 0 0,22-22 0,-22 22 15,0 0-15,0 0 0,0 0 0,1 22 16,-1-1-16,0 0 0,-21 0 16,0 0-16,0 0 0,0 1 0,0 20 15,0-21-15,0 0 0,-21 22 0,0-22 16,-1 0-16,1 0 15,-21-21-15,21 21 0,-22 0 0,22-21 0,-21 0 16,21 22-16,-22-22 0,22 0 16,0 0-16,0 0 0,0 0 15,0 0-15,21-22 16,21 1 0,0 0-16,0 0 0,0 0 0,0 21 15,1-43-15</inkml:trace>
  <inkml:trace contextRef="#ctx0" brushRef="#br0" timeOffset="81239.81">22796 10329 0,'0'0'16,"0"-21"0,0 42-16,0 1 15,-21 20-15,0-21 0,0 21 0,0 1 16,0 20-16,-1-20 0,1-1 0,0 21 15,0-20-15,0-1 0,21 0 16,-21 1-16,-1-1 0,22-21 0,-21 22 16,21-22-16,0 0 0,0 21 0,0-21 15,0 1-15,0-1 16,21-21-16,1 0 0,-1 0 16,0 0-16,0 0 0,0 0 0,0 0 15,1-21-15,20-1 0,-21 1 16,0 0-16</inkml:trace>
  <inkml:trace contextRef="#ctx0" brushRef="#br0" timeOffset="81439.7">22479 10689 0,'0'0'15,"-21"0"1,42 0-16,0 0 0,0 0 15,0 0-15,1 0 0,-1 0 16,0 0-16,21 0 0,-21 0 16,22 0-16,-1 0 0,0 0 0,1 0 15,-1-21-15,0 21 0,1 0 16,-1-21-16</inkml:trace>
  <inkml:trace contextRef="#ctx0" brushRef="#br0" timeOffset="81719.53">23643 10499 0,'0'0'0,"-85"21"32,64 0-32,0 21 15,0-20-15,0 20 0,21-21 16,-21 21-16,-1 1 0,1-1 0,21-21 15,-21 22-15,21-22 0,0 21 0,0-21 16,0 0-16,0 1 0,0-1 16,0 0-16,0 0 0,0 0 0,21 0 15,0-21-15,1 22 0,-1-22 0,21 0 16,0 0-16,-20 0 0,20 0 16,0 0-16,22 0 0,-22 0 0,0-22 15</inkml:trace>
  <inkml:trace contextRef="#ctx0" brushRef="#br0" timeOffset="81979.39">24469 10372 0,'0'0'0,"42"0"31,-42 21-31,21 0 0,0 21 16,-21-20-16,21 20 0,1 0 15,-1 1-15,-21-1 0,21 0 0,0 1 0,0-1 16,-21 0-16,0-21 16,0 22-16,0-1 0,0-21 0,0 0 15,0 1-15,0-1 0,0 0 0,-21 0 16,0 0-16,0 0 0,0-21 16,-1 22-16,1-22 0,-21 0 0,21 0 15,-22 0-15,22 0 0,-21 0 0</inkml:trace>
  <inkml:trace contextRef="#ctx0" brushRef="#br0" timeOffset="82767.82">12763 12340 0,'0'0'0,"22"-21"0,-22 0 0,0 0 15,21 0-15,-21-1 0,0 1 16,-21 21 0,-1-21-16,1 21 0,0 0 15,0 0-15,-21 0 0,20 0 0,-20 21 16,0 0-16,21 1 0,-22 20 0,1-21 15,0 21-15,20 1 0,-20-22 16,21 21-16,0 1 0,0 20 0,-1-21 16,22 1-16,0 20 0,0-20 15,0 20-15,0-21 0,0 1 0,0-1 16,22-21-16,-1 22 0,0-22 0,21 0 16,-21 0-16,22 0 0,-22 0 15,21-21-15,1 0 0,-1 0 0,0 0 16,1 0-16,-1-21 0,21 0 15,-20 0-15,20-21 0,1 20 16,-1-20-16</inkml:trace>
  <inkml:trace contextRef="#ctx0" brushRef="#br0" timeOffset="83627.32">13314 12615 0,'0'0'16,"0"-21"-16,0-21 0,0 21 0,0 0 0,-21-1 16,-1 1-16,-20 21 0,21 0 15,0 0-15,-22 0 0,22 0 0,-21 0 16,0 0-16,20 0 0,1 21 15,-21 1-15,21 20 0,0-21 0,-1 0 16,22 22-16,-21-1 0,21 0 0,-21 1 16,21-22-16,0 21 0,0 0 15,0-20-15,0 20 0,0-21 16,0 0-16,0 0 0,21 1 0,0-22 16,1 0-16,-1 0 0,0 0 15,0 0-15,21 0 0,-20 0 0,20 0 16,-21-22-16,21 1 0,-20 0 15,-1 0-15,21-21 0,-21 20 0,0-20 16,-21 21-16,22-21 0,-22 20 0,21-20 16,-21 21-16,0 0 0,0 0 15,0 42 17,0 0-32,0 0 15,0 21-15,0-20 0,0-1 0,0 21 16,0-21-16,0 0 0,0 1 15,0 20-15,21-42 0,0 21 0,0 0 16,0-21-16,1 0 0,20 0 0,-21 0 16,21 0-16,-20 0 0,20 0 15,-21-21-15,21 0 0,-20 21 0,20-21 16,-21 0-16,0-22 0,0 22 16,1 0-16,-1 0 0,-21-22 0,0 22 15,0 0-15,0-21 0,0 21 16,0-1-16,0 1 0,0 0 15,-21 21 1,-1 21-16,22 0 16,-21 1-16,21-1 0,0 0 0,0 21 15,-21-21-15,21 22 0,0-22 0,0 21 16,-21-21-16,21 1 0,0-1 16,0 0-16,0 0 0,0 0 0,0 0 15,-21 1 1,21-44-1,0 1 1,0 0 0,0 0-16,0-21 0,0 20 0,21-20 15,0 0-15,0 21 0,0-22 16,1 1-16,-1 0 0,0 20 0,21-20 16,-21 21-16,22 0 0,-1 0 0,0 21 15,1 0-15,-1 0 0,-21 0 16,22 0-16,-1 21 0,-21 0 0,21 0 15,-20 0-15,-22 0 0,0 22 16,0-22-16,0 21 0,0-21 0,0 22 16,0-1-16,0-21 0,-22 0 0,1 22 15,0-22-15,21 0 0,-21 0 16,0 0-16,0 1 0,21-1 16,0 0-16,-22-21 0,44 0 31,-22-21-31,21 0 0,0-1 15,0 1-15</inkml:trace>
  <inkml:trace contextRef="#ctx0" brushRef="#br0" timeOffset="83928.15">15028 12510 0,'0'-22'0,"-63"22"15,42 0 1,-1 0-16,1 0 0,0 0 0,-21 22 16,21-1-16,-1 0 0,1 0 0,0 21 15,0-20-15,0 20 0,0 0 16,-1-21-16,22 22 0,0-22 0,0 21 16,0-21-16,0 22 0,0-22 15,0 0-15,22 0 0,-1 0 16,0-21-16,0 0 0,0 0 0,0 0 15,1 0-15,-1 0 0,21 0 16,-21 0-16,0 0 0,1-21 16,20 21-16,-21-21 0,0 0 0,22 0 15,-22 0-15</inkml:trace>
  <inkml:trace contextRef="#ctx0" brushRef="#br0" timeOffset="84599.95">15261 12679 0,'0'42'16,"21"-42"-1,0 0 1,1 0-16,-1 0 0,0 0 16,0-21-16,21 21 0,-20-21 0,-1 21 15,0-21-15,0 21 0,0-21 16,0-1-16,1 22 0,-22-21 0,0 0 15,0 0-15,0 0 0,0 0 0,0-1 16,0 1-16,0 0 16,-22 21-16,1 0 0,0-21 0,0 21 15,0 0-15,0 0 0,-1 21 16,1-21-16,0 21 0,-21 0 0,21 1 16,-1-1-16,1 21 0,0-21 0,0 22 15,21-22-15,0 21 0,0 0 16,0-20-16,0 20 0,0-21 15,21 0-15,0 0 0,-21 22 0,43-43 16,-22 21-16,0 0 0,0-21 16,21 0-16,-20 0 0,20 0 0,0 0 15,1 0-15,-22 0 0,21-21 16,0 0-16,1 0 0,-1-1 0,-21 1 16,22-21-16,-22 21 0,21-22 0,-21 1 15,0 0-15,1 21 0,20-22 16,-21 1-16,0 0 0,-21-22 0,21 22 15,1-1-15,-22 1 0,0 0 0,0-1 16,0 22-16,0 0 0,0 0 16,0 0-16,0 42 15,-22 0-15,1 0 16,21 0-16,-21 22 0,0-1 16,0 0-16,21 1 0,0-1 0,0 0 15,0 1-15,0-1 0,0 0 16,0 1-16,0-1 0,0 0 0,0-20 15,0 20-15,0-21 0,0 0 0,21 0 16,0 1-16,0-1 0,22-21 16,-22 0-16,0 0 0,21 0 15,1 0-15,-22 0 0,21 0 0,-21-21 16,22-1-16,-1 1 0,-21 0 16,21 0-16,-20-21 0,20 20 15,-21-20-15,0 21 0</inkml:trace>
  <inkml:trace contextRef="#ctx0" brushRef="#br0" timeOffset="85403.49">17462 12615 0,'0'0'16,"-42"0"-16,21 0 0,-21 0 0,20 0 16,1 0-16,0-21 0,0 21 0,0 0 15,0 0-15,-1 0 0,44-21 31,-1 21-31,0 0 0,21 0 0,1 0 16,20 0-16,1 0 0,-1 0 0,1-21 16,-1 21-16,1 0 0,-1 0 15,22 0-15,-22 0 0,1 0 16,20 0-16,1-21 0,-21 21 0,-1 0 16,1 0-16,-1 0 0,-21-21 15,1 21-15,-1 0 0,-21 0 0,-21-22 16,-21 1-1,0 0-15,-21 21 0,20 0 16,-20 0-16,21-21 0,-21 21 0,20 0 16,-20 0-16,21 0 0,0 0 15,0 0-15,-1-21 0,1 21 0,0 0 32,21-21-17,21 21-15,0 0 16,1 0-16,-1 0 0,0 0 15,0 0-15,0 0 0,0 0 16,1 0-16,-1 0 0,0 0 0,0 0 16,-21 21-16,0 0 15,0 0-15,0 0 0,-21 0 16,0 1-16,0-1 0,-1 0 0,1 0 16,-21 0-16,21 0 0,-22 1 15,22-1-15,0 0 0,-21 21 0,21-21 16,-1 1-16,1-22 0,0 21 0,21 0 15</inkml:trace>
  <inkml:trace contextRef="#ctx0" brushRef="#br0" timeOffset="86407.9">19727 12700 0,'0'0'0,"21"0"0,43-42 16,-43 42-1,0-21-15,0 21 0,-21-22 16,22 1-16,-1 21 0,-21-21 0,0 0 15,0 0-15,0 0 0,0-1 16,0 1-16,0 0 16,-21 0-16,-1 21 0,1-21 0,0 21 15,0-21-15,0 21 0,-22 0 16,22 0-16,-21 0 0,21 21 0,-22 0 16,1 0-16,0 0 0,-1 0 0,1 1 15,21-1-15,-21 21 0,-1 0 16,22-20-16,0 20 0,21 0 0,0 1 15,0-22-15,0 21 0,0-21 0,0 0 16,21 1-16,0-1 16,22 0-16,-22 0 0,21-21 0,-21 0 15,22 0-15,-1 0 0,0 0 16,1 0-16,-1-21 0,-21 0 0,21 0 16,1-1-16,-1 1 0,-21 0 0,0 0 15,22-21-15,-22-1 0,0 1 16,0 21-16,0-22 0,-21 1 0,22-21 15,-1 20-15,-21 1 0,0 0 0,0-22 16,0 22-16,21-1 0,-21 1 16,0 0-16,0 21 0,0-1 0,0 1 15,0 0-15,0 42 16,-21 0-16,21 22 16,-21-22-16,-1 21 0,1 1 0,21-1 15,-21 0-15,0 1 0,0-1 16,21 0-16,0 1 0,-21-22 0,21 21 15,0 0-15,0 1 0,0-22 16,0 21-16,0-21 0,0 1 0,21-1 16,0 0-16,0-21 0,0 0 0,0 0 15,1 0-15,-1 0 0,21 0 16,-21 0-16,0-21 0,1 21 0,20-21 16,-21-1-16,0 1 0,0 0 15,1 0-15,-1 0 0,0-22 0,0 22 16,-21 0-16,0 0 0,0 0 15,0 0-15,0 42 32,-21 0-32,0 0 15,21 0-15,-21 0 0,21 22 16,-22-22-16,1 0 0,21 0 0,0 0 16,0 1-16,0-1 0,-21 0 0,21 0 15,0 0-15,21-21 31,0 0-31,-21-21 16,0 0-16,0 0 0,22 0 16</inkml:trace>
  <inkml:trace contextRef="#ctx0" brushRef="#br0" timeOffset="86599.79">20510 12277 0,'-63'0'16,"63"21"-16,0 0 16,-21-21-16,0 21 0,21 0 15,0 1 17,21-22-32,0 0 0,0 0 15,0 0-15,0 0 0</inkml:trace>
  <inkml:trace contextRef="#ctx0" brushRef="#br0" timeOffset="87024.55">21018 12446 0,'0'0'0,"22"0"0,-1 0 16,-21-21-16,-21 21 31,-1 0-31,-20 0 0,21 0 16,0 0-16,-22 0 0,22 0 0,-21 0 15,21 0-15,-22 21 0,22-21 16,0 21-16,0-21 0,0 21 16,0 1-16,21-1 0,0 0 15,21 0-15,0-21 16,0 21-16,0-21 0,22 21 0,-22-21 16,21 22-16,-21-1 0,22-21 0,-22 21 15,21 0-15,-21 0 0,0 0 16,22-21-16,-43 22 0,21-1 0,-21 0 15,0 0-15,0 0 0,-21 0 16,0 1-16,-22-22 0,22 21 16,-21-21-16,-1 0 0,1 0 0,0 0 15,-1 0-15,1 0 16,0 0-16,21 0 0,-22 0 0,22 0 16,0 0-16,0-21 0,0-1 0,21 1 15,0 0-15,0 0 16,0 0-16,21 0 0,0 21 0,0-22 15,0 1-15,22 0 0,-1 21 16,-21-21-16,21 21 0</inkml:trace>
  <inkml:trace contextRef="#ctx0" brushRef="#br0" timeOffset="87763.13">21484 12467 0,'-21'0'31,"0"21"-31,0-21 0,21 22 0,-22-1 16,22 0-16,0 0 0,-21 0 15,21 0-15,0 22 0,0-22 16,0 0-16,0 0 0,0 0 0,0 1 16,0-1-16,-21 0 0,21 0 15,0 0-15,0 0 16,0-42 15,0 0-15,0 0-16,0 0 15,0 0-15,0-1 0,0-20 0,0 21 16,0 0-16,0 0 0,21-22 0,0 22 16,-21 0-16,22-21 0,-1 20 15,0 1-15,0 0 0,21 0 0,-20 0 16,-1 0-16,0 21 0,0 0 15,0 0-15,0 0 0,1 0 0,-1 0 16,0 0-16,0 21 0,-21 0 16,0 0-16,0 21 0,21-20 15,-21-1-15,21 0 0,-21 0 0,0 21 16,0-20-16,0-1 0,0 0 0,0 0 16,0 0-16,-21 0 15,0-21-15,0 0 31,0 0-15,21-21-16,0 0 16,0 0-16,0 0 0,21 0 0,0-1 15,0 1-15,0 0 0,1-21 0,-1 21 16,0-1-16,21-20 16,-21 21-16,22 0 0,-22 0 0,21-1 15,-21 22-15,22 0 0,-22 0 0,21 0 16,-21 0-16,1 0 0,-1 22 15,-21-1-15,0 21 0,21-21 0,-21 0 16,0 22-16,0-22 0,0 0 16,0 21-16,0-20 0,0-1 0,0 0 15,-21 0-15,21 0 0,0 0 0,-21 1 16,-1-1-16,1-21 16,42-21 30,1-1-46,-1 1 0,0 21 0,-21-21 16</inkml:trace>
  <inkml:trace contextRef="#ctx0" brushRef="#br0" timeOffset="87980">22606 12383 0,'0'0'0,"0"42"31,-21-21-31,0 0 0,21 0 15,-22 1-15,22-1 0,-21 0 0,21 0 16,-21 0-16,21 0 0,0 1 0,-21-1 16,21 0-16,-21-21 15,21 21-15,0 0 0,0 0 16,0-42 15,0 0-31</inkml:trace>
  <inkml:trace contextRef="#ctx0" brushRef="#br0" timeOffset="88163.9">22585 12213 0,'0'0'0,"0"-21"0,0 0 16,0 42 46,0 0-46</inkml:trace>
  <inkml:trace contextRef="#ctx0" brushRef="#br0" timeOffset="88591.65">23262 12340 0,'0'0'0,"0"-21"16,21 21 0,-42 0-16,0 0 0,0 0 15,0 0-15,-1 0 0,-20 0 16,21 0-16,-21 0 0,20 0 0,1 0 16,0 0-16,0 21 0,21 0 15,0 1-15,0-1 16,21-21-16,0 21 15,0-21-15,1 0 0,20 0 16,-21 21-16,0-21 0,22 0 0,-22 21 16,0 0-16,0-21 15,0 22-15,-21-1 0,21 0 16,-21 0-16,0 0 0,0 0 16,0 1-16,-21-22 15,0 21-15,0-21 0,0 0 0,0 0 16,-22 21-16,22-21 0,-21 0 15,21 0-15,-22 0 0,22 0 0,-21 0 16,21 0-16,-1 0 0,1 0 0,0 0 16,0 0-16,21-21 15,0 0 1,21 21-16,0-22 16,0 22-16,1-21 0,-1 21 15</inkml:trace>
  <inkml:trace contextRef="#ctx0" brushRef="#br0" timeOffset="89023.4">23855 12361 0,'0'0'16,"0"-21"-16,0 0 0,0-21 15,-21 21-15,-1 21 16,1 0-16,-21-22 0,0 22 15,20 0-15,-20 0 0,0 0 0,21 22 16,-1-1-16,1-21 0,0 21 16,0 0-16,21 21 0,-21-20 0,21-1 15,0 0-15,0 0 0,0 0 0,21 0 16,0 1-16,0-1 16,22-21-16,-1 21 0,-21-21 0,21 21 15,1-21-15,-22 0 0,21 0 16,-21 21-16,1-21 0,-1 21 0,0-21 15,0 0-15,-21 22 0,-21-22 32,0 21-32,0-21 0,-22 0 15,22 0-15,-21 0 0,-1 21 0,22-21 16,-21 0-16,21 0 0,0 21 16,-22-21-16,22 0 0,0 21 15,42-21 16,0 0-31,0-21 0,1 21 16,-1-21-16</inkml:trace>
  <inkml:trace contextRef="#ctx0" brushRef="#br0" timeOffset="89296.25">24553 12256 0,'0'0'15,"0"-22"-15,0 1 0,-21 21 32,0 21-32,0 1 0,0-1 15,-1 0-15,1 21 0,0-21 0,0 22 16,0-22-16,21 21 0,0-21 16,-21 22-16,21-22 0,-22 0 0,22 21 15,0-20-15,0-1 16,0 0-16,0 0 0,0 0 0,0 0 15,22-21-15,-1 22 0,0-22 0,0 0 16,0 0-16,0 0 0,1 0 16,-1 0-16,0 0 0,0 0 0,0 0 15</inkml:trace>
  <inkml:trace contextRef="#ctx0" brushRef="#br0" timeOffset="89616.06">25252 12213 0,'0'0'0,"0"-21"16,0 0-16,21 21 31,0 0-31,-21 21 16,21 0-16,0-21 0,1 21 0,-1 1 15,0 20-15,0-21 0,0 0 0,-21 22 16,21-1-16,-21-21 0,0 21 15,0-20-15,0 20 0,0-21 0,0 21 16,0-20-16,-21-1 0,0 21 16,0-21-16,0 0 0,0 1 0,-22-1 15,22 0-15,0-21 0,-21 21 16,20-21-16,1 0 0,0 21 16,21-42 15,21 21-31</inkml:trace>
  <inkml:trace contextRef="#ctx0" brushRef="#br0" timeOffset="89791.88">25781 12827 0,'0'21'0,"-21"-21"47,0 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1:51:39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24045 1291 0,'0'-21'32,"0"0"-32,21 0 15,-21 0-15,22 21 16,-1-22-16,0 1 0,0 0 16,0 0-16</inkml:trace>
  <inkml:trace contextRef="#ctx0" brushRef="#br0" timeOffset="2254.87">1355 826 0,'-22'-22'125</inkml:trace>
  <inkml:trace contextRef="#ctx0" brushRef="#br0" timeOffset="2570.69">1397 677 0,'0'0'0,"0"-21"0,0 0 32,0 42-1,0 0-31,0 1 0,0-1 15,0 0-15,0 21 0,0 22 16,0-22-16,-21 22 0,21-22 0,-21 21 16,21 1-16,-22-1 15,22 1-15,-21-22 0,21 22 0,-21-22 16,21 0-16,0 1 0,-21-1 16,21 0-16,0-20 0,0-1 15,0 0-15,21-21 31,-21-21-31,0 0 0,21-1 16,0-20-16,-21 0 0,22 21 0</inkml:trace>
  <inkml:trace contextRef="#ctx0" brushRef="#br0" timeOffset="2859.52">1778 699 0,'0'0'0,"21"-22"0,21-62 31,-42 105-15,0 0 0,0 21-16,0 1 0,0-1 0,-21 22 15,0-1-15,21 1 0,-21-1 16,0 1-16,0-1 0,-1 1 16,1-1-16,0 1 0,21-22 0,0 0 15,-21 1-15,21-1 0,0 0 16,0-21-16,0 22 0,0-22 15,0 0-15,0 0 16,0-42 0,0 0-16,0 0 15,0 0-15,0-1 0,0-20 16,-21 21-16</inkml:trace>
  <inkml:trace contextRef="#ctx0" brushRef="#br0" timeOffset="3227.34">1185 1334 0,'0'0'0,"-42"0"16,21 0-16,21 21 16,21-21-1,0 0 1,21 0-16,1 0 0,-1 0 0,0 0 16,22-21-16,-1-1 0,22 22 15,-21-21-15,-1 0 0,1 0 0,-1 0 16,1 21-16,-1-21 0,-21-1 15,1 22-15,-1 0 0,-21-21 16,0 21-16,1 0 0,-1 0 0,0 21 16,-21 1-1,0-1-15,0 0 0,0 0 16,-21 0-16,0 0 0,-1 22 0,22-22 16,0 0-16,-21 0 0,0-21 15,21 21-15,-21 1 0,21-1 16,0 0-16,-21-21 15,0 0 1,21-21 0,0 0-1,0-1-15,0 1 0</inkml:trace>
  <inkml:trace contextRef="#ctx0" brushRef="#br0" timeOffset="3411.23">2053 974 0,'0'0'0,"0"21"63,0 0-47,0 0-16,0 0 15,0 1-15,21-1 0,0-21 16,-21 21-16,22 0 0</inkml:trace>
  <inkml:trace contextRef="#ctx0" brushRef="#br0" timeOffset="4039.31">2879 1376 0,'0'0'16,"21"0"-16,0-21 0,0 0 15,0-1 1,-21 1-16,0 0 0,0 0 0,0 0 16,0 0-16,-21-1 15,0 1-15,0 0 0,0 0 0,-1 0 16,1 21-16,0 0 16,0 0-16,0 0 0,-22 0 0,22 0 0,-21 21 15,0 0-15,-1 0 16,1 0-16,0 22 0,-1-22 0,1 21 15,21 1-15,-22-22 0,22 21 16,21-21-16,0 22 0,0-22 0,0 0 16,0 0-16,0 0 0,21 0 15,1-21-15,20 0 16,-21 0-16,21 0 0,-20 0 0,20 0 16,0-21-16,1 0 0,-22 0 15,21 0-15,0 0 0,1-1 0,-22 1 16,21-21-16,-21 0 0,1-1 15,-1 1-15,21 0 0,-21-22 16,-21 1-16,21 20 0,1-20 16,-1-1-16,-21 22 0,0 0 0,21-1 15,-21 1-15,21 21 0,-21 0 16,0-1-16,0 1 0,0 42 31,-21 1-31,0 20 0,21 0 16,-21 1-16,-1 20 0,22-21 0,0 22 15,-42 148 1,21-170-16,21 0 0,0 1 16,0-1-16,0-21 0,0 21 15,0-20-15,0-1 0,21 0 16,0-21-16,0 21 0,1-21 16,-1 21-16,0-21 0,0 0 0,0 0 15,0 0-15,22 0 0,-22 0 16,21-21-16,-21 0 0,22 21 0</inkml:trace>
  <inkml:trace contextRef="#ctx0" brushRef="#br0" timeOffset="5274.92">3746 1207 0,'-21'21'0,"42"-42"0,-21-1 0,0 1 0,0 0 16,0 0-16,0 0 15,-21 21-15,0-21 16,-21 21-16,21 0 0,-1 0 0,-20 0 15,21 0-15,-21 0 0,-1 21 16,22 0-16,-21 0 0,-1 0 16,22 0-16,-21 1 0,21-1 0,0 0 15,-1 0-15,1 21 0,0-20 16,21-1-16,0 21 0,0-21 0,0 0 16,0 1-16,0-1 0,0 0 15,21 0-15,0-21 0,22 0 16,-22 0-16,0 0 15,21 0-15,1 0 0,-1 0 0,-21 0 0,22-21 16,-1 0-16,0 0 16,1-1-16,-1 1 0,0 0 0,1-21 15,-22 21-15,21-22 0,0 1 16,-20 0-16,20-22 0,-21 22 0,0-22 16,0 1-16,1-1 0,-22 22 15,0-22-15,21 22 0,-21 0 0,0-1 16,0 1-16,0 21 0,0 0 15,0 0-15,0-1 0,0 1 0,-21 21 32,-1 21-32,22 1 15,-21-1-15,0 21 0,0 0 16,0 22-16,0-22 0,-1 22 0,1-1 16,21 1-16,-21-1 0,21-20 15,-21 20-15,21-21 0,0 1 0,0-1 16,0 0-16,0-20 0,0 20 15,21-21-15,0 0 0,0 0 0,22 1 16,-22-1-16,0-21 0,21 0 16,1 0-16,-22 0 0,21 0 0,1 0 15,-1 0-15,-21 0 0,21-21 16,1-1-16,-1 22 0,0-21 0,1 0 16,-22-21-16,0 21 15,21-1-15,-20-20 0,-1 0 0,0 21 16,-21-22-16,0 22 0,0 0 15,0 0-15,0 0 0,0-1 0,-21 22 32,0 0-32,-1 22 0,1-1 15,0 0-15,21 21 0,-21-21 16,21 1-16,-21-1 0,21 21 0,0-21 16,0 0-16,0 1 0,0-1 15,0 0-15,0 0 0,0 0 0,21-21 16,0 21-16,0-21 0,0 0 15,1 0-15,-1 0 0,0 0 0,21 0 16,-21 0-16,22 0 16,-22-21-16,21 21 0,1-21 0,-22 0 15,21 0-15,-21 0 0,0-1 16,1-20-16,20 21 0,-42 0 0,21-22 16,0 22-16,0 0 0,-21 0 15,0 0-15,0 0 0,0 42 31,0 0-31,0 21 16,0-21-16,0 1 0,0 20 16,-21-21-16,0 0 0,21 22 15,-21-22-15,21 0 0,0 0 0,0 0 16,-21 0-16,21 1 0,0-1 16,-21-21-16,21-21 62,0-1-62,0 1 0,0 0 0,0 0 16,0-21-16,0 20 0,0-20 15,0 21-15,21-21 0,0 20 0,0-20 16,0 0-16,22 21 0,-1-1 16,-21 1-16,21 21 0,1 0 15,-1 0-15,0 0 0,1 0 16,-22 21-16,21 1 0,-21 20 0,1-21 15,-1 0-15,0 22 0,-21-22 16,0 0-16,0 0 0,0 21 0,0-20 16,0-1-16,0 0 0,0 0 15,0 0-15,0 0 0,-21-21 16,21 22-16,-21-22 0,-1 21 16,22-42-1</inkml:trace>
  <inkml:trace contextRef="#ctx0" brushRef="#br0" timeOffset="6391.64">7154 1334 0,'0'-22'31,"0"1"-31,0 0 16,0 0-1,0 0-15,0 0 0,0-1 0,0 1 16,0 0-16,-21 0 0,0 0 16,0 0-16,0-1 0,-1-20 0,1 21 15,0 0-15,-21 21 0,21-21 16,-22 21-16,1 0 0,0 0 0,20 0 16,-41 21-16,21-21 0,-1 21 15,1 0-15,0 21 0,-1-20 0,1 20 16,21 0-16,-22 1 0,22-22 15,0 21-15,0 0 0,0 1 16,21-1-16,0-21 0,0 22 16,0-22-16,0 0 0,0 21 0,0-21 15,21 1-15,0-22 0,0 21 16,22-21-16,-22 0 0,21 0 0,0 0 16,1 0-16,-1-21 0,0 21 15,1-22-15,-1 1 0,22 0 0,-22 0 16,0 0-16,22-22 0,-22 22 15,0-21-15,-20 21 0,20-22 0,-21 1 16,21-21-16,-20 20 0,-1-20 16,0-1-16,0 1 0,0-1 0,-21 1 15,21 20-15,-21-20 16,0 21-16,0-22 0,0 22 0,0 21 16,0-22-16,0 22 0,0 0 15,0 0-15,-21 21 0,0 0 0,0 0 16,0 0-16,21 21 15,-21 0-15,-1 21 0,1 1 0,0-1 16,0 22-16,0-1 0,0 1 16,21-1-16,-22 1 0,22-1 0,-21 1 15,21-1-15,0-21 0,0 22 16,0-22-16,0 1 0,0-1 0,0-21 16,0 0-16,0 22 15,21-22-15,1 0 0,-1-21 0,0 21 16,0-21-16,0 0 0,0 0 0,22 0 15,-22 0-15,0 0 0,0 0 16,0 0-16,1-21 0,20 0 0,-21 0 16,0-1-16,0 1 0,1-21 15,-1 21-15,0 0 0,0-22 0,-21 22 16,0 0-16,0 0 0,0 0 16,0 42 15,0 0-31,0 0 0,-21 0 15,21 0-15,-21 1 16,21-1-16,-21 0 0,21 0 16,0 0-16,0 0 15,0-42 17,0 0-32,0 0 15</inkml:trace>
  <inkml:trace contextRef="#ctx0" brushRef="#br0" timeOffset="6575.75">7556 1080 0,'0'-22'16,"-21"22"0,21 22 46</inkml:trace>
  <inkml:trace contextRef="#ctx0" brushRef="#br0" timeOffset="7303.31">7747 1080 0,'0'21'16,"0"0"-16,0 0 15,0 0-15,0 0 0,0 22 0,0-22 16,0 0-16,0 0 0,0 0 0,0 22 16,0-22-16,0 0 15,0 0-15,0 0 0,0 1 0,21-22 0,-21 21 16,0 0-16,21-21 0,-21 21 15,21-21 1,1 0-16,-1 0 0,0 0 16,0 0-16,0-21 0,0 21 0,1-21 15,20 0-15,-21-1 0,21 1 16,-20 0-16,-1 0 0,21-21 0,-21 20 16,0-20-16,1 0 0,-22 21 15,21-22-15,-21 22 0,21-21 0,-21 21 16,0-1-16,0 1 15,0 42 1,0 1-16,-21-1 16,0 21-16,-1-21 0,22 22 0,-21-22 15,0 21-15,0-21 0,21 22 16,0-22-16,0 0 0,0 0 16,0 0-16,0 0 0,0 1 0,0-1 15,0 0-15,21-21 16,0 21-16,0-21 0,1 0 0,-1 0 15,21 0-15,-21 0 0,22 0 16,-22-21-16,0 0 0,21 21 0,-21-21 16,22-1-16,-22 1 0,21 0 15,-21 0-15,22-21 0,-22 20 0,21-20 16,-21 21-16,1-21 0,-1 20 16,0-20-16,-21 21 0,0 0 0,0 0 15,0 42 16,-21 0-31,21 0 0,-21 0 0,-1 22 16,1-22-16,21 0 0,0 21 16,0-21-16,-21 1 0,21 20 0,0-21 15,-21 0-15,21 0 0,0 1 16,0-1-16,0 0 16,21-21-1,0 0 1,-21-21-16,21 21 0,-21-21 15,22-1-15</inkml:trace>
  <inkml:trace contextRef="#ctx0" brushRef="#br0" timeOffset="7500.21">8848 826 0,'0'21'47,"0"0"-47,0 0 16,0 0-16,0 0 0,0 1 15,0-1-15,0 0 16,21-21-16,-21 21 0,21-21 16,0 21-16</inkml:trace>
  <inkml:trace contextRef="#ctx0" brushRef="#br0" timeOffset="7968.06">9419 1101 0,'0'0'0,"21"0"15,-21-21-15,0-1 16,0 1-16,0 0 16,0 0-16,-21 0 15,0 21-15,0 0 0,0 0 16,-1 0-16,-20 0 0,21 21 15,-21 0-15,20 0 0,-20 0 0,21-21 16,0 22-16,0-1 0,-1 0 16,22 0-16,0 0 0,0 0 0,0 1 15,0-1-15,22-21 16,20 21-16,-21-21 0,0 21 0,22-21 16,-22 21-16,21-21 0,-21 21 15,22-21-15,-22 22 0,0-22 16,0 21-16,0-21 0,0 21 0,1-21 15,-22 21-15,0 0 16,0 0-16,-22 1 0,1-22 16,0 0-16,0 21 0,-21-21 15,20 0-15,-20 0 0,0 0 0,21 0 16,-22 0-16,1 0 0,21 0 16,0 0-16,-22 0 0,22-21 0,0-1 15,0 22-15,21-21 0,-21 0 16,21 0-16,-22 21 0,22-21 0,0 0 15,0-1-15,0 1 16,0 0-16,22 21 0,-1-21 0,0 21 16,0-21-16,21 0 0,-20 21 15</inkml:trace>
  <inkml:trace contextRef="#ctx0" brushRef="#br0" timeOffset="8206.92">9694 1037 0,'0'64'32,"0"-43"-32,0 0 15,0 0-15,-21 0 0,21 1 0,-21-1 16,21 0-16,-21 0 0,21 0 16,0 0-16,0 1 0,0-1 15,0 0-15,-21-21 16,21 21-16,0-42 47,21 0-47,-21 0 0</inkml:trace>
  <inkml:trace contextRef="#ctx0" brushRef="#br0" timeOffset="8402.81">9737 868 0,'0'-21'0,"0"42"0,0-63 15,-22 42 17,22 21-32,-21-21 15,21 21-15,0 0 0,-21 0 16,21 0-16,0 1 16,0-1-16,0 0 0,0 0 0,0 0 15,0 0 1</inkml:trace>
  <inkml:trace contextRef="#ctx0" brushRef="#br0" timeOffset="9142.39">10287 1101 0,'-21'0'31,"0"0"-31,-1 0 0,22 21 0,-21-21 0,0 21 15,-21 0-15,21 0 0,-1 1 16,1-1-16,0 0 0,21 0 0,-21 0 16,0 0-16,21 1 0,-21-1 15,21 0-15,0 0 0,0 0 0,0 0 16,0 1-16,21-22 16,0 0-1,0 0-15,0 0 0,0 0 16,1 0-16,-1 0 15,0 0-15,-21-22 0,21 1 16,-21 0-16,0 0 0,0 0 16,0 0-16,0-22 0,0 22 0,21 0 15,-21-21-15,21 20 0,-21 1 16,22 0-16,-1-21 0,-21 21 0,21-1 16,0 22-16,0-21 0,0 21 15,22 0-15,-22 0 0,0 0 0,0 0 16,0 0-16,1 21 0,-1 22 15,0-22-15,0 0 0,-21 0 16,0 22-16,0-22 0,0 0 0,0 21 16,0-21-16,0 1 0,0-1 15,0 0-15,0 0 0,0 0 16,-21-21-16,21 21 16,-21-21-16,21-21 31,0 0-31,0 0 15,0 0-15,21 0 0,0-1 0,0-20 16,0 21-16,22-21 0,-22-1 16,21 1-16,22 0 0,-22 20 0,22-20 15,-22 42-15,21-21 16,-20 21-16,-1 0 0,0 0 0,-20 21 16,-1 0-16,0 0 0,0 1 15,-21 20-15,0-21 0,0 21 0,0-20 16,0-1-16,0 21 0,-21-21 15,21 0-15,-21 1 0,0-1 0,21 0 16,-22 0-16,1-21 0,0 21 16,21 0-16,-21-21 0,0 0 15,21 22-15,0-44 32,21 1-32,0 21 0,0-21 15,22 0-15</inkml:trace>
  <inkml:trace contextRef="#ctx0" brushRef="#br0" timeOffset="9471.2">12340 699 0,'0'-22'0,"0"44"0,21-65 0,-21 22 0,0 0 15,21 21-15,-21 21 31,-21 0-31,0 0 0,0 22 16,0-1-16,-22 22 0,22-1 16,-21 1-16,-22-1 0,22 22 0,0-22 15,-22 1-15,22-1 0,0 1 16,-22-1-16,22 1 0,-22 20 0,22-20 16,0-1-16,-1 1 0,1 21 15,0-43-15,-1 21 0,22 1 0,-21-22 16,21 1-16,21-1 0,-22 0 0,22-21 15,-21 1-15,21-1 0,0 0 16,0 0-16,0-42 16,21 0-1,1 0-15</inkml:trace>
  <inkml:trace contextRef="#ctx0" brushRef="#br0" timeOffset="10043.53">13081 1016 0,'0'0'0,"21"-21"0,0 0 16,0 21-16,1-21 0,-22-1 15,21 1-15,-21 0 0,0 0 16,0 0-16,0 0 16,-21-1-16,-1 22 15,-20 0-15,0 0 0,-1 22 16,1-1-16,0 0 0,-22 0 0,22 21 15,0 1-15,-1-1 0,1 0 16,0 22-16,20-22 0,-20 1 0,21 20 16,0-21-16,0 1 0,21-1 15,0-21-15,0 22 0,0-1 16,0-21-16,0 0 0,21 22 16,0-22-16,0 0 0,21-21 0,1 21 15,-1-21-15,0 0 0,22 0 0,-1 0 16,1 0-16,-1-21 0,22 21 15</inkml:trace>
  <inkml:trace contextRef="#ctx0" brushRef="#br0" timeOffset="11415.47">13928 1164 0,'0'-21'0,"0"42"0,0-63 0,-22 21 15,1 0-15,0-1 0,0 22 0,-21 0 16,20-21-16,1 21 0,0 0 15,-21 0-15,21 0 0,-22 21 0,1 1 16,21-1-16,-22 21 0,1-21 16,0 22-16,21-22 0,-22 21 0,22 0 15,0 1-15,0-22 0,0 21 16,21-21-16,0 22 0,0-22 0,0 0 16,0 21-16,21-42 0,0 22 15,0-1-15,0-21 0,0 0 0,22 0 16,-22 0-16,21 0 0,-21 0 15,22 0-15,-1-21 0,-21-1 16,22 1-16,-22 0 0,21 0 0,-21 0 16,0-22-16,1 22 0,-1-21 15,-21 0-15,0 20 0,0-20 0,21 0 16,-21 21-16,0-1 0,0 1 16,0 0-16,-21 21 31,0 21-31,-1 22 0,22-22 0,-21 21 15,0-21-15,21 22 0,-21-1 16,21-21-16,0 21 0,0-20 0,0-1 16,0 0-16,0 0 0,0 0 15,0 0-15,0 1 0,21-1 16,0-21-16,0 0 0,1 0 0,-1 0 16,21 0-16,-21 0 0,22-21 15,-1 21-15,-21-22 0,21 1 0,1 0 16,-1 0-16,-21-21 0,22 20 15,-1-20-15,-21 0 0,21-1 0,-20-20 16,-1 21-16,0-22 0,0 22 16,0-22-16,-21 22 0,0 0 0,0-1 15,0 22-15,0 0 0,0 0 16,-21 21-16,0 0 16,0 42-1,0-21-15,-1 22 0,1-1 0,0 0 16,0 1-16,0 20 0,0-21 15,21 1-15,0-1 0,0 0 0,0 1 16,0-22-16,0 21 0,0-21 16,0 1-16,0-1 0,0 0 0,21 0 15,0 0-15,0 0 0,0-21 0,0 0 16,1 0-16,-1 0 0,21 0 16,0 0-16,1 0 0,-1-21 0,0 21 15,-20-21-15,20 0 0,0 0 16,-21-22-16,1 22 0,-1 0 15,21-21-15,-42 21 0,0-22 16,21 22-16,-21 0 0,0 0 0,0 0 16,-21 21-1,0 21 1,0 0-16,21 0 0,-21 0 16,21 0-16,-22 1 0,22 20 0,-21-21 15,21 0-15,0 0 0,0 1 0,0-1 16,0 0-16,0 0 0,0 0 15,21 0-15,1-21 0,-1 22 0,21-22 16,-21 0-16,0 0 16,22 0-16,-1 0 0,-21 0 15,22 0-15,20-22 0,-21 1 16,1 21-16,-1-21 0,-21-21 0,22 21 16,-1-1-16,-21-20 0,0 21 15,0-21-15,1 20 0,-22 1 0,21 0 16,-21 0-16,0 0 0,-21 21 31,-1 0-31,1 21 0,0 0 0,0 0 16,21 0-16,-21 1 0,0-1 15,-1 21-15,22-21 0,0 0 0,0 1 16,-21-1-16,21 0 0,0 0 16,-21 0-16,21 0 0,0 1 15,0-44 32,0 1-47,0 0 16,0 0-16,0 0 0,21 0 0,0-1 15,1-20-15,-1 21 0,0-21 16,21-1-16,1 1 0,-1 0 0,0 20 16,1-20-16,-1 21 0,0 0 15,1 21-15,-1 0 0,-21 0 0,0 0 16,0 21-16,1 0 0,-1 0 15,-21 22-15,0-22 0,0 21 16,0-21-16,0 22 0,0-22 0,0 21 16,0-21-16,-21 0 0,-1 1 15,22-1-15,-21 0 0,0-21 0,21 21 16,-21 0-16,21-42 47,21 0-47</inkml:trace>
  <inkml:trace contextRef="#ctx0" brushRef="#br0" timeOffset="11931.33">16404 1164 0,'0'0'15,"0"-21"-15,0 0 0,-21 0 0,0 0 16,0 21-16,-1-22 0,1 22 15,0 0-15,0 0 0,-21 0 0,20 0 16,1 0-16,-21 0 0,21 22 16,-22-1-16,22 21 0,-21-21 0,21 0 15,-22 22-15,22-1 0,0-21 16,0 22-16,0-22 0,21 21 0,0-21 16,0 0-16,0 1 15,0-1-15,0 0 0,0 0 0,21 0 16,0-21-16,0 0 0,0 21 0,1-21 15,20 0-15,-21 0 0,0 0 16,22-21-16,-22 21 0,21-21 0,-21 0 16,0 0-16,22-22 0,-22 22 15,21-21-15,-21 0 0,22-22 0,-22 22 16,0-22-16,21 1 0,-20-1 16,-1 1-16,0-1 0,-21 1 0,0 20 15,21 1-15,-21 0 0,0 21 16,0-1-16,-21 44 31,21-1-31,-21 21 0,-22 0 0,22 1 16,0 20-16,0 1 0,0-1 15,21-20-15,-21 20 0,21-21 0,-22 22 16,22-22-16,0-21 0,0 22 16,0-1-16,0-21 0,0 0 0,0 1 15,0-1-15,0 0 0,22-21 31,-1 0-31,0-21 0</inkml:trace>
  <inkml:trace contextRef="#ctx0" brushRef="#br0" timeOffset="12679.18">16700 1334 0,'22'0'16,"-1"0"-1,0 0 1,0 0-16,0 0 0,0-22 16,1 1-16,-1 21 15,0-21-15,0 0 0,-21 0 0,0 0 16,21-1-16,-21 1 0,0 0 16,0 0-16,-21 21 31,0 0-31,0 21 0,0 0 15,-1 22-15,1-22 0,0 0 16,0 0-16,21 21 0,0-20 0,-21-1 16,21 0-16,0 0 0,0 0 0,0 0 15,0 1-15,0-1 16,21 0-16,0-21 16,0 0-16,0 0 15,1 0-15,-1 0 0,0 0 0,0 0 16,0-21-16,-21 0 0,21-1 15,1 1-15,-22 0 0,21 0 16,-21 0-16,0 0 0,21-22 16,0 22-16,-21-21 0,0 21 0,21-1 15,0-20-15,1 21 0,-22 0 16,21 0-16,0 21 0,0-22 16,0 22-16,0 0 15,1 0-15,-1 0 0,0 22 16,0-1-16,-21 0 0,21 0 15,0 21-15,-21-20 0,22 20 0,-22 0 16,0-21-16,0 22 0,0-22 16,0 0-16,0 21 0,0-20 0,0-1 15,-22 0-15,1 0 16,21 0-16,-21-21 0,21-21 47,0 0-47,0 0 15,0-22-15,21 22 0,0-21 16,1 21-16,-1-22 0,0 1 0,21 0 16,-21-22-16,22 22 0,-22 0 15,21-1-15,-21 22 0,1 0 16,-1 0-16,0 0 0,0-1 0,0 22 16,0 0-16,1 0 15,-22 22 1,0-1-1,-22 0-15,1 0 0</inkml:trace>
  <inkml:trace contextRef="#ctx0" brushRef="#br0" timeOffset="13900.1">1418 2392 0,'0'0'0,"-21"0"0,0 0 0,0 0 16,-1 0-16,1 0 15,42 0 95,1 0-110,-1 0 0,0 0 15,0 0-15,21 0 0,-20 0 16,20 0-16,0 0 0,-21 0 16,22 0-16,20-21 0,-20 21 0,-1 0 15,21 0-15,-20 0 16,20 0-16,1-21 0,-1 21 0,22 0 16,0 0-16,20 0 0,1 0 15,0-22-15,0 22 0,0 0 0,0 0 16,21 0-16,-22-21 0,22 21 15,0 0-15,0 0 0,0 0 0,0 0 16,0 0-16,0-21 0,0 21 16,0 0-16,0 0 0,22 0 0,-22 0 15,21 0-15,-21-21 0,0 21 16,21 0-16,-21 0 0,21-21 0,-21 0 16,0 21-16,21 0 0,-21-22 15,0 22-15,0-21 0,21 0 16,-21 21-16,22-21 0,-22 21 0,0 0 15,0-21-15,-22 21 0,1 0 16,21-21-16,-21 21 0,0 0 0,0 0 16,0 0-16,-1-22 0,-20 22 15,0 0-15,-1 0 0,-20 0 0,-1 0 16,-20 0-16,-1 0 0,22 0 16,-43-21-16,21 21 0,-21 0 0,0 0 15,1 0-15,-1 0 0,0 0 16,0 0-16,0 0 15,-21-21 64,0 0-64,0 0 1</inkml:trace>
  <inkml:trace contextRef="#ctx0" brushRef="#br0" timeOffset="14967.26">12001 2053 0,'-21'0'16,"0"0"-16,0 0 16,0 0-1,21 21 1,-21-21-16,21 22 16,21-1 46,0-21-46,0 0-16,0 0 0,0 0 0,22 0 15,-22 0-15,21 0 0,1 0 16,-1 0-16,0 0 0,1 0 0,20 0 16,-21 0-16,22 0 0,-22 0 15,22 0-15,-1 0 0,22 0 16,0 0-16,-1 0 0,1 0 15,21 0-15,21 0 0,-21 0 0,-1 0 16,22 0-16,-21 0 0,21 0 0,0 0 16,0 0-16,0 0 0,21 0 15,-42 0-15,21 0 0,-21 0 0,21 0 16,-21 0-16,0 0 0,0 0 16,-1-21-16,1 21 0,-21 0 0,21 0 15,-22-22-15,-20 22 0,-1 0 16,1 0-16,-22 0 0,22-21 0,-22 21 15,-21 0-15,0 0 0,1 0 16,-1 0-16,0 0 16,-21-21 109,21 21-125,-21-21 0,21 21 15</inkml:trace>
  <inkml:trace contextRef="#ctx0" brushRef="#br0" timeOffset="15107.17">16129 2032 0,'0'0'0,"-21"21"0,0 0 16,-1 1 0,1-22-1,0 0-15,0 0 0,0 0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1:53:03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3514 0,'0'0'0,"0"-21"0,0-1 16,0 1-16,0 0 16,0 0-16,0 0 0,0 0 15,0-1-15,0 44 47,-21-1-47,21 0 0,-21 21 0,21 1 16,-21-1-16,21 0 15,0 1-15,-22-1 0,1 0 16,21 1-16,-21-1 0,21 0 0,-21 1 16,21-1-16,-21 0 0,0 1 15,21-22-15,0 21 0,0-21 16,0 0-16,0 1 0,21-44 31,0 1-31,0 0 0</inkml:trace>
  <inkml:trace contextRef="#ctx0" brushRef="#br0" timeOffset="195.88">1863 3683 0</inkml:trace>
  <inkml:trace contextRef="#ctx0" brushRef="#br0" timeOffset="1328.26">3175 3281 0,'0'-85'31,"0"64"-31,0 42 32,0 0-32,0 1 15,0 20-15,0 0 0,0 1 16,0-1-16,0 21 0,-21-20 0,0 20 16,21-20-16,-22-1 15,1 21-15,21-20 0,-21-1 0,0-21 0,0 22 16,21-1-16,0-21 15,0 0-15,0 0 0,0-42 32,21 21-32,0-21 0,0 0 15,0-21-15,1 20 0,20-20 16,-21 21-16,0-21 0,22-1 16,-22 1-16,0 0 0,0-1 0,0 1 15,-21 21-15,0 0 0,21-1 16,-21 1-16,22 21 15,-22 21 1,0 1-16,21-1 0,-21 21 16,0-21-16,0 22 0,21-22 15,-21 0-15,0 21 0,0-21 16,21 1-16,0-1 0,-21 0 0,21 0 16,1-21-16,-1 21 0,0-21 15,0 0-15,21 0 0,-20 0 0,20 0 16,0 0-16,-21-21 0,22 0 15,-1 0-15,-21 0 0,22-1 0,-22-20 16,21 21-16,-21-21 0,22-22 16,-22 22-16,0-1 0,0-20 15,0 21-15,0-1 0,1 1 16,-1 0-16,-21 20 0,0 1 0,0 0 16,0 0-16,0 42 31,0 21-31,0-20 15,0 20-15,-21 0 0,21 1 0,-22-1 16,22 0-16,0 1 0,-21-1 16,21 0-16,0 1 0,0-22 0,0 21 15,0-21-15,0 0 0,0 1 16,21-1-16,1 0 0,-1 0 0,0-21 16,21 0-16,-21 0 15,22 0-15,-1 0 0,0 0 0,1-21 16,20 0-16,-20 0 0,-1-1 15,0 1-15,1-21 0,-1 21 0,0-22 16,-21 1-16,22 0 0,-22-1 16,0 1-16,0 0 0,-21-1 0,0 1 15,0 21-15,0 0 0,0 0 16,0-1-16,-21 22 0,0 0 0,0 0 16,0 22-16,-22-1 0,22 21 15,-21-21-15,21 22 0,-22-1 0,22-21 16,0 21-16,0 1 0,21-1 15,0 0-15,0-20 0,0-1 16,0 21-16,21-21 0,0 0 16,21 1-16,-20-22 0,20 21 0,0-21 15,1 21-15,-1-21 0,0 0 16,1 0-16,-1 0 0,0 0 0,-21-21 16,22 0-16,-1 21 0,0-22 15,-20-20-15,20 21 0</inkml:trace>
  <inkml:trace contextRef="#ctx0" brushRef="#br0" timeOffset="1687.97">6837 2942 0,'0'0'0,"0"-21"0,-21 0 16,-1 0-16,1 21 0,0 0 16,-21 0-16,21 0 0,-1 0 0,-20 0 15,0 0-15,21 21 0,-22 0 16,1 0-16,21 0 0,-22 22 0,1-22 16,21 21-16,-21 22 0,20-22 15,1 0-15,0 22 0,0-22 16,0 22-16,21-22 0,0 0 15,0 1-15,0-1 0,0-21 0,21 22 16,21-22-16,1 0 0,-1 0 16,21 0-16,1-21 0,-1 0 0,22 0 15,169 0 1,-190 0-16,20-21 0,-20 21 0,-1-21 16,1-21-16,-1 20 0</inkml:trace>
  <inkml:trace contextRef="#ctx0" brushRef="#br0" timeOffset="2555.85">7705 3175 0,'0'0'0,"0"-21"0,0 0 0,0 0 16,-22 21-16,1-22 0,0 22 15,0 0-15,-21 0 0,20 0 0,-20 0 16,0 0-16,21 0 0,-22 0 16,22 22-16,-21-1 0,21 0 0,-22 21 15,22 1-15,0-1 0,0-21 16,0 43-16,-1-22 0,1-21 0,21 21 15,0 1-15,0-1 0,0-21 16,0 22-16,0-22 0,21 0 0,1 0 16,-1-21-16,0 21 0,0-21 15,0 0-15,0 0 0,22 0 0,-22 0 16,21 0-16,1-21 0,-1 0 16,0 0-16,-21 0 0,22-1 15,-1-20-15,-21 0 0,0-1 0,1 1 16,-1 0-16,0-1 0,-21 1 15,0 0-15,0 21 0,0-1 0,0 1 16,0 0-16,0 42 16,0 0-1,-21 1-15,21 20 0,-21-21 16,21 21-16,0 1 0,0-1 0,0-21 16,0 22-16,0-22 0,0 21 15,21-21-15,0 0 0,0 1 16,0-1-16,0 0 0,1-21 0,-1 21 15,0-21-15,21 0 0,-21 0 16,22 0-16,-1 0 0,-21 0 0,22-21 16,-1 0-16,-21 0 0,21-1 15,-20-20-15,-1 0 0,0-1 0,-21 1 16,21 0-16,-21-1 0,21 1 16,-21 0-16,0 21 0,0-1 0,0 1 15,0 0-15,0 0 0,0 42 31,0 0-31,0 22 16,-21-22-16,21 21 0,-21-21 0,21 22 16,0-1-16,-21-21 0,21 21 0,0-20 15,0 20-15,0-21 0,-21 0 16,21 0-16,0 1 0,0-1 0,0 0 16,-22-21-16,22 21 15,0-42 1,0 0-1,0 0-15,0-1 0,0 1 16,0-21-16,0 21 0,0-22 16,43 1-16,-22 0 0,0-22 0,21 22 15,-20 0-15,20-1 0,0 1 16,22 0-16,-22 20 0,22 1 16,-22 21-16,21 0 0,-20 0 0,20 0 15,-20 21-15,-1 22 0,-21-1 16,0 0-16,0 1 0,-21-1 0,0 0 15,0 22-15,0-22 0,-21 1 16,0-1-16,0 0 0,0-21 0,0 22 16,-22-22-16,22 0 0,0 0 15,0 0-15,0 1 0,-1-22 16</inkml:trace>
  <inkml:trace contextRef="#ctx0" brushRef="#br0" timeOffset="3788.11">10964 3112 0,'85'0'16,"-85"-22"0,21 1-16,0 21 0,0-21 15,1 21-15,20-21 0,-21 0 0,0 0 16,22-1-16,-22 1 0,0 0 0,0 0 15,0-21-15,0 20 0,-21-20 16,0 0-16,0 21 0,0-22 0,0 1 16,0 21-16,0 0 0,0-1 15,-21 1-15,0 21 0,0 0 0,0 21 16,0 1-16,-1 20 16,1 0-16,0 22 0,21-22 15,-21 22-15,0-1 0,0 1 16,21-1-16,-22 1 0,1-1 0,0 1 15,0-1-15,0 1 0,0-22 16,-1 21-16,22-20 0,-21-1 0,0-21 16,0 0-16,21 1 0,-21-1 15,21 0-15,-21 0 0,-1-21 16,1 0-16,0 0 0,0 0 0,0-21 16,0 0-16,-1 0 0,-20-22 15,21 22-15,0-21 0,-22-1 0,22-20 16,0 21-16,-21 20 0,21-20 15,-1 21-15,1 0 0,0 0 16,0 21 0,0 21-16,21 0 0,0 21 15,0-21-15,0 22 0,0-1 16,0-21-16,0 22 0,0-1 0,0-21 16,0 21-16,21-20 0,0-1 15,0 0-15,0 0 0,1 0 0,-1 0 16,21-21-16,-21 0 0,22 22 15,-1-22-15,-21 0 0,43 0 0,-22 0 16,0-22-16,1 1 0,20 21 16,-21-21-16,22-21 0,-22 21 0,1-22 15,-1 22-15,0-21 0,-21-1 16,22 1-16,-22 0 0,0-1 16,-21 22-16,0 0 0,21 0 0,-21 0 15,-21 21 1,21 21-16,-21 0 15,0 0-15,0 0 0,-1 1 16,22-1-16,-21 0 0,0 0 0,21 0 16,-21 0-16,21 1 0,0-1 15,0 0-15,0 0 16,21-42 15,0 0-31,-21 0 0,21-1 16,1 1-16,-22 0 0,21 0 15,0 0-15,0 0 0,0-1 0,0 1 16,1 0-16,20 0 0,-21 21 16,0 0-16,0-21 0,22 21 0,-22 0 15,0 0-15,0 21 0,-21 0 16,0 0-16,21 22 0,-21-22 0,0 21 16,0-21-16,0 22 0,0-22 15,0 0-15,0 21 0,-21-21 0,21 1 16,-21-1-16,21 0 0,0 0 15,0 0 1,0-42 15,21 0-31,0 0 0,1 0 0,-1-22 16</inkml:trace>
  <inkml:trace contextRef="#ctx0" brushRef="#br0" timeOffset="4227.85">12509 3260 0,'0'0'0,"0"-21"0,0-1 0,0 1 15,0 0-15,-21 21 16,0-21-16,0 21 16,0 0-16,0 0 0,-1 0 0,1 0 15,-21 0-15,21 0 0,-22 21 16,1 0-16,0 0 0,-1 1 0,22-1 15,-21 0-15,21 21 0,0-21 16,-1 1-16,22-1 0,0 0 0,0 0 16,22-21-16,20 0 15,-21 21-15,21-21 0,-20 0 0,20 0 16,0 0-16,1 0 0,-1 21 16,0-21-16,-21 0 0,22 22 0,-22-22 15,-21 21-15,0 0 16,0 0-16,-21 0 15,0-21-15,-1 21 0,-20-21 0,0 0 16,-1 22-16,-20-22 0,21 0 16,-1 0-16,1 0 0,0 0 0,20 0 15,-20 0-15,21 0 0,0 0 16,21-22-16,0 1 16,21 0-1,0 0-15,0 21 0,22-21 0,-1 0 16,0-1-16,1 1 15,-1 21-15</inkml:trace>
  <inkml:trace contextRef="#ctx0" brushRef="#br0" timeOffset="4547.67">12806 3154 0,'0'-21'0,"0"42"0,-21-42 31,-1 42-31,1 0 16,0 21-16,0 1 0,0-1 0,0 0 15,-1 22-15,22-22 0,-21 22 16,0-1-16,0 1 0,21-1 0,-21 22 16,21 0-16,-21-1 0,-1 22 15,22-21-15,-21 21 0,0-1 16,21 1-16,-21 0 0,0 0 0,0-21 16,-1 20-16,1 1 0,21 0 15,-21-21-15,0-1 0,21 1 0,-21-21 16,21 20-16,0-20 0,-21-22 15,21 0-15,-22-20 0,22 20 0,0-63 32,22-22-32,-1 22 0,0-21 15,0-22-15,0 22 0,0-21 0,1-22 16,20 21-16,-21-41 0</inkml:trace>
  <inkml:trace contextRef="#ctx0" brushRef="#br0" timeOffset="4877.49">12806 3493 0,'0'0'0,"0"-43"0,0-126 31,0 127-31,21 20 0,21 1 16,-21-21-16,22 21 0,-1 0 15,-21 21-15,22-22 0,-1 22 0,0 0 16,1 0-16,-22 0 0,21 22 15,-21-1-15,-21 0 0,0 21 16,0-21-16,0 22 0,0-1 0,-21 0 16,0 1-16,-21-1 0,-1 0 15,1 1-15,-22-22 0,22 21 0,0-21 16,-1 1-16,1-1 0,0-21 16,21 21-16,-1-21 0,1 0 0,0 0 15,0 0-15,21-21 16,0 0-1,21-1-15,0 1 16,0 0-16,1 0 0</inkml:trace>
  <inkml:trace contextRef="#ctx0" brushRef="#br0" timeOffset="5911.89">13462 3260 0,'0'0'0,"21"0"0,-21-21 15,21 21-15,0-22 0,1 1 16,-22 0-16,21 21 0,0-21 16,0 0-16,0 0 0,-21-1 15,21 1-15,-21 0 0,0 0 16,-21 21 15,0 0-31,0 0 16,0 21-16,0 0 0,-1 0 0,1 1 15,0 20-15,0-21 0,21 21 16,0-20-16,0 20 0,0-21 0,0 0 16,0 22-16,0-22 0,21-21 15,0 21-15,0 0 0,1-21 0,-1 0 16,21 0-16,-21 0 0,0 0 16,22 0-16,-1-21 0,0 21 0,1-21 15,-1 0-15,0-22 0,1 22 16,-1-21-16,-21-1 0,22 22 0,-1-21 15,0 0-15,-21-1 0,22 22 16,-22 0-16,0 0 0,0 0 16,-21-1-16,21 22 0,-21 22 31,0-1-15,0 0-16,0 0 15,0 0-15,22-21 16,-1 0-16,0 0 15,0 0 1,-21-21-16,0 0 0,21 0 16,-21 0-16,0-1 0,0 1 15,0 0-15,0 0 0,0 0 16,0 0-16,-21 21 16,0 0-1,0 21-15,0-21 0,-1 21 16,1 0-16,0 0 0,0 0 0,0 22 15,0-22-15,-1 0 0,22 21 16,-21-20-16,21-1 0,-21 21 0,21-21 16,0 0-16,0 1 0,0-1 15,21 0-15,0 0 0,22 0 0,-22-21 16,21 0-16,1 21 0,-22-21 16,21 0-16,22 0 0,-22 0 0,0-21 15,1 0-15,-1 0 16,-21 0-16,21-22 0,1 1 0,-1 0 15,-21-1-15,22 1 0,-22 0 16,21-1-16,0-20 0,-20 21 0,-1-22 16,21 1-16,-21 20 0,-21-20 15,21 20-15,-21 1 0,22 0 0,-22-1 16,0 22-16,0 0 0,0 0 16,-22 63-1,1-21 1,0 22-16,0-1 0,0 22 0,0-22 15,-22 21-15,43-20 0,-21 20 16,0-20-16,21-1 0,0 21 16,0-20-16,0-1 0,0 0 15,0 1-15,0-1 0,0-21 0,0 22 16,21-22-16,0 0 0,-21 0 16,21 0-16,1-21 0,-1 0 0,0 0 15,0 0-15,0 0 0,0 0 16,1-21-16,-1 21 0,0-21 0,0 0 15,0-22-15,0 22 0,1-21 16,-1 21-16,0-22 0,0 22 0,0-21 16,-21 21-16,0 0 0,21-1 0,-21 1 15,0 0-15,0 0 16</inkml:trace>
  <inkml:trace contextRef="#ctx0" brushRef="#br0" timeOffset="6172.71">14838 2879 0,'0'0'0,"-21"0"0,-1 0 0,44 0 47,-1 0-47,0 0 16,21 0-16,-21 0 0,22 0 0,-1 0 15,-21-21-15,22 21 0,-22 0 16,21 0-16,-21-22 0,0 22 15,1 0-15,-1 0 16,-42 0 15,-1 0-31,1 22 0,0-1 16,-21-21-16,21 21 0</inkml:trace>
  <inkml:trace contextRef="#ctx0" brushRef="#br0" timeOffset="7259.97">1101 5588 0,'0'0'0,"-22"-21"0,1 21 15,0-21-15,21 0 16,-21-1-16,21 1 0,0 0 16,0 0-16,0 0 15,0 0-15,21 21 0,0-22 16,0 22-16,1 0 0,-1 0 16,0 0-16,21 0 0,-21 22 15,1-22-15,20 21 0,-21 21 0,0-21 16,0 22-16,-21-1 0,0 21 15,0-20-15,0 20 0,-21-20 0,-21-1 16,21 21-16,-22-20 0,1-1 16,0 0-16,21 1 0,-22-22 15,1 0-15,21 0 0,-22 0 0,22-21 16,0 0-16,-21 0 0,21 0 16,-1 0-16,1 0 0,0 0 15,0-21-15,0 0 0,0 0 16,-1 0-16,22 0 0,0-22 15,0 22-15,0-21 0,0-1 0,0 22 16,0 0-16,0 0 0,0 0 16,22 0-16,-1 21 0,0 0 0,0 0 15,21 0-15,-20 21 0,20 0 16,-21 0-16,21 21 0,-20-20 16,-1 20-16,0-21 0,0 0 0,0 22 15,0-22-15,1 0 0,-22 0 16,21 0-16,-21 0 15,21-21-15,0 0 16,0 0 0</inkml:trace>
  <inkml:trace contextRef="#ctx0" brushRef="#br0" timeOffset="7407.88">1799 5736 0</inkml:trace>
  <inkml:trace contextRef="#ctx0" brushRef="#br0" timeOffset="8495.48">2921 5334 0,'0'0'0,"0"-21"0,0 0 16,0 0-16,-21-1 16,21 1-16,0 0 0,-21 21 0,-1 0 31,22 21-31,0 0 0,0 1 15,0 20-15,0-21 0,0 21 16,0 1-16,0 20 0,0-20 16,0-1-16,-21 0 0,21 22 15,0-22-15,-21 0 0,21-20 0,0 20 16,0 0-16,0-21 0,0 1 16,0-1-16,0 0 0,0 0 0,0-42 31,21 0-16,-21 0-15,21-1 0,1-20 16,-1 0-16,0-1 0,0 1 0,0 0 16,-21-1-16,21 1 0,1 0 15,-1-1-15,-21 1 0,0 21 16,21 0-16,0 21 0,0 0 16,-21 21-1,21 0-15,-21 21 0,0 1 16,0-1-16,22 0 0,-22 1 0,21-1 15,-21-21-15,0 22 0,0-1 16,21-21-16,0 21 0,0-20 0,-21-1 16,21-21-16,1 21 0,-1-21 15,0 0-15,0 0 0,0 0 16,0 0-16,22-21 0,-22 21 16,0-21-16,21-1 0,-20-20 0,20 21 15,-21-21-15,0-1 16,22 1-16,-22 0 0,0-1 0,21 1 15,-21 0-15,1-1 0,-1 22 16,0-21-16,0 21 0,-21-1 0,0 1 16,21 0-16,-21 42 15,0 0-15,0 1 16,0-1-16,-21 0 0,21 21 16,-21 1-16,21-1 0,0-21 0,-21 21 15,21 1-15,0-1 0,0-21 16,0 22-16,0-22 0,0 0 15,0 0-15,21 0 0,0 0 16,0-21-16,0 0 0,22 0 0,-22 0 16,21 0-16,-21 0 0,22-21 15,-1 0-15,0 0 0,1 0 0,20 0 16,-20-22-16,-1 22 0,0-21 16,1-1-16,-1 1 0,0 0 0,-21-1 15,1 1-15,-1 0 0,-21 21 0,0-22 16,0 22-16,0 0 0,0 0 15,-21 21-15,-1 0 0,1 0 0,0 0 16,0 21-16,-21 0 0,20 0 16,1 22-16,0-1 0,0-21 15,21 21-15,0 22 0,0-22 16,0 1-16,0-22 0,0 21 0,0 0 16,21-20-16,0 20 0,0-21 15,1 0-15,20-21 0,-21 21 0,21-21 16,1 0-16,-1 0 0,0 0 15,1-21-15,20 21 0,-20-21 0,-1 0 16,21-21-16</inkml:trace>
  <inkml:trace contextRef="#ctx0" brushRef="#br0" timeOffset="8964.23">6540 5122 0,'22'-21'16,"-44"42"-16,65-63 0,-22 21 0,-21-21 0,21 20 16,-21-20-16,21 21 0,-21-21 15,0 20-15,0-20 0,0 21 0,-21 0 16,-21 0-16,21-1 0,-22 22 16,1 0-16,0 0 0,-1 0 0,1 0 15,0 22-15,-1 20 0,1 0 16,21 1-16,-22-1 0,1 0 0,21 22 15,0-1-15,0 1 0,-1-22 16,22 22-16,-21-22 0,21 21 0,0-20 16,0-1-16,0 0 0,21 1 0,1-1 15,20-21-15,-21 22 16,21-22-16,-20 0 0,20-21 0,21 0 16,-20 0-16,20 0 0,1 0 15,20 0-15,-20 0 0,-1-21 0,22 0 16,-21-1-16</inkml:trace>
  <inkml:trace contextRef="#ctx0" brushRef="#br0" timeOffset="10288.48">7366 5165 0,'0'0'0,"0"-21"0,0-1 0,0 1 16,0 0-16,-21 0 0,-22 0 16,22 21-16,0 0 0,0 0 0,-21 0 15,20 0-15,-20 0 16,21 21-16,-21 0 0,20 21 0,-20-20 15,21 20-15,0-21 0,0 21 16,-1 1-16,1-1 0,21-21 0,-21 22 16,21-1-16,0-21 0,0 21 0,0-20 15,0-1-15,21 0 0,0 0 16,1 0-16,-1 0 0,0-21 0,0 0 16,0 0-16,22 0 0,-22 0 15,0 0-15,21-21 0,-21 0 0,1 0 16,20 0-16,-21 0 0,21-22 15,-20 22-15,-1 0 0,0-21 0,0-1 16,0 22-16,0-21 16,-21 21-16,0-22 0,22 22 0,-22 0 15,0 42 1,-22-21 0,22 21-16,0 22 0,0-22 0,-21 0 15,21 0-15,0 0 0,0 22 16,0-22-16,0 0 0,0 0 0,21 0 15,-21 0-15,22-21 16,-1 0-16,0 0 0,21 0 0,-21 0 16,1 0-16,20 0 0,0 0 15,-21-21-15,22 21 0,-1-21 0,0 0 16,-20 0-16,20 0 0,0-1 16,-21-20-16,1 21 0,-1-21 15,0 20-15,0-20 0,-21 0 0,0-1 16,0 22-16,0-21 0,0 21 15,0 0-15,-21 42 16,0 0 0,0 0-16,-1 21 0,22-20 0,-21 20 15,0 0-15,0 1 0,21-1 16,-21-21-16,0 21 0,21-20 16,-22-1-16,22 0 0,0 0 0,0 0 0,0 0 15,0 1 1,0-44 15,0 1-31,22 0 0,-1 0 16,-21-21-16,21 20 0,0 1 0,0-21 15,0 0-15,1-1 0,-1 1 16,0 21-16,0-22 0,0 1 0,0 21 16,1 0-16,-1 0 15,-21-1-15,21 22 0,0 22 0,-21 20 16,21-21-16,-21 0 15,0 22-15,21-22 0,1 21 0,-22-21 16,21 22-16,0-22 0,-21 0 16,21 0-16,0 0 0,0 0 15,1 1-15,-1-22 0,21 0 0,-21 21 16,0-21-16,22 0 0,-1 0 16,0 0-16,1 0 0,-1-21 0,0-1 15,1 22-15,-1-21 0,0 0 16,-20-21-16,-1 21 0,0-22 0,0 22 15,-21-21-15,21-1 0,-21 1 0,0 0 16,0-1-16,0 1 0,0 21 16,0 0-16,-21 21 0,0 0 0,0 0 15,0 21 1,-1 21-16,1-21 0,0 22 0,0-1 16,0 0-16,0 1 0,-1-1 15,22-21-15,-21 22 0,21-1 0,-21-21 16,21 0-16,0 0 0,-21 1 0,21-1 15,0 0-15,0 0 16,0-42 15,21 0-31,0 0 0,0-1 16,1-20-16,-1 21 16,0 0-16,0-22 0,0 1 15,0 0-15,1-1 0,20 1 0,-21 0 16,21 21-16,-20-22 0,20 22 15,-21 0-15,21 0 0,-20 21 0,-1 0 16,0 0-16,0 0 0,0 21 16,0 21-16,1-21 0,-22 22 0,21-1 15,-21 0-15,0-20 0,0 20 16,0 0-16,0 1 0,0-22 0,0 0 16,0 21-16,0-21 0,0 1 0,0-1 15,21-21-15,-21 21 0,21-21 31,0 0-15,0 0-16,-21-21 16,0 0-16,22-1 0,-1 1 0,0 0 15,-21-21-15,21 21 0,0-22 16</inkml:trace>
  <inkml:trace contextRef="#ctx0" brushRef="#br0" timeOffset="10707.23">9864 4784 0,'0'-21'0,"0"42"0,-22-21 16,1 21 0,-21 0-16,21 21 0,0 1 15,-22-1-15,22 0 0,0 22 16,-21-22-16,20 1 0,1-1 0,0 0 16,0 1-16,21-1 0,0-21 15,0 21-15,0-20 0,0-1 0,0 0 16,0 0-16,21 0 15,0-21-15,0 0 0,22 0 0,-1 0 16,-21 0-16,22 0 0,-1 0 0,21 0 16,-20-21-16,-1 0 0,0 0 15,1 0-15,-22-1 0,21-20 0,-21 21 16,1-21-16,-22-1 0,0 1 16,0-22-16,0 22 0,0 0 15,-22-22-15,1 22 0,-21 21 0,21-22 16,-22 22-16,1 0 0,0 21 15,-1 0-15,1 0 0,0 0 0,-1 21 16,1 0-16,0 22 0,-1-22 16,22 21-16,0-21 0,-21 22 0,21-22 15,21 21-15,0-21 0,-22 1 16,22-1-16,0 0 0,22-21 16,-1 0-16,21 0 15,-21 0-15,22 0 0,20-21 0</inkml:trace>
  <inkml:trace contextRef="#ctx0" brushRef="#br0" timeOffset="10979.08">10604 4593 0,'0'0'0,"22"-21"0,-22-42 32,0 84-32,-22 21 15,1-21-15,0 22 0,0-1 0,0 0 16,-22 22-16,22-1 0,0 1 15,0-22-15,0 22 0,0-1 0,-1-21 16,22 1-16,-21-1 0,21 0 16,0 1-16,0-22 0,0 0 0,0 21 15,0-20-15,21-1 16,1-21-16,-1 0 16,0 0-16,0 0 0,0 0 0,22 0 15,-22-21-15,0 21 0,21-22 16,-21-20-16,22 21 0,-22-21 0,0 20 15,0-20-15</inkml:trace>
  <inkml:trace contextRef="#ctx0" brushRef="#br0" timeOffset="11163.97">10223 4911 0,'0'0'0,"-63"42"31,84-42-16,0 0-15,0 0 16,1 0-16,20 0 0,-21 0 0,21 0 16,1-21-16,-1 21 0,-21-21 15,22 0-15,-1-1 0,-21 1 0,21 0 16</inkml:trace>
  <inkml:trace contextRef="#ctx0" brushRef="#br0" timeOffset="12119.44">12234 4763 0,'106'-43'31,"-106"22"-31,21 21 0,0 0 16,1-21-16,-1 21 0,0 0 16,0 0-16,0 21 15,0 0-15,-21 22 0,0-22 16,22 21-16,-22 0 0,0 1 16,0-1-16,0 0 0,0 1 0,0-1 15,0 0-15,0-20 0,0 20 16,0-21-16,0 0 0,0 0 15,0 1-15,0-1 0,0 0 0,-22-21 16,22-21 15,0 0-31,0-1 16,0 1-16,0 0 0,0-21 0,0 21 16,0-22-16,0-20 0,22 20 0,-1 1 15,0-21-15,0 20 0,0 1 16,22 0-16,-22 20 0,21-20 15,-21 21-15,22 0 0,-1 21 16,-21 0-16,21 0 0,1 0 0,-22 0 0,0 21 16,0 21-16,0-21 15,1 22-15,-22-1 0,0 0 0,0 22 16,0-22-16,0 1 0,0-1 16,0-21-16,0 21 0,0-20 0,0 20 15,-22-21-15,22 0 0,-21 0 16,21-42 15,0 0-15,0 0-16,0 0 0,21 0 15,1-22-15,20 1 0,-21 0 16,21-1-16,1-20 0,-1 20 0,22 1 16,-22-21-16,0 41 0,1-20 0,-1 0 15,0 21-15,-21 21 0,22 0 16,-22 0-16,0 21 15,-21 0-15,0 21 0,0 1 16,0-1-16,0 0 0,0 1 0,0-1 16,0 0-16,-21 1 0,21-1 15,0 0-15,0 1 0,0-22 0,0 0 16,-21 21-16,21-21 16,0 1-16,0-1 15,21-21 1,0-21-1,21-1-15,-20 1 0,20 0 0,21 0 16,-20 0-16</inkml:trace>
  <inkml:trace contextRef="#ctx0" brushRef="#br0" timeOffset="13343.74">14478 4636 0,'0'-22'0,"0"44"0,0-65 0,0 22 15,0 0-15,-21 21 16,0 0-16,-1 0 0,1 0 15,0 0-15,0 21 16,-21 0-16,20 0 0,1 22 0,-21-1 16,21 0-16,0 1 0,-22 20 0,22-20 15,0 20-15,0-21 0,0 22 16,21-22-16,0 1 0,0-1 0,0-21 16,0 21-16,21-20 0,0-1 15,0 0-15,21 0 0,-20-21 0,20 0 16,0 0-16,1 0 0,-22 0 15,21 0-15,0 0 0,1 0 0,-1-21 16,0 0-16,-20 0 0,20-1 0,-21-20 16,0 0-16,0-1 0,1 1 15,-1 0-15,-21-22 0,0 1 16,0 20-16,0-20 0,0 21 16,0-1-16,-21 22 0,-1-21 0,-20 21 15,21-1-15,-21 1 0,20 21 16,-20 0-16,0 0 0,-1 0 0,-20 0 15,21 21-15,-1 1 0,1 20 0,0-21 16,20 21-16,-20 1 0,21-1 16,21 22-16,0-22 0,0 0 0,0 1 15,0-1-15,0 0 0,21-21 16,0 22-16,0-22 0,22 0 0,-1 0 16,0 0-16,22-21 0,-22 0 15,22 0-15,-22 0 0,22 0 16,-22 0-16,21 0 0,1-21 0,-22 0 15,22 0-15,-22 0 0,22-22 16,-22 22-16,0-21 0,1 0 0,-1-22 16,-21 22-16,0-1 0,0 1 15,1 21-15,-22 0 0,21 0 0,-21 42 32,-21 0-32,-1 0 0,1 21 15,21 1-15,-21-1 0,0 0 16,21 1-16,-21-1 0,21 0 0,0-20 15,0 20-15,0-21 0,0 0 0,0 0 16,0 1-16,0-1 16,21-21-16,-21 21 0,21-21 15,0 0-15,0 0 0,22 0 16,-22 0-16,0-21 0,21 21 0,1-21 16,-22-1-16,21 1 0,1 0 0,-1-21 15,-21-1-15,21 22 0,1-21 16,-1 0-16,-21-1 0,0 1 0,22 0 15,-22 20-15,-21-20 0,21 21 16,0 0-16,-21 42 31,0 0-31,0 0 0,-21 22 0,0-22 16,0 21-16,21-21 16,0 22-16,0-1 0,-21-21 0,21 0 15,-22 22-15,22-22 0,0 0 0,0 0 16,0 0-16,0 0 0,0 1 15,22-1-15,-1-21 0,0 21 0,0-21 16,0 0-16,22 0 0,-22 0 16,21 0-16,0 0 0,1 0 0,-1-21 15,22 0-15,-22-1 0,21 1 16,-20 0-16,-1-21 0,22 21 0,-22-22 16,-21-20-16,21 20 0,-20 1 15,-1-21-15,0 20 0,-21 1 0,0 21 16,0 0-16,0-1 0,0 1 15,0 0-15,-21 21 0,0 0 16,-22 0-16,22 21 0,-21 0 0,21 1 16,-22 20-16,22 0 0,-21 1 15,21-1-15,-1 0 0,22 1 0,0-1 16,0 0-16,0 1 0,0-22 0,0 0 16,22 21-16,-1-21 0,21 1 15,0-1-15,1 0 0,-1-21 0,22 21 16,-22-21-16,21 0 0,1 0 15,-22 0-15,22 0 0,-22 0 0,0 0 16,1-21-16,-1 0 0,0 0 16,-20 21-16,20-22 0,-21-20 15,0 21-15,0 0 0,1 0 0,-1-1 16,0 1-16,0 0 0,-21 0 16,0 0-16,0 0 15,0-1-15,-21 1 16</inkml:trace>
  <inkml:trace contextRef="#ctx0" brushRef="#br0" timeOffset="17408.32">1143 7557 0,'-64'21'32,"43"-21"-17,0 0-15,0 0 0,0 0 0,0 0 16,-1 0-16,22-21 16,-21-1-16,21 1 15,0 0-15,0 0 0,0 0 0,21 21 16,1-21-16,-1-1 0,0 22 15,0 0-15,21 0 0,-20 0 0,20 0 16,-21 0-16,21 22 0,-20-1 16,-1 21-16,0-21 0,0 22 0,-21-22 15,0 21-15,0-21 0,0 22 16,0-1-16,-21-21 0,0 21 16,-22-20-16,22 20 0,0-21 15,-21 21-15,21-20 0,-1-1 16,1 0-16,0-21 0,0 21 0,0-21 15,0 0-15,-1-21 16,22 0-16,0 0 16,0-1-16,0 1 15,22 0-15,-1 21 16,0 0-16,0 0 0,0 0 0,0 0 16,22 0-16,-1 0 0,-21 0 15,22 0-15,-1 21 0,0 0 0,-21 1 16,22-1-16,-22 0 0,0 21 15,-21 1-15,0-22 0,0 21 16,0 0-16,-21 1 0,0-1 16,-22 0-16,22-20 0,-21 20 0,0 0 15,-22-21-15,22 1 0,-1-1 16,1 0-16,0-21 0,-22 0 16,22 0-16,0 0 0,-1 0 0,1 0 15,0-21-15,-1 0 0,1 21 16,21-22-16,-22 1 0,22 0 0,0 0 15,0 0-15,0 0 0,21-1 16,0 1-16,0 0 16,21 0-16,0 21 0,0-21 15,22 0-15,-1-1 0</inkml:trace>
  <inkml:trace contextRef="#ctx0" brushRef="#br0" timeOffset="17604.2">1693 7895 0,'0'0'0,"21"0"0,-42 0 31,0 0-15,0 0-16,42 0 46,0-21-46</inkml:trace>
  <inkml:trace contextRef="#ctx0" brushRef="#br0" timeOffset="18688.58">2942 7535 0,'0'0'0,"0"-21"0,-21 0 0,0 0 15,0-21-15,21 20 0,-22 1 0,22 0 16,0 0-16,0 0 15,-21 21-15,21 21 16,0 0-16,0 21 16,0-20-16,0 20 0,0 0 0,0 1 15,0-1-15,0 0 16,0 1-16,0-1 0,0 0 0,0 1 16,0-1-16,0 0 0,0 1 15,0-1-15,0 0 0,0-21 0,0 1 16,0-1-16,0 0 0,0 0 15,21-21 1,-21-21-16,22 0 0,-1-22 16,-21 22-16,21 0 0,-21-21 15,21-1-15,0 1 0,-21 21 0,21-21 16,1-1-16,-1 1 0,-21 0 16,21 20-16,0-20 0,-21 21 15,21 21 1,0 21-1,-21 0-15,0 22 0,0-22 16,0 0-16,0 0 0,0 21 0,0-20 16,0 20-16,22-21 0,-22 21 15,21-20-15,-21 20 0,21-21 0,-21 0 16,21 22-16,0-43 0,0 21 0,1-21 16,20 0-16,-21 0 0,21 0 15,-20 0-15,20-21 0,0-1 0,1 1 16,-1 0-16,0 0 0,1 0 15,-1-22-15,-21 1 0,21 21 0,-20-21 16,-1-1-16,0 1 16,0 0-16,0-1 0,-21 1 0,21 0 15,-21-1-15,22 22 0,-22 0 0,21-21 16,-21 20-16,0 44 31,0-1-31,0 0 0,0 0 16,-21 21-16,-1-20 0,22 20 0,-21 0 15,0 1-15,21-1 0,0-21 16,0 21-16,0 1 0,0-1 0,0 0 16,0-20-16,0 20 0,0-21 0,0 21 15,21-20-15,0-1 0,1-21 16,-1 0-16,0 0 0,0 0 16,0 0-16,22 0 0,-22-21 15,21 21-15,-21-22 0,0-20 0,22 21 16,-22 0-16,21-22 0,-21 1 0,1 21 15,-1-21-15,0-1 0,0 1 16,0-22-16,-21 22 0,0 0 0,0-1 16,0 1-16,0 21 0,0 0 15,0 0-15,-21 21 0,0 0 0,0 0 16,0 21-16,-1 0 0,1 0 16,-21 21-16,21-20 0,0 20 15,-1 0-15,1 1 0,21-1 0,0-21 16,0 21-16,0 1 0,0-22 15,0 0-15,0 21 0,21-20 0,1-1 16,-1-21-16,21 21 0,-21-21 16,22 0-16,-1 0 0,0 0 0,1 0 15,-1-21-15,0 21 0,22-21 0,-22-1 16,0 1-16,-20 0 0,20 0 16,0 0-16,-21-22 0</inkml:trace>
  <inkml:trace contextRef="#ctx0" brushRef="#br0" timeOffset="21464.02">5863 7832 0,'0'0'15,"0"21"-15,21-21 16,0 0-16,1 0 15,-1 0-15,0-21 0,0 21 0,0-21 16,0-1-16,22 1 0,-22 0 16,0 0-16,21 0 0,-20 0 0,20-22 15,-21 1-15,0 0 0,22-1 0,-22 1 16,0-22-16,0 1 0,0 21 16,-21-22-16,0 1 0,0 20 15,0 1-15,0 0 0,0-1 16,0 1-16,0 21 0,-21 0 0,21-1 15,-21 22-15,0 0 0,0 22 16,-1-1-16,1 0 0,0 21 16,0 22-16,0-22 0,0 22 0,-1 20 15,1-20-15,0-1 0,0 1 16,0-1-16,0 1 0,21-1 0,0-20 16,0 20-16,0-21 0,0-20 0,0 20 15,0-21-15,0 21 0,0-20 16,0-1-16,21-21 31,0 0-31,-21-21 0,21-1 16,0 1-16,0 0 0,-21-21 0,22 21 15,-1-22-15,0 22 0,0-21 16,-21-1-16,21 22 0,0-21 0,1 21 16,-22 0-16,21-1 0,0 22 15,-21 22 1,21-1-16,-21 0 0,0 0 0,0 0 15,21 22-15,0-22 0,-21 0 16,22 21-16,-1-21 0,0 1 0,0-1 16,0 0-16,22 0 0,-22 0 0,21 0 15,0 1-15,1-22 16,-1 0-16,22 0 0,-22 0 0,21 0 16,-20 0-16,20 0 0,1-22 0,-22 1 15,22 0-15,-22 0 0,21 0 16,-20-22-16,-1 22 0,0-21 0,1 21 15,-22-22-15,0 1 0,-21-21 16,0 20-16,0 1 0,0 0 0,0-1 16,0 1-16,0 0 0,-21 20 0,0 1 15,-22 0-15,22 21 0,-21 0 16,0 0-16,20 21 0,-20 0 0,0 22 16,-1-22-16,1 21 15,0 1-15,-1-1 0,1 0 0,21 22 16,-21-22-16,20 0 0,1 1 0,21-1 15,0-21-15,0 22 0,0-22 16,0 21-16,0-21 0,21 0 0,1 1 16,-1-1-16,0-21 0,21 0 0,-21 0 15,22 0-15,-1 0 0,-21 0 16,22-21-16,-1 21 0,-21-22 0,21 1 16,1 0-16,-22 0 0,21 0 15,-21-22-15,1 22 0,-1 0 0,0-21 16,0-1-16,-21 22 0,0-21 0,0 0 15,0 20-15,0 1 0,0 0 16,0 0-16,0 0 0,-21 21 31,21 21-31,-21 0 0,21 0 0,-21 0 16,21 22-16,-22-22 0,22 21 0,0-21 16,0 1-16,0 20 0,0-21 15,0 0-15,0 0 0,0 1 0,22-1 16,-1 0-16,0 0 0,0-21 0,0 0 15,0 0-15,22 0 0,-1 0 16,-21 0-16,22 0 0,-1-21 0,0 0 16,22 21-16,-22-21 0,0-1 15,-20 1-15,20-21 0,-21 21 0,21 0 16,-20-22-16,-1 1 0,-21 0 16,0 20-16,21-20 0,-21 21 15,0 0-15,0 0 0,0-1 0,0 44 16,-21-1-1,0 0-15,21 0 0,-22 21 16,1-20-16,0 20 0,21 0 0,-21-21 16,0 22-16,21-22 0,0 21 0,0-21 15,-21 1-15,21-1 0,0 0 16,-22-21-16,22 21 0,22-21 31,-1 0-31,0-21 16,-21 0-16,21 0 0,0-1 15,0 1-15,-21 0 0,22-21 16,-1 21-16,0-22 0,0 1 0,0 21 16,-21-22-16,21 1 0,1 21 0,-1 0 15,-21 0-15,21 21 16,0 21-16,-21 0 0,0 0 16,0 0-16,0 22 0,0-22 0,21 21 15,0-21-15,1 22 0,-22-22 16,21 0-16,0 21 0,-21-21 15,21 1-15,0-1 0,0-21 0,1 21 16,-1-21-16,0 0 0,21 0 0,-21 0 16,22 0-16,-22 0 0,21 0 15,1 0-15,-1-21 0,0 21 16,1-21-16,-1-1 0,-21 1 0,21-21 16,1 21-16,-22-22 0,21 1 0,1 0 15,-22-1-15,21 1 0,0 0 16,-20 21-16,-1-1 0,21 1 0,-21 0 15,0 21-15,1 0 0,-22 21 16,21 0-16,-21 1 0,0-1 16,0 0-16,0 21 0,0-21 15,0 1-15,0-1 0,0 0 0,0 0 16,0 0-16,0 0 0,21-21 0,-21 22 16,21-22-1,0 0-15,0 0 16,-21-22-1,0 1-15,0 0 0,0 0 16,0 0-16,0 0 0,0-22 16,0 22-16,0-21 0,0 21 0,0-1 15,-21 1-15,0 0 0,0 0 0,0 21 16,0 0-16,-1 0 0,1 0 16,-21 0-16,21 0 0,-22 21 15,22 21-15,-21-20 0,21-1 0,-22 21 16,22-21-16,0 22 0,0-1 15,0-21-15,0 21 0,21-20 0,-22 20 16,22-21-16,0 0 0,0 0 0,0 1 16,0-1-16,22 0 0,-1 0 15,0-21-15,0 0 0,0 21 0,0-21 16,22 0-16,-22 0 0,0 0 0,21 0 16,-20-21-16,20 21 0,-21-21 15,0 21-15,0-21 0,22 0 0,-22-1 16,0-20-16,-21 21 0,21-21 0,0-1 15,1 1-15,-1 0 16,0-22-16,-21 22 0,21-22 0,-21 1 16,21-1-16,-21 1 0,0 20 15,21 1-15,-21 0 0,22-1 0,-22 22 16,0 0-16,0 0 0,0 0 0,-22 42 31,1 0-31,21 0 0,0 0 16,-21 22-16,0-1 0,21 22 15,-21-22-15,21 21 0,0 1 0,0-22 16,0 22-16,0-22 0,0 22 0,0-22 16,0 0-16,0 1 0,0-22 15,0 21-15,0-21 0,0 0 16,21 1-16,0-1 0,0 0 0,0-21 16,1 0-16,-1 0 0,21 0 15,-21 0-15,22 0 0,-1 0 0,-21-21 16,21 21-16,1-21 0,-1-1 0,-21 1 15,22 0-15,-1-21 0,0-1 16,-21 1-16,22 0 0,-22-1 0,0-20 16,21-1-16,-20 1 0,-1-1 15,0 22-15,-21-21 0,21 20 16,-21 1-16,0 0 0,21 20 0,-21 1 0,0 0 16,-21 21-1,0 0-15,0 0 16,0 0-16,21 21 0,-22 0 0,1 22 15,0-1-15,0 0 0,0 1 16,0-1-16,21 22 0,0-22 0,-22 21 16,22-20-16,-21-1 0,21 0 0,0 1 15,0-1-15,0 0 0,0-20 16,0 20-16,21-21 0,1 0 0,-1 0 16,0-21-16,0 22 0,0-22 0,22 21 15,-22-21-15,0 0 0,21 0 16,-21 0-16,22 0 0,-1-21 0,-21-1 15,22 1-15,-1 21 0,0-21 0,1-21 16,-1 21-16,-21-1 16,21-20-16,1 0 0,-22 21 0,0-22 15,0 1-15,0 0 0,1-1 0,-22 22 16,0-21-16,0 21 0,-22 21 16,1 0-16,0 0 15,0 21-15,0 0 0,0 0 0,-1 21 16,1-20-16,0 20 0,0 0 15,21-21-15,0 22 0,0-22 0,0 21 16,0-21-16,0 22 0,0-22 16,0 0-16,21 0 0,0-21 0,0 21 15,1 1-15,20-22 0,-21 0 16,21 0-16,1 0 0,-1 0 0,0 0 16,1-22-16,-1 1 0,0 21 15,1-21-15,-1 0 0,0-21 0,-20 20 16,20-20-16</inkml:trace>
  <inkml:trace contextRef="#ctx0" brushRef="#br0" timeOffset="21883.86">12594 7197 0,'0'0'0,"0"-21"15,0 42 1,0 0-16,0 0 16,-21 0-16,21 22 0,-21-22 15,21 21-15,0 0 0,0-20 0,-21 20 16,-1 0-16,22-21 0,-21 22 16,21-22-16,0 0 0,-21 0 0,21 0 15,-21 1-15,21-1 0,0-42 47,0-1-47,21 1 0,-21 0 16</inkml:trace>
  <inkml:trace contextRef="#ctx0" brushRef="#br0" timeOffset="22260.64">12636 6858 0,'0'0'0,"0"-21"0,-21 21 15,0 21 1,0 0-16,21 0 0,-21 1 0,21-1 16,-21 0-16,21 21 0,0-21 0,0 1 15,0-1-15,0 0 0,0 0 16,0 0-16,21-21 0,0 0 16,0 0-16,0 0 0,0 0 15,1 0-15,20 0 0,-21-21 16,0 21-16,0-21 0,1 0 0,-1 0 15,0-1-15,0 1 0,-21 0 16,0-21-16,0 21 0,0-22 0,0 22 16,0-21-16,-21 21 0,0-1 15,0 1-15,-1 21 0,1 0 0,0 0 16,0 0-16,0 0 0,0 21 0,-1 1 16,1-1-16,0 21 0,0-21 15,0 22-15,21-22 0,0 0 0,0 21 16,0-21-16,0 22 0,0-22 15,0 0-15,0 0 0,0 0 16,21 1-16,0-1 0,21-21 0,-20 0 0,20 0 16</inkml:trace>
  <inkml:trace contextRef="#ctx0" brushRef="#br0" timeOffset="22531.49">13356 6816 0,'0'0'0,"0"-43"0,0 22 0,0 0 15,0 42 1,-21-21-16,0 43 16,0-22-16,-1 0 15,1 21-15,0 1 0,0-1 0,-21 0 16,20 1-16,1 20 0,-21-21 0,21 1 16,0 20-16,-1-20 0,1-1 15,0 0-15,21 1 0,0-22 0,0 21 16,0-21-16,0 0 0,0 1 15,21-1-15,0-21 0,1 0 0,-1 21 16,0-21-16,21 0 0,-21 0 0,1 0 16,-1-21-16,21 0 0,-21 21 15,0-22-15,-21 1 0</inkml:trace>
  <inkml:trace contextRef="#ctx0" brushRef="#br0" timeOffset="22712.12">12975 7197 0,'0'0'0,"-21"0"0,0 0 0,0 0 16,42 0 15,0 0-31,0 0 0,0 0 16,0-21-16,22 21 0,-1 0 0,-21 0 16,22 0-16,-1-22 0,0 22 15,-21-21-15,22 0 0,-22 21 0,0-21 16</inkml:trace>
  <inkml:trace contextRef="#ctx0" brushRef="#br0" timeOffset="24979.82">15240 7112 0,'0'0'15,"0"-21"-15,0 0 0,0 0 0,0-22 0,21 22 16,0 0-16,-21-21 0,0 20 16,0-20-16,21 21 0,-21 0 0,0-22 15,0 22-15,0 0 0,0 0 16,-21 42 0,0 0-1,0 22-15,0-1 0,0 0 0,21 1 16,-22-1-16,1 21 0,21 1 15,-21-22-15,21 22 0,0-1 16,0-20-16,0 20 0,0-21 0,0 1 16,0-1-16,0-21 0,0 22 0,0-22 15,21 0-15,0-21 0,1 21 16,-1-21-16,0 0 0,21 0 0,-21 0 16,22 0-16,-22-21 0,21 0 15,1 0-15,-1-1 0,-21-20 0,21 0 16,1 21-16,-1-43 0,-21 22 15,22-22-15,-22 22 0,0-22 0,0 22 16,0-21-16,0-1 0,1 1 16,-1 20-16,0-20 0,-21-1 15,0 22-15,0 0 0,0 20 0,0 1 16,0 0-16,0 42 16,-21 0-16,0 1 0,-1 20 15,1 0-15,21 1 0,-21-1 16,21 21-16,-21-20 0,21-1 0,-21 22 15,21-22-15,0 21 0,0-20 0,0-1 16,0 0-16,0 1 0,0-22 16,21 21-16,0-21 0,0 1 0,0-1 15,1 0-15,-1-21 0,21 0 16,-21 0-16,0 0 0,22 0 16,-1 0-16,0-21 0,1 21 0,-22-21 15,42-1-15,-20-20 0,-1 21 16,0-21-16,1-1 0,-1 1 0,-21 0 15,22 20-15,-22-20 0,0 21 16,0 0-16,-21 0 0,0-1 0,-21 22 16,0 0-1,0 0-15,-1 22 0,-20-1 16,21 0-16,0 0 0,0 21 0,-1-20 16,22 20-16,0-21 0,0 21 15,0-20-15,0 20 0,0-21 16,22 0-16,-1 0 0,0 1 0,-21-1 15,21 0-15,0-21 0,0 0 16,1 21-16,-1-21 16,-21-21-16,0 0 15,0 0-15,-21-1 16,21 1-16,-22 0 0,1 0 0,0 0 16,21 0-16,-21-1 0,0 22 15,0 0-15,-1 0 16,1 0-16,0 22 15,21-1-15,0 0 16,0 0-16,0 0 0,0 0 16,21 1-16,0-22 0,1 21 15,-1 0-15,21-21 0,-21 0 0,0 0 16,1 0-16,20 0 0,-21 0 0,21 0 16,1 0-16,-1 0 0,0 0 15,1-21-15,-1 0 0,0 21 0,1-22 16,-1 1-16,0-21 0,-20 21 15,20 0-15,-21-22 0,0 1 0,0 21 16,1-22-16,-22 22 0,21 0 0,-21 0 16,0 0-16,0 0 15,-21 21-15,-1 0 16,1 0-16,0 0 0,0 21 16,21 0-16,-21 0 0,0 21 0,21-20 15,0-1-15,0 21 0,0-21 0,0 22 16,0-22-16,0 0 0,0 0 15,21 0-15,0 0 0,0 1 0,0-22 16,0 0-16,1 21 0,20-21 16,0 0-16,1 0 0,-1 0 0,0 0 15,22 0-15,-22-21 0,22-1 16,-22 1-16,0 0 0,-21 0 0,22 0 16,-22 0-16,0-22 0,0 22 15,0-21-15,-21 21 0,0-22 16,0 22-16,0 0 0,0 0 0,0 0 15,0 42 1,-21 0-16,0 0 16,0 21-16,21-20 0,-21 20 0,0 0 15,-1 1-15,22-22 0,-21 21 16,21-21-16,-21 0 0,21 1 0,-21-1 16,21 0-16,0 0 15,0-42 16,21 0-31,0 0 16,0-1-16,1 1 0,-1 0 0,-21-21 16,42 21-16,-21-22 0,0 1 0,1 0 15,-1-1-15,0 22 0,0 0 16,0-21-16,0 20 0,1 22 0,-1 0 16,-21 22-1,0-1-15,0 0 0,0 21 16,0-21-16,0 22 0,0-22 15,0 21-15,0 1 0,0-22 0,0 0 16,0 21-16,21-21 0,0 1 0,0-1 16,22-21-16,-22 21 0,21 0 15,0-21-15,1 0 0,-1 0 16,22 0-16,-22 0 0,21 0 0,1 0 16,-22-21-16,22 0 0,-22 0 15,0-1-15,1 1 0,-1-21 0,0 21 16,-20-22-16,-1 1 0,0 0 15,0-1-15,-21 1 0,0 21 0,0-21 16,0 20-16,0 1 0,-21 21 16,0 0-16,-22 0 0,22 0 0,-21 0 15,0 0-15,-1 0 0,-20 21 0,20 1 16,1-1-16,21 0 16,-21 21-16,-1-21 0,22 22 0,0-22 0,21 0 15,0 0-15,0 22 16,0-22-16,42 0 0,-21 0 15,1-21-15,20 0 0,0 0 0,1 0 16,-22 0-16,21 0 0,0 0 16,-20 0-16,20-21 0,-21 21 0,0-21 15,0 0-15,1-1 0,-1 1 16,0 0-16,-21-21 0,0 21 0,21-1 16,-21 1-16,0 0 0,0 0 15,0 42 1,-21 0-16,0 0 15,0 22-15,-1-22 16,22 21-16,-21 1 0,0-1 0,0 21 16,0-20-16,21-1 0,0 22 0,0-22 15,0 21-15,0-20 0,0 20 16,0 1-16,0-1 0,0 1 0,0-1 16,0 1-16,0-1 0,0-20 15,0 20-15,0 1 0,0-1 0,0-21 16,0 22-16,-21-22 0,21 22 0,-22-22 15,1 22-15,0-22 0,0 0 16,0 22-16,0-22 0,-1-21 0,1 22 16,-21-22-16,21 0 0,0 0 15,-1 0-15,1-21 0,0 0 0,0 0 16,0 0-16,0-21 0,-1 0 16,1 0-16,0 0 0,0-22 0,0 22 15,0-21-15,-1-1 0,1 1 0,21 21 16,-21-21-16,0-22 0,21 22 15,0-1-15</inkml:trace>
  <inkml:trace contextRef="#ctx0" brushRef="#br0" timeOffset="25191.7">17505 6773 0,'0'0'0,"-21"0"0,-64-21 31,64 21-31,0 0 0,-1 0 16,22 21-16,-21-21 0,0 0 0,0 22 16</inkml:trace>
  <inkml:trace contextRef="#ctx0" brushRef="#br0" timeOffset="26239.15">20129 7133 0,'0'0'15,"0"21"-15,22-21 16,20-21-16,-21 0 0,21 21 15,22-21-15,-1 0 0,1 0 16,-1-1-16,22 1 0,-21 0 0,-1-21 16,1 21-16,-1-22 0,1 1 15,-22 0-15,0-1 0,1 1 0,-22-22 16,21 1-16,-21 21 0,0-22 16,-21 22-16,0-1 0,0 1 15,0 0-15,0 21 0,-21-22 0,0 43 16,0-21-16,-21 21 0,20 0 15,1 21-15,-21 0 0,21 1 0,-22 20 16,1 21-16,0 22 0,21-21 16,-22 20-16,1 1 0,21 0 0,-22-1 15,1 22-15,21 0 0,-21-21 16,20 20-16,-20 1 0,21 0 0,0 0 16,0 0-16,-1 0 0,1 21 0,21-22 15,-21 1-15,0 0 0,21 21 16,0-21-16,-21 0 0,0 0 0,-1-1 15,1 1-15,0-21 0,0 0 16,21-1-16,0-20 0,0-1 0,0 1 16,0-22-16,0 0 0,21-20 15,-21 20-15,42-21 0,-20-21 0,20 0 16,-21 0-16,21 0 0,22-21 0,-22 0 16,22 0-16,-1-22 0,1 22 15,-1-21-15,1-1 0,-1-20 0,-20 21 16,20-22-16,1-21 0,-22 22 0,21-22 15,-20 1-15,-1-1 0,-21-21 16,0 21-16,-21-20 0,0-1 0,0 0 16,0 0-16,-21 0 0,0 22 15,0-22-15,-21 21 0,20-21 16,-20 43-16,0-22 0,-1 22 0,22-1 16,-42 22-16,20-1 0,1 1 15,21 21-15,-21 0 0,-1 21 0,22 0 16,42 21-1,0-21-15,22 0 16,-1 0-16,22 0 0,-1 0 16,-21 0-16,22 0 0,-1-21 0,1 21 15,-1-21-15,1-1 0,-1 1 0,-20 0 16,20 0-16,-20 0 0,-22 0 16,21-1-16,-21-20 0,0 21 0,-21 0 15,0 0-15,0-1 16,0 1-16,-21 21 0,0 0 15,0 0-15,0 0 0,0 21 16,-1 1-16,1-1 0,0 0 0,0 0 16,0 0-16,0 22 0,-1-22 0,22 0 15,0 21-15,-21-21 0,21 1 16,0-1-16,0 0 0,0 0 0,0 0 16,0 0-16,0-42 31,21 21-16,-21-21-15,0-21 0,22 21 0</inkml:trace>
  <inkml:trace contextRef="#ctx0" brushRef="#br0" timeOffset="26400.06">21653 6710 0,'0'0'16,"22"-21"-16,-22 0 0,-22 21 31,1 0-31,0 21 0,21 0 15,-21 0-15,21 0 0,0 0 16,0 1-16,0-1 16,21 0-16,0-21 0,0 0 0,1 21 15</inkml:trace>
  <inkml:trace contextRef="#ctx0" brushRef="#br0" timeOffset="27315.45">21971 6922 0,'0'0'0,"0"21"0,-42 85 32,42-85-32,-22 21 0,1-21 0,0 0 15,21 1-15,0-1 0,0 0 0,-21 0 16,21 0-16,-21-21 16,21 21-16,0-42 31,0 0-31,21 21 15,0-21-15,-21 0 0,21 0 0,0-22 16,1 22-16,-1 0 0,0 0 16,0-22-16,21 22 0,-20 0 0,-1 0 15,0 0-15,0 0 0,0 21 16,0 0-16,1 0 0,-1 0 16,-21 21-16,0 0 15,21 0-15,-21 0 0,0 0 0,21 1 16,-21 20-16,21-21 0,-21 21 0,21-20 15,1-1-15,-22 21 0,21-21 16,0 0-16,0 1 0,21-1 16,-20 0-16,20-21 0,-21 21 15,21-21-15,1 0 0,-1 0 0,0 0 16,1 0-16,-1 0 0,-21 0 16,22-21-16,-1 0 0,-21 21 0,21-43 15,-20 22-15,-1 0 0,0-21 0,0 21 16,0-22-16,-21 1 0,0 0 15,0 20-15,0-20 0,0 0 0,0-1 16,0 1-16,0 21 0,-21-21 16,0 20-16,0 1 0,0 21 15,-1 0-15,1 0 0,-21 0 0,0 0 16,20 21-16,-20 1 0,0-1 0,-1 21 16,22-21-16,-21 22 0,21-22 15,0 21-15,-1 0 0,1-20 16,21 20-16,0-21 0,0 0 0,0 22 15,0-22-15,0 0 0,21-21 16,1 21-16,-1 0 0,0-21 0,0 0 16,0 0-16,0 0 0,1 0 15,20 0-15,-21-21 0,0 0 0,0 0 16,22 0-16,-22-1 0,0-20 0,0 21 16,22-21-16,-22-1 15,0 1-15,0 0 0,0-22 0,0 1 16,1-1-16,20-21 0,-21 22 15,0-1-15,0 1 0,1-1 0,-22 1 16,0 21-16,21-1 0,-21 22 16,0-21-16,-21 42 15,-1 42 1,1-21-16,-21 43 0,21-1 0,0 1 16,-1-1-16,-20 1 0,21-1 0,0 1 15,0-1-15,-1 1 0,22-22 16,0 22-16,0-22 0,0 0 0,0 1 15,0-22-15,0 21 16,22 0-16,-1-20 0,-21-1 0,21 0 16,0 0-16,0 0 0,0-21 15,1 0-15,-1 0 0,0 0 16,21-21-16,-21 0 0,1 0 0,-1 0 16,0-1-16,0-20 0</inkml:trace>
  <inkml:trace contextRef="#ctx0" brushRef="#br0" timeOffset="28039.44">23834 6625 0,'0'0'15,"-22"0"-15,1 0 0,0 0 0,0 0 0,63 0 31,-21 0-31,1 0 16,20-21-16,0 0 0,1 21 0,-1-21 16,0 0-16,1-1 0,-1 1 15,0 0-15,1 0 0,-1 0 0,-21 0 16,0-22-16,0 22 0,-21 0 16,0 0-16,0 0 0,0-1 0,-21 22 15,-21 0-15,0 0 0,-1 0 16,-20 0-16,20 22 0,-20-1 15,-1 0-15,-20 0 0,20 21 0,1-20 16,20 20-16,-20-21 0,21 21 0,20 1 16,-20-22-16,21 0 0,21 0 15,0 0-15,0 1 0,0-1 16,42 0-16,-21-21 0,1 0 16,20 0-16,0 0 0,1 0 15,-1 0-15,0 0 0,1 0 0,-1 0 16,-21 0-16,0 0 0,0 0 15,1 0-15,-44 0 16,1 21-16,-21 0 16,0 0-16,-1 1 15,1-1-15,0 0 0,-1 21 0,-20-21 16,20 1-16,22 20 0,-21-21 16,0 21-16,20 1 0,22-22 0,0 21 15,0-21-15,0 1 0,0-1 0,0 21 16,22-42-16,-1 21 0,0 0 15,21-21-15,1 0 0,-1 0 0,21 0 16,-20 0-16,20 0 0,-20 0 16,20-21-16,-21 0 0,22 0 0,-22 0 15,22-22-15,-22 22 0,22-21 16</inkml:trace>
  <inkml:trace contextRef="#ctx0" brushRef="#br0" timeOffset="28320.28">24955 6181 0,'0'0'0,"22"-43"0,-22-20 0,0 21 16,0-1-16,0 22 0,0 0 16,-22 21-16,-20 0 0,21 0 0,-21 21 15,-1 0-15,1 22 0,0-1 16,-1 0-16,1 22 0,21-1 0,-22 1 16,22 20-16,-21 1 0,21-21 15,0 20-15,-1-20 0,22-1 0,-21 1 16,0-1-16,0-20 0,21-1 15,0 21-15,-21-20 0,21-1 16,-21-21-16,21 22 0,-22-22 0,22 0 16,0 0-16,0 0 0,0 0 15,22-21 1,-1 0-16,0-21 0,0 0 16,0-21-16,0 21 0,1-1 0,20-20 15</inkml:trace>
  <inkml:trace contextRef="#ctx0" brushRef="#br0" timeOffset="28696.07">24701 6922 0,'0'0'16,"0"21"15,22-21 1,-1 0-32,0 0 0,0 0 15,0 0-15,0 0 0,22 0 16,-22 0-16,0-21 0,21 21 0,-20-22 15,-1 1-15,0 21 0,0-21 0,0 0 16,0 0-16,-21 0 0,0-1 16,0 1-16,0 0 0,0 0 0,-21 21 15,-21 0-15,21 0 16,-22 0-16,22 21 0,-21-21 0,0 42 16,-1-20-16,1-1 0,21 0 15,-22 0-15,22 21 0,0-20 16,21-1-16,0 0 0,0 0 0,0 0 15,0 0-15,21 1 0,0-1 16,1 0-16,-1-21 0,21 21 0,-21-21 16,22 0-16,-1 0 0,0 0 15,-21 0-15,22 0 0,-1 0 0,0 0 16,1-21-16,-1 0 0,-21 0 0,22-1 16,-22 1-16,21 0 0,-21-21 15</inkml:trace>
  <inkml:trace contextRef="#ctx0" brushRef="#br0" timeOffset="30275.81">25506 6710 0,'0'-21'0,"0"42"0,-21-21 32,-1 21-32,1 0 0,0 0 15,0 1-15,0-1 0,0 0 0,-1 21 16,22-21-16,-21 1 0,21-1 16,-21 0-16,21 0 0,0 0 0,0 0 15,0 1-15,0-1 16,0-42 31,0-1-47,0 1 0,0 0 15,21 0-15,0 0 0,-21 0 16,22-22-16,-1 22 0,0-21 16,0-1-16,0 1 0,0 21 0,1-21 15,-1 20-15,21 1 0,-21 0 16,22 21-16,-22 0 0,0 0 0,0 0 15,21 21-15,-20 0 0,-22 1 16,21-1-16,-21 21 0,21-21 0,-21 0 16,0 22-16,0-22 0,0 0 15,0 0-15,0 22 0,0-22 0,-21 0 16,21 0-16,-21 0 0,-1 0 16,22 1-16,0-44 62,0 1-62,22 0 16,-1 0-16,0 0 0,0 0 15,21-22-15,1 22 0,-1-21 0,0-1 16,1 22-16,-1-21 0,0 0 16,1 20-16,-1 1 0,0 0 0,-20 0 15,20 21-15,-21 0 0,0 0 16,-21 21-16,0 0 0,0 0 0,0 1 15,0 20-15,0-21 0,-21 21 16,0-20-16,0 20 0,21-21 0,-21 0 16,-1 22-16,22-22 0,0 0 15,0 0-15,0 0 0,0 0 16,0 1-16,22-22 0,-1 21 0,0-21 16,0 21-16,0-21 0,22 0 0,-22 0 15,21 0-15,0 0 0,1 0 16,-1 0-16,0 0 0,1 0 0,-1-21 15,22 0-15,-22-1 0,-21 1 16,21 0-16,1-21 0,-22 21 0,0-22 16,0 1-16,0 0 0,-21 20 15,0-20-15,0 0 0,0 21 0,0-1 16,0 1-16,-21 21 0,0 0 16,0 0-16,-21 0 0,20 21 15,1 1-15,-21 20 0,21-21 0,0 21 16,-1-20-16,1 20 0,0-21 15,21 21-15,0-20 0,0-1 0,0 0 16,0 0-16,0 0 0,0 0 16,42 1-16,-20-1 0,20-21 15,0 0-15,1 21 0,-1-21 0,21 0 16,-20 0-16,-1 0 0,22 0 16,-22 0-16,0-21 0,-21 0 15,22-1-15,-22 1 0,21 0 0,-21 0 16,1-21-16,-1 20 0,0-20 15,-21 21-15,21-21 0,-21 20 0,21 1 16,-21 0-16,0 42 31,-21 0-31,0 1 0,0-1 16,0 0-16,21 21 0,-22-21 0,1 1 16,0-1-16,21 0 0,-21 0 15,21 0-15,0 0 0,0 1 16,-21-22-16,21-22 47,21 22-47,0-21 15,-21 0-15,21 0 0,0 0 0,1 0 16,20-1-16,-21-20 0,0 21 16,22-21-16,-22 20 0,0 1 0,21-21 15,-21 21-15,1 21 0,-1-21 0,0 21 16,0 0-16,0 0 0,-21 21 15,0 0-15,0 0 0,0 0 16,0 22-16,0-22 0,0 0 16,0 21-16,0-21 0,0 1 15,0-1-15,0 0 0,21 0 0,1 0 16,-1-21-16,0 21 0,0 1 16,21-22-16,-20 0 0,-1 0 0,21 0 15,-21 0-15,0 0 0,22 0 16,-22 0-16,0 0 0,0-22 0,0 1 15,1 0-15,-1 0 0,0 0 16,0 0-16,0-22 0,0 1 0,1 0 16,-1-1-16,0 1 0,0-22 0,0 1 15,0 21-15,22-22 0,-22 22 16,0-1-16,0 1 0,0 0 0,1 21 16,-22-1-16,0 1 15,0 0-15,-22 42 16,1 0-16,0 1 15,0 20-15,-21 0 0,20 1 0,-20-1 16,21 0-16,-21 1 0,20-1 16,1 0-16,0 1 0,0-1 0,0 0 15,0 1-15,21-1 0,-22-21 16,22 21-16,0-20 0,0-1 0,0 21 16,0-21-16,0 0 0,0 1 15,22-1-15,-1-21 0,0 0 16,0 0-16,0 21 0,0-21 0,1 0 15,-1 0-15,21 0 0,-21 0 16,0-21-16,22 0 0,-22 21 16,0-22-16,0 1 0,0 0 0,1 0 15</inkml:trace>
  <inkml:trace contextRef="#ctx0" brushRef="#br0" timeOffset="30487.44">28046 6583 0,'0'0'0,"0"-21"31,21 21-31,0 0 0,0 0 0,0 0 0,22 0 16,-22 0-16,21 0 0,-21 0 16,22 0-16,-22 0 0,21 0 15,-21 0-15,22 0 0,-22 0 0,0-21 16,0 21-16,0 0 15,1-22-15,-1 22 0</inkml:trace>
  <inkml:trace contextRef="#ctx0" brushRef="#br0" timeOffset="30823.25">29485 6244 0,'0'0'16,"-21"0"0,0 0-16,0 0 15,-1 0-15,1 21 0,-21 22 0,21-22 16,0 21-16,-1 1 0,1-1 16,0 0-16,-21 1 0,42-1 0,-21 0 15,-1 22-15,1-22 0,21 0 16,0 1-16,0-22 0,-21 21 0,21 1 15,0-22-15,0 0 0,0 0 16,0 21-16,0-20 0,0-1 16,0 0-16,21-21 0,0 0 15,1 0-15,-1 0 16,21 0-16,-21 0 0,0 0 0,22 0 16,-22-21-16,21 0 0,1-1 15,-1 1-15</inkml:trace>
  <inkml:trace contextRef="#ctx0" brushRef="#br0" timeOffset="31111.08">30205 6308 0,'0'0'0,"21"0"31,0 0-31,0 21 0,22-21 16,-22 21-16,0 0 0,21 0 0,-21 22 15,1-22-15,-1 0 0,0 21 16,-21-20-16,0 20 0,0-21 0,0 21 16,0-20-16,-21 20 0,0-21 15,-1 21-15,1-20 0,0-1 0,-21 0 16,21 0-16,-1 0 0,-20 0 16,21 1-16,0-22 0,0 21 0,-1 0 15,1-21-15,0 0 16,0 21-16</inkml:trace>
  <inkml:trace contextRef="#ctx0" brushRef="#br0" timeOffset="31287.98">30438 6985 0,'-22'0'47,"1"0"-32,0 0-15,0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1:57:27.26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1291 953 0,'0'0'0,"0"-22"0,0 1 0,0 0 0,0 0 16,0 0-16,0 0 16,0-1-16,-21 22 15,21-21-15,0 42 16,0 1 0,0-1-16,0 0 0,0 21 15,0 1-15,0-1 0,0 21 0,0-20 16,0-1-16,0 22 0,0-22 15,0 21-15,0 1 0,0-22 16,-21 22-16,21-1 0,0 1 0,0-22 16,-21 22-16,21-22 0,-22 0 15,22 1-15,-21-1 0,21-21 16,0 0-16,0 0 0,0-42 31,0 0-31,0 0 16,0-21-16,0-1 0,0-20 15,0 20-15</inkml:trace>
  <inkml:trace contextRef="#ctx0" brushRef="#br0" timeOffset="268.83">1249 889 0,'0'0'0,"-21"0"0,21-21 0,-22 21 16,22-21-1,22 21 1,-1-21-16,0 21 16,21-22-16,1 22 0,-22 0 15,21 0-15,0-21 0,1 21 0,20 0 16,-20 0-16,-1 0 0,-21 0 16,21 0-16,-20 0 0,20 0 0,-21 0 15,0 0-15,0 0 0,-21 21 31,-42 1-15,21-1-16,0-21 0</inkml:trace>
  <inkml:trace contextRef="#ctx0" brushRef="#br0" timeOffset="508.67">1185 1461 0,'21'0'16,"1"0"-16,-1 0 0,0 0 15,21 0-15,-21 0 0,1 0 16,20 0-16,-21 0 0,0-22 0,22 22 16,-22 0-16,0 0 15,0 0-15,0 0 31,0 0-31</inkml:trace>
  <inkml:trace contextRef="#ctx0" brushRef="#br0" timeOffset="761.6">1863 1461 0,'0'0'0,"-22"105"32,22-62-32,-21-22 15,0 0-15,21 0 0,0 0 0,0 1 16,-21-1-16,21 0 0,-21 0 16,21 0-16,-21-21 0,21 21 15,0-42 1,0 0-1,0 0-15,0 0 16</inkml:trace>
  <inkml:trace contextRef="#ctx0" brushRef="#br0" timeOffset="1113.78">1841 1270 0,'0'0'0,"0"64"32,22-64-17,-1 0 1,0 0-16,0 0 0,0 0 16,0-22-16,1 22 15,-22-21-15,0 0 16,0 0-16,0 0 0,0 0 15,0-1-15,0 1 0,0 0 16,-22 21-16,1 0 0,0 0 16,0 0-16,0 0 0,0 21 15,-1-21-15,22 21 0,-21 1 16,21-1-16,0 0 16,0 0-16,0 0 0,21-21 15,1 0-15,-1 0 16</inkml:trace>
  <inkml:trace contextRef="#ctx0" brushRef="#br0" timeOffset="1404.68">2392 847 0,'0'0'15,"0"-21"-15,-21 21 16,21 21-16,-22 0 15,22 0-15,0 0 0,-21 22 16,0-1-16,21 0 0,0 1 0,-21-1 0,0 0 16,0 1-16,21-1 15,0 0-15,-22 1 0,22-1 0,-21 0 16,21 22-16,-21-22 0,21 0 0,-21 1 16,21-1-16,0 0 0,0 1 15,0-1-15,-21-21 0,21 0 0,0 22 16,0-22-16,0 0 15,21-21 1,-21-21-16,21 0 0,0 0 16</inkml:trace>
  <inkml:trace contextRef="#ctx0" brushRef="#br0" timeOffset="1793.86">2371 1545 0,'21'21'31,"0"-21"-31,0 0 0,0 0 16,0 0-16,1 0 0,-1-21 16,0 0-16,0 21 0,-21-21 0,21 21 15,0-21-15,1 0 0,-1 21 0,-21-22 16,0 1-16,0 0 15,21 21-15,-21-21 0,-21 21 16,0 0 0,-1 0-16,-20 21 0,21 0 15,0 0-15,0-21 0,-22 43 16,22-22-16,0 0 0,0 21 0,0-20 16,21 20-16,0-21 0,0 21 0,0-20 15,0-1-15,0 0 0,0 0 16,21 0-16,0-21 0,0 21 0,0-21 15,22 0-15,-1 0 16,-21 0-16,21 0 0,1 0 0,-1-21 0,0 21 16,-20-21-16,20 0 15</inkml:trace>
  <inkml:trace contextRef="#ctx0" brushRef="#br0" timeOffset="2344.92">3789 1566 0,'21'-21'16,"-42"42"-16,63-42 0,-21 0 0,0 21 0,1-21 16,-1 21-16,-21-21 0,21 0 15,0 21-15,-21-22 0,0 1 0,0 0 16,0 0-16,0 0 15,0 0-15,-21 21 0,0-22 16,-22 22-16,22 0 0,0 0 16,-21 0-16,-1 0 0,1 22 0,0-22 15,-1 21-15,1 0 0,0 0 16,21 21-16,-22-20 0,1 20 0,21-21 16,0 0-16,21 22 0,0-1 15,0-21-15,0 21 0,0-20 0,0 20 16,0-21-16,0 0 0,21 0 15,0-21-15,0 22 0,0-22 16,22 0-16,-22 0 0,21 0 0,-21 0 16,22 0-16,-1-22 0,0 1 0,1 21 15,-1-42-15,-21 21 0,21 0 0,1-22 16,-22 22-16,21-21 0,1-1 16,-22 1-16,42-43 0,-42 43 15,1 0-15</inkml:trace>
  <inkml:trace contextRef="#ctx0" brushRef="#br0" timeOffset="2568.79">4233 1058 0,'0'0'0,"21"-63"15,-21 21-15,0-1 0,0 1 0,0 21 16,0 0-16,0-1 0,-21 22 16,0 0-16,0 43 15,0-22-15,21 21 16,-21 1-16,-1 20 0,22-21 0,-21 22 16,0-22-16,21 22 15,0-22-15,-21 0 0,21 1 0,-21-1 16,21 0-16,0 1 0,0-1 15,0-21-15,0 22 0,0-22 0,0 0 16,0 0-16,0 0 0,0 0 16,21-21-16,0 0 0,0 0 0,0 0 15,1 0-15,-1-21 0,0 0 16,0 0-16</inkml:trace>
  <inkml:trace contextRef="#ctx0" brushRef="#br0" timeOffset="3017.06">4508 1355 0,'-21'0'31,"0"21"-31,0 0 0,0 0 16,0-21-16,-1 21 0,22 1 16,-21-1-16,0 0 0,0 21 0,21-21 15,0 1-15,0-1 0,0 21 16,0-21-16,0 0 0,0 1 0,0-1 15,0 0-15,21-21 16,0 0-16,0 0 0,1 0 0,20 0 16,-21 0-16,21 0 0,1 0 15,-22-21-15,21 0 0,1-1 16,-22 1-16,21 0 0,-21 0 0,0-21 16,1 20-16,-1 1 0,-21-21 0,0 21 15,0-22-15,0 22 0,0-21 16,0 21-16,-21-22 0,-1 22 0,1 0 15,-21 21-15,21 0 0,0 0 16,-22 0-16,22 0 0,-21 0 0,21 0 16,-22 21-16,22 0 0,-21 1 15,21-1-15,-1 0 0,1 21 0,0-21 16,21 1-16,-21 20 0,21-21 16,-21 0-16,21 22 0,0-22 15,0 0-15,0 0 0,0 0 0,21 0 16,0-21-16,0 0 0,0 0 15,22 0-15,-22 0 0,21 0 0,1-21 16,-1 21-16</inkml:trace>
  <inkml:trace contextRef="#ctx0" brushRef="#br0" timeOffset="3640.51">5101 1334 0,'0'0'0,"21"-22"15,-42 44 32,0-1-47,21 0 0,-21 0 16,21 0-16,-21 0 0,-1 1 0,22 20 15,0-21-15,0 0 0,-21 22 16,21-22-16,0 0 0,0 0 0,0 0 16,0 0-16,0 1 0,0-1 0,0 0 15,21-21 1,1 0-16,-1 0 0,0 0 15,0 0-15,0-21 0,0 0 0,1-1 16,-1 1-16,0 0 16,0 0-16,0 0 0,-21-22 0,21 22 15,-21 0-15,22 0 0,-1 0 16,-21 0-16,0-1 0,0 1 16,21 21-16,-21 21 31,0 1-16,0-1-15,0 0 0,0 0 16,0 0-16,0 0 0,0 22 16,0-22-16,0 0 0,0 0 0,0 0 15,0 1-15,21-1 0,0-21 16,0 0-16,1 0 16,-1 0-16,0 0 0,21 0 15,-21-21-15,1 21 0,-1-22 16,0 1-16,21 0 0,-21 0 0,1 0 15,-1-22-15,0 22 0,0 0 16,-21-21-16,0 21 0,0-1 0,0-20 16,0 21-16,0 0 0,0 0 15,-21 21-15,0 0 16,0 0-16,-1 0 0,1 0 16,0 0-16,0 0 0,0 0 15,21 21-15,21-21 31,0 0-15,0 0-16</inkml:trace>
  <inkml:trace contextRef="#ctx0" brushRef="#br0" timeOffset="4125.46">5969 1312 0,'0'22'16,"0"-1"-16,0 0 15,0 0-15,0 0 16,-21 0-16,21 1 0,0-1 16,-21 0-16,21 0 0,0 0 15,0 0-15,0 1 0,0-1 0,0 0 16,0 0-16,0 0 0,-22-21 16,22 21-16,0-42 46,0 0-46,0 0 16,0 0-16,0 0 0,0-1 0,0 1 16,0-21-16,22 21 0,-22-22 15,21 22-15,0-21 0,21 21 16,-21-22-16,22 22 0,-22 0 0,21 0 16,-21 0-16,22 21 0,-1 0 15,-21 0-15,0 0 0,22 0 16,-22 21-16,0 0 0,0 0 0,0 22 15,1-22-15,-22 21 0,0-21 0,0 0 16,0 22-16,0-22 0,0 21 16,0-21-16,-22 1 0,1-1 0,0 21 15,0-21-15,0 0 0,0 1 16,21-1-16,-22-21 0,22-21 47,0-1-47,22 1 15,-1 0-15</inkml:trace>
  <inkml:trace contextRef="#ctx0" brushRef="#br0" timeOffset="5048.92">7133 910 0,'0'0'0,"0"-21"31,0 42-15,-21 22-16,0-22 0,21 21 16,-21 0-16,-1 1 0,1-1 15,0 22-15,0-22 0,0 0 0,0 1 16,-1-1-16,1 0 0,-21 1 16,21-1-16,0 0 0,-22 1 0,22-1 15,0-21-15,0 0 0,0 0 0,-1 1 16,22-1-16,0 0 0,-21-21 15,21-21 17,0 0-32,0-22 0,0 22 15,0 0-15,0 0 0,21-22 16,-21 22-16,22-21 0,-1 21 16,-21-22-16,21 22 0,0 0 15,-21 0-15,21 21 0,0 0 16,1 21-1,-22 0-15,21 0 16,-21 1-16,21-1 0,-21 0 0,0 0 16,0 0-16,21 0 0,-21 1 15,0-1-15,0 0 0,21 0 0,0 0 16,1 0-16,-1-21 16,0 22-16,0-22 0,0 0 0,0 0 15,1 0-15,-1 0 0,0 0 16,0-22-16,21 1 0,-20 21 15,-1-21-15,0 0 0,0 0 16,0 0-16,0-22 0,1 22 0,-22 0 16,21-21-16,-21 20 0,21 1 15,-21 0-15,21 0 0,-21 0 16,0 42 15,0 0-31,-21 0 0,21 0 16,-21 1-16,21 20 0,-21-21 0,21 0 15,0 22-15,0-22 0,0 0 16,0 0-16,0 0 0,0 0 16,0 1-16,21-1 0,0-21 15,0 0-15,0 0 16,0 0-16,1 0 0,-1-21 16,0 21-16,0-22 0,0 1 15,0 0-15,1 0 0,-1-21 0,0 20 16,21-20-16,-21 0 0,1 21 15,-1-22-15,-21 1 0,0 21 0,0-22 16,0 22-16,0 0 0,-21 0 16,21 0-16,-43 21 0,22 0 0,0 0 15,-21 0-15,20 0 0,-20 21 16,0 0-16,21-21 0,-22 21 16,22 0-16,0 1 0,0-1 15,0 21-15,-1-21 0,22 0 0,-21 1 16,21-1-16,0 0 15,0 0-15,0 0 0,0 0 0,21 1 16,1-22-16,-1 0 16,0 0-16,0 0 0,0 0 0,0 0 15,1 0-15</inkml:trace>
  <inkml:trace contextRef="#ctx0" brushRef="#br0" timeOffset="6080.22">8064 1376 0,'0'0'0,"22"-21"0,-1-22 15,0 22-15,-21 0 0,0 0 16,0 0-16,-21 21 16,0 0-1,-22 21-15,22 0 0,0 0 0,0 0 16,-22 1-16,22 20 0,0-21 16,0 21-16,-21-20 0,20 20 0,1-21 15,21 21-15,-21-20 0,21-1 16,0 21-16,0-21 0,0 0 0,0 1 15,0-1-15,21-21 16,0 0-16,1 0 0,-1 0 16,0 0-16,21 0 0,-21-21 15,22-1-15,-22 1 0,21 0 16,-21 0-16,22-21 0,-22 20 0,0 1 16,0-21-16,0 21 0,1-22 15,-1 22-15,0 0 0,-21 0 0,21 21 16,-21-21-16,0 42 31,0 0-31,-21 0 0,21 0 16,-21 1-16,21 20 0,-21-21 0,21 0 15,0 0-15,0 22 0,0-22 16,0 0-16,0 0 0,21 0 0,0 1 16,0-22-16,-21 21 15,42-21-15,-20 0 0,-1 0 0,21 0 16,0 0-16,1 0 0,-1 0 0,0 0 15,1 0-15,-1-21 0,22-1 16,-22 22-16,0-21 0,1 0 16,-1 0-16,0-21 0,1 20 0,-22 1 15,21-21-15,-21 21 0,0-22 0,-21 22 16,0 0-16,0 0 0,0 0 16,0 0-16,-21-1 0,0 1 0,0 21 15,0 0-15,0 0 0,-1 0 16,1 0-16,0 0 0,-21 21 15,21 1-15,-22-22 0,22 21 16,-21 21-16,21-21 0,-1 0 0,1 1 16,0-1-16,21 0 0,0 0 15,0 0-15,0 0 0,0 1 0,0-1 16,0 0-16,0 0 0,0 0 16,21-21-16,0 21 0,1-21 15,-1 0-15,0 0 0,21 0 16,-21 0-16,1-21 0,-1 0 15,0 0-15,21 0 0,-21 0 0,1-1 16,-1 1-16,21-21 0,-21 0 16,0 20-16,1-20 0,-1-21 0,0 20 15,0-20-15,0 20 0,0-20 16,1-1-16,-22 22 0,0-21 16,0 20-16,0 1 0,0 0 0,0 20 15,0 1-15,0 0 0,0 0 16,-22 42-1,1 21-15,0 1 0,0-1 16,0 22-16,0-1 0,-1 22 0,22-22 16,0 1-16,-21-22 0,21 22 15,0-1-15,0-21 0,0 1 0,0-1 16,0 0-16,21 1 0,1-22 16,-1 21-16,0-21 0,21 1 15,-21-1-15,22 0 0,-1 0 0,-21-21 16,22 0-16,-1 0 0,-21 0 15,21 0-15,-20 0 0,20-21 0,-21 21 16,21-21-16,-20 0 0,20-22 16,0 22-16,-21 0 0,22 0 0,-22-22 15,0 22-15,0 0 0,0 0 16,-21 0-16,0 0 0,0-1 16,-21 22-16</inkml:trace>
  <inkml:trace contextRef="#ctx0" brushRef="#br0" timeOffset="7041.04">1185 2011 0,'0'0'0,"-21"0"0,0 21 0,0-21 16,0 0-16,-1 0 15,22 21 1,22-21 15,-1 0-31,0 0 0,0 0 16,0 0-16,22 0 0,-1 0 0,0 0 15,22 21-15,-22-21 0,22 0 16,20 0-16,-20 0 0,20 0 0,-20 0 16,21 0-16,-1 0 0,-20 0 15,20 22-15,22-22 0,0 0 0,0 0 16,0 0-16,21 0 0,0 0 15,-21 0-15,21 0 0,-22 0 0,44 0 16,-1 0-16,0 0 16,0 0-16,21 0 0,1 0 0,20 0 15,1 0-15,20 0 0,1 0 16,-21 0-16,41 0 0,-20 21 0,0-21 16,-1 0-16,1 0 0,21 0 15,-21 0-15,20 0 0,-20 0 0,0 0 16,-1 0-16,1 0 0,-21 0 15,-1 0-15,1 0 0,-22 0 0,0 0 16,-21 0-16,1 0 0,-1 0 16,-21 0-16,-21 0 0,-1 0 0,-20 0 15,0 0-15,-1 0 0,-20 0 16,-22 21-16,22-21 0,-22 0 16,-21 0-16,22 0 0,-22 0 0,0 0 31,-21-21-16,-21 21 1,0 0-16,21-21 0,-22 21 0,1 0 16</inkml:trace>
  <inkml:trace contextRef="#ctx0" brushRef="#br0" timeOffset="7148.98">9927 2117 0,'0'0'15,"0"21"-15,21-21 0,0 0 16,-21 21 15,-21-21-31,-21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1:59:34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3429 0,'0'0'0,"0"-21"0,0 0 15,0 0-15,0-1 0,0 1 16,0 0-16,0 0 0,0 0 16,0 0-1,-21 21-15,21 21 16,0 21-16,0-21 16,0 22-16,0-1 0,0 0 15,0 1-15,21 20 0,-21-21 0,0 1 16,0-1-16,0 0 0,0 1 15,0-1-15,0 0 0,0-20 16,-21 20-16,21-21 0,0 0 0,0 0 16,0 1-16,0-1 0,-21-21 15,21-21 17</inkml:trace>
  <inkml:trace contextRef="#ctx0" brushRef="#br0" timeOffset="324.45">1820 3747 0,'0'0'0,"0"21"0,21-21 31,1 0-31,-1 0 0,0 0 16,0 0 0,-21-21-16,0-1 15,0 1-15,-21 0 32,0 21-32,0 0 31,21 21-16,21-21 17</inkml:trace>
  <inkml:trace contextRef="#ctx0" brushRef="#br0" timeOffset="1536.51">3111 3260 0,'0'0'0,"0"-21"0,0-1 15,0 1-15,0 0 16,0 42 31,0 0-32,0 1-15,0 20 0,0-21 0,0 21 16,0 1-16,0-1 0,0 0 16,0 1-16,0-22 0,0 21 0,0 1 15,0-1-15,0-21 0,-21 21 16,21-20-16,0-1 0,0 0 0,0 0 16,0-42 15,21 0-31,1 0 15,-1-1-15,-21 1 0,0 0 16,21-21-16,0 21 0,-21-22 16,21 1-16,0 0 0,-21 20 0,22-20 15,-1 21-15,0 0 0,-21 0 16,21 21-16,0 0 0,0 0 16,-21 21-16,22 0 15,-22 0-15,21 0 0,-21 0 0,0 1 16,0 20-16,0-21 0,21 0 15,-21 22-15,0-22 0,21 0 0,-21 0 16,0 0-16,21 0 16,-21 1-16,21-22 0,1 0 0,-1 0 15,0 0-15,0 0 16,0 0-16,0 0 0,1-22 0,20 22 16,-21-21-16,43-63 15,-43 62-15,0-20 0,0 0 16,-21-1-16,21 1 0,-21-21 15,0 20-15,0 1 0,0 0 0,0-1 16,0 22-16,0 0 0,0 0 16,0 0-16,-21 21 31,21 21-31,0 0 16,0 0-16,0 0 15,0 0-15,0 1 0,21-1 16,-21 0-16,21-21 0</inkml:trace>
  <inkml:trace contextRef="#ctx0" brushRef="#br0" timeOffset="1916.61">4106 3514 0,'0'0'0,"21"0"0,1 0 16,-1 0-1,0-21-15,0-1 16,0 1-16,0 0 0,1 0 16,-22 0-16,21 0 0,-21-1 15,21 1-15,-21-21 0,0 21 0,0 0 16,0-1-16,0 1 0,0 0 16,-21 0-16,0 21 0,-1 0 0,1 0 15,0 0-15,0 21 16,0 0-16,0 22 0,-1-22 0,1 21 15,0 0-15,21 1 0,0-1 16,-21-21-16,21 22 0,0-1 16,0-21-16,0 21 0,0-20 0,0-1 15,0 0-15,0 0 0,0 0 16,21-21-16,0 21 0,0-21 0,-21 22 16,43-22-16,-22 0 0,0 0 15,21 0-15,-20 0 0,20-22 0,0 1 16,22 0-16,-22 0 0,22 0 15</inkml:trace>
  <inkml:trace contextRef="#ctx0" brushRef="#br0" timeOffset="2328.71">6498 2921 0,'0'0'16,"-21"-21"-16,0 0 0,21 0 0,-21 21 0,-1-22 16,22 1-16,-21 21 0,0 0 15,0 0-15,0 0 0,0 0 0,-1 0 16,1 0-16,-21 21 15,21 1-15,0-1 0,-22 0 0,22 0 16,-21 21-16,-1 1 0,22-1 16,-21 0-16,21 1 0,-22 20 0,22-20 15,0 20-15,0-21 0,0 1 0,0-1 16,21 0-16,0 1 0,0-1 16,0-21-16,0 0 0,21 22 0,0-22 15,0-21-15,0 21 0,22 0 16,-1-21-16,-21 0 0,43 0 0,-22 0 15,0 0-15,1 0 0,20 0 16,-21-21-16,22 0 0,-1 0 0,-20 0 16,20-1-16</inkml:trace>
  <inkml:trace contextRef="#ctx0" brushRef="#br0" timeOffset="3673.1">6985 3217 0,'0'0'0,"0"-21"0,0 0 16,-64-21-1,43 42-15,-21 0 0,21 0 16,-22 0-16,22 0 0,-21 21 16,21 0-16,-22 0 0,1 0 0,0 22 15,-1-22-15,22 21 0,-21 1 0,21-1 16,0-21-16,-1 21 16,1 1-16,21-22 0,0 21 0,0-21 15,0 1-15,0-1 0,0 0 16,0 0-16,21-21 0,1 0 0,-1 21 15,0-21-15,0 0 0,0 0 16,0 0-16,1 0 0,-1 0 0,0-21 16,21 0-16,-21 0 0,1 0 0,20-1 15,-21 1-15,0-21 0,0 0 16,1 20-16,-1-20 0,0 0 0,-21-1 16,0 1-16,21 21 0,-21-21 15,0 20-15,0 1 0,-21 42 31,0 1-15,21-1-16,0 0 0,0 0 16,0 21-16,0-20 0,0 20 0,0-21 15,0 0-15,0 0 0,0 1 0,0-1 16,0 0-16,21 0 0,0-21 16,0 0-16,0 21 0,1-21 0,-1 0 15,21 0-15,-21 0 0,22 0 16,-1 0-16,-21-21 0,21 0 0,1 21 15,-22-21-15,21 0 0,-21-1 16,1 1-16,-1 0 0,0-21 0,0 21 16,0-22-16,-21 22 15,0 0-15,0-21 0,0 20 0,0 1 16,0 42 0,0 1-16,-21-1 15,21 0-15,-21 21 0,0-21 0,21 22 16,0-22-16,-21 21 0,-1-21 15,22 22-15,-21-22 0,21 0 0,0 0 16,-21 0-16,21 1 16,-21-22-16,21 21 15,0-42 17,0-1-32,0 1 15,0 0-15,21-21 0,-21 21 16,21-1-16,0-20 0,1 0 0,-22 21 15,21-22-15,0 22 0,0-21 16,0 21-16,0-1 0,1 22 0,-1 0 16,0 0-16,0 0 15,-21 22-15,0-1 0,0 0 16,0 0-16,0 21 0,0-20 16,0 20-16,0-21 0,0 0 0,0 0 15,0 1-15,21-1 0,-21 0 0,21 0 16,1-21-16,-22 21 15,21-21-15,0 21 0,0-21 0,0 0 16,0 0-16,1 0 0,-1 0 16,0 0-16,21 0 0,-21 0 0,1-21 15,-1 0-15,0 0 0,21 21 0,-21-42 16,1 20-16,-1 1 0,-21-21 16,21 21-16,-21-22 0,21 1 0,-21 21 15,0-21-15,0 20 0,0 1 16,0 0-16,0 42 31,-21 0-31,0 1 0,21-1 16,-21 21-16,21-21 0,-22 22 15,22-22-15,0 0 0,-21 21 0,21-21 16,-21 1-16,21-1 0,0 0 16,-21 0-16,21 0 0,0 0 15,0-42 32,0 0-47,21 0 16,0 0-16,0 0 0,1-1 0,-1-20 15,0 21-15,0-21 0,0-1 16,22 22-16,-1-21 0,0-1 16,-21 22-16,22 0 0,-1 0 0,0 21 15,-20 0-15,-1 0 0,0 0 16,0 0-16,-21 42 0,0-21 0,0 22 15,0-22-15,0 21 0,0 1 16,0-1-16,0-21 0,0 21 0,0-20 16,0 20-16,-21-21 0,21 0 15,0 0-15,0 1 0,-21-22 16,21 21-16,0-42 47,0-1-47,0 1 15,21 0-15,0 0 0</inkml:trace>
  <inkml:trace contextRef="#ctx0" brushRef="#br0" timeOffset="4080.86">8911 3112 0,'0'-22'0,"0"44"0,-21-44 31,0 44-16,0-1-15,-1 0 0,1 21 0,0 1 16,0-1-16,0-21 0,0 21 16,21 1-16,-22-1 0,1-21 15,21 22-15,-21-22 0,21 21 0,0-21 16,0 0-16,0 1 0,21-1 16,0-21-16,1 0 0,-1 0 15,0 0-15,0 0 0,21 0 16,-20 0-16,-1 0 0,21 0 0,-21 0 15,0-21-15,1-1 0,20 1 16,-21 0-16,0-21 0,0 21 0,-21-22 16,0 1-16,22 0 0,-22-1 15,0-20-15,0 20 0,0 22 0,-22-21 16,1 21-16,0 0 0,0-1 0,0 1 16,-22 21-16,22 0 15,0 0-15,-21 0 0,21 0 0,-1 21 16,1-21-16,0 22 0,0-1 15,21 0-15,-21 0 0,21 0 0,0 0 16,21 1 0,21-22-16,-21 0 0</inkml:trace>
  <inkml:trace contextRef="#ctx0" brushRef="#br0" timeOffset="4356.7">9588 2794 0,'0'-21'0,"0"42"0,-21-21 16,0 21-16,21 22 15,-21-22-15,0 21 0,21 0 16,-21 1-16,-1 20 0,22-20 0,-21 20 16,21-21-16,0 1 0,-21-1 15,21 0-15,-21 1 0,21-1 0,0-21 16,0 22-16,0-22 0,0 0 15,0 0-15,0 0 0,21-21 32,0 0-32,0 0 0,1-21 15,-1 0-15,0 0 16,0-22-16</inkml:trace>
  <inkml:trace contextRef="#ctx0" brushRef="#br0" timeOffset="4544.6">9356 3069 0,'0'0'0,"0"21"16,21-21 0,0 0-16,0 0 0,0 0 15,0 0-15,1 0 0,-1 0 16,0 0-16,0 0 0,0-21 0,0 21 15,-21-21-15</inkml:trace>
  <inkml:trace contextRef="#ctx0" brushRef="#br0" timeOffset="6007.96">11218 2879 0,'21'21'15,"1"0"-15,-1-21 16,0 0-16,0 0 16,0 0-16,0 0 0,1 0 15,-1 0-15,0-21 0,21 21 16,-21-21-16,1 0 0,-1 21 15,0-22-15,0 1 0,21-21 0,-20 21 16,-1 0-16,0-22 0,0 1 16,0 0-16,0-1 0,1 1 0,-22 0 15,0-1-15,0 1 0,21 0 0,-21 20 16,0-20-16,0 21 0,0 0 16,-21 21-1,-1 0-15,1 0 0,21 21 16,-21 0-16,0 21 0,0 1 0,0 20 15,-1-20-15,1 41 0,0-20 16,0-1-16,21 22 0,0-22 0,0 1 16,-21-1-16,21 22 0,0-21 0,-21-1 15,21 1-15,0-22 0,0 21 16,0-20-16,0-1 0,0-21 0,0 22 16,0-22-16,0 0 0,0 0 15,0 0-15,-22-21 0,1 0 0,0 0 16,0 0-16,0 0 0,0 0 15,-1-21-15,1 0 16,-21 0-16,21 0 0,-22-1 0,22-20 16,0 0-16,-21-1 0,21 1 15,-1 0-15,1-1 0,0 1 0,0 21 16,21-21-16,0 20 0,0 44 31,0-1-31,0 0 0,0 21 0,21-21 16,-21 22-16,21-1 0,0 0 15,1 1-15,-1-22 0,0 21 0,0-21 16,21 22-16,-20-22 0,-1 0 16,0-21-16,21 21 0,-21-21 0,1 0 15,-1 0-15,21 0 0,-21 0 16,0 0-16,22 0 0,-22 0 16,0-21-16,21 0 0,-20 0 0,-1 0 15,21-1-15,-21-20 0,0 0 16,1 21-16,-1-22 0,0 1 0,0 0 15,-21-1-15,0 22 0,0 0 0,0 0 16,0 0-16,0 42 16,-21 0-1,0 0-15,21 0 0,0 0 16,-21 22-16,21-22 0,-22 0 16,22 21-16,0-20 0,0-1 0,0 0 15,0 0-15,0 0 16,22-21 15,-1 0-31,0 0 0,0-21 0,0 0 16,0 0-16,1 0 15,-1-1-15,0 1 0,0-21 0,0 21 16,0-22-16,1 22 0,-1 0 0,0 0 16,21 0-16,-42 0 0,21 21 15,1 0-15,-1 0 0,0 21 16,-21 0-16,0 0 15,0 0-15,0 0 0,0 22 0,0-22 0,0 21 16,0-21-16,0 1 0,0 20 16,0-21-16,21 0 0,0 0 15,0 1-15,1-22 0,-1 0 16,0 0-16,0 0 0,21 0 16,-20 0-16,20 0 0,-21 0 0,0 0 15,22-22-15,-22 1 0,21 0 16,-21 0-16,0 0 0,1 0 0,-1-1 15,0-20-15,0 21 0,0-21 16,-21-1-16,21 22 0,-21 0 0,0-21 16,0 20-16,0 1 0,-21 21 15,0 0 1,0 0-16,0 0 0,21 21 0,-21 1 16,-1-1-16,22 21 0,0-21 15,0 22-15,0-1 0,0-21 0,0 0 16,0 22-16,0-22 0,0 0 15,22 0-15,-1 0 0,0 0 0,0-21 16,-21 22-16,21-1 0,0-21 0,1 0 16,-1 0-1,-21-21 1,0-1 0,0 1-16</inkml:trace>
  <inkml:trace contextRef="#ctx0" brushRef="#br0" timeOffset="6364.76">13144 3090 0,'0'0'16,"0"22"15,0 20-31,0-21 0,0 0 16,-21 22-16,21-1 0,0 0 15,0 1-15,0-1 0,0 0 16,0 22-16,0-22 0,0 0 16,0 22-16,0-22 0,-21 22 0,21-1 15,-21 1-15,0 20 0,0-20 0,-22 21 16,22-1-16,-21-20 0,-1 20 16,1-20-16,21 21 0,-21-22 0,-1 1 15,1-1-15,21-21 0,0 1 0,-1-1 16,1 0-16,21 1 0,0-22 15,0 21-15,0-21 0,0 1 16,21-44 0,-21 1-16,22-21 15,-1 21-15,0-22 0,0 1 16,0-21-16,0 20 0,22-20 0</inkml:trace>
  <inkml:trace contextRef="#ctx0" brushRef="#br0" timeOffset="6696.56">13017 3196 0,'0'0'0,"-21"-42"0,0 21 0,21 0 15,0-1-15,0 1 0,0 0 0,0 0 16,0 0-16,21 21 16,0 0-16,1-21 0,20 21 15,-21 0-15,21 0 0,-20 0 16,20 0-16,0 0 0,-21 21 15,22 0-15,-22 0 0,0 0 0,0 0 16,0 22-16,-21-22 0,0 21 0,0 1 16,0-1-16,0-21 0,-21 21 15,0-20-15,-21 20 0,21-21 0,-22 0 16,1 0-16,0-21 0,-1 22 16,22-1-16,-21-21 0,21 0 0,-1 0 15,1 0-15,0 0 0,42 0 31,0-21-31,1-1 0,-1 1 16,21 0-16,-21 0 16</inkml:trace>
  <inkml:trace contextRef="#ctx0" brushRef="#br0" timeOffset="7036.37">13610 3239 0,'0'-22'0,"0"1"31,0 0-31,0 0 0,0 0 16,21 0 0,0 21-16,-21-22 0,22 1 15,-22 0-15,21 21 0,-42 0 47,-1 0-47,1 21 0,0 0 16,-21 1-16,21-1 0,-1 0 0,1 21 15,0-21-15,0 22 0,0-1 16,21-21-16,0 22 0,0-22 0,0 0 16,0 21-16,0-21 0,0 1 0,0-1 15,21-21-15,0 0 16,0 0-16,0 0 0,22 0 16,-22 0-16,0 0 0,21 0 15,1-21-15,-1-1 0,-21 1 0,22-21 16,-1 21-16,0-22 0</inkml:trace>
  <inkml:trace contextRef="#ctx0" brushRef="#br0" timeOffset="7561.26">14245 2985 0,'0'-22'16,"-21"22"-16,0 0 0,0 0 0,-1 0 16,1 0-16,0 22 0,0-22 0,21 21 15,-21 0-15,0 0 0,-1 0 0,1 0 16,21 1-16,0 20 15,-21-21-15,21 21 0,0-20 0,0 20 16,0-21-16,0 0 0,21 0 16,-21 1-16,21-1 0,22-21 0,-22 0 15,21 0-15,-21 0 0,22 0 0,-1 0 16,0-21-16,1 21 0,-1-22 16,0-20-16,1 21 0,-1-21 0,0 20 15,-20-20-15,20 0 0,0-22 16,-21 22-16,22 0 0,-22-1 0,0-20 15,21 20-15,-20-20 0,-1-1 16,0 22-16,-21-21 0,21 20 16,-21 1-16,21 0 0,-21 20 15,0 1-15,0 0 0,0 0 0,0 42 32,-21 0-32,0 22 0,0-1 15,0 0-15,-1 22 0,1-1 0,21-20 16,0 20-16,0-21 0,-21 22 15,21-22-15,0 1 0,0-1 0,0 21 16,0-41-16,0 20 0,0 0 16,0 1-16,0-22 0,0 0 0,21 21 15,-21-21-15,21-21 0,1 22 16,-22-1-16,21-21 0,0 0 16,0 0-16,0 0 0,0-21 15,1-1-15,-1 1 16,0-21-16,0 21 0,0-22 0,0 1 15,1 0-15,-1-1 0,-21 1 16,21 0-16</inkml:trace>
  <inkml:trace contextRef="#ctx0" brushRef="#br0" timeOffset="7796.69">14584 2667 0,'42'64'31,"-21"-64"-31,22 0 0,-22 0 0,21 0 16,0 0-16,1 0 0,20 0 0,-20 0 15,-1 0-15,21 0 0,-20-22 16,20 22-16,-20-21 0,-1 21 0,0 0 16,-21 0-16,1-21 0,-1 21 15,0 0-15,-42 0 16,0 0-1,-22 0-15</inkml:trace>
  <inkml:trace contextRef="#ctx0" brushRef="#br0" timeOffset="8837.25">1841 5355 0,'-21'-42'31,"0"42"-31,0-21 0,0 0 0,0-1 16,-1 1-16,22 0 16,-21 21-16,21-21 0,0 0 0,0 0 15,0-22-15,0 22 0,21 0 16,1 0-16,-1 21 0,0-21 16,0 21-16,21 0 0,-20 0 15,-1 0-15,21 21 0,-21 0 16,0 21-16,1 1 0,-1-1 0,-21 0 15,0 1-15,0 20 0,0-21 16,0 1-16,0 20 0,-21-20 0,-22 20 16,22-21-16,-21 1 0,-1-1 15,-20-21-15,21 22 0,-1-22 0,-20 0 16,20 0-16,1-21 0,0 0 16,-1 0-16,1 0 0,21 0 0,0 0 15,-22 0-15,43-21 0,0 0 16,-21 0-16,21-1 0,0-20 15,0 21-15,0-21 0,0-1 16,21 22-16,1-21 0,-1 21 16,0-1-16,0 22 0,0 0 0,22 0 15,-22 0-15,0 22 0,21-1 16,-21 0-16,22 21 0,-22 1 0,21-1 16,-21-21-16,1 21 0,20-20 15,-21 20-15,0-21 0,0 0 0,1 0 16,-22 1-16,21-1 0,0-21 15,0 0-15,0 0 16,0 0-16,1 0 0,-1 0 0,-21-21 16,21 21-16,0-22 0,0-20 15</inkml:trace>
  <inkml:trace contextRef="#ctx0" brushRef="#br0" timeOffset="8996.46">2392 5546 0,'0'0'16,"-21"0"15,-1 0-31,44-21 47,-1 21-31,21-22-16</inkml:trace>
  <inkml:trace contextRef="#ctx0" brushRef="#br0" timeOffset="10076.98">3323 5334 0,'0'0'0,"-21"0"15,0-63 1,21 41-16,-21 1 0,21 0 0,-22-21 16,22 21-16,0-1 0,0 1 15,0 0-15,0 0 0,-21 21 0,21 21 31,0 21-31,0-20 0,0 20 16,0 0-16,0 1 0,0-1 16,0 21-16,0-20 0,0-1 15,0 0-15,0 22 0,0-22 16,0 1-16,0-22 0,0 21 0,0-21 16,0 0-16,0 1 0,0-1 0,0 0 15,21-21-15,1 0 16,-1 0-16,-21-21 0,21 0 15,0-1-15,0 1 0,0 0 16,1-21-16,-22-1 0,21 22 0,0-21 16,0 0-16,0-1 0,0 1 15,-21 0-15,0-1 0,0 1 0,22 21 16,-22-22-16,0 22 16,0 0-16,21 21 15,-21 21 1,0 0-16,0 22 0,0-22 0,0 21 15,0-21-15,0 22 0,21-1 16,-21 0-16,21-20 0,0 20 0,-21-21 16,21 21-16,1-20 0,-1-1 0,0 0 15,21 0-15,-21-21 16,1 0-16,-1 0 0,0 0 0,0 0 16,21 0-16,-20-21 0,-1 0 15,0 0-15,0-1 0,21 1 0,-20 0 16,-1 0-16,0-21 15,-21-1-15,21 22 0,-21-21 0,21-1 16,-21 1-16,0 0 0,0-1 16,0 22-16,0-21 0,0 0 0,0 20 15,0 1-15,0 42 32,0 1-32,0 20 0,0 0 0,0 1 15,0-1-15,0-21 0,0 21 16,0 1-16,0-1 0,0 0 0,0-20 15,21 20-15,1-21 0,-1 0 16,-21 0-16,21-21 0,0 22 0,0-22 16,0 0-16,1 0 0,-1 0 15,21 0-15,-21 0 0,0-22 16,1 1-16,20 0 0,-21 0 0,0 0 16,0 0-16,22-22 0,-22 22 15,0-21-15,0 21 0,0-22 0,1 1 16,-22 21-16,0-22 0,0 22 15,0-21-15,0 21 0,-22 21 0,1 0 16,0 0-16,0 0 0,0 0 16,-22 21-16,22 0 0,0 0 0,21 0 15,0 22-15,0-22 0,0 21 0,0-21 16,0 22-16,0-22 0,21 0 16,0 21-16,1-20 0,-1-1 15,0 0-15,21 0 0,-21 0 0,22-21 16,-1 21-16,0-21 0,-20 0 15,20 0-15,-21 0 0,21 0 0,-20 0 16,20 0-16,-21-21 0,0 0 16,0 0-16</inkml:trace>
  <inkml:trace contextRef="#ctx0" brushRef="#br0" timeOffset="10528.77">6223 5017 0,'21'-22'0,"0"1"15,-21 0-15,0 0 16,21 0-16,-21 0 0,22-22 0,-22 22 16,0 0-16,21 0 0,-21 0 15,0-1-15,0 1 0,0 0 16,0 0-16,-21 21 16,-1 0-16,1 0 0,0 21 15,0 0-15,0 0 0,0 22 16,21-1-16,-22 0 0,1 1 15,21 20-15,-21-20 0,21 20 0,0-21 16,0 1-16,0 20 0,0-42 16,0 22-16,0-1 0,0-21 0,0 22 15,0-22-15,0 0 0,21 0 0,0 0 16,1 0-16,-1 1 0,0-1 16,21-21-16,1 0 0,-22 0 0,21 0 15,22 0-15,-22 0 0,0 0 16</inkml:trace>
  <inkml:trace contextRef="#ctx0" brushRef="#br0" timeOffset="11444.63">7345 5080 0,'0'0'16,"0"-42"-16,0 21 0,0-1 0,-21 1 0,-22 0 16,22 0-16,0 0 0,-21 21 15,20 0-15,-20 0 0,0 0 0,21 0 16,-22 21-16,1 0 15,0 0-15,20 22 0,1-22 0,-21 21 16,21 0-16,0 1 0,21-1 0,0-21 16,-22 22-16,22-1 0,0-21 15,0 21-15,0-20 0,22-1 0,-22 0 16,21 0-16,0 0 0,0 0 16,21-21-16,-20 0 0,20 0 0,-21 0 15,21 0-15,-20 0 0,-1 0 0,21 0 16,-21-21-16,22 21 0,-22-21 15,0 0-15,21 0 0,-21 0 0,1-1 16,-1-20-16,0 21 0,-21-21 0,21-1 16,0 1-16,-21 0 15,21-1-15,-21 1 0,0 0 0,0-1 16,0 1-16,0 21 0,0 0 16,-21 42-1,21 21 1,-21-21-16,21 22 0,-21-1 0,21 0 15,0 1-15,0-1 0,0 0 0,0-21 16,0 22-16,21-22 0,0 0 16,0 0-16,1 0 0,-1 1 0,0-22 15,0 0-15,0 0 0,22 0 0,-22 0 16,0 0-16,0 0 0,0 0 16,0 0-16,22-22 0,-22 1 15,0 0-15,0 0 0,0 0 16,1 0-16,-1-1 0,0-20 0,0 0 15,-21 21-15,0-22 0,21 1 0,-21 0 16,21 20-16,-21-20 0,0 21 16,0 42-1,0 21 1,0-20-16,-21 20 0,0 0 0,21-21 16,-21 22-16,21-1 0,-21-21 0,0 0 15,21 22-15,0-22 0,0 0 16,-22 0-16,22 0 0,0-42 62,0 0-62,0 0 0,0 0 16,0 0-16,0-1 0,0 1 0,22-21 16,-22 0-16,21 20 0,0-20 0,0 0 15,21-1-15,-20-20 0,20 42 16,0-22-16,1 1 0,-1 21 0,0 0 15,1 0-15,-22 21 16,21 0-16,0 0 0,-20 21 0,-1 0 0,21 0 16,-21 21-16,-21 1 0,21-1 15,1 0-15,-22 1 0,21-1 16,-21 0-16,0 1 0,0-1 0,0-21 16,0 22-16,0-22 0,0 21 15,-21-21-15,21 0 0,-22 1 0,22-1 16,0-42 15</inkml:trace>
  <inkml:trace contextRef="#ctx0" brushRef="#br0" timeOffset="12444.38">10414 4784 0,'0'0'0,"0"-21"0,-21 21 0,21-22 16,0 1-16,0 0 0,0 0 0,0 0 15,0 0-15,0-1 0,0 1 16,0 0-16,0 0 0,0 0 15,0 0-15,21-1 0,0 22 0,0-21 16,0 21-16,1 0 16,-1 21-16,0 1 0,0-1 0,0 0 15,0 21-15,1 1 16,-1-1-16,0 0 0,-21 1 0,0 20 16,0-21-16,0 1 0,0 20 0,0-20 15,0-1-15,0-21 0,0 21 16,0-20-16,0-1 0,0 0 0,-21 0 15,0 0 1,-1-21-16,22-21 16,0 0-1,0 0-15,0-22 0,0 22 16,0-21-16,0 21 0,0-22 0,0 1 16,0-21-16,0 20 15,22 1-15,-1 0 0,0-1 0,0 1 16,0 21-16,22-22 0,-22 22 0,0 0 15,21 0-15,1 21 0,-1 0 16,-21 0-16,21 0 0,1 0 0,-22 21 16,21 0-16,-21 0 0,1 22 15,-1-22-15,0 21 0,0-21 0,-21 22 16,0-1-16,0 0 0,0-20 16,0 20-16,0-21 0,0 21 0,0-20 15,0-1-15,-21 0 0,0 0 16,0-21-1,-1 0-15,22-21 32,0 0-32,0 0 0,0-1 15,0 1-15,0 0 0,0-21 0,22 21 16,-1-22-16,0 1 0,0 21 16,21-22-16,-20 1 0,-1 21 0,21-21 15,0 20-15,-20 1 0,20 0 16,-21 21-16,21 0 0,-20 0 0,20 0 15,-21 0-15,0 0 0,0 21 0,-21 22 16,0-22-16,0 21 0,22 0 16,-22-20-16,0 20 0,0 0 15,0 1-15,0-1 0,-22 0 16,1-21-16,21 22 0,-21-22 0,0 0 16,0 0-16,0 0 0,21 1 0,0-1 15,0 0 1,0-42-1,21 0-15,0-1 16,0 1-16,0 0 0</inkml:trace>
  <inkml:trace contextRef="#ctx0" brushRef="#br0" timeOffset="13664.68">12425 4551 0,'0'0'0,"-43"-21"31,22 21-31,0 0 0,0 0 16,0 0-16,0 21 0,-22 0 15,22 0-15,0 0 0,-21 1 0,20 20 16,1 0-16,0 1 0,0-1 16,0 21-16,21-20 0,0-1 0,-21 0 15,21 1-15,0-1 0,0-21 0,0 22 16,0-22-16,21 0 15,0 0-15,0-21 0,21 21 0,-20-21 16,20 0-16,0 0 0,-21 0 0,22 0 16,-1 0-16,0 0 0,-20 0 15,20-21-15,-21 0 0,21 21 0,-20-21 16,-1-22-16,21 22 0,-21-21 0,0 21 16,-21-22-16,22 1 0,-22 0 15,0-1-15,0-20 0,0 21 0,0-1 16,0 1-16,-22 21 0,1-22 15,0 22-15,0-21 0,0 42 0,0-21 16,-1 21-16,-20 0 0,0 0 16,21 0-16,-22 0 0,22 21 15,-21 0-15,21 0 0,-1 22 0,-20-22 16,21 21-16,0 0 0,21 22 16,0-22-16,0 1 0,0-1 0,0 0 15,0-21-15,21 22 0,-21-22 16,42 0-16,-21 0 0,1 0 0,20 1 15,-21-22-15,21 0 0,-20 0 0,20 0 16,-21 0-16,21 0 0,1 0 16,-22 0-16,21 0 0,1-22 0,-1 1 15,0 0-15,1 0 0,-1-21 16,0 20-16,1-20 0,-1 21 0,0-21 16,1-1-16,-1 1 0,-21 21 15,21-22-15,-20 22 0,-1 0 16,0 0-16,-21 0 0,0 0 0,0 42 31,0 0-31,0 0 0,0 0 16,0 22-16,-21-1 0,21 0 0,-21-21 15,21 22-15,0-1 0,0-21 16,0 0-16,0 22 0,0-22 0,0 0 16,0 0-16,0 0 15,21-21-15,0 0 0,0 0 16,0 0-16,0 0 0,22 0 15,-22 0-15,0-21 16,21 0-16,-20 0 0,20 0 0,-21 0 16,21-1-16,-20-20 0,20 0 15,-21 21-15,21-22 0,-20 1 0,-1 21 16,0-22-16,0 22 0,0 0 16,0 0-16,-21 0 15,0 42 1,0 0-16,0 0 15,-21 0-15,21 22 0,-21-1 0,0-21 16,21 22-16,0-1 0,0 0 16,0-21-16,-21 22 0,21-22 0,0 0 15,0 21-15,0-20 16,21-1-16,0 0 0,0-21 16,0 21-16,1-21 0,20 0 15,-21 0-15,0 0 0,22 0 16,-1 0-16,-21-21 0,21 21 0,1-21 15,-1 0-15,22-1 0,-22 1 16,0 0-16,1-21 0,-1 21 0,0-22 16,-21 1-16,22 0 0,-22-1 0,0 1 15,21 0-15,-42-1 0,0 1 16,22 21-16,-22 0 0,0-1 16,0 1-16,-22 21 0,1 0 0,-21 0 15,21 0-15,-22 21 0,1 1 16,21-1-16,-21 21 0,20 0 0,1 1 15,0-1-15,0 0 0,21 1 16,0-1-16,0-21 0,0 22 0,0-22 16,0 0-16,0 0 0,21 0 0,0 0 15,0 1-15,1-22 0,-1 0 16,0 0-16,21 21 0,-21-21 0,1 0 16,20 0-16,-21 0 0,21-21 15,-20-1-15,20 22 0,-21-21 0,21 0 16,1 0-16,-22 0 0,21 0 0</inkml:trace>
  <inkml:trace contextRef="#ctx0" brushRef="#br0" timeOffset="13828.59">14922 5080 0,'-21'0'0,"42"0"0,-63 21 15,21-21 32,0 0-31</inkml:trace>
  <inkml:trace contextRef="#ctx0" brushRef="#br0" timeOffset="14896.63">1714 7154 0,'0'0'0,"-21"0"0,21-21 15,-21 21-15,0 0 16,0 0-16,21-21 15,0 0 1,21 0 0,0 21-16,0 0 0,-21-21 0,21 21 15,1 0-15,-1 0 0,0 0 16,0 21-16,0 0 0,0 0 0,1 0 16,-22 0-16,0 22 15,0-22-15,0 21 0,0 1 0,0-22 16,-22 21-16,1 0 0,0-20 15,-21 20-15,-1-21 0,22 0 0,-21 0 16,0 1-16,-1-1 0,22 0 16,0-21-16,0 0 0,0 0 0,-1 0 15,22-21 1,0 0-16,0-1 16,22 22-16,-1-21 0,0 0 15,0 0-15,0 0 0,22 0 0,-1-1 16,-21 22-16,21-21 0,1 21 15,-1 0-15,0 0 0,1 0 16,-22 0-16,21 21 0,-21 1 16,22-1-16,-22 0 0,0 21 0,0-21 15,0 22-15,-21-22 0,0 0 16,0 21-16,0-20 0,-21 20 0,0-21 16,-21 21-16,-1-20 0,1 20 15,-21-21-15,20 0 0,-20 0 0,-1 1 16,1-1-16,20-21 0,-20 0 15,21 0-15,-1 0 0,1 0 0,0 0 16,-1 0-16,22 0 16,-21-21-16,21-1 0,-1 22 0,22-21 0,0 0 15,0 0 1,0 0-16,0 0 0,0-1 16,22 22-16,20-21 15,-21 0-15,21 21 0,-20-21 0</inkml:trace>
  <inkml:trace contextRef="#ctx0" brushRef="#br0" timeOffset="15088.97">2307 7514 0,'0'21'31</inkml:trace>
  <inkml:trace contextRef="#ctx0" brushRef="#br0" timeOffset="16205.3">3006 7070 0,'0'0'0,"0"-21"0,0-1 16,0 1-16,0 0 0,0 0 0,0 0 15,21 0-15,0 21 16,0 0 0,-21 21-16,0 0 0,0 0 0,0 21 15,21 1-15,-21-1 0,0 0 16,0 22-16,0-1 0,0 1 0,0-22 15,0 22-15,0-22 0,0 0 16,0 1-16,0-1 0,0-21 0,0 22 16,0-22-16,0 0 0,0 0 0,0 0 15,0-42 17,0 0-17,21 0-15,1 0 0,-1-22 16,0 22-16,0-21 0,0-1 15,0 1-15,1-21 0,-1 20 0,21-20 16,-21 20-16,0 1 0,1 0 0,20-1 16,-21 22-16,-21 0 0,21 0 15,0 21-15,-21 21 16,22 0-16,-22 22 0,0-1 16,0 0-16,21 1 0,-21-1 0,0 0 15,0 1-15,0-1 0,0 0 16,0 1-16,0-22 0,0 0 0,21 21 15,-21-21-15,21-21 0,-21 22 0,21-1 16,0-21-16,1 0 16,-1 0-16,0 0 0,0 0 0,21 0 15,-20-21-15,-1-1 0,21 1 0,-21 0 16,22 0-16,-22 0 0,0 0 16,21-22-16,-21 1 0,1 0 0,-1-1 15,-21 1-15,21-22 0,-21 22 16,21 0-16,-21-1 0,0 1 0,0 21 15,0 0-15,0 0 0,0-1 16,0 1-16,21 21 0,-21 21 16,0 22-1,0-22-15,0 21 0,0 1 16,0-1-16,0 0 0,0 1 0,0-1 16,0 0-16,21 1 0,-21-1 15,0 0-15,0-21 0,22 1 0,-22-1 16,21 0-16,-21 0 0,21 0 0,0-21 15,0 0-15,0 0 0,1 0 16,-1 0-16,0 0 0,0 0 0,0-21 16,22 0-16,-22 0 0,21 0 0,0-1 15,-20-20-15,20 0 0,0 21 16,1-43-16,-22 22 0,21-1 16,-21-20-16,0 21 0,1-1 0,-1 1 15,-21 0-15,0 20 0,0-20 16,0 21-16,-21 21 15,-1 0-15,-20 0 0,21 0 16,-21 42-16,20-21 0,-20 1 0,21 20 16,0 0-16,0 22 0,-1-22 15,22 0-15,0 1 0,0-1 0,0 0 16,0 1-16,22-22 0,-1 21 0,0-21 16,0 1-16,21-1 0,-20 0 15,20-21-15,-21 0 0,21 21 16,1-21-16,-1 0 0,-21 0 0,22 0 0,-22 0 15,21-21-15,-21 0 16,22 0-16,-22 21 0,0-43 0,0 22 16,0 0-16,0-21 0</inkml:trace>
  <inkml:trace contextRef="#ctx0" brushRef="#br0" timeOffset="18216.72">6159 7345 0,'0'0'0,"0"21"0,0 0 16,0 0-16,0 1 0,0-1 0,0 0 16,0 0-16,0-42 62,22 21-46,-22-21-16,0 0 93,0-1-77,0 1 0,0 0-16,21 0 0,-21 0 15,0 0-15,0-1 0,0 1 16,21-21-16,-21 21 0,0-22 0,21 22 16,0-21-16,-21 0 0,21-1 0,1 1 15,-1 0-15,0-1 0,0 22 16,21 0-16,43-43 15,-43 64-15,-20 0 0,20 0 16,-21 22-16,0-1 0,0-21 0,-21 21 16,0 0-16,0 0 0,0 0 15,0 1-15,0-1 16,0 0-16,0-42 47,0 0-47,0-1 15,0 1-15,0 0 16,0 0-16,-21 0 0,21 0 16,-21 21-16,0-22 0,0 22 15,0 0-15,-1 0 0,1 0 0,0 0 16,0 0-16,0 22 0,0-1 0,-1 0 16,1 0-16,21 21 15,0 1-15,-21-22 0,21 21 0,0 22 16,-21-22-16,21 0 0,0 22 15,0-22-15,0 1 0,21-1 0,0 0 16,0 1-16,1-22 0,-1 0 0,21 0 16,-21 0-16,22 0 0,-22-21 15,21 0-15,-21 0 0,22 0 0,-1 0 16,0-21-16,-21 0 0,22 21 0,-1-42 16,-21 21-16,22-1 0,-1-20 15,-21 0-15,21-1 0,-20 1 0,20 0 16,-21-22-16,21 22 0,1 0 15,-22-22-15,21 22 0,-21 21 16,22-22-16,-22 22 0,21 0 0,-21 0 16,1 0-16,-1 21 0,0 0 15,0 0-15,-21 21 0,21 0 16,0 0-16,-21 0 16,0 22-16,0-22 0,0 0 0,22 0 15,-22 0-15,21 0 0,-21 1 0,0-1 16,0 0-16,21 0 0,-21 0 15,21-21-15,-21 21 0,21-21 32,-21-21-32,0 0 15,0 0-15,0 0 16,0 0-16,0-1 0,0 1 16,0 0-16,0 0 0,0-21 0,-21 20 15,21 1-15,-21-21 0,0 21 0,0 0 16,-1 21-16,1 0 15,0 0-15,0 0 0,0 0 0,0 21 16,-1 0-16,1 0 0,0 0 16,0 0-16,0 1 0,0 20 0,-1 0 15,1-21-15,0 22 0,21-1 0,0 0 16,-21-20-16,21 20 0,0 0 16,0-21-16,0 1 0,0 20 0,0-21 15,21 0-15,0-21 16,0 0-16,1 0 15,-1 0-15,0 0 0,0 0 0,0-21 16,0 0-16,1 0 0,-1 0 16,0-1-16,0 1 0,0-21 0,0 21 15,1-22-15,-22 22 0,0-21 0,21 21 16,-21-22-16,0 22 0,0-21 16,0 21-16,0-22 0,0 22 0,0 0 15,0 42 1,0 0-1,0 22-15,0-22 0,0 21 16,0-21-16,0 22 0,0-1 16,0 0-16,0-20 0,0 20 0,21-21 15,-21 21-15,21-20 0,0-1 0,0 0 16,1-21-16,-1 21 0,0-21 16,21 0-16,1 0 0,-22 0 0,21 0 15,0-21-15,1 21 0,-1-21 16,-21 0-16,22-1 0,-1 1 0,-21-21 15,0 21-15,0-22 0,1 22 16,-1-21-16,-21 0 0,0 20 0,0-20 16,0 0-16,0 21 0,0-1 15,0 1-15,0 0 0,0 0 0,0 42 32,0 0-32,0 0 0,0 1 0,0-1 15,0 21-15,0-21 0,0 22 16,0-22-16,0 21 0,0-21 0,0 22 15,0-22-15,0 0 0,0 21 0,-21-42 16,21 21-16,0 1 0,-22-22 31,22-22-15,0 1 0,0 0-16,0 0 0,0 0 0,0-22 15,0 22-15,0-21 0,0 0 0,22 20 16,-1-20-16,0-21 0,0 20 15,0 1-15,22-22 0,-1 22 0,0 0 16,22 21-16,-22-1 0,22 1 16,-1 21-16,1 0 0,-1 21 0,-21 1 15,22 20-15,-22 0 0,1 1 0,-22-1 16,0 0-16,0 1 0,-21-1 16,0 21-16,0-20 0,0-22 0,-21 21 15,0 1-15,-22-22 0,22 21 16,0-21-16,0 0 0,21 1 0,-21-1 15,21 0-15,-21-21 0,21-21 32,0 0-32,0-1 15,21-20-15</inkml:trace>
  <inkml:trace contextRef="#ctx0" brushRef="#br0" timeOffset="20908.84">10054 6858 0,'-21'21'0,"42"-42"0,-84 63 16,20-20-16,1-22 0,21 21 0,0 0 16,-1 0-16,22 0 15,22-21 1,-1 0-16,0 0 0,0 0 0,21 0 16,1-21-16,-1 0 15,0 0-15,1 21 0,-1-21 0,0-22 16,1 22-16,-1 0 0,0-21 0,1-1 15,-1 1-15,-21 0 0,22-22 16,-22 22-16,0-22 0,0 1 0,-21 20 16,0 1-16,0-21 0,0 20 15,0 1-15,0 21 0,0-22 0,-21 22 16,0 0-16,0 21 0,-1 0 16,1 0-16,0 0 0,0 42 0,0-20 15,0-1-15,-1 21 0,1 22 16,0-1-16,21 1 0,-21-1 0,21 1 15,-21-1-15,0 1 0,21-22 16,0 21-16,0-20 0,-22-1 0,22 0 16,0 1-16,0-22 0,0 0 15,0 21-15,0-20 0,0-44 47,0 1-47,0-21 16,0 21-16,22 0 0,-1-22 0,-21 1 15,21 21-15,0-22 0,0 1 16,0 0-16,1-1 0,-1 22 16,0 0-16,0 0 0,0 21 15,0 0-15,-21 21 0,22 0 16,-22 0-16,21 1 0,-21 20 0,0-21 16,0 21-16,21-20 0,-21 20 15,21-21-15,-21 21 0,21-20 0,0-1 16,-21 0-16,22 0 0,-1 0 0,0 0 15,21-21-15,-21 22 0,22-22 16,-22 0-16,21 0 0,1 0 0,-1 0 16,0 0-16,22 0 0,-22-22 0,0 1 15,22 21-15,-22-21 0,1 0 16,20-21-16,-21 20 0,-20 1 0,20-21 16,-21 0-16,0-1 15,0 1-15,-21 0 0,0-1 0,0 1 16,0 0-16,0-1 0,-21 22 0,0-21 15,0 21-15,0-1 0,0 22 16,-22 0-16,22 0 0,-21 0 0,21 22 16,-22-1-16,1 0 0,0 21 15,-1-21-15,22 22 0,-21 20 0,21-20 16,-22-1-16,22 0 0,0 1 0,21-22 16,0 21-16,0 0 0,0-20 15,0-1-15,0 0 0,21 0 0,0-21 16,0 21-16,1-21 0,20 0 15,-21 0-15,0 0 0,0 0 16,1 0-16,20 0 0,-21-21 0,0 21 16,0-21-16,1 0 0,-1 0 0,0-1 15,0 1-15,21 0 0,-20-21 16,-1 21-16,-21-22 0,21 1 0,0 0 16,0-1-16,-21-20 0,21 42 15,-21-22-15,0 22 0,0 0 0,0 0 16,0 42-1,0 0-15,0 21 0,0-20 16,0 20-16,0 0 0,0 1 16,0-1-16,0 0 0,0 1 15,0-22-15,0 21 0,0-21 0,22 0 16,-1 1-16,0-1 0,0 0 0,21-21 16,-20 0-16,-1 0 0,21 0 15,-21 0-15,22 0 0,-22 0 0,21 0 16,0 0-16,-20-21 0,20 0 0,-21 21 15,0-22-15,22 1 0,-22-21 16,0 21-16,-21-22 0,0 1 0,21 0 16,-21-1-16,0 1 0,0 0 15,0-1-15,0 22 0,0-21 0,0 21 16,0 42 0,0 21-1,-21-21-15,21 22 0,-21-1 0,21-21 16,0 22-16,-21-1 0,21 0 0,-22-21 15,22 22-15,-21-22 0,21 0 16,0 0-16,0 0 0,0 1 16,0-44 31,0 1-47,0 0 15,21 0-15,-21-21 0,22 20 0,-1-20 16,0 21-16,0-21 0,0-1 15,0 1-15,1 0 0,-1 20 16,21-20-16,-21 21 0,0 0 0,22 21 16,-22 0-16,21 0 0,-21 0 15,1 0-15,-1 21 0,0 0 0,0 0 16,-21 22-16,0-1 0,21-21 0,0 21 16,-21 1-16,22-22 0,-22 21 15,0-21-15,21 22 0,-21-22 0,21 0 16,0 0-16,0 0 15,0 1-15,1-22 0,-1 0 16,0 21-16,21-21 0,-21 0 16,1 0-16,20 0 0,0 0 15,1 0-15,-1-21 0,0-1 0,1 1 0,-1 21 16,0-21-16,22 0 0,-22-21 16,0 20-16,1-20 0,-1 0 15,0-1-15,-20 1 0,-1 0 0,0-1 16,0 1-16,-21 0 0,0 21 15,0-1-15,-21 1 0,0 0 0,0 0 16,-22 21-16,1 0 0,0 0 0,-1 0 16,1 21-16,-22 0 0,22 0 15,0 1-15,21 20 0,-22 0 0,22 1 16,-21-1-16,21 0 0,-1 1 16,22-1-16,0 0 0,0-21 0,0 22 15,0-22-15,0 0 0,0 0 16,0 0-16,0 1 0,0-1 15,22-21-15,-1 0 0,0 0 0,0 0 16,0 0-16,0 0 0,1 0 0,-1 0 16,21 0-16,-21 0 0,0-21 15,1 21-15,20-22 0,-21 1 0,0 0 16,0 0-16,22-21 0,-22 20 16,0-20-16,21 0 0,-20-1 0,-1 1 15,0 0-15,21-22 0,-21 22 16,1 0-16,-1-1 0,0 1 0,0 21 15,0-22-15,0 22 0,-21 0 16,0 42 15,0 0-31,0 1 0,0 20 0,-21 0 16,0 1-16,21 20 0,-21-21 16,21 22-16,0-22 0,0 1 0,0-1 15,0 0-15,0 1 0,0-22 16,0 21-16,0-21 0,0 0 0,0 1 15,21-1-15,0 0 0,0-21 0,1 0 16,-22 21-16,21-21 16,0 0-16,0 0 0,0 0 0,0 0 15,1-21-15,-1 0 0,0 21 0,0-21 16,0-1-16,0 1 0,22-21 16,-22 21-16,0-22 0,21 1 0,-20-21 15,-1-1-15,21 1 0,-21-1 16,22 22-16,-22-22 0,0 1 0,0 20 15,0 1-15,-21 0 0,0 21 16,0-1-16,0 1 0,0 0 0,-21 21 16,0 21-1,0 0-15,0 1 0,-1 20 16,1-21-16,0 21 0,21 22 16,-21-22-16,21 22 0,-21-1 15,0-20-15,21 20 0,0 1 0,0-22 16,0 0-16,0 1 0,0-1 0,0 0 15,0-21-15,0 1 0,0 20 16,21-21-16,0-21 0,0 21 0,0 0 16,0-21-16,1 0 0,-1 0 0,0 0 15,0 0-15,21 0 0,-20 0 16,20 0-16,0 0 0,-21-21 0,22 0 16,-1 21-16,0-21 0,-20 0 0,20-22 15,0 22-15,-21 0 0,1-21 16,20-1-16,-21 1 0,0 0 0,-21-1 15,0 1-15,0 0 16,0 21-16,0-1 0,0 1 0,-21 21 16,0 21-1,0 1-15,0 20 0,-1 0 16,22-21-16,-21 22 0,21-1 0,-21 0 16,21-20-16,-21 20 0,21-21 15,0 0-15,0 22 0,0-22 0,0 0 16,21 0-16,0-21 15,0 21-15,1-21 0,-1 0 0,0 0 16,0 0-16,0 0 0,22 0 16,-22 0-16,0 0 0,21 0 0,-21 0 15,1-21-15,20 21 0,-21 0 16,0-21-16,22 21 0,-22-21 0,0 21 16,0-21-16,0 21 0,-21-22 15,0 1-15,0 0 0,0 0 16,0 0-16</inkml:trace>
  <inkml:trace contextRef="#ctx0" brushRef="#br0" timeOffset="21660.12">13716 6033 0,'0'0'0,"0"-22"0,0 44 31,-21-1-16,0 0-15,-1 0 0,1-21 16,0 21-16,21 0 0,-21 1 0,21-1 16,-21 0-16,21 0 15,0 0-15,0 0 0,0 1 16,0-1 15,-21-21-15</inkml:trace>
  <inkml:trace contextRef="#ctx0" brushRef="#br0" timeOffset="24816.69">17970 6160 0,'0'-22'0,"0"1"15,0 0-15,22 21 0,-22-21 16,0 0-16,0 0 16,0-1-16,0 44 31,-22-1-16,22 21-15,0-21 0,0 22 16,0-1-16,-21 0 0,0 1 0,21 20 16,-21-21-16,0 22 0,21-1 15,0-20-15,-21-1 0,-1 0 0,22 1 16,0-1-16,-21 0 0,0-20 16,21 20-16,-21-21 0,21 0 0,-21 0 15,21 1-15,-21-22 31,-1-22-15,22 1-16,0 0 0</inkml:trace>
  <inkml:trace contextRef="#ctx0" brushRef="#br0" timeOffset="25356.58">17611 6371 0,'0'0'0,"0"-42"15,-22 0-15,1-1 0,0 1 0,21 21 16,0-22-16,0 1 0,0 0 15,0 21-15,0-22 0,0 22 0,0-21 16,21 21-16,0-22 0,1 22 16,20 0-16,0 0 0,1 0 0,-1-1 15,0 22-15,22 0 0,-22 0 16,22 0-16,-22 22 0,21 20 16,1-21-16,-1 21 0,1 1 0,-22-1 0,1 0 15,-1 1-15,-21-1 16,0 0-16,-21 1 0,0-1 0,-21 0 15,0-20-15,-21 20 0,-22 0 16,22 1-16,-22-22 0,1 0 0,-1 21 16,22-21-16,-22 1 0,22-22 0,0 21 15,21-21-15,-1 0 0,1 0 16,0 0-16,0-21 0,21-1 0,-21 1 16,21 0-16,0 0 0,0 0 15,0-22-15,0 22 0,0 0 0,0-21 16,0 21-16,0-1 0,21 22 15,0 0 1,-21 22-16,0-1 0,21 21 16,-21 0-16,21-20 0,-21 20 15,22 0-15,-1 1 0,-21-1 0,21-21 16,-21 21-16,21-20 0,0-1 0,-21 21 16,21-42-16,1 21 0,-1 0 15,0 1-15,0-22 0,0 0 0,0 0 16,22 0-16,-22 0 0,21 0 15,-21 0-15,22 0 0,-22 0 0,21 0 16,1-22-16,-1 22 0,0-21 0,1 0 16,-22 0-16,21 0 15,0 0-15,-20-22 0,20 22 0,-21-21 16,21 21-16</inkml:trace>
  <inkml:trace contextRef="#ctx0" brushRef="#br0" timeOffset="25780.58">18796 6392 0,'0'0'15,"21"-21"-15,-21 0 0,0 0 16,-21 42-1,21 0-15,-21 0 16,21 1-16,-21 20 0,-1-21 16,22 21-16,0-20 0,0-1 0,0 21 15,0-21-15,0 0 0,0 1 0,0-1 16,0 0-16,0 0 16,22 0-16,-1-21 0,0 0 0,0 0 15,0 0-15,0 0 16,1 0-16,-1 0 0,21-21 0,-21 0 15,0 21-15,1-21 0,20-22 0,-21 22 16,0 0-16,0-21 0,1-1 16,-22 1-16,0 0 0,21 21 0,-21-22 15,0 1-15,0 0 0,0-1 16,0 22-16,-21 0 0,-1 0 0,1 0 16,-21 21-16,21 0 0,-22 0 0,22 0 15,-21 0-15,21 21 0,0 0 16,-22 0-16,22 21 0,0 1 15,0-1-15,21-21 0,0 22 16,0-1-16,0 0 0,0 1 0,0-22 16,21 21-16,0-21 0,0 0 0,0 1 15,1-1-15,-1-21 0,0 0 16,21 0-16,-21 0 0,1 0 0,-1 0 16,0 0-16,0-21 0,0 21 15,22-22-15,-22-20 0,21 21 0,0 0 16,1-22-16</inkml:trace>
  <inkml:trace contextRef="#ctx0" brushRef="#br0" timeOffset="26301.04">19706 5863 0,'0'0'16,"0"-42"-16,0 21 0,0 0 16,-21 42-16,21 0 15,-21 0-15,0 21 0,-1-20 0,22 41 16,-21-21-16,21 1 0,-21 20 15,0-20-15,21 20 0,0-21 0,0 1 16,-21 20-16,21-20 0,-21-1 16,21 0-16,0-21 0,0 22 0,0-22 15,0 0-15,0 0 0,0 0 16,-22-21 0,22-21 15,0 0-31,0 0 0,0 0 0,0-22 15,0 22-15,0-21 0,0 0 0,22 20 16,-1-20-16,21 21 0,-21-21 16,22 20-16,-22 1 0,21 0 0,0 0 15,1 0-15,-1 21 0,0 0 16,1 0-16,-22 0 0,21 0 0,-21 0 16,1 0-16,-1 21 0,0 0 15,0 21-15,0-20 0,-21 20 0,0 0 16,0-21-16,0 22 0,-21-1 0,0-21 15,0 22-15,-22-1 0,1-21 16,0 0-16,-1 0 0,1 1 16,0-1-16,-1 0 0,1 0 15,21-21-15,-21 0 0,20 21 0,1-21 16,0 0-16,21-21 31,0 0-31,0 0 0,0 0 0,21-1 16,0 1-16,22 0 0,-22-21 15,0 21-15,21-22 0</inkml:trace>
  <inkml:trace contextRef="#ctx0" brushRef="#br0" timeOffset="26744.65">20574 6096 0,'-21'0'0,"-22"0"15,22 0-15,0 0 0,21 21 16,-21-21-16,0 21 0,0 22 0,-1-22 16,1 21-16,0-21 0,0 22 15,21-1-15,-21 0 0,0 1 0,-1-1 16,22 0-16,0 1 0,0-22 16,0 0-16,0 21 0,0-20 0,0-1 15,0 0-15,22-21 0,-1 21 16,21-21-16,-21 0 0,0 0 15,22 0-15,-1 0 0,0 0 0,-20 0 16,20-21-16,0 0 0,1 0 16,-1-1-16,-21 1 0,21-21 0,-20 21 15,-1-22-15,0 1 0,0 0 0,0-22 16,-21 22-16,0 0 0,0-1 16,0 22-16,0-21 0,0 21 0,-21-1 15,0 1-15,0 0 0,0 21 16,-1 0-16,-20 0 0,21 0 0,-21 21 15,-1 0-15,22 1 16,-21-1-16,21 0 0,-1 0 0,1 0 16,0 0-16,0 1 0,21-1 0,0 0 15,0 0-15,21-21 16,0 0-16,0 0 0,1 0 16</inkml:trace>
  <inkml:trace contextRef="#ctx0" brushRef="#br0" timeOffset="27080.46">21505 5821 0,'0'0'0,"0"-21"0,0-22 0,0 22 0,0 0 16,-21 21 0,0 0-16,0 21 0,0 0 15,21 1-15,-22 20 0,1 0 16,0 1-16,21-1 0,-21 0 0,21 22 15,-21-22-15,21 22 0,0-22 0,-21 0 16,21 22-16,0-22 0,-22 22 16,22-22-16,0-21 0,0 21 0,0 1 15,0-22-15,0 0 0,0 0 16,0 0-16,22-21 0,-1 22 16,0-22-16,0 0 0,0 0 15,0 0-15,1-22 16,20 22-16,-21-21 0,0 0 0,0 0 15,1 0-15,-1 0 0,0-1 0,0 1 16,-21 0-16,21-21 0,-21 21 16,0-1-16,0 1 0</inkml:trace>
  <inkml:trace contextRef="#ctx0" brushRef="#br0" timeOffset="27296.35">21251 6117 0,'21'0'32,"1"0"-32,-1 0 0,0 0 15,0 0-15,0 0 0,0 0 0,1 0 16,-1 0-16,0 0 0,0-21 16,0 21-16,22 0 0,-22 0 0,0-21 15,0 21-15,0-21 0,0 21 16,1-21-16,-1-1 0,0 1 0,0 21 15,0-21-15</inkml:trace>
  <inkml:trace contextRef="#ctx0" brushRef="#br0" timeOffset="27676.28">22691 5122 0,'0'0'0,"21"-21"16,-21 0 0,-21 21-1,-1 0-15,1 0 0,-21 0 16,21 0-16,-22 0 0,22 0 0,0 21 15,-21-21-15,21 21 0,-1 1 16,1-1-16,0 0 0,21 0 0,0 0 16,-21 0-16,21 1 0,0-1 15,0 0-15,0 0 0,0 0 16,0 0-16,21 1 0,0-22 16,0 21-16,22-21 15,-22 0-15,0 0 0,21 0 0,-20 0 16,20 0-16,-21 0 15,21-21-15,-20 21 0,20-22 0</inkml:trace>
  <inkml:trace contextRef="#ctx0" brushRef="#br0" timeOffset="28328.64">23114 4636 0,'0'0'0,"-42"0"0,-1-22 16,-20 22-16,20 0 0,-20 0 15,21-21-15,-22 21 0,1 0 0,20 0 16,-20 0-16,-1 0 0,22 0 16,-22 21-16,22-21 0,0 22 0,-22-1 15,22 0-15,0 0 0,-1 21 16,1 1-16,21-1 0,-22 0 0,22 22 15,0-22-15,0 22 0,21-22 16,0 22-16,0-22 0,0 0 0,0 1 16,0-1-16,21 0 0,0 1 15,0-1-15,-21 0 0,22 1 16,20-22-16,-21 21 0,0 0 0,0-20 16,1-1-16,20 0 0,-21 0 0,0-21 15,22 0-15,-22 21 16,21-21-16,0 0 0,-20 0 0,20 0 15,21-21-15,-20 0 0,-1 0 0,22 0 16,-22-1-16,21-20 0,1 21 16,-22-21-16,22 20 0,-1-20 0,-20 21 15,-1-21-15,0-1 0,1 1 16,-1 0-16,-21 20 0,21-20 0,-20-21 16,-22 20-16,0 1 0,0 0 15,0-1-15,0 1 0,0-22 0,0 22 16,-22 21-16,1-21 0,-21-1 15,0 22-15,-1 0 0,1 0 16,-22 0-16,1-1 0,21 1 16,-22 21-16,1 0 0,-1 0 0,1 0 15,20 0-15,-20 0 0,20 0 16,-20 21-16,21 1 0,20-22 0,-20 21 16,21 0-16,-21-21 0,20 21 15,1 0-15,0-21 0,0 21 0,21 1 16,0-1-16,0 0 15,0 0-15,0 0 0,0 0 0,0 1 16,0-1-16,21-21 16,-21 21-16,21 0 0</inkml:trace>
  <inkml:trace contextRef="#ctx0" brushRef="#br0" timeOffset="29772.59">22606 5165 0,'0'-21'16,"0"-1"0,0 1 15,21 21-16,0 0-15,0 0 0,1 0 16,-1 0 0,0 0-16,0 0 15,0 0 1,0 0 0,-21 21-1,0-42 48,-21 21-48,0 0-15,21-21 16,-21 21-16,0 0 16,0 0-16,-1 0 0,1 0 15,0 0-15,0 0 16,0 0-16,0 0 0,-1 0 15,1 21-15,0-21 0,21 21 16,-21 1-16,0-1 0,21 0 0,-21 0 16,21 0-16,0 0 0,-22 1 15,22-1-15,0 0 0,0 0 16,0 0-16,0 0 16,22 1-16,-1-22 15,0 0-15,-21 21 0,21-21 16,0 0-16,0 0 0,1 0 0,-1 0 15,0 0-15,0 0 0,0 0 16,0 0-16,1 0 0,-1 0 16,0 0-16,0 0 0,0 0 0,0 0 15,1-21-15,-1 21 16,0 0 0,-42 0 30,0 0-46,-1 0 16,1 0-16,0 0 16,0 0-16,0 0 0,0 0 0,-1 0 15,1 0-15,0 0 0,0 0 16,0 0-16,0 0 16,-1 0-16,1 0 0,0 0 15,0 0-15,0 0 16,0 0-16,-1-22 15,22 1-15,0 0 16,0 0-16,0 0 16,0 0-16,0-1 0,0 1 15,0 0-15,22 21 0,-1-21 16,-21 0-16,21 0 0,0 21 0,0-22 16,-21 1-16,21 21 0,1-21 15,-1 21-15,0 0 0,0 0 16,0-21-16,0 21 15,1 0-15,-22 21 47,-22-21 94,1 0-125,0 21-16,0-21 0,21 21 15,-21-21-15,0 22 0</inkml:trace>
  <inkml:trace contextRef="#ctx0" brushRef="#br0" timeOffset="33657.05">2265 9694 0,'0'0'0,"0"-21"15,-21 0-15,-1 0 0,1 0 16,0 0-16,0-1 0,21 1 0,-21 0 16,0 21-16,-1 0 15,22 21-15,-21 0 16,21 22-16,-21-1 16,21 22-16,0-22 0,0 21 0,0 1 15,0-22-15,-21 22 0,21-1 16,-21-20-16,21 20 0,0 1 0,-21-22 15,-1 21-15,1 1 0,0-22 16,21 1-16,0-1 0,-21 0 0,21-21 16,0 1-16,-21-1 0,21 0 15,0-42 1,0 0 0,0-1-16,0 1 0,0-21 0,0 0 15,0-1-15,21 1 0,-21-22 16,21 22-16</inkml:trace>
  <inkml:trace contextRef="#ctx0" brushRef="#br0" timeOffset="34628.49">2032 9694 0,'0'0'0,"-21"-21"0,0 0 0,21 0 16,-22 0-16,22 0 0,0-1 0,0-20 15,0 21-15,0 0 0,0 0 16,0-1-16,0 1 0,0 0 0,22 21 15,-1-21-15,0 0 0,0 21 16,0 0-16,22-21 0,-1 21 0,0 0 16,22 0-16,-22 21 15,0-21-15,22 42 0,-22-21 0,1 22 16,-1-22-16,0 21 0,-21 22 16,-21-22-16,0 0 0,0 22 0,0-22 15,-21 0-15,0 1 0,-21-1 16,-22 0-16,22 1 0,-22-1 0,1-21 15,21 0-15,-1 22 0,1-22 16,0-21-16,-1 21 0,1-21 0,21 0 16,0 0-16,-1 0 0,1 0 15,21-21-15,-21 21 16,21-21-16,0 0 0,0-1 0,0 1 16,21 21-16,-21-21 15,21 21-15,1 0 0,-1 0 0,0 0 16,0 0-16,0 0 15,0 21-15,1 0 0,-22 1 0,21-1 16,0 0-16,-21 0 0,0 0 16,0 22-16,21-22 0,-21 0 0,21 0 15,0 0-15,-21 22 0,0-22 16,22-21-16,-1 21 0,0 0 0,0-21 16,0 21-16,0-21 15,1 0-15,-1 21 0,21-21 0,-21 0 16,0 0-16,1 0 0,20 0 15,-21-21-15,0 0 0,22 0 16,-22 0-16,0 0 0,21-1 0,-21 1 16,1 0-16,20 0 0,-21 0 15,0 0-15,0-22 0,1 22 0,-1 0 16,0-21-16,-21 20 0,0-20 16,0 21-16,21 0 0,-21 0 0,0-1 15,0 44 16,-21-1-31,21 0 0,0 0 16,-21 0-16,21 0 0,-21 1 16,21-1-16,-22 21 0,22-21 15,0 0-15,0 1 0,0 20 16,0-21-16,0 0 0,0 22 0,0-22 16,22 0-16,-1-21 0,0 0 15,0 0-15,0 0 0,22 0 16,-22 0-16,21-21 0,-21 0 0,22-1 15,-22 1-15,21 0 0,-21 0 16,0 0-16,22 0 0,-22-1 0,0-20 16,-21 21-16,0-21 0,21 20 0,-21-20 15,0 0-15,0-1 0,0 1 16,-21 21-16,0-21 0,21 20 16,-42 1-16,20 0 0,1 21 0,0 0 15,0 0-15,-21 0 0,20 21 16,-20 0-16,21-21 0,0 43 15,-22-22-15,22 0 0,0 21 0,0-20 16,21-1-16,0 21 0,0-21 0,0 0 16,0 22-16,0-22 0,0 0 15,0 0-15,21 0 0,0 1 16,0-22-16,1 0 0,-1 0 16,0 0-16,0 0 0</inkml:trace>
  <inkml:trace contextRef="#ctx0" brushRef="#br0" timeOffset="35241.14">3789 9546 0,'0'0'16,"0"-42"-16,21 0 0,-21-22 31,-21 85-31,21 22 16,0-22-16,-21 21 15,21 0-15,-22 1 0,22 20 0,-21-20 16,21 20-16,0-21 0,0 1 16,-21-1-16,21 0 0,-21 1 15,21-1-15,0 0 0,0-20 0,0 20 16,-21-21-16,21 0 0,0 0 0,-21 1 16,21-1-16,0 0 0,0 0 15,-22-21 1,22-21-1,0 0-15,0 0 16,0-1-16,0 1 0,0 0 16,22-21-16,-1 21 0,-21-1 15,21-20-15,0 21 0,21 0 0,-20-22 16,20 22-16,-21 0 16,21 0-16,1 0 0,-1 0 0,0-1 15,1 22-15,-1 0 0,-21 0 0,22 0 16,-1 22-16,-21-1 0,21 0 15,-20 0-15,-1 0 0,0 0 0,-21 1 16,21-1-16,-21 21 0,0-21 16,0 0-16,-21 1 0,0-1 0,0 21 15,-22-21-15,22 0 0,-21 1 0,-1-1 16,-20 0-16,21 0 0,-22 0 16,22 0-16,-1-21 0,-20 22 0,21-22 15,-1 0-15,1 21 0,21-21 16,-22 0-16,22 0 0,0 0 15,0 0-15,0 0 0,21-21 32,21-1-32,0 22 15,0-21-15,22 0 0,-22 0 0,21 21 16,0-21-16,1 0 0</inkml:trace>
  <inkml:trace contextRef="#ctx0" brushRef="#br0" timeOffset="35724.86">4720 9779 0,'0'0'0,"21"0"15,-21-21-15,21 21 0,-42 0 32,0 0-32,0 0 15,0 21-15,0 0 0,-1 22 16,1-22-16,21 0 0,-21 21 0,0-21 15,0 1-15,0 20 0,-1-21 0,22 21 16,-21-20-16,0-1 0,21 21 16,0-21-16,-21 0 0,21 1 0,0-1 15,0 0-15,0 0 0,0 0 0,0 0 16,21 1-16,0-22 0,0 0 16,1 0-16,20 0 0,-21 0 15,21 0-15,-20 0 0,20 0 0,0-22 16,-21 1-16,22 21 0,-1-21 15,-21 0-15,0 0 0,22 0 0,-22-1 16,-21 1-16,21-21 0,-21 21 16,0-22-16,0 22 0,0-21 0,0 0 15,0-1-15,-21 1 0,0 0 0,0 20 16,-1 1-16,1 0 0,-21 0 16,21 21-16,0 0 0,-1 0 0,1 0 15,0 0-15,0 0 0,21 21 16,-21 0-16,0-21 0,21 21 0,0 1 15,-22-1-15,1 0 16,21 0-16,0 0 16,0 0-16,21-21 0,1 0 15,20 0-15,-21 0 0</inkml:trace>
  <inkml:trace contextRef="#ctx0" brushRef="#br0" timeOffset="36075.99">5588 9356 0,'0'0'16,"0"-21"-16,21-1 0,-21 1 0,0 0 15,0 0-15,-21 42 32,0 0-32,21 0 15,0 1-15,-21 20 0,21-21 16,-22 21-16,1 1 0,21 20 0,0-20 15,-21 20-15,0-21 0,0 1 0,21 20 16,-21-20-16,-1-1 0,22 0 16,0 1-16,-21-22 0,0 21 0,21-21 15,-21 22-15,21-22 0,0 0 0,0 0 16,0 0-16,0 0 16,21-21-1,0 0-15,0 0 16,1 0-16,-1 0 0,0-21 15,0 0-15,0 21 0,0-21 16,22 0-16,-22 21 0,0-21 0,0-1 16,22 1-16</inkml:trace>
  <inkml:trace contextRef="#ctx0" brushRef="#br0" timeOffset="36316.85">5270 9631 0,'0'0'0,"-21"0"16,42 0 15,1 0-31,-1 0 0,0 0 0,0 0 16,0 0-16,22 0 0,-22 0 0,21 0 15,-21 0-15,22 0 0,-22 0 16,21-21-16,-21 21 0,0 0 0,1 0 15,-1-21-15,0 21 0,-21-22 16,21 22-16,-21-21 0</inkml:trace>
  <inkml:trace contextRef="#ctx0" brushRef="#br0" timeOffset="36900.58">6879 8721 0,'0'0'0,"0"-21"0,0-1 0,0 1 16,-21 21 0,0 0-16,0 0 0,-1 0 15,1 0-15,0 0 0,-21 0 0,21 0 16,-1 21-16,-20 1 0,21-22 16,0 42-16,0-21 0,-1 0 0,1 22 15,0-22-15,21 21 0,0-21 0,-21 22 16,21-1-16,0-21 0,0 21 15,0-20-15,0-1 0,0 21 0,0-21 16,21 0-16,-21 1 0,21-22 0,0 21 16,1 0-16,20-21 15,-21 0-15,0 0 0,22 0 0,-22 0 16,21 0-16,0 0 0,-20 0 0,20 0 16,0 0-16,-21-21 0,22 0 15,-22-1-15,21 1 0,-21-21 0,1 21 16</inkml:trace>
  <inkml:trace contextRef="#ctx0" brushRef="#br0" timeOffset="38228.79">7218 8551 0,'0'-21'0,"0"42"0,0-63 0,-21 21 0,-1 0 0,22 0 16,-21 21-16,0-22 0,0 22 15,0 0-15,0-21 0,-1 21 16,-20 0-16,21 0 0,-21 0 0,-1 0 15,1 0-15,21 0 0,-22 0 16,1 21-16,0-21 0,-1 22 0,22-1 16,-21-21-16,0 21 0,20 0 0,1 0 15,-21 0-15,21 22 0,0-22 16,-1 21-16,1 1 0,21-1 0,-21 0 16,21 1-16,-21-1 0,21 0 15,0 22-15,0-22 0,0 0 0,0 1 16,0-22-16,0 21 0,0 1 15,0-22-15,0 0 0,21 0 16,0 0-16,0 0 0,1 1 0,-1-1 16,0 0-16,0-21 0,21 21 0,-20-21 15,20 0-15,0 21 0,1-21 16,-1 0-16,0 0 0,1 0 0,-1 0 16,0 0-16,1 0 0,-1 0 0,0 0 15,1-21-15,-1 21 0,0-21 16,1 21-16,-22-21 0,21 0 0,0-1 15,-20 1-15,-1 0 0,21-21 16,-21 21-16,0-22 0,1 22 0,-22-42 16,21 20-16,-21 1 0,21-22 15,-21 22-15,0-21 0,0 20 16,0 1-16,0 0 0,-21-1 0,0 1 16,-1 21-16,1-22 0,0 22 0,-21 0 15,-1 0-15,1 21 0,0-21 16,-22 21-16,22 0 0,-22 0 0,22 0 15,0 0-15,-1 0 0,1 0 16,0 0-16,-1 0 0,1 0 0,21 0 16,0 21-16,0-21 0,-1 21 0,1-21 15,0 21-15,0-21 0,0 0 16,21 21-16,0 1 16,-21-22-16,21 21 0,0 0 31,-22-21-31,1 0 687,0 0-687,0 0 16</inkml:trace>
  <inkml:trace contextRef="#ctx0" brushRef="#br0" timeOffset="38872.69">8128 9673 0,'0'0'16,"0"-21"-16,0 0 0,21 0 16,-21 42 15,0 0-31,0 0 16,0 0-16,0 1 0,-21 20 0,0-21 15,21 21-15,0-20 0,-21-1 0,21 21 16,-22-21-16,1 0 0,21 1 15,0-1-15,-21 0 0,21 0 16,-21-21 0,21-21 15,0 0-31,0 0 0,21-1 16</inkml:trace>
  <inkml:trace contextRef="#ctx0" brushRef="#br0" timeOffset="39248.48">8191 9335 0,'0'-22'16,"0"44"-16,0-65 0,-21 43 15,0 21 1,21 1-16,-21-22 16,21 21-16,-21 0 0,21 0 15,0 0-15,0 0 16,0 1-16,21-22 15,0 0-15,0 0 0,0 0 16,1 0-16,-1 0 0,0 0 16,0-22-16,0 1 0,0 21 0,-21-21 15,0 0-15,22 0 0,-22 0 16,0-1-16,0 1 0,0 0 0,-22 0 16,22 0-16,-42 0 0,21-1 0,0 22 15,0 0-15,-1 0 0,-20 0 16,21 0-16,0 0 0,0 0 0,-1 22 15,22-1-15,0 0 16,-21 0-16,21 0 0,0 0 0,0 1 16,0-1-16,0 0 0,0 0 0,21 0 15,-21 0-15,22-21 0,20 22 16,-21-22-16,0 0 0,22 0 0,-1 0 16,0 0-16</inkml:trace>
  <inkml:trace contextRef="#ctx0" brushRef="#br0" timeOffset="39521.32">8826 9208 0,'0'0'0,"22"-22"0,-22 1 16,0 0-16,0 42 31,-22 0-31,1 1 16,0-1-16,21 21 0,0-21 0,-21 22 15,0-1-15,0 0 0,21 1 0,-22-1 16,1 21-16,21-20 0,-21 20 15,0-20-15,21 20 0,0-21 0,-21 1 16,21-1-16,0-21 0,0 0 0,0 22 16,0-22-16,0 0 0,0 0 15,21-21-15,0 0 16,0 0-16,0 0 16,1-21-16,-1 21 0,0-21 15,0 0-15,0 0 0,0-1 0</inkml:trace>
  <inkml:trace contextRef="#ctx0" brushRef="#br0" timeOffset="39708.62">8572 9525 0,'0'0'0,"-21"0"16,42 0 15,1 0-15,-1 21-16,0-21 0,21 0 0,-21 0 15,22 0-15,-1 0 0,0 0 0,1 0 16,-1 0-16,0-21 16,1 21-16,-1-21 0,0 21 0</inkml:trace>
  <inkml:trace contextRef="#ctx0" brushRef="#br0" timeOffset="40020.44">10668 9377 0,'0'0'0,"0"21"47,-21 0-47,21 0 16,-21 1-16,21 20 0,-22-21 0,22 21 15,-21-20-15,21 20 0,0-21 16,-21 0-16,0 22 0,0-22 0,21 0 16,-21 0-16,21 0 0,0 0 0,0 1 15,0-1-15,0 0 16,21-21 0,0 0-16,0-21 15,21 0-15,-20 21 0</inkml:trace>
  <inkml:trace contextRef="#ctx0" brushRef="#br0" timeOffset="40396.08">11282 9356 0,'0'0'0,"21"0"0,-21-21 0,0-1 0,-21 22 16,-22 0-16,22 0 16,0 0-16,-21 0 0,21 22 15,-22-1-15,22-21 0,-21 21 0,21 0 16,-1 0-16,1 0 0,21 1 15,0-1-15,0 0 16,0 0-16,21-21 0,1 21 0,-1 0 16,21-21-16,-21 22 0,22-22 15,-1 0-15,-21 21 0,21-21 0,1 21 16,-22-21-16,0 21 0,21-21 0,-20 21 16,-1 0-16,-21 1 15,0-1-15,0 0 0,0 0 0,0 0 16,-21 0-16,-22-21 15,22 22-15,0-1 0,-21-21 0,-1 21 16,1-21-16,0 0 0,-1 0 0,22 0 16,-21 21-16,21-21 15,-22 0-15,22 0 0,0 0 0,0 0 16,0-21 0,21 0-16,0 0 0,-22 21 15,22-22-15,0 1 0,0-21 0</inkml:trace>
  <inkml:trace contextRef="#ctx0" brushRef="#br0" timeOffset="40588.54">10541 9102 0,'0'0'0,"-21"0"31,0 0 0</inkml:trace>
  <inkml:trace contextRef="#ctx0" brushRef="#br0" timeOffset="42512.41">13250 9377 0,'0'0'0,"0"-21"0,0 0 0,0-22 16,0 22-16,0 0 0,0 0 0,0 0 15,0-1-15,0 1 0,-21 21 16,21-21-16,-21 21 16,0 0-16,0 0 0,21 21 15,0 0-15,-22 1 0,22-1 0,0 0 16,-21 21-16,21-21 0,0 22 0,-21-1 16,21 0-16,0 22 0,0-22 15,-21 1-15,21 20 0,-21-21 16,21 1-16,0-1 0,0-21 0,0 22 15,0-22-15,0 0 0,0 0 16,21 0-16,0 0 0,0-21 0,22 0 16,-22 0-16,0 0 0,21 0 0,-21 0 15,22-21-15,-1 21 0,0-21 16,1 0-16,-22-21 0,21 20 0,1-20 16,-1 0-16,-21-1 0,21 1 15,-20 0-15,-1-1 0,0-20 16,0 21-16,-21-1 0,0 1 0,21-22 15,-21 22-15,0 0 0,21 21 0,-21-22 16,0 22-16,0 0 0,0 0 16,0 0-16,0 42 15,0 0 1,-21 0-16,21 0 0,0 0 0,-21 22 16,21-1-16,0 0 0,0 1 15,0-1-15,-21 0 0,21 1 0,-21-1 16,21 0-16,0 1 0,0-1 0,0 0 15,0 1-15,0-22 0,0 21 16,0-21-16,0 1 0,21-22 0,0 21 16,0 0-16,0-21 0,1 0 15,-1 0-15,0 0 0,21 0 16,-21 0-16,22-21 0,-22 0 0,21-1 16,1 1-16,-1 0 0,0 0 0,-21-21 15,22-1-15,-1 1 0,0 0 16,1 20-16,-22-20 0,0 0 0,0 21 15,0-22-15,-21 22 0,0 0 16,0 0-16,-21 21 16,0 0-16,0 21 15,0 0-15,0 0 0,-1 0 16,22 1-16,0 20 0,0-21 0,0 0 16,0 22-16,0-22 0,22 21 15,-1-21-15,0 0 0,0 22 16,-21-22-16,21 0 0,0 0 0,1 0 15,-22 1-15,0-1 16,-22-21 0,1 0-1,0 0-15,21-21 0,-21 21 16,0-22-16,0 1 0,-1 0 0,22 0 16,-21 21-16,21-21 0,-21 0 0,0 21 15,0 0 1,21 21-1,0 0 1,0 0-16,0 0 0,0 0 16,21 1-16,0-1 0,0-21 0,0 21 15,1-21-15,-1 0 0,0 21 16,0-21-16,21 0 0,-20 0 0,20 0 16,-21 0-16,21 0 0,1 0 0,-22-21 15,21 21-15,1-21 0,-22 0 16,21-1-16,-21 1 0,22 0 0,-22-21 15,0 21-15,0-22 0,0 1 16,0 21-16,1-22 0,-1 1 0,0 21 16,-21 0-16,0 0 0,0-1 15,0 1-15,0 0 0,-21 21 32,0 21-32,-1 0 15,1 1-15,21-1 0,0 0 16,-21 21-16,21 1 0,-21-22 0,21 21 15,0-21-15,0 22 0,0-22 16,0 21-16,0-21 0,21 0 0,0 1 16,-21-1-16,43 0 0,-22 0 0,0-21 15,21 21-15,1-21 0,20 0 16,-21 0-16,22 0 0,-22 0 16,22 0-16,-1 0 0,1-21 0,-22 0 15,22 21-15,-1-21 0,-21 0 16,1-1-16,-1-20 0,0 21 0,-20-21 15,20 20-15,-21-20 0,-21 0 16,0 21-16,0-22 0,0 22 0,0-21 16,0 21-16,-21-1 0,0 1 15,0 21-15,-1 0 0,-20 0 16,21 0-16,0 0 0,-22 21 0,1 1 16,21-1-16,0 0 0,-22 21 15,22-21-15,0 22 0,0-22 0,0 21 16,21 1-16,0-22 0,-21 0 15,21 21-15,0-21 0,0 1 16,0-1-16,0 0 0,21 0 0,0-21 16,0 21-16,21-21 15,-20 0-15,-1 0 0,0 0 0,21-21 16,-21 0-16,1 0 0,-1 0 0,21-1 16,-21 1-16,0-21 0,1 0 15,-1-1-15,0 1 0,0 0 0,0-22 16,0 22-16,1-22 0,-22 22 15,21-22-15,-21 22 0,21-21 0,-21 20 16,0 1-16,0 0 0,0 20 0,0 1 16,0 0-16,0 0 15,0 42-15,0 0 16,-21 22-16,0-22 0,-1 21 16,22 0-16,0 1 0,-21-1 15,21 0-15,-21 1 0,21-1 0,0 22 16,0-22-16,0 0 0,0 1 15,0-22-15,0 21 0,0 0 0,0-20 16,0-1-16,21 0 0,0 0 0,1 0 16,-1 0-16,0-21 0,0 0 15,0 0-15,0 0 0,1 0 0,20 0 16,-21-21-16,21 21 0,1-21 16,-1 0-16,22-21 0,-1 20 0,1 1 15</inkml:trace>
  <inkml:trace contextRef="#ctx0" brushRef="#br0" timeOffset="42808.24">17695 8805 0,'0'0'16,"21"-21"-16,-21 0 0,0 0 0,0 0 15,0 42-15,0 0 16,0 0-16,0 22 0,-21-1 15,0 21-15,0-20 0,0 20 16,0 1-16,-22-22 0,22 22 0,0-22 16,0 21-16,0-20 0,-1-1 0,1-21 15,0 22-15,0-1 0,21-21 16,0 21-16,0-20 0,0-1 0,0 0 16,0 0-16,0 0 0,0 0 15,21-42 16,0 0-31,-21 0 16</inkml:trace>
  <inkml:trace contextRef="#ctx0" brushRef="#br0" timeOffset="43275.89">17272 9356 0,'0'0'0,"-21"0"0,0 0 0,21-21 31,21 21-16,0 0-15,21-22 0,-21 22 0,22-21 16,-1 21-16,0-21 0,1 21 16,20 0-16,-20-21 0,20 21 0,-21 0 15,1 0-15,20-21 0,-20 21 16,-1 0-16,-21 0 0,21 0 0,-20 0 16,-22 21-1,0 0 1,0 0-16,0 0 0,-22 1 0,1-1 15,21 0-15,-21 0 0,0 0 16,0 0-16,21 1 0,0-1 0,0 0 16,0 0-16,0 0 0,0 0 0,0 1 15,0-1-15,21 0 16,0-21-16,0 0 0,0 0 0,1 0 16,20 0-16,-21 0 0,0 0 15,0-21-15,22 0 0,-22-1 0,0 1 16,0 0-16,0 0 0,1-21 0,-22 20 15,0-20-15,0 21 16,0-21-16,0 20 0,0-20 0,0 21 16,0 0-16,-22 0 0,1-1 0,0 22 15,0 0-15,0 0 0,0 0 16,-22 0-16,22 0 0,0 22 0,0-1 16,0-21-16,-1 21 0,1-21 15,0 0-15,0 0 0</inkml:trace>
  <inkml:trace contextRef="#ctx0" brushRef="#br0" timeOffset="43784.6">19939 9271 0,'0'0'0,"21"0"15,0-21-15,0 0 0,1 0 0,-1 21 16,-21-22-16,21 22 0,-21 22 31,0 20-31,0-21 16,0 21-16,0 1 0,0-1 16,-21 0-16,21 1 0,-21 20 0,-1 1 15,22-1-15,-21 1 0,0-1 16,0 1-16,0-1 0,0 1 0,-1 20 15,-20-20-15,21-1 0,0 1 0,0-1 16,-22 1-16,22-1 0,0 1 16,0-22-16,21 1 0,0-1 0,-21-21 15,21 0-15,0 0 0,0 1 16,21-22 0,-21-22-16,21 1 0,0 0 0,-21 0 15,21-21-15,0-1 0,1 1 16,-22-22-16,21 22 0</inkml:trace>
  <inkml:trace contextRef="#ctx0" brushRef="#br0" timeOffset="44116.76">19812 9377 0,'0'0'0,"-21"-42"0,0-1 0,-1 1 16,1 0-16,0 20 0,21-20 15,0 21-15,0 0 0,0 0 0,0-1 16,0 1-16,42 0 0,-20 0 0,20 0 15,0 0-15,1 21 0,-1 0 16,0-22-16,1 22 0,20 0 0,1 0 16,-1 22-16,1-1 0,-1 0 15,-21 21-15,22 1 0,-22-22 0,-21 21 16,1 0-16,-22 1 0,0-22 0,-43 21 16,22-21-16,-21 22 0,-1-22 15,1 0-15,-21 21 0,20-20 16,1-1-16,0 0 0,-1-21 0,1 21 15,21 0-15,-22-21 0,22 0 16,21 21-16,0-42 31,21 0-31,1 0 0,-1 21 0,21-21 16,-21 0-16,22-1 0</inkml:trace>
  <inkml:trace contextRef="#ctx0" brushRef="#br0" timeOffset="44468.56">20680 9335 0,'0'-22'31,"21"22"-15,0-21-16,0 0 0,0 21 16,1-21-16,-1 21 0,0-21 15,0 0-15,0-1 0,22 22 0,-22-21 16,0 0-16,0 0 0,-21 0 15,0 0-15,-21 21 16,0 0 0,-22 0-16,22 21 0,-21 0 15,21 0-15,-22 21 0,22-20 16,-21-1-16,21 0 0,0 21 0,-1-21 16,22 1-16,0-1 0,0 0 15,0 0-15,0 0 0,0 0 0,22-21 16,-1 22-16,0-22 0,21 0 0,-21 0 15,22 0-15,-22 0 0,21 0 16,-21 0-16,22 0 0,-1 0 0,-21 0 16,0-22-16,22 22 0,-22-21 15,0 0-15</inkml:trace>
  <inkml:trace contextRef="#ctx0" brushRef="#br0" timeOffset="44820.55">21188 9271 0,'0'0'0,"0"-21"0,0 0 15,0 0-15,0-1 0,0 1 16,0 0-16,0 0 0,0 0 15,0 0-15,0-1 16,21 1-16,-21 0 0,42 21 0,-21-21 16,1 21-16,-1 0 0,21 0 15,-21 0-15,0 0 0,22 0 0,-22 21 16,0 0-16,0 0 0,0 22 0,1-22 16,-22 21-16,0-21 0,0 22 15,0-22-15,0 0 0,-22 21 16,1-20-16,0-1 0,0 0 0,0-21 0,0 21 15,-22-21-15,22 0 0,21 21 16,-21-21-16,0 0 16,21-21-1,0 0 1,21 0-16,0 0 16,0-1-16,0 1 0,1-21 15,-22 21-15,21 0 0,0-22 0,21 22 16,-21 0-16,1-21 0,20 20 0,-21-20 15,21 21-15,1 0 0,-22-22 16,21 22-16,1 0 0,-22 0 16</inkml:trace>
  <inkml:trace contextRef="#ctx0" brushRef="#br0" timeOffset="45757.21">22204 8594 0,'0'0'0,"0"-21"0,0-1 16,-21 22-1,-1 0-15,1 0 0,0 22 16,0-1-16,0 0 0,0 0 16,-1 21-16,1 1 0,0 20 0,0 1 15,0-1-15,0 1 0,-1-1 16,22 1-16,-21-1 0,0 22 0,21-22 16,-21 22-16,21-21 0,0 20 0,-21 1 15,21 0-15,0-1 0,-21 1 16,21 0-16,0-1 0,-22 1 15,22 21-15,-21-22 0,0 1 0,0 0 16,0-1-16,-22-20 0,22-1 0,0 1 16,-21-1-16,21 1 0,-1-22 15,22-21-15,0 22 0,0-22 0,0 0 16,0 0-16,22-21 16,-1 0-16,0 0 0,21 0 0,-21 0 15,22-21-15,-1 0 0,0 0 16,1-22-16,-1 22 0,22-21 0,-22 21 15,0-22-15,22-20 0,-22 21 16,0-22-16,1 1 0,-1-1 16,0 1-16,1-22 0,-22 21 0,0-20 15,0-1-15,-21 0 0,0 1 0,0-1 16,-42 0-16,21 1 0,0-1 16,-22 22-16,1 20 0,0 1 0,20 0 15,-20 20-15,0 1 0,21 0 0,-1 0 16,1 21-16,0 0 0,21-21 15,0 0 1,21 21 0,0 0-16,1-22 0,-1 1 0,21 21 15,-21-21-15,22 21 0,-22-21 0,21 21 16,-21-21-16,0 21 16,22-21-16,-22 21 0,0-22 0,21 1 15,-20 21-15,-1-21 0,0 21 0,0-21 16,0 0-16,0 0 0,1 21 15,-1-22-15,-21 1 0,21 21 16,-21-21-16,0 42 16,-21 0-1,21 1-15,-21-1 0,-1 0 0,1 21 16,0-21-16,0 1 16,21 20-16,0-21 0,0 0 0,0 0 15,0 1-15,0-1 0,0 0 0,0 0 16,21 0-16,0-21 15,0 0-15,1 0 0,-1 0 0,21 0 16,-21 0-16,0 0 0,22-21 16,-1 21-16,-21-21 0,0 0 0,22 0 15,-22-1-15,0-20 0,0 21 0,0-21 16,-21-1-16,0 22 0,0-21 16,0-1-16,0 1 0,-21 21 0,0 0 15,-21 0-15,21-1 0,-22 1 16,22 21-16,-21 0 0,-1 0 15,1 21-15,21 1 0,-21-1 0,20 0 16,1 0-16,0 0 0,0 22 16,21-22-16,0 0 0,0 0 0,0 0 15,0 0-15,0 1 0,0-1 0,21 0 16,0-21-16,0 21 0,1-21 16,20 0-16,0 0 0,1 0 0</inkml:trace>
  <inkml:trace contextRef="#ctx0" brushRef="#br0" timeOffset="46189.46">23220 9165 0,'0'0'0,"-64"-63"32,64 42-32,0-1 0,0 1 0,0 0 15,0 0-15,0 0 0,21 21 16,1-21-16,-1-1 0,0 22 0,0 0 15,0 0-15,22 0 0,-22 0 16,0 0-16,21 0 0,-21 22 0,1 20 16,-1-21-16,0 0 0,-21 22 15,0-22-15,21 21 0,-21-21 0,0 22 16,0-22-16,0 0 0,0 0 0,0 0 16,-21 0-16,21 1 0,-21-1 15,0-21-15,21 21 0,-22-21 16,1 0-16,0 0 15,0 0 1,21-21-16,0 0 16,0-1-16,0 1 0,0 0 15,0 0-15,0 0 0,21 0 16,0-22-16,-21 22 0,21 0 0,1-21 16,-1 20-16,0 1 0,0 0 0,0 0 15,0 21 1,1 0-16,-1 0 0,0-21 0,0 21 15,0 0-15,0 0 16,1 0-16,20 0 0</inkml:trace>
  <inkml:trace contextRef="#ctx0" brushRef="#br0" timeOffset="46837.19">24088 8975 0,'0'0'0,"-22"21"15,1 0 1,0 0-16,21 0 0,-21 1 0,0-1 15,0 0-15,-1 0 0,22 0 16,0 22-16,-21-22 0,21 0 0,-21 0 16,21 0-16,0 0 0,0 1 15,0-1-15,0 0 16,-21-21-16,0 0 16,0 0-1,21-21 1,0 0-16,0-1 0,0 1 15,0-21-15,21 21 0,0 0 16,0-1-16,0-20 0,22 21 16,-22-21-16,0 20 0,21-20 0,-21 21 15,22 0-15,-22 0 0,21-1 16,-21 22-16,22 0 0,-22 0 0,0 0 16,0 0-16,-21 22 0,0-1 15,21 21-15,-21-21 0,0 0 16,0 1-16,0 20 0,0-21 0,0 0 15,0 0-15,0 1 0,0-1 16,0 0-16,-21 0 0,21 0 0,-21-21 16,21 21-16,-21-21 0,0 0 15,0 0-15,-1 0 16,1 0 0,21-21-16,0 0 15,0 0-15,21 0 0,1 0 16,-1-1-16,0-20 0,0 21 15,0-21-15,22-1 0,-22 22 0,21-21 16,-21 21-16,22-22 0,-1 22 16,21 21-16,-20-21 0,-1 21 0,0 0 15,-20 0-15,20 21 0,-21 0 0,0 0 16,0 1-16,1-1 0,-22 0 16,0 21-16,0-21 0,0 22 0,0-22 15,0 0-15,0 0 0,-22 0 16,1 1-16,0-1 0,0 0 0,0 0 15,0-21-15,-1 21 0,1-21 16,0 0-16,0 0 16,21-21-16,0 0 15</inkml:trace>
  <inkml:trace contextRef="#ctx0" brushRef="#br0" timeOffset="47057.27">26162 8403 0,'0'0'0,"-21"0"0,0 0 16,42 0-1,0 0-15,0 0 0,21 21 16</inkml:trace>
  <inkml:trace contextRef="#ctx0" brushRef="#br0" timeOffset="47389.09">26501 8382 0,'0'0'0,"0"-21"0,21-43 15,-21 43-15,0 0 16,0 42 0,0 0-1,0 22-15,0-22 0,-21 21 16,21 1-16,-22-1 0,1 0 16,21 1-16,-21-1 0,0 21 0,0 1 15,21-22-15,-21 22 0,-1-22 16,1 0-16,21 22 0,-21-22 0,0-21 15,21 22-15,0-22 0,-21 0 0,21 0 16,-21 0-16,42-42 31,0 0-15,0 0-16,0 0 0,0-22 16,22 1-16,-1 0 0,-21-1 0,22-20 15,-1 21-15</inkml:trace>
  <inkml:trace contextRef="#ctx0" brushRef="#br0" timeOffset="48569.26">26987 8340 0,'0'0'16,"43"-43"-16,-1 1 0,0 0 0,-20 21 16,-1-1-16,0 22 0,-42 22 15,-22-1-15,22 0 0,-42 21 16,20-21-16,-20 22 0,-1-1 16,1 0-16,-1-20 0,1 20 15,-1 0-15,1-21 0,-1 22 0,1-22 16,21 0-16,-1 0 0,-20 22 15,42-22-15,-22-21 0,22 21 0,0 0 16,0-21-16,0 0 16,21-21-1,0 0-15,21 0 0,-21-1 0,21 1 16,0 0-16,0 0 0,-21 0 16,21 0-16,1 21 0,-1 0 15,-21 21 1,0 0-16,0 0 15,21 21-15,-21 1 0,0-22 0,0 21 16,0 1-16,0-1 0,0 0 16,21 1-16,0-1 0,-21 0 0,21-21 15,1 1-15,-1 20 0,0-21 0,0 0 16,0-21-16,0 21 0,1-21 16,20 0-16,-21 0 0,21 0 0,1 0 15,-22 0-15,21 0 0,1 0 0,-1-21 16,0 0-16,1 0 0,-1 0 15,0 0-15,-21-1 0,22 1 0,-22-21 16,0 0-16,0 20 0,0-20 16,-21 0-16,0-1 0,22 1 15,-22 21-15,0 0 0,0 0 0,0-1 16,-22 22 0,1 0-16,0 0 0,0 22 15,-21-1-15,20 0 0,-20 21 0,21-21 16,0 22-16,0-22 0,21 21 15,0-21-15,0 1 0,0 20 0,0-21 16,0 0-16,0 0 0,21 1 16,0-1-16,0-21 0,0 0 0,0 21 15,22-21-15,-1 0 0,-21 0 0,22 0 16,-1 0-16,-21 0 0,21-21 16,1 21-16,-22-21 0,21-1 15,-21 1-15,1 0 0,-1 0 0,0 0 16,0 0-16,0-1 0,-21 1 15,0 0-15,21 0 0,-21 0 0,0 42 32,-21 0-32,21 0 15,-21 0-15,21 1 0,0-1 0,-21 21 16,21-21-16,0 0 0,0 1 16,0-1-16,0 0 0,0 0 0,0 0 15,0 0 1,21-21-16,0 0 0,0 0 0,1 0 0,-1 0 15,0 0-15,21 0 0,-21 0 16,22-21-16,-22 21 0,0-21 16,21 0-16,-20 0 0,-1 0 0,21-1 15,-21-20-15,0 21 0,1-21 0,-1-1 16,0 22-16,-21-21 0,0 21 16,21-22-16,-21 22 0,0 0 0,-21 42 31,21 0-31,-21 22 15,0-22-15,-1 21 0,1 0 0,0 1 16,21-1-16,-21 0 16,0 1-16,0-1 0,21-21 0,0 22 15,0 20-15,0-21 0,0 1 0,0-1 16,0 22-16,0-22 0,0 21 16,0 1-16,0-22 0,0 22 0,0-22 15,0 22-15,0-22 0,0 0 0,-22 1 16,22-1-16,-21 0 0,0-21 0,0 22 15,21-22-15,-21 21 0,0-21 16,-22 1-16,22-1 0,0-21 0,-21 21 16,-1 0-16,22-21 0,-21 0 0,-1 0 15,1 0-15,0 0 0,-1 0 0,1 0 16,0-21-16,-1 0 0,22 0 16,0-1-16,-21 1 0,42-21 15,-21 21-15,21-22 0,0 1 0,0 21 16,0-21-16,21-1 0,0 1 0,0-22 15,0 22-15,22-21 0,-1 20 16,0-20-16,1 20 0,-1-20 0</inkml:trace>
  <inkml:trace contextRef="#ctx0" brushRef="#br0" timeOffset="49104.7">28384 8255 0,'0'0'0,"0"-21"16,-21 21-16,0 0 16,0 0-16,0 0 0,0 21 15,-1 0-15,1 0 0,0 22 0,21-22 16,-21 21-16,0-21 0,21 22 16,0-1-16,-21 0 0,-1 1 0,1-1 15,21 0-15,-21 1 0,21-1 16,-21 0-16,21-20 0,-21 20 0,21 0 15,0-21-15,-21 1 0,21-1 0,0 0 16,0 0-16,0-42 31,0 0-15,21 0-16,-21-1 16,21 1-16,0-21 0,0 21 0,22-22 15,-22 22-15,21-21 0,-21 21 0,22 0 16,-1-1-16,0 1 0,1 0 15,-1 0-15,-21 21 0,21 0 0,-20 0 16,20 0-16,-21 0 0,0 21 0,0 0 16,-21 0-16,0 22 0,0-22 15,0 21-15,0-21 0,0 22 0,-21-1 16,0-21-16,0 22 0,-21-22 0,-1 0 16,22 0-16,-21-21 0,-22 21 15,22 0-15,0-21 0,-1 0 16,1 0-16,21 0 0,-22 0 0,22 0 15,0 0-15,0 0 0,0 0 16,21-21-16,0 0 16,21 0-16,0 0 15,0 0-15,22-1 0,-22 22 16</inkml:trace>
  <inkml:trace contextRef="#ctx0" brushRef="#br0" timeOffset="49556.44">29083 8678 0,'0'-21'0,"0"42"0,0-63 0,0 21 15,0 0-15,-21 21 16,0 0-16,-1 0 0,1 0 0,-21 0 16,21 0-16,0 0 0,-22 21 0,22 0 15,0-21-15,0 42 0,-22-20 16,22-1-16,0 21 0,0 0 0,21-20 15,0 20-15,-21-21 0,21 21 0,0-20 16,0-1-16,0 21 0,0-21 16,0 0-16,21-21 0,-21 22 0,21-1 15,0-21-15,0 0 0,22 0 16,-22 0-16,0 0 0,0 0 16,22 0-16,-22 0 0,21-21 0,-21-1 15,0 1-15,22 0 0,-22 0 0,21 0 16,-21-22-16,1 1 0,-1 21 15,0-21-15,0-1 0,-21 1 0,0 21 16,0-22-16,0 22 0,0 0 0,-42 0 16,21 0-16,-1 21 0,1 0 15,-21 0-15,0 0 0,20 0 0,-20 0 16,21 0-16,-21 21 0,20 0 16,-20 0-16,21 0 0,0 1 0,0-1 15,21 0-15,0 0 0,0 0 16,0 0-16,0 1 0,0-1 0,0 0 15,0 0-15,21-21 0,21 0 0,-21 21 16</inkml:trace>
  <inkml:trace contextRef="#ctx0" brushRef="#br0" timeOffset="50360.19">29718 8763 0,'0'0'0,"21"-21"0,0-106 31,-42 106-15,0 21-16,0 0 0,0 0 16,-22 0-16,22 0 0,-21 21 0,21 0 15,-22 0-15,22 0 0,-21 22 0,-1-22 16,22 21-16,-21-21 0,21 22 16,0-22-16,21 21 0,0-21 0,0 22 15,0-22-15,0 0 0,0 0 0,0 0 16,21 1-16,0-1 0,0-21 15,0 0-15,0 0 0,1 0 16,-1 0-16,0 0 0,21 0 0,-21-21 16,1-1-16,-1 1 0,0 0 15,0 0-15,0 0 0,0-22 16,1 22-16,-22-21 0,21 0 0,0-1 16,-21 1-16,0 21 0,0 0 0,21-1 15,-21 1-15,0 42 31,0 1-31,0-1 0,0 0 0,-21 21 16,21-21-16,0 22 0,0-22 16,0 0-16,0 21 0,0-20 0,0-1 15,0 0-15,0 0 0,0 0 16,0 0 0,21-21-1,0 0-15,0 0 0,-21-21 16,0 0-16,0 0 15,22 0-15,-22 0 0,21-22 0,-21 22 16,21-21-16,0 21 0,0-22 0,0 22 16,1 0-16,-1-21 0,0 20 15,21 22-15,-21-21 0,22 21 0,-22 0 16,0 0-16,21 0 0,-20 0 16,-1 21-16,0 22 0,0-22 15,0 21-15,-21-21 0,0 22 0,21-1 16,-21-21-16,0 22 15,0-22-15,0 0 0,0 0 0,0 0 16,0 0-16,0 1 0,-21-22 16,21 21-16,-21-21 15,0-21 1,0 21-16,21-22 0,0 1 16,0 0-16,0 0 0,0 0 0,0 0 15,0-1-15,21-20 0,-21 21 16,21-21-16,0 20 0,0 1 0,1 0 15,-1 0-15,0 0 0,0 0 0,0 21 16,0 0-16,1 0 0,-1 0 16,0 0-16,0 0 0,21 0 15,1 0-15,-22 0 0,21 0 16,1 0-16,-22 0 0</inkml:trace>
  <inkml:trace contextRef="#ctx0" brushRef="#br0" timeOffset="50960.89">31136 8700 0,'0'0'0,"0"-22"0,0 1 16,0 0-16,0 0 0,0 0 15,-21 21-15,0-21 16,0 21-16,-1 0 0,1 0 0,0 0 16,0 0-16,0 21 0,-22 0 15,22 0-15,0 0 0,-21 0 16,21 22-16,-1-22 0,-20 21 0,21 1 15,0-22-15,0 21 0,-1-21 16,22 22-16,0-22 0,0 21 0,0-21 16,0 0-16,0 1 0,0-1 15,22 0-15,-1-21 0,0 21 16,0-21-16,0 0 0,0 0 0,1 0 16,-1-21-16,0 21 0,0-21 15,21 0-15,-20-1 0,-1-20 0,21 0 16,-21-1-16,22 1 15,-1 0-15,0-1 0,1-20 0,-1 21 16,0-22-16,1 22 0,-1-22 16,0 22-16,1-22 0,-1 22 0,0 0 15,1-22-15,-22 22 0,0 21 16,0 0-16,-21-1 0,0 1 0,-21 21 16,0 0-1,-22 21-15,1 22 0,0-1 0,-1-21 16,1 22-16,0 20 0,21-21 15,-22 1-15,22-1 0,-21 22 0,21-22 16,-1 21-16,22-20 0,0 20 0,0-20 16,0-1-16,0 0 15,0 1-15,0-1 0,22 0 0,-1-21 16,0 1-16,21-1 0,-21 0 16,22 0-16,-1 0 0,0-21 0,22 0 15,-22 21-15,22-21 0,-22 0 16,22 0-16,-22 0 0,21-21 0,-20 0 15,-1 0-15,22 0 0,-22 0 16,0-1-16,1-20 0,-1 21 0,-21 0 16,0 0-16,0-1 0</inkml:trace>
  <inkml:trace contextRef="#ctx0" brushRef="#br0" timeOffset="51756.56">25760 10012 0,'0'0'0,"0"-21"0,-21 0 0,21-1 0,-22 22 16,1 22-1,0-22-15,0 42 0,21-21 16,-21 0-16,0 22 0,21-1 16,-22 0-16,1 1 0,0 20 0,0-21 15,0 22-15,0-22 0,-1 1 0,22 20 16,-21-21-16,21 1 0,-21-1 0,0 0 15,21 1-15,-21-22 0,21 21 16,-21-21-16,21 1 0,0-1 16,0-42 15,0-1-31,21-20 16,0 21-16,-21-21 0,21 20 0,0-20 15,0 0-15,1-1 0,-1-20 16,0 21-16,0-22 0,0 22 0,22-1 15,-22-20-15,21 21 0,-21-1 16,0 1-16,22 0 0,-22 20 0,0 1 16,0-21-16,0 42 0,-21-21 0,0 42 31,0 0-31,0 0 0,0 22 0,0-22 16,0 21-16,0 0 0,0 22 0,0-22 15,0 22-15,0-22 0,0 0 0,0 1 16,0 20-16,0-20 0,0-22 15,0 21-15,-21-21 0,21 0 0,0 1 16,0-1-16,0 0 0,0 0 16,-21-21 15,21-21-31,0 0 16,0 0-16,0-1 0,-21 1 0</inkml:trace>
  <inkml:trace contextRef="#ctx0" brushRef="#br0" timeOffset="51940.49">25612 10435 0,'-43'0'16,"43"21"15,21-21-15,1 0-16,-1 0 0,0 0 0,0 0 15,21 0-15,-20 22 0,20-22 16,0 0-16,1 0 0,20 0 0,-21 0 15,22 0-15,-22-22 0,22 1 0,-22 21 16,0-21-16</inkml:trace>
  <inkml:trace contextRef="#ctx0" brushRef="#br0" timeOffset="53432.79">26522 10245 0,'0'0'0,"0"-21"16,0-1-1,-21 22 1,-1 22-16,1-1 0,0 0 15,0 0-15,0 21 0,0-20 0,-1 20 16,1 0-16,21 1 0,0-22 0,-21 63 16,21-62-16,0 20 15,0-21-15,0 0 0,0 0 0,0 1 16,21-1-16,0 0 0,1-21 0,-1 0 16,0 21-16,0-21 0,0 0 15,22 0-15,-22 0 0,21 0 0,0 0 16,1-21-16,-1 0 0,0 0 15,1-1-15,20 1 0,-20-21 16,-1 21-16,21-22 0,-20-20 0,-1 21 16,0-22-16,1 22 0,-1-22 0,-21 22 15,22-22-15,-22 1 0,0 21 16,0-22-16,-21 22 0,0-1 0,21 1 16,-21 21-16,0 0 0,0 0 15,0-1-15,-21 44 16,0-1-16,0 0 0,0 21 0,-1-21 15,1 22-15,0-1 0,0 0 16,0 22-16,0-22 0,-1 22 16,1-22-16,0 22 0,0-22 0,0 0 15,21 1-15,-21-1 0,21 0 16,0-21-16,0 22 0,0-22 0,0 0 16,0 0-16,0 0 0,21 1 0,0-22 15,0 0-15,0 0 0,0 0 16,1 0-16,20 0 0,-21 0 0,21 0 15,1 0-15,-22-22 0,21 22 0,-21-21 16,22 0-16,-22 0 0,21-21 16,-21 20-16,1 1 0,-1-21 0,21 0 15,-21 20-15,-21-20 0,21 21 0,1 0 16,-22 0-16,21 21 16,-21 21-1,-21 0 1,-1 21-16,22-21 0,-21 1 15,21 20-15,0-21 0,-21 21 0,21-20 16,0-1-16,0 0 0,0 0 0,0 0 16,0 0-16,0 1 0,0-1 15,0 0-15,21-21 0,0 0 16,1 0-16,-1 0 0,0 0 0,0 0 16,0 0-16,0 0 0,1 0 0,-1 0 15,0-21-15,21 0 16,-21-1-16,1 22 0,20-42 0,-21 21 0,0 0 15,22 0-15,-22-22 0,21 22 16,-21-21-16,0 21 0,1-1 16,-1 1-16,-42 42 31,-1 1-31,1-1 0,0 0 16,0 0-16,0 21 0,0-20 0,-1-1 15,22 0-15,-21 0 0,21 0 16,0 0-16,0 1 0,0-1 0,0 0 15,21-21 17,1 0-32,-1 0 0,0 0 0,0 0 15,0 0-15,0-21 0,-21 0 16,22 21-16,-22-22 0,21 1 16,-21 0-16,0 0 0,0 0 0,0 0 15,0-22-15,0 22 0,0 0 0,-21 0 16,-1 0-16,1-1 0,0 1 15,21 0-15,-21 21 0,21-21 16,21 21 15,0-21-31,0 21 0,1 0 0,20 0 16,-21-21-16,21-1 16,1 22-16,-1 0 0,0 0 0,1-21 15,-22 21-15,21 0 0,1 0 0,-22 0 16,0 0-16,0 21 0,0 1 15,-21-1-15,21 0 0,-21 21 0,0-21 16,0 22-16,0-22 0,-21 21 16,0-21-16,0 22 0,21-22 0,-21 21 15,0-21-15,-1 1 0,1-1 0,21 0 16,-21 0-16,21 0 16,0 0-16,0-42 46,0 0-30,21 21-16,0-21 0,1 0 16,-22 0-16,21-1 0,0 1 15,21-21-15,-21 21 0,22-22 0,-22 22 16,21-21-16,1 0 0,20 20 16,-21-20-16,1 21 0,20 0 0,-20 0 15,-1-1-15,0 22 0,-21 0 0,22 0 16,-22 22-16,-21-1 0,0 0 15,0 0-15,0 21 0,-21 1 0,0-22 16,-1 21-16,1 1 0,0-22 16,0 0-16,0 21 0,0-21 0,-1 1 15,1-1-15,21 0 0,-21 0 16,0 0 0,42-21 15,0-21-16,0 21-15,1-21 0,-1 0 0,21 21 16</inkml:trace>
  <inkml:trace contextRef="#ctx0" brushRef="#br0" timeOffset="53840.55">29951 10393 0,'21'-21'0,"-42"42"0,63-63 0,-21 20 15,-21 1-15,0 0 16,-21 21-16,0 0 0,0 0 15,0 0-15,-1 0 0,1 21 16,0 0-16,-21-21 0,21 22 0,-1-1 16,1 0-16,0 21 0,21-21 0,0 1 15,0-1-15,0 0 0,0 0 16,0 0-16,0 0 0,0 1 0,21-22 16,0 21-16,1-21 0,-1 0 15,0 21-15,0-21 0,0 21 0,22-21 16,-22 0-16,0 0 0,0 0 0,0 21 15,-21 0 1,0 1 0,-21-1-16,0 0 0,0 0 15,0-21-15,-1 0 0,1 21 16,-21-21-16,21 0 0,0 21 0,-22-21 16,22 0-16,0 0 0,0 0 0,0 0 15,-1 0-15,1 0 0,0 0 16,0 0-16,0 0 15,0-21 1,21 0-16,0 0 16,0 0-16,0 0 15</inkml:trace>
  <inkml:trace contextRef="#ctx0" brushRef="#br0" timeOffset="54133.39">28787 9948 0,'0'0'0,"-43"-21"15,22 0-15,21 42 94,-21-21-78,0 0-16,0 21 0,-1-21 0</inkml:trace>
  <inkml:trace contextRef="#ctx0" brushRef="#br0" timeOffset="54429.26">27220 10245 0,'-21'0'15,"42"0"-15,0 0 16,1 0-16,-1 0 15,21 0-15,0 0 0,1 0 0,-1 0 16,0-21-16,1 21 0,-1 0 16,-21 0-16,22-22 0,-1 22 15,0 0-15,-21 0 0,1 0 0,20 0 16,-21 0-16,0 0 16,-42 0 15,0 0-16,0 0-15,0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2:08:02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1693 0,'21'0'62</inkml:trace>
  <inkml:trace contextRef="#ctx0" brushRef="#br0" timeOffset="1052.07">2688 1503 0,'0'-21'32,"0"0"-32,0-1 15,21 1-15,-21 0 16,0 0-16,0 0 15,0 0-15,-21-1 0,0 1 16,0 0-16,0 21 0,-1 0 16,1 0-16,-21 0 0,21 0 15,-22 0-15,22 0 0,-21 21 16,0 0-16,-1 1 0,22-1 0,-21 21 16,-1 0-16,1 1 15,21-1-15,-21 0 0,20 22 0,1-1 16,0 1-16,21-22 0,0 22 15,-21-1-15,21-20 0,0 20 16,0-21-16,0 1 0,0-1 0,0 0 16,21-20-16,-21 20 0,21-21 15,0 0-15,1 0 0,20-21 0,-21 22 16,21-22-16,-20 0 0,20 0 16,0 0-16,1 0 0,-1-22 15,21 22-15,-20-21 0,-1 0 0,0 0 16,22 0-16,-22 0 15,1-1-15,-1-20 0,0 0 0,-21 21 16,22-22-16,-1 1 0,-21 0 16,22-1-16</inkml:trace>
  <inkml:trace contextRef="#ctx0" brushRef="#br0" timeOffset="1608.75">3260 1228 0,'0'0'0,"-22"21"47,22 0-47,-21 0 15,21 22-15,0-22 0,0 21 0,-21-21 16,21 22-16,-21 20 0,21-21 16,-21 22-16,21-22 0,-21 22 15,21-22-15,-22 0 0,22 1 0,0-1 16,-21 0-16,21 1 0,-21-22 15,21 0-15,0 0 0,0 0 0,0 1 16,0-1 0,0-42 15,0-1-31,0 1 0,0 0 0,0 0 16,0 0-16,0-22 15,0 1-15,21 0 0,0-1 0,-21 1 16,43 0-16,-22-1 0,0 1 15,21 0-15,1 21 0,-1-1 0,0 1 16,1 0-16,-1 0 0,0 21 16,1 0-16,-1 0 0,-21 0 15,22 21-15,-22 0 0,0 0 0,-21 22 16,0-1-16,21-21 0,-21 22 16,0-1-16,0 0 0,0 1 0,-21-1 15,21-21-15,-21 21 0,0-20 16,-1-1-16,22 0 0,0 0 0,-21 0 15,0 0 1,21-42 15,0 0-15,0 0-16,0-21 16,21 20-16,0 1 0</inkml:trace>
  <inkml:trace contextRef="#ctx0" brushRef="#br0" timeOffset="1899.9">4212 1482 0,'0'0'0,"0"21"0,0 0 16,0 0-16,-21 22 0,0-22 0,21 21 15,-21-21-15,21 22 0,-22-1 16,22 0-16,0-21 0,0 22 0,-21-22 16,21 0-16,0 0 0,-21 0 15,21 1-15,0-1 0,0 0 0,0 0 16,0 0 0,0-42 15,0 0-16,0 0-15,0-22 0</inkml:trace>
  <inkml:trace contextRef="#ctx0" brushRef="#br0" timeOffset="2359.65">4064 1037 0,'0'0'0,"0"21"16,-21 1-16,21-1 0,-21-21 0,21 21 15,0 0-15,0 0 0,-22 22 16,22-22-16,0 0 0,0 0 0,0 0 16,0 0-16,0 1 15,22-22-15,-22 21 0,21-21 0,0 0 16,0 0-16,0 0 15,0 0-15,1 0 0,-1 0 0,0 0 16,0 0-16,21-21 16,-20-1-16,-1 22 0,0-21 0,0-21 15,-21 21-15,0 0 0,0-22 16,0 22-16,0-21 0,0 21 16,0-22-16,-21 22 0,0 0 0,0 0 15,-1 21-15,1 0 0,0 0 16,0 0-16,0 0 0,-22 0 0,22 21 15,0 0-15,0 0 0,0 0 16,0 1-16,-1 20 0,1-21 16,21 0-16,0 22 0,0-22 0,0 0 15,0 0-15,0 0 0,0 0 16,21 1-16,1-22 16,-1 21-16,0-21 0,0 0 15</inkml:trace>
  <inkml:trace contextRef="#ctx0" brushRef="#br0" timeOffset="2649.41">4762 1058 0,'0'127'31,"0"-105"-15,0 20-16,-21 0 0,0 1 0,0-1 15,0 21-15,0-20 0,-1 20 16,22-20-16,-21 20 0,0 1 0,0-22 16,0 0-16,0 22 0,21-22 15,0-21-15,-22 22 0,22-22 0,-21 21 16,21-21-16,0 0 0,0 1 16,0-1-16,21-21 31,1-21-31,-1-1 15,0 1-15</inkml:trace>
  <inkml:trace contextRef="#ctx0" brushRef="#br0" timeOffset="3340.01">5440 1609 0,'21'-21'0,"-42"42"0,42-64 0,-21 22 16,0 0-16,0 0 16,0 0-16,-21 0 0,0-1 15,-1 1-15,1 21 0,21-21 16,-21 21-16,0 0 0,0 0 16,0 0-16,-22 0 0,22 0 15,0 0-15,-21 0 0,-1 21 0,22 0 16,-21 1-16,-1-1 0,1 0 15,21 21-15,-21 1 0,20-1 0,1 0 16,21 1-16,0-1 0,0 0 16,0 1-16,0-1 0,0 0 0,21 1 15,1-22-15,-1 0 0,0 0 16,0 0-16,0 0 0,22 1 0,-22-22 16,0 0-16,21 0 0,-21 0 15,22 0-15,-22 0 0,0 0 0,21-22 16,-20 22-16,-1-21 15,21-21-15,-21 21 0,0 0 0,22-22 16,-22 1-16,0 0 0,0-22 16,0 22-16,22-22 0,-22 1 0,0 20 15,0-20-15,0-1 0,1 22 16,-1-21-16,0-1 0,0 22 0,-21-22 16,0 1-16,21 20 0,-21 1 15,0 0-15,0-1 0,0 22 16,0 0-16,0 0 0,0 42 31,-21 0-31,0 22 0,21-1 0,-21 0 16,0 22-16,-1-1 15,22 1-15,-21-1 0,0 22 0,0-22 16,21 1-16,-21 21 0,0-22 16,21 1-16,0-22 0,0 21 0,0-20 15,0-1-15,0 0 0,0 1 16,0-22-16,0 0 0,0 0 0,21 0 15,0-21-15,0 22 0,0-22 16,0 0-16,1 0 0,-1 0 0,0 0 16,0 0-16,21-22 0,-20 1 15,20 0-15,-21 0 0,21-21 0,-20-1 16,20 1-16,-21 0 0</inkml:trace>
  <inkml:trace contextRef="#ctx0" brushRef="#br0" timeOffset="4163.54">7472 1270 0,'0'0'0,"0"-21"0,0 0 0,-21-22 16,21 22-16,-22 0 0,22-21 15,0 21-15,0-1 0,-21 1 16,21 0-16,-21 21 16,0 0-16,21 21 15,0 0-15,0 1 0,-21 20 16,21 0-16,-21 1 0,21-1 16,-22 0-16,22 1 0,0 20 0,0-21 15,0 22-15,0-1 0,-21-20 16,21 20-16,0-20 0,-21-1 0,21 21 15,-21-20-15,21-1 0,0-21 16,-21 22-16,21-22 0,-21 0 0,21 0 16,0 0-16,-22 0 0,22 1 15,-21-22-15,21-22 32,0 1-32,0 0 0,0 0 15,21 0-15,-21-22 0,22 1 16,-1 0-16,0 21 0,0-22 15,-21 1-15,42 0 0,-20-1 0,-1 22 16,0-21-16,21 21 0,-21-1 16,22 1-16,-1 21 0,0 0 0,1 0 15,-1 0-15,-21 0 0,22 21 16,-1 1-16,0-1 0,-21 21 16,1-21-16,-1 22 0,0-1 0,-21 0 15,0 1-15,0-1 0,-21 0 16,0 1-16,-22-22 0,22 21 15,-21-21-15,-1 0 0,1 1 0,0-1 0,21 0 16,-22 0-16,1-21 16,21 0-16,-22 21 0,22-21 0,0 0 15,0 0-15,0 0 16,0-21-16,21 0 16,-22 0-16,22 0 15,0-1-15,0 1 16,0 0-16,22 0 15,-1 21-15,-21-21 0,21 0 0,0-1 16,0 22-16</inkml:trace>
  <inkml:trace contextRef="#ctx0" brushRef="#br0" timeOffset="4636.27">7916 1736 0,'21'-106'31,"-21"85"-15,22 0-16,-1 21 0,0-22 16,0 22-16,0-21 0,0 21 15,1 0-15,20 0 0,-21 0 16,21 0-16,1 0 0,-22 21 0,21 1 15,-21-1-15,22 0 0,-22 21 16,0-21-16,0 22 0,0-1 0,-21-21 16,0 22-16,0-1 0,0-21 15,0 0-15,0 22 0,-21-22 0,21 0 16,-21 0-16,0-21 0,21 21 16,-21-21-16,21-21 46,0 0-46,0 0 16,0 0-16,0-1 0,21-20 0,-21 21 16,0-21-16,21 20 0,0-20 15,0 0-15,-21-1 0,22 22 0,-1-21 16,0 21-16,-21 0 0,21-1 16,0 1-16,0 0 0,1 21 15,-1 0-15,0-21 16,0 21-16</inkml:trace>
  <inkml:trace contextRef="#ctx0" brushRef="#br0" timeOffset="5140.03">9207 1439 0,'-63'22'31,"42"-1"-31,0-21 0,-1 21 0,-20 21 16,21-21-16,0 1 0,0 20 16,-22 0-16,22 1 0,0-22 0,0 21 15,21 0-15,-21 1 0,21-22 16,0 21-16,0-21 0,0 22 16,0-22-16,0 0 0,0 0 15,0 0-15,21-21 0,0 22 0,0-1 16,0-21-16,0 0 0,22 0 15,-22 0-15,0 0 0,21 0 0,-20 0 16,20-21-16,0 21 0,-21-22 16,22 1-16,-22 0 0,0 0 0,0-21 15,0 20-15,1-20 0,-1 0 16,-21-1-16,21 1 0,-21 0 0,0-1 16,0 1-16,0 0 0,0 21 15,-21-22-15,0 22 0,-1 0 0,1 0 16,0 21-16,0 0 0,0-21 15,0 21-15,-22 0 0,22 0 16,0 0-16,-21 21 0,20-21 0,1 21 16,0 0-16,-21 21 0,21-20 15,21 20-15,-22-21 0,22 21 0,-21 1 16,21-22-16,0 21 0,0-21 16,0 22-16,0-22 0,0 0 0,0 0 15,0 0-15,21 1 0,1-22 16,-1 0-16,0 21 0,0-21 0</inkml:trace>
  <inkml:trace contextRef="#ctx0" brushRef="#br0" timeOffset="5787.5">9758 1609 0,'0'0'0,"0"-64"31,-21 85-16,21 1-15,-22-1 16,1 21-16,21 0 0,-21-20 16,0 20-16,21 0 0,0 1 0,-21-1 15,21 0-15,-21-21 0,21 22 0,0-22 16,0 21-16,0-21 0,0 1 16,0-1-16,0 0 15,21-21 1,0 0-16,0 0 15,0 0-15,22-21 16,-22 0-16,0-1 0,0 1 0,0 0 16,22-21-16,-22 21 0,0-22 15,21 1-15,-21 0 0,1-1 0,20 1 16,-21 21-16,0 0 0,-21-1 16,0 1-16,21 21 0,-21 21 15,0 1-15,0-1 16,0 0-16,0 21 0,0-21 0,0 1 15,0 20-15,0-21 0,0 21 16,0-20-16,0-1 0,0 0 16,0 0-16,0 0 0,22 0 0,-1 1 15,0-22-15,0 0 0,21 21 16,-20-21-16,-1 0 0,0 0 0,21 0 16,-21 0-16,1 0 0,-1-21 15,21-1-15,-21 1 0,0 21 0,1-42 16,-1 21-16,-21-22 0,21 1 15,0 0-15,-21-1 0,21 1 16,-21 0-16,0-1 0,0 1 0,0 0 16,0 21-16,0-22 0,0 22 0,0 0 15,-21 0 1,0 21-16,0 0 16,0 0-1,-1 21-15,22 0 16,0 0-16,0 0 31</inkml:trace>
  <inkml:trace contextRef="#ctx0" brushRef="#br0" timeOffset="6276.22">11261 1545 0,'0'0'16,"21"-21"-16,-21 0 15,0 0 1,-21 21-16,-1 0 0,1 0 16,0 0-16,0 0 0,-21 0 15,20 0-15,1 0 0,-21 0 0,21 21 16,0 0-16,-1-21 0,1 21 16,0-21-16,0 21 0,21 1 15,0-1-15,0 0 16,21 0-1,0-21-15,0 21 0,22 0 16,-22-21-16,21 22 0,-21-1 0,22 0 16,-22 0-16,0-21 0,0 21 15,0 0-15,1 1 0,-1-1 0,-21 0 16,21 0-16,-21 0 0,0 0 16,0 1-16,0-1 15,-21-21-15,0 21 0,-1-21 0,1 0 16,0 0-16,0 21 0,0-21 15,0 0-15,-1 0 0,-20 0 0,21 0 16,0 0-16,-22 0 16,22 0-16,0-21 0,-21 21 0,21-21 15,-1 21-15,1 0 0,0 0 16,0-21-16,0 21 16,21-22-1,21 22 1,-21-21-16,42 0 0,-21 21 15,22 0-15</inkml:trace>
  <inkml:trace contextRef="#ctx0" brushRef="#br0" timeOffset="6999.81">11493 1757 0,'0'0'0,"0"-21"16,22 21-16,-22-21 15,21-1-15,0 22 16,-21-21-16,21 0 0,0 0 16,-21 0-16,21 0 0,-21-1 15,22 1-15,-22 0 16,0 0-16,-22 21 31,1 21-31,21 0 16,-21 0-16,0 1 15,0-1-15,0 21 0,21-21 0,0 22 16,-22-22-16,22 21 0,-21-21 16,21 0-16,0 22 0,0-22 0,0 0 15,0 0-15,0 0 0,21-21 16,1 22-16,-1-22 0,0 0 0,0 21 16,0-21-16,0 0 0,1 0 15,-1 0-15,21 0 0,-21 0 0,0 0 16,1-21-16,-1 21 0,0-22 15,0 1-15,-21 0 0,21 0 0,-21 0 16,21 0-16,-21-1 0,0-20 0,0 21 16,22 0-16,-22-22 15,0 22-15,21 0 0,-21-21 0,21 21 16,-21-1-16,21 1 16,0 0-16,0 21 0,1-21 15,-1 21-15,0 0 16,0 0-16,0 0 0,0 0 15,1 21-15,-1-21 0,21 21 16,-21 0-16,0 1 0,1 20 0,-1-21 16,-21 0-16,21 22 0,-21-22 15,21 21-15,-21-21 0,0 0 0,0 1 16,0-1-16,0 0 0,0 0 0,0 0 16,-21-21-16,0 21 15,0-21-15,-1 0 16,1 0-16,0 0 15,21-21 1,0 0-16,0 0 16,0-21-16,0 20 0,0-20 15,0 21-15,21-21 0,0-1 16,1 22-16,-22-21 0,21 21 0,0-22 16,0 22-16,0 0 0,0 0 15,1 0-15,-1-1 0,0 1 0</inkml:trace>
  <inkml:trace contextRef="#ctx0" brushRef="#br0" timeOffset="7515.54">13970 1461 0,'0'-22'32,"0"44"-32,0-1 15,0 0-15,0 0 0,0 21 16,0 1-16,0 20 0,0-20 0,0 20 16,0 1-16,0-1 0,0-21 0,0 22 15,0-1-15,0 22 0,-21-21 16,0 20-16,21-20 0,-22 20 15,1-20-15,0 21 0,0-22 0,0 1 16,0-1-16,-1 1 0,1-22 16,21 21-16,0-20 0,-21-22 0,21 21 15,-21-21-15,21 22 0,0-22 16,0 0-16,0-42 16,0 0-16,0 0 15,0-1-15,0-20 16,0 0-16,21-1 0,-21 1 0,0-21 15</inkml:trace>
  <inkml:trace contextRef="#ctx0" brushRef="#br0" timeOffset="7863.96">13758 1820 0,'0'0'0,"-21"-42"0,21-148 16,0 168-1,0-20-15,0 21 0,0 0 16,0-22-16,21 22 0,0 0 0,1 0 15,-1 21-15,0-21 0,0 0 16,21 21-16,-20 0 0,20 0 16,0 0-16,1 0 0,-1 0 15,0 0-15,1 21 0,-1-21 0,0 21 16,-21 21-16,22-21 0,-22 22 16,-21-22-16,0 21 0,0 1 0,0-1 15,-21 0-15,0-21 0,-1 22 16,1-22-16,-21 0 0,21 21 0,0-42 15,-22 22-15,22-1 0,0 0 16,0-21-16,0 0 0,-1 0 0,1 0 16,21-21 15,21 0-31,1-1 16,20 1-16,-21 0 0,21 0 15,1 0-15</inkml:trace>
  <inkml:trace contextRef="#ctx0" brushRef="#br0" timeOffset="8556.29">14795 1439 0,'0'0'16,"22"0"-16,-22-21 15,0 42 1,-22-21-16,1 22 16,0-1-16,0 0 0,0 21 0,0 1 15,-1-22-15,1 21 0,0 0 16,0 1-16,0-1 0,0-21 0,-1 22 15,22-1-15,-21-21 16,21 0-16,0 0 0,0 1 0,0-1 16,0 0-16,0 0 0,21-21 15,1 0-15,-1 0 16,0 0-16,0 0 0,0 0 0,0-21 16,1 21-16,-1-21 0,-21 0 15,21-1-15,0-20 0,-21 21 0,0 0 16,0-22-16,0 1 0,0 21 15,0-21-15,0 20 0,-21-20 0,0 21 16,0 0-16,21 0 16,-22 21-16,22-22 15,22 22 17,-1 0-32,0-21 15,21 21-15,-21 0 0,22 0 0,-1-21 16,0 0-16,1 21 0,-1 0 15,0-21-15,-20 21 0,20 0 0,-21 0 16,0 0-16,0 0 16,-21 21-1,0 0-15,0 0 0,0 0 16,0 22-16,0-1 0,-21 0 16,21 1-16,0 20 0,-21-20 0,0 20 15,0-21-15,21 22 0,-21-1 16,21 1-16,-22-1 0,1 1 0,21-1 15,-21 1-15,0 21 0,21-22 16,0 1-16,-21-1 0,21 1 0,-21-1 16,-1 1-16,1-22 0,21 0 0,0 1 15,-21-1-15,21 0 0,-21 1 16,21-1-16,-21-21 0,21 0 0,0 0 16,0 1-16,0-1 15,0-42 1,0-1-1,0 1-15,0 0 0,0-21 16,21-1-16,-21 1 0,21 0 0,21-22 16,-20 1-16,20-1 0</inkml:trace>
  <inkml:trace contextRef="#ctx0" brushRef="#br0" timeOffset="8916.09">15346 1545 0,'0'0'0,"0"-21"0,0 0 15,0 0-15,0 0 0,0-1 0,0 1 16,21 21-16,0 0 16,0-21-16,0 21 15,1 0-15,20 0 0,-21 0 16,21 0-16,-20 0 0,20 0 0,-21 21 16,21-21-16,-20 21 0,-1-21 15,0 22-15,0-1 0,-21 0 0,21 0 16,-21 21-16,0-20 0,0-1 15,-21 21-15,0-21 0,-21 0 0,20 1 16,-20 20-16,0-21 0,-22 0 16,22 0-16,0 1 0,-22-22 0,22 21 15,21 0-15,-22-21 0,22 0 16,0 21-16,0-21 0,0 0 16,42 0 15,0 0-16,21 0-15,1-21 0,-1 0 16,0 0-16,1-1 0</inkml:trace>
  <inkml:trace contextRef="#ctx0" brushRef="#br0" timeOffset="9327.86">16044 1439 0,'0'0'0,"21"0"0,-42 0 47,0 0-47,0 22 16,0-1-16,21 21 0,-21-21 15,-1 0-15,22 1 0,-21 20 16,21 0-16,0-21 0,0 22 0,0-22 16,0 21-16,0-21 0,0 22 15,0-22-15,21 0 0,1 0 0,-1 0 16,0 1-16,21-22 0,-21 0 15,22 0-15,-22 0 0,21 0 0,1 0 16,-1 0-16,-21 0 0,21-22 16,1 1-16,-22 0 0,0 0 15,0 0-15,0-22 0,1 22 16,-22-21-16,0 0 0,0-1 0,0 22 16,0-21-16,0 21 0,0-22 15,0 22-15,0 0 0,0 0 16,0 42 31,0 0-32</inkml:trace>
  <inkml:trace contextRef="#ctx0" brushRef="#br0" timeOffset="9723.34">16954 1439 0,'0'0'16,"0"22"15,-21-1-31,0 0 0,21 0 0,-21 21 16,21 1-16,0-1 0,-21 0 15,21 1-15,-21 20 0,21 1 16,-22-22-16,22 22 0,0-22 15,0 21-15,0 1 0,0-1 0,0 1 16,-21-1-16,21 1 0,0-1 16,-21 1-16,21-1 0,-21 1 0,0-1 15,0 1-15,-1-1 0,22-20 0,-21 20 16,0-20-16,0-1 0,0 21 16,0-20-16,-1 20 0,1-20 0,0-1 15,21 0-15,0-21 0,-21 22 16,21-22-16,0 0 0,-21 0 0,21 0 15,21-42 17,0 0-32,0 0 0,0 0 15,1-22-15,-1 22 0,0-21 16,0-22-16,0 22 0,0 0 0,1-22 16,-1 1-16</inkml:trace>
  <inkml:trace contextRef="#ctx0" brushRef="#br0" timeOffset="10123.37">16891 1566 0,'0'0'0,"0"-21"0,0 0 0,0 0 16,0 0-16,0 0 0,0-1 16,0 1-16,0 0 15,21 0-15,0 0 0,0 0 16,1-1-16,-1 22 15,0-21-15,0 21 0,21 0 16,-20 0-16,-1 0 0,21 0 16,-21 0-16,22 0 0,-22 0 0,21 21 15,-21 1-15,0-22 0,1 21 16,-1 0-16,-21 21 0,0-21 0,0 1 16,0 20-16,0 0 0,-21-21 15,-1 22-15,-20-1 0,0-21 16,21 22-16,-22-22 0,1 21 15,0-21-15,-1 0 0,1 1 0,21-1 16,0-21-16,-22 21 0,22 0 16,0-21-16,0 0 0,21 21 0,-21-21 15,-1 0 1</inkml:trace>
  <inkml:trace contextRef="#ctx0" brushRef="#br0" timeOffset="11572.03">2138 2646 0,'0'0'0,"-21"0"0,-43 0 32,43 0-32,0 0 15,0 0-15,42 0 78,0 0-78,0 0 0,0 0 16,0 0-16,22 0 0,-1 0 16,0 0-16,1 0 0,-1 0 0,0 0 15,22 0-15,-1 0 0,1 0 16,-1 0-16,1 0 0,21 0 0,-22 0 16,1 0-16,20 0 15,-20 0-15,20 0 0,-20 0 0,21 0 0,20 0 16,-20 0-16,21 0 15,0 0-15,0 0 0,-1 0 0,1 0 16,0 0-16,0 0 0,21 0 16,0 0-16,0 0 0,0 0 0,0 0 15,21 0-15,-21 0 0,0 0 16,21 0-16,0 0 0,1 0 0,-1 0 16,-21 0-16,21 0 0,0 0 0,0 0 15,0 0-15,22 0 0,-22 0 16,0 0-16,0 0 0,0 0 0,22 0 15,-1 0-15,0 0 0,1-21 16,-1 21-16,0 0 0,22 0 16,-22 0-16,1 0 0,20-21 15,-21 21-15,22 0 0,-1 0 0,1 0 16,-22 0-16,22 0 0,-22 0 16,22 0-16,-22 0 0,21 0 0,-20 0 15,-1 0-15,0 21 0,-20-21 16,20 0-16,0 0 0,1 21 0,-1-21 15,-21 0-15,0 0 0,0 0 16,22 0-16,-22 0 0,21 0 0,-21 0 16,-21 0-16,22 0 0,-22 0 15,21 0-15,-21 0 0,21 0 0,-21 0 16,0 0-16,0 0 0,0 0 16,-21 0-16,21-21 0,-21 21 15,21 0-15,-22 0 0,22-21 0,-21 21 16,0 0-16,0 0 0,-21 0 15,-1-22-15,1 22 0,0 0 16,-22 0-16,1 0 0,20 0 0,-20-21 16,-22 21-16,22 0 0,-22 0 15,0 0-15,1-21 0,-1 21 0,0 0 16,-21 0-16,22-21 0,-22 21 16,21-21-16,-21 21 0,1 0 0,-1-21 15,0 21-15,0 0 16,-21-22-1,-21 22 32</inkml:trace>
  <inkml:trace contextRef="#ctx0" brushRef="#br0" timeOffset="11703.95">16722 2604 0,'0'0'0,"-22"0"0,1 0 0,0 0 16,21 21-16,-21-21 16,0 0-16,21 21 15,-21-21-15,-1 21 0,-20-21 16</inkml:trace>
  <inkml:trace contextRef="#ctx0" brushRef="#br0" timeOffset="14159.68">2201 3725 0,'0'0'0,"21"0"62,-21 22-46,0-1 0,0 0-16,0 0 15,0 0-15,0 0 0,0 1 16,0-1-16,0 21 15,0-21-15,0 0 0,0 1 16,0 20-16,0-21 0,0 21 16,0 1-16,0-22 0,0 21 0,0 1 15,0-1-15,0 0 0,0 1 16,0-1-16,0 0 0,0 1 0,0-1 16,0 0-16,0 1 0,0 20 15,22-21-15,-22 22 0,0-22 0,0 22 16,0-22-16,21 22 0,-21-22 15,0 21-15,0-20 0,0 20 0,0-20 16,0 20-16,0-21 16,0 1-16,0 20 0,0-20 0,21 20 0,-21 1 15,0-22-15,0 21 0,21 1 16,-21-22-16,0 22 0,0-22 16,21 22-16,-21-22 0,21 21 0,-21-20 15,22-1-15,-22 22 0,0-22 16,0 0-16,21 22 0,-21-22 0,21 0 15,-21 22-15,0-22 0,0 1 16,21 20-16,-21-21 0,0 1 0,21-1 16,-21 0-16,0 22 0,0-22 0,0 1 15,0-1-15,0 21 16,0-20-16,0 20 0,0-20 0,0 20 16,0 1-16,0-22 0,0 21 0,0 1 15,0-22-15,0 22 0,0-1 16,0-20-16,0 20 0,0-21 0,0 22 15,0-22-15,0 22 0,0-22 16,0 22-16,0-22 0,0 0 0,0 1 16,0-1-16,0 21 0,0-20 0,0-22 15,0 21-15,0 1 0,0-1 16,0-21-16,0 21 0,0-20 0,0 20 16,0 0-16,0-21 0,0 22 0,0-22 15,0 21-15,0-21 0,0 22 16,0-22-16,0 21 0,0-21 0,0 1 15,0 20-15,0-21 0,0 0 16,0 0-16,0 22 0,0-22 16,0 0-16,0 0 0,0 0 0,0 1 15,0-1-15,0 0 0,0 0 0,0 0 16,0 0-16,0 1 16,0-1-16,0-42 31,0-1-16,0-20-15,0 21 16,0-21-16</inkml:trace>
  <inkml:trace contextRef="#ctx0" brushRef="#br0" timeOffset="16363.54">2286 3747 0,'0'21'16,"21"-21"31,0 0-31,0 0-16,1 0 15,-1 0-15,0 0 16,0 0-16,21 0 0,-20 0 0,-1 0 15,21 0-15,-21 0 0,22 0 16,-22 0-16,21 0 0,0 0 0,-20 0 16,20 0-16,0 0 0,1 0 15,-22 0-15,21 0 0,0 0 0,1 0 16,-1 0-16,22 0 0,-22 0 16,21 0-16,1 0 0,21 0 0,-22 0 15,22 0-15,-1 0 0,1 0 0,0 0 16,-1 0-16,1 0 0,0 0 15,-1 0-15,1 0 0,21 0 0,-21 0 16,20 0-16,1 0 0,21 0 16,-21 0-16,0 0 0,0 0 15,0 0-15,-1 0 0,22 0 16,0 0-16,-21 0 0,21 0 0,21 21 16,-21-21-16,0 0 0,0 0 0,22 0 15,-22 0-15,21 0 0,0 0 16,-21 0-16,21 0 0,-21 0 0,21 21 15,0-21-15,1 0 0,-22 0 16,21 0-16,0 0 0,-21 0 0,21 0 16,0 0-16,0 0 0,1 21 15,-1-21-15,-21 0 0,21 0 0,0 0 16,0 0-16,22 0 0,-22 21 0,0-21 16,0 0-16,0 0 15,0 0-15,1 22 0,-1-22 0,-21 0 16,21 0-16,-21 0 0,0 0 15,0 21-15,0-21 0,0 0 0,0 0 16,0 0-16,21 0 0,-21 0 16,0 0-16,-21 0 0,21 0 0,0 0 15,-21 0-15,21 21 0,0-21 0,0 0 16,0 0-16,-21 0 0,-1 0 16,-20 0-16,0 21 0,21-21 0,-22 0 15,1 0-15,0 0 0,-1 0 16,22 0-16,-21 0 0,-1 0 0,-20 0 15,21 0-15,-22 0 16,1 0-16,-1 0 0,1 0 0,-22 0 16,0 0-16,22 0 0,-22 0 0,-21 0 15,22 0-15,-1 0 0,-21 0 16,0 0-16,0 0 0,1 0 0,-1 0 16,0 0-16,0 0 15,-21-21-15,0 42 94,0 0-94,0 0 16,0 1-16,0-1 0,-21 21 15,21-21-15,0 0 0,0 22 16,0-22-16,0 21 0,0 1 0,0-22 15,0 21-15,0 0 0,0 1 16,0-1-16,-21 0 0,21 1 0,0-1 16,-21 0-16,21 1 0,0-1 0,0 22 15,0-22-15,0 21 16,0 1-16,-22-22 0,22 22 0,0-1 16,0-20-16,0 20 0,0 1 15,0-22-15,0 21 0,0-20 0,0 20 16,0-20-16,0 20 0,0 1 0,0-22 15,-21 21-15,21 1 0,0-22 16,0 22-16,0-22 0,0 22 0,-21-22 16,21 21-16,-21-20 0,21 20 0,0 1 15,0-1-15,-21 1 0,21-1 16,-21 1-16,21-1 0,0 1 0,0-22 16,0 22-16,-22-1 0,22 1 0,-21-22 15,21 21-15,0-20 0,0 20 16,-21 1-16,21-1 0,0-20 15,-21 20-15,21 1 0,0-1 0,0-21 0,0 22 16,-21-22-16,21 22 16,-21-22-16,21 22 0,0-22 0,0 0 15,-22 22-15,22-22 0,-21 22 0,0-22 16,21 0-16,-21 22 0,21-22 0,0 0 16,-21 1-16,21-1 0,-21 0 15,21 1-15,-22-1 0,22 0 0,0-20 16,0 20-16,0 0 0,-21 1 0,21-1 15,0 0-15,0-21 0,0 22 16,-21-1-16,21 0 0,0 1 0,0-1 16,0 0-16,0 1 0,0-1 15,0-21-15,0 22 0,0-1 0,0-21 16,0 21-16,0-20 0,0 20 16,-21-21-16,21 0 0,0 0 0,0 1 15,0-1-15,0 0 0,0 0 0,0 0 16,0 0-16,0 1 0,0-1 15,0 0 1,0-42 31,0 0-31,0-1-16,-21 1 0,21 0 15,-21 0-15</inkml:trace>
  <inkml:trace contextRef="#ctx0" brushRef="#br0" timeOffset="18900.13">2476 9462 0,'0'-22'16,"0"44"62,0-1-78,0 0 15,0 0-15,0 0 0,0 0 16,0 1-16,0-1 0,0 0 16,0 0-16,22 0 0,-22 0 15,0 1-15,0-1 0,21 0 0,-21 0 16,0 0-16,0 0 0,0 1 0,0-1 16,21 0-16,-21 0 15,0 0-15,21-21 0,-21 21 0,0 1 16,21-22-1,0 0 1,1 0-16,-1 0 16,0 0-16,0 0 15,0 0-15,0 0 0,1 0 0,20 0 16,-21 0-16,21 0 0,-20 0 0,20 0 16,0 0-16,1 0 0,-1 0 15,0 0-15,1 0 0,-1 0 0,21 0 16,-20 0-16,20 0 0,-20-22 0,20 22 15,-21 0-15,22 0 16,-1 0-16,-20 0 0,20 0 0,1 0 0,-22 0 16,22 0-16,-1 0 0,1 0 15,20 0-15,-20 0 0,20 0 16,22-21-16,-21 21 0,21 0 0,0 0 16,-1 0-16,22 0 0,-21 0 0,21 0 15,-21 0-15,21 0 0,0 0 16,0 0-16,0 0 0,0 0 0,0 0 15,-21 0-15,21 0 0,0 0 0,21 0 16,-21 0-16,0 0 0,21 0 0,-21 0 16,0 0-16,0 0 0,21 0 15,1 0-15,-22 0 0,21 21 0,-21-21 16,21 0-16,-21 0 0,0 0 0,21 0 16,-21 0-16,0 22 15,0-22-15,21 0 0,-21 0 0,-21 0 16,21 0-16,0 21 0,21-21 0,-21 0 15,0 0-15,0 0 0,0 0 16,-21 0-16,21 0 0,0 0 0,-21 0 16,21 0-16,-21 21 0,0-21 0,-1 0 15,1 0-15,0 0 0,-21 0 0,-1 0 16,1 0-16,0 0 0,-22 0 16,22 0-16,0 0 0,-22 21 0,22-21 15,-1 0-15,-20 0 0,21 0 0,-22 0 16,1 0-16,20 0 0,-20 0 15,-22 21-15,22-21 0,-1 0 16,1 0-16,-22 0 0,0 0 0,22 0 16,-22 0-16,0 0 0,1 0 0,-1 0 15,0 0-15,-20 0 0,20 0 16,0 0-16,-21 0 0,22 0 0,-1 0 16,-21 0-16,22 0 0,-22 0 0,21 0 15,-21 0-15,22 0 0,-22 0 16,0 0-16,21 0 0,-21 0 0,1 0 15,-1 0-15,0 0 0,0 0 0,0 0 16,0 0-16,1 21 0,-1-21 16,0 0-16,0 0 0,0 0 15,0 0-15,1 0 0,-1 0 16,0 0-16,0 0 16,0 0-16,0 0 0,1 0 15,-1 0-15,0 0 0,0 0 16,0 0-16,0 0 0,1 0 0,-1 0 15,0 0-15,0 0 0,0 0 16,0 0-16,1 0 0,-1 0 0,0 0 16,0 0-16,0 0 0,0 0 15,1 0-15,-1 0 32,-21 22-17,21-22 1,-21 21-1,21-21-15,0 0 32,0 0-17,1 0-15,-22 21 16,21-21 0,0 0-16,-21-21 62,0 0-46,-21 21 15,21-22-31,-21 22 16,21-21-1,0 0 1,0 0-1,0 0-15,0 0 16,0-1 0,0 1-16,0 0 15,0 0-15,0 0 16,0 0-16,0-1 16,0 1-16,0 0 0,0 0 15,0 0-15,0 0 16,0-1-16,0 1 0,0 0 0,0 0 15,0 0-15,0 0 16,0-1-16,0 1 0,0 0 16,0 0-1,0 0 17,21 21-17,-21-21 1,21 21-1</inkml:trace>
  <inkml:trace contextRef="#ctx0" brushRef="#br0" timeOffset="19048.04">14647 9525 0,'0'0'0,"-21"0"31,0 0-15</inkml:trace>
  <inkml:trace contextRef="#ctx0" brushRef="#br0" timeOffset="26500.24">2709 4170 0,'0'21'0,"0"0"15,-21 0-15,21 1 0,-21-22 16,21 21-16,0 0 16,0 0-16,0 0 0,0 0 0,-21 1 15,21-1-15,-21 0 0,21 21 16,0-21-16,0 1 0,0-1 0,0 0 15,0 0-15,0 0 0,0 0 16,0 1-16,0-1 16,0-42 31,0-1-32,0 1-15,0 0 16</inkml:trace>
  <inkml:trace contextRef="#ctx0" brushRef="#br0" timeOffset="26788.07">2603 4149 0,'0'0'0,"0"-21"31,22-1-15,-1 22-16,21-21 16,-21 21-16,0 0 0,22 0 15,-22 0-15,21-21 0,-21 21 16,1 0-16,-1 0 0,0 0 0,0 0 16,0 0-16,0 0 15,-21 21-15,0 0 16,-21 1-1,0-22-15,0 0 16,0 21-16</inkml:trace>
  <inkml:trace contextRef="#ctx0" brushRef="#br0" timeOffset="27003.95">2582 4424 0,'43'21'31,"-22"-21"-31,0 0 16,0 0-16,0 0 0,0 0 16,1 0-16,-1 0 0,0 0 15,0 0-15,0 0 0</inkml:trace>
  <inkml:trace contextRef="#ctx0" brushRef="#br0" timeOffset="27551.63">3196 4424 0,'0'0'16,"21"0"-16,-21-21 0,21 21 0,-21-21 15,0-1-15,0 1 16,0 0 0,-21 21-16,0 0 0,0 0 15,0 0 1,0 0-16,-1 0 0,1 0 0,0 21 16,0 0-16,0-21 0,0 22 15,-1-1-15,1 0 0,0 0 0,0 0 16,21 0-16,-21 1 0,21-1 15,0 0-15,0 0 0,0 0 16,0 0-16,21-21 16,0 0-16,0 0 15,0 0-15,1 0 16,-1-21-16,21 0 0,-21 21 0,0-21 16,1 0-16,-1 0 0,0 21 15,0-22-15,0 1 0,0 0 16,-21 0-16,0 0 0,22 21 15,-22-21-15,0-1 0,-22 22 47,1 22-47,21-1 0,-21-21 16,21 21-16,0 0 0,0 0 16,0 0-16,0 1 15,0-1-15,0 0 16,21-21-1,0 0 1,1 0-16,-1 0 0,0 0 16</inkml:trace>
  <inkml:trace contextRef="#ctx0" brushRef="#br0" timeOffset="27823.48">3556 4276 0,'0'0'0,"0"-21"0,-21 21 31,0 0-31,-1 0 0,1 0 16,21 21-16,-21 0 0,0 0 0,0 0 15,0-21-15,-1 43 16,22-22-16,0 0 0,-21-21 0,21 21 16,-21 0-16,21 0 0,0 1 15,0-1-15,0 0 0,0 0 16,21-21-1,0 0-15,1 0 16,-1 0-16,0 0 0,0 0 16,0 0-16,0 0 0,1 0 0,-1-21 15,0 21-15,21-21 0</inkml:trace>
  <inkml:trace contextRef="#ctx0" brushRef="#br0" timeOffset="28239.29">3810 4403 0,'-21'0'32,"0"0"-32,21 21 15,21-21 17,0 0-32,0 0 0,0 0 15,0 0-15,1 0 0,-1 0 16,0-21-16,0 0 0,0 21 0,0-22 15,1 1 1,-22 0-16,-22 21 31,1 0-31,0 0 0,0 0 0,0 0 16,0 21-16,-22-21 0,22 21 16,0 1-16,0-22 0,0 21 0,-1 0 15,1 0-15,21 0 0,0 0 16,-21 1-16,21-1 0,0 0 0,0 0 15,0 0-15,21-21 16,0 21-16,1-21 16,-1 0-16,0 0 0,21 0 15,-21 0-15,1 0 0,-1 0 16,0 0-16,0 0 0,0-21 0,0 0 16,1 21-16,-1-21 0,0 0 15,0 0-15</inkml:trace>
  <inkml:trace contextRef="#ctx0" brushRef="#br0" timeOffset="28736.14">4254 4043 0,'0'63'16,"0"-41"-1,0-1-15,0 0 0,0 0 0,0 21 16,0-20-16,-21 20 0,21-21 15,0 0-15,0 0 0,-21 22 0,21-22 16,0 0-16,0 0 0,0 0 16,0 1-1,0-44 32,0 1-31,0 0-16,21 0 15,0 0-15,1 21 0,-22-21 16,21-1-16,0 22 0,0-21 0,0 21 16,0 0-16,1 0 0,-1 0 15,0 0-15,0 0 0,0 0 16,-21 21-16,0 1 0,21-1 16,-21 0-16,0 0 15,-21 0-15,0 0 0,0-21 16,0 22-16,0-1 0,-1-21 15,1 21-15,0-21 0,0 0 0,0 0 16,0 21-16,-1-21 0,1 0 16,0 0-1,42-21 17,0 21-32,1-21 0,-1 21 15</inkml:trace>
  <inkml:trace contextRef="#ctx0" brushRef="#br0" timeOffset="29407.76">4868 4318 0,'0'0'16,"-21"0"-16,0 21 0,0-21 0,0 21 15,-1 1-15,1-22 0,0 21 16,0 0-16,0 0 0,0 0 15,-1 0-15,22 1 16,-21-1-16,21 0 16,21-21-1,1 0 1,-1 0-16,0 0 0,0 0 0,0 0 16,0 0-16,1 0 0,-22-21 15,21 21-15,-21-21 0,21 21 16,-21-22-16,0 1 0,0 0 15,0 0-15,0 0 16,0 0-16,0-1 16,21 1-16,0 0 15,0 21-15,1 0 0,-1 0 16,0 0-16,0 0 16,0 0-16,-21 21 15,21 0 1,-21 1-16,0-1 0,0 0 15,0 0-15,0 0 16,-21-21-16,0 21 0,21 1 0,-21-1 16,0 0-1,21 0 1,21-21 0,0 0-16,0 0 0,0 0 15,1 0-15,-1-21 0,0 21 16,-21-21-16,21 21 0,0-21 0,0 21 15,-21-22-15,0 1 0,0 0 16,0 0-16,0 0 0,0 0 16,0-1-16,0 1 0,0 0 15,-21 21-15,0 0 16,0-21-16,0 21 16,0 0-16,-1 21 15,22 0 1,22-21-1</inkml:trace>
  <inkml:trace contextRef="#ctx0" brushRef="#br0" timeOffset="30019.41">5440 4043 0,'-21'21'16,"21"0"-16,-22-21 0,22 21 16,0 1-16,-21-1 0,21 21 15,-21-21-15,21 0 0,0 1 0,0 20 16,-21-21-16,21 0 0,0 0 16,-21 1-16,21-1 0,0 0 0,0 0 15,0 0-15,0 0 16,0-42 31,0 0-32,21 0 1,0 0-16,-21 0 0,21-1 0,0 1 16,-21 0-16,22 0 0,-1 0 15,0 0-15,0-1 0,0 22 0,-21-21 16,21 21-16,1 0 0,-44 0 47,1 0-47,21 21 15,-21-21-15,0 0 0,0 0 16,21 22-16,-21-22 0,-1 0 16,22 21-16,-21 0 15,21 0-15,-21-21 0,21 21 16,0 0-16,0 1 15,0-1-15,0 0 0,0 0 16,0 0-16,0 0 0,0 1 16,21-22-1,0 0-15,-21 21 0,22-21 16,-1 0 0,0 0-16,0-21 31,0-1-31,-21 1 15</inkml:trace>
  <inkml:trace contextRef="#ctx0" brushRef="#br0" timeOffset="30331.23">5694 4360 0,'21'0'0,"-21"22"0,21-22 31,0 0-31,0 0 16,-21-22-1,0 1 1,0 0-16,0 0 31,-21 21-31,0 0 16,0 0-16,0 0 15,0 21-15,21 0 16,-22-21-16,22 21 16,22-21 15</inkml:trace>
  <inkml:trace contextRef="#ctx0" brushRef="#br0" timeOffset="30635.64">6202 4191 0,'0'0'0,"0"-21"0,0 0 16,-21 21 0,-1 0-16,1 0 15,0 0-15,21 21 0,-21 0 16,0-21-16,0 21 0,21 0 15,-22 1-15,1-1 0,0 21 16,21-21-16,-21 0 0,21 1 0,-21-1 16,21 0-16,0 0 0,-21 0 15,21 0-15,0 1 0,0-1 16,21-21-16,0 0 16,0 0-16,0 0 15,0 0-15,1 0 0,-1 0 0,0 0 16,0 0-16,0-21 0</inkml:trace>
  <inkml:trace contextRef="#ctx0" brushRef="#br0" timeOffset="31628.67">6562 4297 0,'-22'0'15,"1"0"-15,0 0 16,0 0-16,0 21 0,0-21 15,21 21-15,-22-21 0,1 21 16,21 1-16,0-1 0,-21 0 16,21 0-16,0 0 0,0 0 15,0 1-15,0-1 16,21-21 15,0 0-31,1 0 16,-1 0-16,0-21 15,-21-1 1,0 1-16,0 0 16,0 0-16,0 0 0,0 0 0,0-1 15,0 1-15,21 0 0,-21 0 16,21 21-16,0-21 0,1 0 0,-22-1 16,21 22-16,0 0 0,0-21 15,0 21-15,0 0 16,1 0-16,-1 0 15,-21 21-15,21 1 0,-21-1 16,0 0-16,0 0 0,0 0 16,0 0-16,0 1 0,0-1 15,0 0-15,0 0 16,-21-21-16,21 21 0,-21-21 16,-1 0 15,1 0 0,21-21-31,0 0 0,0 0 16,0 0-1,21-1-15,1 1 0,-1 0 0,0 0 16,0 0-16,0 0 0,0-1 0,1 22 16,-1-21-16,0 21 0,0 0 15,0 0-15,0 0 0,1 0 0,-1 0 16,0 0-16,0 21 0,-21 1 15,0-1-15,0 0 0,0 0 16,0 0-16,0 0 16,0 1-16,0-1 0,0 0 15,0 0-15,-21 0 16,0-21-16,0 0 16,21 21-16,-22-21 0,1 0 46,21-21-46,0 0 16,0 0-16,0 0 0,0 0 16,21-1-16,1 1 0,-1 0 15,0 0-15,0 0 0,0 0 0,0-1 16,1 1-16,20 0 0,-21 0 16,21 21-16,-20 0 0,20 0 0,-21 0 15,0 0-15,22 0 0,-22 21 0,0 0 16,0 0-16,-21 1 0,0-1 15,21 0-15,-21 21 0,0-21 16,0 1-16,0-1 0,0 0 0,-21 0 16,21 0-16,0 0 0,-21-21 15,0 22-15,21-1 0,-21-21 0,-1 21 16,1-21-16,0 0 16,0 0-16,0 0 15,0 0-15,21-21 16</inkml:trace>
  <inkml:trace contextRef="#ctx0" brushRef="#br0" timeOffset="32852.49">2773 4995 0,'0'0'0,"-43"0"0,1 0 16,21 0-16,-21 22 0,20-22 15,1 0-15,0 0 0,0 0 16,0 0-16,0 0 15,-1 0-15,44 0 79,-1 0-79,0 0 0,0 0 15,0 0-15,0 0 0,1 0 0,20 0 16,0 0-16,1 0 15,-1 0-15,0 0 0,1 0 0,20 0 16,-21 0-16,22 0 0,-1 0 16,1 0-16,-1 0 0,1 0 0,21 0 15,-22 0-15,22 0 0,21 0 16,-22-22-16,22 22 0,0 0 0,0 0 16,0 0-16,21 0 0,21 0 0,0 0 15,-21 0-15,21 0 0,0 0 16,0 0-16,1 0 0,-1 0 0,-21 0 15,21 0-15,0 0 0,-21 0 16,-21 0-16,0 0 0,21 0 0,-21 0 16,-22 0-16,22 0 0,-21 0 0,21 0 15,-22 0-15,-20 0 16,20 0-16,-20 0 0,-22 0 0,1-21 16,-1 21-16,0 0 0,-21 0 0,1 0 15,-1 0-15,0 0 0,0 0 31,-21-21-15,0 0 15,0 0-15,0 0-16,0-1 16,0 1-16</inkml:trace>
  <inkml:trace contextRef="#ctx0" brushRef="#br0" timeOffset="33399.18">7683 4043 0,'0'0'16,"0"-21"-16,22 0 0,-22-1 31,0 44 0,0-1-31,0 0 0,0 0 16,0 0-16,0 0 16,-22 1-16,22 20 0,0-21 0,0 21 15,0 1-15,0-1 0,-21 0 0,21-20 16,0 20-16,-21 0 0,21 1 16,0-1-16,0 0 0,0 1 0,-21-1 15,21 0-15,-21 1 0,21-1 16,0 0-16,0-21 0,0 22 0,0-22 15,0 21-15,0-21 0,0 1 0,0-1 16,0 0-16,0 0 16,0 0-1,-21-21 17,-1 0-17,22-21-15,-21 0 16,21 0-16,-21 21 15,21-21-15</inkml:trace>
  <inkml:trace contextRef="#ctx0" brushRef="#br0" timeOffset="34323.65">7768 4974 0,'0'0'0,"-21"0"31,21 21 16,21-21-31,0 0 0,22 0-16,-22 0 0,21 0 15,0 0-15,1 0 0,-1 0 0,22 0 16,-22 0-16,21 0 0,-20 0 0,20 0 15,1 0-15,-1 0 16,22 0-16,-22-21 0,22 21 0,0 0 16,-1 0-16,22-21 0,-21 21 15,21 0-15,0 0 0,-1 0 0,1 0 16,21 0-16,-21 0 0,42 0 0,-21 0 16,0 0-16,0 0 0,-21 0 15,0 0-15,0 0 0,0 0 0,-1 21 16,1-21-16,0 0 0,0 21 15,-21-21-15,-1 0 0,1 0 0,0 0 16,-22 0-16,1 0 0,-1 0 0,-21 0 16,22 0-16,-22 0 0,-21 0 15,22 0-15,-1 0 0,-21 0 16,22 0-16,-22 0 0,0 0 16,0 0-16,0 0 15,-21-21 16,0 0 1,0 0-32,0 0 15</inkml:trace>
  <inkml:trace contextRef="#ctx0" brushRef="#br0" timeOffset="34971.26">12128 4106 0,'0'-21'125,"0"0"-110,0 0 1,0 0 0,0 0-1,0-1-15,0 1 16,0 42 15,0 1-15,0-1-16,0 21 0,0-21 0,0 22 15,0-1-15,-21-21 0,21 21 0,-21 1 16,21-1-16,-21 0 16,21 1-16,0-1 0,0 0 0,-21 1 15,21-1-15,-21-21 0,21 22 16,0-1-16,0-21 0,0 21 0,0-20 15,0 20-15,0-21 0,0 0 0,0 0 16,0 1-16,0-1 16,0-42 15,-22 21-31,22-22 0,-21 1 16</inkml:trace>
  <inkml:trace contextRef="#ctx0" brushRef="#br0" timeOffset="35659.87">8297 4128 0,'-42'42'31,"42"-21"-31,-21 0 16,21 0-16,-21 1 0,21 20 0,-22-21 16,1 0-16,21 22 0,0-22 15,-21 0-15,0 0 0,0 0 0,21 0 16,0 1-16,-21-1 0,-1 0 16,22 0-16,-21-21 0,42 0 46,-21-21-46,22 0 0,-1 21 0,-21-21 16</inkml:trace>
  <inkml:trace contextRef="#ctx0" brushRef="#br0" timeOffset="35871.26">8255 4085 0,'0'21'0,"21"-21"16,-21 43-16,0-22 0,0 0 0,0 21 15,0-20-15,0-1 0,0 21 16,0-21-16,0 0 0,0 22 0,0-22 16,0 0-16,0 0 0,0 0 15,0 1-15,0-1 16</inkml:trace>
  <inkml:trace contextRef="#ctx0" brushRef="#br0" timeOffset="36607.85">8022 4403 0,'21'0'32,"0"0"-17,1 0-15,20 0 0,-21 0 16,21 0-16,-20-21 0,20-1 15,0 22-15,1 0 0,-1-21 16,0 21-16,-21 0 0,22 0 0,-22 0 16,0 0-16,0 0 0,0 0 0,-21 21 31,0 1-31,0-1 0,-21 0 16,0 0-16,21 0 0,-21 0 15,0 1-15,0-1 16,21 0-16,0 0 15,-22-21 1,22-21 15,0 0-15,22 0-16,-22-1 0,0 1 16,0 0-16,21 21 0,0-21 15,-21 0-15,21 0 0,-21-1 0,21 1 16,-21 0-16,21 21 0,1 0 15,-1 0-15,0 21 16,-21 0 0,0 1-16,0-1 0,0 0 0,0 0 15,0 0-15,0 0 0,0 1 0,0-1 16,0 0-16,0 0 16,21-21 15,0 0-16,-21-21-15,21 0 16,1 21-16,-22-21 16,21-1-16,0 1 0,-21 0 0,21 0 15,0 0-15,0 0 0,22-1 0,-22 1 16,0 21-16,0-21 0,0 21 16,1 0-16,-1 0 0,0 0 0,-21 21 15,0 0-15,0 1 16,0-1-16,0 0 0,0 0 0,0 0 15,-21 0-15,0 1 0,21-1 16,-22 0-16,1 0 16,42-21 15,1 0-31,-1 0 16,0 0-16,0-21 0</inkml:trace>
  <inkml:trace contextRef="#ctx0" brushRef="#br0" timeOffset="37047.6">9440 4276 0,'0'0'0,"0"-21"0,-21 21 32,0 0-32,0 21 0,0 0 15,-1-21-15,1 21 0,0 0 16,0 0-16,0 1 0,0-1 0,-1 0 15,1 0-15,21 0 0,-21 0 16,21 1-16,0-1 0,0 0 16,0 0-1,21-21-15,0 0 16,1 0-16,-1 0 0,0 0 16,0 0-16,0-21 0,0 21 0,1-21 15,-1 0-15,0 21 16,0-22-16,-21 1 0,21 0 0,0 0 15,-21 0-15,0 0 0,0-1 0,22 1 16,-22 42 15,0 1-31,-22-22 0,22 21 16,-21 0-16,21 0 0,0 0 0,0 0 16,0 1-16,0-1 15,0 0 1,21-21-16,1 0 0,-1 0 15,0 0-15,0 0 16,0 0-16,0 0 0,22-21 0,-22 21 16</inkml:trace>
  <inkml:trace contextRef="#ctx0" brushRef="#br0" timeOffset="37595.31">9821 4276 0,'0'0'0,"0"21"16,0 0 0,21-21-16,1 0 0,-1 0 15,0 0-15,0 0 0,0 0 16,22 0-16,-22 0 0,21 0 0,-21 0 16,22 0-16,-22 0 0,0 0 15,0 0-15,0-21 0,0 21 0,1 0 16,-44 0-1,1 0-15,0 0 16,0 0-16,-21 0 0,20 0 0,-20 21 16,0 0-16,21 0 0,-22 1 15,1-1-15,0-21 0,20 21 0,-20 0 16,21 0-16,0 0 0,0 1 16,-1-22-16,22 21 0,0 0 15,-21-21-15,21 21 16,21-21-1,1 0 1,-22-21-16,21 21 0,0-21 0,-21 0 16,21 21-16,0-22 0,-21 1 15,21 21-15,1 0 0,-1 0 16,0 0 0,0 0-1,-21 21-15,0 1 0,0-1 16,21-21-16,-21 21 0,21-21 15,-21 21-15,22-21 16,-1 21-16,0-21 0,0 0 16,0 0-16,0 0 0,1 0 0,-1 0 15,0 0-15,21 0 0,-21-21 16,22 21-16,-22-21 0,21 0 0,1 21 16</inkml:trace>
  <inkml:trace contextRef="#ctx0" brushRef="#br0" timeOffset="38262.92">10583 4318 0,'-63'42'15,"42"-20"-15,-1-22 16,1 21-16,0 0 0,0 0 0,0-21 16,21 21-16,0 0 0,-21-21 15,21 22-15,0-1 16,0 0-16,21-21 31,0 0-31,0 0 16,-21-21-16,0 0 15,21 21-15,-21-22 0,21 1 0,-21 0 16,0 0-16,22 0 16,-1 0-16,-21-1 0,21 1 15,-21 0-15,21 0 0,0 21 0,0-21 16,1 0-16,-1 21 15,0 21 1,-21 0-16,21-21 0,-21 21 0,0 0 16,0 0-16,0 1 0,0-1 0,0 0 15,0 0-15,0 0 0,0 0 16,-21 1-16,21-1 0,-21-21 16,21 21-16,0 0 0,-21-21 15,21-21 32,0 0-31,21 0-16,-21-1 15,21 1-15,0 0 0,-21 0 0,21 0 16,0 0-16,1-1 0,-1 1 16,-21 0-16,21 0 0,0 21 0,0 0 15,0 0-15,1 0 0,-1 0 16,-21 21-16,0 0 15,21 0-15,-21 1 0,0-1 0,0 0 16,0 0-16,0 0 0,0 0 16,-21 1-16,0-1 15,21 0-15,-22-21 16,22 21-16,0-42 47,22 0-47</inkml:trace>
  <inkml:trace contextRef="#ctx0" brushRef="#br0" timeOffset="38447.82">11112 4382 0,'-21'0'47,"42"0"0,1 0-32,-22-22-15,21 22 0</inkml:trace>
  <inkml:trace contextRef="#ctx0" brushRef="#br0" timeOffset="38691.68">11515 4233 0,'-64'0'16,"43"0"-16,0 22 15,0-1-15,-1-21 0,1 21 16,0 0-16,0 0 0,0 0 0,0 1 16,21-1-16,-22 0 0,22 0 0,-21 0 15,21 0-15,0 1 0,0-1 16,0 0-16,0 0 0,21-21 15,1 21 1,-1-21-16,0 0 0,0 0 16,0 0-16,0 0 0,1-21 0,-1 21 15</inkml:trace>
  <inkml:trace contextRef="#ctx0" brushRef="#br0" timeOffset="39503.21">11620 4382 0,'-21'21'16,"0"-21"-16,0 21 0,21 0 16,-21-21-16,21 21 0,0 0 15,0 1-15,0-1 16,-21-21-16,21 21 0,0 0 16,21-21-1,0 0 1,-21-21 15,0 0-31,0 0 16,0-1-16,0 1 15,0 0-15,0 0 16,21 21 0,0 0-16,0 0 31,-21 21-31,0 0 15,0 0-15,0 1 16,0-1-16,0 0 0,0 0 16,0 0-1,0-42 32,0 0-31,0 0-16,22 0 15,-22-1-15,21 1 16,0 0-16,-21 0 16,21 21-16,-21-21 0,0 0 0,21 21 15,0 0-15,-21 21 32,0 0-32,0 0 0,0 0 15,0 0-15,0 1 16,0-1-16,0 0 15,0 0 1,-21-21-16,21-21 47,0 0-47,0 0 16,21 21-16,-21-22 0,0 1 15,22 0-15,-1 0 0,0 0 0,-21 0 16,21-1-16,0 22 0,0-21 0,1 21 15,-1 0-15,0 0 16,-21 21 0,0 1-16,0-1 0,0 0 15,0 0-15,0 0 0,0 0 16,0 1-16,-21-22 16,21 21-16,-21-21 0</inkml:trace>
  <inkml:trace contextRef="#ctx0" brushRef="#br0" timeOffset="40451.67">11663 4953 0,'21'0'94,"0"21"-78,0-21-16,0 0 0,22 0 0,-1 0 15,0 0-15,22 0 16,-1 0-16,22 0 0,0 0 0,21 0 16,-1 0-16,1 0 0,0 0 0,21 0 15,21 0-15,0 0 0,1 0 16,-1 0-16,0 0 0,0 0 0,-21 0 15,0 0-15,0 0 0,0 0 16,-21 21-16,21-21 0,-42 0 0,-1 0 16,-20 0-16,-1 0 0,1 0 15,-22 0-15,0 0 0,1 0 0,-22 0 16,0 0-16,0 0 0,0 0 0,1 0 31,-22-21 32,0 0-48,-22 21-15</inkml:trace>
  <inkml:trace contextRef="#ctx0" brushRef="#br0" timeOffset="41075.31">12150 4551 0,'0'0'0,"0"21"0,21-21 15,0 0-15,0 0 0,21 0 16,-20 0-16,-1 0 16,0 0-16,21 0 0,-21 0 15,22 0-15,-1 0 0,-21-21 0,0 21 16,22 0-16,-43-21 0,21 0 0,-21-1 15,0 1 1,-21 0-16,0 21 16,-22 0-16,22 0 15,0 0-15,0 0 0,-22 0 0,22 0 16,0 21-16,-21-21 0,21 21 16,-1 1-16,1-1 0,21 0 0,0 0 15,0 0-15,0 0 0,0 1 0,0-1 16,0 0-16,0 0 15,21 0-15,1-21 0,-1 0 16,21 0-16,-21 0 0,22 0 0,-22 0 16,21 0-16,0 0 0,1-21 15,-1 21-15,-21-21 0,22 21 0</inkml:trace>
  <inkml:trace contextRef="#ctx0" brushRef="#br0" timeOffset="41536.04">12933 4233 0,'0'0'16,"0"-21"-16,-21 21 16,-1 21-16,1 1 15,0-1-15,21 21 0,0-21 16,-21 0-16,21 22 0,-21-22 0,21 21 16,0-21-16,0 1 0,0 20 15,0-21-15,0 0 0,0 0 0,-21 1 16,21-1-16,0 0 0,0 0 15,-22-21 1,22-21 15,0 0-31,0 0 16,0-1-16,0 1 16,22 21-16,-1-21 0,0 0 15,0 21-15,0-21 0,0 21 0,22 0 16,-22 0-16,0 0 0,0 0 0,22 0 15,-22 0-15,0 0 0,-21 21 16,21-21-16,-21 21 0,0 0 16,0 0-16,-21 1 0,0-22 15,0 21-15,-1-21 0,1 21 16,-21-21-16,21 0 0,0 0 0,-22 21 16,22-21-16,0 0 0,0 0 0,0 0 15,-1 0 1,44 0-1,-1-21 1</inkml:trace>
  <inkml:trace contextRef="#ctx0" brushRef="#br0" timeOffset="42503.49">13398 4530 0,'0'0'0,"0"-21"0,-21-1 31,0 22-31,0 0 0,0 0 16,0 0-16,-1 0 15,1 22-15,0-22 0,0 21 0,0 0 16,0-21-16,-1 21 0,1 0 0,21 0 16,0 1-16,0-1 15,0 0 1,21-21-16,1 0 15,-1 0-15,0 0 0,0 0 16,0 0-16,0 0 0,1 0 0,-1 0 16,0-21-16,0 21 0,0-21 15,-21-1-15,21 22 0,-21-21 0,22 21 16,-22-21-16,0 0 0,-22 21 47,1 0-47,0 0 0,21 21 15,-21-21-15,21 21 0,0 0 16,0 1-16,0-1 16,21-21-1,0 0-15,0 0 0,1 0 16,-1 0-16,0 0 0,0 0 0,0 0 16,0 0-16,1 0 0,-1-21 15,0-1-15,0 22 0,0-21 16,0 21-16,-21-21 0,22 0 0,-22 0 31,-22 21 0,22 21-15,-21 0-16,0 0 0,21 0 16,0 1-16,0-1 15,0 0 1,21-21-1,0 0-15,1 0 0,-1 0 16,0 0-16,0 0 0,0 0 16,0 0-16,-21-21 0,22 0 0,-1 21 15,-21-22-15,0 1 16,21 0-16,-21 0 0,0 0 16,-21 21 15,21 21-31,0 0 15,0 0-15,-21 0 0,21 1 16,0-1-16,-22 0 0,22 21 0,0-21 16,0 22-16,-21-1 0,21 0 0,-21 1 15,21-1-15,0 0 0,-21 1 16,21-22-16,0 21 0,0 1 16,0-22-16,0 21 0,0-21 15,0 0-15,0 1 0,-21-1 0,0 0 16,21 0-16,-22-21 0,1 21 15,0-21-15,0 0 0,-21 0 16,20 0-16,-20 0 0,0 0 0,21 0 16,-22 0-16,1-21 0,0 0 0,20 21 15,-20-21-15,21 0 0,0-1 16,0 22-16,21-21 0,0 0 0,0 0 16,0 0-16,21 0 0,21-22 0,-21 22 15,22 0-15,-22-21 16,21 20-16</inkml:trace>
  <inkml:trace contextRef="#ctx0" brushRef="#br0" timeOffset="42707.37">13970 4678 0,'0'0'16,"0"-21"-16,0 0 15,0-1 16,21 1 16,0 21-31</inkml:trace>
  <inkml:trace contextRef="#ctx0" brushRef="#br0" timeOffset="42948.23">14330 4487 0,'-21'0'31,"-1"0"-15,1 0-16,0 0 0,21 22 16,-21-22-16,0 21 0,0 0 0,21 0 15,-22 0-15,1 0 16,21 1-16,-21-1 0,21 0 15,0 0-15,0 0 16,21-21-16,0 0 16,1 0-16,20 0 0,-21 0 0,0 0 15,0 0-15</inkml:trace>
  <inkml:trace contextRef="#ctx0" brushRef="#br0" timeOffset="43739.78">14499 4614 0,'0'0'15,"-21"0"1,0 0 0,0 0-16,21 22 0,-22-22 15,22 21-15,-21-21 0,21 21 16,0 0-16,21-21 31,1 0-15,-1 0-16,0 0 15,0 0-15,-21-21 16,21 21-16,-21-21 0,21 0 16,1 21-16,-1-22 0,-21 1 15,21 21-15,0-21 0,0 0 16,0 21 0,-21 21-1,0 0 1,0 0-16,0 1 15,-21-1-15,0 0 16,21 0-16,0 0 0,0 0 16,-21-21-16,21 22 15,-21-22 1,21-22 15,0 1-31,0 0 16,21 21-16,0-21 15,0 0-15,-21 0 0,21 21 0,1-22 16,-1 1-16,0 0 0,0 21 0,-21-21 16,21 21-16,0 0 0,1 0 15,-1 0-15,-21 21 32,0 0-32,0 0 0,0 1 0,0-1 15,0 0-15,0 0 16,0 0-1,-21-21 17,21-21-17,0 0-15,0 0 0,0 0 16,21-1-16,0 1 16,0 0-16,0 0 0,0 0 15,1 0-15,-1 21 0,0-22 0,0 22 16,0 0-16,0 0 15,1 0-15,-1 22 0,-21-1 16,0 0-16,0 0 16,0 0-16,0 0 0,-21-21 0,-1 22 15,1-1-15,0 0 0,0 0 16,0-21-16,21 21 16,-21-21-16,-1 0 0,1 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4-05T02:10:07.5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4551 5144 0,'0'-22'0,"0"44"0,0-65 0,0 22 0,0 0 16,0 0-16,0 0 0,0-1 15,0 1-15,0 0 16,-21 21-16,21-21 16,-22 21-1,1 21-15,21 0 0,-21 0 16,21 22-16,-21-1 0,21 0 16,0 1-16,-21-1 0,0 0 0,21 1 15,-22-1-15,1 22 0,21-22 16,0 0-16,-21 22 0,21-22 0,-21 0 15,21 1-15,0-1 0,0 0 16,0-20-16,-21 20 0,21-21 0,0 0 16,-21 0-16,21 1 15,0-1-15,0 0 16,-22-21 15,22-21-31,-21 21 0,21-21 16,0-1-16,-21 22 0,0-21 0</inkml:trace>
  <inkml:trace contextRef="#ctx0" brushRef="#br0" timeOffset="251.85">4022 5630 0,'0'0'0,"0"-21"0,0 0 0,0 0 15,21 42 32,0-21-47,-21 21 0,21 0 0,-21 1 16,21 20-16,-21-21 0,0 0 15,21 22-15,-21-22 0,22 0 0,-22 0 16,0 0-16,0 0 0,0 1 16,0-1-16,0 0 0,0 0 0,21-21 31</inkml:trace>
  <inkml:trace contextRef="#ctx0" brushRef="#br0" timeOffset="453.73">4720 5567 0,'-148'127'15,"106"-106"-15,-1 0 16,1 0-16,0 22 0,20-22 0,-20 0 16,0 21-16,21-20 15,-1-1-15,-20 0 0,21 0 0,0 0 16,21 0-16,-21 1 0,-1-22 0</inkml:trace>
  <inkml:trace contextRef="#ctx0" brushRef="#br0" timeOffset="1095.81">1736 5906 0,'0'0'16,"-22"-22"-16,1 1 0,0 0 0,21 0 16,0 0-16,-21 0 0,21-1 15,-21 22-15,0 0 0,-1 22 16,22-1-16,-21 0 16,21 21-16,0 1 0,-21 20 15,0-21-15,0 22 0,0-22 16,21 22-16,-22-22 0,1 22 0,0-22 15,21 21-15,0-20 0,-21-1 16,21 0-16,-21 1 0,21-1 0,0-21 16,0 0-16,0 1 0,21-22 31,0 0-31,0-22 0,-21 1 16,21-21-16,1 21 15</inkml:trace>
  <inkml:trace contextRef="#ctx0" brushRef="#br0" timeOffset="1451.61">1355 5863 0,'0'0'0,"-22"-21"0,22 0 0,-21 0 16,0 0-16,21-1 0,-21-20 16,21 21-16,0 0 0,21 0 0,-21-1 15,21 1-15,0 0 0,1 21 16,20-21-16,0 21 0,1 0 0,20 0 15,-21 0-15,22 0 16,-22 0-16,22 0 0,-22 0 0,22 42 16,-22-21-16,-21 22 0,21-22 15,-20 21-15,-1 1 0,-21-1 0,0 0 16,0 1-16,-43-1 0,1 0 16,0 1-16,-1-22 0,-20 21 15,-1-21-15,1 0 0,-1 1 0,1-1 16,-1 0-16,22 0 0,0-21 15,21 0-15,-1 21 0,1-21 16,42 0 0,1 0-16,-1 0 15,21 0-15,-21 0 16,22-21-16,-22 21 0,21 0 0</inkml:trace>
  <inkml:trace contextRef="#ctx0" brushRef="#br0" timeOffset="1999.29">2222 6202 0,'0'0'0,"-21"-21"0,0 0 15,0-1-15,0 22 16,0 0-16,-1 0 0,1 0 0,0 0 16,0 0-16,0 0 0,0 0 15,-1 22-15,-20-1 0,21 0 16,-21 21-16,20-21 0,1 1 0,0 20 16,0 0-16,0-21 0,21 22 15,-21-22-15,21 0 0,0 21 0,0-20 16,0-1-16,21-21 15,0 0-15,0 0 0,0 0 0,0 0 16,1 0-16,-1 0 16,21-21-16,-21-1 0,0 1 0,1 0 15,-1 0-15,0-21 0,0 20 16,0 1-16,0-21 0,1 21 16,-22 0-16,0-1 0,0 1 0,0 0 15,0 0-15,0 0 0,0 42 31,0 0-31,0 0 16,0 0-16,0 1 0,-22-1 16,22 0-16,0 21 0,0-21 15,0 1-15,0 20 0,0-21 0,0 0 16,0 0-16,0 1 0,0-1 16,22-21-16,-1 0 15,0 0-15,0 0 16,0 0-16,0-21 0</inkml:trace>
  <inkml:trace contextRef="#ctx0" brushRef="#br0" timeOffset="2431.04">2371 6287 0,'0'0'0,"0"-22"0,0 1 16,21 0-1,0 0 1,0 21-16,0 0 0,0 0 16,1 0-16,-1 0 0,0 0 15,0 0-15,0 21 0,0-21 16,1 21-16,-1 0 0,-21 1 16,0-1-16,0 0 0,0 0 0,0 21 15,0-20-15,0-1 0,0 21 16,-21-21-16,-1 0 0,1-21 15,21 22-15,0-1 0,-21-21 16,0 0-16,21-21 31,0-1-31,0 1 0,0 0 0,21 0 16,0 0-16,-21-22 0,21 22 16,1 0-16,-1-21 0,-21 21 0,21-1 15,0 1-15,0 0 0,0 0 16,1 0-16,20 21 0,-21 0 0,0-21 15,0 21-15,1 0 0,-1 0 16,0 21-16,-21 0 16,0 0-1,0 0-15</inkml:trace>
  <inkml:trace contextRef="#ctx0" brushRef="#br0" timeOffset="3219.59">3048 6414 0,'0'0'16,"21"0"-16,0-22 0,0 22 15,-21-21-15,0 0 0,22 21 0,-1-21 16,-21 0-16,0 0 16,0-1-16,0 1 0,0 0 15,0 0-15,0 0 16,-21 21-1,-1 0 1,22 21-16,-21-21 0,0 21 0,0 0 16,21 0-16,-21 1 0,0-1 15,21 21-15,-22-21 0,22 0 0,0 1 16,0 20-16,0-21 0,0 0 0,0 0 16,0 1-16,22-22 15,-1 0 1,0 0-16,0 0 0,0 0 0,0 0 15,1-22-15,-1 22 0,21-21 16,-21 0-16,22 0 0,-22-21 16,21 20-16,-21 1 0,0 0 0,1-21 15,-1 21-15,0-1 0,0 1 16,-21 0-16,0 0 16,0 42 15,-21 0-31,0-21 0,21 21 0,0 1 15,-21-1-15,21 21 0,-22-21 16,22 0-16,0 1 0,-21 20 0,21-21 16,0 0-16,0 0 15,0 1-15,0-1 0,0 0 0,0 0 16,0 0 0,0-42 15,0 0-31,0 0 0,0 0 15,0-1-15,0-20 0,21 21 16,1-21-16,-1-1 0,0 22 0,0-21 16,0 21-16,22-1 0,-22 1 15,21 0-15,0 21 0,1 0 0,-22-21 16,21 21-16,1 0 0,-22 0 16,0 21-16,0-21 0,0 21 15,0 0-15,-21 1 0,0-1 0,0 0 16,0 0-16,0 0 0,0 22 15,-21-22-15,0 0 0,0 0 0,21 0 16,0 0-16,-21 1 0,0-1 16,21 0-16,0 0 15,-22-21-15,44-21 32,-22 0-32,21 0 0,0-1 0</inkml:trace>
  <inkml:trace contextRef="#ctx0" brushRef="#br0" timeOffset="3531.71">4508 5990 0,'0'0'0,"-21"0"15,21 21 1,-21 1-16,0-1 0,0 0 0,21 21 15,-21-21-15,-1 22 0,1-22 0,0 21 16,21-21-16,-21 22 0,0-1 16,21 0-16,0-20 0,-21 20 15,21-21-15,0 21 0,-22-20 16,22-1-16,0 0 0,0 0 16,0 0-16,22-21 15,-1 0-15,0 0 0,0 0 16,0 0-16,0-21 15,1 21-15,-22-21 0,21 0 0,0 0 16,0-1-16,-21 1 0,21-21 0</inkml:trace>
  <inkml:trace contextRef="#ctx0" brushRef="#br0" timeOffset="3847.53">4233 6244 0,'0'0'0,"21"0"32,1 0-32,-1 0 15,0 0-15,0 0 0,21 0 0,-20 0 16,-1 0-16,21 0 0,-21 0 16,0 0-16,22 0 0,-22 0 0,0-21 15,0 21-15,0 0 16,-21 21 31,-21-21-16</inkml:trace>
  <inkml:trace contextRef="#ctx0" brushRef="#br0" timeOffset="5792.47">8043 5271 0,'-21'0'62,"0"21"-31,21 0-31,0 0 0,0 0 16,0 0-16,0 1 0,0-1 16,0 0-16,0 0 0,0 21 0,0-20 15,0-1-15,0 21 0,0-21 16,0 0-16,0 22 0,0-22 0,21 0 16,0 0-16,-21 22 0,21-22 15,1 0-15,-1 0 0,0 0 16,0 0-16,0-21 0,0 22 0,1-22 15,-1 0-15,0 21 0,0-21 16,0 0-16,0 0 0,1 0 0,-1 0 16,0 0-16,0 0 15,21 0-15,-20 0 0,20 0 0,0 0 16,1 0-16,-1-21 0,0 21 16,1-22-16,-1 1 0,0 0 0,1 21 15,-1-21-15,0 0 0,1 0 0,-1-1 16,0 1-16,1 0 0,-1 0 15,0 0-15,1 0 0,-1-1 0,0 1 16,1 0-16,-1 0 0,0 0 16,1 21-16,20-21 0,-21 21 0,22-22 15,-22 22-15,22-21 0,-1 21 16,-20 0-16,20 0 0,-21 0 0,22 0 16,-22 0-16,1 0 0,-1 0 15,0 21-15,1 1 0,-1-22 16,-21 21-16,21-21 0,-20 21 0,20 0 15,-21 0-15,0 0 0,22-21 16,-22 22-16,0-1 0,0 0 0,0 0 16,0 21-16,1-20 0,-22-1 15,21 0-15,-21 0 0,21 0 0,0 0 16,-21 1-16,0-1 0,0 0 16,0 0-16,21 0 0,-21 0 15,0 1-15,0-1 16,0 0-16,0 0 31,0-42 16,0 0-31,21 0-16,1-1 0,-1 1 15,0 0-15,0 0 0,21 0 16,-20-22-16,20 22 0,0-21 0,22 21 15,-22-22-15,22 22 0,-22 0 16,21-21-16,1 21 0,-22-1 0,22 1 16,-22 0-16,22 0 0,-22 21 15,21-21-15,-20 21 0,20 0 16,-20 0-16,20 0 0,1 0 16,-1 0-16,1 0 0,20 0 0,-20 0 15,-1 0-15,22 0 0,-22 0 0,1 21 16,-22-21-16,22 21 0,-22 0 15,22 0-15,-22 1 0,0-1 0,1 0 16,-1 0-16,0 0 0,1 0 16,-22-21-16,21 22 0,-21-1 0,22 0 15,-22 0-15,21 0 0,-21-21 16,22 21-16,-1 1 0,0-22 16,1 0-16,-22 21 0,21-21 0,22 0 15,-22 0-15,0 0 0,1 0 16,-1 0-16,0 0 0,1 0 0,-1 0 15,-21-21-15,21 21 0,1-22 16,-1 1-16,-21 0 0,22 0 0,-1 0 16,0 0-16,1-22 0,-1 22 15,0-21-15,1 21 0,-1-22 0,-21 1 16,21 21-16,-20 0 0,-1-1 16,0 1-16,-21 0 0,0 0 0,0 0 15,0 0 16,-21 21-31,-22 0 16,22 0-16,0 0 0,0 0 16,0 0-16,-22 0 0</inkml:trace>
  <inkml:trace contextRef="#ctx0" brushRef="#br0" timeOffset="6355.75">8488 6202 0,'0'-21'0,"21"21"16,-42 21 31,0 0-47,-1 0 0,1 0 15,0 1-15,0 20 0,0-21 16,0 21-16,-1 1 0,1-1 0,21-21 15,-21 22-15,21-22 0,0 21 16,0-21-16,0 0 0,0 1 16,21-1-16,0 0 0,1-21 0,-1 0 15,0 21-15,0-21 0,21 0 16,-20 0-16,20 0 0,0 0 0,1-21 16,-1 0-16,21 21 0,-20-43 0,-1 22 15,0 0-15</inkml:trace>
  <inkml:trace contextRef="#ctx0" brushRef="#br0" timeOffset="6835.47">9102 6138 0,'0'0'0,"0"-21"0,-22 21 31,1 21-15,21 1-16,0 20 0,-21-21 15,0 0-15,21 22 0,-21-1 0,21 0 16,0 1-16,0-1 0,-21 0 0,21-21 15,-22 22-15,22-22 0,0 21 16,0-21-16,0 1 0,0-1 0,0 0 16,-21-21-16,21 21 15,0-42 1,0 0 0,0 0-16,0-1 0,0 1 15,0 0-15,0-21 0,0 21 16,21-22-16,1 1 0,-1 21 15,0-22-15,0 22 0,21 0 0,1 0 16,-1 0-16,0 0 0,-20 21 0,20 0 16,0 0-16,1 0 0,-22 0 15,0 0-15,0 21 0,0 0 0,0 0 16,-21 0-16,22 0 0,-22 22 16,0-22-16,0 21 0,0-21 0,0 22 15,0-22-15,-22 21 0,1-21 16,0 1-16,21-1 0,-21 0 0,21 0 15,-21 0-15,21 0 16,0-42 15,0 0-31,0 0 16,0 0-16,21 0 0,-21-22 16,21 22-16</inkml:trace>
  <inkml:trace contextRef="#ctx0" brushRef="#br0" timeOffset="7059.34">9821 6287 0,'-21'84'31,"0"-63"-31,0 1 0,21-1 0,0 21 16,-21-21-16,21 0 0,0 1 15,-22-1-15,22 0 0,0 0 0,0 0 16,0 0-16,0 1 0,22-22 47,-22-22-47,21 22 0,-21-21 15,0 0-15,21-21 0</inkml:trace>
  <inkml:trace contextRef="#ctx0" brushRef="#br0" timeOffset="7411.14">9758 6096 0,'0'0'0,"-43"64"15,43-43 1,0 0-16,22-21 16,-1 0-16,0 0 15,0 0-15,0 0 16,0 0-16,1-21 0,-1 21 15,0-21-15,-21-1 0,21 1 16,-21 0-16,0 0 16,0 0-16,-21 0 0,0 21 15,0-22-15,-1 22 16,1 0-16,0 0 0,0 0 0,0 0 16,0 0-16,-1 22 0,22-1 15,0 0-15,0 0 0,0 0 16,0 0-16,0 1 0,22-1 15,-1 0-15,0-21 16,0 0-16,21 0 0,-20 0 16,20 0-16</inkml:trace>
  <inkml:trace contextRef="#ctx0" brushRef="#br0" timeOffset="7663.99">10414 6096 0,'0'42'16,"-21"-20"0,0-1-16,21 0 0,-22 0 15,22 21-15,0-20 0,-21 20 16,0-21-16,21 21 0,-21 1 16,21-22-16,0 21 0,-21-21 0,21 22 15,0-22-15,-21 0 0,21 0 16,0 0-16,0 1 0,0-1 15,0 0-15,21-21 16,0 0-16,-21-21 16,21 0-16</inkml:trace>
  <inkml:trace contextRef="#ctx0" brushRef="#br0" timeOffset="8227.04">11155 6414 0,'0'-22'0,"0"-62"16,-21 84-1,-1-21-15,1 21 0,0 0 16,-21 0-16,21 0 0,-22 0 0,22 0 16,-21 0-16,-1 21 0,1-21 15,0 21-15,21 21 0,-22-21 0,1 1 16,0 20-16,20-21 0,1 21 15,0 1-15,0-22 0,21 0 0,0 21 16,0-20-16,0-1 0,0 0 16,0 0-16,21 0 15,0-21-15,0 0 0,1 0 0,20 0 16,-21 0-16,21 0 0,-20 0 0,20 0 16,0 0-16,1-21 0,-1 0 15,0-21-15,1 20 0,-1-20 0,21 0 16,-41-1-16,20-20 0,0 21 15,1-1-15,-22-20 0,0 20 0,0 1 16,0 0-16,0-1 0,-21 1 16,0 21-16,0 0 0,0 0 0,0-1 15,-21 22-15,0 0 16,0 22-16,0-1 16,0 21-16,-1-21 0,1 22 0,-21-1 15,21 0-15,21 1 0,0-1 16,-21 0-16,21 1 0,0-1 0,0 0 15,0 1-15,21-1 0,-21-21 0,21 21 16,0-20-16,0-1 0,0 0 16,1-21-16,20 21 0,-21-21 0,0 0 15,22 0-15,-22 0 0,0 0 16,21 0-16,-21-21 0,1 0 0,20 0 16,-21-1-16,0 1 0,0-21 0,1 21 15</inkml:trace>
  <inkml:trace contextRef="#ctx0" brushRef="#br0" timeOffset="8363.89">11747 6414 0,'-21'0'16,"0"0"0,0 0-1,0 0 1</inkml:trace>
  <inkml:trace contextRef="#ctx0" brushRef="#br0" timeOffset="13339.56">3154 7832 0,'0'-21'0,"0"42"0,0-64 0,-21 22 16,-22 0-16,86 0 0</inkml:trace>
  <inkml:trace contextRef="#ctx0" brushRef="#br0" timeOffset="14499.67">1863 7091 0,'0'0'16,"-22"0"-16,1 0 0,0 0 0,0 0 15,0 0-15,0 0 0,-1 0 16,1 21-16,0-21 0,0-21 15,0 0-15,0 21 0,-1 0 16,1 0-16,0 0 0,0-21 0,0 21 16,0 0-16,-1 0 15,1 0-15,42 0 78,1 0-78,-1 0 0,0 0 0,21 0 16,-21 0-16,1 0 0,20 0 16,-21 0-16,21 0 0,1 0 0,-1 0 15,-21 0-15,22 0 0,-1 0 16,0 0-16,1 0 0,-1 0 16,21 0-16,1 0 0,-1 0 0,22 0 15,0 0-15,21 0 0,-1 0 16,22 0-16,-21 0 0,0 0 0,21 0 15,21 0-15,-21 0 0,21 0 16,-21 0-16,0 0 0,0 0 16,0 0-16,-21 0 0,21 0 0,0 0 15,-21 0-15,0 0 0,0 0 16,0 0-16,-22 0 0,1 0 0,-22 0 16,1 0-16,-1 0 0,-20 0 0,-1 0 15,0 0-15,-20 0 0,-1 0 0,0 0 16,0 0-16,0 0 0,0 0 15,-21 21-15,-21-21 94,-21 0-94,21 0 0,-22 0 16,1 0-16,0 0 0,-1 0 0</inkml:trace>
  <inkml:trace contextRef="#ctx0" brushRef="#br0" timeOffset="15167">3789 7535 0,'0'0'0,"42"-21"15,-63-21 1,0 42-16,21-21 0,-21 0 0,21-1 15,0 1 1,0 0-16,0 0 0,-22 21 16,22-21-16,-21 21 15,0 0 1,0 0 0,0 0-16,0 0 15,-1 0 1,1 0-16,0 21 0,0 0 15,0 0 1,0 0-16,21 1 16,-22-1-16,1 0 15,21 0-15,0 21 0,0-20 16,0-1-16,0 0 0,-21 21 0,21-21 16,0 22-16,0-1 0,-21-21 0,21 22 15,-21-1-15,21 21 0,0 22 16,0-43-16,0 85 15,0-84-15,0-1 0,0 0 0,0 1 16,-21-1-16,21-21 0,0 22 0,0-22 16,0 0-16,0 0 0,0 21 0,0-20 15,0-1-15,21-21 0,-21 21 16,0 0-16,-21-21 47,-1 0-32,1-21-15,21 0 0,-21 21 16,0-21-16,0-1 0,0 1 16,-1 21-16,1-21 0</inkml:trace>
  <inkml:trace contextRef="#ctx0" brushRef="#br0" timeOffset="15499.81">2857 8340 0,'0'0'0,"-21"-21"0,0 21 16,0-22-16,21 1 0,0 0 15,21 21 1,0-21-16,0 21 0,1 0 16,-1 0-16,0 0 0,0 0 0,21 0 15,-20 21-15,-1-21 0,21 21 16,-21 0-16,0 1 0,22 20 0,-22-21 16,0 0-16,0 22 0,0-22 15,-21 21-15,0-21 0,22 0 0,-22 22 16,21-22-16,-21 0 0,0 21 0,0-20 15,0-1-15,0 0 0,0 0 0,0 0 16,0 0-16,0 1 0,0-1 16,21-21-16,-21-21 31,0-1-31,0 1 16,21 0-16,-21 0 0,0-21 0,21 20 15,0 1-15,1-21 0,-1 21 16,21-22-16,-21 22 0,22-21 0</inkml:trace>
  <inkml:trace contextRef="#ctx0" brushRef="#br0" timeOffset="15731.68">3979 8192 0,'0'0'0,"0"21"16,-21 0-1,0 0-15,0 0 0,0 22 0,-22-22 16,22 0-16,-21 21 0,21-21 15,-22 22-15,1-1 0,21-21 0,-22 22 16,22-22-16,-21 0 0,21 21 16,0-21-16,-1 1 0,22-1 0,-21 0 15,21 0-15,21-21 32,22-21-17,-43 0-15</inkml:trace>
  <inkml:trace contextRef="#ctx0" brushRef="#br0" timeOffset="16567.33">1482 9610 0,'0'-127'16,"0"254"-16,-22-275 15,1 126-15,0 1 0,-21 0 0,-1 21 16,1 0-16,0 0 0,-1 0 0,1 0 15,0 0-15,-22 21 16,22 0-16,0 1 0,-1 20 0,1 0 16,-22 22-16,22-1 0,0 1 15,-22-1-15,22 22 0,0-22 16,-1 1-16,22 21 0,0-22 0,0 22 16,21-22-16,0 1 0,0-1 15,21 1-15,0-1 0,0-20 0,0-1 16,22 0-16,-1-21 0,0 22 15,1-22-15,-1-21 0,22 0 0,-1 0 16,-21 0-16,22 0 0,-1 0 0,-20-21 16,-1 0-16,0-1 0,-20-20 0,20 0 15,0-1-15,1 22 16,-22-21-16,0 0 0,0-1 0,-21 1 16,0 21-16,0-22 0,-21 22 15,0-21-15,-22 21 0,22 21 0,-21-21 16,0 21-16,-1-22 0,1 22 15,0 0-15,-1 0 0,22 0 0,-21 0 16,21 22-16,-1-22 0,1 21 16,21 0-16,0 0 15,-21-21-15</inkml:trace>
  <inkml:trace contextRef="#ctx0" brushRef="#br0" timeOffset="16867.16">1079 10393 0,'22'0'15,"-44"0"-15,65 21 0,-22 0 0,21 0 0,-21 1 16,1-1-16,-1 21 0,0 0 15,0 1-15,0-1 0,-21 22 0,0-22 16,0 21-16,0 1 0,-21-1 16,0 22-16,0-21 0,0 20 0,-1 1 15,-20 0-15,21-22 0,-21 22 16,20-22-16,1-20 0,-21 20 0,21-21 16,0 1-16,-1-1 0,22-21 15,0 0-15,-21 1 0,21-1 0,0-42 31,43-1-15,-43 1-16,0-21 0,21 21 0,-21-22 16,0-20-16,677-1038 78</inkml:trace>
  <inkml:trace contextRef="#ctx0" brushRef="#br0" timeOffset="16924.12">1672 10562 0,'-42'-21'0</inkml:trace>
  <inkml:trace contextRef="#ctx0" brushRef="#br0" timeOffset="17447.82">1651 10435 0,'0'0'0,"21"-21"0,0 21 16,0-21-16,1 0 0,-1 0 15,0-1-15,0 1 0,0 0 0,0 0 16,1 21-16,-22-21 0,21 21 15,-42 0 1,-1 0-16,1 0 16,0 0-16,0 21 0,-21 0 0,20 0 15,1 22-15,-21-22 0,21 21 16,0 0-16,-1-20 0,22 20 16,0 0-16,0 1 0,0-1 15,0-21-15,0 0 0,0 0 0,0 1 16,22-1-16,-1 0 0,0-21 15,0 0-15,0 0 0,22 0 0,-22 0 16,0 0-16,21-21 0,-21 0 16,22-1-16,-22-20 0,21 21 0,-21-21 15,22 20-15,-22-20 0,21 0 16,-21-1-16,22-20 0,-22 21 0,0-1 16,0 1-16,0 0 0,-21-1 0,0 1 15,22 0-15,-22-1 0,0 1 16,21 0-16,-21-1 0,0 22 15,0 0-15,0 0 0,0 42 32,-21 21-17,-1-21-15,1 1 0,0 20 0,0-21 16,0 21-16,0-20 0,21 20 0,-22 0 16,22 1-16,-21-1 0,21 0 15,0 1-15,0-1 0,0 0 0,0 1 16,0-1-16,0-21 0,0 21 0,-21-20 15,21-1-15,0 0 0,0 0 16,0-42 15,21 0-31,-21 0 0,0-1 16,21 1-16,1-21 0</inkml:trace>
  <inkml:trace contextRef="#ctx0" brushRef="#br0" timeOffset="17672.78">1968 10308 0,'0'0'0,"-21"0"15,21 21-15,0 1 16,0-44-16,43 22 16,-22 0-16,0 0 15,0-21-15,0 21 0,0-21 0,1 21 16,-1-21-16,21 21 0,-21-21 15,22 21-15,-1-21 0,0-1 0,1 22 16,-1-21-16,0 21 0,-21-21 16,22 21-16,-22 0 0,0 0 0</inkml:trace>
  <inkml:trace contextRef="#ctx0" brushRef="#br0" timeOffset="18520.3">2688 10139 0,'0'0'0,"-21"42"16,0-21-1,21 1 1,-21-1-16,21 0 0,-22 0 0,22 21 16,-21-20-16,21 20 0,-21 0 0,21 1 15,0-22-15,-21 21 0,21 0 16,0-20-16,-21-1 0,21 21 0,0-21 16,0 0-16,0 1 0,0-44 46,21 1-46,0 0 0,0 0 0,0 0 16,1 0-16,-1-22 0,0 22 16,0-21-16,0 21 0,0-22 0,-21 22 15,22 0-15,-22-21 0,21 20 16,0 1-16,-21 0 0,0 42 31,0 0-31,0 1 16,0-1-16,0 0 0,0 0 0,0 21 15,-21-20-15,21-1 0,0 21 0,0-21 16,0 0-16,-21 43 16,42-43-16,0-21 0,0 21 15,0-21-15,0 0 0,1 0 0,-1 0 16,0 0-16,0 0 0,21-21 0,-20 0 16,-1 0-16,0 0 0,0-1 0,0 1 15,0-21-15,1 21 16,-1-22-16,0 1 0,0 0 0,-21 21 15,0-22-15,21 1 0,-21 21 16,0-22-16,0 22 0,0 0 0,0 0 16,0 0-16,0 42 31,-21 0-31,21 0 0,-21 0 16,21 22-16,-21-1 0,21 0 15,0 1-15,0-1 0,0 0 0,0-20 16,0 20-16,0 0 0,0-21 0,0 1 15,0-1-15,21 21 0,0-21 0,0-21 16,0 0-16,1 21 16,-1-21-16,0 0 0,21 0 0,-21 0 15,1-21-15,20 0 0,-21 0 0,0 0 16,0 0-16,1-1 0,20 1 16,-42-21-16,21 21 0,0-22 0,-21 1 15,21 21-15,-21-21 0,0 20 0,0 1 16,0 0-16,-21 42 31,0 0-31,21 1 0,-21-1 16,21 0-16,0 21 15,-21-21-15,21 1 0,0 20 0,0-21 16,0 0-16,0 0 0,0 1 0,0-1 16,0 0-16,0 0 0,21-42 46,-21 0-30</inkml:trace>
  <inkml:trace contextRef="#ctx0" brushRef="#br0" timeOffset="18699.18">3704 10139 0,'0'0'0,"-21"-21"31,0 21-31,0 0 0,21 21 31,0 0-31,-22-21 0,22 21 16,22 0-16,-22 1 15,21-22-15,0 21 0,0-21 16,-21 21-16</inkml:trace>
  <inkml:trace contextRef="#ctx0" brushRef="#br0" timeOffset="19271.87">3916 10351 0,'0'21'16,"0"0"-1,0 0-15,0 0 16,-21-21-16,21 21 0,0 1 16,0-1-16,-22 0 0,22 0 15,0 0-15,-21 0 16,21 1-1,0-1 1,0-42 15,0-1-15,0 1-16,0 0 0,21 0 16,1-21-16,-1 20 0,0 1 15,0-21-15,-21 21 0,21-43 16,0 64-16,1-21 0,-1 21 0,0 0 15,0-21-15,0 21 0,0 0 0,1 0 16,-22 21 0,21-21-16,-21 21 0,0 0 0,0 1 15,21-1-15,-21 0 0,21 0 0,-21 0 16,21 0-16,-21 1 0,0-1 16,0 0-16,21 0 0,1-21 15,-1 21-15,0-21 0,0 21 0,0-21 16,0 22-16,1-22 0,20 0 15,-21 0-15,21 0 0,-20 0 0,20 0 16,0 0-16,-21 0 0,22 0 0,-22 0 16,21 0-16,-21-22 0,22 22 0,-22-21 15,0 0-15,0 0 0,0 0 16,-21-22-16,22 22 0,-22-21 0,0 21 16,0-22-16,0 22 0,0-21 0,0 21 15,-22 0-15,1-1 0,0 1 0,21 0 16,-21 0-16,0 0 15,0 0-15,-22 21 0,22 0 0,0 0 16</inkml:trace>
  <inkml:trace contextRef="#ctx0" brushRef="#br0" timeOffset="19307.84">4487 10202 0,'0'22'15,"0"-44"-15,-21 44 0</inkml:trace>
  <inkml:trace contextRef="#ctx0" brushRef="#br0" timeOffset="20111.38">4424 10435 0,'21'64'31,"0"-43"-31,0 0 0,0-21 0,-21 21 16,22-21-16,-1 0 0,0 0 15,0 0-15,0 0 0,0 0 16,1 0-16,-1 0 0,0-21 16,0 0-16,0 0 15,0-22-15,1 22 0,-1-21 0,0 0 16,0-1-16,0 1 0,0 0 0,1-1 16,-1 1-16,0 0 0,-21-1 15,21 1-15,-21 0 0,21-1 0,-21 22 16,0-21-16,0 21 0,0-1 15,0 1-15,0 42 16,-21 1 0,0 20-16,21-21 0,-21 21 0,21-20 15,-21 20-15,-1 0 0,22 1 16,0-1-16,0 0 0,0-21 0,0 22 16,0-1-16,0 0 0,0 1 15,0-22-15,0 21 0,0 1 16,0-22-16,0 0 0,0 0 0,0 0 15,0 0-15,0 1 0,22-22 0,-1 0 16,0 0-16,0 0 0,0 0 16,0 0-16,1 0 0,-1 0 0,21-22 15,-21 1-15,0 0 0,1 0 0,-1 0 16,0 0-16,0-1 0,0-20 16,-21 21-16,21-21 0,1 20 0,-22 1 15,0 0-15,0 0 0,0 0 0,0 0 16,0 42 15,-22 0-15,22 0-16,-21 0 0,21 0 0,-21 1 15,21 20-15,0-21 0,0 0 16,0 0-16,0 1 0,0-1 0,0 0 16,0 0-16,0 0 0,21 0 15,0-21-15,1 22 0,-1-22 16,0 0-16,0 0 0,0 0 15,0 0-15,1 0 0,-22-22 0,21 1 16,0 21-16,0-21 0,-21 0 16,0-21-16,21 20 0,-21 1 15,0-21-15,0 0 0,0 20 0,0 1 16,0-21-16,0 21 0,-21 0 16,0-1-16,0 1 0,0 21 0,21-21 15,-22 21-15,1 0 0,0 0 0,0 0 16,0 0-16,0 0 15,-1 21-15,22 0 0,-21-21 0,0 22 16,21-1-16,-21 0 0,21 0 0,0 0 16,0 0-16,0 1 0,0-1 15,0 0-15,0 0 0,0 0 16,0 0-16,0 1 16,21-22-16,0 0 0,0 0 15,1 0-15,-1 0 0,0 0 16</inkml:trace>
  <inkml:trace contextRef="#ctx0" brushRef="#br0" timeOffset="20703.04">5800 10224 0,'21'-22'0,"-42"44"0,42-65 16,-42 43 15,-1 21-15,1 1-16,0-1 15,21 0-15,-21 0 0,0 21 0,21-20 16,0-1-16,0 0 0,-21 21 0,21-21 16,0 1-16,0-1 0,-22 0 15,22 0-15,0 0 0,0 0 16,22-21 0,-1 0-16,0 0 15,0 0-15,0-21 0,-21 0 16,21 21-16,1-21 0,-1 0 0,0 0 15,0-1-15,0 1 0,0-21 16,1 21-16,-1 0 0,0-1 16,-21 1-16,21 0 0,-21 0 0,21 21 15,-21 21 1,0 0 0,0 0-16,-21 1 0,21-1 15,-21 0-15,21 0 0,0 0 16,0 0-16,0 1 0,0-1 0,0 0 15,0 0-15,21-21 0,0 0 16,0 0-16,1 0 0,-1 0 16,0 0-16,0 0 0,21 0 15,-20 0-15,-1-21 0,-21 0 0,21 21 16,0-21-16,0-1 0,-21 1 16,21 0-16,-21-21 0,0 21 15,0-1-15,0 1 0,0-21 0,0 21 16,0 0-16,0-1 0,-21 1 15,21 0-15,-21 21 0,0 0 16,0-21 0,0 21-16,21 42 0,-22-42 15,1 0-15,0 0 0,0 0 0,0-21 16,0 21-16,-1-21 0</inkml:trace>
  <inkml:trace contextRef="#ctx0" brushRef="#br0" timeOffset="21199.71">4995 10160 0,'-63'0'31,"42"0"-31,-1 0 0,1 0 16,0 0-16,-21 0 0,21 0 0,-1 0 0,-20 0 16,21 21-16,-21 0 0,20-21 15,-20 22-15,21-1 0,0 0 0,-22 0 16,22 21-16,0-20 0,0-1 0,0 0 15,21 0-15,0 21 0,0-20 0,0-1 16,0 0-16,0 0 0,0 0 16,21-21-16,21 0 0,-21 21 0,1-21 15,20 0-15,-21 0 0,21 0 0,-20 0 16,-1 0-16,21 0 0</inkml:trace>
  <inkml:trace contextRef="#ctx0" brushRef="#br0" timeOffset="21751.39">2455 11113 0,'0'-22'15,"0"44"-15,0-65 0,0 22 0,0 0 16,0 42 0,0 0-16,0 0 0,0 22 15,-21-1-15,21 0 0,-21 1 16,0 20-16,21-20 0,0 20 0,-21 1 15,21-22-15,-22 0 0,1 22 16,21-22-16,0 0 0,0 1 0,-42-22 16,21 21-16,21-21 0,-21 1 0,21 20 15,-22-21-15,22 0 0,-21 0 0,21 1 16,-21-1-16,21-42 31,0-1-31,21 1 16,0 0-16,1-21 0,-1 21 15</inkml:trace>
  <inkml:trace contextRef="#ctx0" brushRef="#br0" timeOffset="22004.25">2688 11176 0,'0'0'0,"42"-42"0,-20 21 0,-22-1 0,21 1 16,0 21-16,0 0 0,-21 21 15,0 1-15,0-1 0,0 0 16,0 21-16,0 1 0,0-1 0,0 0 15,0 1-15,0-1 0,-21 0 0,21 1 16,-21-1-16,0 0 0,21 1 0,0-1 16,0-21-16,-22 21 15,22-20-15,0 20 0,-21-21 0,0 0 0,21 22 16,-21-22-16,0 0 0,0 0 16,-1-21-1,1 0 1,0-21-16,21 0 15</inkml:trace>
  <inkml:trace contextRef="#ctx0" brushRef="#br0" timeOffset="22223.12">2222 11726 0,'22'0'31,"-1"0"-31,0 0 0,0 0 15,21-21-15,-20 21 0,-1 0 16,21 0-16,-21-21 0,22 21 0,-22 0 16,21 0-16,-21 0 0,22 0 0,-22 0 15,0-21-15,0 21 0,0 0 16,0 0-16,1 0 0,-1 0 0,0 0 16,0 0-16,0 0 0</inkml:trace>
  <inkml:trace contextRef="#ctx0" brushRef="#br0" timeOffset="23892.64">3090 11726 0,'0'0'16,"0"-21"-16,21 21 0,1-21 0,-22 0 16,0 0-1,0 0-15,0-1 0,0 1 16,0 0-16,0 0 0,-22 0 15,1 21-15,0 0 0,0 0 16,0 0-16,0 0 0,-1 21 0,1 0 16,-21-21-16,21 42 0,0-20 15,-1-1-15,1 0 0,0 21 16,0-21-16,0 22 0,0-22 0,-1 21 16,1-21-16,21 22 0,0-22 15,0 0-15,0 21 0,0-20 0,21-1 16,1 0-16,20-21 15,-21 0-15,0 0 0,0 0 0,22 0 16,-22-21-16,0 21 0,0-21 0,0-1 16,1 1-16,-1 0 0,0 0 15,0 0-15,0 0 0,0-1 0,-21 1 16,0-21-16,0 21 0,22 0 16,-22-1-16,0 1 0,0 0 15,0 0-15,0 42 31,0 0-31,0 0 16,0 1-16,0-1 0,0 0 0,0 21 16,0-21-16,0 1 0,0-1 15,21 0-15,0-21 0,0 0 16,0 21-16,22-21 0,-22 0 16,21 0-16,0 0 0,1 0 0,-1-21 15,0 0-15,1 21 0,-1-21 0,0-1 16,-20 1-16,20 0 0,-21 21 15,0-21-15,0 0 0,1 0 0,-22-1 16,0 1-16,0 0 0,0 0 16,-22 21-1,1 21 1,0 0-16,21 0 0,-21 1 16,21-1-16,0 0 0,0 0 15,-21 0-15,21 0 0,-21 1 0,21-1 16,0 0-16,0 0 0,0 0 15,0-42 17,0 0-17,0 0-15,21 21 0,0-21 16,-21-1-16,21 1 0,0 0 0,0 0 16,-21 0-16,22 0 0,-1-1 15,0 1-15,0 0 0,0 0 0,-21 0 16,21 21-16,1 0 0,-1 0 15,-21 21 1,21 0-16,0 0 0,-21 0 0,0 1 16,0-1-16,21 0 0,0 0 15,1 0-15,-22 0 0,21 1 0,0-22 16,0 21-16,0 0 0,0-21 0,1 0 16,20 0-16,-21 0 15,21 0-15,-20 0 0,20 0 0,-21 0 16,21-21-16,-20 21 0,20-21 0,-21 21 15,0-22-15,22 1 0,-22 0 16,0 0-16,0 0 0,0 0 0,0-1 16,1 1-16,-22 0 0,0-21 0,0 21 15,0-1-15,0 1 0,0 0 16,-22 0-16,1 21 0,0 0 0,0 0 16,-21 0-16,20 0 0,-20 0 0,21 21 15,0 0-15,-22-21 0,22 21 16,0 1-16,0-1 0,0 21 0,0-21 15,-1 0-15,1 1 0,21 20 16,0-21-16,0 0 0,0 0 16,0 1-16,0-1 0,0 0 15,21-21-15,1 0 16,-1 0-16,0 0 0,0 0 0,0 0 16,0 0-16,22 0 0,-22-21 0,0 0 15,0 21-15,0-22 0,1 1 16,-1 0-16,21 0 0,-21 0 0,0 0 15,-21-1-15,22-20 0,-1 21 0,0-21 16,0 20-16,-21-20 0,0 0 16,21-1-16,-21 1 0,0 0 15,0-1-15,0 22 0,0-21 0,0 21 16,0 42 15,-21 21-31,0-21 0,21 22 0,0-1 16,-21 0-16,21-20 0,-21 20 15,21 0-15,0 1 0,0-22 0,0 21 16,0-21-16,0 0 0,0 1 0,0-1 16,0 0-16,21 0 0,-21 0 15,21-21-15,0 0 0,-21 21 0,21-21 16,0 0-16,1 0 0,-1 0 0,0 0 16,0 0-16,0-21 0,0 0 15,1 21-15,-1-21 0,21 0 16,-21 0-16,0-1 0,1 1 0,-1 0 15,0-21-15,0 21 0,0-22 16,0 1-16,1-22 0,-1 22 0,-21 0 16,21-22-16,-21 22 0,21 0 0,-21-1 15,0 22-15,0 0 0,0 0 16,0 0-16,-21 42 16,0 21-16,21-21 15,-21 22-15,-1-1 0,1 0 0,21 1 16,-21-1-16,21 0 0,-21 1 0,21-1 15,0 0-15,0 1 16,0-22-16,0 21 0,0-21 0,0 0 16,0 1-16,0-1 0,0 0 0,0 0 15,0 0-15,0 0 16,21-21 0,0 0-16,0 0 15,1 0-15,-1 0 16,0-21-16,0 21 0,0-21 15,-21 0-15,21 0 0,1 21 16</inkml:trace>
  <inkml:trace contextRef="#ctx0" brushRef="#br0" timeOffset="24331.43">5397 11663 0,'0'21'0,"0"0"16,22-21-1,-1 0 1,0 0-16,0 0 16,0-21-16,0 21 0,1 0 0,-1-21 15,0 0-15,0 21 0,0-21 0,0-1 16,-21 1-16,0 0 16,0 0-16,0 0 0,0 0 15,-21 21 1,0 0-16,0 0 15,0 0-15,0 21 0,-1 0 0,1 0 16,0 0-16,0 0 0,0 1 0,0-1 16,-1 21-16,1-21 0,0 0 15,21 1-15,0-1 0,0 0 16,0 0-16,0 0 0,21 0 16,0-21-1,1 0-15,-1 0 0,0 0 16,0 0-16,0 0 0,0 0 15,1 0-15,-22-21 0,21 21 16,0 0-16,0-21 0,0 21 16,-21-21-16,21 21 0,1 0 0,-22-21 15,21 21-15,0-21 16,0 21-16,-21-22 0</inkml:trace>
  <inkml:trace contextRef="#ctx0" brushRef="#br0" timeOffset="24535.31">5757 11790 0,'0'0'0,"0"21"32,-21-21 14</inkml:trace>
  <inkml:trace contextRef="#ctx0" brushRef="#br0" timeOffset="31715.05">4805 7176 0,'0'0'0,"-21"0"0,-1 0 15,1 0 1,21 21 31,0 0-47,0 0 0,0 0 15,0 22-15,0-1 0,0-21 0,0 21 16,0 1-16,0-1 0,0 0 16,0 1-16,0-1 0,0-21 0,21 22 15,1-1-15,-1 0 0,-21-21 16,21 22-16,0-1 0,21-21 0,-20 22 15,-1-22-15,21 0 0,-21 0 0,22 0 16,-22 0-16,21 1 0,0-22 16,1 0-16,-1 0 0,0 0 15,1 0-15,20 0 0,1 0 0,-1 0 16,22-22-16,-22 1 0,22 0 16,0 21-16,-22-21 0,22 0 0,-22 0 15,22-1-15,-21 1 0,20 0 16,1 0-16,0 0 0,-1-22 0,1 22 15,21 0-15,-22 0 0,22 0 0,-21 0 16,21-1-16,-22 1 0,1 0 16,0 0-16,-1 0 0,22 0 0,-21 21 15,0-22-15,-1 1 0,22 21 16,-21 0-16,-1 0 0,1 0 16,-21 0-16,20 0 0,1 0 0,-22 21 15,22-21-15,0 22 0,-22-22 16,22 21-16,-22 0 0,1 0 0,-1 0 15,1 0-15,-1 1 0,-20-1 0,-1 0 16,0 21-16,1-21 0,-1 1 16,-21-1-16,22 21 0,-22-21 0,0 22 15,0-22-15,0 21 0,0-21 16,1 22-16,-22-22 0,21 0 0,0 0 16,-21 0-16,21 0 0,-21 1 0,0-1 15,21-21-15,0 21 16,1-21 15,-22-21-31,21 21 0,-21-21 16,0-1-16,0 1 0,21 0 0,-21-21 15,21 21-15,-21-22 0,21 1 16,0 21-16,1-22 0,-1 22 0,0-21 16,21 21-16,1-22 0,-1 22 0,0 0 15,22 0-15,-1 0 0,1 0 16,-1-1-16,1 22 0,20-21 0,-20 21 15,21 0-15,-1 0 0,1 0 0,0 0 16,-1 0-16,22 0 16,-21 21-16,21 1 0,-22-22 0,22 21 15,-21 0-15,-1 0 0,1 0 0,21 0 16,-21 22-16,-1-22 0,22 0 16,-21 21-16,21-20 0,-22 20 0,22-21 15,-21 21-15,-1-20 0,1-1 0,21 0 16,-21 21-16,-1-21 0,1 1 15,21-22-15,-22 21 0,22 0 0,-21 0 16,0-21-16,20 0 0,-20 0 16,0 0-16,-1 0 0,1 0 0,0 0 15,-1 0-15,1-21 0,0 0 0,-1 0 16,1-1-16,0-20 16,-1 0-16,-20-1 0,21 1 0,-22 0 15,1 21-15,-1-22 0,-21 1 0,1 21 16,-1-22-16,0 22 0,-20 0 15,20 0-15,-21 0 0,0 0 0,0-1 16,1 1-16,-22 0 0,21 0 16,0 0-16,-21 0 15,-21-1 1,0 1-16,-1 21 0,-20 0 16,0-21-16,-1 21 0</inkml:trace>
  <inkml:trace contextRef="#ctx0" brushRef="#br0" timeOffset="32183.78">11557 8043 0,'0'-21'0,"0"42"0,0-84 15,0 42-15,0 0 0,0-1 0,0 1 16,0 0-16,-21 63 31,21-20-31,0 20 0,0 21 16,-21-20-16,21 20 0,0 22 0,0-22 15,0 1-15,0-1 0,0 22 16,0-21-16,0-1 0,0 1 0,0 20 16,0-20-16,0-22 0,0 22 15,-22-1-15,1-21 0,0 1 16,21-1-16,-21-21 0,0 22 0,21-22 15,0 0-15,-21-21 0,21 21 0,-22-21 16,22-21 15,0 0-31</inkml:trace>
  <inkml:trace contextRef="#ctx0" brushRef="#br0" timeOffset="32440.63">11303 8869 0,'0'0'0,"0"-21"15,-21 21-15,21 21 16,0 0 0,0 0-16,0 0 0,0 22 15,21-22-15,0 21 0,0-21 0,-21 22 16,21-22-16,1 21 0,-22-21 0,0 1 16,21-1-16,-21 0 0,21 0 15,-21 0-15,21-21 0,-21 21 16,21-21-16,0 0 15,1 0-15,-1-21 0,0 0 16,0 0-16,21 21 0,-20-42 16,-1 20-16,0 1 0,0-21 15,0 0-15,0 20 0,1-20 0,-1 21 16</inkml:trace>
  <inkml:trace contextRef="#ctx0" brushRef="#br0" timeOffset="32536.58">11811 8954 0,'21'-22'0,"-21"1"16,-21 64-16,42-65 15,-42 44-15,21-1 16,-21 21-16,0-21 0,-1 0 15,1 22-15,0-22 0,-21 21 0,21-21 16,-22 1-16,1-1 0,0 0 0,20 21 16</inkml:trace>
  <inkml:trace contextRef="#ctx0" brushRef="#br0" timeOffset="33484.28">10858 9906 0,'22'-21'0,"-44"42"0,65-63 16,-22 42-16,-42 0 15,-22 21 1,1-21-16,0 21 0,-1 21 16,1-20-16,-21 20 0,20 0 0,1 1 15,-22-1-15,22 21 0,0 1 0,-22-1 16,22 1-16,21-1 0,-22 22 16,22-21-16,0-22 0,0 21 15,21 1-15,0-22 0,0 1 0,0-1 16,21-21-16,0 0 0,0 0 0,22 1 15,-22-1-15,0-21 0,0 21 0,22 0 16,-1-21-16,0 0 0,22 0 16,-22-21-16,22 0 0,-22 0 0,0 21 15,1-22-15,-22 1 0,0 0 0,0 0 16,-21 0-16,0-22 0,0 22 16,-21 0-16,0-21 0,0 21 0,-22-22 15,22 22-15,-21 0 0,-1-21 16,22 20-16,0 22 0,0-21 0,0 0 15,0 21-15,-1 0 16,22 21 0,0 0-16,22 1 0,-1 20 15,0-21-15,0 21 0,0-20 0,0 20 16,1 0-16,-1 1 0,-21-1 16,0 0-16,21 22 0,-21-22 0,0 22 15,0-1-15,-21 1 0,0-1 0,-1 1 16,44-1-16,-22-21 0,0 22 0,-22-22 15,1 1-15,-21 20 0,21-21 0,0 1 16,-1-22-16,-20 21 0,21 1 16,21-22-16,-21 0 0,0 0 0,21 0 15,0-42 1,0 0 0,21 0-16,-21-22 0,21 22 0,0-21 15,0 0-15,0-1 0,22-20 0</inkml:trace>
  <inkml:trace contextRef="#ctx0" brushRef="#br0" timeOffset="33879.67">10964 10859 0,'0'0'16,"0"21"-16,-42-21 15,63 0 16,0 0-31,0-21 0,1-1 0,-1 22 16,0-21-16,64-127 63,-85 169-48,-22 0-15,1 1 16,0-1-16,-21 21 0,21-21 0,-1 22 15,22-1-15,0-21 0,-21 21 16,21-20-16,0-1 0,0 0 16,0 0-16,21 0 0,1 0 0,20-21 15,-21 0-15,21 0 0,1 0 16,-1 0-16,0 0 0,1-21 0,-1 0 16,0 21-16,1-21 0,-1 0 0,0 0 15,1-22-15,-1 22 0,0-21 16,-20-1-16,20 22 0,-21-42 0,0 20 15</inkml:trace>
  <inkml:trace contextRef="#ctx0" brushRef="#br0" timeOffset="34083.79">11790 10393 0,'0'-21'0,"0"42"0,0-85 0,0 43 0,0 0 0,0 0 15,0 42 1,-21 0-16,21 0 0,-22 22 16,1 20-16,0-20 0,0 20 0,21-21 15,0 22-15,-21-22 0,21 22 16,0-22-16,0 0 0,0 1 0,0-22 15,0 0-15,0 21 0,0-20 16,0-1-16,0 0 0,21-21 16,0 0-16,0 0 15,0 0-15,1 0 16,-22-21-16,0 0 0,21-1 16</inkml:trace>
  <inkml:trace contextRef="#ctx0" brushRef="#br0" timeOffset="34282.68">11599 10583 0,'0'0'0,"-21"0"15,21-21 1,21 21 0,0 0-16,1-21 15,-1 21-15,0 0 0,0 0 16,21 0-16,1 0 0,-1 0 0,0-21 15,1 21-15,-1 0 16,22-21-16,-22 21 0,21 0 0,-20 0 16</inkml:trace>
  <inkml:trace contextRef="#ctx0" brushRef="#br0" timeOffset="35091.62">12509 10499 0,'0'21'0,"0"0"15,-21 0-15,0 0 0,0 1 16,0-1-16,21 0 0,-21 0 0,-1 0 15,1 0-15,0 1 0,21-1 16,-21 0-16,21 0 0,-21-21 0,0 21 16,21 0-16,-22-21 0,22 22 0,-21-22 31,21 21-31,0-42 31,21-1-15,1 1-16,-1 0 0,0 21 15,0-21-15,0 0 0,0 0 0,1-1 16,-1 1-16,0 21 0,0 0 16,0 0-16,0 0 0,1 21 15,-22 1-15,0-1 16,0 0-16,21 0 0,-21 0 0,0 0 16,0 1-16,21-1 0,-21 0 0,21 0 15,0-21-15,-21 21 16,21-21-16,1 0 0,-1 0 0,0 0 15,0 0-15,0 0 0,0-21 16,1 21-16,-1-21 0,0 0 16,0 0-16,0-1 0,0 1 0,1 0 15,-1-21-15,0 21 0,-21-22 16,21 1-16,0 0 0,0-1 0,-21 1 16,0 0-16,0 20 0,0 1 0,0 0 15,0 0-15,-21 42 16,21 0-1,-21 22-15,0-1 0,0-21 0,0 21 16,21 1-16,0-1 0,0 0 16,0 1-16,0-22 0,0 21 0,0 1 15,0-22-15,21 0 0,0 0 16,0 0-16,0 0 0,22 1 0,-22-1 16,21-21-16,0 0 0,-20 21 0,41-21 15,-21 0-15,1 0 0,-1 0 16,0 0-16,1 0 0,-22-21 0,21 0 15,1-1-15,-22 1 0,21 0 0,-21 0 16,0 0-16,1-22 16,-1 22-16,-21-21 0,21 21 0,-21 0 0,0-1 15,21 1-15,-21 0 0,-21 21 32,0 21-32,0-21 0,-1 21 0,1 1 15,0-1-15,0 0 0,0 0 16,21 0-16,0 0 0,-21 1 0,21-1 15,-22 0-15,22 0 0,0 0 16,0 0 0,22-21-1,-1 0-15,0 0 16,0 0 0,-21-21-16,0 0 0</inkml:trace>
  <inkml:trace contextRef="#ctx0" brushRef="#br0" timeOffset="35247.54">13674 10520 0,'0'0'16,"0"-21"-16,-22 0 15,1 42 1,21 0-16,-21-21 16,21 21-16,0 0 15,42-21 1,-42 21-16</inkml:trace>
  <inkml:trace contextRef="#ctx0" brushRef="#br0" timeOffset="36235.98">14055 10795 0,'0'0'15,"-22"42"-15,1-20 0,0-1 0,21 21 16,-21-21-16,0 0 0,0 1 0,21-1 15,0 0-15,0 0 0,-22 0 0,22 0 16,0 1-16,-21-22 16,21-22 15,21 1-15,1 0-16,-1 0 0,0 0 0,0 0 15,0-22-15,0 22 0,1-21 0,20 21 16,-21-22-16,21 22 0,-20 0 15,20 0-15,-21 0 0,0-1 0,0 1 16,1 21 0,-22 21-1,0 1-15,21-1 0,-21 0 16,21 0-16,-21 0 0,21 0 16,-21 1-16,21-1 0,0 0 0,-21 0 15,22-21-15,-1 21 0,-21 0 16,21 1-16,0-22 0,0 21 15,0-21-15,1 21 0,-1-21 0,21 0 16,-21 21-16,22-21 0,-1 0 16,-21 0-16,21 0 0,1 0 0,-1 0 15,0 0-15,-20 0 0,20-21 0,0 0 16,-21 0-16,22-1 0,-22 1 16,0-21-16,0 21 0,0-22 0,-21 22 15,0-21-15,0 0 16,0-1-16,0 1 0,0 21 0,0-22 0,0 22 15,-21 0-15,0 0 0,0 0 16,-21 0-16,20 21 0,-20 0 16,21 0-16,-21 0 0,20 0 0,-20 21 15,21 0-15,-21 0 0,20 0 16,1 22-16,0-22 0,0 0 0,63 21 16,-42-21-16,21 1 0,-21-1 0,43 0 15,-43 0-15,0 0 0,-21 0 0,21 1 16,0-1-16,0 0 0,0 0 0,21 0 15,-21 0-15,21-21 16,0 0-16,0 0 16,0 0-16,1 0 0,-1 0 15,0-21-15,0 0 16,0 0-16,0 0 0,1-22 0,20 1 16,-21 0-16,0-1 0,0-20 0,1-1 15,-1 1-15,0-1 0,0 1 16,21 42-16,-20-22 0,-1 1 0,-21-21 15,21-1-15,-21 22 0,21-1 0,-21 1 16,0 0-16,0 21 0,0-1 16,0 1-16,-21 42 15,0 1 1,0 20-16,-1 0 0,1-21 16,21 43-16,-21-22 0,0 22 15,0-1-15,0 1 0,21-1 0,0-20 16,0 20-16,0 1 0,0-22 0,0 0 15,0 22-15,0-43 0,0 21 16,0 1-16,0-22 0,0 0 0,0 0 16,0 0-16,0 0 0,0 1 0,21-22 15,0 0 1,21 0-16,-21 0 0,1 0 16,-1-22-16,21 22 0,-21-21 0,22 0 15,-1 0-15,-21 0 0</inkml:trace>
  <inkml:trace contextRef="#ctx0" brushRef="#br0" timeOffset="36314.93">15727 10689 0,'0'0'0,"0"-21"0,0-42 31</inkml:trace>
  <inkml:trace contextRef="#ctx0" brushRef="#br0" timeOffset="37167.62">15536 10795 0,'0'0'0,"0"21"0,0 0 16,0 1-16,0-1 15,0 0-15,0 0 16,21-21-16,-21 21 0,22-21 0,-1 0 16,0 21-16,0-21 0,0 0 15,0 0-15,22 0 16,-22 0-16,0 0 0,0 0 0,0-21 16,1 0-16,-1 0 0,0 0 0,-21 0 15,21-22-15,0 22 0,0-21 16,-21 21-16,0-22 0,0 1 0,0 0 15,0 20-15,0-20 0,0 21 16,0 0-16,0 0 0,-21-1 0,0 1 16,0 21-16,0 0 0,0 0 0,-1 0 15,1 21-15,0 1 0,21-1 16,-21 21-16,0-21 0,0 0 0,-1 22 16,22-22-16,0 21 0,-21-21 15,21 1-15,-21-1 0,21 21 16,0-21-16,0 0 0,0 1 0,0-1 15,0 0-15,21 0 0,0-21 16,1 21-16,-1-21 0,0 0 16,0 0-16,0 0 0,0 0 15,1 0-15,-1 0 0,0 0 0,0 0 16,0-21-16,0 0 0,1 0 16,-1 0-16,0-1 0,0-20 15,0 21-15,0-21 0,1 20 0,-1-20 16,0 21-16,-21-21 0,21 20 0,-21 1 15,0 0-15,21 0 0,-21 0 16,0 63 15,0-21-31,0 0 0,0 22 0,0-22 16,0 0-16,0 21 0,0-20 16,0-1-16,0 0 0,0 21 0,0-21 15,0 1-15,0-1 0,0 0 16,0 0-16,0 0 15,21-21 1,1 0 0,-1 0-16,0 0 0,0-21 15,0 21-15,-21-21 0,21 0 16,1 0-16,-1 21 0,0-22 16,0 1-16,-21 42 31,0 1-16,0-1-15,0 0 16,0 0-16,0 0 16,21-21-16,0 0 15,1 0-15,-1 0 0,0 0 16,0 0-16,0 0 0,0 0 16,22 0-16,-22 0 0,0 0 0,0 0 15,0-21-15,1 21 0,-1-21 16,0 0-16,-21 0 15,0-22-15,0 22 0,0 0 0,0-21 16,0 20-16,0 1 0,0 0 0,-21 0 16</inkml:trace>
  <inkml:trace contextRef="#ctx0" brushRef="#br0" timeOffset="37230.6">16658 10647 0,'-21'0'16,"42"0"-16,-63 0 0,21 21 16,-1-21-16,22 21 0,-21-21 0,0 0 15</inkml:trace>
  <inkml:trace contextRef="#ctx0" brushRef="#br0" timeOffset="37735.35">17039 10393 0,'0'0'0,"21"-21"0,43-149 32,-64 149-32,0 0 15,0 0-15,0 0 0,-21 42 32,-1 0-32,1 0 0,21 22 15,-21-1-15,0 0 0,0 22 16,21-1-16,0 1 0,-21-22 15,21 22-15,-22-22 0,22 21 0,-21-20 16,21-1-16,0-21 0,0 22 0,0-22 16,0 0-16,0 0 0,0 0 15,0 0-15,0 1 16,0-44 0,21 1-1,1-21-15,-1 21 0,0 0 0</inkml:trace>
  <inkml:trace contextRef="#ctx0" brushRef="#br0" timeOffset="37995.19">17420 10202 0,'21'-42'15,"-42"84"-15,63-105 0,-20 21 0,-1 42 0,-21-22 16,0 44 0,0-1-16,0 0 15,-21 21-15,-1 1 0,1-1 0,0 21 16,0 1-16,21-22 0,-21 22 15,0-22-15,21 22 0,-22-22 0,1 0 16,21 1-16,0-1 0,0-21 16,-21 21-16,0-20 0,0-1 0,21 0 0,0 0 15,-21 0-15,-1-21 32,22-21-17,0 0-15,0 0 16,0-22-16,0 22 0</inkml:trace>
  <inkml:trace contextRef="#ctx0" brushRef="#br0" timeOffset="38163.11">16976 10562 0,'0'0'31,"-106"0"-31,106 21 16,0 1-1,21-1-15,0-21 0,0 21 0,0-21 16,1 21-16,20 0 0,0-21 0,1 21 15,-1-21-15,21 0 0,-20 0 16,20 0-16,1 0 0,-22 0 0,22 0 16,-22 0-16</inkml:trace>
  <inkml:trace contextRef="#ctx0" brushRef="#br0" timeOffset="39199.54">17992 10605 0,'0'0'15,"0"-22"-15,0 1 0,21 0 0,-21 0 16,0 0-16,0 0 0,0-1 15,0 1-15,0 0 0,0 0 16,-21 21-16,-1 0 0,-20 0 16,21 0-16,0 0 0,-22 21 0,43 21 15,-21 1-15,-21-22 0,0 0 0,20 0 16,-20 0-16,0 1 0,21 20 16,-1-21-16,-20 21 0,21-20 0,0 20 15,21-21-15,0 0 0,-21 22 16,21-22-16,0 0 0,0 0 0,0 0 15,0 0-15,0 1 0,21-1 16,0-21-16,0 0 16,0 0-16,0 0 0,22 0 15,-22 0-15,0 0 0,21 0 0,-20-21 16,-1-1-16,21 1 0,-21 0 16,0 0-16,22 0 0,-22 0 0,0-22 15,0 22-15,-21-21 0,21 21 16,1-1-16,-22-20 0,0 21 0,0 0 15,0 0-15,0-1 0,0 44 32,0-1-32,0 0 15,0 0-15,0 0 0,0 0 0,-22 1 16,22-1-16,0 0 0,0 0 16,0 0-16,0 22 0,0-22 15,0 0-15,0 0 0,22 0 0,-1-21 16,-21 21-16,21-21 0,0 0 15,0 22-15,0-22 0,1 0 0,-1 0 16,0 0-16,21 0 0,-21 0 0,1 0 16,-1 0-16,0 0 0,21-22 15,-21 1-15,1 21 0,-1-21 0,0 0 16,-21 0-16,21-22 0,0 22 0,0 0 16,-21-21-16,0 21 0,22-1 0,-22 1 15,21 0-15,-21 0 0,0 42 47,-21 0-47,-1 0 0,22 1 16,-21-1-16,0 0 0,21 0 0,0 0 15,-21 0-15,0 1 0,0-1 16,21 0-16,0 0 0,0 0 16,0 0-16,0 1 15,21-22 32,0-22-47,21 1 0,-21 21 0,22-21 16,-1 0-16,0 0 0,-20 0 15,20-1-15,0 1 0,1 0 16,-22 0-16,21 0 0,-21 0 16,0 21-16,-21-22 0,22 22 15,-1 0-15,-21 22 16,0-1-1,0 0-15,21 0 0,-21 0 16,0 0-16,21-21 16,0 22-16,0-1 0,1 0 15,-1-21-15,-21 21 0,0 0 0,42-21 16,-21 21-16,0-21 0,1 0 16,-1 0-16,21 22 0,-21-22 15,22 0-15,-22 0 0,0 0 16,21 0-16,-21 0 0,1 0 0,-1-22 15,21 22-15,-21-21 0,0 0 16,1 0-16,-1-21 0,-21 20 0,21 1 16,-21-21-16,0 21 0,0-22 0,0 22 15,0 0-15,0-21 0,0 21 16,0-1-16</inkml:trace>
  <inkml:trace contextRef="#ctx0" brushRef="#br0" timeOffset="39695.26">19346 10562 0,'-21'21'15,"42"-42"-15,-63 64 0,21-22 16,0 0-16,-1 0 0,1 0 0,0 0 0,0 1 15,0 20-15,21-21 16,-21 0-16,21 0 0,0 1 16,0-1-16,0 0 0,0 0 15,0 0-15,21-21 0,0 21 16,0 1-16,0-22 0,0 0 0,1 0 16,-1 0-16,0 0 0,0 0 15,0 0-15,0 0 0,1 0 0,20-22 16,-21 22-16,0-21 0,22 0 0,-22-21 15,21 21-15,-21-22 0,22 1 16,-1 0-16,-21-22 0,21 22 16,-20-22-16,-1 1 0,0 20 0,0-20 15,0 21-15,0-22 0,-21 22 16,0-1-16,0 22 0,0-21 16,0 21-16,0 0 0,0-1 0,-21 44 31,0-1-31,-21 21 15,21 0-15,-1 1 0,1-1 0,0 22 16,0-22-16,21 21 0,-21 1 16,21-22-16,-21 22 0,21-22 0,-22 0 15,22 1-15,0-22 0,0 21 16,0-21-16,0 22 0,0-22 0,0 0 16,22 0-16,-22 0 0,21-21 15,0 0-15,0 0 16,0 0-16,0 0 0,1 0 0,-1 0 15,0 0-15,0 0 0,0 0 0,0 0 16,1-21-16,-1 0 0,0 21 16,0-21-16,0 0 0,0 0 0,1-1 15,-1 1-15,0 0 0,0-21 16,0 21-16</inkml:trace>
  <inkml:trace contextRef="#ctx0" brushRef="#br0" timeOffset="40246.97">20320 10329 0,'0'0'0,"0"-21"0,21-85 31,-21 85-31,0 42 16,-21 1-16,0-1 15,0 21-15,-1-21 0,1 22 16,0-1-16,0 21 0,0-20 0,0 20 16,21-20-16,-22 20 0,1-21 15,21 1-15,-21-1 0,21 0 0,0-20 16,0-1-16,-21 21 0,21-21 15,0 0-15,0 1 0,0-1 16,21-21 15,0 0-31,0-21 0,1 21 16,-1-22-16,0 1 0,0 0 0,0 21 16,0-21-16,1 0 0,-1 0 15,0-1-15,0 22 0,0-21 0,-21 0 16,21 21-16,1-21 0,-1 21 15,-21-21-15,21 0 0,0 21 16,0-22-16,-21 1 16,21 21-16,1-21 15,-1 0-15,-21 0 16,21 21-16,-42 0 47,0 0-47,-1 21 15,1 0-15,0 0 0,0 0 0,0 1 16,0-1-16,-1 0 0,1 0 16,0 0-16,0 0 0,21 1 15,0-1-15,0 0 16,0 0 0,21-21-16,0 0 15,0 0-15,1 0 0,-1 0 16</inkml:trace>
  <inkml:trace contextRef="#ctx0" brushRef="#br0" timeOffset="40390.89">20722 10859 0,'64'-22'16,"-128"44"-16,170-65 0,-85 22 16,0 0-16,0 0 0,22-22 15,-22 22-15,0-21 0,0 0 0,0 20 16,-21-20-16,0 21 0,0 0 16,-42 21-1,21 0-15,0 0 0,-22 21 16,22 0-16,0 0 0,-21 22 0,21-22 15,21 0-15,-43 0 0</inkml:trace>
  <inkml:trace contextRef="#ctx0" brushRef="#br0" timeOffset="40498.83">20807 10901 0,'21'0'15,"-42"0"-15,63 0 0,-21 21 16,0-21-16,1 0 0,-1 0 16,-21 21-16,21-21 0,0 0 15,-42 0 1</inkml:trace>
  <inkml:trace contextRef="#ctx0" brushRef="#br0" timeOffset="40606.76">20722 10901 0,'64'0'15</inkml:trace>
  <inkml:trace contextRef="#ctx0" brushRef="#br0" timeOffset="40915.58">21463 10287 0,'0'0'16,"0"-21"-16,0 0 0,21 0 15,-21-1-15,21 22 0,-21 22 31,-21-1-15,0 21-16,0-21 0,21 22 0,-21-1 16,-1 0-16,1 1 0,0-1 15,21 0-15,-21 1 0,0-1 0,0 0 16,21-21-16,0 22 0,-22-1 0,22-21 16,0 22-16,0-22 0,0 0 15,0 0-15,0 0 0,0 0 0,0 1 16,22-1-16,20 0 15,-21-21-15,0 0 0,0 0 0,1 0 16,20 0-16,-21 0 0,21 0 0,1-21 16,-22 0-16</inkml:trace>
  <inkml:trace contextRef="#ctx0" brushRef="#br0" timeOffset="41203.42">22098 10287 0,'-21'-21'15,"42"42"-15,-63-63 0,20 21 0,1 21 16,0 0 0,21 21-1,0 0-15,21 0 0,0 0 16,1 0-16,-1 22 0,0-22 0,0 21 16,0-21-16,0 22 0,1-1 15,-22-21-15,21 22 0,-21-1 16,0-21-16,0 21 0,0-20 15,-21 20-15,-1-21 0,1 21 0,0-20 16,-21-1-16,-1 21 0,1-21 16,0-21-16,-1 21 0,1 1 0,21-22 15,-21 0-15,-1 21 0,22-21 0,-21 0 16,21 0-16,-1 0 0</inkml:trace>
  <inkml:trace contextRef="#ctx0" brushRef="#br0" timeOffset="41843.06">20955 10562 0,'-21'0'0,"42"0"0,-63 0 15,20 0-15,1 0 0,0 21 0,0-21 16,0 22-16,0-22 0,21 21 0,-22 0 16,22 0-1,0 0-15,0 0 16,0 1-16,22-22 16,-22 21-16,21-21 0,0 21 0,-21 0 15,21-21-15,-21 21 0,0 0 16,21 1-16,0-22 0,-21 21 15,22 0-15,-1-21 0,0 21 0,-21 0 16,21-21-16,0 0 0,-21 21 16,21-21-16,-42 0 47,0 0-47,0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97E8-32CD-4B68-8664-2B71FC32F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A51AB-52B4-4C52-9309-BDB213A4F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0337-3F5C-42A0-99A1-C85C842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B036-9D1E-48BA-8421-6D491645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CBB9-368E-4941-B83E-BDCCBD32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E219-F031-4408-938A-5DE43C29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2FBD3-222A-4CBD-8537-33708DC2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8166A-EA72-465D-A38B-48E80EC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4D09-8878-4A6C-80AE-77041DDD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F83C-F3D5-4AEE-80EA-CF5ACEA3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64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6BDDE-3FE1-4B98-807C-B30DF7F49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76EF7-3336-4E39-BB47-ECADFE28A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35F6-35B2-4809-A767-6EE1A730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6C77-E3CE-4E1B-AB64-64848215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ADFD-3CD7-423C-81A2-1079F708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2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F587-A6EE-47C8-9E9F-157B7E1F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2C28-52F9-4A01-AB53-30D0C41C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AE2C-DE7D-421A-8C74-8900244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69C9-A134-49FE-8103-8C1E383E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6F46-58EC-4E52-B2BD-DCBDBD8A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6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D857-1051-4269-AD4B-8B8F5EA7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2CABA-605F-445A-BC81-82AC1766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0D01-301B-4810-A1D4-D0337420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828E6-BDEE-46B1-A348-22D04851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F49B-8FC8-4407-8DCA-A5E304A8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07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C79A-A85D-4324-A762-863FE835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E3F4-BF19-4E5B-926F-5B44BCB42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AD726-B2B3-414D-960B-54FE78005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AA6D8-C26B-4833-8B10-16EF2DF8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07CF7-E0AF-440B-B56B-89264951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A4D51-0D70-4D64-A819-CF4E1272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35DF-4935-4B27-A93D-E05FE374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07563-195D-40C8-A043-BFC51A77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14193-41EF-4412-85AD-DACD6A2A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F6CAC-9109-4BB2-B864-21E1042D8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74727-D24D-4011-B6BE-AC919B6B4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9E1DF-7BEB-4B62-94B3-F3C51840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C2059-7359-4041-9909-99488C42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B63F7-8891-48F8-8021-75591B4D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EAF7-4711-45C4-843E-967D503A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3D07F-39EE-4468-8B28-554F428A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4AEA8-EE91-415D-8893-85F2645F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5395D-C114-4EEC-8FF5-C49372EE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2E4E8-5174-4DD9-8877-2E0E2768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A19F5-0694-423C-B326-A512DB5A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CE699-C4D8-453F-AAAE-51F9A1E3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1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3846-D88A-4C88-8EDA-8F7418D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6278-EB0E-473F-97DE-B82AC3DB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91242-5501-42A5-B277-795A93A7E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A851-B5DD-4B19-8AA5-03A24641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9051B-38C9-4DC1-B8CC-9E245DFD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2A433-A309-49CB-969A-5A5E3E8C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7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F1D7-C5E9-4BFB-BDF9-57CDF759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B0DE6-ACEE-4675-862E-89E80A55C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8AF40-254B-42F6-AA59-ECB3CB30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9EE39-A036-4E64-AE35-856B056C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630D7-63BF-44F2-B357-0FB2306E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7BB0-D1AF-498A-AA85-26EF0DAA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0660B-F32D-48FA-93AE-BF53CFA6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91E82-ADC5-44D9-85AE-37709FF5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C566-B97C-45D3-9067-125FFFA1D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3E089-1865-45CF-A330-CB727669436A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06EB-B06D-4DC2-8913-411E8D4E2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40F4-8931-4BA6-83B1-DC4E5FDC5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08C79-2B7A-4A60-B36E-086053081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53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766-7FB6-4F5F-9385-A6E6A6931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334F9-6BEA-4036-92D9-70E76DA38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E7924C-0DD6-4396-9D70-4FB72D096657}"/>
                  </a:ext>
                </a:extLst>
              </p14:cNvPr>
              <p14:cNvContentPartPr/>
              <p14:nvPr/>
            </p14:nvContentPartPr>
            <p14:xfrm>
              <a:off x="236160" y="137160"/>
              <a:ext cx="878616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E7924C-0DD6-4396-9D70-4FB72D0966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27800"/>
                <a:ext cx="880488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18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766-7FB6-4F5F-9385-A6E6A6931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334F9-6BEA-4036-92D9-70E76DA38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4D27C2-015D-4B00-B06D-CB9215AFB6DA}"/>
                  </a:ext>
                </a:extLst>
              </p14:cNvPr>
              <p14:cNvContentPartPr/>
              <p14:nvPr/>
            </p14:nvContentPartPr>
            <p14:xfrm>
              <a:off x="99000" y="213480"/>
              <a:ext cx="7292880" cy="108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4D27C2-015D-4B00-B06D-CB9215AFB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04120"/>
                <a:ext cx="7311600" cy="11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01AB6A-E601-4543-92D5-35AF5C070F1B}"/>
                  </a:ext>
                </a:extLst>
              </p14:cNvPr>
              <p14:cNvContentPartPr/>
              <p14:nvPr/>
            </p14:nvContentPartPr>
            <p14:xfrm>
              <a:off x="419040" y="876240"/>
              <a:ext cx="10614960" cy="515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01AB6A-E601-4543-92D5-35AF5C070F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680" y="866880"/>
                <a:ext cx="10633680" cy="51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40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766-7FB6-4F5F-9385-A6E6A6931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334F9-6BEA-4036-92D9-70E76DA38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C2787E-612D-4964-8913-B9D463401FED}"/>
                  </a:ext>
                </a:extLst>
              </p14:cNvPr>
              <p14:cNvContentPartPr/>
              <p14:nvPr/>
            </p14:nvContentPartPr>
            <p14:xfrm>
              <a:off x="403920" y="167760"/>
              <a:ext cx="8298360" cy="69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C2787E-612D-4964-8913-B9D463401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58400"/>
                <a:ext cx="831708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70285C-36AE-420F-BBA6-C92F4CB3162D}"/>
                  </a:ext>
                </a:extLst>
              </p14:cNvPr>
              <p14:cNvContentPartPr/>
              <p14:nvPr/>
            </p14:nvContentPartPr>
            <p14:xfrm>
              <a:off x="175320" y="861120"/>
              <a:ext cx="10797840" cy="256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70285C-36AE-420F-BBA6-C92F4CB316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60" y="851760"/>
                <a:ext cx="10816560" cy="25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16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766-7FB6-4F5F-9385-A6E6A6931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334F9-6BEA-4036-92D9-70E76DA38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B68F6E-22F7-491F-9224-B27D50261247}"/>
                  </a:ext>
                </a:extLst>
              </p14:cNvPr>
              <p14:cNvContentPartPr/>
              <p14:nvPr/>
            </p14:nvContentPartPr>
            <p14:xfrm>
              <a:off x="388440" y="266760"/>
              <a:ext cx="3200760" cy="51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B68F6E-22F7-491F-9224-B27D50261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257400"/>
                <a:ext cx="32194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7EB869-C446-4ADC-B028-2115D7014489}"/>
                  </a:ext>
                </a:extLst>
              </p14:cNvPr>
              <p14:cNvContentPartPr/>
              <p14:nvPr/>
            </p14:nvContentPartPr>
            <p14:xfrm>
              <a:off x="434160" y="807840"/>
              <a:ext cx="11156040" cy="317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7EB869-C446-4ADC-B028-2115D7014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00" y="798480"/>
                <a:ext cx="11174760" cy="31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78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766-7FB6-4F5F-9385-A6E6A6931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334F9-6BEA-4036-92D9-70E76DA38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8F52F7-6CF8-4362-BAF8-17E4887C5A2E}"/>
                  </a:ext>
                </a:extLst>
              </p14:cNvPr>
              <p14:cNvContentPartPr/>
              <p14:nvPr/>
            </p14:nvContentPartPr>
            <p14:xfrm>
              <a:off x="716400" y="312480"/>
              <a:ext cx="554004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8F52F7-6CF8-4362-BAF8-17E4887C5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303120"/>
                <a:ext cx="5558760" cy="33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DF8D7F-6C9D-4935-9950-DAD92C419EDC}"/>
                  </a:ext>
                </a:extLst>
              </p14:cNvPr>
              <p14:cNvContentPartPr/>
              <p14:nvPr/>
            </p14:nvContentPartPr>
            <p14:xfrm>
              <a:off x="175320" y="1775520"/>
              <a:ext cx="7818480" cy="256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DF8D7F-6C9D-4935-9950-DAD92C419E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60" y="1766160"/>
                <a:ext cx="7837200" cy="25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97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766-7FB6-4F5F-9385-A6E6A6931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334F9-6BEA-4036-92D9-70E76DA38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088B45-E639-48D5-AEB9-E4D2AC3A601A}"/>
                  </a:ext>
                </a:extLst>
              </p14:cNvPr>
              <p14:cNvContentPartPr/>
              <p14:nvPr/>
            </p14:nvContentPartPr>
            <p14:xfrm>
              <a:off x="198000" y="0"/>
              <a:ext cx="1194876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088B45-E639-48D5-AEB9-E4D2AC3A60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-9360"/>
                <a:ext cx="1196748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70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766-7FB6-4F5F-9385-A6E6A6931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334F9-6BEA-4036-92D9-70E76DA38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06BF13-DD5C-4073-9560-2FCC31F6895C}"/>
                  </a:ext>
                </a:extLst>
              </p14:cNvPr>
              <p14:cNvContentPartPr/>
              <p14:nvPr/>
            </p14:nvContentPartPr>
            <p14:xfrm>
              <a:off x="106560" y="60840"/>
              <a:ext cx="1207800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06BF13-DD5C-4073-9560-2FCC31F689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51480"/>
                <a:ext cx="1209672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65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766-7FB6-4F5F-9385-A6E6A6931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334F9-6BEA-4036-92D9-70E76DA38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9CE9F3-DA78-4913-B0A8-108867FF3A21}"/>
                  </a:ext>
                </a:extLst>
              </p14:cNvPr>
              <p14:cNvContentPartPr/>
              <p14:nvPr/>
            </p14:nvContentPartPr>
            <p14:xfrm>
              <a:off x="198000" y="99000"/>
              <a:ext cx="1184184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9CE9F3-DA78-4913-B0A8-108867FF3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89640"/>
                <a:ext cx="1186056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0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2022-04-05T02:26:10Z</dcterms:created>
  <dcterms:modified xsi:type="dcterms:W3CDTF">2022-04-05T02:26:29Z</dcterms:modified>
</cp:coreProperties>
</file>