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9:39:2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445 0,'0'0'0,"42"-22"0,0 22 0,1-21 16,-1-21-16</inkml:trace>
  <inkml:trace contextRef="#ctx0" brushRef="#br0" timeOffset="1920.77">3090 466 0,'0'21'47,"0"-42"15,0 0-15,21 21-31</inkml:trace>
  <inkml:trace contextRef="#ctx0" brushRef="#br0" timeOffset="2532.69">3217 445 0,'-21'0'140,"21"21"-124,-21-21 0,21-21 46,0-1-46,-21 44 15,21-1-31,-21 0 16,21 21-16,-22 1 0,1-1 0,0 21 15,0 1-15,0-1 0,0 22 16,-1 0-16,-20-22 0,21 22 16,0 0-16,-22-22 0,22 22 0,0-22 15,0 1-15,21-1 0,0-20 16,0 20-16,0-21 0,42 1 0,-21-22 15,1 0-15,20 0 0,0 0 16,1-21-16,-1 0 0,0 0 0,1 0 16,-1 0-16,21-21 0,-20 0 0,-1 0 15,0 0-15,1 0 0,-1-1 16,-21-20-16,22 21 0,-22-21 16,0 20-16,0-20 0,-21 21 15,0-21-15</inkml:trace>
  <inkml:trace contextRef="#ctx0" brushRef="#br0" timeOffset="2752.57">3175 1228 0,'0'0'0,"21"0"31,0-21-31,0 21 0,22-22 15,-22 1-15,21 21 0,1-21 16,-1 0-16,0 0 0,1 21 0,-1-21 16,0-1-16,-21 22 0,1-21 15,-1 0-15,0 0 0,-21 0 0,0 0 16,0-1-16</inkml:trace>
  <inkml:trace contextRef="#ctx0" brushRef="#br0" timeOffset="2964.89">3217 614 0,'0'0'0,"0"-42"31,21 20-31,1 22 0,-1-21 16,21 0-16,0 0 0,1 21 16,-1-21-16,22 0 0,-22 21 0,0 0 15,1-22-15,-1 22 0,0 0 16,-21 0-16,1 0 0,-1 22 0,-21-1 15,0 0 1,0 0-16,0 0 0</inkml:trace>
  <inkml:trace contextRef="#ctx0" brushRef="#br0" timeOffset="3316.68">4022 1185 0,'0'0'0,"-22"-21"31,22 42 0,22 1-31,-1-1 0,-21 0 0,21 0 16,0 21-16,0-20 0,0 20 16,1-21-16,-1 0 0,0 22 0,-21-22 15,21 0-15,0 0 0,0 0 16,-21 0-16,0 1 0,22-22 16,-1 0-1,-21-22 1,0 1-16,0 0 15,0 0-15</inkml:trace>
  <inkml:trace contextRef="#ctx0" brushRef="#br0" timeOffset="3549.1">4508 1143 0,'0'0'0,"0"-21"0,0 0 0,0 0 16,-21 21-16,0 0 15,0 0-15,-21 0 0,20 0 0,-20 21 16,21 0-16,-21 0 0,-1 0 15,22 0-15,-21 22 0,-1-22 0,22 21 16,-21 1-16,21-22 0,0 21 0,-22 0 16,22-20-16,0 20 0,0-21 15,0 21-15,-1-20 0,22-1 16,0 0-16,22-21 31,-1 0-31,0 0 0,0-21 16,21 0-16</inkml:trace>
  <inkml:trace contextRef="#ctx0" brushRef="#br0" timeOffset="3860.92">5059 1122 0,'0'0'0,"0"-21"0,0 0 16,-21 21-1,-1 0-15,1 0 0,0 0 0,0 0 16,0 0-16,0 21 0,-1 0 16,-20 0-16,21 0 0,0 0 0,0 22 15,-1-22-15,22 21 0,-21 1 16,21-22-16,-21 21 0,21-21 0,0 0 16,0 1-16,0 20 0,0-21 15,21-21-15,0 21 0,1 0 0,-1-21 16,21 0-16,-21 0 0,22 0 0,-22 0 15,21 0-15,0 0 0,1 0 16,-1-21-16,0 0 0,-20 0 16,20 21-16,-21-21 0,21 0 15,-20-22-15</inkml:trace>
  <inkml:trace contextRef="#ctx0" brushRef="#br0" timeOffset="4252.7">5292 1270 0,'-22'21'0,"44"-42"0,-44 63 16,44-42 15,-1 0-31,0 0 0,0 0 0,0-21 16,22 21-16,-1-21 0,-21 0 15,21 0-15,1 21 0,-22-21 0,21-1 16,-21-20-16,1 21 0,-1 0 15,-21 0-15,0-1 0,0 1 16,0 0-16,-21 21 0,-22 0 0,22 0 16,-21 0-16,21 0 0,-22 21 15,1 0-15,0 1 0,20-1 0,-20 0 16,21 21-16,-21-21 0,20 22 16,1-22-16,0 21 0,21-21 0,0 22 15,0-22-15,0 0 16,0 21-16,0-20 0,0-1 0,21 0 15,0 0-15,1-21 16,20 0-16,-21 21 0,21-21 0,-20 0 16,20 0-16,0 0 0,1 0 0,-1-21 15,0 21-15,1-21 0,-1 0 16,0 0-16</inkml:trace>
  <inkml:trace contextRef="#ctx0" brushRef="#br0" timeOffset="4556.53">6392 423 0,'0'0'0,"0"-63"0,0 21 0,-21-1 0,21 1 15,-21 0-15,21 20 0,0 1 16,-21 21-16,0 0 0,-1 0 16,22 21-16,-21 22 0,0-1 15,0 0-15,0 22 0,21-1 0,-21 22 16,-1-21-16,1 20 0,0 22 15,0-21-15,0-1 0,-22 1 0,22 0 16,0-1-16,0-20 0,0-1 16,21 1-16,0-1 0,0-20 0,0-1 15,0 0-15,0-20 0,0 20 0,0-21 16,0 0-16,21-21 16,0 0-16,0 21 0,0-21 0,1 0 15,-1 0-15,0 0 0,0-21 16,0 0-16,-21 0 0,21 0 0</inkml:trace>
  <inkml:trace contextRef="#ctx0" brushRef="#br0" timeOffset="5060.66">2646 2138 0,'0'0'0,"-43"0"0,22 0 16,0 0-16,-21 0 0,21 0 16,42 0-1,0 0-15,0 0 16,0 0-16,22 0 0,20 0 16,-21 0-16,43 0 0,-21 0 0,20-21 15,22 21-15,0 0 0,42 0 16,-21-21-16,21 21 0,0-22 0,22 22 15,20 0-15,-20 0 0,20-21 16,1 21-16,-1 0 0,1 0 0,-22-21 16,21 21-16,-20 0 0,-22 0 0,0 0 15,0 0-15,-21 0 0,0-21 16,-21 21-16,0 0 0,-21 0 16,-22 0-16,1 0 0,-22 0 0,-21 0 15,0 0-15,-42 0 16,0 0-16,0 0 0,-22 0 15</inkml:trace>
  <inkml:trace contextRef="#ctx0" brushRef="#br0" timeOffset="5512.56">2709 2286 0,'0'0'0,"-42"0"0,21 0 0,0 0 16,-22 0-16,22 0 0,42 0 46,0 0-46,22 0 0,-1 0 0,22 0 16,-1 0-16,22 0 16,21 0-16,21-21 0,0 21 0,21 0 15,0-21-15,21 21 0,1-21 16,20-1-16,1 22 0,-1 0 0,1-21 16,-1 21-16,1-21 0,-22 21 0,21 0 15,-20 0-15,-22-21 0,21 21 16,-42 0-16,21 0 0,-21 0 0,-21 0 15,0-21-15,0 21 0,0 0 16,-43 0-16,22 0 0,-43 0 0,22 0 16,-43-21-16,21 21 0,-21 0 0,-21-22 15,-21 22 1,0-21 0</inkml:trace>
  <inkml:trace contextRef="#ctx0" brushRef="#br0" timeOffset="5652.48">6943 2074 0,'0'0'16,"21"0"-1,-42 0 17,-22 0-17</inkml:trace>
  <inkml:trace contextRef="#ctx0" brushRef="#br0" timeOffset="15564.58">3768 3175 0,'0'0'0,"0"-21"47,0 0-31,0 0-16,0-1 15,0 1 1,0 0-16,0 0 16,0 0-16,0 0 15,0-1-15,0 1 16,21 21 31,-21 21-47,0 1 0,0-1 15,0 0-15,0 21 0,0-21 16,0 22-16,0 20 0,0-20 0,0 20 16,0 1-16,0-22 0,0 21 15,0 1-15,0-1 0,0-20 16,0 20-16,0-20 0,0-1 15,0 21-15,0-20 0,0-1 0,0-21 16,0 22-16,0-22 0,0 0 16,0 0-16,0 0 0,21-21 0,0 0 15,0 0-15,-21-21 0,21 0 16,1 0-16,-1 0 0,0-1 16,0-20-16,-21 21 0,21-21 0,0-1 15,1 22-15,-1-21 0,-21-1 16,21-20-16,0 21 0,-21-1 0,21 1 15,0 0-15,-21-1 0,22 1 16,-22 0-16,21 20 0,-21 1 16,0 0-16,21 0 0,0 21 15,-21 21-15,0 0 16,21 0-16,-21 22 0,0-1 16,21-21-16,-21 22 0,0-1 0,0 0 15,0 1-15,0-1 0,0 0 16,0 1-16,0-22 0,0 21 0,22-21 15,-1 22-15,-21-22 0,21 0 16,0 0-16,0-21 0,0 21 0,1 0 16,-1-21-16,0 0 0,21 0 15,-21 0-15,1 0 0,20-21 0,-21 0 16,0 21-16,22-21 16,-22-21-16,0 20 0,0-20 0,0 21 15,0-21-15,1-1 0,-22-20 16,21 20-16,-21-20 0,21-1 0,-21 1 15,0 21-15,0-22 0,0 22 16,0-1-16,0 22 0,0-21 0,0 21 16,0 0-16,0-1 0,0 1 0,-21 21 47,21 21-47,0 22 0,0-22 15,-21 21-15,21 1 0,0-1 0,0 0 16,0 22-16,0-22 15,0 0-15,0 1 0,0-1 0,0 22 16,0-43-16,0 21 0,0 0 16,0-20-16,0 20 0,0-21 0,0 0 15,21 22-15,-21-22 0,21 0 16,0 0-16,-21 0 0,21 0 0,0 1 16,1-1-16,-1 0 0,0-21 15,0 0-15,0 0 16,0 0-16,1 0 0,-1 0 15,0 0-15,-21-21 0,21 0 16,0-1-16,0 1 0,-21 0 0,22 0 16,-1 0-16,0-22 0,-21 22 15,21-21-15,0 0 0,0-1 0,-21 1 16,22 21-16,-22-22 0,21 1 0,-21 21 16,0 0-16,0 0 0,0-1 15,-21 22 1,-1 0-16,1 22 0,0-22 15,21 21-15,0 0 0,-21-21 0,21 21 16,0 0-16,0 0 16,21-21-1,0 0 1,0 0-16,1 0 16,-1 0-16,0 22 15,0-22 1,-21 21-16,0 0 0,0 0 15,0 0-15,0 0 0,0 1 16,0-1-16,0 0 0,0 0 0,0 0 16,0 0-16,21 1 15,-21-1-15,0 0 0,0 0 0,21 0 16,1-21-16,-22 21 0,21-21 16,0 0-16,0 22 0,0-22 15,0 0-15,1 0 0,-1 0 16,0-22-16,0 22 0,0-21 15,0 21-15,1-21 0,20 0 0,-21 0 16,0 0-16,0-1 0,1 1 16,-1-21-16,-21 21 0,21-22 0,0 22 15,0-21-15,-21 21 0,21-22 16,-21 1-16,22 21 0,-22 0 0,0 0 16,0-1-16,0 44 31,0-1-31,-22 0 15,22 21-15,-21-21 16,21 1-16,-21 20 0,21-21 0,0 21 16,0-20-16,0-1 0,0 21 15,0-21-15,0 0 0,0 1 0,0 20 16,21-21-16,-21 0 0,21 0 16,1-21-16,-1 22 0,0-1 0,0-21 15,0 0-15,22 0 0,-22 0 0,0 0 16,21 0-16,-21 0 0,22-21 15,-22-1-15,0 1 0,21 0 0,-20 0 16,-1-21-16,0 20 0,21-20 16,-21 0-16,1 21 0,-1-43 0,0 22 15,0-22-15,21 22 0,-20-22 16,-22 1-16,21-1 0,0 22 16,0-21-16,-21 20 0,0-20 0,0 20 15,0 22-15,0-21 0,0 0 16,0 20-16,0 1 0,0 0 0,-21 42 31,21 0-31,-21 1 0,0-1 16,21 21-16,0 0 0,0 1 15,-22-1-15,22 22 0,0-22 0,-21 0 16,21 22-16,0-22 0,0 0 16,0 1-16,0-1 0,0 0 0,0 1 15,0-1-15,0 0 0,0 1 16,0-1-16,0-21 0,21 22 15,1-22-15,-1 21 0,0-21 0,0 0 16,0 1-16,22-1 0,-1-21 16,-21 0-16,21 0 0,1 0 0,-1 0 15,0 0-15,-20 0 0,20-21 16,0-1-16,-21 22 0,22-21 0,-22 0 16,0 0-16,21 0 0,-20 0 0,-1-22 15,-21 22-15,21 0 16,-21-21-16,0 20 0,0-20 0,0 21 0,0 0 15,0 0-15,0-1 0,0 1 16,-21 21 0,0 0-16,21 21 0,0 1 15,-22-1-15,1 0 0,21 0 16,0 0-16,0 22 0,-21-22 0,21 0 16,0 0-16,0 21 0,0-20 15,0-1-15,0 0 0,0 0 0,21 0 16,0 0-16,1-21 0,-1 0 15,0 0-15,0 0 16,0 0-16,0 0 0,22 0 0,-22 0 16,0 0-16,0-21 0,0 0 15,1 21-15,20-21 0,-21 0 0,0 21 16,0-21-16,1-1 0,-1 22 16,-21-21-16,21 0 0,0 0 15,-21 0-15,0 0 16,0-1-16,0 1 0,0 0 0,-21 0 15</inkml:trace>
  <inkml:trace contextRef="#ctx0" brushRef="#br0" timeOffset="15828.49">6435 3429 0,'-22'0'0,"44"0"0,-1 0 32,0 0-32,21 0 0,-21 0 15,43-21-15,-22 21 0,1-21 0,-1 21 16,21 0-16,-20-21 0,20 21 16,-20 0-16,-1-22 0,0 22 0,1-21 15,-22 21-15,0 0 0,0 0 16,-21-21-1,-21 21-15,0 0 0,0-21 16</inkml:trace>
  <inkml:trace contextRef="#ctx0" brushRef="#br0" timeOffset="16036.37">5673 3323 0,'0'0'0,"-22"21"32,1-21-17</inkml:trace>
  <inkml:trace contextRef="#ctx0" brushRef="#br0" timeOffset="17084.43">8953 3027 0,'0'-21'16,"22"21"-16,-22-21 0,21-1 15,-21 1-15,0 0 16,-21 42 31,-1 22-47,22-1 0,-21 0 15,21 1-15,-21 20 0,0 1 16,0-22-16,0 21 0,21 1 0,-22-1 16,1-20-16,0 20 0,21-20 0,-21-1 15,21 0-15,0 1 0,-21-22 16,21 0-16,0 0 0,0 0 16,0 0-16,0 1 0,0-44 46,0 1-46,0 0 16,-21 0-16,21 0 0</inkml:trace>
  <inkml:trace contextRef="#ctx0" brushRef="#br0" timeOffset="17789.03">8297 3429 0,'0'0'0,"-21"0"0,0 0 31,42 0-15,0 0-16,22-21 0,-1 21 16,0 0-16,22-21 0,20 21 15,-20-21-15,21-1 0,20 1 0,-20 21 16,0-21-16,-1-21 0,22 21 0,-42-1 16,20 1-16,1 0 0,0 0 15,-22-21-15,1 20 0,-22 1 0,0-21 16,1 21-16,-22 0 0,0-22 15,-21 22-15,0 0 0,0 0 16,0 0-16,-21-1 0,0 22 16,0 0-16,-22 0 0,22 0 0,-21 0 15,-1 0-15,22 0 0,-21 43 0,21-22 16,0 0-16,-1 21 0,-20 1 16,42-1-16,-21 0 0,0 1 0,0 20 15,-1-20-15,22 20 0,-21-21 16,21 1-16,0 20 0,-21-20 0,21-1 15,-21-21-15,21 21 0,0 1 0,0-22 16,0 0-16,0 0 0,0 0 16,0 1-16,0-1 0,0-42 47,0-1-32,0 1-15,0 0 0,0 0 16,0 0-16,21-22 0,0 22 0,0-21 15,-21 21-15,22-22 0,-1 1 16,0 21-16,0 0 0,0 0 0,0-1 16,1 1-16,20 21 0,-21 0 15,0 0-15,0 21 0,1 1 0,-1-1 16,0 0-16,0 0 0,-21 0 0,0 22 16,0-22-16,0 21 15,0-21-15,0 0 0,0 22 0,0-22 16,0 0-16,0 0 0,-21 0 15,0 1-15,21-1 0,-21-21 0,21 21 16,-22-21 0,22 21-16,22-42 47,-22 0-47,21 0 0,0 21 0,0-22 15,0 1-15,0 0 0</inkml:trace>
  <inkml:trace contextRef="#ctx0" brushRef="#br0" timeOffset="18172.47">9948 3577 0,'0'0'0,"-21"21"0,21 1 16,21-22 15,0 0-31,22-22 0,-22 22 15,21-21-15,1 0 0,-1 0 16,0 21-16,-21-21 0,22 0 0,-1-1 16,-21 1-16,0 0 0,1 0 0,-1 0 15,-21-22-15,0 22 16,0 0-16,-21 21 0,-1 0 0,1 0 16,0 0-16,-21 0 15,-1 21-15,1 0 0,0 1 0,-1-1 16,1 21-16,21-21 0,-21 22 0,-1-22 15,22 21-15,0 0 0,0-20 16,21-1-16,0 21 0,0-21 0,0 0 16,0 1-16,21-1 0,0-21 15,0 21-15,22 0 0,-22-21 0,21 0 16,0 0-16,1 0 0,-22 0 0,21 0 16,1 0-16,-1 0 15,0-21-15,1 0 0,-22 21 0,21-21 0,-21-1 16</inkml:trace>
  <inkml:trace contextRef="#ctx0" brushRef="#br0" timeOffset="20581.12">11684 3577 0,'21'0'0,"0"0"62,-21-21-46,21 21-16,-21-21 0,0 0 15,22 21 32,-1 0-15,0 0-17,0 0 1,0 0 46,0 0-46,-21-21 0,0-1-16,0 1 15,0 0-15,0 0 16,0 0-16,-21 0 15,0-1-15,0 1 0,0 0 0,-22 21 16,22-21-16,0 21 0,-21 0 16,21 0-16,-1 0 0,-20 0 0,21 21 15,-21 0-15,20 0 0,-20 22 16,21-22-16,-21 21 0,20 1 16,1-1-16,0 0 0,21 1 0,0-22 15,0 21-15,0 0 0,0-20 0,0-1 16,21 0-16,0 0 0,1 0 15,-1-21-15,21 0 0,-21 21 0,22-21 16,-22 0-16,21 0 0,-21 0 16,22-21-16,-1 0 0,0 0 0,-21 0 15,22 0-15,-1-1 0,0-20 0,-20 0 16,20-1-16,0 1 0,1-21 16,-1-1-16,-21 1 0,21-1 0,-20 1 15,20-1-15,-21 1 16,21-1-16,-20 1 0,-22 20 0,21 1 15,-21 0-15,0-1 0,0 22 16,0 0-16,0 0 0,0 0 0,-21 21 16,-1 0-16,1 21 0,0 0 0,0 0 15,0 0-15,0 22 0,-22-1 16,22 0-16,0 1 0,0 20 0,0 1 16,21-1-16,-22-21 0,22 22 15,-21-1-15,21 1 0,0-22 0,0 1 16,0 20-16,0-21 0,21-20 15,1 20-15,-1-21 0,0 21 0,0-20 16,0-1-16,22-21 0,-22 21 16,21 0-16,0-21 0,1 0 15,-1 0-15,0 0 0,1 0 0,-1 0 16,0 0-16,-20-21 0,20 0 0,0 21 16,1-21-16,-22-1 0,0 1 15,21 0-15,-21-21 0,1 21 0,-1-1 16,-21-20-16,0 21 0,0-21 15,0 20-15,0-20 0,0 21 0,0 0 16,0 0-16,0-1 0,-21 22 0,-1-21 16,1 21-16,0 0 0,0 0 15,0 0-15,-22 0 0,22 0 0,0 21 16,-21 1-16,21-1 16,-1 0-16,1 21 0,0-21 0,0 22 15,0-22-15,21 21 0,0-21 0,0 22 16,0-22-16,0 0 0,0 0 15,0 0-15,0 1 0,0-1 0,21-21 16,0 21-16,0-21 16,0 0-16,1 0 0,-1 0 0,0 0 15,0 0-15,21 0 0,-20-21 0,-1 0 16,0-1-16,0 1 0,0 0 16,0 0-16,1-21 0,-22 20 15,21-20-15,-21 0 0,21 21 0,-21-22 16,0 22-16,0 0 0,0 0 15,0 0-15,0-1 0,-21 44 32,21-1-32,0 0 0,-21 0 0,-1 0 15,22 22-15,0-22 0,0 21 16,0-21-16,0 22 0,0-22 0,0 0 16,0 0-16,0 21 0,0-20 15,22-22-15,-1 21 0,0 0 0,0-21 16,0 0-16,22 0 0,-22 0 0,21 0 15,-21 0-15,22 0 0,-1 0 16,0 0-16,-21-21 0,22 0 0,-1-1 16,-21-20-16,22 21 0,-22-21 15,21-1-15,-21-20 0,0 20 16,22-20-16,-22-1 0,0 1 0,0-1 16,0 1-16,-21-1 0,0 1 15,22 21-15,-22-22 0,21 1 0,-21 20 16,0 1-16,0 21 0,0-22 15,0 22-15,-21 42 16,-1 1-16,1 20 16,0 0-16,0 22 0,0-22 15,0 22-15,-1-1 0,22 22 0,-21-22 16,21 1-16,-21-1 0,21 1 16,-21-1-16,21-20 0,0 20 15,0-21-15,0 1 0,0-1 0,0-21 16,0 22-16,21-22 0,0 0 15,0 0-15,1 0 0,20 0 0,-21 1 16,21-22-16,-20 0 0,20 0 0,-21 0 16,21 0-16,1 0 0,-1 0 15,0 0-15,1-22 0,-22 1 0,21 0 16,1 0-16,-1 0 0,0 0 16,1-1-16,-22 1 0,0-21 0,0 0 15,0 20-15,0-20 0,-21 0 16,0-1-16,0 1 0,0 0 15,0 21-15,0-22 0,-21 22 0,21 0 16,-21 21-16,0 0 0,-21 0 16,20 0-16,1 0 0,-21 21 0,21 0 15,0 22-15,-1-22 0,-20 21 0,21 0 16,0-20-16,0 20 0,21 0 16,0-21-16,0 22 0,0-22 0,0 21 15,0-21-15,0 1 0,0-1 16,21 0-16,0-21 0,0 0 15,0 0-15,22 0 0,-22 0 16,0 0-16,0 0 0,21-21 16,-20 0-16,-1-1 0,21 1 0,-21 0 15,0 0-15,1-21 0,-1 20 0,-21-20 16,21 0-16,-21 21 0,21-22 16,-21 22-16,0-21 0,0 21 0,0 42 31,0 21-31,-21-21 15,21 0-15,-21 22 0,21-1 0,0-21 16,0 22-16,0-22 0,0 0 16,0 21-16,0-21 0,21 1 0,0-1 15,0 0-15,0-21 16,1 0-16,20 21 0,-21-21 0,21 0 16,1 0-16,-22 0 0,21-21 0,1 0 15,-22 21-15,21-21 0,-21-1 16,22 1-16,-22 0 0,0-21 0,0 21 15,0-22-15,-21 1 0,0 0 0,0-1 16</inkml:trace>
  <inkml:trace contextRef="#ctx0" brushRef="#br0" timeOffset="20824.98">13166 3112 0,'-43'21'0,"86"-42"0,-86 63 16,43-21-16,21-21 16,1 0-16,-1 0 0,21 0 15,0 21-15,1-21 0,20 0 0,-20 0 16,20 0-16,-21 0 0,22 0 16,-1-21-16,1 21 0,-1 0 0,-20-21 15,20 21-15,-20 0 0,-1 0 0,0 0 16,-21 0-16,1-21 0,-22 0 31</inkml:trace>
  <inkml:trace contextRef="#ctx0" brushRef="#br0" timeOffset="21388.79">15557 3260 0,'0'0'0,"22"-21"0,-22-1 0,21 1 16,-21 42 15,0 1-31,0-1 0,0 21 16,0 0-16,0-20 0,0 20 0,0 0 15,-21 1-15,-1-1 0,1-21 0,21 21 16,0-20-16,-21-1 0,21 0 15,0 0-15,-21 0 0,21 0 16,0 1 0,0-44-1,21 1 1,-21 0-16,21 0 0,0-21 16</inkml:trace>
  <inkml:trace contextRef="#ctx0" brushRef="#br0" timeOffset="21564.69">15748 2879 0,'0'0'0,"-42"-64"31,20 43-31,1 21 16,0 0 0,21 21-1,0 0-15,0 1 16,21-1-16,0 0 0,-21 0 15,22 0-15</inkml:trace>
  <inkml:trace contextRef="#ctx0" brushRef="#br0" timeOffset="22048.43">16044 3196 0,'0'0'0,"-63"106"31,42-85-31,-1 0 0,1 22 0,0-22 16,21 0-16,-21 21 0,21-20 16,-21-1-16,21 0 0,-21 21 0,21-21 15,0 1-15,0-1 0,0 0 0,0 0 16,0 0-16,0 0 16,0-42 15,0 0-31,0 0 15,0 0-15,21-22 0,0 22 16,0-21-16,0 0 0,0-1 0,1 1 16,-1 0-16,21 20 0,0-20 15,-20 0-15,20 21 0,0-1 16,1 1-16,-1 0 0,0 21 0,1 0 16,-1 21-16,-21 0 0,0 1 15,0-1-15,1 21 0,-1-21 0,-21 22 16,0-1-16,0 0 0,0 1 15,0-22-15,0 21 0,-21 0 0,-1-20 16,22-1-16,-21 0 0,21 0 16,-21 0-16,21 0 0,-21-21 15,21 22-15,21-22 32,-21-22-17,21 1-15,0 21 0,1-21 16,-1 0-16</inkml:trace>
  <inkml:trace contextRef="#ctx0" brushRef="#br0" timeOffset="22484.18">17060 3366 0,'43'-22'0,"-86"44"0,107-65 0,-43 43 0,-21-21 16,0 0-16,-21 21 31,0 0-31,-1 0 0,-20 0 15,21 0-15,-21 0 0,-1 21 16,22-21-16,-21 21 0,21 0 0,-1 1 16,1-1-16,0 0 0,0-21 0,21 21 15,-21 0-15,21 0 16,0 1-16,21-1 0,0-21 16,0 21-16,0-21 0,22 21 15,-22-21-15,21 21 0,-21-21 0,22 21 16,-22-21-16,21 22 0,-21-22 15,1 21-15,-1 0 0,0-21 16,-21 21-16,0 0 0,0 0 16,-21 1-16,0-22 15,-22 21-15,22-21 0,-21 0 0,-1 21 16,1-21-16,0 0 0,-1 0 16,22 0-16,-21 0 0,0 0 0,20 0 15,1 0-15,0 0 0,0-21 0,0 21 16,21-21-16,-21-1 0,21 1 15,0 0-15,0 0 16,21 0-16,0 0 16,0 21-16,0-22 0,0 22 0,1-21 15</inkml:trace>
  <inkml:trace contextRef="#ctx0" brushRef="#br0" timeOffset="22745.03">17568 3366 0,'0'21'31,"0"0"-31,-21-21 0,21 21 0,0 21 16,-21-20-16,0-1 0,21 0 0,-21 0 16,21 21-16,-22-20 0,1-1 15,21 0-15,0 0 0,-21 0 16,0 0-16,21 1 0,-21-22 15,21-22 32,0 1-47,0-21 0</inkml:trace>
  <inkml:trace contextRef="#ctx0" brushRef="#br0" timeOffset="22925.93">17484 3133 0,'0'0'0,"0"-21"0,0-1 0,0 1 16,0 0 0,-22 21-16,22 21 31,0 0-15,0 1-16,0-1 0,0 0 15,22-21-15,-1 21 0,-21 0 16,21 0-16</inkml:trace>
  <inkml:trace contextRef="#ctx0" brushRef="#br0" timeOffset="23509.59">18203 3577 0,'21'0'0,"-21"-42"31,0 21-31,0 0 15,0-1-15,0 1 0,0 0 16,-21 0-16,21 0 0,-21 0 0,0 21 16,0-22-16,0 22 0,-22 0 15,22 0-15,0 0 0,0 22 0,-22-22 16,22 42-16,0-21 0,-21 0 16,21 22-16,-1-22 0,1 21 0,0-21 15,21 22-15,0-22 0,0 21 16,0-21-16,0 0 0,0 1 15,0-1-15,0 0 0,21-21 16,0 21-16,22-21 0,-22 0 16,0 0-16,0 0 0,22 0 0,-22-21 15,21 0-15,0 21 0,-20-21 0,20-1 16,-21-20-16,21 21 0,-20-21 16,20-1-16,-21 1 0,0 0 0,22-22 15,-22 1-15,0-1 16,0-21-16,0 22 0,0-22 0,1 22 0,-1-1 15,0 1-15,-21-1 16,21 1-16,-21 20 0,0 22 0,0-21 16,-21 84-1,0 1-15,0-1 16,-1 0-16,1 22 0,0-1 16,0 1-16,0-1 0,0 1 0,-1-1 15,1 22-15,21-43 0,0 22 16,-21-1-16,21-20 0,-21-1 0,21 0 15,0 1-15,0-22 0,0 21 0,0-21 16,0 0-16,0 1 0,21-22 16,0 21-16,0-21 0,1 0 15,-1 0-15,0 0 0,21-21 16,-21-1-16,22 1 0</inkml:trace>
  <inkml:trace contextRef="#ctx0" brushRef="#br0" timeOffset="23869.38">18817 3493 0,'0'0'0,"-21"0"0,21 21 15,0 0-15,21-21 32,0 0-32,0 0 0,1 0 15,-1 0-15,0 0 0,0-21 16,21 21-16,-20-21 0,-1-1 15,0 22-15,0-21 0,-21 0 16,0 0-16,0 0 0,0 0 0,0-1 16,0 1-16,-21 21 0,0 0 15,0 0-15,-1 0 0,-20 0 0,0 0 16,21 21-16,-22 22 0,1-22 0,21 21 16,-22 1-16,22-22 0,0 21 15,0-21-15,0 22 0,21-22 0,0 21 16,0-21-16,0 0 15,0 1-15,21-1 0,0-21 16,21 0-16,-20 0 0,-1 0 0,21 0 16,0 0-16,-20 0 0,20 0 15,-21 0-15,21-21 0,-20-1 0</inkml:trace>
  <inkml:trace contextRef="#ctx0" brushRef="#br0" timeOffset="24320.12">20172 2773 0,'21'0'0,"-42"0"0,42 21 16,-42 21-1,0-20-15,-1 20 0,22 0 0,-21 1 16,0 20-16,0 1 0,0-22 0,21 21 16,-21 1-16,-1-22 0,1 1 15,0 20-15,0-21 0,21-20 0,-21 20 16,21 0-16,-21-21 0,21 1 16,0-1-16,0 0 0,0 0 15,0-42 16,0 0-31</inkml:trace>
  <inkml:trace contextRef="#ctx0" brushRef="#br0" timeOffset="24975.75">19621 3281 0,'0'0'0,"-42"0"31,63 0-31,0 0 15,1 0-15,20 0 0,0 0 0,1 0 16,-1 0-16,21 0 0,1 0 0,-1 0 16,1 0-16,21-21 0,-1 0 15,1-1-15,0 1 0,-1 0 16,1 0-16,-22 0 0,22 0 16,-43-1-16,22-20 0,-22 21 0,1-21 15,-1 20-15,-21-20 0,0 0 16,0-1-16,-21 1 0,0 21 0,0-21 15,0 20-15,-21 1 0,0 0 16,0 21-16,0 0 0,-22 0 0,22 0 16,-21 21-16,21 22 0,-22-1 15,22 0-15,0 1 0,-21-1 0,21 21 16,-1-20-16,-20 20 0,21 1 0,0-1 16,0 1-16,-1-22 0,1 22 15,0-22-15,0 0 0,0 1 16,0-1-16,21 0 0,0-21 15,0 1-15,-22-1 0,22 0 0,0 0 16,-21 0-16,21-42 31,0 0-15,21 0-16,1 0 0,-1-1 16,0-20-16,21 21 0,-21-21 0,1 20 15,20-20-15,0 21 0,1-21 16,-1 20-16,0 1 0,-21 21 15,22-21-15,-22 21 0,21 0 0,-21 0 16,1 21-16,-22 0 0,0 1 16,0-1-16,0 0 0,0 0 0,0 0 15,0 22-15,0-22 0,0 0 16,0 0-16,-22 0 0,22 0 0,0 1 16,-21-1-16,21 0 0,-21 0 15,21 0 1,21-21-1,0 0 1,1-21-16,-22 0 0,21 0 0,0 0 16,0-1-16</inkml:trace>
  <inkml:trace contextRef="#ctx0" brushRef="#br0" timeOffset="25331.81">21145 3471 0,'0'22'15,"22"-22"1,-1 0 0,0 0-16,0 0 0,0 0 15,0 0-15,1-22 0,20 1 0,-21 21 16,21-21-16,-20 0 0,20 21 16,-21-21-16,0 0 0,0-1 0,1 1 15,-22 0-15,0 0 16,0 0-16,-22 21 0,1 0 15,-21 0-15,0 0 0,20 0 0,-20 21 16,0 0-16,-1 0 0,1 0 16,21 22-16,-21-22 0,20 21 0,1 1 15,0-22-15,0 21 0,21-21 16,-21 0-16,21 22 0,0-22 0,0 0 16,0 0-16,21-21 0,0 21 15,0-21-15,0 0 0,1 0 0,-1 0 16,21 0-16,-21 0 0,22 0 0,-1 0 15,-21 0-15,21-21 0,1 0 16,-1 0-16</inkml:trace>
  <inkml:trace contextRef="#ctx0" brushRef="#br0" timeOffset="26043.89">22267 2900 0,'0'0'0,"-21"0"0,0 0 0,21 21 0,0 0 31,21-21-15,0 0-16,22 0 0,-1 0 16,0 0-16,1 0 0,20 0 0,1 0 15,-1-21-15,1 0 0,-1 21 16,1-21-16,-1 0 0,-21-1 0,1 22 16,-1-42-16,-21 21 0,0 0 15,-21 0-15,0-1 0,0-20 0,-21 21 16,0 0-16,-21 0 0,-1-1 15,-20 22-15,-1 0 0,1 0 16,-1 0-16,-20 0 0,20 22 0,1-1 16,-1 21-16,1 0 0,-1 1 15,22-1-15,0 0 0,20 1 0,1-1 16,0 0-16,21-20 0,0 20 16,0-21-16,0 21 0,21-20 0,0-1 15,1 0-15,20 0 0,0 0 16,1-21-16,20 21 0,-21-21 15,22 0-15,-1 0 0,-20 0 0,20 0 16,-20 0-16,-1 0 0,0 0 0,-21-21 16,1 21-16,-1-21 0,-21 0 15,-21 21-15,-1-21 16,-20 21-16,21 0 0,-43 0 0,22 0 16,-21 0-16,-1 21 0,22 0 15,-22 0-15,22 0 0,-22 22 0,22-22 16,0 21-16,21 1 0,-22-22 15,22 21-15,0-21 0,21 22 0,0-22 16,0 0-16,0 21 0,0-21 16,21 1-16,21-22 0,-20 21 0,20 0 15,0-21-15,22 0 0,-22 0 16,22 0-16,-1 0 0,1 0 16,-1 0-16,-21 0 0,22 0 0,-22-21 15,1 0-15,-1-1 0,0 1 16</inkml:trace>
  <inkml:trace contextRef="#ctx0" brushRef="#br0" timeOffset="26251.99">23029 3239 0,'21'21'31,"-21"0"-31,0 0 16,0 0-16,22 22 0,-22-22 0,21 0 15,-21 0-15,21 21 16,-21-20-16,0-1 0,0 0 0,21 0 15,-21 0-15,21 0 0,0 1 16,1-22 0,-1 0-1,-21-22 1</inkml:trace>
  <inkml:trace contextRef="#ctx0" brushRef="#br0" timeOffset="26468.15">23368 3196 0,'-21'0'16,"0"21"-16,-1 1 15,1-1-15,-21 0 0,21 0 0,-22 0 16,22 22-16,-21-22 0,21 0 16,-22 21-16,1-21 0,21 1 0,0-1 15,0 0-15,-1 0 0,1 0 16,21 0-16,0 1 0,0-1 15,21 0-15,1-21 0,-1 0 16,0 0-16,0 0 0,21 0 16</inkml:trace>
  <inkml:trace contextRef="#ctx0" brushRef="#br0" timeOffset="26764.81">24003 3281 0,'0'0'0,"0"-21"0,-42-64 32,20 85-32,1 0 0,0 0 15,0 0-15,-21 0 0,20 21 0,-20 0 16,21 1-16,-21-1 0,20 21 16,1 0-16,-21 1 0,21-22 0,21 21 15,-21 1-15,21-1 16,0-21-16,0 21 0,0-20 0,0-1 15,0 0-15,21 0 0,0 0 0,0-21 16,0 21-16,22-21 0,-1 0 16,-21 0-16,21 0 0,1 0 0,-1 0 15,0-21-15,1 21 0,-1-21 16,0 0-16,-20 0 0,20 0 0,-21-1 16</inkml:trace>
  <inkml:trace contextRef="#ctx0" brushRef="#br0" timeOffset="27464.46">24299 3408 0,'0'0'0,"0"21"16,-21 0-16,0-21 0,21 21 0,0 1 15,0-1 1,21-21 0,0 0-1,0 0-15,1 0 0,20 0 0,-21 0 16,0-21-16,0-1 0,22 1 15,-22 21-15,0-21 0,0-21 0,0 21 16,-21-1-16,0 1 0,0-21 0,0 21 16,0 0-16,0-1 0,0 1 15,0 0-15,-21 21 0,0 0 16,-21 0-16,21 0 16,-1 0-16,-20 21 0,21 22 0,-21-22 15,20 21-15,1-21 0,0 22 0,0-1 16,0 0-16,0-21 0,21 22 15,-22-1-15,22-21 0,0 0 0,0 1 16,0 20-16,22-42 0,-1 21 16,0 0-16,21-21 0,-21 0 0,22 0 15,-1 0-15,-21 0 0,22 0 16,-1 0-16,0 0 0,1 0 0,-1-21 16,0 0-16,1 0 0,-1-22 0,0 22 15,1-42-15,-1 20 0,-21-20 16,21-1-16,1 1 0,-22-1 15,0-20-15,21 20 0,-20 1 16,-1-1-16,0 1 0,-21-22 0,0 43 16,0-22-16,0 22 0,0 0 15,0 20-15,0 1 0,0 0 0,-21 21 16,0 0-16,-1 0 0,1 21 16,0 0-16,0 22 0,0-22 0,-22 21 15,22 1-15,0 20 0,21-21 16,-21 22-16,0-1 0,21 1 0,-21-1 15,21 1-15,0-1 0,0 1 16,0-1-16,0-20 0,0 20 0,0-20 16,0-1-16,0 0 0,21-21 15,0 22-15,0-22 0,0 0 16,0 0-16,1-21 0,-1 21 0,21-21 16,-21 0-16,22 0 0,-22 0 15,21 0-15,-21 0 0,22 0 0,-22 0 16,21-21-16,0 0 0,-20 21 0,-1-21 15,0 0-15,0 21 0,0-21 16,-21-1-16</inkml:trace>
  <inkml:trace contextRef="#ctx0" brushRef="#br0" timeOffset="27608.38">25358 3662 0,'0'21'0,"0"-42"0,-22 63 15,1-42 1,0 0 15,0 0-15,0 0-16,0 0 0,-22 0 0,22-21 15</inkml:trace>
  <inkml:trace contextRef="#ctx0" brushRef="#br0" timeOffset="39060.94">6096 5017 0,'0'-22'16,"0"1"0,0 0-16,0 0 15,0 0 1,0 0-16,0-1 0,0 1 15,0 0-15,0 0 16,0 0 0,0 42 15,0 0-31,0 0 16,0 22-16,0-1 0,0 0 15,-21 1-15,21 20 0,-21-21 0,21 22 16,-22-22-16,22 22 0,0-22 15,-21 22-15,0-22 0,21 21 0,-21 1 16,21-22-16,0 22 0,-21-22 0,21 0 16,-21 1-16,21-1 0,-22 0 15,22-20-15,0-1 0,0 0 16,0 0-16,0 0 0,0 0 16,0-42-1,0 0 1,0 0-16,0 0 15</inkml:trace>
  <inkml:trace contextRef="#ctx0" brushRef="#br0" timeOffset="39720.56">5969 5186 0,'0'0'0,"-21"0"15,21-21-15,-21 21 0,21-21 16,-22 21-16,22-22 0,0 1 16,0 0-16,0 0 0,0 0 15,0 0-15,0-1 0,0 1 0,0 0 16,0 0-16,22-21 0,-1 20 15,0 1-15,21 0 0,-21 0 0,22 0 16,20 0-16,-20-1 0,-1 22 16,0 0-16,22 0 0,-22 22 15,0-1-15,22 0 0,-43 21 0,21-21 16,1 22-16,-22 20 0,-21-20 16,0-1-16,0 0 0,0 1 0,-21-1 15,0 21-15,-22-20 0,1-1 16,-22 0-16,22-20 0,-21 20 0,20 0 15,1-21-15,-22 22 0,22-22 0,0 0 16,-1 0-16,1-21 0,21 0 16,-21 0-16,20 0 0,-20 0 0,21 0 15,0-21-15,21 0 16,0 0-16,0 0 16,0-1-16,21 22 15,0-21-15,0 21 0,0 0 16,1 0-16,-1 0 0,21 0 0,-21 21 15,0-21-15,1 22 0,-1-1 16,0 0-16,0 21 0,0-21 0,-21 22 16,21-22-16,-21 21 0,0-21 15,22 22-15,-1-22 0,-21 21 0,21-21 16,-21 1-16,0-1 0,21 0 16,0 0-16,0 0 0,1-21 15,-1 0-15,0 0 16,0 0-16,0 0 15,0-21-15,1 0 0,-1 0 16,0 0-16,-21-22 0,0 22 16,21-21-16</inkml:trace>
  <inkml:trace contextRef="#ctx0" brushRef="#br0" timeOffset="40128.41">6604 5630 0,'0'0'0,"0"22"0,0-1 16,21-21-1,0 0-15,0 0 0,1 0 16,20 0-16,-21-21 16,0-1-16,0 22 0,1-21 0,-1 0 15,0 0-15,0 0 0,-21 0 16,21-1-16,-21 1 0,0 0 15,0 0-15,-21 21 16,0 0-16,0 0 16,0 0-16,-1 0 0,1 0 0,0 21 15,-21 0-15,21 0 0,-1 1 16,-20-1-16,21 21 0,0-21 16,0 22-16,-1-1 0,1-21 0,21 21 15,0 1-15,0-22 0,0 0 16,0 0-16,0 0 0,0 1 0,0-1 15,0 0-15,21 0 16,1-21-16,-1 0 0,21 0 0,-21 0 16,22 0-16,-1 0 0,0 0 0,1 0 15,-1 0-15,0-21 0,1 21 16,-1-21-16</inkml:trace>
  <inkml:trace contextRef="#ctx0" brushRef="#br0" timeOffset="40636.12">7472 5567 0,'0'0'0,"-21"-64"31,-1 64-31,1 0 16,0 0-16,0 0 0,0 0 0,0 22 16,-1-1-16,22 0 0,-21 0 15,0 0-15,0 22 0,21-22 0,-21 21 16,0 0-16,-1 1 0,22-22 0,0 21 15,-21 1-15,21-22 16,0 0-16,0 0 0,0 0 0,0 0 0,0 1 16,0-1-1,21-21-15,1 0 0,-1 0 16,21-21-16,-21-1 0,0 22 16,1-21-16,-1 0 0,0 0 15,0-21-15,0 20 0,-21-20 0,21 0 16,1 21-16,-1-22 0,-21 1 15,21 21-15,-21-22 0,21 22 0,-21 0 16,21 21-16,-21-21 0,0 42 31,0 0-31,0 0 16,0 1-16,0 20 0,0-21 16,-21 0-16,21 22 0,0-1 0,0-21 15,0 21-15,0-20 0,0-1 0,0 0 16,0 21-16,0-21 0,0 1 15,21-1-15,0-21 0,1 21 0,-1-21 16,0 0-16,21 21 0,-21-21 16,1 0-16,20 0 0,0 0 0,-21 0 15,22 0-15,-22-21 0,21 0 0,1 21 16,-22-21-16,21-1 0</inkml:trace>
  <inkml:trace contextRef="#ctx0" brushRef="#br0" timeOffset="41256.76">8403 5757 0,'0'0'16,"0"-21"-16,0 0 0,0 0 16,0 0-16,0 0 0,0-1 15,0 1-15,-21 21 0,0 0 16,0 0-16,-1 0 16,1 0-16,0 21 0,0-21 15,0 22-15,0-1 0,-1 21 16,1-21-16,0 0 0,21 22 15,-21-22-15,0 21 0,0-21 0,21 1 16,-22 20-16,22-21 0,0 0 16,0 0-16,0 1 0,0-1 0,0 0 15,22-21-15,-1 0 0,0 0 16,0 0-16,0 0 0,0 0 16,1 0-16,-1 0 0,0 0 0,0-21 15,0 0-15,0-1 0,1 1 16,-1 0-16,-21 0 0,21-21 0,0-1 15,-21 1-15,21 0 0,-21-22 0,21 22 16,1-22-16,-22 22 0,21-22 16,0 1-16,-21 21 0,21-22 0,0 1 15,0 20-15,1-20 16,-22 20-16,21 1 0,-21-21 0,21 41 16,-21-20-16,21 0 0,-21 21 0,0-1 15,0 1-15,-21 42 31,0 22-31,0-1 0,21 0 16,-22 1-16,1 20 0,0 1 0,21-1 16,-21 1-16,0-1 0,21 1 15,0-1-15,-21 1 0,21-1 0,-22-20 16,22 20-16,0-21 0,0 1 0,0-1 16,0 0-16,22-20 0,-1 20 15,0-21-15,0 0 0,0 0 16,22-21-16,-22 22 0,21-22 0,0 21 15,-20-21-15,20 0 0,0 0 16,1 0-16,-1 0 0,0-21 0,1-1 16,-1 22-16,-21-21 0,21 0 15,1 0-15,-22 0 0,0 0 0,0-1 16,0 1-16,1-21 0</inkml:trace>
  <inkml:trace contextRef="#ctx0" brushRef="#br0" timeOffset="42033.32">3027 5525 0,'-21'0'0,"-1"0"16,1 0-16,0 0 0,0 0 0,0 0 15,0 0-15,-1 0 0,-20 0 16,21 0-16,0 0 0,-22 0 0,22 0 16,-21 0-16,0 0 0,20 0 15,-20 0-15,21 0 0,0 0 0,42 0 31,0 0-15,21 0-16,1 0 0,-1 0 16,22 0-16,-1 0 0,1 0 15,-1 0-15,22 0 0,-1 0 16,1 0-16,0 0 0,21 0 0,21-22 16,-22 22-16,1 0 0,0-21 0,0 21 15,0 0-15,-22 0 0,22-21 16,-21 21-16,-22 0 0,22 0 0,-43 0 15,22 0-15,-43 0 0,21 0 16,-20 0-16,-44 0 16,1 0-1,0 0-15,0 0 0,-21 0 0,20 0 16,-20 0-16,21 0 0,-21 0 16,20 0-16,-20 0 0,0 0 15,-1 0-15</inkml:trace>
  <inkml:trace contextRef="#ctx0" brushRef="#br0" timeOffset="42508.11">2646 5630 0,'0'0'16,"-43"0"-16,22 0 0,0 0 0,0 0 15,0 0-15,0 0 0,-1 0 0,1 0 16,21-21-16,43 21 31,-22 0-15,21 0-16,0 0 0,1 0 15,20 0-15,1 0 0,-1 0 16,1 0-16,-1 0 0,1 0 0,20 0 16,-20 0-16,21 0 0,-1 0 15,1 0-15,21 0 0,-22 0 0,1 0 16,0 0-16,-22-21 0,22 21 16,-22 0-16,-20 0 0,-1 0 0,0 0 15,1-21-15,-22 21 0,21 0 16,-21 0-16,1 0 15,-22-21-15,0 0 32,0-1-1</inkml:trace>
  <inkml:trace contextRef="#ctx0" brushRef="#br0" timeOffset="43060.79">4233 5080 0,'0'21'47,"0"0"-47,0 1 15,0-1-15,0 0 0,21 0 0,1 0 16,-1 0-16,-21 1 0,42-1 16,-21 0-16,0 0 0,22 0 0,-1 0 15,0 1-15,1-1 0,-1 0 16,0 0-16,22-21 0,-22 21 0,1-21 15,-1 0-15,0 0 0,1 21 16,-1-21-16,-21 0 0,21 0 16,-20 0-16,-1 0 0,-42 0 31,-1 0-31,-20 0 16,21 0-16,-43 0 0,22 22 0,-21-1 15,-1 0-15,1 0 0,-1 0 16,1 22-16,-1-22 0,-21 21 0,43 0 15,-21 1-15,20-1 0,-20 0 16,20-20-16,22 20 0,-21-21 0,0 21 16,20-20-16,1-1 0,0 0 15,0 0-15,0-21 0,21 21 0,0 0 16</inkml:trace>
  <inkml:trace contextRef="#ctx0" brushRef="#br0" timeOffset="46196.04">3048 8276 0,'-21'-21'0,"0"21"0,-1 0 16,1 0-16,21-21 0,-21 21 0,0-21 16,0 21-16,0 0 0,-22 0 15,22 0-15,0 0 0,-21 0 0,-1 0 16,1 0-16,0 0 0,-1 0 15,1 0-15,0 0 0,-1 0 0,22 0 16,-21 0-16,21 0 0,21 21 16,42-21-1,-21 0-15,21 0 16,22 0-16,-1 0 0,1 0 16,-1 0-16,22 0 0,0 0 15,-1 0-15,22 0 0,-21 0 0,42 0 16,-21-21-16,0 21 0,-1 0 0,1 0 15,0-21-15,-21 21 0,-1 0 16,1 0-16,0-22 0,-1 22 0,-20 0 16,-1 0-16,-20 0 0,-1 0 15,0 0-15,-20 0 0,-44 0 32,1 0-32,0 0 0,0 0 0,0 0 15,0 0-15,-22 0 0,22 0 16,-21 0-16,21 0 0,-22 0 15,22 0-15,-21 0 0,-1 0 0</inkml:trace>
  <inkml:trace contextRef="#ctx0" brushRef="#br0" timeOffset="46599.8">2752 8403 0,'0'0'0,"-22"0"0,1 0 16,0 0-1,42 0 1,0 0-16,1 0 16,-1 0-16,21-21 0,0 21 15,1 0-15,20 0 0,1 0 0,-1 0 16,1 0-16,20 0 0,1 0 15,0 0-15,-1 0 0,22 0 0,-21 0 16,0 0-16,-22-21 0,22 21 16,-22 0-16,22 0 0,-22 0 0,1 0 15,-1-21-15,1 21 0,-1 0 16,1 0-16,-22 0 0,1 0 16,-1 0-16,-21 0 0,0 0 0,0 0 15,-21-21-15,0-1 31,-21 22-31,0 0 0,21-21 16,-21 21-16,0-21 0,0 0 16,-1 0-16</inkml:trace>
  <inkml:trace contextRef="#ctx0" brushRef="#br0" timeOffset="47113.77">4318 7789 0,'-42'0'31,"42"22"-31,0-1 0,0 0 16,0 0-16,0 0 0,0 0 16,0 1-16,21-1 0,0 0 0,0 0 15,0 0-15,0 0 0,22 1 16,-22 20-16,21-42 0,-21 21 0,22 0 15,-22 0-15,21 1 0,1-22 16,-22 0-16,21 21 0,0-21 16,-20 0-16,20 0 0,-21 0 0,0 0 15,0 0 1,-42 21 0,0-21-1,0 0-15,0 21 0,-22-21 0,22 21 16,-21 0-16,0 1 0,-1-1 0,-20 0 15,20 0-15,1 0 0,0 0 16,-1 22-16,1-22 0,0 21 0,-1-21 16,1 22-16,21-22 0,-21 21 15,20-21-15,1 1 0,0 20 0,0-21 16,21 0-16,0 0 0,-21 1 16,21-1-16,0 0 15,0-42 48,0 0-48</inkml:trace>
  <inkml:trace contextRef="#ctx0" brushRef="#br0" timeOffset="50621.36">6265 7705 0,'21'-21'0,"-21"-1"16,22 22-16,-22-21 15,0 0-15,0 0 0,0 0 16,0 0-16,0-1 0,0 1 15,-22 0-15,22 0 0,-21 0 0,0 0 16,0 21-16,0 0 0,0-22 16,-1 22-16,1 0 0,0 0 0,0 22 15,-21-1-15,20 0 0,-20 0 0,0 21 16,21 1-16,-22-22 16,22 21-16,-21 22 0,21-22 0,-22 22 15,22-1-15,0 1 0,21-1 16,-21-21-16,21 22 0,-21-1 0,21-20 15,0 20-15,0-20 0,0-1 0,0-21 16,21 21-16,0-20 0,21-1 16,-21 0-16,22-21 0,-22 21 0,21-21 15,1 0-15,-1 0 0,0 0 0,1 0 16,-1-21-16,0 21 0,1-21 16,-22 0-16,21-1 0,0 1 0,1 0 15,-22 0-15,21-21 0,1 20 16,-22-20-16,0 0 0,0-1 15,0 22-15,0-21 0,1 0 0,-1 20 16,-21 1-16,21-21 0,-21 21 16,0 0-16,0 42 15,-21 0 1,21 0-16,-21 0 0,21 22 16,-22-22-16,22 21 0,0-21 0,0 22 15,0-22-15,0 0 0,0 0 16,0 21-16,0-20 0,0-1 0,0 0 15,0 0-15,22-21 16,-1 0-16,0 0 16,21 0-16,-21 0 0,1 0 15,-1 0-15,0-21 0,0 0 0,0 21 16,0-21-16,-21-1 0,0-20 16,0 21-16,0 0 0,0 0 0,0-22 15,0 22-15,0-21 0,-21 21 16,0-1-16,0 1 0,0 0 0,0 0 15,-1 21-15,1-21 0,0 21 16,21-21 0,21-1-1,0 22-15,1 0 16,20 0-16,0-21 0,1 21 16,-1-21-16,0 21 0,1 0 0,-1 0 15,0 0-15,1 0 0,-1 0 16,-21 0-16,21 21 0,-20 0 0,-1 1 15,0-1-15,0 0 0,0 0 16,-21 0-16,0 22 0,0-22 0,0 21 16,0-21-16,0 0 0,0 22 0,0-22 15,0 0-15,0 0 0,-21 0 16,21 1-16,0-1 0,-21 0 0,21 0 16,-21-21 15,21-21-31,0 0 15,0 0-15,0-1 0,0 1 0,0 0 16,0-21-16,0-1 0,21 22 16,0-21-16,-21 0 0,21-1 0,0 22 15,1-21-15,-1 21 0,0-1 16,0 1-16,21 21 0,-20 0 0,-1 0 16,0 0-16,21 0 0,-21 0 0,1 21 15,-1 1-15,0-1 0,0 0 16,0 21-16,0-21 0,-21 22 0,0-22 15,0 0-15,0 21 0,0-20 0,0-1 16,0 21-16,0-21 16,0 0-16,0 1 0,0-1 15,-21-21 1,0 0-16,21-21 16,0-1-16,0 1 15,0 0-15,0 0 0,0-21 16,0 20-16,21-20 0,0 0 0,1 21 15,-1-22-15,21 1 0,-21 21 0,22 0 16,-1-1-16,0 1 0,-21 0 16,22 21-16,-1 0 0,-21 0 0,22 0 15,-22 21-15,0 0 0,0 1 16,0 20-16,0-21 0,-21 21 0,0 1 16,0-22-16,0 21 0,0 1 15,0-22-15,-21 21 0,0-21 16,0 0-16,21 22 0,-21-22 0,21 0 15,-21-21-15,21 21 0,21-21 32,0-21-17,0 0-15,0 0 0,0 0 0</inkml:trace>
  <inkml:trace contextRef="#ctx0" brushRef="#br0" timeOffset="50968.26">8721 7853 0,'0'0'0,"-64"-21"15,43 21-15,0 0 16,0 0-16,-1 21 0,1 0 0,21 0 16,-21 0-16,21 22 0,-21-1 15,21 0-15,-21 1 0,21 20 0,0 1 16,0-1-16,-21 1 0,-1-1 15,22 1-15,-21 20 0,21-20 16,0 21-16,-21-22 0,0 22 0,21-1 0,-21-20 16,21 21-16,0-22 15,-21 1-15,21-1 0,-22-21 0,1 22 16,21-22-16,0 1 0,0-1 0,-21 0 16,21-21-16,-21 1 0,21-1 0,0-42 31,0-1-31,0 1 15,21-21-15,-21 21 0,21-22 0,0 1 16,-21-21-16,22 20 0,-1-20 16</inkml:trace>
  <inkml:trace contextRef="#ctx0" brushRef="#br0" timeOffset="51296.17">8509 8149 0,'0'0'0,"0"-42"0,0 0 0,0-1 0,0 22 15,21-21-15,-21 21 0,21-22 0,0 22 16,1 0-16,-1-21 0,21 20 16,-21 1-16,22 0 0,-1 21 0,0 0 15,-21 0-15,22 0 0,-1 0 16,-21 0-16,0 21 0,1 0 0,-1 22 16,-21-22-16,0 21 0,0-21 15,0 22-15,-21-22 0,-1 21 16,-20-21-16,0 22 0,21-22 0,-22 0 15,1 21-15,0-20 0,-1-22 0,22 21 16,-21 0-16,21-21 0,-22 0 16,22 21-16,0-21 0,0 0 15,42 0 17,0 0-32,0-21 15,0 21-15,1 0 0,20-21 16</inkml:trace>
  <inkml:trace contextRef="#ctx0" brushRef="#br0" timeOffset="51796.48">9440 7853 0,'0'0'0,"0"-21"0,21 0 0,-21-1 0,0 1 16,0 0-16,-21 21 15,0 0 1,0 0-16,0 0 0,0 21 0,-1 0 16,1 1-16,0-1 0,0 21 0,-21-21 15,20 22-15,1-1 0,0-21 16,0 21-16,0 1 0,0-22 16,21 21-16,0-21 0,0 1 0,0-1 15,0 0-15,0 0 16,21-21-16,0 0 0,0 0 15,0 0-15,22-21 0,-22 0 16,0 0-16,0-1 0,0 1 16,0 0-16,22-21 0,-43 21 0,21-22 15,0 22-15,0-21 0,0 21 16,-21-1-16,0 1 0,0 0 0,0 0 16,0 42 15,0 0-31,0 0 0,0 1 15,0-1-15,0 21 0,-21-21 0,21 0 16,0 22-16,0-22 0,0 0 16,0 21-16,0-20 0,0-1 0,21-21 15,-21 21-15,22 0 0,-1-21 16,0 0-16,0 0 0,0 0 16,0 0-16,1 0 0,-1 0 0,0-21 15,0 0-15,0 0 0,0-1 0,1 1 16</inkml:trace>
  <inkml:trace contextRef="#ctx0" brushRef="#br0" timeOffset="52156.28">9779 7832 0,'21'-43'16,"0"43"0,0 0-16,1 0 0,-1 0 15,0 0-15,21 0 0,-21 0 16,1 0-16,-1 22 0,0-22 0,0 21 15,0 0-15,0 0 0,1 0 16,-1 22-16,-21-22 0,21 0 0,-21 21 16,0-21-16,0 1 0,0-1 0,0 0 15,-21 0-15,0 0 0,-1 0 16,1-21-16,0 22 0,0-22 16,0 0-16,21-22 15,0 1 1,0 0-16,0-21 0,0 21 15,0-1-15,21-20 0,0 21 0,-21-21 16,21 20-16,0-20 0,1 21 16,-1-21-16,21 20 0,-21 1 0,0 0 15,1 21-15,-1-21 0,0 21 0,0 0 16,21 0-16,-20 0 16,-1 0-16,0 0 15,-21 21-15</inkml:trace>
  <inkml:trace contextRef="#ctx0" brushRef="#br0" timeOffset="52557.04">10520 7938 0,'0'0'0,"0"21"0,21-21 0,-21 21 16,21-21-1,0 0-15,0 0 16,1 0-16,-22-21 0,21 21 15,0-21-15,0-1 0,0 22 16,0-21-16,1 0 0,20 0 0,-21 0 16,0 0-16,0-1 0,-21 1 15,22 0-15,-22 0 0,0 0 0,0 0 16,0-1-16,-22 1 16,1 21-16,-21 0 0,21 0 15,0 0-15,-22 21 0,22 1 0,-21-22 16,21 42-16,-22-21 0,22 0 15,0 22-15,0-22 0,0 21 0,-1 0 16,1-20-16,21 20 0,0 0 0,0-21 16,0 1-16,0 20 0,0-21 15,21 0-15,1 0 0,20-21 16,-21 22-16,21-22 0,1 0 0,-1 0 16,0 0-16,1 0 0,-1-22 15,0 22-15,1-21 0,-1 0 0,0 0 16,1-21-16,-22 20 0,21-20 0</inkml:trace>
  <inkml:trace contextRef="#ctx0" brushRef="#br0" timeOffset="53995.62">10880 5398 0,'0'0'0,"-22"0"0,1 0 0,0 0 16,0 0-16,0 0 0,-22 0 15,22 0-15,0 0 0,0 0 0,0 0 16,42 0 15,0 0-31,0 0 0,22 0 0,20 0 16,-21 0-16,43 0 0,-21 0 0,20 0 16,-20 0-16,20 0 0,1 0 15,0 0-15,-22 0 0,22 0 0,0 0 16,-1 0-16,1-22 0,0 22 15,-22 0-15,22 0 0,-22 0 0,1 0 16,-1 0-16,-20-21 0,-1 21 0,0 0 16,-21 0-16,1 0 0,-1-21 15,-21 0-15</inkml:trace>
  <inkml:trace contextRef="#ctx0" brushRef="#br0" timeOffset="54384.31">12150 5101 0,'0'0'0,"-22"0"16,22 21 15,22-21-15,-1 22-16,0-1 0,0-21 15,0 0-15,22 21 0,-22-21 0,21 0 16,-21 0-16,22 21 0,-22-21 16,21 0-16,-21 0 0,0 0 0,22 21 15,-22-21-15,-21 21 16,0 1-16,0-1 16,-21 0-16,0 0 0,-1 0 15,-20 0-15,21 1 0,-21 20 0,-1-21 16,-20 21-16,20 1 0,1-22 15,0 21-15,-1 1 0,1-22 0,21 21 16,-21-21-16,20 0 0,1 1 16,0-1-16,21 0 0,0 0 15,21-21 1,0 0-16,22-21 0</inkml:trace>
  <inkml:trace contextRef="#ctx0" brushRef="#br0" timeOffset="56044.12">13610 5757 0,'0'0'0,"0"22"16,0-44 15,21 1-31,0 0 0,1 0 16,-1-21-16,21 20 16,-21 1-16,0-21 0,1 21 0,20-22 15,-21 1-15,0 0 0,22-1 16,-22-20-16,0-1 0,21 22 0,-21-21 15,1-22-15,-1 21 0,0 1 16,0 21-16,0-22 0,-21 22 16,0 21-16,0-22 0,0 22 0,-21 21 15,0 0 1,0 21-16,0 0 0,-1 22 0,1-1 16,0 0-16,0 22 0,0-22 15,0 22-15,21-1 0,-22 1 0,1-1 16,0 1-16,21-1 0,0-20 0,0 20 15,0-21-15,0 1 0,0-1 16,0 0-16,0 1 0,21-22 0,0 0 16,22 0-16,-22 0 0,21 1 0,1-22 15,-1 0-15,0 0 16,1 0-16,-1 0 0,21-22 0,-20 1 16,-1 0-16,0 0 0,1 0 15,-22-22-15,21 1 0,-21 21 0,1-21 16,-1-1-16,0 22 0,-21-21 0,21 21 15,-21-1-15,0 1 0,0 0 16,0 0-16,-21 21 16,0 0-1,0 21-15,21 0 0,0 0 16,-22 1-16,22 20 0,-21-21 0,21 0 16,0 22-16,0-22 0,0 21 15,0-21-15,0 0 0,0 1 0,0 20 16,21-21-16,-21 0 0,22-21 15,-1 21-15,0 1 0,0-22 16,0 0-16,22 0 0,-22 0 0,0 0 16,21 0-16,-21 0 0,22-22 15,-1 1-15,-21 0 0,22-21 0,-22 21 16,21-22-16,-21 1 0,22-22 0,-1 22 16,-21-21-16,21-1 0,-20 1 15,20-1-15,-21 1 0,0-1 0,0 1 16,1-1-16,-1 22 0,-21-1 15,0 1-15,0 21 0,0 0 0,0 0 16,0-1-16,-21 44 31,-1-1-31,22 21 0,-21 0 16,0 1-16,0-1 0,21 0 16,-21 22-16,0-22 0,-1 22 0,22-1 15,0-20-15,0-1 0,-21 21 0,21-20 16,0-1-16,0 0 0,0 1 15,0-22-15,0 21 0,0-21 0,21 1 16,-21-1-16,22 0 0,-1 0 16,0-21-16,0 0 0,21 0 0,-20 0 15,-1 0-15,21 0 0,-21 0 0,22-21 16,-1 0-16,-21 0 0,21-1 16,-20-20-16,-1 21 0,21-21 15,-21-1-15,0 1 0,1 0 16,-1-22-16,0 22 0,0-1 0,0 1 15,0 0-15,-21-1 0,0 1 0,0 0 16,0-1-16,22 1 0,-22 0 16,0 21-16,0-22 0,0 22 0,0 0 15,0 0-15,0 0 0,0-1 16,-22 22 0,1 22-1,21-1-15,0 21 16,-21 0-16,21 1 0,-21-1 0,0 22 15,21-1-15,0 1 0,-21-1 16,21-21-16,-22 22 0,22-1 0,-21-20 16,21 20-16,0-20 0,0-1 15,0 0-15,0 1 0,0-1 0,0-21 16,0 21-16,21-20 0,1-1 0,-1-21 16,0 21-16,0-21 0,0 0 15,0 0-15,22 0 0,-22 0 0,21 0 16,-21-21-16,22 0 0,-1-1 15,0 1-15,1 0 0,-1 0 16,-21-21-16,22 20 0,-1-20 0,-21 21 16,0-21-16,0 20 0,1 1 15,-22 0-15,0 0 0,0 0 16,0 42 15,-22 0-31,22 0 0,-21 0 0,21 1 16,0-1-16,0 0 0,0 0 15,0 0-15,0 22 0,0-22 0,0 0 16,0 0-16,0 0 0,0 0 16,21 1-16,1-22 15,-1 0-15,0 0 0,21 0 16,-21 0-16,1 0 0,20 0 0,0 0 16,-21-22-16,22 1 0,-1-21 15,0 21-15,1-22 0,-1 1 0,0 0 16</inkml:trace>
  <inkml:trace contextRef="#ctx0" brushRef="#br0" timeOffset="56379.93">14711 5101 0,'63'21'31,"-20"-21"-31,20 0 0,-21 0 0,22 0 16,21 0-16,-1-21 0,1 21 0,0-21 15,-1 21-15,22-21 0,-21 21 16,21-21-16,-22 0 0,1-1 16,0 22-16,-1-21 0,-20 0 15,-1 21-15,-20-21 0,-22 0 0,-21 0 16,0-1-16</inkml:trace>
  <inkml:trace contextRef="#ctx0" brushRef="#br0" timeOffset="56637.22">14732 4763 0,'0'0'0,"0"-22"16,21 22 15,0 0-31,0 0 16,1 0-16,-1 22 0</inkml:trace>
  <inkml:trace contextRef="#ctx0" brushRef="#br0" timeOffset="57084.37">16023 5080 0,'0'-42'16,"0"21"-16,0-1 16,0 1-16,0 42 31,0 1-31,0 20 0,-21 0 0,0 22 16,21-22-16,-21 22 15,-1-22-15,1 21 0,21 1 0,-21-22 16,0 22-16,0-22 0,21 0 0,0 1 15,-21-1-15,21-21 0,-22 22 16,22-22-16</inkml:trace>
  <inkml:trace contextRef="#ctx0" brushRef="#br0" timeOffset="57548.54">16319 5567 0,'0'0'0,"22"0"0,-1 0 16,0 0-16,0 0 0,0 0 15,0-21-15,1 21 0,20-21 16,-21-1-16,0 22 0,0-21 0,1 0 16,-1 0-16,0 0 0,0 0 0,-21-1 15,0 1-15,0 0 0,0 0 16,-21 21-16,0 0 15,-22 0-15,22 21 0,-21 0 16,21 22-16,-22-22 0,22 21 0,-21 0 16,21 1-16,0-22 0,-1 21 0,1 1 15,21-1-15,0-21 0,0 0 16,0 22-16,21-22 16,22 0-16,-22-21 0,21 0 0,1 0 15,-1 0-15,0 0 0,1 0 16,-1 0-16</inkml:trace>
  <inkml:trace contextRef="#ctx0" brushRef="#br0" timeOffset="60732.02">13716 5249 0,'0'0'0,"0"22"0,21-22 0,0 0 15,0 21-15,1-21 0,20 21 0,0-21 16,1 0-16,20 0 0,1 0 15,20 0-15,1 0 0,0 0 0,20 0 16,-20 0-16,42 0 0,-21 0 16,21 0-16,0 0 0,21 0 0,-21 0 15,-21 0-15,0 0 0,0 0 16,-1 0-16,-20 0 0,-21 0 0,-1 0 16,1 0-16,-22 0 0,0 0 0,-21 0 15,1 0-15,-44 0 31,1 0-31,0 0 0,-21 0 0,21 0 16,-22 21-16,1-21 0,-22 0 16,22 0-16,-43 0 0,22 0 0,-22 0 15</inkml:trace>
  <inkml:trace contextRef="#ctx0" brushRef="#br0" timeOffset="60975.86">14330 5588 0,'0'0'0,"-21"21"0,-22 43 31,86-64-31,-22 21 0,21-21 16,22 0-16,-22 0 0,21 0 15,22 0-15,-21 0 0,20 0 0,22 0 16,0 0-16,0 0 0,0 0 0,-1 0 16,1 0-16,0 0 0,0 0 15,0 0-15,-22 0 0,1 0 0,-21 0 16,-1 0-16,1 0 0,-22-21 15,0 21-15,1 0 0,-22 0 0,0 0 16,-21-21-16,0-1 0,0 1 16</inkml:trace>
  <inkml:trace contextRef="#ctx0" brushRef="#br0" timeOffset="61821.01">17738 5652 0,'0'0'0,"21"0"15,0-22 1,0 1-16,-21 0 16,21 0-16,0-21 0,-21 20 15,22-20-15,-1 0 0,0 21 0,0-43 16,0 22-16,22-22 0,-22 1 16,0-1-16,0 1 0,21-22 0,-20 22 15,-1-1-15,0 22 0,-21-1 16,0 1-16,21 0 0,-21 21 0,0-1 15,-21 22 1,0 22-16,0 20 0,21-21 16,-22 21-16,1 22 0,0-22 0,0 22 15,0-1-15,0 1 0,-1-1 16,22 1-16,0-22 0,-21 22 16,21-22-16,0 0 0,0 1 15,0-1-15,0 0 0,0 1 0,0-22 16,21 21-16,1-21 0,-1 0 0,0-21 15,21 22-15,-21-22 0,22 0 16,-22 0-16,21 0 0,1 0 0,-1-22 16,0 1-16,-21 0 0,22 0 15,-1 0-15,0 0 0,-20-22 0,-1 22 16,21-21-16,-21-1 0,0 22 16,-21-21-16,22 21 0,-22 0 0,21-1 15,-21 1-15,0 42 31,0 1-31,-21-1 0,21 0 16,-22 21-16,22-21 0,0 1 0,0 20 16,0-21-16,0 0 0,0 22 15,0-22-15,0 0 0,0 0 0,0 0 16,0 0-16,22-21 16,-1 0-16,0 0 0,0 0 0,0 0 15,0 0-15,1 0 0,-1 0 16,0-21-16,0 0 0,0 0 0,0 0 15,-21 0-15,22-22 0</inkml:trace>
  <inkml:trace contextRef="#ctx0" brushRef="#br0" timeOffset="62092.85">18775 4847 0,'0'0'0,"-21"0"157</inkml:trace>
  <inkml:trace contextRef="#ctx0" brushRef="#br0" timeOffset="62336.71">17865 5144 0,'0'0'0,"-22"0"0,22 21 31,43-21-15,-22 0-16,0 0 0,21 0 16,-20 0-16,20-21 0,0 21 0,22 0 15,-22-22-15,0 22 0,1 0 16,-1-21-16,-21 21 0,22-21 0,-22 21 15,0-21-15,0 21 0,0 0 0,0 0 16,1-21-16</inkml:trace>
  <inkml:trace contextRef="#ctx0" brushRef="#br0" timeOffset="62716.49">19283 4784 0,'0'-64'16,"0"43"-16,0 0 0,-21 21 31,21 21-15,-22 0-16,22 0 0,-21 22 15,21-1-15,-21 0 0,0 1 0,0 20 16,0 1-16,-1-22 0,1 22 16,0-1-16,0-21 0,0 1 0,0 20 15,-1-20-15,22-1 0,0 0 0,0-21 16,-21 22-16,21-22 16,0 0-16,0 0 0,0 0 0,0 1 0,21-22 15,1 0-15,-1 0 16,0 0-16,0 0 0,0-22 15,22 1-15,-22 0 0,0 0 0,0 0 16,0 0-16,0-22 0,1 22 16</inkml:trace>
  <inkml:trace contextRef="#ctx0" brushRef="#br0" timeOffset="62912.45">18881 5228 0,'0'0'0,"21"0"31,0 0-15,0 0-16,21 0 15,-20 0-15,20 0 0,0-21 0,1 21 16,-1-21-16,0 21 0,1-21 16,20 0-16,-21 21 0,1-22 0,-1-20 15,0 21-15,1 0 0</inkml:trace>
  <inkml:trace contextRef="#ctx0" brushRef="#br0" timeOffset="63221.28">19897 4699 0,'0'0'16,"0"-21"-16,0 0 0,0 0 31,0 42-15,0 0-1,0 21-15,-22-21 0,1 22 0,21-1 16,-21 0-16,0 1 0,21 20 0,-21-20 16,0 20-16,-1-21 0,22 1 15,-21 20-15,0-20 0,0-1 0,21-21 16,-21 21-16,21 1 0,-21-22 16,21 0-16,0 0 0,0 0 15,0 1-15,0-1 0,21-21 16,0 0-16,0 0 15,0 0-15,0-21 0,1 21 16,-1-22-16,0 1 0,0-21 16,0 21-16</inkml:trace>
  <inkml:trace contextRef="#ctx0" brushRef="#br0" timeOffset="63565.47">20002 5207 0,'0'21'31,"22"-21"-15,-1 0 0,0 0-16,0 0 0,0 0 0,0 0 15,1 0-15,-1-21 0,0 0 0,0 21 16,0-21-16,-21 0 0,0-1 16,21 22-16,-21-21 0,0 0 0,0 0 15,-21 0-15,0 21 16,0 0-16,0 0 0,0 0 0,-1 0 15,-20 21-15,21 0 0,0 0 16,0 22-16,-1-22 0,1 21 0,0-21 16,21 22-16,-21-1 0,21-21 0,0 0 15,0 0-15,0 22 0,0-22 16,21-21-16,0 21 0,0 0 16,22-21-16,-1 0 0,-21 0 15,43 0-15,-22 0 0,0 0 0,1 0 16,20 0-16,-20-21 0,-1 0 0,0 0 15,1 0-15</inkml:trace>
  <inkml:trace contextRef="#ctx0" brushRef="#br0" timeOffset="67328.48">12171 7895 0,'-21'0'15,"-1"0"-15,22-21 16,-21 21-16,0 0 16,0 0-16,0-21 0,0 21 0,-1 0 15,-20 0-15,21-21 0,0 21 0,-22 0 16,22 0-16,-21 0 0,21 0 15,0 0-15,-1-21 0,-20 21 0,21 0 16,0 0-16,0 0 16,42 0 15,0 0-31,0 0 0,21 0 16,1 0-16,-1 0 0,0 0 0,22 0 15,-1 0-15,1 0 0,-1 0 16,1 0-16,21 0 0,-22 0 15,1 0-15,20 0 0,-20 0 0,20 0 16,-20 0-16,21 0 0,-22 0 0,1 0 16,-1-22-16,1 22 0,-22 0 15,0 0-15,1 0 0,-22 0 0,0-21 16,0 21-16,0 0 0,-21-21 16,0 0-1,-21 21 1,0-21-16,0 21 15,21-21-15,-21 21 0,-1-22 0,22 1 16</inkml:trace>
  <inkml:trace contextRef="#ctx0" brushRef="#br0" timeOffset="67935.87">12912 7493 0,'-43'0'16,"22"0"-1,0 0-15,21-21 16,-21 21-16,21 21 31,0 0-31,21 0 16,0-21-16,0 22 0,22-1 15,-22-21-15,21 21 0,-21 0 0,22-21 16,-1 21-16,-21-21 0,21 0 16,-20 21-16,20-21 0,0 0 0,-21 0 15,22 0-15,-22 0 0,0 0 16,0 0-16,0 0 0,1 0 0,-1 0 16,-64 22 15,22-22-16,0 21-15,-21-21 0,-1 21 0,1 0 16,0 0-16,-1 0 0,1 22 16,-21-22-16,20 21 0,1-21 0,0 22 15,-1-1-15,1-21 0,0 22 16,-1-1-16,22-21 0,-21 21 0,21-20 16,-1-1-16,1 0 0,0 0 0,0 0 15,21 0-15,-21-21 16,21 22-1,0-44 79,0 1-78,0 0-1</inkml:trace>
  <inkml:trace contextRef="#ctx0" brushRef="#br0" timeOffset="68672.67">15282 7176 0,'0'0'0,"21"-85"32,-21 64-32,0 42 47,0 0-47,-21 21 0,21 1 0,0-1 15,-21 0-15,21 22 0,-21-22 16,0 22-16,0-1 0,-1-20 0,1-1 15,0 21-15,0-20 0,0-1 16,0 0-16,-1 1 0,1-22 0,0 21 16,0-21-16,0 1 0,21-1 15,0 0-15,0 0 0,0-42 32,0 0-17,0 0-15,21-1 0,0 1 0,-21 0 16</inkml:trace>
  <inkml:trace contextRef="#ctx0" brushRef="#br0" timeOffset="69032.47">15261 7281 0,'0'-63'32,"0"126"-32,21-147 0,0 41 0,-21 22 0,0 0 15,22 21-15,-1-21 0,0 0 16,0 21-16,21-21 0,-20 21 0,20 0 15,-21-22-15,21 22 0,-20 0 0,20 0 16,-21 0-16,21 0 0,-20 22 16,20-22-16,-21 21 0,21 21 15,-20-21-15,-1 22 0,-21-1 16,21 0-16,-21 1 0,0 20 0,0-21 16,0 1-16,0-1 0,0 0 0,0 1 15,0-1-15,-21 0 0,21-20 16,0 20-16,-21-21 0,-1 0 0,22 0 15,-21 1-15,21-1 0,0 0 16,0 0-16,-21-21 0,21 21 16,-21-21-1,21-21 17,-21 0-32,0 0 15,-1 0-15</inkml:trace>
  <inkml:trace contextRef="#ctx0" brushRef="#br0" timeOffset="69364.28">15240 7620 0,'0'0'0,"-21"0"16,42 0 30,0 0-46,21 0 0,-20 0 16,20 0-16,0 0 0,1-21 0,-1 21 16,0 0-16,-21-21 0,22 21 0,-1 0 15,-21 0-15,22 0 0,-22-21 16,0 21-16,0 0 16,0 0 62,-21-22-78,21 22 15</inkml:trace>
  <inkml:trace contextRef="#ctx0" brushRef="#br0" timeOffset="71136.77">16468 7514 0,'21'-21'0,"-21"0"16,21 0-16,-21 0 16,0-1-16,0 1 0,0 0 15,0 0-15,0 0 0,-21 21 16,0 0-16,-1 0 0,1 0 0,0 0 15,0 0-15,0 0 0,0 21 0,-1-21 16,1 42-16,-21-21 16,21 1-16,0 20 0,-1-21 0,1 21 15,21 1-15,0-22 0,-21 21 0,21 1 16,0-22-16,0 21 0,0-21 16,0 0-16,0 1 0,21-1 0,-21 0 15,43 0-15,-22 0 0,0-21 16,21 0-16,-21 0 0,22 0 0,-1 0 15,0 0-15,-20 0 0,20 0 0,0 0 16,1-21-16,-1 0 0,0 0 16,-21 0-16,22-22 0,-22 22 0,21-21 15,-21-1-15,1 1 0,-1-21 16,0-1-16,0 1 0,-21-1 16,21 1-16,-21 20 0,21-20 0,-21-1 15,22 22-15,-22 0 0,0-1 16,0 22-16,0-21 0,0 21 0,0 42 31,0 0-31,-22 0 16,22 21-16,-21 1 0,21 20 0,0-20 15,0 20-15,-21 1 0,21-1 16,-21-21-16,21 22 0,0-22 0,0 1 16,0-1-16,0 0 0,0 1 0,0-22 15,0 21-15,0-21 16,0 0-16,21 1 0,0-1 0,0-21 15,1 0-15,-1 0 0,0 0 0,0 0 16,0 0-16,0 0 0,22-21 16,-22 21-16,0-22 0,0 1 0,22-21 15,-22 21-15,0 0 0,0-22 16,0 22-16,-21-21 0,0 21 0,21-22 16,-21 22-16,0 0 0,0 0 15,0 42 1,-21 0-1,21 0-15,0 22 0,0-22 16,-21 0-16,21 0 0,0 21 16,0-20-16,0-1 0,0 0 0,0 0 15,0 0-15,0 0 0,0 1 16,21-22-16,-21 21 0,21-21 0,1 21 16,-1-21-16,0 0 0,21 0 0,-21 0 15,1 0-15,-1-21 0,21 0 16,-21 21-16,22-22 0,-22 1 0,0 0 15,0-21-15,21 21 0,-20-1 0,-1-20 16,0 0-16,-21 21 0,0-22 16,21 22-16,-21 0 0,0 0 0,0 42 47,0 0-47,0 0 0,-21 0 0,21 1 15,0 20-15,0-21 0,0 0 16,-21 0-16,21 1 0,0-1 0,0 0 15,0 0-15,0 0 0,0 0 16,21 1-16,0-22 16,0 21-16,0-21 0,1 0 0,-1 0 15,21 0-15,-21 0 0,0 0 0,1 0 16,20 0-16,0-21 0</inkml:trace>
  <inkml:trace contextRef="#ctx0" brushRef="#br0" timeOffset="71852.52">18394 7493 0,'0'-42'16,"0"84"-16,0-105 0,0 41 0,0 1 16,-21 21-16,-1-21 0,1 21 15,0 0-15,0 0 0,0 21 0,0 0 16,-1 1-16,1 20 0,0-21 16,0 21-16,0-20 0,0 20 0,21-21 15,-22 21-15,22-20 0,-21 20 16,21-21-16,0 0 0,0 0 0,0 1 15,0-1-15,0 0 0,0 0 0,21-21 16,1 0 0,-1 0-16,0 0 0,0 0 0,0 0 15,0 0-15,1-21 0,20 21 0,-21-21 16,0 0-16,0-22 0,22 22 16,-22-21-16,0 21 0,0-22 0,0 1 15,-21 0-15,22 20 0,-1-20 0,-21 21 16,21 0-16,-21 0 0,0-1 15,0 44 1,-21-1-16,0 0 16,21 0-16,-22 0 0,22 0 0,0 22 15,0-22-15,0 0 0,0 0 0,0 0 16,0 1-16,0-1 16,0 0-16,0 0 0,0 0 0,22-21 15,-1 21-15,0-21 0,0 0 0,0 0 16,0 0-16,22 0 0,-22 0 15,21 0-15,-21-21 0,1 0 0,20 0 16,-21 0-16,21 0 0,-20-22 16,-1 1-16,0 0 0,0-22 0,0 1 15,0-1-15,1 1 0,-1-1 0,0 1 16,0-1-16,-21 22 0,0-1 16,21 1-16,-21 21 0,0-21 0,0 20 15,0 44 16,-21-1-31,21 21 0,0 0 0,-21 1 16,0-1-16,21 22 0,-21-1 16,21-21-16,0 22 0,-22-1 0,22 1 15,-21-22-15,21 1 0,0-1 0,0 0 16,0 1-16,0-22 0,21 21 16,1-21-16,-22 0 0,21 1 0,0-1 15,21-21-15,-21 0 0,1 0 16,-1 0-16,21 0 0,-21 0 0,22-21 15,-22 21-15,21-22 0,-21 1 0,22 0 16,-22-21-16,0-1 0,21 22 16,-42-42-16,0 20 0</inkml:trace>
  <inkml:trace contextRef="#ctx0" brushRef="#br0" timeOffset="72096.5">16997 7218 0,'0'0'0,"-21"0"0,-1 0 16,22 21-16,22-21 15,-1 0-15,21 0 0,0-21 16,1 21-16,20-21 0,-20 21 15,20-21-15,1 21 0,20-22 0,-41 22 16,20-21-16,-21 21 0,1-21 0,-1 21 16</inkml:trace>
  <inkml:trace contextRef="#ctx0" brushRef="#br0" timeOffset="72588.23">20002 6858 0,'0'0'0,"22"0"0,-22-21 0,21 21 15,-21 21 16,0 0-31,-21 0 0,-1 22 0,22-1 16,-21 0-16,0 1 0,0 20 16,0-20-16,21 20 0,-21 1 0,-1-1 15,1-21-15,0 22 0,21-22 16,0 1-16,0-1 0,0-21 0,0 21 16,0-20-16,0-1 0,0 0 15,0 0-15,21-21 0,0 0 16,1 0-16,-1 0 0,0 0 0,21 0 15,-21 0-15,1 0 0,-1-21 0,0 0 16,0 0-16,0-1 0</inkml:trace>
  <inkml:trace contextRef="#ctx0" brushRef="#br0" timeOffset="72944.03">19812 7345 0,'0'0'0,"-21"0"0,0 0 31,42 0-31,0 0 16,21 0-16,-21 0 0,22 0 0,-1 0 16,0 0-16,1 0 0,20-21 15,-20 0-15,20 21 0,1-22 0,-1 1 16,1 21-16,-22-21 0,21 0 16,-20 0-16,-1 21 0,-21-21 0,0-1 15,1 22-15,-44 22 31,1-1-31,0 0 0,0 0 16,0 21-16,0-20 0,-1 20 16,1 0-16,0-21 0,0 22 0,21-22 15,0 21-15,0-21 0,0 1 0,-21-1 16,21 0-16,0 0 0,0 0 16,21-21-16,0 0 15,0 0-15,0 0 0,1 0 16,-1 0-16,0-21 0,0 0 0,-21 0 15,21 0-15,-21-1 0</inkml:trace>
  <inkml:trace contextRef="#ctx0" brushRef="#br0" timeOffset="73120.94">20616 6943 0,'0'0'0,"-21"0"15,0 0-15,0 0 0,0 0 16,42 0 15,0 0-15,0 0-16,21 21 0,-20-21 15,-1 0-15,21 0 0,-21 0 0</inkml:trace>
  <inkml:trace contextRef="#ctx0" brushRef="#br0" timeOffset="73375.78">21294 6795 0,'0'0'16,"-22"0"0,1 0-16,0 21 0,0 0 15,0 0-15,0 21 0,21-20 16,-22 20-16,1 0 0,0 1 0,0 20 16,0-21-16,0 1 0,-1 20 0,1-20 15,0-1-15,21 0 0,0 1 16,0-22-16,0 21 0,0-21 0,0 0 15,0 1-15,0-1 0,21-21 16,0 0-16,1 0 16,-1 0-16,0 0 0,0-21 15,0-1-15,0 1 0,-21 0 16,0 0-16</inkml:trace>
  <inkml:trace contextRef="#ctx0" brushRef="#br0" timeOffset="73780.55">20934 7154 0,'0'0'15,"-21"0"-15,-1 0 0,1 0 0,0 0 0,42 0 32,0 0-17,1 0-15,-1 0 0,0 0 16,21 0-16,-21 0 0,22 0 16,-1-21-16,0 21 0,22 0 0,-22-21 15,22 0-15,-1 21 0,-20-21 16,20 0-16,-21-1 0,1 1 0,20 0 15,-42 0-15,22-21 0,-22 20 16,0 1-16,0 0 0,-21-21 0,0 21 16,0-1-16,0 1 0,-21 21 15,0 21 1,0 1-16,0-1 0,-1 0 0,1 21 16,0 1-16,0 20 0,0-21 15,0 22-15,-1-22 0,1 22 0,0-1 16,0-20-16,0-1 0,21 0 15,0 1-15,-21-1 0,21 0 16,0-21-16,0 1 0,0-1 0,0 0 16,0 0-16,21-21 15,0 0-15,0 0 16,0 0-16,0 0 0,1-21 0,20 0 16,-21 0-16,0-1 0,0-20 15</inkml:trace>
  <inkml:trace contextRef="#ctx0" brushRef="#br0" timeOffset="74111.83">21780 7281 0,'-21'22'0,"21"-1"0,-21-21 0,21 21 15,0 0-15,0 0 16,21 0-16,0-21 16,1 0-16,-1 0 0,0 0 15,21 0-15,-21 0 0,22 0 0,-22 0 16,0-21-16,21 0 0,1 21 0,-22-21 15,0 0-15,21 0 0,-20-22 16,-22 22-16,0 0 0,21 0 0,-21 0 16,0-1-16,0 1 0,-21 0 15,-1 21-15,-20 0 16,21 0-16,0 0 0,-22 21 0,22 0 16,-21 22-16,0-22 0,20 21 15,1 1-15,0-22 0,0 21 0,0 0 16,21-20-16,0 20 0,0-21 15,0 0-15,21 0 0,0 1 0,0-1 16,0 0-16,22-21 0,-22 21 0,21-21 16,22 0-16,-22 0 0,22 0 15,-1 0-15</inkml:trace>
  <inkml:trace contextRef="#ctx0" brushRef="#br0" timeOffset="75444.6">23643 7154 0,'0'0'0,"0"-21"0,0 0 0,-21 0 0,0 0 16,0 0-16,-1-1 0,1 1 16,-21 21-16,21-21 0,0 0 0,-1 0 15,1 21-15,-21 0 0,21 0 0,-22 0 16,22 0-16,-21 21 0,0 0 15,20 0-15,-20 22 0,0-1 0,-1 0 16,22 1-16,-21-1 16,21 0-16,0 22 0,-1-22 0,1 0 15,21 1-15,0-1 0,0-21 0,0 0 16,21 22-16,1-22 0,-1-21 16,21 21-16,-21-21 0,22 0 0,-22 0 15,21 0-15,-21 0 0,22 0 16,-1-21-16,-21 0 0,21 0 0,1-1 15,-22 1-15,21-21 0,-21 0 0,22-1 16,-22 1-16,21 0 0,-21-1 16,1 1-16,-22 0 0,0 20 0,0 1 15,0 0-15,0 0 0,-22 42 32,1 0-32,0 0 0,21 22 15,0-22-15,-21 21 0,21 1 16,0-22-16,0 21 0,0 0 0,21-20 15,0 20-15,0-21 0,1 0 16,-1 0-16,21-21 0,0 22 0,-20-22 16,20 0-16,0 0 0,1 0 0,-1 0 15,0 0-15,1-22 0,-1 1 16,0 0-16,1 0 0,-22-21 16,0-1-16,0 22 0,0-21 0,0-22 15,-21 22-15,22 21 0,-22-22 0,0 22 16,0 0-16,0 0 0,0 0 15,-22 21 1,1 21-16,0 0 0,0 0 0,0 22 16,21-22-16,-21 21 0,-1 0 0,22-20 15,-21 20-15,21 0 0,-21-21 16,21 1-16,0-1 0,0 0 0,0 0 16,0 0-1,21-42 1,0 0-16,1 21 15,-1-21-15,0 0 0,0-22 16,0 22-16,0 0 0,1 0 16,20-22-16,-21 22 0,0 0 15,0 0-15,-21 0 0,22 21 0,-1 0 16,-21 21-16,0 0 16,0 0-16,0 0 0,0 22 15,0-22-15,0 0 0,21 0 0,0 22 16,-21-22-16,21 0 0,0 0 15,1 0-15,20-21 0,-21 21 0,21-21 16,-20 0-16,20 0 0,21 0 0,-20 0 16,-1 0-16,22 0 0,-22 0 15,21 0-15,-20-21 0,-1 0 0,0 0 16,1 0-16,-1 0 16,-21-22-16,22 1 0,-22 0 0,0-1 15,-21 22-15,0-21 0,0-1 0,0 22 16,0-21-16,-21 21 0,0 0 15,-1 21-15,-20 0 0,0 0 0,-1 0 16,1 0-16,0 0 0,-1 21 16,1 0-16,0 0 0,21 21 0,-22-20 15,22 20-15,0 0 0,0-21 0,21 22 16,0-22-16,0 21 0,0-21 16,0 1-16,21-1 0,0 0 0,0 0 15,22 0-15,-22-21 0,0 0 16,21 0-16,-21 0 0,22 0 15,-22 0-15,21-21 0,1 0 0,-22 0 16,21 0-16,-21-22 0,22 1 16,-22 0-16,21-22 0,-21 22 0,22-22 15,-22 1-15,21 20 0,-21-20 16,22-1-16,-22 1 0,21-1 0,-21 1 16,0 21-16,1-22 0,-1 1 0,-21 20 15,0 1-15,0 21 0,0 0 16,-21 21-16,-1 21 0,1 0 15,-21 21-15,21 1 0,0-1 16,-1 21-16,1 1 0,0-1 16,21-20-16,0 20 0,0 1 15,0-1-15,0-20 0,0 20 0,21 1 16,0-22-16,1 0 0,-22 1 0,42-22 16,-42 0-16,42 0 0,-21 0 15,1-21-15,-1 0 0,0 0 0,0 0 16,21 0-16,-20-21 0,20 0 15,0-21-15,1 20 0</inkml:trace>
  <inkml:trace contextRef="#ctx0" brushRef="#br0" timeOffset="76324.67">15684 8446 0,'0'0'16,"-42"0"0,42 21-1,21-21 1,0 0-16,1 0 0,20 0 15,-21-21-15,21-1 0,1 22 16,-1-21-16,0 0 0,1 21 0,-1-21 16,-21 0-16,22 0 0,-22 21 15,-21-22-15,0 1 0,0 0 16,0 0-16,-21 21 0,-1 0 0,1 0 16,-21 0-16,0 0 0,-22 0 15,22 0-15,-22 21 0,22 21 0,0-20 16,-22 20-16,22-21 0,21 21 15,-22-20-15,22 20 0,0-21 0,21 0 16,0 22-16,0-22 0,0 0 16,21 0-16,0-21 0,22 0 15,-22 0-15,0 0 0,21 0 0,-21 0 16,22 0-16,-22 0 0,21 0 16,-21 0-16,1 0 0,-1 0 0,0-21 15,-42 21 1,0 0-1,-22 0-15,1 0 0,21 0 0,-22 0 16,-20 21-16,21-21 0,-1 21 16,22 0-16,-21 1 0,21 20 0,-1-21 15,1 0-15,21 0 0,-21 22 0,21-22 16,0 0-16,0 0 0,21 0 16,0 1-16,1-22 0,20 21 0,-21-21 15,21 21-15,1-21 0,-1 0 16,0 0-16,1 0 0,-1-21 0,0 0 15,22 21-15,-22-22 0,1 1 0</inkml:trace>
  <inkml:trace contextRef="#ctx0" brushRef="#br0" timeOffset="76544.56">16256 8573 0,'0'0'0,"0"-22"0,21 22 15,-21 22 1,0-1-16,21-21 0,0 42 15,1-21-15,-22 0 0,21 1 0,0-1 16,0 21-16,-21-21 0,21 0 16,-21 1-16,21-1 0,-21 0 0,0 0 15,22-21-15,-22 21 0,21-21 16,0 0-16,0 0 16,0-21-1,0 21-15,-21-21 0,22-21 16</inkml:trace>
  <inkml:trace contextRef="#ctx0" brushRef="#br0" timeOffset="76736.45">16637 8594 0,'0'0'16,"-21"0"-1,0 0-15,-1 0 0,1 21 16,0 0-16,-21 0 0,21 0 16,-22 1-16,22-1 0,-21 21 0,-1-21 0,22 0 15,-21 22-15,21-22 0,-22 0 16,22 0-16,0 0 0,21 1 15,0-1-15,0 0 0,21-21 16,0 0 0,22 0-16,-22 0 0,21 0 0,1-21 15,-1 0-15</inkml:trace>
  <inkml:trace contextRef="#ctx0" brushRef="#br0" timeOffset="77052.28">17145 8573 0,'0'0'0,"0"-22"0,-21 22 16,0 0-1,-1 22-15,1-1 0,0 21 16,0-21-16,21 0 0,-21 22 16,21-1-16,-21 22 0,-1-22 15,22 21-15,-21-20 0,0 20 0,21 1 16,-21-1-16,0-20 0,0 20 15,21 1-15,-22-1 0,1 1 0,0-1 16,0 1-16,21-22 0,-21 21 0,21-20 16,-21-1-16,21 0 0,-22-20 15,22-1-15,0 0 0,0 0 0,22-42 32,-1 0-32,-21-22 15,21 22-15,0-21 0,-21 0 16,21-1-16,0-20 0</inkml:trace>
  <inkml:trace contextRef="#ctx0" brushRef="#br0" timeOffset="77352.12">16933 8763 0,'0'0'0,"0"-42"0,0 21 16,-21-1-16,21 1 0,0 0 16,0 0-16,0 0 15,0 0-15,21 21 0,0 0 16,1-22-16,-1 22 0,21-21 15,-21 21-15,22 0 0,-1 0 0,0 0 16,1 21-16,-22 1 0,0-1 0,0 0 16,0 0-16,-21 0 0,0 0 15,0 22-15,-21-22 0,-21 0 0,-1 21 16,1-20-16,0-1 0,-1 0 16,1 0-16,0 0 0,-1 0 0,22 1 15,0-22-15,0 0 0,0 21 0,42-42 47,-21-1-47,21 22 0,0-21 0,22 0 16,-22 0-16,0 0 0</inkml:trace>
  <inkml:trace contextRef="#ctx0" brushRef="#br0" timeOffset="77676.09">17462 8763 0,'0'0'0,"22"0"0,-1 0 0,0 0 0,0 0 16,0-21-16,0 21 16,1-21-16,-1 21 0,21-21 0,-21-1 15,0 22-15,1-21 0,-1 0 0,0 21 16,0-21-16,0 0 16,0 0-16,-21-1 0,0 1 15,-42 21-15,21 0 16,0 0-16,-22 0 0,22 21 15,-21 1-15,21-1 0,-22 0 0,22 0 16,-21 0-16,21 22 0,0-22 16,-1 0-16,1 21 0,21-21 0,0 1 15,0-1-15,0 0 0,0 0 0,0 0 16,21 0-16,1-21 0,20 22 16,-21-22-16,21 0 0,-20 0 15,20 0-15,-21 0 0,21 0 0,1 0 16,-22 0-16</inkml:trace>
  <inkml:trace contextRef="#ctx0" brushRef="#br0" timeOffset="78363.67">18267 8678 0,'0'0'16,"0"-21"-16,0 0 16,-21 21-1,-1 0-15,1 0 0,0 0 0,0 21 16,0-21-16,0 21 0,-1 22 15,1-22-15,0 0 0,21 21 16,-21 1-16,0-22 0,21 21 0,0-21 16,0 22-16,0-22 0,0 0 15,0 0-15,0 0 0,0 1 0,21-1 16,21-21 0,-21 0-16,1 0 0,20 0 0,-21 0 15,21-21-15,1 21 0,-1-22 0,22 1 16,-22 0-16,0-21 0,1 21 15,20-22-15,-21 1 0,-20 0 0,20-1 16,0-20-16,-21 20 0,1 1 16,-1 0-16,0-1 0,0 1 0,-21 0 15,0 21-15,0-1 0,0 1 16,-21 21 0,0 0-16,0 21 15,-1 1-15,1-1 0,0 0 0,0 21 16,0 1-16,0-22 0,-1 42 15,22-20-15,0-1 0,0 0 0,0 1 16,0-1-16,0 0 0,0 1 16,0-22-16,0 21 0,0-21 0,0 0 15,22 1-15,-1-1 0,0 0 0,0-21 16,21 0-16,-20 0 0,-1 0 16,0 0-16,21 0 0,-21 0 0,22-21 15,-22 0-15,21-1 0,-21 1 16,22 0-16,-22 0 0,21 0 15,-21-22-15,1 22 0,-1 0 0,0-21 16,-21 21-16,0-1 0,0 1 16,-21 21-16,0 0 15,-22 0-15,22 21 0,0 1 0,0-1 16,0 0-16,-1 0 0,1 0 16,21 22-16,0-22 0,-21 0 0,21 0 15,0 0-15,0 0 0,0 1 0,0-1 16,21-21-16,0 0 15,1 21-15,-1-21 0,0 0 16,21 0-16,-21 0 0,22 0 16,-1 0-16,-21-21 0,22 21 15,20-21-15,-21-1 0</inkml:trace>
  <inkml:trace contextRef="#ctx0" brushRef="#br0" timeOffset="78844.83">19791 8784 0,'-21'-21'16,"42"42"-16,-64-42 0,22 21 16,0 0-16,-21 0 0,21 0 15,-1 0-15,-20 21 0,21-21 16,0 21-16,-22 1 0,22-1 0,0 21 16,21-21-16,-21 0 0,21 1 15,0-1-15,0 0 0,0 0 0,0 0 16,0 0-16,0 1 0,21-1 15,0-21-15,0 0 16,1 0-16,-1 0 0,0 0 0,21 0 16,-21-21-16,1-1 0,-1 22 0,21-21 15,-21 0-15,0-21 0,1 21 16,-1-22-16,0 1 0,0-22 16,0 22-16,0 0 0,-21-1 0,22-20 15,-1 21-15,0-22 0,0 22 16,-21-1-16,0 22 0,0-21 0,0 21 15,0 0-15,0 42 16,-21 0 0,0 0-16,21 21 0,-21 1 0,-1-22 15,1 21-15,0 22 0,21-22 16,0 0-16,-21 1 0,21 20 0,-21-20 16,21-1-16,0 0 0,0-21 15,0 22-15,0-22 0,0 0 0,21 0 16,0 0-16,0-21 0,0 0 0,1 0 15,-1 0-15,0 0 0,0 0 16,0 0-16,0-21 0,1 21 16,-1-21-16</inkml:trace>
  <inkml:trace contextRef="#ctx0" brushRef="#br0" timeOffset="79059.7">18500 8594 0,'0'0'0,"-64"0"0,22 21 0,21-21 15,-22 0-15,43 21 0,21-21 32,22 0-32,-1 0 15,0 0-15,1 0 0,20 0 0,1 0 16,-1 0-16,1-21 0,-1 0 15</inkml:trace>
  <inkml:trace contextRef="#ctx0" brushRef="#br0" timeOffset="79332.57">20489 8467 0,'0'0'0,"-42"0"0,21 0 0,0 0 0,-1 0 16,44 0 0,-1 0-1,0 0-15,0 0 0,21 0 16,1 0-16,-22 0 0,21 0 0,22 0 16,-22 0-16,0 0 0,1 0 0,-1 0 15,0 0-15,-20 0 0,20 0 16,-21 0-16,-21-21 15,-21 21 1</inkml:trace>
  <inkml:trace contextRef="#ctx0" brushRef="#br0" timeOffset="79556.61">20722 8424 0,'-21'22'0,"0"41"31,0-42-31,21 0 0,-22 1 15,1 20-15,21 0 0,-21-21 0,21 22 16,-21-1-16,0 0 0,21 1 16,0-1-16,-21-21 0,-1 22 0,22-22 15,0 21-15,0-21 0,0 0 16,0 1-16,22-22 31,-1 0-31,0-22 16,0 1-16,21 0 0,-20 21 0</inkml:trace>
  <inkml:trace contextRef="#ctx0" brushRef="#br0" timeOffset="79744.5">20976 8763 0,'0'0'15,"0"21"17,0 0-32,-21-21 0,0 22 0,21-1 15,-21 0-15,21 0 0,-22 0 16,1 0-16,21 1 15,0-1-15,0 0 16,0-42 15,21 0-31,1 21 0</inkml:trace>
  <inkml:trace contextRef="#ctx0" brushRef="#br0" timeOffset="79908.41">21103 8573 0,'0'0'0,"0"-22"0,0 1 15,0 0-15,21 21 79,0 0-64</inkml:trace>
  <inkml:trace contextRef="#ctx0" brushRef="#br0" timeOffset="80176.77">21632 8382 0,'0'-21'0,"-63"0"16,42 21-1,-1 21-15,1 0 0,0 0 16,0 0-16,0 1 0,0 20 0,-1-21 15,1 21-15,0 1 0,0-22 0,0 21 16,0 1-16,-1-1 0,22 0 16,-21 1-16,21-22 0,0 21 0,0-21 15,0 0-15,0 1 0,0-1 16,0 0-16,21-21 0,1 0 16,-1 0-16,0 0 0,21 0 0,-21 0 15,1 0-15,20-21 16,-21 0-16,21-1 0</inkml:trace>
  <inkml:trace contextRef="#ctx0" brushRef="#br0" timeOffset="80646.5">21992 8276 0,'0'0'0,"0"-21"0,0 0 31,-21 21-31,21 21 0,-21 0 0,0 0 16,-1 22-16,1-22 0,0 21 15,-21 1-15,21-1 0,-1 0 0,-20 1 16,21 20-16,0-21 0,0 1 16,-1-1-16,1 0 0,21 1 15,0-1-15,0 0 0,0-20 0,0 20 16,0-21-16,0 0 0,21-21 16,-21 21-16,43-21 0,-22 0 0,0 0 15,21 0-15,-20 0 0,20 0 0,0 0 16,-21 0-16,22-21 0,-1 0 15,0 0-15,-20 0 0,-1-22 0,21 22 16,-21-21-16,0 21 0,-21-22 16,0 22-16,22 0 0,-22 0 0,0 0 15,0 0-15,-22 21 32,1 0-32,0 0 0,21 21 0,-21 0 15,0 0-15,21 0 0,0 22 0,-21-22 16,21 0-16,0 21 0,0-21 15,0 1-15,0-1 0,0 0 0,0 0 16,21 0-16,0 0 0,21-21 16,-21 22-16,22-22 0,-1 0 15,-21 0-15,22 0 0,-1 0 0,0-22 16,1 1-16,-1 0 0,0 0 0,1 0 16</inkml:trace>
  <inkml:trace contextRef="#ctx0" brushRef="#br0" timeOffset="80876.37">21484 8551 0,'0'0'15,"-42"22"-15,-1-22 0,22 0 0,0 21 0,0-21 16,42 0-1,0 0-15,22 0 0,-1 0 16,0 0-16,1 0 0,20 0 0,1 0 16,-1 0-16,1-21 0,-1-1 15,-21 22-15,22-21 0,-22 21 16,22 0-16</inkml:trace>
  <inkml:trace contextRef="#ctx0" brushRef="#br0" timeOffset="85756.21">3577 11367 0,'0'0'0,"-254"-85"32,212 85-32,-1-21 0,22 21 15,-21-21-15,21 21 0,-22 0 0,22-22 16,0 22-16,0 0 0,21-21 31,21 21-31,0 0 0,22 0 16,-1 0-16,43-21 0,-1 21 15,1-21-15,0 21 0,20 0 0,1 0 16,0 0-16,-21 0 0,21 0 16,-1 0-16,-20 0 0,0 0 15,-1 0-15,1 0 0,-21 21 16,-1-21-16,-21 21 0,1-21 0,-22 0 0,21 21 15,-42 1 1,-21-22 0,0 0-16,0 0 0,-22 0 0,1 0 15,0 0-15,-22 0 0,22 0 16,-22 0-16,1 0 0</inkml:trace>
  <inkml:trace contextRef="#ctx0" brushRef="#br0" timeOffset="86017.06">3492 11388 0,'-21'63'15,"42"-42"1,22-21-16,-22 0 0,21 0 0,1 0 16,-1 0-16,21 0 0,1 0 0,-1 0 15,1 0-15,-1 0 0,1 0 16,-1-21-16,1 21 0,-1-21 0,1 21 15,-1-21-15,-20 21 0,20-21 16,-20 21-16,-1 0 0,-21-21 0,0 21 16,0 0-16,-21-22 0,0 1 15,0 0 1,-21 0-16,0 21 0,0-21 16,0 0-16</inkml:trace>
  <inkml:trace contextRef="#ctx0" brushRef="#br0" timeOffset="86396.84">4297 10880 0,'0'21'16,"0"0"0,21 0-16,0-21 0,21 21 15,-20-21-15,20 0 0,-21 22 16,21-22-16,1 0 0,-1 0 15,0 0-15,1 21 0,-1-21 0,0 0 16,1 0-16,-22 0 0,21 0 0,-21 0 16,1 21-16,-1-21 0,0 21 15,0 0-15,-21 0 0,0 1 16,0 20-16,0-21 0,-21 21 0,0 1 16,-22 20-16,22-20 0,-21-1 15,0 0-15,-1 22 0,-20-22 0,20 0 16,1 1-16,-21-1 0,20 0 15,1 1-15,0-1 0,-1 0 0,22-20 16,0 20-16,0-21 0,0 0 16,-1 0-16,22 1 0,0-1 15,22-42 1,-1-1 0,0 1-16,0 0 0</inkml:trace>
  <inkml:trace contextRef="#ctx0" brushRef="#br0" timeOffset="88469.66">6583 11113 0,'0'0'0,"-21"-22"0,-85-62 16,106 41-1,-21 22-15,21 0 0,-22-21 16,22 21-16,0-1 0,0-20 0,0 21 15,0-21-15,0 20 0,0 1 16,0 0-16,0 0 0,22 0 0,-1 21 16,0 0-16,-21 21 15,0 0 1,0 21-16,0-20 0,0 41 0,0-21 16,0 1-16,0 20 0,0-20 0,-21 20 15,21 1-15,-21-1 0,21 1 16,-22-22-16,1 21 0,21-20 0,0-1 15,0 0-15,0-20 0,0 20 16,0-21-16,0 0 16,21-21-1,1-21 1,-1 0-16,0 0 0,-21-22 0,21 22 16,0-21-16,0 0 0,1-1 0,-1-20 15,0 20-15,21-20 0,-21 21 16,1-1-16,-1 22 0,0-21 0,0 21 15,0-1-15,0 1 0,1 21 16,-1 0-16,0 21 16,0 1-16,-21-1 15,0 21-15,0-21 0,0 0 16,0 22-16,0-1 0,0-21 16,0 22-16,21-1 0,-21-21 0,21 21 15,-21 1-15,0-22 0,22 0 16,-1 0-16,0 0 0,0 1 0,-21-1 15,21-21-15,0 0 0,22 0 0,-22 0 16,0 0-16,0 0 0,22 0 16,-22-21-16,0-1 0,21 1 0,-21-21 15,1 21-15,-1-22 0,0 1 16,0 0-16,0-1 0,0-20 0,1 21 16,-22-1-16,21-20 0,0 20 15,0 1-15,-21 21 0,0-21 0,21 20 16,-21 1-16,21 0 0,-21 0 15,0 0-15,0 42 32,0 0-32,0 0 0,-21 22 0,21-22 15,-21 0-15,21 21 0,0-21 16,0 22-16,0-1 0,-21 0 0,21 1 16,0-1-16,0 0 0,0 1 0,0-22 15,0 21-15,0 1 0,0-22 16,0 0-16,0 0 0,21 0 0,-21 0 15,21 1-15,0-1 0,1-21 0,-1 0 16,0 0-16,21 0 0,-21 0 16,22 0-16,-22-21 0,21 21 15,1-22-15,-1 1 0,-21 0 0,21 0 16,1 0-16,-22-22 0,21 22 16,-21-21-16,22 0 0,-22-22 15,0 22-15,-21 21 0,0-1 16,0 1-16,0 0 0,0 0 0,-21 21 15,0 0-15,0 0 0,-1 0 16,1 0-16,0 0 0,0 0 16,0 21-16,21 0 0,0 0 15,0 1 1,21-1-16,0-21 0,0 21 0,0 0 16,1-21-16,-1 21 0,0 0 15,0 1-15,-21-1 0,21 0 0,0 0 16,-21 0-16,22 0 0,-22 1 15,0-1-15,0 0 0,0 0 0,21-21 16,-21 21-16,0 0 0,0 1 0,0-1 16,21-21-16,0 21 0,0-21 15,0 0-15,1 0 0,-1 0 16,0 0-16,0 0 0,21 0 16,-20-21-16,-1 21 15,21-21-15,-21-1 0,0 1 0,22 0 16,-22-21-16,0 21 0,21-1 0,-20-20 15,-1 0-15,0-1 0,-21 22 16,21-21-16,0 0 0,-21 20 0,0 1 16,0 0-16,21 0 0,-21 0 0,0 42 31,0 0-15,0 0-16,-21 0 0,21 1 15,0 20-15,-21-21 0,21 21 0,-21 1 16,21-1-16,0-21 0,0 22 0,0-1 15,0-21-15,0 0 16,0 22-16,21-22 0,-21 0 0,21 0 16,0 0-16,1-21 0,20 0 0,-21 21 15,0-21-15,22 0 0,-22 0 16,21 0-16,0-21 0,-20 21 0,20-21 16,0 0-16,-21 0 0,22 0 0,-22-1 15,21-20-15,-21 21 0,22-21 16,-22-1-16,21 1 0,-21 0 0,1-22 15,-1 22-15,0-1 0,0-20 0,0 21 16,0-22-16,-21 1 0,22 20 16,-22-20-16,0 20 0,0 1 0,0 0 15,0 21-15,0-22 0,0 22 16,0 0-16,0 42 31,0 0-31,-22 0 0,22 1 16,-21 20-16,21 0 0,-21 1 0,21-1 15,0 0-15,0 1 0,0-1 0,0 0 16,0 1-16,0-1 0,0 0 16,0 1-16,0-1 0,0 0 0,0 1 15,0-1-15,0-21 0,0 21 0,21-20 16,0-1-16,-21 0 0,22 0 16,-1 0-16,0 0 0,-21 1 15,21-22-15,0 0 0,22 21 0,-22-21 16,0 0-16,21 0 0,-21 0 15,22-21-15,-22 21 0,21-22 0,1 1 16,-1 0-16,0 0 0,-21 0 0,22-22 16,-22 22-16,21-21 0,-21 21 15,1-22-15,-1 22 0,-21-21 0,0 21 16,0 0-16,0-22 0,0 22 0,0 0 16,0 0-16,-21 21 15,-1 0-15,1 0 0,0 0 0,0 0 16,0 0-16,0 0 0,-1 21 0,22 0 15,-21 21-15,0-20 0,21 20 16,-21-21-16,21 21 0,0-20 16,0 20-16,0-21 0,0 0 0,0 22 15,0-22-15,21 0 0,0-21 16,0 21-16,1 0 0,-1-21 0,0 0 16,21 0-16,-21 0 0,22 0 0,-1 0 15,0 0-15,1 0 0,-1-21 16,0 0-16,1 0 0,-1 0 0,0-1 15,1 1-15,-1 0 0,0-21 0,1 21 16,-22-22-16,21 22 16,-21-21-16</inkml:trace>
  <inkml:trace contextRef="#ctx0" brushRef="#br0" timeOffset="88752.49">9610 10774 0,'0'0'0,"21"0"16,0 0-1,21 0-15,-21 0 0,22 0 0,-1 0 16,22 0-16,-22 0 0,0-21 15,22 21-15,-22 0 0,0 0 16,1 0-16,-1 0 0,0 0 0,-20 0 16,-1-21-16,0 21 0,0 0 0,-21-22 15,0 1 1</inkml:trace>
  <inkml:trace contextRef="#ctx0" brushRef="#br0" timeOffset="89148.27">8848 10520 0,'0'0'16,"-43"21"-16,-41 43 15,84-43-15,0 0 0,-22-21 16,22 21-16,0 0 0,0 0 16,0 1-16,22-22 0,-1 0 15,0 0-15,0 0 0,0 0 16,0 0-16,1 0 0,20-22 0,-21 22 16,0-21-16,-21 0 0,21 0 15,-21 0-15,0 0 16,0-1-16,0 1 0,0 0 0,-21 21 15,0-21-15,0 21 0,0 0 16,0 0-16,-1 0 16,1 21-16,21 0 15,0 0-15,-21-21 0,21 22 16,0-1-16,0 0 0,0 0 16</inkml:trace>
  <inkml:trace contextRef="#ctx0" brushRef="#br0" timeOffset="104580.56">12763 11134 0,'0'0'0,"-21"0"0,0 0 15,0 0-15,0-21 0,0 21 16,-1 0-16,1 0 0,0 0 0,-21 0 16,21 0-16,-1-22 0,1 22 15,0 0-15,0 0 0,0 0 16,42 0 15,21 0-15,-21 0-16,22 0 0,-1 0 0,22 0 15,-1 0-15,22 0 0,-1 0 16,22 0-16,-21 0 0,21 0 0,0 0 16,-1 0-16,1 0 0,-21 0 0,21 0 15,-22 0-15,1 0 0,0 0 16,-22 0-16,22 0 0,-43 0 0,22 0 16,-22 0-16,-21 0 0,0 0 15,1 0-15,-22-21 16,-22 0-1,1 21-15,-21 0 0,21 0 16,-22-21-16,22 21 0,-21 0 0,21-21 16,-22 21-16,22 0 0,0-21 0,0-1 15,0 22-15,0 0 0,-1-21 16,1 21-16,0 0 0,0 0 0,0 0 16,42 0 30,21 0-46,-21 0 16,1 0-16,20 0 0,-21 0 16,21 0-16,-20 0 0,20 0 0,0 0 15,-21 0-15,22 0 0,-22 0 16,21 0-16,-21 0 0,1 0 0,-1 21 16,0-21-16,0 0 0,-21 22 15,0-1 1,-21-21-16,0 21 0,0-21 15,-1 21-15,-20 0 0,21 22 16,-21-22-16,20 21 0,-20-21 16,0 22-16,-1-1 0,22 0 0,-21 1 0,0-1 15,-1 0-15,22 1 0,0-22 16,-21 21-16,20-21 0,22 0 16,-21 1-16,21-1 0,0 0 0,-21-21 15,21 21-15,21-21 31,0-21-31,1 21 0,-1-21 16,0 0-16</inkml:trace>
  <inkml:trace contextRef="#ctx0" brushRef="#br0" timeOffset="104968.34">15452 11049 0,'0'0'0,"21"-21"0,-21 0 15,0 0-15,0-1 0,0 1 16,0 0-16,-21 21 16,-1 21-1,22 0-15,0 1 16,-21-1-16,21 21 0,-21 0 0,21 22 15,0-1-15,0-20 0,0 20 0,0 1 16,0-1-16,-21 1 0,21-1 16,0 1-16,0-22 0,-21 22 15,21-22-15,0 21 0,0-20 0,0-1 16,0 0-16,0 1 0,0-1 16,0-21-16,0 22 0,0-22 0,0 0 15,0 0-15,0-42 31,0 0-31,0 0 0,0-1 0,0-20 16,0 0-16,21-1 0,-21 1 16</inkml:trace>
  <inkml:trace contextRef="#ctx0" brushRef="#br0" timeOffset="105280.16">15409 11155 0,'-21'-42'0,"42"84"0,-42-127 0,21 43 0,0 21 16,0-22-16,0 22 0,0 0 15,0-21-15,0 21 0,0-1 0,21 1 16,0 0-16,1 0 0,-1 0 0,21 21 16,0-21-16,-20 21 0,20-22 15,0 22-15,-21 0 0,22 0 0,-1 0 16,-21 0-16,22 22 0,-22-1 16,0 0-16,0 0 0,-21 0 0,0 0 15,0 22-15,0-22 0,0 0 0,-21 0 16,0 0-16,-22 1 15,22-1-15,-21 0 0,21 0 0,-22 0 16,1 0-16,21 1 0,0-22 16,-22 21-16,22 0 0,0-21 15,21 21-15,21-21 32,0 0-32,1 0 0,-1 0 15</inkml:trace>
  <inkml:trace contextRef="#ctx0" brushRef="#br0" timeOffset="106548.18">16637 11028 0,'0'-21'0,"0"42"0,0-63 0,21 20 0,-21 1 15,0 0-15,0 0 0,0 0 16,0 0-16,-21 21 0,0-22 0,0 22 15,-1 0-15,1 0 0,0 0 0,-21 0 16,-1 0-16,1 0 0,0 0 16,-1 22-16,1-1 0,0 0 0,21 0 15,-22 21-15,1-20 16,21 20-16,0-21 0,-22 21 0,43 1 16,-21-1-16,21-21 0,0 22 0,0-22 15,0 0-15,0 0 0,0 0 16,21 0-16,0 1 0,1-22 0,-1 0 15,0 0-15,21 0 0,-21 0 16,1 0-16,20-22 0,0 1 0,-21 0 16,22 0-16,-1 0 0,0-22 0,-20 22 15,20-21-15,0 21 0,-21-22 16,1 1-16,20 21 0,-21-21 0,0 20 16,-21-20-16,21 21 0,-21 0 15,22 0-15,-22-1 0,0 44 31,0-1-15,0 0-16,0 0 0,0 0 0,0 22 16,0-22-16,0 0 0,0 21 0,0-21 15,-22 22-15,22-22 0,0 21 16,0-21-16,0 22 0,0-22 0,0 0 16,22 0-16,-1-21 0,-21 21 15,21-21-15,0 22 0,0-22 0,0 0 16,22 0-16,-22 0 0,0-22 0,21 1 15,-20 0-15,20 0 0,0 0 16,1 0-16,-22-22 0,21 1 16,0 21-16,1-22 0,-22 1 0,21 0 15,-21 21-15,22-22 0,-22 22 16,-21 0-16,0 0 0,21 0 0,-21-1 16,-21 44-1,21-1 1,0 0-16,0 0 0,0 0 15,0 0-15,0 1 0,0-1 16,0 21-16,0-21 0,0 0 0,21 1 16,0 20-16,-21-21 0,21 0 15,-21 0-15,22 1 0,-22-1 0,0 0 16,0 0-16,0 0 16,-22-21 15,1 0-31,0-21 15,0 0-15,0 0 16,0 21-16,-1-21 0,22-1 0,-21 1 16,0 21-1,21 21 1,0 1 0,0-1-16,0 0 0,0 0 15,21-21-15,0 21 0,1 0 16,-1-21-16,0 22 0,21-22 15,1 0-15,-22 21 0,21-21 0,0 0 16,22 0-16,-22 0 0,-21 0 0,22 0 16,-1 0-16,0-21 0,1-1 15,-1 1-15,-21 0 0,22 0 0,-1-21 16,-21 20-16,21-20 0,1 0 16,-1-1-16,0 22 0,1-21 0,-22 0 15,0 20-15,21-20 0,-42 21 16,0 0-16,0 0 0,0-1 0,0 1 15,-21 21-15,0 0 0,0 0 16,0 0-16,0 21 0,-22 1 16,22-1-16,0 0 0,21 0 15,0 0-15,0 0 0,0 22 0,0-22 16,0 0-16,0 21 0,21-20 16,0-1-16,-21 0 0,21 21 0,1-21 15,-1 1-15,0-1 0,0 0 16,-21 0-16,21-21 0,-21 21 15,0 0 1,-21-21 0,0 0-16,0 0 0,0 0 0,-1 0 15,1 0-15,0 0 0,0 0 0,21 22 16,-21-22 0,42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17:07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1842 0,'0'0'0,"22"-22"16,-22 1-16,0 0 0,0 0 16,0 0-16,0 0 15,21-1-15,-21 1 0,0 0 0,0 0 16,0 0-16,0 0 0,0-1 15,0 1 1,0 42 0,0 1-1,0-1-15,0 0 0,0 21 0,0 1 16,0-1-16,0 0 0,21 22 16,-21-1-16,0-20 0,0 20 0,0-21 15,0 22-15,0-1 16,0-20-16,0 20 0,0 1 0,0-22 0,0 0 15,0 22-15,0-43 0,0 21 16,0 1-16,0-22 0,0 21 16,0-21-16,0 1 15,21-1-15,0-21 16,-21-21 0,0-1-16,0 1 0,0-21 15,0 21-15,0-22 0,0 1 16</inkml:trace>
  <inkml:trace contextRef="#ctx0" brushRef="#br0" timeOffset="356.06">2434 1715 0,'0'0'0,"-21"-22"0,0 22 16,0-21-16,21 0 0,-22 21 15,22-21-15,0 0 16,22 21 0,-1 0-16,0 0 15,21-21-15,1 21 0,-1 0 0,0 0 16,1 0-16,-1 0 0,0 0 15,1 0-15,-1 0 0,0 0 0,1 0 16,-22 0-16,0 0 0,0 0 16,21 0-16,-20 0 15,-1 0-15,-21 21 32,-21-21-32,-1 21 0</inkml:trace>
  <inkml:trace contextRef="#ctx0" brushRef="#br0" timeOffset="632.04">2434 2244 0,'0'0'0,"21"0"47,0 0-47,1-21 16,-1 21-16,0 0 0,0-22 0,0 22 0,0 0 15,22-21-15,-22 21 16,0-21-16,0 21 0,0 0 0,1 0 16,-1 0-16,0 0 0,0 0 15</inkml:trace>
  <inkml:trace contextRef="#ctx0" brushRef="#br0" timeOffset="1161.73">3069 2244 0,'0'0'0,"0"-43"16,0 22 0,0 0-16,0 0 0,21 21 15,0-21-15,1 21 16,-1-21-16,0 21 15,0 0-15,0 0 0,0 0 16,1 0-16,-1 21 0,0 0 0,-21 0 16,21 0-16,0 0 0,0 1 15,-21 20-15,0-21 0,0 21 0,0 1 16,0-22-16,0 21 0,0 1 16,0-22-16,0 21 0,0-21 0,0 0 15,-21 1-15,21-1 0,-21 0 0,21-42 31,0 0-15,0-1-16,0 1 0,0 0 16,0-21-16,0 21 0,0-22 15,0 1-15,0 0 0,0 20 16,0-20-16,21 0 0,0 21 0,1-1 16,-22 1-16,21 0 0,0 0 15,0 0-15,0 21 16,0 0-1,1 0-15,-1 0 16</inkml:trace>
  <inkml:trace contextRef="#ctx0" brushRef="#br0" timeOffset="1860.33">4149 2392 0,'-22'0'0,"22"-42"31,0 20-31,0 1 16,0 0-16,0 0 0,22 0 15,-1 21 1,-21-21-16,21-1 0,-21 1 0,21 21 16,-21-21-16,21 0 0,-21 0 0,0 0 15,0-1-15,0 1 0,0 0 16,-21 0-16,0 21 0,0 0 16,0 0-16,-1 0 0,1 0 15,0 0-15,-21 0 0,21 0 0,-22 0 16,1 21-16,21 0 0,-22 22 15,22-22-15,0 0 0,-21 21 16,21 1-16,21-1 0,-22-21 0,22 21 16,-21 1-16,21-1 0,0-21 0,0 22 15,0-22-15,0 0 16,21 0-16,1 0 0,-1 0 0,0 1 16,0-22-16,0 0 0,0 0 0,1 0 15,-1 0-15,0 0 0,21-22 16,-21 1-16,22 0 0,-22 0 0,21-21 15,-21-1-15,22 22 0,-22-21 16,0-1-16,21 1 0,-20 0 0,-1-1 16,0 22-16,-21-21 0,0 21 15,0 0-15,0-1 0,0 1 0,0 42 32,-21 1-32,21-1 15,0 0-15,0 21 0,0-21 16,0 22-16,-21-22 0,21 21 15,0-21-15,0 22 0,0-22 0,0 0 16,0 21-16,21-20 0,0-1 16,0-21-16,-21 21 0,21 0 0,22-21 15,-22 0-15,0 0 0,0 0 16,0 0-16,22 0 0,-22-21 0,0 0 16,0 0-16,0-1 0,0 1 15</inkml:trace>
  <inkml:trace contextRef="#ctx0" brushRef="#br0" timeOffset="2564.03">4784 2096 0,'0'0'16,"0"-22"-16,0 44 31,0-1-15,-22-21-16,22 21 0,0 0 0,0 0 15,0 0-15,0 1 0,0 20 0,-21-21 16,21 0-16,0 0 0,0 1 15,0-1-15,0 0 0,0 0 0,0 0 16,0 0-16,0 1 16,-21-1-16,21-42 47,0-1-47,0 1 0,0 0 0,0-21 15,0 21-15,0-22 0,0 22 16,21 0-16,-21-21 0,21 20 0,-21 1 15,22 0-15,-1 0 0,0 0 16,0 0-16,0-1 0,0 1 0,22 0 16,-22 21-16,21 0 0,-21-21 15,22 21-15,-22 0 0,21 0 0,-21 0 16,1 21-16,20 0 0,-21 0 0,0 1 16,0-1-16,-21 21 0,0-21 15,22 0-15,-22 22 0,0-22 16,0 21-16,0-21 0,0 1 15,0 20-15,-22-21 0,1 0 0,0 0 16,21 1-16,-21-22 16,0 0-16,0-22 15,21 1 1,0 0-16,0 0 0,0-21 16,0 20-16,0-20 0,0 0 0,21 21 15,0-22-15,0 1 16,0 21-16,0-22 0,22 22 0,-1 0 0,-21 0 15,22 0-15,-1 0 0,0 21 16,-21 0-16,22 0 0,-1 0 16,0 21-16,-20 0 0,-1 0 0,21 0 15,-21 0-15,-21 22 0,21-22 16,-21 0-16,0 21 0,0-20 0,0-1 16,0 21-16,0-21 0,0 0 15,0 1-15,0-1 0,-21 0 0,21 0 16,-21-21-16,21 21 15,0-42 17,21 0-17</inkml:trace>
  <inkml:trace contextRef="#ctx0" brushRef="#br0" timeOffset="2948.61">6011 2201 0,'21'0'16,"1"0"-1,-1 0-15,0 0 0,0 0 16,0-21-16,0 21 16,1-21-16,-1 21 0,0-21 15,0 0-15,0 0 0,0-1 16,1 1-16,-22 0 0,0 0 0,0 0 15,0 0-15,0-1 0,0 1 0,-22 0 16,1 21 0,0 0-16,-21 0 0,21 21 0,-1-21 15,1 21-15,0 1 0,0 20 16,0-21-16,0 0 0,21 22 0,0-22 16,-22 21-16,22-21 0,0 22 15,0-22-15,0 21 0,0-21 0,0 0 16,0 22-16,0-22 0,22 0 0,-1 0 15,0 0 1,0-21-16,0 0 0,0 0 0,1 0 16,20 0-16,-21-21 0,0 21 0,0-21 15,1 0-15,-1 0 0</inkml:trace>
  <inkml:trace contextRef="#ctx0" brushRef="#br0" timeOffset="3824.17">6837 1884 0,'0'-21'0,"0"42"0,21-63 15,-21-1-15,0 22 0,0 0 16,0 0-16,0 0 0,0-1 0,0 1 15,0 42 1,0 1 0,0-1-16,0 21 0,0 0 15,0 1-15,0-1 0,0 0 0,0 1 16,0 20-16,0-20 0,-21-1 0,21 0 16,-21 1-16,21-22 0,0 21 15,0-21-15,0 22 0,-22-22 0,22 0 16,0 0-16,22-21 31,-1-21-31,0 0 0,0 0 16,0-1-16,-21 1 0,21 0 15,1-21-15,-1 21 0,0-22 0,0 1 16,0 21-16,0 0 0,-21-22 16,22 22-16,-1 0 0,0 21 0,-21-21 15,21 21 1,0 21-16,-21 0 15,0 0-15,0 0 0,0 1 0,0 20 16,0-21-16,0 0 16,0 22-16,0-22 0,0 0 0,0 0 0,0 0 15,0 0-15,0 1 0,0-1 16,21 0-16,1 0 0,-1-21 16,0 0-16,0 0 0,0 0 15,0 0-15,1 0 0,-1-21 16,0 21-16,0-21 0,0 0 0,22-1 15,-22-20-15,0 21 0,0-21 0,0-1 16,0 1-16,-21-22 0,22 22 16,-1-21-16,-21-1 0,0 1 0,0-1 15,0 22-15,0-1 0,0 1 16,0 0-16,-21 21 0,-1-22 0,22 22 16,-21 21-16,0-21 0,21 0 15,-21 21-15,0 0 16,21 21-1,0 0 1,0 0-16,0 0 0,0 22 0,0-22 16,0 21-16,0-21 0,21 22 15,0-22-15,-21 21 0,21-21 0</inkml:trace>
  <inkml:trace contextRef="#ctx0" brushRef="#br0" timeOffset="4328.95">8170 1905 0,'0'0'0,"-21"-21"16,0 21 0,0 0-16,21-21 0,-21 21 15,-1 0-15,1 0 0,0 21 16,0 0-16,0 0 0,0 0 15,-1 1-15,1-1 0,21 0 0,-21 0 16,0 21-16,0-20 0,21 20 16,-21-21-16,21 21 0,0-20 0,0-1 15,0 21-15,0-21 0,0 0 0,0 1 16,0 20-16,0-21 16,21-21-16,0 21 0,0 0 0,0-21 15,22 0-15,-22 0 0,21 0 0,-21 0 16,22 0-16,-22 0 0,21-21 15,-21 0-15,22 0 0,-22 0 0,21 0 16,-21-22-16,0 1 0,1 0 16,-1 20-16,0-20 0,-21-21 0,0 20 15,0 1-15,0 0 0,0 20 0,-21-20 16,0 21-16,-1-21 0,1 20 16,0 22-16,-21-21 0,21 21 15,-1-21-15,-20 21 0,21 0 16,0 0-16,0 21 0,-22 0 0,22 1 15,0-1-15,0 0 0,0 0 16,21 0-16,0 0 0,0 1 0,0-1 16,0 0-16,0 0 0,0 0 0,21 0 15,0-21-15,0 0 0,21 22 16</inkml:trace>
  <inkml:trace contextRef="#ctx0" brushRef="#br0" timeOffset="4764.41">8678 1990 0,'0'0'0,"0"-21"0,0-22 32,0 22-32,21 0 15,1 21-15,-1-21 0,0 21 16,21 0-16,-21 0 0,1 0 15,-1 21-15,21-21 0,-21 21 0,22 0 16,-22 0-16,0 1 0,0 20 16,0-21-16,0 0 0,1 0 0,-22 22 15,0-22-15,0 0 0,0 0 16,0 22-16,0-22 0,0 0 16,-22 0-16,1-21 0,0 21 0,0 0 15,0-21-15,21 22 16,-21-22-16,21-22 15,0 1-15,0 0 16,0 0-16,0 0 0,0 0 16,0-22-16,21 1 0,0 21 0,0-22 15,-21 1-15,21 21 0,0-21 16,1 20-16,-1-20 0,0 21 0,-21 0 16,21 0-16,0-1 0,0 22 0,1-21 15,-1 0-15,0 21 16,0-21-16,0 0 0,0 0 15</inkml:trace>
  <inkml:trace contextRef="#ctx0" brushRef="#br0" timeOffset="5528.68">9673 1312 0,'0'0'0,"0"-21"15,-21 21 1,0 0-16,21 21 16,0 1-16,0-1 0,0 0 15,-21 0-15,21 21 0,-22 1 0,22-1 16,0 0-16,0 1 0,-21-1 16,21 22-16,-21-22 0,21 21 0,0-20 15,0 20-15,0-20 0,-21-1 0,21 0 16,0 1-16,0-1 0,-21-21 15,21 21-15,0-20 0,0 20 0,0-21 16,0 0-16,0 0 0,0 1 16,0-1-16,0-42 31,0-1-31,0 1 16,0 0-16,0 0 0,0 0 15,0-22-15,0 22 0,21-21 0,0 0 16,-21-1-16,21 1 0,0 0 15,1-1-15,-22 1 0,21 21 0,0-22 16,0 1-16,21 21 0,-20 0 16,-1-22-16,0 22 0,0 21 0,21-21 15,-20 21-15,-1 0 0,0 0 0,21 0 16,-21 0-16,1 0 16,-22 21-16,0 0 0,0 1 15,0-1-15,0 0 0,0 0 16,-22 0-16,1-21 0,0 21 0,-21 1 15,-1-1-15,22 0 0,-21 0 0,0-21 16,-1 21-16,1-21 0,0 0 16,20 0-16,-20 0 0,21 0 0,0 0 15,0 0-15,-1 0 0,1 0 16,42 0 31,1 21-47,-1 1 0,0-1 15,0 0-15,-21 0 0,21 0 16,22 22-16,-22-22 0,0 0 0,0 0 16,0 21-16,22-20 0,-22-1 0,0 0 15,0 0-15,0 0 0,0-21 16,1 21-16,-1-21 0,0 0 0,0 22 16,0-22-16,0 0 0,1 0 15,-44 0 16,1 0-31,0 0 0</inkml:trace>
  <inkml:trace contextRef="#ctx0" brushRef="#br0" timeOffset="6396.28">3090 2963 0,'0'0'16,"-169"0"-1,127 0-15,20 0 0,-20 0 0,21 0 16,-21 0-16,20 0 0,1 0 15,64 0 17,-22 0-32,21 0 0,0 0 15,1 0-15,20 0 16,1 0-16,-1 0 0,22 0 0,0 0 16,-1 0-16,22 0 0,0-21 0,0 21 15,0 0-15,21 0 0,0-21 16,0 21-16,0 0 0,21 0 0,0-21 15,0 21-15,0-21 0,0 21 16,22 0-16,-22-21 0,21 21 0,1 0 16,-1 0-16,0-22 0,1 22 0,20 0 15,-21 0-15,1 0 0,-1-21 16,0 21-16,-20 0 0,20 0 0,-21 0 16,21 0-16,-20 0 0,-1 0 15,-21 0-15,21 0 0,-21 0 16,0 0-16,0 0 0,0-21 0,-21 21 15,21 0-15,-21 0 0,-1 0 16,-20 0-16,0 0 0,-1 0 0,1 0 16,-21 0-16,-1-21 0,1 21 0,-22 0 15,0 0-15,1 0 0,-22 0 16,0 0-16,0-21 0,0 21 31,-42 0-15,0 0-16,0 0 15,0 0-15</inkml:trace>
  <inkml:trace contextRef="#ctx0" brushRef="#br0" timeOffset="7472.39">4233 4403 0,'0'-21'15,"0"-1"1,21 1-16,1 21 0,-22-21 16,21 0-16,-21 0 0,21 0 15,-21-1-15,21 1 0,-21 0 0,0 0 16,0 0-16,0 0 15,21-1-15,-21 1 16,0 42 15,0 1-31,0-1 16,0 0-16,0 21 0,0 1 0,0-22 16,0 21-16,0 0 0,0 1 0,0-1 15,0 0-15,0 1 0,0-1 16,0 0-16,-21 1 0,21-1 0,0 0 15,0-20-15,0 20 0,0 0 16,-21-21-16,21 1 0,0 20 0,0-21 16,-21 0-16,21 0 15,-21 1-15,21-1 16,-22-21-16,1 0 0,0 0 16,0 0-1,0 0-15,0 0 0,-1 0 0,1 0 0,0 0 16,0 0-16,0 0 15,0 0-15,-1 0 0,1 0 16,0 0-16,21-21 31,21 21-15,22 0-16,-22 0 0,21 0 16,-21 0-16,22-22 0,-1 22 0,0 0 15,22 0-15,-22-21 0,22 21 0,-22 0 16,21 0-16,-20-21 0,-1 21 15,0-21-15,-20 21 0,-1 0 16,0 0-16,0 0 0,-21-21 16,0 0 15,0-1-15,0 1-16</inkml:trace>
  <inkml:trace contextRef="#ctx0" brushRef="#br0" timeOffset="7784.51">5080 4636 0,'0'21'15,"0"-42"16,21 21-15,-21-22-16,0 1 16,0 0-16,0 0 15,-21 21-15,0 0 16,0 0 0,-1 21-16,22 0 15,0 0 1,0 1-1,22-22-15,-1 0 16</inkml:trace>
  <inkml:trace contextRef="#ctx0" brushRef="#br0" timeOffset="8264.92">6011 3895 0,'0'0'0,"0"-21"0,21-1 16,-21 44 15,0-1-31,0 0 0,0 21 16,0-21-16,0 22 0,0 20 15,0-20-15,0 20 0,0-21 0,0 22 16,0-22-16,0 1 0,0 20 16,-21-21-16,21 1 0,-21-1 0,21 0 15,-21 1-15,21-1 0,0-21 0,0 0 16,0 1-16,0-1 16,0 0-16,0-42 31,0 0-31,0-1 0,0 1 15</inkml:trace>
  <inkml:trace contextRef="#ctx0" brushRef="#br0" timeOffset="8538.12">6286 3958 0,'0'0'0,"0"-21"0,0 0 0,0 0 15,0 42 1,0 0-1,0 21-15,22-20 0,-22 20 16,0 21-16,21-20 0,-21-1 0,0 22 16,0-22-16,0 0 0,0 22 15,0-22-15,0 0 0,0 1 0,0-22 16,0 21-16,0 1 0,-21-22 0,21 0 16,0 0-16,-22 0 0,22 0 15,0 1-15,-21-22 16,0 0-1,0 0-15,21-22 0,-21 22 16,0-21-16</inkml:trace>
  <inkml:trace contextRef="#ctx0" brushRef="#br0" timeOffset="9307.95">5863 4614 0,'0'0'0,"21"0"31,0 0-31,1 0 15,-1 0-15,0 0 0,0 0 0,21-21 16,-20 21-16,20 0 0,0-21 16,1 21-16,-1-21 0,21 0 0,-20 21 15,-1-21-15,22-1 0,-22 22 16,0-21-16,1 0 0,-1 21 16,0-21-16,-21 21 0,1 0 0,-1 0 0,0-21 15,-42 21 16,0 0-31,-1 21 16,1-21-16,21 21 0,0 0 16,-21-21-16,21 21 0,-21 1 0,21-1 15,0 0-15,0 0 0,0 0 16,0 0-16,0 1 0,0-1 16,0 0-16,0 0 15,21-21-15,0 0 0,22 0 16,-22 0-16,21 0 0,0 0 15,-20-21-15,20 0 0,0 21 0,1-21 16,-22-1-16,21 1 0,-21 0 16,22 0-16,-22 0 0,0-22 0,0 43 15,-21-21-15,0 0 0,21 0 0,-21 0 16,21 0-16,-21-1 16,0 44 15,0-1-16,-21-21-15,21 21 0,0 21 0,0-21 16,0 1-16,0 20 0,0-21 0,0 148 31,0-105-31,0-22 0,0 22 16,0-22-16,0 22 0,21-22 0,-21 21 16,0-20-16,0 20 0,0-20 15,0-1-15,0 0 0,0 1 0,0-1 16,0 0-16,0 1 0,0-22 0,0 21 15,-21-21-15,0 22 0,0-22 16,-21 0-16,20 0 0,-20 0 0,21 0 16,-21-21-16,-1 0 0,-20 0 0,20 0 15,1 0-15,0 0 0,-22-21 16,22 0-16,21 0 0,-22 0 0,1 0 16,21-22-16,0 1 0,0 21 15,-1-22-15,22 1 0,0 0 16,0 21-16,0-1 0,0-20 0,0 21 15,0 0-15,22-22 0,-1 22 0,0 0 16,0 0-16,0 0 0,22 0 16,-22-22-16,21 22 0,-21 0 0</inkml:trace>
  <inkml:trace contextRef="#ctx0" brushRef="#br0" timeOffset="9903.96">7451 3895 0,'0'0'0,"0"-21"0,-22 21 0,1 0 16,21 21-1,0 21-15,0-21 0,0 0 16,0 22-16,0-1 0,0 0 15,0 22-15,0-22 0,0 1 0,0 20 16,0-21-16,0 1 0,0-1 16,0 0-16,0 1 0,0-1 0,0-21 15,0 22-15,0-22 0,0 0 0,0 0 16,0 0-16,0-42 31,0 0-15,0 0-16,0 0 0,0-22 15,0 22-15,0 0 0,0-21 16,0 20-16,0 1 0,21 0 0,1 0 16,-1-21-16,0 42 0,0-22 15,0 1-15,0 0 0,22 21 0,-1 0 16,0 0-16,1 0 0,-1 0 16,0 0-16,1 0 0,-1 21 0,0 0 15,-20 1-15,20-1 0,-21 0 0,0 0 16,-21 0-16,0 22 0,0-22 15,0 0-15,-21 0 0,0 0 16,0 22-16,-22-22 0,1 0 0,21-21 16,-21 21-16,-1 0 0,22-21 0,-21 0 15,21 21-15,-1-21 0,1 0 16,0 0-16,0 0 0,0 0 0,0 0 16,-1 0-16,44-21 31,-1 21-16,0-21-15,0 21 0,0-21 16</inkml:trace>
  <inkml:trace contextRef="#ctx0" brushRef="#br0" timeOffset="10327.69">8234 4403 0,'0'0'0,"0"-21"0,0-1 0,0 1 16,0 0-16,0 0 0,0 0 0,0 0 16,21 21-1,0 0-15,0 0 16,0 0-16,1 21 0,-1 0 16,0 0-16,0 0 0,0 0 15,-21 22-15,21-22 0,-21 0 0,22 21 16,-22-20-16,0-1 0,0 21 15,0-21-15,0 0 0,0 1 0,0-1 16,0 0-16,-22-21 0,1 0 16,0 0-1,0 0-15,21-21 16,0 0-16,0-1 16,0 1-16,0 0 15,0 0-15,0 0 0,21-22 0,-21 22 16,21 0-16,0-21 0,-21 21 0,22-1 15,-1 1-15,0 21 0,-21-21 16,21 0-16,0 21 0,0 0 0,1 0 16,-1 0-16,0 0 0,0 0 15,0 0 1</inkml:trace>
  <inkml:trace contextRef="#ctx0" brushRef="#br0" timeOffset="10587.98">8932 4276 0,'0'0'0,"0"-21"16,21 21 15,-21 21-15,0 0-16,0 0 0,0 0 15,0 22-15,0-22 0,0 0 0,0 0 16,0 21-16,0-20 0,0-1 15,0 0-15,0 0 0,0 0 0,0 0 16,0 1-16,0-1 0,0 0 16,22-42 15,-22 0-31</inkml:trace>
  <inkml:trace contextRef="#ctx0" brushRef="#br0" timeOffset="10935.77">8975 3979 0,'0'0'0,"-22"0"0,1 0 16,0 0-16,21 22 16,-21-1-16,21 0 0,0 0 15,0 0-15,0 0 0,0 1 16,21-1-16,0-21 0,0 0 15,1 0-15,-1 0 0,0 0 16,0 0-16,0 0 0,0 0 0,1-21 16,-22-1-16,21 1 0,-21 0 15,0 0-15,0 0 0,0 0 16,0-22-16,0 22 0,0 0 0,-21 21 16,-1-21-16,1 21 0,0 0 15,0 0-15,0 0 0,0 0 16,-1 21-16,1 0 15,21 21-15,0-20 16,0-1-16,-21 0 0,21 21 0,0-21 16,0 1-16,0-1 0,0 0 0,0 0 15</inkml:trace>
  <inkml:trace contextRef="#ctx0" brushRef="#br0" timeOffset="11568.53">9991 4339 0,'0'0'0,"0"-21"0,0 0 16,-22 0-16,1 0 0,0-1 0,0 1 16,0 0-16,-22 0 0,22 21 15,0-21-15,-21 21 0,21 0 0,-22 0 16,22 0-16,0 0 0,-21 0 0,20 21 15,1 0-15,-21 0 0,21 0 16,0 1-16,-1 20 0,1-21 0,0 21 16,21-20-16,-21 20 0,0-21 0,21 21 15,-21-20-15,21 20 0,0-21 16,0 0-16,0 0 0,0 1 16,0-1-16,0 0 0,21 0 15,0-21-15,0 0 0,0 0 16,0 0-16,1 0 0,-1 0 0,21 0 15,-21-21-15,22 21 0,-1-21 0,-21 0 16,21-1-16,1-20 0,-1 21 16,-21-21-16,22-1 0,-1 1 0,-21 0 15,21-22-15,-20 1 0,20-1 16,-21 1-16,0-1 0,0 1 0,1 20 16,-22-20-16,0 20 0,0 1 0,0 0 15,0 21-15,0-1 0,0 1 16,-22 21-1,1 0-15,0 0 0,0 21 16,21 1-16,0-1 0,-21 21 16,21-21-16,-21 22 0,21 20 0,0-21 15,0 1-15,0 20 0,0 1 16,0-22-16,0 0 0,0 22 0,0-22 16,21 1-16,-21-1 0,21-21 0,-21 21 15,21-20-15,-21-1 0,21 0 16,0 0-16,1-21 0,-22 21 0,21-21 15,0 0-15,0 0 0,0 0 0,0 0 16,1 0-16,-1 0 0,0 0 16,-21-21-16,63 21 0,-41-21 0,-22 0 15</inkml:trace>
  <inkml:trace contextRef="#ctx0" brushRef="#br0" timeOffset="11744.05">10350 4530 0,'0'21'16,"-21"-21"-16,0 0 15,21 21 1</inkml:trace>
  <inkml:trace contextRef="#ctx0" brushRef="#br0" timeOffset="14309.11">4424 12319 0,'-21'0'15,"-1"0"1,1 0-16,0 0 31,21-21-31,-21 21 0,21-21 16,0 0-16,0-1 16,0 1-16,0 0 0,0 0 0,0 0 15,21 0-15,0-1 0,22-20 0,-22 21 16,21 0-16,0 0 0,1-1 15,-1 22-15,0-21 0,1 21 0,-1 0 16,-21 0-16,22 0 0,-22 0 16,0 21-16,0 1 0,-21-1 15,0 21-15,0 0 0,-21 1 0,0-1 16,-22 22-16,1-22 0,0 21 16,-22-20-16,1 20 0,-1-20 0,22 20 15,-22-21-15,1 22 0,21-22 0,-1 1 16,1-1-16,0 0 0,20-21 15,1 1-15,0-1 0,0 0 0,21-42 32,0 0-32,0-1 15,21 1-15,-21-21 0,21 21 16,0-22-16,1 22 0,-1-21 16,0 21-16,21 0 0,-21-1 0,1 1 15,20 0-15,-21 21 0,0 0 16,0 0-16,1 0 0,-1 0 0,0 21 15,0 0-15,0 1 0,0-1 0,1 0 16,-1 0-16,0 21 0,0-20 16,0-1-16,0 0 0,1 0 0,-1 0 15,0 0-15,0-21 0,0 0 0,0 22 16,1-22-16,-1 0 0,21 0 16,-21 0-16,-21-22 0,21 22 0,1-21 15,-22 0-15,21 0 0,-21 0 16,0 0-16,0-1 15,0 1-15,0 0 0,0 0 0,0 0 16,0 0-16,0-22 16,0 22-16,0 0 0</inkml:trace>
  <inkml:trace contextRef="#ctx0" brushRef="#br0" timeOffset="14560.15">5143 12446 0,'0'0'0,"0"21"0,0 0 31,22-21-31,-1 0 16,0 0-16,0 0 15,-21-21-15,21 0 16,-21 0 0,0 0-16,-21 21 15,0 0-15,0 0 16,0 0-16,-1 0 15,22 21-15,0 0 0,0 0 32,43-21-32</inkml:trace>
  <inkml:trace contextRef="#ctx0" brushRef="#br0" timeOffset="14980.48">6921 11769 0,'22'0'15,"-22"0"1,0 21-16,0 0 16,0 21-16,0-20 15,0 20-15,0 0 0,0 1 0,0-1 16,-22 0-16,1 1 0,21-1 0,-21 0 15,21 1-15,-21-1 16,0-21-16,21 21 0,0-20 0,-21-1 16,21 0-16,-22 0 0,22 0 0,0-42 31,0 0-31,0 0 16,0 0-16,22-1 0,-22-20 0</inkml:trace>
  <inkml:trace contextRef="#ctx0" brushRef="#br0" timeOffset="15509.19">6689 11875 0,'0'0'0,"0"-22"0,0 1 16,0 0-16,0 0 15,0 0-15,0 0 16,21 21-16,0-22 0,21 22 16,-21 0-16,22-21 0,-22 0 15,21 21-15,1 0 0,-1 0 0,0 0 16,1 0-16,-1 0 0,-21 21 0,21 0 15,-20 1-15,-1-1 0,-21 0 16,0 21-16,0-21 0,0 22 0,0-1 16,-43-21-16,22 22 0,-21-22 0,21 21 15,-22-21-15,1 0 0,21 1 16,-21-1-16,20-21 0,1 0 0,0 0 16,21-21-1,0-1 1,21 1-16,0 0 0,1 0 15,-1 0-15,0 21 0,21-21 0,1-1 16,-22 22-16,21 0 0,0 0 16,1 0-16,-1 0 0,-21 0 0,22 0 15,-1 22-15,-21-1 0,0 0 0,0 0 16,1 0-16,-22 22 0,0-22 16,0 21-16,0-21 0,0 22 0,-22-22 15,1 21-15,-21-21 0,0 22 0,-1-22 16,1 0-16,0 0 15,-22 0-15,22 0 0,-22-21 0,22 22 0,0-22 16,-1 0-16,1 0 0,0 0 16,20 0-16,-20-22 0,21 1 15,21 0-15,-21 0 0,21 0 16,0 0-16,0-1 0,0 1 16,21 0-16,0 0 0,0 0 15,22 21-15,-22-21 0,21-1 0,-21 1 16,22 21-16,-1-21 0</inkml:trace>
  <inkml:trace contextRef="#ctx0" brushRef="#br0" timeOffset="15796.03">7832 11684 0,'0'0'0,"0"-21"0,0 42 31,0 0-31,0 0 16,0 22-16,0-1 0,0 0 0,0 1 15,0-1-15,0 0 0,0 1 16,0-1-16,0 0 0,0 1 0,0-1 16,21-21-16,-21 22 0,0-22 0,0 0 15,0 0-15,21 0 16,0-42-1,-21 0-15,0 0 16,0 0-16,0-1 0,0-20 16</inkml:trace>
  <inkml:trace contextRef="#ctx0" brushRef="#br0" timeOffset="16112.51">7683 11748 0,'0'0'0,"-21"-22"0,-21 1 31,84 21-15,-21-21-16,22 21 0,-1 0 0,22 0 16,-22 0-16,21 0 0,1 0 0,-1 21 15,-20 0-15,20-21 0,-20 22 16,-1-1-16,0 21 0,1-21 0,-22 0 16,0 22-16,-21-22 0,0 21 0,0-21 15,0 22-15,0-22 0,-21 21 16,0-21-16,-22 1 0,1-1 0,0 0 15,-1 0-15,1 0 0,0 0 0,-1 1 16,1-22-16,21 21 0,-22-21 16,22 0-16,0 0 0,0 0 0,0 0 15,42 0 17,0-21-32,21 21 0,-20-22 15,20 1-15</inkml:trace>
  <inkml:trace contextRef="#ctx0" brushRef="#br0" timeOffset="16404.36">8869 11578 0,'-21'-21'15,"-1"21"1,22 21-16,0 0 0,0 1 0,0-1 15,0 0-15,0 21 0,0 1 16,0-22-16,0 21 0,0 0 0,0 1 16,0-1-16,0 0 0,0 1 0,0-1 15,0 0-15,0-20 0,0 20 16,0-21-16,0 0 0,0 0 0,0 1 16,0-44 15,0 1-31,0 0 15,0 0-15,0 0 0,0-22 0</inkml:trace>
  <inkml:trace contextRef="#ctx0" brushRef="#br0" timeOffset="16720.18">8721 11621 0,'0'0'0,"0"-22"0,-22 22 0,22-21 0,0 0 15,0 0-15,0 0 16,22 21-16,-1-21 0,21 21 0,-21 0 15,22 0-15,-1 0 0,21 0 0,-20 0 16,20 0-16,-20 0 16,20 21-16,-21 0 0,1 0 0,-1 0 15,0 0-15,1 22 0,-22-22 0,0 21 16,-21-21-16,0 22 0,0-1 16,0-21-16,0 22 0,-21-1 0,-21 0 15,-1-21-15,1 22 0,0-22 0,-1 21 16,-20-21-16,20 1 0,-20-1 15,21 0-15,-1 0 0,1 0 0,0 0 16,-1-21-16,22 22 0,0-22 0,0 0 16,0 21-16,21 0 31</inkml:trace>
  <inkml:trace contextRef="#ctx0" brushRef="#br0" timeOffset="17215.9">6435 12700 0,'0'0'0,"-22"0"0,1 0 15,0 0-15,-21 0 0,21 0 16,-1 0-16,1 0 0,0-21 16,0 21-16,0 0 15,42 0 1,0 0-16,0 0 15,22 0-15,-1 0 0,21 0 0,1 0 16,21 0-16,20 0 0,1 0 0,0-21 16,21 21-16,0 0 0,21 0 15,0-21-15,22 21 0,-22-22 16,0 22-16,21 0 0,-20 0 0,-1-21 16,0 21-16,21 0 0,-42 0 0,21-21 15,-21 21-15,-21 0 0,0 0 16,0 0-16,-21-21 0,-1 21 0,-20 0 15,-1 0-15,-20 0 0,-1 0 0,-21 0 16,0 0-16,-42 0 31,-21 0-15,21 0-16,-1-21 0,1 21 16</inkml:trace>
  <inkml:trace contextRef="#ctx0" brushRef="#br0" timeOffset="17360.81">9546 12573 0,'0'0'0,"-21"21"0,0-21 0,0 0 15,-1 0-15,1 0 16,0 0 0,21-21-16,-21 21 15</inkml:trace>
  <inkml:trace contextRef="#ctx0" brushRef="#br0" timeOffset="18471.91">6054 5292 0,'0'0'0,"-149"0"31,107 0-31,21 0 16,0 0-16,-22 0 0,22 0 15,-21 0-15,21 0 0,0 0 0,-1 0 16,1 0-16,0 0 0,21 21 15,21-21 17,0 0-32,22 0 15,-1 0-15,0 0 0,22 0 0,-1 0 16,22 0-16,0 0 0,-1 0 16,22-21-16,21 0 0,0 21 0,21-22 15,1 22-15,-1-21 0,0 0 0,21 21 16,1-21-16,-1 21 15,0-21-15,22 0 0,-22 21 0,22-22 16,-22 1-16,0 0 0,1 0 0,-1 21 16,-21-21-16,21 0 0,-20-1 15,-1 1-15,0 0 0,0 0 0,-21 21 16,0-21-16,-21 0 0,-21 21 16,-1-22-16,1 22 0,-22 0 0,-20 0 15,20-21-15,-42 21 0,22 0 0,-22 0 16,0 0-1,-42 0 17,0 0-17,0 0-15,-1 0 0,1-21 16,0 21-16,-21 0 16,21 0-16</inkml:trace>
  <inkml:trace contextRef="#ctx0" brushRef="#br0" timeOffset="18619.83">10435 4868 0,'0'0'0,"-21"-21"0,0 42 0,21 1 16,0-1-1,0 0 1,0 0-16,0 0 16,0 0-1</inkml:trace>
  <inkml:trace contextRef="#ctx0" brushRef="#br0" timeOffset="20752.61">5800 6244 0,'0'-21'63,"0"0"-48,0 0 17,0 0-32,-22 21 0,22-22 15,0 1-15,0 0 16,0 0-16,0 0 15,0 0-15,0-1 0,0 1 16,0 42 15,0 1-15,0-1-16,0 0 0,0 21 16,0-21-16,0 22 0,0-22 0,0 21 15,0 1-15,0-1 0,0 0 16,0-21-16,0 22 0,0-1 0,-21 0 15,21-20-15,0 20 0,-21-21 0,21 0 16,0 0-16,-21 1 0,21-1 16,0 0-16,0-42 31,0 0-15,0-1-16,0 1 15,0 0-15,21 0 16,0 0-16</inkml:trace>
  <inkml:trace contextRef="#ctx0" brushRef="#br0" timeOffset="22299.95">6223 6329 0,'0'-21'31,"0"0"16,-21 21 0,21 21-16,0 0-31,0 0 0,0 0 15,0 0-15,0 1 0,0-1 0,0 0 16,0 0 0,0 0-16,0 0 15,21-21 1,0 0 0,-21-21-16,21 21 0,0-21 15,1 0-15,-22 0 16,0 0-16,0-1 0,0 1 15,0 0-15,-22 0 16,1 21 0,0 0-16,0 0 15,21 21-15,-21-21 16,21 21-16,-21-21 0,21 21 16,0 1-16,0-1 15,0 0 1,21-21-1,0 0 1,0-21 0,-21 0-1,0-1-15,0 1 16,0 0-16,0 0 16,-21 21-1,0 0 1,21 21-1,0 0-15,-21-21 0,21 21 16,0-42 0</inkml:trace>
  <inkml:trace contextRef="#ctx0" brushRef="#br0" timeOffset="26344.34">7641 6117 0,'0'0'0,"0"21"15,0 1-15,21-22 32,-21 21-32,21-21 15,1 0 1,-1 0-16,-21-21 16,21-1-16,0 22 0,-21-21 0,21 0 15,0 21-15,-21-21 16,0 0-16,0 0 0,22-1 0,-22 1 15,0 0-15,0 0 16,0 0-16,-22 0 0,22-1 0,-21 22 16,0 0-16,-21 0 0,21 0 0,-22 0 15,22 0-15,-21 0 0,-1 0 16,22 22-16,-21-1 0,21 0 0,-22 0 16,22 0-16,0 0 0,-21 22 15,42-22-15,-21 0 0,21 0 16,-22 0-16,22 1 0,0-1 0,0 0 0,0 0 15,0 0 1,22-21-16,-1 0 0,0 0 16,21 0-16,-21 0 0,1 0 15,20 0-15,0-21 0,1 0 0,-22 0 16,21 21-16,0-21 0,-20-1 0,20 1 16,-21 0-16,0 0 0,0 0 15,1 0-15,-22-1 0,0 1 16,0 0-16,0 0 15,0 42 17,0 0-32,0 22 15,0-22-15,0 0 0,0 21 16,0-21-16,0 22 0,0-22 0,0 21 16,0 1-16,21 20 0,0-21 15,0 1-15,-21 20 0,21-20 0,0 20 16,-21-21-16,0 22 0,22-22 15,-22 1-15,0 20 0,0-21 0,0 1 16,0-22-16,0 21 0,0 1 0,0-22 16,-22 21-16,1-21 0,0 0 15,0 1-15,-21-22 0,20 21 0,-20-21 16,21 0-16,-21 0 0,-1 0 0,22-21 16,-21-1-16,-1 1 0,22 0 15,-21-21-15,21 21 0,0-22 16,-22 1-16,22 0 0,0-1 0,0 1 15,21-22-15,0 22 0,0 0 16,0-1-16,0 1 0,0 0 0,21 21 16,0-22-16,0 22 0,22-21 0,-1 21 15,0-1-15,1 1 0,-22 0 16,21 0-16,0 0 0,1 0 0,-1-1 16</inkml:trace>
  <inkml:trace contextRef="#ctx0" brushRef="#br0" timeOffset="28347.68">8128 6096 0,'0'-21'0,"0"0"32,0 0-17,21-1-15,0 22 16,-21-21-16,21 21 0,1-21 15,-1 21-15,-21-21 0,21 21 0,-21-21 16,21 0-16,-21-1 16,-21 22-1,0 0-15,0 0 16,-1 22-16,1-1 0,0 0 0,0 0 16,0 0-16,0 0 0,-1 1 15,1-1-15,21 0 0,0 0 0,0 0 16,0 0-16,0 1 0,0-1 15,21 0-15,1-21 0,-1 0 16,0 0-16,0 0 0,0 0 0,22 0 16,-22 0-16,0 0 0,21-21 15,-21 0-15,22 21 0,-22-22 0,21 1 16,-21 0-16,1 0 0,20 0 16,-21 0-16,0-1 0,0-20 0,-21 21 15,22 0-15,-22 0 0,21-1 0,-21 1 16,21 0-16,-21 0 15,0 42 1,0 0 0,0 0-16,0 1 0,0-1 15,0 0-15,0 0 0,0 21 0,0-20 16,0-1-16,0 0 0,0 21 0,0-21 16,-21 1-16,21-1 0,0 0 15,-21 0-15,21 0 16,-22-21-1,22-21 1,0 0-16,0 0 16,0 0-16,0-1 15,0 1-15,0 0 0,0-21 0,0 21 16,22-1-16,-1 1 0,0 0 0,0 0 16,0 0-16,0 0 0,22-1 15,-22 1-15,0 21 0,21 0 0,-20 0 16,-1 0-16,0 0 0,0 0 15,0 0-15,0 21 0,-21 1 0,0-1 16,0 0-16,0 0 0,0 0 0,0 0 16,0 22-16,0-22 0,0 0 15,0 0-15,0 0 16,0 1-16,22-1 0,-1-21 16,0 0-16,0 0 15,0 0-15,0 0 0,1 0 16,-1 0-16,0-21 0,21-1 0,-21 1 15,1 0-15,-1 0 0,21 0 16,-21 0-16,0-22 0,1 22 0,-1 0 16,-21-21-16,21 20 0,-21 1 0,21 0 15,-21 0-15,0 0 0,0 0 16,0-1-16,-21 44 47,0-1-47,21 0 0,0 21 15,-21-21-15,21 1 0,0-1 16,0 0-16,0 0 0,-22 21 0,22-20 16,0-1-16,0 0 0,0 0 0,0 0 15,0 0-15,0 1 16,22-1-16,-1-21 16,0 0-16,0 0 0,0 0 15,0 0-15,1 0 0,-1-21 16,21-1-16,-21 22 0,22-21 0,-1 0 15,0 0-15,-21 0 0,22 0 16,-1-22-16,-21 22 0,0 0 16,1-21-16,-1 20 0,0 1 0,-21 0 15,0 0-15,0 0 0,0 0 16,-21 21 0,0 0-16,-1 0 0,1 21 15,21 0 1,0 0-16,21-21 0,-21 21 15,22-21-15,-1 21 0,0 1 0,0-22 16,-21 21-16,21 0 0,0-21 16,1 21-16,-22 0 0,21-21 0,-21 21 15,0 1-15,21-22 0,0 21 0,0 0 16,0-21 0,1 0-16,-1 21 0,0-21 15,0 0-15,0 0 0,0 0 0,1 0 16,-1 0-16,0-21 15,0 21-15,0-21 0,0 21 0,-21-21 16,22-1-16,-1 1 0,-21 0 0,0-21 16,0 21-16,21-1 0,-21-20 15,21 21-15,-21 0 0,0-22 0,0 22 16,0 0-16,0 0 16,0 42 15,0 0-31,0 0 15,0 22-15,0-22 0,0 0 0,0 21 16,0-20-16,0-1 0,0 21 0,0-21 16,0 0-16,21 1 0,-21-1 15,21 0-15,1-21 0,-22 21 0,21-21 16,0 0-16,0 0 0,0 0 16,0 0-16,1 0 0,20 0 15,-21-21-15,0 21 0,0-21 0,1 0 16,-1-1-16,0 1 0,0-21 15,0 21-15,0-22 0,1 1 16,-1 0-16,0 21 0,0-22 0,0 1 16,0 21-16,1 0 0,-1-1 15,0 1-15,0 21 16,-21 21 0,0 1-1,0-1-15,0 0 16,0 0-1,0-42 32,0 0-47,0 0 16,0-1-16,0 1 16,0 0-16,0 0 15,-21 21 1,0 0-1,0 0-15,21 21 0,-22 0 16,1 0-16,0 1 0,21-1 0,-21 0 16,0 21-16,21-21 0,-21 1 15,21 20-15,-22-21 0,1 21 0,21-20 16,0-1-16,0 0 0,0 0 16,0 0-16,0 0 0,0 1 15,21-1-15,1-21 16,-1 0-16,0 0 0,0 0 0,0 0 15,22 0-15,-22 0 0,0 0 16,21-21-16,-21 21 0,1-22 0,20 1 16,-21 21-16,0-21 0,0 0 15,1 0-15,-1 0 0,-21-1 0,21 1 16,-21 0-16,0 0 0,0 0 0,0 0 16,0-1-16</inkml:trace>
  <inkml:trace contextRef="#ctx0" brushRef="#br0" timeOffset="28588.55">10414 5525 0,'0'0'16,"-21"0"-16,0 0 15,42 0 32,0 0-31,0 0-16</inkml:trace>
  <inkml:trace contextRef="#ctx0" brushRef="#br0" timeOffset="29589.43">11896 5525 0,'0'0'16,"0"-22"-16,-22 22 0,22-21 16,-21 21-1,21 21 1,0 1-16,0-1 15,0 0-15,0 21 0,0-21 16,0 1-16,-21 20 0,21-21 16,0 0-16,0 22 0,0-22 15,0 0-15,0 0 0,0 21 0,0-20 16,0-1-16,0 0 16,0 0-16,0-42 31,0 0-16,0 0-15,0-1 0,0 1 16,0-21-16,0 21 0,0-22 16,21 22-16,0-21 0,-21 0 0,22 20 15,-1-20-15,0 21 0,-21 0 0,42 0 16,-21-1-16,1 1 0,-1 0 16,21 21-16,-21 0 0,0 0 15,22 0-15,-22 0 0,21 0 0,-21 21 16,22 0-16,-22 1 0,0-1 15,21 21-15,-20-21 0,-22 22 0,21-22 16,-21 21-16,21-21 0,-21 22 16,0-22-16,0 21 0,0-21 0,0 0 15,0 1-15,0-1 0,0 0 16,-21-21-16,0 0 0,-1 0 16,1 0-1,21-21-15,0 0 0,0-1 16,0 1-16,0 0 0,0 0 15,0 0-15,0-22 0,0 22 16,21-21-16,1 0 0,-1 20 0,0-20 16,0 21-16,0 0 0,22 0 15,-22-1-15,21 22 0,0 0 0,1 0 16,-22 0-16,21 0 0,-21 0 0,22 22 16,-22-1-16,0 21 0,0-21 15,-21 22-15,0-22 0,0 21 0,0-21 16,0 22-16,0-22 0,0 0 15,0 0-15,-21 0 0,0 0 0,21 1 16,-21-1-16,0-21 0,21 21 16,0-42 15,0 0-31,21 21 0,0-22 0</inkml:trace>
  <inkml:trace contextRef="#ctx0" brushRef="#br0" timeOffset="29952.23">13060 5673 0,'0'21'15,"21"-21"1,0 0-16,0 0 16,0 0-16,1 0 0,-1 0 0,21 0 15,-21 0-15,0-21 0,22 21 16,-22-21-16,21-1 0,-21 1 15,1 0-15,-1 0 0,-21 0 0,0 0 16,0-1-16,0 1 16,0 0-16,-21 21 0,-1 0 15,1 0-15,-21 0 0,21 0 0,-22 0 16,22 21-16,-21 0 0,0 22 16,20-22-16,-20 21 0,21-21 0,0 22 15,0-1-15,21-21 0,0 22 0,0-22 16,0 0-16,0 0 0,0 0 15,42 0-15,-21 1 0,0-1 0,22-21 16,-22 0-16,21 0 0,0 0 16,1 0-16,-1 0 0,0 0 15,1-21-15,-1-1 0,0 1 0,1 0 16</inkml:trace>
  <inkml:trace contextRef="#ctx0" brushRef="#br0" timeOffset="30225.08">14055 5059 0,'0'0'0,"-43"42"31,22-21-31,21 1 0,-21 20 16,21 0-16,0 1 0,0-1 15,0 0-15,-21 1 0,21-1 0,0 21 16,-21-20-16,21-1 0,0 22 0,0-22 15,0-21-15,0 21 0,0 1 16,0-22-16,0 0 0,0 0 0,0 0 16,21-21-1,0 0 1,0-21-16,0 0 0,22-21 16,-22 21-16</inkml:trace>
  <inkml:trace contextRef="#ctx0" brushRef="#br0" timeOffset="30675.86">14457 5101 0,'0'0'0,"-21"64"31,-1-22-31,22 0 0,-21-20 0,21 20 16,-21 0-16,21 1 0,0-1 15,0 0-15,-21 22 0,21-22 0,0 0 16,0-20-16,0 20 0,0 0 0,0-21 15,0 22-15,0-22 16,0 0-16,0 0 0,0 0 0,-21-21 31,21-21-15,0 0-16,0 0 0,0 0 16,0 0-16,0-22 0,0 1 0,21 21 15,0-22-15,0 1 0,-21 0 16,21-1-16,1 22 0,20 0 0,-21-21 15,0 42-15,0-21 0,1-1 16,20 22-16,-21 0 0,0 0 0,0 0 16,1 22-16,-1-1 0,0 0 0,0 21 15,-21-21-15,0 22 16,0-22-16,0 21 0,0 1 0,0-22 16,0 21-16,0-21 0,0 22 0,0-22 15,0 0-15,-21 0 0,0 0 16,0-21-16,21 21 0,-22-21 0,1 0 15,0 0-15,0 0 16,21-21 0</inkml:trace>
  <inkml:trace contextRef="#ctx0" brushRef="#br0" timeOffset="30884.21">13843 5503 0,'-21'0'0,"42"0"0,-21 0 31,21 0-31,0 0 16,0 0-16,22-21 0,-1 21 0,-21 0 16,22 0-16,-1 0 0,0 0 15,1 0-15,-22-21 0,21 21 0,-21 0 16,0 0-16,22-21 0</inkml:trace>
  <inkml:trace contextRef="#ctx0" brushRef="#br0" timeOffset="31343.95">15303 5482 0,'-21'0'16,"0"0"-16,0 0 0,0-21 16,0 21-16,-1 0 0,1 0 15,0 0-15,0 0 0,0 21 0,0 0 16,-1-21-16,1 22 0,0 20 16,0-21-16,0 0 0,21 22 15,0-22-15,0 0 0,0 0 0,0 21 16,0-20-16,0-1 0,0 0 15,21-21-15,0 21 0,0 0 0,0-21 16,1 0-16,20 0 0,-21 0 0,0 0 16,22 0-16,-22 0 0,21-21 15,-21 21-15,22-21 0,-22 0 0,0 0 16,0-1-16,0 1 0,0 0 0,1 0 16,-22 0-16,0-22 0,0 22 15,0 0-15,0-21 0,-22 21 0,1-1 16,0 22-16,0-21 0,0 0 15,0 21-15,-1 0 0,1 0 16,0 0-16,0 0 0,0 0 0,0 0 16,-1 21-16,22 0 0,-21 1 15,21-1-15,0 0 16,21-21-16,1 21 16</inkml:trace>
  <inkml:trace contextRef="#ctx0" brushRef="#br0" timeOffset="31915.62">16108 5503 0,'0'0'0,"0"-21"0,0 0 16,0 0-16,-21 21 15,21-21-15,-22 21 0,1 0 16,0 0-16,0 0 0,0 0 15,0 0-15,-1 21 0,1 0 0,-21 0 16,21 0-16,0 1 0,-22-1 0,22 21 16,0-21-16,0 22 15,21-22-15,0 0 0,0 21 0,0-21 16,0 1-16,0-1 0,0 0 0,0 0 16,21-21-16,0 21 0,0-21 15,0 0-15,1 0 0,-1 0 0,0 0 16,0 0-16,0 0 0,22-21 15,-22 0-15,0 0 0,0 0 0,0-1 16,0 1-16,1-21 0,-1 0 0,0-1 16,0-20-16,0 20 0,0-20 15,1-1-15,-22 1 0,21-1 0,0 22 16,0-21-16,-21-1 0,0 22 16,0-1-16,0 1 0,0 0 15,0 21-15,0-1 0,0 44 31,0 20-31,-21 0 0,21 1 0,-21-1 16,21 21-16,0-20 0,0 20 16,0-20-16,0 20 0,0 1 0,0-22 15,0 0-15,0 1 0,0-1 0,0 0 16,0-21-16,0 22 0,21-22 16,-21 0-16,0 0 0,0 0 15,21-21-15,0 0 16,0 0-16,1 0 15,-1 0-15,0-21 16,21 0-16,-21 21 0</inkml:trace>
  <inkml:trace contextRef="#ctx0" brushRef="#br0" timeOffset="32340.57">16912 5419 0,'0'0'0,"21"0"0,-21-21 16,21 21-16,-21-22 0,0 1 15,-21 21 1,0 0-16,0 0 16,0 0-16,0 0 0,-1 0 0,1 0 15,0 21-15,-21 1 0,21-22 16,-1 21-16,1 0 0,0 0 16,21 0-16,0 0 0,0 1 0,0-1 15,0 0-15,0 0 0,21-21 16,0 21-16,1-21 15,-1 0-15,21 0 0,-21 0 0,0 0 16,22 21-16,-22-21 0,0 0 16,21 0-16,-20 0 0,-1 0 0,0 0 15,0 0-15,-21 22 16,0-1 0,-21-21-16,0 0 15,0 21-15,-22 0 0,22-21 0,-21 21 16,-1-21-16,1 0 0,21 21 15,-21-21-15,-1 22 0,22-22 0,-21 0 16,21 0-16,-1 21 0,1-21 16,0 0-16,0 0 15,0 0-15</inkml:trace>
  <inkml:trace contextRef="#ctx0" brushRef="#br0" timeOffset="37592">5778 7514 0,'-21'0'0,"21"21"0,-21-21 16,0 0-1,0 0 1,0 0 0,-1-21-1,1 21-15,21-21 16,-21 21-16,0-21 0,21 0 15,-21 21-15,21-21 0,0-1 0,0 1 16,0 0-16,0 0 16,21 21-16,0 0 0,0-21 15,22 21-15,-22 0 0,0 0 16,0 0-16,0 0 0,0 21 16,1-21-16,-1 21 0,0 0 0,0 0 0,-21 22 15,0-22-15,21 21 16,-21-21-16,0 22 0,0-1 0,0-21 15,0 22-15,0-1 0,-21-21 0,21 21 16,-21-20-16,0 20 0,0-21 16,-1 21-16,-20-20 0,21 20 0,0-21 15,-22 0-15,22 0 0,0-21 0,-21 22 16,21-22-16,-1 21 0,1-21 16,0 0-16,0 0 0,0 0 0,0-21 15,21-1-15,0 1 0,-22 0 0,22 0 16,0-21-16,0 20 0,0-20 15,0 21-15,0 0 0,0 0 16,22-22-16,-1 22 0,-21 0 0,21 0 16,0 21-16,0-21 0,0 21 15,1 0-15,-1 0 0,0 0 16,0 21-16,0-21 0,-21 21 0,21 0 16,1 0-16,-1 0 0,-21 1 15,21-1-15,0 21 0,-21-21 0,21 0 16,0 1-16,-21-1 0,0 0 15,22-21-15,-1 21 0,-21 0 0,21 0 16,0-21-16,0 0 16,0 0-1,1 0-15,-1 0 16,-21-21-16,21 0 0,0 0 16</inkml:trace>
  <inkml:trace contextRef="#ctx0" brushRef="#br0" timeOffset="37964.31">6456 7747 0,'-21'21'0,"-1"-21"0,22 21 16,-21-21-16,42 0 47,1-21-47,-1 0 15,-21 0 1,21 21-16,-21-21 0,0 0 16,-21 21-1,0 0-15,-1 0 16,1 21-1,21 0-15,-21-21 0,21 21 0,-21-21 16,21 21-16,0 0 31,21-21-31,0 0 16,0 0-16</inkml:trace>
  <inkml:trace contextRef="#ctx0" brushRef="#br0" timeOffset="42028.42">8340 7176 0,'-22'-22'15,"22"1"-15,0 0 0,0 0 16,0 42 15,0 0-31,0 0 16,0 22-16,0-1 0,0 0 15,0 22-15,0-22 0,0 1 16,0 20-16,0-21 0,0 1 16,0-1-16,0 0 0,0 1 0,0-1 15,0-21-15,0 22 0,0-22 0,0 0 16,0 0-16,0 0 0,0 0 16,0-42 15,0 0-31,0 0 0,-21 0 15,21 0-15,0-1 0,-21 1 0</inkml:trace>
  <inkml:trace contextRef="#ctx0" brushRef="#br0" timeOffset="42340.24">8191 7303 0,'0'0'0,"-21"-22"0,21 1 15,0 0-15,0 0 16,0 0-16,21 21 0,1-21 15,20-1-15,-21 22 0,21-21 16,1 21-16,-1 0 0,22 0 0,-22 0 16,0 0-16,22 0 0,-22 21 0,0 1 15,-20-1-15,20 21 0,-42 0 16,0-20-16,0 20 0,0 0 0,-21 1 16,0-22-16,-22 21 0,1 0 0,0-20 15,-1-1-15,1 0 16,0 0-16,-1 0 0,1 0 0,21-21 15,-22 0-15,22 22 0,0-22 0,21-22 32,0 1-17,21 0-15,0 21 0,1-21 16,-1 0-16,0 21 0,21-21 0</inkml:trace>
  <inkml:trace contextRef="#ctx0" brushRef="#br0" timeOffset="42768.03">9144 7260 0,'0'21'31,"0"1"-31,0-1 0,-21 0 0,0 0 16,21 0-16,-22 22 0,1-22 15,21 21-15,-21-21 0,0 22 0,21-22 16,0 21-16,0-21 0,0 22 0,0-22 15,0 0-15,0 0 0,0 0 16,0 0-16,21-21 0,0 22 0,0-22 16,1 0-16,-1 0 0,0 0 0,21 0 15,-21 0-15,22 0 0,-22-22 16,21 22-16,-21-21 0,1 0 16,-1 0-16,21-21 0,-42 20 0,21 1 15,-21-21-15,0 0 0,0-1 16,0 1-16,0 0 0,0-1 0,-21 1 15,0 21-15,0-22 0,0 22 0,-1-21 16,1 42-16,0-21 0,0 21 16,-21 0-16,20 0 0,1 21 0,0-21 15,-21 21-15,21 0 0,-1 0 0,1 22 16,0-22-16,0 21 0,21-21 16,0 22-16,0-22 0,0 0 15,0 21-15,0-20 0,21-1 0,0 0 16,22-21-16,-22 0 15,0 0-15</inkml:trace>
  <inkml:trace contextRef="#ctx0" brushRef="#br0" timeOffset="43040.47">9800 7239 0,'0'-21'31,"0"42"-15,0 0-16,0 0 0,0 1 16,0 20-16,0-21 0,0 21 0,0-20 15,0 20-15,-21 0 0,21-21 0,0 22 16,-21-22-16,21 0 0,0 0 16,0 0-16,0 1 0,0-1 0,0 0 15,0 0-15,0-42 31,0 0-31,0 0 16,0-1-16,0 1 0</inkml:trace>
  <inkml:trace contextRef="#ctx0" brushRef="#br0" timeOffset="43273.34">9715 7176 0,'0'0'0,"22"0"16,-1 21-16,0 0 0,0 0 15,0 0-15,22 0 0,-22 1 16,0 20-16,21-21 0,-21 0 0,1 0 16,20 1-16,-21-1 0,0 0 0,0 0 15,1 0-15,-1 0 0,0-21 16,0 0-16,0 0 0,-21-21 47,0 0-47,0 0 0,0 0 15,0 0-15,21-22 0</inkml:trace>
  <inkml:trace contextRef="#ctx0" brushRef="#br0" timeOffset="43668.08">10435 7049 0,'0'42'15,"0"-21"1,-21 0-16,0 0 0,-22 1 15,22-1-15,0 21 0,-21-21 0,21 22 16,-22-22-16,22 21 0,-21-21 16,-1 22-16,22-22 15,0 0-15,21 0 0,-21-21 0,42 0 32,-21-21-32,21 21 15,0-21-15,1 0 0,-1-1 0,0-20 16,21 21-16,-21-21 0,1-1 0,-1 22 15,0-21-15,0 21 0,0-1 16,0 1-16,1 0 0,-1 0 0,-21 0 16,21 21-16,0 0 15,0 21-15,-21 0 0,0 0 16,0 0-16,0 22 0,0-22 16,0 21-16,0 1 0,0-1 0,0-21 15,0 21-15,0 1 0,-21-1 16,21-21-16,0 0 0,0 22 0,0-22 15,-21 0-15,21 0 0,0 0 0,-21 1 16,21-1-16</inkml:trace>
  <inkml:trace contextRef="#ctx0" brushRef="#br0" timeOffset="44308.38">11705 6837 0,'0'0'0,"0"-21"16,0 0-16,0-1 0,0 1 15,0 42 17,0 1-32,0-1 0,0 21 0,0-21 15,0 22-15,0 20 0,0 1 0,0-22 16,-21 21-16,0 1 0,21-1 16,-21 1-16,21-22 0,-22 1 0,22-1 15,0 0-15,0-21 0,-21 22 16,21-22-16,0 0 0,-21 0 15,21-42 17,0 0-32</inkml:trace>
  <inkml:trace contextRef="#ctx0" brushRef="#br0" timeOffset="44608.21">11451 7049 0,'0'-22'0,"0"44"0,-21-65 15,21 22-15,0 0 0,0 0 0,0 0 16,0-1-16,0 1 0,21 0 16,0 0-16,0 0 0,1 0 15,20-1-15,-21 22 0,21-21 0,1 0 16,-1 21-16,0 0 0,1 0 16,-1 0-16,-21 0 0,22 21 0,-1 0 15,-21 1-15,0-1 0,0 21 16,-21-21-16,0 22 0,0-22 0,-21 21 15,-21-21-15,21 22 0,-22-22 0,22 0 16,-21 0-16,0 0 0,20 0 16,-20 1-16,21-1 0,0-21 0,0 0 15,21 21-15,-22-21 0,22 21 16,22-21 0,-1 0-1</inkml:trace>
  <inkml:trace contextRef="#ctx0" brushRef="#br0" timeOffset="45091.93">12404 7218 0,'0'-21'16,"0"42"-16,0-63 0,0 20 0,0 1 15,0 0-15,-22 21 16,1-21-16,0 21 0,0 0 0,-21 0 15,20 0-15,-20 0 0,21 0 16,-21 21-16,-1 0 0,22 0 0,0 1 16,-21 20-16,20 0 0,1-21 0,0 22 15,0-1-15,21 0 0,0-20 16,0 20-16,0-21 0,0 0 0,0 0 16,0 1-16,21-1 0,0-21 0,0 0 15,1 0-15,-1 0 0,21 0 16,-21 0-16,22 0 0,-22 0 0,0-21 15,21-1-15,-21 1 0,1 0 16,20 0-16,-21-21 0,0 20 16,0-20-16,1 0 0,-22 21 0,21-22 15,-21 1-15,21 21 0,-21 0 0,0-1 16,0 1-16,0 42 16,0 1-1,-21-1-15,21 0 0,-21 0 0,21 21 16,-22-20-16,22 20 0,0-21 15,0 21-15,0-20 0,0-1 0,0 21 16,0-21-16,0 0 0,0 1 0,22-22 16,-1 21-16,0-21 15,0 0-15,0 0 0,22 0 0,-22 0 16,21 0-16,0 0 0,-20 0 0,20 0 16</inkml:trace>
  <inkml:trace contextRef="#ctx0" brushRef="#br0" timeOffset="45704.05">13081 7197 0,'0'0'16,"0"-43"-16,0 22 0,-21 0 16,0 0-16,-1 21 0,1 0 0,0 0 15,0 0-15,0 0 0,0 21 0,-22-21 16,22 21-16,0 0 0,0 22 16,0-22-16,-1 0 0,1 21 15,0-20-15,21 20 0,0-21 0,0 0 16,0 0-16,0 1 0,0-1 15,0 0-15,0 0 0,21-21 16,0 21-16,1-21 0,-1 0 0,21 0 16,-21 0-16,0-21 0,1 21 15,20-21-15,-21 0 0,0 0 0,0-1 16,1 1-16,-22 0 0,21 0 16,-21-21-16,21 20 0,-21 1 0,0 0 15,0 0-15,0 42 47,-21 0-47,21 0 0,-21 1 0,21 20 16,0-21-16,0 21 0,0-20 15,-22 20-15,22 0 0,0 1 0,-21-1 16,21 0-16,0 22 0,0-22 0,0 0 16,0 22-16,0-1 0,0-20 15,0 20-15,0 1 0,0-1 0,0 1 16,0-1-16,0-20 0,0 20 0,0-21 15,0 1-15,0 20 0,0-42 0,0 22 16,0-1-16,0-21 16,0 0-16,0 1 0,-21-22 0,0 0 15,0-22-15,0 1 16,-1 0-16,1-21 0,21-1 16,-21 1-16,21 0 0,-21-22 15,21 22-15,0-22 0,0 1 0,0-1 16,0 1-16,0-1 0,0 1 0,21 21 15,0-1-15,-21 1 0,21 0 16,1-1-16,-1 1 0,0 21 0,0-22 16,0 1-16,0 21 0,1 0 0,-1-22 15,0 22-15,21-21 0,-21 0 16</inkml:trace>
  <inkml:trace contextRef="#ctx0" brushRef="#br0" timeOffset="46288.72">13547 7176 0,'0'-43'16,"0"22"-16,0 0 15,0 0-15,0 0 0,0-1 16,0 1-1,-22 42 17,22 1-32,-21-22 0,0 21 15,21 21-15,0-21 0,-21 0 0,0 1 16,21 20-16,0-21 0,0 0 0,0 22 16,0-22-16,0 0 0,0 0 15,0 0-15,0 0 0,21-21 16,0 0-16,0 0 15,0 0-15,22 0 0,-22 0 0,21 0 16,-21-21-16,22 21 0,-22-21 0,21 0 16,1-21-16,-22 20 15,21-20-15,-21 21 0,22-21 0,-22-1 16,0 1-16,0 21 0,-21-22 0,0 22 16,0 0-16,0 0 0,0 0 15,-21 21 1,0 0-16,0 0 0,-1 21 0,1 0 15,0 0-15,21 0 0,0 1 16,0-1-16,0 0 0,0 0 0,0 21 16,0-20-16,21-1 0,0 0 0,1 0 15,-1 0-15,0 0 0,0 1 16,0-1-16,0 0 0,-21 0 0,22-21 16,-22 21-16,0 0 0,0 1 15,-22-22 1,1 0-16,0 21 0,-21-21 0,21 0 15,-1 0-15,-20 0 0,21 0 0,-21 0 16,-1 0-16</inkml:trace>
  <inkml:trace contextRef="#ctx0" brushRef="#br0" timeOffset="47260.59">5757 8721 0,'0'0'0,"-21"0"15,0 0-15,21-21 16,0-1 0,21 22-16,0 0 15,0-21-15,1 21 0,-1 0 16,0 0-16,0 0 0,0 0 0,0 0 15,1 0-15,-1 21 0,0-21 16,0 22-16,-21 20 0,0-21 16,0 21-16,0-20 0,0 20 0,-42 0 15,21-21-15,-1 22 0,1-22 0,-21 21 16,0-21-16,20 1 0,-20-1 16,21 0-16,0-21 0,0 21 0,-1-21 15,1 0-15,0 0 0,0 0 16,21-21-1,0 0-15,0 0 16,21-1-16,0 22 16,22-21-16,-22 21 0,0 0 0,21-21 15,1 21-15,-1 0 0,0 0 16,-21 0-16,22 21 0,-1 0 16,-21 1-16,0-1 0,-21 0 0,0 0 15,0 0-15,0 22 0,-21-22 0,0 0 16,-21 21-16,21-21 0,-22 1 15,-20-1-15,20 0 0,1 0 0,0 0 16,-1-21-16,22 0 0,-21 21 0,21-21 16,-22 0-16,22 0 0,0 0 15,0 0-15,0-21 0,0 21 0,21-21 16,0 0-16,-22 21 0,22-21 0,0 0 16,0-1-16,0 1 15,0 0-15,22 0 16,-1 0-16,0 21 0,21-21 0</inkml:trace>
  <inkml:trace contextRef="#ctx0" brushRef="#br0" timeOffset="47451.82">6477 9059 0,'0'0'0,"21"0"63,0 0-63,0 0 15,1 0-15,-1 0 16</inkml:trace>
  <inkml:trace contextRef="#ctx0" brushRef="#br0" timeOffset="48549.48">8255 8509 0,'0'21'0,"21"-21"78,0 0-78,0 0 16,1-21-16,-1 21 16,0-21-16,0 0 0,0 21 15,-21-21-15,21 21 0,1-22 16,-22 1-16,21 0 0,-21 0 15,0 0 1,-21 21-16,21-21 0,-22 21 16,1 0-16,0 0 0,0 0 15,0 0-15,0 21 0,-1-21 16,1 21-16,0 0 0,0 0 0,0 22 16,0-22-16,21 0 0,0 0 15,0 0-15,0 22 0,0-22 0,0 0 16,0 0-16,21-21 0,0 21 15,0 0-15,0-21 0,22 0 16,-22 0-16,0 0 0,21 0 0,-21 0 16,1 0-16,20 0 0,-21 0 0,0 0 15,0 0-15,-21-21 0,-21 21 16,-21 0 0,21 0-16,-22 0 0,1 0 0,0 0 15,-1 21-15,1 1 0,0-1 16,-1 0-16,1 0 0,0 0 0,21 22 15,-22-1-15,22-21 0,0 21 16,0 1-16,21-22 0,0 21 16,0-21-16,0 22 0,0-22 0,21 0 15,0 0-15,21-21 0,-20 21 0,-1-21 16,21 0-16,0 0 0,-20 0 16,20 0-16,0 0 0,1 0 0,-22 0 15,42-21-15,-20 0 0,-1 21 16,0-21-16,1 0 0,-1 0 0,0-1 15,1-20-15,-22 21 0,0 0 0,21-22 16,-42 22-16,21-21 0,1 21 16</inkml:trace>
  <inkml:trace contextRef="#ctx0" brushRef="#br0" timeOffset="48724.38">8869 8721 0,'0'0'0,"0"-21"0,0-1 16,21 22 0,-21 22-1,21-22-15,-21 21 0,21 0 0,0 0 16,-21 0-16,22 22 0,-1-22 15,0 0-15,0 0 0,0 21 0,0-20 16,1-1-16,-22 0 0,21-21 0,0 21 16,-21 0-16,21-21 15,0 0 1,-21-21-16</inkml:trace>
  <inkml:trace contextRef="#ctx0" brushRef="#br0" timeOffset="48912.27">9229 8700 0,'0'0'0,"0"-22"0,-22 22 16,1 0-16,0 0 0,0 22 15,0-1-15,-22 0 0,22 0 16,-21 0-16,0 0 0,20 22 0,-20-22 16,21 21-16,-21-21 0,20 22 0,1-22 15,21 0-15,0 0 16,0 0-16,0 1 0,21-22 15,1 0-15,-1 0 16,0 0-16</inkml:trace>
  <inkml:trace contextRef="#ctx0" brushRef="#br0" timeOffset="49322.04">9504 8763 0,'-21'21'0,"21"0"0,0 1 16,21-22 15,0 0-31,0 0 16,0 0-16,22-22 0,-22 1 0,0 21 15,21-21-15,-21 0 0,1 0 16,-1 0-16,0-1 0,-21 1 15,0 0-15,-21 21 0,0 0 16,-22 0-16,22 0 0,-21 0 16,21 0-16,-22 0 0,1 21 0,21 0 15,-22 1-15,22-1 0,0 21 0,-21-21 16,42 22-16,-21-22 0,21 21 16,-22-21-16,22 0 0,0 22 0,0-22 15,0 0-15,0 0 0,22 0 0,-1-21 16,0 22-16,0-22 15,0 0-15,0 0 0,22 0 0,-1 0 16,-21 0-16,22-22 0,-1 22 0,0-21 16,1 0-16,-1 0 0,0 0 15,1 0-15,-1-22 0</inkml:trace>
  <inkml:trace contextRef="#ctx0" brushRef="#br0" timeOffset="50212.49">10118 8594 0,'-43'0'31,"22"21"-31,0 0 0,21 0 0,-21 0 16,21 1-16,0-1 0,-21 21 0,21-21 15,0 22-15,0-22 0,0 21 16,0-21-16,0 0 0,0 1 0,0-1 16,21 0-16,0-21 0,21 0 15,-21 0-15,1 0 16,-1 0-16,0-21 0,21 21 0,-21-21 15,1-1-15,20 1 0,-21 0 0,0-21 16,-21 21-16,21-1 0,1-20 16,-22 21-16,0 0 0,0 0 0,21-1 15,-21 1-15,0 0 0,21 21 16,-21-21-16,0 42 31,0 0-31,-21 0 16,21 1-16,0 20 0,-21-21 0,21 0 15,0 0-15,0 22 0,0-22 16,0 0-16,0 0 0,0 0 0,0 1 16,21-1-16,0 0 0,0-21 0,0 21 15,0-21-15,22 0 16,-22 0-16,0 0 0,0 0 0,22-21 16,-22 21-16,21-21 0,-21 0 0,0-1 15,22 1-15,-22-21 16,0 21-16,0-22 0,-21 22 0,0-21 15,21 21-15,-21-22 0,22 22 0,-22-21 16,0 21-16,0 0 16,0-1-16,0 44 31,0-1-31,0 0 16,0 0-16,0 0 0,-22 22 0,22-22 15,0 0-15,0 21 0,0-21 0,0 1 16,0-1-16,22 0 0,-22 0 15,21 0-15,0 0 0,0-21 16,0 0-16,0 0 0,1 0 16,20 0-16,-21 0 0,0-21 15,22 0-15,-22 0 0,0-21 0,21 20 16,-21-20-16,1 21 0,-1-21 0,-21-1 16,21 1-16,-21-22 0,21 22 15,-21 0-15,0-22 0,0 1 0,0 20 16,0-20-16,0 21 0,0-1 0,0 22 15,0-21-15,0 21 0,-21 42 32,0 0-32,21 0 0,-21 21 0,21 1 15,-22-1-15,22 0 16,-21 1-16,21-1 0,0 0 0,0 22 16,0-22-16,0 1 0,0-1 0,0 0 15,0 1-15,0-1 0,0 0 16,0-21-16,0 22 0,21-22 0,1 0 15,-1 0-15,0 0 0,0-21 0,0 0 16,0 0-16,1 0 0,-1 0 16,21 0-16,-21 0 0,0 0 0,22-21 15,-22 0-15,0 0 0,0 0 0,22 0 16,-22-22-16,0 22 0</inkml:trace>
  <inkml:trace contextRef="#ctx0" brushRef="#br0" timeOffset="51112.05">11832 8530 0,'0'-21'0,"0"42"0,-21-42 31,21 42-31,-21-21 16,21 21-16,0 1 0,-21-1 0,21 21 15,-22-21-15,22 0 0,0 22 16,0-22-16,0 21 0,0-21 0,0 1 16,0 20-16,0-21 0,0 0 0,22-21 15,-1 21-15,0 1 16,0-22-16,0 0 0,0 0 0,1 0 0,-1 0 15,21 0-15,-21-22 0,22 1 16,-22 0-16,0 0 0,21 0 0,-21 0 16,22-1-16,-22-20 0,0 21 15,0-21-15,0 20 0,1-20 0,-1 21 16,0 0-16,-21 0 0,0-1 16,0 44-1,-21-22 1,0 21-16,-1 0 0,22 0 0,0 21 15,-21-20-15,0-1 0,21 21 16,0-21-16,0 0 0,0 22 0,0-22 16,0 0-16,0 0 0,0 0 15,21-21-15,0 0 16,1 0-16,-1 0 0,0 0 0,0 0 16,0 0-16,0-21 0,1 21 0,-1-21 15,0 0-15,0 0 0,-21 0 16,0-1-16,0 1 0,0-21 0,0 21 15,0 0-15,0-22 0,0 22 0,0 0 16,-21 0-16,0 0 0,0 21 16,-1-22-16,1 22 15,42 0 17,1 0-32,-1 0 0,0 0 15,0 0-15,0 0 0,0 0 16,22 0-16,-22 22 0,0-22 15,0 21-15,0-21 0,-21 21 0,22 0 16,-1 0-16,-21 0 0,0 1 16,21-1-16,-21 0 0,0 0 15,0 0-15,0 0 0,0 1 0,0-1 16,0 0-16,0 0 16,-21-21-1,21-21 1,0 0-16,0 0 15,0-22 1,0 22-16,0 0 0,21-21 0,0 20 16,0-20-16,22 21 0,-22-21 0,21-1 15,-21 22-15,22-21 0,20 21 16,-21-1-16,1 22 0,20 0 0,-20 0 16,-1 0-16,-21 0 0,21 0 0,-20 22 15,-1 20-15,-21-21 0,0 0 16,0 22-16,0-22 0,0 21 0,0-21 15,0 22-15,-21-22 0,-1 21 0,22-21 16,-21 0-16,0 1 0,0-1 16,21 0-16,0 0 0,21-21 47,0-21-47,0 0 0,22 0 15,-22-1-15</inkml:trace>
  <inkml:trace contextRef="#ctx0" brushRef="#br0" timeOffset="51500.82">13949 8424 0,'0'0'15,"0"-21"-15,0 0 0,-21 21 16,-1 0 0,1 0-16,0-21 0,0 21 0,0 0 0,-22 0 15,22 0-15,0 21 0,0-21 16,-21 21-16,20 0 0,1 1 15,0-22-15,0 21 0,21 0 0,0 0 16,0 0-16,0 0 0,21 1 16,21-22-1,-20 0-15,-1 0 0,21 0 0,-21 0 16,22 0-16,-22 0 0,0 21 0,21-21 16,-21 0-16,1 0 0,-1 0 15,-21 21-15,21-21 0,-21 21 16,0 0-16,0 0 15,-21-21-15,0 22 0,-1-22 16,1 21-16,-21-21 0,21 21 16,-22-21-16,22 21 0,-21-21 0,0 0 15,20 21-15,1-21 0,-21 0 0,21 21 16,0-21-16,-1 0 16,22-21-1,0 0-15,0 0 16</inkml:trace>
  <inkml:trace contextRef="#ctx0" brushRef="#br0" timeOffset="51743.71">12615 8086 0,'0'0'0,"-84"0"32,62 0-17,1 0 17,0 0-17,0 0-15,0 0 0</inkml:trace>
  <inkml:trace contextRef="#ctx0" brushRef="#br0" timeOffset="52027.95">11049 8488 0,'0'0'0,"63"0"31,-41 0-31,20 0 0,0 0 16,1 0-16,-1-21 0,0 21 0,1 0 15,-1 0-15,0-21 0,1 21 0,-1 0 16,-21 0-16,0 0 0,0-22 16,1 22-16,-44 0 31,1-21-31,0 21 15,0 0-15,0 0 0</inkml:trace>
  <inkml:trace contextRef="#ctx0" brushRef="#br0" timeOffset="53475.97">5440 9821 0,'0'0'0,"0"-42"31,0 63-16,0 0-15,0 1 16,0 20-16,0-21 0,0 21 16,0-20-16,0 20 0,-21 0 0,-1-21 15,1 22-15,0-1 0,0-21 0,0 0 16,0 1-16,-1-1 16,1 0-16,21 0 0,-21-21 0,21-21 46,0 0-46,21 0 0,0 21 16,1-22-16,20 22 0,-21 0 0,0-21 16,22 21-16,-1-21 0,-21 21 15,21 0-15,1 0 0,-1-21 0,0 21 16,-20 0-16,20 0 0,0-21 16,-21 21-16,22 0 0,-22-21 0,0-1 15,0 22-15,0-21 0,-21 0 16,0 0-16,0 0 15,0 0-15,-21 21 0,0-22 16,0 1-16,0 0 0,0 0 16,-1 0-16,22 42 15,0 0 1,-21 0-16,21 0 0,0 1 0,-21 20 16,21 0-16,0-21 0,0 22 15,0-1-15,0 0 0,0-20 0,-21 20 16,21-21-16,0 21 0,0-20 0,0-1 15,0 0-15,0 0 0,0 0 16,0 0 0,21-42 15,0 0-31,-21 0 0,21 0 16,1 0-16,-22-1 0</inkml:trace>
  <inkml:trace contextRef="#ctx0" brushRef="#br0" timeOffset="53659.81">6286 10097 0,'0'0'0,"0"-22"15,22 22 79</inkml:trace>
  <inkml:trace contextRef="#ctx0" brushRef="#br0" timeOffset="55889.15">7281 9652 0,'-21'0'16,"0"0"-16,21-21 15,21 21 1,0 0-16,0-21 16,22 21-16,-1 0 0,0 0 0,1-21 15,20 21-15,-20 0 0,20 0 16,1-22-16,-1 22 0,1 0 0,-22 0 16,0 0-16,-21 0 0,22 0 15,-22 0-15,-63 0 16,20 0-1</inkml:trace>
  <inkml:trace contextRef="#ctx0" brushRef="#br0" timeOffset="56132.01">7535 9631 0,'0'21'0,"0"-42"0,0 63 16,0-21-16,0 1 0,0-1 15,0 0-15,0 21 0,0-21 0,0 22 16,0-22-16,0 21 0,0-21 16,0 22-16,0-22 0,0 0 0,0 0 15,0 0-15,0 1 0,0-1 0,0 0 32,21-42-1,1 0-31,-1 21 0</inkml:trace>
  <inkml:trace contextRef="#ctx0" brushRef="#br0" timeOffset="56687.81">7832 9970 0,'21'0'16,"0"0"-1,0 0-15,0 0 0,0-22 16,1 22-16,-1-21 15,0 0-15,-21 0 16,21 21-16,-21-21 0,0 0 0,0-1 16,0 1-1,-21 21 1,0 0-16,0 0 0,-1 21 0,1 1 16,0-1-16,21 0 0,-21 0 15,21 0-15,0 22 0,0-22 16,0 0-16,0 0 0,0 0 0,0 0 15,0 1-15,21-1 16,0-21-16,0 21 0,1-21 16,-1 0-16,21 0 15,-21 0-15,0 0 0,1-21 0,-1 0 16,21 21-16,-21-22 0,0 1 16,1 0-16,20 0 0,-21 0 0,0 0 15,0-22-15,1 22 0,-22 0 0,0 0 16,21 0-16,-21-1 0,0 1 15,21 42 17,-21 1-32,0-1 0,0 0 15,0 0-15,0 0 0,0 0 0,21 1 16,-21-1-16,0 0 0,0 0 0,0 0 16,0 0-16,0 1 0,0-1 15,-21 0-15,21 0 0,-21-21 16,0 0-16,21 21 0,-22-21 15,1 0-15,21-21 16,0 0 0,0 0-16,21 0 0,1-1 0,-22 1 15</inkml:trace>
  <inkml:trace contextRef="#ctx0" brushRef="#br0" timeOffset="56923.67">8721 9567 0,'0'85'32,"0"-64"-32,0 0 0,0 22 15,0-22-15,0 21 0,-22-21 0,22 22 16,-21-1-16,21-21 0,0 0 0,0 22 16,-21-22-16,21 0 0,0 0 15,0 0-15,21-21 16,0 0 15,1 0-31,-22-21 0,0 0 16,0 0-16</inkml:trace>
  <inkml:trace contextRef="#ctx0" brushRef="#br0" timeOffset="57079.58">8530 9885 0,'0'0'15,"0"-21"16,21 21-31,0 0 0,1 0 16,-1 0-16,21 0 0,-21-21 16,22 21-16,-22-22 0,21 22 0,0-21 15,1 21-15,-1-21 0,0 0 16,1 21-16</inkml:trace>
  <inkml:trace contextRef="#ctx0" brushRef="#br0" timeOffset="57296.46">9292 9610 0,'-21'0'16,"0"21"-16,0 0 0,-1 0 0,22 22 16,-21-22-16,21 0 0,-21 21 15,0-21-15,21 22 0,0-22 0,0 21 16,-21-21-16,21 1 0,0-1 16,0 0-16,0 0 0,0 0 15,0 0-15,0 1 16,0-44 15,0 1-31,0 0 0,0-21 16</inkml:trace>
  <inkml:trace contextRef="#ctx0" brushRef="#br0" timeOffset="57508.34">9186 9631 0,'0'0'0,"0"-21"0,0 0 0,21 21 15,1 21 1,-22 0-16,21 0 15,-21 21-15,21-20 0,0 20 16,-21-21-16,21 21 0,0-20 16,1 20-16,-22-21 0,21 21 0,0-20 15,-21-1-15,21 0 0,-21 0 0,21-21 16,-21 21-16,21-21 0,1 0 16,-1 0-1,-21-21-15,0 0 16,21 0-16,-21 0 0</inkml:trace>
  <inkml:trace contextRef="#ctx0" brushRef="#br0" timeOffset="57712.22">9567 9546 0,'0'0'0,"0"-21"0,0 21 32,0 21-32,0 0 15,0 1-15,0 20 0,-21 0 0,21-21 16,-21 22-16,21-1 0,0 0 0,0-20 15,0 20-15,0-21 0,0 21 16,0-20-16,0-1 0,0 0 0,0 0 16,0 0-16,21-21 15,0 0-15,0 0 0,1 0 16,-1 0-16,0-21 0</inkml:trace>
  <inkml:trace contextRef="#ctx0" brushRef="#br0" timeOffset="58272.42">10181 9525 0,'-21'-21'15,"0"21"1,0 0-16,-1 0 0,1 0 0,-21 21 16,21 0-16,0 0 0,-22 1 0,22 20 15,0 0-15,0 1 0,21-22 16,-21 21-16,21 0 0,0 1 0,0-22 15,0 21-15,0-21 0,0 22 0,0-22 16,21 0-16,0-21 16,21 21-16,-21 0 0,1-21 0,20 0 15,0 0-15,-21 0 0,22 0 0,-22 0 16,21 0-16,-21-21 0,1 21 16,-1-21-16,0 0 0,0 0 0,-21 0 15,0-1-15,0 1 0,0 0 16,-21 0-16,0 0 0,0 0 0,-1 21 15,1-22-15,0 22 0,0 0 16,0 0-16,0 0 0,-1 0 16,44 0 15,-1 0-15,0 0-16,0 0 0,0 22 0,-21-1 15,21-21-15,1 21 0,-1 0 16,-21 0-16,0 0 0,0 1 0,21-1 15,-21 21-15,0-21 0,0 0 0,0 22 16,0-22-16,0 21 0,0 1 16,0-1-16,-21-21 0,21 21 0,0 1 15,-21-22-15,21 21 0,-22-21 0,22 22 16,0-22-16,0 0 0,0 0 16,0 0-16,22-21 15,-1-21 1,0 21-16,0-21 0,0-21 0,0 21 15,1-1-15</inkml:trace>
  <inkml:trace contextRef="#ctx0" brushRef="#br0" timeOffset="58504.28">10964 9504 0,'0'0'15,"0"-21"-15,0 0 0,0-1 0,-21 22 16,0 0-1,21 22-15,-21 20 0,0-21 0,21 21 16,0 1-16,0-1 16,0 0-16,0 1 0,-22-1 0,22 0 15,0 1-15,0-1 0,0-21 0,0 0 16,0 22-16,0-22 16,0 0-16,0-42 31</inkml:trace>
  <inkml:trace contextRef="#ctx0" brushRef="#br0" timeOffset="58660.19">10583 9800 0,'-21'0'0,"42"0"0,-21-21 32,21 21-32,22 0 15,-1 0-15,0 0 0,1-21 0,-1 21 16,0 0-16,1-21 0,-1 21 15,0-21-15,1 21 0,-22-22 0,21 1 16,-21 21-16</inkml:trace>
  <inkml:trace contextRef="#ctx0" brushRef="#br0" timeOffset="59340.32">11917 9419 0,'0'0'0,"0"-21"0,0 0 0,0 0 16,-21 42 15,21 0-31,-22 21 0,1-20 16,21 20-16,-21 0 0,0 1 15,0-1-15,0 0 0,-1 1 0,22-22 16,-21 21-16,0 0 0,0-20 16,21-1-16,0 0 0,0 0 0,0 0 15,0 0-15,0-42 31,21 0-31,0 0 0,-21 0 0,21-22 16,-21 22-16,22-21 0,-1 0 16,-21-1-16,21 1 0,0 0 0,0-1 15,-21 1-15,21 0 0,1-1 0,-22 22 16,0 0-16,21 0 0,0 21 16,-21 21-1,0 0-15,21 0 0,-21 22 16,0-22-16,21 21 0,-21 0 15,0 1-15,0-1 0,0-21 0,21 22 16,-21-1-16,0-21 0,22 0 0,-22 0 16,0 1-16,0-1 0,0 0 15,0 0-15,-43-21 16,22 0-16,0 0 0</inkml:trace>
  <inkml:trace contextRef="#ctx0" brushRef="#br0" timeOffset="59696.11">11599 9864 0,'0'0'0,"0"-43"31,0 22-31,21 0 16,22 21-16,-22-21 0,21 21 0,-21-21 15,22 21-15,20-21 0,-20-1 16,-1 22-16,21-21 0,1 0 0,-1 0 16,-20 21-16,20-21 0,-20 0 0,-1-1 15,-21 22-15,0-21 0,0 0 16,-21 0-16,0 0 15,-21 21 1,0 0-16,0 0 16,21 21-16,-21 0 0,21 0 0,0 22 15,-21-22-15,21 21 0,0 0 0,0 22 16,0-22-16,0 1 0,0-1 16,0 21-16,0-20 0,0-1 15,0 0-15,0 1 0,0-1 0,0 0 16,-22 1-16,22-1 0,0-21 0,0 0 15,0 22-15,-21-22 0,21 0 16,0-42 0,0 0-1,21 0-15,-21-22 0</inkml:trace>
  <inkml:trace contextRef="#ctx0" brushRef="#br0" timeOffset="59948">12277 9610 0,'0'0'0,"0"-21"0,0-1 16,21 1-16,0 0 0,0 0 0,0 21 16,0-21-16,1 21 0,-1 0 0,21 0 15,-21 0-15,0 0 0,22 0 16,-22 21-16,0 0 0,-21 0 0,0 0 16,0 1-16,0-1 0,0 21 0,0-21 15,0 0-15,-21 1 0,0-1 16,-22 0-16,22 0 0,0 0 0,-21 0 15,21-21-15,-1 22 0,22-44 47,22 22-47,-1-21 0</inkml:trace>
  <inkml:trace contextRef="#ctx0" brushRef="#br0" timeOffset="60351.77">13039 9483 0,'-22'0'0,"-126"0"31,127 21-31,0 0 0,-21 0 16,20 0-16,1 22 0,0-22 0,0 21 15,0-21-15,0 22 0,21-22 16,0 0-16,0 0 0,0 0 0,0 1 15,21-1-15,0-21 16,0 0-16,0 0 0,0 0 16,1-21-16,-1 21 0,21-22 0,-21 1 15,0 0-15,22 0 0,-22 0 0,0 0 16,0-22-16,0 22 0,1 0 16,-1 0-16,-21 0 0,0-1 15,0 1-15,0 0 0,0 42 31,0 0-31,0 1 0,-21-1 0,-1 0 16,22 0-16,0 0 0,-21 0 0,21 1 16,0-1-16,0 0 0,0 0 15,0 0-15,21 0 0,1-21 16,-1 0-16,0 0 0,21 0 16,-21 0-16,1 0 0</inkml:trace>
  <inkml:trace contextRef="#ctx0" brushRef="#br0" timeOffset="60583.98">13589 9419 0,'0'0'15,"-21"0"-15,0 0 0,-1 0 16,1 0-16,0 0 0,-21 21 0,21 1 16,-1-1-16,1 0 0,0 0 15,0 21-15,0-20 0,21 20 0,0-21 16,0 21-16,0-20 0,0-1 0,0 0 15,0 0-15,0 0 0,21 0 16,0-21-16,0 0 0,22 0 0,-22 0 16,21 0-16,-21 0 0,22 0 15,-22 0-15,21-21 0,0 0 16,-20 0-16,20-21 0</inkml:trace>
  <inkml:trace contextRef="#ctx0" brushRef="#br0" timeOffset="60983.75">13843 9271 0,'0'0'15,"0"-42"-15,0 21 0,0-1 0,0 44 32,0-1-32,-21 0 0,21 0 0,0 21 15,0-20-15,0 20 0,-21 0 0,21 1 16,0-1-16,-22 0 16,22-21-16,0 22 0,0-1 0,0-21 15,0 22-15,0-22 0,-21 0 0,21 0 16,0 0-1,0-42 1,0 0-16,0 0 0,0 0 16,0-1-16,21 1 0,-21-21 15,22 21-15,-1-22 0,21 22 0,-21-21 16,0 21-16,1 0 0,20-1 0,-21 22 16,0 0-16,22 0 0,-22 0 15,0 0-15,0 0 0,-21 22 0,21-1 16,-21 0-16,0 0 0,0 0 15,0 0-15,0 22 0,0-22 16,0 0-16,-21 0 0,21 0 0,-21 1 16,0-1-16,21 0 0,0 0 15,0-42 17,21 0-32,0 21 0,0-21 15</inkml:trace>
  <inkml:trace contextRef="#ctx0" brushRef="#br0" timeOffset="61304.65">14372 9504 0,'21'0'16,"0"0"-16,1 0 16,-1 0-16,0 0 15,0 0-15,0-21 0,0 21 16,1-21-16,-1 21 0,0-22 0,0 1 15,-21 0-15,0 0 0,0 0 16,-21 0 0,0 21-16,0 0 0,-1 0 15,1 0-15,-21 21 0,21 0 0,0 0 16,-1 0-16,1 0 0,0 1 16,21 20-16,-21-21 0,21 0 15,0 22-15,0-22 0,0 0 0,0 0 16,0 0-16,21 0 0,0-21 15,0 22-15,22-22 0,-22 0 0,0 0 16,0 0-16,22 0 0,-22 0 0,21-22 16,-21 1-16,22 21 0</inkml:trace>
  <inkml:trace contextRef="#ctx0" brushRef="#br0" timeOffset="61540.51">15198 9229 0,'0'-21'15,"0"42"-15,-22-42 16,1 21-16,21 21 16,-21 0-16,21 0 0,0 0 15,-21 0-15,0 1 0,21 20 0,-21-21 16,21 21-16,0-20 0,0 20 0,0-21 16,0 21-16,0-20 0,0-1 15,0 0-15,0 0 0,0 0 0,0 0 16,21-21-1,0 0 1</inkml:trace>
  <inkml:trace contextRef="#ctx0" brushRef="#br0" timeOffset="61796.36">15028 9313 0,'0'-42'0,"0"84"0,0-105 15,0 21-15,0 20 0,0 1 16,0 0-16,0 0 0,21 0 0,1 21 15,-1-21-15,0 21 0,0 0 0,0 0 16,22 0-16,-22 0 0,21 0 16,-21 0-16,0 21 0,1 0 0,-1 0 15,-21 0-15,0 0 0,0 22 0,0-22 16,0 0-16,-21 0 0,-1 0 16,-20 22-16,21-22 0,0 0 0,-22-21 15,22 21-15,0 0 0,0-21 16,0 0-16,0 22 0,42-22 31,0 0-31,0-22 0,21 22 16</inkml:trace>
  <inkml:trace contextRef="#ctx0" brushRef="#br0" timeOffset="62172.15">15706 9144 0,'0'-21'31,"-22"21"-31,1 21 16,0-21-16,-21 21 16,21 0-16,-1 1 0,22 20 0,-21-21 15,0 0-15,0 22 0,21-22 0,-21 21 16,21-21-16,0 22 0,0-22 16,0 0-16,0 0 0,0 0 0,21 0 15,0 1-15,0-1 0,0-21 0,1 0 16,-1 0-16,21 0 0,-21 0 15,0 0-15,1 0 0,-1-21 0,0-1 16,0 1-16,0 0 0,0 0 0,1 0 16,-22 0-16,0-22 0,0 1 15,0 0-15,0 20 0,0-20 0,0 0 16,0-1-16,0 22 0,0 0 16,0 0-16,-22 0 0,1 21 15,0 0-15,0 0 0,0 0 0,0 21 16,-1 0-16,1-21 0,0 21 15,21 0-15,0 1 0,0-1 16,0 0-16,0 0 0,0 0 0,0 0 16</inkml:trace>
  <inkml:trace contextRef="#ctx0" brushRef="#br0" timeOffset="62427.78">16446 9038 0,'0'0'0,"0"-42"32,-21 42-17,0 21-15,21 0 0,-21 0 0,0 22 16,0-22-16,21 21 0,-22-21 16,22 22-16,-21-1 0,21-21 0,0 22 15,-21-22-15,21 21 0,0-21 0,0 0 16,0 1-16,0-1 15,0 0-15,0 0 0,21-21 16,0 0-16,1 0 0,-1 0 16,0 0-16</inkml:trace>
  <inkml:trace contextRef="#ctx0" brushRef="#br0" timeOffset="62643.66">16256 9462 0,'0'0'0,"-21"0"0,0 21 0,-1 0 0,22 0 15,0 0-15,0 0 16,0 1-16,0-1 16,22-21-16,-1 0 0,0 0 15,21 0-15,-21 0 0,1 0 0,20 0 16,-21 0-16,21 0 0,-20 0 16,-1-21-16,21-1 0,-21 22 0,0-21 15,1 0-15,-1 0 0,0 0 0,-21 0 16,0-22-16,0 22 0,0 0 15,0-21-15</inkml:trace>
  <inkml:trace contextRef="#ctx0" brushRef="#br0" timeOffset="62811.97">16362 8996 0,'0'0'0,"-21"0"0,-43 0 16,43 0 0,42 0-1,0 0-15,0 0 16,1 0-1,-1 0-15,0 0 0,0 0 0,0 0 16,0 0-16,1 0 0,-1 0 0,21-21 16,-21 21-16,0 0 15</inkml:trace>
  <inkml:trace contextRef="#ctx0" brushRef="#br0" timeOffset="63063.67">17314 8911 0,'0'0'0,"-21"0"16,0 0-16,0 21 15,0 1-15,21-1 16,-22 0-16,22 0 0,0 0 0,-21 22 16,21-22-16,0 21 0,-21 0 15,21-20-15,0 20 0,0 0 0,0-21 16,0 22-16,0-22 0,0 21 0,0-21 15,0 1-15,0-1 0,0 0 16,0 0-16,21-21 16,0 0-1</inkml:trace>
  <inkml:trace contextRef="#ctx0" brushRef="#br0" timeOffset="63240.57">16976 9335 0,'0'0'0,"-22"0"0,1 0 0,42 0 31,22 0-31,-22 0 16,21 0-16,1 0 0,-1 0 15,0 0-15,1-22 0,20 22 0,-21 0 16,1 0-16,-1 0 0,-21-21 0,22 21 16,-22 0-16,0-21 0,0 21 15,-21-21-15</inkml:trace>
  <inkml:trace contextRef="#ctx0" brushRef="#br0" timeOffset="65808.53">18288 8805 0,'0'0'0,"0"-21"16,0 0-16,0 0 0,0 0 15,-21 21 1,0 0-16,21 21 16,-22 0-16,1 21 0,21 1 15,0-1-15,0 0 0,-21 1 0,21-1 16,-21 0-16,0 1 0,21-1 0,-21 0 15,21 1-15,0-22 0,-22 0 16,22 21-16,-21-20 0,21-1 16,21-42 15,1-1-31,-1 1 0,-21 0 16,21 0-16,0-21 0,-21 20 0,21-20 15,0 0-15,-21-1 0,22 1 16,-1-21-16,-21 20 0,21-20 0,0 20 15,0 1-15,-21 21 0,0 0 0,21 0 16,1 21-16,-22 42 16,21-21-16,-21 21 15,21 1-15,-21-1 0,0 0 0,0 1 16,21-1-16,-21 0 0,0 1 16,21-1-16,-21 0 0,0-20 0,0 20 15,21-21-15,-21 0 0,0 0 16,22 1-16,-22-1 15,-22-21 1,1 0-16,0 0 0,0 0 16,-21-21-16,20 21 0</inkml:trace>
  <inkml:trace contextRef="#ctx0" brushRef="#br0" timeOffset="66532.38">18119 9250 0,'0'0'0,"-43"0"0,22 0 0,0 0 16,0 0-16,21-21 15,21 21 1,21 0-16,-21 0 0,1 0 15,20 0-15,0 0 0,1-21 16,-1 21-16,21-22 0,1 22 0,-1-21 16,-20 0-16,20 21 0,1-21 15,-22 0-15,0 21 0,1-21 0,-22 21 16,0 0-16,0-22 0,0 22 0,-21 22 31,0-1-15,0 0-16,-21 0 0,21 0 15,0 0-15,0 1 0,0-1 16,0 0-16,0 0 0,0 0 16,0 0-16,21-21 31,1 0-31,-1 0 0,0 0 0,0 0 16,0 0-16,0-21 0,1 0 0,-1 0 15,0 21-15,0-21 0,0 0 16,0-22-16,-21 22 0,22 0 0,-22-21 15,21 20-15,-21 1 0,0 0 0,0 0 16,0 0-16,0 42 31,0 0-31,0 0 0,-21 0 16,21 22-16,-22-22 0,22 0 16,-21 0-16,21 22 0,0-22 0,0 0 15,0 0-15,0 0 0,0 0 16,21 1-16,1-22 0,-1 0 0,0 21 15,0-21-15,0 0 0,0 0 16,22 0-16,-22 0 0,21-21 0,1-1 16,-22 22-16,21-21 0,-21 0 0,0 0 15,1-21-15,-1 20 0,0-20 16,0 0-16,-21-1 0,21-20 0,-21 21 16,0-22-16,0 22 0,0-1 15,0 1-15,0 0 0,0-1 0,0 22 16,0 0-16,0 42 15,0 0 1,0 1-16,0 20 0,0 0 16,-21 1-16,21 20 0,-21-21 0,21 1 15,0-1-15,0 22 0,0-43 16,-21 21-16,21 0 0,0 1 0,0-22 16,0 0-16,0 0 0,0 0 0,0 1 15,21-22-15,0 0 16,0 0-16,0 0 0,1 0 0,-1 0 15,0-22-15,0 1 0,21 21 0,-20-42 16</inkml:trace>
  <inkml:trace contextRef="#ctx0" brushRef="#br0" timeOffset="66860.2">19939 8954 0,'0'0'0,"-21"21"31,21 0-15,0 0-16,-21 0 0,21 0 0,0 1 15,-22 20-15,22-21 0,0 0 16,0 0-16,0 1 0,0-1 0,0 0 16,22 0-16,-1-21 0,-21 21 0,21-21 15,0 0-15,0 0 16,0 0-16,1 0 0,-1 0 0,0-21 16,0 21-16,0-21 0,-21 0 0,0 0 15,0-1-15,0 1 16,0-21-16,0 21 0,0-22 0,0 22 15,-21-21-15,0 21 0,21 0 0,-21-1 16,0 22-16,-1 0 0,1 0 16,0 0-16,0 0 0,0 0 15,0 0-15,21 22 0,0-1 16,-22-21-16,22 21 16,-21-21-16</inkml:trace>
  <inkml:trace contextRef="#ctx0" brushRef="#br0" timeOffset="67069.08">19452 8869 0,'0'0'0,"0"-21"0,-21 21 0,21-21 16,0-1-16,21 1 15,0 21-15,22 0 16,-22-21-16,0 21 0,21 0 15,-21 0-15,22 0 0,-22 0 16,21 0-16,-21 0 0,1 0 0,-1 0 16,21 0-16,-21 0 0,0 0 15</inkml:trace>
  <inkml:trace contextRef="#ctx0" brushRef="#br0" timeOffset="67319.92">20637 8678 0,'0'0'0,"0"-21"15,-21 21 1,21 21-16,0 1 16,0 20-16,0-21 15,0 0-15,-21 22 0,21-1 0,0-21 16,0 21-16,0 1 0,-21-22 15,21 0-15,-21 21 0,21-20 0,0-1 16,0 0-16,0 0 0,0 0 16</inkml:trace>
  <inkml:trace contextRef="#ctx0" brushRef="#br0" timeOffset="67556.8">20405 9144 0,'0'0'0,"-22"42"16,22-20 0,0-1-16,0 0 15,22-21-15,-22 21 16,21-21-16,0 0 0,0 0 0,21 0 16,-20 0-16,-1 0 0,0 0 0,21 0 15,-21 0-15,1 0 0,20-21 16,-21 0-16,21 21 0,-20-21 0,-1-1 15,0 1-15,0 0 0,-21 0 0,0 0 16,0-22-16,0 22 0,0-21 16,0 0-16,0 20 0</inkml:trace>
  <inkml:trace contextRef="#ctx0" brushRef="#br0" timeOffset="67723.7">20405 8657 0,'0'0'0,"-22"0"0,44 0 47,-1 0-47,0 0 0,0 0 16,0 0-16,22 0 0,-22 0 15,0 0-15,21 0 0,-21 0 0,22 0 16,-22 0-16,0 0 0,21 0 0,-20-21 16,20 21-16</inkml:trace>
  <inkml:trace contextRef="#ctx0" brushRef="#br0" timeOffset="67956.28">21103 8636 0,'0'0'0,"21"0"32,22 0-32,-22 0 15,0 0-15,21 0 0,-21 0 0,22 0 16,-22 0-16,21-21 0,1 21 0,-1 0 15,0 0-15,-21 0 0,22 0 16,-22 0-16,0 0 0,0 0 16,-42 0-1,0 0 1,0 0-16</inkml:trace>
  <inkml:trace contextRef="#ctx0" brushRef="#br0" timeOffset="68136.6">21378 8636 0,'0'0'0,"0"21"0,-21-21 0,0 21 15,21 1-15,-21-22 0,21 21 0,0 0 16,0 21-16,0-21 0,0 22 16,0-1-16,0-21 0,0 22 0,0-1 15,0-21-15,0 21 0,0-20 0,0-1 16,0 0-16,0 0 16,0 0-16,0 0 0,0 1 15,21-22 1</inkml:trace>
  <inkml:trace contextRef="#ctx0" brushRef="#br0" timeOffset="69548.48">22606 8678 0,'0'-21'16,"0"0"-16,0 0 16,0 0-16,0 0 0,0-1 15,0 1-15,0 0 0,0 0 0,0 0 16,0 0-16,0-1 0,0 1 0,0 42 47,0 1-47,0-1 0,0 21 0,0 0 15,0 1-15,0-1 0,0 22 16,0-22-16,0 0 0,0 22 0,0-22 16,0 0-16,0 1 0,0-22 15,0 21-15,0-21 0,0 1 0,0-1 16,0 0-16,0 0 0,0 0 15,-21-21 1,21-21 0</inkml:trace>
  <inkml:trace contextRef="#ctx0" brushRef="#br0" timeOffset="69769.35">22246 8954 0,'0'0'0,"21"0"31,0 0-31,1 0 0,20-22 16,-21 22-16,21 0 0,1 0 15,-22-21-15,21 21 0,1 0 0,-1 0 16,0-21-16,-21 21 0,1 0 0,-1 0 16,0 0-16,-21-21 31,-21 21-16</inkml:trace>
  <inkml:trace contextRef="#ctx0" brushRef="#br0" timeOffset="72304.16">22627 8932 0,'0'0'0,"0"-21"32,21 21-32,0 0 15,1 0-15,20 0 0,-21 0 16,21 0-16,-20-21 0,-1 21 0,21 0 16,-21 0-16,0 0 0,1-21 15,-1 21-15,0 0 0,0 0 16,0 0-16,-42 0 31,0 0-15,0 0-16,0 0 0</inkml:trace>
  <inkml:trace contextRef="#ctx0" brushRef="#br0" timeOffset="72628.03">22564 8975 0,'0'21'16,"0"0"-16,0 0 15,-22 0-15,22 1 0,0-1 16,0 0-16,0 0 0,0 0 0,-21 0 16,21 1-16,-21-1 15,21 0-15,0 0 0</inkml:trace>
  <inkml:trace contextRef="#ctx0" brushRef="#br0" timeOffset="85217.28">5482 10753 0,'0'0'0,"-21"0"0,0 0 16,0-21-1,42 21 17,0 0-17,21 0-15,-21 0 0,1 0 16,-1 0-16,21 0 0,-21 0 0,0 0 15,1 0-15,-1 0 0,0 0 16,-42 0 15,0 0-31,-1 0 16,1 0-16,0 0 0,0 0 0</inkml:trace>
  <inkml:trace contextRef="#ctx0" brushRef="#br0" timeOffset="85648.03">5355 10774 0,'0'0'0,"-21"21"0,0-21 0,0 21 0,-1-21 16,22 21-16,-21 1 0,21-1 16,-21-21-16,21 21 0,0 0 0,-21 0 15,21 0-15,0 1 0,-21-22 16,21 21-16,0 0 0,21-21 62,0 0-62,-21-21 16,21 21-16,0 0 16,1 0-16,-1-21 0,0 21 0,0 0 15,0 0-15,0 0 0,1 0 0,20 0 16,-21 0-16,0 0 0,0 0 16,22 0-16,-22 0 0,0 21 0,-21 0 15,21 0-15,-21 0 16,0 0-16,0 22 0,-21-22 15,0 0-15,-21 0 0,20 0 0,-20 22 16,21-22-16,-21 0 0,20 0 16,-20-21-16,21 21 0,-21-21 0,20 0 15,1 0-15,0 0 0,0 0 0,0 0 16,0 0 0,-1 0-16,22-21 15,0 0 1,0 0-16,0 0 15,22 21-15,-1-21 0</inkml:trace>
  <inkml:trace contextRef="#ctx0" brushRef="#br0" timeOffset="85843.92">5842 11113 0,'0'-22'32,"21"22"-17,0 0 1,-21-21 0</inkml:trace>
  <inkml:trace contextRef="#ctx0" brushRef="#br0" timeOffset="86620.52">6816 10710 0,'0'0'0,"0"22"0,21-22 16,0 0-1,-21 21-15,21-21 0,0 0 16,0 0-16,1 0 0,-1-21 0,0 21 16,21-22-16,-21 1 15,1 21-15,-1-21 0,0 0 0,21 21 16,-42-21-16,21 0 0,1-1 0,-22 1 15,0 0-15,0 0 16,0 0-16,-22 21 0,1 0 16,-21 0-16,21 0 0,-22 0 15,1 21-15,-21 0 0,20 0 0,1 0 16,0 1-16,20-1 0,1 0 0,-21 21 16,42-21-16,0 1 0,-21-1 15,21 0-15,0 0 0,0 0 0,0 0 16,21-21-16,0 22 0,0-22 0,0 0 15,22 0-15,-22 0 16,0 0-16,21 0 0,-20 0 0,-1 0 16,21 0-16,-21 0 0,0 0 0,1 0 15,-1 0-15,0 0 0,-21-22 16,-42 22 0,20 0-1,-20 22-15,21-1 0,-21-21 0,-1 21 16,22 0-16,-21 0 0,21 0 0,-1 1 15,1-1-15,0-21 0,21 21 16,0 0-16,0 0 0,0 0 0,0 1 16,21-1-16,0 0 0,1-21 0,-1 0 15,0 21-15,0-21 16,21 0-16,-20 0 0,-1 0 0,21 0 16,-21-21-16,22 0 0,-22 0 0,0 21 15,21-22-15,-21 1 0</inkml:trace>
  <inkml:trace contextRef="#ctx0" brushRef="#br0" timeOffset="86844.2">7366 10795 0,'21'21'47,"0"0"-47,0 1 15,-21-1-15,0 0 0,22-21 16,-1 21-16,-21 0 0,0 0 15,21-21-15,0 22 0,-21-1 16,21-21-16,0 0 16,1 0-1,-1 0-15,0-21 0,-21-1 16,0 1-16,21 21 0,-21-21 16</inkml:trace>
  <inkml:trace contextRef="#ctx0" brushRef="#br0" timeOffset="87024.09">7662 10753 0,'0'0'0,"-21"0"15,0 0-15,0 0 0,-22 21 16,22-21-16,0 21 0,0 0 16,0 0-16,-22 1 0,22-1 15,0 0-15,0 21 0,21-21 0,-21 1 16,0-1-16,21 0 0,-22 0 0,22 0 16,0 0-16,0 1 15,22-22 1,-1 0-16,0 0 0,0-22 15,0 1-15,0 21 0</inkml:trace>
  <inkml:trace contextRef="#ctx0" brushRef="#br0" timeOffset="87280.95">8022 10499 0,'0'0'0,"0"21"31,0 0-31,0 0 0,-21 0 16,21 1-16,0 20 0,-21-21 16,0 21-16,21 1 0,-22-22 0,22 21 15,0-21-15,-21 22 0,21-22 0,0 0 16,-21 0-16,21 0 0,0 1 16,0-1-16,0 0 15,21-21-15,0 0 0,1 0 16,-1 0-16,0-21 15,0 0-15,0-1 0,-21 1 16</inkml:trace>
  <inkml:trace contextRef="#ctx0" brushRef="#br0" timeOffset="87444.36">7810 10837 0,'-21'0'0,"42"0"0,-63 0 0,21 22 15,42-22 16,0 0-31,0 0 16,22 0-16,-22 0 0,21 0 16,-21 0-16,22-22 0,-22 22 0,21-21 15,-21 0-15,1 21 0</inkml:trace>
  <inkml:trace contextRef="#ctx0" brushRef="#br0" timeOffset="87804.22">8213 10859 0,'0'0'0,"0"21"16,21-21 31,0 0-47,0-21 0,0 21 15,-21-22-15,21 1 0,1 21 0,-22-21 16,0 0-16,0 0 15,0 0-15,0-1 16,-22 22 0,1 22-16,0-22 0,0 21 15,0 0-15,0 0 0,-1 0 0,22 22 16,0-22-16,-21 0 0,21 0 16,0 0-16,0 0 0,0 1 15,0-1-15,0 0 0,0 0 16,21-21-16,1 0 0,-1 0 0,0 0 15,0 0-15,0 0 0,22 0 16,-22-21-16,21 21 0,-21-21 0,22 0 16,-1-1-16,-21 1 0</inkml:trace>
  <inkml:trace contextRef="#ctx0" brushRef="#br0" timeOffset="88224.03">8763 10710 0,'-21'0'0,"0"0"0,-1 22 15,22-1-15,-21-21 0,0 21 0,21 0 16,0 0-16,0 0 16,-21 1-16,21-1 0,-21 0 0,21 0 15,0 0-15,0 0 0,0 1 16,-21-1-16,21 0 16,-22-21-16,1 0 31,21-21-16,0 0-15,0-1 16,0 1-16,21-21 0,1 21 16,-1 0-16,0-22 0,21 22 0,-21 0 15,1 0-15,20 0 0,0-1 0,-21 1 16,22 21-16,-22 0 0,21 0 16,-21 0-16,22 0 0,-22 21 15,0 1-15,-21-1 0,21 0 16,-21 21-16,0-21 0,0 1 0,0-1 15,0 0-15,0 0 0,-21-21 16,21 21-16,0 0 0,0 1 0,-21-22 16,21 21-16,21-42 31,0-1-15,0 1-16</inkml:trace>
  <inkml:trace contextRef="#ctx0" brushRef="#br0" timeOffset="88455.91">9419 10435 0,'0'21'31,"-21"1"-31,21-1 0,-21 0 0,0 21 16,21 1-16,0-22 0,-22 21 0,22 0 15,-21-20-15,21 20 0,-21-21 16,21 21-16,0-20 0,0 20 15,0-21-15,0 0 0,0 0 0,0 1 16,21-22-16,0 0 16,1 0-16,-1 0 15,0-22-15,0 1 0,0 21 16,0-21-16</inkml:trace>
  <inkml:trace contextRef="#ctx0" brushRef="#br0" timeOffset="88636.81">9271 10732 0,'0'0'0,"-21"0"0,21 21 16,21-21 15,0 0-31,0 0 16,0 0-16,22-21 15,-22 21-15,0-22 0,0 22 0,0-21 16,1 21-16,-1-21 0,0 21 0</inkml:trace>
  <inkml:trace contextRef="#ctx0" brushRef="#br0" timeOffset="89184.22">10393 10414 0,'0'0'0,"0"-21"0,0 0 15,0 0-15,0-1 16,0 44 0,0-1-1,0 0-15,0 0 0,0 21 16,0 1-16,0-1 0,0 0 0,0 1 16,0-1-16,0 0 0,0 1 15,0-1-15,0-21 0,0 22 0,-21-22 16,21 0-16,0 0 0,0 0 0,0 0 15,0-42 17,0 0-32</inkml:trace>
  <inkml:trace contextRef="#ctx0" brushRef="#br0" timeOffset="89623.97">10287 10456 0,'-21'0'0,"21"-21"16,0 0-16,21 21 15,0-21-15,0 0 0,22 21 0,-22-21 16,21-1-16,0 22 0,1 0 16,-1 0-16,0 0 0,1 0 0,-1 22 15,0-1-15,-20 0 0,-1 21 0,-21-21 16,0 1-16,0 20 0,-21 0 15,-22-21-15,1 22 0,0-22 0,-1 0 16,-20 21-16,-1-20 0,22-1 16,-22 0-16,22 0 0,0-21 15,21 0-15,-1 0 0,-20 0 0,21 0 16,21-21 0,21 0-1,0 21-15,0 0 0,22 0 0,-22 0 16,0 0-16,21 21 0,1-21 0,-22 21 15,21 0-15,-21 0 0,22-21 16,-22 22-16,21-1 0,-21 0 0,22-21 16,-22 21-16,0 0 0,0-21 15,0 21-15,1 1 0,-1-22 16,0 21-16,0-21 16,0 0-16,0 0 15,1 0-15,-22-21 0,21-1 16</inkml:trace>
  <inkml:trace contextRef="#ctx0" brushRef="#br0" timeOffset="89976.49">11007 10837 0,'21'0'16,"0"0"-1,0 0-15,0 0 16,0-21-16,1 21 0,-1-21 0,21 0 15,-21 21-15,0-21 0,1 21 16,-22-21-16,21 21 0,-21-22 16,-21 22-1,-1 0-15,1 0 16,0 0-16,0 22 0,-21-1 0,20 0 16,1 0-16,0 0 0,21 0 0,0 1 15,-21-1-15,21 0 0,0 0 16,0 0-16,0 0 0,0 1 15,21-22-15,0 0 0,0 0 16,1 0-16,20 0 0,-21 0 0,0 0 16,22 0-16,-1 0 0,-21-22 15,21 1-15,1 21 0,-22-21 0,21 0 16,-21 0-16,1 0 0,-1-1 0,0 1 16,0 0-16</inkml:trace>
  <inkml:trace contextRef="#ctx0" brushRef="#br0" timeOffset="90180.37">11620 10626 0,'0'21'16,"-21"0"-16,21 0 0,0 0 16,0 22-16,-21-22 0,21 21 15,-21-21-15,21 22 0,0-1 16,0 0-16,0 1 0,0-1 0,0 0 16,0 22-16,-21-22 0,21 22 0,0-1 15,0 1-15,0-22 0,0 22 16,0-22-16,0 0 0,0 1 0,0-22 15,0 21-15,0-21 0,0 0 0</inkml:trace>
  <inkml:trace contextRef="#ctx0" brushRef="#br0" timeOffset="90472.2">11578 10880 0,'0'0'0,"0"-43"0,0 22 0,21-21 0,-21 21 16,0 0-16,0-22 0,21 22 16,1 0-16,-1 0 0,0 0 0,0-1 15,0 22-15,0 0 0,1 0 0,-1 0 16,0 0-16,21 22 0,-42-1 16,21 0-16,-21 0 0,0 21 0,0-20 15,0 20-15,0-21 0,-21 0 0,0 0 16,0 22-16,-21-22 0,20 0 15,-20-21-15,21 21 0,0 0 0,0-21 16,-1 0-16,44-21 47,-1 21-47,0-21 0,21 0 16,-21 21-16</inkml:trace>
  <inkml:trace contextRef="#ctx0" brushRef="#br0" timeOffset="90843.99">12192 10605 0,'-42'42'31,"20"-42"-31,1 21 16,0 0-16,0 0 0,0 1 0,0 20 15,21-21-15,0 0 0,0 0 0,0 1 16,0-1-16,0 0 0,0 0 15,0 0-15,21-21 16,0 0-16,0 0 0,21 0 0,-20 0 16,-1 0-16,0 0 0,0 0 0,0 0 15,0-21-15,1 0 0,-1 21 16,0-21-16,0 0 0,-21-1 0,0 1 16,0 0-16,0-21 0,0 21 0,0-1 15,0 1-15,-21-21 16,0 42-16,21-21 0,-21 0 0,-1 21 15,1 0-15,-21 0 0,21 0 0,0 0 16,21 21-16,-22-21 0,1 21 16,21 0-16,-21-21 0,21 21 0,0 0 15,0 1-15,21-22 0,0 0 16,1 0-16,-1 0 0,0 0 16</inkml:trace>
  <inkml:trace contextRef="#ctx0" brushRef="#br0" timeOffset="91191.79">12531 10647 0,'0'-64'31,"21"64"-31,-21-21 16,21 21-16,0 0 0,0 0 0,0 0 15,1 0-15,-1 21 0,0 1 16,0-1-16,-21 0 15,21 0-15,-21 0 0,0 0 0,0 1 16,0-1-16,0 0 0,0 0 0,0 0 16,0 0-16,0 1 15,-21-1-15,0-21 32,21-21-32,0-1 15,0 1-15,0 0 0,0 0 16,0 0-16,0 0 0,0-1 0,0-20 15,21 21-15,-21-21 0,21 20 16,0 1-16,-21 0 0,22 0 0,-1 0 16,-21 0-16,21 21 0,0 0 0,-21-22 15,21 22-15</inkml:trace>
  <inkml:trace contextRef="#ctx0" brushRef="#br0" timeOffset="91459.63">13377 10287 0,'0'0'0,"0"-21"0,-21 0 31,21 42-15,0 0-16,0 0 16,0 22-16,0-1 0,0 0 0,-21 1 15,0 20-15,0-21 0,21 1 0,-22-1 16,1 0-16,0 1 0,21-1 0,0-21 15,-21 22-15,21-22 16,0 0-16,0 0 0,0 0 16,21-21-1,0 0-15,0 0 16,1-21-16,-1 0 0</inkml:trace>
  <inkml:trace contextRef="#ctx0" brushRef="#br0" timeOffset="91823.43">13695 10668 0,'0'0'0,"42"-63"32,-42 41-32,0 1 15,-21 21 1,0 0-16,0 0 0,-1 0 0,1 21 16,0 1-16,0-1 0,0 0 0,0 0 15,-1-21-15,22 21 0,-21 0 16,21 1-16,0-1 0,0 0 15,0 0-15,21-21 0,1 0 16,-1 21-16,0-21 0,0 0 16,0 0-16,0 0 0,1 0 0,-1 21 15,0-21-15,0 0 0,0 0 0,0 22 16,-21-1 0,0 0-1,-21-21 1,0 0-16,0 21 0,0-21 0,-22 0 15,22 0-15,-21 0 0,21 0 16,0 0-16,-1 21 0,1-21 0,0 0 16,0 0-16,0 0 0,21-21 15,0 0-15</inkml:trace>
  <inkml:trace contextRef="#ctx0" brushRef="#br0" timeOffset="92100.22">13271 10287 0,'0'0'16,"22"-21"-1,-1 21-15,21 0 16,0 0-16,1 0 0,-1-21 0,0 21 15,1 0-15,-1 0 0,0 0 0,1 0 16,-1 0-16,-21 0 0,22 0 16,-22 0-16,21 0 0,-21 0 0,0 0 15,1 0-15</inkml:trace>
  <inkml:trace contextRef="#ctx0" brushRef="#br0" timeOffset="102944.37">4297 5927 0,'0'0'0,"21"0"0,-21-21 0,21 21 0,0-22 15,0 22-15,-21-21 0,22 0 16,-1 21-16,0-21 0,-21 0 16,0 0 15,-21 21-15,0 0-16,-1-22 15,1 22-15,0 0 16,0 0-16,0 0 0,0 0 15,-1 0-15,1 0 0,0 0 16,0 0-16,0 0 16,0 0-16,-1 0 0,1 0 0,-21 22 15,21-22-15,-22 21 0,22 0 16,-21 0-16,0 0 0,-1 0 0,1 22 16,0-22-16,-1 0 0,1 21 15,0-20-15,20 20 0,-20-21 0,21 21 16,-21-20-16,20-1 0,1 21 15,0-21-15,21 22 0,0-22 0,0 21 16,0-21-16,0 22 0,0-1 16,0-21-16,0 21 0,21-20 0,0 20 15,1-21-15,-1 21 0,0-20 16,21 20-16,-21-21 0,1 0 16,20 0-16,0 22 0,-21-22 0,22 0 15,-22 0-15,21 22 0,-21-22 16,22 0-16,-22 0 0,0 21 0,21-20 15,-20 20-15,20-21 0,-21 21 16,0-20-16,0 20 0,22 0 0,-22 1 16,0-1-16,0-21 0,0 21 0,1 1 15,-22-1-15,21 0 0,0-20 16,0 20-16,-21 0 0,0 1 0,21-1 16,0-21-16,-21 21 0,22 1 15,-22-1-15,0 0 0,0 1 16,0-1-16,0 22 0,0-22 0,0 0 15,-22 1-15,22-1 0,-21 0 0,0 1 16,-21-22-16,21 21 0,-22 0 16,22-20-16,-21-1 0,-1 21 0,22-21 15,-21 0-15,21 1 0,-22-1 0,22-21 16,0 21-16,-21 0 0,21-21 16,-22 0-16,22 0 0,-21 0 0,21 0 15,-22 0-15,22 0 0,0 0 0,0 0 16,0 0-16,-1 0 0,22-21 15,0 0-15,0 0 16,0-1-16,0 1 0,22 0 16,-1 21-16,0-21 15,21 21-15,-21 0 0,1-21 0,20 21 16,-21-21-16,0 21 0,22 0 16,-22 0-16,0 0 0,0 0 0,0 0 15,22 0-15,-22 21 0,0-21 0,-21 21 16,21 0-16,0 0 15,0 0-15,-21 1 0,0-1 0,0 0 16,0 0-16,0 21 0,0-20 0,0-1 16,22 21-16,-22-21 0,0 22 15,0-1-15,0 0 0,0 1 16,0-1-16,0 0 0,0 1 0,0-1 16,0 0-16,-22 1 0,1-1 0,21 0 15,-21 1-15,21 20 0,0-21 16,-21 1-16,0-1 0,21 22 0,-21-22 15,21 21-15,0-20 0,0-1 0,-22 22 16,22-22-16,-21 0 0,21 22 16,0-22-16,-21 0 0,21 1 0,0-1 15,0 0-15,-21 22 0,21-22 0,-21 1 16,21 20-16,0-21 0,0 22 16,0-22-16,0 1 0,0-1 15,0 0-15,0 1 0,0-1 0,0 0 16,0-21-16,21 22 0,0-22 15,-21 21-15,21-21 0,0 22 0,1-22 16,-1 0-16,0 21 0,0-20 0,0-1 16,0 21-16,1-21 0,-1 0 15,0 1-15,0-1 0,0 0 0,0 0 16,1 0-16,-1 0 0,21 1 0,-21-1 16,0-21-16,22 21 0,-22-21 0,21 0 15,-21 0-15,22 0 0,-1 0 16,-21 0-16,22 0 0,-22 0 0,21 0 15,-21-21-15,22 0 0,-22-1 16,0 22-16,0-21 0,0 0 16,0 0-16,1 0 0,-22 0 0,21-1 15,-21 1-15</inkml:trace>
  <inkml:trace contextRef="#ctx0" brushRef="#br0" timeOffset="120996.85">5884 13547 0,'0'-21'31,"0"-1"-15,0 1-1,21 0 17,-21 0-32,0 0 15,0 0 1,0-1 0,0 1-16,0 0 15,0 42 48,0 0-63,0 1 0,0 20 0,0-21 15,0 43-15,0-22 0,0 21 16,0 1-16,0-22 0,0 22 0,0-1 16,0-20-16,0 20 0,0-21 15,0 1-15,0-22 0,0 21 0,0-21 16,0 1-16,0-1 0,0 0 0,0 0 15,0 0 1,0-42 31,22 0-31,-22 0-1,21 0-15</inkml:trace>
  <inkml:trace contextRef="#ctx0" brushRef="#br0" timeOffset="121572.05">6265 13907 0,'0'21'16,"0"0"-1,21-21 48,-21-21-48,0 0 1,0-1 0,-21 22 15,21 22-15,-21-22-1,21 21-15,0 0 16,21-21 31,0 0-47,1-21 15</inkml:trace>
  <inkml:trace contextRef="#ctx0" brushRef="#br0" timeOffset="127312.2">7726 13377 0</inkml:trace>
  <inkml:trace contextRef="#ctx0" brushRef="#br0" timeOffset="127967.82">7832 13335 0,'0'-21'0,"0"0"31,0 42 31,0 0-62,0 0 16,0 0-16,0 22 0,0-1 0,0 0 16,0 1-16,0-1 0,0 22 0,0-22 15,0 0-15,0 1 0,0-1 16,0 0-16,0 1 0,0-22 0,0 21 15,0-21-15,0 0 0,0 1 16,0-1-16,21-42 31,-21-1-31,21-20 16,-21 21-16,0 0 0,0-22 16</inkml:trace>
  <inkml:trace contextRef="#ctx0" brushRef="#br0" timeOffset="128515.5">7853 13441 0,'0'0'0,"0"-21"0,0 0 16,21-1-1,0 1-15,0 21 0,0-21 16,1 21-16,20 0 0,-21 0 15,0 0-15,22 0 0,-22 0 0,21 0 16,-21 0-16,0 0 0,1 21 0,-1-21 16,0 21-16,-21 22 0,0-22 15,0 0-15,0 21 0,-21 1 0,0-22 16,-1 21-16,-20-21 0,21 22 16,-21-22-16,20 0 0,-20 0 15,21 0-15,0-21 0,0 0 0,-1 22 16,22-44-1,0 1 1,22 0-16,-1 0 0,21 0 16,-21 21-16,0-21 0,22-1 0,-22 1 15,21 21-15,1 0 0,-22 0 0,21 0 16,0 0-16,1 0 0,-1 21 16,-21-21-16,22 22 0,-22-1 0,0 21 15,0-21-15,-21 0 0,0 22 16,-21-1-16,0-21 0,0 22 0,-1-22 15,-20 0-15,0 21 0,-1-21 16,1 1-16,0-1 0,-1-21 16,1 21-16,0-21 0,-1 0 0,1 0 15,21 0-15,-21 0 0,20 0 0,1 0 16,0-21 0,21 0-16,0-1 15,21 1-15,22 0 16,-22 0-16,0 21 0,21-21 0,1 0 15</inkml:trace>
  <inkml:trace contextRef="#ctx0" brushRef="#br0" timeOffset="128772.36">8763 13420 0,'0'42'31,"-21"-21"-31,0 22 16,-1-22-16,22 21 0,0 0 16,-21 1-16,21-1 0,-21-21 0,21 22 15,0-1-15,0-21 0,0 0 16,0 22-16,0-22 0,0 0 16,21-21-1,0 0-15,1 0 16,-1-21-16,-21 0 15,21-1-15,-21 1 0</inkml:trace>
  <inkml:trace contextRef="#ctx0" brushRef="#br0" timeOffset="129063.64">8572 13483 0,'-21'-63'16,"42"126"-16,-42-147 0,21 62 15,21 22-15,1 0 16,20 0-16,0 0 0,1 0 0,20 0 15,-21 0-15,22 22 0,-1-1 0,-20 0 16,20 0-16,-20 0 16,-1 22-16,0-22 0,-21 21 0,1 0 15,-22-20-15,0 20 0,0 0 0,-22-21 16,1 22-16,-21-22 0,0 21 16,-1-21-16,1 1 0,-22-1 0,22 0 15,0 0-15,-1 0 0,1-21 16,21 0-16,0 21 0,0-21 0,42-21 31,0 21-15,0-21-16,0 0 0,0 0 15,22 0-15</inkml:trace>
  <inkml:trace contextRef="#ctx0" brushRef="#br0" timeOffset="129316.51">9567 13335 0,'0'106'31,"0"-85"-31,0 21 0,0 1 16,0-1-16,0 0 0,0 1 0,0-1 16,0 0-16,0-20 0,-21 20 15,21 0-15,0-21 0,0 1 16,0-1-16,0 0 0,0 0 0,0 0 15,0-42 17,0 0-32,0 0 15,0 0-15</inkml:trace>
  <inkml:trace contextRef="#ctx0" brushRef="#br0" timeOffset="129572.37">9461 13462 0,'0'0'0,"0"-42"16,0 21-16,0-1 0,0 1 15,0 0-15,22 21 0,-1 0 16,0 0-16,21 0 0,1 0 16,20 0-16,-21 0 0,1 21 0,20 0 15,-20 1-15,-1-1 0,-21 21 0,21-21 16,-20 22-16,-22-1 0,0-21 16,0 21-16,0-20 0,-22 20 0,1-21 15,-21 21-15,0-20 0,-1-1 0,1 21 16,0-21-16,-1 0 0,1 1 15,0-22-15,20 21 0,1 0 0,-21 0 16,21-21-16,21 21 16,0-42-1</inkml:trace>
  <inkml:trace contextRef="#ctx0" brushRef="#br0" timeOffset="130861.1">11959 13250 0,'0'0'0,"0"-21"0,0-21 16,0 21-16,0-22 0,0 1 0,0 0 15,0 21-15,21-22 0,0 22 0,-21-21 16,0 21-16,0 63 15,0-21-15,0 21 16,0 22-16,0-22 0,-21 22 16,0-1-16,0-20 0,0 20 15,-22 1-15,1-1 0,21 1 0,-21-1 16,-1 1-16,22-22 0,-21 0 16,21 1-16,-22-22 0,22 21 0,0-21 15,0-21-15,21 21 0,-21-21 0,-1 0 16,1 0-16,21-21 15,-21 0-15,21-21 0,0-1 16,-21 22-16,21-42 0,0 20 16,0 1-16,0-21 0,0 20 0,0 1 15,0 0-15,0-1 0,21 22 0,-21-21 16,21 42 0,0 0-16,1 21 15,-22 0-15,0 21 0,0-20 0,21 20 16,-21 0-16,21 1 0,0-22 15,-21 21-15,21 0 0,0 1 0,-21-1 16,22-21-16,-1 22 0,0-22 16,0 0-16,0 0 0,0 0 0,22 0 15,-22-21-15,21 0 0,1 0 0,-22 0 16,21 0-16,0-21 0,1 21 16,-1-21-16,0-21 0,1 21 15,-1-22-15,0 1 0,-20 0 0,20-1 0,-21 1 16,-21-22-16,0 22 15,0 0-15,0-22 0,0 22 0,0 0 16,-21-1-16,0-20 0,0 20 16,-22 1-16,1 0 0,0-1 0,-1 1 15,1 21-15,0 0 0,-22 0 0,22 21 16,-1 0-16,1 0 0,0 21 16,-1 0-16,22 21 0,0 1 0,0-1 15,0 0-15,21 22 0,0-22 16,0 22-16,0-1 0,0-21 0,0 22 15,0-22-15,21 1 0,0-1 0,0 0 16,0 1-16,1-22 16,20 0-16,0 0 0,1 0 0,-1 0 15,0-21-15,1 0 0,-1 0 0,21 0 16,-20-21-16,-1 0 0,22 0 16,-22 0-16,0 0 0,1-1 0,-22 1 15,21-21-15,-21 21 0,0-22 16,22 22-16,-43 0 0,21 0 0,-21 0 15,21 0-15,-21-1 0,0 1 0,21 21 16,-21 21 15,-21 1-31,21-1 0,-21 0 16,0 21-16,21-21 0,0 22 16,-21-22-16,21 21 0,-22-21 0,22 22 15,0-22-15,0 0 0,0 0 0,0 0 16,0 1-16,0-1 0,0 0 15,22-21-15,-1 0 0,21 0 16,-21 0-16,0 0 0,1 0 0,-1-21 16,21 0-16,-21-1 0,0 1 15,1 0-15,-1-21 0,0 21 0,0-22 16,-21 22-16,0-21 0,0 21 16,0-22-16,0 22 0,0 0 15,0 0-15,-21 21 0,0-21 0,0 21 16,-1-22-16,1 22 0,0 0 15,0 0-15,0 0 0,0 0 0,-1 22 16,1-1-16,0-21 0,0 21 0,0 0 16,21 0-16,0 0 0,0 1 15,0-1-15,0 0 0,0 0 16,0 0-16,21 0 0,0-21 16,0 0-16,0 0 0,1 0 15</inkml:trace>
  <inkml:trace contextRef="#ctx0" brushRef="#br0" timeOffset="131803.63">13271 13335 0,'0'0'16,"-21"21"0,0-21-1,21 21-15,0 1 0,0-1 0,-21 21 16,21-21-16,-21 0 0,21 22 15,0-1-15,-21-21 0,21 22 0,0-22 16,0 0-16,0 0 0,0 21 0,0-20 16,0-1-1,21-21-15,0 0 0,0 0 0,0 0 16,0 0-16,1 0 0,-1-21 16,0-1-16,0 1 0,0 0 15,0-21-15,-21 21 0,22-22 0,-1 22 16,-21 0-16,21-21 0,-21 20 15,0 1-15,21 0 0,-21 42 32,0 0-32,0 1 0,0-1 15,0 0-15,0 0 0,0 0 0,0 0 16,0 22-16,0-22 0,0 0 16,0 0-16,0 0 0,0 1 0,0-1 15,21-21-15,0 21 0,1-21 0,-1 0 16,0 0-16,0 0 15,21 0-15,-20 0 0,-1 0 16,0 0-16,0-21 0,0 0 0,0-1 16,1 1-16,-22 0 0,0-21 15,0 21-15,0-22 0,0 22 0,0-21 16,0 21-16,0-22 0,0 22 0,-22 0 16,1 0-16,0 0 0,21-1 15,-21 22-15,21-21 0,-21 21 16,42 0-1,0 0 1,0 0-16,0 0 0,1 0 0,-1 0 16,21 0-16,-21 0 15,0 0-15,1 0 0,20 0 0,-21 0 16,0 21-16,0 1 0,1-22 0,-1 21 16,0 0-16,0 0 0,-21 0 15,0 0-15,0 22 0,0-22 0,0 0 16,0 0-16,0 22 0,0-22 0,0 0 15,0 0-15,0 0 0,0 0 16,0 1-16,-21-22 0,21 21 16,-21-21-1,21-21 1,0-1-16,0 1 16,0 0-16,21 0 0,0-21 15,-21-1-15,21 22 0,0-21 0,1-1 16,-1 1-16,0 21 0,0-21 0,0 20 15,0 1-15,1 0 0,-1 21 16,0 0-16,0 0 0,0 0 0,0 0 16,1 21-16,-1 0 0,-21 1 0,0-1 15,0 21-15,0-21 0,0 0 16,0 22-16,0-1 0,0-21 0,0 0 16,0 22-16,0-22 0,0 0 15,0 0-15,0 0 0,0 1 16,0-1-16,21-21 31,0-21-15,-21-1-16,21 1 0</inkml:trace>
  <inkml:trace contextRef="#ctx0" brushRef="#br0" timeOffset="133500.2">14944 13102 0,'0'0'0,"0"-21"0,0 0 0,0 0 0,0 0 15,0 42 1,0 0-16,0 0 16,0 0-16,0 22 0,-22-1 0,22 0 15,-21 1-15,0-1 0,21 0 16,0 1-16,0-1 0,-21 0 0,21 1 16,-21-1-16,21 0 0,-21 1 0,21-22 15,0 21-15,0-21 0,-22 0 16,22 1-16,-21-1 0,21-42 31,0-1-31,0 1 16,0 0-16,0 0 0,0-21 0,0-1 15,21 22-15,-21-21 16,22 21-16,-22-22 0,0 22 0,0 0 16,21 0-16,0 21 15,-21 21 1,21 0-16,-21 0 0,21 0 0,-21 1 15,0 20-15,0-21 0,21 0 0,1 0 16,-22 22-16,21-22 0,0 0 16,0 0-16,0-21 0,0 21 0,1-21 15,-1 0-15,21 0 0,-21 0 0,0 0 16,22 0-16,-22 0 0,0 0 16,0-21-16,22 0 0,-22 0 0,0 0 15,0-22-15,0 22 0,0-21 16,1 21-16,-1-22 0,0 22 15,0-21-15,-21 21 0,0 0 0,0-1 16,0 44 15,-21-22-31,0 21 0,21 0 16,-21 21-16,21-21 0,0 1 0,0-1 16,0 21-16,0-21 0,0 0 15,0 1-15,0-1 0,0 0 0,21 0 16,21 0-16,-21-21 15,22 0-15,-22 0 0,21 0 0,0 0 16,1 0-16,-22-21 0,21 21 0,-21-21 16,22 0-16,-22 0 15,0-22-15,0 22 0,0-21 0,1 21 16,-22-22-16,0 22 0,0-21 0,0 21 16,0-22-16,-22 22 0,1 0 15,0 0-15,0 21 0,-21-21 0,-1 21 16,22 0-16,-21 0 0,-1 0 0,1 21 15,21 0-15,-21 0 0,20 0 16,1 0-16,0 1 0,0 20 0,21-21 16,-21 21-16,21 1 0,0-22 15,0 21-15,0-21 0,21 22 16,0-22-16,0 0 0,0 0 0,1 0 16,-1 1-16,21-22 0,0 21 0,1-21 15,-1 0-15,22 0 0,-1 0 16,1 0-16,-1 0 0,1 0 0,-1-21 15,1 21-15,-1-22 0,1 1 0,-1 0 16,-21-21-16,1 21 0,-1-22 16,0 22-16,-20-21 0,-1 21 0,0-22 15,-21 22-15,0 0 0,0-21 16,0 20-16,0 1 0,-21 21 0,0-21 16,-1 0-16,1 21 0,0 0 15,0 0-15,0 0 0,0 0 0,-22 21 16,22 0-16,0-21 0,0 21 15,0 1-15,-1-1 0,1 0 0,0 21 16,0-21-16,21 1 0,0-1 16,0 21-16,0-21 0,0 0 0,0 1 15,0-1-15,21-21 16,0 0-16,0 0 0,1 0 16,20 0-16,-21 0 0,0-21 15,0-1-15,1 1 0,-1 0 0,0 0 16,0-21-16,0 20 0,0 1 15,1 0-15,-22 0 0,0 0 16,0 0-16,0-1 0,0 44 47,0-1-47,0 0 0,0 0 0,0 0 16,0 0-16,0 22 0,0-22 15,21 0-15,0 0 0,-21 0 0,21 1 16,0-1-16,0 0 0,1-21 0,-1 21 15,0-21-15,0 0 0,21 0 16,1 0-16,-1 0 0,0 0 0,1 0 16,-1-21-16,0 21 0,1-21 15,-1-22-15,-21 22 0,22-21 16,-22 21-16,0-22 0,0 22 0,0-21 16,-21 0-16,0 20 0,0-20 0,0 21 15,0 0-15,-21 0 0,0-1 16,-21 1-16,20 0 0,-20 21 0,21 0 15,-21 0-15,20 0 0,-20 0 16,21 21-16,0 0 0,0 1 0,-22-1 16,22 21-16,21-21 0,-21 0 0,21 22 15,-21-22-15,21 21 0,0-21 16,0 22-16,0-22 0,0 0 0,0 21 16,21-20-16,0-22 0,-21 21 0,21 0 15,0-21-15,1 0 16,-1 0-16,21 0 0,-21 0 0,0-21 15,1 0-15,-1-1 0,21 1 0,-21-21 16,22 21-16,-22-22 0,0 1 16,21 0-16,-21-1 0,1 1 0,20 0 15,-21-22-15,0 1 0,0-1 0,1 1 16,-22-1-16,0 1 0,21-1 16,-21 22-16,0 0 0,0-1 0,0 22 15,0 0-15,0 42 16,0 0-16,-21 22 0,-1-1 15,1 21-15,0-20 0,0 20 0,21 1 16,0-1-16,0-20 0,0 20 16,0 1-16,0-22 0,0 0 15,0 1-15,0 20 0,0-42 0,21 22 16,0-1-16,0-21 0,-21 0 0,22 0 16,-1-21-16,0 0 0,0 0 15,21 0-15,-20 0 0,-1 0 0,0-21 16</inkml:trace>
  <inkml:trace contextRef="#ctx0" brushRef="#br0" timeOffset="134379.95">18838 13081 0,'0'0'0,"21"0"0,1 0 16,-22-21-16,21 21 15,0-21-15,0 0 16,0-1-16,-21 1 0,21 0 15,-21 0-15,0 0 0,0 0 0,0-1 16,0 1-16,-21 0 16,0 21-16,0 0 0,-21 0 0,20 0 15,-20 0-15,0 0 0,-1 21 0,1 0 16,0 1-16,-1-1 0,1 0 16,21 21-16,0-21 0,-22 22 0,43-22 15,0 21-15,0-21 0,0 1 16,0-1-16,0 21 0,22-21 0,-1-21 15,0 21-15,0 1 0,21-22 0,-20 0 16,-1 21-16,21-21 0,-21 0 16,22 0-16,-22 0 0,0 0 0,0 0 15,-21-21-15,-21-1 32,0 22-32,0 0 0,-22 0 0,22 0 15,-21 0-15,-1 0 0,1 0 0,0 0 16,-1 22-16,22-22 0,0 21 15,0-21-15,0 21 0,21 0 0,0 0 16,0 0 0,0 1-16,21-22 0,0 0 0,0 0 15,0 21-15,22-21 0,-22 0 0,0 0 16,21 0-16,-20 0 0,-1 0 16,21 0-16,-21 0 0,0 0 15,1 0-15,-1 0 0,-21 21 16,0 0-16,0 0 15,0 0-15,0 1 0,0 20 0,0 0 16,0-21-16,-21 22 0,21-1 0,-22 0 16,1-20-16,0 20 0,21-21 15,0 21-15,0-20 0,0-1 0,0 0 16,0 0-16,0 0 0,21-21 16,0 0-16,1 0 15,20 0-15,-21-21 0,0 21 0,22-42 16,-22 21-16</inkml:trace>
  <inkml:trace contextRef="#ctx0" brushRef="#br0" timeOffset="135536.29">19664 13081 0,'0'0'0,"0"-21"0,21 21 16,-21-21-16,21 21 0,0-21 15,-21-1-15,21 1 0,1 0 0,-1 0 16,21-21-16,-21-1 0,0 22 0,1-21 16,-1-1-16,0 1 15,0 0-15,0-1 0,-21 1 0,0 21 16,0-21-16,0 20 0,0 1 0,-21 42 31,0 1-31,0-1 0,21 21 16,-21 0-16,21 1 0,-22 20 15,22-20-15,0 20 0,0 1 0,0-1 16,0-21-16,0 22 0,0-1 0,0-20 16,0-1-16,0 0 0,0 1 15,0-1-15,0 0 0,0 1 0,0-22 16,0 0-16,-21 21 0,0-20 0,0-1 16,0 0-16,0-21 0,-1 21 15,1-21-15,0 0 0,0 0 16,0 0-16,-22 0 0,22-21 0,0 0 15,0 0-15,0-1 0,0 1 16,-1-21-16,1 21 0,21 0 0,0-1 16,0 1-16,21 42 31,1 1-31,-1-1 0,0 0 16,0 0-16,0 0 0,22 0 15,-22 1-15,21-1 0,-21-21 0,0 21 16,22 0-16,-1-21 0,-21 0 0,22 0 15,-22 0-15,21 0 16,-21 0-16,22-21 0,-22 0 0,21 21 16,-21-21-16,0-1 0,1 1 0,-1 0 15,-21 0-15,21-21 0,-21 20 16,21-20-16,-21 21 0,21 0 0,-21-22 16,0 22-16,0 42 31,0 1-31,-21-1 0,0 0 0,21 0 15,-21 0-15,21 0 0,0 1 0,-21 20 16,21-21-16,-22 0 0,22 0 16,-21-21-16,21 22 0,0-1 0,21-42 47,1 21-32,-22-22-15,21 1 0,0 0 0,0-21 16,0 21-16,22-1 0,-22-20 15,0 21-15,0 0 0,0-22 0,0 43 16,1-21-16,-1 21 0,-21 21 16,0 1-1,0-1-15,0 0 0,0 0 0,0 0 16,0 0-16,0 1 0,0 20 16,0-21-16,0 0 0,0 0 0,0 1 15,21-1-15,0 0 16,0-21-16,0 0 0,22 0 0,-22 0 15,21 0-15,1 0 0,-1 0 16,-21-21-16,21 21 0,1-21 0,-1-22 16,0 22-16,1 0 0,-1-21 15,-21 20-15,0-20 0,1 0 0,-1-1 16,-21 1-16,0 21 0,0-21 0,0 20 16,0 1-16,0 0 0,-21 21 15,-1 0-15,1 0 0,0 21 0,21 0 16,-21 1-16,21 20 0,0-21 15,0 0-15,0 0 0,0 22 16,0-22-16,21 0 0,-21 0 16,21 22-16,-21-22 0,0 0 0,0 0 15,0 0-15,0 0 0,0 1 16,0-1 0,-21-21-16,0 0 0,0 0 0,0 0 15,-1 0-15,1 0 16,21-21-16,0-1 0,0 1 15,0 0-15,0 0 0,0 0 0,21-22 16,22 22-16</inkml:trace>
  <inkml:trace contextRef="#ctx0" brushRef="#br0" timeOffset="135772.15">21505 12679 0,'43'-42'0,"-86"84"0,107-106 15,-43 64-15,-21 22 16,0 20-16,0-21 15,0 21-15,0 1 0,0 20 0,-21-20 16,0 20-16,-1-21 0,1 22 0,0-22 16,0 22-16,0-22 0,0 0 15,-1-20-15,1 20 0,0 0 0,0-21 16,21 1-16,0-1 0,0 0 0,0 0 16,0 0-16,21-21 15,0 21-15,0-21 0,1 0 16,20 0-16,-21 0 0,21-21 0,1 0 15,-1 0-15,0 21 0</inkml:trace>
  <inkml:trace contextRef="#ctx0" brushRef="#br0" timeOffset="136705.2">21950 13293 0,'0'0'0,"21"-21"0,0-1 15,0 1-15,-21 0 0,21-21 16,-21 21-16,0-1 0,0 1 16,0 0-16,-21 21 0,0-21 15,0 21-15,-21 0 0,20 0 16,1 21-16,-21-21 0,21 21 0,-22 0 15,1 22-15,21-22 0,0 0 0,-22 0 16,22 22-16,21-22 16,-21 21-16,21-21 0,0 0 0,0 1 15,0-1-15,0 0 0,0 0 0,0 0 16,21-21-16,0 0 0,1 0 16,-1 0-16,0 0 0,0 0 0,21 0 15,-20-21-15,-1 0 0,21 0 0,-21 0 16,0-1-16,22-20 0,-22 21 15,0-21-15,0 20 0,0-20 0,1 0 16,-1 21-16,-21-1 0,0 1 16,0 42-1,0 1 1,-21-1-16,21 21 0,-22-21 16,22 0-16,0 22 0,0-22 15,0 0-15,0 21 0,0-20 0,0-1 16,0 0-16,22 0 0,-1 0 0,0 0 15,0 1-15,0-22 0,0 0 16,1 0-16,-1 0 0,0 0 0,0 0 16,0 0-16,0-22 0,1 1 0,20 0 15,-21 0-15,0 0 0,0-22 16,1 22-16,20-21 0,-21-22 16,0 22-16,-21 0 0,0-22 0,21 1 0,-21-1 15,22 1-15,-22 20 0,0 1 16,0 0-16,0-1 0,0 22 15,0 0-15,0 0 0,0 42 16,0 21 0,0-20-16,-22 20 0,22 0 0,-21 1 15,21-1-15,0 21 0,0-20 16,0-1-16,0 0 0,0 1 0,0-1 16,0 0-16,0 1 0,21-22 0,1 21 15,-22-21-15,21 1 0,0-1 16,0 0-16,0-21 0,0 0 0,1 0 15,20 0-15,-21 0 0,0 0 16,0 0-16,1-21 0,-1 0 0,21-1 16,-21-20-16,0 21 0,1-21 15,-1-22-15,0 22 0,0-22 0,0 1 16,0-22-16,-21 22 0,0-1 16,22-21-16,-1 22 0,-21 21 0,0-1 15,0 1-15,0 21 0,0 0 0,0 42 31,0 0-31,-43 0 0,43 21 0,-21 22 16,0-22-16,0 22 0,21-1 16,-21 1-16,21-1 0,0 1 0,0-1 15,0-20-15,0 20 0,0-21 16,0 1-16,0-1 0,21 0 0,0 1 16,-21-22-16,21 0 0,0 0 15,1 0-15,-1-21 0,0 0 0,0 0 16,0 0-16,0 0 0,22 0 15,-22 0-15,0 0 0,0-21 0,22 0 16,-22 0-16,0 0 0,0 0 0,0-1 16,0 1-16,-21 0 0,22-21 15,-22 21-15,0-1 0,0 1 0,0 0 16</inkml:trace>
  <inkml:trace contextRef="#ctx0" brushRef="#br0" timeOffset="136992.43">21188 12954 0,'0'0'0,"-43"21"15,22-21-15,42 0 31,1 0-31,20 0 0,0-21 0,22 21 16,-22-21-16,22 21 0,20 0 0,-20-21 16,-1 21-16,1 0 0,-22 0 15,22 0-15,-22 0 0,0 0 0,-21 0 16,1 0-16,-44 0 16,1 0-16,-21 0 15,0 0-15,-22 0 0</inkml:trace>
  <inkml:trace contextRef="#ctx0" brushRef="#br0" timeOffset="138012.03">5715 14965 0,'-64'-21'16,"43"21"-16,21-21 15,-21 21-15,21-22 16,0 1-16,0 0 0,0 0 15,0 0-15,21 21 0,0-21 16,-21-1-16,22 22 0,-1 0 16,0 0-16,0 0 0,0 0 0,0 0 15,1 22-15,-1-1 0,0 21 16,0 0-16,0-20 0,-21 41 0,0-21 16,0 1-16,0 20 0,-21 1 0,0-22 15,0 0-15,-22 22 16,1-22-16,0 1 0,-1-1 0,1-21 15,-21 21-15,20-20 0,1-1 0,0 0 16,-1-21-16,1 0 0,21 0 16,0 0-16,-1 0 0,1 0 0,0-21 15,21 0-15,0-1 0,0 1 16,0-21-16,0 21 0,0-43 0,21 22 16,0 0-16,1-1 0,-1 1 15,0 0-15,21-1 0,-21 22 0,1 0 16,20 21-16,0 0 0,-21 0 0,1 21 15,20 21-15,-21-20 0,0 20 16,0 0-16,1 1 0,-22-22 16,0 21-16,21 0 0,0 1 0,-21-22 15,21 0-15,-21 21 0,0-20 16,21-1-16,0 0 0,1-21 0,-22 21 16,21 0-16,0-21 0,0 0 15,0 0-15,0 0 0,1 0 16,-1-21-16,0 21 0,0-21 0</inkml:trace>
  <inkml:trace contextRef="#ctx0" brushRef="#br0" timeOffset="138171.94">6392 15261 0,'21'0'31,"-21"21"-15,22-21 31</inkml:trace>
  <inkml:trace contextRef="#ctx0" brushRef="#br0" timeOffset="139143.43">7874 15304 0,'0'0'0,"-21"0"0,0 0 0,-1 21 0,22-42 31,22-1-15,-1 22-16,0-21 0,21 0 0,-21 0 16,22-21-16,-22 20 0,21-20 0,1 21 15,-22-21-15,21-1 0,-21 1 16,0 0-16,1-1 0,-1 1 0,-21 0 15,0-1-15,0 1 0,0 0 16,0 20-16,0-20 0,-21 21 0,-1 0 16,1 0-16,0 21 0,0 0 0,0 0 15,0 0-15,-22 42 16,22-21-16,21 21 0,-21 1 0,0 20 16,21-20-16,-21 20 0,21 22 0,0-22 15,0 22-15,-22-22 0,22 22 16,-21 0-16,21-22 0,-21 1 0,21 20 15,0-20-15,0-1 0,0 1 16,0-1-16,0 1 0,0-22 0,0 22 16,0-22-16,0 0 0,0 1 0,21-22 15,-21 0-15,21 0 0,1 0 16,-1 1-16,0-22 0,0 0 16,0-22-16,0 1 0,1 0 15,-22 0-15,21 0 0,0-22 16,0 1-16,-21 0 0,0-1 0,0 1 15,0 0-15,0-1 0,0 1 16,-21 0-16,21-1 0,-42 1 0,20 0 16,1-1-16,-21 1 0,0 0 0,-1 21 15,1-22-15,0 22 0,-1 21 16,1-21-16,21 21 0,0 0 0,-1 0 16,1 0-16,42 0 15,1 0 1,-1 0-16,21 0 0,0 0 0,1 0 15,-1-21-15,0 21 16,1-21-16,-1 21 0,0-22 0,1 1 16,-1 0-16,0 0 0,1-21 15,-22 20-15,21 1 0,-21 0 0,1 0 16,-1 0-16,-21 0 0,0-1 0,0 1 16,-21 21-1,-1 0-15,1 0 0,0 21 16,0-21-16,-21 22 0,20-1 15,1 21-15,21-21 0,0 0 0,0 22 16,0-22-16,0 21 0,0-21 0,0 22 16,0-22-16,0 0 0,21 0 15,-21 0-15,22 22 0,-1-22 16,0-21-16,0 21 0,21 0 0,-20-21 16,-1 0-16,21 0 0,-21 0 15,22 0-15,-1 0 0,0 0 0,1 0 16,20-21-16,-21 0 0,22 0 15,-22 0-15</inkml:trace>
  <inkml:trace contextRef="#ctx0" brushRef="#br0" timeOffset="140499.65">9186 15071 0,'21'-43'0,"-42"86"0,42-107 0,-21 43 16,0 0-16,0 0 0,-21 0 0,0-1 16,0 1-16,0 21 0,0 0 15,-1 0-15,1 0 0,0 0 16,0 0-16,0 21 0,0 1 15,-1-1-15,1 0 0,0 21 0,0 1 16,0-1-16,0-21 0,-1 21 0,22 1 16,0-1-16,0 0 0,0-20 15,0 20-15,0-21 0,0 0 0,0 0 16,22 1-16,-22-1 0,21-21 0,0 0 16,0 0-16,0 0 0,22 0 15,-22-21-15,0 21 0,0-22 0,21 1 16,-20 0-16,-1 0 0,0-21 15,21-1-15,-21 22 0,-21-21 0,22-1 16,-1 1-16,-21 21 0,0-21 16,0 20-16,0 1 0,0 0 15,0 0-15,-21 21 16,21 21-16,-22 0 16,22 0-16,0 1 0,0-1 15,0 21-15,0-21 0,0 22 0,0-22 16,0 0-16,0 21 0,22-21 0,-1 1 15,0-1-15,0 0 0,0 0 16,0-21-16,1 0 0,-1 0 0,0 0 16,21 0-16,-21 0 0,22 0 0,-22-21 15,21 21-15,1-21 0,-22-22 16,21 22-16,-21-21 0,22 21 16,-22-22-16,0 1 0,0 0 0,0-1 15,0 1-15,1 0 0,-22-1 16,0 1-16,0-21 0,0 20 0,0 1 15,0 21-15,0-22 0,0 22 16,0-21-16,0 21 0,-22 21 16,1 21-16,21 0 0,-21 0 15,21 0-15,-21 22 0,21-1 16,0 0-16,0 1 0,0-1 0,-21 0 16,21 1-16,0 20 0,0-20 0,0-1 15,0 0-15,0 1 0,0-1 16,0 0-16,21-21 0,-21 1 15,21 20-15,0-21 0,0 0 0,1-21 16,-1 21-16,0-21 0,0 0 16,21 0-16,-20 0 0,-1-21 0,0 21 15,21-21-15,-21 0 0,1 0 0,-1-22 16,0 22-16,0-21 0,0 0 16,0 20-16,-21-20 0,22 0 0,-22 21 15,21-22-15,-21 22 0,0 0 0,-21 21 47,-1 21-47,22 21 0,-21-20 0,21-1 16,0 21-16,0-21 0,0 22 15,0-22-15,0 85 16,21-85-16,1 0 0,-1 0 16,-21 0-16,21 0 0,0-21 15,0 0-15,0 0 0,1 0 16,-1 0-16,0-21 0,0 21 15,0-21-15,0 0 0,-21 0 0,22-22 16,-1 22-16,-21-21 0,21 21 0,-21-22 16,21 1-16,0 0 0,-21 21 15,0-1-15,21-20 0,1 21 16,-1 21 0,-21 21-16,21 0 15,0 0-15,-21 1 0,0-1 0,0 0 16,21 21-16,-21-21 0,21 22 0,-21-22 15,0 21-15,0-21 0,22 1 16,-22-1-16,21 0 0,-21 0 0,0 0 16,0 0-16,21-42 31,-21 0-31,0 0 16,21 0-16,-21 0 0,21-1 15,0-20-15,-21 0 0,22 21 0,-1-22 16,0 1-16,21 21 0,-21 0 15,1-22-15,-1 43 0,21-21 0,-21 21 16,0 0-16,1 0 0,20 0 16,-21 21-16,-21 0 0,21 1 0,0-1 15,-21 0-15,22 0 0,-22 21 0,0-20 16,0-1-16,0 0 0,0 0 16,0 0-16,0 0 0,0 1 0,0-1 15,0-42 16,0-1-31,0 1 16,0 0-16,0 0 0,0 0 0,0 0 16,0-22-16,0 22 0,21 0 0,0-21 15,-21 20-15,21-20 0,0 21 16,0 0-16,-21 0 0,22-1 0,-1 22 16,0 0-16,-21-21 0,21 21 0,0 0 15</inkml:trace>
  <inkml:trace contextRef="#ctx0" brushRef="#br0" timeOffset="140856.23">11578 15134 0,'42'21'16,"-20"-21"-16,-1 0 15,0 0-15,0 0 0,0-21 0,0 0 16,1 0-16,-1 0 0,0 0 15,-21-1-15,0 1 0,21 0 0,-21 0 16,0 0-16,0 0 0,0-1 16,0 1-16,-21 0 0,0 21 15,0 0-15,-1 0 0,1 0 16,0 21-16,0-21 0,21 21 16,-21 1-16,21-1 0,-21 21 0,21-21 15,0 0-15,0 22 0,0-22 16,0 0-16,0 21 0,0-20 15,0-1-15,21 0 0,0 0 0,-21 0 16,21-21-16,21 0 0,-20 0 0,-1 0 16,21 0-16,0 0 0,1-21 15,-1 0-15,0 0 0,1 0 0,-22-1 16,21 1-16,1 0 0,-22 0 0,21-21 16,-21 20-16,0 1 0</inkml:trace>
  <inkml:trace contextRef="#ctx0" brushRef="#br0" timeOffset="141136.07">10096 14647 0,'0'0'0,"-42"0"0,0 0 0,21 22 0,42-22 16,0 0-16,21 0 16,22 0-16,-22 0 0,22 0 15,-1-22-15,22 22 0,-22-21 0,1 21 16,20-21-16,1 0 0,-21 21 16,20-21-16,-20 21 0,-1-21 15,-20 21-15,20 0 0,-42 0 0,22-22 16,-22 22-16,0 0 0</inkml:trace>
  <inkml:trace contextRef="#ctx0" brushRef="#br0" timeOffset="142616.19">12890 15071 0,'-42'0'0,"84"0"0,-105 0 0,21 21 0,20-21 16,44-21 15,-1 21-31,21 0 0,0-21 16,1 21-16,-1-22 0,0 22 16,22-21-16,-22 0 0,22 0 0,-22 0 15,0 0-15,1-1 0,-1 1 0,-21-21 16,0 21-16,22-22 0,-43 22 15,0-21-15,0 0 0,0-1 0,0 22 16,0-21-16,-21-1 0,-1 22 16,1 0-16,-21 0 0,21 0 0,-22 21 15,1 0-15,0 0 0,-1 21 16,1 0-16,21 0 0,-21 22 16,-1-1-16,22 0 0,0 22 0,0-22 15,0 22-15,21-1 0,-22 22 0,22-22 16,-21 1-16,21 20 0,-21 1 15,21-21-15,0 20 0,0-20 0,0-1 16,0 1-16,0 20 0,0-20 0,0-1 16,0 1-16,0-1 0,0-20 15,21 20-15,0-20 0,1-1 0,-1 0 16,0-21-16,-21 1 0,21-1 0,21-21 16,-20 0-16,-1 0 0,21 0 15,-21 0-15,22-21 0,-22-1 16,21-20-16,-21 21 0,22-21 0,-22-1 15,0 1-15,0-22 0,0 22 16,-21 0-16,0-22 0,0 22 0,0-22 16,0 22-16,-21-21 0,0 20 0,-21 1 15,-1 0-15,1-1 0,0 22 16,-1-21-16,1 21 0,-22 21 0,22-22 16,0 22-16,-1-21 0,22 21 15,-21 0-15,21 0 16,42 0-1,0 0-15,21-21 16,-20 21-16,20 0 0,0-21 0,22 21 16,-22-21-16,0 0 0,22-1 0,-22 1 15,1 0-15,20 0 0,-21 0 16,1 0-16,-1-1 0,-21 1 0,0-21 16,22 21-16,-22 0 0,-21-1 15,0 1-15,-21 42 31,21 1-31,0-1 0,-21 0 16,21 0-16,0 0 0,0 0 16,0 1-16,0 20 0,0-21 0,0 0 15,0 0-15,21 1 0,0-1 16,0 0-16,0-21 16,0 0-16,22 0 0,-22 0 0,0 0 15,21 0-15,1 0 0,-22 0 16,21-21-16,1 0 0,-1-1 0,0-20 15,-21 21-15,22-21 0,-1 20 0,-21-20 16,0 0-16,1-1 0,-1-20 16,0 21-16,0-1 0,0-20 0,-21-1 15,0 1-15,21 20 0,-21-20 0,0 21 16,0-1-16,0 1 0,0 21 16,0 0-16,0-1 0,-21 44 15,0-1 1,21 21-16,0-21 0,-21 22 15,21-1-15,-21 21 0,21-20 0,0-1 16,0 22-16,0-22 0,0 0 16,0 1-16,0 20 0,21-21 0,0-20 15,0 20-15,0 0 0,1-21 0,-1 22 16,0-22-16,0 0 0,21 0 16,-20 0-16,-1 1 0,21-22 0,-21 0 15,22 0-15,-22 0 0,21 0 0,-21-22 16,0 22-16,22-21 0,-22 0 15,0 0-15,21 0 0,-20-22 0,-1 22 16,0 0-16,-21-21 0,0 21 16,0-1-16,0 1 0,0-21 15,0 21-15,-21 21 16,0 0-16,-1 0 0,1 0 0,0 21 16,0 0-16,0 0 0,21 0 15,0 1-15,0-1 0,0 0 0,0 0 16,0 21-16,0-20 0,21-1 0,0 0 15,0 0-15,0-21 0,1 21 16,-1-21-16,21 0 0,-21 0 16,0 0-16,22 0 0,-22 0 0,21 0 0,-21-21 15,22 0-15,-22 0 0,21 0 16,-21-1-16,22 1 0,-22-21 16,0 21-16,0-22 0,0 22 0,-21-21 15,0 0-15</inkml:trace>
  <inkml:trace contextRef="#ctx0" brushRef="#br0" timeOffset="142844.24">13970 14436 0,'0'0'0,"-21"0"0,0 0 16,-1 0-16,1 21 15,0-21-15,21 21 47,0 0-31</inkml:trace>
  <inkml:trace contextRef="#ctx0" brushRef="#br0" timeOffset="143899.95">5207 16425 0,'-42'-21'16,"20"21"-16,1 0 15,21-21-15,0 0 16,0 0 0,21 0-16,1 21 15,-1 0-15,21 0 16,-21 0-16,0 0 0,1 0 0,-1 0 15,0 21-15,0 0 0,0 0 16,0 0-16,-21 0 0,0 1 0,0 20 16,0-21-16,0 0 0,-21 22 15,0-22-15,0 0 0,0 21 16,0-21-16,-1 1 0,-20-1 0,21 0 16,0-21-16,0 21 0,-1-21 15,22-21 16,0 0-31,22 0 0,-1-1 16,21 1-16,-21 0 16,22 21-16,-22 0 0,21 0 0,-21 0 15,22 0-15,-1 0 0,-21 21 16,21 0-16,1 1 0,-22-1 0,0 0 16,0 0-16,-21 0 0,0 22 0,0-22 15,0 21-15,-21-21 0,-21 0 16,21 1-16,-22 20 0,1-21 15,0 0-15,-1-21 0,1 21 16,0 1-16,-1-22 0,1 0 0,0 0 16,20 0-16,-20 0 0,21 0 15,0 0-15,0-22 0,-1 1 0,1 0 16,21 0-16,0 0 0,0 0 16,0-1-16,0 1 0,0 0 0,0 0 15,0 0-15,0 0 0,0-1 0,21 1 16,1 0-16,-1 0 0,0 0 15,0 21-15,0-21 0</inkml:trace>
  <inkml:trace contextRef="#ctx0" brushRef="#br0" timeOffset="144103.84">6181 16595 0,'21'0'16,"-42"0"-16,63 0 0,-21 0 0</inkml:trace>
  <inkml:trace contextRef="#ctx0" brushRef="#br0" timeOffset="144760.54">8594 16764 0,'0'21'0,"0"-42"0,-22 42 0,1 0 16,42-42 31,22 0-47,-1 0 0,0-21 0,1 20 15,-1-20-15,0 21 0,22-21 16,-22-1-16,22 1 0,-22 0 0,0-1 16,1 1-16,-1-22 0,-21 22 15,0 0-15,-21-1 0,0 22 0,0-21 16,0 21-16,-21 21 0,-21 0 0,21 0 15,-22 0-15,1 0 0,21 21 16,-21 0-16,20 0 0,1 22 0,0-22 16,21 21-16,0 0 15,21-20-15,0 20 0,1-21 0,20 21 16,0-20-16,1-1 0,-1 21 0,0-21 16,22 0-16,-43 1 0,21-1 15,1 0-15,-22 0 0,0-21 0,-21 21 16,0 0-16,0 1 0,-21-1 15,0 0-15,-1-21 0,-20 0 16,21 21-16,-21-21 0,-1 0 0,1 0 16,0 0-16,-1 0 0,22-21 15,0 0-15,0 0 0,0-1 0,21 1 16,0 0-16,0-21 0,0 21 16,0-22-16,21 22 0,0-21 15,21-1-15,1-20 0,-1 21 0,0-1 16,1-20-16,-1 20 0</inkml:trace>
  <inkml:trace contextRef="#ctx0" brushRef="#br0" timeOffset="144977.43">9737 15960 0,'0'0'0,"42"0"0,-21 0 15,-21 21-15,0 21 0,0-21 16,0 1-16,0 20 0,0 0 0,0-21 16,0 22-16,-21-1 0,0 0 0,0 1 15,-1-22-15,22 21 0,-21 1 16,21-22-16,-21 21 0,21-21 0,0 0 15,0 1-15,0-1 16,0 0-16,0 0 0,0 0 0,21 0 16,0-21-1,-21-21 1,0 0-16,0 0 16,0 0-16,0 0 0</inkml:trace>
  <inkml:trace contextRef="#ctx0" brushRef="#br0" timeOffset="145120.34">9588 16447 0,'-42'0'15,"127"42"-15,-128-84 0,22 42 32,42 0-17,22 0-15,-22 0 0,21-22 16,-21 22-16,22 0 0,-1 0 0,0-21 16,1 21-16,-1 0 0,-21-21 15,22 0-15,-22 21 0,0-21 0</inkml:trace>
  <inkml:trace contextRef="#ctx0" brushRef="#br0" timeOffset="145467.85">10118 16383 0,'0'0'0,"0"21"15,-22 0-15,22 1 0,-21-22 16,21 21-16,21-21 31,1 0-31,-1 0 0,21-21 16,-21 21-16,0-22 0,1 22 15,-1-21-15,21 0 0,-21 0 16,0 0-16,1 0 0,-22-1 0,0 1 16,0 0-16,-22 21 15,1 0 1,-21 0-16,21 0 0,0 21 16,-22 0-16,22 1 0,0 20 0,0-21 15,0 0-15,21 22 0,0-22 0,0 0 16,0 0-16,0 0 0,21 0 15,0 1-15,0-1 0,21-21 0,-20 21 16,20-21-16,0 0 0,-21 0 16,22 0-16,-1 0 0,0 0 15,1-21-15,-1 21 0,-21-21 0,22-1 16,-22 1-16,21 0 0,-21 0 16</inkml:trace>
  <inkml:trace contextRef="#ctx0" brushRef="#br0" timeOffset="145727.7">10816 16277 0,'0'21'0,"21"-84"0,-42 105 0,42-105 0,-21 42 0,0-1 15,-21 22-15,0 0 16,0 0-16,21 22 16,0-1-16,0 0 0,-21 21 0,21 1 15,0-22-15,0 21 0,0 0 16,0 22-16,0-22 0,0 1 16,0-1-16,0 21 0,0-20 0,0 20 15,0-20-15,0 20 0,0-21 16,0 1-16,0-1 0,-22 0 0,22 1 15,0-22-15,-21 21 0,21-21 16,0 1-16,0-1 0,0 0 0,0-42 31,0-22-15,0 22-16,21-21 0,-21 0 0,0-1 16,22-20-16</inkml:trace>
  <inkml:trace contextRef="#ctx0" brushRef="#br0" timeOffset="145927.57">10753 16574 0,'0'-43'15,"0"1"-15,0 254 0,0-339 0,0 0 0,0 105 0,0 1 16,0-21-16,21 42 0,0-21 0,21 0 16,-21 21-16,22 0 0,-1 0 15,-21 0-15,106 42 16,-106-21-16,1 0 16,-22 22-16,0-22 0,0 0 0,0 0 15,-22 0-15,22 0 0,-21 1 0,-21-1 16,21 0-16,0 0 0,-22-21 15,22 21-15,0 0 0,0-21 16,0 0-16,-1 0 0,1 0 16</inkml:trace>
  <inkml:trace contextRef="#ctx0" brushRef="#br0" timeOffset="149568.04">12404 16150 0,'0'-63'32,"0"42"-32,0-1 0,0 1 0,0 0 0,0 0 15,0 0-15,-22 21 16,1 21 0,21 0-16,0 0 0,-21 22 0,0-1 15,0 0-15,0 1 0,-1 20 16,-20-21-16,21 22 0,-21-22 15,-1 22-15,22-22 0,-21 0 0,-1 1 16,1-1-16,0 0 0,21 1 16,-1-22-16,1 0 0,0 0 0,21 0 15,-21-21-15,21-21 16,0 0 0,0 0-16,21-21 0,0 20 0,0-20 15,1 0-15,-22 21 0,21-22 16,0 1-16,0 0 0,0 20 0,-21 1 15,0-21-15,21 42 0,-21-21 16,22 21-16,-22 21 16,0 0-16,0 0 0,0 0 15,0 22-15,0-22 0,0 0 16,21 21-16,0-20 0,-21 20 0,21-21 16,0 0-16,0 22 0,1-22 0,-1 0 15,21 0-15,0 0 0,-20-21 16,20 21-16,0-21 0,1 0 0,-1 0 15,-21 0-15,43 0 0,-22 0 16,0-21-16,1 0 0,-1 0 0,0 0 16,1-22-16,-1 22 0,-21-21 0,0 21 15,0-22-15,-21 1 0,22-21 16,-22 20-16,0 1 0,0-22 16,0 1-16,-22 21 0,1-22 15,-21 22-15,21-1 0,0 1 0,-22 0 16,22 21-16,-21-1 0,21 1 0,-22 21 15,22 0-15,-21 0 0,-1 21 16,22 1-16,0-1 0,-21 0 0,21 21 16,-1 1-16,22-1 0,0 0 15,0 1-15,0 20 0,0-21 0,0 1 16,0-1-16,0-21 0,22 22 0,-1-1 16,0-21-16,21 0 0,-21 0 15,22 1-15,-22-1 0,21 0 0,1-21 16,-1 0-16,0 0 15,1 0-15,-1 0 0,0 0 0,1 0 16,-1-21-16,0 0 0,1 21 0,-22-22 16,21 1-16,-21 0 0,0 0 15,1-21-15,-22 20 0,0 1 0,0 0 16,0 0-16,-22 21 16,1 0-16,0 0 15,0 0-15,0 21 0,0-21 0,-1 21 16,22 0-16,-21 22 0,21-22 15,0 0-15,0 0 0,0 0 0,0 1 16,21-1-16,1 0 0,20 0 16,-21 0-16,0 0 0,22 1 15,-22-22-15,21 0 0,0 0 0,1 0 16,-1 0-16,0 0 0,1 0 16,-1-22-16,0 1 0,1 0 0,-1 0 15,0 0-15,-20 0 0,20-22 0,0 1 16,-21 0-16,1-1 0,20 1 15,-21-22-15,-21 22 0,21-21 0,-21-1 16,21 22-16,-21-22 0,0 22 0,0 0 16,0-1-16,0 1 0,0 21 15,-21 0-15,0 21 0,0 0 16,0 21 0,21 0-16,-21 21 0,21 1 15,0-1-15,0 21 0,0 1 0,0-22 16,0 22-16,0-1 0,0 1 15,0-1-15,-22 1 0,22-1 0,-21 22 16,21-22-16,0 22 0,0-21 16,-21 20-16,0 1 0,0-22 0,21 1 15,0 21-15,-21-22 0,-1 1 0,22-1 16,0 1-16,0-1 0,0 1 16,0-22-16,0 0 0,0-21 15,0 22-15,0-22 0,22-21 16,-1 0-16,0-21 15,0 0-15,21-1 0,-20-20 16,20 0-16,-21-1 0,0-20 0,22 21 16,-22-22-16,21 22 0,-21-22 0,0 1 15,-21 20-15,0 1 0,0-21 16,0 20-16,0 1 0,0 0 0,-21-1 16,0 1-16,0 21 0,0-22 15,-22 22-15,1-21 0,21 21 0,-21 0 16,-1-1-16,22 1 0,0 0 15,0 21-15,0-21 0,21 0 16,0 0 0,21 21-16,0-22 15,0 22-15,0 0 0,22-21 0,-22 21 16,21-21-16,0 0 0,-20 0 0,20 0 16,0-1-16,1 1 0,-1 0 15,0 0-15,1 0 0,-1 0 0,-21-1 16,0 1-16,0 0 0,-21 0 15,0 0-15,0 0 0,-21 21 32,0 0-32,0 0 15,0 0-15,21 21 0,-21 0 16,21 0-16,0 21 0,0-20 0,0-1 16,0 0-16,0 0 0,0 0 15,21 0-15,0 1 0,0-1 0,0 0 16,0-21-16,1 21 0,-1-21 15,0 0-15,0 0 0,21 0 0,-20 0 16,20 0-16,-21 0 0,0-21 0,22 0 16,-22 21-16,0-21 0,21-1 15,-21 1-15,1 0 0,-22 0 0,21-21 16,-21 20-16,21 1 0,-21 0 16,0 0-16,0 0 0,0 0 15,-21 21 1,0 21-1,21 0-15,0 0 0,-22 0 16,22 0-16,0 1 0,0-1 0,-21 0 16,21 0-16,0 0 0,0 0 15,0 1-15,0-1 16,0-42 15,0-1-31,0 1 16,21 0-16,-21 0 0,22 21 15,-22-21-15,0 0 0,21-1 16,0 22-16,0-21 0,0 21 31,0 21-31,-21 1 0,0-1 16,22 0-16,-1-21 0,-21 21 16,21 0-16,-21 0 0,0 1 0,21-1 15,0-21-15,0 21 0,-21 0 0,22-21 16,-1 0-16,0 21 0,0-21 15,0 0-15,0 0 0,1 0 0,-1 0 16,0 0-16,0-21 0,0 0 0,0 0 16,1 21-16,-1-21 0,21-1 15,-21-20-15,0 21 0,1 0 16,-1-22-16,-21 22 0,21-21 0,-21 21 16,21 0-16,-21-1 0,0 44 31,0-1-16,0 0-15,0 21 0,0-21 16,0 1-16,0-1 0,0 0 0,0 0 16,0 0-16,0 0 0,0 1 15,21-1-15,-21 0 0,21-21 0,1 0 16,20 21-16,-21-21 0,0 0 0,22 0 16,-22 0-16,21-21 0,0 0 15,-20 21-15,20-21 0,-21-1 16,21-20-16,-20 21 0,-1-21 0,0 20 15,0-20-15,0 0 0,0-1 16,-21 1-16,0 0 0,0-1 0,0 1 16,0 0-16,0-1 0,0 1 0,-21 21 15,0-21-15,0 20 0,0 1 16,0 21-16,-1 0 16,22 21-16,0 1 15,0-1-15,0 21 0,0 0 16,0 1-16,0-1 0,0 0 0,0 1 15,0-1-15,0 0 0,0 1 16,0-22-16,0 21 0,0 1 16,22-22-16,-1 0 0,0 21 0,0-42 15,0 21-15,22 1 0,-22-22 16,21 0-16,-21 0 0,22 0 0,-1 0 16,-21 0-16,21 0 0,1-22 0,-22 1 15,21 0-15,-21 0 0,1 0 16,-1 0-16,0-1 0,0 1 15,-21 0-15,0 0 0,0 0 0,0 0 0,0-1 16,0 1-16,0 42 31,0 1-15,0-1-16,0 0 16,0 0-16,0 0 0,0 0 0,0 1 15,0-1-15,0 0 0,0 0 16,0 0-1,21-21-15,0 0 0,1 0 0,-1 0 16,21 0-16,-21 0 0,0-21 16,22 21-16,-22-21 0,0 0 0,0 21 15,22-43-15,-22 22 0,0 0 0,0 0 16,0 0-16,-21 0 0,21-1 16,-21 1-16,22 0 0,-22 0 0,0 42 46,0 0-46,0 0 16,0 1-16,-22-1 0,22 0 0,0 0 16,0 0-16,0 0 15,0 1-15,22-22 16,-1 0-16,0 0 16,0 0-16,0 0 0,0 0 15,1-22-15,-22 1 0,21 0 16,-21 0-16,0 0 0,0 0 15,0-1-15,0 1 0,0 0 0,0 0 16,-21 0-16,-1 0 0,1-1 16,0 22-1,42 0 17,0 0-17,1 0-15,-1 0 0,0 0 16,0 0-16,0 0 0,0 0 0,22 0 15,-22 0-15,0 0 0,0 0 16,0 0-16,1 0 0,-1 22 0,-21-1 16,21-21-16,-21 21 0,0 0 15,21 0-15,-21 0 16,0 1-16,0-1 0,21 0 0,-21 0 16,21 0-16,-21 0 0,0 1 15,0-1 1,22-42 15,-22-1-31,21 22 0,-21-21 16,21 0-16,0 0 0,0 0 0,0 0 15,1-1-15,-1-20 0,0 21 16,21 0-16,-21-22 0,1 22 0,20 0 16,-21 0-16,0 21 0,0 0 15,1 0-15,-1 0 0,-21 21 16,0 0-16,0 0 0,0 22 15,0-22-15,0 0 0,0 21 0,0-20 16,0-1-16,0 21 0,0-21 0,0 0 16,0 1-16,0-1 0,0 0 15,21-21-15,0 0 16,0 0-16,0 0 0,1 0 0,-1 0 16,0-21-16,0 21 0,0-21 15,0-1-15,1 1 0,-22 0 0,21-21 16,0 21-16,0-22 0,0 1 15,-21 21-15,0-22 0,0 1 0,0 0 16,0-1-16,0 22 0,0 0 16,0 0-16,0 0 0,-21 21 0,0 0 15,0 0-15,21 21 16,-21 0-16,21 0 0,-22 22 16,22-22-16,0 21 0,-21-21 0,21 22 15,0-22-15,0 21 0,0-21 16,0 0-16,0 1 0,0-1 0,0 0 15,0 0-15,0 0 0,21-21 16,1 0 0,-22-21-1,0 0-15</inkml:trace>
  <inkml:trace contextRef="#ctx0" brushRef="#br0" timeOffset="149767.98">17335 15600 0,'-42'0'0,"84"0"0,-126 0 0,63 0 15,-1 0-15,-20 0 0,21 0 0,0 0 16,0 0 0,-1 0 15</inkml:trace>
  <inkml:trace contextRef="#ctx0" brushRef="#br0" timeOffset="149977.2">15706 15812 0,'0'0'0,"-22"21"16,1 42-1,42-63-15,1 0 0,-1 0 16,0 0-16,0 0 16,21 0-16,-20 0 0,20 0 0,-21-21 15,21 0-15,-20 21 0,20-21 0,-21 0 16,0 21-16,0-22 0,-21 1 16,0 0-16</inkml:trace>
  <inkml:trace contextRef="#ctx0" brushRef="#br0" timeOffset="150157.12">15155 15706 0,'0'0'0,"-63"21"0,20-21 0,22 21 0,-21-21 0,21 0 16,0 0-16,-1 21 0,1-21 16,0 0 30,0 0-46,0 0 0,0 0 16</inkml:trace>
  <inkml:trace contextRef="#ctx0" brushRef="#br0" timeOffset="150280.06">14351 15769 0,'0'0'0,"-21"0"0,0 21 0,21 1 15,-22-22-15,22 21 16,0 0-16,-21-21 0,21 21 15,-21 0-15,21 0 0,0 1 16</inkml:trace>
  <inkml:trace contextRef="#ctx0" brushRef="#br0" timeOffset="151111.84">5821 17865 0,'0'0'0,"-21"0"0,21-21 15,0-1-15,-22 22 16,1 0-16,0-21 0,0 21 16,0 0-16,0 0 0,-1 0 15,22 21-15,-21 1 0,0 20 0,21-21 16,0 21-16,0 1 0,0-1 16,0 0-16,0-20 0,0 20 15,0 0-15,0-21 0,0 22 0,21-22 16,0 0-16,1 0 0,-1-21 15,0 0-15,0 0 0,0 0 16,22 0-16,-22 0 0,21 0 16,0-21-16,-20 0 0,20 0 0,0-22 15,-21 22-15,22 0 0,-22-21 16,0 21-16,0-1 0,-21 1 0,0 0 16,0 0-16,0 42 31,0 0-31,-21 0 0,21 22 0,-21-22 15,21 21-15,-21 1 0,21-22 16,0 21-16,0 0 0,0-20 0,0 20 16,0-21-16,0 0 0,0 0 15,0 1-15,0-1 0,21-21 16,0 0 0,0-21-16,0-1 15</inkml:trace>
  <inkml:trace contextRef="#ctx0" brushRef="#br0" timeOffset="151271.75">6413 18076 0,'0'0'15,"22"0"1,-1 0 15,0 0-15,0 0-1,0 0-15,0 0 0</inkml:trace>
  <inkml:trace contextRef="#ctx0" brushRef="#br0" timeOffset="154904.5">8594 17632 0,'0'0'0,"-43"0"0,22 0 0,0 0 0,0 0 16,0 0-16,-1 0 0,44 0 47,-1 0-47,0 0 0,21-21 15,-21 21-15,22-21 0,-1 21 16,0-22-16,22 1 0,-22 0 0,1 0 15,-1 0-15,0 0 0,1-1 16,-22 1-16,21 0 0,-42 0 0,0 0 16,0 0-16,0-1 0,-21 22 15,0-21-15,-22 21 0,1 0 0,-21 0 16,20 0-16,1 0 0,-22 0 16,22 0-16,0 21 0,-1 1 0,1-1 15,0 0-15,21 0 16,-1 21-16,1-20 0,21-1 0,0 21 15,0-21-15,0 0 0,0 1 16,21-1-16,1 0 0,-1-21 0,21 21 16,-21 0-16,22-21 0,-1 0 15,0 0-15,1 0 0,-1 0 0,0 0 16,-21 0-16,1 0 0,-1 0 16,0 0-16,-21 21 15,-21 1-15,-22-1 16,22 0-16,0 21 0,-21-21 15,21 22-15,-22-22 0,22 21 0,0-21 16,0 1-16,0 20 16,-1-21-16,1 0 0,21 0 0,0 1 15,0-1-15,0 0 16,21-21-16,1 0 0,-1 0 16,21 0-16,-21 0 0,22 0 15,-1-21-15,0 21 0,1-21 0,20-1 16,-21 1-16,1 0 0,20-21 15,-20 21-15,-1-22 0,0 22 16,-21-21-16,22 21 0,-22-1 0,0 1 16,0 0-16,0 0 0,1 21 15,-22 21 1,0 0-16,0 0 16,0 1-16,0-1 0,0 0 0,0 21 15,-22-21-15,22 1 0,-21 20 16,0-21-16,21 0 0,0 0 0,0 1 15,0-1-15,-21 0 0,21 0 16,21-21 15,0-21-31,-21 0 0,21 0 16,1-1-16,-1 1 0,0-21 16,0 21-16,0-22 0,0 22 15,1-21-15,-1 0 0,0 20 0,-21-20 16,21 21-16,-21 0 0,21 0 15,-21 42 17,0 0-32,0 0 0,0 21 15,-21-20-15,21-1 0,0 21 16,0-21-16,0 22 0,0-22 0,0 0 16,0 21-16,0-21 0,21 1 15,0-22-15,1 21 0,-1 0 0,0-21 16,0 0-16,0 0 0,22 0 15,-22 0-15,21 0 0,0 0 0,-20 0 16,20-21-16,0 0 0,1-1 16,-1 1-16,0 0 0,-21 0 15,22 0-15,-22-22 0,0 22 16,0-21-16,-21 21 0,0-22 0,0 22 16,0 0-16,0 0 0,0 0 15,0 0-15,-21 21 0,0 0 0,0 0 16,0 0-16,21 21 0,-22 0 15,1 0-15,21 0 0,-21 0 0,21 22 16,0-22-16,0 0 0,0 21 16,0-20-16,0-1 0,21 0 15,0 21-15,1-42 0,-1 21 0,0 1 16,21-1-16,-21-21 0,1 0 16,-1 0-16,21 0 0,-21 0 15,0 0-15,1 0 0,20 0 16,-21-21-16,0-1 0,22 1 0,-22 0 15,21 0-15,-21 0 0,22 0 16,-22-22-16,21 22 0,-21-21 0,22 21 16,-22-22-16,0 22 0,0 0 15,0 0-15,0 0 0,1 21 16,-22 21 0,0 0-16,0 0 15,0 0-15,0 0 16,0 1-16,0-1 0,0 0 15,0-42 17,0 0-32,0-1 15,0 1-15,0 0 0,0 0 16,0 0-16,0 0 16,0-1-16,0 1 0,-22 0 0,1 21 15,0 0 1,0 21-16,0 0 15,21 1-15,-21-1 16,21 21-16,0-21 0,0 22 0,-22-22 16,22 21-16,0-21 0,0 22 15,0-22-15,0 0 0,0 21 0,0-21 16,22 1-16,-1-1 0,0 0 16,0 0-16,0 0 0,0 0 0,22-21 15,-22 0-15,21 22 0,1-22 16,-1 0-16,0 0 0,1 0 0,-1 0 15,0-22-15,1 1 0,-1 0 16,0 0-16,1 0 0,-22 0 0,21-1 16,-21-20-16,0 21 0,22-21 15,-22 20-15,-21 1 0,21 0 16,-21 0-16,21 0 0,-21 42 31,0 0-15,0 0-16,0 0 0,-21 1 0,21-1 15,-21 0-15,21 0 0,0 0 16,0 0-16,0 1 0,0-1 16,0 0-16,21 0 15,0-21-15,0 0 0,1 0 16,-1 0-16,0 0 0,0-21 0,0 0 16,0 0-16,1-1 0,-1 1 15,0 0-15,21 0 0,-21-21 16,1 20-16,-1-20 0,0 21 15,0-21-15,0 20 0,0 1 0,-21 0 16,0 42 0,0 0-1,0 22-15,0-22 0,0 0 16,0 21-16,0-20 0,0-1 0,0 21 16,0-21-16,0 0 0,0 1 15,0-1-15,0 0 0,0 0 0,22 0 16,-1-21-16,0 0 0,0 21 15,21-21-15,-20 0 0,20 0 16,-21 0-16,21-21 0,1 0 16,-1 0-16,0 0 0,-20 0 0,20-22 15,-21 1-15,21 0 0,-20-1 16,-1 1-16,0-22 0,0 22 0,-21-21 16,0-1-16,21 1 0,-21 20 15,0-20-15,0 20 0,0 1 0,0 21 16,0-21-16,0 20 0,-21 22 15,21 22 1,-21-1-16,21 21 0,-21-21 0,21 22 16,0-1-16,0 21 0,0-20 15,0-1-15,0 22 0,0-22 16,0 0-16,0 1 0,0-1 16,0 0-16,21 1 0,-21-22 0,21 21 15,-21-21-15,21 0 0,0 1 16,1-22-16,20 0 0,-21 0 0,21 0 15,1 0-15,-22 0 0,21 0 16,1-22-16,-1 1 0,0 0 0,1 0 16,-22 0-16,0-22 0,21 22 15,-21-21-15,1 0 0,-22 20 0,0 1 16,21-21-16,-21 21 0,0 0 16,-21 42 15,21 0-31,0 0 15,0 0-15,0 0 0,-22 1 16,22-1-16,0 0 0,0 0 0,0 0 16,0 0-16,0 1 0,0-1 15,22-21-15,-1 21 0,0-21 16,0 0-16,21 0 0,-20 0 0,20 0 16,0-21-16,-21 0 0,22 21 15,-1-22-15,-21 1 0,22-21 16,-22 21-16,0 0 0,0-1 0,21 1 15,-42 0-15,22 0 0,-22 0 16,0 42 0,0 0-16,0 0 15,-22 0-15,22 1 16,0-1-16,0 0 0,0 0 0,0 0 16,0 0-16,0 1 15,0-1-15,43-21 16,-22 0-16,0 0 15,0 0-15,22 0 0,-22 0 0,21 0 16,0-21-16,-20-1 0,20 1 16,-21 0-16,0 0 0,0 0 15,1 0-15,-22-22 0,0 22 0,0-21 16,0 21-16,0-1 0,-22 1 16,1 0-16,0 0 0,-21 21 15,21 0-15,-1 0 0,-20 0 0,21 0 16,0 0-16,0 0 0,-1 0 15,22 21 1,22-21 0,-1 0-16,0 0 0,21 0 15,-21 0-15,1 0 0,20 0 0,-21 0 16,21-21-16,1 21 0,-22 0 16,21-21-16,-21 21 0,22 0 0,-22 0 15,0 0-15,0 0 0,0 0 16,1 0-16,-1 0 0,0 21 15,21-21-15,-21 21 0,1 0 16,-1-21-16,0 21 0,0 1 0,0-1 16,0 0-16,-21 0 0,22 0 15,-22 0-15,0 1 0,0-1 0,0 0 16,0 0-16,-22 0 0,1 0 16,0-21-16,21 22 0,-21-22 15,0 0-15,21-22 47,0 1-47,0 0 0,21 0 16,0 0-16,0 0 0,22-22 0,-22 22 15,0-21-15,0-1 0,21 22 16,-20-21-16,-1 21 0,21 0 0,-21-1 16,22 1-16,-22 0 0,21 21 15,-21 0-15,0 0 0,1 0 0,-1 21 16,-21 0-16,0 1 0,0-1 0,0 21 15,0-21-15,0 0 0,0 22 16,-21-22-16,-1 21 0,22-21 0,-21 1 16,21-1-16,0 0 15,0 0-15,0 0 0,0 0 0,0 1 16,0-1-16,43-21 0,-22 21 16,0-21-16,21 0 0,-21 0 0,22 0 15,-1 0-15,22 0 0,-22 0 16,0-21-16,1 0 0,-1 21 0,21-22 15,-20 1-15,-22-21 0,21 21 0,-21 0 16,22-22-16,-22 1 0,-21 21 16,0-22-16,0 1 0,0 21 0,0 0 15,0 0-15,0-1 0,-21 1 16,0 21-16,-22 0 0,22 0 0,0 0 16,0 21-16,21 1 0,0-1 15,-21 0-15,21 0 0,0 0 16,0 0-16,0 22 0,0-22 0,0 0 15,21 0-15,-21 0 0,21-21 16,0 22-16,-21-1 0,0 0 0,21 0 16,-21 0-1,0 0-15,-21-21 16,21 22-16,-21-22 16,0 0-16,0 0 0,-1 0 15,1 0-15,0 0 0,0 0 16,0 0-16,21-22 0,-21 1 15,-1 21-15,1-21 0,0 0 16</inkml:trace>
  <inkml:trace contextRef="#ctx0" brushRef="#br0" timeOffset="155192.07">14076 17187 0,'0'0'0,"-21"-21"16,-1 0-16,22 0 31,-21 21 0,0 0-31,0 0 16,0 0-16,0 0 0,-1 0 0,1 0 15</inkml:trace>
  <inkml:trace contextRef="#ctx0" brushRef="#br0" timeOffset="155427.94">12658 17674 0,'-22'21'0,"44"-42"0,-65 42 16,64-21-16,1 0 16,-1 0-16,21 0 0,0-21 15,1 0-15,20 21 0,-20-21 0,20 0 16,1 21-16,-22-21 0,21-1 15,1 1-15,-22 21 0,1-21 0,-1 0 16,-21 21-16,0-21 0,-21 0 16</inkml:trace>
  <inkml:trace contextRef="#ctx0" brushRef="#br0" timeOffset="157823.7">4064 13758 0,'0'0'0,"0"-63"32,0 42-32,0 0 15,0-1-15,0 1 0,0 0 0,0 0 16,-21 0-16,0 0 0,-1-1 15,1 22-15,0 0 0,-21 0 0,-1 0 16,1 0-16,0 0 0,-22 22 16,22-1-16,-22 0 0,1 21 0,-1-21 15,1 1-15,21 20 0,-22-21 16,43 21-16,-21-20 0,20-1 0,1 21 16,0-21-16,21 0 0,0 1 15,0-1-15,0 0 0,21 0 16,0 0-16,22-21 15,-1 21-15,0 1 0,1-22 0,20 21 16,1 0-16,-1 0 0,-20 0 16,20 0-16,1 1 0,-1-1 0,1 21 15,-22 0-15,0 1 0,1-1 16,-22 0-16,0 1 0,0-1 0,-21 22 16,0-22-16,0 0 0,0 22 0,-21-22 15,-21 0-15,20 1 0,-41 20 16,21-20-16,-1-1 0,-20 0 15,-1 1-15,22-1 0,-22 0 0,22-21 16,0 22-16,-1-22 0,1 21 0,0-21 16,21 1-16,-22-1 15,22 0-15,0-21 0,0 0 0,0 0 16,42-21 15,0 0-31,0 21 0,21-22 0,-20 22 16,20 0-16,0 0 0,1 0 15,-1 0-15,-21 0 0,21 0 0,-20 22 16,20-1-16,-21 0 0,0 21 16,0 1-16,-21-22 0,0 21 15,22 22-15,-22-22 0,0 21 0,0-20 16,0 20-16,0 22 0,0-22 0,-22 1 16,1 21-16,0-1 0,0-20 15,0 20-15,0 1 0,-1-21 16,1 20-16,0 1 0,21 0 0,-21-1 15,0 1-15,0 0 0,-1-1 16,1 1-16,0 0 0,0-22 0,21 22 16,-21-22-16,21 22 0,-21-22 15,21 1-15,0-22 0,0 22 0,0-22 16,0 22-16,0-22 0,21-21 16,0 21-16,0-20 0,-21 20 15,21-21-15,0 0 0,1 0 16,-1 1-16,0-1 0,0-21 0,0 0 15,22 0-15,-22 0 0,21 0 16,-21 0-16,22 0 0,-1-21 0,0-22 16,1 22-16,-1-21 0,0-22 15,-21 22-15,22-22 0,-1-20 0</inkml:trace>
  <inkml:trace contextRef="#ctx0" brushRef="#br0" timeOffset="189157.17">1482 7705 0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20:2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3789 550 0,'0'-21'0,"21"21"0,-21-21 15,0 0 1,21 21-16,-21-21 16,0 0-16,0-1 15,0 1-15,0 0 16,0 0 0,0 0-1,-21 21 1,0 0-1,21 21-15,0 0 16,0 21-16,-21-20 0,21 20 0,-22 0 16,22-21-16,-21 43 0,21-22 15,0 1-15,-21-1 0,0 21 0,0-20 16,0 20-16,21-20 0,-22-1 16,1 0-16,21 1 0,0-1 15,-21 0-15,0-21 0,21 22 0,0-22 16,0 0-16,0 0 0,-21 0 15,21 1-15,0-1 16,0-42 15,21-1-31,-21 1 0,0 0 16,21 0-16,0-21 0</inkml:trace>
  <inkml:trace contextRef="#ctx0" brushRef="#br0" timeOffset="371.9">3831 423 0,'21'0'15,"-42"0"-15,42-21 0,0 21 31,-21 21-15,22 1-16,-22-1 0,0 21 0,0-21 16,21 22-16,-21-1 0,21 0 15,-21 1-15,0 20 0,0-21 0,0 22 16,0-22-16,0 22 0,0-22 16,0 0-16,0 22 0,0-43 15,0 21-15,0 1 0,0-22 0,0 21 16,0-21-16,0 1 0,0-1 15,0 0-15,0-42 47,0 0-31,0-1-16,0 1 0</inkml:trace>
  <inkml:trace contextRef="#ctx0" brushRef="#br0" timeOffset="1128.47">3577 1143 0,'0'0'0,"-21"0"0,42 0 32,0 0-17,0 0-15,1 0 0,20 0 16,0 0-16,1-21 0,-1 21 0,-21-21 15,21 21-15,1 0 16,-1-21-16,0-1 0,-20 22 0,20-21 16,-21 21-16,21-21 0,-20 0 15,-1 21-15,0-21 0,21 21 0,-21-21 16,-21-1-16,22 22 0,-1-21 16,-21 0-16,21 21 0,-21-21 0,0 0 15,21 0 1,-21 42 15,0 21-15,0-21-16,0 0 0,0 22 15,0-22-15,0 21 0,-21-21 16,21 22-16,0-22 0,0 21 16,0-21-16,0 22 0,0-22 0,0 0 15,0 0-15,0 0 0,0 1 16,21-22-16,0 0 15,22 0-15,-22 0 0,0 0 16,0 0-16,21 0 0,-20-22 0,20 1 16,0 21-16,-21-21 0,1-21 15,20 21-15,-21-1 0,0-20 0,0 21 16,1-21-16,-1 20 0,-21-20 16,21 21-16,-21-21 0,21 20 0,-21 1 15,0 0-15,0 0 16,0 0-16,0 0 15,0 42 1,-21 0 0,21 0-16,-21 0 0,21 0 15,0 1-15,0 20 0,0-21 0,0 21 16,0-20-16,0 20 0,0-21 16,0 21-16,0-20 0,0-1 0,0 0 15,0 0-15,0 0 0,21 0 16,0-21-16,0 22 0,0-22 0,1 0 15,-1 0-15,21 0 0,-21 0 16,0 0-16,22 0 0,-22 0 16,21-22-16,-21 1 0,1 21 0,-1-21 15,0-21-15,0 21 0,0-22 16,0 22-16,1-21 0,-1-22 0,-21 22 16</inkml:trace>
  <inkml:trace contextRef="#ctx0" brushRef="#br0" timeOffset="1408.44">5355 339 0,'0'0'16,"0"-21"-16,-21 21 15,21 21 1,0 0-16,0 0 0,0 21 16,0 1-16,0-22 0,0 21 15,0 1-15,0-1 0,0 0 0,0 22 16,0-22-16,0 0 0,0 22 15,0-22-15,0 1 0,0-1 0,0 0 16,0-21-16,0 22 0,0-22 16,0 21-16,0-21 0,0 1 0,0-1 15,21-21 1,0 0-16,0 0 16,1 0-16,-1-21 15,-21-1-15,21 1 0,0 0 0</inkml:trace>
  <inkml:trace contextRef="#ctx0" brushRef="#br0" timeOffset="1816.44">5757 762 0,'-42'85'31,"21"-64"-31,21 0 0,0 21 15,0-20-15,-21-1 0,21 21 16,0-21-16,0 0 0,0 1 16,0 20-16,0-21 0,0 0 0,0 0 15,0 1-15,21-1 16,0-21-16,0 0 0,0 0 16,0 0-16,22 0 0,-22 0 15,0 0-15,0 0 0,0-21 0,1-1 16,-1 1-16,0 0 0,0 0 15,0 0-15,-21-22 0,0 22 0,0-21 16,0 0-16,0 20 0,0-20 0,0 0 16,0 21-16,-21-1 0,0 1 15,0 0-15,0 0 0,-1 21 0,1 0 16,0 0-16,0 0 16,0 0-16,0 0 0,-1 0 0,1 0 15,0 0-15,0 0 0,21 21 16,-21-21-16</inkml:trace>
  <inkml:trace contextRef="#ctx0" brushRef="#br0" timeOffset="2068.3">5334 656 0,'0'0'0,"0"-21"31,42 21-31,-21 0 0,22 0 0,-22 0 16,21-21-16,1 21 0,-1 0 0,21 0 16,-20 0-16,-22-21 0,21 21 15,1 0-15,-22 0 0,0 0 0,0 0 16</inkml:trace>
  <inkml:trace contextRef="#ctx0" brushRef="#br0" timeOffset="2928.27">6202 804 0,'0'0'0,"0"22"15,0-1-15,0 0 0,0 21 16,0-21-16,0 1 0,0 20 0,0-21 16,0 0-16,0 0 0,0 1 15,-21-1-15,21 0 0,0 0 16,0 0-16,0 0 15,0-42 17,0 0-32,0 0 15,0 0-15,0 0 0,0-1 0,0 1 16,0-21-16,0 21 0,0 0 16,0-22-16,21 22 0,-21-21 0,0 21 15,21-1-15,0 1 0,0 0 16,0 0-16,1 0 0,-1 21 15,0 0-15,0 0 0,0 0 0,22 0 16,-22 0-16,0 21 0,0-21 16,21 21-16,-20 0 0,-1 22 15,-21-22-15,0 0 0,21 21 0,-21-21 16,0 22-16,0-22 0,0 21 0,0-21 16,0 1-16,0-1 0,0 0 15,0 0-15,0 0 0,-21-21 31,0-21-15,21 0-16,-22 0 16,22 0-16,0-1 0,0 1 0,0-21 15,0 21-15,0-22 0,0 1 16,22 0-16,-1 21 0,0-22 16,0 22-16,21 0 0,-20 0 0,20 0 15,-21-1-15,21 22 0,1 0 16,-22 0-16,21 0 0,-21 0 0,1 0 15,20 22-15,-21-1 0,0 0 16,-21 21-16,0-21 0,0 22 0,0-1 16,0-21-16,0 22 0,0-22 15,0 21-15,0-21 0,-21 22 0,21-22 16,0 0-16,-21 0 0,0 0 16,21-42 30</inkml:trace>
  <inkml:trace contextRef="#ctx0" brushRef="#br0" timeOffset="3535.93">7578 868 0,'0'-42'31,"0"20"-31,0 1 0,0 0 16,0 0-16,0 0 0,-22 0 0,1-1 16,21 1-16,-21 0 15,0 21-15,0-21 0,0 21 16,-1 0-16,1 0 0,0 0 15,0 0-15,0 21 0,21 0 0,-21 0 16,-1 1-16,1 20 0,0-21 16,21 21-16,0 1 0,-21-22 0,21 21 15,-21 1-15,21-22 0,0 21 16,0-21-16,0 0 0,0 22 0,0-22 16,21 0-1,0 0-15,0-21 0,0 0 0,1 0 16,-1 0-16,0 0 0,0 0 0,0 0 15,22-21-15,-22 0 0,0 0 16,0 0-16,21-1 0,-20 1 0,-1-21 16,-21 21-16,21-22 0,-21 1 15,21 0-15,-21 21 0,0-22 0,0 22 16,0 0-16,0 0 0,0 0 16,0 42 15,-21 21-31,21-21 0,0 0 15,0 22-15,0-1 0,0-21 0,0 22 16,0-22-16,0 21 0,0-21 16,0 22-16,0-22 0,0 0 0,21 0 15,0-21-15,-21 21 0,21-21 16,1 0-16,-1 0 0,0 0 0,0 0 16,0 0-16,0 0 0,1-21 15,-1 0-15,0 0 0,0 0 0,0-1 16</inkml:trace>
  <inkml:trace contextRef="#ctx0" brushRef="#br0" timeOffset="4036.9">8128 275 0,'0'0'0,"-21"0"15,0 0-15,21 21 16,0 1-16,0-1 0,-22 21 15,22 0-15,0 1 0,-21-1 0,21 0 16,0 22-16,0-22 0,0 1 16,-21 20-16,21-21 0,0 22 0,0-22 15,0 1-15,0-1 0,0-21 16,0 21-16,0-20 0,0-1 0,21 0 16,0 0-16,1-21 0,-1 0 15,0 0-15,0 0 16,0 0-16,0 0 0,1 0 0,-1-21 15,0 0-15,0 0 0,0-1 16,0 1-16,1-21 0,-1 21 0,0-22 16,-21 22-16,0-21 0,21 0 15,-21 20-15,0 1 0,0 0 0,0 0 16,0 0-16,-21 42 31,21 0-15,-21 0-16,21 22 0,0-22 15,0 21-15,0-21 0,0 22 0,-21-22 16,21 21-16,0-21 0,0 22 16,0-22-16,0 0 0,0 0 0,21 0 15,0-21-15,0 21 0,-21 1 16,21-22-16,0 0 0,1 0 0,-1 0 16,21 0-16,-21 0 0,0-22 15,1 22-15,20-21 0,-21 0 0,21 0 16</inkml:trace>
  <inkml:trace contextRef="#ctx0" brushRef="#br0" timeOffset="4428.38">8996 720 0,'-21'0'0,"42"0"0,-64 0 0,22 0 15,0 0-15,21 21 0,-21 0 16,0 0-16,0 0 0,21 22 0,0-22 15,-22 21-15,1-21 0,21 22 16,0-22-16,0 21 0,0-21 0,0 22 16,0-22-16,0 0 0,0 0 15,0 0-15,21 1 0,1-22 16,-1 0-16,21 0 0,-21 0 16,0 0-16,1 0 0,20 0 15,-21 0-15,0-22 0,22 1 0,-22 0 16,0 0-16,-21 0 0,0 0 15,0-22-15,0 22 0,0-21 0,0 21 16,0-22-16,0 22 0,-21 0 16,0-21-16,-1 20 0,-20 22 0,21-21 15,0 21-15,-22-21 0,22 21 0,0 0 16,0 0-16,21 21 16,0 0-16,21-21 31,0 0-31,0 0 0,1 0 15,-1 0-15</inkml:trace>
  <inkml:trace contextRef="#ctx0" brushRef="#br0" timeOffset="4964.08">9483 699 0,'0'0'0,"-22"0"0,22-22 0,0 1 15,0 42 17,0 1-17,0-1-15,0 0 0,0 0 16,0 0-16,0 22 0,0-22 0,0 21 16,0-21-16,0 0 0,0 22 15,0-22-15,0 0 0,-21 21 0,21-20 16,0-1-16,0 0 0,-21-21 15,21 21 1,-21-21-16,0-21 16,21 0-1,0 0-15,0-1 0,0 1 0,0 0 16,0-21-16,0 21 0,0-22 16,21 1-16,0 0 0,0 20 15,0-20-15,22 0 0,-22 21 16,21-22-16,1 22 0,-22 0 0,21 0 15,0 21-15,1 0 0,-22 0 0,21 0 16,-21 0-16,1 21 0,-1 0 16,0 0-16,-21 0 0,0 22 0,21-1 15,-21-21-15,0 22 0,0-1 16,0 0-16,0 1 0,0-22 0,0 21 16,0-21-16,0 22 0,0-22 15,0 0-15,0 0 0,0 0 16,-21 0-16,0-21 31,0 0-31,-1-21 0,22 0 16,-21 0-16,0 0 0</inkml:trace>
  <inkml:trace contextRef="#ctx0" brushRef="#br0" timeOffset="5328.45">8721 296 0,'0'0'0,"0"22"0,0-1 0,0 0 15,21-21 1,0 0-16,0 0 16,0 0-16,-21-21 15,0 0 1,0-1-16,-21 1 16,0 0-1,0 21 1,0 0-16,-1 0 15,1 21-15,0-21 0,0 21 16,0-21-16,0 0 0</inkml:trace>
  <inkml:trace contextRef="#ctx0" brushRef="#br0" timeOffset="5556.32">7937 593 0,'22'0'16,"-1"0"-16,0 0 15,0 0-15,0 0 0,22-21 0,-22 21 16,21 0-16,-21 0 0,22-22 16,-1 22-16,-21 0 0,0 0 0,0 0 15,22 0-15,-22 0 16,0-21-16</inkml:trace>
  <inkml:trace contextRef="#ctx0" brushRef="#br0" timeOffset="6644">11091 296 0,'0'0'0,"21"-21"16,-21 0-16,0 0 0,0 0 15,0 0-15,0 42 31,0 0-31,0 0 0,0 21 16,0 1-16,0-1 0,-21 0 16,0 1-16,21 20 0,-21-20 15,0 20-15,0-21 0,21 22 16,-22-22-16,1 22 0,0-22 0,0 0 16,0 22-16,0-22 0,-22-21 0,22 22 15,0-22-15,0 21 0,0-21 16,-1-21-16,1 22 0,0-1 0,0-21 15,0 0-15,0 0 0,-1 0 16,1-21-16,21-1 0,-21 1 16,0 0-16,21-21 0,0 21 15,0-22-15,0 1 0,0 0 16,0-1-16,0-20 0,0 20 0,0 1 16,0 0-16,0-1 0,0 22 15,0 0-15,21 0 0,-21 0 0,21 21 16,0 0-16,1 0 15,-1 21-15,0-21 0,-21 42 0,21-21 16,0 1-16,0 20 0,1 0 16,-1 1-16,0-1 0,-21-21 0,21 21 15,0 1-15,0-22 0,1 21 16,-1-21-16,0 1 0,-21-1 0,21 0 16,0-21-16,0 21 0,1-21 15,-1 0-15,21 0 0,-21 0 16,0 0-16,1 0 0,-1-21 0,0 0 15,0 0-15,0-1 0,0 1 16,1 0-16,-1-21 0,-21 21 0,21-22 16,-21 1-16,21 21 0,-21-22 15,0 22-15,21 0 0,-21 0 0,21 0 16,-21 42 15,0 0-31,0 0 0,0 22 16,0-22-16,0 0 0,0 21 15,0-21-15,0 1 0,0-1 16,0 0-16,0 0 0,0 0 0,0 0 16,0-42 31,0 0-47,0 0 0,0 0 15</inkml:trace>
  <inkml:trace contextRef="#ctx0" brushRef="#br0" timeOffset="6824.1">11451 550 0,'0'-21'31,"0"42"0,21 1-15,0-22-1,1 0-15,-22 21 0,21-21 16</inkml:trace>
  <inkml:trace contextRef="#ctx0" brushRef="#br0" timeOffset="7469.3">11663 783 0,'0'0'15,"21"0"-15,0 0 0,21 0 16,-20 0-16,-1 0 0,21 0 16,0 0-16,1-21 0,-1 0 0,0 21 15,22-21-15,-22 0 0,1-1 16,-1 1-16,-21 0 0,21 0 0,-20-21 16,-1 20-16,0 1 0,0-21 0,-21 21 15,0-22-15,0 22 0,0-21 16,0 21-16,0 0 0,0-1 0,-21 1 15,0 0-15,0 21 16,-1 0-16,1 0 0,0 0 0,0 0 16,0 0-16,0 0 0,-1 21 15,22 0-15,-21 1 0,0-1 0,0 21 16,21 0-16,0 1 0,-21-1 0,0 0 16,-1 22-16,22-22 0,-21 22 15,0-22-15,0 22 0,21-1 0,-21 1 16,0-1-16,-1 1 0,1 20 15,0-20-15,0-1 0,21 1 0,-21-1 16,0 1-16,-1-1 0,22 1 0,0-1 16,-21 1-16,0-1 0,21 1 15,0-22-15,0 0 0,0 1 0,0-1 16,0-21-16,21 0 0,0-21 16,1 0-16,-1 0 0,21 0 15,0-21-15,1 0 0,-22-21 0,42 21 16,-20-1-16,-1 1 0,0 0 0,1-21 15,-1-1-15,0 1 0,1 0 0,-22-22 16,0 22-16,0 0 0,-21-22 16,0 22-16,0-1 0,-21 1 0,-21 0 15,21-1-15,-22 22 0,1-21 16,-22 21-16,1 0 0,21-1 16,-22 1-16,22 0 0,-22 21 0,22 0 0,0-21 15,20 21-15,-20 0 0,21 0 16,42 0 15,0-21-31,22 21 0,-22 0 0,21-21 16,0 21-16,1-22 0,-1 22 0</inkml:trace>
  <inkml:trace contextRef="#ctx0" brushRef="#br0" timeOffset="7824.1">12340 868 0,'21'0'31,"0"0"-15,1 0-16,-1-21 0,0 21 0,0-21 15,21 21-15,-20-22 0,-1 1 16,0 21-16,21-21 0,-21 0 0,1 0 15,-22 0-15,0-1 16,-22 22 0,1 0-16,-21 0 0,21 0 15,0 0-15,-22 22 0,22-22 16,-21 21-16,21 0 0,-1 0 0,1 21 16,0-20-16,21-1 0,0 21 15,0-21-15,0 0 0,0 1 16,0-1-16,0 0 0,21 0 0,0-21 15,22 0-15,-22 0 0,21 0 16,1 0-16,-1 0 0</inkml:trace>
  <inkml:trace contextRef="#ctx0" brushRef="#br0" timeOffset="8868.12">13906 275 0,'0'0'16,"0"-21"-16,0 0 0,0 0 0,0 0 16,0-1-16,-21 22 0,0 0 15,0 0-15,0 0 0,0 0 0,-1 0 16,-20 0-16,21 0 0,-21 22 15,20 20-15,-20-21 0,21 21 0,-21 1 16,20-1-16,-20 0 0,0 1 16,21-1-16,-1 0 0,-20 1 0,21 20 15,0-20-15,0-1 0,21 0 16,0 1-16,0-1 0,0-21 0,21 21 16,0-20-16,0-1 0,21 0 15,-20 0-15,20-21 0,0 0 16,-21 0-16,43 0 0,-22 0 0,1 0 15,20-21-15,-21 21 0,22-21 0,-22 0 16,1-1-16,-1 1 0,0-21 16,-21 21-16,22 0 0,-22-22 0,-21 22 15,0 0-15,21 0 0,-21 0 16,0-1-16,0 1 0,-21 21 16,0 0-1,0 0-15,-1 0 0,1 21 16,0 1-16,0-1 15,21 0-15,-21 0 0,21 21 16,0-20-16,0-1 0,0 0 0,21 0 16,0 0-16,0 0 0,0-21 15,1 0-15,-1 0 0,21 0 16,-21 0-16,22 0 0,-1 0 0,-21 0 16,21-21-16,1 21 0,-22-21 15,21 0-15,-21 0 0,1 0 0,-1-1 16,0 1-16,0 0 0,-21 0 15,0 0-15,0 0 0,0-1 16,0 1-16,0 0 0,0 0 16,0 42 15,0 0-31,0 0 0,0 1 0,0-1 16,0 21-16,0 0 0,0-20 15,-21 20-15,21 0 0,0 1 0,0 20 16,0-21-16,0 1 0,0 20 15,0-20-15,21-1 0,-21 21 0,0-20 16,0-1-16,21 0 0,-21 1 0,0-1 16,0 0-16,0 1 0,0-1 15,0 0-15,-21-20 0,0-1 16,0 0-16,-22 0 0,22 0 0,-21 0 16,21-21-16,-22 0 0,-20 0 15,21 0-15,-1 0 0,-20 0 0,20 0 16,-20 0-16,-1 0 0,22-42 0,0 21 15,21-21-15,-1 20 0,1-20 16,0 0-16,21 21 0,0-22 0,0 1 16,0 21-16,0-22 0,0 1 0,21 21 15,0-21-15,22 20 0,-1-20 16,-21 21-16</inkml:trace>
  <inkml:trace contextRef="#ctx0" brushRef="#br0" timeOffset="9175.95">14901 572 0,'0'0'0,"0"-22"0,0 1 0,-21 21 16,0-21-16,0 21 15,0 0-15,-1 0 0,1 0 0,-21 21 16,21 0-16,0 1 0,-1-1 15,1 0-15,0 0 0,21 21 16,0-20-16,-21 20 0,21-21 0,0 21 16,0-20-16,0-1 0,0 0 15,21 21-15,-21-21 0,21 1 0,0-22 16,1 21-16,-1 0 0,0-21 16,21 0-16,-21 0 0,22 0 0,-22 0 15,21 0-15,1 0 0,-1-21 16,0 0-16,1-1 0,-22 1 0,21-21 15</inkml:trace>
  <inkml:trace contextRef="#ctx0" brushRef="#br0" timeOffset="9428.81">15388 191 0,'21'-22'0,"-42"44"0,42-65 16,-21 22-16,0 0 0,0 0 15,0 42 1,0 21-16,-21-21 0,21 22 15,-21-1-15,21 0 0,0 22 16,0-22-16,-21 1 0,21 20 0,-21-21 16,21 1-16,-22-1 0,22 0 15,0 1-15,0-22 0,0 21 0,0 1 16,0-22-16,0 0 0,0 0 16,0 0-16,22-21 15,-1 0 1,0 0-16,0-21 0,0 0 15,0 0-15</inkml:trace>
  <inkml:trace contextRef="#ctx0" brushRef="#br0" timeOffset="9784.61">15515 635 0,'21'0'0,"0"0"0,1 0 15,-1 0-15,0 0 16,0 0-16,0 0 0,0 0 0,1 0 15,20 0-15,-21 0 0,0 0 16,22-21-16,-22 21 0,0-21 16,0 21-16,0-21 0,-21-1 0,21 1 15,-21 0-15,0 0 16,0 0-16,-21 0 0,0 21 0,0 0 16,0 0-16,0 0 0,-22 0 0,1 0 15,21 0-15,-22 21 0,22 0 16,-21 0-16,21 21 0,0-20 0,-1 20 15,22-21-15,-21 21 0,21-20 16,0 20-16,0-21 0,0 21 0,21-20 16,1-1-16,-1 0 0,21 0 0,-21 0 15,0-21-15,22 0 16,-22 21-16,21-21 0,1 0 0,-1 0 16,-21 0-16,21-21 0,1 21 15,-1-21-15,-21 0 0,22 0 0,-22 0 16</inkml:trace>
  <inkml:trace contextRef="#ctx0" brushRef="#br0" timeOffset="10909.14">3471 1757 0,'-42'-21'31,"42"0"-15,21 21 15,0 0-31,22 0 0,-22 0 16,21 0-16,0 0 0,22 0 0,-22 0 15,22 0-15,-1 0 16,1 0-16,-1 0 0,22 0 0,0 0 16,20 0-16,1 0 0,0 0 15,21 0-15,0 0 0,0-22 0,0 22 16,0 0-16,0 0 0,21 0 16,0 0-16,-21 0 0,22 0 0,-1 0 15,0-21-15,0 21 0,0-21 0,0 21 16,1 0-16,-1 0 0,0-21 15,0 21-15,0 0 0,0 0 0,1-21 16,-22 21-16,21 0 0,-21-21 16,-21 21-16,21 0 0,-22-22 0,1 22 15,0 0-15,0 0 0,-21-21 0,-1 21 16,1 0-16,0 0 16,-22 0-16,1 0 0,-1 0 0,-21 0 15,1 0-15,-1 0 0,-21 0 16,22 0-16,-22 0 0,0-21 0,0 21 15,0 0-15,0 0 16,-21-21 47,0 0-48,0 0 1</inkml:trace>
  <inkml:trace contextRef="#ctx0" brushRef="#br0" timeOffset="11720.36">10689 1376 0,'0'0'0,"-21"0"0,0 0 16,0 0-16,-1 21 0,1-21 16,0 0-1,42 0 17,0 0-32,22 0 15,-1 0-15,0 0 0,1 0 0,20 0 16,1 0-16,20 0 0,-20-21 0,21 21 15,20 0-15,-20-21 0,0 21 16,21 0-16,-1-21 0,1 21 16,0-22-16,-21 22 0,21 0 15,-22 0-15,22-21 0,-42 21 0,20 0 16,-20 0-16,-22 0 0,0 0 0,1 0 16,-22-21-16,0 21 0,0 0 15,-42 0 16</inkml:trace>
  <inkml:trace contextRef="#ctx0" brushRef="#br0" timeOffset="12348.5">13568 1312 0,'0'0'0,"-21"0"0,21 22 47,21-22-31,0 0-16,21 0 16,1 0-16,-1 0 0,0 0 0,22 0 15,-1 0-15,22 0 0,0 0 16,-1 0-16,1 0 0,21 0 0,0 0 15,-1-22-15,1 22 0,0 0 0,0 0 16,21 0-16,-21-21 0,21 0 16,-21 21-16,-1 0 0,-20-21 0,0 21 15,-1 0-15,1 0 0,-21-21 16,-1 21-16,-21 0 0,1 0 16,-1 0-16,-21 0 0,0-21 0,1 21 15,-1 0-15,0 0 16,-42 0 31,21-22-32</inkml:trace>
  <inkml:trace contextRef="#ctx0" brushRef="#br0" timeOffset="12480.43">16108 1249 0,'-64'21'16,"64"0"0,-42-21-16,21 0 15,0 0-15,-1 0 0</inkml:trace>
  <inkml:trace contextRef="#ctx0" brushRef="#br0" timeOffset="62176.09">5588 2455 0,'0'-21'15,"0"0"16,0 0-15,0 0-16,0 0 16,0-1-1,0 1 1,0 0 0,-21 21-1,21 21 63,0 0-78,-21 1 16,21-1-16,0 0 16,0 0-16,-22 0 15,22 0-15,0 1 0,0-1 16,0 0-16,0 0 0,0 0 15,0 0-15,0 22 0,0-22 16,0 0-16,0 0 0,0 22 0,0-22 16,0 0-16,0 21 0,0-21 15,0 1-15,0 20 0,0-21 0,0 0 16,0 0-16,0 1 0,0 20 0,0-21 16,0 0-16,0 0 0,0 22 15,0-22-15,0 21 0,0-21 0,0 1 16,-21 20-16,21-21 0,0 21 15,-21-20-15,21-1 0,0 21 0,0-21 16,-21 0-16,21 22 0,0-22 0,0 0 16,-21-21-16,21 21 15,0 0-15,0 1 0,0-1 16,0 0-16,0 0 0,0 0 16</inkml:trace>
  <inkml:trace contextRef="#ctx0" brushRef="#br0" timeOffset="63464.23">5651 2328 0,'-21'0'15,"0"0"1,42 0 62,0 0-78,1 0 16,-1 0-1,0 0-15,0 0 0,0 0 16,22 0-16,-22 0 0,0 0 15,0 0-15,21 0 0,-20 0 0,-1 0 16,21 0-16,-21 0 0,22 0 16,-22 0-16,0 0 0,21 0 0,-21-21 15,22 21-15,-22 0 0,21 0 16,1 0-16,-1 0 0,21 0 0,1-21 16,-22 21-16,22 0 0,-1 0 0,-20 0 15,20 0-15,1-21 16,-1 21-16,-21 0 0,22 0 0,-22 0 15,22-21-15,-1 21 0,-20 0 16,20-21-16,1 21 0,-1 0 0,1 0 16,-1-22-16,22 22 0,-22 0 0,22 0 15,-22-21-15,22 21 0,-21-21 16,-1 21-16,22 0 0,-43 0 0,22 0 16,-1-21-16,22 21 0,-43 0 15,43 0-15,-22-21 0,1 21 0,20 0 16,1 0-16,0 0 0,-22-21 0,22 21 15,0 0-15,-1 0 0,1 0 16,-22 0-16,22 0 0,0 0 16,-22-22-16,22 22 0,0 0 0,-22 0 15,1 0-15,20 0 0,-20 0 16,-1 0-16,1 0 0,-22-21 0,22 21 16,-1 0-16,-21 0 0,22 0 15,-1 0-15,1 0 0,-1 0 0,1 0 16,-1-21-16,1 21 0,-22 0 15,43 0-15,-43 0 0,22 0 0,-1 0 16,1 0-16,-1 0 0,-20 0 0,20 0 16,-21 0-16,1 0 0,20-21 15,-20 21-15,20 0 0,-21 0 0,1 0 16,-1 0-16,22 0 0,-22 0 16,21 0-16,-20 0 0,20 0 15,-20 0-15,20-21 0,-21 21 0,22 0 16,-22 0-16,1 0 0,-1 0 15,0 0-15,1 0 0,-22 0 0,21 0 16,-21 0-16,0 0 0,22 0 0,-22 0 16,0 0-16,0 0 15,0 0-15,1 0 0,-1 0 16,0 0 0,0 0-1,0 0-15,0 0 16,-21-21 15,0-1-15</inkml:trace>
  <inkml:trace contextRef="#ctx0" brushRef="#br0" timeOffset="64748.05">12531 2053 0,'21'0'125,"0"0"-125,0 0 15,0 0-15,0 0 0,22 0 16,-22 0-16,21 0 0,-21 0 0,22 0 16,-1 0-16,0 0 0,1 0 0,20 0 15,-20 0-15,20 0 0,-21 0 16,22 0-16,-1 0 0,-20 0 0,20 0 15,1 0-15,-1 0 0,22 0 16,-22 0-16,1 0 0,21 0 0,-22 0 16,22 0-16,-1 0 0,-20 0 0,21 0 15,-1 0-15,-20 0 16,20 0-16,-20 0 0,-1 0 0,1 0 16,-1 0-16,22 0 0,-21 0 0,-1 0 15,1 0-15,20 0 0,-20 0 16,20 0-16,-20 0 0,21 0 0,-22 0 15,22 0-15,-22 0 0,1 0 16,-22 0-16,22 0 0,-22 0 0,21 0 16,-20 0-16,-1 0 0,0 0 15,-20 0-15,20 0 0,0 0 0,1 0 16,-22 0-16,21-21 0,-21 21 0,22 0 16,-22 0-16,0-21 15,21 21-15,-21 0 0,1 0 16,-1-21-16,-21 42 94,0 0-94,0 0 0,0 0 15,0 1-15,0 20 16,0-21-16,-21 0 0,21 0 0,0 1 15,-22 20-15,22-21 0,0 21 0,0 1 16,0-1-16,-21 0 0,21 1 16,-21-1-16,21 22 0,-21-22 15,21 0-15,-21 1 0,21-1 0,0 0 16,0 1-16,0-1 0,-21 0 16,21 1-16,-22-22 0,22 21 0,0-21 15,0 0-15,0 1 0,-21-1 0,21 0 16,0 0-16,-21 0 0,21 0 15,0 1-15,-21-22 47,0-22-31,21 1-16,-21 0 0</inkml:trace>
  <inkml:trace contextRef="#ctx0" brushRef="#br0" timeOffset="66749.35">5546 3789 0,'0'0'0,"-22"0"16,1 0 0,21 21-1,-21-21-15,21 21 31,21-21-31,0 0 16,1 0-16,20 0 0,-21 0 16,0 0-16,22 0 0,-22 0 0,21 0 15,0 0-15,1 0 0,-22 0 0,21 0 16,1 0-16,-1 0 0,0 0 16,1 0-16,-1 0 0,0 0 0,1 0 15,-1 0-15,21 0 0,1 0 16,-1 0-16,1 0 0,21 0 0,-22 0 15,22 0-15,-1-21 0,1 21 16,0 0-16,-1 0 0,-20 0 16,21 0-16,-1 0 0,-20 0 0,20 0 15,1 0-15,0 0 0,-1 0 0,1 0 16,0 0-16,-1 0 0,1 0 16,-21 0-16,20 0 0,22 0 0,-21 0 15,-1 0-15,22-21 0,0 21 16,-21 0-16,21 0 0,-1 0 0,1 0 15,-21 0-15,0 0 0,-1 0 0,22-21 16,-21 21-16,-1 0 0,22 0 16,-21 0-16,0 0 0,20 0 0,-20 0 15,21 0-15,-21 0 0,-1 0 16,1 0-16,21 0 0,-22-21 16,22 21-16,-21 0 0,0 0 0,-1 0 15,22 0-15,-21-22 0,-22 22 0,22 0 16,-22 0-16,22 0 0,-21 0 15,20 0-15,-20-21 0,20 21 0,1 0 16,0 0-16,-22 0 0,22 0 16,0 0-16,-1-21 0,1 21 0,0 0 15,-22 0-15,22 0 0,-22 0 0,1-21 16,20 21-16,-20 0 0,-1 0 16,22 0-16,-21 0 0,-1-21 0,1 21 15,-1 0-15,1 0 0,-1 0 16,1 0-16,-1 0 0,-21-21 15,22 21-15,-1 0 0,-20 0 0,20 0 16,-20 0-16,20 0 0,-21-22 0,22 22 16,-22 0-16,1 0 0,20 0 15,-21 0-15,1 0 0,-1 0 0,0 0 16,1-21-16,-22 21 0,21 0 16,1 0-16,-1 0 0,-21 0 0,21 0 15,1-21-15,-22 21 0,21 0 0,-21 0 16,22 0-16,-1 0 0,-21 0 15,22 0-15,-1 0 0,-21 0 0,21 0 16,1 0-16,-22 0 0,21-21 16,-21 21-16,22 0 0,-22 0 15,0 0-15,21 0 0,-20 0 0,-1 0 16,0 0-16,21 0 0,-21 0 16,1 0-16,-1 0 0,0 0 0,0 0 15,21 0-15,-20 0 0,-1-21 0,0 21 16,0 0-16,0 0 15,0 0-15,1 0 0,-1 0 16,0 0-16,0 0 16,0 0-1,0 0-15,1 0 0,-1 0 0,0 0 16,0 0 0,0 0-16,0 0 15,1 0-15,-1 0 16,0 0-1,0 0 1,0 0-16,0 0 16,1 0-1,-1 0-15,0 0 16,0 0 0,-21-21-16,21 21 15,0 0 1,1 0-1,-1 0 1,0 0-16,0 0 16,0 0-16,-21-22 93,0 1-61,0 0-1,0 0-15,0 0-16,0 0 15,0-1 1,0 1-1,0 0 32,-21 21-31</inkml:trace>
  <inkml:trace contextRef="#ctx0" brushRef="#br0" timeOffset="70459.62">5715 4826 0,'0'-21'78,"0"0"-62,0 0-1,0-1 1,-21 22 109,21 22-109,0-1-16,-21-21 0,21 21 15,-22 0-15,22 0 16,0 0-16,0 1 16,0-1-16,-21-21 15,21 21-15,0 0 0,0 0 16,0 0-16,0 1 0,0-1 15,0 0-15,0 0 0,0 21 16,0-20-16,0-1 0,0 0 16,0 0-16,0 0 0,0 22 0,0-22 15,0 21-15,0-21 0,0 22 16,0-22-16,0 21 0,0-21 16,-21 22-16,21-1 0,0 0 0,0 1 15,-21-22-15,21 21 0,0 0 16,-21 1-16,21-1 0,0-21 0,0 22 15,0-1-15,0-21 0,-21 21 0,21-20 16,-22-1-16,22 21 0,0-21 16,0 0-16,0 1 0,0-1 0,0 0 15,0 0-15,0 0 16,0-42 31,0 0-32,0 0-15,0 0 0,0-1 0,0 1 16,0 0-16,0-21 0,0 21 16,0-22-16</inkml:trace>
  <inkml:trace contextRef="#ctx0" brushRef="#br0" timeOffset="71840.42">5821 4890 0,'0'-43'15,"0"22"1,0 0-1,-21 21-15,-1-21 16,1 21 0,21-21-16,21 21 78,1 0-78,-1 0 15,0 0-15,0 0 0,0 0 0,0 0 16,22 0-16,-22 0 16,21 0-16,1 0 0,-22 0 0,21 0 0,0 0 15,22 0-15,-22 0 16,22 0-16,-1 0 0,22 0 0,0 0 16,-1 0-16,1 0 0,0 0 15,-1 0-15,1 0 0,0 0 0,20 0 16,-20 0-16,21 0 0,0 0 0,0 0 15,-1 0-15,1 0 0,0-22 16,21 22-16,-21 0 0,0 0 0,21 0 16,-21 0-16,21 0 0,0 0 15,0 0-15,0 0 0,0 0 16,-22 0-16,22-21 0,22 21 0,-22 0 16,21 0-16,-21 0 0,0 0 15,21 0-15,-42 0 0,21 0 0,0 0 16,0 0-16,0 0 0,-21 0 0,21 0 15,-22 0-15,1 0 0,0 0 16,21 0-16,-42 0 0,21 0 0,-1 0 16,1 0-16,0 0 0,0 0 15,-21 0-15,-1 0 0,1 0 0,0 0 16,-1 0-16,-20 0 0,20 0 0,1 0 16,0 0-16,-1 0 0,1 0 15,0-21-15,-1 21 0,1 0 16,0 0-16,-22 0 0,22 0 0,-22 0 15,1 0-15,-1 0 0,1 0 16,-22 0-16,22-21 0,-1 21 0,1 0 16,-1 0-16,1 0 0,-1 0 15,1 0-15,-1-21 0,1 21 0,-1 0 16,1 0-16,-22 0 0,22-21 0,-1 21 16,-21 0-16,1 0 0,-1 0 15,22 0-15,-22-22 0,0 22 0,1 0 16,-1 0-16,0 0 0,1 0 15,-1-21-15,0 21 0,-21 0 0,22 0 16,-22 0-16,21-21 0,-21 21 16,1 0-16,-1 0 0,0 0 15,0 0-15,0 0 0,0-21 0,1 21 16,-1 0-16,0 0 0,0 0 16,0 0-16,0 0 15,1 0-15,-1 0 0,0 0 16,0 0-16,21 0 15,1 0-15,-22 0 0,0 0 16,0 0-16,0 0 0,1 0 16,-1 0-16,0 0 0,21 0 0,-21 0 15,22 0-15,-22 0 0,0 0 0,0 0 16,22 0-16,-22 0 16,0 0-16,-21-21 0,21 21 15,0 0-15,0 0 31,-21-21-31,0-1 16,-21 1 0,0 0-16</inkml:trace>
  <inkml:trace contextRef="#ctx0" brushRef="#br0" timeOffset="72715.58">16108 4572 0,'0'0'0,"21"-21"0,0 21 16,0-21-16,0 21 15,-21-21-15,22 21 0,-1 0 16,-21-22-16,21 22 0,0 0 16,-21-21-16,21 21 15,-21-21-15,0 42 47,0 0-47,0 1 16,0-1-16,-21 0 15,21 0-15,0 0 0,0 22 0,-21-22 16,21 0-16,0 21 0,-21 1 16,21-1-16,0-21 0,0 21 0,0 1 15,0 20-15,-21-20 0,21-1 0,-22-21 16,22 21-16,0 1 0,0-1 16,0 0-16,0 1 0,0-22 0,0 21 15,0 1-15,0-22 0,0 21 16,0-21-16,0 22 0,0-22 0,0 21 15,0-21-15,0 22 0,0-22 0,0 21 16,0-21-16,0 0 16,0 1-16,0 20 0,0-21 0,0 0 15,0 0-15,0 1 16,0-1-16,0 0 0,0 0 16,0 0-16,0-42 62,-21 21-62,21-21 16,-21 21-16,0-21 0</inkml:trace>
  <inkml:trace contextRef="#ctx0" brushRef="#br0" timeOffset="74343.39">5736 6329 0,'0'0'0,"-21"0"0,0 0 16,0 0-1,-1 0-15,1 0 0,0 0 0,0 0 16,0 21-16,0-21 0,-1 0 0,1 0 16,0 21-16,0-21 0,0 0 15,21 21 1,21-21 0,21 0-16,-21 0 0,22 0 15,-1 0-15,22 0 0,-22 0 16,21 0-16,-20-21 0,20 21 0,-20 0 15,20 0-15,1 0 0,-22 0 16,21 0-16,1 0 0,-1 0 16,22 0-16,-21 0 0,20 0 0,1 0 15,0 0-15,-1-21 0,22 21 16,-21 0-16,-1 0 0,1 0 0,21 0 16,-21 0-16,20 0 0,1 0 15,0-21-15,0 21 0,21 0 0,-21 0 16,0 0-16,-1 0 0,1-21 0,0 21 15,-21 0-15,21 0 0,-1 0 16,1 0-16,0-21 0,0 21 0,-21 0 16,20 0-16,-20 0 0,21-22 0,0 22 15,0 0-15,21 0 0,0 0 16,-22-21-16,22 21 0,-21 0 16,21 0-16,0 0 0,-21 0 0,21 0 15,0 0-15,0 0 0,0 0 16,-21 0-16,21 0 0,-21 0 0,0 0 15,-1 0-15,1 0 0,0 0 16,0 0-16,0 0 0,0 0 0,-1 0 16,1 0-16,0 0 0,-21 0 0,21 0 15,21 0-15,-22 0 0,1 0 16,0 0-16,0 0 0,-21 0 0,20 0 16,-20 0-16,0 0 0,-1 0 0,1 0 15,-21-21-15,20 21 0,1 0 16,0 0-16,-22-21 0,22 21 0,-1 0 15,-20 0-15,-1-21 0,22 21 16,-21 0-16,-22 0 0,21 0 16,1-21-16,-22 21 0,1 0 0,20 0 15,-21 0-15,22 0 0,-22 0 16,1 0-16,20-22 0,-21 22 0,22 0 16,-22 0-16,1 0 0,-1 0 0,0 0 15,1 0-15,-1 0 0,-21 0 16,21 0-16,1 0 0,-22 0 0,0 0 15,21 0-15,-20 0 0,-1 0 16,0 0-16,0 0 0,21 0 16,-20 0-16,-1 0 0,0 0 0,21 0 0,-21 0 15,1 0-15,-1 0 16,0 0-16,21 0 0,-21 0 0,1 0 16,-1 0-16,0 0 0,0 0 15,0 0 1,0 0-1,1 0 1,-1 0 0,0 0-1,0 0 1,-42-21 78,21 0-94,-21 21 0</inkml:trace>
  <inkml:trace contextRef="#ctx0" brushRef="#br0" timeOffset="75627.98">5567 7535 0,'0'-21'16,"0"0"0,0 0 15,0 0 0,0 0-15,0-1-1,0 1 1,0 0 0,0 0-1,0 0-15,0 0 31,-21 21-15,-1 0 0,22 21-1,0 0-15,0 0 0,0 0 16,0 0-16,0 1 16,0-1-16,0 0 15,0 21-15,0-21 0,0 1 0,0 20 0,0-21 16,0 21-16,0 1 15,0-22-15,0 21 0,0 1 0,0-1 16,0 0-16,0 1 0,0-1 16,0 21-16,0-20 0,0-1 0,-21 0 15,21 1-15,0-22 0,0 21 0,0 1 16,0-22-16,0 21 0,0-21 16,0 0-16,0 1 0,0-1 0,0 0 15,0 0-15,0 0 0,0 0 31,0-42 1,0 0-17,0 0-15,0 0 16,0 0-16,0-1 0,0 1 16</inkml:trace>
  <inkml:trace contextRef="#ctx0" brushRef="#br0" timeOffset="76639.81">5524 7387 0,'-21'-21'32,"21"0"-1,21 21 0,1-21-31,-1 21 0,0 0 16,0 0-16,0 0 0,0 0 0,1 0 15,20-21-15,-21 21 0,21 0 16,-20 0-16,20 0 0,-21 0 0,21 0 16,-20 0-16,20 0 0,0 0 0,1 0 15,-22 0-15,21 0 0,0 0 16,22 0-16,-22 0 0,22 0 0,-1 0 15,1 0-15,-1 0 0,22 0 16,-22 0-16,22 0 0,0 0 16,-1 0-16,1 0 0,0-22 0,-1 22 15,1 0-15,21 0 0,-21 0 16,20 0-16,1 0 0,0-21 0,0 21 16,0 0-16,-22 0 0,22-21 15,0 21-15,0 0 0,0 0 0,21-21 16,-21 21-16,21-21 0,0 21 0,-22 0 15,22-21-15,-21 21 0,21 0 16,0 0-16,0 0 0,0 0 0,0 0 16,0-22-16,0 22 0,0 0 15,0 0-15,0 0 0,0 0 0,21 0 16,-21 0-16,0 0 0,0 0 16,0 0-16,0 0 0,-21 0 15,21 0-15,0 0 0,-21 0 0,0 0 16,0 0-16,0 0 0,-1 0 15,-20 0-15,21 0 0,-21 0 0,-1 0 16,22 0-16,-21 0 0,-1 0 0,22 0 16,-21 0-16,0 0 0,-1 0 15,-20 0-15,20 0 0,-20 0 0,-1 0 16,1 0-16,-1 0 0,1 0 16,-1 0-16,1 0 0,-22 0 0,22 0 15,-1-21-15,-20 21 0,20 0 16,-21 0-16,22-21 0,-22 21 15,1 0-15,20 0 0,-21-21 0,1 21 16,-1 0-16,0 0 0,-20 0 16,20 0-16,0 0 0,1 0 0,-22-21 15,21 21-15,0 0 0,1 0 0,-1 0 16,0 0-16,1 0 0,-1 0 16,0 0-16,1 0 0,-1-21 0,0 21 15,1 0-15,-1 0 0,0 0 0,1 0 16,-1 0-16,-21 0 0,22 0 15,-22-22-15,0 22 0,0 0 16,0 0-16,0 0 0,1 0 16,-1 0-16,0 0 0,-21-21 15,0 0 17</inkml:trace>
  <inkml:trace contextRef="#ctx0" brushRef="#br0" timeOffset="78567.97">15621 7049 0,'21'0'47,"0"0"-47,0 0 15,1 0-15,-1 0 16,0 0-16,0 0 0,0 0 15,0 0-15,1 0 16,-1 0-16,0 0 0,0 0 0,0 0 16,0 0-16,1-22 0,-1 22 15,0 0-15,0 0 16,0 0-16,0 0 16,-21 22 30,0-1-46,0 0 16,0 0-16,-21 0 16,21 0-16,0 1 0,0-1 15,0 0-15,0 0 0,0 21 16,0-20-16,0 20 0,0-21 0,0 21 16,0-20-16,0 20 0,0-21 0,0 21 15,0 1-15,0-22 0,0 21 16,0-21-16,-21 22 0,21-22 0,0 0 15,0 21-15,-21-20 0,21 20 16,0-21-16,0 21 0,0-20 16,0 20-16,0-21 0,-21 21 0,21-20 15,0 20-15,0-21 0,-21 0 0,21 22 16,0-22-16,0 0 0,0 21 16,0-21-16,0 1 0,0-1 0,0 0 15,0 0-15,0 0 0,0 0 0,0 1 16,0-1-16,0 0 15,-22-21 1,22 21-16,-21-21 16,0 0 15,0 0-31,0 0 0,0 0 16,-1 0-16,1 0 0,0 0 15,0 0-15,-21 0 0,20 0 0,-20 0 16,0 0-16,-1 0 0,1 0 0,0 0 15,-22 0-15,1 0 0,20 0 16,-20 0-16,-1 0 0,1 0 0,21 0 16,-22 0-16,1 0 0,20 0 0,-20 0 15,20 0-15,-20 0 0,-1 0 16,1 0-16,-1 0 0,1 0 16,-22 0-16,22 0 0,-22 0 0,0 0 15,22 0-15,-22 0 0,22 0 16,-22 0-16,22 0 0,-22 21 0,21-21 15,1 0-15,-1 0 0,-20 0 0,20 0 16,1 0-16,-1 0 0,1 0 16,-1 0-16,1 0 0,-1 0 0,-20 0 15,20 0-15,1 0 0,-22 0 0,0 0 16,1 0-16,-1 0 0,0 0 16,1 0-16,-22 0 0,21 0 0,0 0 15,1 0-15,-1 0 0,0 0 0,1 0 16,20 0-16,-20 0 15,-22 0-15,21 0 0,0 0 0,-20 0 16,20 0-16,-21 0 0,0 0 0,22 0 16,-22 0-16,21 0 0,0 0 15,1 0-15,-22 0 0,21 0 0,1 0 16,-1 0-16,0 0 0,1 0 0,20 0 16,-21 0-16,22 0 0,-1 0 15,-20 0-15,20 0 0,1 0 0,-1 0 16,1 0-16,-22 21 0,22-21 0,-1 0 15,1 0-15,-1 0 0,22 0 16,-22 0-16,22 0 0,-22 0 0,22 0 16,0 22-16,-1-22 0,1 0 15,0 0-15,-1 0 0,1 0 16,0 21-16,-1-21 0,1 0 0,0 0 16,-1 0-16,-20 21 0,21-21 0,-1 0 15,1 0-15,0 0 0,-1 0 16,1 0-16,0 0 0,-1 0 0,1 0 15,0 0-15,20 0 0,-20 0 0,0 0 16,-1 0-16,1 0 0,0 0 16,-1 0-16,1 0 0,0 0 15,-1 0-15,-20 0 0,21 0 0,-22 0 0,22 0 16,-1 0-16,-20 0 0,21 0 16,-22 0-16,22 0 0,-1 0 15,-20 0-15,21 0 0,-1 0 0,1 0 16,-22 0-16,22 0 0,0 0 0,-22 0 15,22 0-15,0 0 0,-1 0 16,-20 0-16,20 0 0,1 0 0,0 0 16,-1 0-16,22 0 0,0 0 15,-21 0-15,21 0 0,-1 0 0,1 0 16,0 0-16,0 0 16,0 0-1,0 0-15,-1 0 0,1 0 16,0 0-16,0-21 0,0 21 15,0 0-15,-1 0 16,1 0-16,0 0 0,0 0 0,0-21 16,0 21-16,-1 0 0,1 0 0,21-22 15,-21 22-15,0 0 0,21-21 16,-21 21 0,42 21 46</inkml:trace>
  <inkml:trace contextRef="#ctx0" brushRef="#br0" timeOffset="79588.57">5673 9398 0,'0'-21'32,"0"0"-1,0 0 0,-22 21 0,1 0 1,21 21-17,-21 0-15,21 0 0,0 0 16,-21 0-16,21 1 15,0-1-15,0 0 0,-21 21 0,21-21 16,0 22-16,0-22 0,0 21 0,0 1 16,0-22-16,0 21 0,0 0 15,0 1-15,0-22 0,0 21 0,0 1 16,0-22-16,0 21 0,0-21 0,-21 22 16,21-22-16,0 21 0,0-21 15,-22 0-15,22 22 0,-21-22 16,21 0-16,0 21 0,0-20 0,-21-1 15,21 0-15,0 0 0,0 0 16,0 0-16,0 1 0,0-1 16,0-42 31,0-1-32,0 1 1,0 0-16,0 0 0,0 0 15,0 0-15,0-1 16,21 1-16,-21 0 16,0 0-16,21 0 0</inkml:trace>
  <inkml:trace contextRef="#ctx0" brushRef="#br0" timeOffset="80787.88">5609 9440 0,'0'0'0,"0"-21"15,0 0 1,21 21 31,0 0-32,1 0-15,-1 0 16,0 0 0,0 0-16,0 0 0,0 0 15,1 0-15,-1 0 0,0 0 0,0 0 16,0 0-16,0 0 15,1 0-15,-1 0 0,0 0 0,0 0 16,0 0-16,0 0 0,22 0 0,-22 0 16,21 0-16,-21 0 0,22 0 15,-1 0-15,0 0 0,1 0 0,-1 0 16,0 0-16,22 0 0,-22 0 0,22 0 16,-22-21-16,22 21 0,-22 0 15,21 0-15,1 0 0,-22 0 0,22 0 16,-22 0-16,22 0 0,-22 0 0,0 0 15,22 0-15,-22 0 0,22-21 16,-1 21-16,1 0 0,-1 0 0,1 0 16,-1 0-16,1-21 0,-1 21 15,1 0-15,-1 0 0,1 0 16,-1 0-16,1 0 0,-1 0 0,1 0 16,-1-22-16,1 22 0,-1 0 0,1 0 15,-1 0-15,1 0 0,20 0 16,1-21-16,-22 21 0,22 0 0,0 0 15,-1 0-15,-20-21 0,21 21 0,-1 0 16,-20 0-16,20 0 0,1 0 16,0 0-16,-1 0 0,-20-21 0,21 21 15,-1 0-15,1 0 0,0 0 0,-1 0 16,1 0-16,-22 0 16,22 0-16,0 0 0,-22 0 0,22 0 15,0 0-15,-1 0 0,22-21 0,-21 21 16,-1 0-16,1 0 0,-21 0 15,20 0-15,-20 0 0,20 0 0,-20 0 16,-1 0-16,1-21 0,-1 21 0,-20 0 16,20 0-16,1 0 0,-1 0 15,1 0-15,-1-22 0,1 22 0,20 0 16,-20 0-16,-1 0 0,1 0 16,-1 0-16,1 0 0,-1 0 0,1 0 15,-1 0-15,1 0 0,-1 0 0,22 0 16,-21 0-16,-1 0 0,1 0 15,-1 0-15,1 0 0,-1 0 16,1 0-16,-1 0 0,1 0 0,-1 0 16,1 0-16,-22 0 0,21 0 15,1 0-15,-1 0 0,1 0 0,-22 0 16,22 0-16,-1 0 0,1 0 0,-1 0 16,-20 0-16,20 0 0,1 0 15,-22-21-15,21 21 0,-20 0 0,-1 0 16,0 0-16,22 0 0,-22 0 0,1 0 15,-1 0-15,0 0 0,1 0 16,-1 0-16,0 0 0,1-21 16,-1 21-16,0 0 0,1 0 0,-1 0 15,0 0-15,1 0 0,-1 0 16,0 0-16,1 0 0,20 0 0,-21-21 16,1 21-16,-1 0 0,0 0 15,1 0-15,-1 0 0,-21-21 0,22 21 16,-22 0-16,0 0 0,0 0 0,0 0 15,0 0-15,1 0 0,-1-21 16,0 21-16,0 0 16,0 0-1,0 0 1,-21-22 15</inkml:trace>
  <inkml:trace contextRef="#ctx0" brushRef="#br0" timeOffset="81931.5">16044 9102 0,'21'0'16,"1"0"0,-1 0-16,0 0 15,0 0-15,0 0 16,0 0-1,-21 21 1,0 0-16,0 0 16,0 0-16,0 1 0,0-1 15,0 0-15,0 0 0,0 0 0,0 0 16,0 22-16,0-22 0,0 0 16,0 21-16,0 1 0,-21-1 0,21-21 15,0 22-15,0-1 0,-21 0 16,21 1-16,0-1 0,-21-21 15,21 21-15,0 1 0,0-22 0,-21 21 16,21-21-16,-21 1 0,21 20 0,0-21 16,0 0-16,-22 0 0,22 1 15,0-1-15,-21 0 0,21 0 0,0 0 16,0 0-16,0 1 0,0-1 16,0 0-16,0 0 15,0 0-15,0 0 0,0 1 16,0-1-16,0 0 15,0 0 1,0 0-16,0 0 203,-21-21-62,0-21-126,0 21-15,0 0 0</inkml:trace>
  <inkml:trace contextRef="#ctx0" brushRef="#br0" timeOffset="84916.72">5503 10520 0,'21'0'0,"1"0"15,-1 0 16,0 21-15,-21 0-16,21 0 16,0 1-16,0-22 15,1 21-15,-1-21 16,0 21-16,0-21 16,0 0-16,0 21 0,1-21 0,-1 21 15,21-21-15,-21 0 0,0 0 16,22 21-16,-22-21 0,21 0 0,1 0 15,-1 0-15,0 0 0,1 0 0,-1 0 16,21 0-16,-20 0 0,20 0 16,1 0-16,-1 0 0,22 0 0,-22 0 15,22 0-15,0 0 0,-22 0 16,22 0-16,-22-21 0,22 21 0,-21 0 16,20 0-16,1 0 0,-22 0 0,22 0 15,0 0-15,-1 0 0,1-21 16,21 21-16,-21 0 0,-1 0 15,1 0-15,0 0 0,-1 0 0,1 0 16,0 0-16,-1 0 0,1-21 16,0 21-16,-1 0 0,-20 0 0,20 0 15,-20 0-15,-1 0 0,22 0 0,-21-21 16,-1 21-16,1-21 0,-1 21 16,22 0-16,-22 0 0,22-22 0,21 22 15,-22 0-15,1 0 0,21-21 0,-21 21 16,-1 0-16,1 0 0,0 0 15,-1 0-15,-20 0 0,20-21 0,1 21 16,0 0-16,-1 0 0,-20 0 0,21 0 16,-1 0-16,1-21 15,0 21-15,-22 0 0,22-21 0,-22 21 16,1 0-16,20 0 0,-20 0 0,-1 0 16,22 0-16,-21 0 0,-1-21 15,22 21-15,-22 0 0,1 0 0,-1 0 16,22 0-16,-43 0 0,22 0 0,-1 0 15,-20-22-15,20 22 0,-21 0 16,1 0-16,-1 0 0,0-21 0,1 21 16,-1 0-16,0 0 0,22 0 0,-22-21 15,1 21-15,-1 0 16,0 0-16,1 0 0,20-21 0,-21 21 0,1 0 16,-1 0-16,22-21 0,-22 21 15,0 0-15,1 0 0,-1-21 16,0 21-16,1 0 0,-22-22 0,21 22 15,0 0-15,1 0 0,-22 0 16,21 0-16,-21-21 0,1 21 0,20 0 16,-21 0-16,21 0 0,-20 0 0,20 0 15,0 0-15,-21 0 0,22 0 16,-22 0-16,21 0 0,1 0 0,-1 0 16,-21 0-16,21 0 0,-20-21 0,20 21 15,-21 0-15,21 0 0,-20 0 16,-1 0-16,21 0 0,-21 0 0,0-21 15,1 21-15,-1 0 0,0 0 16,0 0-16,0 0 0,0 0 16,1-21-16,-1 21 0,0 0 0,0 0 15,0 0-15,0 0 0,1 0 16,-1 0-16,0 0 0,0 0 16,0 0-16,0 0 0,1 0 15,-1 0-15,0 0 0,0 0 0,0 0 16,0 0-16,1 0 0,-1 0 15,0 0-15,0 0 16,0 0-16,0 0 16,1 0-16,-1 0 15,0 0-15,0 0 0,0 0 16,0 0-16,1 0 16,-1 0-16,0 0 0,0 0 15,0 0-15,0 0 16,1 0-1,-1 0-15,0 0 16,0 0-16,0 0 0,0 0 16,1 0-16,-1 0 15,0 0-15,0 0 16,0 0 0,0 0-1,-21 21 1,22-21-16,-1 0 15,0 0 1,0 0-16,0 0 16,0 0-1,-21-21 48</inkml:trace>
  <inkml:trace contextRef="#ctx0" brushRef="#br0" timeOffset="85100.08">15833 10287 0,'0'-21'63,"-22"21"-48</inkml:trace>
  <inkml:trace contextRef="#ctx0" brushRef="#br0" timeOffset="86468.43">5694 11176 0,'0'0'0,"-21"0"15,-1 0 17,1 21-17,21 0-15,0 1 0,0 20 16,0 0-16,0 1 0,0-1 15,0 0-15,0 22 0,0-22 0,0 22 16,0-22-16,0 21 0,0 1 16,0-1-16,0 1 0,0-22 0,0 22 15,0-1-15,0 1 0,0-22 0,0 0 16,0 1-16,0-1 0,0 0 16,0 1-16,-21-22 0,21 0 0,0 0 15,0 0-15,0 1 0,0-1 16,0-42 15,0-1-31,0 1 16,21-21-16,-21 21 0,0-22 0</inkml:trace>
  <inkml:trace contextRef="#ctx0" brushRef="#br0" timeOffset="87248.05">5778 11367 0,'0'0'15,"0"-22"1,0 44 15,22-22-15,-1 0-16,0 21 15,0-21-15,0 0 0,0 0 0,1 0 0,20 0 16,0 0-16,1 0 16,-1 0-16,0 0 0,1 0 0,20 0 15,1 0-15,-1 0 0,1 0 16,20 0-16,1 0 0,0 0 0,-1 0 15,1 0-15,0 0 0,20 0 0,-20 0 16,21 0-16,0 0 0,21 0 16,0 0-16,0 0 0,0 0 0,0 0 15,0 0-15,0 0 0,21 0 0,21 0 16,-21 0-16,1 0 0,-1 0 16,0 0-16,0 0 0,21 0 0,-20 0 15,20-21-15,-21 21 0,0 0 16,0 0-16,22 0 0,-22 0 15,21 0-15,-21 0 0,22-22 0,-22 22 16,0 0-16,21 0 0,-20 0 16,20 0-16,-21 0 0,0 0 0,0 0 15,1 0-15,-22 0 0,0 0 0,21 0 16,-21 0-16,0 0 0,0 0 16,0 0-16,-21 0 0,-1 0 0,1 0 15,0 0-15,-21 0 0,105 0 16,-105 0-16,21 0 0,-22 0 15,1 0-15,0 0 0,-22 0 0,22 0 16,-22 0-16,1 0 0,-1 0 16,-20 0-16,20 22 0,1-22 15,-22 0-15,22 0 0,-1 0 0,-21 0 16,22 0-16,-1 0 0,-20 0 16,20 0-16,-20 0 0,-1 0 0,0 0 15,1 0-15,-1 0 0,-21 0 16,21 0-16,-20 0 0,-1 0 0,0 0 15,-42 0 48</inkml:trace>
  <inkml:trace contextRef="#ctx0" brushRef="#br0" timeOffset="89344.08">15346 11409 0,'106'0'16,"-85"0"-16,21 0 15,-21 0-15,0 0 0,22 0 0,-22 0 16,0 0-16,21 0 0,-20 0 15,-1 0-15,0 0 0,21 0 0,-21-21 16,1 21-16,-1 0 0,0 0 16,0 0-16,0 0 15,0 0-15,-21 21 47,0 0-47,0 0 0,0 0 16,0 1-1,0-1-15,0 21 0,0-21 0,0 0 16,0 1-16,0-1 0,0 21 0,0-21 16,0 22-16,0-22 0,0 21 15,0 0-15,0 1 0,0-1 0,0 0 16,0 1-16,0-1 0,0 22 16,0-22-16,0 0 0,0 1 0,0-1 15,0 0-15,0 1 0,0-1 0,0-21 16,0 21-16,0 1 0,0-22 15,0 21-15,-21-21 0,21 22 0,0-22 16,0 21-16,0-21 0,0 1 0,0-1 16,0 21-16,0-21 15,0 0-15,0 1 0,0-1 0,0 0 16,0 0-16,0 0 0,-21 0 16,0 1-1,0-22-15,0 0 16,-1 0-16,1 0 0,0 0 0,0 0 15,-21 0-15,20 0 0,-20 0 16,21 0-16,-21 0 0,-22 0 0,22 0 16,-1 0-16,-20 0 0,-1 0 0,1 0 15,-22 0-15,22 0 16,-1 0-16,-20 0 0,-1-22 0,0 22 16,1 0-16,-1 0 0,-21 0 0,21 0 15,1-21-15,-22 21 0,21 0 16,1 0-16,-1-21 0,0 21 0,1 0 15,20 0-15,-21 0 0,-20 0 0,20 0 16,0-21-16,-21 21 0,1 0 16,20 0-16,-21 0 0,0 0 0,0 0 15,-21 0-15,0 0 0,22 0 0,-22 0 16,21 0-16,0 0 0,0 0 16,0 0-16,22 0 0,-22 0 0,21 0 15,0 0-15,1 0 0,-1 0 16,0 0-16,-20 0 0,20 0 15,-21 0-15,21 0 0,1 0 0,-22 0 16,21-21-16,-21 21 0,22 0 0,-22 0 16,21 0-16,-21 0 0,22-21 15,-1 21-15,0 0 0,1 0 0,-1 0 16,0 0-16,22 0 0,-22-22 0,22 22 16,-22 0-16,22 0 0,-22 0 15,0 0-15,22 0 0,-22 0 0,22 0 16,-22 0-16,21 0 0,1 0 0,-1 0 15,1 0-15,21 22 0,-22-22 16,22 0-16,-22 0 0,22 0 16,-22 21-16,22-21 0,-21 0 0,-1 0 15,22 21-15,-22-21 0,1 0 16,-1 0-16,1 21 0,20-21 0,-20 0 16,-1 0-16,22 0 0,-21 0 15,20 0-15,1 0 0,-22 0 0,22 0 16,0 0-16,21 0 0,-22 0 0,1 0 15,0 0-15,-1 0 0,22 0 16,-21 0-16,-1 0 0,1 0 0,-21 0 16,20 0-16,1 0 0,0 0 0,-1 0 15,1 0-15,0 0 0,-1 0 16,22 0-16,-21 0 0,21 0 16,-1 0-16,1 0 0,0 0 15,0 0-15,0 0 0,-22 0 0,22 0 16,0 0-16,0 0 0,0 0 0,-22 0 15,22 0-15,0 0 0,-21 0 16,21 0-16,-1 0 0,1 0 0,0 0 16,0 0-16,0 0 15,0 0-15,-1 0 16,22-21-16,-21 21 31,0-21-31,0 21 31,0 0-31,0 0 16,21-21 0,-22 21-1,1 0-15,0 0 32,0 0-17,21-22 16,-21 22-15,0 0 0,-1 0-1,1 0 1,0 0 0,21-21-1,-21 0 1,21 0 15,-21 0-31,21 0 0,0-1 16,0 1-1,0 0-15,0 0 16,0 0 0,21 21-1,-21-21-15,0-1 16,21 22-16,-21-21 15,21 21-15,0 0 0,1-21 16,-1 21-16,0 0 0,0 0 16,0 0-16</inkml:trace>
  <inkml:trace contextRef="#ctx0" brushRef="#br0" timeOffset="90380.18">5800 13526 0,'0'0'0,"-22"-22"0,1 22 0,21-21 16,-21 21-16,0-21 16,21 0-16,-21 0 31,0 21-16,21 21 1,0 0-16,-22 0 0,22 22 16,-21-22-16,21 21 0,0 22 0,-21-22 15,21 21-15,-21-20 0,0 20 16,21 1-16,-21-22 0,-1 22 16,22-1-16,-21-21 0,0 22 0,21-22 15,0 22-15,-21-22 0,0 0 16,21 1-16,-21-1 0,21-21 0,0 22 15,0-22-15,0 0 0,0 0 16,0-42 15,0 0-31,0 0 0,21-1 16,0 1-16,-21-21 0,21 0 0,-21-1 16</inkml:trace>
  <inkml:trace contextRef="#ctx0" brushRef="#br0" timeOffset="92435.65">5715 13631 0,'0'0'16,"21"0"-16,-21-21 0,0 0 16,21 0-16,0 21 0,1-21 15,-1 21-15,0 0 0,21-21 16,-21 21-16,1 0 0,20 0 15,-21 0-15,21 0 0,1 0 0,-1 0 16,0 0-16,1 0 0,-1 0 16,22 0-16,-1 0 0,1 0 15,20 0-15,1 0 0,0 0 0,-1-22 16,22 22-16,0 0 0,0 0 16,0-21-16,-1 21 0,22 0 0,-21 0 15,21-21-15,-21 21 0,21 0 16,-21 0-16,21-21 0,0 21 0,0-21 15,0 21-15,21 0 0,0-21 0,0 21 16,1 0-16,-1-22 0,0 22 16,0 0-16,0-21 0,0 21 0,1 0 15,-1-21-15,0 21 0,-21-21 0,21 21 16,0 0-16,0-21 16,-21 21-16,22 0 0,-22 0 0,21-21 15,-21 21-15,21 0 0,-21 0 0,21 0 16,0 0-16,-21-22 0,0 22 15,0 0-15,-21 0 0,21 0 0,0 0 16,0 0-16,-21 0 0,0 0 16,0 0-16,-1 0 0,1 0 0,-21 0 15,21 0-15,-22 0 0,1 0 0,0-21 16,-1 21-16,1 0 0,0 0 16,-1 0-16,1-21 0,-21 21 15,-1 0-15,1 0 0,-1 0 0,1 0 16,-1 0-16,1 0 0,-1 0 15,-21 0-15,22-21 0,-22 21 0,22 0 16,-1 0-16,-20 0 0,20 0 0,-21 0 16,1 0-16,20 0 0,-20-21 15,-1 21-15,0 0 0,1 0 0,-1 0 16,-21 0-16,21 0 0,1 0 16,-1 0-16,-21 0 0,22 0 0,-22 0 15,21 0-15,-21 0 0,0 0 0,1 0 16,20 0-16,-21 0 0,0 0 15,0 0-15,1 0 0,20 0 0,-21 0 16,0 0-16,0 0 0,1 0 16,-1 0-16,0 0 15,0 0-15,0 0 16,0 0-16,1 0 16,-1 0-1,-21 21 32,0 0-31,-21 0-1,-1 0-15,1-21 0,21 22 16,0-1-16,-21 0 0,21 0 16,-21 0-16,21 0 0,-21 1 15,21 20-15,0-21 0,0 21 0,0 1 16,-21-22-16,21 21 0,0 1 15,-22-1-15,22 0 0,0 1 0,0-1 16,0 0-16,0 1 0,0-1 0,0-21 16,0 21-16,0 1 0,0-22 15,0 21-15,0-21 0,0 22 0,0-22 16,0 21-16,0-21 0,0 22 0,0-22 16,0 0-16,0 0 0,0 0 15,-21 1-15,21-1 0,0 0 0,0 0 16,0 0-16,-21 0 15,21 1-15,-21-22 16,21 21-16,-21-21 16,0 21-16,-1-21 0,1 0 15,0 0-15,0 0 16,-21 0-16,20 0 0,-20 0 0,21 0 16,-21 0-16,-1 0 0,22 0 0,-21 0 15,-1 0-15,-20 0 0,21 0 16,-22 0-16,22 0 0,-22 0 0,22 0 15,-22 0-15,1 0 0,-22 0 0,22-21 16,-1 21-16,-20 0 0,-1-21 16,0 21-16,1 0 0,-1-22 15,0 22-15,1-21 0,-22 21 0,21 0 16,22 0-16,-22 0 0,0 0 16,1 0-16,-1 0 0,21 0 0,-20 0 15,-1 0-15,0 0 0,-20 0 0,20 0 16,-21 0-16,0 0 0,22 0 15,-22-21-15,0 21 0,0 0 0,21 0 16,-20 0-16,20 0 0,-21 0 0,21 0 16,22 0-16,-22 0 0,1 0 15,20 0-15,1 0 0,-1 0 0,1 0 16,-1 0-16,1 0 0,-1 0 0,1 0 16,-1 0-16,1 0 15,-22 0-15,21 0 0,1 0 0,-1 0 16,1 0-16,-1 0 0,1 0 0,21 0 15,-1 0-15,-20 0 0,20 0 16,-20 0-16,21 0 0,-22 21 0,22-21 16,-22 0-16,22 0 0,-22 0 0,1 0 15,-1 0-15,22 0 0,-21 0 16,-22 0-16,21 0 0,1 0 0,-1 0 16,-20 0-16,20 0 0,22 0 0,-22 0 15,1 0-15,-1 0 0,1 0 16,-1 0-16,1 0 0,-1 0 15,-20 0-15,20 0 0,-20 0 0,-1 0 16,21 0-16,-20 0 0,-1 0 16,22 0-16,-22 0 0,21 21 0,1-21 15,-1 0-15,1 0 0,21 0 0,-22 0 16,22 0-16,-1 0 0,1 22 16,0-22-16,-1 0 0,1 0 0,0 0 15,-1 0-15,1 0 0,0 0 0,-1 21 16,1-21-16,0 0 0,-1 0 15,22 0-15,-21 0 0,0 21 0,-1-21 16,1 0-16,0 0 0,20 0 16,-20 0-16,0 0 0,-1 0 15,22 0-15,-21 0 0,0 0 0,-1 0 16,1 21-16,0-21 0,-1 0 0,1 0 16,0 0-16,-1 0 0,1 21 15,0-21-15,-1 0 0,1 0 0,21 0 16,-22 0-16,1 0 0,21 0 0,-21 0 15,20 0-15,1 0 0,0 0 16,-21 0-16,21 0 0,-1 21 0,1-21 16,0 0-16,0 0 0,0 0 15,0 0-15,-22 0 0,22 0 16,0 0-16,0 0 0,-22 0 0,22 0 16,-21 0-16,21 22 0,0-22 15,-22 0-15,22 0 0,0 0 0,-21 0 16,20 0-16,-20 21 0,21-21 0,-21 0 15,20 0-15,-20 0 0,21 0 16,0 0-16,-22 0 0,22 0 0,0 0 16,0 0-16,0 0 0,0 0 15,-1 0-15,1 0 16,21-21-16,21 21 62</inkml:trace>
  <inkml:trace contextRef="#ctx0" brushRef="#br0" timeOffset="93380.42">5821 15304 0,'0'-22'16,"0"1"0,0 0-1,0 0-15,0 0 16,0 0-16,0-1 0,0 1 15,0 0 1,-21 21-16,-1 0 16,22-21-1,-21 21 1,21 21 0,0 0-1,0 0-15,0 22 0,0-22 16,0 21-16,0-21 0,0 22 15,0-1-15,0 0 0,0 1 0,0-1 16,0 0-16,0 1 0,0-22 16,0 21-16,-21 1 0,0-22 0,21 21 15,-21 0-15,21-20 0,0 20 0,-21-21 16,-1 0-16,22 0 16,0 1-16,0-1 0,-21 0 0,21 0 15,0 0-15,-21 0 0,21-42 63,21 0-63,0 21 15,-21-21-15,22 0 0,-22 0 0,21-22 16,-21 22-16,21 0 0,-21-21 16</inkml:trace>
  <inkml:trace contextRef="#ctx0" brushRef="#br0" timeOffset="95324.56">5800 15092 0,'0'0'0,"-22"0"16,44 0 15,-1 0-15,0 0-16,0 0 15,0 0-15,0 0 0,1 0 0,-1 0 16,21 0-16,-21 0 0,22 0 16,-1 0-16,-21 0 0,21 0 0,1 0 15,-1 0-15,0 0 0,22 0 0,-22 0 16,22-21-16,-22 21 0,22 0 15,-1 0-15,1 0 0,-1 0 0,22-21 16,-22 21-16,1 0 0,20 0 16,-20 0-16,21 0 0,-22-22 0,22 22 15,-22 0-15,22 0 0,0 0 0,-1 0 16,1 0-16,0-21 16,-1 21-16,1 0 0,0 0 0,20-21 15,-20 21-15,0 0 0,-1 0 0,22 0 16,-21-21-16,21 21 0,0 0 15,-22 0-15,22 0 0,-21 0 0,21 0 16,-22 0-16,1 0 0,21 0 0,-22 0 16,22 0-16,0 0 0,-21 0 15,21 0-15,-1 0 0,-20 0 0,21 0 16,-21 0-16,-1 0 0,1 0 16,0 0-16,20 0 0,-20 0 0,0 0 15,-1 0-15,1 0 0,0 0 0,-1 0 16,-20 0-16,21 0 15,-1 0-15,-20 0 0,20 0 0,1 0 16,0 0-16,-1 0 0,1 0 0,0 0 16,-1 0-16,22 0 0,-21 0 15,0 0-15,-1 0 0,1 0 0,0 0 16,-1 0-16,1 0 0,0 0 0,-1 0 16,22 0-16,-21 0 0,-1 0 15,1 0-15,0 0 0,-1 21 0,1-21 16,0 0-16,-1 0 0,-20 0 0,21 0 15,-1 0-15,22 0 0,-21 0 16,-1 0-16,1 0 0,0 0 0,-1 0 16,1 0-16,0 0 0,-1 0 15,-20 0-15,21 0 0,-1 0 16,-20 0-16,20 0 0,-20 0 0,21 21 16,-22-21-16,1 0 0,-1 0 15,1 0-15,-1 0 0,1 0 0,-1 0 16,-21 0-16,22 0 0,-22 0 0,22 0 15,-22 0-15,0 0 0,1 0 16,-1 0-16,0 0 0,-20 0 0,-1 0 16,0 0-16,0 0 0,0 0 15,-21-21 17,21 21-1,-21 21 0,0 0-15,0 1-16,0-1 15,0 0-15,0 0 0,0 0 16,0 0-16,0 1 0,0 20 0,0-21 16,0 21-16,0-20 0,0-1 15,0 21-15,0 0 0,0-20 0,-21 20 16,21-21-16,0 21 0,0-20 15,-21 20-15,0-21 0,21 21 0,-21-20 16,21-1-16,0 21 0,-21-21 16,21 0-16,-22 1 0,22 20 0,-21-21 15,21 0-15,0 0 0,0 22 0,0-22 16,0 0-16,0 0 0,0 0 16,-21 1-16,21-1 0,0 0 15,0 0-15,-21-21 0,21 21 16,-21-21-1,0 0 1,-1 0-16,1 0 16,0 0-16,0 0 15,-21 0-15,20 0 0,1 0 0,-21 0 16,21 0-16,-22 0 0,1 0 16,-21 0-16,20 0 0,-20 0 0,-1-21 15,1 21-15,-22 0 0,22 0 0,-22 0 16,0-21-16,-21 21 0,22 0 15,-1 0-15,-21 0 0,0 0 0,1-21 16,-1 21-16,0 0 0,0 0 0,0 0 16,22-21-16,-22 21 0,0 0 15,21 0-15,-21 0 0,1-22 0,-1 22 16,0 0-16,0 0 0,-21-21 16,21 21-16,0 0 0,-21 0 15,0 0-15,22 0 0,-22-21 0,21 21 16,-21 0-16,21 0 0,0 0 0,0 0 15,0 0-15,1 0 0,-1-21 16,0 21-16,21 0 0,-21 0 0,1 0 16,-1 0-16,21-21 0,-21 21 0,22 0 15,-1 0-15,0 0 0,1 0 16,20 0-16,-21 0 0,1-21 0,20 21 16,-20 0-16,20 0 0,1 0 15,-22 0-15,21 0 0,1 0 16,-22 0-16,22 0 0,-22 0 0,22 0 15,-22 0-15,0 0 0,1 0 16,20 0-16,-21 0 0,1 0 0,20 0 16,-20 0-16,20 0 0,1 0 0,-22 0 15,21 21-15,1-21 0,-1 0 16,1 0-16,-1 0 0,-20 0 0,20 0 16,1 0-16,-22 0 0,22 0 0,-22 0 15,0 0-15,22 0 0,-1 0 16,1 0-16,-1 0 0,1 0 0,-1 0 15,1 0-15,20 0 0,-20 0 16,-1 0-16,1 0 0,-1 0 16,1 0-16,-1 0 0,1 0 0,-1 0 15,1 0-15,21 0 0,-22 0 16,22 0-16,-22 0 0,22 0 0,0 0 16,-1 0-16,-20 0 0,20 0 15,22 0-15,-21 0 0,0 0 0,-1 0 16,1 0-16,21 0 0,-22 0 0,1 0 15,21 0-15,-21 0 0,20 0 16,-20-21-16,21 21 0,0 0 0,0 0 16,-1 0-16,1 0 15,0 0-15,0 0 16,42 0 46,0 0-62,0 21 16,1-21-16</inkml:trace>
  <inkml:trace contextRef="#ctx0" brushRef="#br0" timeOffset="95940.2">5673 16637 0,'0'0'0,"0"-21"0,0 0 16,0 0-16,0-1 0,0 1 0,0 0 15,0 0-15,21 21 0,0 0 16,0 0 15,-21 21-31,0 0 0,0 0 16,0 1-16,0 20 0,0-21 0,0 21 15,0 1-15,0-1 0,0 0 16,0 1-16,0 20 0,0-20 0,0-1 16,0 0-16,0 1 0,0-1 0,-21-21 15,0 21-15,21-20 0,-21 20 16,21-21-16,0 0 0,-22 0 16,22 1-16,0-44 31,0 1-31,0 0 15,0 0-15,0-21 0,0 20 16</inkml:trace>
  <inkml:trace contextRef="#ctx0" brushRef="#br0" timeOffset="98395.43">5673 16574 0,'0'0'0,"0"-22"0,21 22 0,0 0 16,-21-21-16,21 21 0,0 0 16,0 0-16,1 0 15,-1 0-15,0 0 0,0 0 16,21 0-16,-20 0 0,-1 0 16,0 0-16,21 0 0,1-21 15,-22 21-15,21 0 0,0 0 0,1 0 16,-1 0-16,0 0 0,22 0 0,-22 0 15,22 0-15,-1-21 0,1 21 16,-1 0-16,1 0 0,20 0 0,-20 0 16,21 0-16,-1 0 0,1 0 15,0 0-15,-1 0 0,1-21 0,21 21 16,0 0-16,-1 0 0,1 0 16,0 0-16,21 0 0,-21 0 15,0 0-15,21-21 0,0 21 0,0 0 16,0 0-16,0 0 0,-21 0 15,21 0-15,-22 0 0,22 0 0,-21 0 16,21-22-16,-21 22 0,21 0 16,0 0-16,0 0 0,-21 0 0,21-21 15,0 21-15,0 0 0,21 0 0,-21-21 16,21 21-16,0 0 0,-21 0 16,0 0-16,22-21 0,-1 21 0,-21 0 15,21 0-15,0 0 0,-21 0 16,0 0-16,0 0 0,0 0 0,0 0 15,0 0-15,0 0 0,-21 0 16,21 0-16,0 0 0,-21-21 16,0 21-16,-1 0 0,1 0 0,0 0 15,0 0-15,0 0 0,-22 0 16,22 0-16,-21 0 0,-22 0 0,22-21 16,-21 21-16,20 0 0,-20 0 0,-1 0 15,1 0-15,-1 0 0,1 0 16,-22-22-16,22 22 0,-22 0 0,21 0 15,-20 0-15,-1 0 16,0 0-16,-20 0 0,20 0 0,-21 0 16,21 0-16,-20 0 0,-1 0 0,0 0 15,0 0-15,0 0 0,0 0 16,1 0-16,-1 0 0,0 0 0,0 0 16,0 0-16,0 0 0,22 0 15,-22 0-15,0 0 0,0 0 0,0 0 16,1 0-16,-1 0 0,0 0 15,0 0-15,0 0 16,0 0 0,1 0 15,-1 0-31,0 0 31,0 0-31,0 0 0,0 0 16,1 0-1,-1 0-15,0 22 16,0-22-16,0 0 31,0 0 32,-21 21-16,0 0-32,0 0 1,0 0 0,0 0-16,0 1 0,0-1 15,0 0-15,0 0 16,0 0-16,0 0 0,0 1 0,0-1 15,0 0-15,0 0 0,0 0 0,-21 0 16,21 1-16,-21-1 16,21 0-16,-21 0 0,21 21 0,0-20 15,-21-1-15,0 0 0,-1 0 16,22 0-16,0 0 0,-21 1 16,0-1-16,21 0 0,0 0 15,0 0 1,-21 0-16,21 1 0,0-1 15,0 0 1,0 0 0,0 0-1,0 0 1,0 1 0,-21-22-1,21 21-15,-21-21 16,-1 0-16,22 21 15,-21-21 1,0 0-16,0 21 0,0-21 16,0 0-1,-1 0-15,22 21 0,-21-21 0,0 0 16,-21 0-16,21 0 0,-22 0 16,22 0-16,-21 0 0,-1 0 0,-20 0 15,21 0-15,-22 0 0,22 0 0,-22 0 16,1 0-16,-1 0 15,1 0-15,-1 0 0,1 0 0,-1 0 16,1 0-16,-1 0 0,1 0 16,-22 0-16,22 0 0,-22 0 0,21 0 15,-20 0-15,20 0 0,-20 0 0,20 0 16,-21 0-16,22 0 0,-1 0 16,1 0-16,-22 0 0,22 0 0,-1 0 15,1 0-15,-1 0 0,1 0 16,-22 0-16,22 0 0,-22 0 0,21 0 15,1 0-15,-22 0 0,22 0 0,-22 0 16,22 0-16,-1 0 0,1-21 16,-22 21-16,21 0 0,1 0 15,-1 0-15,1 0 0,-22 0 16,22 0-16,-1 0 0,-20 0 0,20 0 16,-21 0-16,1 0 0,20 0 0,-20 0 15,-1 0-15,0 0 0,22 0 16,-22 0-16,0 0 0,22 0 0,-22 0 15,22 0-15,-1 0 0,1 0 16,-1 0-16,1 0 0,20 0 0,-20 0 16,-1 0-16,1 0 0,21 0 15,-22 0-15,1 0 0,-1 0 0,1 0 16,-1 0-16,1 0 0,20 0 16,-20 0-16,20 0 0,-20 0 15,21 0-15,-1 0 0,1 0 0,0 0 16,-1 0-16,1 0 0,21 0 15,-22 0-15,1 0 0,0 0 0,-1 0 16,1 0-16,21 0 0,-21 0 16,-1 0-16,1 0 0,0 0 0,-1 0 15,1 0-15,0 0 0,-1 0 0,1 0 16,0 0-16,-1 0 0,1 0 16,0 0-16,-1 0 0,1 0 0,0 0 15,-1 0-15,1 0 0,0 0 16,20 0-16,-20 0 0,0 0 0,21 0 15,-22 0-15,22 0 16,0 0-16,-21 0 0,20 0 0,1 0 16,-21 0-16,21 0 0,0 0 0,-22 0 15,22 0-15,-21 0 0,21 0 16,-22 0-16,22 0 0,-21 0 0,21 0 16,-22 0-16,22 0 0,-21 0 15,21 0-15,-1 0 0,-20 0 0,21 0 16,0 0-16,-22 0 0,22 0 15,-21 0-15,0 0 0,20 0 0,-20 0 16,0 0-16,21 0 0,-22 0 16,1 0-16,21 0 0,-22 0 0,22 0 15,-21 0-15,21 0 0,0 0 16,-22 0-16,22 0 0,-21 21 16,21-21-16,-22 0 0,22 0 0,-21 0 15,21 0-15,-22 0 0,1 0 16,21 0-16,-22 0 0,1 0 0,21 0 15,-21 0-15,-1 0 0,22 0 16,-21 0-16,-1 0 0,22 0 0,-21 0 16,0 0-16,20 0 0,-20 0 15,21 21-15,0-21 0,0 0 16,-1 0-16,1 0 0,0 0 0,0 0 16,0 0-16,0 0 0,-1 0 15,1 0-15,0 0 0,0 22 16,0-22-16,0 0 15,-1 0-15,1 0 32,0 0-17,21 21-15,-21-21 0,0 0 16,21 21-16,-21-21 0,-1 0 16,22 21-16</inkml:trace>
  <inkml:trace contextRef="#ctx0" brushRef="#br0" timeOffset="99008.36">6075 17992 0,'-43'-64'32,"43"43"-32,0 0 15,-21 21 1,21 21-1,-21 0 1,21 0-16,0 22 16,0-22-16,0 0 0,0 21 15,0 1-15,0-1 0,0-21 0,0 22 16,0-1-16,0 21 0,0-20 16,0-22-16,0 21 0,0 1 0,0-1 15,0-21-15,0 21 0,0-20 16,0-1-16,0 0 15,0 0-15,0 0 0,0-42 47,0 0-47,0 0 16,0 0-16,0-1 0,0 1 16,0-21-16</inkml:trace>
  <inkml:trace contextRef="#ctx0" brushRef="#br0" timeOffset="101063.73">6032 17822 0,'0'-21'16,"22"21"-1,-1-21 1,0 21 0,0 0-1,0 0 1,0 0-16,1 0 16,-1 0-16,0 0 15,0 0-15,21 0 16,-20 0-16,-1 0 0,21 0 0,-21 0 15,22 0-15,-22 0 0,21 0 16,0 21-16,-20-21 0,20 0 0,0 0 16,1 0-16,-1 0 0,0 0 15,1 0-15,20 0 0,-21 0 0,22 0 16,-22 0-16,22 0 0,-22 0 16,22 0-16,-1 0 0,1 0 0,-1-21 15,1 21-15,-1 0 0,22 0 16,-22 0-16,22 0 0,0 0 15,-1 0-15,1 0 0,0 0 16,-1 0-16,1 0 0,0 0 16,-1 0-16,1 0 0,0 0 0,-1 0 15,1 0-15,0 0 0,-1 0 16,1 0-16,0 0 0,-22 0 0,22 0 16,-22 0-16,1 0 0,-1 0 15,22 0-15,-22 0 0,1 0 0,21 0 16,-1-21-16,-20 21 0,20 0 15,1 0-15,0-21 0,-22 21 0,22 0 16,-22 0-16,1-21 0,21 21 16,-22 0-16,1 0 0,-1-22 15,1 22-15,-1 0 0,1 0 16,-1-21-16,1 21 0,-1 0 0,1 0 16,-1 0-16,1 0 0,-1-21 15,1 21-15,-1 0 0,1-21 0,-1 21 16,1 0-16,20 0 0,-20 0 15,-1 0-15,22 0 0,-22-21 0,22 21 16,0 0-16,-1 0 0,-20 0 16,21 0-16,-22 0 0,1 0 15,20 0-15,-20 0 0,20 0 0,1 0 16,-21 0-16,20 0 0,1 0 0,0 0 16,-1 0-16,1 0 15,-22 0-15,22 0 0,-21 0 0,20 0 16,-20 21-16,-1-21 0,1 0 15,20 0-15,-20 0 0,-1 0 0,1 0 16,-1 0-16,1 0 0,21 0 16,-22 0-16,-21 0 0,22 0 0,-1 0 15,-20 0-15,-1 0 0,0 0 16,1 0-16,-22 0 0,21 0 16,-21 0-16,1 0 0,-1 0 15,0 0-15,-21-21 16,21 21-16,0 0 15,0 0 1,1 0 93,-22 21-93,21-21 0,-21 21-16,21 0 15,-21 0 1,21 1-16,-21-1 16,0 0-16,0 0 15,0 0-15,0 0 0,0 1 0,0-1 16,0 0-16,0 0 0,0 0 15,0 0-15,0 1 0,0-1 0,0 0 16,0 0-16,0 0 0,0 0 16,0 1-16,0-1 0,0 0 0,-21 0 15,21 0-15,-21 0 16,21 22-16,0-22 0,0 0 0,0 0 16,-21 0-16,21 22 0,0-22 15,-22 0-15,22 0 0,0 0 16,0 1-16,0-1 0,0 0 0,0 0 15,0 0-15,0 0 16,0 1-16,0-1 0,0 0 16,-21-21-1,0 0-15,21 21 16,-21-21-16,0 0 16,0 0-16,-1 0 0,1 0 15,-21 0-15,21 0 0,-22 0 0,22 0 16,-21 0-16,0-21 0,-22 21 15,22 0-15,-22 0 0,1-21 16,20 21-16,-20 0 0,-22 0 16,22 0-16,-1-21 0,1 21 0,-22 0 15,22 0-15,-22 0 0,0 0 16,1 0-16,-22 0 0,0 0 16,0 0-16,0 0 0,0 0 0,1 0 15,-1 0-15,0 0 0,-21 0 16,21 0-16,-21 0 0,21 0 0,0 0 15,-21 0-15,22 21 0,-1-21 16,0 0-16,0 0 0,-21 21 0,21-21 16,-21 21-16,21-21 15,1 0-15,-22 0 0,21 21 0,0-21 16,21 0-16,-21 0 0,1 0 16,-1 0-16,0 0 0,21 0 15,-21 0-15,1 0 0,20 0 0,0 0 16,1 0-16,-1 21 0,0-21 15,1 0-15,-1 0 0,0 22 0,22-22 16,-22 0-16,0 0 0,1 0 16,-1 0-16,22 0 0,-22 0 15,0 0-15,22 0 0,-22 0 16,22 0-16,-22 0 0,21 0 16,-20 0-16,-1 0 0,0 0 0,1 0 15,20 0-15,-20 0 0,20 0 16,1 0-16,-1 0 0,1 0 15,-1 21-15,1-21 0,20 0 0,-20 0 16,20 0-16,-20 0 0,21 0 16,-1 0-16,-20 0 0,20 0 0,-20 0 15,21 0-15,-1 0 0,1 0 16,0 0-16,-1 0 0,22 0 16,-21 0-16,-1 21 0,22-21 0,-21 0 15,0 0-15,20 0 16,-20 0-16,21 21 0,-21-21 0,20 0 15,-20 0-15,0 0 0,21 0 16,-1 0-16,-20 0 0,21 0 16,0 0-16,0 0 0,-1 0 0,1 0 15,0 0-15,42 0 63,0 0-63,1 0 0,-1 0 0,0 0 15,21-21-15,1 0 16</inkml:trace>
  <inkml:trace contextRef="#ctx0" brushRef="#br1" timeOffset="108948.04">3746 1905 0,'0'0'0,"0"-21"16,0 0-16</inkml:trace>
  <inkml:trace contextRef="#ctx0" brushRef="#br1" timeOffset="110800.24">6096 2836 0,'0'-21'0,"0"-21"31,0 21-31,0 0 16,0-1-1,0 44 17,0-1-32,0 0 0,0 0 15,0 0-15,-21 0 0,21 22 16,0-22-16,0 21 0,0-21 0,0 22 15,-21-1-15,21 0 0,-22-20 0,1 20 16,21 0-16,0 1 0,0-1 16,-21-21-16,21 21 0,-21-20 0,21-1 15,0 0-15,0 0 0,0 0 16,0 0-16,0 1 16,0-44 15,0 1-31,21 0 0,-21 0 15</inkml:trace>
  <inkml:trace contextRef="#ctx0" brushRef="#br1" timeOffset="111308.06">5905 2858 0,'0'0'0,"-21"0"0,21-22 16,0 1-16,0 0 16,0 0-16,0 0 15,21 0-15,1 21 16,-1-22-16,0 22 0,21-21 0,-21 21 16,22 0-16,-22 0 0,21 0 15,-21 0-15,22 0 0,-22 0 0,21 21 16,-21 1-16,1-1 0,-1 0 15,0 0-15,0 0 0,0 0 0,-21 22 16,0-22-16,0 21 0,0-21 0,0 22 16,0-22-16,0 21 15,0-21-15,0 22 0,0-22 0,0 0 16,0 21-16,0-20 0,-21-1 0,21 0 16,0 0-16,-21-21 31,21-21-16,0 0-15,0 0 0,0-1 16,0 1-16,0-21 0,0 0 16,0-1-16,0 22 0,21-21 0,0-1 15,-21 1-15,21 0 0,1 21 0,-22-22 16,21 22-16,0-21 0,21 21 16,-21-1-16,1 1 0,-1 0 15,21 0-15,-21 21 0,22 0 0,-22 0 16,0 0-16,21 0 0,-21 21 15,-21 0-15</inkml:trace>
  <inkml:trace contextRef="#ctx0" brushRef="#br1" timeOffset="111475.96">6900 3112 0,'0'21'15,"-63"85"1,63-85-16,0 0 16,0 0-16,-21 0 0,21 0 0,-22 1 15,22-1-15,0-42 47,22 21-31,-22-22-16,21 1 0,0 0 0,0 0 15</inkml:trace>
  <inkml:trace contextRef="#ctx0" brushRef="#br1" timeOffset="112167.21">6710 2773 0,'0'-21'16,"21"0"15,-21-1-15,21 22 0,-21-21-16,21 21 0,0 0 15,1 0 1,-1 0-16,0 21 0,0-21 15,-21 22-15,21-1 0,0 0 0,-21 21 16,0-21-16,22 22 0,-22-22 16,21 21-16,-21-21 0,0 22 15,0-22-15,0 21 0,0-21 0,0 22 16,0-22-16,0 0 0,0 21 16,-21-20-16,21-1 0,0 0 0,0 0 15,0 0-15,0 0 16</inkml:trace>
  <inkml:trace contextRef="#ctx0" brushRef="#br1" timeOffset="113187.68">7302 3196 0,'0'0'0,"22"0"16,-1 0-16,-21-21 16,21 21-16,0-21 15,0 0-15,-21 0 0,0-1 16,21 22-16,-21-21 0,0 0 15,0 0-15,0 0 0,0 0 16,0-1-16,-21 1 0,21 0 16,-21 0-16,0 21 0,0 0 15,0 0-15,-1 0 0,1 21 0,0 0 16,-21-21-16,-1 0 0,22 21 16,0 1-16,21-1 15,-21 0-15,21 0 0,0 0 0,-21 0 16,21 1-16,-21 20 0,21-21 0,21 21 15,-42-20-15</inkml:trace>
  <inkml:trace contextRef="#ctx0" brushRef="#br1" timeOffset="113266.86">7260 3429 0,'21'-42'16</inkml:trace>
  <inkml:trace contextRef="#ctx0" brushRef="#br1" timeOffset="113431.76">7514 3133 0,'0'0'0,"0"-21"15,21-1-15,0 1 0,-21 0 0,22 0 16,-22 0-16,0 0 0,0-1 16,0 1-16,-22 42 31,22 1-15,0-1-16,-21 0 0,21 0 15,-21 0-15,21 0 0,-21 22 16,21-22-16,-42 0 0,42 0 15,-22 0-15</inkml:trace>
  <inkml:trace contextRef="#ctx0" brushRef="#br1" timeOffset="113487.73">7599 3408 0,'0'0'0,"21"0"15,0 0-15,0-21 0</inkml:trace>
  <inkml:trace contextRef="#ctx0" brushRef="#br1" timeOffset="113716.6">7832 3112 0,'84'63'0,"-168"-126"0,189 126 15,-83-63-15,-1-21 0,0 21 16,-21-21-16,0 0 0,21 21 0,-21-22 15,0 1-15,0 0 16,-21 21 15,0 0-15,21 21 0,0 0-16,0 1 15,0-1 1,0 0-1,-21-42 17</inkml:trace>
  <inkml:trace contextRef="#ctx0" brushRef="#br1" timeOffset="116944.09">7387 3048 0,'0'0'0,"21"0"15,-21-21 16,21 0-15,-21 0-16,0-1 16,0 1-1,-21 21 1,0 0-16,21-21 0,-21 21 16,0 0-16,0 0 0,-1 0 15,1 0-15,0 0 0,0 0 16,0 0-16,0 21 0,-1-21 15,1 21-15,0-21 0,0 22 0,21-1 16,-21 0-16,0 0 0,21 0 0,0 0 16,-22 1-16,1-1 0,21 21 15,-21-21-15,21 0 0,0 22 0,0-22 16,0 0-16,0 0 16,0 0-16,0 1 0,0-1 15,0 0-15,21 0 0,0-21 16,1 0-16,-1 0 15,0 21-15,0-21 0,0 0 16,0 0-16,1 0 0,-1-21 16,0 21-16,0-21 0,-21 0 15,21 0-15,0-1 0,-21 1 0,22 0 16,-1 0-16,-21 0 0,0 0 16,21-1-16,-21-20 0,21 21 0,-21 0 15,0 0-15,0-1 0,0 1 16,0 0-16,0 0 15,0 0-15,0 0 16,0 42 15,0 0-31,0 0 16,0 0-16,0 0 0,0 1 16,0 20-16,0-21 15,0 0-15,0 0 0,0 1 0,0-1 16,0 0-16,0 0 0,0 0 0,0 0 15,0 1 1,21-22-16,0 0 0,-21 21 0,22-21 0,-1 0 16,0 0-16,0 0 15,0 0-15,0 0 0,1 0 16,-1 0-16,0-21 0,21 21 0,-21-22 16,1 22-16,-1-21 0,0 0 15,0 0-15,0 0 0,0 21 0,-21-21 16,22-22-16,-1 1 15,-21 21-15,0 0 0,0-1 16,0 1-16,0 0 0,0 0 16,0 0-1,0 42 32,0 0-31,0 0-16,0 0 0,0 1 15,0-1-15,0 0 0,0 0 16,0 0-16,-21 0 0,21 1 0,0-1 16,0 0-16,-22 0 0,22 0 15,0 0-15,0 1 16,0-1 0,0 0-16,0-42 46,0 0-46,0-1 16,0 1-16,0 0 0,0 0 16,0 0-16,0 0 0,22-1 0,-1 1 15,-21 0-15,21 0 0,0 0 0,0 21 16,0-21-16,1-1 0,-1 22 16,0-21-16,0 21 0,0 0 15,0 0-15,1 0 16,-1 21-1,-21 1-15,21-1 0,-21 0 16,0 0-16,0 0 16,0 0-16,0 1 0,0-1 0,0 0 15,0 0-15,21 0 0,-21 0 0,0 1 16,21-22-16,-21 21 0,21 0 16,1 0-16,-1-21 15,0 0-15,0 0 0,0 0 16,0 0-16,1 0 15,-1 0-15,0-21 0,0 0 0,0 0 16,0 21-16,1-22 0,-1 1 16,0 0-16,-21-21 0,21 21 0,0-1 15,0 1-15,-21-21 0,0 21 0,22 0 16,-22-1-16,21 1 16,-21 0-16,0 0 0,-21 21 46,-1 21-30,22 0-16,0 0 0,-21 1 16,21-1-16,0 0 0,0 0 0,0 0 15,0 0-15,0 1 0,0 20 0,0-21 16,0 0-16,0 0 0,0 1 16,0-1-16,21 0 0,1-21 15,-1 0-15,0 0 16,0 0-16,0 0 0,22 0 15,-22 0-15,0 0 0,21-21 0,-21 0 16,22 21-16,-22-22 0,0 1 0,0 0 16,22 0-16,-43-21 0,21 20 15,0 1-15,-21-21 0,21 21 0,-21 0 16,0-1-16,0 1 0,0 0 16,0 0-16,0 0 0,0 42 46,0 0-46,-21 0 16,21 0-16,0 1 0,0-1 16,0 0-16,0 0 0,0 21 15,0-20-15,0-1 0,0 0 0,0 0 16,21 0-16,-21 0 0,21 1 0,0-1 16,1 0-16,-1-21 0,21 0 15,-21 0-15,0 0 0,22 0 0,-22 0 16,21 0-16,-21 0 0,22 0 15,-22 0-15,21-21 0,-21 0 0,22-1 16,-22 1-16,0 0 0,21 0 0,-20 0 16,-22 0-16,21-22 0,0 22 15,-21 0-15,0-21 0,0 20 0,0 1 16,0 0-16,0 0 0,0 0 16,-21 0-16,0 21 15,-1 0-15,1 0 0,0 0 0,0 0 16,0 0-16,0 0 0,-1 21 0,1 0 15,0-21-15,0 21 0,0 0 16,21 0-16,0 1 0,-21 20 0,21-21 16,0 0-16,0 0 0,0 22 0,0-22 15,0 0-15,0 0 0,0 0 16,0 1-16,21-1 0,0-21 16,0 0-16,0 0 15,0 0-15,1 0 0,-1 0 16,0 0-16,0-21 0,0-1 15,0 1-15,1 0 0,-1 0 16,-21 0-16,21-22 0,-21 22 0,21-21 16,-21 21-16,0 0 0,21-1 0,-21 1 15,0 0-15,21 0 0,-21 0 16,0 0-16,0 42 31,0 0-15,-21 0-16,21 0 0,0 0 15,-21 22-15,21-22 0,0 0 16,0 0-16,0 22 0,0-22 0,0 0 16,0 0-16,0 0 0,21 0 15,0 1-15,1-1 0,-1-21 0,0 0 16,0 21-16,21-21 0,-20 0 16,-1 0-16,21 0 0,-21 0 0,22-21 15,-1 0-15,-21 21 0,21-22 0,-20 1 16,-1-21-16,21 21 0,-21-22 15,0 22-15,1-21 0,-1 0 0,-21 20 16,21-20-16,-21 0 0,21-1 16,-21 1-16,0 0 0,0-1 0,0 22 15,0-21-15,0 21 0,0-22 0,0 22 16,0 0-16,-21 0 16,0 21-16,0 21 15,21 0 1,-22 0-16,22 1 0,0-1 15,0 21-15,0 0 0,0 1 0,0-1 16,0 0-16,-21-20 0,21 20 0,0 0 16,0 1-16,0-1 0,0-21 15,0 21-15,0-20 0,0-1 0,21 0 16,1 0-16,-22 0 0,21 0 16,0-21-16,0 0 0,0 0 0,0 0 15,1 0-15,-1 0 0,0 0 0,0 0 16,0-21-16,0 0 0,-21 0 15,22 0-15,-1 0 0,0-1 16,0 1-16</inkml:trace>
  <inkml:trace contextRef="#ctx0" brushRef="#br1" timeOffset="117512.21">11155 2582 0,'0'0'0,"-21"0"0,-1 0 0,-20 0 0,21 0 15,21-21-15,-21 21 0,0 0 0,-1 0 16,44 0 0,-1 0-1,21 0-15,0 0 0,1 0 16,-1 0-16,0 0 0,22 0 0,-22 0 16,22 0-16,-22 0 0,22 0 0,-1 0 15,-21-21-15,1 21 0,-1 0 16,0 0-16,1 0 0,-22 0 15,0 0-15,-42 0 47,0 0-47,0 0 0,-1 0 0,1 0 16,0 0-16,0 0 16,0 0-16,0 0 0</inkml:trace>
  <inkml:trace contextRef="#ctx0" brushRef="#br1" timeOffset="117849.07">11493 2604 0,'0'21'47,"-21"-21"-47,21 21 0,0 0 15,-21 0-15,21 0 0,0 1 0,0-1 16,0 21-16,0-21 0,0 0 16,0 22-16,-21-1 0,21-21 0,-21 22 15,0-22-15,21 21 0,0-21 0,-22 22 16,1-22-16,0 0 0,21 21 16,0-21-16,0 1 0,-21-22 15,21 21-15,0 0 16,21-42 15,-21 0-31,21-1 0,0 1 16,-21 0-16,22 0 0,-1 21 15</inkml:trace>
  <inkml:trace contextRef="#ctx0" brushRef="#br1" timeOffset="119052.31">11684 3027 0,'21'0'62,"0"-21"-62,0 21 0,1-21 0,-1 21 16,0-22-16,0 1 0,0 21 0,22-21 15,-22 0-15,0 0 16,-21 0-16,0-1 16,-21 22-1,0 0-15,-1 0 0,1 0 16,0 0-16,0 0 0,0 22 0,0-1 15,21 0-15,-22-21 0,1 21 0,0 0 16,21 22-16,0-22 0,0 0 16,-21 0-16,21 0 0,0 0 0,-21 1 15,21-1-15,0 0 0,0 0 16,0 0-16,0 0 16,21-21-16,0 0 0,-21 22 0,21-22 15,0 0-15,1 0 16,-1 0-16,0 0 0,0 0 15,21-22-15,-20 1 0,20 0 0,-21 21 16,21-21-16,-20 0 0,20 21 0,0-21 16,-21-1-16,22 1 0,-22 0 15,21 0-15,-21 0 0,1 0 0,-1-1 16,-21 1-16,0 0 0,0 0 16,-21 21-1,-1 0-15,1 0 0,21 21 0,-21-21 16,0 21-16,0-21 15</inkml:trace>
  <inkml:trace contextRef="#ctx0" brushRef="#br1" timeOffset="119236.21">12319 3302 0,'-21'21'16,"0"-21"-1,-1 0-15,1 0 0,0 0 16,-21 0-16,21 0 0,-1 0 0,1 0 15,0-21-15,0 0 16,0 0-16,21 0 16,0-1-16,0 1 0,0 0 15,21 0-15</inkml:trace>
  <inkml:trace contextRef="#ctx0" brushRef="#br1" timeOffset="119588">12700 2582 0,'0'-21'16,"0"42"-16,0-63 0,0 63 31,0 0-15,0 1-16,0-1 15,0 0-15,0 21 0,0-21 0,-21 22 16,21-22-16,0 21 0,-21 1 0,21-1 16,0-21-16,0 21 0,-22-20 15,22 20-15,-21-21 0,21 21 0,0-20 16,0-1-16,0 0 0,0 0 0,0 0 16,0 0-16,0 1 15,0-44 16,0 1-15,21 21-16,-21-21 0,22 0 0,-22 0 16,0 0-16</inkml:trace>
  <inkml:trace contextRef="#ctx0" brushRef="#br1" timeOffset="119735.95">12531 2921 0,'-43'-21'0</inkml:trace>
  <inkml:trace contextRef="#ctx0" brushRef="#br1" timeOffset="119848.88">12658 2900 0,'63'0'0,"-126"0"0,147 0 15,-41 0-15,-22 0 0,21 0 16,0-21-16,-20 21 0,20 0 0,-21 0 15,0 0-15,-42 0 32,0 0-32,-21 0 15</inkml:trace>
  <inkml:trace contextRef="#ctx0" brushRef="#br1" timeOffset="120299.89">12277 2963 0,'-22'0'47,"22"22"-31,0-1 0,0 0-16,0 0 15,0 0-15,0 0 0,22-21 16,-1 22-16,0-1 15,0 0-15,0 0 0,0-21 16,-21 21-16,22-21 0,-22 21 0,21-21 16,-21 22-16,0-1 15,-21 0 1,-1-21-16,1 0 0,0 0 16,-21 21-16,21-21 15,-22 0-15,22 0 0,0 0 0,-21 0 16,20 0-16</inkml:trace>
  <inkml:trace contextRef="#ctx0" brushRef="#br1" timeOffset="121444.23">13483 2731 0,'21'0'16,"0"-22"-1,-21 1-15,22 21 0,-22-21 16,21 0-16,-21 0 16,0 0-16,0-1 0,0 1 15,0 0-15,0 0 0,0 0 0,-21 0 16,-1-1 0,1 22-16,0 0 0,0 0 15,0 0-15,0 0 0,-22 0 0,22 22 16,-21-1-16,21 21 0,-22-21 15,1 22-15,0-22 0,-1 21 0,22 0 16,-21 1-16,21-22 0,-1 21 16,1 1-16,0-22 0,21 0 0,0 21 15,0-21-15,0 1 0,0 20 0,0-21 16,0 0-16,21-21 0,0 21 16,1 1-16,-1-1 0,0 0 0,0-21 15,21 21-15,-20-21 0,-1 0 0,0 0 16,21 0-16,-21 0 15,22 0-15,-22 0 0,0 0 0,21-21 16,-20 21-16</inkml:trace>
  <inkml:trace contextRef="#ctx0" brushRef="#br1" timeOffset="122920.15">13801 2858 0,'0'0'0,"0"-22"0,-22 22 15,1 0 1,0 0-16,0 0 0,0 0 0,21 22 16,-21-22-16,-1 21 0,1 0 15,0 0-15,0 0 0,21 0 16,-21 1-16,0-1 0,21 0 16,0 0-16,0 0 0,0 0 0,0 1 15,0-1-15,0 0 16,21-21-1,0 0-15,0 0 16,0 0-16,0 0 0,1 0 16,-1-21-16,0 0 0,0-1 15,0 1-15,0 0 0,1-21 16,-22 21-16,0-1 0,21 1 16,0 0-16,-21 0 0,0 0 15,0 0-15,0 42 47,0 0-47,0 0 16,0 0-16,0 0 0,0 1 0,0-1 15,0 0-15,0 0 0,0 0 16,0 0-16,0 1 16,0-1-16,21-21 15,0 0-15,0 0 0,1 0 16,-1 0-16,0 0 0,21 0 15,-21-21-15,1 21 0,20-22 16,-21 1-16,0 21 0,22-21 0,-22 0 16,0 0-16,0 0 0,0-1 15,-21 1-15,0 0 0,21 0 16,-21 0-16,0 0 16,0 42 15,0 0-31,0 0 0,0 0 15,0 0-15,0 1 0,0-1 16,0 0-16,0 0 16,0 0-16,0 0 0,0 1 15,0-1-15,0 0 16,-21-42 31,0 21-47,21-21 0,-21-1 15,0 22-15,0-21 16,-1 21-16,22-21 16,-21 21-16,21 21 31,0 0-15,0 1-16,21-1 15,1-21 1,-1 21-16,0-21 0,0 0 15,0 0-15,0 0 0,1 0 0,-1 0 16,0 0-16,0 0 0,21 0 16,-20 0-16,20 0 0,-21-21 0,21 21 15,-20-21-15,-1-1 0,0 22 0,0-21 16,0 0-16,0 0 0,1 0 16,-1 0-16,0-22 0,-21 22 0,21 0 15,-21 0-15,0 0 0,0-1 16,0 1-16,0 0 0,0 0 15,-21 21 17,0 21-32,21 0 0,-21 0 0,-1 1 15,22-1-15,0 0 0,0 0 0,0 0 16,-21 0-16,21 1 0,0-1 16,0 0-16,0 0 0,0 0 15,0 0-15,0 1 0,0-1 16,21-21-1,1 21-15,-1-21 0,0 0 16,0 0-16,0 0 16,0 0-16,1 0 0,20 0 15,-21-21-15,0 21 0,22-21 0,-1-1 16,-21 22-16,21-21 0,-20 0 0,20 0 16,-21 0-16,0 0 0,22-1 15,-22 1-15,0 0 0,-21 0 0,21 0 16,-21 0-16,0-1 0,0 1 15,0 0-15,0 0 0,-21 21 16,0 0-16,0 0 16,-1 0-16,22 21 15,-21 0-15,21 0 0,0 1 0,0-1 16,-21-21-16,21 21 0,0 0 16,0 0-16,0 0 0,0 1 15,21-1-15,-21 0 0,21 0 0,1-21 16,-1 21-16,0 0 0,21 1 0,-21-22 15,1 21-15,-1-21 0,-21 21 16,-21 0 15,-1-21-31,1 0 0,-21 0 0,21 0 16,-22 0-16,22 0 0,-21 0 0,21 0 16,-22 0-16,22 0 0,0 0 15,0 0-15,0 0 16,0 0-16</inkml:trace>
  <inkml:trace contextRef="#ctx0" brushRef="#br1" timeOffset="123763.41">12425 2942 0,'21'0'15,"0"0"-15,0 0 0,0 0 16,1 0-16,-1 0 0,0 0 16,0 0-16,0 0 0,0 0 0,22 0 15,-22 0-15,0 0 0,0 0 16,0 0-16,1 0 0,-1 0 16,-21-21-16,21 21 0</inkml:trace>
  <inkml:trace contextRef="#ctx0" brushRef="#br1" timeOffset="124308.58">12721 2561 0,'-21'0'0,"21"21"0,0 1 15,-21-1-15,21 0 0,-21 0 16,21 0-16,0 0 0,0 22 16,-22-22-16,22 0 0,-21 21 15,21-20-15,0-1 0,-21 21 0,21-21 16,0 22-16,0-22 0,0 0 0,0 0 16,0 0-16,0 0 0,0 1 15,0-1-15,0 0 0,0 0 16,0 0-16,0 0 0,21-21 15,-21 22-15,0-1 0,21-21 16,-21 21-16,22-21 16,-1 0-1,0 0-15,0 0 0,0 0 0,0 0 16,1 0-16,-1 0 0,0-21 16,0 21-16,0-21 0,0 21 15,1 0-15,-22-22 0,21 22 16,-21-21-16,-21 21 15</inkml:trace>
  <inkml:trace contextRef="#ctx0" brushRef="#br1" timeOffset="134099.76">10604 3810 0,'0'-21'0,"0"0"16,0 0-1,0-1-15,0 1 16,0 42 62,0 1-78,0-1 16,0 0-16,0 0 0,0 21 15,0-20-15,0-1 0,0 21 0,0-21 16,0 22-16,0-1 0,0 0 16,0-21-16,0 22 0,0-1 0,0-21 15,0 22-15,0-22 0,0 21 16,0-21-16,0 0 0,0 22 0,0-22 16,0 0-16,0 0 0,0 0 0,0 1 15,0-1-15,0 0 16,0 0-16,-21-21 172,21-21-157</inkml:trace>
  <inkml:trace contextRef="#ctx0" brushRef="#br1" timeOffset="134544.15">10350 4318 0,'0'0'0,"0"-21"16,-21 21 0,21-21-1,21 42 32,1 0-47,-1 0 16,0-21-16,-21 21 0,21 1 0,0-1 15,0 0-15,1 0 16,-1 0-16,-21 0 0,0 1 0,21-22 16,0 21-16,-21 0 0,0 0 15,21 0-15,-21 0 31,21-21-15,-21-21 62,22 21-78,-22-21 16,21 21-16,-21-21 0</inkml:trace>
  <inkml:trace contextRef="#ctx0" brushRef="#br1" timeOffset="134907.95">11028 4233 0,'0'0'0,"-21"0"47,-1 22-47,1-1 15,21 0-15,-21-21 0,0 21 0,0 0 16,0 0-16,-1 22 0,1-22 0,0 0 16,0 0-16,0 0 15,0 1-15,-1-1 0,1 0 0,0 0 16,0-21-16,21 21 0,-21 0 15,0 1-15,21-1 32,0-42 30,0-1-62</inkml:trace>
  <inkml:trace contextRef="#ctx0" brushRef="#br1" timeOffset="208244.24">7048 5101 0,'0'0'0,"-21"0"0,0 0 16,0 0-16,0 0 16,0 21-16,-1-21 0,1 0 15,0 0-15,0 0 16,0 0-16,0 0 16,42 0 15,0-21-31,0 21 15,0 0-15,22 0 0,-22-21 16,21 21-16,0 0 0,22-21 0,-22 21 16,1 0-16,20 0 0,1-21 15,-22 21-15,21 0 0,1 0 16,-1 0-16,-20 0 0,-1 0 0,22 0 16,-43 0-16,21 0 0,-21 0 0,22 0 15,-22 0-15,-21 21 16,-21-21 15,-1 0-31,1 21 16,0-21-16,0 0 0,0 0 15,0 0-15,-1 0 16,1 21-16</inkml:trace>
  <inkml:trace contextRef="#ctx0" brushRef="#br1" timeOffset="208599.63">7387 5165 0,'0'-21'0,"0"42"0,-21-21 46,21 21-46,0 0 0,0 0 16,0 0-16,0 1 0,0 20 0,0-21 16,0 21-16,0 1 0,0-1 15,0 0-15,0 1 0,0-1 0,0 0 16,0 1-16,0-1 0,0 0 0,0 1 16,0-22-16,0 21 0,0-21 15,0 1-15,0-1 0,0 0 16,0-42 15,0 0-15,21 21-16,-21-22 0,21 1 15,-21 0-15</inkml:trace>
  <inkml:trace contextRef="#ctx0" brushRef="#br1" timeOffset="209096.18">7853 5503 0,'21'-21'32,"-42"21"-1,21 21-31,-21-21 0,21 22 0,-22-1 15,22 0-15,0 0 0,0 0 16,-21 0-16,0 1 0,21-1 0,-21 0 16,0 21-16,21-21 0,0 1 0,0-1 15,0 21-15,-21-21 0,21 0 16,0 1-16,0-1 0,0 0 16,21-21-16,0 21 0,0-21 15,0 0-15,0 0 0,1 0 16,-1 0-16,21-21 0,-21 21 15,0-21-15,1 0 0,-1-1 0,0 1 16,0 0-16,0 0 0,0 0 0,-21-22 16,0 22-16,0-21 0,0 21 15,0-22-15,0 22 0,0-21 0,0 21 16,0 0-16,0-1 0,-21 1 0,0 0 16,0 21-16,0 0 0,0-21 15,-1 21-15,1 0 0,0 0 0,0 0 16,0 0-16,0 21 0,-1-21 15,22 21-15,-21-21 0,21 21 16,0 1-16,0-1 0,0 0 16,0 0-1</inkml:trace>
  <inkml:trace contextRef="#ctx0" brushRef="#br1" timeOffset="209627.87">8509 5419 0,'-21'0'16,"-43"0"-1,43 0-15,0 0 16,0 21-16,0 0 0,-1 0 15,1 0-15,21 1 0,-21-1 0,0 21 16,0-21-16,21 22 0,0-22 16,-21 0-16,21 21 0,-22-21 0,22 1 15,0 20-15,0-21 0,0 0 0,0 0 16,0 1-16,0-1 0,0 0 16,22-21-1,-1 21-15,0-21 0,0 0 16,0 0-16,0 0 0,1-21 0,-1 21 15,0-21-15,0 21 16,0-21-16,22-1 0,-22 1 0,0 0 16,0 0-16,0 0 0,0-22 0,-21 22 15,0 0-15,0-21 0,0 21 16,0-1-16,0-20 0,0 21 0,0 0 16,-21 0-16,0-1 0,21 1 0,-21 21 15,0 0-15,0 0 0,-1 0 16,-20 0-16,21 0 0,0 0 0,0 0 15,-1 0-15,1 0 0,21 21 0,-21 1 16,0-1-16,21 0 0,0 0 16,0 0-16,0 0 15,21-21 1,0 0-16,0 0 16</inkml:trace>
  <inkml:trace contextRef="#ctx0" brushRef="#br1" timeOffset="209955.68">8996 5186 0,'-21'-42'31,"-1"42"-31,22 21 31,-21 0-31,21 0 0,0 0 0,0 22 16,0-22-16,0 21 0,-21-21 0,21 22 16,0-1-16,0 0 0,0 1 15,0-1-15,-21 0 0,21 1 0,-21-1 16,21-21-16,0 21 0,0-20 0,-21 20 16,21-21-16,0 0 0,-22 0 15,22 1-15,0-1 16,0-42 15,0-1-15</inkml:trace>
  <inkml:trace contextRef="#ctx0" brushRef="#br1" timeOffset="210491.31">9525 5525 0,'0'0'0,"21"0"0,-21-22 16,0 1-16,21 0 0,-21 0 16,0 0-1,-21 21-15,0 0 0,0 0 16,0 0-16,-1 0 0,1 0 0,-21 0 15,21 21-15,0-21 0,-1 21 16,-20 0-16,21 0 0,0 1 0,21-1 16,-21-21-16,-1 21 0,22 0 0,-21 0 15,21 0-15,0 1 16,0-1-16,0 0 16,21 0-16,1-21 0,-1 0 15,0 21-15,0-21 0,0 0 0,0 0 16,22 21-16,-22-21 0,0 0 15,0 0-15,0 22 0,22-22 0,-22 21 16,0-21-16,0 0 0,-21 21 16,0 0-1,-21-21-15,21 21 16,-21-21-16,0 21 0,-22-21 0,22 0 16,0 0-16,-21 22 0,21-22 15,-1 0-15,-20 0 0,21 0 0,0 0 16,0 0-16,-22 0 0,22 0 15,0 0-15,0 0 0,0 0 16,-1 0 0,22-22-1</inkml:trace>
  <inkml:trace contextRef="#ctx0" brushRef="#br1" timeOffset="211427.8">11282 5292 0,'21'0'62,"0"0"-62,0-21 0,0 21 16,1-22-16,-1 22 0,0-21 0,0 21 15,0-21-15,0 0 0,1 21 0,-22-21 16,0 0-16,0-1 16,0 1-16,0 0 0,-22 21 15,1 0-15,-21 0 0,21 0 16,-22 0-16,22 0 0,-21 0 0,0 21 15,-1-21-15,1 21 0,21 1 0,-22-1 16,22 0-16,-21-21 0,21 21 16,0 0-16,21 0 0,0 1 15,0-1-15,0 0 0,0 0 16,0 0-16,21 0 16,0 1-16,0-22 0,0 21 15,0 0-15,22 0 0,-22-21 0,21 21 16,1 0-16,-22-21 0,21 22 0,0-1 15,1-21-15,-22 21 0,21 0 16,-21-21-16,22 21 0,-22 0 0,-21 1 16,0-1-16,0 0 0,0 0 15,-21 0-15,0 0 0,-1 1 16,-20-1-16,0 0 0,21 0 16,-43-21-16,22 21 0,-1-21 0,1 0 15,0 21-15,-1-21 0,1 0 16,0 0-16,-1 0 0,1 0 0,0-21 15,21 21-15,-22-21 0,22 0 0,0 0 16,-21 0-16,20-1 0,1 1 16,0-21-16,21 21 0,0 0 0,-21-1 15,21 1-15,0 0 0,0 0 16,21 21-16,-21-21 16,21 21-16,0 0 0,1 0 0,-1 0 15,0 0-15,21 0 0,1 0 16,-22 0-16,0 0 15</inkml:trace>
  <inkml:trace contextRef="#ctx0" brushRef="#br1" timeOffset="211883.55">11769 5588 0,'21'0'47,"0"0"-47,0 0 16,0-21-16,22 21 15,-22-21-15,0 0 0,0 21 0,0 0 16,0-22-16,1 22 0,-1 0 0,-21-21 15,0 0-15,0 0 16,-21 21-16,-1 0 0,1 0 16,-21 0-16,21 0 0,-22 0 0,22 0 15,-21 0-15,0 21 16,20-21-16,1 21 0,0 0 0,0-21 16,0 22-16,21-1 0,0 0 0,0 0 15,0 0-15,0 0 0,0 1 16,0-1-16,0 0 0,21 0 0,-21 0 15,21-21-15,-21 21 0,21 1 0,0-22 16,1 0-16,-1 0 16,0 0-16,0 0 0,0 0 15,0 0-15,1 0 0,-1 0 0,21-22 16,-21 1-16,0 0 0,1 0 16,20 0-16</inkml:trace>
  <inkml:trace contextRef="#ctx0" brushRef="#br1" timeOffset="212172.23">12425 5080 0,'0'0'0,"0"-21"15,0-21 1,0 20-16,0 44 16,-21-1-16,21 0 15,0 0-15,0 0 0,-22 22 16,22-1-16,0 0 0,0 1 0,0-1 15,0 0-15,0 1 0,0-1 0,-21 0 16,21 1-16,-21-1 0,21 0 16,0-21-16,0 22 0,-21-22 15,21 0-15,0 21 0,0-20 0,0-1 16,0 0-16,21-42 47,0 0-47,-21-1 0,21 1 0</inkml:trace>
  <inkml:trace contextRef="#ctx0" brushRef="#br1" timeOffset="212552.01">12467 5546 0,'0'0'0,"-21"21"31,21 0-16,21-21 1,0 0-16,0 0 0,1 0 16,-1-21-16,0 21 0,0 0 0,0-21 15,0 0-15,-21-1 16,22 22-16,-22-21 0,0 0 0,0 0 16,-22 21-1,1 0-15,0 0 16,0 0-16,0 0 0,0 0 15,-1 0-15,1 21 0,0 0 16,0 0-16,21 1 0,0-1 0,-21 0 16,21 0-16,0 0 0,-21 0 15,21 22-15,0-22 0,0 0 0,0 0 16,0 0-16,0 1 0,21-22 16,0 0-16,0 21 0,0-21 15,0 0-15,1 0 0,20 0 16,-21 0-16,0 0 0,0-21 0,22-1 15</inkml:trace>
  <inkml:trace contextRef="#ctx0" brushRef="#br1" timeOffset="212823.88">13081 5461 0,'-85'-21'16,"64"21"-16,0 21 15,0-21-15,0 21 0,-1 0 16,1 1-16,0-1 0,0 0 0,21 0 16,0 0-16,0 22 0,-21-22 0,21 0 15,0 0-15,0 0 0,0 0 16,0 1-16,0-1 0,21 0 16,0-21-16,0 21 15,0-21-15,1 0 0,-1 0 0,21 0 16,-21 0-16,0-21 0,22 0 15,-22 21-15,21-21 0,-21-1 0,22 1 16,-22 0-16,21-21 0</inkml:trace>
  <inkml:trace contextRef="#ctx0" brushRef="#br1" timeOffset="213116.08">13483 4974 0,'0'0'0,"0"-21"0,0 0 0,0 0 16,0 0-16,0-1 15,-21 22-15,0 22 16,21-1 0,-21 21-16,21-21 0,0 22 0,-22-1 15,22 0-15,0 1 0,0 20 0,-21-21 16,21 1-16,-21 20 0,21-20 16,-21-1-16,21 0 0,0 1 0,0-1 15,0 0-15,0-21 0,0 22 0,0-22 16,0 0-16,0 0 0,0 0 15,0 1-15,0-1 16,21-21-16,0 0 16,0 0-16,-21-21 15,22-1-15,-1 1 0,0 0 0,0 0 16</inkml:trace>
  <inkml:trace contextRef="#ctx0" brushRef="#br1" timeOffset="213348.21">13652 5419 0,'0'0'0,"0"-21"16,0 42 15,0 0-31,0 0 0,0 0 0,-21 0 16,21 1-16,-21-1 0,21 0 16,0 0-16,0 0 0,0 0 15,-21 1-15,21-1 0,0 0 0,0 0 16,0 0-16,0 0 0,21-21 31,0 0-31,0 0 16,1 0-16,-1-21 0,0 21 15</inkml:trace>
  <inkml:trace contextRef="#ctx0" brushRef="#br1" timeOffset="214131.8">14055 5503 0,'21'-21'15,"-42"21"17,-1 21-17,22 1-15,0-1 16,-21 0-16,21 0 0,-21 0 0,21 0 16,-21 1-16,21-1 0,0 0 0,0 0 15,0 0-15,0 0 16,0 1-16,21-22 15,0 0-15,0 0 16,1 0-16,-1 0 16,0 0-16,0-22 0,-21 1 15,21 0-15,-21 0 0,0 0 16,0 0-16,0-1 0,0 1 0,0 0 16,0 0-16,-21 0 15,0 0-15,0 21 0,21-22 16,-21 22-16,21-21 0,21 21 31,0 0-15,21 0-16,-21 0 0,1 0 15,20 0-15,-21 0 0,0 0 0,22 0 16,-22 0-16,0 0 0,0 0 0,21 0 16,-42 21-16,22-21 0,-1 22 15,-21-1-15,0 0 0,0 0 16,0 0-16,0 0 15,0 1-15,0-1 0,0 0 16,0 0-16,0 0 16,0-42 31,0 0-32,0 0-15,0 0 0,0-1 16,0 1-16,0 0 0,21 0 0,0 0 15,0-22-15,0 22 0,1 0 16,20 0-16,-21 0 0,0 0 16,0-1-16,22 22 0,-22-21 0,0 21 15,21 0-15,-20 0 0,-1 0 0,0 0 16,0 0-16,0 21 0,0 1 0,1-1 16,-1 0-16,-21 21 0,0-21 15,21 1-15,-21 20 0,0-21 0,0 21 16,0-20-16,0-1 0,0 0 0,-21 0 15,21 0-15,-21 0 0,21 1 16,-22-22-16,1 21 0,21-42 47,-21 21-47,21-22 16,0 1-16</inkml:trace>
  <inkml:trace contextRef="#ctx0" brushRef="#br1" timeOffset="214348.66">14605 5038 0,'0'0'0,"-21"-21"0,0 21 0,21-22 31,-22 22-31,22 22 47,-21-22-31,0 0-1</inkml:trace>
  <inkml:trace contextRef="#ctx0" brushRef="#br1" timeOffset="214567.62">13166 5165 0,'21'0'0,"148"0"32,-127 0-32,1 0 0,-1 0 15,0 0-15,22 0 0,-22 0 0,1 0 16,-1 0-16,0 0 0,-21 0 15,1 0-15,-1 0 0</inkml:trace>
  <inkml:trace contextRef="#ctx0" brushRef="#br1" timeOffset="-214008.92">5842 5271 0,'-21'0'15,"0"0"-15,21 21 16,-22 0 0,1 0-16,21 0 0,-21 22 0,21-22 15,0 21-15,-21-21 0,21 22 0,-21-1 16,0-21-16,21 21 0,0 1 16,-22-22-16,1 0 0,21 21 0,-21-20 15,21-1-15,0 0 0,-21-21 16,21 21-16,-21-21 0,21-21 47,0 0-47,0 0 15,0-1-15,0 1 0,0 0 0,0-21 16</inkml:trace>
  <inkml:trace contextRef="#ctx0" brushRef="#br1" timeOffset="-213559.82">5694 5355 0,'0'0'0,"21"-21"0,0 21 16,-21-21 0,21 21-16,0-21 15,1 0-15,-1 21 0,0 0 16,0 0-16,0 0 16,0 0-16,1 21 0,-1 0 0,0 0 15,-21 0-15,0 0 0,0 1 0,0-1 16,0 0-16,0 0 0,-21 21 15,0-20-15,-1-1 0,1 0 0,0 0 16,-21 0-16,21 0 0,-22 1 0,22-22 16,0 21-16,0-21 0,0 0 15,-1 0-15,1 0 16,0 0-16,21-21 16,0-1-1,21 22 16,-21 22-31,21-1 0,1-21 16,-1 21-16,0 0 0,0 0 0,0 0 16,0-21-16,1 22 0,-1-1 15,0 0-15,0 0 0,0 0 0,0-21 16,-21 21-16,22-21 0,-1 0 16,-21 22-16,21-22 0,0 0 15,-21-22 1,21 1-1,-21 0-15</inkml:trace>
  <inkml:trace contextRef="#ctx0" brushRef="#br1" timeOffset="-213185.01">6413 5313 0,'0'0'0,"0"-21"16,-21 21-16,21-21 15,-21 21-15,0 0 0,0 0 0,0 0 16,-1 0-16,1 0 0,0 0 0,0 0 16,0 21-16,0 0 0,-1 0 15,1 0-15,0 0 0,0 22 0,0-22 16,0 21-16,-1 1 0,22-22 0,0 21 15,-21 0-15,21 1 0,0-22 16,0 21-16,0-21 0,0 1 0,0-1 16,0 0-16,21 0 0,-21 0 15,22 0-15,-1-21 0,0 0 16,0 22-16,0-22 0,0 0 0,22 0 0,-22 0 16,0 0-16,0 0 15,22 0-15,-22 0 0,0-22 0,0 22 16,21-21-16,-20 0 0,-1 0 0,0 0 15,0 0-15</inkml:trace>
  <inkml:trace contextRef="#ctx0" brushRef="#br1" timeOffset="-212844.66">6858 5376 0,'0'-42'16,"0"63"-1,0 0 1,0 1-16,0-1 0,-21 0 16,21 21-16,0-21 0,-21 22 15,21-22-15,0 21 0,0 1 0,-22-22 16,22 21-16,-21-21 0,21 22 0,-21-22 15,21 0-15,0 0 0,0 0 16,0 0-16,-21 1 0,21-1 16,0-42 31,0-1-47,0 1 15</inkml:trace>
  <inkml:trace contextRef="#ctx0" brushRef="#br1" timeOffset="-212344.95">6519 5630 0,'-21'0'31,"42"0"-31,0 0 16,22 0-16,-22 0 0,21 0 0,1 0 15,-1 0-15,-21 0 0,21 0 0,1 0 16,-1 0-16,0 0 0,-20 0 16,-1 0-16,0 0 0,-42 0 31,0 0-31,-1 0 16,1 0-16,-21 0 0,0 0 0,-1 0 15,1 0-15,0 0 0,-1 22 16,1-22-16,0 0 0,20 0 0,-20 0 15,21 0-15,0 0 0,0 0 16,-1 0-16,44 0 31,20 0-15,-21 0-16,0 0 0,22 0 0,-1 0 16,-21 0-16,21 0 0,-20 0 0,20 0 15,-21 0-15,0 0 0,-42 0 31,0 0-31,0 0 16,0 0-16,-22 21 0,22-21 16,0 0-16,0 0 0,0 0 0,-1 0 15</inkml:trace>
  <inkml:trace contextRef="#ctx0" brushRef="#br1" timeOffset="-211901.2">6773 5376 0,'0'0'15,"21"0"-15,-21 22 31,0-1-15,0 0-16,0 0 0,0 21 16,0-20-16,0 20 0,0-21 0,0 21 15,0-20-15,0 20 0,0-21 16,0 0-16,-21 22 0,21-22 0,-21 0 16,21 0-16,0 0 0,0 0 15,-21-21-15,21 22 16,0-44 31,0 1-47,0 0 0</inkml:trace>
  <inkml:trace contextRef="#ctx0" brushRef="#br1" timeOffset="-211476.45">6519 5673 0,'0'0'16,"-21"0"-16,0 0 0,42 0 31,0 0-31,0 0 16,1 0-16,20 0 0,0 0 16,1 0-16,-1 0 0,0 0 15,1 0-15,-1-21 0,0 21 0,1-22 16,-1 22-16,-21 0 0,0 0 0,22 0 15,-22 0-15,-42 0 32,-1 0-17,1 0-15,0 0 0,-21 0 16,-1 0-16,1 0 0,0 0 0,-1 22 16,-20-22-16,42 0 0,-22 21 0,22-21 15,0 0-15,0 0 0,21 21 16,-21-21-16,42 0 15,0 0-15,0 0 16,0 0-16,22 0 0,-1 0 16,-21 0-16,22-21 0,-22 21 0,21-21 15,-21 21-15,0 0 0,1-22 0,-1 22 16,0-21-16,-21 0 16,0 0-1</inkml:trace>
  <inkml:trace contextRef="#ctx0" brushRef="#br1" timeOffset="-211136.67">6879 5355 0,'0'0'0,"0"-21"16,-21 21-16,21 21 15,0 0 1,0 1-16,0-1 16,-21 0-16,21 0 0,0 21 0,0-20 15,0 20-15,0 0 0,0-21 16,0 22-16,0-1 0,0-21 0,0 22 16,-21-22-16,21 21 0,0-21 15,0 0-15,0 1 0,0-1 0,-22 0 16,22 0-16,-21 0 15,21-42 32</inkml:trace>
  <inkml:trace contextRef="#ctx0" brushRef="#br1" timeOffset="-181740.75">10520 6329 0,'0'0'0,"0"-21"31,0 0-15,0-1-16,0 1 16,0 0-1,0 0 1,0 0 15,-21 21 32,21 21-63,0 0 15,0 0-15,0 0 16,0 1-16,0-1 16,0 21-16,0-21 0,0 0 15,0 22-15,0-22 0,0 0 16,0 21-16,0 1 0,-22-22 0,22 21 15,0-21-15,-21 22 0,21-22 16,0 0-16,0 21 0,0-20 0,0-1 16,-21 21-16,21-21 0,-21 0 15,21 1-15,0-1 0,0 0 0,0 0 16,-21 0-16,21 0 0,0 1 16,0-44 62,-21 22-63,21-21-15,0 0 16,-22 21-16</inkml:trace>
  <inkml:trace contextRef="#ctx0" brushRef="#br1" timeOffset="-181257.36">10054 6710 0,'0'0'0,"0"-21"16,-21 21-16,42 0 47,0 0-47,-21 21 15,21-21-15,1 21 0,-1 0 0,-21 0 16,21 1-16,0-1 0,0 0 15,0 0-15,1 0 0,-1 0 0,-21 1 16,21-22-16,0 21 0,-21 0 16,21 0-16,-21 0 0,0 0 15,21-21-15,-21 22 0,0-1 16,22-21 15,-22-21 16,21-1-31,-21 1-1,21 0-15</inkml:trace>
  <inkml:trace contextRef="#ctx0" brushRef="#br1" timeOffset="-180296.82">10795 6668 0,'0'0'0,"-21"0"63,0 21-63,-1 0 0,1-21 15,0 21-15,0 0 0,0 0 0,0 1 16,-1-1-16,-20 0 0,21 0 0,0 21 16,-22-20-16,22-1 0,0 0 15,0 0-15,0-21 0,0 21 0,-1 0 16,22 1-16,-21-1 0,0-21 15,21 21 1</inkml:trace>
  <inkml:trace contextRef="#ctx0" brushRef="#br1" timeOffset="-179204.42">6032 7620 0,'0'-21'15,"0"42"32,0 0-47,0 0 16,0 1-16,0-1 0,0 21 16,0-21-16,0 0 0,0 22 15,22-22-15,-22 21 0,0-21 0,0 22 16,0-22-16,0 21 0,0-21 0,0 22 15,0-22-15,0 0 0,0 0 16,0 0-16,0 1 0,0-1 16,0 0-1,0-42 17,0 0-32,0-1 15,-22 1-15,22 0 0,0 0 16,0 0-16,0 0 0</inkml:trace>
  <inkml:trace contextRef="#ctx0" brushRef="#br1" timeOffset="-178713.2">6032 7620 0,'0'0'0,"0"-21"16,0 0 0,22 21-16,-22-21 15,21 21-15,0-22 0,0 22 0,0 0 16,0-21-16,1 0 0,-1 21 0,0 0 15,0 0-15,0 0 0,0 0 16,1 0-16,20 0 0,-21 0 16,0 0-16,0 21 0,-21 0 0,22 1 15,-1-1-15,-21 0 0,0 0 16,0 0-16,0 0 0,0 1 0,0-1 16,-21 21-16,-1-21 0,-20 0 0,21 1 15,0-1-15,-22 0 0,22-21 16,0 21-16,-21 0 0,21-21 0,-1 21 15,1-21-15,0 0 0,21 22 16,-21-22-16,0 0 0,0 0 16,21-22 15,0 1-15,0 0-1,21 21-15,0-21 16</inkml:trace>
  <inkml:trace contextRef="#ctx0" brushRef="#br1" timeOffset="-178069.56">6858 7557 0,'0'-22'0,"-21"22"47,0 0-47,-1 0 0,1 0 16,21 22-16,-21-1 0,0-21 15,0 21-15,21 0 0,-21 0 0,-1 0 16,1 1-16,21 20 16,-21-21-16,0 0 0,21 22 0,0-22 15,-21 0-15,21 21 0,-21-21 0,21 22 16,-22-22-16,22 21 0,0-21 16,0 1-16,0-1 0,0 0 0,0 0 15,0 0-15,22 0 0,-1-21 0,0 22 16,0-22-16,0 0 15,0 0-15,1 0 0,-1 0 0,0 0 16,0 0-16,0 0 0,22 0 0,-22-22 16,0 1-16,0 21 0,0-21 15,0 0-15,1 0 0,-1 0 0,0-1 16,0-20-16,0 21 0,0 0 16,1 0-16,-22-22 0,0 22 15,0 0-15,0 0 0,0 0 0,0-22 16,0 22-16,0 0 0,0 0 0,0 0 15,-22-1-15,22 1 16,-21 21-16,0-21 0,0 21 16,0-21-16,0 21 0,-1 0 15,1 0-15,0 0 0,0 0 16,0 0-16,0 0 0,-1 21 16,1-21-16,21 21 0,-21-21 0,0 21 15,0 1-15,21-1 16</inkml:trace>
  <inkml:trace contextRef="#ctx0" brushRef="#br1" timeOffset="-177380.93">7705 7578 0,'0'0'0,"-22"-21"0,1 21 15,0 0-15,0 0 16,0-22-16,0 22 16,-1 0-1,1 0-15,0 0 0,0 0 16,0 0-16,0 0 16,-1 22-16,1-1 15,0-21-15,21 21 0,-21-21 16,0 21-16,0 0 0,-1-21 15,1 21-15,21 1 0,-21-22 0,0 21 16,21 0-16,0 0 0,-21 0 16,21 0-16,-21 1 0,21-1 0,0 0 15,-22 0-15,22 0 0,0 0 0,0 1 16,0-1-16,0 0 0,0 0 16,0 0-16,0 0 0,0 1 15,0-1-15,0 0 16,22 0-16,-1-21 0,-21 21 0,21-21 15,0 21-15,0-21 16,0 0-16,-21 22 0,22-22 0,-1 0 16,0 0-16,0 0 0,0 0 15,0 0-15,1 0 0,-1 0 0,0 0 16,0-22-16,0 22 0,0-21 16,22 21-16,-22-21 0,0 0 15,0 21-15,0 0 0,-21-21 0,0 0 16,22 21-16,-1 0 15,-21-22-15</inkml:trace>
  <inkml:trace contextRef="#ctx0" brushRef="#br1" timeOffset="-176257.23">8572 7366 0,'0'0'0,"-21"0"16,0 0-1,42-21 48,0 21-63,1 0 0,-1 0 0,0 0 15,0 0-15,0 0 16,22 0-16,-22 0 0,0 0 0,0 0 16,0 0-16,0 0 0,1 0 0,-44 0 46,1 0-46,0 21 0,0-21 16,0 0-16,0 0 0,-22 0 16,22 21-16,0-21 0,0 0 15,0 0-15,-1 21 0,1-21 16,0 0-16,0 0 0,0 0 16,0 0-16,21 22 15,-22-22 1,1 0-16,0 0 15,0 21 1,0-21 0,21 21-16,0 0 15,0 0-15,0 0 16,-21-21-16,21 22 0,0-1 16,0 0-16,0 0 0,0 0 0,0 0 15,0 1-15,0-1 0,0 21 16,0-21-16,0 22 0,0-22 0,-22 21 15,22 0-15,0-20 0,0 20 0,-21 0 16,21 1-16,-21-1 16,21-21-16,0 21 0,0-20 0,0 20 15,0-21-15,0 21 0,0-20 0,0-1 0,0 0 16,0 0-16,0 0 16,21 0-16,0-21 0,-21 22 0,22-22 15,-1 0-15,0 0 0,0 0 16,0 0-16,0 0 0,1 0 0,20 0 15,-21-22-15,0 22 0,0-21 16,1 0-16,-1 21 0,0-21 0,0 0 16,-21 0-16,21-1 0,0 1 0,1 0 15,-22 0-15,21 0 0,-21 0 16</inkml:trace>
  <inkml:trace contextRef="#ctx0" brushRef="#br1" timeOffset="-175941.41">8911 7557 0,'0'0'0,"-21"0"16,21 21-1,0 0-15,0 0 16,0 0-16,0 0 0,0 22 15,0-22-15,0 0 0,0 21 0,0-20 16,0 20-16,0-21 0,0 21 16,0-20-16,0 20 0,0-21 0,-21 0 15,21 0-15,-21 1 0,21-1 0,0 0 16,0 0-16,-22 0 16,22-42 15,0 0-31,0 0 15,0 0-15</inkml:trace>
  <inkml:trace contextRef="#ctx0" brushRef="#br1" timeOffset="-175592.61">8784 7557 0,'0'0'0,"0"-22"0,0 1 16,21 0-16,0 21 0,1 0 16,-1 0-16,0-21 0,0 21 15,0 0-15,0 0 0,1 0 0,20 0 16,-21 0-16,0 21 0,0 0 0,1 0 16,-1 1-16,0-1 15,-21 0-15,0 0 0,0 0 0,0 0 16,0 1-16,-21-1 0,0 0 0,-1 0 15,-20 0-15,21 0 0,-21 1 16,-1-22-16,22 21 0,0 0 0,-21-21 16,20 0-16,1 21 0,0-21 0,42 0 47,0 0-32,1 0-15,-1 0 0</inkml:trace>
  <inkml:trace contextRef="#ctx0" brushRef="#br1" timeOffset="-175116.89">9144 7811 0,'42'0'32,"-21"0"-32,1 0 0,-1 0 15,-21 21-15,21 0 0,-21 0 0,0 0 16,0 0-16,0 1 15,0-1-15,0 0 0,0 0 0,0 0 16,0 0-16,0 1 0,-21-1 0,0-21 16,21 21-16,-22-21 0,22 21 15,-21-21-15,0 0 0,21-21 32,0 0-17,0 0-15,0-1 0,21 1 16,-21-21-16,21 21 0,1 0 0,-22-1 15,0-20-15,21 21 0,0 0 16,-21 0-16,21 21 0,0-22 0,-21 1 16,21 21-16,1 0 0,-1 0 15,0 0-15,0 0 16</inkml:trace>
  <inkml:trace contextRef="#ctx0" brushRef="#br1" timeOffset="-174641.13">9631 7747 0,'0'0'0,"0"-21"0,-21 21 16,-1 0-1,1 0-15,0 0 16,21 21-16,-21 0 0,0 0 16,0 1-16,21-1 0,0 0 15,0 0-15,-22 0 0,22 0 0,0 1 16,0-1-16,0 0 0,0 0 0,0 0 16,0 0-16,0 1 15,0-1-15,22-21 16,-1 0-16,0 0 0,0 0 15,0 0-15,0 0 0,1-21 16,-1 21-16,0-22 0,0 1 0,0 21 16,0-21-16,-21 0 0,0 0 0,22 0 15,-22-1-15,0-20 16,0 21-16,0 0 0,0 0 0,0-1 16,-22 1-16,1 21 0,21-21 15,-21 21-15,0 0 16,0 0-16,0 0 15,21 21-15,0 0 0,0 1 16,0-1 0,21 0-1,0-21-15</inkml:trace>
  <inkml:trace contextRef="#ctx0" brushRef="#br1" timeOffset="-174201.38">9969 7747 0,'0'0'0,"0"-21"31,-21 21-15,0 21 0,0 0-16,21 0 15,-21 1-15,21-1 0,-21 0 16,21 0-16,0 0 0,0 0 15,0 1-15,0-1 0,0 0 0,0 0 16,0 0 0,0 0-16,21-21 15,0 0-15,0 0 0,0 0 16,0 0-16,1 0 16,-1 0-16,0-21 0,-21 0 0,21 21 15,0-21-15,0 0 0,-21 0 0,0-1 16,22 22-16,-22-21 0,0 0 15,0 0-15,0 0 0,0 0 0,-22-1 16,1 1-16,0 0 0,0 21 16,21-21-16,-21 21 0,0 0 15,-1 0-15,1 0 16,21 21-16,0 0 16,0 0-1</inkml:trace>
  <inkml:trace contextRef="#ctx0" brushRef="#br1" timeOffset="-173588.73">10372 7726 0,'0'0'0,"21"-21"0,0 21 16,0-21-16,0 21 0,0-22 0,-21 1 15,0 0-15,0 0 0,22 21 16,-22-21-16,0 0 0,0-1 0,0 1 16,0 0-16,-22 21 15,1 0 1,0 0-16,0 0 0,0 0 16,21 21-16,-21-21 0,-1 21 0,22 1 15,-21-1-15,0 0 0,21 0 16,0 21-16,0-20 0,-21 20 0,21-21 15,-21 21-15,21 1 0,-21-1 0,21 0 16,0 1-16,-22-1 0,22 0 16,-21 1-16,0 20 0,21-20 15,0-1-15,0 21 0,-21-20 0,21-1 16,0 0-16,-21 1 0,21-1 16,0 0-16,0 1 0,0-1 0,0-21 15,0 22-15,-21-22 0,21 21 0,0-21 16,0 0-16,0 1 0,0-1 15,21-21-15,0 0 16,0 0-16,-21-21 16,21 21-16,0-22 0,-21 1 0,22 0 15,-1 0-15,-21 0 0,21-22 0,-21 22 16,0 0-16,21 0 0,-21-21 16,0 20-16,0 1 0,0-21 15,0 21-15,0 0 0,-21-22 0,0 22 16,0 0-16,-1 0 0,-20 0 15,0-1-15,21 1 0,-22 21 0,22-21 16,0 21-16,0 0 0,0 0 0,21-21 16,21 21 15,0 0-31,0 0 0,0-21 16,0 21-16,1 0 0,-1-21 15,0 21-15</inkml:trace>
  <inkml:trace contextRef="#ctx0" brushRef="#br1" timeOffset="-172585.55">11324 7705 0,'0'0'0,"-21"0"16,0 21-16,0 0 15,-1-21-15,22 21 0,-21 0 0,0-21 16,0 22-16,21-1 0,0 0 0,-21 0 16,21 0-16,-21 0 0,21 1 15,0-1-15,0 0 0,0 0 0,0 0 16,0 0-16,21 1 0,0-22 0,-21 21 15,21 0-15,0-21 0,0 0 16,-21 21-16,22-21 0,-1 0 0,0 0 16,0 0-16,0 0 0,0 0 0,1 0 15,-1-21-15,0 0 0,0 0 16,0 21-16,0-22 0,1 1 16,-1 0-16,-21 0 0,21 0 0,-21 0 15,0-1-15,21 1 0,-21 0 0,0 0 16,0 0-16,0 0 0,-21 21 15,0-22-15,0 1 0,-1 0 0,1 21 16,0-21-16,0 21 0,0 0 0,-22 0 16,22 0-16,0 0 15,0 0-15,21 21 16,0 0-16,0 0 16,0 1-16,21-22 15,0 0-15,0 0 0,1 0 0,-1 0 16</inkml:trace>
  <inkml:trace contextRef="#ctx0" brushRef="#br1" timeOffset="-172044.87">11917 7578 0,'21'-43'15,"-42"86"-15,42-107 0,0 43 16,-21 0-16,0 0 15,-21 42 1,0 0 0,0 0-1,21 22-15,-22-22 0,1 21 0,0-21 16,0 22-16,21-1 0,-21 0 0,0 1 16,21-1-16,-22 21 0,1-20 15,0 20-15,21 1 0,-21-1 0,0 1 16,0-1-16,21-20 0,0 20 0,-22 1 15,22-22-15,-21 0 0,21 22 16,-21-22-16,21 0 0,0 22 0,0-22 16,0 1-16,0-1 0,0-21 0,0 21 15,0-20-15,0-1 0,0 0 0,0 0 16,0 0-16,21-21 31,-21-21-31,0 0 0,21 0 16,1 0-16,-22-1 0,0 1 0,0-21 15,0 0-15,0 20 0,0-20 16,0 21-16,0-21 0,0-1 0,0 22 16,0-21-16,-22-1 0,1 22 0,0-21 15,0 21-15,0 0 0,0-1 16,-1 1-16,1 0 0,0 21 0,0-21 16,21 0-16,0 0 15,0-1 1,21 22-16,0-21 15,0 21-15,1-21 16,-1 21-16,0-21 0,21 21 0</inkml:trace>
  <inkml:trace contextRef="#ctx0" brushRef="#br1" timeOffset="-171592.41">12721 7514 0,'0'-21'16,"0"42"-16,0-63 0,0 21 0,0 0 15,-21 21-15,0 0 16,21-22-16,-21 22 0,-1 0 0,1 0 16,0 0-16,0 0 0,0 0 15,0 22-15,-1-22 0,1 21 0,0 0 16,0 21-16,-21-21 0,20 1 16,1 20-16,0-21 0,0 21 0,0 1 15,21-22-15,0 21 0,-21-21 16,21 1-16,0 20 0,0-21 0,0 21 15,0-20-15,0-1 0,0 0 0,0 0 16,21 0-16,0 0 0,0-21 16,0 22-16,0-1 0,1-21 0,-1 0 15,0 0-15,0 0 0,0 0 0,0 0 16,1 0-16,-1 0 0,21-21 16,-21 21-16,0-22 0,1 1 0,-1 0 15,21 0-15,-21 21 0</inkml:trace>
  <inkml:trace contextRef="#ctx0" brushRef="#br1" timeOffset="-171168.65">12890 7747 0,'0'0'0,"0"-21"0,0 0 15,0 0-15,-21 21 32,0 0-32,0 0 0,0 0 15,0 0-15,21 21 0,-22 0 16,1 0-16,21 0 0,-21 0 0,21 1 15,0-1-15,0 21 0,-21-21 16,21 0-16,0 1 0,0-1 0,0 21 16,0-21-16,0 0 15,21 1-15,0-22 0,0 21 16,1-21-16,20 0 0,-21 0 16,0 0-16,0 0 0,22 0 0,-22-21 15,0-1-15,21 1 0,-20 21 0,-1-21 16,0 0-16,0 0 0,-21 0 15,0-1-15,0 1 0,0-21 0,0 21 16,0 0-16,-21-1 0,21-20 0,-42 21 16,20 0-16,1 21 0,0-21 15,0-1-15,0 22 0,0 0 0,-22 0 16,22 0-16,0 0 0,0 22 16,0-22-16,-1 21 15,22 0-15,-21-21 0,21 21 0,0 0 16,0 0-16,0 1 15,21-22-15,1 0 0,-1 21 16,21-21-16,-21 0 0,22 0 0</inkml:trace>
  <inkml:trace contextRef="#ctx0" brushRef="#br1" timeOffset="-170640.85">13420 7705 0,'0'0'0,"0"-21"0,0-1 0,0 44 47,-22-1-32,22 0-15,0 0 16,0 0-16,0 0 0,0 1 0,0 20 16,-21-21-16,21 0 0,0 0 0,0 1 15,-21-1-15,21 0 0,0 0 16,0 0-16,0 0 0,0 1 15,0-44 17,0 1-17,0 0-15,0 0 16,0 0-16,0 0 0,0-1 0,0 1 16,0-21-16,0 21 0,21 0 15,0-1-15,-21 1 0,22 0 0,-1 0 16,0 0-16,0 0 0,21 21 0,-20-22 15,-1 1-15,21 21 0,-21 0 16,0 0-16,1 0 0,-1 0 0,0 0 16,0 21-16,0 1 0,0-22 0,1 21 15,-22 0-15,0 0 0,0 0 16,0 0-16,0 1 0,0-1 0,0 0 16,0 0-16,-22 0 0,22 0 0,-21-21 15,0 22-15,0-22 16,21 21-16,-21-21 0,0 21 15,42-21 32,0 0-47,-21-21 0</inkml:trace>
  <inkml:trace contextRef="#ctx0" brushRef="#br1" timeOffset="-170325.31">14266 7662 0,'0'0'16,"0"-21"-16,0 0 0,-21 0 15,0 21-15,0 0 16,0 0-16,-1 0 16,1 0-16,0 21 0,21 0 0,-21-21 15,0 21-15,0 1 0,-1-1 0,1 21 16,21-21-16,-21 0 0,21 1 15,-21 20-15,21-21 0,0 0 0,0 0 16,0 22-16,0-22 0,0 0 16,0 0-16,0 0 0,21-21 15,0 0-15,0 22 0,1-22 16,-1 0-16,0 0 0,0 0 0,0 0 16,0-22-16,1 22 0,-1-21 0,0 21 15,0-21-15,0 0 0,0 0 16,1 0-16,-1-1 0,0 1 0</inkml:trace>
  <inkml:trace contextRef="#ctx0" brushRef="#br1" timeOffset="-169940.53">14372 7768 0,'0'43'31,"21"-43"-31,0 0 0,1 0 15,-1 0-15,0 0 0,0 0 16,0 0-16,0 0 0,1 0 16,-1 0-16,0-22 0,-21 1 0,21 21 15,-21-21-15,21 21 0,-21-21 0,0 0 16,0 0-16,0-1 16,0 1-16,-21 21 0,0 0 15,0 0-15,0 0 0,-1 0 0,1 0 16,0 21-16,0-21 15,0 22-15,0-1 0,21 0 0,-22 0 16,22 0-16,-21 0 0,21 1 0,-21-1 16,21 0-16,0 0 0,0 0 15,0 0-15,0 1 16,21-22-16,0 0 0,1 0 16,-1 0-16,0 0 15,0 0-15,0 0 0,0 0 0,1 0 16,-1-22-16,0 22 0,0-21 0,0 21 15,0-21-15</inkml:trace>
  <inkml:trace contextRef="#ctx0" brushRef="#br1" timeOffset="-169569.13">14838 7641 0,'-21'0'16,"42"0"-16,-42-21 0,-1 21 15,1 0 17,21 21-32,0 0 0,0 1 0,0-1 15,0 0-15,0 0 0,0 0 0,0 22 16,0-22-16,0 21 0,0-21 16,0 22-16,0-1 0,0 0 15,0-21-15,-21 22 0,0-1 0,21 0 16,-21 1-16,21-22 0,-21 21 15,21 1-15,0-22 0,0 21 0,0-21 16,0 0-16,-22 1 0,22-1 0,0 0 16,0 0-16,-21-21 0,21 21 0,0-42 47,0 0-47,0 0 15,21 0-15,1-1 0,-22-20 16,21 21-16,-21-21 0,21 20 15,-21-20-15</inkml:trace>
  <inkml:trace contextRef="#ctx0" brushRef="#br1" timeOffset="-169264.31">14753 7832 0,'0'-21'0,"0"42"0,0-64 16,0 22-16,0 0 0,0 0 0,0 0 16,0 0-16,21-1 15,0 22-15,1 0 16,-1 0-16,0 0 0,0 0 15,0 0-15,0 0 0,1 0 16,-1 22-16,0-22 0,0 21 16,0 0-16,-21 0 0,0 0 15,0 0-15,0 1 0,0-1 0,0 0 16,0 0-16,-21-21 0,0 21 16,21 0-16,-21-21 0,0 22 0,-1-22 15,1 0-15,0 0 0,0 21 0,0-21 16,0 0-16,21-21 47,21-1-32,0 22-15,0-21 0</inkml:trace>
  <inkml:trace contextRef="#ctx0" brushRef="#br1" timeOffset="-168928.79">15240 7472 0,'0'0'16,"0"-21"-16,21 21 0,-21-21 0,0 42 47,0 0-32,0 0-15,0 0 0,-21 0 16,21 22-16,-21-22 0,21 0 0,0 21 15,-21-20-15,21 20 0,-22-21 16,22 0-16,0 0 0,-21 22 16,21-22-16,0 0 0,0 0 15,0 0-15,0 1 0,0-1 16,21-21 0,1 0-16,-1 0 0,0 0 15,0 0-15,0-21 0,0-1 16,1 22-16,-1-21 0,0 0 15,0 21-15,-21-21 0,21 0 16,0 0-16</inkml:trace>
  <inkml:trace contextRef="#ctx0" brushRef="#br1" timeOffset="-168712.88">15198 7641 0,'0'0'0,"21"0"32,0 0-17,0 0-15,0 0 0,0 0 16,1 0-16,-1 0 0,0 0 0,-21-21 16,21 21-16,0-21 15,0 21-15,1-21 0,-1 21 0,0-21 16</inkml:trace>
  <inkml:trace contextRef="#ctx0" brushRef="#br1" timeOffset="-168116.22">15684 7218 0,'0'0'0,"-21"-21"0,42 21 32,1 0-17,-1 0-15,0 0 0,0 0 16,0 0-16,0 0 0,22 0 0,-22 0 16,0 0-16,0 0 15,0-21-15,1 21 0,-1 0 16,-21 21 31,0 0-47,0 0 0,0 0 15,0 22-15,0-22 16,0 0-16,0 0 0,0 21 0,0-20 16,0 20-16,0 0 0,-21-21 0,21 22 15,0-1-15,0-21 0,0 22 16,0-1-16,0 0 0,0-21 0,0 22 15,0-1-15,0 0 0,0 1 0,0-1 16,0 0-16,-22 1 0,22-1 16,0-21-16,0 22 0,0-22 0,-21 21 15,21-21-15,0 22 0,-21-22 16,21 0-16,0 0 0,-21-21 0,0 21 0,21 0 16,-21-21-16,-1 0 15,1 22-15,0-22 0,0 0 16,0 0-16,0 0 0,-1 0 0,1 0 15,0 0-15,0 0 16,0 0 0,0 0-1,21-22-15,-22 22 0,1 0 0,21-21 16,0 0-16,-21 21 16</inkml:trace>
  <inkml:trace contextRef="#ctx0" brushRef="#br1" timeOffset="209890.69">10689 8932 0,'0'0'0,"0"-21"0,0 0 16,0 0-16,0 0 0</inkml:trace>
  <inkml:trace contextRef="#ctx0" brushRef="#br1" timeOffset="209975.64">10604 8615 0,'-42'-21'15</inkml:trace>
  <inkml:trace contextRef="#ctx0" brushRef="#br1" timeOffset="210626.4">10583 8573 0,'0'0'16,"21"0"-1,-21-22 1,0 1-1,0 0 1,0 0-16,0 0 16,0 0-16,0-1 15,0 1-15,0 0 16,0 0 0,22 21-1,-22 21 16,0 0-31,21 0 0,-21 1 16,0 20-16,0-21 0,0 0 16,0 0-16,0 22 0,0-1 0,0-21 15,0 22-15,0-1 0,0 0 16,0 1-16,0-1 0,0-21 16,0 21-16,0 1 0,0-1 0,-21-21 15,21 22-15,0-22 0,0 21 0,0-21 16,0 0-16,0 1 0,0-1 15,0 0-15,0 0 0,0 0 16,0 0 0,-22-21 15,22-21-15,0 0-1,0 0-15,-21 21 16,21-21-16,-21 0 0,21-1 15,-21 22-15,21-21 16,-21 0-16,0 0 0,21 0 16,-22 21-1,1-21-15,0 21 0,21-22 0,-21 22 16,21-21-16,-21 0 0,0 21 0,21-21 16,-22 0-16,1 0 15,0 21-15,21-22 0,-21 22 16,21 22 62,21-22-78</inkml:trace>
  <inkml:trace contextRef="#ctx0" brushRef="#br1" timeOffset="211054.57">10435 9144 0,'0'0'0,"21"21"16,-21 0-16,21-21 0,1 22 15,-1-1-15,0 0 16,0-21 0,0 21-16,-21 0 15,21-21-15,1 21 16,-1-21 15,0 0-15,0 0-16,0 0 15,0-21-15,1 0 0,-1 21 0,-21-21 16,21 0-16,0 0 0,0-1 16,0 1-16,22 0 0,-22-21 0,0 21 15,0-1-15,0 1 0,1 0 0,-1 0 16,0 0-16,0 0 0,0 21 16,0-22-16,-42 44 78,0-22-78,0 21 0,0-21 15,21 21-15,-21 0 0,-1-21 16,-62 21-16,63 0 0,-1 1 16,1-1-16,0-21 0,21 21 0,0 0 15</inkml:trace>
  <inkml:trace contextRef="#ctx0" brushRef="#br1" timeOffset="-176734.61">6392 9694 0,'0'-21'0,"21"21"0,-21-21 16,0 0-1,0 0 1,22 21-1,-22-21-15,0-1 32,0 44 15,0-1-47,-22 0 15,22 0-15,-21 0 0,21 0 0,0 1 16,0 20-16,-21-21 0,21 21 15,-21-20-15,21 20 0,-21-21 0,21 21 16,0-20-16,-21 20 0,21-21 0,-22 21 16,1-20-16,21-1 0,-21 21 15,21-21-15,0 0 0,0 1 16,-21-1-16,21 0 0,0 0 0,0 0 0,-21-21 16,21 21-16,42-21 31,-42-21-16,-21 42-15,21-42 16,0 0-16,0 0 0,0 0 16,0 0-16,0-1 0,0 1 15,0 0-15,0-21 0,21 21 0,-21-1 16,21-20-16,-21 21 0,21-21 0,1 20 16</inkml:trace>
  <inkml:trace contextRef="#ctx0" brushRef="#br1" timeOffset="-176436.78">6435 9589 0,'0'0'0,"21"0"0,0 0 31,-21 21-15,21 0-16,-21 0 15,0 0-15,21 0 0,-21 22 0,0-22 16,0 21-16,0 1 0,21-1 0,-21-21 15,0 21-15,0 1 16,0-1-16,22-21 0,-22 22 0,0-22 16,0 0-16,0 21 0,0-21 0,0 1 15,0-1-15,0 0 0,0 0 16,0 0-16,0 0 16,0-42 15,0 0-31,0 0 0,0 0 15</inkml:trace>
  <inkml:trace contextRef="#ctx0" brushRef="#br1" timeOffset="-175206.99">6202 10118 0,'0'42'31,"21"-42"-16,0 0-15,0 0 16,0 0-16,22 0 0,-1 0 0,0 0 16,1-21-16,-1 0 0,0 21 0,22-21 15,-22-1-15,1 22 0,-1-21 16,0 0-16,1 21 0,-1-21 0,-21 0 16,0 0-16,0 21 0,1-22 0,-22 1 15,0 0 1,0 42 15,0 0-31,0 1 0,-22-1 16,1 0-16,21 0 0,0 0 0,0 0 15,-21 1-15,21-1 0,-21 0 0,21 0 16,0 0-16,0 0 0,0 1 0,0-1 16,21-21-1,0 21-15,0-21 0,1 0 16,-1 0-16,0 0 0,0 0 0,21 0 15,-20-21-15,-1 21 0,0-21 16,0-1-16,0 1 0,0 0 16,1 0-16,-22-21 0,21 20 15,-21 1-15,0 0 0,0 0 16,21 21-16,-21-21 0,0 0 0,0-1 16,0 44 15,0-1-31,-21 0 15,21 0-15,-21 0 0,21 0 0,0 1 16,0-1-16,0 0 0,0 0 0,0 0 16,0 0-16,0 1 0,0-1 15,0 0-15,21-21 0,0 0 16,0 21-16,0-21 0,0 0 16,1 0-16,-1 0 0,0 0 15,0 0-15,0-21 0,0 21 0,1-21 16,-1 0-16,0-1 0,0 1 0,0 0 15,0-21-15,1 21 0,-1-22 0,0 1 16,-21 0-16,21-1 0,0 1 16,-21 0-16,0-1 0,21 1 0,-21 21 15,0 0-15,22-1 0,-22 1 0,0 0 16,0 0-16,0 0 16,-22 21-16,1 0 15,0 21-15,21 21 16,0-21-16,-21 1 0,21 20 15,-21-21-15,21 21 0,0 1 0,0-1 16,0 0-16,-21-20 0,21 20 0,0 0 16,-22-21-16,22 22 0,0-22 15,0 21-15,0-21 0,0 1 0,0-1 16,0 0-16,22-21 0,-1 21 0,-21 0 16,21-21-16,0 0 0,0 0 0,0 0 15,22 0-15,-22 0 0,0-21 16,21 21-16,-20-21 0,-1 0 0,0 0 15,21-1-15,-21 1 0,1 0 16,-1-21-16,0 21 0,0-1 16,-21 1-16,0 0 0,21 0 0,-21 0 15,21 0-15,1 21 16,-22-22-16,0 44 16,-22-1-1,22 0-15,-21 0 0,21 0 0,-21 0 16,21 1-16,-21 20 0,21-21 0,0 0 15,0 0-15,0 1 0,0-1 16,0 0-16,0 0 0,0 0 16,21-21-16,0 21 0,0-21 0,1 0 15,-1 0-15,0 0 0,0 0 16,0 0-16,0-21 0,1 0 16,-1 0-16,0 0 0,0 0 15,-21-1-15,0 1 0,0 0 0,0 0 16,0-21-16,0 20 0,0 1 15,0 0-15,0 0 0,0 0 0,0 0 16,-21 21-16,0 0 0,0 0 16,-1 0-16,1 0 0,0 0 15,0 0-15,0 0 16,0 21-16,-1-21 16,1 0-16,0 0 15</inkml:trace>
  <inkml:trace contextRef="#ctx0" brushRef="#br1" timeOffset="-174963.13">7472 9906 0,'0'0'15,"-21"0"-15,42 0 16,0 0-16,0 0 0,21-21 15,1 21-15,20-21 0,-20 21 0,20-21 16,1 21-16,-22-22 0,21 22 16,1 0-16,-22 0 0,1-21 15,-1 21-15,-21 0 0,21-21 0</inkml:trace>
  <inkml:trace contextRef="#ctx0" brushRef="#br1" timeOffset="-174134.27">8445 9906 0,'0'-21'0,"0"42"47,0 0-47,0 0 15,0 1-15,0-1 0,0 21 16,0-21-16,0 0 0,0 1 16,0-1-16,0 0 0,0 0 0,0 0 15,0 0-15,0 1 16,0-1-16,-21-42 47,21-1-47,0 1 15,0 0-15,0 0 0,0-21 0,0 20 16,0 1-16,0 0 0,21-21 16,1 21-16,-1-1 0,0 1 0,0 0 15,0 0-15,0 0 0,22 21 0,-22 0 16,0-21-16,21 21 0,-20 0 16,20 0-16,-21 21 0,0 0 15,22 0-15,-22 0 0,0 0 0,-21 1 16,21 20-16,-21-21 0,0 0 0,0 22 15,0-22-15,0 0 0,0 21 16,0-21-16,-21 1 0,21-1 0,-21 0 16,21 0-16,-21-21 0,-1 0 15,22 21-15,0-42 32,0 0-32,0 0 0,0 0 15,0-1-15,0 1 0,0-21 0,0 21 16,0-22-16,22 22 15,-1-21-15,0 21 0,0-22 0,21 22 16,-20 0-16,20 0 0,0 0 0,-21 0 16,22 21-16,-1 0 0,0 0 15,-20 0-15,-1 0 0</inkml:trace>
  <inkml:trace contextRef="#ctx0" brushRef="#br1" timeOffset="-173982.36">9334 10181 0,'0'0'0,"0"21"0,-21 1 16,0-1-16,0 0 15,0-21-15,21 21 16,0-42 31,0 0-47,21 21 0,0-21 16,0-1-16</inkml:trace>
  <inkml:trace contextRef="#ctx0" brushRef="#br1" timeOffset="-173378.7">9906 9843 0,'0'0'0,"0"-22"0,-21 22 16,0-21-1,-1 21-15,1 0 16,0 0-16,0 0 0,0 0 15,0 0-15,-1 0 16,22 21-16,-21-21 0,0 0 0,0 0 16,21 22-16,-21-22 0,0 0 15,-1 0-15,22 21 0,-21-21 16,0 0-16,0 21 0,0 0 16,0 0-16,-1-21 15,22 21-15,0 1 0,-21-22 0,21 21 16,-21 0-16,21 0 15,0 0-15,0 0 0,0 1 16,0-1-16,0 0 0,0 0 0,0 0 16,21-21-16,0 21 0,1-21 15,-1 22-15,0-22 0,0 0 0,0 0 16,0 0-16,1 0 0,-1 0 0,21 0 16,-21 0-16,0 0 0,1 0 0,20 0 15,-21-22-15,0 1 0,0 0 16,1 0-16,-1 0 0,0 0 0,-21-1 15,0-20-15,21 21 0,-21 0 16,0-22-16,0 22 0,0-21 0,0 21 16,0 0-16,0-1 0,0 1 15,-21 21 1,0 0-16,0 0 0,21 21 0,-22 1 16,22-1-16,-21 21 0,21-21 15,0 0-15,0 22 0,0-22 0,0 21 16,0-21-16,0 1 0,0 20 0,0-21 15,21-21-15,1 21 0,-1 0 0,0 1 16,0-22-16,0 0 0,0 0 16,22 0-16,-22 0 0,0 0 0,21 0 15,-20 0-15,-1-22 0,0 1 16,0 0-16</inkml:trace>
  <inkml:trace contextRef="#ctx0" brushRef="#br1" timeOffset="-173000.51">9334 9864 0,'0'-21'32,"22"21"-17,-1 0 1,-21 21-16,0 0 0,0 42 15,0-41-15,0-1 0,0 0 16,0 0-16,0 0 0,0 0 16,-21 22-16,21-22 0,-22 0 0,22 0 15,0 0-15</inkml:trace>
  <inkml:trace contextRef="#ctx0" brushRef="#br1" timeOffset="-172306.66">10329 9546 0,'0'-21'31,"0"42"0,0 0-31,0 1 0,0-1 0,-21 21 16,21 0-16,-21-20 0,21 20 15,-21 0-15,21 1 0,-21-1 16,21 0-16,-22-21 0,22 22 0,0-1 16,0-21-16,0 0 0,0 1 0,0-1 15,0 0-15,0 0 0,22 0 16,-22 0-16,21-21 0,0 0 0,0 0 16,0 0-16,0 0 0,1 0 0,-1 0 15,0-21-15,0 21 0,21-42 0,-20 21 16,-22 0-16,0-1 0,0 1 0,21 0 15,-21 0-15,21 0 16,0 0-16,-21-1 0,0 1 0,0 0 16,0 0-16,0 0 0,0 42 31,0 0-31,0 0 16,0 0-16,0 22 0,0-22 15,0 0-15,0 0 0,0 0 16,0 1-16,0-1 0,0 0 15,0 0-15,21 0 0,0-21 16,1 0-16,-1 0 0,0 0 0,0 0 16,0 0-16,0 0 0,1 0 15,-1 0-15,0 0 0,0-21 16,0 21-16,0-21 0,1 0 0,-1 0 16,0-1-16,0 1 0,0 0 0,0 0 15,1-21-15,-22 20 0,21 1 16,-21 0-16,21 0 0,-21 0 15,0 0-15</inkml:trace>
  <inkml:trace contextRef="#ctx0" brushRef="#br1" timeOffset="-171990.84">11007 9927 0,'0'21'15,"0"-42"-15,0 64 0,21-22 0,-21 0 0,0 0 0,-43 0 16,22 0-16,21 1 0,0-1 16,0 0-16,0 0 15,0 0-15,21-21 16,1 0-16,-1 0 0,0 0 0,0 0 15,0 0-15,0 0 0,1-21 0,-1 21 16,-21-21-16,-21-254 94,42 275-63,0 0-31,0 0 0,0 0 16,22 0-16,-22 0 0,0 0 15,0 0-15,0 0 0,0 0 0,1 21 16,-1-21-16,42 21 0,-42-21 0</inkml:trace>
  <inkml:trace contextRef="#ctx0" brushRef="#br1" timeOffset="-171754.98">11515 10160 0,'0'0'15,"0"21"-15,0 0 16,-22-21 31,22-21-47,0 0 16,0 0-16,0 0 15,0 0-15,0-1 0,0 1 0,22-21 16,-1 21-16,0 0 0,0-22 0,0 1 15,0 21-15,22-22 0,-1 22 0,-21 0 16,22 0-16,-1 0 0,0 0 16,1 21-16,-1 0 0,-21 0 0</inkml:trace>
  <inkml:trace contextRef="#ctx0" brushRef="#br1" timeOffset="-171682.02">12065 9927 0,'0'43'15,"0"-86"-15,0 128 0,0-64 0,0 0 0,0 0 0,0 1 16,0-1-16,0 0 0,0 0 15,-42-21-15</inkml:trace>
  <inkml:trace contextRef="#ctx0" brushRef="#br1" timeOffset="-171623.05">12023 10181 0,'0'0'0,"0"-21"31,0 0-31</inkml:trace>
  <inkml:trace contextRef="#ctx0" brushRef="#br1" timeOffset="-171282.25">10668 9631 0,'0'0'16</inkml:trace>
  <inkml:trace contextRef="#ctx0" brushRef="#br1" timeOffset="-171162.32">10647 9631 0,'0'0'16,"0"-21"0,21 21-1,-21 21-15,21-21 0,-21 21 16,0 0-1,-21-21 1,21 43-16</inkml:trace>
  <inkml:trace contextRef="#ctx0" brushRef="#br1" timeOffset="-170970.43">10202 9864 0,'0'0'15,"0"21"-15,21-21 16,1 0 0,-1 0-16,21 0 15,-21 0-15,0 0 0,1 0 0,-1-21 16,21 21-16,-21 0 0,0 0 16,1 0-16,-1-21 0,0 21 0,21 0 15,-21 0-15</inkml:trace>
  <inkml:trace contextRef="#ctx0" brushRef="#br1" timeOffset="-170158.56">11515 9885 0,'0'0'0,"0"21"16,0 0-1,0 0-15,0 1 0,0-1 16,0 0-16,0 0 16,0 0-16,0 0 0,0 1 15,0-1-15,0 0 16,0-42 46,0 0-62,0-1 16,0 1-16,0 0 0,21 0 0,-21 0 16,21 0-16,0-22 0,-21 22 15,21 0-15,0-21 0,1 20 0,-1 1 0,21-21 16,-21 21-16,0 0 15,1-1-15,20 1 0,-21 0 0,21 21 16,1 21-16,-43 0 0,21 22 0,-21-64 16</inkml:trace>
  <inkml:trace contextRef="#ctx0" brushRef="#br1" timeOffset="-170018.64">12213 9716 0,'0'21'16,"0"-42"-16,0 63 0,-21-21 0,21 21 16,0-20-16,0-1 0,0 0 0,0 21 15,0-21-15,0 1 0,0 20 16,0-21-16,0 0 0,-21-21 15,21 21-15,0 1 0,0-1 16</inkml:trace>
  <inkml:trace contextRef="#ctx0" brushRef="#br1" timeOffset="-168506.95">11938 9694 0,'0'-21'32,"0"0"-17,21 21-15,0 0 16,0-21-16,1 21 15,-1 0-15,0 0 16,0 0-16,0 0 0,0 21 16,1 0-16,-22 0 0,0 1 0,21-1 15,-21 21-15,0-21 0,0 0 16,0 22-16,0-22 0,0 0 0,0 21 16,0-20-16,0-1 0,0 0 0,0 0 15,0 0-15,0 0 0,0 1 16,0-1-16,0 0 15,0-42 32,0 0-47,21-1 0,0 22 16</inkml:trace>
  <inkml:trace contextRef="#ctx0" brushRef="#br1" timeOffset="-168178.14">13123 9419 0,'0'0'15,"-21"0"1,0 0-16,21 21 15,0 1-15,0-1 0,0 0 16,0 21-16,0 1 0,0-1 0,0 0 16,-21 1-16,21-1 0,-21 0 0,21 1 15,0-1-15,-22-21 0,22 21 16,-21-20-16,21 20 0,0-21 0,0 0 16,0 0-16,0 1 0,21-44 46,1 1-46,-1 0 0,-21 0 16</inkml:trace>
  <inkml:trace contextRef="#ctx0" brushRef="#br1" timeOffset="-167870.32">13060 9504 0,'0'0'0,"42"-21"0,-42 0 16,-21-1-16,21 1 0,0 0 15,21 0-15,0 21 0,0-21 16,1 21-16,20 0 0,0-21 16,-21 21-16,22 0 0,-1 0 15,0 0-15,-20 0 0,20 21 0,-21 0 16,0 0-16,0 0 0,-21 22 16,0-22-16,0 0 0,0 21 0,-21 1 15,-21-22-15,21 0 0,-22 21 0,1-21 16,0 1-16,-1-1 0,1 0 0,0 0 15,21 0-15,-22-21 0,22 21 16,0-21-16,42 0 31,0-21-31,0 0 16,1 21-16,-1-21 0</inkml:trace>
  <inkml:trace contextRef="#ctx0" brushRef="#br1" timeOffset="-167438.56">13801 9716 0,'-85'84'31,"64"-41"-31,0-22 0,-22 21 16,22-42-16,0 21 0,21 0 0,-21-21 15,21-21 17,21 0-32,-21 0 15,21 0-15,0 21 0,0-21 0,-21-1 16,22 22-16,-1 0 0,0 0 0,0 0 15,0 0 1,0 0-16,1 0 0,-1 0 0,0 22 16,0-1-16,0-21 0,0 21 15,1-21 1,-1 0-16,0 21 16,0-21-16,0 0 0,0 0 15,1 0-15,-1-21 0,0 0 16,0 21-16,0-21 15,0-1-15</inkml:trace>
  <inkml:trace contextRef="#ctx0" brushRef="#br1" timeOffset="-166938.86">14393 9398 0,'-21'0'15,"0"0"-15,21 21 16,0 0-16,0 1 15,0-1-15,0 21 0,-21-21 0,21 22 16,0-22-16,-21 21 0,21-21 0,0 22 16,0-22-16,0 21 0,0-21 0,-22 0 15,22 1-15,0-1 0,-21 0 16,21 0-16,0-42 47,0 0-47,0 0 15,0-1-15,0 1 0,0 0 0,0-21 16,0 21-16,0-22 0,0 1 0,0 0 16,0 20-16,0-20 0,0 21 15,21-21-15,1 20 0,-1 1 0,0 0 16,21 0-16,-21 21 0,1-21 0,20 21 16,-21 0-16,21 0 0,-20 0 15,-1 0-15,21 0 0,-21 21 0,0 0 16,1 0-16,-1 0 0,-21 1 0,0 20 15,21 0-15,-21-21 0,0 22 0,0-22 16,0 21-16,0-21 0,0 22 16,0-22-16,-21 0 0,21 0 15,-21 0-15,21 1 0,0-1 0,-22 0 16,22-42 31,0 0-47,0-1 15</inkml:trace>
  <inkml:trace contextRef="#ctx0" brushRef="#br1" timeOffset="-166762.97">14372 9694 0,'0'0'0,"21"0"31,0 0-31,1 0 15,-1 0-15,0 0 0,21-21 0,-21 21 16,1 0-16,20 0 0,-21 0 16,0-21-16,0 21 0,1 0 0,-1 0 15,-21-42-15</inkml:trace>
  <inkml:trace contextRef="#ctx0" brushRef="#br1" timeOffset="-166721.99">14711 9610 0,'-43'-21'31</inkml:trace>
  <inkml:trace contextRef="#ctx0" brushRef="#br1" timeOffset="-166349.2">14055 9462 0,'0'0'0,"0"-43"15,0 22 1,-22 21-16,1 0 16,0 21-1,0 0 1,21 1-16,-21-1 0,21 0 15,-21 0-15,-1 21 0,1 1 0,21-22 16,-21 21-16,0-21 0,0 22 0,21-22 16,0 0-16,-21 0 15,21 0-15,0 1 0,0-1 0,0 0 16,21-21 0,0 0-16,0 0 0,0-21 15</inkml:trace>
  <inkml:trace contextRef="#ctx0" brushRef="#br1" timeOffset="-165954.43">15092 9377 0,'0'0'0,"-64"-21"31,64 42 0,0 0-31,0 0 0,0 0 16,0 22-16,0-22 0,0 21 0,0 1 15,0-1-15,0-21 0,0 21 16,0 1-16,0-22 0,0 0 0,-21 21 0,21-20 16,0-1-16,0 0 15,0 0-15,21-42 47,-21 0-47,21 0 0,-21-1 16,22 1-16</inkml:trace>
  <inkml:trace contextRef="#ctx0" brushRef="#br1" timeOffset="-165703.57">15113 9462 0,'0'-22'0,"0"44"0,0-65 0,21 43 32,0 0-32,0 21 15,-21 1-15,22-1 0,-1 0 0,0 0 16,0 0-16,0 0 0,0 22 0,1-22 15,-1 21-15,-21-21 0,21 1 16,0-1-16,-21 0 0,21 0 0,0 0 16,-21 0-16,22 1 0,-1-22 15,0 0 1,0 0-16,0 0 16,-21-22-16,0 1 15,21 0-15,1 0 16,-1-21-16</inkml:trace>
  <inkml:trace contextRef="#ctx0" brushRef="#br1" timeOffset="-165486.7">15684 9377 0,'0'-21'0,"0"42"0,0-63 15,0 20-15,0 1 0,0 0 32,-21 21-32,21 21 15,0 0-15,0 1 16,0-1-16,0 0 0,0 21 15,0-21-15,0 22 0,0-1 16,0 0-16,-21-20 0,0 20 0,0 0 16,21-21-16,-21 22 0,-1-22 0,22 0 15,0 21-15,0-20 0,-21-22 16,21 21-16,0 0 0,-21 0 16</inkml:trace>
  <inkml:trace contextRef="#ctx0" brushRef="#br1" timeOffset="-165452.72">15494 9906 0</inkml:trace>
  <inkml:trace contextRef="#ctx0" brushRef="#br1" timeOffset="-78802.66">10499 10647 0,'0'-21'16,"0"0"15,0-1-15,0 1-1,21 21-15,-21-21 16,0 0-1</inkml:trace>
  <inkml:trace contextRef="#ctx0" brushRef="#br1" timeOffset="-78593.01">10435 11282 0,'0'-21'63,"0"0"-63,0-1 16,0 1-16,0 0 15</inkml:trace>
  <inkml:trace contextRef="#ctx0" brushRef="#br1" timeOffset="-78355.15">10181 10986 0,'21'0'47,"0"0"-47,-21-22 15,22 22 1,-22-21 0,21 21-16</inkml:trace>
  <inkml:trace contextRef="#ctx0" brushRef="#br1" timeOffset="-78192.96">10520 10689 0,'0'0'0,"21"0"0,-21-21 0,0 0 15</inkml:trace>
  <inkml:trace contextRef="#ctx0" brushRef="#br1" timeOffset="-77993.07">10435 11282 0,'21'0'47,"-42"-21"-47</inkml:trace>
  <inkml:trace contextRef="#ctx0" brushRef="#br1" timeOffset="-77682.17">10202 10922 0,'-21'-63'16,"42"63"31,0 0-16,1 0-15,-22 21-16,21-21 31,0 0-16,0 0-15,0 0 0</inkml:trace>
  <inkml:trace contextRef="#ctx0" brushRef="#br1" timeOffset="-76302.86">10054 10964 0,'0'22'47,"0"-1"-31,21 0-1,0 0-15,1 0 16,-22 0-16,21 1 0,0-1 0,-21 21 16,21-21-16,0 0 0,-21 1 0,21-1 15,-21 21-15,22-21 0,-1 0 16,-21 1-16,21-1 0,-21 0 0,21 0 16,-21 0-16,21-21 0,0 21 15,1-21 157,-22-21-172,21 21 16,-21-21-16,21 21 0,-21-21 15,21 21-15,0-21 0,-21 0 16,21-1-16,1 1 0,-1 0 0,0-21 16,0 21-16,21-22 0,1 22 15,-22-21-15,21 21 0,1-1 0,-1 1 16,-21 0-16,21 0 0,-20 21 0,-1 0 15,0 0-15,-21-21 0,0 42 63,-21-21-16,0 0-47,-1 0 15,1 0-15,0 0 0,0 0 16</inkml:trace>
  <inkml:trace contextRef="#ctx0" brushRef="#br1" timeOffset="-75799.14">10499 10732 0,'0'0'16,"0"-22"-16,0 1 0,0 0 15,0 0-15,0 42 47,0 0-31,0 0-16,0 1 0,0-1 0,0 21 15,0-21-15,0 22 0,0-22 16,0 21-16,0 0 0,-22 1 0,22-1 16,-21-21-16,0 22 0,21-1 0,0 0 15,0-21-15,-21 1 0,21-1 16,0 0-16,0 0 0,-21 0 0,21 0 15,0-42 32,0 0-15,0 0-17,0 0 16</inkml:trace>
  <inkml:trace contextRef="#ctx0" brushRef="#br1" timeOffset="-73226.39">6286 11705 0,'0'-21'63,"22"0"-48,-22 0 1,21 0-16,0 21 16,-21-22-16,0 1 0,0 0 15,0 0 1,-21 21-16,0 0 15,-1 0-15,1 0 0,0 0 0,0 0 16,0 0-16,-22 0 0,22 21 16,0 0-16,0-21 0,0 21 15,21 1-15,-21-1 0,21 0 16,0 0-16,0 0 16,0 0-16,21 1 15,0-22-15,0 21 0,0 0 0,0 0 16,1 0-16,-1-21 15,0 21-15,0 1 0,0-22 0,-21 21 16,21 0-16,1-21 0,-22 21 0,21 0 16,-21 0-16,0 1 15,0-1 1,-21-21-16,-1 21 0,1-21 0,0 21 16,0-21-16,-21 21 0,-1-21 15,22 0-15,-21 0 0,-1 0 0,22 0 16,-21 0-16,21 0 0,0 0 0,-1-21 15,1 0-15,0 0 0,0 21 16,21-21-16,0-1 0,0 1 16,0 0-16,21 0 15,0 21-15,0 0 16,1-21-16,-1 21 0,0 0 16,0-21-16,0 21 0</inkml:trace>
  <inkml:trace contextRef="#ctx0" brushRef="#br1" timeOffset="-72862.6">6456 11959 0,'0'0'16,"0"-21"15,21 0-31,0 0 0,21 0 15,-20 21-15,-1-22 0,0 1 0,0 0 16,0 0-16,0 21 0,1-21 16,-22 0-16,21 21 0,-21-22 15,-21 22 1,-1 0-16,-20 0 0,21 0 16,-21 0-16,20 22 0,-20-1 0,0 0 15,21 0-15,-1 0 0,-20 0 16,42 1-16,-21-1 0,21 0 0,-21 0 15,21 21-15,0-20 0,0-1 16,0 0-16,0 0 0,21-21 16,0 0-16,-21 21 0,21-21 0,0 0 15,22 0-15,-22 0 0,0 0 0,21 0 16,-20-21-16,-1 21 16,21-21-16</inkml:trace>
  <inkml:trace contextRef="#ctx0" brushRef="#br1" timeOffset="-72206.87">7154 11832 0,'21'-21'16,"-21"0"-16,0 0 0,0 0 16,-21 21-1,0-22-15,0 22 16,0 0-16,0 0 0,-1 0 0,1 0 15,-21 22-15,21-1 0,-22 0 16,1 0-16,21 0 0,-21 0 0,20 1 16,1-1-16,0 0 0,21 21 15,-21-21-15,21 1 0,0-1 0,0 0 16,0 0-16,42-21 0,-21 0 16,1 0-16,-1 0 0,0 0 15,0 0-15,21 0 0,-20-21 0,-1 21 16,21-21-16,-21 0 0,0-1 15,1 1-15,-1 21 0,0-21 0,-21 0 16,0 0-16,21 0 0,-21-1 0,0 1 16,0 0-16,0 0 15,0 42 32,0 0-47,0 0 16,0 1-16,0-1 0,0 0 15,0 21-15,0-21 0,0 22 0,0-22 16,0 21-16,0-21 0,0 22 16,0-1-16,0 0 0,0 1 0,0-1 15,0-21-15,0 22 0,0-1 16,0-21-16,0 21 0,0-20 16,-21-1-16,21 0 0,0 0 0,-21 0 15,21 0-15,-21-21 0,-1 0 16,1 0-1,0 0-15,0-21 0,21 0 16,-21 0-16,21 0 0,0 0 0,0-22 16,-21 22-16,21 0 0,0-21 15,0 20-15,0-20 0,0 21 0,0 0 16,0 0-16,0-1 0,0 1 0,21 0 16,0 0-16,0 0 0,0 21 15,-21-21-15,21-1 0,1 1 16,20 21-16</inkml:trace>
  <inkml:trace contextRef="#ctx0" brushRef="#br1" timeOffset="-71599.03">7599 11875 0,'0'0'0,"21"0"0,-21-22 0,0 1 16,0 0-16,0 0 15,0 0-15,0 0 16,-21 21-16,0 0 0,-1 0 15,1 0-15,0 0 0,0 0 16,0 0-16,0 21 0,-22 0 0,22 0 16,0 0-16,-21 0 0,20 1 15,1-1-15,0 21 0,0-21 0,21 0 16,0 1-16,0-1 0,0 0 16,21-21-1,0 0-15,0 0 0,1 0 16,-1 0-16,21 0 0,-21 0 0,0-21 15,22 0-15,-22-1 0,0 1 0,0 21 16,0-21-16,1 0 0,-1 0 16,-21 0-16,0-1 0,0 44 47,0-1-32,0 0-15,0 0 0,0 21 0,0-20 16,0 20-16,0 0 0,0 1 0,0-1 15,0 0-15,0 1 0,0 20 16,0-21-16,0 1 0,0-1 0,0 0 16,0 1-16,0-1 0,0 0 0,-21-20 15,21 20-15,0-21 0,0 21 16,0-20-16,0-1 0,0 0 0,-22-21 16,1 0-16,0-21 31,21 0-31,-21-1 0,21 1 15,0 0-15,0-21 0,0 21 0,0-22 16,0 22-16,0-21 0,0-1 16,0 22-16,0-21 0,0 0 0,0 20 15,0 1-15,21 0 0,0 0 0,0 0 16,-21 0-16,22-1 0,-1 1 16,0 0-16,0 0 0,0 0 0,0 0 15</inkml:trace>
  <inkml:trace contextRef="#ctx0" brushRef="#br1" timeOffset="-71190.28">7937 11832 0,'0'0'16,"0"-21"-16,0 0 0,0 0 15,22 21 1,-1 0 0,0 0-16,0 21 0,0-21 15,0 21-15,1 0 0,-1 0 0,0 1 16,-21-1-16,0 0 16,0 0-16,0 21 0,0-20 0,0-1 15,0 0-15,0 0 0,0 0 16,-21-21-1,21-21 1,0 0 0,0 0-16,0 0 0,0-1 15,0 1-15,0 0 0,0 0 0,21 0 16,-21 0-16,21-1 0,-21 1 0,21 0 16,-21 0-16,21 21 15,1 0-15,-1 0 0,0 0 16,0 0-16,0 0 15</inkml:trace>
  <inkml:trace contextRef="#ctx0" brushRef="#br1" timeOffset="-70222.12">8657 11875 0,'0'-22'16,"0"44"-16,21-65 0,-21 22 15,0 0-15,-21 0 0,0 0 16,0-1-16,0 22 16,-1 0-16,1 0 15,0 0-15,0 0 0,0 0 16,0 22-16,21-1 0,-22 0 16,1 0-16,21 0 0,0 0 0,-21 22 15,21-22-15,-21 0 0,21 21 0,0-20 16,0-1-16,0 0 0,0 0 15,0 0-15,0 0 0,21-21 16,0 0-16,0 0 0,1 0 16,-1 0-16,0-21 15,0 0-15,0 0 0,0 0 0,-21 0 16,22-1-16,-1 1 0,-21 0 16,0 0-16,21 0 0,-21 0 0,21-1 15,-21 1-15,0 0 0,0 0 16,21 21-16,0 0 0,-21 21 31,0 0-31,0 0 0,0 1 16,0-1-16,0 0 0,0 0 0,0 0 15,0 0-15,0 1 0,22-1 0,-1 0 16,-21 0-16,21 0 0,0-21 16,0 21-16,0-21 15,1 0-15,-1 0 0,0 0 0,-21-21 16,21 0-16,0 21 15,0-21-15,1 0 0,-1 0 0,-21-1 16,21-20-16,0 21 0,0-21 0,-21 20 16,0-20-16,21 21 0,-21-21 15,22-1-15,-22 22 0,21 0 0,-21 0 16,0 0-16,0-1 0,0 1 0,0 42 47,-21 1-47,-1-1 0,22 0 0,-21 21 15,21-21-15,0 1 0,0 20 16,0-21-16,0 21 0,0-20 0,0 20 16,0-21-16,0 0 0,0 22 15,0-22-15,0 0 0,21 0 0,1 0 16,-1 0-16,0-21 16,0 0-16,0 0 0,0 0 0,1 0 15,20 0-15,-21 0 0,0 0 0,22-21 16,-22 0-16,0 21 0,0-21 15,21 0-15,-42 0 0,22-1 0,-1 1 16,-21 0-16,0 0 0,0 0 0,0 0 16,0-1-16,-21 22 15,-1 0 1,22 22-16,0-1 16,0 0-16,0 0 15,0 0-15,0 0 0,0 1 0,0-1 16,0 0-16,0 0 0,0 0 15,0 0-15,0 1 16,22-22-16,-1 0 0,0 0 16,0 0-16,0 0 0,0-22 15,1 1-15,-1 0 0,0 21 16,0-21-16,-21 0 0,0 0 16,21-1-16,-21 1 0,0 0 0,0 0 15</inkml:trace>
  <inkml:trace contextRef="#ctx0" brushRef="#br1" timeOffset="-69915.38">8890 11748 0,'-21'0'0,"42"0"31,0 0-31,0 0 0,22 0 0,-22 0 16,21 0-16,0 0 0,1 0 15,-1 0-15,0-22 0,1 22 16,-1-21-16,0 21 0,-20 0 0,20 0 16,-21-21-16,0 21 0,0 0 0,-21-21 62</inkml:trace>
  <inkml:trace contextRef="#ctx0" brushRef="#br1" timeOffset="-68178.09">10689 11705 0,'0'21'46,"0"1"-46,0-1 16,0 0-16,0 0 16,0 0-16,0 0 0,0 1 15,0-1-15,0 0 0,0 21 0,0-21 16,0 1-16,0-1 0,0 0 0,0 0 16,-21 0-16,21 0 15,-21-21 16,0-21-31,21 0 16,0 0-16,0 0 0,0-22 16,0 22-16,0 0 0,0 0 0,0 0 15,0-22-15,0 22 0,0 0 16,0 0-16,21 0 0,0 0 16,21-1-16,-21 1 0,22 0 0,-22 21 15,21 0-15,1-21 0,-1 21 16,0 0-16,1 0 0,-22 0 0,21 21 15,-21 0-15,22 0 0,-22 1 0,0-1 16,-21 0-16,0 0 0,0 0 16,0 22-16,0-22 0,0 0 0,0 0 15,-21 0-15,0 0 0,21 1 0,-22-1 16,1-21-16,21 21 0,-21-21 16,21 21-16,21-42 31,0 0-16,1 0-15,-1-1 0,21 1 16</inkml:trace>
  <inkml:trace contextRef="#ctx0" brushRef="#br1" timeOffset="-67502.48">11620 11684 0,'0'-21'0,"0"42"0,22-42 0,-1 0 15,-42 21 16,-1 21-31,1-21 0,0 21 0,0 0 16,0 0-16,0 1 0,21-1 16,-22 0-16,1 0 0,21 0 15,-21 0-15,21 22 0,0-22 0,0 0 16,0 0-16,0 0 16,21-21-16,0 0 15,1 0-15,-1 0 0,0 0 16,0 0-16,0-21 15,0 0-15,-21 0 0,0 0 0,0 0 16,0-1-16,22 1 0,-22 0 0,0-21 16,0 21-16,0-1 0,0 1 15,0 0-15,0 0 0,0 0 0,0 0 16,0-1-16,0 1 0,21 21 16,0 0-1,0 0-15,0 0 0,0 0 0,22 0 16,-22 21-16,21 1 0,-21-22 0,1 21 15,-1 0-15,21 21 0,-21-21 16,-21 1-16,0-1 0,21 0 0,-21 21 16,0-21-16,0 1 0,0-1 0,0 21 15,-21-21-15,21 0 16,-21 1-16,0-22 0,21 21 16,-21-21-16,21-21 15,0-1-15,0 1 16,0 0-1,0-21-15,0 21 0,21-1 0,0-20 16,0 21-16,0-21 0,1 20 0,-1-20 16,0 0-16,21 21 0,-21-1 15,22 1-15,-1 0 0,-21 0 0,22 21 16,-22 0-16,21 0 0,-21 0 0,0 21 16,1-21-16,-1 21 0,-21 22 15,0-22-15,0 0 0,0 21 0,0-21 16,0 1-16,0 20 0,0-21 0,-21 0 15,21 22-15,-22-22 0,1 0 16,0 0-16,21 0 0,0 0 0,-21 1 16,21-1-16,0 0 15</inkml:trace>
  <inkml:trace contextRef="#ctx0" brushRef="#br1" timeOffset="-65738.69">13166 11832 0,'0'-21'0,"0"42"0,21-42 0,-21 0 0,21 21 16,-21-21-16,0 0 16,0-1-16,0 1 15,-21 0-15,0 21 16,-1-21-16,1 21 0,0-21 15,0 21-15,0 0 0,0 0 16,-22 0-16,22 0 0,0 0 16,0 21-16,0 0 0,-22 0 0,22 0 0,0 1 15,21-1-15,-21 21 16,0-21-16,-1 22 0,22-22 0,0 21 16,0-21-16,0 22 0,0-22 0,0 0 15,0 0-15,22-21 16,-1 0-16,0 0 0,21 0 15,-21-21-15,22 0 0,-1 21 0,-21-43 16,22 22-16,-1 0 0,0 0 16,-21 0-16,1 0 0,-1-22 0,0 22 15,0 0-15,-21 0 0,0 0 0,21 21 16,-21-22-16,0 1 0,-21 21 31,0 0-31,0 21 16,21 1-16,0-1 15,0 0-15,0 0 0,0 0 0,0 0 16,0 22-16,0-22 0,0 0 0,0 0 16,21 0-16,0 1 0,0-22 0,0 21 15,1-21-15,-1 0 0,0 0 16,0 0-16,21 0 0,-20 0 0,-1 0 16,21-21-16,-21-1 0,22 22 0,-22-21 15,0 0-15,0-21 16,0 21-16,-21-1 0,0 1 0,21-21 15,-21 21-15,0 0 0,22-22 0,-22 22 16,0 0-16,0 0 0,0 0 16,-22 42 15,22 0-31,-21 0 0,21 0 0,0 0 16,0 1-16,0-1 0,0 0 15,0 0-15,0 0 0,0 0 16,0 1-16,21-1 0,1-21 15,-1 21-15,0-21 16,0 0-16,0 0 0,0 0 16,1-21-16,-1 21 0,0-21 15,0-1-15,0 22 0,0-21 16,1-21-16,-22 21 0,21 0 0,-21-1 16,21 1-16,-21 0 0,0 0 0,0 0 15,0 0-15,0-1 0,0 44 31,0-1-15,0 0-16,-21 0 0,21 0 16,0 0-16,0 1 0,0-1 0,0 0 15,0 0-15,0 0 0,0 0 16,21 1-16,0-1 16,0-21-16,0 0 15,1 0-15,-1 0 0,0 0 16,0 0-16,0 0 0,0-21 0,1-1 15,20 22-15,-21-21 0,0 0 16,0 0-16,1-21 0,-1 20 0,21-20 16,-21 0-16,0-1 0,1 22 0,-1-21 15,-21 0-15,21-1 0,-21 1 16,21 0-16,-21-1 0,0 22 0,0 0 16,0 0-16,0 0 0,0-1 0,0 1 15,-21 42 1,0 22-1,21-22-15,0 21 0,-21 1 0,21-22 16,-22 21-16,22 0 0,-21 1 16,21-1-16,0 0 0,0 1 0,0-22 15,0 0-15,0 0 0,0 0 0,0 1 16,0-1-16,0 0 0,0 0 16,21 0-16,1-21 15,-1 0-15,0 0 16,0 0-16,0 0 0,0-21 15,1 0-15,-1 21 0,-21-21 16,21 0-16,0 21 0,-21-22 16,0 1-16,21 21 0,-21 21 47,0 1-47,-21-1 15,21 0-15,0 0 16,0 0-16,0 0 0,0 1 15,0-1-15,21-21 16,0 0 0,1 0-16,-1 0 0,0 0 0,0 0 15,0-21-15,0 21 0,1-22 0,-1 1 16,0 21-16,0-21 0,-21 0 16,0 0-16,0-22 0,0 22 0,0 0 15,0 0-15,0 0 0,0 0 16,0-1-16,-21 22 0,0 0 15,0 0-15,-1 0 0,1 0 16,0 0-16,0 0 0,0 22 16,0-22-16,21 21 0,-22-21 15,1 21-15,0-21 16,0 0-16,0 0 16</inkml:trace>
  <inkml:trace contextRef="#ctx0" brushRef="#br1" timeOffset="-65542.8">14160 11430 0,'0'0'0,"22"0"32,-1 0-32,0 0 0,0 0 0,21 0 15,-20 0-15,20 0 0,0 0 0,-21 0 16,22 0-16,-1 0 0,-21 0 15,22 0-15,-22 0 0,0 0 0,0 0 16,0 0-16,0 0 0</inkml:trace>
  <inkml:trace contextRef="#ctx0" brushRef="#br1" timeOffset="-64862.14">15198 11599 0,'0'0'0,"-22"0"0,1 0 0,0 22 15,0-22-15,0 21 0,0 0 0,21 0 16,-22 0-16,22 0 16,0 1-16,-21-22 0,21 21 15,0 0-15,0 0 0,0 0 0,0 0 16,0 1-16,0-1 0,0 0 15,0-42 32,0 0-47,0-1 16,0 1-16,21 0 0,-21 0 0,22 0 16,-22 0-16,0-1 0,21 1 0,0 0 15,0 0-15,-21 0 0,21 21 16,0-21-16,1 21 0,-1 0 15,0 0-15,0 0 0,0 21 16,-21 0-16,21 0 0,-21 0 16,0 0-16,22 1 15,-22-1-15,0 0 0,0 0 16,0 0-16,0 0 0,0 1 31,21-22-31,-21-22 31,21 1-31,0 0 16,0 0-16,-21 0 0,21 0 16,1-1-16,-1 1 0,0 0 0,0 0 15,21 0-15,-20 0 0,-1 21 0,0 0 16,-21-22-16,21 22 0,0 0 16,0 22-16,-21-1 15,0 0-15,0 0 0,0 0 16,0 0-16,0 1 0,0-1 15,0 0-15,-21-21 0,21 21 16,0 0-16,0 0 16,21-21-1,1 0 1,-1 0-16,0 0 16,0 0-16</inkml:trace>
  <inkml:trace contextRef="#ctx0" brushRef="#br1" timeOffset="-63562.94">16171 11663 0,'0'-21'0,"0"42"0,0-63 0,-21 42 15,21-22-15,0 1 0,-21 21 16,0-21-16,0 21 0,-1-21 16,1 21-16,0 0 0,0 0 0,0 0 15,0 0-15,21 21 16,-22 0-16,1-21 0,0 21 0,0 1 0,0-1 15,21 21-15,0-21 0,-21 0 16,21 1-16,0-1 0,0 0 16,0 0-16,0 0 0,0 0 15,21-21-15,-21 22 0,21-22 0,0 0 16,0 0-16,0 0 0,1 0 16,-1 0-16,0 0 0,0 0 15,0-22-15,0 22 0,1-21 0,-22 0 16,21 0-16,-21 0 0,21 0 0,0-22 15,-21 22-15,0 0 16,0 0-16,0 0 0,0-1 0,0 44 31,-21-1-15,21 0-16,0 0 0,-21-21 16,21 21-16,0 0 0,-21 1 0,21-1 15,0 0-15,0 0 16,21-21-16,0 21 0,0-21 15,0 0-15,0 0 0,1 0 0,-1 0 16,0 0-16,21 0 0,-21 0 0,1 0 16,20-21-16,-21 21 0,0-21 15,22 0-15,-22 0 0,0-1 0,0 1 16,-21 0-16,21-21 0,-21 21 0,21-22 16,-21 1-16,0 0 15,0-1-15,0 22 0,0-21 0,0 21 16,0-22-16,0 22 0,0 42 31,-21-21-31,0 21 16,21 22-16,0-22 0,0 0 0,-21 21 15,21-20-15,-21 20 0,21 0 16,0-21-16,-21 1 0,21 20 0,0-21 16,0 0-16,0 0 0,0 1 0,0-1 15,0 0-15,0 0 16,0 0-16,21-21 15,0 0-15,0 0 0,0 0 16,0 0-16,1 0 0,-1 0 0,0 0 16,0-21-1,-21 0-15,21 0 0,-21 0 16,0-1-16,0 1 16,0 0-1,21 21 32,1 0-47,-1 0 16,0 0-16,0 0 15,0 0-15,0-21 0,22 21 16,-22-21-16,0 21 0,0-21 16,0 21-16,1-22 0,-1 1 0,0 21 15,-21-21-15,0 0 0,21 0 0,-21-22 16,0 22-16,0 0 0,21-21 15,-21 21-15,0-1 0,0 1 0,0 0 16,0 42 0,-21 0-1,0 1-15,0-1 0,21 0 16,0 21-16,-21 1 0,-1-22 0,22 21 16,-21-21-16,21 22 0,0-22 15,0 21-15,0-21 0,0 22 0,0-22 16,0 0-16,0 0 0,0 0 0,0 0 15,0 1-15,21-22 16,1 0-16,-1 0 0,0 0 0,0 0 16,0 0-16,0 0 0,1 0 0,20-22 15,-21 22-15,21-21 0,-20 0 0,-1 0 16,21 0-16,-21 0 0,0-1 16,1 1-16,-22 0 0,0 0 0,21 0 15,-21 0-15,0-1 0,-21 22 16,-1 0-1,1 0-15,0 22 0,0-22 16,0 21-16,0 0 0,21 0 0,0 0 16,0 0-16,0 1 0,0-1 15,0 0-15,0 0 0,0 0 16,21-21-16,0 0 16,0 0-16,0 0 0,0 0 0,1 0 15,-1 0-15,0 0 0,0 0 16,0 0-16,0-21 0,1 21 0,-1-21 15</inkml:trace>
  <inkml:trace contextRef="#ctx0" brushRef="#br1" timeOffset="-63338.89">17526 11790 0,'0'0'16,"-42"21"0</inkml:trace>
  <inkml:trace contextRef="#ctx0" brushRef="#br1" timeOffset="-62277.93">9610 12213 0,'0'0'0,"-22"0"0,1 0 0,0 0 0,0 0 15,42 0 17,0 0-32,0 0 15,1 21-15,-1-21 16,21 0-16,0 0 0,-20 0 0,20 0 16,0 22-16,1-22 0,-1 0 0,0 0 15,1 0-15,-22 0 0,0 0 16,21 21-16,-21-21 0,-21 21 15,-21-21 1,0 0-16,0 0 0,-21 0 16,20 0-16,-20 0 0</inkml:trace>
  <inkml:trace contextRef="#ctx0" brushRef="#br1" timeOffset="-62035.07">9800 12298 0,'0'-21'16,"0"42"15,0 0-31,0 0 16,0 0-16,0 1 0,0 20 0,-21-21 15,21 0-15,-21 22 0,21-22 0,0 0 16,0 0-16,-21 21 0,21-20 16,0-1-16,-22 0 0,22 0 0,0 0 15,0 0-15,0 1 16,22-44 15,-1 1-31,0 21 0,0-21 16,0 0-16</inkml:trace>
  <inkml:trace contextRef="#ctx0" brushRef="#br1" timeOffset="-61474.39">10075 12594 0,'21'0'47,"1"0"-31,-1 0-16,-21-21 0,21 21 15,0-21-15,0 21 16,0-21-16,1 0 16,-1 21-16,-21-22 0,0 1 0,0 0 15,-21 21 16,-1 0-31,1 0 0,0 21 16,0 0-16,21 1 0,-21-1 0,0 0 16,21 0-16,-22 21 0,22-20 15,0-1-15,0 21 0,0-21 0,0 0 16,0 1-16,22-1 0,-1 0 16,0-21-16,0 0 0,0 0 15,0 0-15,1 0 0,-1 0 0,21-21 16,-21 0-16,22 21 0,-22-22 15,21 1-15,-21 0 0,0 0 16,1 0-16,-1 0 0,0-1 0,0 1 16,-21 0-16,0 0 0,0 0 15,0 42 17,0 0-32,0 0 0,21 0 15,-21 1-15,0-1 0,21 0 16,-21 0-16,0 0 0,0 0 15,0 1-15,0-1 0,0 0 16,0 0-16,-21 0 16,0-21-1,0 0-15,0 0 16,21-21 0,0 0-16,0 0 15</inkml:trace>
  <inkml:trace contextRef="#ctx0" brushRef="#br1" timeOffset="-61210.46">11134 12361 0,'0'0'0,"-22"0"31,1 0-15,0 22-16,21-1 0,-21 0 0,21 0 15,-21 21-15,21-20 0,-21-1 0,-1 21 16,22-21-16,0 22 0,-21-22 16,21 21-16,-21-21 0,21 0 0,0 22 15,0-22-15,0 0 0,0 0 16,21 0-16,0-21 0,1 0 16,-1 0-16,0 0 0,0 0 15,0-21-15,0 0 0</inkml:trace>
  <inkml:trace contextRef="#ctx0" brushRef="#br1" timeOffset="-61014.57">10858 12552 0,'0'0'16,"-21"0"-16,42 0 31,1 0-31,-1 0 0,0 0 0,0 0 15,0-21-15,0 21 0,1 0 0,20 0 16,-21 0-16,0 0 0,0-21 16,1 21-16,-1 0 0,0 0 15,0-22-15,0 22 0</inkml:trace>
  <inkml:trace contextRef="#ctx0" brushRef="#br1" timeOffset="-60670.25">12065 12467 0,'0'0'0,"21"-63"32,-21 42-32,-21-1 0,0 22 0,0-21 0,-1 21 15,1 0-15,-21-21 16,21 21-16,0 0 0,-22 0 0,22 0 15,0 0-15,-21 21 0,20 0 0,1 1 16,0-1-16,0 0 0,21 21 16,0-21-16,-21 22 0,0-22 0,21 21 15,-22-21-15,22 22 0,0-22 0,0 21 16,0-21-16,0 1 0,0-1 0,22 0 16,20 0-16,-21 0 0,0 0 15,22-21-15,-22 0 0,21 22 0,0-22 16,1 0-16,-1 0 0,22 0 15,-22 0-15,21 0 0,-20 0 16,20-22-16,-20 22 0</inkml:trace>
  <inkml:trace contextRef="#ctx0" brushRef="#br1" timeOffset="-59345.78">12700 12637 0,'0'0'0,"0"-22"0,0 1 0,0 0 15,0 0-15,-21 0 16,0 21-16,-1 0 0,1 0 0,0 0 15,0 0-15,0 0 0,0 0 0,-1 0 16,1 0-16,0 0 0,0 21 0,0 0 16,0 0-16,-1 0 15,1 1-15,0-1 0,21 21 0,0-21 16,0 0-16,0 1 0,0-1 0,0 0 16,0 0-16,0 0 0,0 0 15,21-21-15,0 22 0,1-22 0,-1 0 16,0 0-16,0 0 0,0 0 0,0 0 15,1 0-15,-1 0 0,-21-22 16,21 1-16,0 0 0,0 0 0,0 0 16,-21 0-16,0-1 0,22 1 0,-22-21 15,0 21-15,21 0 0,-21-1 16,0 1-16,0 0 0,0 42 47,0 0-47,0 1 0,0 20 15,0-21-15,-21 0 0,21 0 0,0 1 16,0-1-16,0 0 0,0 0 0,0 0 16,0 0-16,21-21 15,0 0 1,0 0-16,0 0 0,0 0 0,1 0 16,-1-21-16,21 0 0,-21 0 15,0 21-15,1-21 0,20 0 0,-21-1 16,0 1-16,0 0 0,1 0 15,-22 0-15,21 0 0,-21-1 16,21 22-16,-21-21 0,0 0 16,21 21-16,-21 21 15,21-21-15,-21 21 16,0 1-16,0-1 0,0 0 0,21 0 16,-21 21-16,0-20 0,0-1 0,0 0 15,0 21-15,0-21 0,0 1 16,0-1-16,0 0 0,0 0 15,0 0-15,-21-21 0,0 0 16,0 0-16,0 0 0,0 0 16,21-21-1,-22 21-15,22-21 0,-21 0 0,21 0 16,0-1-16,-21 1 0,21 0 0,-21 0 16,21 0-16,0 0 15,-21 21 1,21 21-1,0 0-15,0 0 16,0 0-16,21-21 0,-21 21 16,21-21-16,0 22 0,0-22 0,1 21 15,-1-21-15,21 0 0,-21 0 16,22 21-16,-22-21 0,21 0 0,0 0 16,1 0-16,-22 0 0,21 0 15,1-21-15,-22 0 0,0 21 16,21-22-16,-21 1 0,1 0 0,-22 0 15,21 0-15,0-22 0,-21 22 0,21 0 16,-21 0-16,0 0 0,0 0 16,0-1-16,0 1 15,-21 21-15,0 0 0,0 0 16,-1 21-16,22 1 16,-21-1-16,0 0 0,0 0 15,21 0-15,0 0 0,0 1 0,0-1 16,0 0-16,0 0 15,21-21 1,0 21-16,0-21 0,1 0 0,-1 0 16,0 0-16,21 0 0,-21 0 0,1 0 15,20 0-15,-21-21 0,21 0 16,-20 21-16,-1-21 0,21 0 0,-21-1 16,0 1-16,1 21 0,20-21 0,-42 0 15,21 0-15,-21 0 0,21-1 16,-21 1-16,0 0 0,-21 21 15,0 0-15,0 0 16,0 0-16,-1 21 0,1 0 16,0-21-16,21 22 0,0-1 15,0 0-15,0 0 0,0 0 0,0 0 16,0 1-16,0-1 16,21-21-16,0 0 0,1 0 15,-1 0-15,0 0 0,0 0 16,-42 0 62,0 0-78,0 0 16,-1 0-1</inkml:trace>
  <inkml:trace contextRef="#ctx0" brushRef="#br1" timeOffset="-53450.12">10499 12975 0,'0'0'0,"-22"0"0,22-21 0,-21 21 15,21-21-15,-21 0 16,21 0-16,0-1 15,-21 22-15,21-21 0,-21 0 16,21 0-16,0 0 16,0 0-1,0-1 1,-21 44 31,21-1-47,-22 0 0,22 0 15,0 0-15,0 0 0,0 1 16,0 20-16,0-21 0,0 21 16,0 1-16,-21-22 0,21 21 0,0 1 0,0-22 15,0 21-15,0 0 0,0-20 16,0 20-16,0-21 0,0 21 16,0-20-16,0-1 0,0 0 0,0 0 15,0 0-15,0 0 0,0 1 16,-21-44 31,21 1-47,-21 0 15,0 0-15,0 0 16,-1 0-16,1-1 16,0 1-16,21 0 15,0 0-15,-21 21 0,21-21 16,-21 21-16,21-21 0,0-1 15,0 1 1,0 42 31,0 1-47,0-1 0,0 0 16,0 0-16,0 0 0,21 0 0,0 1 15,0-1-15,-21 0 0,21 0 16,-21 0-16,22 0 0,-1-21 15,-21 22-15,21-1 0,-21 0 16,21-21-16,0 0 31,0-21-15,1 0-16,-22-1 16,21 22-16,-21-21 0,21 0 15,0 0-15,21 0 0,-20 21 0,-1-21 16,0-1-16,0 1 0,0 0 0,0 21 15,1-21-15,-1 21 0,0-21 16,0 21-16,0 0 31,-21 21 1,0 0-1</inkml:trace>
  <inkml:trace contextRef="#ctx0" brushRef="#br1" timeOffset="-47094.25">6032 13907 0,'0'0'0,"22"0"0,-22-22 15,0 1-15,0 0 16,0 0-16,0 0 16,0 42 31,0 0-47,0 0 0,0 0 0,0 1 15,0 20-15,0-21 0,0 21 0,0-20 16,0 20-16,-22 0 15,22-21-15,-21 22 0,21-1 0,0-21 16,0 0-16,0 22 0,0-22 0,0 0 16,-21 0-16,21 0 15,0 1-15,0-44 32,0 1-32,0 0 0,0 0 15,0 0-15</inkml:trace>
  <inkml:trace contextRef="#ctx0" brushRef="#br1" timeOffset="-46771.21">6138 13780 0,'0'0'0,"-21"0"16,21-22-16,21 22 31,0 0-31,1 0 16,-1 0-16,0-21 0,0 21 15,21 0-15,-20 0 0,-1 0 0,0-21 16,21 21-16,-21 0 0,1 0 0,-1 0 16,0 0-16,0 0 15,-42 21 16,0-21-15,0 21-16,-1-21 0,22 22 16,-21-22-16,0 21 0</inkml:trace>
  <inkml:trace contextRef="#ctx0" brushRef="#br1" timeOffset="-46555.34">6159 14118 0,'0'0'0,"-21"21"32,42-21-1,1 0-31,-1 0 0,0 0 16,0-21-16,0 21 0,0 0 15,1 0-15,-1 0 16,0 0-1,0 0-15</inkml:trace>
  <inkml:trace contextRef="#ctx0" brushRef="#br1" timeOffset="-46109.28">6562 14139 0,'0'0'0,"0"-21"16,0 0-16,0 0 16,0 0-1,21 21-15,0-21 16,0 21-16,0 0 0,0 0 16,1 0-16,-1 21 15,0 0-15,21-21 0,-21 21 0,1 0 16,-1 22-16,0-22 0,0 0 0,0 0 15,-21 21-15,21-20 0,-21-1 16,0 21-16,0-21 0,0 0 0,-21 1 16,21-1-16,-21 0 0,0 0 0,0-21 15,0 21-15,-1-21 0,1 0 16,0 0-16,21-21 16,0 0-16,0 0 0,0 0 15,0-1-15,0-20 0,0 21 16,0 0-16,21-22 0,0 22 0,-21 0 15,22-21-15,-1 21 0,0-1 16,0 1-16,0 0 0,0 21 16,1-21-16,-1 21 0,0 0 0,0 0 15,0 0-15,0 0 0,1 0 16,-1 0 0</inkml:trace>
  <inkml:trace contextRef="#ctx0" brushRef="#br1" timeOffset="-44930.92">7726 14245 0,'0'0'0,"21"-63"16,-21 42-1,0-1-15,-21 1 16,0 0-16,-1 0 0,1 21 0,0-21 16,0 21-16,0 0 0,0 0 15,-22 0-15,22 0 0,0 0 0,-21 21 16,20-21-16,1 21 0,-21 0 0,21 0 16,0 22-16,-1-22 0,1 0 15,0 0-15,21 22 0,0-22 16,0 0-16,0 0 0,0 0 0,0 0 15,0 1-15,21-22 0,0 21 0,1-21 16,-1 0-16,0 0 0,0 0 16,0 0-16,22 0 0,-22 0 0,0-21 15,0 21-15,21-22 0,-20 1 16,-1 0-16,0 0 0,0 0 0,-21 0 16,0-1-16,21 1 0,-21 0 0,0 0 15,0 0-15,0 0 0,0-1 16,0 44 15,0-1-31,-21-21 0,21 21 16,0 0-16,0 21 0,0-20 15,0-1-15,0 0 0,0 0 0,0 0 16,0 0-16,21 1 0,-21-1 0,21-21 16,1 21-16,-1-21 0,0 0 15,21 0-15,-21 0 0,1 0 0,-1 0 16,0 0-16,21-21 0,-21 0 15,1-1-15,20 22 0,-21-21 0,0 0 16,-21-21-16,21 21 0,-21-1 16,22 1-16,-22 0 0,0 0 0,0 0 15,0 0-15,0-1 0,0 1 16,0 42 15,0 1-31,-22-1 0,22 0 16,0 0-16,0 0 0,0 0 0,0 1 15,0-1-15,0 0 0,0 0 0,0 0 16,0 0-16,0 1 16,0-1-16,-21-42 62,21-1-62,0 1 0,0 0 16,0 0-16,0 0 0,0 0 15,0-1-15,0-20 0,0 21 0,21 0 16,-21 0-16,22-1 0,-1 22 0,0-21 16,0 21-16,0 0 15,0 0-15,1 0 0,-1 0 0,0 0 16,0 0-16,-21 21 0,21 1 0,0-22 16,1 21-16,-22 0 0,0 0 15,21 0-15,-21 0 0,21 1 0,-21-1 16,0 0-16,0 0 15,0 0-15,0 0 16,-21-21 0,21-21-1,0 0 1,0 0-16,0 0 0,0 0 16,0-1-16,0 1 0,21-21 0,-21 21 15,21 0-15,0-1 0,0 1 16,-21 0-16,22 21 0,-1 0 0,21-21 15,-21 21-15,0 0 0,1 0 0,-1 21 16,0 0-16,0 0 16,-21 1-16,21-1 0,-21 0 15,0 0-15,0 0 0,0 0 0,0 1 16,0 20-16,0-21 0,-21-21 16,0 21-16,21 0 0,-21 1 0,21-1 15,21-21 16,0-21-31,0-1 0,0 1 0</inkml:trace>
  <inkml:trace contextRef="#ctx0" brushRef="#br1" timeOffset="-44581.88">8869 14245 0,'21'0'46,"-21"-21"-46,21 0 16,0 21-16,0 0 0,1-21 16,-1 21-16,-21-21 0,21 21 0,0-22 15,0 1-15,0 0 0,-21 0 16,0 0 0,-21 21-16,-21 0 15,21 0-15,0 21 0,-1 0 0,1-21 16,0 21-16,0 0 15,0 1-15,0-1 0,-1 0 0,22 0 16,0 0-16,0 0 0,0 1 0,0-1 16,0 0-16,0 0 0,0 0 15,22 0-15,-1-21 0,0 0 16,0 0-16,0 0 0,0 0 16,1 0-16,-1 0 0,0 0 15,0-21-15,0 0 0,0 21 0,1-21 16</inkml:trace>
  <inkml:trace contextRef="#ctx0" brushRef="#br1" timeOffset="-44019.2">9504 13949 0,'0'-21'16,"-21"21"-1,-1 0-15,22 21 16,-21 0-16,21 0 0,-21 0 15,21 1-15,0-1 0,0 0 0,0 0 16,0 0-16,-21 0 0,21 22 16,0-22-16,0 0 0,-21 0 15,21 0-15,0 1 16,21-22 0,0 0-16,0-22 15,-21 1-15,21 0 0,1 0 16,-22 0-16,0 0 0,21 21 0,0-22 15,-21 1-15,21 0 0,-21 0 16,0 42 15,0 0-15,0 0-16,0 1 0,0-1 0,0 0 16,0 0-16,0 0 0,21 0 15,0 1-15,1-22 16,-1 0-16,0 21 15,0-21-15,0 0 0,0 0 0,1 0 16,20-21-16,-21 21 0,0-22 0,0 22 16,1-21-16,-1 0 0,0 0 15,0 0-15,-21 0 0,0-1 0,0-20 16,0 21-16,0 0 0,0-22 0,0 22 16,0 0-16,-21 0 0,0 0 15,21 0-15,-21 21 16,21 21-1,0 0-15,0 0 16,0 0-16,0 0 16,0 1-16,0-1 0,0 0 15</inkml:trace>
  <inkml:trace contextRef="#ctx0" brushRef="#br1" timeOffset="-43626.43">10181 14076 0,'0'0'0,"0"-21"0,0 0 16,-21 21-1,0 0-15,0 0 0,-1 0 16,1 21-16,21 0 0,-21 0 16,21 0-16,-21 0 15,21 1-15,-21 20 0,21-21 0,0 0 16,0 0-16,0 1 0,0-1 0,0 0 15,0 0-15,21-21 16,0 0-16,0 0 0,0 0 16,1 0-16,-1 0 0,0 0 0,0-21 15,0 21-15,-21-21 0,21 0 0,1-1 16,-22 1-16,0 0 0,0 0 16,0 0-16,0 0 0,0-1 0,0 1 15,-22-21-15,1 21 0,0 0 16,0-1-16,0 22 15,0 0-15,21 22 16,0-1 0,0 0-16,0 0 15,0 0 1,21-21-16</inkml:trace>
  <inkml:trace contextRef="#ctx0" brushRef="#br1" timeOffset="-43262.56">10372 14076 0,'0'0'0,"0"-21"15,0 0-15,21 21 32,0 0-17,-21 21-15,21 0 0,-21 0 16,21 0-16,-21 0 0,21 1 15,-21-1-15,0 0 0,0 0 16,0 0-16,0 0 0,0 1 16,0-1-16,0-42 47,0-1-47,0 1 15,0 0-15,0 0 0,0 0 16,0 0-16,0-1 0,22 1 15,-22 0-15,21 21 0,-21-21 0,0 0 16,21 0-16,0-1 0,0 22 16,0 0-16,-21-21 15,22 21-15</inkml:trace>
  <inkml:trace contextRef="#ctx0" brushRef="#br1" timeOffset="-42746.91">10901 13822 0,'0'-21'16,"-21"21"0,-1 21-1,22 0-15,0 0 0,0 0 16,-21 1-16,21 20 0,0-21 0,0 0 16,0 0-16,0 22 0,0-22 15,0 0-15,-21 0 0,21 0 0,0 1 16,-21-1-16,21 0 0,0 0 0,0 0 15,0 0 1,21-42 15,-21 0-31,0 0 16,21 21-16,-21-21 0,0 0 16,0-1-16,0 1 0,0 0 0,0 0 15,0 0-15,21 21 16,-21-21-16,22 21 0,-1 0 15,0 0 1,0 0-16,0 0 16,0 0-1,-21 21 1,-21-21 0,0 0-16,0 0 0,21 21 15,-21-21-15,0 0 0,-1 21 0,1 0 16,21 0-16,0 1 15,0-1-15,0 0 16,21-21-16,-21 21 0,22-21 16,-1 0-16,0 0 0,-21 21 0,21-21 15,0 0-15,0 0 0,1 0 0,-1 0 16</inkml:trace>
  <inkml:trace contextRef="#ctx0" brushRef="#br1" timeOffset="-41798.46">12171 13589 0,'0'0'0,"0"-21"0,0 0 0,-21 21 15,-1 0-15,1 0 16,0 0-16,0 21 0,0 0 16,0 21-16,-1-20 0,1 20 0,0 0 15,21 1-15,0-1 0,-21 0 16,0 1-16,21-1 0,-21 0 0,21-21 15,-22 22-15,1-22 0,21 0 0,-21 0 16,0 0-16,21 1 0,-21-22 16,21 21-16,-21-21 15,21-21 1,0-1-16,0 1 0,0 0 16,0 0-16,0-21 0,0 20 0,0-20 15,0 21-15,0-21 0,0 20 0,0 1 16,21 0-16,-21 0 15,0 0-15,21 21 16,-21 21 0,21 0-16,-21 0 0,21 22 15,-21-22-15,0 0 0,21 0 0,1 21 16,-22-20-16,0-1 0,21 0 0,0 21 16,0-21-16,0 1 0,0-22 15,22 21-15,-22 0 0,21-21 0,1 0 16,-22 0-16,21 0 0,0 0 15,1 0-15,-22 0 0,21-21 0,1 0 16,-22-1-16,21 1 0,-21 0 0,0-21 16,1 21-16,-1-22 0,0 1 15,-21 0-15,0-1 0,0 1 16,0 0-16,0-22 0,0 22 0,-21-1 16,0 1-16,-22 0 0,22-1 0,-21 1 15,21 21-15,-22 0 0,1 0 16,21 21-16,-22 0 0,22 0 0,-21 0 15,21 0-15,0 0 0,-1 0 0,1 42 16,21-21-16,0 21 0,0-20 16,0 20-16,0 0 0,0 1 0,21-1 15,1-21-15,-1 21 0,0 1 16,0-22-16,0 0 0,22 21 0,-22-20 16,0-1-16,21-21 0,-21 21 15,1 0-15,20-21 0,-21 0 16,0 0-16,22 0 0,-22 0 0,0 0 15,0 0-15,0 0 0,0-21 0,1 0 16,-1 21-16</inkml:trace>
  <inkml:trace contextRef="#ctx0" brushRef="#br1" timeOffset="-40835.01">12806 13928 0,'0'84'31,"0"-62"-31,21-22 15,0 0 1,0 0-16,22 0 16,-22-22-16,0 1 0,0 21 0,0-21 15,0 0-15,1 0 0,-1 0 16,-21-1-16,21 1 0,-21 0 0,0 0 16,0 0-16,-21 0 0,0 21 0,-1 0 15,1 0-15,0 0 0,0 0 16,0 0-16,0 0 0,-22 0 0,22 21 15,21 0-15,-21 0 0,21 0 0,-21 0 16,21 1-16,0-1 16,0 0-16,0 21 0,0-21 0,21 1 0,0-22 15,0 21-15,-21 0 0,43 0 16,-22-21-16,0 21 0,0-21 16,0 0-16,0 0 0,22 0 0,-22 0 15,0 0-15,21 0 0,-20 0 0,-1 0 16,0-21-16,21 21 0,-21-21 0,1 0 15,-1 0-15,-21-1 0,21 22 16,-21-21-16,21 0 0,-21 0 0,0 0 16,0 0-16,0-1 0,0 1 15,0 42 17,0 1-32,0-1 0,0 0 0,0 0 15,0 0-15,0 0 0,0 22 16,21-22-16,-21 0 0,0 0 0,0 0 15,21 1-15,-21-1 0,0 0 16,22-21-16,-1 0 16,0 0-16,0 0 0,0 0 15,0-21-15,1 0 0,-1-1 16,0 1-16,0 0 0,0 0 16,0 0-16,1 0 0,-22-22 0,21 22 15,0 0-15,-21 0 0,0 0 16,0-1-16,21 22 0,-21-21 15,0 42 1,0 1 0,0-1-16,-21-21 0,21 21 15,0 0-15,0 0 0,0 0 0,-21 1 16,21-1-16,0 0 0,0 0 16,0 0-16,21-21 15,0 0-15,0 0 0,0 0 16,22 0-16,-22 0 0,21 0 0,-21 0 15,22 0-15,-1 0 0,-21-21 16,22 21-16,-22-21 0,0 0 16,0 0-16,0-1 0,-21 1 0,0 0 15,0 0-15,0 0 0,0 0 16,0-1-16,-21 22 16,0 0-16,0 0 0,0 0 15,-1 22-15,1-22 0,21 21 16,-21 0-16,0 0 0,21 0 0,-21-21 15,21 21-15,0 1 0,0-1 0,0 0 16,0 0-16,0 0 0,21-21 16,0 21-16,0-21 0,0 0 15,1 22-15,-1-22 0,0 0 16,21 0-16,-21 0 0,1 0 16,20 0-16,-21-22 0,0 1 15,0 21-15,1-21 0,20 0 0,-21 0 16</inkml:trace>
  <inkml:trace contextRef="#ctx0" brushRef="#br1" timeOffset="-40582.15">14563 13589 0,'0'-21'15,"0"42"-15,0-84 0,0 41 0,0 1 0,0 0 16,0 0-16,-22 21 16,1 21-1,0-21-15,0 42 0,21-20 0,-21-1 16,0 21-16,21 0 15,-22 1-15,1-1 0,21 0 0,-21 1 16,21-1-16,-21-21 0,0 22 0,21-1 16,0-21-16,0 0 0,0 0 15,0 1-15,0-1 0,0 0 0,0 0 16,0 0-16,21-21 16,0 0-16,0 0 0,0 0 15,1 0-15,-1 0 0,0-21 16</inkml:trace>
  <inkml:trace contextRef="#ctx0" brushRef="#br1" timeOffset="-40250.34">14668 13928 0,'0'0'0,"-21"0"16,0 0 0,0 21-16,21 0 0,-21 0 15,21 0-15,-21 1 0,21-1 0,-22 0 16,22 0-16,0 0 0,0 0 15,0 1-15,22-22 16,-1 0-16,0 0 0,0 0 16,0 0-16,0 0 0,1 0 0,-1 0 15,0 0-15,-21-22 0,21 22 16,0-21-16,-21 0 0,0 0 0,0 0 16,0 0-16,0-1 0,0 1 15,0 0-15,0 0 0,-21 21 16,21-21-16,-21 0 0,0 21 0,0 0 15,-1 0-15,1 0 0,0 21 16,21 0-16,0 0 16,0 0-16,0 0 15,21-21-15,0 22 0,1-22 16,-1 0-16</inkml:trace>
  <inkml:trace contextRef="#ctx0" brushRef="#br1" timeOffset="-39958.51">15113 13907 0,'-85'-64'31,"64"64"-31,0 0 16,21 21-16,0 0 16,-21 1-16,21 20 0,0-21 15,0 0-15,0 22 0,0-22 0,0 0 16,0 21-16,-21 1 0,21-22 0,0 21 15,0-21-15,0 22 0,-22-1 16,22-21-16,-21 21 0,21-20 0,-21 20 16,21-21-16,0 0 0,-21 0 15,21 1-15,-21-1 0,21 0 16,0-42 0,0 0-1,21-1-15,0 1 0,-21-21 16</inkml:trace>
  <inkml:trace contextRef="#ctx0" brushRef="#br1" timeOffset="-39662.68">15007 13949 0,'0'-21'16,"0"42"-16,0-63 0,0 20 0,0 1 16,0 0-16,0 0 15,21 21-15,0 0 0,1 0 16,-1 0-16,0 0 15,21 0-15,-21 0 0,1 21 0,-1 0 16,0-21-16,0 21 0,0 1 0,-21-1 16,0 0-16,0 0 15,0 0-15,-21-21 0,-21 21 0,21-21 16,-22 0-16,22 22 0,-21-22 0,-1 0 16,22 0-16,-21 0 0,21 0 15,0 0-15,-1 0 0,44 0 47,-1 0-47,21 0 0,-21 0 0,0 0 16</inkml:trace>
  <inkml:trace contextRef="#ctx0" brushRef="#br1" timeOffset="-38174.54">15409 13864 0,'0'0'0,"0"-21"31,0 0-31,0 42 16,0 0 0,0 0-16,0 1 0,0-1 15,0 0-15,0 0 0,0 0 16,0 0-16,0 1 0,0-1 16,0 0-16,0 0 0,-21 0 15,21 0 1,0-42 15,0 0-15,0 0-16,0 0 0,0 0 0,0-1 15,0 1-15,0 0 0,0 0 16,0 0-16,21 0 0,0 21 16,-21-22-16,22 22 0,-1 0 15,0 0 1,-21 22-1,0-1-15,0 0 0,0 0 16,0 0-16,0 0 0,0 1 16,0-1-16,0 0 15,21-21 1,0 0 0,-21-21-1,21 0-15,-21-1 16,22 22-16,-22-21 0,0 0 0,21 0 15,0 0-15,-21 0 0,21-1 0,0 1 16,0 0-16,-21 0 0,22 21 16,-1 0-16,-21 21 31,0 0-31,0 0 0,0 1 16,0-1-16,0 0 0,0 0 0,0 0 15,0 0-15,0 1 0,0-1 16,0 0-16,0 0 0,21-21 15,-21 21-15,21-21 0,0 0 0,-21 21 16,21-21-16,1 0 16,-1 0-16,0 0 0,0 0 15,0 0-15,0-21 0,1 0 0,-1 21 16,0-21-16,-21 0 0,21 0 0,0-1 16,-21 1-16,21 0 0,-21 0 15,0 0-15,0 0 0,0-1 0,0 1 16,-21 21-1,0 21 1,21 1-16,0-1 16,0 0-16,0 0 0,0 0 0,0 0 15,0 1-15,0-1 0,0 0 16,0 0 0,21-21-16,0 21 0,1-21 15,20 0-15,-21 0 0,0 0 0,0 0 16,22 0-16,-22 0 0,0 0 15,0 0-15,0-21 0,1 0 0,-1 21 16,0-21-16,-21 0 0,21-1 0,-21 1 16,21 0-16,-21 0 0,0 0 15,-21 21 1,0 21 0,21 0-1,0 0-15,-21-21 0,21 21 0,0 1 16,-21-1-16,21 0 15,0-42 32,0 0-31,21 21-16,0-22 0,0 1 16,-21 0-16,21 21 0,0-21 0,-21 0 15,22 21-15,-1 0 0,0 0 31,-21 21-31,0 0 16,21 0-16,-21 0 16,0 1-16,21-1 15,0-21-15,1 21 16,-1-21-16,0 0 0,0 0 16,0 0-16,0 0 0,1 0 15,-1-21 1,0 21-16,-21-21 0,0-1 0,21 1 15,-21 0-15,21 0 0,-21 0 0,0-22 16,0 22-16,21-21 0,-21 0 16,22-1-16,-22 1 0,0 0 15,21 20-15,-21-20 0,21 21 0,-21-21 16,0 20-16,0 1 0,0 42 31,-21 1-15,0-1-16,21 21 0,-22-21 15,22 0-15,0 22 0,-21-1 0,21-21 16,-21 22-16,21-22 0,-21 21 0,21-21 16,0 22-16,0-22 0,0 0 15,0 0-15,0 0 0,0 0 0,0 1 16,21-22-16,0 0 16,0 0-16,1 0 15,-1 0-15,0 0 0,0 0 16,0 0-16,0 0 0,-21-22 15,22 1-15,-1 0 16</inkml:trace>
  <inkml:trace contextRef="#ctx0" brushRef="#br1" timeOffset="-37865.71">16658 13758 0,'0'0'0,"-21"0"16,0 0-16,21-21 0,0 0 16,21 21-1,0 0-15,21-21 0,-20 21 16,-1-21-16,21 21 0,0 0 0,-20-21 16,20 21-16,0 0 0,1 0 0,-22 0 15,21 0-15,0 0 0,-20-22 16,-1 22-16,0 0 0,0 0 0,0 0 15,0 0-15,-21-21 32,-21 21-17,0 0-15,0 0 16,0 0 0</inkml:trace>
  <inkml:trace contextRef="#ctx0" brushRef="#br1" timeOffset="-35954.58">10520 14499 0,'0'0'0,"-21"0"31,21 21 32,0-42 15,0 0-63,0 0 1,0 0-16,0 0 16,0-1-1,0 1-15,0 0 31,0 0-31,-22 21 16,22-21 15,-21 21-31,0 0 16,21 21 0,0 0-16,0 0 0,0 0 15,-21 1-15,21-1 0,0 21 16,0-21-16,0 0 0,0 22 15,0-22-15,0 0 0,0 21 0,0-20 16,0-1-16,0 0 0,0 0 0,0 0 16,0 0-16,0 1 15,0-1-15,0 0 0,0 0 0,0 0 16,0 0-16,-21-21 31,0 0-15,-1 0-1,1 0-15,21-21 0,-21 21 16,0-21-16,0 0 0,21 0 0,-21 21 16,-1-21-16,1-1 0,21 1 0,0 0 15,-21 0-15,21 0 0,-21 21 16,21-21-16,0-1 0,-21 22 0,21-21 16,0 42 15,0 1-31,0-1 0,21 0 15,-21 0-15,21 0 16,-21 0-16,0 1 0,0-1 0,21 0 16,-21 0-16,21 0 0,-21 0 0,0 1 15,0-1-15,22-21 16,-1 21-16,0-21 16,0 0-16,0 0 15,0 0-15,1-21 0,-1 0 16,0-1-16,0 22 0,0-21 15,0 0-15,1 0 0,-1 0 0,-21 0 16,21 21-16,0-22 0,0 1 16,0 0-16,1 21 15,-22 21 32,0 0-47,-22 1 16</inkml:trace>
  <inkml:trace contextRef="#ctx0" brushRef="#br1" timeOffset="-35134.63">6435 15261 0,'-22'0'15,"44"0"-15,-65 0 0,22 0 0,0 0 0,0-21 16,0 21-16,-1 0 0,22-21 31,22 21-31,20 0 0,-21-21 16,0 21-16,22 0 0,-22 0 16,21 0-16,0-21 0,1 21 0,-22 0 15,21 0-15,1 0 0,-22 0 16,0 0-16,21 0 0,-21 0 15,-21 21 1,-21-21 0,0 21-16,0-21 0,0 0 0,-22 0 15,22 21-15,-21-21 0,21 0 0</inkml:trace>
  <inkml:trace contextRef="#ctx0" brushRef="#br1" timeOffset="-34910.75">6477 15261 0,'-42'21'31,"42"1"-31,-22-1 0,22 21 16,-21-21-16,21 22 0,-21-22 15,21 21-15,0 0 0,0 1 0,-21-22 16,21 21-16,0-21 0,-21 22 16,21-22-16,0 0 0,0 0 0,0 0 15,0 1-15,21-22 31,0 0-15,0-22-16,0 1 0,1 0 16</inkml:trace>
  <inkml:trace contextRef="#ctx0" brushRef="#br1" timeOffset="-34357.84">6689 15621 0,'0'21'16,"21"-21"15,0 0-15,0 0-16,0 0 0,0 0 0,1 0 15,-1 0-15,0 0 0,0-21 16,0 21-16,-21-21 0,0 0 0,21 21 16,-21-21-16,0-1 15,0 1-15,-21 21 16,0 0-1,0 21-15,0 1 0,0-1 16,-22 0-16,22 0 0,0 21 0,0-20 16,21-1-16,0 0 0,0 0 0,0 0 15,0 0-15,0 1 0,0-1 16,21 0-16,0-21 0,0 0 0,0 0 16,1 0-16,-1 0 0,0 0 0,0 0 15,0-21-15,0 0 0,22 21 16,-22-22-16,0 1 0,0 0 0,22 0 15,-22 0-15,0-22 0,0 22 16,0 0-16,0 0 0,1 0 16,-1 21-16,0 0 15,0 0-15,-21 21 16,0 0-16,0 0 0,0 0 16,0 1-16,0-1 0,0 0 0,0 0 15,0 0-15,0 0 0,0 1 16,0-1-16,0 0 15,-21-21-15,0 0 16,0 0-16,-1 0 16,1 0-16,0 0 15,21-21-15,0 0 16,0-1-16,0 1 16,0 0-16,0 0 0</inkml:trace>
  <inkml:trace contextRef="#ctx0" brushRef="#br1" timeOffset="-34114.93">7599 15198 0,'0'0'0,"-21"21"31,21 0-31,-22 0 0,1 0 16,21 22-16,0-22 0,-21 21 0,21 1 15,-21-1-15,21-21 16,-21 21-16,21 1 0,0-22 0,-21 21 15,21-21-15,-22 22 0,22-22 0,0 0 16,0 0-16,0 0 0,0 1 16,22-22-1,-1 0-15,0 0 0,0 0 0,-21-22 16,21 22-16,0-21 0,-21 0 16</inkml:trace>
  <inkml:trace contextRef="#ctx0" brushRef="#br1" timeOffset="-33906.02">7302 15473 0,'-21'0'0,"42"0"0,-42 21 31,42-21-31,1 0 0,-1 0 0,21 0 16,-21 0-16,22 0 0,-22 0 15,21-21-15,0 21 0,-20 0 0,-1-21 16,21 21-16,-21 0 0,0 0 15,-21-21-15,0-1 16</inkml:trace>
  <inkml:trace contextRef="#ctx0" brushRef="#br1" timeOffset="-32010.4">8382 15409 0,'0'0'0,"-21"0"31,21-21-15,0 0-16,21 0 15,0 0-15,-21 0 0,21 21 16,0-22-16,-21 1 16,0 0-16,22 0 0,-22 0 0,0 0 0,0-1 15,-22 1 1,1 21-16,0 0 0,0 0 0,0 0 16,0 0-16,-1 0 0,1 0 0,0 0 15,0 21-15,21 1 0,0-1 16,0 21-16,0-21 0,0 22 0,0-22 15,0 21-15,0-21 0,0 22 16,21-22-16,0 0 0,0 21 0,1-21 16,-1 1-16,0-1 0,0 0 0,-21 0 15,21 0-15,0 0 0,-21 1 16,0-1-16,0 0 16,-21-21-16,0 21 0,0-21 15,0 21-15,-22-21 0,22 0 16,-21 0-16,21 0 0,-22 0 0,22 0 15,-21 0-15,21-21 0,0 0 16,-1 0-16,1 0 0,0-1 0,0 1 16,21 0-16,0 0 0,0-21 0,0 20 15,0 1-15,0 0 0,0 0 16,0 0-16,21 21 16,0 21-1,-21 0-15,21 0 0,1 0 16,-1 1-16,0-1 0,0 0 0,0 0 15,0 0-15,1 0 0,-1 1 16,0-1-16,-21 0 0,21 0 0,0-21 16,0 21-16,1-21 0,-1 0 15,0 0-15,0 0 16,0 0-16,0 0 0,1 0 0,20 0 16,-21 0-16,0-21 0,22 0 0,-22 0 15,0 0-15,21-1 0,-21 1 16,1 0-16,20 0 0,-21 0 0,0 0 15,0-1-15,1 1 0,-22 0 16,21 0-16,0 21 0,0 0 16,-21 21 15,0 0-31,0 0 16,0 1-16,0-1 15,21-21 16,-21-21-15,0-1-16,0 1 16,0 0-16,0 0 0,0 0 15,0 0 1,-21 21-16,0 0 16,0 0-16,21 21 15,-21 0-15,-1-21 0,1 21 16,21 0-16,0 0 0,-21 1 0,0-1 15,21 21-15,-21-21 0,21 0 16,0 1-16,0-1 0,0 0 0,0 0 16,0 0-16,0 0 0,21 1 0,21-1 15,-21-21-15,1 0 16,-1 0-16,21 0 0,-21 0 0,22 0 16,-22 0-16,21-21 0,0-1 0,-20 22 15,20-21-15,0 0 0,-21 0 16,1 0-16,-1 0 0,0-1 15,0-20-15,-21 21 0,0 0 0,0 0 16,0-1-16,-21 22 16,0 0-16,0 0 0,-1 0 15,1 0-15,0 0 0,21 22 16,0-1-16,0 0 16,0 0-16,21 0 15,0-21-15,1 21 0,-1 1 16,0-22-16,0 0 0,-21 21 15,21-21-15,0 0 0,-21 21 0,22-21 16,-22 21-16,21 0 16,0-21-1,-21 21 1,21-21-16,0 0 16,0 0-16,1 0 15,-22-21-15,21 21 0,0-21 0,0 21 16,0-21-16,0 21 0,-21-21 0,22 0 15,-1-1-15,0 22 0,0-21 16,-21 0-16,0 0 0,21 0 16,-21 42 15,-21 0-15,21 0-16,-21 0 15,21 1-15,-21-1 0,21 0 16,0 0-16,0 0 0,0 0 0,0 1 15,21-22-15,0 0 0,0 0 16,0 0-16,1 0 0,-1 0 16,0 0-16,21 0 0,1-22 0,-22 22 15,21-21-15,-21 0 0,22 0 0,-22 0 16,21 21-16,-21-21 0,0-1 16,-21 1-16,0 0 0,22 0 0,-22 0 15,0 0-15,0 42 47,-22-21-47,22 21 0,0 0 0,-21 21 16,21-20-16,-21-1 0,0 0 15,21 21-15,-21-21 0,21 22 0,0-1 16,-21 0-16,-1 1 0,22-1 0,-21 0 16,21 1-16,0-22 0,-21 21 15,21 1-15,0-22 0,0 21 0,0-21 16,0 0-16,0 1 0,0-1 15,21-21 1,0-21-16,1-1 16,-1 1-16,-21 0 0,0 0 15,21 0-15,0-22 0</inkml:trace>
  <inkml:trace contextRef="#ctx0" brushRef="#br1" timeOffset="-31726.09">10160 15579 0,'0'0'0,"-21"-21"0,21-1 16,0 1-16,21 0 16,0 21-16,0 0 15,0-21-15,1 21 0,-1 0 0,21 0 16,-21 0-16,0 0 0,22 21 16,-22 0-16,0-21 0,-21 21 15,0 1-15,0-1 0,0 0 0,0 0 16,0 0-16,0 0 0,-21 1 0,0-1 15,-22 0-15,22 0 0,-21-21 16,21 21-16,0 0 0,-22-21 0,22 0 16,0 22-16,0-22 0,0 0 15,42 0 1,0-22-16,0 1 16,0 21-16,0-21 0,1 0 0</inkml:trace>
  <inkml:trace contextRef="#ctx0" brushRef="#br1" timeOffset="-31446">10774 15219 0,'0'-21'0,"0"42"0,0-63 16,0 20-16,-21 44 16,-1-1-1,22 0-15,-21 21 0,0-21 16,0 22-16,21-1 0,-21 0 0,0-20 15,-1 20-15,1 0 0,21 1 16,-21-1-16,21-21 0,-21 21 16,21-20-16,0-1 0,0 21 0,0-21 15,0 0-15,21 1 0,0-22 16,0 0-16,22 0 16,-22 0-16,0 0 0,0 0 0,22 0 15,-22 0-15,0-22 0,21 22 0,-21-21 16,1 0-16,-1 0 0</inkml:trace>
  <inkml:trace contextRef="#ctx0" brushRef="#br1" timeOffset="-31227.13">10626 15431 0,'21'0'16,"0"0"-1,0 0-15,0 0 0,22 0 0,-22 0 16,0 0-16,21 0 0,-21 0 16,22 0-16,-22-22 0,21 22 0,-21 0 15,1-21-15,-1 0 0,-21 0 16,0 0 0,-21 21-16,-1 0 0</inkml:trace>
  <inkml:trace contextRef="#ctx0" brushRef="#br1" timeOffset="-31046.23">9821 15304 0,'-21'21'0,"42"-42"0,-63 42 16,42 0-1,21-21 16,0 0-15,0 0-16</inkml:trace>
  <inkml:trace contextRef="#ctx0" brushRef="#br1" timeOffset="-28738.54">11896 15346 0,'0'0'0,"21"-21"15,-21 0-15,21-1 16,0 1-16,-21 0 16,21 0-16,0 0 0,-21 0 0,22 21 15,-22-22-15,0 1 0,0 42 32,0 1-32,0-1 0,0 0 15,0 21-15,-22 1 0,22-1 16,-21-21-16,0 21 0,0 1 0,0-1 15,0 0-15,-1-20 0,1 20 0,0-21 16,0 0-16,-21 0 0,20 1 16,1-1-16,0-21 15,21-21 1,21-1 0,0 1-16,1 0 0,-1 0 15,-21 0-15,21 0 0,0 21 16,0-22-16,-21 1 0,21 0 0,1 21 15,-22-21-15,21 21 32,-21 21-32,21 0 0,-21 0 15,21 1-15,0-1 0,0 0 16,-21 0-16,22 0 16,-1-21-16,0 21 0,-21 1 0,21-22 15,0 21-15,0-21 0,22 0 0,-22 0 16,0 0-16,21 0 0,-20 0 15,20 0-15,0 0 0,-21 0 0,22-21 16,-1-1-16,0 1 0,1 0 0,-1 0 16,-21 0-16,0-22 0,22 1 15,-43 21-15,21-43 0,-21 22 0,0 0 16,0-1-16,0-20 0,0 21 0,0-1 16,-21 1-16,0 0 0,-1 20 15,-20-20-15,21 21 0,0 0 0,-22 0 16,1 21-16,21 0 0,-21 0 15,-1 0-15,1 0 0,0 0 16,-1 21-16,22 0 0,-21 0 0,21 21 16,-1-20-16,1 20 0,0 0 15,21 22-15,0-22 0,0 0 0,0 1 16,0-1-16,21 0 0,0 1 0,1-1 16,20-21-16,0 22 0,-21-22 15,22 0-15,-1 0 0,0 0 0,22 0 16,-22-21-16,22 0 0,-22 0 0,22 0 15,-1 0-15,1 0 0,-1-21 16,1 21-16,-22-21 0,21 0 16,-20 0-16,-1 0 0,0-1 0,-20 1 15,-1 0-15,0 0 0,-21-21 16,0 20-16,0 1 0,0 0 0,0 0 16,0 0-16,-21 0 0,0 21 15,-1 0-15,1 0 0,0 0 16,0 0-16,0 21 0,0 0 0,21 0 15,-22 0-15,1 22 0,21-22 16,-21 0-16,21 21 0,0-21 0,0 1 16,0-1-16,0 0 0,0 0 0,0 0 15,21 0-15,0-21 0,1 0 16,-1 22-16,0-22 0,21 0 16,-21 0-16,1 0 0,20 0 0,-21 0 15,21-22-15,-20 1 0,-1 21 16,0-21-16,0 0 0,0 0 0,0 0 15,1 21-15,-1-22 0,-21 1 0,0 0 16,21 0-16,-21 0 0,21 21 16,-21-21-16,0 42 15,0 0 1,0 0-16,0 0 16,0 0-16,0 1 0,0-1 0,0 0 15,0 0-15,0 0 16,0 0-16,0 1 15,21-22-15,0 0 16,22 0-16,-22 0 0,0 0 16,21-22-16,-20 1 0,-1 0 0,21 21 15,-21-21-15,0 0 0,1 0 16,-1-22-16,0 22 0,0 0 0,0 0 16,-21 0-16,21-1 0,-21 44 46,0-1-46,-21 0 0,21 0 16,0 0-16,0 0 16,-21 1-16,21-1 0,0 0 0,0 0 15,0 0-15,0 0 0,0 1 16,0-1-16,21-21 0,22 21 16,-22-21-16,0 0 0,0 0 15,0 0-15,22 0 0,-1 0 0,-21 0 16,21-21-16,-20 21 0,20-21 15,-21-1-15,21 1 0,-20 0 0,-1 0 16,0 0-16,0 0 0,-21-1 0,0 1 16,0 0-16,0 0 15,-21 21-15,0 0 16,0 0-16,-1 0 0,1 0 16,0 21-16,21 0 0,0 0 15,-21 1-15,21-1 0,0 0 16,0 0-16,0 0 0,0 0 0,21-21 15,-21 22-15,21-1 0,0-21 16,22 0-16,-22 0 0,21 0 0,-21 0 16,22 0-16,-1 0 0,0 0 0,1 0 15,-22-21-15,21-1 0,-21 1 0,22 0 16,-22 0-16,0 0 0,0-22 16,0 22-16,1-21 0,-1 0 0,-21-1 15,0 22-15,0-21 0,0-1 0,0 22 16,0-21-16,0 21 15,0 0-15,0 42 16,-21 0-16,21 0 16,0 0-16,-22 0 0,22 22 15,-21-1-15,0-21 0,21 22 0,0-1 16,0 0-16,-21 1 0,21-22 0,-21 21 16,21-21-16,0 0 0,0 22 15,0-22-15,0 0 0,0 0 16,21 0-16,0-21 0,0 0 0,0 0 15,1 0-15,-1 0 0,0 0 16,0 0-16,0-21 0,0 0 0,1 21 16,-1-21-16,0 0 0,0 0 15,0-1-15,0 1 0,1 0 16,-1 0-16,-21 0 0,0 0 16,0 42-1,0 0 1,0 0-16,0 0 0,-21-21 15,21 21-15,0 1 0,0-1 0,0 0 16,21 0 0,0-21-16,0 0 15,0 0-15,0 0 0,22 0 0,-22 0 16,0-21-16,0 21 0,0-21 0,1 0 16,-1 21-16,-21-22 15,0 1-15,0 0 0,0 0 0,0 0 16,0 0-16,0-1 0,-21 1 0,-1 0 15,1 21-15,0 0 0,0 0 16,-21 0-16,20 0 0,1 0 0,0 0 16,0 0-16,21 21 0,-21 0 0,0 1 15,21-1-15,-22-21 0,22 21 16,0 0-16</inkml:trace>
  <inkml:trace contextRef="#ctx0" brushRef="#br1" timeOffset="-28262.31">15727 15558 0,'0'0'0,"0"-22"0,0 1 16,0 42-1,-21 1 1,21-1-16,-22 21 0,22-21 16,-21 22-16,21-22 0,0 21 0,0 0 15,-21 1-15,21-1 0,0 0 16,-21 1-16,21-22 0,0 21 0,0-21 16,0 22-16,0-22 0,-21 0 15,21 0-15,0 0 0,0-42 47,0 0-47,0 0 16,0 0-16,0-22 0,0 22 0,0-21 15,0 0-15,21 20 0</inkml:trace>
  <inkml:trace contextRef="#ctx0" brushRef="#br1" timeOffset="-28006.46">15621 15600 0,'0'-21'0,"0"127"0,0-191 0,0 43 0,0 20 16,21 22-1,0-21-15,0 21 0,1 0 16,-1 0-16,0 0 0,0-21 0,0 21 16,0 0-16,1 0 0,20 0 15,-21 0-15,0 0 0,0 21 0,-21 0 16,0 1-16,0-1 16,0 0-16,-21 0 0,0 0 0,0-21 15,-21 21-15,20 1 0,-20-1 0,21-21 16,0 21-16,0-21 0,-1 0 15,1 21-15,0-21 0,42 0 32,0 0-32,1 0 15,-1-21-15,0 0 0,0 21 0,0-21 16</inkml:trace>
  <inkml:trace contextRef="#ctx0" brushRef="#br1" timeOffset="-26626.39">16129 15515 0,'0'0'0,"0"21"31,0 1-15,0-1-16,-21-21 0,0 21 0,21 0 15,-22 0-15,22 0 0,-21 1 16,21-1-16,0 0 0,0 0 16,-21 0-16,21-42 46,0 0-30,0 0-16,0 0 0,21-1 16,-21 1-16,21-21 0,1 21 0,-1 0 15,-21-1-15,21 1 0,0 0 0,0 21 16,0 0-16,1 0 16,-22 21-16,0 0 15,0 1-15,0-1 0,0 0 16,0 0-16,21 0 15,-21 0-15,0 1 0,21-1 16,0 0-16,-21 0 16,21-21-16,0 0 0,-21 21 15,22-21-15,-1 0 0,0 0 16,0 0-16,0 0 0,0 0 0,1-21 16,-1 21-16,-21-21 0,42 0 15,-42 0-15,21-1 0,0 1 0,1 0 16,-1 0-16,0 0 0,0 0 0,-21-1 15,0 1-15,-21 21 32,21 21-17,-21 1-15,21-1 0,-21-21 16,21 21-16,-22 0 0,22 0 0,0 0 16,0 1-16,0-1 0,0 0 0,0 0 15,43 0-15,-22-21 16,0 21-16,21-21 0,-20 0 15,-1 0-15,0 0 0,21 0 0,-21 0 16,22 0-16,-22-21 0,21 0 16,-21 21-16,1-21 0,-1 0 0,0 0 15,0-1-15,0 1 0,-21 0 16,0 0-16,0 0 0,0 0 16,0-1-16,0 1 0,-21 21 15,0 0-15,0 0 16,0 21-16,-1 1 15,1-1-15,21 0 0,-21 0 0,21 0 16,0 0-16,0 1 0,0-1 0,0 0 16,0 0-16,21 0 15,0-21-15,1 0 0,-1 0 0,0 0 16,0 0-16,0 0 0,0 0 0,1 0 16,20-21-16,-21 21 0,0-21 15,0 0-15,1 21 0,-1-21 0,-21-1 16,21 1-16,-21 0 0,21 0 15,-21 0-15,0 42 32,-21 0-17,21 0-15,0 0 0,0 1 16,-21-22-16,21 21 0,0 0 0,-21-21 16,21 21-16,0 0 15,21-21 1,0 0-16,0 0 15,0 0-15,-21-21 0,21 21 0,1-21 16,-1 0-16,0 0 0,0-1 16,0 1-16,0 0 15,1 0-15,-1 0 0,0 0 0,0 21 16,-21 21 0,0 0-16,0 0 15,0 0-15,0 0 0,21 1 16,0-22-1,1 21-15,-1-21 0,0 0 16,0 0-16,21 0 0,-20 0 0,-1 0 16,0 0-16,0 0 0,-21-21 15,21 21-15,0-22 0,-21 1 0,22 0 16,-22 0-16,0 0 0,0 0 16,0-22-16,21 1 0,-21 0 15,21-1-15,-21-20 0,0-1 0,0 1 16,0 20-16,21-20 0,-21 21 0,0-1 15,21 1-15,-21 21 0,0 0 16,0 42 0,0 0-16,-21 21 15,0 1-15,0-1 0,21 0 16,-21 22-16,-1-22 0,22 22 0,0-22 16,-21 21-16,21-20 0,-21-1 0,21 0 15,0-20-15,0 20 0,0-21 16,0 0-16,0 0 0,0 1 15,0-1-15,21-21 0,0 0 0,1 0 16,-1 0-16,0 0 16,0 0-16,0 0 0,0-21 15,1-1-15,-1 1 0,-21 0 0,21 0 16,0 0-16</inkml:trace>
  <inkml:trace contextRef="#ctx0" brushRef="#br1" timeOffset="-26374.54">17738 15346 0,'0'0'0,"-22"0"0,44 0 31,-1 0-15,0 0-16,21 0 0,-21 0 16,1 0-16,20 0 0,-21 0 0,21 0 15,1 0-15,-1 0 0,0 0 16,22 0-16,-22 0 0,1 0 0,-1 0 15,0 0-15,1 0 0,-22 0 0,0 0 16,0 0-16,-21-21 16,-21 21-1,0 0-15,-22 0 0,1 0 16,0 0-16</inkml:trace>
  <inkml:trace contextRef="#ctx0" brushRef="#br1" timeOffset="-25354.79">10562 15981 0,'0'0'15,"0"-21"-15,0 0 16,0-1-16,0 1 31,-21 42-15,21 1 0,0-1-16,0 0 0,0 0 0,0 0 15,-21 22-15,21-1 0,0-21 16,-21 21-16,21 1 0,0-22 0,-22 21 15,22 1-15,-21-22 0,21 0 16,0 0-16,-21 0 0,21 0 16,-21 1-16,0-1 0,0-21 47,21-21-47,-22 21 0,22-22 0,0 1 15,0 0-15,0 0 0,-21 0 16,21 0-16,0-1 0,-21 1 0,21 0 15,0 0-15,0 42 32,0 0-32,0 0 0,0 1 0,0-1 15,0 0-15,-21 0 16,21 0-16,0 0 0,0 1 16,0-1-1,21-21 1,0 0-16,0 0 0,1 0 0,-1-21 15,0 21-15,0-22 0,0 1 0,0 21 16,1-21-16,-1 0 0,0 0 16,0-22-16,0 22 0,0 0 0,1 0 15,-1 21-15,-21-21 0,-21 42 32</inkml:trace>
  <inkml:trace contextRef="#ctx0" brushRef="#br1" timeOffset="-24862.93">8340 16701 0,'0'-22'0,"0"44"0,0-86 0,0 43 0,0 0 0,0 0 16,0-1 0,0 1-16,21 42 31,-21 1-31,0-1 0,0 21 16,0 0-16,0 1 0,0-1 0,0 0 15,0 1-15,0-1 0,0 0 16,-21 1-16,21-1 0,-22-21 0,22 22 15,-21-22-15,21 0 0,-21 0 16,21 0-16,0 0 0,0-42 47,-21 21-47,21-21 0,0 0 16</inkml:trace>
  <inkml:trace contextRef="#ctx0" brushRef="#br1" timeOffset="-24438.98">8255 16701 0,'0'0'0,"0"-22"0,0-62 32,0 63-32,21-1 0,0 22 15,-21-21-15,21 21 0,1-21 0,-1 21 16,0 0-16,0 0 0,0-21 16,22 21-16,-22 0 0,21 0 0,0 0 15,1 21-15,-22 0 0,21 0 0,-21 1 16,1-1-16,-22 21 15,0-21-15,0 22 0,0-22 0,-22 21 16,1 0-16,0-20 0,-21-1 16,-1 21-16,1-21 0,0 0 0,-1 1 15,1-1-15,0-21 0,21 21 16,-1-21-16,1 0 0,0 0 0,0 0 16,21-21-16,0 0 15,21 21 1,0 0-16,0 0 15,1 21-15,-1 0 16,0 0-16,0 0 0,0 0 16,0 1-16,1-1 0,-1 0 0,0 0 15,0 0-15,0-21 0,0 21 16,1-21-16,-1 0 0,0 0 0,21 0 16,-21 0-16,1 0 0,-1 0 15,0 0-15,0 0 0,0 0 0,-21-21 16,0 0-16,21 21 0,-21-21 15,22 0-15</inkml:trace>
  <inkml:trace contextRef="#ctx0" brushRef="#br1" timeOffset="-23499.31">8932 16933 0,'21'0'16,"1"0"-16,-1 0 15,0-21-15,0 21 0,0-21 16,0 21-16,1-21 0,-1 0 16,-21 0-16,21-1 0,-21 1 15,0 0-15,0 0 16,-21 21-16,0 0 0,-1 0 16,1 21-16,0 0 15,0 0-15,0 1 0,21-1 0,-21 21 16,21-21-16,-22 22 15,22-22-15,0 21 0,0-21 0,0 0 16,0 1-16,0-1 0,0 0 0,22 0 16,-1 0-16,0-21 0,0 0 15,0 0-15,0 0 0,22 0 0,-22 0 16,0 0-16,0 0 0,0 0 16,1-21-16,-1 0 0,21 21 0,-21-21 15,0 0-15,1-22 0,-1 22 16,-21 0-16,21-21 0,0 20 0,-21-20 15,21 21-15,-21 0 0,0 0 0,0 42 47,0 0-47,0 0 0,0 0 0,0 0 16,0 1-16,0-1 0,0 21 16,0-21-16,0 0 0,0 1 0,0-1 15,0 0-15,0 0 0,0 0 16,0 0-16,21-21 0,1 0 15,-1 0-15,0 0 16,0 0-16,0 0 0,0-21 0,1 21 16,20-21-16,-21 0 0,0 0 0,0 0 15,1-1-15,-1 1 16,0-21-16,0 21 0,-21 0 0,21-1 16,-21 1-16,0 0 0,0 42 31,0 0-16,0 1-15,0-1 16,0 0-16,0 0 0,0 0 0,0 0 16,0 1-16,0-1 0,0 0 15,0 0-15,21-21 0,1 0 16,-1 0-16,0 0 0,0 0 0,21 0 16,-20 0-16,20 0 0,-21 0 15,21-21-15,1 21 0,-22-21 0,21 0 16,-21-1-16,1 1 0,-1 0 15,0-21-15,0 21 0,-21-1 16,0 1-16,0 0 0,0 0 0,0 42 31,0 0-15,0 0-16,-21 1 0,21 20 16,0-21-16,0 0 0,0 0 0,0 1 15,0-1-15,0 0 0,0 0 0,0 0 16,0 0-16,21-21 15,0 0-15,0 0 0,1 0 16,-1 0-16,-21-21 16,21 21-16,0-21 0,-21 0 15,21 0-15,-21-22 0,21 22 16,-21 0-16</inkml:trace>
  <inkml:trace contextRef="#ctx0" brushRef="#br1" timeOffset="-23285.9">10329 16743 0,'0'0'0,"-21"0"31,0 0-31</inkml:trace>
  <inkml:trace contextRef="#ctx0" brushRef="#br1" timeOffset="-22310.45">10816 17060 0,'0'0'0,"42"-21"15,-20 0 1,-22 0-16,21 0 0,-21 0 16,0-1-16,0-20 0,0 21 15,0 0-15,0 0 0,0-1 0,0 1 16,-21 21-16,-1-21 15,1 21-15,0 0 0,0 0 0,0 21 16,21 0-16,-21 1 0,-1-1 16,22 0-16,-21 0 0,21 21 15,0-20-15,0-1 0,0 0 0,0 21 16,0-21-16,0 1 0,0-1 16,0 0-16,0 0 0,21-21 15,1 0-15,-1 21 0,0-21 16,0 0-16,0 0 0,0 0 15,1 0-15,-1-21 0,0 0 0,0 21 16,0-21-16,22 0 0,-22-1 16,21 1-16,-21 0 0,22 0 0,-22 0 15,21-22-15,-21 22 0,0 0 0,1 0 16,-1 0-16,-21 0 16,0-1-16,0 1 15,0 42 1,0 1-16,0-1 15,0 0-15,-21 0 0,21 0 0,0 0 16,-22 1-16,22-1 0,0 21 16,0-21-16,0 0 0,0 1 15,0-1-15,22-21 16,-1 0 0,0 0-16,0 0 0,0-21 15,0 21-15,-21-22 0,22 1 16,-1 0-16,0 21 0,0-42 15,0 21-15,0-1 0,1 1 0,-1 21 16,-21-21-16,0 0 0,0 42 31,0 0-31,0 0 0,0 1 0,0-1 16,0 0-16,0 0 16,0 0-16,0 0 0,0 1 15,21-22 1,0 0-16,0 0 0,0 0 15,1 0-15,20 0 0,-21 0 0,21 0 16,-20-22-16,-1 22 0,21-21 16,-21 0-16,0 0 0,1 0 15,-1 0-15,-21-1 0,0 1 0,0-21 16,0 21-16,0-22 0,0 22 16,0-21-16,-21 21 0,-1 0 0,1-1 15,0 22-15,0 0 0,0 0 16,21 22-1,0-1 1,21 0 0,0-21-16,0 0 0,0 0 15,1 0-15,20 0 0,-21 0 0,0 0 16,22 0-16,-22-21 0,0 21 16,21-21-16,-21 21 0,1 0 15,-1 0-15,-42 21 31</inkml:trace>
  <inkml:trace contextRef="#ctx0" brushRef="#br1" timeOffset="-21518.16">10414 17463 0,'0'0'0,"-21"0"0,21-22 0,0 1 16,0 0-16,0 0 16,0 0-16,0 0 15,0 42 32,0 0-47,0 0 16,0 0-16,0 0 0,21 22 15,-21-22-15,0 21 0,0-21 0,0 1 16,21 20-16,-21-21 0,0 0 16,0 0-16,0 22 0,0-22 15,0 0-15,0 0 0,0 0 16,-21-21 0,0 0-1,21-21-15,0 0 16,-21 21-16,-1-21 0,22 0 15,-21 0-15,0-22 0,21 22 0,-21 0 16,21 0-16,-21 21 0,21-21 16,0-1-16,0 44 31,0-1-31,0 0 16,0 0-16,0 0 0,0 0 15,0 1-15,0-1 0,21 0 16,0 0-16,0-21 0,-21 21 15,21 0-15,1-21 0,-1 22 16,0-22-16,0 0 0,0 0 0,0 0 16,1 0-16,-1 0 0,0 0 15,21-22-15,-21 22 0,1-21 0,-1 21 16,0-21-16,0 0 0,0 0 16,0 0-16,1-1 0,-1 1 0,0 21 15,-21-21-15,21 0 0,0 21 16,-21-21-16,0 42 47,-21 0-47,0-21 15,21 21-15</inkml:trace>
  <inkml:trace contextRef="#ctx0" brushRef="#br1" timeOffset="-19034.17">7493 17907 0,'0'0'0,"0"21"0,-21-21 0,0 0 0,-1 0 0,1 21 15,0-21 1,42 0 15,0 0-31,22 0 0,-22 0 16,21 0-16,-21-21 0,22 21 15,-1 0-15,22 0 0,-22-21 16,0 21-16,1 0 0,-1-21 0,0 21 16,1 0-16,-1-21 0,-21 21 15,21 0-15,-20 0 0,-44 0 31,1 0-15,0 0-16,0 21 0,-21-21 16</inkml:trace>
  <inkml:trace contextRef="#ctx0" brushRef="#br1" timeOffset="-18757.84">7832 17949 0,'0'0'0,"-22"0"16,1 0-1,0 0 1,21 22-16,0-1 16,-21-21-16,21 21 0,-21 0 0,21 0 15,-21 0-15,21 22 16,0-22-16,0 0 0,-22 0 0,22 22 16,0-22-16,0 0 0,-21 0 15,21 0-15,0 0 0,0 1 0,0-1 16,0 0-1,21-21-15,1 0 16,-1 0-16,0 0 0,-21-21 16,21 0-16,0 21 0,0-22 15,1 1-15,-1 0 0,0 21 0</inkml:trace>
  <inkml:trace contextRef="#ctx0" brushRef="#br1" timeOffset="-18154.09">8107 18225 0,'0'0'0,"21"0"16,-21 21-16,21-21 31,0 0-31,0 0 16,1 0-16,-1 0 16,0-21-16,0-1 0,0 1 0,0 0 15,-21 0-15,22 0 16,-22 0-16,0-1 0,0 1 15,0 0-15,-22 21 16,1 0-16,0 0 0,-21 0 16,21 0-16,-1 21 0,1 0 15,-21 1-15,21-1 0,0 0 16,21 0-16,0 0 0,0 0 0,0 1 16,0 20-16,0-21 0,0 0 15,21 0-15,0 1 0,0-22 16,0 0-16,0 0 0,22 0 15,-22 0-15,21 0 0,-21 0 0,22 0 16,-1-22-16,-21 1 0,22 0 16,-1 0-16,0 0 0,-21 0 0,1-1 15,-1 1-15,0 0 0,0 21 16,-21-21-16,0 42 47,0 0-47,0 0 15,0 1-15,0-1 0,0 0 16,0 0-16,0 0 0,0 0 0,0 1 16,21-22-16,-21 21 0,0 0 15,0 0-15,0 0 16,-21-21-16,0 21 16,0-21-16,0 0 0,-1 0 0,1 0 15,0 0-15,0 0 0,0 0 16,21-21 15,0 0-31,0 0 0,21 0 16,0 0-16</inkml:trace>
  <inkml:trace contextRef="#ctx0" brushRef="#br1" timeOffset="-17891.25">8996 17949 0,'0'0'0,"63"-42"31,-63 63-15,0 0-16,0 1 0,0-1 0,0 0 16,0 0-16,0 21 15,-21-20-15,21 20 0,0-21 0,-21 21 16,0 1-16,0-22 0,21 21 16,-22-21-16,22 22 0,-21-22 0,21 0 15,0 21-15,0-20 0,0-1 16,21-21 15,-21-21-31,22-1 0,-22 1 16,0 0-16,0 0 0,0 0 15,0 0-15</inkml:trace>
  <inkml:trace contextRef="#ctx0" brushRef="#br1" timeOffset="-17698.36">8784 18161 0,'0'0'0,"-21"0"16,42 0 15,0 0-31,0 0 0,1 0 16,-1 0-16,0-21 0,21 21 15,-21 0-15,22 0 0,-1 0 0,-21 0 16,0-21-16,22 21 0,-22 0 16,0 0-16,0 0 0,-21-21 15,21 21-15,-21-22 16,22 1-16</inkml:trace>
  <inkml:trace contextRef="#ctx0" brushRef="#br1" timeOffset="-14622.91">9737 18119 0,'0'0'0,"-22"0"0,1 0 15,-21 0-15,21 0 0,0 0 0,21 21 16,-22-21-16,1 0 0,0 0 16,42-21 15,0 21-31,22 0 15,-22-21-15,0-1 0,0 22 0,22-21 16,-22 21-16,21-21 0,-21 0 16,0 21-16,1-21 0,-1 0 0,0 21 15,-21-22-15,0 1 0,0 0 16,-21 21 0,0 0-16,-1 0 15,1 0-15,0 0 0,0 21 0,-21 0 16,20 1-16,22-1 0,-21-21 15,21 21-15,-21 0 0,21 0 0,0 0 16,0 1-16,21-1 16,0-21-16,1 21 0,20-21 0,-21 0 15,21 0-15,-20 0 0,20 0 16,0 0-16,-21 0 0,22 0 0,-22 0 16,0 0-16,0 0 0,-21 21 15,-21-21 1,0 21-16,0-21 0,0 21 15,-22-21-15,1 22 0,21-1 16,0 0-16,-22 0 0,22 0 16,0 0-16,0 1 0,21-1 0,0 0 15,0 0-15,0 0 0,0 0 16,21 1 0,0-22-16,0 0 0,22 0 15,-22 0-15,0-22 0,21 22 16,-21-21-16,1 0 0,20 0 0,-21 0 15,21 0-15,-20-1 0,-1 1 16,21-21-16,-21 21 0,22 0 0,-22-1 16,0 1-16,21 0 0,-21 0 15,1 0-15,-1 21 0,21 0 16,-21 0-16,0 0 16,-21 21-16,0 0 15,0 0-15,0 0 0,0 1 16,0-1-16,0 0 0,0 21 0,0-21 15,-21 1-15,0-1 0,21 0 16,-21 0-16,21 0 0,0 0 16,0-42 15,21 0-31,0 0 16,0 0-16,1 0 0,-1-1 15,-21-20-15,21 21 0,21 0 0,-21-22 16,1 22-16,-1 0 0,0 0 15,-21 0-15,21 0 0,-21-1 0,-21 22 47,0 22-47,21-1 0,-21 0 16,21 0-16,-22 0 0,22 0 0,0 1 16,0 20-16,0-21 0,0 21 15,0-20-15,0-1 0,0 0 0,0 0 16,22 0-16,-1 0 0,0 1 15,0-22-15,0 0 0,0 0 16,22 0-16,-22 0 0,21 0 16,1-22-16,-22 1 0,21 0 0,0 0 15,-20 0-15,20-22 0,-21 22 16,0-21-16,0 21 0,1-22 0,-22 22 16,0 0-16,0 0 0,0 0 15,0 0-15,-22 21 16,1 21-1,21 0-15,-21 0 0,21 0 0,-21 0 16,21 1-16,0 20 16,0-21-16,0 0 0,0 0 0,0 1 15,0 20-15,21-42 0,0 21 16,0 0-16,22 0 0,-22-21 0,21 0 16,1 0-16,-1 0 0,0 0 15,-21 0-15,22-21 0,-1 21 0,-21-21 16,0 0-16,22 0 0,-22 0 15,0-1-15,-21-20 0,21 21 0,-21 0 16,21 0-16,-21-1 0,0 1 16,0 0-16,22 21 0,-1 0 31,-21 21-15,0 0-1,0 1 1,0-44 15,21 1-31,-21 0 16,0 0-16,0 0 15,0 0-15,0-1 16,-21 22 0,0 22-1,21-1-15,-22 0 16,22 0-16,-21 0 0,21 22 15,-21-22-15,21 21 0,0-21 0,0 22 16,0-22-16,0 0 0,0 0 16,0 21-16,21-20 15,0-1-15,22-21 0,-22 0 0,21 0 16,1 0-16,-1 0 0,0 0 16,1 0-16,-22-21 0,21-1 0,-21 1 15,22 0-15,-22 0 0,0-21 16,0 20-16,-21 1 0,0-21 0,21 21 15,-21 0-15,0-1 0,0 1 16,-21 21 0,21 21-1,-21 1-15,21-1 0,-21 0 16,21 0-16,-21 0 0,21 0 0,0 22 16,0-22-16,0 0 0,0 0 15,0 0-15,0 1 0,21-22 0,0 21 16,0-21-16,21 0 0,-20 0 15,-1 0-15,0 0 0,21 0 0,-21-21 16,1-1-16,-1 22 0,0-21 16,0 0-16,-21-21 0,21 21 0,0-1 15,-21 1-15,0-21 16,22 21-16,-22 0 0,21-1 0,-21 1 16,0 0-16,0 42 31,0 0-31,0 1 15,0-1-15,0 0 0,0 0 0,0 0 16,0 0-16,0 1 0,0-1 16,0 0-16,21 0 0,0-21 0,-21 21 15,42-21-15,-20 0 0,-1 0 16,0 0-16,0 0 0,0 0 0,0 0 16,1-21-16,-1 0 0,0 0 15,0 0-15,-21-1 0,21-20 0,0 0 16,-21 21-16,0-22 15,22 1-15,-1 0 0,-21-22 0,0 22 16,0 21-16,21-22 0,-21 22 16,0 0-16,0 0 0,0 42 31,-21 0-31,0 0 0,-1 0 0,22 22 16,-21-1-16,0-21 0,21 22 15,0-1-15,0 0 0,0 1 0,0-1 16,0 0-16,0-21 0,0 22 15,0-22-15,0 21 0,0-21 0,0 1 16,21-22-16,0 0 16,22 0-16,-22 0 0,0 0 15,0 0-15,22-22 0,-22 1 16,21 0-16,-21 0 0,0 0 0,1 0 16,20-22-16,-21 22 0,0 0 15,0 0-15,-21 0 0,0-1 0,0 1 16,0 42-1,0 1 1,-21-1-16,0 0 0,21 0 16,0 0-16,0 0 0,0 1 0,0-1 15,0 0-15,0 0 0,0 0 16,0 0-16,21-21 0,0 0 16,1 0-16,-1 0 0,0 0 15,21 0-15,-21 0 0,22 0 16,-22 0-16,0-21 0,21 0 0,-20 0 15,-1 0-15,0 0 0,0-1 16,0 1-16,0 0 0,1 0 0,-22 0 16,0 42 15,0 0-31,0 0 16,-22-21-16,22 21 0,0 1 0,0-1 15,0 0-15,0 0 0,0 0 16,0 0-1,22-21 1,-1 0-16,0 0 16,-21-21-16,21 21 0,-21-21 15,0 0-15,0 0 0,0 0 16,0-1-16,0 1 0,0 0 16,0 0-16,0 0 0,-21 0 15,21-1-15,-21 22 0,21-21 16,21 21 15,0 0-31,0 0 16,0 0-16,1 0 15,-1 0-15,0 0 0,0 0 0,0 0 16,0 0-16,1 0 0,-1 0 16,21 0-16,-21 21 0,0 1 15,-21-1-15,0 0 16,0 0-16,0 0 0,0 0 15,0 1-15,0-1 16,0 0-16,0 0 0,0 0 16,0-42 31,22 0-32,-22 0-15,21 0 16,0-1-16,-21 1 0,42 0 0,-21 0 15,1 0-15,20-22 0,0 22 0,22 0 16,-22 0-16,22 0 0,-22 0 16,21-1-16,-20 22 0,-22 0 0,21 0 15,-21 0-15,-21 22 0,0-1 16,0 0-16,0 0 0,0 0 0,0 0 16,0 22-16,-21-22 0,21 0 15,-21 0-15,0 0 0,0 1 16,21-1-16,-21 0 0,-1-21 15,22 21-15,0-42 47,0 0-47,0 0 0,0-1 16,0 1-16</inkml:trace>
  <inkml:trace contextRef="#ctx0" brushRef="#br1" timeOffset="-14385.36">14182 17780 0,'0'0'0,"-22"0"0,-41 0 32,42 0-32,0 0 0,-1 0 78,1 0-63,0 0-15</inkml:trace>
  <inkml:trace contextRef="#ctx0" brushRef="#br1" timeOffset="-14138.49">12912 18076 0,'0'0'0,"-43"0"0,1 22 15,0-22-15,20 0 0,1 0 0,42 0 32,1 0-32,20 0 0,-21 0 15,21 0-15,1-22 0,20 22 16,-20 0-16,-1 0 0,0 0 0,1-21 15,-1 21-15,0 0 0,-21 0 16,-21-21 0,-21 21-16,0-21 15</inkml:trace>
  <inkml:trace contextRef="#ctx0" brushRef="#br1" timeOffset="-11298.23">21611 2011 0,'0'-21'0,"21"21"31</inkml:trace>
  <inkml:trace contextRef="#ctx0" brushRef="#br1" timeOffset="-10898.46">21632 2053 0,'0'-21'31,"0"0"-31,21 21 16,-21-21-16,0 0 0,22-1 15,-22 1-15,0 0 0,0 0 0,21 0 16,-21 0-16,0-1 0,21 1 16,-21 0-16,0 0 0,0 0 15,0 42 16,0 0-31,0 0 16,0 0-16,-21 22 0,0-1 0,-1 0 16,22 22-16,-21-22 0,0 1 15,21 20-15,-21-21 0,21 22 16,-21-22-16,21 22 0,-21-22 0,21 22 16,0-22-16,0 0 0,0-21 15,0 22-15,0-22 0,0 21 0,0-21 16,0 1-16,0-1 0,21-21 31,0 0-31,-21-21 0,21-1 16,-21 1-16,0 0 0,21-21 0</inkml:trace>
  <inkml:trace contextRef="#ctx0" brushRef="#br1" timeOffset="-10382.75">21780 1969 0,'0'-22'0,"0"44"0,0-65 0,0 22 16,0 0-16,0 0 16,0 0-16,0-1 0,0 1 15,0 0-15,22 0 0,-1 0 16,0 21-16,0-21 0,21-1 0,-20 22 16,20 0-16,-21-21 0,21 21 15,1 0-15,-22 0 0,21 0 0,-21 21 16,1 1-16,20 20 0,-21-21 0,0 21 15,-21-20-15,0 20 16,0 0-16,-21 1 0,0-1 0,-21-21 16,20 21-16,-41-20 0,21 20 15,-22-21-15,1 0 0,-1 0 0,22 1 16,-22-1-16,22 0 0,-22-21 0,43 0 16,-21 0-16,21 0 0,0 0 15,-1 0-15,1 0 0,21-21 31,21 21-15,1 0-16,-1 0 16,0 0-16,0 21 0,0 0 15,0 0-15,1 0 0,-1 1 16,0 20-16,0-21 0,0 0 0,0 22 16,-21-22-16,43 0 0,-43 0 15,42 21-15,-21-42 0,0 22 0,-21-1 16,22 0-16,-1-21 0,0 21 15,0-21-15,0 0 16,0 0-16,1 0 0,-1 0 16,0 0-16,-21-21 15,0 0-15,21 0 0,0-1 16</inkml:trace>
  <inkml:trace contextRef="#ctx0" brushRef="#br1" timeOffset="-10013.96">22204 2392 0,'-21'0'16,"42"0"15,0 0-15,0-21-16,0 21 0,0 0 16,1 0-16,20 0 0,-21-21 0,0 21 15,22 0-15,-22 0 0,0-22 16,0 22-16,-21-21 0,0 0 15,-42 21 1,21 0-16,-1 0 0,-20 0 16,21 21-16,-21 0 0,20-21 15,-20 22-15,21-1 0,0 21 0,0-21 16,-1 0-16,1 1 0,21 20 16,0-21-16,0 0 0,0 0 0,0 1 15,0-1-15,0 0 0,21 0 16,1-21-16,20 0 15,-21 0-15,0 0 0,0 0 0,22 0 16,-1 0-16,-21-21 0,22 21 16,-1-21-16,0 0 0,-21-1 15,22 1-15,-1 0 0</inkml:trace>
  <inkml:trace contextRef="#ctx0" brushRef="#br1" timeOffset="-9722.41">22839 2265 0,'0'0'16,"0"-21"-16,0 42 31,0 0-31,0 0 16,0 22-16,0-22 0,0 21 15,0 0-15,-21 1 0,21-1 0,-22 0 16,1 1-16,21-1 0,-21 0 16,21 22-16,-21-22 0,0 1 15,21 20-15,0-21 0,-21 1 0,-1-1 16,22 0-16,-21 1 0,21-1 15,0 0-15,0 1 0,0-1 0,0-21 16,0 0-16,0 1 0,0-1 0,0-42 47,0-1-47,0 1 0,21 0 0,1-21 16,-22 21-16,0-22 0,21 1 15</inkml:trace>
  <inkml:trace contextRef="#ctx0" brushRef="#br1" timeOffset="-9426.58">22881 2413 0,'0'-42'0,"0"84"0,0-105 0,0 41 0,0 1 16,21 0-16,0 0 0,1 0 16,-1 21-16,0 0 0,0 0 15,0-21-15,0 21 0,22 0 0,-22 0 16,0 0-16,0 21 0,0 0 15,1 0-15,-1 0 0,-21 0 0,0 1 16,0-1-16,0 0 0,-21 21 16,-1-21-16,1 1 0,-21-1 0,21 0 15,-22 0-15,1 0 0,21 0 16,-21-21-16,-1 22 0,22-22 16,0 21-16,0-21 0,42 0 31,0 0-31,0-21 15,0-1-15,22 1 0,-22 0 0,21 21 16</inkml:trace>
  <inkml:trace contextRef="#ctx0" brushRef="#br1" timeOffset="-9029.81">23453 2265 0,'0'0'0,"-22"-21"31,1 21-31,0 0 15,0 21-15,0 0 0,0 0 0,21 0 16,-22 1-16,22-1 0,-21 21 0,21-21 16,-21 22-16,21-22 0,0 0 15,0 21-15,0-21 0,0 1 0,0-1 16,21 0-16,0-21 16,1 0-16,-1 0 0,0 0 0,0 0 15,0 0-15,0 0 0,22 0 0,-22-21 16,0 21-16,0-21 0,0-1 15,1 1-15,-1-21 0,-21 21 16,0-22-16,0 22 0,0 0 0,0-21 16,-21 21-16,-1-1 0,1 1 15,-21 0-15,21 0 0,-22 21 0,22 0 16,-21 0-16,21 0 0,0 0 16,-1 0-16,1 21 0,21 0 0,0 0 15,0 1-15,0-1 0,0 0 16,21 0-16,1 0 15,-1-21-15,0 21 0,21-21 0,-21 0 16,22 0-16,-22 0 16,21 0-16,1 0 0</inkml:trace>
  <inkml:trace contextRef="#ctx0" brushRef="#br1" timeOffset="-8666.01">23791 2350 0,'0'0'16,"-21"0"-16,21-22 0,0 1 0,0 0 15,21 21 1,0 0-16,1 0 16,-1 0-16,0 0 0,0 0 15,0 21-15,0-21 0,1 21 0,-1 1 16,-21-1-16,21 0 16,-21 0-16,0 0 0,0 0 15,0 22-15,0-22 0,0 0 0,-21 0 16,21 0-16,0 1 15,0-1-15,-21-21 0,21 21 0,-22-21 16,1 0-16,21-21 31,0 0-15,0-1-16,21 1 16,-21 0-16,22 0 0,-1 0 0,-21 0 15,21-1-15,0 1 0,-21 0 16,21 0-16,0 21 15,-21-21-15,22 21 16,-22-21-16,21 21 0,-21-22 0</inkml:trace>
  <inkml:trace contextRef="#ctx0" brushRef="#br1" timeOffset="-8378.16">24363 2011 0,'0'-21'0,"0"42"0,21-63 16,-21 20-16,21 1 0,-21 0 0,0 0 15,0 42 17,0 0-32,0 0 15,0 1-15,0 20 0,0 0 0,0 1 16,0-22-16,-21 21 0,21 0 0,0 1 16,-21-1-16,21 0 0,-21 1 15,21-1-15,-22-21 0,22 22 0,0-22 16,0 21-16,0-21 0,0 0 15,0 1-15,0-1 0,0 0 16,22-21 0,-1 0-16,0-21 15,0 0-15,0-1 0,0 1 0,1 0 16</inkml:trace>
  <inkml:trace contextRef="#ctx0" brushRef="#br1" timeOffset="-8170.68">24236 2180 0,'-21'0'0,"42"0"0,-42-21 16,-1 21-16,44 0 31,-1 0-31,0 0 16,0 0-16,0 0 0,0 0 0,1 0 15,-1 0-15,0 0 0,0 0 16,0 0-16,0 0 15,1 0 1,-22-21-16</inkml:trace>
  <inkml:trace contextRef="#ctx0" brushRef="#br1" timeOffset="-5434.96">26141 1842 0,'0'0'0,"0"-22"0,21 22 15,-21-21-15,0 0 0,21 21 0,-21-21 16,0 0-16,0 0 16,-21 21-16,0-22 0,0 22 15,-1 0-15,-20 0 0,0 0 16,-1 22-16,1-22 0,0 21 16,-1 0-16,1 21 0,0-21 0,-1 22 15,1-22-15,21 21 0,-21 1 16,-1-1-16,22 0 0,-21-21 0,21 22 15,-1-1-15,1-21 0,0 22 16,0-1-16,21 0 0,0-21 0,0 22 16,0-22-16,0 21 0,0-21 0,0 1 15,21-1-15,0 0 0,0 0 16,1 0-16,20-21 0,-21 0 0,21 0 16,1 0-16,20 0 0,-20 0 15,20 0-15,1-21 0,-22 21 0,21-21 16,-20 0-16,20 0 0,-20-1 0,-22 1 15,0 0-15,0 0 0,-21 0 16,0 0-16,-21-1 16,0 1-16,0 0 0,-22 0 15,1 21-15,0 0 0,-1-21 0,1 21 16,0 0-16,-1 0 0,22 0 0,0 0 16,0 0-16,0 0 0,42 0 31,0-21-16,21 21-15,-21 0 0,22 0 0,-22 0 16,21 0-16,-21 0 0,22 0 16,-22 21-16,0 0 0,0 0 15,0 0-15,-21 0 0,22 1 0,-22 20 16,0 0-16,0 1 0,0-1 0,-22 0 16,1 1-16,0-1 0,0 0 15,0 1-15,0 20 0,-1-21 0,1 1 16,0-1-16,0 0 0,0 1 0,0-1 15,-1-21-15</inkml:trace>
  <inkml:trace contextRef="#ctx0" brushRef="#br1" timeOffset="-5359">25887 3323 0,'63'-42'31,"-126"84"-31,147-105 0,-62 42 16,-1-22-16,21 22 0</inkml:trace>
  <inkml:trace contextRef="#ctx0" brushRef="#br1" timeOffset="-2537.93">26585 2244 0,'0'-21'16,"0"-1"-1,21 1 1,1 0-1,-1 21-15,0-21 0,0 0 16,0 21-16,0-21 0,1-1 0,-22 1 16,0 0-16,0 0 0,-22 21 31,1 21-31,-21 0 0,21 0 16,0 1-16,-22 20 0,22-21 15,0 21-15,0-20 0,0 20 0,-1-21 16,22 21-16,0-20 0,0-1 0,0 0 15,0 0-15,22 0 0,-1-21 16,0 21-16,0-21 0,21 0 0,1 0 16,-1 0-16,0 0 15,-20 0-15,20 0 0,0-21 0,1 0 16,-22 0-16,0 0 0,21 0 0,-21-1 16,1 1-16,-1 0 0,-21-21 15,21 21-15,-21-22 0,21 22 0,-21 0 16,0 0-16,0 0 15,0 42 1,0 0-16,0 0 16,-21 0-16,0 0 0,21 1 15,-21-1-15,21 0 0,-22 21 0,1-21 16,21 1-16,0-1 0,-21 0 16,0 0-16,21 0 15,0-42 16,0 0-15,0 0-16,0 0 0,21-1 16,0 1-16,0-21 0,1 21 0,-1 0 15,0-22-15,0 22 0,0 0 0,0 0 16,1 0-16,20-1 0,-21 1 16,0 21-16,0 0 0,1 0 0,-1 0 15,-21 21 1,0 1-16,0 20 15,0-21-15,0 0 0,0 0 0,0 1 16,0-1-16,0 0 0,0 21 16,0-21-16,0 1 0,0-1 15,0 0-15,21-21 16,-21 21-16,21-21 0,0 0 0,0 0 16,1 0-16,-1 0 0,21 0 15,-21-21-15,22 0 0,-1 0 0,-21 21 16,21-22-16,-20-20 0,20 21 0,-21 0 15,0 0-15,0-22 0,1 22 16,-22 0-16,0 0 0,0 0 16,0-1-16,0 1 0,-22 21 15,1 0-15,0 0 16,0 0-16,0 21 0,0 1 0,-1-1 16,1 0-16,0 21 0,0-21 15,0 1-15,0 20 0,21-21 0,-22 0 16,22 0-16,0 1 0,0-1 15,0 0-15,0 0 0,0 0 0,22-21 16,-1 0-16,0 0 0,0 0 0,0 0 16,0 0-16,1 0 0,-1 0 15,21 0-15,-21-21 0,0 0 0,1 0 16,20 0-16,-21-1 0,21 1 16,-20-21-16,-1 21 0,0 0 15,21-22-15,-21 22 0,-21 0 0,22 21 16,-22-21-16,21 21 0,-21 21 31,0 0-31,0 0 16,0 0-16,0 1 0,-21-1 0,21 0 15,0 0-15,0 0 0,0 0 16,0 1-16,0-1 0,0 0 16,21-21-16,0 21 15,0-21-15,21 0 0,-20 0 16,20 0-16,-21 0 0,21 0 0,1 0 15,-22 0-15,21 0 0,1 0 16,-22-21-16,21 21 0,-21-21 16,22 0-16,-22-1 0,21 1 0,-21 0 15,0 0-15,-21-21 0,0 20 16,0 1-16,0-21 0,0 21 0,0 0 16,0-1-16,-21 1 0,0 21 15,0 0-15,0 0 16,0 0-16,-1 0 0,-20 21 0,21 1 15,0-1-15,0 0 16,-1 0-16,1 0 0,0 0 0,21 1 16,0-1-16,0 0 0,0 0 0,0 0 0,0 0 15,0 1 1,21-22-16,-21 21 0,21-21 16,1 0-16,-1 0 0,0 0 15,0 0-15,0 0 0,-21-21 0,21-1 16,1 22-16,-1-21 0,0 0 0,-21 0 15,21-21-15,0 20 0,0 1 16,-21-21-16,0 21 0,0 0 0,22 21 16,-22-22-16,0 44 31,-22-1-31,22 0 16,-21 0-16,21 0 0,0 0 0,-21 1 15,21-1-15,0 0 0,0 0 16,0 0-16,0 0 0,0 1 15,0-1-15,21-21 0,-21 21 0,21-21 16,1 0-16,-1 0 0,0 21 0,0-21 16,0 0-16,22 0 0,-22 0 15,0 0-15,0-21 0,21 0 0,-20 21 16,-1-21-16,0-1 0,0-20 16,0 21-16,0-21 0,1-1 0,-1 1 15,-21-22-15,21 1 0,0 21 16,-21-22-16,21 1 0,-21-1 0,0 1 15,0 20-15,0 1 0,0 0 16,0 20-16,0 1 0,0 0 16,0 42-1,0 0-15,0 1 16,0 20-16,0 0 0,0 1 0,-21 20 16,21-21-16,0 22 0,-21-22 15,21 22-15,-21-22 0,21 0 0,0 1 16,0-1-16,0 0 0,0-20 0,0 20 15,0-21-15,0 0 0,0 0 16,0 1-16,0-1 16,21-21-16,0 0 15,0 0-15,0 0 0,1 0 0,-1 0 16,0-21-16,0-1 0,0 22 16,0-21-16,1 0 0,-1 0 15,0 0-15,0 0 0,0-1 0,0 1 16,-21 0-16,22 21 15,-22 21 1,0 0 0,0 1-16,-22-1 15,22 0-15,0 0 0,-21 0 16,21 0-16,0 1 16,0-1-16,0 0 15,21-21 1,1 0-16,-1 0 15,0 0-15,0-21 0,0 21 0,22-21 16,-22-1-16,0 22 0,21-21 16,-21 0-16,1 0 0,-1 0 0,0 0 15,0-1-15,-21 1 0,21 0 0,-21 42 47,-21 0-47,21 1 0,-21-1 0,21 0 16,-21 0-1,21 0-15,0 0 0,0 1 0,0-1 16,0 0-16,0 0 16,0 0-16,21-21 0,0 0 15,0 21-15,0-21 0,1 0 0,-1 0 16,0 0-16,0-21 16,0 0-16,0 0 0,-21 0 15,0 0-15,0-1 0,0 1 0,0 0 16,0-21-16,0 21 0,0-1 15,-21 1-15,21 0 0,-21 0 16,0 21-16,0-21 0,0 21 16,-1 0-16,44 0 47,-1 0-47,0 0 0,0 0 0,0 0 15,22 0-15,-22 0 0,0 0 16,21 0-16,-21 0 0,22 0 0,-22 0 15,0 0-15,0 0 0,0 0 0,1 0 16,-1 0-16,0 21 0,0 0 16,-21 0-16,0 0 0,0 1 15,0-1-15,0 0 16,0 0-16,-21 0 0,21 0 0,-21 1 16,0-1-16,21 0 15,-22-21-15,22 21 0,0 0 16,-21-21-1,21-21 1,0 0 0,0 0-16,0 0 0,21-1 15,-21 1-15,22 0 0,-1 0 16,21 0-16,-21-22 0,0 22 0,22 0 16,-22-21-16,21 21 0,1-1 15,-22 1-15,0 21 0,0 0 16,0 0-16,0 0 0,1 0 0,-22 21 15,0 1-15,0-1 0,0 0 16,0 0-16,0 21 0,0-20 16,0-1-16,0 0 0,0 0 15,-22 0-15,22 0 0,0 1 0,-21-22 16,21 21-16,0 0 16,-21-21-1,21-21 1,-21 21-1,21-21-15,0-1 0,0 1 16,-21 0-16,0 0 0,-1 0 16</inkml:trace>
  <inkml:trace contextRef="#ctx0" brushRef="#br1" timeOffset="-2291.08">30099 1609 0,'0'0'0,"0"-21"0,-64-22 32,64 22-32,0 0 31,0 42 16,0 0-16,-21-21-31,0 0 0</inkml:trace>
  <inkml:trace contextRef="#ctx0" brushRef="#br1" timeOffset="-2002.25">28448 1630 0,'0'0'0,"-21"0"16,0 0-16,21 21 15,21-21 1,0 0-16,21 21 0,-21-21 16,22 0-16,20 0 0,-20 0 0,-1 0 15,21 0-15,1 0 0,-22 0 16,22 21-16,-22-21 0,0 0 0,-20 0 15,-1 0-15,0 0 0,0 0 16,0 0-16,-21-21 31,-21 21-15,0 0-16</inkml:trace>
  <inkml:trace contextRef="#ctx0" brushRef="#br1" timeOffset="-462.16">21717 4614 0,'0'0'0,"0"-21"0,0 0 0,0 0 15,0 0-15,21 21 0,-21 21 32,0 0-17,0 0-15,0 22 0,0-22 16,0 21-16,0 0 0,-21 1 0,21-1 15,0 0-15,0 22 0,-21-22 0,0 1 16,21 20-16,-22-21 0,22 1 16,0-1-16,-21-21 0,21 22 15,0-22-15,0 0 0,-21 0 0,21 0 16,0 0-16,0-42 31,0 0-31,21 0 0</inkml:trace>
  <inkml:trace contextRef="#ctx0" brushRef="#br1" timeOffset="149.49">21548 4699 0,'0'0'0,"-22"-21"0,1 21 0,0 0 15,0 0-15,0-21 0,21 0 16,0-1-16,0 1 15,0 0-15,21 0 0,0 21 16,0-21-16,0 0 0,22 21 0,-22-22 16,21 22-16,-21 0 0,22 0 15,-1 0-15,0 0 0,1 0 0,-22 0 16,21 22-16,-21-1 0,22 21 16,-22-21-16,0 22 0,0-1 0,-21-21 15,0 21-15,0 1 0,0-1 0,0 0 16,0 1-16,0-1 15,0-21-15,0 22 0,0-22 0,0 0 16,-21 0-16,21 0 0,-21-21 0,21 21 16,-21-21-16,21-21 31,0 0-15,0 0-16,0-21 0,0 20 15,0 1-15,21-21 0,-21 0 0,21-1 16,0 1-16,0 0 0,1-1 15,20 1-15,-21 0 0,21-1 0,1 22 16,-1-21-16,0 21 0,1 21 0,-1 0 16,-21 0-16,22 0 15,-1 21-15,-21 0 0,21 0 0,-20 21 16,-22 1-16,0-1 0,0 22 16,0-22-16,0 21 0,0-20 0,0 20 15,-22-20-15,1-1 0,0 0 0,0 1 16,0-1-16,0-21 0,-1 21 15,1-20-15,0-1 0,21 0 16,-21-21-16,0 0 0,21-21 47,21 21-47,0-21 0,-21-1 0,21 22 16,0-21-16,1 21 15</inkml:trace>
  <inkml:trace contextRef="#ctx0" brushRef="#br1" timeOffset="2521.41">23177 5144 0,'22'-22'0,"-44"44"0,65-65 16,-43 22-16,0 0 0,0 0 0,0 0 15,0-1-15,0-20 0,0 21 16,-21 0-16,-1 0 0,1-22 0,0 43 15,0-21-15,0 0 0,-22 21 16,22 0-16,0 0 0,-21 0 16,21 21-16,-1 0 0,-20 0 0,21 22 15,0-22-15,0 21 0,-1 1 16,1-1-16,0-21 0,0 21 0,0 1 16,0-22-16,21 21 0,-22-21 0,22 1 15,0-1-15,0 0 0,0 0 16,22 0-16,-1-21 0,0 0 0,0 21 15,21-21-15,-20 0 0,20 0 0,-21 0 16,21 0-16,1 0 0,-22-21 16,21 0-16,-21 0 0,22 0 0,-22 0 15,0-1-15,0-20 0,0 21 16,-21-21-16,0-1 0,22 22 16,-22 0-16,0-21 0,0 20 0,0 1 15,0 0-15,0 42 31,0 0-31,-22 1 0,22-1 16,0 0-16,-21 0 0,21 0 16,-21 0-16,21 22 0,0-22 0,0 0 15,0 0-15,0 22 0,0-22 0,0 0 16,21 0 0,0 0-16,-21 0 0,43-21 0,-22 0 15,0 22-15,21-22 0,-20 0 0,20 0 16,0 0-16,-21 0 0,22 0 15,-1 0-15,0-22 0,-20 1 0,20 0 16,-21 0-16,21 21 0,-20-21 0,-22-22 16,21 22-16,-21 0 0,0 0 15,21 0-15,-21 0 0,0-1 16,-21 22 0,0 0-16,-1 0 0,22 22 15,-21-1-15,0 0 0,21 0 16,-21 0-16,21 0 0,0 1 15,0-1-15,0 0 0,0 0 16,0 0-16,21-21 0,0 21 0,0-21 16,1 22-16,-1-22 0,21 0 15,-21 0-15,0 0 0,22 0 16,-22 0-16,21 0 0,-21-22 0,22 22 16,-22-21-16,21 0 0,-21 0 0,1 0 15,-1 0-15,0-1 0,0 1 16,-21 0-16,0 0 0,0 0 15,0 0-15,0 42 32,0 0-32,0 0 15,-21 0-15,0 22 0,0-22 0,21 0 16,0 0-16,-22 0 0,1 0 16,21 1-16,-21-1 0,21 0 15,0-42 16,21 21-31,0-21 0,1 21 16,-1-22-16,0 1 0,-21 0 0,21 0 16,0-21-16,0 20 0,1 1 15,-1 0-15,0 0 0,-21 0 0,0 0 16,21 21-16,0 0 16,-21 21-1,0 0-15,0 0 16,0 0-16,0 0 0,0 1 0,0-1 15,0 0-15,21 0 16,1 0-16,-1-21 0,0 21 0,0 1 16,0-22-16,22 0 0,-22 21 0,21-21 15,-21 0-15,22 0 0,-22 0 16,21 0-16,-21 0 0,22-21 0,-22-1 16,0 1-16,21 0 0,-21 0 0,1-21 15,-1 20-15,0-41 0,0 21 16,-21-22-16,21 22 0,-21-22 15,21 1-15,-21-1 0,0 22 0,0 0 16,0-1-16,0 1 0,0 21 16,0-22-16,0 22 0,0 0 15,-21 21-15,0 0 16,0 21-16,21 0 0,-21 1 16,21-1-16,-21 21 0,21-21 0,-22 22 15,22 20-15,0-21 0,0 1 0,0 20 16,0-20-16,0-1 0,0 0 15,0 1-15,0-1 0,0 0 16,0-21-16,22 22 0,-1-22 0,0 0 16,0 0-16,0 0 0,0 1 15,22-22-15,-22 0 0,21 0 0,-21 0 16,22 0-16,-1 0 0,-21 0 0,22 0 16,-22-22-16,0 22 0,21-21 15,-21 0-15,1-21 0,-1 21 0,0-1 16,0-20-16,-21 0 0,0 21 0,0-22 15,0 22-15,0-21 0,0 21 16,0-1-16,0 1 0,-21 0 0,0 21 16,0 0-16,-1 0 0,1 0 0,0 21 15,0 0-15,0 1 0,0-1 16,-1 0-16,1 0 0,21 21 0,0-20 16,-21-1-16,21 0 0,0 21 15,0-21-15,0 1 0,0-1 16,0 0-16,21 0 0,0 0 15,1-21-15,-1 0 0,0 0 16,0 0-16,0 0 16,0 0-16,1-21 0,-1 0 15,0 0-15,-21 0 0,21-22 0,-21 22 16,21 0-16,-21 0 0,0-22 16,0 22-16,0 0 0,0 0 15,0 42 1,0 0-1,0 0-15,-21 1 16,21-1-16,-21 0 0,21 0 0,0 0 16,-21 0-16,21 1 0,0-1 15,0 0-15,0 0 16,21-21-16,0 0 0,0 21 0,0-21 16,1 0-16,-1 0 0,0 0 15,0 0-15,0 0 0,0 0 0,1 0 16,20-21-16,-21 0 0,0 21 0,0-21 15,1 0-15,-1-22 16,0 22-16,0 0 0,0 0 0,0 0 16,-21-1-16,0 1 0,-21 42 31,0 1-31,0-1 16,21 0-16,-21 0 0,21 0 0,-21 0 15,21 1-15,0-1 0,0 0 16,0 0-1,21-21-15,0 0 0,0 0 0,0 0 16,0 0-16,1 0 0,-1 0 16,0 0-16,0-21 0,0 21 0,0-21 15,1 0-15,-1 21 0,0-22 0,0 1 16,-21 0-16,21 0 0,-21 0 16,21 0-16,-21-1 0,0 1 0,0 0 15,0 42 1,0 0-1,-21 1-15,0-1 0,21 0 16,-21 0-16,21 0 0,-21 0 0,21 1 16,-21-1-16,21 0 0,-22-21 0,22 21 15,0 0-15,0 0 16,0-42 15,0 0-31,0 0 16,0 0-16,0 0 0,22-1 15,-1-20-15,0 21 0,0-21 16,0 20-16,0-20 0,1 0 16,-1 21-16,0-22 0,0 22 0,21 0 15,-20 0-15,-1 21 0,0 0 0,0 0 16,0 0-16,0 0 0,1 0 16,-1 21-16,-21 0 0,21 21 0,-21-20 15,0-1-15,0 21 0,0-21 16,0 0-16,0 22 0,0-22 0,-21 0 15,0 0-15,-1 0 0,22 1 0,0-1 16,-21 0-16,0 0 16,0-21-16,0 0 31,21-21-15,-21 0-16,21 0 0</inkml:trace>
  <inkml:trace contextRef="#ctx0" brushRef="#br1" timeOffset="2729.29">26098 4614 0,'-21'-21'0,"42"42"0,-63-42 16,21 21 0,21 21 15,0 1-16,0-1 1,-21-21-16,0 0 0,-1 0 16,1 21-16,0-21 0,-21 0 0,21 0 15</inkml:trace>
  <inkml:trace contextRef="#ctx0" brushRef="#br1" timeOffset="2957.16">24426 4847 0,'0'0'0,"-21"0"15,42 0 1,0 0-16,1 0 0,-1 0 0,21-21 16,0 21-16,1 0 0,-1 0 15,22 0-15,-22 0 0,0 0 0,1 0 16,-22 0-16,21 0 0,-21 0 15,-21-21-15,-21 21 16,0 0-16</inkml:trace>
  <inkml:trace contextRef="#ctx0" brushRef="#br1" timeOffset="3137.06">23961 4784 0,'0'0'0,"0"-21"15,21 21 1,-21-22 0,21 22-16,-21-21 15,0 0-15,21 21 16,-21-21 0,21 21-16</inkml:trace>
  <inkml:trace contextRef="#ctx0" brushRef="#br1" timeOffset="3657.07">27136 4572 0,'0'-21'32,"0"0"-17,21 21-15,0 0 0,0-21 16,21 21-16,-20 0 0,41 0 0,-21-22 15,22 22-15,-1 0 0,1 0 16,21 0-16,-1 0 0,-20 0 0,-1 0 16,1 0-16,-22 0 0,0 0 0,-20 0 15,-1 0-15,-42 0 16,-1 0-16,1 0 16,-21 0-16,-22 0 0,22 0 0,-21 0 15,20 0-15</inkml:trace>
  <inkml:trace contextRef="#ctx0" brushRef="#br1" timeOffset="3936.99">27411 4530 0,'42'0'16,"-21"0"0,-21 21-16,21-21 0,-21 21 0,0 0 15,0 0-15,0 1 16,0-1-16,0 0 0,0 0 15,0 21-15,-21 1 0,0-22 0,21 21 0,-21 1 16,0-1-16,21-21 16,-21 21-16,21-20 0,0 20 0,0-21 15,0 0-15,0 0 0,0 1 0,0-1 16,0 0-16,0 0 16,21-21-1,0 0 1,0 0-16,-21-21 0,21 0 15,0 0-15</inkml:trace>
  <inkml:trace contextRef="#ctx0" brushRef="#br1" timeOffset="4484.8">27749 5059 0,'0'-21'31,"22"0"-31,-1 21 15,0-22-15,21 22 0,-21-21 0,22 0 16,-22 21-16,21-21 0,-21 0 16,22 0-16,-22-1 0,0 1 0,0 21 15,0-21-15,-21 0 0,0 0 0,-21 21 32,0 0-32,0 21 0,0-21 15,-22 21-15,22 21 0,0-20 16,-21-1-16,21 21 0,-22 0 0,22-20 15,0 20-15,0-21 0,21 0 0,-21 0 16,21 1-16,0-1 0,0 0 16,21 0-16,0-21 0,0 0 0,0 0 15,22 0-15,-22 0 0,21 0 0,0 0 16,1 0-16,-1 0 0,0-21 16,1 0-16,-1 0 0,0-1 0,1 1 15,-22 0-15,0 0 0,21-21 0,-20 20 16,-1-20-16,-21 21 15,21-21-15,-21 20 0,21 1 0,-21 0 16,0 42 0,0 0-1,0 1-15,0-1 0,0 21 0,0-21 16,0 0-16,0 22 0,0-22 16,0 0-16,0 0 0,0 0 0,0 1 15,0-1-15,-21 0 0,0 0 16,0-21-16,-1 0 15,1 21-15,0-21 0,21-21 16,0 0 0,0 0-1,0 0-15,21-1 0</inkml:trace>
  <inkml:trace contextRef="#ctx0" brushRef="#br1" timeOffset="4753.65">28808 4509 0,'0'0'15,"21"-22"-15,-21 1 0,0 0 0,21 21 16,-21 21 0,0 0-1,0 22-15,0-22 0,0 21 16,0-21-16,-21 22 0,0-1 0,21 0 16,-21 1-16,-1-1 0,1 0 15,21 1-15,0-1 0,-21 0 16,21-20-16,-21 20 0,21-21 0,0 0 15,0 0-15,0 1 0,0-1 16,0 0-16,21-21 16,0 0-1,-21-21-15,0 0 0,0-1 16,0 1-16,0 0 0</inkml:trace>
  <inkml:trace contextRef="#ctx0" brushRef="#br1" timeOffset="4929.57">28596 4763 0,'0'0'0,"-21"0"0,21-22 16,0 1-16,21 21 16,0-21-1,0 21-15,22 0 0,-22 0 0,0 0 16,21 0-16,-20 0 0,-1 0 16,21 0-16,-21 0 0,0 0 0,1-21 15,-1 21-15,0 0 0,0-21 0,0 21 16,0 0-16,1-21 0</inkml:trace>
  <inkml:trace contextRef="#ctx0" brushRef="#br1" timeOffset="6620.83">29633 4657 0,'21'0'0,"-42"0"0,42-21 16,1-1-16,-1 22 0,0-21 0,0 0 15,0 0-15,0-21 0,1 20 0,-1 1 16,-21 0-16,0-21 0,0 21 16,0-1-16,0 1 0,0 0 15,-21 21-15,-22 0 0,22 0 16,-21 0-16,-1 0 0,22 21 0,-21 0 16,0 1-16,-1-1 0,22 21 15,-21-21-15,21 0 0,-1 22 16,1-22-16,0 0 0,21 0 0,0 0 15,0 1-15,0 20 0,0-21 16,21 0-16,0 0 0,1 1 0,-1-1 16,0 0-16,0 21 0,21-21 0,-20 1 15,-1-1-15,0 0 0,0 0 16,0 0-16,-21 0 0,0 1 0,0-1 16,0 0-16,0 0 15,-21-21-15,0 0 0,-21 0 16,20 0-16,-20 0 0,21 0 0,-21 0 15,20 0-15,-20 0 16,21-21-16,0 0 0,0 0 0,-1-1 16,1-20-16,21 21 0,0 0 0,0-22 15,0 22-15,0-21 0,0 21 16,0 0-16,0-1 0,0 1 0,21 21 16,1 0-1,-22 21-15,0 22 16,0-22-16,21 21 0,-21-21 0,0 22 15,21-22-15,0 21 0,-21-21 16,21 1-16,0 20 0,1-21 16,20 0-16,-21 0 0,0-21 15,0 22-15,22-22 0,-22 0 0,0 0 16,21 0-16,-20 0 0,-1 0 0,0-22 16,21 1-16,-21 0 0,1 0 15,-1 0-15,0-22 0,0 22 0,21-21 16,-20 0-16,-1 20 0,0-20 15,0 21-15,0-21 0,0 20 0,1 1 16,-1 21-16,-21 21 31,0 1-31,0-1 16,0 0 0,0 0-16,0 0 15,0-42 16,0 0-15,0 0-16,0 0 16,0-1-16,0 1 0,0 0 15,0 0 1,-21 21-16,-1 0 0,1 0 16,0 0-16,0 21 0,0 0 15,0 0-15,-1 1 0,1-1 16,0 21-16,0-21 0,21 22 15,-21-22-15,21 21 0,-21-21 0,21 0 16,0 22-16,0-22 0,0 0 16,0 0-16,0 0 0,21 1 15,0-1-15,0-21 0,0 0 16,22 0-16,-22 0 0,21 0 0,-21 0 16,22 0-16,-22 0 0,21 0 0,-21 0 15,0-21-15,22 21 0,-22-22 16,0 1-16,0-21 0,0 21 0,1 0 15,-22-1-15,0-20 0,21 21 16,-21 0-16,0 42 31,-21 0-15,21 0-16,0 0 0,-22 1 16,22-1-16,0 0 0,0 0 15,0 0-15,0 0 0,22-21 16,-1 0-16,0 0 15,0 0-15,0 0 16,0 0-16,22 0 0,-22 0 0,0 0 16,0-21-16,0 0 0,1 21 15,-22-21-15,21 0 0,-21 0 0,21 21 16,-21-22-16,0 1 0,0 0 16,0 0-1,0 42 1,0 0-1,0 0-15,0 1 0,0-1 0,0 0 16,0 0-16,0 0 16,0 0-16,0 1 0,0-1 0,21-21 15,0 21-15,0-21 0,1 0 0,-1 21 16,0-21-16,0 0 0,0 0 16,22 0-16,-22 0 0,0 0 0,0-21 15,0 0-15,0 21 16,1-21-16,-1-1 0,0 1 0,-21-21 15,21 21-15,0-22 0,0 22 0,-21-21 16,0 21-16,22 0 0,-22-1 16,0 1-16,21 21 0,-42 21 31,-1 1-31,22 20 0,-21-21 16,0 21-16,21-20 0,-21 20 15,0 0-15,0-21 0,-1 22 0,22-1 16,-21 0-16,0-20 0,0 20 0,21 0 15,0 1-15,-21-22 0,21 21 16,-21 0-16,21-20 0,0 20 16,0 0-16,0-21 0,0 22 0,0-22 15,0 0-15,0 0 0,0 0 16,0 1-16,0-1 16,0-42 15,0-1-31,0 1 15,0 0-15,0 0 16,0 0-16,0 0 0,0-1 16,0 1-16,0 0 0,21 0 15,0 0-15,-21 0 0,21-1 0,0 1 16</inkml:trace>
  <inkml:trace contextRef="#ctx0" brushRef="#br1" timeOffset="6901.67">31009 4911 0,'0'-21'0,"0"42"16,0-64-16,0 22 0,21-21 0,0 21 16,1 0-16,-1 21 0,0-22 15,0 22-15,0 0 0,0 0 16,22 0-16,-22 0 0,0 0 0,21 0 16,-20 22-16,-1-22 0,-21 21 15,0 0-15,0 21 0,0-21 0,0 1 16,0-1-16,0 0 15,-21 0-15,-1 21 0,-20-20 0,21-22 16,-21 21-16,20 0 0,-20-21 16,21 21-16,0-21 0,0 0 0,-1 0 15,1 0-15,0 0 0,21-21 32,21 0-32,0 0 0,1-1 15</inkml:trace>
  <inkml:trace contextRef="#ctx0" brushRef="#br1" timeOffset="7192.51">31581 4466 0,'0'0'0,"0"21"32,0 1-32,0-1 15,-22 0-15,22 0 0,-21 0 16,0 0-16,21 1 0,0 20 15,-21-21-15,0 21 0,21 1 0,-21-22 16,21 21-16,0 1 0,0-22 16,0 21-16,0-21 0,0 22 0,0-22 15,0 0-15,0 0 0,0 0 0,21 0 16,0 1-16,0-22 16,0 0-16,0 0 15,1 0-15,-1-22 16,0 1-16,-21 0 0,21 0 15,-21 0-15,21 0 0,-21-1 0</inkml:trace>
  <inkml:trace contextRef="#ctx0" brushRef="#br1" timeOffset="7393.39">31475 4636 0,'21'0'31,"0"0"-31,0 0 15,0 0-15,1 0 16,20 0-16,-21 0 0,0 0 0,22 0 16,-22 0-16,0 0 0,0 0 15,0 0-15,0 0 0,1-22 0,-22 1 16,0 0 0</inkml:trace>
  <inkml:trace contextRef="#ctx0" brushRef="#br1" timeOffset="7585.28">30565 4297 0,'0'21'31,"0"0"0,-22-21-15,1 21-16,0-21 0</inkml:trace>
  <inkml:trace contextRef="#ctx0" brushRef="#br1" timeOffset="8465.57">26204 6138 0,'21'-21'0,"1"-106"31,-22 106-31,-22 21 16,1 0-1,0 0-15,-21 0 0,21 0 0,-1 21 16,-20 0-16,0 1 0,21 20 16,-22 0-16,1 1 0,0 20 0,-1-21 15,1 22-15,0-1 0,20 1 0,-20-22 16,21 22-16,0-22 0,21 0 15,0 1-15,0-1 0,0-21 0,21 22 16,0-22-16,21 0 0,1-21 0,20 21 16,-20-21-16,20 0 0,1 0 15,-22 0-15,21 0 0,-20 0 0,20-21 16,-20 21-16,-22-21 0,21 0 16,-21-1-16,-21 1 0,0 0 0,0-21 15,0 21-15,0-22 0,0 22 16,-21 0-16,0 0 0,0 0 0,-22-1 15,22 1-15,-21 21 0,21 0 16,-22 0-16,22 0 0,0 0 0,0 0 16,42 0 15,0 0-31,0 0 0,1 0 16,20 0-16,-21 0 0,0 0 0,0 21 15,-21 1-15,22-1 0,-1 0 16,-21 21-16,0-21 0,0 22 15,0-22-15,0 21 0,0 1 0,0-22 16,-21 21-16,-1 0 0,1 1 0,21-1 16,-21 0-16,0-20 0,0 20 15,0 0-15,-1 1 0,1-1 0,0 0 16,21 1-16,-21-1 0,21-21 0,-21 0 16,21 0-16,0 1 0,0-1 15,0 0-15,21-21 16,0-21-1,-21 0-15,21-1 0,0-20 16,-21 21-16,22-21 0,-1-1 16,0 1-16</inkml:trace>
  <inkml:trace contextRef="#ctx0" brushRef="#br1" timeOffset="8678.45">26670 6435 0,'0'-21'0,"0"42"0,0-21 31,0 21-31,0 0 16,0 21-16,0-20 0,0-1 0,0 21 15,0-21-15,-21 0 0,21 1 16,-21 20-16,-1-21 0,1 0 16,21 0-16,0-42 31</inkml:trace>
  <inkml:trace contextRef="#ctx0" brushRef="#br1" timeOffset="8981.28">26691 6223 0,'0'0'0,"-21"0"0,0 0 0,0 0 15,21 21 1,21-21 15,0 0-31,0 0 0,0 0 16,0 0-16,1-21 0,-1 21 0,0-21 15,-21 0-15,0 0 16,-21-1 0,0 22-16,-1 0 0,1 0 0,0 0 15,0 0-15,0 0 0,0 22 16,-1-22-16,1 21 0,21 0 0,0 0 15,0 0-15,0 0 0,0 1 16,0-1-16,21 0 16,1-21-16,-1 0 0,0 21 0,0-21 15,21 0-15</inkml:trace>
  <inkml:trace contextRef="#ctx0" brushRef="#br1" timeOffset="9245.13">27199 6054 0,'0'0'0,"0"-43"0,21-20 32,-21 84-17,-21 21-15,0-20 0,21 20 16,-21 0-16,0 1 0,21-1 16,-22 0-16,1 22 0,0-22 0,21 0 15,0 1-15,0-1 0,0 0 16,0 1-16,0-22 0,0 21 0,0-21 15,0 1-15,0-1 0,0 0 16,0 0-16,21-21 0,0 0 16,-21-21-1,0 0-15,0 0 16</inkml:trace>
  <inkml:trace contextRef="#ctx0" brushRef="#br1" timeOffset="9413.57">26966 6287 0,'0'0'0,"0"-22"0,21 22 16,1 0 0,-1-21-16,21 21 15,-21 0-15,0 0 0,22 0 0,-22 0 16,21 0-16,1 0 0,-1-21 0,0 21 16,1 0-16,-1-21 0,21 21 15,-20-21-15,-1 21 0,22-21 0</inkml:trace>
  <inkml:trace contextRef="#ctx0" brushRef="#br1" timeOffset="9997.23">27961 5906 0,'0'-22'0,"-63"192"0,126-318 0,-63 105 0,-21 43 15,0 0 1,0 21-16,-1 1 0,22 20 16,0-21-16,-21 21 0,0 1 0,21-1 15,0 22-15,0-22 0,-21 0 16,21 22-16,-21-22 0,0 0 0,21 1 15,0-1-15,0 0 0,0 1 16,-22-22-16,22 0 0,0 0 0,0 0 16,0 1-16,0-1 0,22-21 15,-1-21 1,0-1 0,-21 1-16,0-21 0,0 21 15,0-22-15,0 1 0,0 0 0,21-1 16,-21-20-16,21 21 0,0-22 15,-21 22-15,22-22 0,-1 22 0,0-22 16,21 43-16,-21-21 0,1 0 16,20 20-16,-21 22 0,21 0 0,1 0 15,-22 0-15,0 0 0,0 22 0,0-1 16,1 0-16,-22 21 0,0-21 16,0 22-16,0-22 0,0 0 0,-22 21 15,1-20-15,-21-1 0,0 0 16,-1 0-16,1 0 0,-22 0 0,1 1 15,21-1-15,-22-21 0,22 0 16,-1 21-16,22-21 0,-21 0 16,21 0-16,0 0 0,42 0 31,0 0-31,0 0 0,21 21 16,-20 0-16,-1 0 0,0 1 0,21 20 15,-21-21-15,1 0 0,-1 22 0,0-22 16,0 0-16,0 0 0,0 0 15,-21 0-15,22 1 0,-1-22 16,0 0-16,0 21 0,0-21 16,0 0-16,1 0 0,-1 0 15,0-21-15,0-1 0,0 22 16,0-21-16</inkml:trace>
  <inkml:trace contextRef="#ctx0" brushRef="#br1" timeOffset="10285.07">28300 6456 0,'0'-21'0,"0"84"0,0-105 0,21 21 31,0 21-31,-21-21 0,21 21 0,0 0 16,1-22-16,-1 22 0,0-21 15,-21 0-15,21 21 0,0-21 16,0 0-16,-63 21 31,21 0-31,0 0 16,0 21-16,-22 0 0,22 0 0,-21 0 15,-1 1-15,22 20 0,0-21 0,0 0 16,0 0-16,21 1 0,0 20 16,0-21-16,0 0 0,21 0 15,0-21-15,0 0 0,22 22 0,-22-22 16,0 0-16,21 0 0,1 0 16,-22 0-16,21 0 0,0-22 0,1 1 15,-1 0-15,-21 0 0</inkml:trace>
  <inkml:trace contextRef="#ctx0" brushRef="#br1" timeOffset="10581.9">28829 6287 0,'0'-43'16,"0"107"-16,0-85 0,-21-22 15,0 43-15,-1 0 0,22 21 16,-21 1-16,0-1 0,21 0 0,0 0 16,0 21-16,-21 1 0,21-22 15,-21 21-15,21 1 0,0-1 0,0 0 16,0 1-16,-21-1 0,21 0 0,-22 1 15,22-1-15,0 0 0,0 1 16,0-1-16,-21 21 0,0-20 16,21-1-16,-21 0 0,21 1 0,0-1 15,0-21-15,0 22 0,0-1 16,0-21-16,0 0 0,0 0 0,0 1 16,21-44-1,0 1 1,-21 0-16,21 0 15,1 0-15,-22-22 0,21 1 0,0 0 16,0-1-16,-21 1 0</inkml:trace>
  <inkml:trace contextRef="#ctx0" brushRef="#br1" timeOffset="10853.52">28765 6646 0,'0'-127'16,"0"360"-16,0-508 0,0 444 0,0-380 0,0 190 15,0-1-15,0 1 0,22 0 0,-1 0 16,-21 0-16,21 0 0,0 21 0,21 0 15,-20 0-15,-1 0 0,21 0 16,-21 0-16,0 0 0,22 21 0,-22-21 16,-21 21-16,0 0 0,0 0 0,0 0 15,0 22-15,0-22 0,-21 0 16,0-21-16,-1 21 0,-20 0 0,21 1 16,-21-22-16,20 21 0,-20-21 15,21 0-15,0 0 0,0 0 0,-1 0 16,44 0 15,-1 0-31,0 0 0,0 0 0,21 0 16,-20 0-16,20-21 0,-21-1 0,21 22 15</inkml:trace>
  <inkml:trace contextRef="#ctx0" brushRef="#br1" timeOffset="11181.33">29210 6329 0,'0'21'0,"0"-63"0,0 63 0,0-63 16,0 20-16,0 1 0,21 0 15,0 21 1,0 0-16,1 0 16,-1 0-16,0 21 0,0-21 0,0 21 15,0 1-15,1-1 0,-1 0 16,-21 0-16,0 21 0,21-20 16,-21-1-16,0 21 0,0-21 0,0 0 15,0 1-15,0-1 0,-21 0 16,0-21-16,21 21 0,-22-21 0,1 0 15,0 0-15,0 0 16,21-21 0,0 0-16,0 0 0,0-1 15,21 1-15,-21 0 0,21-21 0,0 21 16,1-1-16,-1 1 0,0 0 16,0 0-16,0 0 0,0 0 0,1 21 15,-1-22-15,0 22 0,0 0 16,0 0-16,0-21 0,22 21 15</inkml:trace>
  <inkml:trace contextRef="#ctx0" brushRef="#br1" timeOffset="11473.16">29972 6244 0,'-21'0'0,"42"0"0,-42 0 16,0 0-16,-1 21 0,1-21 0,-21 22 16,21-1-16,0 0 0,21 0 0,-22 0 15,22 0-15,0 1 0,0 20 0,0-21 16,0 0-16,0 0 15,0 1-15,0-1 0,22-21 0,-1 21 0,0-21 16,0 0-16,0 0 0,0 0 16,22 0-16,-22 0 0,0 0 15,21 0-15,-20-21 0,-1 0 0,0-1 16,0 1-16,-21-21 0,0 21 0,0-22 16,0 22-16,0-21 0,0 21 15,0 0-15,0-1 0,-21 22 0,0 0 16,0 0-16,-1 0 0,1 0 15,0 0-15,-21 0 0,21 22 16,-1-22-16,1 21 0,0-21 16,-21 21-16,21 0 0,-22-21 0</inkml:trace>
  <inkml:trace contextRef="#ctx0" brushRef="#br0" timeOffset="16369.81">21336 1355 0,'0'0'0,"-21"21"46,0 0-46,-1 0 16,22 22-16,-21 20 0,0 1 16,21-1-16,0 1 0,-21 20 0,0 1 15,0 0-15,21-1 0,0 1 16,0 0-16,-22 20 0,22-20 0,0 0 16,-21-1-16,21-20 0,0 21 15,0-22-15,0-21 0,0 1 0,0-1 16,0 0-16,0-20 0,0 20 15,0-21-15,0 0 0,0-42 32,0-21-17,0 21-15,0-22 0,0 1 16</inkml:trace>
  <inkml:trace contextRef="#ctx0" brushRef="#br0" timeOffset="17569.12">21421 1334 0,'0'0'0,"21"0"0,0 0 0,0 0 0,0-22 16,0 22-16,1 0 0,-1 0 15,21-21-15,-21 21 0,22 0 0,-1 0 16,0 0-16,22 0 0,-1 0 16,1-21-16,-1 21 0,22 0 0,21 0 15,0 0-15,21-21 0,0 21 16,21 0-16,-21-21 0,42 21 0,0-21 16,1 21-16,-1-22 15,22 22-15,-22-21 0,21 21 0,1-21 16,-1 21-16,1 0 0,-1-21 15,1 21-15,-1 0 0,1-21 0,-1 21 16,-20-21-16,-1 21 0,22 0 16,-22 0-16,0-22 0,1 22 15,20 0-15,-42 0 0,22 0 0,-1 0 16,0 0-16,1 0 0,-22 0 16,0-21-16,0 21 0,0 0 0,-21 0 15,0 0-15,0-21 0,0 21 16,0 0-16,0 0 0,0 0 15,-21 0-15,21 0 0,-21-21 16,0 21-16,21 0 0,-43 0 16,22 0-16,0 0 0,0 0 0,-21 0 15,-1 0-15,1 0 0,0 0 16,-1 21-16,-20-21 0,-1 0 0,22 0 16,-43 0-16,22 21 0,-1-21 15,1 0-15,-22 0 0,22 0 16,-22 0-16,21 0 0,1 0 0,-22 0 15,1 0-15,20 0 0,-42 0 16,22 0-16,-1 0 0,-21 0 16,0 21-16,0-21 0,1 0 15,-1 22-15,-21-1 16,21-21-16,-21 21 0,21 0 0,-21 0 16,0 0-16,0 1 0,0-1 15,0 0-15,0 0 0,0 21 0,0 1 16,0-22-16,-21 21 0,0 22 15,0-22-15,-22 22 0,1-1 16,21 22-16,-22-22 0,1 1 0,0-1 16,21 1-16,-1-1 0,1 1 15,21-1-15,0 1 0,0-22 0,0 22 16,0-22-16,-21 21 0,21-20 16,0-1-16,-21 0 0,21 1 0,-21-22 15,0 21-15,-1-21 16,1 1-16,0-1 0,0 0 0,0 0 15,-22-21-15,1 21 0,0-21 0,-1 0 16,1 21-16,0-21 0,-22 0 16,1 0-16,-22 22 0,22-22 0,-43 0 15,21 0-15,-21 0 0,0 0 16,-21 0-16,22 0 0,-22 0 0,-22 0 16,1 0-16,0 0 0,-21 0 15,-1 0-15,1-22 0,-21 1 0,-22 21 16,0-21-16,1 21 0,-1 0 15,0-21-15,1 21 0,20 0 16,1 0-16,20 0 0,-20 0 0,42 0 16,-22 21-16,1-21 0,21 21 15,-22 0-15,22-21 0,-21 22 0,21-22 16,-22 0-16,22 21 0,-21-21 16,21 0-16,-22 21 0,22-21 0,0 0 15,0 21-15,21-21 0,-21 0 0,21 0 16,21 0-16,0 21 0,0-21 15,0 0-15,1 0 0,-22 21 0,21-21 16,0 0-16,-21 0 0,21 22 0,0-22 16,22 0-16,-1 0 15,21 0-15,1 21 0,21-21 0,-1 0 16,1 0-16,21 0 0,0 0 16,-1 0-16,1 0 0,42 0 46,1 0-46</inkml:trace>
  <inkml:trace contextRef="#ctx0" brushRef="#br0" timeOffset="18244.97">21294 4085 0,'-22'21'0,"1"43"16,21-43-16,0 21 15,-21 22-15,0-22 0,0 22 16,0-1-16,21 1 0,0 20 0,-22 1 16,1 0-16,21-1 0,-21 22 0,21-21 15,0 21-15,-21 0 0,0 21 16,0-22-16,-1 1 0,22 0 16,-21 0-16,0 0 0,0-22 0,21 1 15,0 0-15,0-22 0,0 22 16,0-22-16,0-20 0,0 20 0,0-20 15,0-1-15,0-21 0,0 0 0,0 0 16,0-42 0,0-21-16,0 0 15,0-1-15,21-20 0,-21-1 0,21 1 16</inkml:trace>
  <inkml:trace contextRef="#ctx0" brushRef="#br0" timeOffset="19461.11">21463 4128 0,'0'-22'16,"0"44"-16,-21-65 0,0 43 0,-1 0 15,1 0 1,42 0-1,1 0-15,20 0 16,0 0-16,1 0 0,20 0 16,22 0-16,-1 0 0,1-21 0,0 21 15,21 0-15,-1 0 0,22-21 16,22 21-16,-1 0 0,0 0 16,0 0-16,0-21 0,22 21 0,-1 0 15,21-21-15,1-1 0,-22 22 0,43-21 16,0 0-16,-1 21 0,1-21 15,0 0-15,-1 21 0,22-21 0,0 21 16,-21 0-16,-1 0 0,22 0 16,-21 0-16,-1 0 0,1 0 0,0 0 15,-1 21-15,1-21 0,0 21 16,-22-21-16,1 0 0,-1 21 16,22-21-16,-43 0 0,22 21 15,-22-21-15,0 0 0,1 0 0,-1 0 16,-21 0-16,0 0 0,1 0 15,-1 0-15,-21 0 0,-21-21 0,21 21 16,0 0-16,-22 0 0,22-21 16,0 21-16,-21 0 0,21 0 0,-21 0 15,21 0-15,-21 0 0,0 0 16,0 0-16,-1 0 0,1 0 0,-21 0 16,21 0-16,0 21 0,-22-21 15,1 0-15,0 0 0,-22 0 16,1 0-16,-1 0 0,1 0 15,20 0-15,-20 0 0,-1 0 16,1 0-16,-1 21 0,1-21 0,20 0 16,-20 0-16,-1 0 0,1 0 15,-22 0-15,1 21 0,-22-21 16,0 0-16,0 0 0,-21 22 0,0-1 16,0 0-1,-21 0-15,0 0 0,0 0 16,-1 1-16,-20-1 0,21 0 15,0 21-15,-22 1 0,22-1 0,-21 0 16,0 1-16,20 20 0,1 1 16,-21-1-16,21 22 0,0-1 15,-22 1-15,22 0 0,-21-1 16,-1 1-16,1 0 0,0-22 0,-1 22 16,1 0-16,-21-22 0,20 22 15,-20-1-15,20 1 0,-20 0 0,21-1 16,-22 1-16,22 0 0,-1-1 15,1-20-15,0 21 0,-1-1 0,1 1 16,21-22-16,-21 22 0,20-21 16,-20-1-16,0 1 0,21-1 0,-22 1 15,22-22-15,0 0 0,-21 22 0,20-22 16,-20 0-16,21 1 16,0-1-16,-22-21 0,22 0 0,-21 22 15,0-22-15,-1-21 0,1 21 16,-22-21-16,1 21 0,-1-21 0,1 0 15,-22 0-15,1 0 0,-1 0 16,0 0-16,1 0 0,-22 0 0,-21 0 16,0-21-16,0 0 0,-21 0 0,-1 0 15,-20-1-15,0 1 0,-22 0 16,-20 0-16,20-21 0,-21 20 0,1 1 16,-22 0-16,0-21 0,0 42 0,-21-21 15,0-1-15,0 22 0,0 0 0,-21 0 16,-21 0-16,-1 0 0,1 0 15,-21 0-15,-1 22 0,1-22 16,-22 21-16,0 0 0,1 0 0,-1 21 16,21-20-16,1 20 0,21 0 0,20 1 15,22-22-15,43 21 0,-1 0 16,22-20-16,41-1 0,-20-21 0,21 0 16,0 0-16,0-21 0,21-1 0,-22-20 15,22 0-15,22-1 0,-22 1 16,21 0-16,21-22 0,0 22 0,22 0 15,21-22-15,20 22 0,22-22 0,0 22 16,22-22-16,-1 22 0,21-21 16</inkml:trace>
  <inkml:trace contextRef="#ctx0" brushRef="#br0" timeOffset="20221.52">26945 2836 0,'0'0'0,"21"0"16,-21 22-16,0-1 15,0 0-15,0 0 0,0 21 16,0 1-16,-21-1 0,0 22 0,21-1 16,-21 1-16,0-1 0,21 1 15,-22-1-15,22 1 0,0-1 0,0-21 16,-21 1-16,21-1 0,-21 0 0,21 1 16,-21-1-16,21-21 15,0 0-15,-21 1 0,21-1 0,-21-21 16,21 21-16,-22 0 0,1-21 31,0 0-15</inkml:trace>
  <inkml:trace contextRef="#ctx0" brushRef="#br0" timeOffset="20581.31">26458 3577 0,'0'-63'16,"85"274"-16,-170-359 0,85 64 15,0 62-15,21 44 16,1-22-16,-1 21 16,0 0-16,0 0 0,0 21 15,0-20-15,1-1 0,-1 0 0,0 21 16,0-21-16,-21 1 0,21-1 16,-21 0-16,21 0 0,-21 0 0,0 0 15,0 1-15,22-1 16,-22 0-16,21-21 0,0 0 15,0 0-15,0 0 16,0-21-16,1 0 0,20-1 16,0 1-16,1 0 0,-1-21 0,0-1 15,22 1-15,-22 0 16,0-1-16,1 22 0,-1-21 0,0 21 16,-20 0-16,-1-1 0,0 1 0,-21 0 15,-21 21 16,0 0-31,-1 0 0,1 0 16,0 0-16,0 21 0</inkml:trace>
  <inkml:trace contextRef="#ctx0" brushRef="#br0" timeOffset="29621.76">4297 2985 0,'0'0'0,"21"-22"15,-21 1-15,21 0 16,-21 0-16,0 0 16,0 0-16,0-1 15,-21 1 1,0 21-16,0 0 0,-1 0 0,-20 0 16,0 0-16,-1 0 0,1 0 15,0 21-15,-22-21 0,1 22 0,-1-1 16,1 0-16,-1 21 0,1-21 15,-1 1-15,1 20 0,-1 0 0,1 1 16,-1-1-16,22 0 0,-22 1 16,22-1-16,0 21 0,-1-20 15,1-1-15,21 22 0,-21-22 16,20 0-16,1 1 0,0-1 0,0 0 16,21 1-16,0-22 0,0 21 15,0 0-15,0 1 0,0-1 0,21 0 16,0 1-16,0-1 0,1 0 15,-1 22-15,0-22 0,21 1 0,-21-1 16,1 21-16,20-20 0,-21-1 0,21 0 16,1 1-16,-22-1 0,21 0 15,1 1-15,-1 20 0,0-20 0,1-1 16,-1 0-16,0 22 0,22-22 16,-22 0-16,0 1 0,22-1 15,-22 22-15,1-22 0,-1 0 0,0 1 16,1-1-16,-1 0 0,-21 22 15,21-22-15,-20 22 0,-22-22 0,21 21 16,-21 1-16,0-1 0,0 1 16,0-1-16,0 1 0,0-1 0,-21 1 15,21-1-15,-22 1 0,1-1 0,-21 1 16,21 21-16,-22-22 0,22 1 16,-21 20-16,0-20 0,-1-1 0,1 1 15,-22-1-15,22 1 0,-21-1 0,20 1 16,1-1-16,0 1 0,-1-1 15,1-20-15,0 20 0,-1-21 16,22 1-16,-21-1 0,21 0 0,-22 1 16,22-22-16,0 21 0,0-21 15,0 1-15,-1-22 0,1 21 0,0 0 16,0-21-16,0 21 16,0-21-16,-1 0 15,1 0 1,42-21 15,1 21-15,-1 0-16,0 0 0,-21-21 0,21 21 15,0-21-15,0 21 0,1 0 16,-1 0-16,0 0 0,0 0 0,0 0 16,0 0-16,1 0 15,-1 0-15,0 0 0,0 0 0,-21 21 16,21-21-16,0 21 0,1 0 15,-22 0-15,0 0 0,0 1 0,0-1 16,0 0-16,21 0 0,-21 21 0,0-20 16,0 20-16,0 0 0,0-21 15,0 22-15,0-1 0,0 0 0,0 1 16,-21-22-16,21 21 0,-22 1 0,22-1 16,0 0-16,0-21 0,-21 22 15,21-1-15,-21 0 0,21 1 16,-21-1-16,21-21 0,0 22 0,-21-1 15,21 0-15,-21 1 0,-1 20 16,22-21-16,-21 1 0,21-1 0,0 0 16,-21 1-16,0-1 0,21 0 0,-21 1 15,21-22-15,0 21 0,-21 1 16,-1-1-16,1 0 0,21 1 0,-21-22 16,0 21-16,21 0 0,-21 1 0,0-1 15,21 0-15,-22 1 0,1-1 16,0 0-16,21-20 0,-21 20 0,0 0 15,21-21-15,-21 22 0,-1-1 16,22-21-16,-21 22 0,21-22 16,-21 21-16,0-21 0,21 22 0,-21-22 15,0 21-15,21 0 0,-22 1 16,22-22-16,-21 21 0,21 1 0,-21-1 16,0-21-16,21 21 0,0 1 0,-21-1 15,0-21-15,21 22 0,0-22 16,0 21-16,-22-21 0,22 22 0,0-22 15,-21 21-15,21-21 0,0 0 0,-21 22 16,21-22-16,0 21 16,0-21-16,0 22 0,0-22 0,-21 21 15,21-21-15,0 22 0,-21-22 0,21 21 16,0 1-16,0-22 0,0 21 16,0-21-16,0 22 0,0-22 0,0 21 15,0-21-15,0 22 0,0-22 16,0 21-16,0-21 0,0 0 0,0 1 15,0 20-15,0-21 0,0 0 0,21 22 16,-21-22-16,0 0 0,21 0 16,-21 21-16,0-20 0,0 20 0,21-21 15,-21 0-15,21 22 0,-21-22 16,0 0-16,0 21 0,22-21 0,-1 1 16,-21-1-16,21 21 0,0-21 15,-21 0-15,21 1 0,0-1 16,1 0-16,-1-21 0,-21 21 0,21 0 15,0 0-15,0 1 0,0-22 0,1 21 16,-22 0-16,21 0 0,0-21 16,0 21-16,0 0 0,0-21 0,1 22 15,-1-22-15,0 21 0,0 0 16,0-21-16,0 21 0,1-21 0,20 21 16,-21-21-16,0 21 0,22-21 0,-22 0 15,21 22-15,-21-22 0,22 0 16,-22 21-16,21-21 0,0 0 15,1 0-15,-1 21 0,0-21 0,1 0 16,-1 0-16,0 0 0,22 0 16,-22 0-16,1 0 0,20 0 0,-21 0 15,1 0-15,20 0 0,-20 0 0,20 0 16,-21 0-16,1 0 0,20 0 16,-20 0-16,-1 0 0,0 0 0,1 0 15,-1 0-15,-21 0 0,21 0 0,-20 0 16,20 0-16,-21-21 0,0 21 0,22 0 15,-22 0-15,0 0 0,-21-21 16,21 21-16,0 0 0,0 0 16,-42 0 93,0 0-109,0 0 16,0 0-1,0 21 1</inkml:trace>
  <inkml:trace contextRef="#ctx0" brushRef="#br0" timeOffset="30545.23">1482 13991 0,'-64'0'16,"128"0"-16,-170 0 15,85 0-15,-1-21 0,1 21 0,0 0 16,0 0-16,0 0 16,42 0 31,21 0-32,-21 0-15,22 0 0,-1 0 0,22 0 16,-1 0-16,1 0 0,20 0 15,-20 0-15,20 0 0,1 0 16,21 0-16,-21 0 0,42 0 16,-22-21-16,22 21 0,-21 0 0,21 0 15,-21 0-15,0 0 0,21 0 16,-21-21-16,0 21 0,-1 0 0,1 0 16,-21 0-16,0 0 0,-1 0 0,1 0 15,-22 0-15,1 0 0,-1 0 16,-20 0-16,-1 0 0,-21 0 0,22 0 15,-22 0-15,0 0 0,0 0 16,-21 21 15,-21 0-15,0-21-16,0 0 16,-22 0-16,22 0 0,0 0 15,-21 21-15,-1-21 0,1 0 16,0 0-16</inkml:trace>
  <inkml:trace contextRef="#ctx0" brushRef="#br0" timeOffset="31112.9">1291 14288 0,'-190'-22'31,"380"44"-31,-402-44 0,191 22 0,0 0 16,0 0 0,21-21-16,21 21 31,0 0-31,0 0 15,1-21-15,-1 21 16,21 0-16,-21 0 0,22 0 0,-1 0 16,21-21-16,1 21 0,-1 0 15,1 0-15,-1 0 0,22 0 0,-21 0 16,20 0-16,22 0 0,-21-21 16,42 21-16,-21 0 0,21 0 0,-22 0 15,22-21-15,0 21 0,-21 0 16,21 0-16,-21 0 0,0 0 0,0-22 15,0 22-15,-1 0 0,-20 0 16,0 0-16,-22 0 0,22 0 16,-22 0-16,1 0 0,-22 0 0,22 0 15,-22 0-15,0 0 0,-20 0 16,20 0-16,-21 0 0,0 0 0,0 0 16,1 0-16,-1-21 0,-21 0 46,-21 21-30,21-21 0,-22 21-16,1-21 0,21 0 15,0-1-15</inkml:trace>
  <inkml:trace contextRef="#ctx0" brushRef="#br0" timeOffset="32771.22">3725 13420 0,'0'0'0,"-21"0"0,0-21 0,0 21 15,0-22 1,-1 22-16,22 22 47,22-1-47,-1 0 0,0 0 15,0 0-15,0 0 0,0 1 16,1-1-16,20 0 0,-21 0 0,21 0 16,1 0-16,20 1 0,-20-1 15,20 0-15,-21 0 0,22 0 0,-22 0 16,22 1-16,-1-1 0,-20 0 0,-1 0 15,21-21-15,-20 21 0,-1 0 16,0-21-16,1 22 0,-1-1 16,-21-21-16,0 21 0,1-21 0,-1 0 15,0 21-15,-21 0 16,-21 0 0,0-21-16,-1 0 0,-20 22 15,21-1-15,-21-21 0,-1 21 0,1 0 16,0-21-16,-1 21 0,1 0 0,0 1 15,-22-1-15,22 0 0,-22 0 16,1 0-16,-1 0 0,1 22 0,-1-22 16,1 21-16,-22-21 0,0 22 0,22-22 15,-22 21-15,22-21 0,-1 22 16,1-22-16,-1 0 0,22 0 16,-22 0-16,43 1 0,-21-1 15,21-21-15,0 21 0,-1-21 0,1 21 16,0-21-16,42 0 31,0-21-15,-21 0-16,43 21 0,-22-21 15,0-1-15,21 22 0,-20-21 0,20 0 16,0 0-16,22 0 0,-22 0 16,22-22-16,-1 22 0,1 0 0,20-21 15,-20 20-15,-1 1 0,1 0 0,-1 0 16,1 0-16,-1 0 15,1-1-15,-1 1 0,-20 0 0,20 21 16,-21-21-16,1 0 0,-1 21 0,0-21 16,1 21-16,-22-22 0,0 22 15,0 0-15,-21-21 0,21 21 0,-21-21 16,-21 0 0,0 21-16,0 0 15,0 0-15,0 0 0,-1 0 0,1 0 16,0 0-16,0 0 15,0 0-15,21-21 0,-21 21 0,-1 0 16,22-21-16,-21 21 0,0-22 0,0 22 16,0-21-16,0 0 15,-22 0-15,22 0 0,0 0 0,-21-22 16,20 22-16,-20 0 0,21-21 0,-21 20 16,-1 1-16,1-21 0,0 0 15,-1 20-15,-20-20 0,20 21 0,-20 0 16,21 0-16,-22-22 0,1 22 15,20 21-15,1-21 0,-22 0 0,22 21 16,21-21-16,-21 21 0,20 0 16,-20 0-16,21 0 0,21-22 15,-21 22-15,42 0 32,0 22-32,21-22 15,-20 0-15,20 21 0,21-21 16,-20 21-16,20 0 0,1 0 0,-1 0 15,1 1-15,-1-1 0,1 0 16,-1 0-16,1 0 0,-1 22 0,1-22 16,-1 0-16,1 0 0,-22 0 0,22 0 15,-1 1-15,-21-1 0,1 0 16,-1 0-16,-21 0 0,22 0 0,-22-21 16,0 22-16,-21-1 15,0 0-15,0 0 16,-21-21-16,-22 21 0,22-21 0,-21 21 15,0-21-15,20 22 16,-20-22-16,0 21 0,-1-21 0,-20 21 16,21 0-16,-1 0 0,-20 0 0,-1 1 15,1-1-15,-1 0 0,1 0 16,-1 0-16,-20 22 0,20-22 0,1 0 16,-1 21-16,1-21 0,20 1 15,1-1-15,0 0 0,20 0 0,1 0 16,0-21-16,21 21 0,-21-21 15,42 0 1,0 0-16,0 0 0,22 0 16,-22-21-16,21 0 15,22 21-15,-22-42 0,22 21 0,-1-1 16,1-20-16,-1 0 0,22 21 16,-22-22-16,22 1 0,-22 0 0,22 20 15,-21-20-15,-1 21 0,1-21 0,-1 20 16,-21-20-16,1 21 0,-1 0 15,0 21-15,-20-21 0,-1 21 0,0 0 16,-42 0 15,-22 0-31,22 21 0,-21 0 0,21 0 16,-22 0-16,1 0 0,0 1 16,-1-1-16,1 0 0,0 0 15,-1 0-15,1 0 0,0 1 0,-1-1 16,1 0-16,21 0 0,-21-21 15,20 21-15,1-21 0,21 21 16,-21-21-16,42 0 47,0 0-47,1 0 16,-1 0-16</inkml:trace>
  <inkml:trace contextRef="#ctx0" brushRef="#br0" timeOffset="42637.32">3111 13949 0,'0'0'0,"0"21"0,-21-21 0,0 0 15,0 0-15,0 0 0,0 21 0,-22-21 16,22 0-16,-21 21 0,-1-21 0,1 22 16,0-22-16,-22 21 0,1 0 15,-1-21-15,1 0 0,-22 21 0,22-21 16,-1 21-16,-21-21 16,22 0-16,-1 0 0,1 21 0,-1-21 15,-20 0-15,20 0 0,-20 0 16,20 0-16,-21 0 0,22 0 0,-1 0 15,1 0-15,-1 0 0,22 0 16,0 0-16,-1 0 0,22 0 16,-21 0-16,21 0 0,0 0 15,42 0 1,0 0 0,0-21-16,21 21 0,1 0 15,-1 0-15,22-21 0,-1 21 16,1 0-16,-1 0 0,22-21 15,-22 21-15,22-21 0,0 21 0,-1 0 16,22 0-16,0-21 0,0 21 16,0 0-16,-1 0 0,1-22 0,21 22 15,-21 0-15,0 0 0,0-21 16,0 21-16,21 0 0,-22 0 0,1-21 16,0 21-16,0 0 0,-21 0 15,-1 0-15,1 0 0,-22 0 0,1 0 16,-22 0-16,1 0 0,-22 0 15,21 0-15,-21 0 0,-21 21 16,-42-21 0,21 0-16,0 0 15,-22 21-15,1-21 0,0 0 0,-1 0 16,-20 22-16,-1-22 0,1 0 0,-1 0 16,1 21-16,-22-21 0,0 0 15,1 0-15,-1 0 0,0 0 0,1 0 16,-1 0-16,0 0 0,1 0 15,-22 0-15,21 0 0,-21 0 0,1 0 16,-1 0-16,0 0 0,0 0 16,21 0-16,1 0 0,-1 0 0,0 0 15,22 0-15,21 0 0,-22 0 16,43 0-16,0 0 0,0 0 0,-1 0 16,44 0-1,-1 0-15,0 0 16,21 0-16,1 0 0,-1 0 15,0 0-15,22 0 0,-1 0 0,1-21 16,20 21-16,22 0 0,-21 0 16,21 0-16,0 0 0,-1 0 0,1 0 15,21 0-15,-21 0 0,0 0 16,0 0-16,21 0 0,-21 0 0,-1 0 16,1 0-16,0 0 0,-21 0 15,-1 0-15,1 0 0,-21 0 0,-1 21 16,-21-21-16,1 0 0,-1 0 0,-21 0 15,0 0-15,1 0 16,-22 21-16,-22-21 16,1 0-16,0 0 0,-21 0 0,-1 21 15,1-21-15,-21 0 0,-1 0 16,1 21-16,-22-21 0,-21 0 0,0 0 16,0 21-16,1-21 0,-1 0 15,0 0-15,-21 22 0,21-22 0,-21 0 16,0 0-16,21 0 0,0 0 15,1 0-15,20 0 0,0 0 0,1 0 16,20 0-16,1 0 0,20 0 16,1 0-16,0 0 0,20 0 0,1 0 15,42 0 1,1 0 0,-1 0-16,21-22 0,0 22 15,22 0-15,21-21 0,-1 21 0,1-21 16,21 21-16,0-21 0,-1 21 15,1-21-15,0 21 0,0 0 0,-21 0 16,-1-21-16,1 21 0,0 0 0,-1 0 16,-20 0-16,-1 0 0,1 0 15,-22 0-15,0 0 0,-20 0 0,-1 0 16,0 0-16,-21-22 0,21 22 16</inkml:trace>
  <inkml:trace contextRef="#ctx0" brushRef="#br0" timeOffset="44513">3831 13695 0,'0'0'0,"-63"-42"31,63 20-31,-22 1 0,1 0 0,0 21 16,0-21-16,-21 0 0,20 0 16,1-1-16,0 1 0,0 21 0,0-21 15,0 21-15,21-21 16,0 0-16,21 21 31,0 0-31,21 21 0,-21 0 0,22 0 16,-1 0-16,0 1 0,1-1 15,-1 0-15,0 21 0,1-21 0,-1 1 16,22 20-16,-22-21 0,0 21 0,22-20 16,-22-1-16,22 0 15,-1 21-15,-21-21 0,22 1 0,-22-22 16,1 21-16,-1 0 0,0-21 15,-21 21-15,1-21 0,-1 0 0,-21 21 16,-21-21 15,-1 0-31,-20 0 0,21 0 16,0 0-16,0 0 0,-22 0 16,22 0-16,-21 0 0,21 0 15,-22 21-15,1 1 0,0-22 0,-1 21 0,1-21 16,0 21-16,-1 0 0,-20 0 15,20-21-15,-20 21 0,-1 1 16,22-1-16,-21 0 0,-1 0 0,22 0 16,-22 0-16,22 1 0,0-1 15,20 0-15,-20 0 0,21-21 0,-21 21 16,20 0-16,1-21 0,0 0 16,21 22-1,-21-22-15,42-22 47,0 22-47,0-21 16,22 0-16,-22 21 0,21-21 15,1-21-15,-1 20 0,0 1 0,22 0 16,-1-21-16,-20 21 0,20-22 0,1 22 16,-22-21-16,21 21 0,-20-1 15,-1 1-15,0 0 0,1 0 0,-1 0 16,-21 21-16,0 0 0,1-21 15,-1 21-15,-21 21 32,-21 0-32,-1-21 0,1 21 15,0 0-15,0 0 0,-21 1 0,-1-1 16,22 21-16,-21-21 0,-22 22 16,22-22-16,0 21 0,-22 0 15,1 1-15,20-1 0,-20 0 0,20 1 16,-20-1-16,21 0 0,-1 1 15,1-22-15,0 21 0,-1-21 0,22 1 16,0-1-16,0 0 0,0 0 16,-1-21-16,22-21 31,0 0-31,22 0 0,-1-1 16,0 1-16,21 0 0,-21-21 15,22-1-15,-1 22 0,0-21 0,22 0 16,-1-1-16,1 1 0,-1 0 0,1-1 15,21 22-15,-22-21 16,1-1-16,-1 22 0,1 0 0,-1-21 16,-21 21-16,22-1 0,-22 1 15,1 0-15,-22 21 0,0-21 0,0 21 16,-42 0 0,-21 0-16,20 0 15,-20 0-15,0 21 0,-1 0 0,1-21 16,0 21-16,-22 1 0,22-1 15,0-21-15,-1 21 0,1 0 0,0 0 16,-1-21-16,1 21 0,21-21 0,0 0 16,-1 22-16,1-22 15,42-22 1,1 22 0,-1-21-16,21 0 0,-21 0 0,22 21 15,-1-21-15,106-64 16,-106 64-16,-20 0 15,20 0-15,-21 21 0,0-22 0,0 22 16,-21-21-16,-21 21 16,0 0-1,-21-21-15,21 21 16,-1 0-16,1 0 0,-21-21 16,21 21-16,-22-21 0,22 0 0,0 21 0,-21-22 15,21 1-15,-1 0 16,1 0-16,0 0 0,0-22 0,0 22 15,0 0-15,21 0 0,0 0 16,-22 0-16,22-1 0,0 1 0,-21 0 16,21 0-16,0 0 15,21 21 1,1 0-16,-1 21 16,21 0-16,0 0 0,-20 0 15,20 1-15,0 20 0,1 0 16,-1 1-16,0-22 0,1 21 15,-1 0-15,-21 1 0,21-1 0,1-21 16,-1 22-16,-21-22 0,22 0 0,-22 0 16,0 0-16,0 0 0,0 1 15,0-1-15,1-21 0,-22 21 0,0-42 47,-22 0-47,1 21 16,0-22-16,0 22 0,0-21 15,0 21-15,-22 0 0,22 0 0,-21 0 16,21 0-16,-22 0 0,22 0 16,-21 0-16,-1 0 0,1 21 15,0 1-15,-22-22 0,22 21 0,-22 0 16,22-21-16,-21 21 0,20-21 16,-20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25:07.8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1291 0,'0'-21'31,"0"0"-16,0 0-15,0 0 16,0-1 0,0 1-1,0 0-15,0 0 16,0 0 0,0 0-16,0-1 15,0 1-15,-21 42 63,21 1-63,0 20 15,0-21-15,0 21 0,0 1 0,0-1 16,0 0-16,0 22 0,0-22 16,0 22-16,0-1 0,0-20 15,0 20-15,0 1 0,0-1 16,0 1-16,0-1 0,0 1 0,21-1 15,-21-21-15,0 22 0,21-1 16,-21-20-16,0 20 0,0 1 0,0-1 16,0 1-16,0-22 0,0 22 15,0-22-15,0 0 0,0 1 0,0-22 16,0 0-16,0 0 0,0 0 16,0 0-16,21-21 0,1 0 15,-22-21 1,0 0-16,0 0 15,0 0-15,0 0 16,0-1-16,0-20 0,0 21 16,0-21-16,0-1 0,0 1 0,0 0 15</inkml:trace>
  <inkml:trace contextRef="#ctx0" brushRef="#br0" timeOffset="1172.33">2117 1143 0,'0'0'0,"0"-21"15,0 0 1,0 0 62,21 21-62,0 0-16,0 0 0,0 0 0,22 0 15,-22-22-15,21 22 0,22 0 16,-1 0-16,1 0 0,-1 0 0,22 0 16,-22-21-16,22 21 0,0 0 15,-1 0-15,22 0 0,-21 0 16,21 0-16,-1-21 0,1 21 15,0 0-15,0 0 0,0 0 0,0 0 16,-22 0-16,1-21 0,0 21 16,-1 0-16,1 0 0,0 0 15,-22 0-15,1 0 0,-22 0 0,21 0 16,-20 0-16,-1 0 0,-21 0 16,22 0-16,-22 0 0,0 0 0,0 0 15,0 0-15,0 0 0,1 0 16,-1 21-1,-21 0-15,0 0 16,0 1-16,0-1 16,0 0-16,-21 0 0,-1 21 15,22-20-15,-21-1 0,21 21 0,-21-21 0,21 22 16,0-1-16,0 0 16,0 1-16,0-1 0,0 0 0,0 1 15,0 20-15,-21-21 0,21 22 16,0-22-16,0 22 0,0-22 0,0 0 15,-21 1-15,21-1 0,0 0 16,0 1-16,0-1 0,0 0 0,0-20 16,0 20-16,0-21 0,0 21 0,-21-20 15,21 20-15,0-21 0,-22 21 16,22-20-16,0-1 0,0 0 16,-21 0-16,21 0 0,-21 0 15,21 1-15,-21-1 0,0-21 16,0 0-16,-1 21 0,1-21 0,0 0 15,0 0-15,0 0 16,-22 0-16,22 0 0,0 0 0,-21 0 16,-1 0-16,1 0 0,0 0 15,-1 0-15,-20 0 0,-1 0 0,1 0 16,-22 0-16,-21 0 0,22 21 16,-22-21-16,21 0 0,-21 0 0,22 21 15,-22-21-15,21 0 0,22 0 16,42 0-16,-43 0 0,-21 0 15,1 0-15,-1 0 0,22 21 0,-22-21 16,21 0-16,1 0 0,-1 0 16,1 0-16,-1 0 0,1 0 0,21 0 15,-1 0-15,1 0 0,21 0 16,0 0-16,-1 0 0,22-21 109,22 0-93,-22 0-16,21 0 16,0 0-16,0-1 0,0 1 0,0 0 15</inkml:trace>
  <inkml:trace contextRef="#ctx0" brushRef="#br0" timeOffset="2856.75">2011 4043 0,'0'0'0,"0"-21"15,0 0-15,0-1 16,0 1-16,0 0 15,0 0 1,21 42 31,-21 21-31,0 1-16,0-1 0,0 0 0,0 22 15,0-1-15,0 1 0,-21-1 16,21 22-16,-21-21 0,21 20 0,0-20 15,-22 20-15,22 1 0,-21-21 16,21 20-16,0-20 0,0-1 0,0 1 16,0-1-16,0 1 0,0-22 15,0 0-15,0 1 0,0-1 0,0-21 16,0 22-16,0-22 0,0 0 16,0 0-16,0 0 0,21-21 15,1 0-15,-1-21 16,-21 0-16,0 0 15,0 0-15,21-1 0,-21-20 0,0 21 16,21-21-16,-21-1 0</inkml:trace>
  <inkml:trace contextRef="#ctx0" brushRef="#br0" timeOffset="3740.24">2032 3958 0,'0'0'0,"-42"-21"16,63 21 15,0 0-31,21 0 16,-21 0-16,22 0 0,20 0 15,-20 0-15,41 0 0,-20 0 0,20 0 16,-20 0-16,21-21 0,-1 0 16,1 21-16,21-21 0,-22 21 15,1-22-15,21 22 0,-21 0 0,20-21 16,1 21-16,0-21 0,-21 21 16,-1 0-16,1-21 0,0 21 0,-1 0 15,-20 0-15,-1-21 0,22 21 16,-21 0-16,-1 0 0,-21 0 0,22 0 15,-22 0-15,1 0 0,-1 0 0,0 0 16,1 0-16,-22 0 0,0 0 16,21 0-16,-21 0 0,1 21 0,-1 0 15,0-21-15,-21 21 16,21-21-16,-21 21 0,0 1 16,0-1-16,0 0 0,0 0 0,0 0 15,0 22-15,0-1 0,0 0 16,0-21-16,0 22 0,0-1 0,0 0 15,0 1-15,0-1 0,0 0 16,0 1-16,0-1 0,0 0 0,0 1 16,0-1-16,21 0 0,-21 1 0,21-1 15,-21 0-15,0 1 0,0-1 16,0 0-16,0 1 0,0-1 0,0-21 16,0 22-16,0-1 0,-21-21 0,21 0 15,-21 22-15,0-22 0,0 0 16,0 0-16,-1 0 0,1 0 15,0 1-15,0-22 0,0 21 0,-22 0 16,22-21-16,-21 21 0,0-21 16,-1 0-16,1 21 0,-22-21 0,22 0 15,-21 0-15,-1 21 0,-21-21 0,1 0 16,-1 0-16,-21 22 0,-21-22 16,0 0-16,21 21 0,-21 0 0,0-21 15,0 0-15,0 21 0,0-21 16,22 0-16,-1 0 0,0 21 0,21-21 15,1 0-15,20 0 0,1 0 16,-1 0-16,1 0 0,20 0 0,1 0 16,0 0-16,20 0 15,1 0-15,0 0 0,21 21 16,21 1 0,0-22-1,-21-22-15,593 552 63</inkml:trace>
  <inkml:trace contextRef="#ctx0" brushRef="#br0" timeOffset="4291.92">2180 6858 0,'0'0'0,"0"-21"0,-21 0 0,21 0 16,-21-1-16,0 1 0,21 0 0,0 0 15,-22 21-15,22-21 0,-21 21 16,0 0-16,21 21 15,0 0-15,0 0 0,0 22 16,0-1-16,0 0 0,0 22 0,0-1 16,0 1-16,0 20 0,0-20 15,0 21-15,0-1 0,0 1 16,0-22-16,21 22 0,-21-21 16,0-1-16,0 1 0,0-1 0,0 1 15,0-22-15,21 0 0,-21 1 0,0-1 16,0-21-16,0 21 0,22-20 15,-22-1-15,0 0 0,21-21 0,-21 21 16,0-42 0,0 0-16,21 21 15,-21-21-15,0-22 0,21 22 16,-21-21-16,0-1 0,0 1 0,0 0 16,0-1-16,21-20 0</inkml:trace>
  <inkml:trace contextRef="#ctx0" brushRef="#br0" timeOffset="4373.87">2244 6943 0,'0'-43'0</inkml:trace>
  <inkml:trace contextRef="#ctx0" brushRef="#br0" timeOffset="4939.56">2180 6795 0,'21'0'16,"0"-22"-16,1 22 0,20 0 0,0 0 15,22-21-15,-1 21 0,22 0 16,0-21-16,-1 21 0,1-21 0,21 21 15,21 0-15,-21-21 0,21 21 16,21 0-16,-21 0 0,0-21 16,0 21-16,0 0 0,0 0 0,0-22 15,0 22-15,0 0 0,0 0 0,0 0 16,-21 0-16,-1-21 0,-20 21 16,0 0-16,-1 0 0,1 0 0,-21 0 15,-1 0-15,1 0 0,-22 0 0,0 0 16,1 0-16,-22 21 0,0-21 15,0 0-15,0 22 0,-21-1 16,0 0-16,0 0 16,-21 0-1,0 0-15,21 1 0,-21-1 0,0 0 16,21 21-16,-22-21 0,22 22 0,-21-22 16,0 21-16,21 1 0,0-1 15,-21 0-15,0 1 0,21 20 0,0-21 16,-21 1-16,21 20 0,0-20 0,0-1 15,0 21-15,0-20 0,0-1 16,0 0-16,0 1 0,0-1 0,0 0 16,0 1-16,0 20 0,0-20 0,0-1 15,-22 0-15,1 1 0,0-1 16,0 0-16,0 1 0,0-22 16,-1 21-16,1 0 0,-21-20 0,21-1 15,-22 21-15,22-21 0,-21 0 0,-22-21 16,22 22-16,-21-22 0,-1 0 15,1 0-15,-22 0 0,21 0 0,-20 0 16,-22 0-16,21 0 0,-21 0 0,1 0 16,-22 0-16,21-22 0,-21 22 15,-21 0-15,21 0 0,0-21 0,0 21 16,0 0-16,0 0 0,0 0 0,0 0 16,21 0-16,0 0 0,21-21 15,-21 0-15</inkml:trace>
  <inkml:trace contextRef="#ctx0" brushRef="#br0" timeOffset="5031.35">1947 8340 0,'0'0'0,"21"0"32,1 0-32,-1 0 15,0 0-15,0 0 0,0 0 0,0 0 16,1 0-16,-1 0 0,0 0 16</inkml:trace>
  <inkml:trace contextRef="#ctx0" brushRef="#br0" timeOffset="5703.83">2561 10245 0,'0'0'16,"0"-21"-16,-21-1 0,0 1 0,21 0 0,-21 21 15,-1-21-15,22 0 0,-21 0 16,21-1-16,-21 1 0,0 0 15,21 0-15,-21 21 16,21 21 15,0 0-31,0 0 0,0 22 16,0-1-16,0 0 0,0 22 0,0-1 16,0 22-16,0-21 0,0 20 15,0 1-15,0-22 0,0 22 0,0-21 16,0 20-16,0-20 0,0 20 0,0-20 15,0-22-15,0 22 0,0-22 16,0 0-16,0 1 0,0-1 0,0-21 16,0 0-16,0 1 0,0-1 15,0 0-15,0-42 32,0 0-32,0-1 0,0 1 15,0-21-15,0 0 0,0-1 0,0 1 16,0 0-16,0-22 0,0 1 0,21-1 15</inkml:trace>
  <inkml:trace contextRef="#ctx0" brushRef="#br0" timeOffset="6555.9">2625 9885 0,'0'0'0,"-22"0"16,44 0 15,-1 0-31,0 0 16,21 0-16,-21 0 0,22 0 0,20 0 15,-20 0-15,20 0 0,1 0 0,20 0 16,1 0-16,21 0 0,0 0 16,21-21-16,0 21 0,0-21 0,21-1 15,21 1-15,-21 21 0,22-21 16,-22 0-16,0 0 0,-21 21 0,0-21 15,0 21-15,-21-22 0,0 22 0,-1-21 16,-20 21-16,-21 0 16,20 0-16,-20 0 0,-22 0 0,22 0 15,-22 0-15,-21 0 0,21 0 0,-20 0 16,-1 0-16,0 0 0,-21 21 16,21-21-16,-21 22 15,0-1-15,0 0 0,0 0 0,0 0 16,0 22-16,0-22 0,-21 21 15,21-21-15,-21 22 0,21-1 0,-21 0 16,21 1-16,-22-1 0,1 0 0,21 22 16,0-22-16,0 22 0,0-1 15,0-21-15,0 22 0,0-1 16,0 1-16,0-22 0,0 22 0,21-22 16,-21 22-16,22-22 0,-22 0 0,0 1 15,0-1-15,0 21 0,0-20 16,0-1-16,0-21 0,0 22 0,0-1 15,0-21-15,0 0 0,0 22 0,-22-22 16,22 0-16,-21 0 0,21 0 0,-21-21 16,0 21-16,0 1 0,0-22 15,-1 21-15,1-21 0,-21 0 16,21 0-16,0 0 0,-22 21 0,1-21 16,0 0-16,-1 0 15,1 0-15,0 0 0,-22 0 0,1 0 16,-1 0-16,1 0 0,-1 0 0,-21 0 15,1 0-15,-1 0 0,0 0 0,-105 21 16,105-21-16,-21 0 16,22 0-16,-1 0 0,-21 0 0,22 0 15,-22 0-15,21 0 0,-21 21 0,0-21 16,22 0-16,-22 0 0,21 0 16,-21 0-16,22 0 0,20 0 0,-20 0 15,20 0-15,1 0 0,20 0 16,-20 0-16,20 0 0,1 0 0,0 0 15,-1 0-15,22 0 0,-21 0 16,21 0-16,0 0 0,-1 0 16,22 21-16,-21-21 0,0 0 15,21 22-15</inkml:trace>
  <inkml:trace contextRef="#ctx0" brushRef="#br0" timeOffset="12608.19">6964 2498 0,'0'0'0,"-106"63"0,-42-20 0,21-22 0,0-21 16,21 0-16,-21-21 0</inkml:trace>
  <inkml:trace contextRef="#ctx0" brushRef="#br0" timeOffset="12714.13">4805 2540 0,'63'-21'15</inkml:trace>
  <inkml:trace contextRef="#ctx0" brushRef="#br0" timeOffset="72331.49">14711 3598 0,'21'0'0,"-21"-21"0,21 21 15,0-21 1,0 21-16,-21-21 0,22 0 16,-22 0-1,0-1-15,0 1 16,0 0-1,0 0 1,0 0-16,-22 21 31,1 0-15,0 21 0,21 0-16,-21 0 0,21 0 15,0 1-15,0-1 0,0 0 0,0 21 16,-21-21-16,21 22 0,0-1 0,0 0 15,0-20-15,0 20 0,0 0 16,0 22-16,0-22 0,0 22 16,0-1-16,0 1 0,0-1 0,0 1 15,0-1-15,0 1 0,-21-1 0,21 22 16,-22-22-16,22 1 0,-21 20 16,0 1-16,21-21 0,-21 20 15,21-20-15,0 20 0,-21-20 0,21-1 16,0 1-16,-21-1 0,21 1 0,0-1 15,0 1-15,0-22 0,0 22 16,0-22-16,0 22 0,0-22 0,0 0 16,0 1-16,-22-1 0,22 0 0,0-21 15,0 1-15,0-1 0,0 0 0,0 0 16,0-42 15,22 21-31,-22-21 0,21 0 16,-21-22-16,0 22 0,21 0 0,0-21 15,0-22-15</inkml:trace>
  <inkml:trace contextRef="#ctx0" brushRef="#br0" timeOffset="74135.92">14880 3429 0,'0'-42'15,"0"21"1,0-1 0,0 1-16,0 0 31,0 0-16,-21 21-15,21-21 16,0 0 0,0-1-1,21 22 17,-21-21-17,21 21-15,0 0 16,1 0-16,-1 0 15,0 0-15,0 0 0,21 0 0,1 0 16,-1 0-16,0 0 0,22-21 16,-22 21-16,22 0 0,-1 0 0,1 0 15,20 0-15,-20 0 0,21 0 16,-1 0-16,1-21 0,0 21 0,20 0 16,-20 0-16,21 0 0,-21 0 0,20 0 15,-20 0-15,21 0 0,-21 0 16,-1 0-16,1 0 0,0 0 0,-1 0 15,-20 0-15,20 0 0,1 0 16,-21 0-16,-1 0 0,22 0 16,-43 0-16,22 0 0,-22 0 0,21 0 15,-20 0-15,-22 0 0,21 0 16,-21 21-16,22-21 0,-22 0 0,0 0 16,0 0-16,0 0 0,1 0 15,-1 0-15,0 0 16,-21 21-16,21-21 15,-21 21-15,21-21 0,-21 22 16,21-22-16,-21 21 0,22 0 16,-22 0-16,0 0 0,0 0 15,0 22-15,21-22 0,-21 0 16,0 21-16,0-20 0,0 20 16,0 0-16,0-21 0,0 22 0,0-1 15,0-21-15,0 22 0,0-1 16,0 0-16,0 1 0,0-1 0,0 0 15,0 1-15,0-1 0,0 21 0,0-20 16,0-1-16,0 22 0,0-22 16,0 21-16,0-20 0,0-1 0,0 0 15,0 22-15,0-22 0,0 1 0,0 20 16,0-21-16,0 1 0,0-1 16,0 22-16,0-22 0,0 0 15,21 1-15,-21-1 0,0 0 0,0 1 16,0-22-16,0 21 0,21 0 15,-21-20-15,0 20 0,0-21 0,0 0 16,0 22-16,0-22 0,0 0 0,0 0 16,0 0-16,0 0 0,-21 1 15,21-1-15,-21 0 0,21 0 0,0 0 16,0 0-16,0 1 0,0-1 0,0 0 16,0 0-16,0 0 15,0 0-15,0 1 16,0-1-16,-21 0 31,-1 0-31,1 0 16,0-21-1,21 21-15,-21-21 16,0 22 0,0-22-1,21 21-15,-22-21 0,1 0 16,0 0-16,21 21 15,-21-21-15,0 0 0,0 0 16,-1 21-16,1-21 0,0 0 16,0 0-16,0 0 0,0 0 0,-1 0 15,-20 0-15,21 0 0,-21 0 16,20 0-16,-20 0 0,0 0 0,-1 0 16,1 0-16,0 0 0,-1 0 0,1 0 15,0 0-15,-1 0 0,1 0 16,0 0-16,-1 0 0,-20 0 0,21 0 15,-1 0-15,1 0 0,0 0 0,-1 0 16,1 0-16,0 0 0,-1 0 16,22 0-16,-21 0 0,-1 0 0,1-21 15,0 21-15,-1 0 0,1 0 16,0 0-16,-1 0 0,22-21 0,-21 21 0,0 0 16,20 0-16,-20 0 15,21 0-15,-21-21 0,-1 21 0,1 0 16,0 0-16,20 0 0,-20-22 0,0 22 15,-1 0-15,1 0 0,0 0 16,-1 0-16,22 0 0,-21 0 0,0 0 16,20 0-16,-20-21 0,0 21 0,21 0 15,-1 0-15,-20 0 0,21 0 16,-21 0-16,20 0 0,-20 0 0,21 0 16,-21 0-16,-1 0 0,1 0 0,21 0 15,-22 0-15,22 0 0,-21 0 0,0 0 16,20 0-16,1 0 0,0 0 15,0 0-15,-21 0 0,20 0 16,1 0-16,0 0 0,0 0 16,0 0-16,0 0 0,-1 0 15,1 0-15,0 0 0,0 0 0,0 0 16,0 0-16,-1 0 16,22 21-16,-21-21 15,0 0 32,-21 0-16</inkml:trace>
  <inkml:trace contextRef="#ctx0" brushRef="#br0" timeOffset="74168.91">14330 5863 0</inkml:trace>
  <inkml:trace contextRef="#ctx0" brushRef="#br0" timeOffset="89360.43">14944 4085 0,'0'0'0,"-22"0"78,1 0-47,42 0 32</inkml:trace>
  <inkml:trace contextRef="#ctx0" brushRef="#br0" timeOffset="90931.78">15028 4085 0,'0'21'62,"0"-42"32,-21 21-78,21-21-16,0 0 15,0 0-15,0 0 16,0-1-16,21 1 16,0 21-1,1-21-15,-1 21 0,0 0 16,0 0-16,0 0 0,0 0 0,1 0 16,-1 0-16,0 0 0,0 0 15,0 0-15,-21 21 16,0 0-16,0 1 0,0-1 15,0 0-15,0 0 0,0 0 16,-21 0-16,0 22 0,0-22 16,0 0-16,-1 0 0,1 0 0,0 22 15,0-22-15,0 0 0,0 0 16,-1 0-16,1 1 0,0-1 0,0 0 16,0 0-16,0 0 0,-1-21 0,1 21 15,21 1-15,-21-22 0,0 21 16,0-21-16,21 21 0,-21-21 15,-1 0 1,22 21-16,0-42 31,0 0-31,22 0 16,-1 21-16,-21-22 16,21 1-16,0 0 0,0 0 15,0 21-15,1 0 0,-1-21 0,0 21 16,-21-21-16,21 21 15,0 0-15,0 0 0,1 21 16,-1-21-16,-21 21 0,21 0 16,0-21-16,-21 21 0,21 0 15,0-21-15,1 22 16,-1-22-16,0 0 16,0 0-16,0 0 15,0 0-15,1 0 0,-1-22 16,0 22-16,-21-21 0,21 0 0,0 0 15,-21 0-15,21 21 16,-21-21-16,0-1 0,0 1 0,0 0 31,0 0-15</inkml:trace>
  <inkml:trace contextRef="#ctx0" brushRef="#br0" timeOffset="90976.76">15536 4212 0,'21'-21'16</inkml:trace>
  <inkml:trace contextRef="#ctx0" brushRef="#br0" timeOffset="91345.56">15790 3874 0,'0'0'0,"0"-22"0,-21 22 15,21 22 32,0-1-47,0 0 16,0 0-16,-21 21 0,21-20 0,0 20 15,-21-21-15,21 21 0,0 1 0,0-22 16,-21 21-16,21-21 0,-22 22 16,22-22-16,-21 0 0,21 0 0,0 0 15,0 1-15,0-1 0,0 0 0,0 0 16,0 0 0,0-42 30,21 0-46,1 0 0,-22 0 16</inkml:trace>
  <inkml:trace contextRef="#ctx0" brushRef="#br0" timeOffset="91635.67">16002 4043 0,'0'21'47,"0"0"-47,0 0 16,-21 1-16,21-1 0,0 0 0,0 21 15,-21-21-15,21 1 0,-22 20 0,22-21 16,0 0-16,0 0 0,0 1 15,0-1-15,0 0 0,0 0 0,0 0 16,0 0-16,0 1 0,22-22 16,-1 0-16,0 0 15,0 0-15</inkml:trace>
  <inkml:trace contextRef="#ctx0" brushRef="#br0" timeOffset="91831.55">16171 4445 0,'0'-85'15,"0"64"-15,0-21 16,0 21-16,0-22 0,0 22 0,-63 42 15,42-42-15,21 0 0,0-21 0,0 21 16,42-1-16,-42 1 0,-21 21 16,0-21-16,-1 21 15,1 0-15,0 0 16,21 21-16,-21 0 31,21-42 0</inkml:trace>
  <inkml:trace contextRef="#ctx0" brushRef="#br0" timeOffset="92176.36">15769 3895 0,'0'0'0,"-21"0"16,42 0 15,0 0-31,0 0 0,1 0 16,-1 0-16,21 0 0,-21 0 0,22 0 15,-22 0-15,21 0 0,-21 0 16,22 0-16,-22 0 0,0 0 0,0-21 15,0 21-15,0 0 0,-21 21 94</inkml:trace>
  <inkml:trace contextRef="#ctx0" brushRef="#br0" timeOffset="93612.18">16023 4170 0,'0'0'0,"21"0"0,-21-21 31,21 0-16,-21-1 1,0 44 78,-21-1-94,21 0 0,-21-21 15,21 21-15,-21 0 0,0 0 0,21 1 16,-21-1-16,21 0 0,0 0 16,0 0-16,-22 0 0,22 1 0,-21-1 15,21 0-15,0 0 0,0 0 16,0 0-16,0 1 16,0-1-16,0 0 15,0 0-15,21-21 0,1 21 16,-1-21-1,0 0-15,0 0 16,0 0-16,0 0 0,1 0 16,-1 0-16,0 0 15,0-21-15,0 21 0,-21-21 0,21 0 16,1 0-16,-22-1 0,21 1 16,-21 0-16,0 0 0,0-21 15,0 20-15,0 1 0,0 0 0,0 0 16,0 0-16,0 0 0,0-1 15,0 1-15,-21 21 0,21-21 16,-22 0-16,1 21 0,0-21 16,0 21-16,0 0 15,0 0-15,-1 0 16,1 21-16,21 0 16,0 0-16,-21-21 15,21 21-15,0 1 16,0-1-1,21-21 17</inkml:trace>
  <inkml:trace contextRef="#ctx0" brushRef="#br0" timeOffset="93840.35">16679 4043 0,'-42'-21'31,"21"0"-31</inkml:trace>
  <inkml:trace contextRef="#ctx0" brushRef="#br0" timeOffset="94035.82">16785 4064 0</inkml:trace>
  <inkml:trace contextRef="#ctx0" brushRef="#br0" timeOffset="94576.04">16679 4085 0,'0'0'0,"-21"0"0,21 21 0,-21-21 16,21 22-16,-21-1 16,0 0-16,21 0 15,-22-21-15,22 21 0,0 0 16,-21 1-16,21-1 16,-21 0-16,21 0 0,0 0 15,0 0-15,0 1 31,0-44 16,21 22-47,0-21 0,1 21 16,-22-21 0,21 21-16,0 0 15,-21-21-15,21 21 0,0 0 0,0-21 16,1 21-16,-1 0 0,0 0 15,0 0-15,0 0 16,0 0-16,1 21 0,-22 0 16,21-21-16,0 21 0,-21 0 15,0 1-15,0-1 16,0 0-16,0 0 16,0 0-1,-21-21-15,0 21 0,-1-21 0,1 22 16,0-22-16,0 0 0,0 0 0,0 21 15,-1-21-15,1 0 0,0 0 16,0 0-16,0 21 0,0-21 16,-1 0-16,1 0 15,21-21 32,0 0-31,0-1-16,21 22 0</inkml:trace>
  <inkml:trace contextRef="#ctx0" brushRef="#br0" timeOffset="95007.63">16679 3958 0,'-21'0'0,"42"0"0,-21 0 62,21 0-62,1 0 16,-1 0-16,0 0 0,0 0 0,21 0 15,-20 0-15,20 0 0,-21 0 16,21 0-16,-20 0 0,-1 0 0,0 0 16,0 0-16,0 0 0,0 0 0,1 0 15,-44 0 63</inkml:trace>
  <inkml:trace contextRef="#ctx0" brushRef="#br0" timeOffset="96243.74">6731 2477 0,'-85'-22'31,"64"22"-31,0 0 0,0 0 16,0 0-16,-1 0 31,44 0 16,-1 22-47,0-22 16,0 0-16,21 21 0,-20-21 0,20 21 15,-21-21-15,21 0 0,1 21 16,20-21-16,-20 21 0,-1-21 0,21 21 16,-20-21-16,-1 22 0,22-22 0,-22 21 15,21 0-15,1-21 0,-22 21 16,22 0-16,-1 0 0,22 1 0,-22-22 15,1 21-15,21 0 16,-1 0-16,-20 0 0,20 0 0,1-21 16,0 22-16,-1-1 0,1 0 0,0 0 15,-1 0-15,1-21 0,21 21 16,-21 1-16,-1-1 0,1 0 0,0 0 16,-22 0-16,22 0 0,-1-21 15,-20 22-15,21-1 0,-1 0 0,1 0 16,21 0-16,-22 22 0,1-22 0,21 0 15,-21 0-15,-1 0 0,1 22 16,0-22-16,-22 0 0,22 0 0,-22 0 16,22 0-16,-22 22 0,22-22 0,-21 0 15,20-21-15,-20 21 16,20 0-16,-20 1 0,21-1 0,-22-21 16,1 21-16,20 0 0,-20-21 0,-1 21 15,22 0-15,0-21 0,-22 22 16,22-22-16,-1 21 0,1 0 0,0-21 15,-1 21-15,1 0 0,-21-21 0,20 21 16,-20-21-16,-1 22 0,1-1 16,-22-21-16</inkml:trace>
  <inkml:trace contextRef="#ctx0" brushRef="#br0" timeOffset="96447.62">13271 7070 0,'22'-106'0,"-44"212"0,65-233 0,-22 84 16,21 22-16,-21 0 0,22 21 0,-22 0 15,21 0-15,-21-21 0,22 21 0,-1 0 16,-21 0-16,0 0 0,22 0 0,-22 0 15,21 0-15,-21 0 0,1 0 0,-1 0 16,21-148-16,-21-254 0,-21-1 0,21 22 16,1 64-16,-1 63 0,-21 63 15,0 43-15,0 21 0,21 43 0,-21 20 16,0 22-16,0-1 0,0 22 0,0-21 16,0 21-16,0 0 15,0-1-15,-42 1 16,-1-21-16</inkml:trace>
  <inkml:trace contextRef="#ctx0" brushRef="#br0" timeOffset="97888.69">6964 2011 0,'0'0'0,"0"21"31,-21-21-31,-1 21 0,1 0 15,-21-21-15,0 22 0,-1-1 16,-20 0-16,-1 0 0,1 0 0,-22 0 16,22 1-16,-1-1 0,1 0 15,-1-21-15,1 21 0,-1 0 16,22-21-16,-1 0 0,1 0 0,0 0 16,21 0-16,-22 0 0,22 0 15,0 0-15,0 0 0,0 0 16,42 21 15,0-21-31,21 22 16,-21-1-16,1 21 0,-1-21 15,21 22-15,-21-22 0,22 21 0,-22 0 16,21 1-16,-21-22 16,0 21-16,22 1 0,-22-22 0,21 21 15,-21-21-15,22 0 0,-22 1 0,21-1 16,-21 0-16,1 0 0,-1 0 15,0-21-15,0 21 0,0-21 0,0 0 32,1-21-17</inkml:trace>
  <inkml:trace contextRef="#ctx0" brushRef="#br0" timeOffset="98900.14">6562 2413 0,'0'0'0,"-22"-21"0,1 21 0,0 0 16,0 0-1,0 0-15,42 0 47,0 0-47,0 0 16,22 0-16,-22 0 0,0 0 15,21 0-15,1 0 0,-1 0 0,0 0 16,1 0-16,-1 21 0,0-21 16,1 21-16,20-21 0,-21 21 0,22-21 15,-22 22-15,22-1 0,-1-21 0,1 21 16,-1 0-16,1 0 16,-1 0-16,1-21 0,20 22 0,-20-1 15,21 0-15,-1 0 0,-20-21 16,20 21-16,1 0 0,-21-21 0,20 22 15,1-1-15,0-21 0,-1 21 0,1 0 16,0 0-16,-1-21 0,1 21 16,0 1-16,-22-1 0,22 0 0,-1-21 15,-20 21-15,21 0 0,-22 0 0,22 1 16,-1-22-16,-20 21 0,21 0 16,-1 0-16,-20 0 0,20-21 0,-20 21 15,21 1-15,-22-1 0,1 0 16,-1-21-16,1 21 0,-22 0 15,21 0-15,1-21 0,-1 22 0,1-1 16,-1 0-16,1 0 0,-1 0 16,1 0-16,21 1 0,-22-22 0,22 21 15,-22 0-15,1 0 0,20 0 0,-20 0 16,-1 1-16,22-1 0,-21 0 16,20 0-16,-20 0 0,20 0 0,1 1 15,0-1-15,-1 0 0,1 0 0,0 0 16,-1 0-16,-20 1 15,21-1-15,-1 0 0,1 0 0,21 0 16,-22 0-16,1 1 0,21-1 0,-21 0 16,20 0-16,-20 0 0,0 0 15,-1 1-15,1-1 0,0 0 0,-1 0 16,1 0-16,0 0 0,-1 1 16,-20-1-16,21-21 0,-22 21 0,1 0 15,-1 0-15,-21 0 0,22-21 0,-22 22 16,-21-22-16,22 21 0,-22-21 15,0 0-15,0 0 0,-21 21 16,0-42 31,-21 21-31,21-21-1,-21 21-15,21-22 16,0 1 15,0 0-15,0 0-1,-21 21-15,21-21 0,-21 0 0,-1 21 16,22-22-16,-42 1 0</inkml:trace>
  <inkml:trace contextRef="#ctx0" brushRef="#br0" timeOffset="100188.07">3302 212 0,'0'0'16,"-21"0"-16,0 0 15,-1 0-15,1 21 16,0 0-16,0 0 0,21 22 0,-21-22 16,0 21-16,21 0 0,-22-20 15,1 20-15,21 0 0,0 1 0,-21-1 16,21 0-16,-21 1 0,0-22 16,21 21-16,0-21 0,0 22 15,-21-22-15,21 0 0,-22 0 16,22 0-16,0 0 0,-21-21 0,21 22 15,0-44 17,0 1-32,0 0 0,0 0 15,0 0-15,0-22 0,0 22 16,0-21-16,0 21 0,0-22 0,0 1 16,21 0-16,1-1 0,-1 1 15,-21 0-15,21-1 0,0 1 0,0 0 16,0-1-16,-21 22 0,22 0 15,-1-21-15,0 42 0,21-21 16,-21-1-16,1 22 0,-1 0 16,0 0-16,21 0 0,-21 22 0,1-1 15,-1 21-15,0-21 0,0 22 16,0-1-16,-21 0 0,0 1 0,21-1 16,-21 0-16,0 1 0,0-1 15,0-21-15,0 21 0,0 1 0,0-22 16,0 0-16,0 0 0,0 0 15,0 1-15,0-1 0,0 0 16,0 0-16,-21-21 47,21-21-47,-21 0 16,0 0-16,0-1 0,21 1 15,-21 0-15,21 0 0,-22 0 16</inkml:trace>
  <inkml:trace contextRef="#ctx0" brushRef="#br0" timeOffset="100423.92">2963 614 0,'43'0'32,"-22"0"-32,0 0 15,21 0-15,-21 0 0,22 0 0,-1 0 16,0 0-16,1-21 0,-1 21 15,0 0-15,1 0 0,-1 0 16,-21 0-16,22-21 0,-22 21 0,0 0 16,0 0-1,-42 0 17,0 0-32,0 0 0</inkml:trace>
  <inkml:trace contextRef="#ctx0" brushRef="#br0" timeOffset="101672.28">6223 4826 0,'0'0'0,"-21"0"0,-22 0 0,22 0 16,0 21-16,0-21 0,0 0 0,0 0 15,-1 0-15,1 0 0,0 0 16,42 0 31,0 0-47,1 0 15,-1 0-15,0 0 0,0 0 0,0 0 16,0 21-16,22-21 0,-22 0 0,21 0 16,1 0-16,-1 0 0,21 0 15,-20 0-15,20 0 0,22 0 0,-22 0 16,1 0-16,21 0 16,-1 0-16,1-21 0,0 21 0,-1 0 15,1 0-15,0-21 0,20 21 0,1 0 16,21 0-16,-21-21 0,21 21 15,-21-21-15,21 21 0,0 0 0,0 0 16,21-21-16,-21 21 0,21 0 16,-21 0-16,21 0 0,-21-22 0,22 22 15,-1 0-15,21 0 0,-21 0 0,22 0 16,-22 0-16,0 0 0,0 0 16,0 0-16,0 0 0,1 0 0,-1 0 15,0 0-15,-21 0 0,0 0 16,21 0-16,-21-21 0,0 21 15,21 0-15,-42 0 0,21 0 0,0 0 16,-21 0-16,0 0 0,21 0 16,-21 0-16,-1 0 0,1 0 0,0 0 15,0 0-15,-21 0 0,-1 0 0,1 0 16,0 0-16,-22 0 0,1 0 16,20-21-16,-20 21 0,-1 0 0,22 0 15,-22 0-15,1 0 0,21 0 16,-43 0-16,21 0 0,1 0 0,-22 0 15,1 0-15,-1 0 0,-21 0 0,0 0 16,0 0-16,-21-21 31,-21 21-15,0 0-16,0-21 16,0 21-16,0 0 0,-22-21 0,22 21 15</inkml:trace>
  <inkml:trace contextRef="#ctx0" brushRef="#br0" timeOffset="102584.08">6816 4191 0,'0'0'0,"0"21"47,-22 0-47,1 1 0,0-1 15,-21 0-15,21 0 0,-22 0 16,22 0-16,-21 22 0,-1-22 16,-20 0-16,21 0 0,-22 0 0,22 1 0,-22-1 15,1 0-15,20 0 16,-20 0-16,21-21 0,-1 0 0,1 21 15,21-21-15,-22 0 0,22 0 0,0 0 16,0 0 0,42 0 15,0 22-31,22-22 16,-22 21-16,0 0 0,21 0 0,-21 0 15,22 0-15,-1 1 0,-21 20 16,22 0-16,-1-21 0,0 22 0,1-1 15,20-21-15,-21 22 0,1-22 16,-1 21-16,22-21 0,-22 0 16,0 1-16,1-1 0,-1-21 0,-21 21 15,0-21-15,0 0 0,1 0 16,-1 0-16,-21-21 31,-21 21-31,-1-21 16,1-1-16,0 1 0,0 0 0,-21 0 15,20-21-15</inkml:trace>
  <inkml:trace contextRef="#ctx0" brushRef="#br0" timeOffset="103164.2">3450 3048 0,'-21'0'47,"21"21"-47,0 0 16,0 22-16,0-22 0,-21 21 0,21 1 15,0-1-15,-21 0 0,21 1 16,0-1-16,0 0 0,-22-21 0,22 22 15,0-22-15,0 0 0,0 0 16,0 0-16,0 1 0,0-1 16,0-42 15,0-1-31,0 1 16,0 0-16,0 0 0</inkml:trace>
  <inkml:trace contextRef="#ctx0" brushRef="#br0" timeOffset="103699.27">3302 3090 0,'-21'0'0,"42"0"0,-42-21 16,21 0-16,0 0 15,0 0-15,21 0 16,0 21-16,0-22 0,22 1 16,-1 21-16,0-21 0,1 21 15,-1 0-15,0 0 0,1 0 0,-1 0 16,0 0-16,1 0 0,-22 21 15,0-21-15,0 21 0,-21 1 0,0-1 16,0 0-16,0 0 0,-21 0 16,0 0-16,-22 1 0,22-1 0,-21 0 15,0 0-15,20 0 0,-20 0 16,21-21-16,-21 22 0,20-22 0,1 0 16,0 0-16,0 0 15,21-22 1,21 22-1,0-21-15,0 21 0,1 0 0,-1-21 16,21 21-16,0-21 0,-20 21 0,20 0 16,0 0-16,1 0 0,-1 0 15,0 0-15,1 21 0,-1 0 0,0-21 16,-21 21-16,1 1 0,-1-1 16,0 21-16,-21-21 0,0 0 0,0 22 15,-21-22-15,0 0 0,-1 21 16,-20-20-16,0-1 0,-1 0 0,-20 0 15,21 0-15,-22 0 0,1-21 16,20 0-16,-20 22 0,20-22 0,1 0 16,0 0-16,-1 0 0,1 0 15,21 0-15,0 0 0,0 0 16,-1 0-16,44 0 47,-1 0-47,0 0 0</inkml:trace>
  <inkml:trace contextRef="#ctx0" brushRef="#br0" timeOffset="104703.31">7048 7324 0,'-21'21'0,"42"-42"0,-63 42 15,21 0-15,0 0 0,0-21 16,-1 21-16,1 1 0,0-22 16,0 21-16,0-21 0,0 0 0,-1 21 15,44-21 16,-1 0-31,0 0 0,21 0 0,1 0 16,-1 0-16,21-21 0,1 0 16,-1 21-16,22-22 0,21 1 0,0 0 15,0 0-15,21 0 0,0-22 0,0 22 16,21 0-16,0-21 0,0 21 16,0-1-16,22-20 0,-1 21 0,-21-21 15,21 20-15,1-20 0,20 21 0,-20-21 16,-1 20-16,21-20 15,-20 21-15,20-21 0,1 20 0,-1-20 16,1 21-16,-1-21 0,1 20 0,-1 1 16,1-21-16,-22 21 0,22-22 15,-22 22-15,21 0 0,-20 0 0,-1-21 16,0 20-16,-20 1 0,-1 0 0,0 0 16,-21 0-16,0 0 0,0-1 15,0 1-15,-21 0 0,0 0 0,-1 0 16,-20 0-16,0-1 0,-22 22 15,1-21-15,-1 0 0,1 0 0,-22 21 16,0-21-16,1 21 0,-1 0 0,-21-21 16,0 21-16,1 0 15,-1 0-15,-21-22 0,-21 22 47,-1 0-31,1 0-16,-21 0 0,0 0 0,-1 0 15</inkml:trace>
  <inkml:trace contextRef="#ctx0" brushRef="#br0" timeOffset="105511.68">7641 6900 0,'0'-21'0,"0"42"0,0-63 15,0 21 1,0 42 15,-21-21-31,0 21 0,0 22 16,-1-22-16,1 0 0,0 21 15,0 1-15,-21-22 0,20 21 0,-20 0 16,0 1-16,-1-1 0,1 0 16,-21 1-16,20-1 0,1-21 0,-22 0 15,22 1-15,0-1 0,-1 0 0,22-21 16,-21 0-16,21 0 0,0 0 16,-1 0-16,22-21 15,0 0-15,0-1 16,22 22-1,-1 0-15,0 0 0,21 0 0,-21 0 16,22 0-16,-1 0 0,0 22 0,1-22 16,20 21-16,-20 0 0,-1-21 15,0 21-15,22 0 0,-22 0 0,0-21 16,22 22-16,-22-1 0,22 0 16,-22-21-16,0 21 0,-20 0 0,20 0 15,-21-21-15,0 22 0,0-1 0,1 0 16,-22 0-1,-22-21 1,1 0 0,0-21-16,0 0 0,-21 0 15,20-1-15,1 1 0</inkml:trace>
  <inkml:trace contextRef="#ctx0" brushRef="#br0" timeOffset="106267.06">3641 5757 0,'0'0'0,"0"-21"31,0 0-31,-22 21 16,1 0-16,-21 0 15,21 0-15,0 0 0,-22 0 0,1 21 16,0 0-16,-1 1 0,1-1 15,0 21-15,-1 0 0,1 1 0,0-1 16,-1 0-16,22 1 16,0-1-16,-21 0 0,42 1 0,0-22 15,0 21-15,0-21 0,0 22 0,0-22 16,21 0-16,0 0 0,21 0 16,1 1-16,-1-22 0,0 21 0,22-21 15,-1 21-15,-20-21 0,20 0 16,1 0-16,-1 0 0,1 0 0,-22 0 15,0 0-15,1 0 0,-1 0 16,-21 0-16,0-21 0,0 21 0,1 0 16,-44 0 15</inkml:trace>
  <inkml:trace contextRef="#ctx0" brushRef="#br0" timeOffset="107271.38">6794 10351 0,'0'0'0,"0"21"0,0 0 0,0 0 16,0 0-16,0 0 0,0 1 16,0-1-16,-21 0 0,21 0 15,-21-21-15,21 21 0,-21 0 0,21 1 16,0-1-16,-21-21 0,21 21 15,21-21 17,0 0-32,0 0 0,22 0 0,-22 0 15,21-21-15,22 0 0,-22-1 16,21 1-16,1-21 0,-1 21 0,22-22 16,0 1-16,21 0 0,-22-1 0,43 1 15,-21 0-15,21-22 0,0 22 0,0-22 16,21 22-16,0-21 0,1-1 15,20-21-15,-21 22 0,21-1 16,1 1-16,-1-1 0,0 1 0,1-1 16,-1 1-16,0-1 0,22 1 15,-1-1-15,1 1 0,-1-22 0,1 22 16,-22-1-16,22-20 0,-1 20 0,1 1 16,-1-1-16,1-21 0,-1 22 15,1-22-15,20 1 0,-20 20 0,-1-21 16,1 1-16,-1 20 0,1-20 0,-22 20 15,1 1-15,-1-1 0,-21 1 16,0-22-16,-21 21 0,21 1 0,-21-1 16,-21 1-16,0-1 0,0 1 15,-21-1-15,-1 1 0,1 21 16,-22-22-16,22 22 0,-21-1 0,-1 1 16,-21 0-16,22-1 0,-1 22 0,1-21 15,-22 21-15,1-22 0,-1 22 16,0 0-16,-21 0 0,1 21 0,-1-21 15,0 21-15,-42 0 32,0 0-17,-1 0-15,1 0 0,-21 0 0,0 0 16</inkml:trace>
  <inkml:trace contextRef="#ctx0" brushRef="#br0" timeOffset="108116.01">7324 9652 0,'0'-21'16,"0"42"15,0 0-31,0 22 0,0-22 15,0 21-15,0-21 0,0 22 16,0-1-16,-22 21 0,1-20 0,0-1 16,-21 0-16,21 22 0,-22-22 0,22 1 15,-21 20-15,-1-21 0,1 1 16,21-1-16,-21 0 0,-1-20 0,22 20 16,0-21-16,0-21 0,0 21 0,-1-21 15,1 0 1,21-21-16,0 0 15,0 0-15,21 21 0,1 0 16,-1-21-16,0 21 0,21 0 16,1 0-16,-1 0 0,0 0 0,22 0 15,-1 21-15,-20-21 0,20 21 0,1-21 16,-1 21-16,1 0 0,-1-21 16,1 21-16,-1 1 0,-21-22 0,1 21 15,-1-21-15,0 0 0,-20 21 0,-1-21 16,-21 21-1,-21-21 1,-1 0-16,-20 0 0,21 0 0,-21 0 16,-1-21-16</inkml:trace>
  <inkml:trace contextRef="#ctx0" brushRef="#br0" timeOffset="108783.38">3683 8996 0,'0'0'0,"0"-42"31,-21 42-15,21 21-16,0 0 0,0 21 16,0-21-16,0 22 0,0-1 0,-21 0 15,21 1-15,0-1 0,-22 0 0,22 1 16,0-1-16,0-21 0,-21 22 15,21-22-15,0 0 0,0 21 0,0-21 16,0 1-16,0-44 47,0 1-31,0 0-16</inkml:trace>
  <inkml:trace contextRef="#ctx0" brushRef="#br0" timeOffset="109183.11">3323 9144 0,'0'0'0,"-21"0"0,21-21 16,-21 21-16,21-21 16,0 0-16,0-1 0,21 22 15,-21-21-15,42 21 0,-21-21 16,1 21-16,20 0 0,0-21 15,1 21-15,20 0 0,-21 0 0,1 0 16,20 0-16,-20 0 0,20 21 16,-21-21-16,1 21 0,-1 0 0,22 1 15,-22 20-15,0-21 0,1 21 16,-1-20-16,0 20 0,-21-21 0,1 21 16,-1-20-16,-21 20 0,0-21 0,0 21 15,-21-20-15,-1 20 0,1 0 16,-21-21-16,-22 22 0,22-22 0,-21 21 15,-1-21-15,1 22 0,-22-22 0,21 0 16,-20 0-16,20 0 0,1 1 16,-1-1-16,22-21 0,0 0 15,-1 0-15,22 0 0,-21 0 16,21 0-16,-1 0 16,22-21-1</inkml:trace>
  <inkml:trace contextRef="#ctx0" brushRef="#br0" timeOffset="109579.88">2498 9991 0,'0'-21'47,"21"21"-47,0 0 0,0 0 15,0 0-15,0-22 16,1 22-16,-1 0 0,0 0 0,0-21 16,0 21-16,0 0 15,1-21 1,-1 0-16,-21 0 0,21 21 15</inkml:trace>
  <inkml:trace contextRef="#ctx0" brushRef="#br0" timeOffset="141879.97">2540 1524 0,'0'0'0,"-42"0"0,20 0 0,1 0 16,0 0-16,-21 0 0,21 0 15,-1 0-15,22 21 31,22 0-31,20-21 0,0 0 16,22 22-16,20-22 0,1 0 16,0 0-16,21 0 0,-1 0 0,22 0 15,0 0-15,0 0 0,0 0 16,0 0-16,0 0 0,0 0 16,-21 0-16,0 0 0,0 0 15,0 0-15,-22 0 0,-20 0 0,-1 0 16,1 0-16,-22 0 0,-21 0 15,1 0-15,-44 0 16,1 0-16,-21 0 0,21 0 16,-22 0-16,1 0 0,0 0 15,-1 0-15</inkml:trace>
  <inkml:trace contextRef="#ctx0" brushRef="#br0" timeOffset="142188.79">2730 1969 0,'0'0'15,"-42"0"-15,21 0 0,-21 21 0,20-21 16,1 0-16,0 0 0,42 0 16,0 0-1,22 0-15,-1 0 0,22-21 0,-1-1 16,1 22-16,20-21 0,1 21 15,0-21-15,20 0 0,-20 21 0,21-21 16,0 21-16,0-21 0,-22 21 16,1 0-16,0 0 0,-22 0 0,-21 0 15,22 0-15,-43 0 16,21 0-16,-42 21 16,-21 0-16,-21-21 15,0 21-15,-22-21 0,1 21 0,-22 0 16</inkml:trace>
  <inkml:trace contextRef="#ctx0" brushRef="#br0" timeOffset="142772.49">2095 4191 0,'-21'0'0,"42"0"0,-42 21 0,21 0 0,21 1 15,22-22 1,-1 0-16,22 0 0,20 0 16,22 0-16,0 0 0,0 0 15,21 0-15,0 0 0,0 0 0,0 0 16,0 0-16,0 0 0,0 0 0,0 0 15,-21 0-15,-1 0 0,-20 0 16,0 0-16,-22 0 0,1 0 0,-22 0 16,-21 0-16,0 21 0,-42-21 15,0 21-15,-21-21 16,-1 0-16</inkml:trace>
  <inkml:trace contextRef="#ctx0" brushRef="#br0" timeOffset="143019.35">2582 4572 0,'-106'21'0,"212"-42"0,-296 63 16,105-20-16,22-1 0,-1 0 16,43-21-16,-21 0 0,20 21 0,65-21 15,-1 0 1,0 0-16,43 0 0,0 0 0,21 0 16,-1 0-16,22-21 0,-21 21 15,21-21-15,0 21 0,-21 0 0,21-21 16,0 21-16,-21 0 0,0-22 15,-22 22-15,1 0 0,-21 0 16,-1 0-16,1 0 0,-22 0 0,-21 0 16,-42 0-1,-21 0-15,-1 22 0,-41-22 16,-1 21-16</inkml:trace>
  <inkml:trace contextRef="#ctx0" brushRef="#br0" timeOffset="143196.25">2709 4847 0,'0'0'0,"-127"43"0,0-22 16,43 21-16,-1-21 0,21 0 15,22-21-15,21 22 0,42-1 16,0-21-16,22 0 16,20 0-16,1 0 0,-1 0 15,43 0-15,-21 0 0,20-21 16,-20-1-16,21 1 0,0 0 0,21 0 16,-21 0-16,-1 0 0,22-1 15,-21 1-15,-21 0 0,21 0 0,-43 0 16,22 0-16,-22 21 0</inkml:trace>
  <inkml:trace contextRef="#ctx0" brushRef="#br0" timeOffset="143904.25">2730 6964 0,'0'0'0,"-42"21"0,21-21 0,-21 21 16,20-21-16,1 0 0,0 0 15,0 0-15,21 21 0,21-21 16,21 0-16,1 0 16,20 0-16,1 0 0,20 0 0,22 0 15,0 0-15,0 0 0,21 0 16,0 0-16,0 0 0,21 0 0,-21 0 16,0 0-16,21 0 0,-21 0 15,0 0-15,0 0 0,-21 0 16,0 0-16,-21 0 0,-1 0 0,-20 0 15,-22 0-15,0 0 0,-20 0 0,-44 0 32,1 0-32,-42 0 0,20 0 0,-41 0 15,-1 0-15,0 0 0,-20 0 0,-1 0 16,-21 22-16,0-22 0</inkml:trace>
  <inkml:trace contextRef="#ctx0" brushRef="#br0" timeOffset="144164.1">3133 7260 0,'-85'21'0,"170"-42"0,-255 64 0,107-1 0,20-42 15,1 21-15,0 0 0,21-21 16,63 0 0,-21 0-16,21 0 0,1 0 15,20 0-15,22 0 0,-22 0 16,22 0-16,21 0 0,0 0 0,0 0 16,-1 0-16,22-21 0,-21 21 0,0 0 15,-21 0-15,21 0 0,-1 0 16,-20 0-16,0 0 0,-22 0 0,1 0 15,-1 0-15,1 0 0,-22 0 16,0 0-16,-20 0 0,-1 0 0,-64 0 31,1 0-31,0 21 0,-22 0 16,-20-21-16,-1 22 0,0-1 0,-42-21 16,0 21-16,0 0 0</inkml:trace>
  <inkml:trace contextRef="#ctx0" brushRef="#br0" timeOffset="144351">3238 7641 0,'0'0'0,"-105"21"0,-1 22 0,21-22 0,22 0 15,20 0-15,22-21 0,0 21 16,21 1-16,21-22 0,0 0 16,22 21-16,-1-21 0,21 21 0,1-21 15,-1 0-15,43 0 0,0 0 16,0 0-16,21 0 0,-21-21 0,21 0 16,-21 21-16,-1-22 0,1 22 15,0-21-15,0 21 0,-21-21 16,-1 21-16,-20 0 0,-1-21 0,-20 21 15,-1 0-15,-63 0 16</inkml:trace>
  <inkml:trace contextRef="#ctx0" brushRef="#br0" timeOffset="144519.9">3365 7980 0,'-63'21'0,"126"-42"0,-168 63 0,62-42 15,22 0-15,21 21 0,42-21 16,1 0-1,-1 0-15,22 0 0,-1-21 16,22 21-16,-22-21 0,22 21 0,0 0 16,-1-21-16,1 0 0,-22 21 15,22-21-15,-21 21 0,-1-22 0,1 1 16,-1 21-16</inkml:trace>
  <inkml:trace contextRef="#ctx0" brushRef="#br0" timeOffset="145195.51">3344 10329 0,'0'0'0,"-63"22"0,-128 20 31,170-42-31,21 21 0,21-21 16,0 0-1,22 0-15,-1 0 0,43 0 0,-1 0 16,22-21-16,0 21 0,21 0 0,0-21 15,0 21-15,21 0 0,0 0 16,1-21-16,-1 21 0,-21-22 0,0 22 16,0 0-16,-21 0 0,-1 0 15,-20 0-15,0 0 0,-43 0 0,0 0 16,-20 0-16,-44 0 16,-20 0-1,0 0-15,-22 0 0,1 22 0,-22-22 16,-21 0-16,0 21 0</inkml:trace>
  <inkml:trace contextRef="#ctx0" brushRef="#br0" timeOffset="145673.24">3725 10583 0,'0'0'0,"-106"43"0,1-22 0,20 0 0,21 21 15,1-20-15,21-1 0,-1-21 16,22 21-16,0 0 0,42-21 16,0 0-16,22 0 0,-1 0 15,21 0-15,22 0 16,21 0-16,-21 0 0,20-21 0,1 0 15,21 21-15,-21-21 0,21-1 0,0 1 16,-21 0-16,21 21 0,-21-21 16,0 0-16,-22 21 0,1-21 0,-22 21 15,1 0-15,-22 0 0,-21 0 0,1 0 16,-44 0 0,-20 21-16,0 0 15,-22-21-15,1 21 0,-22 0 0,-21 0 16,0 1-16,1-22 15,-1 21-15,0 21 0,-21-21 0,0 0 16,0 1-16,-21-1 0,21 0 0,21 0 16,0 0-16,0 0 0,22 1 15,20-1-15,22-21 0,-1 21 0,22-21 16,0 0-16,21 21 0,21-21 16,22 0-1,-1 0-15,21 0 0,22 0 0,0 0 16,-1 0-16,22-21 0,0 21 15,0-21-15,0 21 0,0-21 0,21 21 16,-22 0-16,22-22 0,-21 22 0,0 0 16,-21 0-16,21-21 0,-43 21 15,1-21-15,-1 21 0,-21 0 16,1 0-16,-22 0 0,-42 0 16,-22 0-16,1 0 15</inkml:trace>
  <inkml:trace contextRef="#ctx0" brushRef="#br0" timeOffset="145891.1">3598 11282 0,'0'0'0,"-127"42"16,-148 64-1,212-85-15,20 0 0,1 1 0,21-1 0,42-21 32,0 0-32,21 0 0,22 0 15,-1 0-15,22 0 0,0-21 0,21 21 16,-22-22-16,43 1 0,-21 21 15,0-21-15,21 0 0,-21 0 0,0 21 16,-1-21-16,1-1 0,-21 1 0,0 0 16,-22 0-16,1 21 0,-1-21 0,-21 0 15,1-1-15,-1 22 0,-21-21 16</inkml:trace>
  <inkml:trace contextRef="#ctx0" brushRef="#br0" timeOffset="148895.25">7154 11790 0,'0'21'63,"21"-21"-47,1 0-1,-1 0-15,0 0 0,0 0 16,0 0-16,0 0 0,1 0 15,20 0-15,-21-21 0,0 21 0,22-21 16,-22 21-16,0-21 0,0-1 16,0 22-16,0-21 0,-21 0 15,0 0-15,0 0 16,-21 21-16,0 0 0,0 0 16,-21 0-16,20 0 0,1 0 0,-21 0 15,0 0-15,20 0 0,-20 21 0,21 0 16,-21 0-16,20 0 0,-20 1 15,21-1-15,0 0 0,0 21 0,-1-21 16,22 1-16,0 20 0,0-21 16,0 0-16,0 0 0,0 1 15,0-1-15,22 0 0,-1 0 0,0 0 16,0-21-16,0 0 0,22 0 16,-22 0-16,0 0 0,21 0 0,-21 0 15,22 0-15,-22 0 0,0 0 16,0-21-16,0 21 0,-21-21 15,0 0-15,-21 21 16,0 0-16,0 0 0,0 0 16,-22 0-16,1 21 0,21 0 0,-21 0 15,-1 0-15,1 1 0,21-1 16,-22 0-16,22 0 0,0 0 0,0 22 16,0-22-16,21 0 0,0 0 15,0 0-15,0 0 0,0 1 16,0-1-16,21 0 0,0-21 15,0 0-15,0 0 0,1 0 0,20 21 16,-21-21-16,0 0 0,0 0 16,1 0-16,20 0 0,-21-21 0,0 21 15,0-21-15,22 0 0,-22-1 0,21 22 16</inkml:trace>
  <inkml:trace contextRef="#ctx0" brushRef="#br0" timeOffset="149312.01">7916 11959 0,'0'0'0,"-21"0"31,0 0-31,0 0 0,0 0 16,-22 0-16,22 21 0,-21 1 16,21-22-16,-22 21 0,22 0 0,0 0 15,0 0-15,0 0 0,21 1 0,0-1 16,0 0-16,0 0 15,21 0-15,0-21 16,0 0-16,21 0 0,-20 0 16,20 21-16,-21-21 0,21 0 15,-20 0-15,-1 0 0,21 22 0,-21-22 16,0 21-16,-21 0 16,0 0-16,0 0 15,-21-21-15,0 21 0,-21 1 0,-1-22 16,1 21-16,0-21 0,-1 21 15,22-21-15,-21 0 0,0 0 0,-1 0 16,22 21-16,0-21 0,0 0 0,0 0 16,-1 0-16,1 0 15,21-21-15,0 0 16,0 0 0,21 21-16,1-22 0,-1 22 15,0-21-15,0 0 0,21 0 0,1 0 16</inkml:trace>
  <inkml:trace contextRef="#ctx0" brushRef="#br0" timeOffset="149839.71">8255 11705 0,'0'0'0,"0"-21"0,0 0 16,0 0-16,0 0 0,0-1 0,0 1 15,0 0-15,0 0 0,-21 21 31,0 0-15,21 21-16,0 0 0,0 0 0,0 22 16,-22-22-16,22 21 0,-21 1 15,21-1-15,0 21 0,-21-20 0,21 20 16,-21 1-16,0-22 0,21 22 16,0-22-16,0 0 0,0 1 0,0-1 15,0 0-15,0-21 0,0 22 0,0-22 16,0 0-16,21 0 15,0-21-15,0 0 0,0 0 0,1 0 16,20 0-16,-21-21 0,0 0 0,0 0 16,1 0-16,-1-1 15,0 1-15,0 0 0,-21-21 0,0 21 16,21-1-16,-21-20 0,0 21 16,21 0-16,-21 0 0,0-1 0,0 1 15,0 42 1,0 1-1,-21-1-15,21 0 0,0 0 16,0 0-16,0 0 0,0 1 0,0-1 16,0 0-16,0 0 0,0 0 15,0 0-15,21 1 16,1-22 0,-1 0-16,0 0 0,-21-22 15,21 22-15,0-21 16,-21 0-16,21-21 0,-21 21 15,0-1-15,22-20 0,-1 0 0</inkml:trace>
  <inkml:trace contextRef="#ctx0" brushRef="#br0" timeOffset="150007.6">8678 11811 0,'0'0'0,"-21"0"0,0-21 16,0 21-16,0 0 31,-1 0 16</inkml:trace>
  <inkml:trace contextRef="#ctx0" brushRef="#br0" timeOffset="150192.51">7959 12002 0,'-22'0'0,"44"0"0,-22 0 47,21-22-47,0 22 0,21-21 0,-21 21 16,22 0-16,-22 0 0,21-21 15,1 21-15,-22 0 0,21 0 0,0 0 16,1 0-16</inkml:trace>
  <inkml:trace contextRef="#ctx0" brushRef="#br0" timeOffset="150912.09">8784 12086 0,'0'0'0,"0"-21"0,-21 21 16,21 21 15,0 0-31,0 1 16,0-1-16,0 0 0,0 0 0,0 0 16,0 0-16,-21 1 0,21-1 0,0 0 15,0 0-15,0 0 0,0 0 16,0 1-1,0-44 17,0 1-32,0 0 0,0-21 15,0 21-15,0-1 0,0 1 16,0-21-16,21 21 0,-21 0 16,21-22-16,0 22 0,-21 0 0,21 21 15,1-21-15,-1 21 0,0 0 16,0 0-16,0 0 0,0 0 0,1 0 15,-1 21-15,0 0 0,0 0 0,0 0 16,0 1-16,-21-1 0,0 0 16,0 21-16,0-21 0,0 1 15,0-1-15,0 0 0,0 0 0,0 0 16,0 0-16,0 1 16,0-44 15,0 1-16,0 0-15,0 0 0,0 0 0,22-22 16,-1 22-16,0-21 0,-21 21 0,21-22 16,0 22-16,22 0 0,-22 0 15,0 0-15,0 0 0,0 21 0,0 0 16,1 0-16,-1 0 0,0 21 16,0-21-16,-21 21 0,0 0 15,21 0-15,-21 22 0,0-22 0,0 0 16,0 21-16,0-21 0,0 1 0,-21-1 15,0 21-15,21-21 0,-21 0 16,0 1-16,21-1 0,0 0 16,-22-21-16,44 0 31,-1-21-31,0 0 16,0 21-16</inkml:trace>
  <inkml:trace contextRef="#ctx0" brushRef="#br0" timeOffset="151403.88">9927 12150 0,'0'0'0,"0"-21"15,0-43 1,0 43-16,0 0 0,-21 21 16,0-21-16,21-1 0,-21 22 15,-1 0-15,22-21 0,-21 21 0,0 0 16,0 0-16,0 21 15,0 1-15,-1-1 0,1 0 0,0 0 16,0 21-16,0 1 0,0-22 0,-1 21 16,1 1-16,21-22 0,0 21 15,-21 0-15,21-20 0,0-1 16,0 0-16,0 0 0,0 0 0,21 0 16,0-21-1,1 0-15,-1 0 0,0-21 16,0 21-16,0-21 0,0 0 0,1 0 15,-1 0-15,0-1 0,0-20 16,-21 21-16,21-21 0,0-1 0,1 22 16,-22 0-16,0-21 0,21 20 0,-21 1 15,0 42 1,0 1 0,0-1-16,0 0 0,0 0 0,0 0 15,0 0-15,0 1 16,0 20-16,0-21 0,21 0 0,-21 0 15,21 1-15,-21-1 0,21 0 16,0-21-16,1 0 0,-1 0 16,0 0-16,0 0 0,0 0 15,0 0-15,1 0 0,-1-21 0,0 0 16,21-1-16,-21 1 0</inkml:trace>
  <inkml:trace contextRef="#ctx0" brushRef="#br0" timeOffset="152575.51">10372 11684 0,'0'0'0,"0"-42"0,0 21 0,-22-1 0,1 1 16,21 0-16,0 0 0,-21 21 15,0 0-15,0 21 16,21 0-16,0 0 0,-21 1 16,21-1-16,0 21 0,0 0 15,0 1-15,0-1 0,0 0 0,0 22 16,0-22-16,0 1 0,0-1 0,0 21 15,0-20-15,0-22 0,0 21 16,0 1-16,0-22 0,0 0 0,0 0 16,21 0-16,0 0 0,0-21 15,0 0-15,0 0 16,1 0-16,-1 0 0,0 0 16,0-21-16,0 0 0,0 0 0,1 0 15,-22-22-15,21 22 0,0-21 16,-21 21-16,0-22 0,0 22 0,21 0 15,-21 0-15,0 0 0,21 21 0,-21 21 32,0 0-17,0 0-15,0 0 0,0 1 0,0-1 16,0 21-16,0-21 0,0 0 16,0 1-16,0-1 0,0 0 0,0 0 15,0 0-15,21 0 16,1-21-16,-1 0 15,0 0-15,0 0 0,0 0 0,22 0 16,-22 0-16,0 0 0,0-21 0,21 21 16,-20-21-16,-1 0 0,0 0 15,-21-22-15,21 22 0,0 0 0,-21 0 16,0 0-16,0 0 0,0-1 0,0 1 16,0 42 15,-21 1-31,0-1 15,21 0-15,0 21 0,0-21 16,0 1-16,0-1 16,0 0-16,0 0 0,0 0 15,21-21-15,0 0 16,0 0-16,1 0 0,-1 0 16,0 0-16,0 0 0,-21-21 15,21 0-15,-21 0 16,0 0-16,0-1 0,0 1 0,0 0 15,0 0-15,-21-21 0,0 20 0,21 1 16,-21 0-16,0 0 0,-1 21 16,1-21-16,0 21 0,0 0 15,42 0 17,0 0-32,0 0 15,22 0-15,-22-21 0,0 21 0,21 0 16,-20 0-16,20 0 0,-21 0 15,0 0-15,0 0 0,1 0 0,-1 0 16,0 21-16,0-21 0,-21 21 0,0 0 16,21 0-16,-21 0 0,21 1 15,1-1-15,-22 0 0,0 0 0,21 0 16,-21 0-16,21 1 0,-21-1 16,0 0-16,0 0 15,0 0-15,-21-21 31,0 0-31,21-21 16,0 0-16,0 0 0,0 0 16,0-1-16,0 1 0,0 0 0,0-21 15,21 21-15,-21-22 0,42 1 16,-21 0-16,0 20 0,1-20 0,-1 21 16,21 0-16,-21 0 0,22-1 0,-22 22 15,21 0-15,-21 0 0,0 0 16,1 0-16,-1 22 0,0-1 15,-21 21-15,0-21 0,0 0 0,0 22 16,0-22-16,0 0 0,0 21 0,0-20 16,0-1-16,0 21 0,0-21 15,0 0-15,0 1 0,-21-22 16,21 21-16,-21-21 0,21-21 31,0-1-15,0 1-16,-22-21 0</inkml:trace>
  <inkml:trace contextRef="#ctx0" brushRef="#br0" timeOffset="152779.42">11366 11578 0,'0'0'0,"-42"0"31,21 0 32,0 0-63,0 0 0,-1 0 16</inkml:trace>
  <inkml:trace contextRef="#ctx0" brushRef="#br0" timeOffset="152975.29">10096 11832 0,'-21'21'15,"42"-42"-15,-21 42 16,22-21 0,20 0-16,-21 0 0,21 0 0,1 0 15,-1 0-15,22 0 0,-22 0 16,0-21-16,22 0 0,-22 21 15,0 0-15,1-21 0,-22 0 0,21 21 16,-21 0-16,22-21 0</inkml:trace>
  <inkml:trace contextRef="#ctx0" brushRef="#br0" timeOffset="153507">12467 11536 0,'0'0'0,"-21"0"16,21-21-16,0 42 31,0 0-15,0 0-16,0 22 0,0-22 0,0 21 15,0-21-15,0 22 0,0-1 0,0 0 16,0 1-16,0-22 0,0 21 16,0 0-16,0 1 0,-21-1 0,21-21 15,0 0-15,0 22 0,0-22 0,0 0 16,0 0-16,0 0 15,-21-21-15,21-21 32,-22 0-32,22 0 0,0 0 15,0-22-15,0 22 0</inkml:trace>
  <inkml:trace contextRef="#ctx0" brushRef="#br0" timeOffset="153820.46">12213 11684 0,'-21'-21'0,"42"42"0,-63-63 0,21 42 15,-1-21-15,1 21 0,21-22 0,0 1 16,0 0-16,0 0 16,21 0-16,1 0 0,20 21 0,0-22 15,-21 22-15,22 0 16,20 0-16,-20 0 0,-1 0 0,0 22 16,22-22-16,-22 21 0,0 21 0,1-21 15,-1 0-15,-21 22 0,0-22 16,1 21-16,-22-21 0,0 22 0,0-22 15,-22 0-15,1 21 0,-21-20 0,21-1 16,-22 0-16,22-21 0,-21 21 16,0 0-16,20-21 0,-20 0 0,0 0 15,21 0-15,-1 0 0,1 0 16,0 0-16,21-21 16,0 0-16,0 0 15,21 21-15,0-21 0,1-1 0,-1 1 16,21 21-16</inkml:trace>
  <inkml:trace contextRef="#ctx0" brushRef="#br0" timeOffset="154119.2">13208 11303 0,'0'0'0,"-21"0"31,0 0-31,21 21 0,-22 22 16,22-22-16,-21 21 0,0-21 16,0 22-16,21-1 0,0 0 0,-21 1 15,21-1-15,-21 0 0,21 1 0,0-1 16,0 0-16,0-21 0,0 22 16,0-1-16,0-21 0,0 22 0,0-22 15,0 0-15,0 0 0,0 0 16,0 0-16,0 1 0,0-1 15,21-21 1,0-21-16,21 21 16,-21-22-16,1 1 0</inkml:trace>
  <inkml:trace contextRef="#ctx0" brushRef="#br0" timeOffset="154639.88">13864 11853 0,'0'0'0,"0"-21"0,0 0 0,0 0 0,0 0 16,0 0-16,0-1 0,0 1 0,0 0 15,0 0-15,-21 0 0,-21 21 16,20-21-16,1 21 0,0 0 0,-21 0 16,21 0-16,-22 0 0,1 0 0,21 21 15,-22 0-15,22 0 0,-21 0 16,21 0-16,-22 22 0,22-22 15,0 21-15,0-21 0,21 22 0,0-22 16,0 21-16,0-21 0,0 1 16,21 20-16,0-21 0,0 0 0,1 0 15,-1-21-15,0 22 0,21-22 16,-21 0-16,22 0 0,-22 0 0,21 0 16,-21 0-16,22-22 0,-1 1 0,-21 0 15,22 0-15,-22 0 0,21-22 16,-21 22-16,0-21 0,1 21 0,-22-22 15,0 22-15,0-21 0,0 21 16,0 0-16,0-1 16,0 1-16,-22 21 15,1 21-15,21 1 0,-21-1 16,21 0-16,0 0 0,0 0 16,-21 0-16,21 22 0,0-22 0,0 0 15,0 21-15,0-20 0,0-1 0,0 0 16,21 0-16,0 0 0,0-21 15,1 21-15,20-21 0,-21 0 16,0 0-16,0 0 0,22 0 0,-22 0 16,0 0-16,21-21 0,-20 0 15,-1 21-15,21-42 0,-21 21 16</inkml:trace>
  <inkml:trace contextRef="#ctx0" brushRef="#br0" timeOffset="155099.03">14351 11769 0,'0'0'0,"0"-21"0,0-1 16,0 44 15,0-1-15,0 0-16,0 0 0,0 0 15,0 0-15,0 1 0,0-1 0,-21 0 16,21 0-16,0 0 0,0 0 0,0 1 16,0-1-16,0 0 0,0 0 15,0 0 1,-21-21-16,-1-21 31,22 0-15,0 0-16,0 0 0,0-1 0,0-20 15,0 21-15,0-21 0,0 20 16,0-20-16,0 21 0,0-21 0,0 20 16,22-20-16,-1 21 0,0 0 0,21 0 15,-21-1-15,22 1 16,-22 0-16,21 21 0,-21 0 0,22 0 0,-1 0 15,0 0-15,1 21 16,-22 0-16,21 1 0,1-1 0,-22 21 16,0-21-16,-21 22 0,0-1 0,0 21 15,0-20-15,0-1 0,0 0 16,-21 1-16,0-1 0,-1 0 0,1-20 16,0 20-16,0-21 0,0 0 0,21 0 15,-21-21-15,21 22 0,0-44 31</inkml:trace>
  <inkml:trace contextRef="#ctx0" brushRef="#br0" timeOffset="156071.82">8890 13928 0,'-21'0'0,"42"0"0,-63 0 15,20 0-15,1 0 0,0 0 16,0 0-16,42 0 31,21 0-15,1 0-16,-1 0 0,22 0 0,-1 0 15,1 0-15,-1 0 0,1 0 16,-1 0-16,22 0 0,-22 0 16,22 0-16,0 0 0,-22 0 0,22 0 15,-1 0-15,1 0 0,-21 0 16,-1 0-16,1 0 0,-22 0 0,0 0 15,1 0-15,-22 0 0,0 0 0,-21-21 32,-21 21-32,0-22 15,-1 22-15,-20-21 0,21 21 0,-21 0 16,20-21-16,-20 21 0,0-21 16,21 21-16,-22 0 0,22-21 0,-21 21 15,21 0-15,-1 0 16,1 0-16,0 0 0,0-21 0,42 21 47,21 0-47,-20-22 0,20 22 0,-21 0 15,21 0-15,1 0 0,-1 0 16,-21 0-16,22 0 0,-1 22 0,-21-22 16,0 21-16,0 0 0,1-21 0,-22 21 15,0 0-15,0 0 16,0 1-16,0 20 0,-22-21 0,-20 0 15,21 22-15,0-22 0,0 0 16,-22 21-16,22-21 0,-21 1 16,21 20-16,-1-21 0,1 0 0,0 0 15,0 1-15,21-1 0,0 0 16,0 0-16,0 0 16,0-42-1,0 0 1,0 0-16,21 0 0</inkml:trace>
  <inkml:trace contextRef="#ctx0" brushRef="#br0" timeOffset="156587.54">11536 13526 0,'0'-22'0,"0"44"16,0-65-16,21 43 31,-21 21-31,0 1 15,0 20-15,0-21 0,0 21 0,0 1 0,0-1 16,0 0-16,0 1 16,-21-1-16,21 0 0,-21 1 0,21-22 15,0 21-15,-22-21 0,1 43 16,21-43-16,-21 0 16,21-42 15,0 0-16,0 0-15,0 0 0</inkml:trace>
  <inkml:trace contextRef="#ctx0" brushRef="#br0" timeOffset="156855.38">11430 13568 0,'0'0'0,"0"-42"0,0 20 0,0 1 16,0 0-16,0 0 0,21 21 15,0 0 1,0 21-16,1 0 0,20 0 0,-21 22 15,21-22-15,1 21 0,-1 1 0,0-1 16,1 0-16,-1 1 0,-21-1 16,22 0-16,-22 1 0,0-1 0,0-21 15,0 21-15,-21-20 0,0-1 16,0 0-16,0 0 0,0 0 16,0-42 15,0 0-16,0 0-15,0 0 0,0-22 0,0 22 16,21-21-16,-21-1 0</inkml:trace>
  <inkml:trace contextRef="#ctx0" brushRef="#br0" timeOffset="157096.32">12107 13420 0,'0'0'16,"21"-43"-16,-21 22 0,0 0 0,0 0 15,-21 42 16,0 0-31,21 0 0,-21 1 16,0 20-16,0 0 0,21 1 16,-22 20-16,1-21 0,21 1 0,-21 20 15,0-20-15,21-1 0,-21 0 0,0 1 16,21-22-16,0 21 0,0-21 16,0 0-16,0 1 0,0-1 0,0 0 15,21-21 1,0 0-16,21 0 0,-21-21 15,22 0-15,-1-1 0,-21 1 0,22 0 16</inkml:trace>
  <inkml:trace contextRef="#ctx0" brushRef="#br0" timeOffset="157476.1">12509 13695 0,'0'0'0,"0"-21"16,22 21-16,-22-21 0,0-1 15,-22 22 1,1 0-16,0 22 0,0-1 15,0 0-15,0 0 0,-1 0 0,1 22 16,0-22-16,0 21 0,21 0 16,0-20-16,0 20 0,0-21 0,0 0 15,0 22-15,0-22 0,0 0 0,21-21 16,-21 21-16,21-21 0,0 0 16,1 0-16,-1 0 0,21 0 15,-21 0-15,0 0 0,22-21 0,-22 21 16,0-21-16,21 0 0,-20-22 15,-1 22-15,0 0 0,-21-21 0,0 20 16,0-20-16,0 0 0,0 21 16,0-22-16,0 22 0,-21 0 0,0 0 15,-1 21-15,-20 0 0,21 0 0,0 0 16,-22 0-16,22 0 0,0 0 16,0 0-16,0 21 0,0 0 0,21 0 15,0 0-15,0 1 0,0-1 16,0 0-16,21 0 15,0-21-15,0 0 0,21 0 16,-20 0-16,20 0 0</inkml:trace>
  <inkml:trace contextRef="#ctx0" brushRef="#br0" timeOffset="158383.84">13991 13568 0,'0'0'0,"0"-21"0,0 0 16,0-1-16,-21 1 16,0 21-16,0-21 0,-1 21 15,1 0-15,0 0 16,0 0-16,0 21 0,0 0 16,-1 1-16,1-1 0,0 0 0,0 21 15,0 1-15,21-22 0,0 21 16,-21 0-16,21 1 0,0-22 0,0 21 15,0-21-15,0 22 0,0-22 16,0 0-16,0 0 0,21 0 0,0-21 16,0 22-16,0-22 0,0 0 0,1 0 15,-1 0-15,21 0 0,-21 0 16,0-22-16,22 1 0,-22 0 0,0 0 16,0 0-16,0 0 0,1-22 15,-1 22-15,0-21 0,-21-1 16,0 1-16,0 0 0,0-1 0,0 1 15,-21 0-15,0-1 0,-22 22 16,22 0-16,-21 0 0,-1 0 0,1 21 16,21 0-16,-21 0 0,-1 0 0,22 0 15,0 0-15,0 0 0,21 21 16,0 0-16,0 0 0,21-21 16,21 21-16,-21-21 0,22 0 15,-1 0-15,0 22 0,22-22 0,-22 0 16,22 0-16,-1 0 0,-20-22 15,20 22-15,1-21 0,-22 21 0,0-21 16,1 0-16,-1 0 0,0 0 16,-21-1-16,1 1 0,-1 0 15,-21 0-15,0 0 0,0 0 0,0-1 16,0 1-16,-21 21 16,-1 0-16,1 0 0,0 0 15,0 0-15,21 21 0,-21 1 16,21-1-16,0 0 0,-21 0 0,-1 21 15,22 1-15,-21-1 0,21 0 16,0 1-16,0 20 0,-21-20 0,21 20 16,-21-21-16,21 22 0,0-1 15,0-20-15,0 20 0,0-20 16,0 20-16,0-21 0,0 22 0,0-22 16,0 22-16,0-22 0,0 22 15,0-22-15,0 21 0,0-20 0,0-1 16,21 0-16,-21 1 0,0-22 0,0 21 15,0-21-15,0 1 0,0-1 16,0 0-16,-21-21 31,21-21-31,-21 0 0,21-1 16,0 1-16,-21-21 0,-1 0 0,22-1 16,-21 1-16,0 0 0,21-22 0,0 22 15,0-22-15,0 22 0,0 0 16,0-1-16,0 1 0,0 0 15,21 20-15,-21-20 0,21 21 0,1 0 16,-1-22-16,0 22 0,0 0 16,106-85-1,-106 85-15,22-21 0</inkml:trace>
  <inkml:trace contextRef="#ctx0" brushRef="#br0" timeOffset="160419.56">15621 13568 0,'63'0'16,"-41"0"-1,-1 0-15,0 0 16,-21-21-16,0 0 0,0-1 15,0 1-15,0 0 0,0 0 16,0 0-16,-21 0 0,0 21 16,-1-22-16,1 22 0,0 0 0,-21 0 15,21 0-15,-1 0 0,-20 0 0,0 22 16,21-22-16,-22 21 0,22 21 16,-21-21-16,21 0 0,-22 22 0,22-1 15,0 0-15,21-20 0,-21 20 16,21 0-16,0-21 0,0 1 15,0-1-15,0 0 0,21 0 0,-21 0 16,21-21-16,0 0 0,22 0 16,-22 0-16,21 0 0,-21 0 0,22 0 15,-22 0-15,21 0 0,0-21 0,-20 0 16,20 0-16,0 0 0,-21-22 16,22 22-16,-22-21 0,21-1 0,-21 1 15,1-21-15,-1 20 0,0 1 16,0-22-16,0 22 0,-21 0 15,0-22-15,0 22 0,0 0 0,0 20 0,0-20 16,0 21-16,0 0 16,-21 21-16,0 0 15,0 0-15,21 21 0,0 0 16,0 21-16,-21-20 0,21 20 0,-22 0 16,22 1-16,0-1 0,0 0 0,0 1 15,0-1-15,0 0 0,0 1 16,0-1-16,22 0 0,-1 1 0,-21-1 15,21-21-15,0 0 0,0 22 16,0-22-16,22-21 0,-22 21 16,0-21-16,21 21 0,1-21 0,-22 0 0,21 0 15,1 0-15,-1-21 16,0 0-16,-21 0 0,22-1 0,-1 1 16,-21 0-16,22 0 0,-22-21 0,21 20 15,-21-20-15,0 21 0,1-21 16,-1 20-16,0-20 0,-21 21 0,0 0 15,0 0-15,0-1 0,0 1 0,0 0 16,0 0-16,0 0 16,-21 21-16,0 0 0,-1 0 0,1 0 15,0 0-15,0 0 0,0 0 16,0 21-16,-1 0 0,1 0 0,0 0 16,0 1-16,0-1 0,21 21 15,-21-21-15,21 22 0,-22-1 16,22-21-16,-21 21 0,21-20 0,0 20 15,0-21-15,0 0 0,0 0 0,0 1 16,21-22-16,1 21 0,-1-21 16,0 0-16,0 0 0,0 0 0,0 0 15,22 0-15,-22-21 0,0-1 0,21 1 16,-20 0-16,-1 0 0,0 0 16,0-22-16,0 22 0,0-21 0,-21 0 15,0 20-15,0-20 0,0 21 16,0 0-16,0 0 0,0-1 15,0 1-15,0 42 32,-21 1-32,21-1 0,0 0 15,0 0-15,0 0 0,-21 0 0,21 22 16,0-22-16,0 0 0,0 21 16,0-20-16,0-1 0,0 0 0,21 0 15,0 0-15,-21 0 0,22 1 0,-1-22 16,0 0-16,0 21 0,0-21 15,0 0-15,1 0 0,-1 0 0,0-21 16,0 21-16,0-22 0,0 1 16,1 0-16,-1-21 0,0 21 15,0-1-15,0-20 0,0 0 0,-21 21 16,0-1-16,0-20 0,22 21 16,-22 0-16,21 0 0,-21-1 15,0 44 1,0-1-1,0 0-15,0 0 0,0 0 16,0 0-16,0 1 0,0-1 0,0 0 16,0 0-16,0 0 0,0 0 15,0 1-15,21-1 0,0-21 16,0 21-16,0-21 0,1 0 16,-1 0-16,0 0 0,21 0 15,-21 0-15,22 0 0,-22 0 0,0-21 16,0 0-16,22-1 0,-22 1 15,-21 0-15,21 0 0,-21 0 0,21-22 16,-21 22-16,0 0 0,0 0 0,0-21 16,0 20-16,0 1 0,0 0 15,-21 21 1,0 21 0,21 0-16,0 1 15,0-1-15,-21 21 0,21-21 0,-22 22 16,22-22-16,-21 21 0,21 0 15,0 1-15,0-1 0,0 0 16,0 1-16,0-1 0,0 0 0,0 1 16,0-1-16,0 0 0,21 1 15,1-22-15,-22 21 0,21 1 0,-21-1 16,0 0-16,0 1 0,0-22 0,0 21 16,0-21-16,0 22 0,0-22 15,0 0-15,0 0 0,0 0 16,-21-21-1,21-21-15,-22 0 16,22 0-16,-21 0 0,21-1 16,-21 1-16,21-21 0,0 21 0,0 0 15,0-22-15,0 22 0,0 0 0,0-21 16,0 20-16,21 1 16,0 0-16,1-21 0,-1 21 0,0-22 15,0 22-15,0-21 0,22-1 0,-22 1 16,21 0-16,-21-1 0,22 1 15,-22-21-15,21 20 0,-21 1 0,22 0 16,-22-22-16,0 43 0,0-21 16,0-1-16,0 22 0,-21 0 0,0 0 15,0 0-15,0-1 0,-21 22 16,0 0 0,0 0-16,0 0 0,21 22 15,0-1 1,0 0-16,0 0 0,0 0 15,0 0-15,21 1 0,0-22 16,-21 21-16,0 0 0,0 0 16,0 0-16,0 0 15,-21-21-15,0 0 16,0 0-16,-1 0 0,1 0 16,0 0-16,-21 0 0,-1 0 0</inkml:trace>
  <inkml:trace contextRef="#ctx0" brushRef="#br0" timeOffset="161667.85">7070 11980 0,'-22'0'0,"44"0"0,-65 0 15,22 0-15,0 0 16,0 0-16,21 22 31,0-1-15,0 0-1,0 0 17,21-21-32,0 0 15,0 0-15,0 0 0,1 0 16,-1 0-16,0 0 0,0 0 15,0 0-15,0 0 0,1 0 16,-1 0-16,0 0 0,0 0 0,0 0 16,22 0-16,-22 0 0,42 0 0,1 0 15,-1 0-15,22 0 0,21 0 16,0-21-16,-1 21 0,22-21 0,0 21 16,0-21-16,22 21 0,20-22 15,-21 22-15,21 0 0,22-21 0,-1 21 16,22 0-16,0 0 0,-1-21 0,1 21 15,0 0-15,21 0 16,-22-21-16,1 21 0,0 0 0,-1 0 16,1-21-16,0 21 0,-22 0 0,1 0 15,-1 0-15,-21 0 0,-20 0 16,-1 0-16,-21 0 0,0 0 0,-21 0 16,-1 0-16,-20 0 0,0 0 0,-22 0 15,1 0-15,-22 0 0,22 0 16,-43 0-16,21 0 0,-21 0 0,0 0 15,1 0-15,-22-21 32,-22 21-32,1 0 0,0 0 15,0 0-15,0 0 0,-22 0 16,22 0-16,-21 0 0,-22 0 16,22 0-16,-21 0 0,-22 0 0</inkml:trace>
  <inkml:trace contextRef="#ctx0" brushRef="#br0" timeOffset="162047.64">9631 12256 0,'-85'21'0,"170"-42"0,-255 42 0,86 0 16,-1 0-16,22-21 0,20 0 0,-20 21 15,42-21-15,-1 0 0,44 0 16,20 0 0,21 0-16,22 0 0,0 0 15,21 0-15,21 0 0,21 0 0,0-21 16,21 21-16,22 0 0,-1-21 0,22 0 16,0 21-16,20 0 0,1 0 15,21-21-15,-21 21 0,-21 0 16,-1 0-16,1 0 0,-21-22 0,-22 22 15,-21 0-15,-21-21 0,-21 21 0,0 0 16,-43-21-16,1 21 0,-1-21 16,-20 21-16,-22 0 0,21 0 15,-21 0-15,-42 21 32,0-21-32,0 21 15</inkml:trace>
  <inkml:trace contextRef="#ctx0" brushRef="#br0" timeOffset="162763.99">11282 14012 0,'0'0'16,"0"-21"-16,-21 21 0,-1-21 16,1 0-16,0 0 15,0 21 1,21-21-16,21 21 47,0 0-47,0 0 15,22 0-15,-1 0 0,0 0 0,22 0 16,-1 0-16,22 0 0,0 0 0,21 0 16,21 0-16,0 0 0,21 0 15,-21 0-15,42 0 0,0 0 0,22 0 16,-1 0-16,1 0 0,21 0 15,-1 0-15,22 0 0,0 0 0,0 0 16,21 0-16,-21 0 0,-1 0 16,1 0-16,0 0 0,0 0 0,-21 0 15,-1 0-15,1 0 0,-22-22 16,-20 22-16,-1 0 0,0 0 16,-20 0-16,-1 0 0,-21 0 0,-21 0 15,-1 0-15,-41 0 0,-1 0 0,1 0 16,-43-21-16,0 21 0,-21-21 15,-21 21-15,0-21 16,-21 0-16,-22 21 0,1-21 16,-1 21-16,1-22 0,-1 22 0,-21 0 15,22 0-15,-22 0 0,1 0 0</inkml:trace>
  <inkml:trace contextRef="#ctx0" brushRef="#br0" timeOffset="163247.75">12869 13716 0,'0'0'0,"-42"0"0,0 0 0,20 0 15,1 0-15,42 0 32,22 0-32,-1 0 0,22 0 15,20 0-15,1 0 0,0 0 0,20 0 16,22 0-16,0 0 0,22 0 16,-1 0-16,21 0 0,0-21 0,22 21 15,-1 0-15,1 0 0,21 0 0,-22-21 16,22 21-16,-1-21 0,-20 21 15,21-22-15,-43 1 0,21 21 0,-41-21 16,-1 0-16,-21 21 0,0-21 16,-21 21-16,-1 0 0,-41 0 0,21-21 15,-43 21-15,0-22 16,1 22-16,-22 0 0,0 0 0,0 0 16,-21-21-16,-21 0 15,0 21 1,0 0-16,-1 0 0,1 0 15,0 0-15,0 0 0,-21 21 16,-1-21-16,22 21 0,-21-21 0,-22 0 16,22 0-16,0 0 0,-22 22 0</inkml:trace>
  <inkml:trace contextRef="#ctx0" brushRef="#br0" timeOffset="163507.4">16192 13631 0,'0'0'0,"-21"22"16,42-22-1,1 0-15,20 0 0,0 0 16,22 0-16,-1 0 0,22 0 0,-22 0 16,22 0-16,21 0 0,-21 0 15,20 0-15,1 0 0,21 0 0,-21 0 16,0 0-16,0 0 0,0 0 0,-22 0 16,-20 0-16,20 0 0,-20 0 15,-22 0-15,1 0 0,-22 0 0,0 0 16,0 0-16,-21-22 0,0 1 15,-21 21 1,0 0-16,0 0 0,-1-21 0,-20 21 16,21-21-16,-21 21 0,20 0 15,-20 0-15,0 0 0</inkml:trace>
  <inkml:trace contextRef="#ctx0" brushRef="#br0" timeOffset="172948.51">5757 339 0,'0'0'0,"0"-21"31,0-1-15,-21 22 30,21 22-46,-21-1 0,21 0 16,0 21-16,0-21 0,0 22 0,0-1 16,0 0-16,-21 1 0,21-1 15,-21 0-15,-1 1 0,1-1 0,0 0 16,21 1-16,-21-22 0,0 0 16,21 0-16,0 0 0,-21 1 0,21-44 46,0 1-46,0 0 16,0 0-16,21 21 0,-21-21 16,21 21-16,0-21 0,0 21 0,0 0 15,22 0-15,-22-22 0,0 22 16,21 0-16,-20 0 0,20 0 16,-21-21-16,21 21 0,-20-21 0,-1 21 15,0 0-15,0-21 0,0 21 16,0-21-16,1 21 0,-22-21 0,0-1 15,0 1-15,0 0 16,0 0-16,0 0 0,0 0 0,0-1 16,-22 1-16,22 0 15,-21 21-15,0 0 16,21 21 0,0 0-16,0 1 0,0-1 15,0 21-15,0-21 0,-21 0 16,21 1-16,-21 20 0,21-21 15,-21 0-15,21 0 0,0 22 16,0-22-16,-22 0 0,22 0 0,-21-21 16,21 21-16,0 1 0,-21-22 15,21 21-15,0-42 47,21-1-47,0 22 0,1-21 16,-1 0-16,0 0 0</inkml:trace>
  <inkml:trace contextRef="#ctx0" brushRef="#br0" timeOffset="173676.09">6329 593 0,'0'21'16,"0"0"-1,0 0-15,0 0 16,0 1-16,0-1 0,0 0 0,0 0 16,0 0-16,0 0 15,0 1-15,0-1 0,-21 0 0,21 0 16,0 0-16,0 0 16,-22-21-16,22 22 0,0-44 46,0 1-46,0 0 0,0 0 16,0 0-16,0 0 0,0-1 0,0-20 16,0 21-16,0 0 0,0 0 15,0-1-15,0 1 0,22 0 0,-1 0 16,0 0-16,0 21 0,0-21 16,0 21-16,1 0 15,-1 0-15,0 0 0,0 0 16,0 21-16,0 0 0,1-21 0,-1 21 15,-21 0-15,0 0 0,21 1 16,-21-1-16,0 0 0,0 0 0,0 0 16,0 0-16,0 1 0,0-1 15,-21 0-15,0 0 16,-1-21 0,22-21-1,0 0 1,0 0-16,0-1 0,0 1 0,0 0 15,0 0-15,22 0 0,-1 0 16,0-1-16,0 1 0,0 0 16,0 0-16,1 21 0,20-21 0,-21 21 15,0 0-15,22 0 0,-22 0 16,21 0-16,-21 0 0,0 0 0,1 0 16,-1 21-16,-21 0 0,0 0 15,21 0-15,-21 1 0,0-1 0,0 0 16,0 0-16,0 0 0,0 0 15,-21 1-15,21-1 0,-21 0 0,21 0 16,-22-21-16,22 21 16,-21-21-16,21-21 47,0 0-47,21 0 15,1 0-15</inkml:trace>
  <inkml:trace contextRef="#ctx0" brushRef="#br0" timeOffset="173912.95">7175 593 0,'0'42'16,"0"-21"-16,0 0 15,0 1-15,0-1 16,0 0-16,0 0 0,0 0 0,0 0 15,0 1-15,0-1 16,0 0-16,0-42 47,0 0-31,0-1-16</inkml:trace>
  <inkml:trace contextRef="#ctx0" brushRef="#br0" timeOffset="174251.76">7133 339 0,'0'42'16,"0"-84"-16,0 105 15,21-63 1,0 0-16,1 0 15,-1 0-15,-21-21 16,0 0-16,0 0 0,0 0 16,0-1-1,-21 22 1,-1 0-16,1 0 16,0 0-16,0 22 15,0-1-15,21 0 16,0 0-16,0 0 0,0 0 15,0 1-15,21-1 16,0-21-16,0 0 16,0 0-16,1 0 15</inkml:trace>
  <inkml:trace contextRef="#ctx0" brushRef="#br0" timeOffset="174755.47">7429 593 0,'0'63'31,"0"-42"-31,0 1 0,0-1 16,0 0-16,0 0 15,0 0-15,0 0 16,0 1-16,0-1 15,-21-21 32,0 0-31,21-21-16,0-1 16,0 1-16,0 0 15,0 0-15,0 0 0,0 0 0,0-1 16,0 1-16,0 0 0,0 0 15,0 0-15,21 0 0,0-1 0,1 1 16,-1 21-16,0 0 16,0 0-16,0 0 0,22 0 0,-22 0 15,21 0-15,0 0 0,1 21 0,-1 1 16,0-1-16,-20 0 0,20 0 16,-21 0-16,0 0 0,-21 1 15,0-1-15,0 0 0,0 0 0,0 0 16,-21 0-16,0 1 0,21-1 15,-21-21-15,0 21 0,-1-21 32</inkml:trace>
  <inkml:trace contextRef="#ctx0" brushRef="#br0" timeOffset="176523.93">9313 360 0,'0'0'0,"0"-21"0,0 0 0,0-1 15,0 1 1,0 42 15,0 1-31,0 20 0,0-21 16,0 21-16,0 1 0,0-1 16,0 0-16,0 1 0,-21-1 0,21 0 15,-21 1-15,21-22 0,0 21 16,0 1-16,0-22 0,0 21 0,-21-21 15,21 0-15,0 1 0,0-1 16,0-42 15,0-1-31,0 1 16,21 0-16,-21 0 0</inkml:trace>
  <inkml:trace contextRef="#ctx0" brushRef="#br0" timeOffset="176779.78">9334 339 0,'0'0'16,"-21"-21"-16,21-1 31,21 22-15,1-21-16,-1 21 0,0 0 15,0 0-15,0-21 0,0 21 0,22 0 16,-22 0-16,21-21 0,-21 21 15,1-21-15,-1 21 0,0 0 0,0 0 16,0 0-16,-21 21 16,0 0-16,0 0 15,-21 0-15,0 1 16,0-1-16,0 0 0,-1-21 0</inkml:trace>
  <inkml:trace contextRef="#ctx0" brushRef="#br0" timeOffset="176975.67">9271 656 0,'-21'0'0,"21"21"31,21-21-31,0 0 16,21 0-16,-20 0 15,-1 0-15,0-21 0,21 21 0,-21 0 16,1 0-16,-1 0 0,0 0 15,0-21-15,0 21 0,0 0 16</inkml:trace>
  <inkml:trace contextRef="#ctx0" brushRef="#br0" timeOffset="177407.44">9631 656 0,'0'0'15,"0"-21"1,0 0 0,21 0-16,0 21 15,0 0-15,0 0 16,1 0-16,-1 0 0,0 0 16,0 0-16,0 21 0,0-21 0,1 21 15,-22 0-15,0 0 0,21 1 16,-21 20-16,0-21 0,0 0 0,0 22 15,0-22-15,0 0 0,0 0 16,-21 0-16,21 0 0,0 1 0,-22-22 16,1 0-1,21-22 1,0 1 0,0 0-16,0 0 0,0 0 0,21 0 0,1-22 15,-22 22-15,21 0 0,0-21 16,0 20-16,0 1 0,-21 0 15,21 0-15,1 0 0,-1 21 0,0-21 16,0 21-16,0 0 0,0 0 16,1 0-16,-1 0 0,0 0 15,-21 21 1,21-21-16,-21 21 0,0 0 16</inkml:trace>
  <inkml:trace contextRef="#ctx0" brushRef="#br0" timeOffset="177775.23">10202 783 0,'0'0'0,"0"21"0,21-21 16,1 0-1,-1 0-15,0 0 16,0 0-16,0-21 16,0 21-16,1-21 0,-1 0 0,0 21 15,0-21-15,-21 0 0,21 21 16,-21-22-16,21 1 0,-21 0 0,0 0 15,0 0 1,-21 21-16,0 0 0,0 0 16,0 0-16,0 0 15,-1 21-15,1-21 0,21 21 16,-21 0-16,21 0 0,-21 1 0,21-1 16,0 21-16,0-21 0,0 0 15,0 1-15,0 20 0,0-21 0,0 0 16,0 0-16,21 1 15,0-1-15,0-21 0,1 21 16,-1-21-16,0 0 0,0 0 16,0 0-16,0 0 0,-21-21 15,22 0-15,-1 21 0,0-22 0,0 1 16,0 0-16</inkml:trace>
  <inkml:trace contextRef="#ctx0" brushRef="#br0" timeOffset="178117.03">10689 677 0,'21'0'31,"0"0"-15,1 0-16,-1 0 0,0-21 15,0 21-15,0 0 0,0-21 16,1 21-16,-22-21 0,21 0 15,-21 0 1,-21 21 0,-22 0-16,22 0 15,0 0-15,0 0 0,-22 0 0,22 21 16,0 0-16,-21 0 0,21 0 0,-1 0 16,1 1-16,21-1 0,0 21 15,0-21-15,0 0 0,0 22 0,0-22 16,0 0-16,0 0 0,0 0 15,21-21-15,22 22 0,-22-22 0,0 0 16,21 0-16,-20 0 0,20 0 16,0 0-16</inkml:trace>
  <inkml:trace contextRef="#ctx0" brushRef="#br0" timeOffset="178435.9">11345 275 0,'0'0'0,"0"21"32,0 1-17,0-1-15,0 0 0,0 21 16,0-21-16,0 22 0,0-22 0,0 21 15,-21 1-15,21-1 0,-21 0 16,21-21-16,-21 22 0,21-1 0,0-21 16,0 22-16,-21-22 0,21 21 15,0-21-15,0 0 0,0 1 0,0-1 16,0 0-16,21-21 31,0-21-31,0 0 16</inkml:trace>
  <inkml:trace contextRef="#ctx0" brushRef="#br0" timeOffset="178828.98">11642 614 0,'0'0'0,"-22"0"31,1 0-31,0 21 0,21 0 16,0 0-16,-21 1 0,0-1 15,21 0-15,0 0 0,0 0 0,-21 22 16,21-22-16,0 0 0,0 0 16,0 0-16,0 0 0,0 1 0,0-1 15,21 0-15,0-21 16,0 21-16,0-21 0,0 0 16,1 0-16,20 0 0,-21 0 0,0 0 15,0-21-15,1 0 0,-1 0 16,0-1-16,0 1 0,-21 0 0,0 0 15,0 0-15,0-22 0,0 22 16,0-21-16,0 21 0,0 0 0,-21-1 16,0 1-16,0 0 0,-1 21 0,1 0 15,0 0-15,0 0 0,0 0 16,0 0-16,-1 0 0,1 21 16,21 0-1,0 1-15,21-22 16,1 21-16,-1-21 15</inkml:trace>
  <inkml:trace contextRef="#ctx0" brushRef="#br0" timeOffset="179247.73">12255 593 0,'0'0'0,"-21"0"31,0 0-31,0 0 0,0 0 16,0 0-16,-1 21 0,1 0 16,21 0-16,-21 0 0,0 1 0,0 20 15,0-21-15,21 0 0,0 22 16,0-22-16,0 0 0,0 21 0,0-21 16,0 1-16,0-1 0,0 0 0,0 0 15,21-21-15,0 0 16,0 0-16,0 0 0,22 0 0,-22 0 15,0 0-15,0 0 0,21-21 16,-20 0-16,-1 0 0,0-1 0,-21 1 16,21-21-16,-21 21 0,21-22 15,-21 22-15,0-21 0,0 21 16,0-22-16,0 22 0,-21 0 0,0 0 16,0 21-16,0-21 0,-1 21 15,1 0-15,0 0 0,0 0 16,0 0-16,21 21 15,-21-21-15,21 21 0,0 0 16,21-21 0,0 0-16</inkml:trace>
  <inkml:trace contextRef="#ctx0" brushRef="#br0" timeOffset="179531.57">12636 339 0,'0'0'0,"0"-21"0,0-1 0,0 44 31,0-1-31,0 0 16,0 0-16,0 0 0,0 22 16,-21-1-16,21-21 0,0 21 0,0 1 15,-21-1-15,21 0 0,-21 1 16,21-22-16,0 21 0,0-21 0,0 22 15,0-22-15,0 0 0,0 0 0,0 0 16,0 1-16,0-1 16,21-21 15,0 0-31,-21-21 0,21 21 0,1-22 16</inkml:trace>
  <inkml:trace contextRef="#ctx0" brushRef="#br0" timeOffset="179919.36">12954 635 0,'-21'0'31,"0"0"-31,-1 0 0,1 0 16,0 0-16,0 21 0,21 0 15,-21-21-15,21 22 16,0-1-16,0 0 15,0 0-15,0 0 16,21-21-16,-21 21 0,21-21 16,0 0-16,0 22 0,1-22 15,-1 0-15,0 21 0,0 0 16,0-21 0,-21 21-16,0 0 15,0 0 1,-21-21-1,0 22-15,0-22 0,0 0 0,-1 0 16,-20 21-16,21-21 0,-21 0 0,20 0 16,1 0-16,0 0 0,0 0 15,0 0-15,0 0 0,-1 0 32,22-21-32,-21-1 0</inkml:trace>
  <inkml:trace contextRef="#ctx0" brushRef="#br0" timeOffset="180259.78">11324 487 0,'0'0'0,"42"0"31,-20 0-31,20 0 0,-21 0 0,21 0 0,1 0 16,-22-21-16,21 21 0,1 0 16,-1 0-16,0 0 0,1-21 15,-22 21-15,21 0 0,-21 0 0,0 0 16,1 0-16,-1 0 15</inkml:trace>
  <inkml:trace contextRef="#ctx0" brushRef="#br0" timeOffset="185491.51">14287 445 0,'-21'0'16,"0"0"-1,21-22 17,0 1-17,21 21 1,-21-21-16,21 21 15,1-21-15,-1 21 0,-21-21 16,21 21-16,0 0 0,0 0 16,0 0-16,1 0 0,-1 0 15,0 0-15,0 0 0,0 21 16,-21 0-16,21-21 0,-21 21 16,0 0-16,0 1 0,0-1 15,0 0-15,0 0 0,-21 0 0,-21 0 16,21 1-16,-22-1 0,22 0 15,-21 0-15,0 0 0,-1-21 0,1 21 16,21-21-16,0 22 0,-22-22 16,22 0-16,0 0 15,42 0 17,0 0-17,0 0-15,1-22 0,-1 22 0,21 0 16,-21 0-16,22 0 0,-22 0 15,21 0-15,0 0 0,-20 0 0,20 0 16,-21 0-16,21 0 0,-20 22 16,-1-22-16,21 21 0,-21-21 0,-21 21 15,21-21-15,1 21 0,-22 0 16,0 0-16,0 1 0,0-1 16,-22 0-16,-20 0 15,0 0-15,-1-21 0,1 21 16,0 1-16,-1-22 0,1 21 0,0-21 15,-22 0-15,43 21 0,-21-21 16,-1 0-16,22 0 0,0 0 0,0 0 16,0 0-16,0 0 0,-1 0 31,22-21-15,0 0 46,0-1-46</inkml:trace>
  <inkml:trace contextRef="#ctx0" brushRef="#br0" timeOffset="191487.14">16129 381 0,'21'0'47,"0"-21"-47,0 21 0,1 0 16,20 0-16,-21 0 0,21 0 15,-20 0-15,20 0 0,0 0 0,-21 0 16,1 0-16,-1 0 0,0 0 16,0 0-16,-21 21 31,-21-21-31,0 0 0,0 0 0,-1 0 15,-20 0-15,21 0 16,0 0-16,0 0 0,-22 0 0,22 0 16,0 0-16</inkml:trace>
  <inkml:trace contextRef="#ctx0" brushRef="#br0" timeOffset="191967.87">16108 381 0,'0'0'0,"-21"0"15,-1 0-15,22 21 16,-21 0-16,0 1 15,21-1-15,-21 0 0,21 0 16,0 0-16,0 0 0,-21 1 16,0-1-16,21 21 0,-22-21 0,22 0 15,0 1-15,0-1 16,-21 0-16,21 0 0,-21 0 16,21-42 30,21 0-46,0 0 0,1 0 16,-1-1-16,0 22 16,0 0-16,0-21 0,22 21 15,-22 0-15,21 0 0,0 0 0,1 0 16,-22 0-16,21 0 0,1 0 16,-1 21-16,-21-21 0,0 22 0,0-1 15,1 0-15,-22 0 16,0 0-16,0 0 0,0 1 0,-22-1 15,1 21-15,-21-21 0,21 0 0,-22 1 16,1-1-16,0-21 0,-1 21 16,1 0-16,21-21 0,-21 0 0,20 21 15,1-21-15,0 0 0,0 0 16,0 0-16,0 0 0,21-21 47,21 21-32,0-21-15,0 21 0,0 0 16</inkml:trace>
  <inkml:trace contextRef="#ctx0" brushRef="#br0" timeOffset="192459.52">16806 529 0,'0'0'0,"0"21"47,-21 1-32,0-1-15,21 0 0,-21 21 16,21-21-16,-21 1 0,-1 20 0,1-21 15,21 21-15,0-20 0,-21 20 16,21-21-16,0 0 0,0 22 0,0-22 16,0 0-16,0 0 15,0 0-15,21-21 0,0 0 0,1 0 16,-1 0-16,0 0 16,0 0-16,0-21 0,0 0 0,1 0 15,-1 0-15,0-1 0,0 1 16,0-21-16,0 21 0,-21-22 15,0 22-15,0-21 0,0 21 16,0-22-16,0 22 0,0 0 0,-21 0 16,0 0-16,0 0 0,0 21 15,0 0-15,-1 0 0,1 0 16,0 0-16,21 21 16,-21-21-16,21 21 0,-21-21 0,21 21 15,0 0-15,0 0 16,0 1-16,21-22 0,0 21 15,0-21-15</inkml:trace>
  <inkml:trace contextRef="#ctx0" brushRef="#br0" timeOffset="193135.17">17547 402 0,'0'0'0,"0"-21"16,0 0 62,-21 21-47,21-21-15,0 0 15,0-1-16,0 1 1,0 0 15,-21 21-15,0 0 15,-1 21-31,22 0 16,0 1-1,-21-1-15,21 0 0,-21 0 0,21 0 16,0 22-16,-21-22 0,21 0 16,0 21-16,-21-21 0,21 22 0,-21-22 15,-1 0-15,1 21 0,0-20 16,21 20-16,-21-21 0,0 21 0,21-20 16,-21-1-16,21 0 0,0 0 15,0 0-15,0 0 0,0 1 0,0-1 16,0 0-16,0 0 15,21-21-15,0 0 0,0 0 16,0 0-16,0 0 0,1 0 16,-1 0-16,0 0 0,0 0 15,0-21-15,0 21 0,1-21 0</inkml:trace>
  <inkml:trace contextRef="#ctx0" brushRef="#br0" timeOffset="194712.59">17695 741 0,'21'0'0,"-21"-21"47</inkml:trace>
  <inkml:trace contextRef="#ctx0" brushRef="#br0" timeOffset="198652.22">5249 3323 0,'-21'0'0,"21"-21"15,-21 21 1,21-21-16,0 0 15,0 0 1,21-1 0,0 22-16,0 0 15,1 0-15,-1 0 0,0 0 16,0 0-16,0 0 16,0 0-16,1 0 0,-1 22 0,0-1 0,-21 0 15,0 0-15,0 0 0,0 0 16,0 22-16,-21-22 0,0 21 15,-22-21-15,1 22 0,21-22 0,-22 0 16,1 0-16,0 0 0,21 1 16,-22-22-16,22 0 0,0 0 0,21-22 31,21 1-15,0 21-16,0 0 0,1-21 15,20 21-15,-21 0 0,21 0 16,-20 0-16,20 0 0,-21 0 15,21 0-15,-20 0 0,-1 0 16,0 0-16,0 21 0,-21 0 0,21 1 16,-21-1-16,0 0 0,-21 0 15,0 0-15,0 0 0,-22 1 16,22-1-16,0-21 0,0 21 0,-21-21 16,20 0-16,1 21 0,0-21 15,0 0-15,0 0 0,0 0 16,-1 0-16,1 0 15,0 0 1,21-21 15,0 0-15,21 21-16,0-21 0</inkml:trace>
  <inkml:trace contextRef="#ctx0" brushRef="#br0" timeOffset="199396.43">5863 3450 0,'-21'0'31,"0"0"-31,21 21 15,0 1-15,0-1 0,0 0 16,0 0-16,0 0 0,0 0 0,0 1 16,0-1-16,0 0 0,0 0 0,0 0 15,0 0-15,0 1 0,0-1 16,0 0 0,-21-21 15,21-21-31,-22 21 0,1-21 15,21-1-15,0 1 16,-21 0-16,21 0 0,0-21 16,0 20-16,0 1 0,0 0 15,0 0-15,21 0 0,-21 0 0,21-1 16,1 1-16,-1 21 0,21-21 0,-21 21 16,0 0-16,1 0 0,-1 0 15,21 0-15,-21 0 0,22 85 16,-22-64-1,-21 0-15,0 0 0,0 0 0,0 1 16,0-1-16,0 0 0,0 0 16,0 0-1,0-42 17,0 0-17,0 0-15,0 0 0,0-1 0,0 1 16,0 0-16,21 0 0,0 0 15,-21 0-15,21-1 0,0 1 0,1 0 16,-1 0-16,0 21 0,0 0 16,0 0-16,0 0 0,1 0 0,-1 0 15,0 0-15,0 0 0,-21 21 0,0 0 16,21 0-16,-21 1 0,21-1 16,-21 0-16,0 0 0,0 0 15,0 0-15,0 1 16,0-1-16,0 0 15,0-42 48</inkml:trace>
  <inkml:trace contextRef="#ctx0" brushRef="#br0" timeOffset="199639.71">6646 3344 0,'0'43'31,"0"-22"-31,0 0 16,0 0-16,0 0 0,0 1 0,0-1 16,0 21-16,0-21 0,0 0 15,-21 1-15,21-1 0,0 0 16,0 0-1,-21-42 17,21 0-32,0 0 15,0-1-15,0 1 0</inkml:trace>
  <inkml:trace contextRef="#ctx0" brushRef="#br0" timeOffset="199847.63">6540 3217 0,'0'0'0,"-21"-21"31,0 21-31,0 0 32,21 21-17,0 1 1,21-22-16,0 21 0,0-21 15,1 0-15,-1 0 16</inkml:trace>
  <inkml:trace contextRef="#ctx0" brushRef="#br0" timeOffset="200343.09">7027 3387 0,'0'0'0,"-21"0"16,21 21-16,-21-21 0,21 21 15,0 0-15,0 0 16,0 1-16,0-1 16,0 0-16,0 0 0,0 0 15,0 0-15,0 1 0,0-1 16,0 0-1,0 0-15,-21-21 32,0 0-32,-1 0 15,22-21 1,0 0-16,-21 21 0,21-21 0,0-1 16,0 1-16,0-21 0,0 21 15,0 0-15,0-22 0,0 22 0,21 0 16,1 0-16,-1 0 0,0-1 0,0 1 15,0 0-15,22 21 0,-22 0 16,0 0-16,21 0 0,-21 0 0,1 21 16,-1 0-16,0-21 0,0 22 15,-21-1-15,0 21 0,21-21 0,-21 0 16,0 1-16,0-1 0,0 21 0,0-21 16,0 0-16,0 1 15,-21-1-15,0 0 0,21 0 16,0-42 15</inkml:trace>
  <inkml:trace contextRef="#ctx0" brushRef="#br0" timeOffset="201627.42">8086 3196 0,'0'0'0,"0"21"16,0 1-1,0-1-15,0 21 16,0-21-16,0 0 0,0 22 0,0-22 16,0 21-16,0 1 0,0-22 0,0 21 15,0-21-15,0 22 0,0-22 16,0 0-16,0 0 0,0 0 0,-22 0 15,22 1-15,0-1 16,0-42 15</inkml:trace>
  <inkml:trace contextRef="#ctx0" brushRef="#br0" timeOffset="201895.3">8064 3239 0,'0'0'16,"0"-22"0,22 1-16,-1 21 15,0 0-15,0-21 16,0 21-16,0 0 0,1 0 0,-1 0 15,0 0-15,0 0 0,0 0 16,0 0 0,-21 21-1,0 0 1,-21 1-16</inkml:trace>
  <inkml:trace contextRef="#ctx0" brushRef="#br0" timeOffset="202097.2">8001 3535 0,'0'0'0,"0"21"15,21-21 1,0 0-16,0 0 16,1 0-16,-1 0 0,0 0 0,0 0 15,0 0-15,0-21 0,1 21 16,-1 0-16,0-21 15,-21 0 1</inkml:trace>
  <inkml:trace contextRef="#ctx0" brushRef="#br0" timeOffset="202471.97">8763 3239 0,'0'0'16,"0"21"30,0 0-46,0 21 16,0-21-16,0 22 0,0-22 0,0 21 16,0-21-16,0 22 0,0-22 15,-21 21-15,21-21 0,0 22 0,-21-22 16,21 0-16,0 0 0,0 0 16,0 1-16,0-1 0,0 0 15,0-42 16,0 0-15,0-1-16</inkml:trace>
  <inkml:trace contextRef="#ctx0" brushRef="#br0" timeOffset="202751.81">8509 3598 0,'0'0'0,"-21"0"31,42 0-15,0-21-16,0 21 15,22 0-15,-22 0 16,0 0-16,21 0 0,-21-21 0,22 21 16,-22 0-16,0 0 0,0 0 15,0 0-15,-21-21 63</inkml:trace>
  <inkml:trace contextRef="#ctx0" brushRef="#br0" timeOffset="203771.74">8763 3598 0,'0'22'47,"21"-22"-16,0 0-16,0 0-15,1 0 16,-1 0-16,0 0 0,0 0 0,0 0 16,-21-22-16,21 22 15,-21-21 1</inkml:trace>
  <inkml:trace contextRef="#ctx0" brushRef="#br0" timeOffset="204112.57">9059 3366 0,'0'0'0,"0"-22"0,0 1 0,0 0 15,0 0 1,0 42 15,0 0-15,21 22-16,-21-22 0,0 0 0,0 21 15,0-21-15,0 22 0,0-22 16,0 21-16,0-21 0,0 1 0,0-1 16,0 0-16,0 0 0,0 0 0,0 0 15,0 1-15,0-44 47,0 1-31</inkml:trace>
  <inkml:trace contextRef="#ctx0" brushRef="#br0" timeOffset="204407.58">9102 3302 0,'0'0'0,"0"-21"0,0 0 0,0 0 0,0-1 15,0 1-15,0 0 16,21 0 0,0 21-16,0 0 0,0-21 0,0 21 15,1-21-15,-1 21 0,0 0 16,0 0-16,0 0 0,0 0 0,1 0 16,-1 21-16,0 0 0,-21 0 0,0 0 15,0 0-15,0 1 16,0-1-16,0 21 0,0-21 0,-21 0 15,0 1-15,-1-1 0,22 0 16,-21 0-16,0 0 0,0 0 0,0 1 16,21-1-16,0 0 15</inkml:trace>
  <inkml:trace contextRef="#ctx0" brushRef="#br0" timeOffset="205564.91">9525 3514 0,'0'0'0,"0"-21"47,21-1-31,-21 1-16,0 0 15,-21 21 17,21 21-17,-21-21-15,0 21 0,-1 1 0,22-1 16,-21 0-16,0-21 16,21 21-16,-21 0 0,0 0 0,21 1 15,0-1-15,-21 0 0,-1 0 16,22 0-16,0 0 15,22-21 1,-1 0 0,0 0-16,0-21 0,-21 0 15,21 21-15,0-21 0,-21 0 0,22 0 16,-1-1-16,-21 1 16,0 0-16,21 0 0,-21 0 15,21 21-15,-21-21 16,0 42 15,0 0-31,0 0 0,0 0 16,0 0-16,0 1 15,0-1-15,0 0 0,0 0 16,0 0 0,21-21-16,0 0 15,1 0-15,-1 0 16,0 0-16,-21-21 0,21 0 15,0 21-15,0-21 0,1 0 16,-1-1-16,0 1 0,-21 0 16,0 0-16,0 0 0,21 0 15,-21-1-15,0 44 47,0-1-47,0 0 16,0 0-16,0 0 15,0 0-15,0 1 0,0-1 16,0 0 0,21-21-16,-21 21 15,21-21-15,1 0 0,-1 0 16,0 0-16,21 0 0,-21 0 0,1-21 16,-1 0-16,0 21 0,0-21 15,0 21-15,-21-22 0,21 1 0,1 0 16,-22 0-16,0 0 0,0 0 15,0-1-15,0 1 16,0 42 31,0 1-31,0-1-1,0 0-15,0 0 0,0 0 16,0 0-16,0 1 0,0-1 15,0 0-15,0 0 16,0 0-16,0 0 0,0 1 16,0-1-16,0 0 0,0 0 0,0 0 15,0 0-15,0 1 16,0-1-16,0 0 16,0 0-16,-22-21 15,1 0-15,0 0 16,0 0-16,0 0 0,0 0 15,-1 0-15,1 0 0,0 0 16,0 0-16,0 0 0,0-21 16,-1 21-16,22-21 0,-21 0 15,21-1 1,21 1 0,-21 0-16,22 21 0,-1 0 15,0-21-15,0 0 0,0 21 16</inkml:trace>
  <inkml:trace contextRef="#ctx0" brushRef="#br0" timeOffset="205942.97">10287 3577 0,'-21'0'16,"0"0"-16,21-21 31,21 21-15,-21-21-16,21 21 0,0-21 15,-21 0-15,21 21 0,0-22 0,1 1 16,-22 0 0,0 42 15,-22-21-31,22 21 0,-21 1 15,0-1-15,21 0 16,-21 0-16,21 0 0,-21 0 0,21 1 16,0-1-16,0 0 0,0 0 15,0 0-15,21-21 16,0 0 0,0 0-16,0 0 0,1 0 15,-1 0-15,0 0 16</inkml:trace>
  <inkml:trace contextRef="#ctx0" brushRef="#br0" timeOffset="206467.57">10647 3514 0,'0'0'0,"0"-21"0,0-1 0,-21 22 31,-1 0-15,1 0-16,0 22 0,21-1 15,-21 0-15,21 0 0,-21-21 0,0 21 16,21 0-16,0 1 0,0-1 16,0 0-16,0 0 0,0 0 0,0 0 15,0 1 1,0-1 0,21-21-16,0 0 15,0 0-15,0-21 16,0-1-16,1 1 0,-22 0 15,21 0-15,-21 0 0,0 0 0,21-1 16,0 1-16,-21-21 0,21 0 16,-21 20-16,0-20 0,0 0 0,0-1 15,0 1-15,0 0 0,0-1 0,0 1 16,0 21-16,0 0 16,0 0-16,0-1 0,0 65 31,0-22-31,0 21 15,0-21-15,0 22 0,0 20 0,0-20 16,0-1-16,0 0 0,0 1 16,0-1-16,0 0 0,0 1 0,0-22 15,0 21-15,21-21 0,1 0 0,-22 1 16,21-1-16,0 0 0,0 0 16,0-21-16,0 0 15,1 0-15,-1 0 16,0-21-16,0 0 15,0 0-15,0-1 16</inkml:trace>
  <inkml:trace contextRef="#ctx0" brushRef="#br0" timeOffset="208429.16">11832 2942 0,'0'-21'16,"-21"21"31,0 0-47,21-21 78,0 0-63,21 21 1,0 0-16,0-21 16,0 21-16,1 0 0,-1 0 15,0 0-15,0-22 0,0 22 0,0 0 16,1 0-16,-1 0 0,0 0 15,0 0-15,-21 22 16,0-1-16,0 0 16,0 0-16,-21 0 0,0 0 15,0 1-15,-1 20 0,1-21 0,-21 0 16,21 0-16,0 1 0,-1 20 16,1-21-16,-21 21 0,21-20 0,0-1 15,-1 21-15,1-21 0,0 0 0,0 1 16,0-1-16,21 0 15,-21 0-15,21 0 0,-22-21 16,1 21-16,21-42 31,0 0-15,0 0-16,0 0 16,0 0-16,21-1 0,1 22 0,-1-21 15,-21 0-15,21 0 0,0 0 0,0 0 16,0 21-16,1 0 0,-1-22 15,0 22-15,0 0 0,0 0 0,0 0 16,1 22-16,-1-1 0,0 0 16,0 0-16,0 0 0,-21 0 15,21 1-15,1-1 0,-22 0 0,21 0 16,-21 0-16,21 0 0,0-21 16,-21 22-16,21-1 0,0-21 0,1 0 15,-1 0-15,0 0 0,0 0 16,0 0-16,0 0 15,1 0-15,-22-21 0,21-1 16,0 1-16,-21 0 16,0 0-16,0 0 0,0-22 0,0 22 15,0 0-15,0 0 0,0 0 16,0 0-16,0-1 16,0 44 62,0-1-47,0 0-15,-21 0-1</inkml:trace>
  <inkml:trace contextRef="#ctx0" brushRef="#br0" timeOffset="210751.69">13144 3323 0,'0'0'0,"-21"21"15,0-21-15,0 0 16,0 0-16,0 0 15,21-21-15,0 0 16,-22 0-16,22 0 0,0 0 16,0-1-16,0 1 0,0 0 15,0 0-15,22 0 0,-1 0 16,0-1-16,0 1 0,0 21 16,0 0-16,1 0 0,-1 0 0,21 0 15,-21 0-15,0 0 0,22 0 0,-22 0 16,0 0-16,-21 21 15,0 1-15,0-1 0,0 0 0,0 0 0,0 21 16,-42-20-16,21 20 0,-22 0 16,22-21-16,-21 22 0,-1-1 15,1-21-15,21 22 0,-21-22 0,20 0 16,1 0-16,0 0 0,0 0 16,21 1-16,0-1 0,0 0 0,0 0 15,21 0-15,0-21 0,0 0 16,1 0-16,-1 0 0,21 0 15,0 0-15,-20 0 0,20 0 0,-21 0 16,21-21-16,-20 21 0,20-21 16,-21 0-16,0 0 0,-21-1 0,0 1 15,0 0-15,0 0 0,0 0 16,0-22-16,-21 22 0,21 0 16,-21 0-16,-21 0 0,20 21 0,1-21 15,0 21-15,0 0 16,0 0-16,0 0 0,21 21 0,-22-21 15,22 21-15,0 0 0,0 0 16,0 0-16,0 1 0,0-1 16,22-21-16,-1 0 15</inkml:trace>
  <inkml:trace contextRef="#ctx0" brushRef="#br0" timeOffset="211155.82">13652 3196 0,'0'-21'0,"-21"21"31,0 21-15,0 0-16,0 1 16,21 20-16,-21-21 0,-1 21 0,22-20 15,0-1-15,-21 21 0,21-21 0,-21 0 16,21 22-16,0-22 0,0 0 15,0 0-15,0 0 0,0 1 16,21-22-16,0 0 16,1 0-16,-1 0 0,0 0 15,0 0-15,0-22 0,0 1 16,1 0-16,-22 0 0,0 0 16,21-22-16,-21 1 0,0 21 0,0-21 15,0-1-15,0 1 0,0 21 16,-21-22-16,21 22 0,-22 0 0,1 21 15,21-21-15,-21 21 0,0 0 16,21 21 0,0 0-16,0 0 15,0 1-15,21-22 16,0 21-16,0-21 16</inkml:trace>
  <inkml:trace contextRef="#ctx0" brushRef="#br0" timeOffset="211499.21">14139 3006 0,'0'0'0,"0"-21"0,0-1 16,0 1 0,-21 21-16,0 0 15,0 0-15,0 21 16,21 1-16,-22-1 15,1 0-15,21 21 0,-21 1 0,21-1 16,-21 0-16,0 1 0,21 20 0,0-21 16,-21 22-16,21-22 0,-22 1 15,22-1-15,0 0 0,0-21 0,0 22 16,0-22-16,0 0 0,22 0 16,-1 0-16,0 1 0,0-22 15,0 0-15,22 0 0,-22 0 0,0 0 16,0 0-16,0 0 0,0-22 15,-21 1-15,22 21 0,-22-21 0,21 0 16,-21 0-16,0 0 16</inkml:trace>
  <inkml:trace contextRef="#ctx0" brushRef="#br0" timeOffset="-214181.16">5313 6054 0,'0'-21'16,"-21"21"-16,-1 0 15,22-22 1,-21 22-16,21-21 0,-21 21 15,0 0-15,21-21 16,-21 21 0,21-21-16,0 0 15,0 0-15,0-1 16,21 1-16,0 21 0,0-21 16,0 21-16,1 0 15,-1 0-15,0 0 0,0 0 16,0 0-16,-21 21 15,0 0-15,21 1 0,-21-1 0,22 0 16,-22 0-16,0 21 0,0-20 16,0-1-16,0 0 0,0 0 15,0 21-15,-22-20 0,1-1 0,0 0 16,0 0-16,0 0 0,0 0 16,-1 1-16,1-22 0,0 21 0,0 0 15,0-21-15,0 21 0,-1-21 16,1 0-16,0 0 0,0 0 15,0 0-15,21-21 16,0 0-16,-21 0 16,21-1-16,0 1 15,0 0-15,0 0 0,0 0 16,21 21-16,0-21 16,0 21-16,0 0 15,0 0-15,1 0 16,-1 0-16,0 0 0,0 21 15,0 0-15,0-21 0,-21 21 0,22-21 16,-1 21-16,0-21 0,-21 21 16,21-21-16,0 0 0,-21 22 15,21-22-15,1 0 0,-1 0 16,0 0-16,0 0 16,0 0-16,0 0 0,1 0 0,-1 0 0,0 0 15,0-22-15,0 1 0,22 21 16</inkml:trace>
  <inkml:trace contextRef="#ctx0" brushRef="#br0" timeOffset="-212732.38">5990 6033 0,'-21'0'15,"0"0"-15,0 0 16,-1 21-1,22 0-15,-21-21 16,21 21-16,0 0 0,0 0 0,0 1 16,0-1-16,0 0 15,0 0-15,0 0 16,0 0-16,-21 1 0,21-1 16,0-42 46,0-1-62,0 1 0,0 0 16,0 0-16,0 0 0,0 0 15,0-1-15,21 1 0,0 0 16,-21 0-16,22 0 16,-1 21-16,0 0 15,0 0-15,0 0 0,0 0 16,1 0-16,-22 21 0,21 0 15,-21 0-15,21-21 16,-21 21-16,0 1 0,0-1 0,0 0 16,0 0-16,0 0 0,0 0 15,0 1 1,0-44 31,21 22-47,-21-21 15,21 0-15,-21 0 0,0 0 16,21 0-16,1-1 0,-22 1 16,0 0-16,21 21 0,0-21 0,-21 0 15,21 21-15,-21-21 16,21 21-16,0 0 0,1 0 16,-1 21-1,-21 0-15,0 0 16,0 0-16,0 0 15,0 1-15,0-1 0,0 0 16,0 0-16,0 0 0,0 0 16,0 1-16,0-1 0,0 0 15,21-21 1,0 0-16,0 0 0,0 0 16,1 0-16,-1 0 15,0 0-15,0 0 0,0 0 0,0-21 16,1 0-16,-1-1 0,0 1 15,0 21-15,-21-21 0,0 0 16,21 0-16,0 0 0,-21-1 16,0 1-16,0 0 0,0 0 15,-21 42 32,21 0-47,0 0 16,0 1-16,0-1 0,0 0 15,0 0-15,0 0 16,21 0-16,1-21 16,-1 0-16,0 22 0,0-22 15,0 0-15,0 0 16,1 0-16,-1 0 0,0 0 16,0-22-16,21 22 0,-20-21 0,-1 0 15,0 21-15,0-21 0,0 0 0,0 21 16,-21-21-16,0-1 0,0 1 15,22 21-15,-22-21 0,0 0 0,-22 42 47,22 0-31,0 0-16,0 1 16,0-1-16,0 0 15,0 0-15,0 0 0,0 0 31,0 1-31,0-44 47,0 1-31,0 0-16,-21 21 0,21-21 16,0 0-16,0 0 0,0-1 15,0 1-15,0 0 0,0 0 0,0 0 16,0 0-16,21 21 0,1-22 15,-1 1-15,21 0 0,-21 21 0,0 0 16,22 0-16,-22 0 0,0 0 0,21 0 16,-20 0-16,-1 0 15,0 0-15,0 21 0,0 0 0,-21 1 16,0-1-16,0 0 0,0 0 0,0 0 16,0 0-16,0 1 15,0-1-15,0 0 0,0 0 0,-21-21 16,21 21-16,0 0 15,-21-21 1,21-21 0,-21 0-1,21 0-15</inkml:trace>
  <inkml:trace contextRef="#ctx0" brushRef="#br0" timeOffset="-212488.51">6858 5884 0,'0'0'0,"-21"0"31,42 0 16</inkml:trace>
  <inkml:trace contextRef="#ctx0" brushRef="#br0" timeOffset="-211872.85">8636 5609 0,'0'43'16,"0"-22"-16,0 0 16,0 0-16,-21 21 0,21 1 0,0-22 15,-21 21-15,21 1 0,0-22 0,0 21 16,0-21-16,0 22 0,-22-22 16,22 0-16,0 0 0,0 0 0,0 0 15,0 1-15,0-44 47,0 1-47,22 0 16,-22-21-16</inkml:trace>
  <inkml:trace contextRef="#ctx0" brushRef="#br0" timeOffset="-211581.02">8657 5652 0,'0'0'0,"0"-22"31,21 22-31,0 0 16,1 0-16,-1 0 0,0 0 16,0 0-16,0-21 15,0 21-15,1 0 0,-1 0 0,0 0 16,0 0-16,0-21 0,0 21 15,1 0 1,-22 21 15,0 0-31,-22 1 16,1-22-16,0 21 0,0-21 16,21 21-16,-21-21 0</inkml:trace>
  <inkml:trace contextRef="#ctx0" brushRef="#br0" timeOffset="-211381.12">8615 5948 0,'21'42'16,"0"-42"0,0 0-16,0 0 15,1 0-15,-1 0 0,0 0 16,0 0-16,-21-21 15,21 21-15,0 0 0,1-21 16,-1 0 0</inkml:trace>
  <inkml:trace contextRef="#ctx0" brushRef="#br0" timeOffset="-210925.07">9017 5927 0,'21'-21'15,"-21"-1"-15,21 1 16,0 21 0,1-21-16,-1 21 15,0 0-15,0 0 16,-21 21-16,21 0 0,0 1 15,-21-1-15,0 0 16,0 0-16,0 0 0,0 0 16,0 1-16,0-1 15,0 0-15,0 0 16,0 0 0,-21-21 15,21-21-16,-21 0-15,21 0 0,0 0 16,0-1-16,0 1 16,0 0-16,0 0 0,21 0 15,0 0-15,1 21 16,-1-22-16,0 22 0,0 0 16,0-21-16,0 21 0,1 0 15,-1 0 1</inkml:trace>
  <inkml:trace contextRef="#ctx0" brushRef="#br0" timeOffset="-210525.01">9461 5969 0,'0'0'0,"22"0"16,-1 0-16,0 0 15,0 0-15,0 0 16,0 0-16,1-21 0,-1 21 16,0-21-16,0 21 0,0-21 0,0 21 15,1-22-15,-22 1 0,0 0 16,21 21-16,-21-21 0,0 0 16,-21 0-1,-1 21-15,1 0 16,0 0-16,0 0 0,0 0 0,0 21 15,-1-21-15,1 21 0,0 0 16,21 0-16,0 0 0,-21 1 0,21-1 16,0 0-16,-21 0 0,21 0 0,0 0 15,0 1-15,0-1 16,21-21-16,0 21 0,0-21 16,0 0-16,1 0 0,-1 0 15,0 0-15,0 0 16,0 0-16,0-21 0,1 21 0,-1-21 15,0-1-15,0 22 0,0-21 16</inkml:trace>
  <inkml:trace contextRef="#ctx0" brushRef="#br0" timeOffset="-210161.18">9927 5927 0,'21'0'16,"0"0"-16,1 0 15,-1 0 1,0 0-16,0 0 16,0 0-16,-21-21 0,21-1 0,1 22 15,-1-21-15,0 21 0,-21-21 0,21 0 16,-21 0-16,0 0 16,0-1-16,0 1 15,-21 0-15,0 21 16,0 0-16,-1 0 0,1 21 15,0 0-15,0 1 0,0-1 0,0 0 16,21 0-16,-22 0 0,22 0 0,-21 1 16,21-1-16,0 0 0,0 0 15,0 0-15,0 0 0,0 1 0,21-1 16,1-21-16,-1 0 16,0 0-16,0 0 15,0 0-15,0 0 0,1 0 0,-1 0 16,0-21-16,0 21 0,0-22 15,0 1-15</inkml:trace>
  <inkml:trace contextRef="#ctx0" brushRef="#br0" timeOffset="-208504.98">11430 5440 0,'0'-21'15,"0"42"48,0 0-63,0 0 0,0 0 15,0 1-15,0-1 0,0 0 16,-21 21-16,21 1 0,0-22 16,0 21-16,0-21 0,-21 22 0,21-22 15,-22 21-15,22-21 0,-21 0 0,21 1 16,0-1-16,-21 0 15,21 0 1,0-42 15,0 0-31,0 0 16,21-1-16,0 22 16,-21-21-16,22 21 15,-1 0-15,0 0 16,0 0-16,0 0 0,0 0 15,1 0-15,-1 0 0,0 0 16,0 0-16,0 0 0,0-21 16,1 21-16,-1 0 0,-21-21 0,21 21 15,-21-21-15,21 0 0,-21-1 16,0 1-16,0 0 16,0 0-16,0 0 0,0 0 15,0-1-15,0 1 16,0 0-16,0 42 47,0 0-47,0 1 15,0-1-15,0 21 0,-21-21 16,21 0-16,0 22 0,-21-22 0,21 0 16,0 21-16,0-20 0,-21-1 15,21 0-15,0 0 0,0 0 0,0 0 16,0 1-1,-22-22 64,22-22 186,0 1-234,0 0-15</inkml:trace>
  <inkml:trace contextRef="#ctx0" brushRef="#br0" timeOffset="-207668.54">12996 5376 0,'0'-21'0,"21"0"32,-42 21-1,21 21-31,-21 0 0,0 1 0,0-22 16,0 42-16,-22-21 0,22 0 0,0 22 15,0-1-15,0 0 0,-1 1 16,1-1-16,21 0 0,-21-21 0,21 22 15,0-1-15,0-21 0,0 0 0,0 1 16,0-1-16,0 0 0,21-21 16,0 0-16,1 21 0,-1-21 0,0 0 15,0 0-15,0 0 0,22 0 16,-22 0-16,0-21 0,21 21 16,-21-21-16,1 0 0,-1-1 15,-21 1-15,0 0 0,0 0 16,0 0-16,-21 0 0,-1-1 15,1 1-15,-21 0 0,21 21 0,0 0 16,-22-21-16,22 21 0,0 0 16,0 0-16,0 0 0,-1 0 0,22 21 15,0 0-15,-21 0 16,21 1-16,0-1 0,0 0 16,0 0-16,21-21 31,1 0-31,-1 0 15</inkml:trace>
  <inkml:trace contextRef="#ctx0" brushRef="#br0" timeOffset="-207196.78">13377 5546 0,'0'0'0,"0"-21"0,0-1 0,0 1 16,0 0-16,-21 21 31,0 21-15,0-21-16,0 21 0,-1 1 15,22-1-15,-21 0 0,0 21 16,21-21-16,0 1 0,-21-1 0,0 21 16,21-21-16,-21 0 0,21 1 15,0-1-15,0 0 0,0 0 0,0 0 16,0 0-16,0 1 0,21-22 15,0 0-15,0 0 0,0 0 16,0 0-16,1 0 0,-1 0 0,0 0 16,0 0-16,0 0 0,0-22 0,1 1 15,-1 0-15,0 21 16,0-21-16,-21 0 0,0 0 0,0-22 16,0 22-16,0 0 0,0-21 15,0 20-15,0-20 0,-21 21 0,0 0 16,0 0-16,21-1 0,-22 1 0,1 0 15,0 21-15,0 0 16,0 0 0,21 21-16,0 0 15,0 1-15,0-1 0,0 0 16,0 0-16,0 0 16,0 0-16,0 1 0,21-22 0,0 21 15</inkml:trace>
  <inkml:trace contextRef="#ctx0" brushRef="#br0" timeOffset="-206705.11">13610 5800 0,'0'-21'46,"21"21"-46,-21-22 0,21 1 16,1 0 0,-22 0-16,21 0 0,0 0 15,-21-1-15,21 1 0,-21 0 16,21 0-16,-21-21 0,0 20 0,21 1 16,-21 0-16,0 0 0,0 0 0,0 0 15,0-1-15,22 1 0,-22 0 16,0 0-16,0 0 31,0 42-15,0 0-1,-22 0-15,22 0 0,-21 1 16,0-1-16,21 0 0,-21 21 16,0-21-16,21 22 0,0-22 15,-21 21-15,21-21 0,-22 1 0,22 20 16,0-21-16,0 0 0,0 0 0,0 1 15,0-1-15,22 0 16,-1-21-16,0 0 0,-21 21 0,21-21 16,0 0-16,0 0 0,1 0 15,-1 0-15,0 0 16,0 0-16,0 0 16,0-21-16</inkml:trace>
  <inkml:trace contextRef="#ctx0" brushRef="#br0" timeOffset="-205584.77">14118 5694 0,'0'-21'32,"-21"0"-17,0 21 1,0 0-16,-1 0 15,1 0-15,0 21 16,21 0-16,-21 0 16,0-21-16,21 21 0,-21-21 15,21 21-15,0 1 0,0-1 32,21-21-1,0 0-31,0 0 15,0 0-15,0 0 16,1-21-16,-22-1 16,21 22-16,-21-21 0,0 0 15,0 42 17,0 0-32,0 1 15,0-1 1,21-21 15,0 0-31,0 0 16,-21-21-1,21 21-15,1-22 0,-22 1 16,21 21-16,0-21 0,0 0 16,-21 0-16,0 0 0,21-1 15,0 1-15,-21 0 0,0 0 0,0 0 16,0 0-16,22-1 0,-22-20 15,0 21-15,0 0 0,0 0 16,0-1-16,0 1 0,-22 21 31,22 21-15,0 1-16,0-1 0,0 0 16,-21 21-16,21-21 0,0 1 0,-21 20 15,21-21-15,0 0 0,-21 0 0,21 1 16,0-1-16,0 0 0,0 0 15,-21-21-15,21 21 0,21-21 47,0-21-47,-21 0 16,21 21-16,0-21 16,-21 0-16,22 21 0,-22-22 0,21 1 15,-21 42 32,0 1-31,0-1-16,0 0 0,-21-21 15,21 21-15,-22-21 16,22 21 0,22-21 46,-1 0-62,0 0 16,0 0-16,0 0 0,22 0 0,-22-21 15,0 21-15,0 0 0,0-21 0,0 21 16,1 0-16</inkml:trace>
  <inkml:trace contextRef="#ctx0" brushRef="#br0" timeOffset="-201669.08">5524 8763 0,'0'-21'0,"0"0"31,0 0-15,-21 21 62,21 21-78,-21 0 0,21 0 15,0 0-15,0 0 0,0 1 0,-21 20 16,21-21-16,-21 0 0,21 22 16,0-22-16,0 0 0,-21 21 0,21-21 15,-22 1-15,22-1 0,0 0 16,0 0-16,-21-21 16,21 21-16,0-42 31,0 0-16,0 0-15,0 0 0,0-1 16,0 1 0,21 21-16,1 0 15,-1 0-15,21 0 0,-21-21 16,22 21-16,-22 0 0,21 0 0,0 0 16,1 0-16,-22 0 0,21 0 0,-21 0 15,1 0-15,-1 0 0,0 0 16,0 0-16,0-21 0,-21 0 31,0 0-15,0-1-1,-21 22 1,0-21 15,0 21-15,0 0-1,-1-21 1,22 0 0,0 0-1,0 0 1,0 42 31,-21 21-47,21-21 15,0 0-15,-21 22 0,21-1 0,0-21 16,0 22-16,0-1 0,-21-21 0,21 21 16,0-20-16,0 20 0,0-21 15,0 0-15,0 0 0,0 1 16,0-1-16,21-21 31,0-21-15,-21-1-16,21 1 0,1 21 0,-1-21 15</inkml:trace>
  <inkml:trace contextRef="#ctx0" brushRef="#br0" timeOffset="-200381.91">6181 8890 0,'0'0'0,"21"85"16,-21-64-1,0 0-15,0 0 0,0 0 16,0 1-16,0-1 0,0 0 16,0 0-16,0 0 0,0 0 0,0 1 15,0-1-15,0 0 16,0 0-16,-21-21 31,21-21-15,0 0-16,0 0 0,-22-1 15,22 1-15,0-21 0,0 21 0,0 0 16,0-22-16,0 1 0,0 21 16,0 0-16,22-1 0,-1 1 0,-21 0 15,21 0-15,0 21 0,0 0 16,0 0-16,1 0 16,-22 21-16,21 0 0,0 0 0,-21 1 15,0-1-15,21 0 0,-21 0 0,21 21 16,-21-20-16,0-1 0,0 0 15,0 0-15,21 0 0,-21 0 0,0 1 16,0-1 0,0-42 15,0-1-31,22 1 0,-22 0 16,0 0-16,0 0 0,0 0 15,21-22-15,-21 22 0,21-21 0,0 21 16,-21-1-16,21 1 0,0 0 15,1 0-15,-22 0 0,21 21 0,0 0 16,0 21 0,-21 0-16,21 0 0,-21 0 15,0 1-15,0-1 0,0 0 0,0 21 16,0-21-16,0 1 0,0-1 0,0 0 16,0 0-16,0 0 0,0 0 15,21 1-15,1-1 0,-1-21 16,0 0-16,0 0 15,0 0-15,0 0 0,1 0 16,-1 0-16,0 0 0,0 0 0,21-21 16,-20-1-16,-1 1 0,0 0 15,0 0-15,0 0 0,0 0 0,-21-22 16,22 22-16,-22 0 0,21 0 0,-21 0 16,0-1-16,0 1 0,-21 42 31,-1-21-31,22 22 15,-21-1-15,21 0 0,0 0 16,0 0-16,0 0 0,0 1 16,0-1-16,0 0 0,0 0 31,21-21-31,1 0 0,-1 0 16,0 0-16,0 0 0,0 0 15,0 0-15,1-21 16,-1 21-16,-21-21 0,21 0 0,0-1 15,0 22-15,0-21 0,-21 0 16,0 0-16,22 0 0,-22 0 0,21 21 16,-21-22-16,0 44 31,0-1-31,0 0 16,0 0-16,-21 0 0,21 0 15,-22 1-15,22-1 16,0 0-16,0 0 15,-21-21-15,21 21 16,0-42 15,0 0-15,0 0-16,0 0 0,0-1 16,0 1-16,0 0 0,0 0 0,21-21 15,-21 20-15,22 1 0,-1 0 0,0 0 16,-21 0-16,21 0 0,0-1 15,0 22-15,1 0 0,20 0 16,-21 0-16,0 0 0,0 22 0,-21-1 16,22 0-16,-1 0 0,0 0 15,-21 0-15,21 1 0,-21-1 0,0 0 16,0 0-16,0 0 0,0 0 16,0 1-16,-21-1 0,0-21 15,21 21-15,-21-21 16,-1 0-1,1 0 1</inkml:trace>
  <inkml:trace contextRef="#ctx0" brushRef="#br0" timeOffset="-200144.91">7133 8700 0,'0'0'0,"-21"0"31,0 0-15,0 0-1,21 21 16,0 0-15,0 0-16</inkml:trace>
  <inkml:trace contextRef="#ctx0" brushRef="#br0" timeOffset="-199553.22">8932 8446 0,'0'0'0,"0"-22"15,-21 22 1,21 22 0,-21-1-16,21 0 15,0 0-15,0 21 16,0-20-16,-21-1 0,21 21 0,0 0 15,0-20-15,0 20 0,-21-21 0,21 21 16,-22-20-16,22-1 0,0 21 16,0-21-16,0 0 0,0 1 15,0-1-15,0-42 47,0-1-47,0 1 16,22 0-16</inkml:trace>
  <inkml:trace contextRef="#ctx0" brushRef="#br0" timeOffset="-199293.4">8869 8509 0,'0'-21'31,"21"21"-31,0-21 0,0 21 15,0 0-15,1-21 0,-1 21 16,21 0-16,-21 0 0,0-22 0,1 22 16,-1 0-16,0 0 0,0 0 15,0 0-15,0 0 0,-21 22 47,0-1-47,-21-21 16,0 21-16,0-21 0,21 21 0,-21-21 15</inkml:trace>
  <inkml:trace contextRef="#ctx0" brushRef="#br0" timeOffset="-199073.46">8848 8763 0,'0'0'0,"0"21"15,21-21 16,-21-21-31,21 21 16,0-21-16,0 21 0,-21-21 16,21 21-16,1 0 0,-1 0 0,0-21 15,0 21-15,0 0 0,0 0 16,1 0-16,-1 0 16,0 0-16</inkml:trace>
  <inkml:trace contextRef="#ctx0" brushRef="#br0" timeOffset="-198613.71">9271 8784 0,'0'-21'0,"0"0"15,0 0-15,0 0 0,0-1 16,0 1-16,21 0 0,0 21 15,-21-21-15,21 0 0,1 21 16,-1-21-16,0 21 16,0 0-16,0 0 0,0 0 15,-21 21-15,22-21 0,-1 21 16,0 0-16,-21 0 0,21 0 0,-21 22 16,0-22-16,0 0 0,0 21 0,0-20 15,0-1-15,0 0 0,0 21 16,-21-21-16,0 1 0,0-1 15,21 0-15,0 0 16,0-42 0,0 0-1,0 0-15,0-1 16,0 1-16,0 0 0,0 0 0,0-21 16,0 20-16,0-20 0,0 21 15,21 0-15,0 0 0,0-1 16,-21 1-16,21 0 0,0 0 0,1 0 15,-1 0-15,0 21 0,0 0 16,0 0 0</inkml:trace>
  <inkml:trace contextRef="#ctx0" brushRef="#br0" timeOffset="-198025.14">9779 8805 0,'0'0'0,"21"0"16,0 0-16,0 0 15,1 0-15,-1-21 0,0 21 16,0-21-16,0 0 0,0 0 0,1 0 16,-1-1-16,-21 1 15,21 0-15,-21 0 0,0 0 16,0 0-16,-21 21 15,0 0-15,-1 0 16,1 0-16,0 0 0,0 0 0,0 21 16,0 0-16,21 0 0,-22-21 0,22 21 15,-21 0-15,21 1 16,0-1-16,0 0 0,0 0 0,0 0 16,0 0-16,0 1 0,21-1 0,-21 0 15,22-21-15,-1 21 0,0-21 16,0 0-16,0 21 0,0-21 0,1 0 15,-1 0-15,21 0 0,-21 0 16,22 0-16,-1 0 0,-21-21 0,0 21 16,22-21-16,-22 21 0,0-21 0,0 0 15,0-1-15,0 1 0,-21 0 16,0 0-16,22 0 0,-22 0 0,0-1 16,0 1-16,0 0 0,0 0 0,0 0 15,0 0-15,-22-1 16,1 22-16,0 0 15,0 0-15,0 0 0,0 22 16,21-1-16,-22-21 0,22 21 0,-21 0 16,21 0-16,0 0 0,0 1 15,0-1-15,0 21 0,0-21 0,0 0 16,0 1-16,21-1 0,1-21 0,-22 21 16,21 0-16,0-21 0,0 0 15,0 0-15,0 0 0,1 0 0,-1 0 16,0 0-16,0 0 0,21 0 15,-42-21-15,22 0 0,-1 21 16</inkml:trace>
  <inkml:trace contextRef="#ctx0" brushRef="#br0" timeOffset="-195497.11">11578 8255 0,'-21'0'47,"21"-21"-47,0 0 0,0 0 15,0-1-15,0 1 16,0 0-16,0 0 0,0 0 0,21 0 16,-21-1-16,0 1 0,21 0 0,0 0 15,-21 0-15,22 21 0,-1-21 16,0-1-16,0 22 0,0 0 16,0 0-16,1 0 0,-1 0 15,0 0-15,-21 22 16,21-1-16,-21 0 0,21 0 0,-21 0 15,0 22-15,0-1 0,0-21 16,0 21-16,0 1 0,0-1 0,-21-21 16,0 22-16,0-22 0,0 21 0,-1-21 15,22 0-15,-21 22 0,0-22 16,0 0-16,0 0 0,0 0 0,-1 1 16,1-1-16,0-21 15,21 21-15,-21-21 16,0 0-16,21-21 15,0 0 1,0-1-16,0 1 16,0 0-16,0 0 15,0 0-15,21 21 0,0-21 0,0 21 16,-21-22-16,21 22 16,1 0-1,-1 0-15,-21 22 0,0-1 16,21-21-16,0 21 0,-21 0 0,21 0 15,-21 0-15,21 1 16,1-22-16,-22 21 0,21-21 16,0 21-16,0-21 0,0 0 15,0 0-15,1 0 16,-1 0-16,0 0 0,0 0 16,0 0-16,-21-21 0,21 21 0,1-21 15,-22-1-15,0 1 16,0 0-16,0 0 15,0 0-15,0 0 16,0-1 0,21 22-16,-21-21 15,21 21 17,0 0-17,-21 21 16,0 1-15,0-1 15,0-42 63,0-1-78,0 1-16</inkml:trace>
  <inkml:trace contextRef="#ctx0" brushRef="#br0" timeOffset="-192180.89">13737 8255 0,'0'0'0,"0"21"16,0 0 0,0 1-1,0-44 63,0 1-46,0 0-1,0 42 31,0 0-30,0-42 61,0 0-77,21 21 0,0-21-16,1 21 0,-1 0 15,0 0-15,0-21 0,21 21 16,-20 0-16,-1 0 0,21 0 0,-21 0 15,0 0-15,1 0 0,20 0 16,-21 0-16,0 0 0,0 0 0,1 0 16,-44 0 15,1 21-31,0-21 0,-21 0 16,21 0-16,-22 21 0,1-21 15,21 0-15,-22 0 0,22 0 16,0 0-16</inkml:trace>
  <inkml:trace contextRef="#ctx0" brushRef="#br0" timeOffset="-191492.23">13737 8255 0,'-21'21'78,"21"0"-78,0 1 0,0-1 15,0 0-15,0 0 0,-21 0 16,21 0-16,0 1 16,0-1-16,0 0 0,-21-21 15,21 21-15,21-21 63,-21-21-63,21 0 15,0 21-15,0-21 0,0-1 16,1 22 0,-1-21-16,0 21 0,0 0 0,0 0 0,22-21 15,-22 21-15,0 0 0,0 0 0,21 0 16,-20 0-16,-1 21 16,0 0-16,0-21 0,0 22 0,-21-1 15,21 0-15,-21 0 0,0 0 16,0 0-16,0 1 15,-21-1-15,0 0 0,0-21 16,0 21-16,0-21 0,-1 21 0,-20 0 16,21-21-16,0 0 0,-22 0 15,22 22-15,0-22 0,-21 21 0,21-21 16,-1 0-16,1 0 0,0 0 16,0 0-1,21-21 1,0-1 15,21 22 0,0 0-15,-21 22 31,0-44 15</inkml:trace>
  <inkml:trace contextRef="#ctx0" brushRef="#br0" timeOffset="-190261.36">13843 8276 0,'-21'0'0,"0"0"47</inkml:trace>
  <inkml:trace contextRef="#ctx0" brushRef="#br0" timeOffset="-189036.75">13631 8297 0,'0'0'0,"-21"0"0,0 0 0,0 22 15,0-22 1,21 21-1,21-21 1,0 0-16,0 0 0,0 0 16,0 21-16,22-21 0,-22 0 15,21 0-15,-21 0 0,22 0 0,-1 0 16,0 0-16,-20 0 0,20-21 16,0 0-16,-21 21 0,1-22 0,20 22 15,-42-21-15,21 0 0,-21 0 16,0 0-16,0 0 15,0-1-15,-21 22 0,0-21 16,0 21-16,-1 0 16,1 0-16,0 0 0,21 21 15,0 1-15,0-1 0,-21 21 0,21-21 16,0 22-16,0-22 0,0 21 16,0 0-16,0 1 0,0-22 15,0 21-15,0 1 0,0-22 0,0 21 16,0 0-16,0 1 0,-21-22 15,21 21-15,0 1 0,0-22 0,-21 21 16,21-21-16,-22 0 0,22 1 0,0-1 16,0 0-16,0 0 15,0 0-15,-21-21 16,21-21 15,0 0-31,0 0 0,0 0 16,0-1-16,0 1 0,0 0 0,0 0 15,0 0-15</inkml:trace>
  <inkml:trace contextRef="#ctx0" brushRef="#br0" timeOffset="-188768.9">13568 8763 0,'0'0'16,"-21"0"-16,-1 21 0,1-21 0,42 0 31,1 0-31,-1 0 0,21 0 15,0 0-15,1 0 0,-1 0 16,0-21-16,1 21 0,20-21 0,-20 21 16,-1-21-16,0 21 0,1-21 15,-1 21-15,0 0 0,-21-22 16,1 22-16,-1 0 0,-21-21 16,0 0-1,0 0 1,0 0-1,21 21 1</inkml:trace>
  <inkml:trace contextRef="#ctx0" brushRef="#br0" timeOffset="-188329.16">14563 8319 0,'0'0'0,"0"-22"0,-22 22 31,1 0-31,0 0 16,21 22-16,-21-1 0,0 0 0,0 0 15,21 0-15,-22 22 0,1-22 16,0 21-16,21-21 0,0 22 0,-21-22 16,21 21-16,-21-21 0,21 0 0,0 22 15,0-22-15,0 0 0,0 0 16,21 0-16,0-21 0,0 22 0,0-22 15,22 0-15,-22 0 0,0 0 0,0 0 16,0 0-16,22 0 16,-22-22-16,0 1 0,0 0 0,0 0 15,1 0-15,-1 0 0,0-1 0,-21-20 16,0 21-16,0-21 0,0 20 16,0-20-16,0 21 0,0-21 0,0 20 15,-21 1-15,0 0 0,-1 0 0,1 0 16,-21 21-16,21 0 0,0 0 15,-22 0-15,22 0 0,0 0 0,0 21 16,0 0-16,-1 0 0,22 0 16,0 1-16,0-1 0,0 0 15,0 0-15,0 0 0,22 0 0,-22 1 16,21-1-16,0 0 0,0-21 16,21 21-16,-20 0 0</inkml:trace>
  <inkml:trace contextRef="#ctx0" brushRef="#br0" timeOffset="-187904.34">14859 8763 0,'0'-21'47,"0"0"-47,0 0 15,21-1-15,-21 1 0,21 0 0,-21 0 16,0 0-16,0 0 15,21-22-15,-21 22 0,22-21 0,-22-1 16,0 1-16,0 0 0,21-22 0,-21 22 16,0 0-16,21-1 0,-21 1 15,0 0-15,0 20 0,0 1 0,0 0 16,0 0-16,-21 42 31,21 0-31,-21 22 0,-1-22 0,22 21 16,0 22-16,0-22 0,-21 0 15,21 1-15,0 20 0,-21-21 0,21 1 16,0-1-16,0 0 0,0 1 0,0-1 16,0-21-16,0 22 0,21-22 15,0 0-15,1 21 0,-1-42 16,0 21-16,0 1 0,21-22 0,-20 0 16,20 0-16,-21 0 0,21 0 0,-20-22 15,20 1-15,0 21 0,-21-21 16,22 0-16,-22 0 0,21-22 0,-21 22 15,1 0-15,-1-21 0,-21 21 0</inkml:trace>
  <inkml:trace contextRef="#ctx0" brushRef="#br0" timeOffset="-187172.76">13420 8424 0,'0'0'0,"21"0"31,0 0-31,0 0 16,0-21-16,0 21 0,1 0 0,20 0 16,-21 0-16,0 0 0,22-21 15,-22 21-15,21 0 0,0-21 0,-20 21 16,20 0-16,-21-21 0,21 21 0,-20-21 16,-1 21-16,0-22 0,-21 1 15,0 0-15,0 0 16,0 0-16,-21 21 31,21 21-15,-21 0-16,21 0 15,0 22-15,0-22 16,0 0-16,0 0 0,0 21 0,0-20 16,0 20-16,0-21 0,0 21 0,0 1 15,-22-22-15,22 21 0,0 1 16,-21-1-16,21 0 0,0-21 0,0 22 15,-21-1-15,0-21 0,21 22 0,-21-22 16,21 21-16,0-21 0,0 0 16,-21 1-16,21-1 0,0 0 0,0 0 15,-22 0-15,22-42 47,0 0-31,0 0-16,0 0 0</inkml:trace>
  <inkml:trace contextRef="#ctx0" brushRef="#br0" timeOffset="-186845.95">13652 8763 0,'-21'0'0,"0"0"31,42 0-15,0-21-16,1 21 0,-1 0 16,21 0-16,-21 0 0,22-21 0,-22 21 15,21 0-15,-21 0 0,22 0 0,-1-21 16,-21 21-16,21 0 0,-20 0 16,20 0-16,-21 0 0,0 0 0,0 0 15,1-22-15,-1 22 16,-42 0 31,-1 0-32,1 0-15</inkml:trace>
  <inkml:trace contextRef="#ctx0" brushRef="#br0" timeOffset="-178245.05">18817 529 0,'0'0'0,"0"21"62,0 1-62,0-1 16,-21 21-16,21-21 0,0 0 15,-21 22-15,21-22 0,0 21 16,-21 1-16,21-1 0,-22 0 0,22 1 16,-21-1-16,21-21 0,0 21 15,0-20-15,0-1 0,0 0 0,21-21 16,1 0-16,20 0 0,-21 0 0,21 0 15,1 0-15,20-21 0,1 0 16,20-22-16,1 1 0,0 0 0,21-1 16,-1 1-16,22-22 0,-21 22 15,0-21-15,21 20 0,-21 1 16,21-22-16,-42 22 0,-1 21 16,1-21-16,-43 20 0,1 1 0,-1 21 15,-21-21-15,0 21 0,0 0 16,1 0-16,-22 21 31,0 0-31,-22-21 0,1 22 16,-21-22-16,0 21 0,-1 0 15</inkml:trace>
  <inkml:trace contextRef="#ctx0" brushRef="#br0" timeOffset="-177533.31">15155 2773 0,'0'0'0,"0"-42"31,0 20-31,0 44 31,0-1-15,21 0-16,-21 0 16,0 21-16,0-20 0,0-1 0,0 0 15,0 0-15,0 21 0,0-20 0,22-1 16,-22 0-16,21 0 16,0-21-16,0 0 0,21 0 0,-20 0 15,20 0-15,0 0 0,1 0 16,20-21-16,1 0 0,-1 0 15,1-22-15,20 22 0,1-21 0,21-22 16,0 22-16,-1-22 0,1 22 16,0-21-16,0-1 0,0 1 0,-22 20 15,22 1-15,-21 21 0,-22-22 16,1 22-16,-22 21 0,1-21 0,-22 21 16,0-21-16,0 21 0,-42 0 31,0 0-31,21 21 0,-21-21 15,-1 21-15</inkml:trace>
  <inkml:trace contextRef="#ctx0" brushRef="#br0" timeOffset="-176820.56">14795 5779 0,'0'0'0,"43"-22"31,-43 44-31,0-1 0,0 0 16,21 0-16,-21 0 15,0 0-15,0 1 0,0 20 0,0-21 16,0 21-16,-21-20 0,21-1 0,0 21 16,-21-21-16,21 0 0,0 1 15,0-1-15,21-21 16,0 0-16,0 0 0,21 0 0,1-21 16,20-1-16,-20 1 0,41 0 15,1 0-15,0-21 0,20 20 0,1-20 16,0 0-16,21-1 0,0 1 0,0 0 15,0-1-15,0 1 0,0 0 16,-21 21-16,0-22 0,-22 22 0,-20 0 16,-1 0-16,-20 0 0,-1 21 15,-21 0-15,0 0 0,-42 0 32,0 0-32,0 0 0,0 21 0,0-21 15</inkml:trace>
  <inkml:trace contextRef="#ctx0" brushRef="#br0" timeOffset="-176173.66">15833 8509 0,'0'0'16,"0"21"15,0 0-15,0 1-16,0-1 0,0 0 0,0 0 15,0 0-15,0 22 16,0-22-16,0 21 0,0-21 0,0 22 16,0-22-16,0 21 0,0-21 0,21 0 15,0 22-15,-21-22 0,21 0 0,0 0 16,0-21-16,1 21 0,20-21 15,0 0-15,1 0 0,20-21 0,1 0 16,-1 0-16,1 0 0,20-22 0,1 1 16,21 0-16,-22-22 0,43 22 0,-21-22 15,21 22-15,0-21 0,-21 20 16,21 1-16,-21 0 0,0-1 0,-22 1 16,1 21-16,-21 0 0,-22-1 15,21 22-15,-41-21 0,20 0 0,-21 21 16,0-21-16</inkml:trace>
  <inkml:trace contextRef="#ctx0" brushRef="#br1" timeOffset="-141292.2">1270 5800 0,'0'0'0,"21"-21"16,-21-1-16,21 22 0,0 0 15,1 0-15,-22-21 0,21 21 16,-21-21-16,21 21 15,-42 0 32,-22 0-31,22 21-16,0-21 0,0 21 16,-21-21-16,20 22 0,1-22 15,0 21-15,-21-21 0,21 0 0,-1 21 16,1-21-16,0 0 0,0 21 15,0 0-15,0-21 0,-1 21 16,1-21-16,0 0 0,0 22 16,0-22-16,21 21 0,-21-21 15,-1 21-15,1-21 0,0 21 0,0-21 16,21 21-16,-21 0 0,21 1 16,-21-1-16,21 0 0,0 0 0,0 0 15,0 0-15,0 1 16,0-1-16,0 0 0,0 21 0,0 1 15,0-22-15,0 21 0,0 0 16,0 22-16,-22-22 0,22 1 16,-21 20-16,21-21 0,-21 1 0,21 20 15,0-20-15,0-1 0,0 0 16,0 22-16,0-22 0,0 0 0,0 22 16,0-22-16,0 1 0,0 20 15,0-21-15,0 1 0,0 20 0,0-20 16,0-1-16,0 0 0,0 1 15,0-1-15,0 0 0,0-21 16,0 22-16,0-1 0,0 0 16,0-20-16,0 20 0,0 0 15,0 1-15,0-22 0,0 21 0,0 0 16,0 1-16,0-22 0,0 21 16,0-21-16,0 22 0,21-22 0,0 0 15,-21 0-15,22 0 0,-1 1 16,-21 20-16,21-21 0,0 0 0,0 0 15,0 1-15,1-1 0,-1-21 16,0 21-16,21 0 0,-21 0 0,22 0 16,-1-21-16,-21 22 0,22-1 15,-1-21-15,0 21 0,22 0 0,-22-21 16,0 21-16,-20-21 16,20 21-16,0-21 0,-21 22 0,1-22 15,20 0-15,-21 0 0,0 0 0,0 0 16,1-22-16,-1 1 0,21 0 15</inkml:trace>
  <inkml:trace contextRef="#ctx0" brushRef="#br1" timeOffset="-138425.58">1291 5779 0,'-21'-22'15,"21"1"1,0 0 15,21 21-15,0 0-16,22 0 0,-22 0 16,21 0-16,0 0 0,1 0 15,-1 0-15,0 0 0,22 0 0,-22 0 16,22 0-16,-22 0 0,22 0 15,-1 0-15,1 0 0,-1-21 0,22 21 16,-22 0-16,22 0 0,0-21 16,-1 21-16,1-21 0,21 21 0,-22 0 15,1-22-15,0 22 0,-1-21 16,1 21-16,21-21 0,-21 21 0,20-21 16,-20 21-16,21-21 0,-21 0 15,-1 21-15,22-22 0,-21 22 0,-1-21 16,1 0-16,21 21 15,-21-21-15,20 21 0,1-21 0,-21 21 16,21 0-16,-22-21 0,1 21 16,0-22-16,-1 22 0,1-21 0,0 21 15,-1 0-15,1-21 0,0 21 0,-1-21 16,22 21-16,-21-21 0,0 21 16,-1 0-16,1-21 0,0 21 0,-1 0 15,1-22-15,0 1 0,-1 21 16,1 0-16,0 0 0,-1-21 0,1 21 15,0 0-15,-1-21 0,1 21 0,0-21 16,-22 21-16,22-21 0,-1 21 16,1-22-16,0 22 0,-1-21 15,22 21-15,-21-21 0,21 21 16,0-21-16,-22 21 0,1-21 0,21 0 16,-22 21-16,1-22 0,21 22 15,0-21-15,-22 21 0,22-21 0,0 21 16,-21 0-16,21-21 0,-1 0 0,-20 21 15,21 0-15,0-21 0,21 21 16,-21-22-16,21 22 0,0-21 0,0 21 16,-22 0-16,22-21 0,-21 21 15,0 0-15,0 0 0,21-21 0,-21 21 16,0-21-16,-1 21 16,1 0-16,0 0 0,0-21 0,-21 21 15,20 0-15,1 0 0,-21-22 0,21 22 16,0 0-16,-22 0 0,22 0 15,-21-21-15,-1 21 0,22 0 0,-21 0 16,-22-21-16,22 21 0,0 0 16,-1 0-16,1-21 0,21 21 0,-21 0 15,-1 0-15,22 0 0,-21-21 16,-1 21-16,1 0 0,0 0 0,-1 0 16,1 0-16,0 0 0,21-21 0,-22 21 15,1 0-15,0 0 0,-1 0 16,1 0-16,-22 0 0,1 0 15,-1 0-15,1 0 0,-1 0 16,1 0-16,-1 0 0,1 0 0,-22 0 16,22 0-16,-1 0 0,1 0 0,-22 0 15,22 0-15,-1 0 0,-21 0 16,22 0-16,-1 0 0,-20 0 0,-1 0 16,0 0-16,1 0 0,-1 0 15,0 0-15,-20 0 0,20 0 0,0 0 16,-21 0-16,22 0 0,-22 0 0,21 0 15,-21 21-15,1-21 16,20 0-16,-21 0 0,0 0 0,0 0 16,1 21-16,-1-21 15,0 0-15,-21 21 0,21-21 16,0 21-16,-21 0 0,21-21 16,-21 22-16,0-1 0,22 0 0,-22 0 15,21 0-15,-21 22 0,0-22 0,0 21 16,0 0-16,0 1 0,0-1 15,0 0-15,0 1 0,0-1 0,0 0 16,0 1-16,0-1 0,0 22 16,0-22-16,0 0 0,0 22 15,0-22-15,0 22 0,0-22 0,0 21 16,0-20-16,0-1 0,0 22 16,0-22-16,0 0 0,0 22 0,0-22 15,0 0-15,0 1 0,0-1 16,0 0-16,0 1 0,0 20 0,0-20 15,-21-1-15,-1-21 0,22 21 0,-21 1 16,0-22-16,0 21 0,21-21 16,-42 1-16,20-1 0,1 0 0,0 0 15,0-21-15,0 21 0,-22-21 0,22 0 16,0 0-16,-21 21 0,21-21 16,-22 0-16,1 0 0,0 0 15,-1 0-15,1 0 0,0 0 0,-22 0 16,22 0-16,-22 0 0,1 0 15,20 0-15,-20 0 0,-1 0 0,1 0 16,-1 0-16,1 0 0,-1 22 16,1-22-16,21 0 0,-22 0 0,1 21 15,-1-21-15,1 0 0,-1 21 0,1-21 16,-1 21-16,-21-21 0,22 21 16,-1-21-16,-20 21 0,20-21 0,1 22 15,-1-1-15,-20-21 0,20 21 16,-21 0-16,22-21 0,-43 21 0,21 0 15,1-21-15,-22 22 0,21-1 0,1 0 16,-22 0-16,21-21 0,0 21 16,1 0-16,-1 1 0,0-1 15,1 0-15,-1 0 0,0 0 0,1-21 16,20 21-16,-20 1 0,-1-1 0,21 0 16,-20-21-16,20 21 0,-20 0 15,-1 0-15,21-21 0,-20 22 0,-1-1 16,0 0-16,1-21 0,-1 21 0,0 0 15,1-21-15,-1 21 0,22 1 16,-22-22-16,21 21 0,-20 0 0,20-21 16,-20 21-16,20 0 0,-21-21 0,1 21 15,20-21-15,-20 22 0,20-22 16,1 21-16,-22 0 0,21-21 16,1 21-16,-1-21 0,1 21 0,-1 0 15,1-21-15,-1 22 0,1-22 0,-1 21 16,-20 0-16,20-21 0,-20 21 15,20 0-15,-21 0 0,1-21 0,20 22 16,-20-1-16,-1 0 0,21 0 0,-20 0 16,-1 0-16,0 1 0,1-1 15,-22 0-15,21 0 0,-21 0 0,1 0 16,20 1-16,-21-22 0,21 21 0,-20 0 16,-1 0-16,0-21 0,0 21 15,0-21-15,0 21 0,22 1 16,-22-22-16,0 21 0,0-21 0,22 21 15,-22-21-15,21 21 0,-21-21 0,0 0 16,1 21-16,-1-21 0,0 0 16,0 21-16,0-21 0,0 0 0,1 0 15,20 22-15,-21-22 0,0 0 0,0 0 16,1 21-16,-1-21 0,21 0 16,-21 0-16,0 21 0,22-21 0,-1 0 15,-21 0-15,22 21 0,-1-21 0,-21 0 16,21 0-16,1 0 15,-22 21-15,21-21 0,1 0 0,20 0 0,-21 0 16,22 0-16,-22 0 0,22 21 0,-1-21 16,1 0-16,-22 0 15,22 0-15,-1 0 0,1 0 0,-1 0 16,1 22-16,20-22 0,-20 0 0,-1 0 16,1 0-16,-1 0 0,22 0 15,0 0-15,-22 21 0,22-21 0,-1 0 16,22 0-16,-21 0 0,0 0 15,20 0-15,-20 0 0,21 0 0,-21 21 16,20-21-16,1 0 0,-21 0 16,0 0-16,20 0 0,-20 21 15,21-21-15,-21 0 0,-1 0 0,22 0 16,0 0-16,-21 0 0,20 0 0,1 0 16,0 0-16,0 0 15,0 0-15,21 21 156,-21-21-140,21 21 0,-22-21 62,1 0-47,0 0 0,0 0 1,0 0-32,21-21 31,0 0-31,21 21 0</inkml:trace>
  <inkml:trace contextRef="#ctx0" brushRef="#br1" timeOffset="-137328.4">5651 6583 0,'0'0'0,"-21"0"0,0-21 16,0 21-16,0 0 0,-22-21 15,22 21-15,0 0 0,-21 0 16,21 0-16,-1-22 0,-20 22 15,21 0-15,-21 0 0,20 0 0,-20 0 16,21 0-16,-21 0 0,20 0 16,1 0-16,0 0 0,0 0 0,0 0 15,0 0-15,-1 0 0,1 0 16,0 0 0,21 22-16,21-22 15,0 0 1,22 0-16,-1 0 0,22 0 0,-1 0 15,22 0-15,-1 0 0,22 0 0,0 0 16,0-22-16,0 22 0,0 0 16,-1-21-16,1 0 0,0 21 15,0 0-15,0-21 0,-22 21 16,22 0-16,-21-21 0,0 21 0,-1 0 16,-20 0-16,-1-21 0,1 21 0,-22 0 15,-21 0-15,22 0 0,-22 0 16,0-22-16,-42 22 31,0 0-31,-1 0 16,1 0-16,0 0 0,0 0 0,0 0 15,0 0-15,-1 0 0,1 0 16,0 0-16,-21 0 0,21 0 0,-22 0 16,1 0-16,0 22 0</inkml:trace>
  <inkml:trace contextRef="#ctx0" brushRef="#br1" timeOffset="-136773.22">5016 6731 0,'0'0'0,"-42"0"0,21 21 16,-21-21-16,20 0 0,-20 0 0,21 0 16,0 0-16,0 0 0,-1 0 15,44 0 17,-1 0-32,21 0 0,0 0 0,1 0 15,20 0-15,22 0 0,0-21 0,-1 21 16,22-21-16,21 0 0,0 0 15,-21 21-15,21-22 0,-21 1 0,0 21 16,-1-21-16,1 21 0,-21 0 16,21-21-16,-22 21 0,-20 0 15,-1 0-15,1 0 0,-22 0 0,1-21 16,-1 21-16,-21 0 0,0 0 16,0 0-16,1 0 0,-22-21 31,0-1 0,0 1 0,0 0-15,0 0 0,-22 21-1,22-21-15,-21 21 16,0 0-16,0 0 0,0 0 15,0 0-15,-1 0 0,1 0 16,-21 0-16</inkml:trace>
  <inkml:trace contextRef="#ctx0" brushRef="#br1" timeOffset="-132309.23">8805 6265 0,'-21'0'16,"0"0"-16,0 0 15,0 0-15,21-21 16,21 21 78,0-21-94,0 21 15,0-21-15,0 21 0,1 0 16</inkml:trace>
  <inkml:trace contextRef="#ctx0" brushRef="#br1" timeOffset="-131177.39">8742 6223 0,'-21'0'31,"-1"0"-15,1 21-16,0-21 15,0 0 1,21 21-16,-21-21 16,0 0-16,21 22 15,21-22 16,0 0-31,0 0 16,0 0-16,22 0 0,-1 0 0,21-22 16,1 22-16,-1-21 0,1 21 15,21 0-15,-22-21 0,22 21 16,-22 0-16,22 0 0,0-21 0,-1 21 16,-20 0-16,20 0 0,-20 0 15,-1 0-15,1-21 0,-1 21 0,-20 0 16,-1 0-16,0 0 0,1 0 0,-22 0 15,0 0-15,0 0 0,0 0 16,-21-21 0,-21 21-1,0 0 1,0 0-16,0 0 16,0 0-16,-1 0 15,1 0-15,0 0 16,0 0-16</inkml:trace>
  <inkml:trace contextRef="#ctx0" brushRef="#br1" timeOffset="-130629.72">8953 6287 0,'0'0'0,"-21"0"0,0 0 16,0 0-16,0 0 0,0 0 15,-1 0-15,1 0 0,0 0 16,0 0-1,0 0-15,21 21 16,0 0 0,21-21-1,0 0-15,0 0 0,22 0 0,-1 0 16,0 0-16,1 0 0,-1 0 0,21 0 16,-20 0-16,20 0 0,1 0 15,-1 0-15,170-21 16,-191 21-16,1 0 0,20-21 15,-20 21-15,-22-22 0,21 22 0,-21 0 16,0-21-16,1 21 0,-1 0 16,0-21-16,0 21 0,0-21 0,0 0 15,1 21 1,-22-21-16,0-1 31,-22 22-15,1 0-1,0 0 1,0 0-16,21 22 16</inkml:trace>
  <inkml:trace contextRef="#ctx0" brushRef="#br1" timeOffset="-126641.24">11366 6223 0,'0'-21'15,"-21"21"1,0 0-16,0 0 0,0 0 16,0 0-16,-1 0 15,1 0-15,0 0 0,0 21 16,0-21-16,0 21 16,42-21 15,0 0-31,0 0 0,21 0 15,-20 0-15,20 0 0,-21 0 16,21 0-16,1 0 0,-22 0 0,21 0 16,1 0-16,-22-21 0,21 0 15,0 21-15,-20 0 0,-1 0 0,0-21 16,0 21-16,0 0 0,0-21 16,-21-1-1,-21 22 1,0 0-16,0 0 0,-21 0 15,-1 0-15,1 0 0,0 0 16,-1 0-16,-20 22 0,20-22 0</inkml:trace>
  <inkml:trace contextRef="#ctx0" brushRef="#br1" timeOffset="-126400.37">10858 6414 0,'0'0'0,"22"0"0,-1 0 0,0 0 15,0 0-15,0 0 0,22 0 16,-22 0-16,21 0 0,-21 0 0,22-22 16,-1 1-16,0 21 0,1-21 15,-1 21-15,0-21 0,-21 0 16,22 21-16,-22 0 0,0 0 0,0-21 16,0 21-16,1-22 0,-1 22 62</inkml:trace>
  <inkml:trace contextRef="#ctx0" brushRef="#br1" timeOffset="-125724.96">12679 6244 0,'0'0'0,"-21"0"0,-1 0 16,1 0-16,0 0 0,21-21 15,-21 21-15,0-21 16,21 0-16,0 0 0,0-1 16,21 1-1,0 21-15,0-21 0,0 0 0,22 21 16,-1-21-16,22 21 0,-1-21 0,1-1 15,20 22-15,1-21 0,21 21 16,-22 0-16,1-21 0,21 21 0,-21 0 16,20-21-16,-20 21 0,21 0 0,-21 0 15,-1 0-15,1 0 16,0 0-16,-1 0 0,-20 0 0,-1 0 16,1 0-16,-22 0 0,-21 0 0,22 0 15,-22 0-15,0 0 0,-21 21 16,-21-21 15,0 0-31,-22 0 0,22 0 0,0 0 16,-21 0-16,20 0 0,-20 0 0,0 0 15,-1-21-15,1 21 0,0 0 16,-1 0-16</inkml:trace>
  <inkml:trace contextRef="#ctx0" brushRef="#br1" timeOffset="-125325.18">12700 6202 0,'0'0'0,"-42"0"0,20 21 0,-20 0 16,21 0-16,0-21 0,21 22 15,-21-22-15,21 21 0,21-21 31,0 0-31,21 0 0,-21 0 16,43 0-16,-1 0 0,1-21 16,-1-1-16,43 22 0,-21-21 0,0 0 15,20 0-15,-20 0 0,21 21 16,0-21-16,-22-1 0,22 1 0,0 0 16,0 0-16,-21 0 0,20 21 0,-20-21 15,0-1-15,-22 22 0,1 0 16,-1-21-16,1 21 0,-22 0 0,-21 0 15,0 0-15,22 0 0,-22 0 16,-21 21 0,0 1-16,-21-22 15,21 21-15,-21-21 0,21 21 0,-22-21 16,1 21-16,0 0 16,0-21-16,0 21 0,0-21 0,-1 22 15</inkml:trace>
  <inkml:trace contextRef="#ctx0" brushRef="#br1" timeOffset="-124949.4">12996 6202 0,'0'0'0,"-42"0"0,-149-21 31,170 21-31,42 0 31,22 0-31,-1 0 0,22 0 0,-1 0 16,22 0-16,-1 0 0,1 0 15,21 0-15,-21 0 0,20 0 0,-20 0 16,21 0-16,0 0 0,-22 0 0,22 0 16,-21 0-16,0 0 0,-1 0 15,-20 0-15,-1-21 0,-20 21 0,20 0 16,-42 0-16,22-22 0,-22 22 0,0 0 15,-21-21-15,0 0 16,-42 0-16,20 21 0,-20-21 16,0 21-16,-1 0 0,-20-21 15,-1 21-15,1 0 0,-1 0 16,1 0-16,-22 0 0,22 0 0,-1 0 16,-20 0-16,20 0 0,-21 0 0,22 0 15</inkml:trace>
  <inkml:trace contextRef="#ctx0" brushRef="#br1" timeOffset="-124637.58">12679 6329 0,'0'0'0,"21"0"0,0 0 0,0 0 16,22 0-16,-1 0 0,21-21 15,-20 21-15,20-21 0,1-1 0,20 1 16,-20 0-16,21 0 0,-1 21 15,-20-42-15,20 20 0,-20 1 0,-1 0 16,1 0-16,-1 0 0,1 0 0,-22-1 16,1 1-16,-1 0 0,0 0 15,-21 21-15,1-21 0,-1 21 0,-21-21 16,-43 21 0,22 0-16,-21 0 0,0 0 15,-1 0-15,1 0 0,0 21 16,-1 0-16,1-21 0,0 21 0,-22 0 15,22 0-15,-22 1 0,22-1 16,-22 0-16,1 0 0,-1 0 0,-20 0 16</inkml:trace>
  <inkml:trace contextRef="#ctx0" brushRef="#br1" timeOffset="-124372.73">12573 6287 0,'0'0'0,"21"0"31,0-22-31,0 22 0,22-21 0,-1 0 15,0 21-15,22-21 0,-1 0 16,1 0-16,21-1 0,-22 22 16,22-21-16,-1 0 0,-20 0 0,21 0 15,-22 0-15,1-1 0,-1 1 0,1 21 16,-1-21-16,-21 0 0,1 21 16,-1-21-16,0 21 0,-20 0 0,20 0 15,-21-21-15,0 21 0,-42 0 31,0 21-31,-21-21 16,-1 21-16,1 0 0,-22-21 0,22 21 16,-21 0-16,-1-21 0</inkml:trace>
  <inkml:trace contextRef="#ctx0" brushRef="#br1" timeOffset="-123893.02">12700 6223 0,'0'0'0,"0"21"0,-21-21 0,42 0 31,21 0-31,1 0 0,-1 0 16,21-21-16,1 21 0,21 0 0,-1-21 16,1 0-16,21 21 0,-22-21 0,22 21 15,-21-22-15,21 22 0,-22-21 16,22 21-16,-21-21 0,-22 21 15,22-21-15,-21 21 0,-1 0 0,-21 0 16,1-21-16,-1 21 0,-21 0 16,0 0-16,1 0 0,-1 0 15,0 0 1,-21-21 109,0-1-78,-21 22-47,0 0 15,-1-21-15,1 21 0,0 0 16,-21 0-16,-1-21 0</inkml:trace>
  <inkml:trace contextRef="#ctx0" brushRef="#br1" timeOffset="-120221.28">6096 6689 0,'0'0'0,"0"-21"16,0-1-16,0 44 62,0-1-46,0 0-16,0 0 15,0 0-15,0 0 0,0 1 16,0-1-16,0 0 0,0 0 16,0 0-16,0 0 0,0 1 0,0-1 15,0 0-15,0 0 0,0 0 16,0 0-16,0 1 15,0-1-15,21-21 63,-21-21-47,21 21-1,-21-22 1,0 1-1,0 0-15,0 0 16,0 0-16,0 0 16,0-1-16,0 1 0,0 0 15,0 0-15,0 0 16,-21 0-16,21-1 16,0 1-16,0 0 15,0 0 1,0 42 15,0 0-15,0 0-16,0 1 15,0-1-15,0 0 0,0 0 16,0 0-16,0 0 0,0 1 16,0-1-16,0 0 0,0 0 0,0 0 15,0 0-15,0 1 0,0-1 0,-21 0 16,21 0-16,0 0 0,0 0 15,21-21 17,0 0-32,0 0 15,1 0-15,-22-21 0,21 21 16,0-21-16,0 21 0,0-21 0,0 0 16,1 0-16,-1-1 0,21 1 0,0 0 15,1-21-15,-1 21 0,0-22 16,22 1-16,-1 0 0,1-1 0,-1 1 15,1 0-15,-1-1 0,1 1 0,-1 0 16,-20-1-16,20 22 16,-20-21-16,-1 21 0,-21-1 0,21 1 15,-20 0-15,-1 0 0,0 0 16,0 21-16,0 0 0,-21-21 0,-21 42 47,0 0-32,0 0-15,0 0 0,-22 22 0,22-22 16,-21 21-16,-1 0 0,1-20 16,-21 20-16,-1 0 0,1 1 0,-1-1 15,1 0-15,-1 1 0,1-1 16,-1 0-16,1-21 0,-1 22 16,1-1-16,20-21 0,1 22 0,0-22 15,-1 21-15,1-21 0,0 22 0,-1-22 16,1 0-16,21 0 0,-22 0 15,22 0-15,0 1 0,0-22 0,21 21 16,-21-21-16,21-21 109,0-1-109,0 1 0,0 0 16,21 0-16,-21 0 0,21 0 16,-21-22-16,0 22 0,21 0 0,0-21 15,-21-1-15,22 22 0,-1-21 0,-21-1 16,21 1-16,0 0 0,-21-1 16,21 1-16,-21 0 0,21 21 0,-21-22 15,0 22-15,0 0 0,0 0 16,0 0-16,22-1 0,-22 44 62,0-1-62,0 0 0,0 0 0,0 0 16,0 22-16,0-22 0,0 21 16,0 0-16,0-20 0,0 20 0,0 0 15,0-21-15,0 22 0,-22-1 0,22-21 16,-21 22-16,21-22 0,0 0 15,0 21-15,0-21 0,-21 1 0,21-1 16,0 0-16,0 0 16,21-42 15,0 0-31,-21 0 0,22-1 16,-1 1-16,0 0 0,21 0 15,-21-21-15,22-1 0,20 1 0,-20 0 16,20-1-16,1 1 0,-1-22 0,22 22 15,-22 0-15,22-1 0,0 1 16,-22 0-16,1-1 0,-1 22 0,1-21 16,-22 21-16,0 0 0,1 21 0,-22-22 15,0 22-15,0 0 0,0 0 16,-42 0 0,0 22-1,0-1-15,-22 0 0,22 0 16,-21 21-16,0-20 0,-22 20 0,22 0 15,-22 1-15,1-1 0,-1 0 0,-20 1 16,-1-1-16,0 0 0,1 1 16,-1-1-16,0 0 0,22 1 0,-1-1 15,1 0-15,-1-21 0,22 22 0,0-22 16,20 0-16,-20 0 0,21 0 16,21 1-16,21-22 31,21-22-16,-20 1-15,-1 0 0,0 0 16,21 0-16,-21 0 0,22-1 0,-22 1 16,21 0-16,1-21 0,20 21 15,-21-22-15,22 1 0,-1 21 0,1-22 16,-1 1-16,1 0 0,-1-1 0,-20 22 16,20-21-16,-20 21 0,-1-22 15,0 22-15,-21 21 0,22-21 0,-22 0 16,0 21-16,0 0 0,0 0 0,1 0 15,-1 0-15,-21 21 16,-21 0 0,-22 22-16,22-22 0,-42 21 0,20 0 15,-20-20-15,-1 20 16,1 0-16,-22 1 0,22-1 0,-22-21 16,21 21-16,1 1 0,-1-22 0,22 21 15,0-21-15,-1 22 0,22-22 16,-21 0-16,21-21 0,21 21 0,0 0 15,-21-21-15,42 0 32,0-21-32,0 0 0,21 0 0,1 0 15,-1 0-15,22-22 0,-22 22 0,21-21 16,22-1-16,-21 1 0,20 0 16,-20-1-16,20 1 0,1 0 0,-21-1 15,-1 1-15,1-21 0,-1 20 16,1 1-16,-22 0 0,21-1 15,-20 22-15,-1-21 0,0 21 0,-20-22 16,20 22-16,-21 0 0,0 21 0,0-21 16,1 21-16,-22 21 31,-22 0-15,1 0-16,-21 0 0,0 22 0,-1-22 15,1 21-15,0 1 0,-22 20 16,1-21-16,-1 1 0,1-1 0,-1 0 15,-21 22-15,22-22 0,-1 1 16,-20-22-16,20 21 0,22-21 0,-22 22 16,22-22-16,-21 0 0,20 0 15,22-21-15,-21 21 0,21 0 0,-22-21 16,22 0-16,0 22 0,42-44 31,0 1-31,22 0 16,-1 0-16,0-21 0,43 20 0,-22-20 15,22-21-15,0 20 0,21-20 16,-1-1-16,1 1 0,0-1 0,-21 1 16,21-1-16,-22 1 0,22-1 0,-42 22 15,20 0-15,-20-1 16,-22 1-16,0 21 0,1-22 0,-1 22 16,-21 0-16,0 21 0,1-21 0,-1 21 15,-42 21 16,-22 0-31,22 0 0,-21 1 16,-1 20-16,-20 0 0,-22 1 16,22-1-16,-22 21 0,22 1 15,-22-22-15,0 22 0,1-22 0,-1 22 16,0-22-16,1 21 0,-1-20 16,21-1-16,-20 0 0,20 1 0,1-22 15,-1 21-15,-20 1 0,41-22 16,1 0-16,21 0 0,0-21 15,21 21-15,-22-21 0,22 21 32,22-21 77,-1 0-78,0 0 32,-21-21-48,-21 21 157,0 0-172,-1 0 0,1 0 0,0 0 16,0 0-16</inkml:trace>
  <inkml:trace contextRef="#ctx0" brushRef="#br1" timeOffset="-118721.25">9080 6752 0,'0'-21'0,"22"21"16,-1 0-1,-21-21-15,0 42 47,0 0-47,21-21 0,-21 21 16,0 1-16,0-1 0,0 0 0,0 0 15,21 0-15,-21 22 0,0-22 16,0 0-16,21 0 0,-21 0 0,0 0 16,0 1-16,0-1 0,0 0 15,21-21 1,1 0 0,-1 0-16,0 0 15,0 0-15,0-21 0,0 0 0,22-1 16,-22 1-16,42-21 0,1 0 15,-1-1-15,22-20 0,0-1 0,21 1 16,-1-1-16,1-20 0,-21 20 16,21-21-16,-22 22 0,22-22 0,-21 22 15,0-1-15,-22 1 0,1-1 0,-1 22 16,-21-22-16,1 22 0</inkml:trace>
  <inkml:trace contextRef="#ctx0" brushRef="#br1" timeOffset="-116245.33">12001 6689 0,'-21'0'0,"21"21"31,0 0-31,0 0 16,0 0-16,0 1 15,0-1-15,0 0 16,0 0-16,0 0 0,0 0 16,0 1-16,0-1 0,0 0 15,0 0 1,21-21 0,1 0-16,-1 0 15,21-21-15,0 0 0,22 0 16,-1-1-16,1-20 0,-1 0 0,43-1 15,0-20-15,21-1 0,0 1 0,21-1 16,0 1-16,1-22 0,-1 22 16,0-1-16,-21-20 0,0 41 0,0-20 15</inkml:trace>
  <inkml:trace contextRef="#ctx0" brushRef="#br1" timeOffset="-113845.2">16870 4995 0,'0'0'0,"-43"22"0,1 20 16,0-21-16,-22 0 0,1 0 0,-1 1 15,1 20-15,-22 0 0,22-21 16,-43 22-16,21-1 0,0-21 0,1 22 15,-1-1-15,0 0 0,1 1 0,-1-1 16,0 0-16,1 1 0,20-1 16,-20-21-16,20 21 0,1-20 0,20-1 15,1 0-15,0-21 0,20 21 16,1-21-16,0 0 0</inkml:trace>
  <inkml:trace contextRef="#ctx0" brushRef="#br1" timeOffset="-113393.14">15367 5482 0,'0'0'0,"0"-21"0,42 0 0,-21 0 15,1 21-15,-22-21 0,21 21 16,0-22 0,0 22-16,-42 22 31,0-1-15,0 0-16,-22 0 0,22 21 0,-21 1 15,-1-22-15,1 21 0,0 1 16,-1-22-16,-20 21 0,21 0 0,-1-20 15,1 20-15,0-21 0,20 0 16,1 0-16,0-21 0,21 22 16,-21-1-16,42-21 31,0 0-15,0 0-16,1 0 0,-1 0 0,21 0 15,-21 0-15,22 0 0,-1 0 16,0 0-16,22 0 0,-22 0 0,22 0 15,-22 0-15,21 0 0,-20 0 0,-1 0 16,0 0-16</inkml:trace>
  <inkml:trace contextRef="#ctx0" brushRef="#br1" timeOffset="-112776.47">16954 4911 0,'-42'0'32,"42"21"-32,-21-21 0,0 21 0,0 0 15,-22 0-15,1 1 0,0 20 16,-22-21-16,22 21 0,-22 1 0,1-1 16,-22 0-16,22 1 0,-22-1 0,-21 0 15,21 1-15,-20 20 0,-22-20 16,21-1-16,-21 21 0,21-20 0,0-1 15,0 0-15,0 1 0,43-22 16,-22 21-16,22-21 0,20 1 0,1-1 16,0 0-16,21-21 0,-1 0 0,1 21 15,0-21-15,21-21 47,21 0-31,0 21-16,1-21 0,-1 21 0,0-22 15,0 1-15,0 0 0</inkml:trace>
  <inkml:trace contextRef="#ctx0" brushRef="#br1" timeOffset="-112340.79">15282 5313 0,'0'0'0,"-21"0"15,0 0 1,0 0-16,0 0 0,-1 0 16,1 21-16,0 0 0,0 0 0,0 1 15,0 20-15,-22-21 0,22 21 16,0 1-16,-21-1 0,20 0 0,-20 1 16,0-1-16,21-21 0,-22 22 0,1-1 15,21-21-15,-22 21 0,22-20 16,-21-1-16,21 0 0,0 0 0,-1 0 15,1 0-15,0-21 16,21-21 15,0 0-31,21 0 16,22 21-16,-22-21 0,0 21 16,21-21-16,1 21 0,-1 0 0,21-22 15,1 22-15,-1 0 0,1 0 16,21 0-16,-22 0 0,22 0 0,-22 0 15,1 0-15,-1 22 0,1-22 16,-22 21-16,-21-21 0,22 21 0,-22 0 16,0-21-16,0 21 0,-21 0 15,0 1 1,0-1-16,-21-21 16</inkml:trace>
  <inkml:trace contextRef="#ctx0" brushRef="#br1" timeOffset="-109234.06">18965 6138 0,'0'0'0,"0"-21"0,0 0 0,0 0 15,0 0 1,0 0-16,0 42 31,0 0-15,0 21-16,-21 1 0,21-1 15,-21 0-15,0 43 0,21-22 16,-21 22-16,-1-21 0,1 20 0,0 1 16,0-22-16,0 1 0,21 21 15,-43-22-15,43 1 0,-21-22 0,0 21 16,0-20-16,21-1 0,-21 0 15,21-20-15,0-1 0,0 0 0,0 0 16,0-42 0,0 0-1,0 0-15,0-22 0,0 22 0</inkml:trace>
  <inkml:trace contextRef="#ctx0" brushRef="#br1" timeOffset="-108837.28">18542 6350 0,'0'0'0,"0"-21"0,-21 0 15,21 0-15,0-1 0,0 1 16,0 0-16,21 0 0,0 0 0,0 0 16,0-1-16,22 1 0,-22 0 15,21 0-15,1 0 0,-1 21 0,0-21 16,1 21-16,20 0 0,-21 0 15,22 0-15,-1 0 0,1 21 0,-1-21 16,1 42-16,-22-21 0,22 0 16,-22 22-16,0-1 0,-20 0 15,-1 1-15,-21 20 0,0-20 0,-21-1 16,-1 21-16,-20-20 0,0-1 16,-22 0-16,1 1 0,-1-22 0,1 21 15,-1-21-15,22 1 0,0-1 0,-22 0 16,22-21-16,21 0 0,-22 21 15,22-21-15,-21 0 0,21 0 0,-1 0 16,1 0 0,21-21-16,0 0 0,0 0 15,21 21-15,-21-22 0,22 1 16,20 21-16,-21-21 16,0 0-16</inkml:trace>
  <inkml:trace contextRef="#ctx0" brushRef="#br1" timeOffset="-108228.6">20383 6392 0,'0'0'0,"0"-21"0,0 0 0,0 0 16,0 0-1,-21 0-15,0 21 16,0-22-16,0 22 16,0 0-16,-1 0 0,1 0 0,0 22 15,0-1-15,0 0 0,0 0 0,-22 21 16,22 1-16,0-1 0,0 0 16,-22 1-16,22 20 0,0-20 0,0-1 15,0 0-15,0 1 0,-1-1 16,1 0-16,21 1 0,-21-1 15,21-21-15,0 21 0,0-20 0,0 20 0,0-21 16,0 21-16,21-20 16,0-1-16,1 0 0,-1 0 0,0 0 15,0 0-15,0-21 0,0 0 16,22 0-16,-1 0 0,-21 0 0,22 0 16,-1 0-16,0-21 0,22 0 0,-22 0 15,22 0-15,-22-22 0,21 22 16,-20-21-16,-1 0 0,0-1 0,1 1 15,-22 0-15,0-22 0,0 22 16,0-22-16,-21 22 0,0-22 0,0 1 16,0 21-16,-21-22 0,0 22 15,0-1-15,0 1 0,0 21 16,-22 0-16,22 0 0,-21-1 0,21 1 16,-22 21-16,22 0 0,-21 0 15,21 0-15,-22 0 0,1 0 0,21 21 16,-22-21-16,22 22 0,-21-1 15,21 0-15,-22-21 0,22 21 0,21 0 16,-21 0-16,21 1 0,0-1 0,0 0 16,0 0-16,0 0 15,21-21-15,0 0 0,1 0 0,20 21 16</inkml:trace>
  <inkml:trace contextRef="#ctx0" brushRef="#br1" timeOffset="-107004.99">22077 6392 0,'0'0'0,"0"-42"0,0 21 0,0 0 15,21 0-15,-21-1 0,0 1 16,0 0-1,-21 21 1,0 0-16,-1 0 0,1 21 16,-21-21-16,21 21 0,-22 1 0,1 20 15,0 0-15,-1 1 0,-20-1 0,21 0 16,-22 1-16,22 20 0,-22 1 16,22-22-16,0 0 0,20 22 0,1-22 15,-21 0-15,42 1 0,0-1 16,0 0-16,0-20 0,0 20 0,21-21 15,0 0-15,0 0 0,22 1 16,-1-1-16,22 0 0,-22-21 0,21 0 16,1 0-16,-1 0 0,1 0 15,-1 0-15,-20-21 0,20 21 16,1-21-16,-22-1 0,0 1 0,1 21 0,-1-21 16,-21 0-16,22 0 0,-22 21 15,0-21-15,-21-1 16,-21 22-1,0 0 1,-1 0-16,1 0 0,-21 0 0,21 0 16,0 22-16,-1-1 0,1-21 0,-21 21 15,21 0-15,0 0 0,-22 0 16,22 1-16,-21-1 0,-1 0 0,22-21 16,-21 21-16,21 0 15,-22 0-15,1-21 0,21 22 0,-21-22 16,20 0-16,-20 0 0,21 0 0,0 0 15,-22 0-15,22-22 0,0 1 16,0 0-16,0 0 0,0-21 0,-1 20 16,22-20-16,0 0 0,0-1 15,0 1-15,0 0 0,0-22 0,0 22 16,0 0-16,22-22 0,-1 1 0,0 20 16,0-20-16,21 20 0,1 1 15,-1 0-15,0-1 0,22 1 0,-1 21 16,-20 0-16,20 0 0,1-1 15,-22 1-15,0 0 0,1 21 16,-1 0-16,0 0 0,-20 0 0,20 0 16,-21 0-16,0 0 0,0 0 15,-21 21-15,0 0 0,0 1 16,0-1-16,-21 0 0,0-21 16,21 21-16,-21 0 0,21 0 0,0 1 15,-21-1-15,21 0 16,-21-21-16,21 21 0,0-42 31,0 0-31,0 0 16,0-1-16,0 1 0,0 0 0,0 0 15,0 0-15,0 0 16,0-1-16,-22 22 0,1-21 0,21 0 16,-21 21-16,0-21 15,0 21-15,0 0 0,-1 0 0,1 0 16,-21 0-16,21 0 0,-22 21 0,22 0 15,-21 0-15,0 1 0,-1-1 16,1 21-16,0-21 0,20 22 0,-20-1 16,0 0-16,-1 22 0,22-22 15,-21 0-15,21 1 0,0-1 0,-1 22 16,1-22-16,21-21 0,0 21 16,0 1-16,0-1 0,0-21 0,0 22 15,21-1-15,22-21 0,-22 21 16,0-20-16,21-1 0,1 0 15,-1 0-15,0 0 0,1 0 0,-1-21 16,0 0-16,1 0 0,-1 0 0,0 0 16,1 0-16,-1 0 0,-21 0 15,22 0-15,-22-21 0,0 0 0,0 21 16,0-21-16,0 0 0,1 21 16,-1-21-16,-21-1 0,0 1 15,0 0-15,0 0 16,0 0-16,0 0 15,-21 21 1,-1 0 0,1 0-16,0 0 0</inkml:trace>
  <inkml:trace contextRef="#ctx0" brushRef="#br1" timeOffset="-88029.19">19791 3789 0,'0'0'15,"-21"0"-15,-1 0 0,22-21 16,22 21 15,-1-21-31,21 21 0,-21 0 0,0 0 16,22 0-16,-1 0 0,0 0 0,-20 0 15,20 0-15,0 0 0,-21 0 16,22 0-16,-22 0 0,0 0 0,0 0 16,-63 0-1,21 0 1,0 0-16,-22 0 0,22 0 15,-21 0-15,21 0 0,-22 0 0</inkml:trace>
  <inkml:trace contextRef="#ctx0" brushRef="#br1" timeOffset="-87533.12">19748 3768 0,'0'0'0,"-21"21"0,21 0 0,-21 0 0,21 0 15,-21 1-15,0-1 0,21 21 16,-21-21-16,-1 0 0,1 1 0,21-1 16,0 0-16,-21 0 0,21 0 15,-21 0-15,21 1 16,21-22 15,0-22-31,0 1 16,1 21-16,-1-21 0,0 21 0,0-21 15,0 0-15,22 21 0,-22-21 16,0 21-16,21 0 0,-21 0 0,22 0 16,-22 0-16,0 0 0,21 0 15,-20 0-15,-1 0 0,21 21 0,-21-21 16,0 21-16,1 0 0,-1 0 16,0 0-16,0 1 0,-21-1 0,0 21 15,0-21-15,0 0 0,0 22 16,-21-22-16,0 0 0,0 0 15,-22 0-15,22 1 0,-21-1 0,21-21 16,-22 21-16,1-21 0,21 0 16,-22 0-16,22 0 0,0 0 0,-21 0 15,21 0-15,-1 0 0,1 0 16,0 0-16,21-21 16,0 0-16,0-1 15,0 1-15,21 0 16,0 0-16,1 0 0,-1 0 15,0-1-15</inkml:trace>
  <inkml:trace contextRef="#ctx0" brushRef="#br1" timeOffset="-87173.38">20934 3598 0,'0'0'0,"0"-21"0,0 42 47,0 1-47,0 20 0,0-21 16,0 21-16,-21 1 0,-1-22 16,1 21-16,21 1 0,-21 20 15,0-21-15,0 1 0,0-1 0,21 0 16,0-20-16,-22 20 0,22 0 15,-21-21-15,21 1 0,0-1 0,0 0 16,0 0-16,0 0 16,21 0-16,1-21 0,-1 0 0,0 0 15,0 0-15,0 0 0,0 0 16,1 0-16,-1 0 0,0 0 16,0-21-16,0 21 0,0-21 0,-21 0 15,22 0-15,-22 0 0,21-22 16,-21 22-16,0 0 0,0-21 0</inkml:trace>
  <inkml:trace contextRef="#ctx0" brushRef="#br1" timeOffset="-86969.41">20849 3979 0,'0'0'16,"0"-21"-1,21 21 1,0-21-16,1 21 15,-1 0-15,0 0 0,0 0 16,0 0-16,0 0 16,1 0-16,-1 0 0,0 0 15,0-21-15,0 21 0,0 0 16,-21-21-16,22 21 0</inkml:trace>
  <inkml:trace contextRef="#ctx0" brushRef="#br1" timeOffset="-86565.64">21802 3704 0,'0'-42'15,"0"21"-15,-22 21 16,1 0-16,0 0 16,0 0-16,0 21 0,-22 0 15,22 0-15,-21 0 0,0 1 0,20 20 16,-20-21-16,21 0 0,0 22 16,0-22-16,-1 0 0,22 21 15,0-21-15,0 1 0,0-1 0,0 0 16,0 0-16,22-21 0,-1 21 15,0-21-15,0 0 0,0 0 16,22 0-16,-22 0 0,21 0 0,-21 0 16,0 0-16,22 0 0,-22 0 15,0 0-15,0 0 0,0 0 0,1 0 16,-1 0-16,0 0 0,-21-21 16,21 21-16,-21-21 15</inkml:trace>
  <inkml:trace contextRef="#ctx0" brushRef="#br1" timeOffset="-86117.58">20045 4487 0,'0'0'0,"0"43"31,21-43-31,0 21 16,21-21-16,1 0 0,-1 0 0,22 0 15,-1 0-15,22 0 0,-22 0 16,43 0-16,-21 0 0,-1 0 0,1 0 16,0 0-16,-1 0 0,-20 0 0,21 0 15,-22 0-15,-21-21 0,22 21 16,-22 0-16,1 0 0,-1 0 0,-21 0 16,0 0-16,0-21 15,1 21-15,-22-22 16,-43 22-1,1 0-15,21 0 16,0 0-16,-22 0 0,1 0 0,0 0 16,-1 0-16,-20 0 0,20 0 15,-20 0-15</inkml:trace>
  <inkml:trace contextRef="#ctx0" brushRef="#br1" timeOffset="-85677.12">19897 4657 0,'0'0'0,"21"0"16,0 0-16,0 0 0,21 0 0,-20 0 16,41 0-16,-21 0 0,22 0 15,-1 0-15,22 0 0,0 0 0,-1 0 16,1 0-16,0 0 0,-1 0 15,-20 0-15,21 0 0,-22 0 0,-21 0 16,1 0-16,-1 0 0,0-21 0,1 21 16,-22 0-16,0 0 0,0 0 15,-21-22-15,21 22 0,-21-21 16,-21 21 78,0 0-16,0 0-78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32:04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4932 1503 0,'0'0'0,"-21"0"0,21-21 0,-22 21 16,1 21 15,0 0-31,21 0 16,0 0-16,0 1 0,0-1 0,0 0 15,21 0-15,0-21 0,22 0 16,-22 0-16,21 0 0,1 0 16,-1-21-16,0 21 0,1-21 0,20 0 15,-21-1-15,1 1 0,20 0 16,-20 0-16,-1 0 0,-21 0 0,21-1 16,-20 1-16,-22 0 0,0 0 15,0 0-15,-22 0 0,-20 21 16,0 0-16,-1 0 0,1 0 15,0 0-15,-22 0 0,1 21 0,20 0 16,-41 21-16,20 1 0,1-1 16,-22 21-16,22-20 0,-22 20 0,21-20 15,22 20-15,0-21 0,21 22 16,-1-22-16,22-21 0,0 22 0,22-1 16,20-21-16,0 0 0,1 1 15,-1-1-15,21-21 0,-20 0 0,20 0 16,1 0-16,-1 0 0,1 0 15,-1 0-15,-20 0 0,20 0 0,-21 0 16,-20 0-16,-1 0 0,0 0 16,-42 0-1,0 0-15,-22 0 0,-20 0 0,-1 21 16,1 0-16,-22 21 0,0-20 16,1 20-16,-1-21 0,0 21 0,22 1 15,-1 20-15,1-20 0,-1-1 16,22 0-16,21-21 0,0 22 0,0-1 15,21-21-15,0 0 0,0 1 16,0-1-16,21 0 0,21-21 0,-21 0 16,22 0-16,-22 21 0,21-21 0,22 0 15,-1 0-15,22-21 16,-1 0-16,-20 0 0,21-22 0,-1 22 16,1-21-16,0 21 0,-1-22 15</inkml:trace>
  <inkml:trace contextRef="#ctx0" brushRef="#br0" timeOffset="351.79">6096 2096 0,'0'0'0,"-21"0"15,-22 0 1,22 0-16,-21 0 0,0 21 16,-1 0-16,1 0 0,0-21 0,-22 21 15,22 0-15,21 1 0,-22-1 0,22 0 16,0-21-16,21 21 15,0 0-15,21-21 0,21 21 16,-20-21-16,20 0 0,21 0 16,-20 0-16,-1 0 0,22 22 0,-22-22 15,0 0-15,1 21 0,-22-21 0,21 21 16,-21-21-16,-21 21 0,0 0 16,0 0-16,0 1 0,-21-22 15,-21 21-15,-1 0 0,1 0 16,0 0-16,-22-21 0,22 21 0,-22-21 15,22 0-15,0 22 0,-1-22 16,22 0-16,0 0 0,0 0 0,21-22 16,0 1-16,0 0 0,0 0 15,0-21-15,42-1 0,-21 1 16,22 0-16,-1-1 0</inkml:trace>
  <inkml:trace contextRef="#ctx0" brushRef="#br0" timeOffset="832.46">6816 1207 0,'0'0'16,"0"-22"-16,0 1 0,-22 21 15,1 0 1,0 21-16,21 1 0,-21-1 0,0 21 0,21 0 16,-21 1-16,21-1 15,-22 22-15,1-1 0,21 22 0,-21-1 16,0-20-16,0 21 0,0-1 15,-1 1-15,1-22 0,0 22 0,0-21 16,0-1-16,21 1 0,0-1 0,0 1 16,0-1-16,0-21 0,0 1 15,0-1-15,0-21 0,21 0 0,0 1 16,21-1-16,-20-21 0,-1 0 16,21 0-16,0 0 0,1-43 0,-1 22 15,22 0-15,-22-21 0,0-1 0,1 1 16,-1 0-16,0-1 15,1 1-15,-22 0 0,0-1 0,0 22 16,0-21-16,-21 21 0,0 0 16,0-1-16,-21 22 15,0 22-15,0-22 16,21 21-16,0 0 0,-21 0 16,-1 0-16,22 0 0,0 22 0,0-22 15,0 0-15,0 0 0,0 0 16,0 1-16,22-1 0,-22 0 15,21-21-15,0 0 0,0 0 16,0 0-16,0 0 16,1 0-16,-1-21 0,0 0 0,0-1 15,0 1-15</inkml:trace>
  <inkml:trace contextRef="#ctx0" brushRef="#br0" timeOffset="1000.47">7387 1905 0,'0'0'15,"0"-21"-15,-21 21 32,0 0-1,0 0-15,-1 0-16,1 0 0,0 0 0,-21 0 15</inkml:trace>
  <inkml:trace contextRef="#ctx0" brushRef="#br0" timeOffset="1119.4">6308 2096 0,'0'0'0,"-43"21"0,1 21 31,63-42-31,0 0 0,22 0 16,-22 0-16</inkml:trace>
  <inkml:trace contextRef="#ctx0" brushRef="#br0" timeOffset="1170.36">7070 2011 0,'105'0'0</inkml:trace>
  <inkml:trace contextRef="#ctx0" brushRef="#br0" timeOffset="1860.98">7768 2096 0,'-42'21'31,"21"-21"-31,21 21 0,0 0 16,0 0-16,-22 0 0,22 1 0,-21-1 16,21 21-16,0-21 0,0 0 15,-21 22-15,0-22 0,21 0 0,0 0 16,-21 0-16,21 1 0,-21-1 15,21 0-15,0-42 32,21 0-32,0-1 15,0 1-15,0 0 0,0-21 0,1 21 16,-1-1-16,0-20 16,0 21-16,0-21 0,0 20 0,1 1 15,20 0-15,-21 0 0,21 0 0,-20 21 16,-1 0-16,21 0 0,-21 0 15,22 0-15,-22 21 0,0 0 0,0 0 16,-21 0-16,0 1 0,21-1 16,-21 0-16,0 0 0,0 21 0,0-20 15,0-1-15,0 0 0,0 0 0,0 0 16,-21 0 0,21-42 15,0 0-31,0 0 15,0 0-15,0 0 0,21-1 0,0-20 16,1 21-16,-1-21 0,21-1 16,-21 1-16,22 21 0,-22 0 0,0-22 15,21 22-15,-21 21 0,22 0 16,-22 0-16,0 0 0,21 0 0,-20 21 16,-1 0-16,0 1 0,-21-1 0,0 0 15,0 0-15,0 21 0,0-20 16,0-1-16,0 0 0,-21 21 0,21-21 15,-21 1-15,-1-1 0,22 0 16,-21 0-16,21 0 0,0 0 16,21-21-1,1 0-15,-1 0 16,0 0-16,21 0 0,-21 0 0,1-21 16</inkml:trace>
  <inkml:trace contextRef="#ctx0" brushRef="#br0" timeOffset="2255.76">9250 2117 0,'0'0'0,"21"-43"0,-21 22 16,21 0-16,-21 0 0,0 0 15,0 0-15,-21-1 0,0 22 16,0 0-16,-1 0 0,-20 0 16,21 0-16,0 22 0,-22-22 0,22 21 15,0 0-15,-21 21 0,21-21 16,-1 22-16,1-1 0,0 0 0,0-20 15,0-1-15,21 21 0,0-21 16,0 0-16,0 1 0,0-1 0,21 0 16,-21 0-16,21 0 0,21-21 0,-20 0 15,-1 0-15,0 0 0,21 0 16,-21 0-16,1 0 0,20-21 0,-21 0 16,0 0-16,0 0 0,1-1 15,-1 1-15,0-21 0,-21 21 0,21-22 16,-21 1-16,21 21 0,-21-21 15,0 20-15,21 1 0,-21 0 16,22 0-16,-22 42 16,0 0-1,0 0-15,0 1 16,0-1-16,0 0 0,0 0 0,21 0 16,-21 22-16,0-1 0,0 0 0</inkml:trace>
  <inkml:trace contextRef="#ctx0" brushRef="#br0" timeOffset="2344.71">9842 2138 0,'43'-85'16</inkml:trace>
  <inkml:trace contextRef="#ctx0" brushRef="#br0" timeOffset="2507.61">10139 1037 0,'0'0'0,"0"-21"0,-21 21 16,-1 21-16,1-21 15,0 43-15,21-22 0,-21 21 0,0 0 16,0 22-16,-1-22 0,1 22 16,21-22-16,-21 22 0,21-1 15,-42-21-15</inkml:trace>
  <inkml:trace contextRef="#ctx0" brushRef="#br0" timeOffset="3623.63">9842 2053 0,'0'106'31,"0"-85"-31,0 0 0,0 1 16,0 20-16,0-21 0,22 0 0,-1 0 15,0 1-15,0-22 16,21 0-16,-20 0 0,-1 0 16,0 0-16,21-22 0,-21 1 15,1 0-15,20 0 0,-21-21 16,0 20-16,0-20 0,22 0 0,-22 21 15,-21-22-15,21 1 0,0 21 0,-21 0 16,21-22-16,-21 22 0,0 0 16,0 42 15,0 0-31,0 22 0,0-22 16,0 0-16,0 21 0,-21-21 0,21 22 15,0-22-15,0 21 0,0-21 16,0 1-16,0-1 0,0 0 0,0 0 15,0 0-15,21 0 0,1 1 16,-1-22-16,0 0 0,0 21 0,0-21 16,0 0-16,1 0 0,-1 0 0,0-21 15,0 21-15,0-22 0,0 1 16,1 0-16,-1 0 0,0 0 16,0 0-16,21-22 0,-20 22 0,-1 0 15,-21-21-15,21 20 0,0 1 16,0 21-16,-21-21 0,0 0 0,0 42 47,-21 0-47,0 0 0,0 1 15,21-1-15,0 0 16,0 0-16,0 0 16,0 0-16,0 1 0,0-1 15,21-21-15,0 0 16,-21 21-16,21-21 0,0 0 15,1 0-15,-1 0 0,0 0 16,0 0-16,-21-21 0,21 0 16,-21-1-16,0 1 15,0 0-15,0-21 0,0 21 0,0-1 16,0 1-16,-21 0 0,0 0 16,0 21-16,0-21 0,-1 21 0,1 0 15,0 0-15,0 0 0,0-21 16,21-1-1,0 1 1,21 0-16,0 21 16,0-21-16,22 21 0,-22-21 0,21 0 15,0 21-15,1 0 0,-22 0 0,21 0 16,1 0-16,-1 0 0,-21 0 16,0 21-16,22-21 0,-22 21 0,0 0 15,-21 0-15,0 0 0,21 1 16,-21 20-16,0-21 0,0 0 0,0 22 15,0-22-15,0 0 0,0 0 0,-21 0 16,21 0-16,-21 1 16,21-1-16,0 0 0,0 0 0,-21-21 15,21 21-15,-22-21 16,22-21 15,0 0-31,0 0 0,0 0 0,0-22 16,0 22-16,22-21 0,-1 21 15,0-22-15,0 1 0,21 0 0,-20-1 16,-1 1-16,21 0 0,-21-1 0,0 22 16,22 0-16,-22 0 15,0 0-15,0 21 0,0 0 0,1 0 0,-1 21 16,0 0-16,0 21 16,0-21-16,-21 22 0,0-22 0,0 21 15,0 1-15,0-22 0,0 21 0,0 0 16,0-20-16,-21 20 0,0-21 15,21 21-15,0-20 0,-21-1 0,21 0 16,-21 0-16,-1 0 0,1 0 0,21 1 16,-21-22-1,0 0-15,21-22 16,-21 1-16,0 0 0,-1 0 16,22 0-16,-21-22 0</inkml:trace>
  <inkml:trace contextRef="#ctx0" brushRef="#br0" timeOffset="3819.78">11366 1355 0,'0'0'0,"-21"-21"0,0 21 0,-21-22 0,21 1 16,-1 21-16,1-21 0,0 0 16,0 21-16,21 21 46,0 0-46,0 0 0,0 1 16,-21-1 0,-22-21-16</inkml:trace>
  <inkml:trace contextRef="#ctx0" brushRef="#br0" timeOffset="4023.91">9546 1757 0,'0'0'0,"-21"21"0,0-21 0,42 0 32,21 0-32,-21 0 15,22-21-15,-1 21 0,22-21 16,-22 21-16,21 0 0,-20 0 0,20-21 16,-20 21-16,-1 0 0,0 0 15,1 0-15,-22 0 0,0 0 16</inkml:trace>
  <inkml:trace contextRef="#ctx0" brushRef="#br0" timeOffset="4271.77">9885 1799 0,'0'0'0,"21"0"0,0 0 0,0-21 0,0 21 16,1 0 0,-22 21-16,0 0 0,0 22 15,0-22-15,0 0 0,0 21 16,-22 1-16,1-22 0,0 21 0,21 1 16,0-1-16,-21-21 0,21 21 0,21-20 15,-21-1-15,0 0 0,21 0 16,0 0-16</inkml:trace>
  <inkml:trace contextRef="#ctx0" brushRef="#br0" timeOffset="5179.37">13377 1651 0,'21'-21'0,"-42"42"0,64-63 0,-22-1 15,0 22-15,-21 0 0,0 0 0,21 0 0,-21 0 16,0-1 0,0 1-16,-21 21 31,0 21-31,21 1 15,-21 20-15,21 0 0,-22 1 16,22 20-16,-21 1 0,21-1 16,0 1-16,0-1 0,-21 1 0,0-1 15,21 1-15,-21-22 0,21 0 16,0 1-16,0-1 0,0 0 0,0-21 16,0 1-16,0-1 0,0 0 0,0 0 15,0-42 16,21 21-31,-21-21 0,0 0 16,21-1-16</inkml:trace>
  <inkml:trace contextRef="#ctx0" brushRef="#br0" timeOffset="5544.17">13229 1715 0,'0'0'0,"-21"-22"0,-106-105 31,106 106-31,21-21 0,0 21 0,0-22 0,0 1 16,21 0-16,0-1 16,0 1-16,43 0 0,-22-1 0,43-20 15,-22 21-15,1-1 0,20 22 16,1-21-16,21 42 0,-21 0 0,20 0 16,-20 21-16,0 0 0,-22 0 15,1 22-15,-22-1 0,0-21 0,-20 21 16,-22 1-16,0-1 0,-22 0 15,1 1-15,-21-1 0,-22 0 0,22 1 16,-21-1-16,-1 0 0,1 1 0,-1-1 16,1 0-16,-1 1 0,22-1 15,-1-21-15,1 22 0,0-22 0,21 0 16,-1 0-16,1 0 16,21 0-16,-21-21 0,42 0 15,0-21 1,1 21-16,-1-42 0,21 21 15,-21 0-15,22-22 0,-22 1 0</inkml:trace>
  <inkml:trace contextRef="#ctx0" brushRef="#br0" timeOffset="5808.01">14309 1249 0,'0'0'0,"42"-42"0,0-1 0,1 1 16,-22 21-16,21-22 0,-21 22 0,0 0 15,1 0-15,-1 21 0,-21 42 31,0-21-31,0 22 0,0 20 16,0-20-16,0 20 0,-21 1 0,-1-1 16,1 22-16,0-22 0,21 22 0,-21 0 15,0-1-15,0-20 0,-1 20 16,1-20-16,0-1 0,0 1 0,21-22 16,0 1-16,0-1 0,0-21 15,0 21-15,0-20 0,0-1 0,21-21 16,0 0-16,0 0 0,1 0 15,-1-21-15,21-1 0,-21 1 16,22 0-16,-22 0 0</inkml:trace>
  <inkml:trace contextRef="#ctx0" brushRef="#br0" timeOffset="6739.51">15219 1947 0,'0'0'0,"21"0"0,0 0 16,0-21-16,0 21 0,1 0 15,-1-21-15,-21 0 0,21 0 16,-21 0-16,0-1 16,0 1-16,0 0 0,0 0 0,-21 0 15,0 21-15,-1 0 0,-20-21 16,21 21-16,-21 0 0,-1 0 16,1 21-16,-22 0 0,22 0 0,0 0 15,-1 22-15,1-1 0,0-21 16,21 21-16,-22-20 0,22 20 0,-21 0 15,42-21-15,-21 1 0,21-1 16,-22 0-16,22 0 0,0 0 16,22-21-16,-1 0 0,21 0 15,-21 0-15,22 0 0,-22 0 16,21 0-16,0 0 0,1-21 0,-1 0 16,0 0-16,1 0 0,-22-1 0,21-20 15,1 21-15,-22 0 0,21-22 16,-21 1-16,0 21 0,1 0 0,-22-22 15,0 22 1,0 42 0,0 1-16,0-1 0,-22 21 0,1-21 15,0 22-15,0-1 0,0-21 16,21 21-16,0-20 0,0-1 0,0 21 16,0-21-16,0 0 0,21 1 15,0-22-15,0 0 0,22 0 16,-1 0-16,0 0 0,1 0 0,-1 0 15,0 0-15,22 0 0,-22-22 0,0 1 16,22 0-16,-22 0 0,1 0 16,-1 0-16,0-22 0,1 22 15,-22-21-15,0 21 0,0-22 16,-21 22-16,21-21 0,-21 21 0,-21 21 31,0 21-31,0 21 0,0-21 16,21 22-16,-22-22 0,1 21 0,0 0 15,21-20-15,0 20 0,-21-21 16,21 21-16,-21-20 0,21-1 0,0 0 16,0 0-16,0 0 15,0-42 1,21 0-16,-21 0 16,0 0-16,0-1 0,21-20 15,0 21-15,-21-21 0,21-1 16,-21 1-16,22 0 0,-1-1 0,0 1 15,0-22-15,21 22 0,1 0 16,-22-1-16,21 1 0,1 21 0,-1-21 16,0 20-16,1 22 0,-1 0 0,0 0 15,1 0-15,-1 22 0,0-1 16,1 21-16,-22-21 0,21 22 0,-21-1 16,0 0-16,1 22 15,-1-22-15,-21 0 0,0 1 0,0-1 0,0 0 16,0 1-16,-21-1 0,-1-21 15,1 22-15,0-22 0,0 0 16,21 0-16,-21 0 0,0 0 0,-1-21 16,1 0-16,21 22 0,-21-22 15,0 0-15,0 0 16,0-22-16,-1 22 0,1-21 16,0 0-16</inkml:trace>
  <inkml:trace contextRef="#ctx0" brushRef="#br0" timeOffset="7533.08">6921 3302 0,'0'0'0,"-63"-21"0,-22 21 0,22-21 15,-22 0-15,22-1 0,-1 1 0,1 21 16,-1-21-16,22 0 0,-1 0 16,1 21-16,0-21 0,-1-1 0,22 22 15,-21 0-15,0 0 0,20 0 16,-20 0-16,21 0 0,-21 0 15,20 0-15,-20 0 0,21 0 0,0 0 16,0 0-16,63 0 16,-21 0-1,21 0-15,1 0 0,20 0 0,1 0 16,-1 0-16,22 0 0,0-21 16,-1 21-16,22 0 0,0 0 0,21 0 15,0 0-15,0-21 0,21 21 16,0 0-16,22-21 0,-1 21 0,21-21 15,1 0-15,42 21 0,0-22 0,-1 22 16,44-21-16,-1 0 0,0 21 16,21-21-16,1 21 0,-1-21 15,0 21-15,22 0 0,-22-21 0,0 21 16,1 0-16,20-22 0,-20 1 16,-22 21-16,21-21 0,0 21 0,-20-21 15,-1 21-15,-21 0 0,21 0 16,-42-21-16,21 21 0,-43 0 0,1 0 15,-43 0-15,22 0 0,-43 0 16,0 0-16,-42 0 0,0 21 0,0-21 16,-43 0-16,1 0 0,-22 21 0,0-21 15,-20 0-15,-1 0 0,0 0 16,-21 21-16,-21-21 31,-22 0-15,22 0-16,-21 0 0,0 0 0,-22 0 15</inkml:trace>
  <inkml:trace contextRef="#ctx0" brushRef="#br0" timeOffset="13936.13">5101 5017 0,'-21'0'32,"0"0"-1,0 0-31,-1 0 0,1 0 15,0 0-15,0 0 16,0 0-16,0 21 0,-1-21 0,1 0 16,0 0-1,21 21-15,21-21 32,0 0-32,1 0 15,-1 0-15,21 0 0,-21 0 0,22 0 16,-1 0-16,21 0 0,1 0 0,-1 0 15,1 0-15,21 0 0,20 0 16,-20-21-16,21 21 0,0-21 16,-22 21-16,22 0 0,-21-22 0,0 22 15,-1 0-15,1 0 0,-22-21 16,1 21-16,-22 0 0,1 0 0,-1-21 16,-21 21-16,0 0 0,0 0 0,1 0 15,-22-21 32</inkml:trace>
  <inkml:trace contextRef="#ctx0" brushRef="#br0" timeOffset="13964.11">6710 4911 0,'0'0'15,"0"-21"-15</inkml:trace>
  <inkml:trace contextRef="#ctx0" brushRef="#br0" timeOffset="13998.11">6710 4826 0</inkml:trace>
  <inkml:trace contextRef="#ctx0" brushRef="#br0" timeOffset="14175.99">6540 4593 0,'0'0'0,"-42"-21"16</inkml:trace>
  <inkml:trace contextRef="#ctx0" brushRef="#br0" timeOffset="14587.75">6456 4572 0,'0'0'15,"0"21"17,0 0-32,0 1 0,21-1 15,0-21-15,-21 21 0,21-21 16,0 21-16,22 0 0,-22-21 15,0 21-15,21-21 0,1 22 0,-22-22 16,21 0-16,1 21 0,-1-21 0,-21 21 16,21-21-16,-20 0 15,20 0-15,-21 0 0,0 0 0,0 0 16,-21 21-16,22-21 0,-22 21 31,-22-21-31,1 21 0,0-21 0,0 22 16,0-1-16,-22-21 0,22 21 0,-21 0 15,0 0-15,-1 0 0,1 22 16,0-22-16,-1 0 0,1 21 0,0-20 16,-1 20-16,22-21 0,-21 21 0,-1-20 15,22-1-15,-21 21 0,21-21 16,0 0-16,-22 1 0,22-1 0,0 0 16,21 0-16,-21-21 15,0 0-15,21-21 31,21 0-15,0 21-16,0 0 16,-21-21-16,21 21 15,-21-22-15</inkml:trace>
  <inkml:trace contextRef="#ctx0" brushRef="#br0" timeOffset="16604.28">8149 4424 0,'0'0'0,"0"-21"0,0 0 0,0-1 0,0 1 16,0 0-16,0 0 16,0 0-16,-21 21 31,0 21-31,0 0 15,-1-21-15,-20 21 0,21 0 0,0-21 16,0 22-16,21-1 16,0 0-16,21-21 15,21 21-15,-21-21 0,22 0 16,-1 0-16,0 0 0,1 0 16,-1 0-16,0 0 0,1 0 0,20 0 15,-21 0-15,1 0 0,-1 0 16,22-21-16,-22 21 0,0 0 0,-21 0 15,22 0-15,-22 0 0,0-21 0,0 21 16,-21-21-16,-21 21 16,0 0-1,0 0-15,-22 0 0,22 0 16,-21 0-16,21 0 0</inkml:trace>
  <inkml:trace contextRef="#ctx0" brushRef="#br0" timeOffset="16868.13">8467 4360 0,'0'0'0,"-22"0"31,1 0-31,0 0 16,21 22-1,-21-1-15,21 0 16,0 0-16,-21 0 0,21 22 0,0-22 16,0 21-16,-21 0 0,21 1 0,-22 20 15,1-20-15,21 20 0,0-21 16,0 22-16,-21-22 0,21 1 0,0-1 15,0 0-15,0 1 0,0-22 16,0 21-16,0-21 0,0 0 16,0 1-16,21-22 31,0 0-31,1-22 16,-1 1-16,0 0 0</inkml:trace>
  <inkml:trace contextRef="#ctx0" brushRef="#br0" timeOffset="17283.89">8932 4699 0,'0'0'0,"0"-21"0,21 21 0,1 0 15,-22 21 1,0 0 0,-22 22-16,1-22 0,0 0 15,0 21-15,0-21 0,0 22 0,21-1 16,-22 0-16,1-20 0,0 20 0,0 0 15,21-21-15,0 1 0,0 20 16,0-21-16,0 0 0,0 0 0,21 1 16,0-22-16,0 0 0,1 0 15,20 0-15,-21 0 0,21 0 16,-20 0-16,20 0 0,-21-22 0,21 1 16,-20 0-16,-1 21 0,21-42 15,-42 21-15,21-1 0,-21 1 0,21-21 16,-21 21-16,0-22 0,0 22 15,0-21-15,-21 0 0,0 20 0,-21 1 16,21 0-16,-22 0 0,1 0 16,21 21-16,0 0 0,-22 0 0,22 0 15,0 0-15,0 0 0,21 21 16,21-21 0,0 0-16,0 0 0,22 0 15,-22 0-15,21 0 0,0 0 16,-20-21-16,20 0 0,0 21 0,-21-22 15</inkml:trace>
  <inkml:trace contextRef="#ctx0" brushRef="#br0" timeOffset="17639.68">9398 4699 0,'0'0'0,"42"-21"16,-21 21-16,1 0 0,-1 0 0,0 0 15,-21 21 1,0 0 0,-21 22-16,0-22 0,21 0 15,-22 21-15,1 1 0,21-22 0,-21 21 16,0-21-16,21 22 0,-21-22 15,21 21-15,0-21 0,0 0 0,0 1 16,0-1-16,0 0 0,0 0 16,21-21-16,0 0 0,0 0 15,22 0-15,-22 0 0,0 0 0,21 0 16,-21-21-16,22 0 0,-22 0 16,0-1-16,0 1 0,0 0 15,-21 0-15,22-21 0,-22-1 0,0 22 16,0-21-16,-22-1 0,1 1 0,0 0 15,-21 21-15,21-1 0,-1 1 16,-20 0-16,21 21 0,0 0 0,0 0 16,-1 0-16,1 0 0,0 0 0,0 0 15,21 21-15,0 0 16,0 1 0,21-22-16,21 0 0,-20 0 15,-1 0-15,21 0 0,0 0 16</inkml:trace>
  <inkml:trace contextRef="#ctx0" brushRef="#br0" timeOffset="17727.64">10287 4382 0,'0'-43'0,"0"86"0,0-107 0,0 43 16,0-21-16</inkml:trace>
  <inkml:trace contextRef="#ctx0" brushRef="#br0" timeOffset="17912.68">10308 4191 0,'0'0'15,"0"21"-15,0 0 0,0 1 0,0-1 16,0 21-16,-21-21 0,21 22 0,-21 20 15,0-21-15,21 1 0,-22 20 0,1-20 16,0 20-16,0-21 0,0 1 16,21 20-16,-21-20 0,-1-1 0,22 0 15,0-21-15,-21 22 0,21-22 16,0 0-16,0 0 0,0 0 16,0 1-16,21-22 15,1 0-15,-1-22 16,0 1-16,21 21 0,-21-21 15,1 0-15</inkml:trace>
  <inkml:trace contextRef="#ctx0" brushRef="#br0" timeOffset="17987.64">10710 4763 0,'0'0'0</inkml:trace>
  <inkml:trace contextRef="#ctx0" brushRef="#br0" timeOffset="18296.46">10435 4932 0,'0'42'16,"21"-42"0,0 21-16,1-21 15,-1 0-15,0 0 0,21 0 0,-21 0 0,1 0 16,20 22-16,-21-22 0,21 0 0,-20 21 15,-1-21-15,0 21 16,0-21-16,-21 21 0,0 0 16,0 0-16,-21 1 15,-21-22-15,20 0 0,1 21 16,-21-21-16,21 0 0,-22 21 0,22-21 16,-21 0-16,21 0 0,0 0 0,-1 0 15,1 0-15,0 0 0,0 0 31,0-21-31</inkml:trace>
  <inkml:trace contextRef="#ctx0" brushRef="#br0" timeOffset="19044.34">5228 6350 0,'0'0'0,"-85"0"16,64 0-16,-21 0 0,21 0 15,21 21 1,42 0-16,-21-21 16,22 22-16,20-22 0,1 0 0,20 0 15,22 21-15,-21-21 0,21 21 0,-1-21 16,1 0-16,0 0 0,0 0 16,-21 0-16,20 0 0,-20-21 0,0 0 15,-1 21-15,-20-22 0,-1 22 0,-20 0 16,-22-21-16,21 21 0,-42-21 15,0 0-15,0 0 16,-21 21-16,-21 0 0,21-21 16,-22-1-16,1 22 0,0 0 15,-1-21-15,1 21 0,0 0 0,20-21 16,-20 21-16,21-21 0,0 21 0,42 0 47,0 0-47,0 0 0,22 0 0,-1 0 15,21 0-15,-20 0 0,20 0 16,-20 21-16,-1-21 0,21 21 0,-41 0 16,-1-21-16,0 22 0,-21-1 0,0 21 15,-21-21-15,0 0 16,-22 22-16,1-1 0,0-21 0,-22 22 16,1-22-16,-1 21 0,1-21 0,-1 22 15,22-22-15,-22 21 0,22-21 16,0 0-16,20 1 0,1-1 0,42-21 15</inkml:trace>
  <inkml:trace contextRef="#ctx0" brushRef="#br0" timeOffset="19900.21">8340 5948 0,'0'0'16,"-22"0"-16,22-21 0,-21 0 15,0 21 1,21 21 47,-21 0-48,21 21-15,0-21 0,-21 22 0,21-22 16,-21 21-16,21 1 0,0-1 0,-22 0 15,1 22-15,0-22 0,21 0 16,-21 1-16,0-1 0,0-21 16,-1 22-16,1-22 0,21 21 0,0-21 15,-21-21-15,21 21 0,0-42 32,0 0-32,21 0 15,0 0-15,-21 0 0,22-1 16,-1-20-16,-21 21 0</inkml:trace>
  <inkml:trace contextRef="#ctx0" brushRef="#br0" timeOffset="20700.43">8276 5906 0,'0'0'0,"0"-22"31,0 1 32,21 21-63,-42 0 250,0 0-235,21 21 1,-21 1 0</inkml:trace>
  <inkml:trace contextRef="#ctx0" brushRef="#br0" timeOffset="21304.1">8276 5800 0,'0'0'0,"21"-21"0,-21-1 16,21 22-16,1-21 16,-22 42 46,0 1-62,0-1 16,0 0-16,0 0 15,0 0-15,0 0 16,0 1-16</inkml:trace>
  <inkml:trace contextRef="#ctx0" brushRef="#br0" timeOffset="21528.03">8340 5906 0,'0'0'0,"0"-64"16,0 43-16,0 0 16,0 0-16,0-1 0,0 1 0,0 0 15,-22 21-15,44 0 16,-22 42 0,0-20-16,-22 20 0,1 0 0,0 22 15,0-1-15,21-20 0,-21 20 0,0 1 16,-1-1-16,1 1 0</inkml:trace>
  <inkml:trace contextRef="#ctx0" brushRef="#br0" timeOffset="21603.99">8107 9186 0,'0'-381'0,"0"762"0,0-1164 0,21 423 0,0 43 16,0 63-16,0 42 0</inkml:trace>
  <inkml:trace contextRef="#ctx0" brushRef="#br0" timeOffset="21839.85">8848 5800 0,'0'0'0,"0"-21"16,0-22-1,0 64-15,-22 22 16,1-1-16,0-21 0,21 43 16,-21-22-16,0 0 0,0 1 0,21 20 15,-22-20-15,1-1 0,21 21 0,-21-20 16,21-1-16,-21 0 15,21 1-15,0-1 0,0-21 0,0 0 16,0 22-16,0-22 0,0 0 0,-21-21 31</inkml:trace>
  <inkml:trace contextRef="#ctx0" brushRef="#br0" timeOffset="22784.31">8318 6456 0,'0'0'16,"-42"0"-16,21 0 0,0 0 0,0 0 0,-1 0 15,22-21-15,0 0 16,22 21-16,20 0 16,-21-22-16,21 22 0,1-21 0,-1 0 15,22 0-15,-1 21 16,1-21-16,-1 0 0,1-1 0,-1 1 0,1 0 16,-1 21-16,-21-21 0,1 21 15,-1 0-15,0 0 0,-20 0 16,-22 21-1,0 0-15,0 0 0,0 1 0,-22-1 16,1 0-16,0 21 0,0-21 16,21 22-16,-21-22 0,21 0 0,-21 21 15,21-20-15,0-1 0,0 0 0,0 0 16,0 0-16,21-21 16,0 0-16,21 0 0,-21 0 0,22 0 15,-1 0-15,0 0 0,1 0 0,-1-21 16,0 0-16,1 0 0,-1 0 15,0-22-15,-20 22 0,20 0 16,-21-21-16,0 20 0,-21-20 0,0 21 16,0-21-16,-21 20 0,0 1 0,0 0 15,-22 0-15,22 0 0,-21 21 16,0 0-16,-1 0 0,1 0 0,0 0 16,-1 0-16,1 0 0,21 0 0,-22 0 15,22 21-15,42-21 31,1 0-31,-1 0 0,21 0 16,0 0-16,1 0 0,20-21 16,-20 0-16,20 21 0,1-22 0,-1 22 0,1-21 15,-1 0-15,1 21 0,-1 0 16,1 0-16,-1 0 0,-21 0 16,1 0-16,-22 0 0,21 0 0,-42 21 15,0 0-15,0 1 0,0 20 0,0-21 16,-21 0-16,0 22 0,-21-22 15,20 21-15,1-21 0,0 0 0,0 22 16,0-22-16,21 0 0,0 0 16,0 0-16,21-21 15,0 0-15,0 0 0,22 0 16,-22-21-16,21 0 0,0 0 16,1 0-16,-1 0 0,-21-1 15,22 1-15,-1-21 0,-21 21 0,0 0 16,0-1-16,1 1 0,-1 0 0,0 21 15,-21-21-15,-21 42 32,0 0-32,-1-21 0,1 21 0,0 1 15,21-1-15,0 0 0,-21 0 0,21 0 16,0 0-16,0 1 0,0-1 16,0 0-16,21-21 0,0 0 15,0 0-15,1 0 0,20 0 16,-21 0-16,21 0 0,-20 0 15,20 0-15,0 0 0,-21-21 0,22 0 16,-22 21-16,0-22 0,0 1 0,0 0 16,-21 0-16,0-21 0,0 20 15,0 1-15,-21 0 0,0 0 0,0 0 16,0 21-16,0-21 0,-1-1 0,1 22 16,0 0-16,0-21 0,0 21 15,21-21 1,21 21-1</inkml:trace>
  <inkml:trace contextRef="#ctx0" brushRef="#br0" timeOffset="24581.4">11303 5927 0,'0'21'31,"0"0"-31,-21 0 15,0 0-15,21 1 0,0-1 16,-22 21-16,22-21 0,-21 22 0,0-22 16,0 21-16,21-21 0,-21 22 15,0-22-15,21 0 0,0 21 0,-22-21 16,22 1-16,0-1 16,22-42-1,-1-1 1,0 1-16,0 0 0,0 0 0,0 0 15,1-22-15,-1 22 0,0-21 16,0 0-16,0 20 0,0-20 0,1 0 16,-1 21-16,-21-22 0,21 22 0,0 0 15,0 21-15,0 0 0,1 0 16,-1 0-16,0 0 0,-21 21 16,21 0-16,-21 0 0,0 1 0,0-1 15,0 21-15,0-21 0,0 0 16,0 22-16,0-22 0,0 0 15,21 0-15,-21 0 0,21 1 16,-21-1-16,22-21 16,-1 0-16,0 0 15,0 0-15,0-21 16,0-1-16,-21 1 0,22 0 16,-1 0-16,0-21 0,21 20 0,-21 1 15,1-21-15,-1 21 0,0 0 0,0-1 16,0 1-16,0 0 0,1 21 15,-1 0-15,-21 21 16,0 0-16,0 1 0,0-1 16,0 0-16,0 0 0,0 0 15,0 0-15,-21 1 0,21-1 0,-22 0 16,22 0-16,0 0 0,0 0 0,0 1 16,0-1-16,22 0 0,-1-21 15,0 0-15,21 21 0,-21-21 16,22 0-16,-1 0 0,0 0 0,1 0 15,-1-21-15,0 0 0,1 21 0,-1-21 16,0-1-16,1 1 0,-22 0 16,0 0-16,21 0 0,-20-22 0,-22 22 15,0 0-15,0-21 0,0 21 0,0-1 16,0-20-16,0 21 16,-22 21-16,1-21 0,0 21 0,-21 0 15,21 0-15,-22 0 0,22 21 0,-21-21 16,21 21-16,-1 21 0,-20-20 15,21 20-15,0-21 0,0 0 0,-1 22 16,22-22-16,0 0 0,0 0 0,0 0 16,22-21-16,-1 0 15,0 0-15,0 0 0,0 0 0,0 0 16,22 0-16,-22 0 0,0-21 0,21 21 16,-20-21-16,-1 0 0,21 0 0,-21-1 15,0 22-15,1-21 0,-22 0 16,21 0-16,-21 0 0,-21 21 31,21 21-15,-22 0-16,1 0 0,21 0 15,-21 1-15,21-1 0,0 0 0,0 0 16,0 0-16,0 0 16,0 1-16,21-22 0,0 0 0,1 0 15,-1 0-15,21 0 0,-21 0 0,22 0 16,-1-22-16,0 22 0,1-21 15,-22 0-15,21 0 0,0 0 16,-20 0-16,-1-1 0,0 1 0,0 0 0,0 0 16,-21 0-16,0 0 15,0 42 1,-21 0 0,0 0-16,0 0 0,21 0 15,0 1-15,0-1 16,0 0-16,-21-21 0,21 21 0,0 0 15,21-21 17,0 0-32,-21-21 15,21 21-15,0-21 0,0 0 0,1 0 0,-1 21 16,0-22-16,0 1 0,0 0 16,0 0-16,1 0 0,-1 0 15,-21-1-15,21 22 16,-21 22-1,0-1-15,0 0 16,0 0-16,0 0 0,0 0 16,0 1-16,21-22 31,0 0-31,0 0 0,1 0 0,-1 0 16,0 0-16,0 0 0,0 0 15,0 0-15,1 0 0,-1-22 0,-21 1 16,21 0-16,-21 0 0,21 0 0,0 21 15,-21-21-15,0-1 0,21 1 16,1 21-16,-22 21 31,0 1-31,-22-1 16,1 0-16,21 0 0,-21 0 0,21 0 16,0 1-16,0-1 0,0 0 15,21-21-15,0 0 16,1 0-16,20 0 0,0 0 15,-21 0-15,22 0 0,-1-21 0,0 0 16,-20-1-16,20 1 0,-21 0 16,21 0-16,-20 0 0,20 0 0,-21-1 15,0 1-15,0 0 0,1 0 0,-22 0 16,0 42 0,0 0-1,0 0-15,-22 0 0,1 1 0,0 20 16,0-21-16,0 21 0,0 1 15,-22-1-15,43 0 0,-21 1 0,21 20 16,-21 1-16,21-22 0,0 22 0,-21-1 16,21 1-16,0-1 0,0 1 15,0-1-15,-21-21 0,21 1 16,-22-1-16,1 0 0,21 1 0,-21-22 16,0 0-16,0 0 0,0 0 0,-1-21 15,1 0-15,-21 0 0,21 0 16,-22 0-16,1-21 0,0 0 0,-1 21 15,1-42-15,21 21 0,21-22 0,0 1 16,0 0-16,0-22 0,0 22 0,21-43 16,21 22-16,-20-22 0,41 0 15</inkml:trace>
  <inkml:trace contextRef="#ctx0" brushRef="#br0" timeOffset="25371.09">14732 5503 0,'21'-21'0,"-42"42"0,84-84 15,-41 42-15,-1 0 0,0-1 16,0 22-16,0 0 16,-21 22-16,0-1 0,0 21 15,0 0-15,0 1 0,0 20 16,-21 1-16,0-1 0,0 1 0,0-22 16,-1 22-16,1-1 0,0-21 15,21 1-15,0-1 0,-21 0 0,21-20 16,0-1-16,0 0 0,0 0 0,21-21 31,-21-21-31,21 0 16,0 21-16,1-21 0,-1-22 0,0 22 15,0 0-15,21-21 0,-20 20 0,-1 1 16,0-21-16,0 21 0,0 0 16,0-1-16,1 22 15,-1 0-15,-21 22 16,0-1-16,0 0 15,0 0-15,0 0 0,0 0 0,0 1 16,0-1-16,21 0 0,0 0 0,0 0 16,22 0-16,-22-21 15,0 0-15,21 0 0,1 0 16,-1 0-16,-21 0 0,21 0 0,1 0 16,-22 0-16,0-21 0,21 0 15,-20 0-15,-1 0 0,0 0 0,0-1 16,-21-20-16,0 21 0,0 0 0,0 0 15,0-22-15,0 22 0,0 0 16,0 42 15,0 0-15,-21 0-16,21 1 0,0-1 0,0 0 16,0 0-16,0 0 0,21-21 15,0 21-15,-21 1 0,21-22 16,1 0-16,-1 21 0,0-21 15,0 0-15,0 0 16,0 0-16,1 0 0,-1-21 16,-21-1-16,21 1 15,0 0-15,-21 0 0,21-21 0,0 20 16,1 1-16,-1-21 0,0 21 0,-21 0 16,21-1-16,0 22 15,-21 22-15,0-1 16,0 21-16,0-21 0,0 0 15,0 22-15,0-22 0,0 0 16,0 0-16,0 22 0,0-22 16,0 0-16,-21-21 0,21 21 0,0 0 15,0 0-15,-21-21 16,21 22-16,-21-22 16,0 21-16,-22-21 0</inkml:trace>
  <inkml:trace contextRef="#ctx0" brushRef="#br0" timeOffset="26035.71">6244 7662 0,'-42'22'0,"84"-44"0,-127 65 0,43-22 0,21-21 16,0 21-16,21 0 16,21-21-16,0 0 0,0 0 15,43 0-15,-22 0 0,22 0 0,20 0 16,1 0-16,0 0 0,20 0 0,1 0 15,-21 0-15,21-21 0,-22 21 16,22-21-16,-21 0 0,0 21 0,-1-21 16,-20-1-16,-1 1 0,-20 21 15,-1-21-15,-21 0 0,0 21 0,-21-21 16,-21 0-16,0 21 16,-21 0-16,-1-22 0,22 22 0,-42 0 15,20 0-15,1-21 0,0 21 0,20 0 16,1-21-16,0 21 0,42 0 31,0 0-31,1 0 0,20 0 0,0 21 16,1 0-16,-1 1 0,0 20 15,1-21-15,-1 21 0,-21-20 16,0 20-16,-21 0 0,0 1 0,0-1 0,-21-21 16,0 21-16,-21 1 15,20-1-15,-20-21 0,0 22 0,21-22 16,-22 0-16,22-21 0,0 0 0</inkml:trace>
  <inkml:trace contextRef="#ctx0" brushRef="#br0" timeOffset="26471.46">8636 7049 0,'0'0'15,"0"-22"-15,-21 22 16,0 22 0,21-1-16,-22 21 0,22 0 0,-21 1 15,0 20-15,21 1 0,-21 20 16,0-20-16,0 21 0,21-43 0,0 21 16,-43 22-16,1-43 0,0 22 0,-1-22 15,1 22-15,21-1 0,21-20 16,-21-1-16,21 0 0,-22-21 0,22 22 15,0-22-15,0 0 0,22-21 16,-1 0 0,0-21-16,0 0 0,0 0 15,0-22-15,1 1 0,20 0 16,0-1-16</inkml:trace>
  <inkml:trace contextRef="#ctx0" brushRef="#br0" timeOffset="26692.34">8911 7303 0,'0'0'0,"21"-64"0,0 43 0,1 0 15,-1 0-15,-21-1 0,21 22 0,-21 22 16,0 20-16,0-21 16,0 21-16,0 22 0,0-22 0,0 22 15,0-1-15,-21-20 0,0 20 0,-1 1 16,22-22-16,0 0 0,-21 1 16,21-1-16,-21 0 0,21-21 0,0 22 15,0-22-15,0 0 0,0 0 16,21 0-16,0-21 15,1 0-15,-22-21 16,0 0-16,0 0 0,-43 0 16</inkml:trace>
  <inkml:trace contextRef="#ctx0" brushRef="#br0" timeOffset="27168.06">8530 7832 0,'-42'0'16,"84"0"-16,-127 0 0,43 0 0,21 0 0,0 0 15,0 0-15,42 0 16,0-21-16,21 21 15,-21-22-15,43 22 0,-22-21 0,22 21 16,-1-21-16,22 0 0,0 0 16,-22 21-16,22-21 0,-22-1 15,22 22-15,-43 0 0,22 0 0,-22 0 16,0 0-16,-20 0 0,-1 22 0,-21-1 16,0 0-16,0 0 0,0 0 0,0 22 15,-21-22-15,-1 0 0,22 21 16,-21-21-16,0 1 0,21 20 0,-21-21 15,21 0-15,0 0 0,0 1 0,0-1 16,21-21 0,0 0-16,0 0 0,22 0 0,-22 0 15,21 0-15,1-21 0,-1-1 0,0 1 16,1 0-16,-1-21 0,0 21 16,1-22-16,-22 1 0,0 0 15,-21-1-15,0 22 0,0-21 0,0-1 16,-42 1-16,20 21 0,-20 0 0,0 0 15,-1 21-15,1 0 0,0 0 0,-1 0 16,1 0-16,0 21 0,21 0 16,-22 0-16,22 0 0,0-21 0,21 21 15,0 1-15,0-1 0,0 0 0,0 0 16,42-21-16,-21 0 0,1 21 16,20-21-16,0 0 0,1 0 0,20 0 15,-21 0-15,22-21 0,-22 21 0,22-21 16,-22 0-16,22 21 0,-22-21 15,21-1-15,-20 1 0</inkml:trace>
  <inkml:trace contextRef="#ctx0" brushRef="#br0" timeOffset="27555.84">10096 7599 0,'22'0'0,"-1"-21"16,0 21-16,-85 21 0,128-21 15,-85 21 1,0 0-16,-1 22 0,22-22 0,-21 0 16,21 21-16,-21-21 0,21 1 0,-21-1 15,21 0-15,0 0 0,0 0 16,21-21-16,0 0 15,0 0-15,1 0 0,-1 0 0,21-21 16,-21 21-16,0-21 0,22 0 0,-22 0 16,0-1-16,0 1 0,0 0 15,1 0-15,-1 0 0,0 0 16,0-1-16,-21 1 0,0 42 31,0 1-31,0-1 0,0 0 16,0 0-16,0 0 0,0 0 15,21 1-15,0-22 0,-21 21 0,22-21 16,-1 0-16,21 0 0,-21 0 0,22 0 16,-1 0-16,0 0 0,-21 0 0,22 0 15,-1 0-15,-21-21 0,22-1 16,-22 1-16,-21 0 16,0 0-16,0 0 0,0 0 0,0-1 15,-21 1-15,-1 0 0,1 0 0,21 0 16,-21 0-16,0 21 0,0-22 15,0 1-15,21 0 16</inkml:trace>
  <inkml:trace contextRef="#ctx0" brushRef="#br0" timeOffset="29231.94">12573 7578 0,'0'0'0,"-85"21"31,85-42-15,0 0-1,0-1-15,21 1 16,-21 0-16,0 0 0,0 0 0,0 0 15,0-1-15,0 1 0,0 0 0,-21 21 16,0-21-16,0 21 0,0 0 16,0 0-16,-1 0 0,-20 21 15,0 0-15,-1 0 0,1 22 0,-21-22 16,20 21-16,-20 1 0,20-1 0,1 0 16,0-21-16,-1 22 0,22-22 15,0 21-15,21-21 0,0 1 0,0-1 16,0 0-16,21 0 0,0-21 0,1 0 15,20 0-15,0 0 0,1 0 16,-1 0-16,0 0 0,22-21 0,-22 0 16,0 0-16,22-1 0,-22-20 0,1 21 15,-1-21-15,0-1 0,1 1 0,-22-22 16,21 1-16,-21-1 16,0 1-16,-21-1 0,0 22 0,22-21 15,-22 20-15,0 1 0,0 0 0,0 20 16,0 1-16,0 0 0,0 42 15,-22 0-15,22 22 16,-21-22-16,0 21 0,0 22 0,21-22 16,-21 0-16,0 22 0,21-1 15,0-20-15,0-1 0,0 0 0,0 22 16,0-43-16,0 21 0,0 1 0,21-22 16,0 0-16,21 0 0,1 0 0,-1 1 15,0-22-15,1 0 16,20 0-16,-21 0 0,22 0 0,-1 0 15,1-22-15,-22 22 0,22-21 0,-22 0 16,0 0-16,1 0 0,-1-22 16,-21 22-16,0-21 0,-21 0 0,0 20 15,0-20-15,0 21 0,0 0 0,0 0 16,0-1-16,-21 22 0,0 0 0,-21 0 16,21 22-16,-22-1 0,1 0 15,0 0-15,20 0 0,-20 22 0,0-1 16,-1-21-16,1 21 0,21-20 0,-21 20 15,42-21-15,0 0 16,0 0-16,0 1 0,0-1 0,0 0 16,42-21-16,-21 0 0,21 0 0,-20 0 15,210-42 17,-189 20-32,-1-20 0,-21 21 0,0 0 15,1 0-15,-1-22 0,-21 22 0,0 0 16,0-21-16,21 20 0,-21 1 15,0 42 1,0 1-16,-21 20 16,21-21-16,-21 0 0,21 0 15,0 1-15,0-1 16,0 0-16,0 0 0,0 0 0,21 0 16,0-21-16,0 0 0,21 0 15,-20 0-15,20 0 0,0 0 0,1 0 16,-1 0-16,0-21 0,1 0 15,-1 0-15,0 0 0,-21 0 0,22-1 16,-22 1-16,21 0 0,-21 0 0,-21 0 16,0 0-16,22-1 0,-22 1 15,-22 21 1,22 21 0,-21 1-16,21-1 0,-21-21 15,21 21-15,0 0 0,0 0 16,0 0-16,0 1 0,0-1 0,0 0 15,21-21-15,0 0 0,1 0 16,-1 0-16,21 0 0,-21 0 16,22 0-16,-1 0 0,0-21 0,1 0 15,-1-1-15,0 22 0,1-21 0,-22 0 16,21-21-16,-21 21 0,-21-1 16,21 1-16,-21 0 0,22 0 0,-22 0 15,0 0-15,0 42 16,0 0-1,0 0-15,0 0 16,0 0-16,-22 22 0,1-1 0,0 0 16,21 1-16,0-1 0,-21 0 0,21 22 15,0-1-15,-21 1 0,21-22 0,0 22 16,0-1-16,-21 1 0,21-22 16,-22 22-16,22-1 0,0-21 0,0 22 15,0-22-15,0 1 0,0-1 0,0 0 16,0 1-16,0-22 0,0 0 0,0 0 15,0 0-15,-21-21 16,0 0-16,0-21 0,0 0 16,21 0-16,-21 0 0,-1-22 0,22 1 15,0 0-15,0-1 0,0-20 0,0-1 16,22 1-16,-1-22 16,21 0-16,0 1 0,1-1 0,-1 0 15,22 1-15,-22-22 0,21 21 0,-20 22 16,20-1-16,-20 1 0,-1-1 0,0 43 15,1-21-15,-1 21 0,-21-1 16,0 22-16,-21 22 16,0-1-16,-42 0 0,21 0 15,0 0-15,-22 0 0,22 1 16,0-1-16,0 0 0,0 21 0,-1-21 16,22 1-16,0-1 0,0 0 0,0 0 15,0 0-15,22-21 0,-1 21 16,0 1-16,0-1 0,0-21 15,0 21-15,1-21 0,-1 21 0,0-21 16,-21 21-16,0 0 16,0 1-1,-21-22-15,0 0 0,-1 0 16,1 21-16,-21-21 0,0 21 0</inkml:trace>
  <inkml:trace contextRef="#ctx0" brushRef="#br0" timeOffset="29895.63">5948 9567 0,'0'0'0,"-21"0"0,-22 0 0,22 0 16,-21 0-16,-1 0 0,22 0 15,-21 22-15,21-1 0,0-21 0,-1 21 16,22 0-16,0 0 0,22 0 16,20-21-16,0 0 0,1 22 15,20-22-15,22 0 0,-22 0 0,22 0 16,21 0-16,-22 0 0,22 0 0,0 0 16,21-22-16,-21 22 0,21-21 0,-21 21 15,0-21-15,-1 21 0,-20-21 16,0 0-16,-22 21 0,1-21 0,-1-1 15,-42 22-15,22-21 0,-43 0 16,0 0-16,0 0 0,-21 0 16,-1 21-16,-20-22 0,21 22 15,-21 0-15,-1-21 0,1 21 0,0 0 16,20 0-16,-20 0 0,21-21 0,0 21 16,42 0 15,0 0-31,21 0 0,-20 0 0,20 0 15,0 0-15,-21 0 0,22 21 16,-1 0-16,-21 1 0,0-1 16,1 0-16,-22 0 0,0 21 0,0-20 15,-22 20-15,1 0 0,-21-21 0,21 22 16,-22-22-16,-20 21 0,21-21 16,-1 1-16,1 20 0,21-21 0,-22-21 15,22 21-15,0-21 0</inkml:trace>
  <inkml:trace contextRef="#ctx0" brushRef="#br0" timeOffset="31412.04">9038 9123 0,'0'0'0,"0"21"15,0 0-15,21-21 31,22 0-31,-22 0 0,0 0 16,21 0-16,-21-21 0,22 0 16,-1 21-16,-21-21 0,0 0 0,22-1 15,-22 1-15,0 0 0,-21 0 0,0 0 16,0 0-16,0-22 0,-21 22 16,0 0-16,0 21 0,-22-21 0,1 21 15,0 0-15,-22 0 0,22 0 0,-22 21 16,22 0-16,-22 0 0,22 0 15,0 22-15,-1-22 0,22 21 0,0-21 16,21 22-16,0-22 0,0 0 16,0 21-16,0-20 0,21-1 15,0 0-15,22-21 0,-22 21 0,21-21 16,1 0-16,-22 21 0,21-21 0,0 0 16,1 0-16,-22 0 0,21 0 15,-21 0-15,1 0 0,-22-21 16,-22 21-16,-20 0 15,21 0-15,-43 0 0,22 0 16,0 0-16,-22 21 0,22-21 0,-22 21 16,22 22-16,0-22 0,-1 0 0,1 21 15,0-20-15,21 20 0,-1 0 0,22-21 16,0 22-16,0-22 16,0 0-16,0 0 0,22 0 0,20 1 15,0-22-15,1 0 0,-1 0 0,21 0 16,-20 0-16,20-22 0,1 1 15,-1 0-15,1 0 0,-1 0 0,1-22 16,-1 22-16,1 0 0,-22-21 0,22 21 16,-22-22-16,0 22 0,1-21 15,-1 21-15,-21-1 0,0 1 0,0 0 16,-21 0-16,-21 42 31,0 0-15,21 0-16,-21 1 0,0-1 0,21 21 15,-21-21-15,-1 0 0,22 22 0,-21-22 16,21 21-16,0-21 0,0 1 16,0-1-16,0 0 0,0 0 0,0 0 15,21-21 1,1 0-16,-1-21 16,0 0-16,0 0 0,0 0 15,22-1-15,-22-20 0,0 21 0,0-21 16,0 20-16,0-20 0,1 21 0,-1 0 15,0 0-15,0-1 0,0 1 16,0 21-16,1 0 0,-1 0 16,0 0-1,-21 21-15,0 1 0,0-1 0,0 0 16,0 0-16,0 0 16,0 0-16,0 1 0,0-1 15,0 0-15,21-21 0,0 0 16,0 0-16,1-21 15,-1 21-15,0-21 16,-21-1-16,21 22 0,0-21 0,0 0 16,1 0-16,-1 0 0,0 0 15,0-1-15,0 1 0,-21 0 0,21 0 0,-21 0 16,22 21-16,-22 21 31,0 0-31,0 21 16,0-20-16,0-1 0,0 0 0,0 0 15,0 0-15,0 0 0,0 22 16,21-22-16,0-21 0,0 21 0,0 0 16,0 0-16,22-21 0,-22 0 0,21 0 15,-21 0-15,22 0 0,-1 0 16,0 0-16,1-21 0,-1 21 0,0-21 16,1 0-16,-22 0 0,21 0 0,-21-1 15,1-20-15,-1 21 0,0-21 16,-21 20-16,0-20 0,0 21 15,0 0-15,0 0 0,0-1 0,0 1 16,0 0-16,-21 21 16,21 21-1,-21 0-15,-1 1 0,1 20 16,0-21-16,0 21 0,0 1 0,0-1 16,-1 0-16,1 22 0,0-1 15,0-20-15,0 20 0,0 1 0,21-1 0,0 1 16,-22-1-16,22 1 0,0-22 15,0 22-15,0-22 0,0 21 0,0-20 16,0-1-16,0 0 0,0-20 16,0 20-16,0-21 0,0 0 0,0 0 15,0 1-15,0-44 32,0-20-32,22 21 0,-22-21 15,0 20-15,0-20 0,21 0 0,-21-1 16,0-20-16,21 21 0,0-22 0,-21 1 15,0 20-15</inkml:trace>
  <inkml:trace contextRef="#ctx0" brushRef="#br0" timeOffset="31639.91">10880 9440 0,'0'0'0,"21"-42"0,0 0 15,-21-1-15,21 1 0,0 21 0,0-21 16,22 20-16,-22 1 16,21 21-16,1-21 0,-1 21 0,0 0 15,-21 0-15,22 0 0,-1 21 0,-21-21 16,0 21-16,22 22 0,-43-22 0,0 0 15,0 21-15,0-20 0,0 20 16,-21-21-16,-1 21 0,1-20 0,-21 20 16,21-21-16,-43 21 0,22-20 0,0-1 15,-1 0-15,1 0 0,0 0 0,20-21 16,1 0-16,0 0 0,42-21 31,0 0-31,22 0 0,-1 0 0</inkml:trace>
  <inkml:trace contextRef="#ctx0" brushRef="#br0" timeOffset="31891.77">11811 8848 0,'0'0'0,"0"-21"0,-21 42 31,21 0-31,-21 0 0,-1 0 0,22 22 16,-21-1-16,21 0 15,0 22-15,-21-22 0,0 0 0,0 1 0,21 20 16,-21-20-16,-1-1 0,1 0 16,0 1-16,21-1 0,0-21 0,-21 21 15,21-20-15,0-1 0,0 0 16,0 0-16,21-21 0,21 0 16,-20 0-16,-1 0 0,21 0 0,-21-21 15,22 0-15,-22 0 0,21-1 0,0 1 16</inkml:trace>
  <inkml:trace contextRef="#ctx0" brushRef="#br0" timeOffset="32235.57">12128 9335 0,'0'-22'31,"-21"22"-15,0 0-16,0 22 16,0-1-16,21 0 0,0 0 15,-21-21-15,21 21 0,0 0 0,0 1 16,0-1-16,0 0 0,0 0 0,0 0 15,21 0-15,0-21 16,0 0-16,0 0 0,0 0 0,1 0 16,-1 0-16,0 0 0,21 0 0,-21-21 15,1 21-15,-1-21 0,0 0 0,0 0 16,0 0-16,0-22 0,-21 22 16,0-21-16,0 21 0,0-1 0,0-20 15,-21 21-15,0 21 0,0-21 0,0 21 16,0 0-16,-22 0 0,22 0 15,-21 0-15,21 21 0,-1-21 16,-20 21-16,21 0 0,21 0 16,0 1-16,42 41 15,-21-42-15,22-21 16,-22 0-16,21 0 0,1 0 16</inkml:trace>
  <inkml:trace contextRef="#ctx0" brushRef="#br0" timeOffset="33163.54">12636 9271 0,'0'0'0,"0"-21"15,0 0-15,22-43 16,-22 85 0,0 1-1,0-1-15,-22 0 0,22 0 16,-21 0-16,21 22 0,-21-22 16,21 0-16,0 0 0,0 0 0,0 0 15,0 1-15,0-1 0,21-21 0,0 21 16,1-21-16,20 0 0,-21 0 0,21 0 15,1 0-15,-1 0 0,0 0 16,-20 0-16,20 0 0,0-21 0,1 0 16,-22-1-16,0 1 0,21 0 0,-21 0 15,1-21-15,-1 20 0,-21 1 16,21 0-16,-21 0 0,21 0 16,-21 42 15,0 0-31,0 0 0,-21 0 0,0 22 15,0-22-15,-1 21 0,22-21 16,-21 22-16,0-1 0,21 0 0,-21 1 16,21 20-16,0-20 0,0-1 0,0 21 15,0 1-15,0-22 0,0 22 0,21-22 16,-21 22-16,0-1 0,0-21 0,0 22 16,0-1-16,0-20 0,0 20 15,0-20-15,-21 20 0,0-21 16,0-20-16,-1 20 0,1-21 0,0 0 15,0 0-15,-21-21 0,20 0 0,1 0 16,0-21-16,0 0 0,0 0 0,21-21 16,0-1-16,-21 1 0,21 0 15,0-22-15,0 1 0,0 20 0,0-20 16,21 20-16,0 1 0,0 0 0,0-1 16,22 1-16,-1 0 0,0-1 0,1 1 15,-1 0-15,0-1 0,22 1 16,-1 0-16,1-1 0,-22 1 0,22 0 15,-1-1-15,1-20 0,-22 21 16,21-1-16,-41 1 0,20 0 0,-21-1 16,0 22-16,-21-21 0,0 21 15,0-1-15,0 1 0,0 0 0,-21 21 16,0 0-16,0 0 0,0 0 0,-1 0 16,1 0-16,21 21 0,-21 0 15,21 1-15,-21-1 0,21 0 0,0 0 16,0 21-16,0-20 0,0-1 0,0 0 15,21 0-15,0 0 0,0 0 0,1 1 16,-1-1-16,21-21 0,-21 21 16,22-21-16,-22 0 0,21 0 0,0 0 15,1 0-15,20 0 0,-20 0 0,-1-21 16,0 0-16,1-1 0,-1 1 16,0 0-16,1 0 0,-22 0 15,0-22-15,0 22 0,-21 0 0,21-21 16,-21 21-16,0-1 0,0 1 0,0 0 15,0 0-15,-21 21 0,0 0 0,0 0 16,0 0-16,-1 0 0,1 0 16,0 21-16,0-21 0,0 21 0,0 22 15,21-22-15,0 0 0,0 0 0,0 21 16,0-20-16,21-22 16,0 21-16,0 0 0,21-21 15,-20 0-15,20 21 0,-21-21 0,21 0 0,1 0 16,-1 0-16,-21 0 0,0 0 15,22 0-15,-22 0 0</inkml:trace>
  <inkml:trace contextRef="#ctx0" brushRef="#br0" timeOffset="34175.26">5651 11621 0,'0'0'0,"-21"0"0,21-22 0,-21 22 16,0-21-16,42 21 16,0 0-16,0 0 15,22 0-15,20 0 0,1 0 0,-1 0 16,1 0-16,20 0 0,1 21 0,21-21 16,0 0-16,-22 22 0,43-22 15,0 21-15,-21-21 0,0 0 0,0 0 16,0 0-16,0 0 0,-22 0 0,22 0 15,-21 0-15,-1 0 0,-20 0 0,-1 0 16,1 0-16,-1-21 16,-20 21-16,-1 0 0,-21-22 0,0 22 15,1 0-15,-22-21 0,0 0 16,0 0-16,-22 21 16,1-21-16,0 21 0,0-21 0,0-1 15,0 22-15,-1-21 0,1 0 0,0 21 16,0-21-16,0 21 0,0-21 0,-22 0 15,22 21-15,0 0 0,0-22 16,0 22-16,-1 0 0,1-21 0,0 21 16,0 0-16,0 0 0,42 0 47,0 0-47,21 0 0,-20 0 0,20 0 15,0 0-15,1 0 0,-1 0 16,0 0-16,1 0 0,-1 0 0,0 0 15,1 0-15,-22 0 0,21 0 0,-21 0 16,22 0-16,-43 21 0,21 1 0,-21-1 16,0 0-16,0 0 0,0 0 15,-21 0-15,-1 22 0,1-22 0,-21 0 16,0 21-16,20 1 0,-20-22 0,0 21 16,-1-21-16,1 22 0,21-22 15,-21 21-15,-1-21 0,22 1 16,-21-1-16,21 21 0,-1-21 0,1 22 15,0-22-15,0 0 0,21 0 0,-21-21 16</inkml:trace>
  <inkml:trace contextRef="#ctx0" brushRef="#br0" timeOffset="34232.24">7472 12107 0,'0'0'15,"21"0"-15,0-21 0,0 0 16,0 0-16,1 21 0</inkml:trace>
  <inkml:trace contextRef="#ctx0" brushRef="#br0" timeOffset="37686.92">9610 11197 0,'0'-21'16,"0"0"-16,0 0 0,0 0 0,0-22 15,0 22-15,0 0 16,0 0-16,0 0 0,-22-1 0,22 1 16,0 0-16,0 0 0,0 42 31,0 21-16,0-20-15,0 20 0,0 0 0,0 22 16,-21-22-16,21 0 0,-21 22 16,21-22-16,0 1 0,0-1 0,0 0 15,0 1-15,0-22 0,0 21 0,0-21 16,0 0-16,0 1 16,0-44 15,0 1-31,0 0 0,0 0 15,0-21-15,21-1 0,-21 1 16,21 0-16,1-1 0,-22 1 0,0-22 16,21 22-16,0 0 0,-21-1 0,21 22 15,0-21-15,-21 21 0,0 0 16,21 21-16,1 0 0,-1 0 16,0 0-16,0 21 0,0 0 15,-21 0-15,21 21 0,1-20 16,-22 20-16,21 0 0,0 1 0,-21-1 15,21 0-15,0-21 0,0 22 0,-21-1 16,22-21-16,-1 0 16,0 1-16,0-1 0,0 0 0,0-21 15,1 0-15,-22 21 0,21-21 0,21 0 16,-21 0-16,0 0 0,1-21 0,-1 0 16,0 21-16,0-43 0,0 22 15,22 0-15,-22-21 0,0-1 0,0 1 16,0 0-16,0-1 0,1 1 0,-22 0 15,21-1-15,0 22 0,-21-21 16,21 21-16,-21 0 0,0 42 31,0 0-31,21 0 0,-21 0 16,0 0-16,0 22 0,21-22 16,-21 21-16,0 1 0,0-1 0,0-21 15,22 21-15,-22-20 0,21-1 0,-21 21 16,21-21-16,0-21 0,0 21 15,0 1-15,1-22 0,-1 0 0,0 0 16,21 0-16,1 0 0,-22 0 0,21-22 16,0 1-16,1 0 0,-1 0 15,-21 0-15,22 0 0,-1-22 0,-21 22 16,0-21-16,22 21 0,-43-22 0,21 22 16,-21-21-16,21 21 0,-21-1 15,0 44 16,0-1-31,-21 21 0,21-21 0,-21 22 16,21-1-16,0-21 0,0 21 16,0 1-16,0-22 0,0 21 0,0-21 15,0 1-15,21-1 0,0 0 0,0 0 16,0 0-16,22-21 0,-22 0 0,21 0 16,-21 0-16,22 0 0,-22 0 15,21-21-15,0 0 0,1 0 0,-22 0 16,0-1-16,21 1 0,-42 0 0,22-21 15,-22 21-15,0-22 0,0 1 16,-22 0-16,1-1 0,0 22 0,-21-21 16,21 21-16,-22-1 0,1 1 15,0 21-15,-1 0 0,22 0 0,-21 0 16,21 0-16,-1 0 0,1 0 16,42 0-1,22 0-15,-1 0 0,0 0 16,1 0-16,20 0 0,1 0 0,20 0 15,-20 0-15,21 0 0,-1 0 16,1 0-16,0 0 0,-1 0 0,-20 0 16,-1 0-16,1 0 0,-22 0 0,0 0 15,-20-21-15,-1 21 0,-42 0 32,-1 0-32,1 0 0,0 0 15,-21 21-15,-1 0 0,22 1 0,-21-1 16,21 0-16,-22 0 0,1 21 15,21 1-15,0-22 0,0 21 0,-1 1 16,22-22-16,0 21 0,0-21 0,0 0 16,0 1-16,22-1 0,-1-21 0,21 21 15,-21-21-15,22 0 0,-22 0 16,21 0-16,0 0 0,1 0 0,-22-21 16,21 0-16,1 21 0,-22-22 0,21 1 15,-21-21-15,0 21 0,1-22 16,-1 22-16,0-21 0,0-22 15,-21 22-15,21 0 0,-21-22 0,0 1 16,0 20-16,0-20 0,0 21 0,0-1 16,0-20-16,0 42 0,0-22 15,0 22-15,0 0 0,0 42 16,-21 21-16,0-20 16,21 20-16,-21 0 0,21 1 15,0-1-15,0 21 0,0-20 0,0 20 16,0-20-16,0-1 0,0 21 0,0-20 15,0-22-15,21 21 0,0 1 0,0-22 16,0 0-16,1 0 16,-1-21-16,21 0 0,-21 0 0,22 0 15,-22 0-15,21 0 0,-21-21 0,22 0 16,-1 0-16,-21-1 0,0 1 0,22 0 16,-22-21-16,0 21 0,0-22 15,0 1-15,-21 21 0,0 0 0,0-22 16,21 43-16,-21-21 0,0 42 31,-21 0-31,0 1 0,21 20 0,-21-21 16,21 21-16,-21-20 0,21 20 0,-21 0 15,21-21-15,0 22 0,0-22 0,0 0 16,0 0-16,21 0 16,0-21-16,0 22 0,0-22 0,0 0 15,1 0-15,20 0 0,-21 0 0,0 0 16,22-22-16,-22 1 0,0 0 0,21 0 15,-21 0-15,1-22 0,-1 1 16,0 21-16,0-21 0,-21-1 0,0 22 16,21-21-16,-21 21 0,21-1 0,-21 1 15,0 42 17,0 1-32,0-1 0,0 0 0,0 0 15,0 21-15,0-20 0,0-1 0,0 0 16,0 21-16,0-21 0,0 1 15,0-1-15,22 0 0,-1 0 16,0 0-16,0-21 0,21 0 16,-20 0-16,-1 0 0,21 0 0,-21 0 15,22 0-15,-1 0 0,-21-21 0,21 21 16,-20-42-16,20 21 0,-21-1 16,21-20-16,-20 0 0,-1-22 15,0 22-15,0 0 0,0-22 0,0 22 0,-21-22 16,0 22-16,0 0 0,0-1 15,22 1-15,-22 21 0,0 0 0,0-1 16,0 1-16,0 0 0,-22 21 16,1 0-16,21 21 15,-21 0-15,0-21 0,0 43 16,21-22-16,0 0 0,0 21 0,-21 1 16,21-1-16,0-21 0,0 22 0,0-1 15,0 21-15,0-20 0,0-1 16,0 0-16,21-20 0,0 20 0,-21 0 15,21-21-15,0 22 0,0-22 0,22 0 16,-22 0-16,21-21 0,1 21 0,-1-21 16,-21 0-16,64 0 0,-43 0 0,0 0 15,1 0-15,-22 0 0,21 0 16,-21-21-16,1 0 0,20-21 16,-21 21-16,-21-1 0,0-20 0,0 21 15,0-21-15,0 20 0,0 1 16,0 0-16,-21 0 0,0 0 0,0 21 15,-1 0-15,1 0 0,0 0 0,0 0 16,21 21-16,-21 0 0,21 0 0,0 0 16,0 1-16,0-1 0,0 0 15,0 0-15,21-21 0,-21 21 0,21 0 16,0-21-16,0 0 0,1 22 0,-1-22 16,21 0-16,-21 0 0,0 0 15,1 0-15,-1 0 0,21 0 0,-21 0 16,0-22-16,1 22 0,-1 0 15,0-21-15,0 21 0,0-21 0,0 21 16,1 0-16,-22-21 0</inkml:trace>
  <inkml:trace contextRef="#ctx0" brushRef="#br0" timeOffset="38428.32">16298 10478 0,'-21'0'0,"42"0"0,-63 0 16,63 0-1,0 0-15,0 0 0,22 0 16,20 0-16,1 0 0,-22 0 0,43-22 16,-22 22-16,1 0 0,20-21 15,-20 21-15,-1-21 0,1 21 16,-22 0-16,1 0 0,-1 0 0,-21 0 16,0 0-16,-42 0 15,0 0-15,-21 0 16,-1 21-16,1-21 0,0 21 0,-1-21 15,1 0-15,21 22 0,-22-22 0,22 0 16,0 21-16</inkml:trace>
  <inkml:trace contextRef="#ctx0" brushRef="#br0" timeOffset="38672.18">16679 10520 0,'0'0'0,"0"21"0,-21-21 16,21 21-1,0 0-15,0 1 16,0-1-16,0 0 0,0 0 15,-21 21-15,21-20 0,0 20 0,0 0 16,0-21-16,-21 22 0,0-1 0,-1 0 16,1-20-16,0 20 0,21 0 0,-21-21 15,21 1-15,-21 20 0,21-21 16,0 0-16,0 0 0,0 1 16,21-22-1,0 0 1,0 0-16,0 0 0,22 0 15,-22-22-15,0 1 0,21 0 0,1-21 16</inkml:trace>
  <inkml:trace contextRef="#ctx0" brushRef="#br0" timeOffset="38999.94">17886 10710 0,'21'-21'0,"-42"42"0,63-63 0,-21 21 0,-21 0 16,0 0-16,0-1 15,-21 1-15,0 0 0,-21 21 0,-1 0 16,1 0-16,0 0 0,-1 0 16,-20 21-16,20 0 0,1 22 15,0-22-15,-1 21 0,22 1 0,0-1 16,0 0-16,21-21 0,0 22 0,0-1 16,0-21-16,0 22 0,42-22 15,-21 21-15,22-21 0,-1 0 0,0 1 16,1-1-16,-1 0 0,22 0 0,-22-21 15,21 21-15,-20-21 0,-1 0 16,0 0-16,1 0 0,-1 0 0,0 0 16,-20 0-16,-1 0 0,0 0 0,0 0 15,0-21-15,-21 0 16,0 0-16,0 0 16,-21 21-1</inkml:trace>
  <inkml:trace contextRef="#ctx0" brushRef="#br0" timeOffset="42855.7">17589 10668 0,'0'-21'31,"0"0"-31,22 0 0,-1-1 16,0 1-16,0 0 0,0 0 0,0 0 15,1 0-15,-1-1 0,0 22 16,0-21-16,0 0 0,0 21 0,1-21 15,-1 21-15,0 0 0,0 0 16,0 0-16,0 0 16,1 0-1,-22 21 1,0 0-16,0 0 16,0 1-16,0-1 15,0 0-15,0 0 16,0 0-1,-22-21 32,1 0-47,0 0 16,0 0-16,0-21 0,0 21 16,-1 0-16,1 0 0,0 0 0,0 0 15,0 0-15,0 0 0,-22 0 0,22 0 16,0 21-16,-21 0 15,20 1-15,-20-1 0,21 0 0,-21 21 16,20-21-16,-20 22 0,21-22 0,0 21 16,0 1-16,-1-22 0,22 21 15,-21 0-15,21-20 0,0 20 0,0-21 16,0 21-16,21-20 0,1-1 0,-1 21 16,21-21-16,0 0 0,1 1 15,-1-1-15,0-21 0,22 21 0,-22-21 16,1 0-16,20 0 0,-21 0 0,1 0 15,-1 0-15,0 0 0,1 0 16,-1 0-16,-21 0 0,0-21 16,22 21-16,-43-21 0,21 21 0,-21-22 15,21 1-15,-21 0 0,0 0 16</inkml:trace>
  <inkml:trace contextRef="#ctx0" brushRef="#br0" timeOffset="45199.34">19897 10520 0,'0'0'0,"21"-42"0,0-1 15,0 1-15,0 0 0,0-1 16,-21 1-16,22 0 0,-22-1 0,0 1 15,0 21-15,0-22 0,0 22 0,-43 0 16,22 21-16,0 0 16,-21 0-16,20 0 0,-20 0 0,-21 21 15,20 22-15,-20-1 0,20 0 0,-20 1 16,-1 20-16,22 1 0,0 20 16,-1-20-16,1-1 0,0 1 0,21-1 15,-1 1-15,22-1 0,0-20 0,0-1 16,22 0-16,20 1 0,-21-1 0,21 0 15,1 1-15,20-22 0,-20 0 16,20 0-16,-21 0 0,22 0 0,-22-21 16,22 0-16,-1 0 0,-20 0 0,20-21 15,-21 0-15,1 0 0,-1 0 16,0 0-16,1-1 0,-1-20 16,-21 21-16,22-21 0,-22 20 0,0-20 15,0 0-15,-21 21 0,0-22 16,0 22-16,0 0 0,0 0 0,0 0 15,-21 21-15,0 0 16,0 0-16,-1 0 0,1 21 16,21 0-16,-21 0 0,0 0 0,21 0 15,0 1-15,0 20 0,-21-21 0,21 0 16,0 0-16,0 1 0,0-1 0,0 21 16,0-21-16,21-21 0,0 21 15,0 1-15,22-1 0,-22-21 0,21 0 16,-21 0-16,22 0 0,-1 0 15,0 0-15,1 0 0,-1 0 16,0-21-16,1 21 0,-22-22 0,21 1 16,-21 0-16,0-21 0,1 21 0,-1-1 15,-21-20-15,0 21 0,0 0 16,0-22-16,-21 22 0,-22 0 0,22 0 16,-21 0-16,-1 21 0,1 0 0,0 0 15,-1 0-15,1 0 0,0 0 16,-1 0-16,1 21 0,21 0 0,-21 0 15,20 0-15,22 1 0,0-1 16,0 0-16,0 0 0,0 0 0,22-21 0,-1 21 16,0 1-16,21-22 15,1 0-15,-1 21 0,0-21 0,1 0 16,-1 0-16,21 0 0,-20 0 0,-1 0 16,22 0-16,-22-21 0,0-1 15,1 1-15,-1 21 0,-21-21 0,21 0 16,-20 0-16,-1 0 0,0-1 0,0 22 15,0-21-15,-21 0 0,21 21 0,-21 21 32,0 0-32,0 1 0,-21-1 15,0 0-15,0 0 0,0 0 0,0 0 0,-1 22 16,22-22-16,-21 0 0,0 0 16,21 0-16,-21-21 0,21 22 15,21-44 16,0 22-31,0-21 0,-21 0 16,22 0-16,-1-21 0,0 20 0,-21 1 16,21-21-16,0 21 0,0-22 0,-21 22 15,22-21-15,-1 21 0,-21 0 16,0-1-16,21 22 0,-21 22 31,0-1-31,0 0 0,0 0 16,0 0-16,0 0 0,21 1 0,-21-1 15,0 0-15,21 0 16,0-21-16,1 21 0,-1-21 16,0 0-16,0 0 0,0 21 0,0-21 15,1 0-15,-1 0 0,0 0 0,0 0 16,0 0-16,0 0 0,-21-21 16,22 21-16,-22-21 0,21 0 15,-21 0-15,0 0 0,0-1 16,0 1-16,-21 21 31,-1 0-15,1 21-16,21 1 0,-21-1 15,21 0-15,0 0 0,0 0 0,0 0 16,0 1-16,21-22 16,0 21-16,1-21 0,-1 0 15,21 0-15,-21 0 0,22 0 0,-1 0 16,0 0-16,1 0 0,20 0 15,-21-21-15,1-1 0,-22 22 0,21-21 16,1 0-16,-22 0 0,0 0 0,0 0 16,0-1-16,-21-20 0,0 21 0,21 0 15,-21 0-15,0-1 0,0 1 16,0 0-16,0 42 16,0 0-16,0 1 15,-21 20-15,21-21 0,0 21 16,-21 1-16,0-22 0,21 21 0,-21 1 15,21-1-15,0 21 0,0-20 0,-21-1 16,-1 0-16,22 1 0,0-1 16,0 0-16,-21 1 0,21-1 0,-21-21 15,21 22-15,-21-22 0,21 21 0,0-21 16,0 0-16,0 1 0,0-1 0,0 0 16,0 0-1,21-42 16,0 21-31,-21-21 0,21 0 16,1-1-16,-22 1 0,21 0 16,0-21-16,-21-1 0,0 1 0</inkml:trace>
  <inkml:trace contextRef="#ctx0" brushRef="#br0" timeOffset="45460.19">22161 10901 0,'0'0'0,"0"-42"0,0-1 15,-21 1-15,21 21 0,0 0 0,0-1 16,0 1-16,0 0 0,21 21 15,1 0-15,-1 0 0,0 0 0,0 0 16,21 0-16,-20 21 0,20-21 16,-21 21-16,0-21 0,22 22 0,-22-1 15,0 0-15,-21 0 0,0 0 16,0 0-16,0 1 0,-21-1 16,0-21-16,-1 21 0,-20-21 0,21 21 15,-21-21-15,20 0 0,-20 0 16,21 21-16,0-21 0,0 0 0,-1 0 15,1 0-15,0 0 0,0 0 16,21-21 0,21 0-1,0 21-15</inkml:trace>
  <inkml:trace contextRef="#ctx0" brushRef="#br0" timeOffset="46335.69">22754 10372 0,'0'0'0,"-21"21"32,0-21-32,21 42 15,0-21-15,-21 1 0,-1 20 0,22-21 16,-21 21-16,21 1 0,0-1 0,-21-21 16,21 22-16,-21-1 0,21 0 15,0-21-15,0 22 0,0-22 0,0 0 16,0 0-16,21 0 0,0 1 15,0-1-15,1 0 0,-1-21 0,0 21 16,21-21-16,-21 0 0,1 0 16,-1 0-16,21 0 0,-21 0 0,0 0 15,1-21-15,-1 0 0,0 0 0,0-1 16,0 1-16,0 0 0,1 0 16,-22-21-16,0 20 0,0 1 0,0 0 15,-22 21 1,1 0-16,0 21 15,0 0-15,0 1 0,21-1 16,-21 0-16,21 0 0,0 0 0,0 0 16,0 1-16,0-1 0,0 0 15,21 0-15,0-21 0,0 21 16,0-21-16,0 0 0,1 0 0,-1 0 16,0 0-16,0 0 0,0 0 0,22 0 15,-22-21-15,0 0 0,0 0 16,0 0-16,0-1 0,1-20 0,-1 0 15,0-1-15,21 1 0,-21-21 0,1 20 16,-1-20-16,0-1 0,0 1 0,-21 20 16,0 1-16,0 21 0,0-21 15,0 20-15,-21 44 16,0 20-16,0-21 16,-1 21-16,1 1 15,21-1-15,-21 0 0,21 1 0,-21-1 16,21 0-16,0 1 0,0-1 0,0 0 15,0 1-15,0-1 0,0-21 16,21 22-16,0-22 0,0 0 0,1 0 16,-1 0-16,0 0 0,0 1 0,0-22 15,0 0-15,22 0 0,-22 0 0,0 0 16,21 0-16,-20-22 0,-1 22 16,0-21-16,21 0 0,-21 0 0,1 0 15,-1 0-15,0-1 0,0-20 0,0 21 16,-21 0-16,0 0 15,0-1-15,-21 22 16,0 0-16,0 0 0,0 0 0,-1 0 16,1 22-16,0-1 0,0 0 0,0 0 15,21 0-15,0 0 0,0 1 16,0-1-16,0 0 0,0 0 0,0 0 16,21 0-16,0-21 0,0 22 0,0-1 15,1-21-15,-1 0 0,21 0 16,-21 21-16,0-21 0,22 0 0,-22 0 15,0 0-15,21 0 0,-20-21 0,-1 0 16,0-1-16,0 1 0,0 0 0,0 0 16,1 0-16,-22 0 15,0-22-15,21 22 0</inkml:trace>
  <inkml:trace contextRef="#ctx0" brushRef="#br0" timeOffset="46611.56">23453 10605 0,'-22'-22'15,"44"44"-15,-65-44 0,43 1 0,0 0 16,0 0-16,21 21 0,1-21 16,-1 21-16,21 0 0,0-21 15,1 21-15,20 0 0,1 0 16,-1 0-16,1 0 0,-22 0 0,22 0 15,-1 0-15,1 0 0,-22 0 0,0 0 16,1 0-16,-1 0 0,-21 0 16,21 0-16,-20 0 0,-1-22 15,-21 1 1,-21 21-16,-1 0 16</inkml:trace>
  <inkml:trace contextRef="#ctx0" brushRef="#br0" timeOffset="49735.55">4064 4509 0,'21'-22'31,"0"22"-31,0 0 15,1 0 1,-22-21 0,21 0-16,0 0 15,0 0-15,-21 0 16,0-1-16,0 1 0,0 0 16,0 0-16,0 0 15,0 0-15,0-1 0,0 1 16,0 0-16,0 0 0,-21 21 15,21-21-15,0 0 0,-21 21 16,0-22-16,-1 22 0,1 0 0,0-21 16,-21 21-16,21 0 0,-1 0 15,1 0-15,-21 0 0,21 0 16,-22 0-16,22 21 0,-21 1 0,21-22 16,-22 21-16,1 0 0,0 21 15,-1-21-15,1 1 0,0 20 0,-1-21 16,1 21-16,0-20 0,-1 20 15,22-21-15,-21 21 0,0-20 0,20 20 16,-20-21-16,21 21 0,0-20 16,0-1-16,-1 21 0,1-21 15,0 22-15,21-22 0,-21 21 0,21-21 16,0 22-16,0-1 0,0-21 16,0 21-16,0 1 0,0-22 0,0 21 15,0-21-15,0 22 0,0-22 0,0 21 16,0 1-16,0-22 0,0 0 15,21 21-15,-21-21 0,21 22 0,0-22 16,-21 21-16,22-21 0,-22 1 16,21 20-16,0-21 0,0 21 0,0-20 15,0 20-15,1-21 0,20 21 0,-21-20 16,21 20-16,1-21 16,-1 0-16,0 22 0,1-22 0,20 0 15,-20 0-15,-1 21 0,0-20 16,1-1-16,-1 0 0,0 0 0,1 21 15,-22-20-15,21-1 0,0 21 0,-20-21 16,-1 0-16,21 22 0,-21-22 16,0 21-16,1 1 0,-1-22 0,-21 21 15,0 0-15,21 1 0,-21-1 0,0 0 16,0-20-16,0 20 0,0 0 16,0 1-16,0-22 0,-21 21 0,21 0 15,-21-20-15,-1 20 0,1-21 0,0 21 16,0-20-16,0 20 0,-22-21 15,22 21-15,-21-20 0,0 20 16,-1-21-16,1 21 0,-22-20 0,22-1 16,0 0-16,-22 21 0,22-21 0,0 1 15,-1-1-15,-20-21 0,20 21 16,22 0-16,-21-21 0,21 0 0</inkml:trace>
  <inkml:trace contextRef="#ctx0" brushRef="#br0" timeOffset="50320.22">3154 7514 0,'0'0'16,"21"0"-1,0 0-15,0 0 16,0 0-16,1 0 0,20 0 0,-21 0 16,21 0-16,-20 0 0,20 0 15,0 0-15,1 0 0,-1 0 16,0 0-16,1 21 0,-1 1 0,0-22 16,1 21-16,-22 0 0,21 21 0,0-21 15,-20 1-15,-1 20 0,0-21 16,0 21-16,0 22 0,0-22 0,1 1 15,-22 20-15,21 1 0,-21-1 0,0 1 16,0-1-16,0 1 0,0 20 0,0-20 16,-21-1-16,-1 22 0,1-22 15,21 1-15,-21 21 0,0-22 16,0 22-16,0-22 0,-1 22 0,1-22 16,0 1-16,-21 21 0,21-22 0,-1 1 0,1-1 15,0 22-15,-21-22 16,21 22-16,-1-22 0,1 1 0,-21 21 15,21-22-15,0 22 0,-1-22 0,1 22 16,0 0-16,0-1 0,0 1 0,-22 0 16,22-1-16,21 1 0,0 0 15,-21-1-15,21 1 0,-21 0 0,21-1 16,0 1-16,-21 0 0,21-1 0,0-20 16,0 20-16,0 1 0,0-21 0,0-1 15,0 22-15,0-22 16,0 1-16,21-1 0,0 1 0,-21-1 15,21 1-15,0-1 0,-21 1 0,22-1 16,-1-20-16,-21 20 0,21-21 0,0 22 16,0-22-16,22 22 0,-22-22 15,0 0-15,21 1 0,-21-1 0,22 0 16,-1 1-16,0-22 0,1 0 0,-22 0 16,21 0-16,1-21 0,-1 0 15,0 0-15,1 0 0,-22 0 0,21 0 16,-21 0-16,0 0 0,22-21 0,-22 21 15,-21-21-15,21 21 0,0-21 0,-21 0 16,0 0-16,0-1 16,21 1-16</inkml:trace>
  <inkml:trace contextRef="#ctx0" brushRef="#br0" timeOffset="54064.35">6371 13907 0,'0'0'0,"-21"21"0,21 0 16,-21-21-16,0 0 0,-1 0 15,22 21-15,-21-21 0,0 0 16,42 0 15,0 0-15,1 0-16,20 0 0,21 0 0,-20 0 15,41 0-15,-20 0 0,21 0 16,-1 0-16,1 0 0,0 0 0,-1 0 16,22-21-16,-21 21 0,-1-21 15,22 21-15,-21-21 0,0 21 0,-1 0 16,1-22-16,-22 22 0,1 0 0,-1-21 15,-20 21-15,-1 0 16,-21 0-16,0-21 0,1 21 0,-22-21 16,0 0-16,-22 21 15,1-21-15,0 21 16,-21-22-16,21 22 0,-22 0 0,1-21 16,21 21-16,-22 0 0,22-21 0,-21 21 15,21 0-15,0-21 16,42 21-1,0 0 1,21 0-16,-21 0 0,22 0 16,-1 0-16,0 0 0,1 21 0,-1 0 15,-21-21-15,22 21 0,-22 22 16,0-22-16,-21 21 0,0-21 16,0 22-16,0-1 0,-42 0 0,20 1 15,-20-1-15,-21 0 0,20 1 0,-20-1 16,20 0-16,-20 1 0,21-22 15,-1 21-15,22-21 0,0 1 0,21-1 16,0 0-16,21-21 0,0 0 16</inkml:trace>
  <inkml:trace contextRef="#ctx0" brushRef="#br0" timeOffset="56795.39">9800 14118 0,'-21'0'0,"42"0"0,-42 21 16,42-21 15,0 0-31,0-21 16,1 0-16,-1 21 0,-21-21 0,21 0 16,0 21-16,-21-21 0,21-1 0,-21 1 15,0 0-15,0-21 0,0 21 16,0-22-16,-21 22 0,0-21 0,0 21 15,-22-22-15,22 22 0,-21 0 0,21 0 16,-22 0-16,1 21 0,0 0 16,-1 0-16,1 21 0,-21 0 0,20 0 15,1 0-15,0 22 0,-22-1 16,43 0-16,-21 1 0,20-1 0,1 21 16,0-20-16,21-1 0,0 0 15,0 1-15,21-22 0,0 21 0,1-21 16,-1 22-16,21-22 0,0-21 15,-20 21-15,20 0 0,0-21 0,1 0 16,-1 0-16,0 0 0,1-21 16,-1 0-16,0 0 0,1 0 0,-1-1 15,0 1-15,1 0 0,-1-21 16,0-1-16,1 1 0,-1 0 0,-21-22 16,21 22-16,-20-22 0,20-20 0,-21 20 15,0 1-15,0-1 0,1-20 0,-1 41 16,-21-20-16,0 20 0,0 1 15,0 0-15,0 21 0,0-1 16,0 1-16,0 42 16,-21 1-16,21-1 15,-22 21-15,1 0 0,21 22 0,-21-22 16,21 22-16,0 20 0,0-20 0,0-1 16,0 1-16,0-1 0,0-20 15,0 20-15,0-20 0,21-1 0,0 0 16,1 1-16,20-22 0,-21 21 0,21-21 15,-20 0-15,20 1 16,-21-22-16,21 0 0,1 0 0,-1 0 0,-21 0 16,22 0-16,-1-22 0,0 1 15,1 0-15,-1-21 0,0 21 16,-21-22-16,22 22 0,-22-21 0,0-1 16,0 22-16,-21-21 0,0 21 0,0-22 15,0 22-15,0 0 0,-21 21 16,0 0-16,-21 0 0,20 0 15,-20 0-15,21 0 0,-21 21 0,20 0 16,1 1-16,-21-1 0,21 21 16,21-21-16,-21 22 0,21-22 0,0 21 15,0-21-15,0 22 0,0-22 0,21 21 16,0-21-16,0 0 16,0 1-16,22-1 0,-22 0 0,21-21 0,0 0 15,1 0-15,-22 0 0,21 0 16,1 0-16,20 0 0,-21-21 15,1 21-15,20-21 0,-20-22 0,-1 22 16,0-21-16,-21 21 0,22-22 0,-22-20 16,0 20-16,0-20 0,0-1 15,1 1-15,-22-1 0,0 1 0,0-22 16,0 22-16,0 20 0,0-20 0,0 21 16,0-1-16,0 1 0,0 21 15,0 0-15,-22 21 16,1 0-16,21 21 15,-21 21-15,21 0 0,0 1 0,0-1 16,0 22-16,0-1 0,-21 1 16,21-1-16,0-21 0,0 22 0,0-1 15,0 1-15,0-22 0,0 22 0,0-22 16,0 0-16,0 1 0,21-1 16,0-21-16,0 22 0,1-22 0,-1 0 15,0 0-15,0-21 0,21 0 0,-20 0 16,20 0-16,-21 0 0,21-21 15,1 0-15,-22 0 0,21-1 0,-21 1 16,22 0-16,-22-21 0,0 21 16,0-22-16,0 1 0,1 21 0,-22-22 15,0 22-15,0 0 0,21 0 16,-21 0-16,0 42 16,0 0-1,0 0-15,-21 0 0,21 22 16,0-22-16,0 0 0,0 0 0,0 0 15,0 1-15,0-1 0,0 0 16,21-21-16,0 21 0,0-21 0,0 0 16,0 0-16,1 0 0,20 0 0,-21 0 15,21 0-15,-20 0 0,20 0 16,0-21-16,-21 0 0,22 0 0,-22-1 16,0 1-16,0 0 0,0-21 15,1 21-15,-1-1 0,0 1 0,0 0 16,-21 0-16,0 42 31,0 0-15,0 0-16,0 1 0,0-1 15,0 0-15,0 0 0,0 0 0,0 0 16,0 1-16,21-22 16,0 21-16,1-21 0,-1 0 15,0 0-15,0 0 0,0 0 16,0 0-16,1-21 0,-1-1 0,0 22 15,0-21-15,0 0 0,0 0 0,22 0 16,-22 0-16,0-1 0,0 1 16,-21-21-16,21 21 0,1 0 0,-22-1 15,21 1-15,-21 0 0,0 42 32,0 0-32,0 1 0,-21-1 15,21 0-15,-22 0 0,22 0 0,0 0 16,0 1-16,0-1 0,0 0 15,0 0-15,0 0 0,0 0 16,22 1-16,-1-22 0,21 0 16,-21 21-16,0-21 0,22 0 15,-22 0-15,21 0 0,-21 0 0,22 0 16,-1-21-16,-21-1 0,22 1 0,-22 0 16,21 0-16,-21 0 0,0 0 0,1-22 15,-1 1-15,0 21 0,-21-22 16,0 1-16,0 21 0,0-21 0,0 20 15,0 1-15,0 0 0,-21 21 16,0 0-16,-1 21 0,1 0 16,0 1-16,0-1 0,0 21 0,0-21 15,-1 22-15,1-22 0,21 21 0,0-21 16,0 22-16,0-22 16,0 0-16,0 0 0,21 0 0,1 0 15,-1-21-15,0 22 0,0-22 0,0 0 16,0 0-16,1 0 0,20 0 15,-21 0-15,21 0 0,1 0 0,-1 0 16,-21-22-16,22 1 0,-1 0 0,0 0 16,-21 0-16,22-22 0,-22 22 15,21-21-15,-42 0 0,21 20 0,-21-20 16,0 21-16,0 0 0,0 0 0,-21 21 16,0 0-16,0 0 15,0 0-15,0 21 0,21 0 16,0 0-16,0 0 0,0 0 0,0 1 15,0 20-15,0-21 0,0 0 16,0 0-16,0 1 0,0-1 16,21 0-16,0 0 0,0 0 15,0 0-15,0-21 0,1 0 0,-1 22 16,0-22-16,0 0 0,0 0 16,0 0-16,1 0 0,-1 0 0,0 0 15,0-22-15,0 1 0,0 21 0,1-21 16,-1 0-16,21 0 0,-42-22 0,21 22 15,0 0-15,1-21 16,-1 21-16,-21-1 0,0 1 0,0 0 0,21 0 16,-21 42 15,0 0-31,0 0 0,0 1 16,0-1-16,0 0 0,0 0 0,0 0 15,21-21-15,-21 21 0,0 1 16,21-1-16,0-21 0,1 21 0,-1-21 15,0 0-15,0 0 0,0 0 0,22 0 16,-22 0-16,0 0 0,0 0 0,0 0 16,0-21-16,1 21 0,-1-21 15,0-1-15,-21 1 0,21-21 0,0 21 16,-21-22-16,0 22 0,21-21 0,-21 0 16,22 20-16,-22 1 15,0 0-15,21 0 0,-21 0 0,0 0 16,0 42-1,0 0-15,0 0 16,0 21-16,0-20 0,0-1 16,0 21-16,-21 0 0,-1-20 0,22 20 15,-21 0-15,21 1 0,0-1 0,-21 0 16,21 1-16,-21-1 0,21 0 16,0 22-16,0-1 0,-21 1 0,21-1 15,-21 1-15,-1-1 0,22 1 0,0-1 16,-21 22-16,21-43 0,-21 43 15,21-22-15,0 1 0,0 21 16,0-22-16,0 22 0,0-43 0,0 22 16,0-1-16,0-21 0,0 1 0,0-1 15,0-21-15,21 0 0,-21 1 0,0-1 16,-21-21 0,21-21-16,-21-1 15,0 1-15,21 0 0,0-21 0,-21 21 16,21-22-16,-22 1 0,22 0 0,0-1 15,0 1-15,0-22 0</inkml:trace>
  <inkml:trace contextRef="#ctx0" brushRef="#br0" timeOffset="57083.82">12425 13081 0,'-21'0'31,"21"21"-15</inkml:trace>
  <inkml:trace contextRef="#ctx0" brushRef="#br0" timeOffset="58051.82">16954 13483 0,'0'0'15,"-21"0"-15,0 0 0,21-21 16,-21 21-16,0-21 0,0 0 16,-1 0-16,1 21 0,21-22 0,0 1 15,-21 21-15,21-21 0,0 0 16,0 0-16,0 0 0,0-1 15,0 1-15,21 0 0,0 0 0,1 0 16,20 0-16,-21-1 0,21 22 16,-20-21-16,20 21 0,0 0 0,1 0 15,-22 0-15,21 21 0,0 1 16,-20-1-16,-1 0 0,0 21 0,-21 1 16,0-1-16,0 0 0,0 1 0,-21 20 15,-22 1-15,1-22 0,0 21 16,-1-20-16,1 20 0,0-20 0,-22-1 15,22-21-15,0 21 0,20-20 0,-20-1 16,21 0-16,0-21 0,0 0 16,-1 0-16,1 0 15,21-21-15,0 0 16,0-1-16,21 1 0,1 0 16,-1-21-16,0 21 0,0-22 0,21 22 15,-20 0-15,-1 0 0,0 0 0,0 21 16,0 0-16,22 0 0,-1 21 15,-42 0-15,21 0 0,0 0 16,0 22-16,1-22 0,-1 0 0,0 0 16,0 0-16,0 22 0,0-43 15,1 21-15,-1 0 0,0 0 0,0-21 16,0 0-16,0 21 0,22-21 0,-22 0 16,0 0-16,0 0 15,0 0-15,1 0 0,-22-21 16,21 21-16,-21-21 0,21 0 0,-21 0 15,0-1-15,21-20 0,-21 21 16,21-21-16</inkml:trace>
  <inkml:trace contextRef="#ctx0" brushRef="#br0" timeOffset="58339.65">17970 13018 0,'0'0'0,"0"-22"0,0 1 15,0 0-15,0 42 32,0 22-17,0-22-15,0 21 0,0 0 0,0 1 16,0 20-16,0-20 0,0-1 16,0 0-16,-21 22 0,0-22 0,0 0 15,21 22-15,0-22 0,0-21 0,-21 22 16,21-1-16,0-21 0,0 0 15,0 1-15,0-1 0,0 0 16,21-21 0,0-21-1,0 0-15,0-1 0</inkml:trace>
  <inkml:trace contextRef="#ctx0" brushRef="#br0" timeOffset="58703.45">18373 13293 0,'0'0'0,"0"-21"15,0 42 1,0 0-16,-22 0 16,22 0-16,-21 0 0,21 1 0,0 20 15,-21-21-15,21 21 0,-21-20 0,21-1 16,0 21-16,0-21 0,0 22 16,0-22-16,0 0 0,0 0 15,0 0-15,21-21 0,0 21 0,0-21 16,1 0-16,-1 0 0,21 0 15,-21 0-15,0 0 0,22-21 0,-22 21 16,0-21-16,0 0 0,0-21 0,1 20 16,-22-20-16,0 21 0,0-21 15,0 20-15,0-20 0,0 21 0,-22 0 16,1 0-16,0-1 0,-21 22 0,21-21 16,-22 21-16,22 0 0,0 0 15,0 0-15,0 0 0,-1 0 16,1 0-16,0 0 15</inkml:trace>
  <inkml:trace contextRef="#ctx0" brushRef="#br0" timeOffset="59003.27">17780 13166 0,'0'0'0,"-21"21"0,0-21 15,42 0 17,0 0-32,21 0 0,-21 0 0,22-21 15,-1 21-15,0 0 0,1-21 16,-1-1-16,0 22 0,1 0 0,-1 0 15,0-21-15,1 21 0,-1 0 16,-21 0-16,22 0 0,-22 0 0,0 0 16,0 0 31,0 0-47,0 0 15,1 0-15</inkml:trace>
  <inkml:trace contextRef="#ctx0" brushRef="#br0" timeOffset="59279.24">19304 13208 0,'0'0'0,"0"-21"15,21 21 1,-21-21-16,21 21 0,22 0 16,-22 0-16,0 0 0,21 0 0,-21 0 15,22 0-15,-1 0 0,-21 0 16,22 0-16,-22 0 0,0 21 0,0-21 16,0 0-16,-21 21 0,0 0 15,-21-21 1,0 0-16,0 0 0,-22 0 0</inkml:trace>
  <inkml:trace contextRef="#ctx0" brushRef="#br0" timeOffset="59759.5">19240 13229 0,'0'0'0,"-21"21"16,0-21-16,0 0 16,0 22-16,0-1 0,-1-21 15,22 21-15,-21-21 0,0 21 0,21 0 16,-21 0-16,0 1 15,21-1-15,0 0 0,-21 0 16,21 0 0,21-21 31,0 0-47,0 0 0,0 0 15,0 0-15,22 0 0,-22 0 0,21 0 16,1 0-16,-22 0 0,21 0 0,0 0 15,-20 0-15,20 21 0,0 1 16,-21-1-16,1-21 0,-1 42 0,21-21 16,-42 0-16,21 1 0,-21-1 0,21 21 15,-21-21-15,0 0 0,0 1 16,0-1-16,0 21 0,0-21 0,-21 0 16,0-21-16,0 22 0,-21-1 0,-1-21 15,22 21-15,-21-21 0,-1 0 16,22 0-16,-21 0 0,21 0 15,-22 0-15,22 0 0,0 0 0,0 0 16,0 0-16,0 0 0,-1 0 16,22-21-16,-21 21 15,0 0 32,21 21-47,-21 0 0</inkml:trace>
  <inkml:trace contextRef="#ctx0" brushRef="#br0" timeOffset="60876.01">16404 15177 0,'0'0'0,"-21"0"0,21-22 15,0 1 1,21 21-1,0 0-15,22 0 0,-1 0 0,0 0 16,1 0-16,-1 0 0,0 0 16,22 0-16,-22 0 0,0 21 15,1-21-15,-1 0 0,0 0 0,1 0 16,-1 0-16,-21 0 0,0 22 0</inkml:trace>
  <inkml:trace contextRef="#ctx0" brushRef="#br0" timeOffset="61195.82">16743 15177 0,'-21'0'0,"42"0"0,-64 0 0,22 0 0,21 21 15,0 0 1,0 0 0,0 21-16,0-20 0,0-1 0,0 21 15,0-21-15,21 22 0,-21-22 0,22 21 16,-22-21-16,0 22 0,0-1 15,0-21-15,0 21 0,-22-20 0,1 20 16,0-21-16,0 0 0,0 22 0,0-22 16,-1 0-16,1 0 0,0 0 15,-21-21-15,21 0 0,-1 21 0,-20-21 16,21 0-16,-21 0 0,20-21 0,1 21 16,-21-21-16,21 0 0,0 0 15,-1 0-15,1-1 0,21-20 0,0 21 16,0 0-16,0 0 0,0-22 15,0 22-15,0 0 0,21 0 16,1 0-16,-1-1 0,0 1 0,0 0 16,21 0-16,-20 0 0</inkml:trace>
  <inkml:trace contextRef="#ctx0" brushRef="#br0" timeOffset="62279.15">16891 15452 0,'0'21'0,"0"-42"0,0 84 15,0-42-15,0 1 0,0 20 0,0-21 16,0 0-16,0 0 0,0 1 0,0-1 16,0 0-16,0 0 0,0 0 15,0 0-15,21-21 16,0 22-16,0-22 0,1 0 16,-1 0-16,0 0 0,0 0 0,-21-22 15,21 1-15,0 21 0,1-21 16,-1-21-16,-21 21 0,21-1 0,0-20 15,-21 21-15,0 0 0,21-22 0,0 22 16,-21 0-16,22 21 0,-22-21 16,0 42-1,0 0 1,0 0-16,0 1 0,0-1 16,0 0-16,0 0 0,0 0 15,0 0-15,0 1 0,0-1 0,0 0 16,0 0-16,0 0 15,0 0-15,21-21 0,0 0 0,0 22 16,0-22-16,0 0 0,1 0 16,-1 0-16,0 0 0,0 0 15,0-22-15,0 1 0,1 21 0,-1-42 16,0 21-16,0-22 0,0 22 0,-21-21 16,0-22-16,21 22 0,1-21 15,-22-1-15,0 22 0,21-22 16,-21 1-16,0 20 0,0 1 0,0 21 0,0-21 15,0 20-15,-21 22 16,-1 0 0,1 22-16,21-1 0,-21 21 0,21 0 15,0 1-15,0-1 0,-21 0 16,21 1-16,0 20 0,0-20 0,0-1 16,0 0-16,0 1 0,21-22 0,0 21 15,-21-21-15,21 22 0,1-22 16,-22 0-16,21-21 0,0 21 0,-21 0 15,21-21-15,0 0 0,0 0 16,1 0-16,-1 0 0,0 0 0,0-21 16,0 0-16,0 0 15,1 0-15,-1-1 0,-21 1 16,0 0-16,0 0 0,21 21 0,-21 21 47,0 0-47,-21 0 0,21 1 15,0-1-15,0 0 16,0 0-16,21-21 16,0 0-16,0 0 0,0 0 0,1 0 15,-1 0-15,21 0 0,-21 0 16,22-21-16,-22 0 0,21 21 0,-21-21 16,22-1-16,-22 1 0,0 0 15,-21 0-15,0 0 0,21 0 0,-21-1 16,0 1-16,0 42 31,0 1-31,0-1 0,-21 0 16,0 21-16,21-21 0,-21 22 15,-1-1-15,22 0 0,0 1 0,0-1 16,0 0-16,0 22 0,0-22 0,0 1 16,0 20-16,0-21 0,0 22 0,0-22 15,0 1-15,22-1 16,-1 0-16,0 1 0,-21-22 0,0 21 15,21-21-15,-21 0 0,0 1 0,0-1 16,-21 0-16,0-21 0,0 0 16,-1 0-16,1 0 0,0 0 0,-21 0 15,21 0-15,-1 0 0,1-21 0,0 0 16,0 21-16,0-22 0,0 1 0,-1 0 16,1 0-16,0 0 0,21 0 15,0-1-15,0 1 0,0 0 0,0 0 16,21-21-16,0 20 0,1-20 0</inkml:trace>
  <inkml:trace contextRef="#ctx0" brushRef="#br0" timeOffset="62723.89">19198 15409 0,'-21'-21'15,"42"42"-15,-63-63 0,42 21 0,-21 0 16,21 0-16,-22-1 0,22 1 0,0 0 16,0 0-16,0 0 0,0 0 15,22 21 1,-1 0-16,0 0 16,0 0-16,0 0 0,-21 21 0,0 0 15,21 0-15,-21 21 0,0-20 16,0 20-16,0-21 0,0 21 0,-21 1 15,0-1-15,-21-21 0,21 22 0,-22-22 16,1 21-16,0-21 0,20 0 16,-20 1-16,0-1 0,21 0 0,-22-21 15,22 21-15,0-21 16,42 0 15,0 0-31,0 0 0,22 0 0,-22 0 16,0 0-16,0 0 15,0 0-15,22 0 0,-22 0 0,0 0 16,21-21-16,-20 21 0,-1 0 0,0 0 16,21-21-16,-21 21 0,1-21 0,-1-1 15,0 22-15,0-21 0,0 21 16,0-21-16</inkml:trace>
  <inkml:trace contextRef="#ctx0" brushRef="#br0" timeOffset="63176.63">19833 15325 0,'0'-21'15,"0"-1"1,-21 22 0,0 0-16,0 22 15,21-1-15,-22 0 0,1 0 16,0 0-16,0 0 0,0 1 0,0-1 15,-1 21-15,1-21 0,0 0 0,21 1 16,0-1-16,0 0 0,0 0 16,0 0-16,0 0 0,0 1 0,21-22 15,0 0-15,1 21 0,-1-21 16,0 0-16,21 0 0,-21 0 0,1 0 16,20 0-16,-21-21 0,0-1 15,22 22-15,-22-21 0,21 0 0,-21 0 16,0 0-16,1 0 0,-1-1 15,-21-20-15,0 0 0,0 21 0,0-22 16,0 1-16,0 21 0,0 0 0,0-22 16,-21 43-16,-1-21 0,1 21 15,-21 0-15,21 0 0,0 0 0,-1 0 16,-20 21-16,21-21 0,0 21 0,0 1 16,-1-1-16,22 0 15,-21 0-15,0 0 0,21 0 0,0 1 16,0-1-1,42-21 1</inkml:trace>
  <inkml:trace contextRef="#ctx0" brushRef="#br0" timeOffset="63795.32">20637 15452 0,'0'0'0,"-42"0"0,0 0 31,63 0-31,21 0 16,-21 0-16,22 0 0,-22 0 0,21 0 15,1 0-15,20 21 0,-21-21 0,1 0 16,-1 0-16,22 0 0,-22 0 16,0 0-16,1 0 0,20 0 0,-21-21 15,1 21-15,-1 0 0,-21-21 16,22-1-16,-22 22 0,0-21 0,0 21 16,-21-21-16,0 0 0,-21 0 15,0 21-15,0-21 16,-22 21-16,22-22 0,-21 1 15,21 21-15,-22 0 0,1 0 0,21 0 16,-22-21-16,22 21 0,0 0 0,0 0 16,42 0 15,0 0-15,0 0-16,22 0 0,-22 0 15,21 0-15,-21 0 0,22 0 16,-1 0-16,-21 0 0,0 0 0,1 0 15,-1 0-15,0 21 0,-21 0 16,0 1-16,0-1 0,0 0 16,0 0-16,-21 0 0,0 22 0,-1-22 15,-20 0-15,21 0 0,-21 0 0,-1 22 16,22-22-16,-21 0 0,21 0 16,-22 0-16,22-21 0,0 21 0,0 1 15,21-1-15,-21 0 0,-1 0 16,22 0-16,0 0 15</inkml:trace>
  <inkml:trace contextRef="#ctx0" brushRef="#br0" timeOffset="64291.72">19897 16722 0,'21'21'31,"0"-21"-31,0 0 0,21 0 16,1 0-16,20-21 0,-20 21 0,20-21 15,1-1-15,-1 22 0,1-21 16,-1 0-16,1 21 0,-22-21 0,-21 21 16,21-21-16,-20 0 0,-22-1 15,0 1-15,-22 21 16,-20 0-16,21 0 0,0-21 0,0 21 15,-1 0-15,1-21 0</inkml:trace>
  <inkml:trace contextRef="#ctx0" brushRef="#br0" timeOffset="65567.92">20362 16510 0,'0'0'0,"0"21"0,0 0 0,-21 1 0,0-22 16,21 21-16,-21 21 0,21-21 16,0 0-16,0 22 0,0-22 0,0 21 15,0-21-15,0 22 0,0-1 16,21-21-16,0 22 0,0-1 0,-21-21 15,21 0-15,1 22 0,-1-22 0,-21 0 16,0 0-16,0 0 0,0 0 16,0 1-16,0-1 0,-21-21 15,-1 0-15,1 0 0,-21 0 16,21 21-16,0-21 0,-22 0 0,22 0 16,0 0-16,-21 0 0,20 0 15,1-21-15,0 0 16,21-1-16,0 1 0,0 0 0,0 0 15,0 0-15,0 0 0,0-1 0,21 1 16,0 0-16,1 0 0,20 0 16,-21 0-16,21-1 0,1 1 0,-1 21 15,0-21-15,-20 21 0,20 0 16,0-21-16,1 21 0,-1 0 0,-21 0 16,21 0-16,-20 0 0,-1 0 15,0 0-15,0 0 0,-21 21 0,21 0 16,-21 0-16,0 1 0,0-1 0,0 0 15,-21 21-15,0-21 0,21 1 16,0-1-16,0 0 0,0 0 16,0 0-1,21-21 1,0 0-16,22 0 0,-22-21 16,0 0-16,0 21 0,0-21 0,22 0 15,-22-1-15,0 1 0,0 0 16,0-21-16,0 21 0,1-1 0,-1 1 15,0 0-15,-21 0 0,0 42 32,0 0-32,0 0 0,0 1 15,0-1-15,0 0 0,0 0 16,0 0-16,0 0 0,0 1 0,0-1 16,0 0-16,0 0 0,0 0 15,21-21 1,0 0-16,0 0 0,1 0 0,-1-21 15,0 21-15,0-21 0,0 0 16,0 0-16,1-22 0,-1 22 0,-21-21 16,0-1-16,21 1 0,0-21 0,-21-1 15,0 1-15,0 20 16,0-20-16,0 20 0,0 1 0,0 0 16,0 21-16,0-1 0,0 1 0,0 42 31,0 1-31,0-1 0,0 21 0,0 0 15,0 1-15,0-1 0,0 0 16,0 1-16,0-1 0,0 0 0,0 1 16,0-1-16,21 0 0,0-20 0,-21 20 15,22-21-15,-1 0 0,0 0 16,0 1-16,0-1 0,0-21 0,22 0 16,-22 0-16,21 0 0,-21 0 15,22 0-15,-1 0 0,-21 0 16,0-21-16,22-1 0,-22 1 0,0-21 15,0 21-15,-21 0 0,21-1 16,-21 1-16,0 0 0,22 0 0,-22 42 31,-22 0-15,1 0-16,21 1 0,-21-1 0,21 0 16,0 0-16,0 0 0,0 0 15,0 1 1,21-22-16,0 0 0,1 0 0,-1 0 15,21 0-15,-21 0 0,0 0 16,22-22-16,-22 1 0,0 21 16,21-21-16,-20 0 0,-1 0 0,0 0 15,-21-22-15,0 22 0,21 0 16,-21-21-16,0 20 0,21 1 0,-42 42 31,21 22-15,-21-22-16,21 21 0,-21 1 0,21-1 15,-21 0-15,-1 1 0,22-1 0,0 0 16,0 1-16,0-1 0,0 21 16,-21-20-16,21-1 0,0 0 0,0 1 15,-21 20-15,21-20 0,0-1 16,0-21-16,0 21 0,-21 1 16,0-22-16,0 0 0,-1 0 0,1 0 15,0 1-15,0-22 0,0 0 16,-22 0-16,22 0 0,0 0 0,0 0 15,21-22-15,0 1 0,0 0 16,0 0-16,0 0 0,21-22 0,0 1 16,0 0-16</inkml:trace>
  <inkml:trace contextRef="#ctx0" brushRef="#br0" timeOffset="66204.52">23262 16637 0,'0'0'16,"0"-63"-1,0 41 1,0 1-16,21 0 0,0 21 0,1 0 16,-1-21-16,0 21 0,21 0 15,-21 0-15,22 0 0,-22 0 16,0 21-16,0 0 0,0 0 0,1 1 16,-22 20-16,0-21 0,0 21 15,0-20-15,-22-1 0,-20 21 0,21-21 16,-21 22-16,-1-22 0,1 0 0,0 0 15,-1 0-15,1 0 0,0-21 16,20 22-16,-20-22 0,21 0 0,0 0 16,0 0-16,42 0 31,0 0-31,0 0 0,21 0 0,-20 0 16,20 0-16,0 0 15,1 0-15,-1 21 0,0 0 0,1-21 16,-1 21-16,0-21 0,1 21 15,-22-21-15,0 21 0,0-21 0,0 22 16,-21-1-16,0 0 16,-21-21-16,0 21 0,-21-21 15,20 0-15,-20 0 0,0 0 0,-1 0 16,1 0-16,0 21 0,21-21 0,-22 0 16,1 0-16,21 0 0,0 0 15,-1 0-15,1 0 0,42 0 47,1 0-47,-1 0 16,0 0-16,21-21 0,1 0 15</inkml:trace>
  <inkml:trace contextRef="#ctx0" brushRef="#br0" timeOffset="66580.35">24109 16764 0,'0'0'16,"-43"0"0,22 0-16,0 0 0,0 21 15,0 0-15,-22 1 0,22-1 0,0 0 16,0 0-16,0 21 0,0-20 16,-1-1-16,22 0 0,0 0 0,0 21 15,0-20-15,0-1 16,0 0-16,22-21 0,-1 0 0,0 21 15,21-21-15,-21 0 0,1 0 0,20 0 16,-21 0-16,0 0 0,22-21 16,-22 0-16,0 0 0,0-1 0,0 1 15,0 0-15,-21-21 0,22-1 0,-22 22 16,0-21-16,0 0 16,0 20-16,0 1 0,0 0 0,-22 0 15,1 0-15,0 21 0,0 0 16,0 0-16,0 0 0,-1 0 0,22 21 15,-21-21-15,0 21 0,0-21 16,21 21-16,21-21 16,0 0-16,0 0 15</inkml:trace>
  <inkml:trace contextRef="#ctx0" brushRef="#br0" timeOffset="66812.19">24701 16298 0,'0'-21'16,"0"42"-16,0-63 0,0 21 0,-21 42 16,0 0-1,21 0-15,-21 1 0,0 20 0,21-21 16,-21 21-16,21 1 0,-22-22 0,1 21 16,21 1-16,0-22 0,0 21 15,-21-21-15,21 0 0,0 1 0,0-1 16,0 0-16,0 0 15,21-21 1,0-21-16,1 0 16</inkml:trace>
  <inkml:trace contextRef="#ctx0" brushRef="#br0" timeOffset="67256.53">24913 16383 0,'0'0'0,"21"-42"0,0-1 15,1 22-15,-22 0 0,21 21 0,-21 21 31,0 0-31,-21 1 0,-1-1 16,1 0-16,0 0 0,21 21 0,-21-20 16,0 20-16,21-21 0,0 0 0,-21 22 15,21-22-15,-22 21 0,22-21 16,-21 0-16,21 1 0,0-1 0,0 0 16,0 0-16,0 0 15,0-42 16,0 0-31,0 0 0,0 0 16,0-1-16,21 1 0,1-21 0,-1 21 16,0 0-16,0-22 0,0 22 0,0 0 15,22 0-15,-22 21 0,0-21 16,21 21-16,-20 0 0,-1 0 0,0 0 16,0 0-16,-21 21 0,0 0 15,0 0-15,0 0 0,0 0 0,0 1 16,0-1-16,0 0 0,0 0 0,0 21 15,-21-20-15,21-1 0,-21 0 16,0 0-16,-1 0 0,22 0 16,-21 1-16,0-1 0,0-21 0,21 21 15,-21-21-15,0 0 16,21-21 0,0 0-1</inkml:trace>
  <inkml:trace contextRef="#ctx0" brushRef="#br0" timeOffset="67567.03">24405 16531 0,'-21'0'15,"42"0"-15,-84 0 0,41 0 0,22-21 31,22 21-31,-1 0 16,21 0-16,0 0 0,-20 0 0,20 0 16,0 0-16,1 0 0,-1 0 15,0 0-15,1 0 0,-22 0 0,0 0 16,21 0-16,-21 0 16,-42 0 30,0 0-30,0-21-16,0 21 16</inkml:trace>
  <inkml:trace contextRef="#ctx0" brushRef="#br0" timeOffset="70247.8">22500 14584 0,'0'-21'16,"0"0"15,0-1-15,0 1-16,21 21 0,0-21 15,1 21-15,-22-21 16,21 21-16,0 0 0,0 0 0,0 0 15,0 0-15,1 21 0,-1 0 16,0-21-16,0 21 0,0 1 0,-21-1 16,0 0-16,0 0 0,0 21 0,-21-20 15,0-1-15,0 0 0,-22 0 16,1 0-16,0 0 0,-1 1 0,1-1 16,21 0-16,-21-21 0,-1 21 0,22-21 15,0 21-15,0-21 0,0 0 16,42 0 15,0 0-31,0 0 0,0 0 16,22 0-16,-22 0 0,21 0 0,-21 0 15,22 0-15,-1 0 0,-21 0 0,21 0 16,1 0-16,-22-21 0,21 21 16,1-21-16,-22 21 0,21-21 0</inkml:trace>
  <inkml:trace contextRef="#ctx0" brushRef="#br0" timeOffset="70695.55">23262 14520 0,'0'0'0,"-21"-21"0,0 0 16,21 0-1,0 0-15,21 0 16,0 21-16,0-22 16,0 22-16,-42 22 47,0-22-47,0 21 15,0 0-15,-22-21 0,22 21 16,0 0-16,0-21 0,21 21 0,0 1 15,0-1-15,0 0 0,21 0 16,0 0-16,0-21 16,1 21-16,-1-21 0,0 22 0,0-22 15,0 21-15,-21 0 0,21-21 0,-21 21 16,22-21-16,-22 21 0,0 0 16,-22-21-1,1 0-15,-21 0 0,21 0 16,0 0-16,-1 0 15,1 0-15,0 0 0,0 0 16,21-21-16,0 0 0,21 0 16,0 21-16</inkml:trace>
  <inkml:trace contextRef="#ctx0" brushRef="#br0" timeOffset="70935.97">23707 14012 0,'0'0'0,"0"-21"0,21 21 0,0-21 16,-21 42 15,0 0-31,0 1 0,0-1 16,0 0-16,-21 21 0,21-21 16,-21 1-16,21 20 0,0-21 0,0 21 15,-22-20-15,22-1 0,0 0 16,-21 0-16,21 0 0,0 0 15,21-21 1</inkml:trace>
  <inkml:trace contextRef="#ctx0" brushRef="#br0" timeOffset="71339.74">24045 13991 0,'21'-21'0,"-42"42"0,42-63 0,-21 21 16,22 21-16,-44 21 31,22 0-31,0 0 0,-21-21 16,0 21-16,21 1 0,-21-1 15,21 0-15,0 0 0,0 0 0,0 0 16,0 1-16,0-1 16,0 0-16,0 0 15,0-42 16,0 0-15,0 0-16,0-1 0,21 1 16,-21 0-16,21 21 0,0-21 15,1 0-15,-1 21 0,0 0 16,0 0-16,-21 21 16,0 0-16,0 0 15,0 0-15,0 22 0,0-22 0,-21 0 16,0 0-16,0 0 0,-1 22 15,1-22-15,0 0 0,0 0 16,0 0-16,21 1 16,-21-22-1,-1 0-15</inkml:trace>
  <inkml:trace contextRef="#ctx0" brushRef="#br0" timeOffset="71527.99">23558 14139 0,'0'0'16,"-21"0"-16,42 0 31,1 0-31,-1 0 0,21 0 16,-21 0-16,22 0 0,-1 0 0,0 0 16,1 0-16,-1 0 15,0 0-15,1 0 0,-1 0 0,-21 22 16,0-22-16,0 0 0,-21 21 0</inkml:trace>
  <inkml:trace contextRef="#ctx0" brushRef="#br0" timeOffset="71944.03">24278 14944 0,'21'0'15,"-42"0"-15,63 0 0,-20-21 0,-44 21 31,1 0-31,-21 0 0,-22 0 0,1 0 16,-1 21-16,-20-21 0,-22 21 16,0-21-16,-21 21 0,0 21 0,0-20 15,0-1-15,0 21 0,-21 0 16,21 1-16,21-1 0,0-21 0,0 22 16,22-1-16,20-21 0,22 21 15,0-20-15,-1-22 0,22 21 0,0 0 16,42-21-1,0 0 1,0 0-16,22-21 0,-22 21 0,42-21 16,-20-1-16</inkml:trace>
  <inkml:trace contextRef="#ctx0" brushRef="#br0" timeOffset="72163.89">24088 14965 0,'0'0'15,"42"0"-15,0-21 0,1 21 0,-22 0 16,-42 0 0,-22 0-1,1 21-15,-22 0 0,1 0 16,-22 0-16,-21 22 0,1-22 0,-1 21 16,-21 1-16,0-1 0,0 0 0,-21 1 15,21-1-15,0-21 0,0 21 16,0 1-16,21-1 0,21 0 15,0-20-15,22 20 0</inkml:trace>
  <inkml:trace contextRef="#ctx0" brushRef="#br0" timeOffset="74560.06">16489 14012 0,'0'0'16,"-21"0"-16,-1-21 0,1 0 15,0 21-15,0-21 0,0 21 16,0 0-16,-1-21 0,1 21 16,0 0-16,0 0 0,0 0 15,0 0-15,-1 0 16,44 21 15,-1-21-31,0 21 0,21-21 0,1 21 16,41 0-16,-20-21 0,42 22 0,-1-1 15,22 0-15,43 0 0,-1 0 16,0-21-16,22 21 0,-1 1 0,22-22 16,-21 21-16,20 0 0,-20-21 15,-1 0-15,-20 0 0,-1 0 0,0 0 16,-42 0-16,0 0 0,0 0 16,-42 0-16,0 0 0,-22 0 15,-21-21-15,1 21 0,-22-21 0,-21-1 16,-21 1-16,0 0 15,-22 21-15,1-21 0,0 0 16,-22 21-16,1-21 0,-1-1 0</inkml:trace>
  <inkml:trace contextRef="#ctx0" brushRef="#br0" timeOffset="74875">16764 14563 0,'0'0'0,"-21"21"0,42-21 16,0 0-16,0 0 15,22 0-15,20-21 0,1 21 16,20-21-16,1-1 0,21 1 0,0-21 15,-1 21-15,22 0 0,0-1 0,0-20 16,0 21-16,0 0 0,0 0 16,-21 21-16,21-22 0,-21 22 15,-21 0-15,-1 0 0,1 0 0,-21 0 16,-22 0-16,0 0 0,1 0 16,-22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51:2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2180 0,'0'21'62,"21"-21"-62,0 0 0,0 0 16,0 0-16</inkml:trace>
  <inkml:trace contextRef="#ctx0" brushRef="#br0" timeOffset="967.31">4254 804 0,'22'22'16,"-1"-1"0,0-21-1,0 0-15,0 0 0,0 0 16,1 0-16,20-21 0,-21-1 15,0 1-15,22 0 0,-1 0 0,-21 0 16,21 0-16,-20-22 0,20 22 16,-21-21-16,-21 21 0,0-1 15,0 1-15,0 0 0,0 0 16,-21 0-16,0 21 0,-22 0 0,1 0 16,-21 0-16,20 0 0,-20 21 15,-1 0-15,1 0 0,-1 0 0,1 22 16,20-22-16,1 21 0,0-21 15,-1 22-15,22-1 0,0 0 16,21 1-16,0-22 0,0 21 0,0 1 16,0-22-16,21 0 0,0 21 15,1-21-15,-1 1 0,21-1 16,0 0-16,1 0 0,-1 0 0,0 0 16,22 22-16,-22-22 0,1 0 15,-1 0-15,-21 22 0,0-22 16,-21 21-16,0-21 0,0 22 0,-21-22 15,-21 21-15,-1-21 0,1 22 16,-21-22-16,-1 21 0,1-21 0,-1 0 16,1-21-16,20 0 0,-20 0 15,-1 0-15,22 0 0,0 0 0,-1-21 16,22 0-16,-21 0 16,21 0-16,-1-22 0,22 22 0,0 0 15,0-21-15,0 21 0,0-1 16,0 1-16,22 0 0,-1 0 0,0 0 15,0 21-15,0-21 0,0 21 16,22-22-16,-22 22 0,21 0 0,1 0 16</inkml:trace>
  <inkml:trace contextRef="#ctx0" brushRef="#br0" timeOffset="1407.6">4889 1080 0,'0'0'0,"0"-22"15,0 1 1,-21 21-16,0 0 16,0 21-16,21 1 0,-21-1 0,0 0 15,-1 21-15,1-21 0,0 22 16,0-22-16,21 21 0,-21-21 0,21 22 15,-21-22-15,21 21 0,0-21 16,0 1-16,0-1 0,0 0 0,21 0 16,0-21-16,0 0 0,0 21 15,0-21-15,22 0 0,-22 0 0,21 0 16,-21-21-16,22 21 0,-22-21 16,21 0-16,-21 0 0,22-1 15,-22 1-15,-21-21 0,0 21 16,0-22-16,0 22 0,0-21 0,0 0 15,0 20-15,0 1 0,-21 0 16,0 0-16,-1 0 0,-20 21 0,21 0 16,0 0-16,-22 0 0,22 0 15,0 0-15,0 0 0,0 0 0,0 21 16,42-21 0,0 0-1</inkml:trace>
  <inkml:trace contextRef="#ctx0" brushRef="#br0" timeOffset="2235.42">5778 550 0,'-105'-105'31,"83"83"-31,1 1 0,21 0 0,-21 21 15,0 0 1,0 0-16,0 21 16,21 22-16,0-22 0,-22 21 15,1 0-15,0 22 0,0-1 0,0 22 16,21 0-16,-21-1 0,-22 22 16,22-21-16,0 21 0,0-22 0,0 22 15,-1 0-15,-20 0 0,21 0 16,0 0-16,0-1 0,-1 1 0,1-21 15,21 0-15,0 20 0,-21-20 16,21 0-16,0-22 0,0 1 0,0-1 16,0-20-16,0-1 0,21 0 0,0-21 15,1 1-15,-1-1 16,0-21-16,0 0 0,21 0 0,-20 0 16,20 0-16,0-21 0,-21-1 15,22 1-15,-1-21 0,0 0 0,1-1 16,-1 1-16,-21 0 0,22-22 0,-22 1 15,0-1-15,-21 1 0,0-1 16,0 1-16,-21-1 0,0 1 0,-22-1 16,1 1-16,-22-1 0,22 22 15,-21-1-15,20 1 0,-20 0 0,20 21 16,-20-1-16,21 1 0,20 21 16,-20-21-16,21 21 0,0 0 0,21-21 31,21 0-31,21 21 15,-21-21-15,22-1 0,-1 22 16,0-21-16,1 0 0,20 0 0,1-21 16,-1 20-16,1-20 0,-1 0 15,1-1-15,-1-20 0,1-1 0,-22 1 16,22 21-16,-43-22 0,21 1 16,-21 20-16,0 1 0,1 0 0,-22-1 15,0 22-15,0 0 0,0-21 16,0 20-16,-22 1 0,1 21 0,21-21 15,-21 21 1,0 0-16,0 0 0,21 21 16,0 0-16,0 22 15,0-1-15,0 0 0,0 1 0,0 20 16,0 1-16,0-22 0,0 22 16,0-22-16,0 21 0,0-20 0,0-1 15,0-21-15,0 22 0,0-22 16,0 0-16,0 0 0,0 0 0,0 0 15,21-21-15,0 0 16,0 0-16,-21-21 16,0 0-16,21 0 15,-21 0-15</inkml:trace>
  <inkml:trace contextRef="#ctx0" brushRef="#br0" timeOffset="2407.33">5757 1164 0,'0'0'0,"-21"0"0,0 0 16,42 0 15,21 0-31,-20 0 0,20 0 16,0 0-16,-21 0 0,22-21 0,-1 21 16,0-21-16,1 21 15,-22-21-15,21 21 0</inkml:trace>
  <inkml:trace contextRef="#ctx0" brushRef="#br0" timeOffset="2964.01">6519 1058 0,'-84'22'16,"62"-1"-16,22 0 15,-21-21-15,0 21 0,21 21 0,0-20 16,0-1-16,-21 0 0,21 21 15,0-21-15,0 1 0,0-1 16,-21 21-16,21-21 0,0 0 16,0 1-16,21-22 31,0 0-31,0-22 16,0 1-16,1 0 0,-1 0 0,0 0 15,0 0-15,0-1 0,-21 1 16,21 0-16,1 0 0,-22 0 0,21 21 15,0 0 1,-21 21 0,0 85 15,0-85-31,0 0 0,21 0 16,-21 0-16,21 1 15,0-22-15,1 0 0,-1 0 16,0 0-16,21 0 0,-21 0 15,22 0-15,-22 0 0,21-22 0,-21 1 16,22 0-16,-22 0 0,0-21 16,0 20-16,0-20 0,-21 21 0,0-21 15,0 20-15,0 1 0,0 0 16,0 0-16,0 0 0,-21 0 16,0 21-16,0 0 0,0 0 15,0 0-15,-1 0 16,22 21-1,0 0 1</inkml:trace>
  <inkml:trace contextRef="#ctx0" brushRef="#br0" timeOffset="3435.74">7662 1080 0,'0'0'0,"0"-22"0,0 1 0,-21 0 0,0 0 16,0 0 0,0 21-16,-1 0 0,1-21 0,0 21 15,0 0-15,0 0 0,0 21 16,-1 0-16,1 0 0,0 0 0,0 22 16,0-22-16,21 21 0,-21 0 15,-1-20-15,22 20 0,-21 0 0,21-21 16,0 1-16,0 20 0,0-21 15,0 0-15,0 0 0,21 1 16,1-22-16,-1 0 0,0 0 16,0 0-16,0 0 0,22 0 0,-22-22 15,21 1-15,-21 21 0,0-21 16,1 0-16,-1-21 0,0 20 16,0-20-16,-21 21 0,0-21 15,0-1-15,0 1 0,0 21 0,0 0 16,0-1-16,0 1 0,-21 21 15,0 0-15,21 21 16,-21 1-16,21-1 0,-22 0 16,22 0-16,0 21 0,0-20 0,0-1 15,0 21-15,0-21 0,0 0 16,0 1-16,0-1 0,0 0 0,0 0 16,22-21-16,-1 21 0,0-21 0,0 0 15,0 0-15,0 0 0,1 0 16,-1 0-16,21 0 0,-21 0 15,0-21-15</inkml:trace>
  <inkml:trace contextRef="#ctx0" brushRef="#br0" timeOffset="3783">8001 1207 0,'0'0'0,"0"-22"0,0 1 16,0 0-16,0 0 0,0 0 15,21 0-15,0 21 16,0 0-16,22 0 15,-22 0-15,0 0 0,0 0 0,0 21 16,1 0-16,-1 0 0,-21 0 16,0 0-16,21 1 0,-21-1 15,0 21-15,0-21 0,0 0 16,0 1-16,0-1 0,0 0 0,-21 0 16,0 0-1,-1-21-15,1 0 16,21-21-1,0 0-15,0 0 0,0 0 16,0-1-16,0 1 0,21 0 0,1-21 16,-1 21-16,0-1 0,-21-20 15,21 21-15,0 0 0,0 0 0,1-1 16,-1 1-16,0 21 16,0 0-16,0 0 0,0 0 15</inkml:trace>
  <inkml:trace contextRef="#ctx0" brushRef="#br0" timeOffset="4119.18">8572 1312 0,'0'0'0,"22"0"16,20 0-1,-21-21 1,0 0-16,0 0 0,1 0 0,20 0 15,-21-1-15,0 1 0,-21 0 16,21 0-16,-21-21 0,0 20 0,0 1 16,0 0-16,0 0 0,0 0 15,-21 21-15,0 0 0,0 0 16,0 0-16,0 21 0,-1 0 16,1 21-16,0-20 0,0 20 0,0-21 15,0 21-15,21-20 0,0 20 16,0-21-16,0 0 0,0 0 0,0 1 15,0-1-15,21 0 0,-21 0 16,42-21-16,-21 0 0,0 0 16,22 0-16,-22 0 0,21 0 0,1 0 15,-22-21-15,21 21 0,0-21 16</inkml:trace>
  <inkml:trace contextRef="#ctx0" brushRef="#br0" timeOffset="4623.26">10329 445 0,'0'-43'0,"0"86"0,0-107 0,0 43 16,0 42 0,0 21-1,0-20-15,0 20 0,0 0 16,0 1-16,0-1 0,-21 21 0,0 1 16,0-1-16,21 1 0,-21-1 15,-1 1-15,1-1 0,0-20 0,0 20 16,0-20-16,21-1 0,0-21 15,-21 21-15,21-20 0,0-1 16,-22 0-16,44-21 31,-22-21-31,21 0 0,-21-22 0,21 22 16</inkml:trace>
  <inkml:trace contextRef="#ctx0" brushRef="#br0" timeOffset="5093.85">10033 720 0,'0'0'15,"-42"-43"-15,20 22 0,1 0 0,0-21 0,0 21 16,21-22-16,0 22 0,0-21 16,21-1-16,21-20 0,1 21 0,-1-1 15,22 1-15,-1 0 16,1 20-16,-1-20 0,1 21 0,20 21 16,-20 0-16,20 0 0,-20 21 15,-1 0-15,-20 22 0,-1-1 0,0 0 16,-20 1-16,-22 20 0,0-21 15,-43 22-15,22-22 0,-21 22 0,-22-1 16,1 1-16,-1-22 0,-20 22 16,20-22-16,-21 0 0,22 1 0,-1-22 15,1 21-15,21-42 0,-22 21 16,43-21-16,-21 0 0,20 0 0,22-21 16,0 0-16,0-21 0,0-1 15,22 22-15,-1-21 0,0-1 16,0 22-16,21 0 0,1 0 15,-1 0-15,-21 21 0,22 0 0,-1 0 16,-21 0-16,0 21 0,0 0 16,1 0-16,-1 22 0,-21-1 0,0 0 15,0 1-15,0-1 0,21 0 16,-21-21-16,0 22 0,0-1 0,21-21 16,-21 0-16,0 22 0,21-22 15,0 0-15,1-21 0,-1 0 16,21 0-16,-21 0 0,0 0 15,1 0-15,20 0 0,-21-21 16,21 0-16,-20 0 0,20-1 16,-21 1-16</inkml:trace>
  <inkml:trace contextRef="#ctx0" brushRef="#br0" timeOffset="5439.65">10858 1037 0,'0'0'15,"-21"21"-15,0 1 0,21-1 16,21-21 0,0 0-16,1 0 0,20 0 15,0 0-15,-21-21 0,22-1 0,-1 22 16,0-21-16,1 0 16,-22 0-16,21 0 0,-21-22 0,1 22 15,-1 0-15,-21 0 0,0 0 16,0 0-16,-21 21 15,-1 0-15,-20 0 0,21 21 16,-21-21-16,-1 21 0,22 0 0,-21 21 16,21-20-16,-1-1 0,1 0 15,0 21-15,21-21 0,0 1 0,0-1 16,0 0-16,0 0 0,0 0 16,21-21-16,0 21 0,22-21 0,-22 0 15,0 0-15,21 0 0,-20 0 16,20 0-16,0 0 0,1 0 15,-1 0-15,0-21 0</inkml:trace>
  <inkml:trace contextRef="#ctx0" brushRef="#br0" timeOffset="6588.08">11811 910 0,'0'-21'0,"0"42"0,0-84 0,0 42 16,0-1-16,0 1 15,0 0-15,-21 21 0,0 0 0,-1 0 16,1 0-16,0 0 15,0 0-15,0 21 0,0-21 0,-1 43 16,1-22-16,0 21 0,0-21 16,0 22-16,0-1 0,-1 0 15,22-21-15,-21 22 0,21-22 0,-21 21 16,21-21-16,0 1 0,0-1 16,0 0-16,21-21 0,0 0 15,1 0-15,-1 0 0,21 0 16,-21-21-16,0 21 0,22-21 0,-22-1 15,21 1-15,-21-21 0,1 21 16,-1-22-16,0 22 0,0 0 0,0 0 16,-21 0-16,0 0 0,0-1 15,21 1-15,-21 0 0,0 42 32,0 0-17,0 1-15,0-1 0,-21 0 0,0 21 16,21 1-16,-21-1 0,0 0 15,0 22-15,-1-1 0,22-20 0,-21 20 16,0 22-16,0-1 0,0-20 16,21 21-16,-21-1 0,21 1 0,-22 0 15,22-22-15,0 22 0,0-22 0,-21 22 16,21-22-16,0 1 0,0-22 16,0 22-16,0-22 0,0-21 0,0 22 15,0-22-15,0-42 31,0-1-31,21-20 0,1 0 0,-1-22 16,0 22-16,0-22 0,0-20 0,0-1 16,1 0-16,20-20 0,-21-1 15,0 21-15,0-21 0,1 0 0,-1 1 16,0 20-16,0-21 0,0 21 16,0 22-16,1-22 0,-1 22 0,-21-1 15,21 22-15,0 0 0,-21-1 16,0 22-16,0 0 0,21 0 0,-21 42 31,0 0-31,0 0 16,0 22-16,0-22 0,0 21 0,0 0 15,0-20-15,-21 20 0,21 0 16,0-21-16,0 22 0,0-22 0,0 0 16,0 0-16,0 0 0,0 1 15,21-22-15,0 0 0,1 0 16,-1 0-16,0 0 0,0 0 15,21-22-15,-20 22 0,20-21 0,-21 0 16,0 0-16,22 0 0,-22-22 16,0 22-16,0 0 0,-21 0 0,21-21 15,-21 20-15,21 1 0,-21 0 16,22 0-16,-22 0 0,0 0 16,0 42 15,-22 0-31,22 0 0,-21 0 0,21 0 15,-21 22-15,21-22 0,0 0 16,0 21-16,0-20 0,0-1 0,0 0 16,0 0-16,0 0 0,21-21 15,0 21-15,1-21 0,-1 0 16,0 0-16,0 0 0,21-21 16,-20 0-16,-1 0 0,21-21 15,-21 20-15,22-20 0,-22 21 0,0-21 16,0-1-16,0 1 0,-21 21 15,0-22-15,0 22 0,21 21 0,-21-21 16,-21 42 0,21 0-16,0 1 15,-21-1-15,0 0 0,21 21 16,-21-21-16,21 22 0,0-22 0,0 0 16,0 21-16,0-20 0,0-1 15,0 0-15,0 0 0,21-21 31,0 0-31,0 0 0,-21-21 16,21 0-16,1-22 0,-1 22 16</inkml:trace>
  <inkml:trace contextRef="#ctx0" brushRef="#br0" timeOffset="6759.98">12933 635 0,'0'0'16,"-21"0"-16,-64-21 15,85 0 1,21 21 15,0 21-31,0-21 0,1 0 0,-1 21 16,0 0-16,21-21 16</inkml:trace>
  <inkml:trace contextRef="#ctx0" brushRef="#br0" timeOffset="7123.77">13293 889 0,'0'0'0,"-22"0"0,22-21 15,-21 21-15,21-21 0,0 0 16,0-1-16,21 1 0,1 21 16,-1-21-16,0 21 15,0 0-15,0 0 0,0 0 0,1 0 16,-1 21-16,0 0 15,0 1-15,0-1 0,-21 0 0,0 21 16,0-21-16,0 22 0,0-1 16,0-21-16,0 0 0,0 22 0,-21-22 15,0 0-15,0 0 0,21 0 16,-21-21-16,-1 0 16,22-21-1,0 0-15,0 0 16,0 0-16,0 0 0,22-22 15,-1 22-15,-21-21 0,21 21 0,0-22 16,-21 22-16,21-21 0,0 21 0,1-1 16,-1 1-16,0 0 15,0 21-15,0-21 0,0 21 0,1 0 16,-1 0-16</inkml:trace>
  <inkml:trace contextRef="#ctx0" brushRef="#br0" timeOffset="7463.58">13822 1037 0,'0'0'0,"0"21"0,0 1 0,0-1 16,21-21-1,0 0 1,0-21-16,0-1 0,22 22 0,-22-21 16,21 0-16,-21 0 15,22 0-15,-22-22 0,0 22 0,0 0 16,0-21-16,1 21 0,-22-1 15,0 1-15,0 0 0,-22 21 16,1 0-16,0 0 0,0 0 16,0 0-16,0 21 0,-22 0 0,22 1 15,0-1-15,21 21 0,-21-21 16,0 22-16,21-1 0,-22-21 0,22 21 16,0-20-16,0-1 0,0 0 0,0 0 15,0 0-15,22 0 16,-1 1-16,0-22 0,0 0 0,0 21 15,0-21-15,22 0 0,-1 0 16,0 0-16,1 0 0,-1-21 0,22-1 16</inkml:trace>
  <inkml:trace contextRef="#ctx0" brushRef="#br0" timeOffset="7996.28">14880 868 0,'0'0'0,"-21"-21"0,-43-43 31,43 64-31,0 0 0,0 0 0,0 0 16,0 0-16,-1 0 0,1 0 0,0 21 15,0 1-15,0-1 0,0 0 16,-1 0-16,1 21 0,0-20 0,0 20 16,21-21-16,0 21 0,-21 1 15,21-22-15,0 0 0,0 21 0,0-20 16,0-1-16,0 0 0,21 0 15,0-21-15,0 0 0,0 0 16,1 0-16,-1 0 0,21 0 16,-21 0-16,0-21 0,22 0 0,-22 0 15,21-1-15,-21-20 0,1 0 16,20-1-16,-21-20 0,0-1 16,0 1-16,1-1 0,-1-20 0,-21 20 15,21 1-15,-21 20 0,0-20 16,0 21-16,0-1 0,0 22 0,0 0 15,0 0-15,0 0 0,-21 21 16,0 0-16,21 21 16,0 0-16,-22 21 0,1 1 15,0-1-15,21 0 0,0 22 0,-21-22 16,21 22-16,-21-1 0,21 1 16,0-1-16,0 1 0,0-1 15,21-21-15,0 22 0,0-22 0,22-21 16,-1 22-16,-21-22 0,21 0 15,22-21-15,-22 21 0,1-21 0,20 0 16,-21 0-16,22 0 0,-22-21 16,1 0-16,20 0 0,-21 0 0,1-1 15,-1-20-15,0 21 0,1-21 16</inkml:trace>
  <inkml:trace contextRef="#ctx0" brushRef="#br0" timeOffset="8751.17">4868 1799 0,'0'0'0,"-63"0"0,-212 0 32,211 0-32,1 0 0,-1 0 0,22 0 15,21 0-15,-22 0 0,22 0 16,0 0-16,42 0 15,21 0-15,1 0 0,41 0 16,1 21-16,21-21 0,21 0 16,0 0-16,21 0 0,21 0 0,22 0 15,-1 0-15,-20 0 0,41 0 16,-20 0-16,21 0 0,-22 0 0,22 0 16,-22 0-16,-20 0 0,20 0 15,-21 0-15,1 0 0,-22 0 0,-21 0 16,0-21-16,0 21 0,-42 0 15,-1 0-15,1 0 0,-22 0 0,-20 0 16,-22 0-16,21 0 0,-21 0 16,-21-21-1,0 0 1</inkml:trace>
  <inkml:trace contextRef="#ctx0" brushRef="#br0" timeOffset="9368.07">11282 1482 0,'0'0'0,"-64"0"15,22 0-15,0 0 0,-1 0 0,-20 0 16,20 0-16,1 0 0,0 0 16,-1 0-16,22 0 0,0 0 15,0 0-15,0 0 0,42 0 32,21 0-32,22 0 0,-1 0 0,22 0 15,0 0-15,20 0 0,22 0 16,0 0-16,22-21 0,20 21 0,0 0 15,1 0-15,-1 0 0,21 0 0,-20-22 16,20 22-16,1 0 0,-1 0 16,-20 0-16,20-21 0,1 21 0,-22 0 15,21-21-15,-20 21 16,-22-21-16,21 21 0,-21 0 0,1 0 16,-22 0-16,0 0 0,-22 0 15,1 0-15,-42 0 0,-1 0 0,1 0 16,-43 0-16,21 0 0,-21 0 0,-42 0 47,0 0-47,-21 0 0,-1 0 15,1 0-15,0 0 0,-22 0 0</inkml:trace>
  <inkml:trace contextRef="#ctx0" brushRef="#br0" timeOffset="10543.26">2730 3471 0,'0'0'0,"-21"0"16,21-21-16,0 0 0,-21 21 0,21-21 15,0 0-15,0 0 16,0-1-16,-21 1 16,0 42 15,21 1-31,0-1 0,0 0 16,-21 21-16,21 1 0,-22-1 15,22 0-15,-21 1 0,21 20 16,0-21-16,0 22 0,0-1 0,-21 1 15,21-22-15,0 22 0,-21-1 16,21-20-16,0-1 0,0 0 0,0 1 16,0-22-16,0 0 0,0 0 15,0 0-15,0-42 32,0 0-32,0 0 0,0 0 15,0-1-15,0 1 0,0 0 16</inkml:trace>
  <inkml:trace contextRef="#ctx0" brushRef="#br0" timeOffset="10960.02">3048 3874 0,'0'0'0,"-21"63"31,0-63-31,21 21 16,21-21 15,-21-21-31,21 21 0,-21-21 16,0 0-16,21 21 0,-21-21 0,0-1 15,0 1-15,0 0 16,-21 21 0,0 0-1,0 21 1,21 0-16,0 1 16,0-1 15,21-42 0,0 21-31</inkml:trace>
  <inkml:trace contextRef="#ctx0" brushRef="#br0" timeOffset="11532.01">5270 3387 0,'0'0'0,"22"0"0,-65 42 32,22-21-32,0-21 15</inkml:trace>
  <inkml:trace contextRef="#ctx0" brushRef="#br0" timeOffset="11727.91">5419 3408 0,'127'-85'16,"-85"64"0,0 0-16,1-21 0,20 20 15,-21 1-15,-20-21 0,20 21 0,-21 0 16,0-1-16,-21 1 0,0 0 16,0 0-16,-42 21 0,21 0 0,-43 0 15,22 0-15,-22 0 0,1 0 16,-1 21-16,-20 0 0,20 0 0,1 1 15,-1-1-15,22 0 0,0 0 0,-1 21 16,22-20-16,0 20 0,21-21 16,0 21-16</inkml:trace>
  <inkml:trace contextRef="#ctx0" brushRef="#br0" timeOffset="11890.81">5419 3683 0,'21'0'16,"-42"0"-16,63 0 0,0 21 0,-21 0 15,22 1-15,-1-1 0,-21 0 0,0 0 16,1 21-16,-22-20 0,0 20 15,-22-21-15,1 21 0,-21-20 0,0 20 16,-1-21-16,-20 21 0,-1-20 0,1-1 16,-22-21-16,22 0 0,-1 0 15,1 0-15,-22 0 0,21-21 0</inkml:trace>
  <inkml:trace contextRef="#ctx0" brushRef="#br0" timeOffset="11987.75">4805 5927 0,'0'0'15,"84"-1164"-15,-41 846 16,-1 85-16,0 43 0,1 42 0,20 42 16,-20 42-16,-1 1 0,0 42 15,1-1-15,-1 1 0</inkml:trace>
  <inkml:trace contextRef="#ctx0" brushRef="#br0" timeOffset="12115.68">5969 3725 0,'0'0'0,"-21"0"15</inkml:trace>
  <inkml:trace contextRef="#ctx0" brushRef="#br0" timeOffset="12455.48">6075 3683 0,'0'0'0,"21"-21"0,0 21 0,0-21 15,0 0-15,1-1 0,-1 1 16,0 0-16,0 0 0,-21 0 0,0 0 15,0-1-15,0 1 0,0 0 16,0 0-16,-21 21 16,0 0-16,-22 0 15,22 21-15,0 0 0,0 0 0,0 1 16,0-1-16,-1 0 0,22 0 0,-21 0 16,21 0-16,-21 1 15,21-1-15,0 0 0,0 0 16,0 0-16,0 0 0,0 1 15,0-1 1,0 0-16,0 0 0,21 0 16,-21 0-1,21-21-15,22 0 32,-22 0-17,0 0-15,0 0 31,0 0-31,1 0 16</inkml:trace>
  <inkml:trace contextRef="#ctx0" brushRef="#br0" timeOffset="13472.03">5419 3429 0,'21'0'16,"0"0"-16,-21-21 0,21 21 0,0-21 15,0 0-15,1 21 0,-1-22 16,0 1-16,21 0 0,-21 0 0,1 0 16,-1 0-16,0-1 15,0 1-15,0 0 0,-21 0 0,0 0 16,0 0-16,0-1 0,0 1 0,-21 21 16,-21-21-16,21 21 0,-22 0 15,1 0-15,0 0 0,-1 0 0,-20 0 16,20 0-16,1 21 0,-21 0 15,20-21-15,1 22 0,0-1 0,-1 0 16,22 0-16,0 21 0,0-20 16,21 20-16,-21 0 0,21-21 0,0 22 15,0-22-15,21 21 16,0-21-16,0 22 0,0-22 0,0 21 16,1-21-16,-1 1 0,21-1 0,-21 21 15,22-21-15,-22 0 0,21 1 16,-21-1-16,0 0 0,1 0 0,-1 0 15,0 0-15,-21 22 0,0-22 16,0 0-16,0 0 0,-21 0 0,0 1 16,-1-1-16,-20 0 0,0 0 15,-1 0-15,1-21 0,0 0 0,-1 21 16,1-21-16,0 0 0,-1 0 0,22 0 16,42-21-16,-42 0 0,-21 0 15,0 0-15,-1 0 0,22-1 16,0 1-16,0 0 0,21 0 15,0 0-15,0 0 0,21-1 16,0 1-16,21 0 0,-20 21 0,20-21 16,0 0-16</inkml:trace>
  <inkml:trace contextRef="#ctx0" brushRef="#br0" timeOffset="14027.84">6054 3620 0,'-22'21'32,"22"0"-32,-21 0 15,21 0-15,0 22 0,0-1 16,0-21-16,0 0 15,0 22-15,0-22 0,0 0 0,0 0 16,0 0-16,0 0 0,21 1 16,1-22-16,-1 0 0,0 0 0,21 0 15,-21 0-15,22 0 0,-22-22 0,21 1 16,-21 21-16,22-21 0,-22 0 16,0 0-16,0 0 0,0-1 0,1 1 15</inkml:trace>
  <inkml:trace contextRef="#ctx0" brushRef="#br0" timeOffset="14216.02">6604 3937 0,'0'0'15,"-21"0"-15,21 42 0,-21-20 0,-22-1 16</inkml:trace>
  <inkml:trace contextRef="#ctx0" brushRef="#br0" timeOffset="14547.83">6519 4043 0,'21'0'0,"-42"0"0,42-21 0,22 0 16,-22-1-16,0 1 0,21 0 16,-20 0-16,20-21 0,-21 20 0,21-20 15,1 0-15,-22-1 0,21-20 16,1-1-16,-1 1 0,0-1 0,-21-20 15,22 20-15,-22 1 0,0-1 16,0 1-16,-21-1 0,0 22 0,0 0 16,0-1-16,0 1 0,0 21 15,0 0-15,-21 21 0,0 0 0,-21 0 16,20 0-16,1 21 0,0 21 0,-21-21 16,21 22-16,-1-1 0,1 21 15,0 1-15,0-1 0,0 1 0,0 21 16,21-22-16,0 1 15,-22-1-15,22 1 0,0-1 0,0-21 16,0 1-16,0-1 0,0 0 0,22 1 16,-1-22-16,0 0 0,0 21 15,0-42-15,0 22 0,1-22 0,-1 0 16,0 0-16,0 0 0,21 0 16,-20-22-16,-1 22 0,0-21 0,0 0 15,0 0-15,-21 0 0,21 0 0,1-1 16</inkml:trace>
  <inkml:trace contextRef="#ctx0" brushRef="#br0" timeOffset="14906.98">7281 3704 0,'0'0'0,"0"21"0,0 1 16,-21-1-16,21 0 16,0 0-16,0 0 15,21-21 1,0 0-16,1 0 15,-1 0-15,0-21 0,0 21 0,0-21 16,0 21-16,22-21 0,-22 0 0,0-1 16,0 1-16,0-21 0,-21 21 15,0 0-15,0-1 0,0 1 0,0 0 16,-21 21-16,0 0 16,0 0-16,0 0 0,0 0 0,-22 0 15,22 21-15,-21 0 0,21 1 0,-1-1 16,1 0-16,0 0 0,0 21 15,0-20-15,21-1 0,0 0 0,0 0 16,0 0-16,0 0 0,0 1 16,21-1-16,0-21 0,0 0 15,0 21-15,1-21 0,20 0 0,-21 0 16,21 0-16,1 0 0,-1 0 16,0-21-16,1 0 0,-1 21 0,0-22 15,1 1-15</inkml:trace>
  <inkml:trace contextRef="#ctx0" brushRef="#br0" timeOffset="15359.37">8022 3493 0,'0'0'0,"-42"21"16,42 0 0,-21 0-16,21 0 0,0 22 0,-22-22 15,22 0-15,-21 0 0,21 21 0,-21-20 16,21-1-16,0 0 0,0 0 15,0 0-15,-21 0 0,21 1 0,0-1 16,-21 0-16,21-42 47,0 0-47,0-1 16,0 1-16,21-21 0,0 21 0,-21 0 15,21-1-15,0-20 0,1 21 16,-1 0-16,0-22 0,0 22 0,0 0 15,22 0-15,-22 21 0,0-21 0,21 21 16,-21 0-16,1 0 0,20 0 16,-21 0-16,0 21 0,0 0 0,1 0 15,-1 0-15,-21 1 0,0-1 16,0 21-16,0-21 0,0 0 16,0 22-16,0-22 0,0 21 0,0-21 15,0 1-15,-21-1 0,-1 0 16,1 0-16,0 0 0,21 0 0,-21-21 15,21 22-15,0-44 32,0 1-32,21 0 0,0 0 0,-21 0 15,21 0-15</inkml:trace>
  <inkml:trace contextRef="#ctx0" brushRef="#br0" timeOffset="15580.24">8678 3556 0,'0'0'0,"0"21"32,0 0-32,0 1 0,0-1 15,0 0-15,0 0 0,-21 0 0,21 0 16,0 22-16,-21-22 0,0 0 0,21 0 16,-21 0-16,21 1 0,0-1 15,-22-21-15,22 21 0,0-42 47,22 0-47,-1-1 0</inkml:trace>
  <inkml:trace contextRef="#ctx0" brushRef="#br0" timeOffset="15884.07">8721 3260 0,'0'0'0,"-22"0"16,1 0-16,0 0 0,0 21 0,0-21 15,0 21-15,21 0 0,0 0 16,-22 1-16,22-1 0,0 0 16,22-21-16,-1 21 15,0-21-15,0 0 0,0 0 16,0 0-16,1 0 0,-1-21 0,0 21 16,0-21-16,0 0 0,-21-1 15,21 1-15,-21 0 0,0 0 0,0 0 16,0 0-16,0-1 0,-21 1 15,21 0-15,-21 0 0,0 21 0,0 0 16,0 0-16,-1 0 0,1 0 0,-21 21 16,21 0-16,21 0 0,-21 1 15,21-1-15,0 0 0,-22 0 0,22 0 16,0 0-16,0 1 0,0 20 0</inkml:trace>
  <inkml:trace contextRef="#ctx0" brushRef="#br0" timeOffset="16048.97">9207 3556 0,'0'0'0,"0"-21"0,-42 0 16</inkml:trace>
  <inkml:trace contextRef="#ctx0" brushRef="#br0" timeOffset="16995.5">9123 3514 0,'0'42'16,"-21"-21"0,21 0-16,-22 1 0,22-1 0,-21 0 15,0 0-15,21 21 0,0-20 16,0-1-16,-21 0 0,21 0 0,0 0 16,0 0-16,0 1 0,0-1 15,0 0-15,0 0 0,21-21 16,0 0-16,0 0 0,1 0 0,20 0 15,-21 0-15,0-21 0,0 21 16,22-21-16,-22 0 0,0-1 0,21 1 16,-20 0-16,-1 0 0,0 0 0,0-22 15,-21 22-15,0 0 0,21-21 16,-21 21-16,21-1 0,-21 1 16,0 0-16,-21 42 31,21 0-31,-21 1 0,21-1 15,0 0-15,0 0 0,-21 0 16,21 22-16,0-22 0,0 0 0,0 0 16,0 0-16,0 0 0,0 1 0,0-1 15,21-21-15,0 21 16,0-21-16,1 0 0,20 0 0,-21 0 16,0-21-16,22 21 0,-22-21 0,21-1 15,-21 1-15,22 0 0,-22 0 16,0 0-16,0-22 0,0 22 15,0-21-15,-21 21 0,0-22 0,22 22 16,-22 0-16,0 0 0,0 0 16,-22 21-1,22 21 1,-21 0-16,21 0 0,-21 0 0,21 1 16,-21 20-16,21-21 0,0 0 0,0 0 15,0 1-15,0-1 0,0 0 16,0 0-16,0 0 0,0 0 0,0 1 15,0-1-15,-21-21 32,21-21-17,0-1-15,0 1 0,0 0 16,0 0-16,21 0 0,0-22 16,0 22-16,0-21 0,1 0 0,20-1 15,-21 22-15,21-21 0,-20 21 16,20-1-16,-21 1 0,21 21 0,-20 0 15,-1 0-15,0 0 0,0 21 0,0 1 16,0-1-16,1 0 0,-1 21 16,0-21-16,-21 22 0,0-22 15,0 0-15,0 21 0,0-20 0,0-1 0,0 21 16,0-21-16,0 0 0,0 1 16,0-1-16,-21 0 15,0-21-15,-1 0 16,22-21-1,0 0-15,0-1 0,0 1 0,0 0 16,0 0-16,22 0 0,-1-22 0,0 1 16,0 0-16,0-1 0,0 1 15,22 0-15,-22 21 0,21-22 0,1 22 16,-22 0-16,21 0 0,0 21 16,1 0-16,-1 0 0,-21 21 0,0 0 15,22 0-15,-43 22 0,21-22 0,-21 21 16,0-21-16,0 22 15,0-1-15,0-21 0,-21 0 0,0 22 16,-1-22-16,1 0 0,0 0 0,0 0 16,0 0-16,0 1 0,-1-22 15,1 0-15</inkml:trace>
  <inkml:trace contextRef="#ctx0" brushRef="#br0" timeOffset="17695.34">11663 3281 0,'42'-42'15,"-21"20"-15,0 1 16,1 0-16,-1-21 0,0 21 0,0-1 16,21-20-16,-20 0 0,-1 21 15,0-22-15,0 22 0,-21-21 0,0 21 16,0-1-16,0 1 0,-42 0 0,21 21 16,-22 0-16,-20 0 0,20 0 15,-20 0-15,21 21 0,-22 0 16,22 1-16,-22-1 0,22 0 0,0 21 15,20-21-15,-20 1 0,42 20 16,0-21-16,0 21 0,0-20 0,0 20 16,21-21-16,0 21 0,22-20 15,-22 20-15,21 0 0,1 1 0,-1-22 16,-21 21-16,21 0 0,1-20 0,-1 20 16,-21 0-16,0-21 0,-21 22 15,0-22-15,0 21 0,-21-21 0,0 1 16,-21-1-16,-1 0 0,1 0 0,0-21 15,-22 21-15,1-21 0,20 0 16,-20 0-16,-1 0 0,22 0 16,0-21-16,-1 0 0,22 0 0,0 0 15,0-1-15,21-20 0,0 21 16,0-21-16,0-1 0,0 1 0,21 0 16,0-1-16,0 1 0,1 21 15,20 0-15,0-1 0,-21 1 0,22 0 16,-1 0-16,0 21 0,-20 0 0,20 0 15,0 0-15,-21 0 0</inkml:trace>
  <inkml:trace contextRef="#ctx0" brushRef="#br0" timeOffset="18012.16">11896 3620 0,'63'0'31,"-42"0"-31,0 0 16,22-22-16,-22 1 0,21 0 0,-21 0 16,1 0-16,20 0 0,-21-1 0,0-20 15,0 21-15,1 0 0,-22 0 16,0-1-16,0 1 0,-22 21 16,1 0-16,0 0 0,-21 0 15,21 0-15,-22 21 0,1 1 16,21-1-16,-22 0 0,22 21 0,-21-21 15,21 1-15,0-1 0,21 21 16,0-21-16,0 0 0,0 1 0,0-1 16,0 0-16,21 0 0,0 0 0,0-21 15,0 0-15,0 0 0,22 0 16,-22 0-16,21 0 0,-21 0 0,22 0 16</inkml:trace>
  <inkml:trace contextRef="#ctx0" brushRef="#br0" timeOffset="18367.47">12404 3450 0,'0'0'0,"0"-63"31,21 42-31,0-1 0,0 1 0,0 0 16,22 0-16,-22 21 0,0 0 16,0 0-16,21 0 0,-20 0 15,20 21-15,-21 0 0,0 0 0,0 22 16,1-22-16,-1 21 0,-21-21 15,0 22-15,0-1 0,0-21 0,0 22 16,-21-22-16,-1 0 0,1 0 0,21 0 16,0 0-16,-21 1 0,21-1 15,-21-21-15,21-21 32,0-1-32,0 1 15,21 0-15,0-21 0,-21 21 0,21-22 16,-21 22-16,22-21 0,-1 21 0,-21-22 15,21 22-15,0 0 0,0-21 16,0 20-16,1 1 0,-1 21 16,0 0-16,0-21 15,0 21-15,0 0 0</inkml:trace>
  <inkml:trace contextRef="#ctx0" brushRef="#br0" timeOffset="18715.72">13250 3302 0,'0'-21'0,"0"0"16,0 42 0,0 0-1,0 0-15,21 0 16,-21 22-16,0-22 0,0 21 0,0-21 16,0 22-16,0-22 0,0 21 0,0-21 15,0 1-15,0 20 0,0-21 16,0 0-16,0 0 0,22-21 0,-22 22 15,0-1-15,21-21 0,0 0 16,0 0-16,-21-21 16,21-1-16,0 1 15,-21 0-15,22 0 0,-22-21 0,21-1 16,-21 22-16,21-21 0,0-1 16,-21 1-16,21 0 0,0 21 0,1-22 15,-22 22-15,21 0 0,0 0 16,0 0-16,0 21 15,0 0-15,-21 21 16,0 0-16</inkml:trace>
  <inkml:trace contextRef="#ctx0" brushRef="#br0" timeOffset="19023.57">13695 3556 0,'0'0'0,"0"21"0,0 0 15,0 1-15,0-1 0,21-21 0,0 0 16,0 0-16,0 0 15,1 0-15,20 0 0,-21 0 0,0-21 16,22-1-16,-22 1 0,21 0 0,-21 0 16,0 0-16,1 0 0,-1-22 15,0 22-15,-21-21 0,0 21 0,0-1 16,0-20-16,-21 21 16,0 21-16,-1 0 0,-20 0 0,21 0 15,-21 21-15,20 0 0,1 0 0,0 1 16,0 20-16,0-21 15,21 21-15,0 1 0,0-22 0,0 21 16,0-21-16,0 1 0,0 20 0,0-21 16,0 0-16,21-21 0,0 21 15,0-21-15,0 0 0,22 0 0,-22 0 16,21 0-16,1 0 0,-1 0 0,0 0 16,1 0-16,-1-21 0</inkml:trace>
  <inkml:trace contextRef="#ctx0" brushRef="#br0" timeOffset="19091.53">14393 3514 0,'0'0'0,"0"-43"0,-21 22 0</inkml:trace>
  <inkml:trace contextRef="#ctx0" brushRef="#br0" timeOffset="19343.71">14414 3302 0,'0'0'16,"22"0"-16,-1 0 0,21 0 16,-21 0-16,0 0 0,1 0 0,-1 0 15,0 21-15,0 0 0,0 1 16,0 20-16,-21-21 0,0 21 0,0 1 15,0-1-15,22-21 0,-22 22 16,0-1-16,0-21 0,0 0 0,-22 22 16,22-22-16,-21-21 0,0 21 15,0 0-15,0-21 0,0 0 16,21-21 0,0 0-16,0-22 15,21 22-15,0 0 0,0-21 16,0-1-16,22-20 0,-22 21 0,21-22 15,0 22-15,1-22 0,-1 22 0,0 0 16,1-1-16,-22 1 0</inkml:trace>
  <inkml:trace contextRef="#ctx0" brushRef="#br0" timeOffset="19404.52">15049 3471 0,'-21'22'0,"-63"41"15</inkml:trace>
  <inkml:trace contextRef="#ctx0" brushRef="#br0" timeOffset="20447.95">2371 5461 0,'0'0'0,"-22"0"0,1 0 15,21-21-15,-21 21 0,21-21 0,-21 21 16,21-21-16,0-1 0,0-20 15,0 21-15,0 0 0,0 0 16,0-1-16,0 1 16,21 0-16,21 0 0,-20 0 0,-1 0 15,21-1-15,0 22 0,1 0 16,-1 0-16,0 0 0,1 22 0,-1 20 16,-21 0-16,22 1 0,-22-1 15,0 21-15,0-20 0,-21 41 0,0-20 16,-21-1-16,0 1 0,-22 21 0,1-43 15,0 21-15,-22 1 0,22-22 16,-22 1-16,22-1 0,-21-21 0,20 21 16,1-42-16,0 22 0,-1-22 15,22 0-15,-21 0 0,21 0 16,-1-22-16,1 22 0,0-42 16,0 21-16,21-21 0,0-1 0,0 22 15,0-21-15,0-1 0,0 1 16,0 21-16,0 0 0,0 0 0,0-1 15,42 22-15,-21 0 16,1 22-16,20-1 0,-21 0 16,21 0-16,1 0 0,-22 0 0,21 22 15,-21-22-15,22 0 0,-22 0 0,0 22 16,0-22-16,0 0 0,1-21 16,-22 21-16,0 0 0,21-21 0,-21 21 15,21-21 1</inkml:trace>
  <inkml:trace contextRef="#ctx0" brushRef="#br0" timeOffset="20599.86">3196 5948 0,'0'0'0,"21"0"0,-21-21 15,0 0 17,0-1-32</inkml:trace>
  <inkml:trace contextRef="#ctx0" brushRef="#br0" timeOffset="22019.17">4953 5313 0,'0'0'0,"0"-21"0,21 21 0,0-21 0,-21-1 16,0 1-16,0 0 0,0 0 15,0 0-15,0 0 0,0-1 0,0 1 16,0 0-16,0 0 16,-21 21-1,21 21-15,-21 0 0,21 22 0,-21-22 16,0 21-16,21 22 0,-22-22 15,1 21-15,21-20 0,-21 20 0,0 1 16,0-1-16,21 1 0,-21-1 16,-1-20-16,1 20 0,21-21 15,0 1-15,0-22 0,0 21 0,0-21 16,0 1-16,21-22 31,-21-22-31,22 1 0,-1 0 0,-21 0 16,21 0-16,0-22 0,0 1 15,0 0-15,-21-1 0,22-20 0,-1 21 16,0-1-16,0 1 0,0 0 0,0 20 16,1 1-16,-22 0 0,21 21 15,0 0-15,-21 21 16,0 22-16,21-22 0,-21 21 16,0-21-16,21 22 0,-21-1 15,0-21-15,0 21 0,0 1 0,0-22 16,0 0-16,0 0 0,21 0 0,-21 1 15,22-1-15,-1-21 0,0 0 16,0 0-16,0 0 0,0 0 16,1 0-16,-1-21 0,0-1 0,0 1 15,0 0-15,0-21 0,1-1 16,-1 1-16,0 0 0,0-1 0,0-20 16,-21 21-16,0-22 0,0 1 0,0 20 15,0-20-15,0 20 16,0 1-16,0 0 0,-21 21 0,0-22 15,0 22-15,0 0 16,-1 21-16,22 21 16,0 0-16,0 0 0,0 1 15,0-1-15,0 0 0,0 0 16,22 0-16,-1 0 0,0 1 0,0-1 16,0 0-16,0-21 0</inkml:trace>
  <inkml:trace contextRef="#ctx0" brushRef="#br0" timeOffset="22212.06">5800 5673 0,'21'-21'31,"0"-1"-31,0 1 16,0 0-16,0 0 0,1 0 15,20 0-15,-42-1 0,21 1 0,0 21 16,-21-21-16,0 0 0</inkml:trace>
  <inkml:trace contextRef="#ctx0" brushRef="#br0" timeOffset="22351.98">5927 5440 0,'-22'21'0,"1"0"16,0 0-16,0 1 0,0 20 16,0-21-16,-1 21 0,22 1 0,0-22 15,-21 21-15,21-21 0,0 1 16,0 20-16,0-21 0,21 0 15,1 0-15,-1-21 0,0 0 0,0 0 16,21 0-16,1 0 0,-22 0 16,21 0-16,43-21 0</inkml:trace>
  <inkml:trace contextRef="#ctx0" brushRef="#br0" timeOffset="22694.78">6879 5546 0,'0'0'0,"0"-21"0,0-1 0,0 1 16,-21 42-16,21-42 0,-21 0 15,0 0-15,-1 0 0,1 21 0,0 0 16,-21 0-16,21 0 0,-22 0 16,22 0-16,-21 21 0,21 0 0,-22 0 15,22 22-15,0-22 0,0 21 0,-22 0 16,22 1-16,21-1 0,-21-21 15,21 22-15,-21-1 0,21-21 0,0 0 16,0 0-16,0 1 0,0-1 16,21-21-16,0 0 0,22 0 15,-22 0-15,21 0 0,-21 0 0,22 0 16,-1-21-16,0-1 0,1 1 0,-1 0 16,0-21-16,-21 21 0,22-22 15,-1 1-15,-21-22 0,0 22 0,1-21 16,-22-1-16</inkml:trace>
  <inkml:trace contextRef="#ctx0" brushRef="#br0" timeOffset="22851.69">7048 4890 0,'0'0'16,"0"21"-1,-21 0-15,0 0 0,21 21 16,-21 1-16,21-1 0,-21 0 16,21 1-16,0 20 0,0-20 0,0-1 15,0 21-15,0-20 0,0 20 16,0-20-16,0-1 0,0 0 0,0 1 15,0-1-15,0 0 0,0-21 0,0 1 16,0-1-16,21-21 0,0 0 16,0 0-16,0 0 0,1 0 0</inkml:trace>
  <inkml:trace contextRef="#ctx0" brushRef="#br0" timeOffset="23099.55">7578 5059 0,'-43'106'15,"43"-64"-15,0 0 16,-21 1-16,0 20 0,21-20 0,-21 20 16,21-21-16,0 1 0,-21 20 0,21-20 15,-22-1-15,22 0 0,-21 1 16,21-22-16,0 0 0,0 0 0,0 0 15,21-21 1,1 0-16,-1-21 0,0 0 16,0 0-16,0 0 0</inkml:trace>
  <inkml:trace contextRef="#ctx0" brushRef="#br0" timeOffset="23171.51">7472 5207 0,'0'0'16,"-21"-42"-16</inkml:trace>
  <inkml:trace contextRef="#ctx0" brushRef="#br0" timeOffset="23468.34">7472 4953 0,'211'42'31,"-147"1"-31,-22-22 0,22 21 16,-22 1-16,0-1 0,1 0 0,-22 22 15,0-22-15,0 22 0,-21-22 16,0 0-16,0 22 0,-21-22 0,-21 0 15,-1 1-15,1-1 0,0 0 0,-22-20 16,22 20-16,0-21 0,-1 0 16,-20-21-16,20 21 0,1-21 0,21 0 15,-21 0-15,20 0 0,1 0 0,0 0 16,21-21-16,0 0 16,0 0-1,1037-212 48</inkml:trace>
  <inkml:trace contextRef="#ctx0" brushRef="#br0" timeOffset="23784.17">8297 5376 0,'0'-42'15,"21"42"-15,1-21 0,-1 21 16,0-21-16,0 21 0,21 0 16,-20 0-16,20 0 0,-21 0 0,0 0 15,22 0-15,-1 21 0,-21 21 16,0-21-16,22 22 0,-43-1 0,0-21 16,0 22-16,0-1 0,0 0 0,0 1 15,0-22-15,-22 21 0,1-21 16,0 0-16,0 1 0,0-1 0,0 0 15,-1-21-15,1 0 0,0 0 0,21-21 32,0 0-32,0-1 0,0 1 0,0 0 15,0-21-15,21 21 0,0-22 16,1 22-16,-22-21 0,21 21 0,0-1 16,0 1-16,0 0 0,0 0 15,-21 0-15</inkml:trace>
  <inkml:trace contextRef="#ctx0" brushRef="#br0" timeOffset="23832.15">9102 5313 0,'0'0'0,"21"0"16,0 0-16</inkml:trace>
  <inkml:trace contextRef="#ctx0" brushRef="#br0" timeOffset="23888.12">9271 5355 0</inkml:trace>
  <inkml:trace contextRef="#ctx0" brushRef="#br0" timeOffset="24035.41">9186 5461 0,'0'85'31,"-21"-64"-31,21 0 0,0 0 16,0 22-16,0-22 0,0 0 0,0 0 16,-21 0-16,21 0 0,0 1 15,0-1-15,0-42 32,0-1-32,0 1 15,0 0-15</inkml:trace>
  <inkml:trace contextRef="#ctx0" brushRef="#br0" timeOffset="24271.44">9144 5228 0,'0'0'0,"0"-21"63,21 21-63,-21-21 15,21 21-15,-21-21 0,-21 21 32,0 0-17,0 21-15,21 0 16,-21 0-16,21 0 16</inkml:trace>
  <inkml:trace contextRef="#ctx0" brushRef="#br0" timeOffset="24303.42">9207 5355 0,'0'0'0</inkml:trace>
  <inkml:trace contextRef="#ctx0" brushRef="#br0" timeOffset="24571.34">9038 5376 0,'0'-21'0</inkml:trace>
  <inkml:trace contextRef="#ctx0" brushRef="#br0" timeOffset="24668.19">8996 5334 0,'0'0'0,"-21"0"0,-1 0 15,1 21-15,0 0 0,0 1 0,-21-1 16,20 0-16,1 0 0,-21 0 0,21 22 16,0-1-16,-1-21 0,1 0 15,0 22-15,0-22 0,0 0 0,0 0 16</inkml:trace>
  <inkml:trace contextRef="#ctx0" brushRef="#br0" timeOffset="25695.44">9504 5419 0,'0'21'15,"21"0"-15,0 0 16,-21 22-16,21-22 0,-21 21 0,0-21 16,21 22-16,-21-1 0,0-21 15,0 21-15,22 1 0,-22-22 0,0 0 16,0 0-16,0 0 0,0 1 16,0-1-16,0-42 31,21-1-31,-21 1 15,0 0-15,21 0 0,-21 0 0</inkml:trace>
  <inkml:trace contextRef="#ctx0" brushRef="#br0" timeOffset="26051.49">9842 5440 0,'0'0'0,"22"0"0,-1-21 0,-21 0 15,21 21-15,-21-22 16</inkml:trace>
  <inkml:trace contextRef="#ctx0" brushRef="#br0" timeOffset="26172.41">9948 5440 0,'0'21'16,"0"-42"-16,-21 63 0,0-21 0,0 22 16,0-22-16,-1 0 0,1 21 15,0-20-15,0 20 0,0-21 0,0 21 16,-1-20-16,1-1 0,0 0 0,0 0 16,21 0-16</inkml:trace>
  <inkml:trace contextRef="#ctx0" brushRef="#br0" timeOffset="26212.39">9885 8319 0,'0'-403'16,"0"806"-16,21-1229 0,21 424 0</inkml:trace>
  <inkml:trace contextRef="#ctx0" brushRef="#br0" timeOffset="26595.18">10456 5376 0,'-84'0'31,"62"0"-31,-20 0 0,21 0 16,-21 22-16,20-1 0,1 0 0,-21-21 16,21 21-16,0 0 0,-1 0 15,22 22-15,0-22 0,-21 0 0,21 0 16,0 0-16,0 1 0,0-1 16,0 0-16,21-21 15,-21 21-15,22-21 16,-22 21-16,21-21 15,0 0 1,0 0 0</inkml:trace>
  <inkml:trace contextRef="#ctx0" brushRef="#br0" timeOffset="27895.22">10118 5525 0,'0'0'0,"0"21"47,0 0-47,0 0 15,0 0 1,0 0-16,21-21 0,0 0 16,0 0-16,0 0 0,0 0 15,1 0-15,-1 0 0,0 0 16,0 0-16,0-21 0,0 0 0,1 21 15,-1-21-15,0 0 0,0 0 16,-21-1-16,0 1 0,0 0 16,0 0-16,0 0 0,-21 0 15,0 21-15,0 0 16,-1 0-16,-20 0 0,21 0 16,0 0-16,-22 0 0,22 0 0,-21 21 15,21 0-15,0 0 0,-1 0 16,1 0-16,0 22 0,21-22 0,0 0 15,0 21-15,0-20 0,0-1 0,0 0 16,21 0-16,0 0 0,1 0 16,-1 1-16,0-22 0,0 21 0,0-21 15,0 21-15,22-21 0,-22 0 0,0 0 16,0 0-16,0 0 0,1 0 16,-1 0-16,-21-21 0</inkml:trace>
  <inkml:trace contextRef="#ctx0" brushRef="#br0" timeOffset="28996.23">10837 5461 0,'-21'-21'15,"21"0"-15,-21 21 0,21-21 16,0-1 0,0 1-1,21 42 17,0-21-32,0 22 15,1-1-15,-1 0 0,0 0 0,0 0 16,0 22-16,-21-22 0,21 21 0,-21 0 15,0-20-15,0 20 0,0-21 16,-21 21-16,0-20 0,0-1 0,0 0 16,0 0-16,-1 0 0,1-21 15,0 0 1,21-21-16,0 0 0,0 0 0,0 0 16,0-1-16,0-20 0,0 0 15,0 21-15,0-22 0,0 1 16,21 21-16,-21-22 0,21 22 0,1-21 15,-1 21-15,0 0 0,0-1 16,0 22-16,22-21 0,-22 21 0,0 0 16,0 0-16,0 0 0,0 0 15,1 0 1</inkml:trace>
  <inkml:trace contextRef="#ctx0" brushRef="#br0" timeOffset="29304.05">11726 5017 0,'0'0'0,"0"-22"0,0-20 16,0 21-16,0 0 0,0 0 0,0-1 15,-21 22-15,0 0 16,0 0-16,21 22 0,0-1 15,0 21-15,0 0 0,0 22 0,-21-22 16,21 22-16,-22-22 0,1 22 16,21-1-16,-21 1 0,21-22 0,-21 21 15,0 1-15,0-22 0,21 1 16,0-1-16,-22 0 0,22 1 16,-21-22-16,21 0 0,0 0 0,0-42 31,0 0-31</inkml:trace>
  <inkml:trace contextRef="#ctx0" brushRef="#br0" timeOffset="29808.37">11430 5165 0,'0'0'16,"-21"-43"-16,21 22 0,-21 0 0,21-21 0,0 21 15,0-1-15,0-20 16,21 21-16,0 0 0,0-22 0,0 22 15,0 0-15,22 0 0,-1 0 16,0 21-16,1 0 0,20 0 0,-20 21 16,20 0-16,1 0 0,-1 22 0,-21-1 15,1 0-15,-1 22 0,0-1 16,-20-20-16,-1 20 0,-21-21 0,0 22 16,0-22-16,0 22 0,0-22 0,-21 0 15,-1 1-15,1-22 0,0 0 16,0 0-16,0 0 0,0 1 15,-1-22-15,1 0 0,21-22 16,0 1-16,0 0 16,0 0-16,0-21 0,0-1 0,21 1 15,1 0-15,-1-22 0,0 1 16,0-1-16,21 1 0,-20-1 0,20 1 16,-21-1-16,21 22 0,1-1 0,-1 1 15,0 21-15,1 0 0,-1 21 16,0 0-16,1 21 0,-22 0 0,21 0 15,1 22-15,-22 20 0,0-21 0,0 22 16,-21-1-16,0 1 0,0-1 16,0-20-16,0 20 0,-21 1 0,0-1 15,0-20-15,-1-1 0,1 0 16,-21 1-16,21-1 0,0-21 16,-1 0-16,1 0 0,21 1 0,0-1 15,0-42 1,21-1-1</inkml:trace>
  <inkml:trace contextRef="#ctx0" brushRef="#br0" timeOffset="30332.07">13250 5588 0,'0'-21'15,"21"0"-15,1 21 16,-1-21-16,-21-1 0,21 1 16,-21 0-16,21 0 0,-21 0 0,0 0 15,0-1-15,0 1 0,0 0 0,0 0 16,0 0-16,-21 21 0,-21 0 16,20 0-16,-20 0 0,0 0 0,-1 21 15,1 0-15,21 0 0,-21 22 16,-1-22-16,1 21 0,21-21 0,-22 22 15,22-22-15,0 21 0,0-21 16,21 22-16,0-22 0,0 0 0,0 0 16,0 0-16,21 0 0,0-21 15,0 0-15,22 0 0,-22 0 0,21 0 16,1 0-16,-1 0 0,0 0 16,1-21-16,-1 0 0,0 0 0,1 0 15,-22-22-15,21 22 0,-21-21 0,0 21 16,-21 0-16,0-22 0,22 22 15,-22 0-15,0 0 0,0 0 0,0-1 16,-22 22-16,1 0 16,0 22-16,21-1 15,0 0-15,-21 0 0,21 0 16,-21 22-16,21-22 0,0 0 0,0 21 16,0-21-16,0 1 0,0-1 15,0 0-15,21 0 0,0 0 0,0-21 16,0 0-16,1 0 0,20 0 0,-21 0 15,21 0-15,-20 0 0,-1-21 16,21 0-16,-21 0 0</inkml:trace>
  <inkml:trace contextRef="#ctx0" brushRef="#br0" timeOffset="30723.84">13822 5398 0,'0'0'0,"0"-22"0,0 44 15,0-1 1,-21-21-16,21 21 0,-22 21 0,22-21 15,0 1-15,0 20 0,-21-21 0,21 0 16,-21 22-16,21-22 0,0 0 16,0 0-16,-21 0 0,21 0 0,0 1 15,-21-22-15,21-22 32,0 1-32,0 0 15,0 0-15,0-21 0,21 20 0,0-20 16,0 0-16,0 21 0,1-22 15,-1 1-15,0 21 0,0-22 0,21 22 16,-20 0-16,20 21 0,0 0 16,-21 0-16,22 0 0,-1 0 15,-21 0-15,22 21 0,-22 0 0,0 1 16,0-1-16,0 21 0,-21-21 0,0 0 16,0 22-16,0-22 0,0 0 15,-21 0-15,0 0 0,0 1 0,0-1 16,-1 0-16,1 0 0,0-21 0,0 0 15,0 21-15,21-42 32,0 0-32</inkml:trace>
  <inkml:trace contextRef="#ctx0" brushRef="#br0" timeOffset="31679.29">14732 5398 0,'0'0'0,"0"-22"0,0 1 16,0 0-16,-21 0 0,0 21 15,-1 0-15,1 0 0,0 0 16,0 0-16,-21 0 0,20 0 16,1 21-16,0 0 0,0 22 0,0-22 15,0 0-15,-1 21 0,22-21 0,0 22 16,0-22-16,0 0 15,0 0-15,0 22 0,0-22 16,22 0-16,-1-21 0,0 0 0,0 0 16,64 0-1,-64-21-15,0 21 0,0-21 0,22-1 16,-22 1-16,0 0 0,-21-21 0,21 21 16,-21-1-16,21-20 0,-21 21 15,0 0-15,0-22 0,0 22 0,0 0 16,-21 21 15,21 21-31,-21 0 0,21 1 0,0-1 0,-21 0 16,21 0-16,-21 21 0,21-20 15,0 20-15,0-21 0,0 0 16,0 0-16,21 22 0,0-22 0,0-21 16,0 21-16,0 0 0,22-21 0,-1 0 15,0 0-15,1 0 0,-1 0 16,22 0-16,-22 0 0,21 0 0,-20-21 15,-1 21-15,0-21 0,1 0 0,-1 0 16,0-22-16,-20 22 0,-1-21 16,0 21-16,-21-22 0,0 22 0,0 0 15,0-21-15,0 20 0,0 1 0,-21 0 16,-22 21-16,22 0 16,0 0-16,-21 0 0,21 0 0,-22 0 15,1 21-15,21-21 0,-22 43 0,22-22 16,0 0-16,0 0 0,0 0 15,0 22-15,21-22 0,0 0 0,0 0 16,0 0-16,0 0 0,21-21 0,0 0 16,0 22-16,21-22 0,-20 0 15,-1 0-15,21 0 0,-21-22 0,22 22 16,-22-21-16,0 0 0,0 21 0,0-21 16,0 21-16,1-21 15,-22 0-15,0 42 16,0 0-1,0 0-15,0 0 16,-22 22-16,22-22 0,-21 21 0,0 0 16,0 22-16,0-22 0,0 1 0,21 20 15,0 1-15,-22-22 0,22 21 0,0-20 16,0 20-16,-21 1 0,21-1 16,0 1-16,0-1 0,0 1 0,0-1 15,0-20-15,0-1 0,0 0 0,-21 1 16,0-22-16,0 0 0,0 0 15,-22 0-15,22-21 0,-21 0 16,21 0-16,-22 0 0,1-21 0,0 0 16,-1 0-16,1 0 0,0-22 0,-1 22 15,22-21-15,-21 21 0,21-22 16,-1 1-16,1 0 0,0 20 0,0-20 16,21 0-16,0 21 0,0-22 0,0 22 15,0-21-15,21 21 0,0-22 0,0 22 16,1-21-16,20 21 0</inkml:trace>
  <inkml:trace contextRef="#ctx0" brushRef="#br0" timeOffset="32031.09">15621 5546 0,'0'0'0,"0"-21"0,0-1 16,0 1-16,21 0 16,0 0-16,0 21 0,-21-21 15,22 21-15,-1-21 0,0-1 0,0 22 16,0-21-16,0 21 0,-21-21 16,-21 42-1,0-21 1,0 21-16,0 1 0,0 20 15,-1-21-15,1 21 0,0-20 0,0 20 16,0-21-16,21 0 0,-21 22 16,21-22-16,0 0 0,0 0 0,0 0 15,21 0-15,21-21 0,-21 0 16,0 0-16,1 0 0,20 0 16,-21 0-16,21 0 0,-20 0 0,20 0 15,-21-21-15</inkml:trace>
  <inkml:trace contextRef="#ctx0" brushRef="#br0" timeOffset="32399.88">16150 5440 0,'0'0'0,"-21"-64"31,21 43-31,0 0 16,21 21-16,0-21 0,0 21 0,22-21 15,-22 21-15,21-21 0,1 21 16,-1 0-16,-21 0 0,21 0 0,1 21 15,-22 0-15,0 0 0,0 21 0,-21-20 16,0 20-16,0-21 0,0 21 16,0 1-16,-21-22 0,0 21 0,-21-21 15,20 22-15,-20-22 0,21 0 0,0-21 16,-22 21-16,22-21 16,0 0-16,0 0 0,21-21 15,0 0 1,21 0-16,0 0 0,22-1 15,-22-20-15,0 0 0,21 21 0,1-22 16,-22-20-16,21 42 0,0-22 0,1 1 16,-22 0-16,21 20 0,-21 1 15,22 0-15,-22 21 0,0 0 0,0 0 16,-21 21-16,0 0 16,-42 22-16,21-22 0</inkml:trace>
  <inkml:trace contextRef="#ctx0" brushRef="#br0" timeOffset="33652.16">2476 7239 0,'0'0'0,"-21"0"0,0 0 15,21-21-15,-21 0 16,21 0-16,0-1 0,0 1 16,21 21-16,0-21 0,0 21 15,1-21-15,20 21 0,-21 0 0,21 0 16,1 0-16,-1 0 16,-21 0-16,22 21 0,-22 0 0,21 0 15,-42 1-15,0 20 0,0 0 0,0-21 16,0 22-16,-42-1 0,-1 0 15,1 1-15,0-1 0,-22 0 0,22-20 16,-22 20-16,22-21 0,0 0 16,-1 0-16,1-21 0,0 0 0,21 22 15,-1-22-15,1 0 0,21-22 16,0 1-16,0 0 16,21 21-16,1-21 0,20 0 15,-21 0-15,21-1 0,1 22 16,-1-21-16,22 21 0,-22 0 0,21 0 15,1 0-15,-1 0 0,-20 0 16,20 21-16,-20-21 0,-1 43 0,-21-22 16,0 0-16,-21 21 0,0-20 15,0 20-15,0-21 0,-21 21 0,-21 1 16,-1-22-16,22 21 0,-21-21 0,0 1 16,-22-1-16,22 0 0,-1 0 15,1 0-15,-21-21 0,20 0 0,1 0 16,21 0-16,-22-21 0,22 0 15,0 21-15,0-21 0,0 0 16,0-1-16,-1 1 0,22 0 16,0 0-16,0 0 0,0 0 0,0-1 15,0 1-15,22 21 16,-1-21-16,0 21 16,0 0-16,0 0 0,0 0 0,22 0 15</inkml:trace>
  <inkml:trace contextRef="#ctx0" brushRef="#br0" timeOffset="34066.92">3789 7620 0,'0'0'0,"-21"0"16,21-21 15,0 0-15,0 0-1,-22 21 79,1 0-78,0 21-1</inkml:trace>
  <inkml:trace contextRef="#ctx0" brushRef="#br0" timeOffset="40067.48">5334 6943 0,'0'0'0,"-42"0"0,20 0 0,-20 0 0,21 0 0,0 0 16,21-21 15,21 21-31,0-22 0,21 22 16,22 0-16,-1-21 0,1 21 15,21-21-15,-22 21 0,22-21 0,-1 21 16,1 0-16,-21 0 0,20-21 16,-41 21-16,20 0 0,-21 0 0,-20 0 15,20 0-15,-42 21 0,0 0 16,0 0-16,-21 0 15,-22-21-15,22 22 0</inkml:trace>
  <inkml:trace contextRef="#ctx0" brushRef="#br0" timeOffset="40311.86">5884 6943 0,'-42'0'16,"21"21"-1,21 0-15,-21 0 0,21 22 0,-22-22 16,22 42-16,0-20 0,0-1 16,0 21-16,-21 1 0,21-22 0,-21 22 15,21-22-15,0 22 0,-21-22 0,21 0 16,0 1-16,0-22 16,0 0-16,0 0 0,0 0 0,0 0 15,0 1-15,21-22 16,0 0-16,0-22 15,1 1-15</inkml:trace>
  <inkml:trace contextRef="#ctx0" brushRef="#br0" timeOffset="40955">6308 7535 0,'0'0'0,"0"22"0,21-22 15,0 0 1,0 0-16,0 0 16,0 0-16,1-22 0,-1 1 15,21 21-15,-21-21 0,0 0 0,22 0 16,-22 0-16,0-1 0,-21 1 16,21 0-16,-21-21 0,0 21 0,0-1 15,0 1-15,0 0 0,-21 21 16,0 0-16,0 0 0,0 0 15,-1 21-15,1 0 0,0 22 16,-21-22-16,21 21 0,-1 1 0,22-1 16,-21 0-16,0 1 0,21-1 15,-21 0-15,21-21 0,0 22 0,0-22 16,0 0-16,0 0 0,0 0 0,0 1 16,21-1-16,0-21 0,0 0 15,1 0-15,20 0 0,-21 0 0,21 0 16,1 0-16,-1-21 0,0 21 0,22-22 15,-22 1-15,22-21 0,-22 21 16,22 0-16,-1-22 0,-21 1 0,1 0 16,-1-1-16,0 1 0,-20 0 0,-1-1 15,-21 22-15,0-21 16,0 21-16,0-1 0,0 1 0,-21 21 16,-1 0-16,1 0 0,0 21 15,0 1-15,0-1 0,21 0 16,0 0-16,0 21 0,0-20 0,0-1 15,0 21-15,0-21 0,21 0 0,0 1 16,0 20-16,-21-21 0,21 0 16,-21 0-16,22 1 0,-22-1 15,21 0-15,-21 0 0,0 0 16,-21-21 0,-1 0-16,1 0 0,0 0 0,0 21 15,0-21-15,0 0 0,-1 0 16,1 0-16,0 0 0,21-21 15,0 0-15,0 0 16,21 0-16</inkml:trace>
  <inkml:trace contextRef="#ctx0" brushRef="#br0" timeOffset="41243.83">7853 6943 0,'0'0'0,"0"-21"15,-21 21-15,-1 0 16,1 0 0,0 0-16,21 21 0,0 21 15,0-21-15,-21 22 0,0-1 0,21 21 16,-21-20-16,-1 20 0,22 1 0,-21-1 16,0 1-16,0-22 0,0 22 15,0-22-15,21 0 0,0 1 0,0-22 16,0 21-16,0-21 0,0 0 0,21 1 15,0-22-15,0 0 16,0 0-16,22 0 0,-22 0 0,0 0 16,21-22-16,-21 1 0,1 0 0,20 0 15,-21 0-15,0 0 0</inkml:trace>
  <inkml:trace contextRef="#ctx0" brushRef="#br0" timeOffset="41403.74">7514 7408 0,'0'0'0,"-42"0"0,21 0 16,21-21 0,21 21-16,0 0 0,21 0 0,-21-21 15,22 21-15,-1 0 0,0 0 16,22-21-16,-22 21 0,22-21 0,-22 0 16,0 21-16,22-22 0,-22 1 0,1 21 15</inkml:trace>
  <inkml:trace contextRef="#ctx0" brushRef="#br0" timeOffset="41679.62">8594 7070 0,'0'0'0,"0"-21"0,-22 21 16,1 0-16,21-22 15,-21 22-15,0 22 31,21-1-31,0 0 0,0 21 0,-21-21 0,21 22 16,0 20-16,0-20 0,0-1 0,0 21 16,-21-20-16,-1-1 15,1 22-15,21-22 0,0-21 0,-21 21 16,21-20-16,0-1 0,-21 0 0,21 0 16,0 0-16,21-21 15,0-21-15,-21 0 16,21 0-16,1 0 0,-1-1 0</inkml:trace>
  <inkml:trace contextRef="#ctx0" brushRef="#br0" timeOffset="41903.58">8572 7112 0,'0'0'0,"0"-21"0,0-21 0,0 20 16,0 1-16,22 21 16,-1 0-16,-21 21 15,21 1-15,0 20 0,0 0 0,0-21 16,1 43-16,-1-22 0,0 1 15,0-1-15,0 0 0,0 1 0,1-1 16,-1 0-16,0-21 0,-21 1 0,21 20 16,0-21-16,-21 0 15,21-21-15,1 0 0,-1-21 16,0 21-16,-21-21 16,21 0-16,-21-22 0,21 22 15</inkml:trace>
  <inkml:trace contextRef="#ctx0" brushRef="#br0" timeOffset="42087.68">9165 7006 0,'0'0'16,"0"-21"-16,0-21 0,0 21 0,0-1 16,0 1-16,-21 21 0,0 0 15,0 0-15,21 21 0,-22 22 0,22-22 16,-21 21-16,0 22 0,21-22 16,0 22-16,-21-1 0,0 1 0,21-22 15,0 21-15,0-20 0,-21-1 0,21 0 16,0 1-16,-22-1 0,22-21 15,0 0-15,0 1 0,0-1 0,22-21 16,-1 0-16,0 0 0</inkml:trace>
  <inkml:trace contextRef="#ctx0" brushRef="#br0" timeOffset="42960.24">9927 6943 0,'0'0'16,"0"-21"-16,0-1 0,0 1 15,-21 21-15,0 0 0,0 0 16,-1 0-1,1 0-15,0 0 0,-21 0 0,21 21 16,-22 1-16,1-1 0,21 21 0,-22 0 16,1 1-16,0-1 0,21 0 15,-22 22-15,1-1 0,0-20 0,20 20 16,-20-20-16,21 20 0,0-21 0,0 1 16,21-1-16,0-21 0,0 22 15,0-22-15,0 21 0,21-21 0,0 0 16,0 1-16,21-22 0,1 21 0,-1-21 15,-21 0-15,22 0 0,20 0 16,-21 0-16,1 0 0,-1 0 0,0-21 16,1-1-16,-22 1 0,21 0 15,-21 0-15,1 0 0,-1 0 0,-21-22 16,0 22-16,0-21 0,0-1 16,0 1-16,-21 0 0,21 21 0,-22-22 15,1 22-15,0 0 0,0 0 0,0 21 16,0 0-16,21-21 15,-22 21-15,44 0 32,-1 0-32,0 0 0,21 0 15,-21 0-15,22 0 0,-22 0 0,21 0 16,-21 0-16,1 0 0,-1 0 16,-21 21-1,0 0 1,-21 0-16,-1 0 0,1 0 0,21 1 15,-21 20-15,0-21 0,0 21 0,0-20 16,21 20-16,-22 0 0,1 1 16,21-1-16,0 0 0,-21 1 0,21-1 15,-21 0-15,21 22 0,0-22 0,-21 22 16,21-22-16,0 21 0,-21-20 16,21-1-16,-22 22 0,22-22 0,0 0 15,0 1-15,-21-1 0,21-21 16,-21 21-16,21-20 0,0-1 0,0 0 15,0 0-15,-21 0 0,0-21 16,0 0-16</inkml:trace>
  <inkml:trace contextRef="#ctx0" brushRef="#br0" timeOffset="43939.07">2349 9102 0,'0'0'16,"22"-21"-16,-22-1 0,21 22 0,-21-21 0,21 21 15,0 0 1,-21 21-16,0 1 0,0 20 0,0-21 15,0 21-15,0 1 0,0-1 16,-21 0-16,-21 1 0,20-1 0,-20 0 16,0 1-16,-1-1 15,22 0-15,-21-20 0,21-1 0,-22 0 16,22 0-16,0 0 0,42-21 31,0 0-15,22 0-16,-1 0 0,0 0 15,22 0-15,-22 0 0,22 0 0,-22 0 16,22 0-16,-22 0 0,21 0 16,-20 0-16,-1 0 0,0-21 0,1 0 15,-22 21-15,0-21 16,0 0-16,-21-22 0,0 22 0,0 0 16,0-21-16,0-1 0,-21 22 0,0-21 15,0 21-15,0-1 0,-1 1 16,1 21-16,0 0 0,0 0 0,0 0 15,21 21-15,-21 22 16,-1-1-16,22 0 0,0 1 0,0 20 16,-21 1-16,21-1 0,-21-20 15,21 20-15,0 1 0,0-22 0,0 0 16,0 1-16,0-22 0,0 21 0,0-21 16,21 0-16,-21 1 0,21-22 15,1 0-15,-1 0 0,0 0 16,0 0-16,0 0 0,0 0 0,1-22 15,-1 1-15</inkml:trace>
  <inkml:trace contextRef="#ctx0" brushRef="#br0" timeOffset="44103.96">3302 9610 0,'0'0'0,"0"-21"78,21 21-63</inkml:trace>
  <inkml:trace contextRef="#ctx0" brushRef="#br0" timeOffset="44531.72">5503 8721 0,'0'0'0,"0"-21"0,-21-1 31,0 22-31,0 22 0,21-1 0,-21 0 16,-1 85-16,1-43 0,0 1 15,0-1-15,0 22 0,0-22 16,-1 1-16,1-1 0,0 1 15,0-1-15,0 1 0,0-1 0,-1 1 16,1-22-16,0 1 0,0-22 16,0 21-16,21-21 0,0-42 31,0 0-31,21 0 0,0-22 16,0 1-16,0 0 0,-21-22 0,22 22 15,-1-22-15</inkml:trace>
  <inkml:trace contextRef="#ctx0" brushRef="#br0" timeOffset="44719.52">5355 8996 0,'0'0'0,"42"-64"0,-20 22 0,-1 0 0,21-1 16,-42 22-16,21 21 0,0 0 0,-21 21 16,22 1-1,-1 20-15,0 0 0,0 22 0,-21-22 16,21 22-16,-21-22 0,21 21 0,-21 1 16,0-22-16,0 22 0,0-22 15,22 0-15,-22 22 0,0-22 0,0 1 16,0-22-16,0 21 0,0-21 0,0 22 15,0-22-15,0 0 0,-22-21 16,1 0 0</inkml:trace>
  <inkml:trace contextRef="#ctx0" brushRef="#br0" timeOffset="44903.42">5122 9504 0,'-21'0'15,"42"0"-15,0 0 16,1 0-16,-1 0 0,21-21 16,22 21-16,-22-21 0,43 21 0,-22-22 15,22 1-15,-1 21 0,1-21 0,0 0 16,-1 0-16,1 0 0,-21-1 16,-1-20-16,1 21 0,-1 0 0,-21 0 15</inkml:trace>
  <inkml:trace contextRef="#ctx0" brushRef="#br0" timeOffset="45135.28">6435 8996 0,'0'0'0,"-22"0"16,1 0-16,0 0 0,0 0 16,0 21-16,0 0 0,-1 0 15,1 1-15,0-1 0,21 21 0,-21 0 16,21 22-16,-21-22 0,21 22 0,0-1 16,-21 1-16,21-1 0,-22 22 15,1 0-15,21-22 0,0 22 0,0-22 16,-21 22-16,21-22 0,-21 1 0,21-1 15,-21 1-15,21-1 0,-21 1 16,21-22-16,0 1 0,0-1 16,0-21-16,0 0 0,0 0 0,0-42 31,21-21-31,0 21 0,0-22 0,-21 1 16</inkml:trace>
  <inkml:trace contextRef="#ctx0" brushRef="#br0" timeOffset="45403.89">6202 9525 0,'0'0'0,"0"-42"0,21-128 31,0 149-31,-21 0 0,42 0 0,-20 0 0,-1 0 16,21 21-16,0 0 0,1 0 16,20 0-16,-20 0 0,-1 0 15,0 21-15,-21-21 0,1 42 0,-22-21 16,0 0-16,0 1 0,-22 20 0,1-21 15,-21 21-15,0-20 0,-1 20 16,-20-21-16,20 0 0,-20 0 0,21 1 16,-22-1-16,22 0 0,21-21 0,-22 0 15,22 21-15,0-21 0,21-21 16,21 21 0,21-21-16,-20 0 0,20-1 0,0 1 15</inkml:trace>
  <inkml:trace contextRef="#ctx0" brushRef="#br0" timeOffset="45843.63">7324 9208 0,'0'0'0,"0"-22"0,0 1 0,-22 0 16,1 21-16,0 0 0,0 0 15,-21 0-15,20 0 0,-20 0 16,0 0-16,-1 21 0,22 0 0,-21 1 15,0-1-15,20 21 0,-20-21 0,21 22 16,0-1-16,0 0 0,-1-21 16,22 22-16,0-1 0,0-21 15,0 22-15,0-22 0,22 0 0,-1 0 16,21-21-16,-21 0 0,22 0 0,-22 0 16,21 0-16,0-21 0,1 21 15,-1-21-15,-21 0 0,22-1 0,-22-20 16,21 21-16,-21-21 0,0 20 0,1-20 15,-1 21-15,-21-21 0,0-1 16,0 22-16,0 0 0,0 0 0,0 0 16,-21 21-1,21 21-15,-22 0 16,22 0-16,-21 0 0,21 22 0,0-22 16,0 21-16,0-21 0,0 22 15,0-22-15,0 0 0,0 21 16,0-21-16,0 1 0,21-1 0,1 0 15,-1-21-15,0 0 0,0 0 16,21 0-16,-20 0 0,20-21 0,21 0 16</inkml:trace>
  <inkml:trace contextRef="#ctx0" brushRef="#br0" timeOffset="46067.51">8128 9165 0,'0'0'0,"0"-21"0,0 0 0,-21 0 16,0 21-16,-1 0 15,1 0-15,-21 0 0,21 0 16,-22 21-16,-84 127 16,106-106-16,0 1 15,0-22-15,21 21 0,0 1 16,0-1-16,0-21 0,0 21 0,21-20 16,0-1-16,22 0 0,-22-21 0,21 21 15,0-21-15,-20 0 0,41 0 0,-21 0 16,1-21-16,-1 0 0,0 0 15,22-1-15,-22 1 0</inkml:trace>
  <inkml:trace contextRef="#ctx0" brushRef="#br0" timeOffset="46483.27">8551 8805 0,'0'0'0,"-21"-42"16,-21-21-1,21 63-15,-1 21 16,22 21-16,-21-21 0,0 22 0,21-1 15,-21 21-15,21-20 0,0 20 16,0-20-16,0 20 0,0 1 0,-21-22 16,21 21-16,0-20 0,0-1 0,0 22 15,0-22-15,0-21 0,0 21 16,0-20-16,0 20 0,0-21 16,21-21-1,-21-21-15,0 0 16,21 0-16,0-22 0,0 22 15,-21-21-15,22-1 0,-1 1 0,0 0 16,0-1-16,21 1 0,-20 0 0,20 21 16,-21-1-16,21 1 0,-20 0 15,20 21-15,-21 0 0,0 0 0,22 21 16,-22 0-16,0 22 0,-21-22 16,21 0-16,-21 21 0,0-20 15,0-1-15,0 21 0,0-21 16,0 0-16,0 22 0,-21-22 0,0 0 15,0 0-15,21 0 0,21-21 47,0-21-47</inkml:trace>
  <inkml:trace contextRef="#ctx0" brushRef="#br0" timeOffset="46819.46">9313 9377 0,'0'0'0,"-21"0"0,21 21 16,21-21-1,0 0 1,1 0-16,-1 0 0,0-21 0,0 21 16,0-21-16,22 0 0,-22 21 0,0-22 15,-21 1-15,21 0 0,-21 0 0,0 0 16,0 0-16,0-1 15,-21 22-15,0 0 16,0 0-16,-1 0 0,-20 22 0,21-22 16,0 42-16,0-21 0,-1 0 15,1 22-15,0-22 0,0 21 16,0-21-16,21 22 0,0-22 0,0 21 16,0-21-16,0 0 0,0 22 15,21-43-15,0 21 0,0 0 0,0-21 16,1 0-16,-1 0 0,21 0 0,-21 0 15,22 0-15,-22-21 0,21 0 0</inkml:trace>
  <inkml:trace contextRef="#ctx0" brushRef="#br0" timeOffset="47172.1">10626 8827 0,'0'-22'0,"0"44"0,0-65 16,-22 43-16,22-21 0,0 0 16,-21 21-1,21 21 1,-21 0-16,21 22 0,-21-22 0,21 21 15,0 0-15,-21 22 0,21-22 16,0 22-16,0-22 0,0 0 16,0 22-16,0-22 0,0 1 0,0-1 15,0 0-15,0 1 0,0-1 0,0-21 16,0 0-16,0 0 0,0 1 16,0-1-16,0-42 15,0-1 1,0 1-16</inkml:trace>
  <inkml:trace contextRef="#ctx0" brushRef="#br0" timeOffset="47450.94">10541 8954 0,'0'0'0,"0"-22"0,0-20 0,0 21 16,0-21-16,0 20 16,21 1-16,0 0 0,0 0 0,1 0 15,20 21-15,0-21 0,1 21 0,-1 0 16,0 0-16,1 0 0,-1 21 15,0 0-15,1 0 0,-1 21 0,-21 1 16,-21-1-16,0 0 0,0 1 0,-21-1 16,0-21-16,-22 22 0,1-22 15,0 21-15,-1-21 0,-20 0 0,21 1 16,-1-1-16,1-21 0,21 21 0,-22-21 16,22 0-16,0 0 0,21-21 31,42 0-31,-20-1 0,-1 1 15,21 0-15,0 21 0,22-21 16,-22 0-16</inkml:trace>
  <inkml:trace contextRef="#ctx0" brushRef="#br0" timeOffset="47851.71">11620 8805 0,'0'0'0,"-21"0"16,0 0-1,0 22-15,21-1 0,-21 21 16,0-21-16,-1 22 0,1-22 16,21 21-16,-21 0 0,0 1 0,21-22 15,-21 21-15,21 1 0,0-1 16,0-21-16,0 0 0,0 22 0,0-22 16,0 0-16,21 0 0,0-21 0,0 21 15,0 0-15,1-21 0,20 0 0,-21 0 16,21 0-16,-20 0 0,20 0 15,-21 0-15,21-21 0,-20 0 0,20 0 16,0 0-16,-21 0 0,22-1 0,-22-20 16,0 0-16,0-1 0,0 1 0,-21-21 15,0 20-15,0 1 0,0-22 16,-42 22-16,21 0 0,0-1 16,-22 22-16,22 0 0,-21 0 0,21 0 15,-22 21-15,22 0 0,0 0 16,0 0-16,0 21 0,0 0 0,21 0 15,0 0-15,0 22 0,0-22 0,0 21 16,0-21-16,0 1 0,0-1 16,21 0-16,0 0 0,21 0 0</inkml:trace>
  <inkml:trace contextRef="#ctx0" brushRef="#br0" timeOffset="48115.56">12763 8763 0,'0'0'16,"22"-42"-16,-22 21 0,0-1 0,0 1 0,0 0 16,-22 42-1,22 0 1,0 1-16,-21 20 0,0 0 0,0 1 16,21-22-16,-21 42 0,21-20 0,-21-1 15,-1-21-15,22 21 0,0 1 16,0-22-16,-21 21 0,21-21 0,0 1 15,0-1-15,0 0 0,0 0 0,0 0 16,0-42 15</inkml:trace>
  <inkml:trace contextRef="#ctx0" brushRef="#br0" timeOffset="48376.41">12509 9229 0,'0'0'15,"-21"0"-15,21 21 0,-21 0 0,0-21 16,21 21-16,-21 0 0,21 1 16,0-1-16,0 0 15,0 0-15,21-21 0,0 21 0,0-21 16,0 0-16,22 21 0,-22-21 16,21 0-16,1 0 0,-1 0 15,-21 0-15,21 0 0,1 0 0,-1 0 16,0-21-16,-20 21 0,20-21 0,-21 0 15,0 0-15,0 0 0,-21-1 16,22 1-16,-22 0 0,21-21 0,-21 21 16,0-22-16,0 1 0,0 21 0,0-22 15,0 1-15,0 21 0,-21-21 0,-1 20 16</inkml:trace>
  <inkml:trace contextRef="#ctx0" brushRef="#br0" timeOffset="48603.88">12552 8700 0,'0'0'0,"0"-22"0,0 1 16,21 21 0,0-21-16,21 0 0,-20 21 0,-1-21 15,21 21-15,0-21 0,1 21 16,-1-22-16,0 1 0,1 21 0,-1-21 16,0 21-16,-20 0 0,20 0 0,0-21 15,-21 21-15,22 0 0,-22 0 16,0 0-16,0 0 0,-42 0 47,0 0-47,0 0 0,0 0 15</inkml:trace>
  <inkml:trace contextRef="#ctx0" brushRef="#br0" timeOffset="49263.84">2625 11070 0,'0'0'0,"-22"0"0,1 0 31,42 0-31,1 0 15,-1 0-15,21 0 0,-21 0 16,0 0-16,22 0 0,-22 0 0,21 0 16,-21 0-16,1 0 0,-1 0 0,0 0 15,0 0-15</inkml:trace>
  <inkml:trace contextRef="#ctx0" brushRef="#br0" timeOffset="49707.68">2603 11113 0,'0'0'0,"-21"0"0,0 21 0,0-21 0,0 21 15,0 0-15,-1 0 0,-20 0 0,21 22 16,0-22-16,0 0 0,-1 21 16,1-20-16,0 20 0,0-21 0,0 0 15,21 0-15,0 1 0,0-1 16,0 0-16,21-21 31,0-21-15,0 0-16,22-1 15,-22 22-15,0-21 0,0 21 0,21 0 16,-20 0-16,20 0 0,-21 0 0,21 0 16,1 0-16,-1 0 0,0 0 15,-20 0-15,20 0 0,-21 21 0,0 1 16,0-1-16,-21 0 0,0 0 15,0 0-15,0 22 0,-21-22 0,0 0 16,-21 0-16,-1 21 0,1-20 0,0-1 16,-22 0-16,22 0 15,0-21-15,-22 21 0,22-21 0,-1 0 16,1 0-16,0 0 0,21 0 16,-22 0-16,22 0 0,0-21 0,0 0 15,0 21-15,21-21 16,0 0-16,21 21 15,0-22-15,0 1 0,21 21 16,-20-21-16</inkml:trace>
  <inkml:trace contextRef="#ctx0" brushRef="#br0" timeOffset="49893.63">3217 11599 0,'0'0'0,"21"0"0,1 0 0,-44 0 31,1-21-15,21 0 31,21 21-47</inkml:trace>
  <inkml:trace contextRef="#ctx0" brushRef="#br0" timeOffset="50499.39">5143 10837 0,'0'0'0,"0"-42"0,0 21 0,0-21 16,-21-1-16,21 22 0,0 0 16,-21 0-16,21 0 0,-21 21 15,0 21-15,0 0 16,-1 21-16,22 1 0,-21-1 15,0 0-15,0 22 0,21-22 0,-21 22 16,0-1-16,-1 1 0,1-1 16,0-21-16,0 22 0,0-22 0,0 22 15,-1-22-15,1 0 0,0-20 16,21-1-16,0 0 0,0 0 16,0 0-16,0-42 15,0 0-15,21 0 16,0-22-16,-21 22 0,22-21 15,-1-22-15,0 22 0,-21-21 0,21 20 16,0-20-16,0-1 0,1 1 0,-1-1 16,0 1-16,0-1 0,0 22 15,0 0-15,1-1 0,-1 22 0,-21 0 16,21 21-16,0 0 0,0 42 16,0-21-16,1 22 15,-1-1-15,-21 0 0,21 1 0,0-1 0,0 22 16,0-1-16,-21 1 0,0-22 15,0 21-15,0 1 0,0-22 16,0 22-16,0-22 0,0 0 0,0 1 16,0-22-16,-21 21 0,0-21 0,0 1 15,0-22-15,0 21 0,-1-21 16,1 0-16</inkml:trace>
  <inkml:trace contextRef="#ctx0" brushRef="#br0" timeOffset="50915.27">4572 11388 0,'0'0'0,"0"-21"16,21 21-16,0-22 0,22 22 0,-1 0 15,0-21-15,1 21 0,20-21 0,1 0 16,-1 21-16,22-21 0,-1 0 16,1-1-16,0 1 0,-1 0 0,1 0 15,0-21-15,-1 20 0,-20 1 0,-1 0 16,1 0-16,-22 0 0,1 0 15,-22-1-15,0 1 0,-21 0 16,0 0-16,-21 21 16,0 0-16,-22 0 0,22 0 15,0 0-15,0 21 0,21 21 0,-21 1 16,21-1-16,-22 0 0,22 22 16,-21 21-16,21-22 0,0 22 15,0-22-15,0 22 0,-21-22 0,21 22 16,-21 0-16,21-1 0,0 1 0,0-21 15,-21 20-15,21 1 0,-21 0 16,-1-22-16,22 1 0,0-1 0,0 1 16,0-1-16,0 1 0,0-22 0,0 0 15,0 1-15,0-22 0,0 0 0,0 0 16,22-21 0,-22-21-16,0-21 0,21 20 15,0-20-15,-21 0 0,21-22 16</inkml:trace>
  <inkml:trace contextRef="#ctx0" brushRef="#br0" timeOffset="51219.13">5800 11684 0,'0'0'0,"0"-63"0,0-1 0,0 1 15,0-1-15,0 22 0,0-22 16,0 22-16,0 0 0,0-1 0,21 1 16,0 21-16,0-22 0,21 22 0,1 0 15,-1 21-15,0 0 0,1 0 16,-1 0-16,0 0 0,1 21 0,-1 0 15,0 1-15,1 20 0,-22 0 0,0 1 16,-21 20-16,0-21 16,-21 22-16,-21-22 0,-1 1 0,1-1 15,-22 0-15,1 1 0,-1-1 0,1-21 16,-1 21-16,1-20 0,-1-1 16,1-21-16,21 21 0,20-21 0,-20 0 15,21 0-15,21-21 16,21 21-16,21-21 15,-20-1-15,20 22 0,0-21 0,22 21 16,-22-21-16,0 0 0,22 0 0,-22 21 16,22-21-16</inkml:trace>
  <inkml:trace contextRef="#ctx0" brushRef="#br0" timeOffset="51663.88">7112 11218 0,'0'0'15,"0"-21"-15,-21 21 16,-22-21-16,22 21 0,-21 0 16,0 0-16,-1 0 0,-20 0 0,20 0 15,1 0-15,0 21 0,-1 0 0,1 1 16,0 20-16,21-21 0,-1 21 16,1 1-16,0-1 0,21-21 0,-21 22 15,21-1-15,0-21 0,0 21 16,0-20-16,21-1 0,0 0 0,0-21 15,1 21-15,-1-21 0,21 0 16,0 0-16,1 0 0,-1 0 0,0-21 16,1 0-16,20 0 0,-20-1 0,-1 1 15,0-21-15,1 21 0,-1-22 16,0 1-16,-21 0 0,1-1 0,-22 1 16,0 0-16,21-1 0,-21 22 0,0 0 15,0 0-15,0 42 16,0 0-16,0 0 15,-21 22-15,21-22 0,0 21 0,0 1 16,0-22-16,0 21 0,0 0 16,0-20-16,0-1 0,0 0 15,0 0-15,21 0 0,0 0 0,0-21 16,0 0-16,0 0 0,1 0 0,20 0 16,0 0-16,1 0 0,-1-21 15,0 21-15,1-21 0,20 0 0</inkml:trace>
  <inkml:trace contextRef="#ctx0" brushRef="#br0" timeOffset="51895.74">8043 11155 0,'0'-21'0,"0"42"0,0-63 0,0 20 0,0 1 0,-21 21 15,0 0-15,0 0 0,0 0 16,-1 0-16,1 0 0,0 21 16,0 1-16,0-1 0,0 21 0,-1-21 15,1 22-15,0-1 0,21 0 0,0 1 16,0-22-16,0 21 0,0 0 15,0-20-15,0 20 0,21-21 0,0 0 16,1 0-16,20 1 0,-21-22 0,21 0 16,1 0-16,-1 0 0,0 0 15,1 0-15,-1 0 0,0 0 0,1-22 16,-22 1-16,21 0 0,1-21 16,-22 21-16,0-22 0,21 1 0</inkml:trace>
  <inkml:trace contextRef="#ctx0" brushRef="#br0" timeOffset="52479.76">8509 11091 0,'0'0'0,"0"-63"0,21-1 15,-21 22-15,21-21 0,-21 20 0,0 1 16,0 21-16,0 0 0,0-1 16,0 44-1,0-1-15,0 21 0,-21-21 0,0 22 16,21-1-16,-21 0 0,0 1 16,-1 20-16,22-21 0,-21 1 0,0 20 15,0 1-15,0-22 0,21 0 0,-21 1 16,21-1-16,-22 0 0,22 1 15,0-22-15,0 0 0,-21 0 0,42-42 47,-21 0-47,22 0 0,-1-22 16,0 22-16,0-21 0,0 0 0,22-1 16,-22 22-16,21-21 0,-21 21 0,22-1 15,-22 1-15,0 0 0,21 21 16,-21 0-16,1 0 0,-1 21 0,-21 0 15,21 22-15,-21-22 0,0 0 16,0 0-16,0 0 0,0 22 0,0-22 16,0 0-16,0 0 0,-21 0 15,21 1-15,0-1 0,0 0 0,0 0 16,21-21-16,21 0 16,-21 0-16,22 0 15,-1 0-15,0 0 0,1-21 0,-1 21 16,22-42-16,-22 20 0,0 1 0,1 0 15,-22-21-15,21-1 0,-21 22 0,0-21 16,-21 0-16,0-1 0,0 22 16,0-21-16,0 21 0,-21 21 15,0 0-15,0 0 0,0 0 16,0 21-16,-1 21 0,1-21 16,0 0-16,21 22 0,0-22 15,0 21-15,-21-21 0,21 22 0,0-22 16,0 21-16,0-21 0,0 1 0,21-1 0,0-21 15,0 21-15,1-21 16,-1 0-16,0 0 0,0 0 0,0 0 16,0 0-16,22 0 0,-22-21 0,0 0 15</inkml:trace>
  <inkml:trace contextRef="#ctx0" brushRef="#br0" timeOffset="55387.01">11155 10880 0,'0'0'0,"0"-21"0,0-22 0,0 22 15,0-21-15,0 21 0,0-1 16,-21-20-16,-1 21 0,1 0 0,0 0 15,-21-1-15,-1 22 0,1 0 16,0 0-16,-1 0 0,-20 22 0,21-1 16,-22 21-16,22-21 0,-1 22 0,1 20 15,21-21-15,-21 22 0,20-1 16,1 1-16,0-1 0,21 1 0,0 21 16,0-22-16,0 1 0,0-22 0,0 0 15,21 22-15,22-43 0,-22 21 16,21-21-16,0 1 0,1-1 0,-1-21 15,0 0-15,1 0 0,20 0 16,1 0-16,-22-21 0,22-1 0,-1 1 16,-21-21-16,22 21 0,-22-22 15,1 1-15,-1 21 0,-21-21 0,21-1 16,-20 1-16,-1 0 0,-21-1 0,0 22 16,0 0-16,21 0 0,-21 0 15,-21 42 1,0-21-16,21 21 0,-22 21 0,1-21 15,0 22-15,21-1 0,-21-21 16,0 22-16,21-1 0,-21 0 0,21-21 16,0 22-16,0-22 0,0 21 0,0-21 15,0 1-15,21-1 0,0-21 16,0 0-16,0 0 0,0 0 16,22 0-16,-22 0 0,0-21 0,21 21 15,-20-22-15,20 1 0,-21-21 0,21 21 16,-20 0-16,-1-22 0,-21 1 0,0 0 15,0 20-15,0-20 0,0 0 16,0-1-16,-21 22 0,-1-21 0,1 21 16,0 21-16,-21-21 0,21 21 0,-1 0 15,-20 0-15,0 0 16,21 21-16,-1 0 0,-20 0 0,21 0 16,0 22-16,0-1 0,21-21 0,0 21 15,0 1-15,0-22 0,0 21 16,21-21-16,0 1 0,0-1 0,0 0 15,22 0-15,-1-21 0,0 0 0,1 0 16,-1 0-16,0 0 0,1 0 0,20 0 16,1-21-16,-22 0 0,0 0 15,1-1-15,-1 1 0,0 0 0,1 0 16,-22 0-16,0 0 0,0-1 16,-21 1-16,0 0 0,0 0 0,-21 21 31,0 21-31,21 0 15,-21 0-15,21 1 0,0-1 0,-22 0 16,22 0-16,-21 0 0,21 0 16,0 22-16,-21-22 0,21 0 0,0 0 15,0 0-15,21-42 47,0 0-47,1 0 0,-22 0 16,21-22-16,-21 22 0,21-21 0,0 0 15,0 20-15,-21-20 0,21 21 16,1 0-16,-22 0 0,0-1 16,21 22-16,0 0 0,0 0 15,-21 22-15,0-1 0,0 0 16,0 0-16,0 0 0,0 0 16,0 1-16,21-1 0,-21 21 0,21-21 15,-21 0-15,22 1 0,-1-1 0,0 0 16,0 0-16,21 0 0,-20-21 15,-1 21-15,21-21 0,-21 0 0,0 0 16,22 0-16,-22 0 0,21 0 0,-21 0 16,1-21-16,-1 0 0,21 0 15,-21 0-15,0 0 0,1-22 16,-1 22-16,0-21 0,-21 21 0,21-22 16,-21 22-16,21 0 0,-21-43 15,0 43-15,0 42 31,0 1-31,0-1 0,0 0 0,0 0 16,0 0-16,0 0 0,0 22 0,0-22 16,0 0-16,0 21 0,0-20 15,0-1-15,21 0 0,1 0 0,-1-21 16,0 21-16,0-21 0,21 0 0,-20 0 16,20 0-16,-21 0 0,21 0 15,-20 0-15,20 0 0,-21-21 16,0 21-16,0-21 0,1 0 0,-1-22 15,0 22-15,-21 0 0,0-21 0,0 21 16,0-22-16,0 22 0,0 0 16,0 0-16,0 42 31,-21 0-31,21 0 16,0 0-16,-21 1 0,21-1 0,0 21 15,0-21-15,0 0 0,0 1 0,0-1 16,0 0-16,0 0 0,0 0 15,21-21 17,-21-21-17,21 21-15,-21-21 0,0 0 0,21-22 16,0 22-16,0 0 0,-21-21 16,22 21-16,-1-1 0,-21-20 0,0 21 15,21 0-15,0 21 0,-21-21 16,21 42-1,-21 0-15,0 0 0,21 0 16,-21 0-16,0 1 0,0-1 0,22 0 16,-22 0-16,21 0 0,-21 0 0,21 1 15,0-1-15,-21 0 0,21 0 16,0 0-16,1-21 0,-1 0 16,0 21-16,0-21 0,0 0 0,0 0 15,1 0-15,-1 0 0,0 0 0,0-21 16,0 0-16,0 0 0,1 0 15,-1 0-15,0-1 0,0-20 0,0 0 16,-21 21-16,21-22 0,-21 22 16,22-21-16,-22 21 0,0-1 0,21 1 0,-21 0 15,0 42 1,0 0 0,0 1-16,0-1 0,0 0 0,0 21 15,0-21-15,-21 1 16,21 20-16,0-21 0,0 21 0,0-20 15,0-1-15,0 0 0,0 0 0,21-21 16,0 21-16,0-21 0,0 0 16,22 0-16,-22 0 0,0 0 15,0 0-15,21 0 0,-20 0 0,-1-21 16,21 0-16,-21 0 0,0 0 0,22-1 16,-22-20-16,0 21 0,0-21 15,0 20-15,1 1 0,-22-21 0,0 21 16,0 0-16,-22 42 31,1 0-31,21 0 16,-21 0-16,21 0 0,0 22 15,0-22-15,0 0 0,0 0 16,0 0-16,0 1 0,0-1 16,0 0-16,21-21 0,0 0 15,1 0-15,-1 0 0,0 0 16,0 0-16,0 0 0,0 0 15,-21-21-15,22-22 0,-1 43 16,-21-21-16,0-21 0,0 21 0,0 0 16,0-1-16,-21-20 0,-1 21 15,1 0-15,0 0 0,0-1 16,0 1-16,0 0 0,-1 21 0,22-21 16,0 0-1,0 0-15,43 21 16,-22 0-16,0-22 0,0 22 0,22 0 15,-1 0-15,-21 0 0,21 0 16,1 0-16,-22 0 0,21 0 0,1 0 16,-22 0-16,0 22 0,0-1 0,0 0 15,-21 0-15,21 0 0,-21 0 0,0 1 16,0 20-16,0-21 0,0 0 16,0 0-16,0 1 0,0-1 0,0 0 15,0 0-15,-21-21 31,21-21-15,0 0 0,0 0-16,21-1 0,1 1 15,-1 0-15,0 0 0,0-21 16,0 20-16,0-20 0,1 0 16,20 21-16,-21-1 0,0 1 0,22 0 15,-22 0-15,0 21 0,0 0 0,0 0 16,0 0-16,1 0 0,-22 21 0,0 0 15,0 0-15,0 1 0,0 20 0,0-21 16,0 21-16,0-20 0,-22 20 16,22-21-16,0 21 0,0-20 15,0-1-15,0 0 0,0 0 0,0 0 16,22-21-16,-1 0 0,0 0 16,0 0-16,21 0 0,-20 0 15,20 0-15,0-21 0,1 21 0,-1-21 16,0 0-16,1 0 0,-1-1 0,0 1 15,1-21-15,-1 21 0,-21-22 16,21 22-16,-20-21 0,-1 21 16,-21 0-16,0-22 0,0 22 0,-21 0 15,-1 21-15,1 0 0,0 0 16,0 0-16,0 0 0,21 21 16,0 0-16,0 0 0,0 1 15,0 20-15,0-21 0,0 0 0,0 22 16,0-22-16,0 0 0,0 21 0,21-21 15,-21 1-15,0-1 0,0 0 16,0 0-16,0 0 0,0 0 16,-21-21-16,0 0 0,-1 0 15,1 0-15,21-21 16,0 0-16</inkml:trace>
  <inkml:trace contextRef="#ctx0" brushRef="#br0" timeOffset="55719.33">16573 11240 0,'0'21'0,"22"-21"15,-1 21-15,0-21 16,0 0-16,0 0 15,0 0-15,-21-21 16,22 0-16,-22-1 16,0 1-16,0 0 15,0 0-15,-22 21 16,22-21-16,-21 21 0,0 0 0,0 0 16,0 0-16,0 21 15,-1 0-15,22 0 0,0 0 16,0 1-16,0-1 0,0 0 15,22-21-15,-1 0 0,21 0 16,-21 0-16,0 0 0,22 0 16,-1 0-16</inkml:trace>
  <inkml:trace contextRef="#ctx0" brushRef="#br0" timeOffset="55953.19">17293 11049 0,'0'-21'0,"0"42"0,0-63 0,0 21 15,-21 21 1,0 0 0,0 21-16,21 0 0,-22 21 15,1-21-15,21 22 0,-21-22 0,21 21 16,-21-21-16,21 22 0,0-22 16,-21 21-16,21-21 0,-21 1 0,21-1 15,0 0-15,0 0 0,21-21 31,0 0-31,0 0 16,0-21-16</inkml:trace>
  <inkml:trace contextRef="#ctx0" brushRef="#br0" timeOffset="56303.99">17674 11070 0,'0'0'0,"21"-21"0,0 0 0,-21 0 15,0 0-15,22 21 0,-44 0 16,1 0-1,0 21-15,0-21 0,0 42 0,0-21 16,-1 0-16,1 22 0,0-22 16,0 21-16,21-21 0,-21 1 0,21 20 15,0-21-15,0 0 0,0 0 16,21 1-16,0-22 0,0 21 0,0-21 16,1 0-16,-1 0 0,0 0 0,21 0 15,-21 0-15,1 0 0,20-21 16,-21-1-16,0 1 0,0 0 0,1-21 15,-1 21-15,0-22 0,-21 1 0,0 21 16,0 0-16,0-22 0,0 22 16,0 0-16,0 0 0,-21 21 0,0-21 15,-1 21-15,1 0 0,0 0 0,-21 0 16,21 0-16,-1 0 0,1 0 16,0 0-16,0 0 0,0 0 15,0 21-15,-1-21 0,22 21 16</inkml:trace>
  <inkml:trace contextRef="#ctx0" brushRef="#br0" timeOffset="56603.82">17462 10541 0,'0'0'15,"-21"-21"-15,-21 21 0,21 0 0,-22-21 0,22 21 16,-21 0-16,21 0 15,0 0-15,21 21 0,0 0 16,0 0-16,42-21 16,-21 0-16,0 0 15,22 0-15,-1 0 0,-21 0 0,0 0 16,22 0-16,-22 0 0,-21-21 0,0 0 16,0 0-16,0 0 15,0-1-15,0 1 0,-21 0 0,-1 21 16,-20-21-16,21 21 0,0 0 0,0 0 15,-22 0-15,22 0 0,0 0 16,0 21-16,0 0 0,-1 0 16,1 1-16,0-1 0,-21 0 0,21 21 15</inkml:trace>
  <inkml:trace contextRef="#ctx0" brushRef="#br0" timeOffset="57591.25">2709 13081 0,'0'0'0,"0"-21"0,21 0 0,-21 0 0,0-1 16,0 1-16,0 0 16,-21 21-1,0 0-15,-21 21 0,21-21 16,-22 43-16,22-22 0,-21 21 0,-1 0 15,1 1-15,0-1 0,21 0 16,-22 22-16,22-22 0,0 22 0,0-22 16,0 22-16,21-22 0,0 0 15,0 1-15,0-22 0,21 21 0,21-21 16,-21 0-16,22 1 0,20-22 16,-21 0-16,22 0 0,-1 0 15,1 0-15,-22-22 0,22 22 0,-22-21 16,0 0-16,1 0 0,-22 0 0,0-22 15,-21 22-15,0-21 0,0 21 16,0-22-16,-21 22 0,0 0 16,-22 0-16,1 0 0,0 0 0,-1 21 15,1 0-15,0 0 0,-1 0 16,1 21-16,21 0 0,-21 0 0,20 0 16,1 22-16,21-22 0,0 21 15,0-21-15,0 22 0,0-22 0,0 21 16,0-21-16,0 0 0,21 1 0,1-22 15,-1 0-15,21 0 16,-21 0-16,22 0 0,-1 0 0,0 0 16,1-22-16</inkml:trace>
  <inkml:trace contextRef="#ctx0" brushRef="#br0" timeOffset="57867.09">3408 13399 0,'0'0'0,"0"21"31,0 0-31,0 0 16,21-21-1,0 0 1,0 0-16,0-21 16,-21 0-16,0 0 15,0-1-15,-21 22 16,0-21-16,0 21 0,0 0 15,0 21 1,21 1-16,0-1 16,-22 0-1,22 0-15,0 0 0</inkml:trace>
  <inkml:trace contextRef="#ctx0" brushRef="#br0" timeOffset="64447.33">4911 12637 0,'-22'0'0,"1"0"31,0 0-31,0 0 16,0 0-1,0 0-15,42 0 47,0 0-47,0 0 0,21 0 16,1 0-16,-1 0 0,0 0 0,1 0 15,-1 0-15,0-22 0,1 22 0,20 0 16,-20 0-16,20-21 0,-21 21 16,1 0-16,-1 0 0,-21 0 0,0 0 15,1 0-15,-44 0 16,1 0-1,0 0-15,-21 0 0,21 0 0,-22 21 16</inkml:trace>
  <inkml:trace contextRef="#ctx0" brushRef="#br0" timeOffset="64843.18">5207 12615 0,'0'-21'16,"-21"21"-16,0 0 15,21 21 1,0 1-16,0-1 0,0 0 0,0 21 16,0 1-16,0-1 0,0 0 15,0 1-15,0 20 0,0-21 0,0 1 16,0 20-16,0-20 0,0-1 0,0 21 16,0-20-16,0-1 0,0-21 15,0 22-15,0-1 0,0 0 0,0-21 16,0 1-16,-22 20 0,1-21 0,0 0 15,0 0-15,-21 1 0,-1-22 16,22 21-16,-21-21 0,-22 0 0,22 0 16,0 0-16,-1 0 0,-20-21 15,20-1-15,1 1 0,0 0 16,-1 0-16,22 0 0,-21-22 0,21 22 16,0 0-16,-1 0 0,22 0 15,0 0-15,0-1 0,0 1 0,22 0 16,-1 21-16,21 0 15,0 0-15,-20 0 0,20-21 0,0 21 16,1 0-16,20-21 0,-21 21 0,1 0 16</inkml:trace>
  <inkml:trace contextRef="#ctx0" brushRef="#br0" timeOffset="66080.6">5842 13166 0,'0'0'0,"0"-43"32,0 22-32,-21 21 0,0-21 0,-1 21 15,1 0-15,0 0 0,0 0 0,-21 0 16,20 0-16,1 21 0,-21 0 16,21 1-16,0-1 0,-1 21 0,1-21 15,0 22-15,21-1 0,0 0 0,-21 1 16,21-1-16,0 0 0,0-21 15,0 22-15,0-1 0,0-21 0,21 0 16,-21 1-16,21-1 16,0-21-16,22 0 0,-22 0 0,0 0 15,0 0-15,22-21 0,-22 21 0,0-22 16,21-20-16,-21 21 0,22 0 16,-22-22-16,0 1 0,21 0 0,-20 21 15,-1-22-15,-21 1 0,21 0 0,-21 20 16,21-20-16,-21 21 0,0 0 15,21 21-15,-21-21 0,0 42 16,0 0 0,0 0-16,-21 21 0,21-20 15,-21-1-15,21 21 0,0-21 16,-21 22-16,21-1 0,0 0 16,0-21-16,0 22 0,0-22 0,0 21 15,0-21-15,0 1 0,21-1 0,0-21 16,0 0-16,0 0 0,1 0 15,-1 0-15,21 0 0,-21 0 0,0-21 16,1-1-16,20 1 0,-21 0 0,21-21 16,-20 21-16,-1-22 0,21 22 15,-21-21-15,0-1 0,1 22 0,-1-21 16,0 21-16,0 0 0,-21-1 16,0 1-16,0 42 31,0 1-31,0-1 0,0 0 0,0 0 15,0 21-15,0-20 0,0 20 16,0-21-16,0 0 0,0 22 0,21-22 16,0 0-16,1 0 0,-1-21 15,0 21-15,0-21 0,0 0 0,0 0 16,22 0-16,-22 0 0,21-21 0,-21 21 16,22-21-16,-22 0 0,0 0 15,21-1-15,-20-20 0,-1 21 0,-21 0 16,0-22-16,21 22 0,-21-21 0,0 21 15,0 0-15,0-22 0,0 22 16,0 0-16,-21 21 0,21-21 16,21 21 15,21 0-31,-21 0 16,22 0-16,-1 0 0,0 0 0,1 0 15,20-21-15,-20 21 0,20 0 16,1-22-16,-22 22 0,21 0 0,-20 0 15,-1 0-15,-21-21 0,0 21 0,1 0 16,-44 0 0,1 0-16,0 0 0,-21 21 15,21-21-15,-22 22 0,1-1 16,21 0-16,-22 0 0,1 21 16,0-20-16,21-1 0,-22 21 0,22-21 15,0 22-15,0-22 0,21 21 0,-21-21 16,21 22-16,0-22 0,0 0 15,0 0-15,21 0 0,0-21 0,0 0 16,0 21-16,0-21 0,1 0 0,20 0 16,-21 0-16,21-21 0,-20 0 15,20 0-15,-21 0 0,21 0 0,-20-1 16,-1 1-16,0-21 0,0 21 0,0 0 16,0-22-16,-21 22 0,22-21 15,-22 21-15,0-1 0,0 1 0,0 0 16,0 0-16,0 0 0,0 42 31,0 0-31,-22-21 0,22 42 0,-21-20 16,21-1-16,0 0 0,0 21 0,0-21 15,0 22-15,0-22 0,0 0 16,0 21-16,0-20 0,0-1 0,0 0 16,21 0-16,1-21 0,-1 21 0,0 0 15,0-21-15,0 0 0,0 0 16,22 0-16,-22 0 0,21 0 0,-21 0 15,22-21-15,-22 0 0,21 0 16,1 0-16,-22 0 0</inkml:trace>
  <inkml:trace contextRef="#ctx0" brushRef="#br0" timeOffset="67024.05">9123 12869 0,'0'0'0,"21"0"0,0 0 0,0 0 16,0-21-16,1 21 15,-1-21-15,0 21 0,0-21 16,-21 0-16,21 21 15,-21-21-15,0-1 0,0 1 16,0 0-16,-21 0 16,0 21-16,0 0 15,-22 0-15,1 0 0,0 0 16,-22 21-16,22-21 0,-22 21 0,1 0 16,21 1-16,-1-1 0,1 0 15,0 21-15,-1-21 0,22 1 0,21 20 16,0-21-16,0 0 0,0 22 0,0-22 15,0 0-15,42 0 0,-20 0 16,20 0-16,-21 1 0,21-22 0,22 21 16,-22 0-16,1 0 0,-1 0 15,-21 0-15,21 1 0,-20-1 0,-1 0 16,0-21-16,-21 21 0,0 0 0,-21 0 16,0 1-16,-22-1 0,1-21 15,-22 21-15,1-21 0,-1 0 16,1 21-16,-1-21 0,1 0 0,-1 0 15,1 0-15,21 0 0,-1-21 16,22 21-16,-21-21 0,21 0 0,-1-1 16,22 1-16,0 0 0,0 0 15,0 0-15,0 0 0,22 21 16,-1-22-16,21 1 0,0 21 0,1-21 16,-1 0-16,22 21 0,-1-21 0</inkml:trace>
  <inkml:trace contextRef="#ctx0" brushRef="#br0" timeOffset="67591.73">9864 12806 0,'0'-21'16,"-22"21"-16,1 0 15,0 0-15,0 21 0,-21 0 0,20 0 16,-20 22-16,21-22 0,-21 21 15,20 0-15,1 1 0,0-1 0,0 0 16,0 1-16,0-1 0,21 0 0,-22-20 16,22 20-16,0-21 0,0 21 15,0-20-15,22-1 0,-1-21 0,0 21 16,21-21-16,-21 0 0,22 0 16,-1 0-16,0 0 0,1 0 15,-1-21-15,0 0 0,22 21 0,-22-22 16,1-20-16,-1 21 0,0 0 0,1-22 15,-22 1-15,21 0 0,-21-1 16,-21 1-16,0-21 0,0 20 0,0 1 16,-42-22-16,21 22 0,-22 0 0,22 21 15,-42-22-15,20 22 0,1 21 16,-21 0-16,20 0 0,1 0 0,0 21 16,-1 0-16,22 1 0,0 20 0,0 0 15,21 1-15,0-1 0,0 0 16,21 1-16,0-1 0,0 0 15,22 1-15,-1-1 0,0 0 0,1 1 16,-22-1-16,21 0 0,0 1 16,-20-1-16,-1 0 0,0 1 0,0-1 15,-21-21-15,21 21 0,-21 1 0,0-1 16,0-21-16,-21 22 0,0-22 16,-21 0-16,20 0 0,1-21 0,-21 21 15,21-21-15,0 0 0,-1 0 0,1 0 16,0 0-16,0-21 15,21 0-15,0 0 0,0 0 16,0-22-16,0 1 0,21 0 0,21-1 0,-20 1 16</inkml:trace>
  <inkml:trace contextRef="#ctx0" brushRef="#br0" timeOffset="68019.48">10731 12785 0,'0'0'15,"0"-21"-15,0-1 0,-21 22 16,0 22 0,0-1-16,0 21 15,0 0-15,-1-20 0,1 20 0,21 21 16,-21-20-16,0-1 0,0 0 0,0 1 16,-1-1-16,1 0 0,21-20 15,-21 20-15,21-21 0,-21 0 16,21 0-16,-21 1 0,21-1 15,0-42 1,21-1 0,0 1-16,0 0 0,0 0 0,1 0 15,-22-22-15,21 22 0,0 0 0,0-21 16,-21 21-16,21-1 0,0 1 16,1 21-16,-1 0 15,-21 21-15,0 1 0,21-1 16,-21 0-16,21 0 0,-21 0 15,21 0-15,-21 1 0,0-1 16,0 0-16,21 0 0,1-21 0,-1 21 16,0-21-16,0 21 15,0-21-15,0 0 0,1 0 0,-1 0 16,0 0-16,-21-21 0,21 0 16,-21 0-16</inkml:trace>
  <inkml:trace contextRef="#ctx0" brushRef="#br0" timeOffset="71108.71">12467 12679 0,'0'0'0,"21"-21"0,0 0 0,-21-1 0,0 1 16,0-21-16,0 21 0,0 0 15,0-22-15,0 22 0,0 0 0,-21 0 16,0 0-16,0-1 0,0 1 0,-22 0 16,22 21-16,-21 0 0,0 0 15,-22 21-15,22 0 0,-1 22 0,-20-22 16,21 21-16,-1 1 0,1 20 0,0 1 16,-1-1-16,1 22 0,21-22 15,0 1-15,-1-1 0,22 1 16,0-1-16,0 1 0,0-22 0,0 0 15,22 1-15,-1-22 0,0 0 16,21 0-16,1 0 0,-1-21 0,21 0 16,-20 0-16,20 0 0,1 0 0,-1 0 15,1-21-15,-22 0 0,22 0 16,-1 0-16,1-22 0,-22 22 0,0-21 16,1 0-16,-1 20 0,0-20 15,-21 0-15,1-1 0,-22 22 0,0-21 16,0 21-16,0 0 0,-22 21 15,1 21 1,0 0-16,0 21 16,0-21-16,0 22 0,21-22 0,0 21 15,-22 1-15,22-22 0,0 21 16,0-21-16,0 0 0,0 22 0,0-22 16,22 0-16,-1 0 0,0-21 15,21 0-15,-21 0 16,1 0-16,-1 0 0,21 0 0,-21-21 15,22 0-15,-22 0 0,21 0 0,0-1 16,-20-20-16,20 21 0,-21-21 16,0 20-16,-21-20 0,0 0 0,0-1 15,0 1-15,0 21 0,0-21 0,-21 20 16,0 1-16,-21 0 16,20 0-16,-20 21 0,0 0 0,21 0 15,-22 21-15,1-21 0,0 42 0,-1-20 16,22-1-16,0 21 0,0-21 15,0 22-15,21-1 0,0-21 0,0 21 16,0-20-16,0 20 0,21-21 0,0 0 16,0 0-16,21-21 0,-20 22 15,20-22-15,0 0 0,1 0 0,-1 0 16,21 0-16,-20 0 0,20 0 16,1-22-16,-22 1 0,22 0 0,-22 0 15,21 0-15,-20 0 0,-22-1 16,21-20-16,-21 21 0,1 0 15,-1-22-15,0 22 0,0 0 0,-21 0 16,0 42 15,0 0-31,0 22 0,0-22 0,0 0 16,0 21-16,-21-21 0,0 1 0,21 20 16,-21-21-16,21 0 0,0 0 15,-22 1-15,1-1 0,21 0 16,0-42 15,0 0-15,21-1-16,1 1 0,-22 0 0,21-21 15,-21 21-15,21-22 0,0 1 16,-21 21-16,21-22 0,0 22 0,-21-21 16,0 21-16,22 21 0,-1-21 15,0 42 1,-21 0-16,0 0 15,0 21-15,0-20 0,0-1 16,0 21-16,0-21 0,0 0 0,0 1 16,21-1-16,-21 0 0,21 0 0,0 0 15,1 0-15,20-21 0,-21 22 16,0-22-16,22 0 0,-1 0 16,0 0-16,1 0 0,-1 0 0,21 0 15,-20 0-15,-1-22 0,0 22 16,1-21-16,-22 0 0,0 0 0,21 0 15,-20-22-15,-22 22 0,21-21 0,-21 21 16,0-22-16,0 22 0,0 0 16,0 0-16,0 0 0,0 42 31,-21 0-31,-1 0 16,22 22-16,-21-22 0,0 21 0,21-21 15,-21 22-15,0-22 0,21 21 16,-21-21-16,21 0 0,-22 1 15,22-1-15,0 0 0,22-42 32,-1 0-17,0 21-15,0-22 0,0 1 0,0-21 16,1 21-16,-1-22 0,0 22 16,0-21-16,-21 21 0,21 0 0,0-22 15,-21 22-15,22 21 0,-22 21 31,0 0-31,0 22 16,0-22-16,0 0 0,0 0 0,21 0 16,-21 1-16,21-1 15,-21 0-15,21 0 0,0 0 0,0 0 16,1 1-16,-1-22 0,21 21 0,-21-21 16,22 0-16,-1 0 0,-21 0 0,21 0 15,1 0-15,-1 0 0,0 0 16,1-21-16,-1 21 0,-21-22 0,22 1 15,-22 0-15,0-21 0,0 21 16,0-22-16,-21 22 0,0-21 0,0-1 16,0 22-16,0-21 0,0 21 0,0 0 15,0-1-15,-21 22 16,0 0-16,0 22 0,0-1 16,-1 0-16,22 21 0,0-21 15,0 1-15,0 20 0,0-21 16,0 21-16,0-20 0,0-1 0,0 0 15,0 0-15,0 0 0,22 0 0,-1-21 16,0 22-16,0-22 16,0 0-16,0 0 0,1 0 0,20 0 15,-21 0-15,0-22 0,0 1 0,22 21 16,-22-21-16,0 0 0,21-21 16,-20 20-16,-1-20 0,21 21 15,-21-21-15,0 20 0,1-20 0,-1 21 16,0-21-16,0 20 0,0 1 15,-21 42 1,0 1 0,0-1-16,0 0 15,0 0-15,0 0 0,0 0 16,21-21 15,-21-21-31,0 0 16,0 0-16,0 0 15,0 0-15,0-1 0,0 1 16,0 0-16,0 0 0,0 0 0,0 0 16,-21 21-16,21-22 0,-21 22 15,0 0-15,0 22 16,0-1-16,-1 21 0,22-21 16,-21 22-16,21-22 0,-21 21 15,21 0-15,0-20 0,0 20 0,0 0 16,0-21-16,0 22 0,0-22 0,0 0 15,0 21-15,21-20 0,0-22 16,1 21-16,20 0 0,-21-21 0,21 0 16,-20 0-16,20 0 0,0 0 0,1 0 15,-22 0-15,21 0 16,0 0-16,1-21 0,-22 0 0,21-1 16,1 1-16,-22-21 0,21 0 0,0-1 15,-20-20-15,20 20 0,-21-20 16,0-1-16,0-20 0,22 20 0,-22 1 15,0-1-15,0 1 0,0 20 0,-21 1 16,0 0-16,22-1 0,-22 22 16,0 0-16,0 0 0,0 0 0,-22 21 15,1 21 1,0 0-16,0 0 0,0 0 0,0 22 16,-1-1-16,1 0 0,0 22 0,21-22 15,0 22-15,-21-1 16,21-20-16,0 20 0,0 1 0,0-22 15,0 21-15,0-20 0,0-1 0,21 0 16,0-20-16,0 20 0,-21-21 16,22 0-16,-1 0 0,21 1 0,-21-22 15,0 0-15,22 0 0,-1 0 0,-21 0 16,22 0-16,-22 0 0,21 0 16,0-22-16,-20 1 0,-1 0 0,21-21 15,-21 21-15,0-1 0,1-20 0,-1 0 16,0 21-16,-21-22 0,0 22 15,0 0-15,0 0 0,0 0 0,-21 42 32,0 0-17,21 0-15,-22 21 0,22-20 0,-21-1 16,21 21-16,0-21 0,0 22 0,0-22 16,0 0-16,0 0 0,0 0 15,0 0-15,21 1 0,-21-1 0,22-21 16,-1 0-16,0 21 0,0-21 0,0 0 15,0 0-15,1 0 0,-1 0 16,0-21-16,0 21 0,0-21 0,0-1 16,1 1-16,-1 0 0,0-21 0,0 21 15,-21-22-15,0 22 0,0-21 16,0-1-16,0 1 0,0 21 16,0-21-16,0 20 0,-21 1 0,0 0 15,0 21-15,-1 0 0,1 0 16,-21 0-16,21 21 0,0 22 0,-22-22 15,22 21-15,0 0 0,0-20 0,0 20 16,-1 0-16,22-21 0,0 1 16,0 20-16,0-21 0,0 0 0,22 0 15,-1-21-15,0 22 0,0-22 0,0 0 16,0 0-16,22 0 0,-22 0 16,21 0-16,-21 0 0,22-22 0,-22 22 15,21-21-15,-21 0 0,22 0 0,-22 0 16,21 0-16,-21-1 15,22 1-15,-22 0 0,0 0 0,0 0 16,0 21-16,1-21 0,-22 42 31,0 0-31,0 0 0,0 0 16,0 0-16,0 1 0,-22-1 0,22 0 16,0 0-16,0 0 15,0 0-15,22-21 31,-1 0-31,0 0 16,0 0-16,0-21 0,0 0 16,1 0-16,-22 0 15,21 0-15</inkml:trace>
  <inkml:trace contextRef="#ctx0" brushRef="#br0" timeOffset="71423.53">16425 12700 0,'0'0'0,"-63"0"0,20 0 0,1 0 0,0-21 16,21 21-16,42-21 15,0 21-15,21 0 16,1 0-16,-1-21 0,21 21 0,1 0 15,-1 0-15,1-22 0,-1 22 0,1 0 16,-1 0-16,1 0 0,21 0 16,-43-21-16,21 21 0,1 0 0,-22 0 15,1 0-15,-22 0 0,0 0 0,0 0 16,-21-21-16,-21 21 16,0 0-1,0 0-15,-1 0 0,-20 0 0,21 21 16,-21-21-16</inkml:trace>
  <inkml:trace contextRef="#ctx0" brushRef="#br0" timeOffset="74515.17">2095 14944 0,'-21'0'16,"0"0"-1,0 0-15,0 0 0,0-21 16,-1 21-16,1 0 16,0 0-16,0 0 15,21 21 1,0 0 15,21-21-31,0 0 0,22 0 16,-1 0-16,0 0 0,1 0 0,-22 0 15,21-21-15,0 21 0,1 0 16,-1-21-16,0 21 0,1-22 0,-1 1 16,0 21-16,1-21 0,-22 0 15,21 21-15,-21-21 0,1 0 16,-22-1-16,-64-20 31,43 42-31,0 0 0,0 0 16,-1 0-16,1 0 0,0 21 0,0 0 15,21 1-15,-21-1 0,21 21 16,0-21-16,0 22 0,0-1 0,0 0 16</inkml:trace>
  <inkml:trace contextRef="#ctx0" brushRef="#br0" timeOffset="74565.14">2328 6689 0</inkml:trace>
  <inkml:trace contextRef="#ctx0" brushRef="#br0" timeOffset="74641.11">2307 15536 0,'0'-21'16</inkml:trace>
  <inkml:trace contextRef="#ctx0" brushRef="#br0" timeOffset="74879.97">2053 15346 0,'0'0'0,"-21"0"0,42 0 47,0 0-47,0 0 15,1 0-15,20 0 0,-21 0 0,21 0 16,22-21-16,-22 21 0,1 0 15,20-21-15,-21 21 0,22 0 0,-22 0 16,1-22-16,-1 22 0,0 0 16,-21 0-16,1 0 0,-1 0 0</inkml:trace>
  <inkml:trace contextRef="#ctx0" brushRef="#br0" timeOffset="75411.34">2519 14944 0,'0'0'0,"0"-21"0,-21 21 15,21-22 1,0 44 0,0-1-16,0 0 0,0 0 15,0 21-15,0 1 0,0-1 16,0 22-16,0-22 0,0 21 0,-22 1 15,1-22-15,0 22 0,0-22 16,0 22-16,0-22 0,-1 0 0,1 1 16,21-22-16,-21 21 0,21-21 15,0 0-15,-21-21 0,21 22 0,0-44 32,21 1-32,0 21 15,0-21-15,1 0 0</inkml:trace>
  <inkml:trace contextRef="#ctx0" brushRef="#br0" timeOffset="75791.48">3281 15282 0,'0'0'0,"-21"0"0,21 22 0,0-1 0,0 0 16,0-42 15,0 0-16,21-1-15,-21 1 16,0 0-16,0 0 16,-21 21-16,-1 0 15,1 0-15,0 0 16,0 0-16,21 21 0,-21-21 16,21 21-16,0 0 15</inkml:trace>
  <inkml:trace contextRef="#ctx0" brushRef="#br0" timeOffset="83499.91">5376 14457 0,'0'0'0,"0"-21"0,0 0 0,0-1 16,0 1-16,0 0 0,0 0 16,21 0-16,1 0 0,-22-1 15,21 1-15,-21 0 0,21 0 0,-21 0 16,0 42-1,0 0 1,0 0-16,-21 22 0,21-1 16,-43 21-16,22 1 0,0-1 0,-21 22 15,-1-21-15,22 20 0,-21-20 0,0-1 16,20 22-16,-20-22 0,21 1 16,-21-1-16,20 1 0,1-22 0,0 22 15,0-22-15,0-21 16,21 0-16,0 1 0,0-1 0,0-42 31,21-1-31,0-20 16,-21 21-16,21-21 0,0-1 0,1-20 15,-22 20-15,21-20 0,0-1 16,0 22-16</inkml:trace>
  <inkml:trace contextRef="#ctx0" brushRef="#br0" timeOffset="83735.78">5292 14372 0,'0'0'0,"21"-42"0,0 21 15,0 0-15,0 21 16,0 0-16,-21 21 0,22 0 16,-22 21-16,21 1 0,0-1 15,-21 21-15,0 1 0,21-22 0,-21 22 16,21-1-16,-21 1 0,21-22 16,-21 22-16,0-1 0,0 85 15,0-105-15,0-1 16,0 43-16,0-64 0,0 21 15,0-21-15,0 0 0,0-42 32,0 0-32,0 0 15,-21 0-15</inkml:trace>
  <inkml:trace contextRef="#ctx0" brushRef="#br0" timeOffset="84548.31">4974 15113 0,'0'0'0,"-21"21"0,42-21 32,0 0-32,0 0 0,22 0 15,-1-21-15,0 21 0,22-21 0,-1 0 16,1 0-16,21-1 0,-1 1 16,1 0-16,0 0 0,-1 0 0,1 0 15,-22-1-15,1 1 0,-22 21 16,1-21-16,-1 21 0,-21 0 15,0 0-15,0 0 0,-21 21 16,0 0 0,0 1-16,-21-1 0,0 21 0,0-21 15,21 22-15,-21-22 0,0 21 0,21-21 16,0 22-16,0-22 0,0 0 16,0 21-16,0-21 0,0 1 0,0-1 15,21 0 1,21-21-16,-21 0 0,0 0 15,1 0-15,20-21 0,-21 0 0,21-1 0,-20 1 16,20 0-16,0 0 0,-21-21 16,22 20-16,-22-20 0,0 21 15,21-21-15,-42 20 0,22-20 0,-22 21 16,21 0-16,-21-22 0,0 22 16,0 0-16,0 0 0,-21 21 31,-1 21-31,1 0 0,21 0 15,0 1-15,-21-1 0,0 21 0,21-21 16,-21 22-16,21-1 0,0-21 16,0 21-16,0 1 0,0-1 0,0-21 15,0 0-15,21 22 0,0-43 16,0 21-16,22 0 0,-22-21 0,21 0 16,-21 0-16,22 0 0,-1 0 15,0-21-15,1 0 0,-1 0 16,-21-1-16,21-20 0,1 0 0,-1-1 15,-21 1-15,22 0 0,-22-22 0,0 22 16,0-22-16,0 1 0,0 21 16,1-22-16,-22 1 0,0 20 0,21-20 15,-21 20-15,0 22 0,0-21 16,0 21-16,0 0 0,-21 21 16,21 21-1,-22 0-15,22 21 0,-21 1 16,21-22-16,0 42 0,-21-20 0,21-1 15,-21 21-15,21-20 0,-21-1 16,21 22-16,0-22 0,0 0 16,0 22-16,0-22 0,0 0 0,0 1 15,0-22-15,0 21 0,21-21 16,-21 1-16,21-22 0,0 0 0,0 0 16,22 0-16,-22 0 0,0 0 0,0-22 15,22 1-15,-22 0 0,21 0 16,-21-21-16</inkml:trace>
  <inkml:trace contextRef="#ctx0" brushRef="#br0" timeOffset="84903.11">7789 14796 0,'0'21'32,"-21"-21"-32,0 21 0,0 0 15,0 0-15,-1 0 0,1 1 0,21 20 16,-21-21-16,21 21 0,-21-20 15,21-1-15,-21 21 0,21-21 0,0 0 16,0 1-16,0-1 0,0 0 16,21-21-16,0 0 0,0 0 0,22 0 15,-22 0-15,0-21 0,21 21 16,-21-21-16,1-1 0,20-20 16,-21 21-16,0 0 0,0-22 0,-21 22 15,0-21-15,0 0 0,0 20 0,0-20 16,0 21-16,-21 0 0,-21 0 15,21-1-15,0 22 0,-22 0 0,22 0 16,0 0-16,-21 0 0,20 0 16,1 0-16,-21 22 0,21-1 0,21 0 15,-21 0-15,21 0 0,0 0 16,21-21 0,0 0-1</inkml:trace>
  <inkml:trace contextRef="#ctx0" brushRef="#br0" timeOffset="85114.98">7006 14711 0,'0'0'0,"-42"0"0,21 0 0,-1-21 0,1 21 16,21-21-16,0-1 15,43 22-15,-22-21 0,21 0 16,0 21-16,1-21 0,20 0 15,-20 21-15,20-21 0,1 21 0,20 0 16,-20-22-16,-1 22 0,1 0 16,-1 0-16,-20 0 0,-1 0 15,0 0-15,-21 0 0,1 0 0</inkml:trace>
  <inkml:trace contextRef="#ctx0" brushRef="#br0" timeOffset="85419.81">8953 14520 0,'0'0'0,"-21"0"31,0 0-31,0 0 0,21 22 16,-21-1-16,0 0 0,-1 0 15,22 21-15,-21-20 0,0 20 0,0-21 16,0 21-16,0 1 0,-1-22 0,22 21 16,-21-21-16,21 22 0,-21-22 15,21 0-15,0 0 0,0 0 0,0 1 16,0-1-16,0 0 16,21-21-1,-21-21 1</inkml:trace>
  <inkml:trace contextRef="#ctx0" brushRef="#br0" timeOffset="85699.65">8318 15092 0,'-21'21'0,"42"-42"0,-63 63 0,21-21 16,0 1-16,21-1 0,0 0 0,0 0 15,0 0-15,0 0 16,21 1-16,21-22 0,-21 0 0,22 21 15,-22-21-15,21 0 0,1 0 0,-1 0 16,0 0-16,22 0 16,-22-21-16,0 21 0,1-22 0,-1 1 15,-21 21-15,22-21 0,-22 0 0,0 0 16,0 0-16,0-1 0,0 1 16,-21 0-16,0 0 0,0 0 0,0 0 15,0-1-15,0 1 0,0 0 16,0 0-16,-21 21 0,0-21 15,0 0-15,21-1 0,0 1 16</inkml:trace>
  <inkml:trace contextRef="#ctx0" brushRef="#br0" timeOffset="85966.79">8467 14520 0,'-43'0'16,"86"0"-16,-107 0 0,43 0 0,0 0 15,0 0-15,21-21 0,0 0 16,21 0-16,0 21 16,21-21-16,1 21 0,-1-21 0,0-1 15,1 22-15,20 0 0,-21-21 16,22 21-16,-22 0 0,22-21 0,-22 21 16,0 0-16,1 0 0,-1 0 15,0 0-15,-20 0 0,-1 0 0,0 0 16,0 0-16,0 0 15,0 0 1,1 0 0</inkml:trace>
  <inkml:trace contextRef="#ctx0" brushRef="#br0" timeOffset="86208.66">9461 14457 0,'0'0'31,"64"0"-31,-43 0 0,0 0 16,22 0-16,-22 0 0,21 0 0,0-21 16,1 21-16,-1 0 0,0-21 15,22 21-15,-22 0 0,22 0 16,-22-22-16,0 22 0,1-21 0,-22 21 16,21 0-16,-21 0 0,1 0 0,-44 0 31,-20 0-16,21 0-15,-21 21 0,20-21 16,-20 22-16,0-22 0</inkml:trace>
  <inkml:trace contextRef="#ctx0" brushRef="#br0" timeOffset="86443.52">9927 14415 0,'-42'0'15,"21"0"-15,21 21 0,0 0 16,-22 0-16,22 0 15,0 0-15,0 22 0,-21-22 0,21 21 16,0 1-16,0-1 0,0-21 16,0 21-16,0 1 0,0-1 0,0-21 15,0 22-15,0-22 0,0 21 0,-21-21 16,21 0-16,0 1 0,-21 20 16,21-21-16,0 0 0,0 0 15,-21 1-15,0-22 0,21 21 16,-22-21-16,1 0 15</inkml:trace>
  <inkml:trace contextRef="#ctx0" brushRef="#br0" timeOffset="88227.52">2540 16764 0,'0'21'15,"-42"-21"1,20 0-16,-20-21 0,0 21 16,-1-21-16,1 0 0,0 0 15,-1-1-15,1 1 0,0-21 0,-1 21 16,22 0-16,0-22 0,21 22 16,0 0-16,0 0 0,0 0 0,21-22 15,0 22-15,22 0 0,-1 0 16,22 0-16,-22 21 0,0 0 15,22-22-15,-22 22 0,0 0 16,1 22-16,-22-1 0,0 0 0,-21 0 16,0 21-16,-21 1 0,0-1 15,-22 22-15,-20-1 0,-1 22 0,1-22 16,21 1-16,-22 20 0,22-20 16,-1-1-16,22-20 0,0-1 15,21 0-15,0 1 0,0-22 0,21 0 16,0-21-16,1 0 0,20 0 15,0 0-15,1 0 0,20 0 16,1 0-16,-1-21 0,-21 0 0,22 0 16,-1-1-16,-20-20 0,-1 21 15,0 0-15,-20-22 0,-22 22 16,0-21-16,0 21 0,-22 0 0,1-1 16,0 22-16,-21 0 0,-1 0 15,1 0-15,0 0 0,-1 0 0,1 0 16,0 0-16,-1 22 0,1-1 15,21 0-15,0 0 0,0-21 0,21 21 16,0 0-16,0 1 0,42-22 31</inkml:trace>
  <inkml:trace contextRef="#ctx0" brushRef="#br0" timeOffset="88439.39">3260 16912 0,'0'0'0,"-22"0"16,1 0-1,0 0-15,21-21 16,-21 21 0,0 0-1</inkml:trace>
  <inkml:trace contextRef="#ctx0" brushRef="#br0" timeOffset="91355.45">5165 16171 0,'-22'22'0,"1"-1"16,21 0-16,0 0 16,0 0-16,0 0 15,0 1-15,0-1 16,0 0 0,21-21-16,1 0 0,-1 0 15,0 0-15,0 0 0,21 0 16,1 0-16,-1-21 0,0 0 15,1-1-15,-1 1 0,0 0 16,1 0-16,-1 0 0,-21 0 0,0-1 16,-21 1-16,0 0 0,0 0 0,0 0 15,-21 21-15,-21-21 0,0-1 16,-1 22-16,1 0 0,-22 0 0,22 0 16,0 0-16,-1 22 0,1-1 15,0 0-15,-1 21 0,1-21 0,21 22 16,0-1-16,0-21 0,-1 22 15,1-1-15,21 0 0,-21-21 16,21 22-16,0-22 0,0 21 0,21-21 16,0 1-16,1 20 0,-1-21 15,0-21-15,21 21 0,1 0 16,-22-21-16,21 0 0,0 0 0,1 0 16,-1 0-16,0 0 0,1 0 0,-22 0 15,0 0-15,0 0 0,-42 0 16,0 0-1,-21 0-15,-1 0 0,1 0 16,-22 22-16,22-22 0,-21 21 0,20 0 16,1 0-16,0 21 0,-1-20 15,1-1-15,0 21 0,20-21 0,1 22 16,0-22-16,21 21 0,0-21 16,0 0-16,0 22 0,21-22 15,0-21-15,1 21 0,20 0 16,0-21-16,-21 0 0,22 0 0,-1 0 15,0 0-15,22 0 0,-22 0 16,1 0-16,20-21 0,1 0 0,-1 0 16,-21 0-16,22-1 0,-1 1 15</inkml:trace>
  <inkml:trace contextRef="#ctx0" brushRef="#br0" timeOffset="91572.32">5948 16637 0,'0'0'0,"0"-21"0,0 42 47,0 0-47,21 0 0,0 22 15,0-22-15,0 0 0,1 21 0,-1-20 16,0 20-16,0-21 0,0 21 16,-21-20-16,0-1 0,21 21 0,-21-21 15,0 0-15,0 1 0,0-1 16,0 0-16</inkml:trace>
  <inkml:trace contextRef="#ctx0" brushRef="#br0" timeOffset="91804.19">6265 16722 0,'21'-64'15,"-42"128"-15,21-128 16,-21 64-16,0 0 0,0 21 15,0 1-15,-1 20 0,1-21 16,0 21-16,-21-20 0,-1 20 0,22 0 16,-21 1-16,0-1 0,-1 0 15,1 1-15,0-1 0,-1-21 16,22 21-16,-21-20 0,21-1 0,21 0 16,0 0-16,21-21 15,0-21 1,21 0-16,1 0 0</inkml:trace>
  <inkml:trace contextRef="#ctx0" brushRef="#br0" timeOffset="92103.02">6752 16362 0,'21'-21'0,"-42"42"0,42-63 15,-21 20-15,0 1 16,0 0-16,0 0 15,-21 21-15,0 0 16,21 21-16,-21 21 0,0-20 0,21 20 16,-22 0-16,1 1 0,0 20 0,0 1 15,0-1-15,0 1 0,-1-1 16,-20 1-16,21-1 0,0 1 0,21-1 16,-21-21-16,21 1 0,0-1 15,0 0-15,0-20 0,0-1 0,0 0 16,21-21-16,0 0 15,0 0-15,21 0 0,-20 0 0,-1 0 16,21-21-16,0 0 0,-20-1 16,-1-20-16,21 21 0,-21-21 15</inkml:trace>
  <inkml:trace contextRef="#ctx0" brushRef="#br0" timeOffset="92282.91">6498 16912 0,'0'0'0,"-21"0"0,0 0 16,21 21-16,21-21 31,0 0-31,0 0 0,22 0 0,-22-21 16,21 21-16,0-21 16,-20 21-16,20-21 0,0 0 0,1 21 15,-22 0-15,0-21 0</inkml:trace>
  <inkml:trace contextRef="#ctx0" brushRef="#br0" timeOffset="93259.39">6943 16997 0,'0'21'16,"0"0"-16,0 0 0,0 1 16,21-22-16,0 0 15,0 0-15,0 0 0,0 0 16,1-22-16,-1 22 15,21-21-15,-21 0 0,22 0 0,-22 0 16,21 0-16,-21-1 0,0 1 16,1 0-16,-22 0 0,0 0 0,0 0 15,0-1-15,0 1 0,-22 21 16,1 0-16,0 21 16,0 1-16,0-22 0,0 42 0,-1-21 15,1 0-15,0 0 0,0 22 16,0-22-16,21 21 0,0-21 0,0 1 15,0-1-15,0 0 16,0 0-16,21 0 0,0-21 0,0 21 16,22-21-16,-22 0 15,0 0-15,0 0 0,21 0 0,1-21 16,-22 0-16,21 21 0,1-21 0,-1 0 16,0 0-16,1-1 0,-22-20 15,21 21-15,-21 0 0,0-22 0,-21 22 16,0 0-16,0 0 0,0 0 15,0 0-15,0 42 16,0 0 0,-21 21-16,21-21 0,-21 1 15,21-1-15,-21 21 0,21-21 16,-21 0-16,21 1 0,0-1 0,0 0 16,0 0-16,0 0 0,0 0 15,21-42 16,0 21-31,-21-21 16,21 0-16,0 0 0,1-22 0,-1 22 16,0-21-16,0 21 0,0-22 0,0 22 15,1-21-15,-1 21 0,0 0 16,0 21-16,0 0 0,0 0 0,-21 21 16,0 0-1,0 0-15,0 0 0,0 22 0,0-22 16,0 21-16,0-21 0,0 0 15,0 22-15,0-22 0,0 0 16,0 0-16,0 0 0,43-21 0,-22 22 16,0-22-16,21 0 0,-20 0 15,20 0-15,0 0 0,1 0 0,-1-22 16,0 22-16,1-21 0,-1-21 16,0 21-16,-21 0 0,22-22 0,-1 1 15,-21 0-15,22-1 0,-22-20 0,0 20 16,-21-20-16,0-1 0,0 22 15,0-21-15,0 20 0,0 1 16,0 0-16,0-1 0,0 22 0,0 0 16,0 0-16,-21 21 0,0 0 15,21 21-15,-22 0 0,22 21 16,-21-20-16,0 20 0,21 21 16,0-20-16,0 20 0,-21-20 0,21 20 15,-21-21-15,21 22 0,0-22 16,0 1-16,0 20 0,0-21 0,0-20 15,0 20-15,0-21 0,21 0 0,-21 0 16,21 1-16,0-1 0,0-21 16,1 0-16,-1 0 0,0 0 15,0 0-15,0-21 16,0-1-16,-21 1 0,0 0 0,22 0 0</inkml:trace>
  <inkml:trace contextRef="#ctx0" brushRef="#br0" timeOffset="93451.28">8276 16849 0,'0'0'0,"-21"0"0,0 0 0,42 0 31,0 0-31,21 0 0,-20 0 16,20-21-16,-21 21 0,21-22 15,1 22-15,-1-21 0,0 0 0,1 21 16,-1-21-16,0 0 15,-20 21-15,20-21 0,-21-1 0,0 22 16,-21-21-16</inkml:trace>
  <inkml:trace contextRef="#ctx0" brushRef="#br0" timeOffset="93895.2">9356 16214 0,'0'0'16,"0"-43"-16,0 1 0,0 21 0,0-43 31,0 86-31,0-1 16,0 21-16,0 0 0,0 1 0,0 20 16,0 1-16,0-1 0,0 1 15,0 20-15,0-20 0,0 21 0,-22-22 16,1 1-16,0-1 0,0-21 0,0 22 15,21-22-15,0 1 0,-21-22 16,21 0-16,0 0 0,0 0 0,0 0 16,21-42-1,-21 0 1,0 0-16,21-21 0,-21-1 16,0 22-16,0-42 0</inkml:trace>
  <inkml:trace contextRef="#ctx0" brushRef="#br0" timeOffset="94371.36">9292 16383 0,'0'0'0,"0"-21"0,0 0 0,0 0 16,0-1-16,0-20 0,0 21 0,0 0 15,0 0-15,0-22 0,0 22 16,21-21-16,22 21 0,-22-22 0,21 22 16,0-21-16,22 21 0,-1-1 15,1 1-15,-1 21 0,1 0 0,21 0 16,-22 0-16,1 21 0,-1 1 15,1 20-15,-22 0 0,0 1 0,-21 20 16,1 1-16,-22-22 0,0 21 16,-22-20-16,-20 20 0,0-20 15,-1-1-15,-20 21 0,-22-20 0,22-1 16,-22-21-16,22 22 0,-1-22 0,-21 0 16,43 0-16,-21 0 0,-107-21 31,149 0-31,0-21 0,21-21 15,0 21-15,0-1 0,0 1 16,21 21-16,0 0 0,0 0 16,22 0-16,-22 0 0,0 21 0,0 1 15,22 20-15,-22-21 0,0 21 0,0 1 16,21-1-16,-20-21 0,-1 22 16,0-1-16,0-21 0,0 21 15,0-20-15,1-1 0,-1 0 16,0 0-16,21-21 0,-21 21 0,22-21 15,-22 0-15,0 0 0,21 0 0,-20 0 16,20 0-16,-21-21 0,21 21 16,-20-21-16,-1 0 0,0 0 0,0-1 15,0-20-15,0 21 0,-21 0 16</inkml:trace>
  <inkml:trace contextRef="#ctx0" brushRef="#br0" timeOffset="94703.17">10181 16912 0,'-21'21'0,"42"-42"0,-42 64 0,21-22 15,21 0 17,0-21-32,0 0 0,22 0 15,-22 0-15,0-21 0,21 21 0,-20-21 16,20-1-16,-21 1 0,21 21 0,-20-21 16,-1 0-16,0 0 0,-21 0 15,0-1-15,0 1 0,0 0 0,-21 0 16,0 21-16,-1 0 0,-20 0 15,21 0-15,-21 0 0,-1 0 16,22 21-16,-21-21 0,21 42 16,-22-20-16,22-1 0,0 0 0,21 0 15,0 21-15,0-20 0,0-1 0,0 0 16,0 0-16,21 0 0,0 0 16,0-21-16,1 22 0,20-22 0,-21 0 15,21 0-15,1 0 0,-1 0 16,22 0-16,-22 0 0,0-22 0,22 22 15,-22-21-15,22 0 0,-22 0 16,21 21-16</inkml:trace>
  <inkml:trace contextRef="#ctx0" brushRef="#br0" timeOffset="95004">11112 16722 0,'0'-21'0,"0"42"0,0-64 0,0 22 16,0 0-16,0 0 0,0 42 46,0 0-46,-21 0 0,21 22 16,0-1-16,0 0 0,-21 22 0,0-22 16,0 22-16,0-1 0,21 1 15,0 20-15,-22-20 0,22 21 0,0-1 16,-21-20-16,21 20 0,0 1 16,0 0-16,0-22 0,-21 1 0,0-1 15,0 1-15,0-22 0,-1 22 16,22-22-16,-21-21 0,0 21 15,0-20-15,0-1 0,21 0 0,-21-21 16,21-21 0,0 0-16,0-22 15,0 22-15,0-21 0,21-1 16,-21-20-16,21 21 0</inkml:trace>
  <inkml:trace contextRef="#ctx0" brushRef="#br0" timeOffset="95307.82">11049 16849 0,'0'-43'16,"0"86"-16,21-128 0,-21 43 16,0 21-16,21-1 0,-21 1 0,0 0 15,0 0-15,21 21 0,1-21 0,-1 21 16,0 0-16,0-21 0,21 21 16,-20 0-16,20 0 0,-21 0 0,21 0 15,-20 0-15,-1 21 0,0 0 16,0 0-16,-21 0 0,0 0 0,0 1 15,0 20-15,-21-21 0,0 21 0,-22-20 16,22 20-16,-21-21 0,0 0 16,-1 0-16,22 1 0,-21-1 0,-1-21 15,22 21-15,-21-21 0,21 21 16,42-21 15,0 0-31,21-21 16,-20 0-16,-1 0 0,21 21 0,-21-22 15</inkml:trace>
  <inkml:trace contextRef="#ctx0" brushRef="#br0" timeOffset="95687.3">11705 16658 0,'0'-21'0,"0"42"0,0-63 16,-21 42 15,0 0-31,0 21 15,-1 0-15,22 0 0,0 1 16,-21-1-16,21 21 0,0-21 0,0 0 16,0 22-16,0-22 0,0 0 0,0 0 15,0 0-15,21 1 0,1-22 16,-1 0-16,0 21 0,0-21 0,0 0 16,22 0-16,-22 0 0,0-21 15,21 21-15,-21-22 0,1 1 0,-1 0 16,-21-21-16,0 21 0,0-22 15,0 22-15,0-21 0,0 21 16,-21-1-16,-1 1 0,1 0 0,-21 21 0,21 0 16,0 0-16,-1 0 15,-20 0-15,21 0 0,0 0 0,0 21 16,-1 0-16,22 1 0,0-1 16,0 0-16,0 0 0,22 0 15,-22 0-15,21-21 0,21 0 16,-21 0-16,0 0 0,22 0 15,-22 0-15</inkml:trace>
  <inkml:trace contextRef="#ctx0" brushRef="#br0" timeOffset="96023.3">12086 16743 0,'0'0'0,"21"0"16,-21-21-16,0 0 0,0-1 0,0 1 16,21 0-16,1 0 0,-22 0 15,21 0-15,0 21 0,0-22 16,0 22-16,22 0 0,-22 0 15,21 0-15,-21 0 0,22 0 0,-22 0 16,0 0-16,21 43 0,-21-22 0,1 0 16,-22 21-16,0-20 0,21 20 15,-21 0-15,0 1 0,0-22 0,0 21 16,0-21-16,0 0 0,-21 1 16,-1-1-16,22 0 0,-21 0 0,0-21 15,0 0-15,0 0 16,0 0-1,21-21-15,0 0 0,0 0 0,0-1 16,0 1-16,0-21 0,21 21 16,0-22-16,0 1 0,0 0 0,0 21 15,1-22-15,-1 22 0,0 0 0,0-21 16,0 20-16,0 1 0,1 0 16,-1 0-16,0 0 0,0 0 0</inkml:trace>
  <inkml:trace contextRef="#ctx0" brushRef="#br0" timeOffset="96314.85">13271 16087 0,'0'-21'0,"0"42"0,0-64 0,0 22 15,0 0-15,0 0 0,0 0 0,0 0 16,0-1-16,0 44 31,0-1-31,-21 21 0,0-21 16,0 22-16,0-1 0,0 21 15,-1-20-15,-20 20 0,0-20 0,21 20 16,-22 1-16,22-22 0,-21 21 0,21 1 16,-1-22-16,1 22 0,21-22 15,0 0-15,0 1 0,0-1 0,0-21 16,21 22-16,1-22 0,-1 0 16,0 0-16,21-21 0,-21 0 15,22 0-15,-22 0 0,21 0 0,-21 0 16,1-21-16,20 0 0,-21 0 15,-21-1-15,21 1 0</inkml:trace>
  <inkml:trace contextRef="#ctx0" brushRef="#br0" timeOffset="96503.74">12954 16595 0,'-42'0'0,"84"0"0,-127 0 0,64 0 16,-21 0-16,21 0 0,42 0 31,0 0-31,21 0 15,1 0-15,-22 0 0,42 0 16,-20 0-16,-1-21 0,21 21 0,-20 0 16,-1 0-16,0-22 0,1 22 15,-1-21-15,-21 21 0,0-21 0,1 21 16,-1-21-16,0 21 0</inkml:trace>
  <inkml:trace contextRef="#ctx0" brushRef="#br0" timeOffset="97155.17">14414 16806 0,'0'0'0,"0"-21"31,22 21-31,-1-21 0,0-21 15,0 21-15,-21-1 0,21-20 16,0 21-16,1-21 0,-1 20 0,-21-20 16,21 0-16,-21 21 0,21-22 0,-21 22 15,0 0-15,0 0 0,0 42 32,0 0-17,0 0-15,-21 22 0,21-1 0,0 0 16,0 22-16,-21-22 0,21 22 0,0-1 15,0 22-15,-21-22 16,21 1-16,0-1 0,0 22 0,0-22 16,0 1-16,0 21 0,0-22 15,21 22-15,-21-22 0,0 22 0,0-22 16,0 1-16,-21-1 0,-1 1 0,1-22 16,-21 1-16,0-1 0,-1-21 15,1 21-15,0-20 0,-1-22 0,-20 0 16,20 0-16,-20 0 0,21-22 15,-22 1-15,22 0 0,-22-21 16,22-1-16,21 1 0,-22 0 0,22-1 16,0-20-16,0 21 0,21-1 15,0-20-15,0 20 0,0 1 16,21 21-16,0-21 0,0-1 0,1 22 16,20-21-16,-21-1 0,21 1 0,1 0 15</inkml:trace>
  <inkml:trace contextRef="#ctx0" brushRef="#br0" timeOffset="97400.03">14711 16044 0,'0'0'0,"0"-21"0,0 0 47,0 42 0,0 0-47,21 1 0,-21-1 16,21 0-16,0 0 0,-21 0 0</inkml:trace>
  <inkml:trace contextRef="#ctx0" brushRef="#br0" timeOffset="98203.57">15303 16616 0,'0'0'0,"22"0"0,-1 0 0,0 0 0,0 0 16,0 0-16,0 0 0,1-21 16,-22 0-16,0-1 0,0 1 0,0 0 15,0 0-15,0 0 0,-22-22 16,1 22-16,-21 0 0,21-21 0,-22 21 15,22-1-15,-21 22 0,21 0 0,-22 0 16,22 0-16,-21 0 16,21 22-16,0-1 0,-22 0 0,22 21 15,0 1-15,0-22 0,21 21 16,0 0-16,-21 1 0,21-1 0,0-21 16,0 22-16,0-22 0,0 21 0,21-21 15,0 0-15,0-21 0,0 22 16,22-22-16,-22 0 0,21 0 0,-21 0 15,22 0-15,-22-22 0,21 1 16,0 0-16,-20 0 0,-1 0 0,21 0 16,-21-22-16,0 22 0,1-21 0,-1-1 15,-21 22-15,0 0 0,21-21 16,0 21-16,-21 42 31,0 0-31,0 0 16,0 21-16,0-20 0,0-1 0,0 21 15,0-21-15,0 22 0,0-22 16,0 0-16,21 0 0,0 21 0,1-20 16,-1-1-16,0-21 15,0 0-15,0 0 0,0 0 0,1 0 16,-1 0-16,-21-21 0,21-1 16,-21 1-16,21-21 0,-21 21 15,0 0-15,0-22 0,0 1 0,0 21 16,21-22-16,-21 22 15,21 0-15,-21-21 0,22 21 0,-1-1 16,0 1-16,0 21 0,0-21 0,22 21 16,-22 0-16,21-21 0,0 21 15,-20 0-15,20 0 0,0 0 0,1 0 16,-1 21-16,0 0 0,-21 0 16,1 1-16,20-1 0,-21 0 0,-21 0 15,0 0-15,0 0 0,0 1 0,0-1 16,-21 0-16,0-21 15,0 0-15,-1 0 0,1 0 0,0 0 16,0 0-16,0 0 0,0-21 16,21 0-16,0-1 15,0 1-15,0 0 0,0 0 0,0-21 16,21 20-16,0-20 0,0 0 16,21 21-16,-20-22 0,-1 22 0,21 0 15,-21 0-15,22 21 0,-22 0 0,21 0 16,-21 0-16,22 0 0,-22 0 15,0 21-15,0 0 0,-21 0 0,21 0 16,-21 1-16</inkml:trace>
  <inkml:trace contextRef="#ctx0" brushRef="#br0" timeOffset="98363.47">16827 16806 0,'0'0'0,"22"22"0,-22-1 16,21-21-16,-21 21 0,21-21 15,0 0-15,-42-21 47</inkml:trace>
  <inkml:trace contextRef="#ctx0" brushRef="#br0" timeOffset="103795.72">20849 402 0,'0'0'0,"-21"-21"0,21 0 16,0 0-16,0 0 0,0-1 15,0 1-15,-21 21 0,21-21 16,-21 21 15,21 21-31,0 0 16,0 1-16,0 20 0,0-21 0,0 21 16,0 1-16,0-1 0,0 22 15,0-22-15,-22 21 0,1 1 0,21-1 16,-21 1-16,21-1 0,-21 1 0,0-1 15,21-20-15,0-1 0,0 0 16,-21 1-16,21-1 0,0-21 0,0 0 16,0 1-16,0-1 0,0 0 15,0-42 17,0 0-32,0-1 15,0 1-15,0-21 0,0 21 0,0-22 16</inkml:trace>
  <inkml:trace contextRef="#ctx0" brushRef="#br0" timeOffset="104115.97">20553 677 0,'-21'-21'0,"42"42"0,-64-63 16,22 42-16,0-21 0,0 0 16,21 0-16,0-1 0,0 1 0,0 0 15,0-21-15,21 21 16,0-1-16,22 1 0,-22 0 0,42 0 15,-20 0-15,-1 0 0,21 21 16,1 0-16,-22 0 0,22 0 0,-22 0 16,22 21-16,-22 0 0,0 21 15,-21-21-15,1 22 0,-22-1 0,0 0 16,0 1-16,0-1 0,-22 0 16,1-20-16,0 20 0,-21 0 0,-1 1 15,1-22-15,0 21 0,-1-21 16,1 22-16,0-22 0,21 0 15,-22 0-15,22-21 0,0 21 0,0-21 16,21 21-16,21-21 16,0 0-16,0 0 0,22-21 15,-22 0-15,21 21 0</inkml:trace>
  <inkml:trace contextRef="#ctx0" brushRef="#br0" timeOffset="105447.47">21484 1207 0,'0'0'0,"-21"21"15,0-21 1,21-21-16,0-1 16,0 1-16,0 0 0,21 0 15,0-21-15,21 20 0,-20-41 0,20 21 16,-21-22-16,21 22 0,-20-22 15,20 1-15,-21-1 0,0 1 0,0-1 16,-21 1-16,0-1 0,0 22 16,0 0-16,0-1 0,0 1 0,0 21 15,0 0-15,-21 21 16,0 0-16,0 21 0,0 21 16,0-21-16,-1 22 0,1 20 15,21-21-15,-21 22 0,0-22 0,21 22 16,-21-1-16,21 1 0,0-22 15,0 22-15,0-1 0,0-21 16,0 1-16,0-1 0,0 0 0,21 1 16,0-22-16,0 0 0,0 0 15,22-21-15,-22 0 0,0 0 0,21 0 16,-20 0-16,20 0 0,-21-21 16,0 0-16,0 0 0,22 0 0,-22-1 15,0-20-15,0 0 0,0-1 16,-21 1-16,22 0 0,-22-1 0,21 22 15,-21-21-15,0 21 0,0 0 16,0 42 15,0 0-31,0 0 0,0 106 16,0-106 0,0 22-16,0 20 15,0-42-15,0 0 0,0 1 0,0-1 16,21-21-16,0 21 0,0-21 15,0 0-15,1 0 0,-1 0 0,0 0 16,21 0-16,-21-21 0,1 0 16,20-1-16,-21 1 0,0-21 0,22 21 15,-22-22-15,0 1 0,-21 21 16,21-21-16,0 20 0,-21 1 0,0 0 16,0 0-16,0 42 31,0 0-31,0 0 15,0 1-15,-21 20 0,21-21 16,-21 21-16,21 1 0,0-22 0,0 21 16,0-21-16,0 1 0,0-1 15,21 0-15,0 0 0,0 0 0,1 0 16,20-21-16,0 0 0,1 22 16,-1-22-16,0 0 0,1 0 0,20 0 15,-21-22-15,1 22 0,20-21 0,-20 0 16,-1 0-16,0-21 15,1 20-15,-22-20 0,0 0 0,0-1 16,0 1-16,-21 0 0,0 21 16,0-22-16,0 22 0,0 0 0,-21 0 15,0 0-15,0 21 0,-22 0 16,22 0-16,0 0 0,-21 0 0,-1 21 16,22 0-16,0 21 0,-21-21 15,21 22-15,-1-22 0,22 0 0,0 21 16,0-20-16,0-1 0,0 0 15,0 0-15,0 0 0,22 0 0,-1-21 16,21 0-16,-21 0 0,0 0 16,22 0-16,-22 0 0,0 0 15,21-21-15,-20 21 0,-1-21 0,0 0 16,0 0-16,0 0 0,0-1 16,-21 1-16,0 0 0,0 42 31,0 22-16,-21-22-15,21 0 16,0 21-16,-21-21 0,21 22 0,-21-1 16,21 0-16,-21 1 0,21-1 15,0 0-15,0 1 0,0-1 0,0 22 16,0-22-16,0 0 0,0 1 16,0-1-16,0 0 0,0 22 15,0-22-15,0-21 0,0 22 0,0-1 16,0 0-16,-21-21 0,-1 1 15,1-1-15,0 0 0,0 0 0,0 0 16,0-21-16,-22 0 0,22 0 0,-21 0 16,-1 0-16,1-21 0,0 0 15,-1 0-15,1 0 0,0-1 0,-1 1 16,22-21-16,-21 21 0,21-22 16,0 22-16,-1 0 0,22-21 0,0 21 15,0-1-15,0 1 0,0 0 0,22 0 16,-1 0-16,0 0 0,21-1 15,-21 1-15,22 0 0,-1 0 16</inkml:trace>
  <inkml:trace contextRef="#ctx0" brushRef="#br0" timeOffset="105695.33">23558 783 0,'0'0'16,"0"-21"-16,0 0 0,0 0 0,0 42 31,0 0-15,22 0-16,-22 22 0,0-22 15,0 0-15,0 21 0,0-21 16,0 1-16,0-1 0,0 0 0,0 0 16,-22 0-16,22 0 0,-21-21 15,0 0 1,21-21-1,0 0-15,0 0 0</inkml:trace>
  <inkml:trace contextRef="#ctx0" brushRef="#br0" timeOffset="105839.25">23516 656 0,'0'0'0,"-21"-21"0,0 0 0,21 0 16,0 0-1,21 21 32,0 0-47,0 21 0,0 0 16</inkml:trace>
  <inkml:trace contextRef="#ctx0" brushRef="#br0" timeOffset="106306.98">24045 720 0,'0'-21'0,"-21"21"16,0 0-16,0 0 0,0 0 16,21 21-1,0 0-15,0 0 16,0 21-16,0-20 0,0-1 16,0 21-16,0-21 0,21 22 0,-21-22 15,0 0-15,0 0 0,0 0 16,0 0-16,0 1 0,-21-1 15,-1-21 1,1 0 0,21-21-16,0-1 0,0 1 0,0 0 15,0-21-15,0 21 0,0-22 16,21 22-16,1-21 0,-1-1 0,21 1 16,-21 21-16,0-21 0,22 20 15,-1 1-15,-21 0 0,22 0 0,-1 21 16,-21 0-16,21 0 0,1 0 15,-22 0-15,0 0 0,0 21 0,0 21 16,1-20-16,-22-1 0,21 21 16,-21 0-16,0 1 0,0-22 0,0 21 15,-21 1-15,-1-22 0,1 0 0,21 21 16,-21-21-16,0 1 16,0-22-16,21 21 0,0 0 0,21-42 31,0 21-16</inkml:trace>
  <inkml:trace contextRef="#ctx0" brushRef="#br0" timeOffset="106715.75">24998 847 0,'21'-21'0,"-42"42"0,63-42 0,-21-1 16,0 1-16,-21 0 0,0 0 15,0 0-15,0 0 0,0-1 16,0 1-16,-21 21 15,0 0-15,-21 0 16,21 0-16,-1 21 0,-20 1 0,0-1 16,21 0-16,-22 21 0,1-21 15,0 22-15,20-1 0,-20-21 0,21 0 16,21 22-16,0-22 0,0 0 16,21 0-16,0 0 0,0-21 15,22 0-15,-1 0 0,0 0 16,1 0-16,-1 0 0,0 0 0,-20 0 15,20-21-15,0 21 0,-21 0 16,1 0-16,-1 0 0,0 0 0,0 0 16,-21 21-16,0 1 15,0-1-15,0 0 0,0 0 16,-21 0-16,0 0 0,-22 1 0,22-1 16,-21 0-16,0 0 0,-1-21 15,1 21-15,0 0 0,-1-21 0,1 22 16,0-22-16,-1 0 0,1 21 0,21-21 15,-22 0-15,22 0 0,-21 0 16,21 0-16,-22 0 0,1 0 0,21 0 16</inkml:trace>
  <inkml:trace contextRef="#ctx0" brushRef="#br0" timeOffset="107299.45">20278 1588 0,'-22'0'0,"44"0"0,-86 0 0,43 0 15,0 0-15,0 0 0,42-22 32,21 22-32,0 0 15,1 0-15,20-21 0,22 21 0,21 0 16,0-21-16,-1 21 0,22 0 15,0-21-15,22 21 0,20 0 0,0 0 16,1-21-16,-1 21 0,21-21 16,1 21-16,-22 0 0,22-22 15,-1 22-15,1 0 0,-1-21 0,1 21 16,-22-21-16,0 21 0,1 0 16,-22-21-16,0 21 0,0 0 0,-21-21 15,0 21-15,0 0 0,-21 0 16,-21-21-16,-1 21 0,-20 0 0,-1-22 15,-20 22-15,-1-21 0,0 21 16,-20 0-16,-1 0 0,0-21 0,0 21 31,-42 0 1,0 0-17,0 0-15,-1 0 0,-20 0 0,21 0 16,-43 0-16,22 0 0</inkml:trace>
  <inkml:trace contextRef="#ctx0" brushRef="#br0" timeOffset="108035.54">18902 2773 0,'0'0'15,"0"-21"-15,0 0 0,0-1 0,0 1 16,0 0-16,0 0 0,0 0 0,0-22 16,0 22-16,0 0 0,0 0 15,0 42 1,0 0-16,0 22 0,0-1 16,0 0-16,0 22 0,0-22 15,0 22-15,0-1 0,0 1 0,0-1 16,-21-21-16,21 22 15,0-1-15,-22-20 0,1-1 0,0 0 16,21 1-16,-21-22 0,21 0 0,0 0 16,0 0-16,-21 1 0,21-44 47,21 1-47,-21 0 0,21-21 15,0 21-15,0-1 0</inkml:trace>
  <inkml:trace contextRef="#ctx0" brushRef="#br0" timeOffset="108579.22">19516 3090 0,'-43'43'32,"22"-22"-32,21 0 15,21-21 17,0 0-32,1 0 15,-1-21-15,0 21 0,-21-21 16,0 0-16,0-1 15,0 1 1,-21 21-16,0 0 0,-1 0 16,1 0-16,0 0 0,0 21 15,0 1 1,21-1-16,-21-21 0,21 21 0,0 0 16,21-21 15,0 0-31,0 0 15,-21-21-15,21 0 16,-21 0-16,0-1 16,0 1-16,0 0 15,-21 21-15,0 0 0,0 0 16,0 0 0,21 21-16,0 0 15,0 1-15,0-1 0,0 0 16,21-21-1,0 0-15,0 0 16,0 0-16,0 0 0</inkml:trace>
  <inkml:trace contextRef="#ctx0" brushRef="#br0" timeOffset="110242.81">20891 2455 0,'22'0'16,"-1"0"-16,0 0 0,0 0 0,0-21 16,0 21-16,22-21 0,-22 0 15,21 21-15,1-21 0,-22 0 16,21 21-16,-21-22 0,0 1 15,-21 0-15,0 0 0,-21 21 16,-21 0-16,21-21 0,-22 21 16,-20 0-16,21 0 0,-22 0 0,22 21 15,-22-21-15,1 21 0,20 0 16,1 0-16,0 22 0,-1-22 0,22 21 16,0 1-16,21-1 0,0 0 0,0 1 15,42-1-15,-20 0 0,20 1 16,0-1-16,1 0 0,20 1 0,-21-1 15,1 0-15,-1 1 0,0-22 16,1 21-16,-22 0 0,0-20 16,-21 20-16,0-21 0,0 0 0,-21 0 15,0 1-15,-22-1 0,1 0 16,0 0-16,-1-21 0,-20 0 0,21 0 16,-22 0-16,22 0 0,-1 0 15,-20 0-15,21 0 0,20-21 0,-20 0 16,21 0-16,0 21 0,0-22 0,21 1 15,0 0-15,0 0 0,0 0 16,21 0-16,0-1 0,21 1 0,1 0 16,-1 21-16,21-21 0,-20 0 15,20 0-15,1-1 0,-1 1 0</inkml:trace>
  <inkml:trace contextRef="#ctx0" brushRef="#br0" timeOffset="110943.02">21463 2773 0,'0'0'0,"0"21"16,0 0 0,0 0-16,0 1 0,0-1 15,0 21-15,0-21 0,0 0 0,-21 1 16,21-1-16,0 21 0,0-21 0,0 0 16,0 1-16,0-1 0,21 0 15,0 0-15,0-21 0,0 0 16,1 0-16,-1 0 0,0 0 15,0 0-15,0 0 0,22-21 16,-22 0-16,0 0 0,0-1 0,21 1 16,-20 0-16,-1 0 0,-21-21 15,21 20-15,-21-20 0,21 21 0,-21-21 16,0 20-16,0 1 0,0 0 0,0 42 31,0 0-31,0 22 16,0-22-16,0 0 0,0 21 15,0-20-15,0-1 0,0 21 0,0-21 16,0 0-16,0 1 0,0-1 16,21 0-16,0 0 0,1 0 15,-1-21-15,0 0 16,0 0-16,0 0 0,0 0 0,-21-21 16,22 0-16,-1 21 0,-21-21 15,0 0-15,21-1 0,0 1 0,0 0 16,-21-21-16,21 21 0,-21-1 15,22-20-15,-1 21 0,0 0 0,0 0 16,0-1-16,22 1 0,-22 21 16,21 0-16,-21 0 0,22 0 0,-22 0 15,21 0-15,-21 21 0,22 1 0,-22-1 16,0 0-16,0 0 16,0 21-16,-21-20 0,0-1 0,0 0 15,0 0-15,0 21 0,-21-20 0,0-22 16,0 21-16,0 0 0,21 0 15,-22-21-15,1 0 0,21-21 32,0 0-32,0 0 0,21-1 15,1 1-15,-22 0 0,21-21 0,0 21 16,0-1-16,-21 1 0,21-21 16,0 21-16,1 0 0,-1-1 0,0 1 15,0 0-15,0 0 16,0 21-16,1 0 0,-1-21 0,0 21 15</inkml:trace>
  <inkml:trace contextRef="#ctx0" brushRef="#br0" timeOffset="111263.84">22966 2963 0,'0'0'0,"63"22"31,-42-22-31,1 0 0,-1-22 15,0 22-15,0-21 0,0 21 0,0-21 16,-21 0-16,22 0 16,-1 0-16,0-1 0,0 1 0,-21 0 15,0 0-15,0 0 0,0 0 16,-21 21 0,0 0-16,0 0 0,-1 21 0,1 0 15,0 0-15,0 0 0,0 0 16,0 22-16,21-22 0,0 0 0,-22 21 15,22-20-15,0-1 0,0 0 16,0 0-16,0 0 0,0 0 0,22 1 16,-1-22-16,0 0 0,0 0 15,0 0-15,22 0 0,-1 0 16,0 0-16,1 0 0,-1-22 16,21 1-16</inkml:trace>
  <inkml:trace contextRef="#ctx0" brushRef="#br0" timeOffset="111971.38">24003 2455 0,'0'-42'16,"0"84"-16,0-126 0,0 63 0,0-1 15,0-20-15,0 21 0,0 0 16,0 42 0,0 0-1,0 0-15,0 22 0,0-1 0,-21 21 16,0 1-16,21-1 0,-22 1 15,1 21-15,0-22 0,0 22 0,0-1 16,-22 1-16,22 0 0,0 21 16,0-22-16,-21 22 0,20-21 0,1-1 15,0 1-15,21 0 0,0-1 0,-21-20 16,21 21-16,0-22 0,0 1 16,0-1-16,21 1 0,0-22 0,0 0 15,1 1-15,20-22 0,-21 0 0,21 0 16,1-21-16,-1 0 0,-21 0 15,22 0-15,-1 0 0,0-21 0,1 0 16,-1-22-16,-21 1 0,21 0 16,-20-1-16,-1 1 0,0-21 0,-21 20 15,0-20-15,0-1 0,0 1 16,0-1-16,-21 1 0,-22-1 0,22 22 16,-42-22-16,20 22 0,1 0 15,-21 21-15,-1-22 0,22 22 0,-1 0 16,-20 0-16,42 0 0,-22-1 0,22 22 15,0-21-15,0 0 0,21 0 16,0 0-16,0 0 0,21 21 16,0-22-16,22 1 0,-22 21 15,21-21-15,0 21 0,1-21 16,-1 21-16,0-21 0,1 0 0,-1 21 16,-21-22-16,22 1 0,-1 0 15,-21 0-15,0 0 0,0 0 0,1-22 16,-22 22-16,0-21 0,0 21 0,0-1 15,0 1-15,0 0 0,-22 21 32,1 21-17,21 0-15,0 1 0,0-1 0,0 0 16,0 0-16,0 0 0,0 0 16,0 1-16,0-1 0,0 0 0,0 0 15,0 0-15,0 0 16,21-21-1,1 0-15,-22-21 16,21 21-16,-21-21 16,0 0-16,21 0 0</inkml:trace>
  <inkml:trace contextRef="#ctx0" brushRef="#br0" timeOffset="112139.28">24278 2794 0,'0'0'0,"0"-21"0,-21 0 31,21 0-15,21 21 0,0 0-16,0 0 15,1 0-15,-1 21 16,0 0-16,-21 0 16,21-21-16</inkml:trace>
  <inkml:trace contextRef="#ctx0" brushRef="#br0" timeOffset="112491.08">24532 2879 0,'0'-21'16,"0"-1"-1,21 22 1,0 0-16,1-21 0,-1 21 16,0 0-16,0 0 0,0 0 0,0 0 15,1 0-15,-1 21 0,0 1 16,0-22-16,-21 21 0,0 0 0,0 0 15,0 0-15,0 22 0,0-22 0,0 0 16,0 0-16,-21 0 0,0-21 16,0 21-16,21 1 0,-22-22 15,22 21-15,-21-21 0,21-21 32,0-1-32,0 1 0,0 0 15,21 0-15,1 0 16,-1 0-16,0-1 0,-21 1 0,21 0 15,0 0-15,0 0 0,1 21 0,20-21 16,-21-1-16,0 22 0,0 0 16,1-21-16,-1 21 0,0 0 0</inkml:trace>
  <inkml:trace contextRef="#ctx0" brushRef="#br0" timeOffset="112784.92">25040 2858 0,'0'21'16,"0"-85"-16,0 107 0,21-1 15,0-42 1,1 0-16,-1 0 16,0 0-16,0 0 0,0-21 0,0 0 15,1-1-15,-1 22 16,0-21-16,-21 0 0,0 0 16,0 0-16,0 0 15,-21 21-15,0 0 16,-1 0-16,1 0 0,0 21 15,0 0-15,0 0 0,0 0 0,-1 0 16,22 1-16,0-1 0,0 21 0,-21-21 16,21 0-16,0 1 0,0-1 15,0 0-15,21 0 0,1-21 16,-1 0 0,0 0-16,0 0 0,0 0 0,0 0 15,1 0-15,20 0 0</inkml:trace>
  <inkml:trace contextRef="#ctx0" brushRef="#br0" timeOffset="114079.17">21907 4424 0,'0'-21'15,"-21"21"-15,0 0 16,0 21-16,21 0 0,-21 0 15,21 22-15,-21-1 0,21 0 16,0 22-16,0-1 0,0 22 16,-22-22-16,22 22 0,0 0 0,-21-1 15,21-20-15,-21 21 0,21-22 16,0 1-16,0-1 0,-21 1 0,0-22 16,21 21-16,0-20 0,0-22 0,0 21 15,0-21-15,0 1 0,21-44 31,0 1-31,-21 0 0,21-21 16,-21 21-16</inkml:trace>
  <inkml:trace contextRef="#ctx0" brushRef="#br0" timeOffset="114399.98">21632 4699 0,'0'0'0,"0"-42"0,0 21 0,0-1 0,0 1 15,0 0-15,0-21 0,21 21 16,22-1-16,-22 1 0,21 0 16,1 0-16,-1 0 0,0 0 0,22 21 15,-22 0-15,22 0 0,-1 0 16,-21 0-16,1 21 0,-1 21 0,0-21 16,-20 22-16,-22-1 0,0 0 15,0 1-15,-22-1 0,-20 0 0,21 1 16,-21-1-16,-1 0 0,-20-21 15,20 22-15,1-22 0,-21 0 0,20 0 16,1 0-16,21 1 0,0-1 0,-1-21 16,1 0-16,42 0 15,1-21 1,-1-1-16,21 1 0,-21-21 0,22 21 16,-1-22-16,-21 1 0</inkml:trace>
  <inkml:trace contextRef="#ctx0" brushRef="#br0" timeOffset="115435.39">22669 4382 0,'0'0'16,"0"21"-1,0 0-15,0 0 16,0 0-16,0 0 0,-21 22 0,0-22 16,21 21-16,-21 1 0,0-1 15,21 0-15,-21 1 0,-1-1 0,1 0 16,21 1-16,0-1 0,0 0 0,0 1 15,0-22-15,0 0 0,0 0 16,0 0-16,0 0 0,21-21 16,22 0-16,-22 0 0,0 0 0,21 0 15,-20 0-15,20 0 0,0-21 16,-21 0-16,22 0 0,-22 0 0,0-22 16,0 22-16,0-21 0,1 0 15,-1 20-15,-21-20 0,21 21 0,-21-21 16,0 20-16,0 1 0,0 42 31,0 1-15,0-1-16,0 0 0,0 0 0,0 21 15,0-20-15,0-1 0,0 0 16,0 0-16,0 0 0,0 0 16,0 1-16,21-22 15,0 0-15,0 0 16,1 0-16,-1 0 0,0-22 0,0 22 15,0-21-15,0 0 0,1-21 0,-1 21 16,0-1-16,0 1 0,0 0 16,0-21-16,1 42 0,-1-21 0,-21-1 15,21 22-15,0 0 16,-21 22 0,0-1-16,0 0 0,0 21 15,0-21-15,0 1 0,0 20 16,0-21-16,0 0 0,0 22 15,0-22-15,0 0 0,0 0 0,0 0 16,21 0-16,0 1 16,22-22-16,-22 0 0,0 0 0,21 0 15,1 0-15,-1 0 0,0-22 0,1 22 16,-1-21-16,0 0 0,1 0 16,-1-21-16,-21 20 0,22-20 0,-22 21 15,0-21-15,-21-1 0,0 1 0,0 0 16,0 20-16,0 1 0,-21 0 15,0 0-15,-1 0 0,-20 21 0,21 0 16,-21 0-16,-1 0 0,22 21 0,-21 0 16,-1-21-16,22 21 15,0 0-15,0 1 0,0-1 0,21 0 16,-21 21 0,42-21-1,21-21-15,-21 0 0,0 0 0,1 22 16,-1-22-16,21 21 0,-21 0 15,0 0-15,1-21 0,-1 42 0,0-20 16,-21-1-16,21 0 0,0 21 0,-21-21 16,21 22-16,-21-1 0,22-21 15,-1 22-15,-21-1 0,0-21 0,0 21 16,0 1-16,0-1 0,0 0 0,0 1 16,0-1-16,-21 0 0,-1 1 15,1-1-15,0 22 0,0-22 16,0 0-16,-22 1 0,22-22 0,-21 21 15,0-21-15,20 0 0,-20 1 0,0-1 16,-1 0-16,22-21 0,-21 0 0,21 0 16,0 0-16,-1 0 0,1-21 15,0 0-15,21-22 0,0 22 0,0-21 16,0-1-16,0 1 0,0 0 0,0-22 16,21 22-16,0 0 0,1-22 15,-1 22-15,0 21 0,21-22 0,-21 1 16,22 21-16,-22 0 0,21-1 15,1-20-15</inkml:trace>
  <inkml:trace contextRef="#ctx0" brushRef="#br0" timeOffset="115668.26">24384 4763 0,'0'-22'15,"0"44"-15,-21-44 16,21 44-16,0-1 15,0 0-15,-21 0 0,21 0 0,-22 0 16,22 1-16,0-1 16,0 0-16,0 0 0,-21 0 0,21 0 0,0 1 15,0-1-15,-21-21 0,21 21 16,21-42 15,-21 0-31,21-1 0,-21 1 16</inkml:trace>
  <inkml:trace contextRef="#ctx0" brushRef="#br0" timeOffset="115815.94">24384 4614 0,'0'0'0,"0"-21"0,0 42 47,0 1-32,21-1 1,0-21-16,0 0 0,1 21 0,20-21 15</inkml:trace>
  <inkml:trace contextRef="#ctx0" brushRef="#br0" timeOffset="116215.38">24850 4720 0,'0'0'0,"0"21"0,0 1 0,0-1 0,0 0 15,0 0-15,0 0 0,0 0 16,0 1-16,0-1 15,0 0-15,0 0 0,0 0 16,0 0-16,-22-21 0,1 0 16,21 22-1,-21-22-15,0 0 16,21-22-16,-21 1 0,21 0 16,0 0-16,0 0 0,0 0 15,0-22-15,0 22 0,21-21 0,0-1 16,0 22-16,22-21 0,-22 21 15,21 0-15,0-1 0,-20 1 0,20 21 16,0 0-16,-21 0 0,22 0 16,-22 21-16,0 1 0,0-1 15,0 0-15,1 0 0,-22 21 0,21-20 16,-21 20-16,0-21 0,0 21 0,0-20 16,0-1-16,0 0 0,0 0 15,0 0-15,0 0 0,-21-21 0,21 22 16,-22-22-16,1 0 0</inkml:trace>
  <inkml:trace contextRef="#ctx0" brushRef="#br0" timeOffset="116355.58">25527 5017 0,'0'0'16,"-21"0"31,0 21-47,-22-21 15</inkml:trace>
  <inkml:trace contextRef="#ctx0" brushRef="#br0" timeOffset="119198.99">20172 8551 0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0:53:59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16383 0,'22'-21'16,"-22"0"-1,0 0-15,0-1 16,21 1-16,-21 0 15,0 0-15,0 0 0,0 0 16,0-1-16,0 1 16,0 0-1,0 42 17,0 22-32,0-22 15,0 0-15,0 21 0,0-21 16,0 22-16,0-22 0,0 42 0,0-20 15,0 20-15,0 1 0,0-1 16,0 1-16,0-1 0,0 22 0,0-22 16,0 1-16,0-1 0,0 1 15,0-1-15,0 1 0,0-22 16,0 22-16,0-22 0,0 0 16,0 1-16,0-1 0,0 0 15,0 1-15,0-22 0,0 0 0,0 0 16,0 0-1,0-42 1,0 0-16,0 0 0,0 0 16,0 0-16,0-1 0,0-20 0,-21 21 15</inkml:trace>
  <inkml:trace contextRef="#ctx0" brushRef="#br0" timeOffset="1159.95">1524 16087 0,'0'-21'15,"-42"21"1,42 21 0,21 0-1,0-42-15,21 21 0,-21 0 16,1 0-16,-1 0 0,0 0 0,0 0 15,0 21-15,22-21 0,-22 21 16,0 0-16,21-21 0,-21 21 0,1-21 16,20 22-16,-21-22 0,21 0 15,1 21-15,-1-21 0,0 0 0,22 0 16,-22 0-16,43 0 16,-22 0-16,1 0 0,21 0 0,-22 0 0,22 0 15,-1 0-15,1 0 16,-21 0-16,20 0 0,1 0 0,0 0 15,-1 0-15,22 0 0,-21 0 0,21 0 16,-22 0-16,22 0 0,-21 0 16,-1-21-16,22 21 0,-21-22 0,21 22 15,0-21-15,-22 21 0,22-21 0,0 21 16,0-21-16,0 21 0,-22-21 16,1 21-16,21 0 0,-22-21 0,1 21 15,21 0-15,-21 0 0,20-22 16,-20 22-16,21-21 0,-21 21 0,-1 0 15,1-21-15,-22 0 0,1 21 16,21 0-16,-1 0 0,1 0 0,21 0 16,-22 0-16,1 0 0,0-21 15,-22 21-15,22 0 0,0 0 0,-1 0 16,-20 0-16,20 0 0,-20 0 0,-1 0 16,22-21-16,-21 21 0,-1 0 15,22 0-15,-22-22 0,22 22 0,0 0 16,-22 0-16,22 0 0,-1 0 0,1 0 15,-21 0-15,20 0 0,1 0 16,0 0-16,20 0 0,-20 0 16,0 0-16,-1 0 0,22 0 0,-21 0 15,0 22-15,-1-22 0,1 0 16,21 0-16,-22 0 0,1 0 0,21 21 16,-21-21-16,20 0 0,1 0 0,0 0 15,0 0-15,0 0 0,0 0 0,21 0 16,0 0-16,-22 0 0,22 0 15,0 0-15,0 0 0,0 0 0,0 0 16,0 0-16,-21 0 0,21-21 0,0 21 16,0 0-16,0 0 0,0 0 15,0-22-15,0 22 0,-21 0 0,42 0 16,-21-21-16,0 21 0,0 0 16,0-21-16,0 21 0,0 0 15,-21 0-15,21 0 0,0 0 0,-21 0 16,21 0-16,-21 0 0,0 0 0,21 0 15,-22 0-15,1 0 0,0 0 16,0 0-16,21 0 0,-21 0 0,21 0 16,-21 0-16,21 0 0,0 0 0,-22 0 15,22 0-15,0 0 0,-21 0 16,21 0-16,0 21 0,-21-21 0,0 0 16,0 21-16,0-21 0,-1 22 0,1-22 15,-21 0-15,21 21 0,0-21 16,-1 0-16,1 21 0,0-21 15,0 0-15,0 0 0,-22 21 0,22-21 16,-21 0-16,0 0 0,20 21 16,-20-21-16,0 0 0,-22 0 0,1 0 15,-1 0-15,1 0 0,-22 0 0,0 0 16,1 0-16,-22 0 0,0 0 16</inkml:trace>
  <inkml:trace contextRef="#ctx0" brushRef="#br0" timeOffset="1399.81">18944 16002 0,'0'0'0,"0"21"31,-21-21-31,21 21 0,-21-21 16,0 22-16,-1-1 16,22 0-16,-21 0 0,0 0 0,0 0 15,0 1-15,21 20 0,-21-21 0,-1 21 16,1-20-16,21 20 0,-21 0 0,0-21 16,21 22-16,-21-1 0,0 0 15,-1 1-15,1-1 0,0 0 0,21 22 16,-21-22-16,0 1 0,0-1 0,-1 21 15,1-20-15,0-1 0,0 0 16,21 1-16,0-1 0,-21-21 0,21 22 16,-21-1-16,21-21 0,0 0 0,0 0 15,-22 22-15,1-22 16,0-21-16</inkml:trace>
  <inkml:trace contextRef="#ctx0" brushRef="#br0" timeOffset="1896.53">18161 17484 0,'-64'0'31,"43"0"-31,0 0 0,-21 0 0,21 0 15,-22 0-15,1-21 0,21 21 0,-22 0 16,1 0-16,-21-22 0,20 1 0,-20 21 16,20 0-16,22 21 0,-42-21 0,-1 0 15,-42 22-15,22-22 0,-107-22 16,107 22-16,-43 0 0,-106 0 0,85 0 16,42 0-16,0 0 0,0 0 15,0 0-15,-42 0 0,21 0 0,0 0 16,0 22-16,0-22 0,0 0 15,21 0-15,-21 0 0,0 0 0,0 0 16,0 0-16,-21 0 0,0 0 0,0 0 16,0 21-16,-1-21 0,1 0 15,-21 0-15,21 0 0,-22 0 0,22 0 16,0 0-16,0 0 0,0 0 0,0 0 16,-1 0-16,22 0 0,-21 0 15,21 0-15,-21 0 0,21 0 0,0 0 16,-21-21-16,21 21 0,-21 0 0,21 0 15,-21 0-15,21 0 0,0 0 16,0 0-16,0 0 0,0 0 0,21 0 16,0 0-16,-21 0 0,42 0 15,-21 0-15,22 0 0,-22 0 16,21 0-16,-21 0 0,22 0 0,-22 0 16,0 0-16,0 0 0,0 0 0,1 21 15,-1-21-15,0 0 0,-42 0 16,21 0-16,-21 21 0,21 0 0,84 0 15,-41-21-15,-1 0 0,0 0 0,-21 0 16,22 0-16,-22 0 0,21 0 0,-21 0 16,1 0-16,20 0 0,-42 21 15</inkml:trace>
  <inkml:trace contextRef="#ctx0" brushRef="#br0" timeOffset="1940.5">5270 17568 0,'-42'64'0,"84"-128"0</inkml:trace>
  <inkml:trace contextRef="#ctx0" brushRef="#br0" timeOffset="3676.51">4403 17738 0,'-22'0'0,"-232"21"16,191-21-1,-1 0-15,22 0 0,-21 0 0,-22 21 16,-21-21-16,21 0 0,1 0 16,-22 21-16,21-21 0,1 0 15,-1 0-15,0 0 0,1 0 0,-22 0 16,21 0-16,0 0 0,1 0 15,-1 0-15,0 21 0,1-21 16,-1 0-16,0 0 0,22 0 0,-22 0 16,22 0-16,-22 0 0,0-21 15,22 21-15,-1 0 0,-20 0 0,20 0 16,1-21-16,-1 21 0,1 0 16,-1 0-16,1 0 0,-1 0 15,22 0-15,-22 0 0,22 0 0,0 0 16,-1 0-16,22 0 0,0 0 15,0 0-15,0 0 0,0 0 16,42 0 15,0 0-31,0 0 16,0 0 0,0 0-16,1 0 15,-1 0-15,0 0 16,0 0-16,0 0 15,0 0-15,1 0 0,-1 0 16,21 0-16,-21-21 0,0 21 16,22 0-16,-22 0 0,21 0 0,1-21 15,-1 21-15,0 0 0,1 0 16,-1 0-16,21-21 0,-20 21 16,20 0-16,-20 0 0,20 0 15,1-22-15,-22 22 0,0-21 16,22 21-16,-1 0 0,43 0 0,-21 0 15,21 0-15,-1 0 0,-20 0 0,0-21 16,-1 21-16,22 0 0,-21 0 16,0 0-16,20 0 0,1 0 0,21 0 15,-21 0-15,-21 0 0,-1 0 16,22 0-16,0 0 0,0 0 0,0 0 16,-22 0-16,22 0 0,0 0 15,0 0-15,0 0 0,-22 0 16,22 0-16,-21 0 0,21 0 0,0 0 15,-1 0-15,-20 0 0,21 0 16,-21 0-16,20 0 0,1 0 0,0 0 16,-21 0-16,21 21 0,-1-21 15,1 0-15,21 0 0,-42 0 0,21 0 16,-22 0-16,1 21 0,-21 1 0,20-22 16,-20 21-16,20-21 0,-20 0 15,-22 21-15,43-21 0,-22 0 0,1 0 16,21 0-16,-22 21 0,22 0 15,-1-21-15,1 0 0,-21 0 0,-1 0 16,22 0-16,-1 0 0,-20 0 16,21 0-16,-22 0 0,1 0 15,-1 0-15,-21 0 0,22 0 0,-1 0 16,-20 0-16,-1 0 0,0 21 16,22-21-16,-1 0 0,-20 0 0,20 0 15,1 0-15,-1-21 0,1 21 0,-1 0 16,1 0-16,-1-21 0,1 21 15,-1-21-15,-20 21 0,20 0 0,1-21 16,-1 21-16,1 0 0,-22 0 16,21 0-16,1-21 0,-1 21 0,1 0 15,-1-22-15,1 22 0,21 0 16,-22 0-16,1-21 0,20 21 16,-20 0-16,20-21 0,-20 21 0,21-21 15,-22 21-15,22 0 0,-22 0 16,22 0-16,-22 0 0,1 0 0,21 0 15,-22 0-15,1 0 0,-1 0 16,1 0-16,-1 0 0,1 0 0,-1 0 16,1 0-16,20 0 0,-20 0 0,20 0 15,-20 0-15,21 0 0,-22 0 16,1-21-16,20 21 0,-20 0 0,-1 0 16,1 0-16,-1 0 15,1 0-15,-1 0 0,22 0 0,-22 0 0,1 0 16,21 0-16,-22 0 0,1 0 15,20 0-15,-20 0 0,20 0 16,-20 0-16,-1 0 0,1 0 0,-1 0 16,1 0-16,-1 0 0,1 0 15,-1 0-15,-20 0 0,20 0 0,1 0 16,-1 0-16,1 0 0,-1 0 16,1 0-16,-1 0 0,1 0 0,-1 0 15,1 0-15,20 0 0,-20 0 0,-1 0 16,1 0-16,-1 0 0,22 0 15,-21 0-15,-1 0 0,1 21 0,-1-21 16,-21 0-16,22 0 0,-1 0 16,1 0-16,-1 0 0,-20 0 15,84 0-15,-64 0 0,1 0 16,-1 0-16,1 0 0,-1 0 16,1 0-16,-1 0 0,22 0 0,-22-21 15,22 21-15,-21 0 0,-1-21 16,22 21-16,-22-22 0,1 22 0,-1-21 15,1 21-15,-1-21 0,1 21 0,-1-21 16,22 21-16,-22-21 0,22 0 16,-21 21-16,20-22 0,1 22 0,-22-21 15,22 21-15,-21 0 0,20-21 16,-20 21-16,-1 0 0,1-21 0,-1 21 16,-20-21-16,20 21 0,-21 0 15,22 0-15,-22-21 0,1 21 16,-1 0-16,0 0 0,1-22 0,-1 22 15,0 0-15,1 0 0,-1 0 0,0-21 16,1 21-16,-1 0 0,-21 0 16,21 0-16,1 0 0,-22 0 0,21 0 15,-21 0-15,1 0 0,-1 0 16,0 0-16,0 0 0,0 0 0,0 0 16,1 0-16,-1 0 0,0 0 15,0 0-15,0 0 0,0 0 0,22 0 16,-22 0-16,21 0 0,-21 0 0,22 0 15,-22 0-15,21 0 0,-21 0 16,1 0-16,-1 0 0,0 0 16,0 0-16,-42 21 47,0-21-47,-43-21 15,43 0-15</inkml:trace>
  <inkml:trace contextRef="#ctx0" brushRef="#br0" timeOffset="5149.66">14838 8234 0,'0'0'0,"21"21"16,-21 0-16,0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11:04:3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10075 0,'21'0'47,"0"0"-31</inkml:trace>
  <inkml:trace contextRef="#ctx0" brushRef="#br0" timeOffset="1076.4">5016 13187 0,'-21'0'15,"42"0"-15,-63 21 0,21-21 0,0 0 0,-22 21 16,22-21-16,0 0 0,0 0 16,0 21-16,42-21 46,21 0-46,-21 0 0,1 0 16,20 0-16,-21 0 0,21 0 16,1-21-16,-1 21 0,22 0 0,-1-21 15,1 21-15,20-21 0,1 21 16,0 0-16,20-21 0,1 21 16,0 0-16,-21 0 0,21 0 0,-1-21 15,-20 21-15,21 0 0,0 0 16,-22 0-16,22 0 0,-21 0 0,0 0 15,-22 0-15,1 0 0,-22 0 16,0 0-16,1 0 0,-22 0 0,0 0 16,0 0-16,0 0 0,-42 0 62,0 0-62,0 0 0,0 0 16,-1 0-16,1 21 0,-21-21 0,21 0 15,-22 0-15,-20 0 0,21 0 16,-22 21-16,1-21 0</inkml:trace>
  <inkml:trace contextRef="#ctx0" brushRef="#br0" timeOffset="1399.22">5503 13356 0,'-42'0'0,"84"0"0,-105 21 16,20-21-16,22 22 0,0-22 0,0 0 15,0 0-15,21 21 16,21-21 0,0 0-16,21 0 0,1 0 15,20 0-15,1 0 0,20 0 16,1-21-16,0-1 0,-1 22 0,22-21 16,-21 21-16,21-21 0,-22 21 15,22-21-15,-21 21 0,21 0 0,-22-21 16,1 21-16,-21 0 0,20-21 15,-41 21-15,20 0 0,-21 0 0,-20-22 16,20 22-16,-21 0 0,-21-21 31,-21 0-15,0 21-16,0 0 0,-1-21 0,1 21 16,0-21-16,0 21 0,-21-21 15,20-1-15,1 1 0</inkml:trace>
  <inkml:trace contextRef="#ctx0" brushRef="#br0" timeOffset="2230.75">6181 12171 0,'0'0'0,"0"-21"16,0 42 0,0 0-1,0 0-15,0 0 0,0 22 16,0-22-16,0 21 0,0 1 0,-22-22 16,22 21-16,0 0 0,-21-20 0,21 20 15,0-21-15,-21 0 0,21 0 16,0 1-16,0-1 0,0 0 0,0 0 15,-21-21 1,0 0 0,21-21-16,0 0 15,0 0-15,0-1 0,0 1 16,0 0-16,0-21 0,0 21 0,0-22 16,0 1-16,0 0 0,0-1 15,21 22-15,0-21 0,-21 21 0,21-22 16,0 22-16,-21 0 0,22 21 0,-1-21 15,0 21-15,0 0 16,0 0-16,-21 21 0,21 0 0,1 0 16,-22 22-16,0-22 0,21 21 15,-21 0-15,21-20 0,-21 20 0,0 0 16,0-21-16,0 22 0,0-22 16,0 0-16,0 0 0,0 0 15,0 1-15,0-1 0,0-42 47,21-1-47,0-20 16,0 21-16,-21 0 0,22-22 0,-1 1 15,0 0-15,-21-1 0,21 22 0,0-21 16,0 0-16,22 20 0,-22-20 16,0 21-16,0 0 0,0 21 0,1 0 15,-1 0-15,0 0 16,0 21-16,-21 0 0,0 21 15,0-20-15,21 20 0,-21-21 0,0 21 16,0 1-16,0-22 0,0 21 16,0-21-16,0 22 0,0-22 0,0 0 15,0 0-15,0 0 0,-21 1 0,21-1 16,0 0-16,0 0 16,0-42 30,0 0-30,0 0 0,0-1-1</inkml:trace>
  <inkml:trace contextRef="#ctx0" brushRef="#br0" timeOffset="3260.21">7154 12213 0,'0'-21'16,"-21"21"15,21 21-31,0 0 16,0 1-16,0-1 15,0 21-15,0-21 0,0 0 0,0 1 0,0-1 16,0 21-16,0-21 0,0 0 16,21 1-16,0-1 15,1-21-15,-1 21 0,0-21 16,0 0-16,0 0 0,0 0 0,1 0 15,-1 0-15,21-21 0,-21 0 16,22-1-16,-1 22 0,-21-42 0,21 21 16,1 0-16,-22-22 0,0 22 15,21 0-15,-20-21 0,-1 21 0,-21-1 16,0 1-16,21 0 0,-21 0 0,0 42 31,0 0-15,0 0-16,0 1 0,-21-1 0,21 21 15,0 0-15,0-20 16,0 20-16,0 0 0,0 1 0,0-22 16,0 21-16,0 0 0,0 1 0,0-1 15,0 0-15,0 1 0,0-1 16,0-21-16,0 22 0,0-22 0,0 21 16,0-21-16,-21 0 0,-1 1 0,1-1 15,0 0-15,0-21 0,0 21 16,0-21-16,-1 0 0,-20 0 0,21 0 15,0 0-15,0 0 0,-1 0 16,1 0-16,0 0 0,0-21 16,21 0-1,0 0 1,0-1-16,0 1 0,21 21 16,0-21-16,0 0 0</inkml:trace>
  <inkml:trace contextRef="#ctx0" brushRef="#br0" timeOffset="4308.22">10816 12086 0,'-21'0'0,"42"0"0,-63 0 0,-1 0 16,22 0-16,0 0 0,0-21 15,42 21 1,0-21-16,0 0 16,22 21-16,-1 0 0,0 0 15,22-21-15,-22 21 0,22 0 16,-22 0-16,0 0 0,22 0 0,-43 0 16,21 0-16,-20 0 0,-1 0 15,0 0-15,-42 0 16,0 21-16,-1-21 15,1 0-15</inkml:trace>
  <inkml:trace contextRef="#ctx0" brushRef="#br0" timeOffset="4603.06">10985 12107 0,'0'0'15,"0"22"-15,0-1 16,0 0-16,0 0 0,0 0 0,22 0 15,-22 1-15,21-1 0,0 0 0,-21 0 16,0 21-16,21-20 0,-21-1 16,0 21-16,0-21 0,0 0 0,0 1 15,0-1-15,0 0 0,-21 0 16,21 0-16,-21 0 0,0 1 0,-1-22 16,1 0-16,0 21 0,0-21 0,0 0 15,0 0 1,-1 0-16,1 0 0,21-21 15,-21-1-15,0 22 0,21-21 0,0 0 16,0 0 0,0 0-16,21 0 15,0 21-15</inkml:trace>
  <inkml:trace contextRef="#ctx0" brushRef="#br0" timeOffset="5070.84">11493 12340 0,'-63'-21'31,"42"21"-31,0 0 16,-1 0-16,1 0 0,0 21 0,0 0 15,21 1-15,0-1 0,-21 0 0,21 0 16,-21 0-16,21 0 0,0 1 15,0-1-15,0 0 0,0 0 0,0 0 16,0 0-16,21-21 16,0 0-16,0 0 15,0 0-15,0 0 16,1-21-16,-1 21 0,-21-21 16,21 0-16,0 21 0,-21-21 15,0 0-15,0-1 0,21 1 0,-21 0 16,0 0-16,0 0 0,0 0 0,0-1 15,21 22 1,-21 22 0,0-1-16,0 0 15,0 0-15,0 0 0,0 0 0,22 1 16,-22-1-16,0 0 0,21 0 16,-21 0-16,0 0 15,21-21-15,0 0 16,0 0-16,0 0 15,1 0-15,-22-21 16,21 21-16,0-21 0</inkml:trace>
  <inkml:trace contextRef="#ctx0" brushRef="#br0" timeOffset="5298.71">11747 12319 0,'0'0'0,"0"-21"16,0 42 15,0 0-31,0 0 0,0 1 15,0-1-15,0 0 0,0 0 0,0 0 16,0 0-16,0 1 0,0-1 16,0 0-16,0 0 15,22-21 17,-1 0-32,0 0 0,-21-21 15,21 21-15,-21-21 0,0 0 0,21-1 16,0 1-16,1 21 0,-22-21 15</inkml:trace>
  <inkml:trace contextRef="#ctx0" brushRef="#br0" timeOffset="5474.64">11938 12340 0,'0'0'0,"0"-21"16,-21 21 15,0 0-31,21 21 16,-22 0-16,1-21 0,21 22 15,-21-1-15,21 0 0,-21 0 16,21 0-16,-21-21 0,21 21 15,0 1-15,0-1 16,21-21 15,0 0-31</inkml:trace>
  <inkml:trace contextRef="#ctx0" brushRef="#br0" timeOffset="5839.43">12255 12298 0,'0'0'16,"0"-21"-16,-21 21 15,0 0 1,0 0-16,21 21 16,-21 0-16,0-21 0,21 21 0,0 0 15,-22 1-15,22-1 0,-21-21 16,21 21-16,0 0 0,0 0 15,0 0-15,21-21 32,1 0-32,-1-21 15,0 0-15,0 0 0,0 0 16,0 0-16,1-1 0,-22 1 16,21 21-1,0 0-15,-21 21 16,0 1-16,0-1 15,21 0-15,-21 0 0,0 0 16,0 0-16,0 1 0,21-22 16,0 0-16,-21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0AE-14DB-48F9-B634-211051BF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1CD35-6023-4360-A3B2-AA2B60E1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6A3C-308E-4B33-A14B-53DC345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AF61-E980-4E2A-B457-7A55B799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B09B-2E80-464B-9A46-ADD53B55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B04-2BD4-459E-B08F-9581949D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8B66E-6132-46E2-9480-269E3F0B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BDEB-BF44-4915-B570-F8070DD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B073-9FBD-424E-B028-D9322C9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1CF-0994-48DD-AAA6-02518277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5C648-0423-436A-B115-785438E1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6707-E7CF-49A4-85D0-9D14680E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42D8-E1BC-4506-9566-86A7E60E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1759-CDFC-4667-A03D-820B4C5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43D7-404B-4C12-B808-8272869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1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3880-54A8-42A2-AAAB-EBDBE01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5575-0C4C-4596-A8FA-9954FEC1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3B02-D40B-4196-A029-9C415E26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97F7-75AB-4BEF-9F40-02F70AD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7B03-9720-4D8B-973E-05D7DF1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D782-9B33-4F89-BCDE-92C5D7CC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21AD-49F2-49C3-B303-7BAB577A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1340-A9C8-4141-92F9-68B2FDDC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2B8F-F9A9-4A4E-B9F7-4410754B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6742-2300-4396-9EA3-0886DDA8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84F1-41F9-48B4-AAC9-F7B047DE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7E6B-BB4D-4C08-A986-F79597A6D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75EA-2C95-4FD8-85D5-5A18B868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C9A5-A382-4ADF-A216-AAA4C79D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CD99-938E-47D0-A8A4-1553908A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F9F7-0006-41DF-BF27-9B4C2BA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3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61D3-F4AF-4BC1-B864-B58724B9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9CDE-26BF-4723-9681-A8601C57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B054-215D-47BB-B702-70943906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271D4-CCD6-410D-874E-58A944A3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8C119-4F12-4461-8A0B-F453CD3EB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3388-62CA-40A1-A001-6FA8904C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A797B-17AA-4C4A-9EC0-49E6733D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AB7B5-9B39-44BA-8359-DB553C4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49AC-6C03-427A-A2EE-A8A4497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8E35D-7AFA-48BD-8645-4E2705E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37C5-357F-4685-9106-A2F9E5B1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DC4E-8A2F-46B8-B6DD-98ED0F4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7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8A562-809B-40EE-9E4C-54A18841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28C9A-5BC9-49CB-83A7-07F0E0B0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E4B7-FA36-41E9-876D-32E14345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5CC7-8C2E-47D7-9688-57F8D662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9857-4064-445C-966D-B2280FAB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2A42-C0FB-4A37-AB20-D3291C23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3E49-4BDB-4F0F-8C0D-28D93373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2D23-3096-4DB5-ACF5-9FF5767A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5C72A-EF2B-467E-8EEC-F3874DB6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5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0DF0-59A3-425F-A0B5-ADADA193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55618-E510-47F1-A009-87BC16576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553F6-4ABB-4505-A5A8-9868F4BB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A64C-54F8-4F90-9395-168E0CB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CE58-D103-4797-AA1C-17164131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A827-48CA-4025-8CBB-3827363A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8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CE7BD-4903-41D8-A3E9-C15B19EA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70CB-2DE5-46A1-BE89-82951FA4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084C-66A9-498E-BACE-BDBE7ABE5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F3D6-6D4C-4938-9847-5057A537D6BC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4DCF-026A-4406-BB29-DA773EA68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A7CB-96DE-46A2-A4E0-AF047D54C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EB89-5EB0-4A43-848E-BD1B85A5F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D1CFC-F62E-4418-BB20-1D6FF9788244}"/>
                  </a:ext>
                </a:extLst>
              </p14:cNvPr>
              <p14:cNvContentPartPr/>
              <p14:nvPr/>
            </p14:nvContentPartPr>
            <p14:xfrm>
              <a:off x="853560" y="53280"/>
              <a:ext cx="8458560" cy="433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D1CFC-F62E-4418-BB20-1D6FF9788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43920"/>
                <a:ext cx="8477280" cy="43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28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FCC37-7EA8-4816-809D-2AADC0FA3B96}"/>
                  </a:ext>
                </a:extLst>
              </p14:cNvPr>
              <p14:cNvContentPartPr/>
              <p14:nvPr/>
            </p14:nvContentPartPr>
            <p14:xfrm>
              <a:off x="533520" y="464760"/>
              <a:ext cx="790992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FCC37-7EA8-4816-809D-2AADC0FA3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455400"/>
                <a:ext cx="792864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0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74855-2620-402B-B18A-3482DA53DBEC}"/>
                  </a:ext>
                </a:extLst>
              </p14:cNvPr>
              <p14:cNvContentPartPr/>
              <p14:nvPr/>
            </p14:nvContentPartPr>
            <p14:xfrm>
              <a:off x="365760" y="30600"/>
              <a:ext cx="1175796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74855-2620-402B-B18A-3482DA53D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1240"/>
                <a:ext cx="1177668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3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DB8A79-564D-4E83-A2EC-D4F31C7C275F}"/>
                  </a:ext>
                </a:extLst>
              </p14:cNvPr>
              <p14:cNvContentPartPr/>
              <p14:nvPr/>
            </p14:nvContentPartPr>
            <p14:xfrm>
              <a:off x="236160" y="60840"/>
              <a:ext cx="781092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DB8A79-564D-4E83-A2EC-D4F31C7C2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1480"/>
                <a:ext cx="782964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0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28A0CB-5ECE-4DAB-9BB0-609ABF90BC0E}"/>
                  </a:ext>
                </a:extLst>
              </p14:cNvPr>
              <p14:cNvContentPartPr/>
              <p14:nvPr/>
            </p14:nvContentPartPr>
            <p14:xfrm>
              <a:off x="1097280" y="350640"/>
              <a:ext cx="79632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28A0CB-5ECE-4DAB-9BB0-609ABF90B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341280"/>
                <a:ext cx="79819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5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AFA-FCC6-4EAB-B1C2-661D8FA2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19AB-319D-4433-B9AB-62E82965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3F038-DF46-4D89-B185-83C7701AB95F}"/>
                  </a:ext>
                </a:extLst>
              </p14:cNvPr>
              <p14:cNvContentPartPr/>
              <p14:nvPr/>
            </p14:nvContentPartPr>
            <p14:xfrm>
              <a:off x="579240" y="38160"/>
              <a:ext cx="861084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3F038-DF46-4D89-B185-83C7701AB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8800"/>
                <a:ext cx="8629560" cy="65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21003B-D91B-4A2F-93DE-03FFEDFBF604}"/>
                  </a:ext>
                </a:extLst>
              </p14:cNvPr>
              <p14:cNvContentPartPr/>
              <p14:nvPr/>
            </p14:nvContentPartPr>
            <p14:xfrm>
              <a:off x="304920" y="2964240"/>
              <a:ext cx="6698160" cy="345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21003B-D91B-4A2F-93DE-03FFEDFBF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2954880"/>
                <a:ext cx="6716880" cy="34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DB666E-A806-4599-A9A7-4C56C686817A}"/>
                  </a:ext>
                </a:extLst>
              </p14:cNvPr>
              <p14:cNvContentPartPr/>
              <p14:nvPr/>
            </p14:nvContentPartPr>
            <p14:xfrm>
              <a:off x="1729800" y="3627000"/>
              <a:ext cx="2728080" cy="120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DB666E-A806-4599-A9A7-4C56C6868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0440" y="3617640"/>
                <a:ext cx="2746800" cy="12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8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2021-07-14T09:45:39Z</dcterms:created>
  <dcterms:modified xsi:type="dcterms:W3CDTF">2021-07-14T11:24:29Z</dcterms:modified>
</cp:coreProperties>
</file>