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3T09:58:29.8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10837 7514 0,'0'0'0,"-63"0"0,-1-21 0,1 0 16,-1 0-16,-20-170 31</inkml:trace>
  <inkml:trace contextRef="#ctx0" brushRef="#br0" timeOffset="1824.44">6477 593 0,'0'-21'0,"0"-1"16,-21 1-1,21 0-15,0 0 16,0 0-16,0 0 16,0-1-16,0 1 15,0 42 48,-21 1-63,21-1 0,0 21 15,-22 0-15,22 1 0,-21 20 0,0 1 16,0 20-16,21 1 0,-21 0 16,0-1-16,-1 1 0,1 0 0,0-1 15,-21 1-15,21 0 0,-1-1 16,1-20-16,21 21 0,-21-43 0,21 21 15,-21-20-15,21-22 0,0 0 0,0 0 16,0 0-16,0-42 16,0 0-16,0 0 0,0 0 15,21-22-15,-21 1 0,21 0 16,-21-1-16,0-20 0</inkml:trace>
  <inkml:trace contextRef="#ctx0" brushRef="#br0" timeOffset="2156.25">6350 487 0,'-21'0'15,"21"21"-15,0 0 16,0 0-16,0 22 0,0-1 15,0 0-15,0 22 0,21-1 16,0 1-16,0 21 0,-21-22 0,21 22 16,-21-1-16,22-20 0,-1-1 15,-21 22-15,0-21 0,21-1 0,0-21 16,-21 22-16,21-1 0,-21-20 16,0-1-16,0-21 0,21 22 0,-21-22 15,0 0-15,22 0 0,-22 0 16,0 0-16,0-42 31,-22 0-31,1 0 16</inkml:trace>
  <inkml:trace contextRef="#ctx0" brushRef="#br0" timeOffset="2361.14">6138 1757 0,'0'0'0,"0"-42"31,21 20-31,1 1 0,-1 0 0,0 21 16,0-21-16,0 0 0,22 0 15,-22 21-15,0-22 0,21 1 0,-21 21 16,1 0-16,20-21 0,-21 21 16,0 0-16,0 0 15,1 0-15,-1 0 16</inkml:trace>
  <inkml:trace contextRef="#ctx0" brushRef="#br0" timeOffset="3132.34">7218 1524 0,'21'0'15,"0"-21"1,-21 0 0,21 0-16,-21-1 0,21 22 15,-21-21-15,0 0 16,0 0-16,0 0 0,0 0 15,-21 21 1,0 0-16,0 0 0,0 0 16,-22 0-16,22 0 0,0 0 15,-21 21-15,-1 0 0,22 0 0,-21 0 16,0 0-16,-1 22 0,22-1 16,-21-21-16,21 22 0,-1-1 0,22 0 15,0 1-15,0-1 0,0 0 16,0 1-16,0-22 0,0 21 0,22-21 15,-22 0-15,21 1 0,0-1 0,0-21 16,21 0-16,-20 0 0,-1 0 16,0 0-16,0 0 0,21 0 0,-20-21 15,-1 21-15,0-22 16,21-20-16,-21 21 0,1-21 0,-1 20 16,0-20-16,0-21 0,21 20 15,-20 1-15,-1-22 0,0 1 0,0-1 16,0 1-16,0-22 0,1 22 15,-1-22-15,0 0 0,-21 1 0,0-1 16,0 22-16,0-22 0,0 21 16,0 22-16,-21-21 0,0 20 0,-1 1 15,1 0-15,21 20 0,-21 1 16,0 0-16,0 21 0,0 0 16,21 21-16,0 0 0,0 22 15,0-22-15,0 42 0,0-20 16,0 41-16,0-20 0,0 21 15,0-1-15,0 1 0,0 0 0,0-1 16,0 1-16,0-22 0,0 22 16,0-21-16,0-1 0,0 1 0,0-22 15,21 21-15,-21-20 0,21-1 16,0-21-16,-21 22 0,21-22 0,0 0 16,1-21-16,-22 21 0,21-21 15,0 0-15,0 0 0,0 0 16,0-21-16,1 0 0,-1 21 15,0-21-15</inkml:trace>
  <inkml:trace contextRef="#ctx0" brushRef="#br0" timeOffset="3516.12">7747 1545 0,'0'0'0,"0"-21"0,0 42 46,0 0-30,0 1-16,21-1 0,0 0 16,-21 0-16,0 21 0,21-20 15,-21 20-15,22-21 0,-22 0 0,21 0 16,-21 22-16,0-22 0,21 0 16,-21 0-16,21-21 15,0-21 1,-21 0-16,21 0 15,-21 0-15,0-1 0,22-20 0,-1 0 16,0-1-16,0 22 0,-21-21 16,21 0-16,0 20 0,1-20 0,-1 21 15,0 0-15,-21 0 0,21-1 16,-21 1-16,21 21 0,-21 21 47,0 1-32,21-1-15</inkml:trace>
  <inkml:trace contextRef="#ctx0" brushRef="#br0" timeOffset="4520.79">8572 1799 0,'0'0'0,"22"0"0,-1 0 16,-21-21-16,21 0 16,-21 0-16,0 0 0,21-1 15,0 1-15,-21 0 0,0 0 0,0 0 16,0 0-16,0-1 0,0 1 16,0 0-16,0 0 0,0 0 0,-21 21 15,0-21-15,0 21 16,0 0-16,-1 0 0,1 0 0,-21 21 15,21 0-15,0 0 0,-22 0 16,22 22-16,0-22 0,0 21 0,0 0 16,-1 1-16,1-1 0,0 0 15,21 1-15,0-1 0,0-21 16,0 0-16,0 22 0,0-22 0,0 0 16,0 0-16,21-21 15,0 0-15,1 0 0,-1 0 0,21 0 16,-21-21-16,22 0 0,-22 0 15,21 0-15,-21-1 0,22 1 0,-22-21 16,0 21-16,0-22 0,0 22 0,0-21 16,-21 0-16,22 20 0,-22-20 15,0 21-15,0-21 0,0 20 0,0 1 16,0 0-16,-22 21 16,1 0-1,21 21-15,-21 0 16,21 1-16,0 20 0,0-21 0,0 21 15,0 1-15,0-22 0,0 21 0,0 1 16,0-22-16,0 0 0,0 0 16,0 0-16,21 0 0,0 1 0,1-22 15,-1 0-15,0 0 0,0 0 16,21 0-16,-20 0 0,20-22 0,-21 1 16,21 0-16,-20 0 0,20 0 15,-21-22-15,0 22 0,0-21 0,1 21 16,-1-22-16,-21 1 0,21 21 0,-21-21 15,0 20-15,0 1 16,0 0-16,0 0 0,0 0 0,0 42 31,0 0-15,0 0-16,-21 22 0,21-22 16,0 21-16,-21-21 0,21 22 15,0-22-15,-22 0 0,22 21 0,0-21 16,0 1-16,0-1 0,0 0 15,0 0-15,0 0 0,0 0 16,0-42 15,0 0-31,0 0 0,0 0 16,22 0-16,-22-1 0,21-20 16,0 0-16,-21 21 0,21-22 0,0 1 15,-21 21-15,21-22 0,1 22 16,-1-21-16,0 21 0,0 0 0,0-1 15,22 1-15,-22 21 0,0 0 0,0 0 16,0 0-16,0 0 0,1 0 16,-1 21-16,0 1 0,-21-1 0,0 0 15,0 21-15,0-21 0,0 22 16,0-1-16,0-21 0,0 22 0,0-1 16,0-21-16,0 0 15,-21 22-15,21-22 0,0 0 0,-21-21 16,21 21-16,21-21 15,0 0 1,0-21-16</inkml:trace>
  <inkml:trace contextRef="#ctx0" brushRef="#br0" timeOffset="4890.63">10160 1588 0,'0'0'0,"21"-64"31,0 43-31,-21 0 0,0 0 16,0-1-16,0 1 16,0 0-16,-21 0 15,0 21-15,0 0 16,0 0-16,-1 21 0,1 0 0,0 0 15,0 1-15,0-1 0,0 0 16,-1 21-16,1 1 0,0-1 16,0-21-16,0 21 0,21 1 0,0-1 0,0-21 15,0 22-15,0-22 16,0 0-16,0 0 0,0 0 0,21 0 16,0-21-16,0 0 0,22 0 15,-22 0-15,0 0 0,21 0 0,1 0 16,-22-21-16,21 0 0,0 0 0,-20 0 15,-1 0-15,21-1 0</inkml:trace>
  <inkml:trace contextRef="#ctx0" brushRef="#br0" timeOffset="5292.4">10456 1588 0,'0'21'15,"0"0"1,0 0-1,21-21 1,1 0-16,-1 0 0,0 0 16,0 0-16,21 0 0,-20-21 15,-1 0-15,0 0 0,0 21 16,0-22-16,0 1 0,1 0 0,-22 0 16,0 0-16,0 0 0,0-1 15,0 1-15,0 0 0,0 0 16,0 0-16,-22 21 0,1 0 0,0-21 15,0 21-15,0 0 0,0 0 16,-1 0-16,1 21 0,0 0 16,0-21-16,0 21 0,0 21 15,-1-20-15,22-1 0,-21 21 0,21 0 16,-21-20-16,21 20 0,0 0 0,0 1 16,0-22-16,0 0 0,0 21 15,0-21-15,21 1 0,0-1 0,1 0 16,-1-21-16,0 21 0,0-21 15,0 0-15,22 0 0,-22 0 0,21 0 16,-21-21-16,22 0 0,-22 0 16,21-1-16,22 1 0</inkml:trace>
  <inkml:trace contextRef="#ctx0" brushRef="#br0" timeOffset="6264.85">13420 699 0,'21'0'0,"-42"0"0,84 0 16,-42 0-16,0-22 0,1 1 15,20 0-15,-21 0 0,21 0 0,1 0 16,-1-22-16,0 22 0,1-21 15,-1-1-15,0 1 0,1 0 0,-22-22 16,21 22-16,-21-22 0,1 1 0,-22-1 16,0 22-16,-43 42 15,22 0-15,-21 0 0,-1 0 16,1 0-16,-21 0 0,20 0 0,1 0 16,-22 0-16,22 0 0,-21 0 15,-1 0-15,1 0 0,-1 0 0,1 0 16,-1 0-16,1 0 0,20 0 0,-20 21 15,20 43-15,1 20 0,21-20 16,0 21-16,0-22 0,-1 1 0,22 20 16,0-20-16,0-1 0,0 1 15,22-22-15,-1 22 0,21-1 0,-21-21 16,22 1-16,20-1 0,-21 0 16,22 1-16,-22-1 0,22 0 15,-1 1-15,-20-22 0,20 21 16,-21 1-16,1-22 0,-22 21 0,0-21 15,0 22-15,-21-1 0,0 0 0,0 1 16,0-1-16,-21-21 0,-21 21 16,-1 1-16,-20-1 0,-1-21 0,1 22 15,-22-22-15,1 0 0,-1-21 16,0 0-16,1 0 0,-1 0 0,21 0 16,1-21-16,-1 0 0,1-22 0,21 1 15,-22 0-15,22-22 0,-1 1 16,22 20-16,-21-20 0,21-1 0,0-20 15,-1 20-15,22 1 16,0-1-16,0 1 0,0 20 0,0 1 16,22 0-16,-1 20 0,21-20 15,-21 42-15,22 0 0,-1 0 0,0 0 16,1 21-16,-1 0 0,0 22 16,1-1-16,-1 0 0,0 22 0,-21-22 15,1 1-15,-1 20 0,0-21 16,-21 1-16,21-1 0,-21 0 0,21-20 15,0-1-15,1 0 0,-1 0 0</inkml:trace>
  <inkml:trace contextRef="#ctx0" brushRef="#br0" timeOffset="6832.52">13779 1545 0,'22'0'31,"-1"0"-15,0 0-16,0 0 0,0 0 16,0-21-16,1 0 0,20 21 15,-21-21-15,21 0 0,-20-1 16,20 1-16,-21 0 0,0 0 0,0-21 15,1 20-15,-22 1 0,21 0 0,-21-21 16,0 21-16,0-1 0,-21 1 16,-1 0-16,1 0 0,-21 21 15,21 0-15,-22 0 0,1 0 0,0 0 16,21 21-16,-22 0 0,1 22 16,21-22-16,-22 21 0,22 0 0,0 1 15,0-1-15,0 0 0,21 1 16,0 20-16,-21-20 0,21 20 0,0-21 15,0 1-15,0-1 0,0 0 0,21-20 16,-21 20-16,21-21 0,21 0 16,-21-21-16,1 0 0,20 0 0,-21 0 15,21 0-15,1 0 0,-1 0 16,0-21-16,1-21 0,-1 21 16,0-1-16</inkml:trace>
  <inkml:trace contextRef="#ctx0" brushRef="#br0" timeOffset="7184.32">14690 0 0,'0'0'0,"-43"0"15,22 64-15,0 20 16,21 1-16,-21 0 0,0 20 16,-1-20-16,1 21 0,0 21 0,21-21 15,-21 0-15,0-1 0,0 1 0,-1 0 16,22-21-16,0 21 0,0-22 16,-21 1-16,21 0 0,0-1 0,0-20 15,0-22-15,-21 22 0,21-22 16,0 0-16,0-21 0,0 1 0,0-1 15,0 0-15,0-42 32,21 0-32,-21-1 0,0 1 15,21-21-15,-21 21 0,0-22 0</inkml:trace>
  <inkml:trace contextRef="#ctx0" brushRef="#br0" timeOffset="7577.1">14605 1715 0,'0'0'0,"0"21"0,21-21 0,0 0 16,0 0 0,1 0-16,-1 0 0,0-21 0,0 21 15,0-22-15,22 1 0,-22 0 0,21 21 16,-21-21-16,22 0 0,-22 0 15,0-1-15,0 1 0,0 0 0,-21 0 16,0 0-16,0 0 0,0-1 16,0 1-16,-21 21 0,0 0 0,-21 0 15,20 0-15,-20 0 0,21 0 16,-21 0-16,20 21 0,1 1 0,-21-1 16,21 0-16,0 0 0,-1 21 15,1-20-15,21 20 0,0 0 0,0-21 16,0 22-16,0-1 0,0-21 15,0 0-15,0 22 0,0-22 0,21 0 16,1 0-16,-1 0 16,0-21-16,0 22 0,21-22 0,-20 0 15,20 0-15,-21 0 0,21-22 16,1 1-16,-1 0 0,0 0 0</inkml:trace>
  <inkml:trace contextRef="#ctx0" brushRef="#br0" timeOffset="8087.81">15515 1418 0,'0'0'0,"-21"0"31,0 0-31,0 0 16,21 21-16,-22 1 16,22-1-16,-21 0 0,21 21 0,0-21 15,0 22-15,0-22 0,-21 21 16,21-21-16,0 22 0,-21-22 0,21 21 15,0-21-15,0 1 0,0-1 0,0 0 16,0 0-16,0 0 0,0-42 47,0 0-47,0 0 16,0 0-16,0-1 0,0-20 0,0 21 15,0-21-15,21-1 0,-21 22 16,21-21-16,-21-1 0,21 1 0,1 21 15,-1-21-15,0 20 0,0-20 16,0 21-16,0 0 0,1 0 0,20 21 16,-21-22-16,0 22 0,22 0 15,-22 0-15,0 0 0,0 0 0,0 22 16,22-1-16,-22 0 0,0 0 0,0 21 16,-21-20-16,21 20 15,-21 0-15,21-21 0,-21 22 0,0-1 16,0-21-16,0 22 0,0-22 15,0 21-15,0-21 0,0 0 0,0 1 16,-21-1-16,21 0 0,-21-21 16,21 21-16,0-42 31,0 0-31,0 0 16,21-1-16</inkml:trace>
  <inkml:trace contextRef="#ctx0" brushRef="#br0" timeOffset="8344.66">16319 1334 0,'0'0'0,"0"-22"16,0 44 0,0-1-1,0 0-15,0 0 0,0 0 0,0 22 16,-21-22-16,21 21 0,-21-21 15,21 22-15,0-22 0,0 21 16,0-21-16,0 22 0,-21-22 0,21 0 16,0 0-16,0 0 0,0 0 15,0-42 17,0 0-32,21 0 0,0 0 15</inkml:trace>
  <inkml:trace contextRef="#ctx0" brushRef="#br0" timeOffset="8708.44">16404 868 0,'-21'0'16,"42"0"-16,-63 0 0,21 21 0,-1 0 0,22 0 15,0 22-15,0-22 16,-21 21-16,21-21 0,0 22 0,0-22 15,0 0-15,0 0 0,21 0 0,-21 1 16,22-22-16,-1 0 0,0 0 16,0 0-16,0 0 0,0 0 0,1 0 15,-1-22-15,0 1 0,0 0 16,0 0-16,0 0 0,-21-22 0,0 22 16,0-21-16,22 21 0,-22-22 15,0 22-15,0-21 0,0 21 0,0 0 16,-22-1-16,1 22 0,0 0 15,0 0-15,0 0 0,0 0 16,-1 0-16,1 22 16,21-1-16,-21 0 0,0 21 0,21-21 15,-21 22-15,21-22 0,0 21 16,0-21-16,0 22 0,0-22 0,0 21 16,0-21-16</inkml:trace>
  <inkml:trace contextRef="#ctx0" brushRef="#br0" timeOffset="10012.7">16743 1482 0,'0'-21'0,"0"42"0,0-64 0,0 22 16,0 0-16,0 0 15,0 42 17,0 0-17,0 22-15,0-22 0,0 0 16,0 21-16,0-21 0,0 22 15,0-1-15,-21-21 0,21 22 0,0-1 16,0-21-16,0 0 0,0 22 16,0-22-16,0 0 0,21 0 0,0-21 15,-21 21-15,21-21 0,0 0 0,0 0 16,1 0-16,-1 0 0,21-21 16,-21 21-16,0-21 0,22 0 0,-22 0 15,21-1-15,-21-20 0,22 21 16,-22-21-16,0-1 0,0 22 0,22-21 15,-43-1-15,21 1 0,0 0 16,-21 21-16,21-1 0,-21 1 16,0 0-16,0 0 0,0 0 0,0 42 31,-21-21-15,0 42-16,21-21 0,-21 1 15,21 20-15,0-21 0,0 21 0,0 1 16,0-1-16,0-21 0,0 22 15,0-22-15,0 21 0,0-21 0,21 0 16,0 1-16,21-1 0,-21-21 0,1 0 16,20 21-16,-21-21 15,21 0-15,-20 0 0,20 0 0,-21-21 16,21 0-16,-20-1 0,20 1 16,-21 0-16,0-21 0,0 21 0,1-22 15,-22 22-15,0-21 0,21-1 0,-21 1 16,0 21-16,0-21 0,0 20 15,0 1-15,0 0 0,0 0 0,0 0 16,0 42 15,-21 0-31,21 0 0,0 0 16,0 1-16,0 20 0,-22-21 0,22 21 16,0-20-16,-21 20 0,21 0 15,0-21-15,0 22 0,-21-22 16,21 21-16,0-21 0,0 1 0,0-1 15,0 0-15,0 0 16,0-42 0,21 21-1,-21-21-15,21 0 0,-21-22 16,22 22-16,-22 0 0,21-21 0,0-1 16,-21 1-16,21 0 0,0-1 15,0 22-15,1-21 0,-1-1 0,0 22 16,0 0-16,0 0 0,0 0 15,1 0-15,-1 21 0,0 0 16,0 0-16,0 0 0,0 0 0,1 21 16,-22 0-16,21 0 0,0 0 15,0 0-15,0 22 0,-21-22 0,0 21 16,21 1-16,-21-1 0,22-21 16,-22 21-16,0-20 0,0 20 0,0-21 15,0 0-15,0 0 0,0 1 16,0-1-16,0-42 47,0-1-47,0 1 0,0 0 0,0 0 15,0-21-15,0-1 16,21 22-16,0-21 0,0-1 0,0 1 16,22 0-16,-1-22 0,0 22 15,1 0-15,-1 20 0,0-20 0,22 21 16,-22 0-16,0 0 0,1 21 0,20 0 15,-20 0-15,-1 21 0,-21 0 16,21 21-16,-20-21 0,-1 22 0,0-1 16,0 0-16,-21-20 0,0 20 15,0 0-15,0 1 0,0-1 0,0 0 16,0 1-16,0-1 0,-21-21 16,0 0-16,21 22 0,-21-22 0,21 0 15,-22 0-15,1-21 16,0 0-16,0 0 15,0 0-15</inkml:trace>
  <inkml:trace contextRef="#ctx0" brushRef="#br0" timeOffset="10929.18">5905 2455 0,'43'0'47,"-22"0"-47,21 0 16,1 22-16,-1-22 0,21 0 15,1 0-15,21 21 0,20-21 0,1 0 16,0 0-16,21 21 0,0-21 15,0 0-15,0 0 0,42 0 0,-20 0 16,41 0-16,-21 0 0,22 0 16,-1 0-16,22-21 0,0 21 15,21-21-15,-22 21 0,22-22 0,0 1 16,-21 21-16,-1-21 0,1 21 16,0-21-16,-22 21 0,-21 0 0,-20 0 15,-1-21-15,-21 21 0,-21 0 16,-22 0-16,1 0 0,-22 0 0,-20 0 15,-1 0-15,0 0 0,-20 0 0,-1 0 16,-21-21 15</inkml:trace>
  <inkml:trace contextRef="#ctx0" brushRef="#br0" timeOffset="11880.64">13187 2350 0,'-43'0'0,"86"0"0,-149 21 16,64-21-16,-22 0 0,22 0 16,-1 21-16,-20-21 0,21 0 15,-1 0-15,1 0 0,21 0 16,-22 0-16,1 0 0,0 0 0,21 0 15,-1 0-15,-20 21 0,21-21 0,0 0 16,0 0-16,-1 0 0,44 0 47,-1 0-47,0 0 0,21 0 0,1 0 16,-1 0-16,0 0 0,22 0 15,20 0-15,-20 0 0,21 0 0,20 0 16,1 0-16,0 0 0,0 0 0,21 0 15,-21 0-15,42 0 16,-21 0-16,21 0 0,0 0 0,0 0 16,1 0-16,-1 0 0,21 0 15,0 0-15,1 0 0,-1 0 0,0 0 16,1 0-16,-1 0 0,0 0 0,1 0 16,-1 0-16,0 0 0,-20 0 15,-1 0-15,21 0 0,-21 0 0,0 0 16,1 0-16,-22 0 0,0 0 15,0 0-15,-22 0 0,1 0 0,0 0 16,0 0-16,-21 0 0,-1 0 16,1 0-16,-22 0 0,1 0 0,-22 0 15,22 0-15,-22 0 0,-21 0 16,22 0-16,-22 0 0,0 0 16,0 0-16,0 0 15,-42 0 16,0 0-31</inkml:trace>
  <inkml:trace contextRef="#ctx0" brushRef="#br0" timeOffset="12008.56">18457 2392 0,'-21'0'0,"-42"0"15,63-21 1,-22 21-16</inkml:trace>
  <inkml:trace contextRef="#ctx0" brushRef="#br0" timeOffset="-134240.49">1482 3344 0,'21'0'78,"0"0"-46,-21-21-17,21 0-15,0 0 16,0 0-16,-21 0 16,0-1-16,0 1 15,0 0-15,0 0 0,0 0 16,0 0-16,0-1 15,0 1-15,0 42 63,0 1-63,0-1 0,0 0 16,0 0-16,0 21 0,0-20 15,-21 20-15,21 0 0,0 1 16,-21-22-16,21 21 0,0 0 0,0-20 15,0 20-15,-21 0 0,21-21 16,0 22-16,0-22 0,0 0 0,0 21 16,0-20-16,0-1 0,0 0 15,0 0-15,0 0 0,0 0 16,0-42 109,0 0-63</inkml:trace>
  <inkml:trace contextRef="#ctx0" brushRef="#br0" timeOffset="-133716.75">1291 3852 0,'0'0'16,"-21"0"-16,0 0 0,0 0 31,42 0 16,0 0-47,0 0 0,21 0 16,-20 0-16,20 0 0,0 0 15,1 0-15,-1 0 0,0 0 16,22 0-16,-22 0 0,0 0 0,-20 0 16,20 0-16,0 0 0,-21 0 15,1 0-15,-1 22 0,0-22 0,0 0 16,0 0-16,-21-22 78</inkml:trace>
  <inkml:trace contextRef="#ctx0" brushRef="#br0" timeOffset="-132984.99">2032 3471 0,'0'22'15,"0"-1"1,0 0-16,0 0 16,0 0-16,0 0 0,0 1 15,0-1 1,21-21 15,0 0-15,-21-21-16,0-1 15,21 22-15,-21-21 0,0 0 16,0 0-16,0 0 16,0 0-16,-21 21 46,21 21-46,0 0 0,0 0 16,0 0 0,21-21-1,1 0 1,-1 0 0,0-21-1,-21 0 1,0 0-16,0 0 15,-21 21-15,0 0 16,-1 0 0,1 0-16,21 21 15,0 0 1,0 0-16,0 0 16,0 0-1</inkml:trace>
  <inkml:trace contextRef="#ctx0" brushRef="#br0" timeOffset="-127535.95">4022 2858 0,'0'0'0,"0"-22"15,0 1 1,0 0-1,0 0 1,0 42 93,21 0-93,0 0-16,0 1 0,-21 20 16,21-21-16,0 21 0,22-20 0,-22 20 15,0 0-15,21 1 16,-20 20-16,20-21 0,-21 1 0,21-1 16,-20 0-16,-1 1 0,21-1 0,-21 0 15,0 1-15,1-22 0,-1 21 16,0-21-16,0 1 0,-21-1 0,0 0 15,21 0-15,-21 0 16,0-42 31,0 0-47,0 0 0,0 0 0,-21-1 16,21 1-16</inkml:trace>
  <inkml:trace contextRef="#ctx0" brushRef="#br0" timeOffset="-127132.18">4530 2794 0,'21'-21'31,"-21"0"-31,-21 42 32,-1-21-32,22 21 0,-21 0 15,0 22-15,0-22 0,0 21 16,-22-21-16,22 22 0,0 20 0,0-21 16,0 1-16,0 20 0,-1 1 15,-20-22-15,21 22 0,0-22 0,0 21 16,-1-20-16,-20-1 0,21 0 0,0 1 15,0-1-15,21-21 0,-22 0 16,1 22-16,21-22 0,-21-21 0,21 21 16,0 0-16,0 0 15,0-42 17,0 0-17,21 0-15,-21 0 16,21 21-16</inkml:trace>
  <inkml:trace contextRef="#ctx0" brushRef="#br0" timeOffset="-126660.45">4953 3366 0,'0'-22'31,"0"44"-15,0-1-1,0 0-15,0 21 0,0-21 16,0 22-16,0-1 0,0 0 16,0 1-16,0-1 0,0 22 0,0-22 15,0 21-15,0 1 0,0-1 16,0 1-16,-21-1 0,21 22 0,0-21 16,0-1-16,0 1 0,0-1 0,0 1 15,-21-1-15,21 1 0,0-22 16,0 21-16,0-20 0,0-1 0,0 0 15,0 1-15,0-1 0,0-21 0,0 0 16,0 1-16,0-1 0,0-42 31,0-1-31,0 1 16,0 0-16,0-21 0,0-1 16,21 1-16</inkml:trace>
  <inkml:trace contextRef="#ctx0" brushRef="#br0" timeOffset="-126299.66">4974 3662 0,'-21'-21'16,"42"42"-16,-42-63 0,21 20 0,-21 1 16,21 0-16,0 0 0,0 0 15,0 0-15,0-1 0,0 1 16,0 0-16,21 0 0,0 0 0,0 0 15,22 21-15,-22-22 0,21 1 16,0 21-16,-20 0 0,20 0 0,0 0 16,1 0-16,-1 0 0,0 0 15,1 21-15,-22 1 0,0-1 0,21 0 16,-42 0-16,0 21 0,0-20 0,0-1 16,0 21-16,0-21 0,-21 22 15,0-22-15,0 0 0,-22 0 0,22 0 16,-21 0-16,21 1 0,0-1 15,-22 0-15,22-21 0,0 21 16,0-21-16,0 0 16,42 0 15</inkml:trace>
  <inkml:trace contextRef="#ctx0" brushRef="#br0" timeOffset="-125691.9">6075 3429 0,'0'-21'0,"0"42"0,0-63 0,0 21 16,-21-1-16,-1 1 15,1 21-15,0-21 0,0 21 16,0 0-16,0 0 0,-1 0 16,1 0-16,0 21 0,0 0 15,0-21-15,0 22 0,-1 20 0,1-21 16,0 21-16,0-20 0,21 20 0,-21 0 16,21 1-16,-21-1 15,21-21-15,0 21 0,0 1 0,0-22 16,0 0-16,0 0 0,0 0 0,21 1 15,0-1-15,0-21 0,0 0 16,0 0-16,1 0 0,-1 0 0,0 0 16,0 0-16,0 0 0,22-21 0,-22-1 15,0 1-15,0 0 0,0 0 16,0 0-16,1 0 0,-1-22 0,-21 22 16,21-21-16,-21 21 0,21-22 0,-21 1 15,0 0-15,0-1 0,0 1 16,0 21-16,0-22 0,0 22 0,0 0 15,0 0-15,0 0 0,0 42 32,0 0-32,0 0 15,0 0-15,0 22 0,0-1 16,0-21-16,0 22 0,0-1 0,0 0 16,0-21-16,0 22 0,0-22 0,0 21 15,0-21-15,0 1 0,0-1 16,0 0-16,21 0 0,0-21 0,-21 21 15,22-21-15,-1 0 0,0 0 16,0 0-16,0 0 16,-21-21-16,21 21 0,1-21 0,-1 0 15,-21 0-15</inkml:trace>
  <inkml:trace contextRef="#ctx0" brushRef="#br0" timeOffset="-125364.09">6583 2879 0,'0'-21'0,"0"42"0,0-64 15,0 22-15,-21 21 16,21 21 0,0 1-16,0-1 0,0 0 0,0 21 15,0-21-15,0 22 16,0-1-16,0 0 0,0 22 0,0-22 15,0 22-15,0-22 0,21 22 0,-21-22 16,0 0-16,0 1 0,0-1 16,0 0-16,21 1 0,-21-1 0,0-21 15,0 0-15,0 22 0,0-22 0,0 0 16,21 0-16,-21 0 16,21-21-1,0-21 1,-21 0-16,22 0 0,-1 0 15,0-1-15</inkml:trace>
  <inkml:trace contextRef="#ctx0" brushRef="#br0" timeOffset="-124783.41">7048 2815 0,'0'-21'0,"0"42"0,0-63 16,0 21-16,0 0 15,0 42 1,0 0-16,0 0 16,0 21-16,0-20 0,0 20 0,0 0 15,0 1-15,0-1 0,0 21 16,0-20-16,0 20 0,0 1 16,0-22-16,0 22 0,0-22 0,0 21 15,0-20-15,0-1 0,0 0 0,0 1 16,0-22-16,0 21 0,0-21 15,0 1-15,0-1 0,0 0 0,0 0 16,0 0-16,-21-21 0,21 21 16,0-42 15,0 0-31,0 0 0,0 0 16,0 0-16,0-1 0,0 1 15,0-21-15,0 21 0,0-22 16,0 22-16,21-21 0,1 21 0,-1-22 15,0 22-15,0-21 0,0 21 16,0 0-16,22-22 0,-22 22 0,0 21 16,0-21-16,22 0 0,-22 21 0,0 0 15,0 0-15,0 0 0,0 21 16,1 0-16,-1 0 0,-21 22 0,21-22 16,-21 21-16,21-21 0,-21 22 0,0-1 15,0-21-15,0 21 0,0-20 16,0-1-16,0 21 0,0-21 0,0 0 15,0 1-15,0-1 0,0 0 16,0 0-16,-21-42 47,21 0-31,-21 0-16,21-1 0</inkml:trace>
  <inkml:trace contextRef="#ctx0" brushRef="#br0" timeOffset="-124472.59">6456 3196 0,'0'0'16,"-21"0"-16,-1 0 0,44-21 31,-1 21-15,0 0-16,21 0 0,-21 0 0,22 0 15,-1 0-15,0 0 0,1 0 0,-1 0 16,0 0-16,-20 0 16,20 0-16,0-21 0,-21 21 0,1 0 15,-1 0-15,0 0 0,0 0 0,0 0 16</inkml:trace>
  <inkml:trace contextRef="#ctx0" brushRef="#br0" timeOffset="-115391.83">6392 4911 0,'-21'0'16,"21"21"0,0 0-1,0-42 48,21 0-63,0 0 15,-21-1-15,22 1 0,-22 0 16,0 0-16,0 0 16,21 0-16,-21-1 0,0 1 0,0 0 15,0 0-15,0 0 16,0 0-16,0 42 62,0 0-62,0 0 16,0 0-16,0 0 0,21 1 0,-21 20 16,21-21-16,-21 21 0,0-20 15,0 20-15,0 0 0,0-21 0,0 22 16,0-22-16,0 21 0,0-21 15,0 1-15,0 20 0,0-21 16,0 0-16,0 0 0,0 1 0,0-1 16,0 0-16,-21-21 0,21 21 15,0 0-15,-21 0 0,21 1 16,0-1 0,-21 0-1,-1-21 16,1 0-15,0 0 0,0 0-1,0 0-15,0 0 16,-1 0-16,1 0 0,0 0 0,0 0 16,0 0-16,0 0 0,-1 0 15,1 0-15,0 0 0,21 21 16,-21-21-16,0 0 15,42 0 17,0 0-17,0 0-15,0 0 0,1 0 16,-1 0-16,0 0 0,0 0 0,0 0 16,0 0-16,1 0 0,-1 0 15,0 0-15,21 0 0,-21 0 16,1 0-16,-1 0 0,0 0 0,0 0 15,0 0-15,0 0 16,1 0 0,-1 0 15,-21-21 0</inkml:trace>
  <inkml:trace contextRef="#ctx0" brushRef="#br0" timeOffset="-113279.78">6921 5101 0,'0'-21'47,"0"0"-16,0 42 31,0 0-46,0 0-16,0 1 16,0-1-1,22-21 1,-1 0-1,0 0 1,-21-21-16,0-1 31,0 1-31,0 0 16,0 0-16,-21 21 47,0 0-32,21 21-15,0 0 16,0 0 0,0 1-1,0-44 48,0 1-32,0 42 47,0 1-47,0-44 32,0 1-32,0 42 32,0 1-48,0-1 17,0-42 14,0-1-30,0 1 15,0 42 16,0 1-31,0-1 312,0 0-297,0-42 63,0 0-78,21 21 109,0 0-125</inkml:trace>
  <inkml:trace contextRef="#ctx0" brushRef="#br0" timeOffset="-112000.52">8403 4636 0,'21'0'0,"-21"-22"0,0 1 15,0 0-15,0 0 16,0 0 0,0 0-16,0-1 15,0 44 17,0-1-17,0 0-15,0 21 0,0-21 16,0 22-16,0-1 0,0 0 0,0 22 15,0-22-15,0 22 16,0-22-16,0 22 0,0-22 0,-21 0 16,21 1-16,0-1 0,0 0 0,0-21 15,0 22-15,0-22 0,0 0 16,0 0-16,0 0 0,0 1 16,0-44 15,0 1-31,0 0 0,0 0 15,0 0-15,0 0 0,21-22 0,-21 22 16,0-21-16,0 21 16,0-22-16,21 1 0,1 0 0,-1-1 0,0 1 15,0 21-15,21-22 0,-20 22 16,20 0-16,0 0 0,-21 21 16,22 0-16,-1 0 0,-21 0 0,22 0 15,-1 21-15,-21 0 0,21 22 16,-20-1-16,-1-21 0,0 21 0,0 1 15,-21-1-15,0 0 0,0 1 0,0-1 16,0 0-16,0 1 0,0-22 16,0 0-16,0 21 0,0-20 0,-21-1 15,21 0-15,-21-21 16,21-21 15,21 0-31,0 21 16,-21-22-16,21 1 0</inkml:trace>
  <inkml:trace contextRef="#ctx0" brushRef="#br0" timeOffset="-111415.46">9652 5122 0,'21'0'0,"-42"0"0,63 0 0,-42-21 15,21 0-15,1 21 0,-22-21 0,0 0 16,0 0-16,0-1 0,0 1 0,0 0 16,0-21-16,0 21 0,0-1 15,-22 1-15,1 0 0,0 0 0,0 21 16,0-21-16,-22 21 0,22 0 16,0 0-16,0 0 0,-21 0 0,20 21 15,1 0-15,0 0 0,-21 0 0,21 22 16,-1-22-16,1 21 0,21 1 15,-21-1-15,21-21 0,-21 21 0,21 1 16,0-1-16,0-21 0,0 22 0,0-22 16,0 0-16,21 0 15,-21 0-15,21-21 0,0 21 0,1-21 16,-1 0-16,21 0 0,-21 0 0,0 0 16,22 0-16,-22-21 0,0 0 15,21 21-15,-20-21 0,-1 0 0,0 0 16,0-22-16,0 22 0,0 0 0,-21-21 15,22-1-15,-22 22 0,0-21 16,0 21-16,0-22 0,0 22 0,0 0 16,0 0-16,0 0 0,0 42 31,0 0-15,0 21-16,0-21 0,0 1 0,0 20 15,0-21-15,0 0 0,0 22 0,0-22 16,0 0-16,0 0 0,0 0 15,0 0-15,0 1 0,21-1 0,0-21 16,0 0-16,0 21 0,0-21 16,1 0-16,-1 0 0,21 0 0,-21 0 15,22 0-15,-22 0 0,21-21 0,-21 0 16,0-1-16,1 1 0,20 0 16</inkml:trace>
  <inkml:trace contextRef="#ctx0" brushRef="#br0" timeOffset="-110234.5">10287 4890 0,'0'0'0,"21"0"0,-21-22 0,0 1 16,0 42 15,0 1-31,0-1 0,0 0 16,0 21-16,0-21 0,0 22 16,0-22-16,0 21 0,0-21 0,0 1 15,0 20-15,-21-21 0,21 0 0,0 0 16,0 1-16,0-1 0,0 0 15,0 0-15,-21-21 32,21-21-17,0 0-15,0 0 16,0-1-16,0 1 0,0-21 0,0 21 16,0-22-16,0 22 0,21-21 15,-21 21-15,21-22 0,0 22 0,0 0 16,1-21-16,-1 21 0,21 21 0,-21-22 15,0 1-15,22 21 0,-22 0 16,21 0-16,-21 0 0,22 21 0,-22 1 16,0-1-16,0 0 0,0 0 0,1 0 15,-1 22-15,-21-22 0,21 21 16,-21-21-16,0 0 0,0 22 0,0-22 16,0 0-16,0 0 0,0 0 15,0 1-15,0-1 16,21-21-16,0 0 0,0 0 15,1 0-15,-1 0 16,0-21-16,0-1 16,0 22-16,-21-42 0,21 21 0,1 0 15,-22-22-15,21 22 0,0-21 0,0 0 16,0 20-16,0-20 0,1 21 16,-1-21-16,21 20 0,-21 1 0,0 0 15,1 21-15,20-21 0,-21 21 16,0 0-16,0 0 0,1 0 0,-1 0 15,0 21-15,0 0 0,0 0 0,-21 1 16,0 20-16,0-21 0,0 0 16,21 0-16,-21 22 0,0-22 15,0 0-15,0 0 0,0 0 0,0 1 16,22-22 0,-1 0-1,-21-22 1,0 1-16,0 0 0,0 0 15,0 0-15,0 0 0,0-1 16,0-20-16,0 21 0,0 0 0,0 0 16,-21-1-16,21 1 0,0 0 15,-22 0-15,1 21 0,0 0 0,0 0 16,0 0-16,0 0 16,-1 0-16,-20 0 0,21 21 15,0 0-15,0 0 0,-1 1 0,1-1 16,0 21-16,0-21 0,0 22 15,21-22-15,-21 21 0,21-21 0,0 22 16,0-22-16,0 0 0,0 0 0,0 0 16,21 0-16,0 1 0,0-1 0,0 0 15,0-21-15,1 0 0,-1 21 16,0-21-16,0 0 0,21 0 16,-20 0-16,-1 0 0,21 0 0,-21-21 0,0 0 15,1 0-15,-1-1 16,0 1-16,0 0 0,0-21 0,0-1 15,1 1-15,-1 0 0,0-22 0,-21 22 16,0-22-16,0 1 0,0 21 16,0-1-16,0 1 0,0 0 0,0-1 15,0 1-15,0 21 0,0 0 0,0-1 16,0 1-16,-21 21 16,0 0-1,21 21-15,0 1 0,0 20 0,0-21 16,0 21-16,0 1 15,-22-1-15,22 0 0,0 1 0,0 20 16,0-20-16,0-1 0,0 21 0,0-20 16,0-1-16,0 0 0,0-20 15,0 20-15,0-21 0,0 0 0,22 0 16,-22 1-16,21-1 0,0-21 16,0 0-16,0 0 0,0 0 15,1 0-15,-1 0 0,0 0 0,0 0 16,0-21-16,22-1 0,-22 1 15,0 0-15,0-21 0</inkml:trace>
  <inkml:trace contextRef="#ctx0" brushRef="#br0" timeOffset="-109975.64">12277 4487 0,'0'-21'0,"0"42"0,0-63 15,-22 42-15,1 0 16,0 0-16,0 0 0,21 21 15,0 0-15,-21 1 0,21 20 16,-21-21-16,21 21 0,-22 1 16,22-1-16,0 22 0,0-22 0,0 0 15,0 1-15,-21 20 0,21-21 0,0-20 16,0 20-16,0 0 0,0-21 16,0 1-16,0-1 0,0 0 15,0 0-15,0 0 0,21-21 16,1 0-1,-1 0-15,0 0 16,-21-21-16</inkml:trace>
  <inkml:trace contextRef="#ctx0" brushRef="#br0" timeOffset="-109628.83">12382 5017 0,'22'0'16,"-22"21"-1,21-21-15,0 0 16,0 0-16,0 0 16,0 0-16,1 0 0,-1-21 0,0-1 15,0 1-15,-21 0 16,21 0-16,-21 0 16,0 0-16,0-1 0,-21 22 15,0 0 1,0 0-16,-22 0 0,22 22 15,0-1-15,0 0 0,0 0 16,21 21-16,-21-20 0,21-1 0,-22 21 16,22-21-16,0 0 0,0 1 15,0 20-15,0-21 0,22 0 16,-1 0-16,0-21 0,0 0 0,0 0 16,0 0-16,22 0 0,-22 0 15,0 0-15,21 0 0,-20 0 0,-1-21 16,21 0-16,-21 0 0</inkml:trace>
  <inkml:trace contextRef="#ctx0" brushRef="#br0" timeOffset="-108855.64">13462 4826 0,'0'0'0,"0"-21"15,0 0 1,0 42-1,0 0 1,0 0-16,0 22 16,0-22-16,0 21 0,0-21 0,0 22 15,0-22-15,0 21 0,0-21 16,0 22-16,0-22 0,0 0 0,0 21 16,0-21-16,0 1 0,0-1 15,0 0-15,-21-21 0,0 0 31,21-21-15,0 0-16,0-1 0,0-20 16,0 21-16,0-21 0,0 20 0,0-20 15,21 0-15,0-1 0,21 1 16,-21 0-16,22 21 0,-22-22 16,21 22-16,1 0 0,-1 0 0,0 0 15,22 21-15,-22 0 0,0 0 16,1 0-16,-1 21 0,-21 0 0,22 0 15,-22 21-15,0 1 0,-21-1 16,0-21-16,0 22 0,0-1 0,0 0 16,0 1-16,0-22 0,-21 0 0,0 21 15,21-21-15,0 1 0,-22-1 16,1 0-16,21-42 47,21 21-47,1-21 15,-1-1-15,0 1 0,0 0 0,0 0 16</inkml:trace>
  <inkml:trace contextRef="#ctx0" brushRef="#br0" timeOffset="-108174.63">14478 4847 0,'0'-21'0,"0"42"0,0-63 15,-21 63 16,21 0-31,-21 0 0,-1 1 0,1 20 16,0 0-16,0-21 0,21 22 16,-21-1-16,0-21 0,21 22 0,0-22 15,0 21-15,0-21 0,0 0 0,0 1 16,0-1-16,0 0 0,21-21 16,-21 21-16,21-21 15,0 0-15,0 0 0,0 0 0,1 0 16,-1 0-16,-21-21 0,21 21 0,0-21 15,-21 0-15,21-1 0,-21 1 16,0 0-16,0-21 0,0 21 0,0-22 16,0 22-16,0-21 0,0 21 15,0-22-15,0 22 0,0 0 0,0 0 16,0 0-16,21-1 0,1 1 16,-1 21-16,0-21 0,0 21 15,0 0-15,0 0 0,22 0 0,-22 0 0,0 21 16,0 0-16,22 1 0,-22-1 15,0 0-15,21 0 0,-21 21 16,1-20-16,-22 20 0,21-21 0,-21 21 16,21-20-16,-21 20 0,0-21 0,0 21 15,0-20-15,0-1 0,0 0 16,0 0-16,-21 0 0,0-21 0,21 21 16,-22-21-16,1 0 15,0 0-15,21-21 31,0 0-31,0 0 0,0 0 0,0 0 0,0-1 16,0-20-16,21 0 16,-21 21-16,43-22 0,-22 1 0,0 0 15,21 20-15,1-20 0,-1 21 0,0 0 16,-21 0-16,22 21 0,-1 0 16,0 0-16,1 0 0,-22 0 0,0 21 15,0 21-15,0-21 0,-21 22 16,0-22-16,0 21 0,0 0 0,0-20 15,0 20-15,-21-21 0,0 21 0,0-20 16,0-1-16,0 0 0,21 0 0,0 0 16,-22 0-16,22 1 15</inkml:trace>
  <inkml:trace contextRef="#ctx0" brushRef="#br0" timeOffset="-107406.61">15727 4487 0,'0'-21'15,"0"42"-15,0-63 0,0 21 0,0 0 0,-21 0 16,-1 42 15,22 21-31,0-21 16,0 0-16,0 22 0,0-1 0,0 0 16,0 22-16,0-22 0,0 22 0,0-1 15,0 1-15,-21-1 0,21 1 16,-21-22-16,21 22 0,0-22 0,-21 0 15,21 1-15,0-22 0,0 0 0,0 0 16,0 0-16,0 0 0,0-42 47,0 0-47,0 0 0,0 0 16,0 0-16,0-22 0,0 1 0,21 21 15,0-22-15,0 1 0,1 0 16,-1 21-16,0-22 0,21 22 0,-21 0 15,22 0-15,-1 21 0,-21 0 0,22 0 16,-1 0-16,-21 0 0,21 0 16,-20 21-16,-1 0 0,0 21 0,-21-20 15,0 20-15,0-21 0,0 21 0,0-20 16,-21 20-16,-22-21 0,22 21 16,-21-20-16,0-1 0,20 0 15,-20 0-15,0 0 0,21 0 0,-22 1 16,22-22-16,0 0 0,0 0 15,0 0-15,-1 0 0,1 0 16,21-22 0,0 1-1,21 0-15,1 21 16,-22-21-16,21 0 0,0 21 16,0-21-16,21-1 0</inkml:trace>
  <inkml:trace contextRef="#ctx0" brushRef="#br0" timeOffset="-106992.85">16256 4974 0,'21'0'0,"43"-63"31,-43 42-31,0 21 0,0 0 0,0 0 16,0 0-16,22 0 0,-22 0 15,21 0-15,-21 0 0,22 21 0,-22 0 16,0 0-16,0 21 0,0-20 0,-21-1 16,0 21-16,0-21 15,0 0-15,0 22 0,0-22 0,-21 0 16,21 0-16,-21 0 0,0 1 0,0-1 16,0 0-16,-1-21 15,22-21 1,0 0-1,0-1-15,0 1 16,0-21-16,0 21 0,22 0 0,-1-22 16,0 1-16,0 21 0,-21-22 0,21 22 15,0 0-15,1 0 0,-1 0 16,21 0-16,-21-1 0,0 1 0,1 21 16,-1 0-16,21 0 15,-21 0-15,0 0 0,1 0 16,-1 0-16</inkml:trace>
  <inkml:trace contextRef="#ctx0" brushRef="#br0" timeOffset="-106632.06">17124 5144 0,'0'0'0,"42"21"31,-21-21-31,0 0 0,1 0 0,-1 0 15,0 0-15,0-21 0,0-1 0,22 22 16,-22-21-16,0 0 0,21 0 16,-21 0-16,1 0 0,-1-1 0,-21 1 15,0 0-15,0 0 0,0 0 16,0 0-16,0-1 0,-21 1 0,-1 21 16,1-21-16,0 21 0,-21 0 0,21 0 15,-22 0-15,1 21 0,21-21 16,-22 21-16,22 22 0,0-22 0,0 21 15,0-21-15,0 22 0,21-1 16,0 0-16,0-20 0,0 20 16,0-21-16,0 21 0,0-20 0,0-1 0,0 0 15,21 0-15,21 0 0,-21-21 16,22 21-16,-22-21 0,21 0 16,22 0-16,-22 0 0,21 0 0,-20 0 15,20 0-15,-20-21 0,20 0 0,-21 21 16</inkml:trace>
  <inkml:trace contextRef="#ctx0" brushRef="#br0" timeOffset="-106148.06">18224 4953 0,'0'-21'0,"0"42"0,0-63 0,0 21 16,0-1-16,0 1 0,0 0 16,-21 0-16,0 21 0,0-21 0,0 21 15,0 0-15,-1 0 0,1 0 16,-21 0-16,21 21 0,0 0 15,-1 0-15,-20 0 0,21 1 0,-21 20 16,20 0-16,1 1 0,0-22 0,-21 21 16,21 0-16,-1 1 0,22-22 15,0 21-15,-21-21 0,21 1 0,0-1 16,0 0-16,0 0 0,21 0 16,1-21-16,-1 0 0,0 0 0,0 0 15,21 0-15,-20 0 0,-1 0 0,21 0 16,-21-21-16,22 0 0,-22 0 15,21 0-15,-21-1 0,22 1 16,-22-21-16,0 21 0,0-22 0,0 1 16,0 0-16,-21-1 0,22 22 15,-22-21-15,0 21 0,0 0 0,0-1 16,-22 44 0,22-1-1,-21 0-15,0 21 0,21-21 0,0 22 16,0-22-16,0 21 0,-21-21 15,21 22-15,0-22 0,0 21 0,0-21 16,0 1-16,0-1 0,21 0 0,0 0 16,0 0-16,1-21 15,20 0-15,-21 0 0,0 0 16,22 0-16,-22 0 0,0 0 0,21-21 16,-21 0-16,1 0 0,20 0 0,-21-1 15</inkml:trace>
  <inkml:trace contextRef="#ctx0" brushRef="#br0" timeOffset="-105536.41">18711 4424 0,'0'-21'0,"0"42"15,21-63-15,-21 84 16,0-21 0,-21 0-16,0 22 0,21-1 15,-21 0-15,21 22 0,0-22 16,-21 22-16,0-22 0,21 21 0,-22 1 15,22-22-15,0 22 0,0-22 16,-21 0-16,21 1 0,0-22 0,-21 21 16,21-21-16,0 1 0,0-1 15,0 0-15,0-42 32,0 0-32,0-1 0,0 1 15,0 0-15,21 0 16,0 0-16,1-22 0,-1 1 0,0 21 0,21-21 15,-21-1-15,22 22 0,-22 0 16,21 0-16,-21 0 0,22-1 16,-22 22-16,0 0 0,21 0 0,-20 0 15,-1 0-15,-21 22 16,21-1-16,-21 0 0,0 0 16,0 0-16,-21 0 0,0 1 15,-1-22-15,1 21 0,-21-21 16,21 0-16,0 0 0,-1 0 0,-20 0 15,21 0-15,0 0 0,0 0 16,-1 0-16,1 0 0,0 0 16,21 21 15,0 0-31,0 0 16,0 0-16,0 1 0,0-1 0,0 0 15,21 0-15,0 0 0,-21 0 16,22 1-16,-1-22 0,0 21 0,0 0 15,0 0-15,22-21 0,-22 0 0,21 21 16,-21-21-16,22 0 0,-22 0 16,21 0-16,0 0 0,-20 0 0,20 0 15,0-21-15,-21 0 0,22 21 0,-22-21 16,21 0-16,-21-1 0,1 1 16,20 0-16</inkml:trace>
  <inkml:trace contextRef="#ctx0" brushRef="#br0" timeOffset="-105116.97">19473 5144 0,'21'-22'0,"22"-41"0,-43 21 16,-64 169-16,149-276 0,-85 128 0,0-21 15,0 21-15,0 0 0,0-1 0,0 1 16,-21 21-16,0-21 0,-1 21 16,1 0-16,0 0 0,0 0 0,0 0 15,0 21-15,-22-21 0,22 21 0,-21 22 16,21-22-16,-1 0 0,1 21 16,0-20-16,0 20 0,0-21 15,0 21-15,21-20 0,-22 20 0,22-21 0,0 0 16,0 0-16,0 1 15,0-1-15,22 0 0,-1-21 0,0 0 0,0 0 16,0 0-16,22 0 16,-22 0-16,0 0 0,0-21 15,0 21-15,0-21 0,1-1 0,20 1 16,-21-21-16,0 21 0,-21-22 0,21 22 16,1-21-16,-22 21 0,21 0 15,-21-1-15,0 1 0,0 0 0,0 42 31,0 0-31,-21 1 0,21 20 16,0-21-16,0 0 0,0 0 0,0 1 16,0 20-16,0-21 0,0 0 0,0 0 15,0 1-15,0-1 16,21 0-16,0-21 0,0 0 16,0 0-16,0 0 0,1 0 0,-1 0 15,0 0-15,0 0 0,0 0 16,0-21-16,22 0 0,-22-1 0,0 1 15,0 0-15</inkml:trace>
  <inkml:trace contextRef="#ctx0" brushRef="#br0" timeOffset="-104620.27">19960 4466 0,'0'0'0,"0"-21"0,0 0 16,0 0-16,0 0 0,0 42 31,0 21-31,0-21 0,0 0 15,0 22-15,0-1 0,0 0 0,0 1 16,0-1-16,0 22 0,0-22 16,0 21-16,-21-20 0,21-1 0,0 0 15,0 1-15,0-1 0,-21 0 0,21-20 16,0 20-16,0-21 0,0 0 16,0 0-16,-21-21 0,21 22 0,-22-22 15,22-22 16,0 1-31,0 0 16,0 0-16,0 0 16,0-22-16,43 22 0,-22 0 0,0 0 15,0-21-15,22 20 0,-22 1 0,21 21 16,0-21-16,-20 0 0,20 21 16,0 0-16,-21 0 0,1 0 0,20 0 15,-21 0-15,0 21 0,-21 0 0,0 0 16,0 1-16,0-1 0,0 0 15,0 0-15,0 21 0,-21-20 0,0-1 16,0 0-16,-22 0 0,22 0 0,-21 0 16,21 1-16,-22-22 0,22 21 15,-21-21-15,0 0 0,20 21 0,1-21 16,0 0-16,0 0 0,21-21 31,0 0-15,21-1-16,0 22 0,0-21 0,1 0 15</inkml:trace>
  <inkml:trace contextRef="#ctx0" brushRef="#br0" timeOffset="-104112.08">20595 4509 0,'0'-22'0,"0"44"0,0-65 0,0 22 16,-21 21 0,0 0-16,0 21 15,21 0-15,0 1 16,0-1-16,-22 21 0,22 0 0,-21 1 15,21-1-15,0 22 0,0-1 0,0-21 16,0 22-16,0-1 0,-21-20 16,21-1-16,0 0 0,0 1 0,-21-22 15,21 21-15,0-21 0,0 1 16,0-1-16,0 0 16,21-21-1,0 0-15,0 0 0,1 0 0,-1 0 16,0-21-16,21 0 0,-21-1 15,22 1-15,-22 0 0</inkml:trace>
  <inkml:trace contextRef="#ctx0" brushRef="#br0" timeOffset="-103763.27">20828 5059 0,'42'0'16,"-21"0"-16,1 0 15,-1 0-15,0 0 0,0 0 16,0 0-16,0 0 0,1-21 0,-1 21 16,0-21-16,0-1 0,0 1 0,0 0 15,-21 0-15,0 0 16,0 0-16,0-1 0,0 1 16,-21 21-16,0 0 0,0 0 15,0 0-15,-22 0 0,22 21 0,-21 1 16,21 20-16,-22-21 0,22 21 15,-21-20-15,21 20 0,0 0 16,-1-21-16,1 22 0,21-22 0,0 0 16,0 0-16,0 0 0,21 1 0,1-1 15,-1-21-15,0 0 0,0 21 16,21-21-16,-20 0 0,20 0 0,-21 0 16,0 0-16,22 0 0,-22-21 0,0 21 15,0-21-15,0-1 0</inkml:trace>
  <inkml:trace contextRef="#ctx0" brushRef="#br0" timeOffset="-102500.04">6540 6477 0,'-21'0'0,"0"0"0,0 0 16,0 0-16,21-21 16,-21 21-16,-1-21 0,1 0 15,21-1-15,0 1 16,0 0-16,0 0 16,0 0-16,0 0 0,21-1 15,1 22-15,-1-21 0,0 0 0,0 21 16,0-21-16,0 21 0,1-21 0,-1 21 15,21 0-15,-21 0 0,0 0 16,22 21-16,-22 0 0,0 0 16,0 0-16,0 1 0,1 20 0,-1-21 15,-21 21-15,0 1 0,0-1 16,0 22-16,0-22 0,0 0 0,-21 1 16,-1-1-16,-20 0 0,21 1 0,-21-1 15,20-21-15,-20 21 0,0-20 16,21-1-16,-22 0 0,1 0 0,0 0 15,20 0-15,-20 1 0,21-22 16,-21 0-16,20 0 0,1 0 0,-21 0 16,21 0-16,0 0 0,-1-22 0,1 1 15,21 0-15,-21 0 16,21-21-16,0 20 0,0 1 16,0 0-16,0-21 0,0 21 0,0-1 15,21 1-15,0 0 0,1 0 0,-22 0 16,21 21-16,0 0 0,0 0 15,21 0-15,-20 0 0,-1 0 0,0 0 16,0 21-16,21 0 0,-20 0 0,-1 0 16,0 1-16,0-1 0,0 0 15,0 0-15,1 0 0,-1 0 0,-21 1 16,0-1-16,0 0 0,21-21 0,-21 21 16,21-21-1,-21 21-15,21-21 0,0 0 16,1 0-16,-1 0 0</inkml:trace>
  <inkml:trace contextRef="#ctx0" brushRef="#br0" timeOffset="-102400.1">7133 6900 0,'0'-21'0,"0"42"0</inkml:trace>
  <inkml:trace contextRef="#ctx0" brushRef="#br0" timeOffset="-102340.14">7175 6900 0,'22'0'15,"-22"-21"1,21 21-16</inkml:trace>
  <inkml:trace contextRef="#ctx0" brushRef="#br0" timeOffset="-100931.15">8953 6795 0,'0'-22'16,"0"1"-1,22 0-15,-1 0 16,0 0-16,-21 0 0,0-1 0,21 1 16,-21 0-16,0-21 0,0 21 0,0-1 15,0-20-15,0 21 0,-21-21 16,0 20-16,-22 1 0,22 0 0,-21 0 16,21 21-16,-22 0 0,22 0 15,-21 0-15,21 0 0,-22 0 0,22 21 16,0 0-16,0 0 0,-21 1 0,20 20 15,1 0-15,0 1 16,21 20-16,-21-21 0,21 1 0,-21 63 16,21-85-16,0 21 0,0 0 15,0-20-15,21-1 0,0 0 16,0 0-16,0-21 0,1 0 0,-1 0 16,21 0-16,-21 0 0,22 0 0,-1 0 15,0-21-15,-21 0 0,22 0 16,-1-22-16,0 22 0,1-21 0,-1-1 15,-21 1-15,22 0 0,-22-1 16,21-20-16,-21 21 0,0-22 0,1 1 16,-22-1-16,0 22 0,0-22 15,0 1-15,0 20 0,0 1 0,0 0 16,0-1-16,0 1 0,0 21 16,0 0-16,0 0 0,0 42 31,0 0-31,0 21 0,0 1 0,0-1 15,0 0-15,0 22 0,0-1 0,0 1 16,0-1-16,0 1 0,0-1 16,0 1-16,0-1 0,0 1 0,0-22 15,0 0-15,0 1 0,0-1 0,0-21 16,21 0-16,0 1 0,-21-1 16,21-21-16,0 0 0,0 0 0,1 0 15,-1 0-15,0 0 0,0-21 16,0-1-16,0 1 0,1 0 0,-1 0 15,0 0-15,0-22 0,0 22 16,0-21-16,1 0 0,-1 20 0,-21-20 16,0 21-16,21-21 0,-21 20 0,0 1 15,21 21-15,-21-21 16,0 42 0,0 0-16,0 1 0,-21-1 0,21 0 15,-21 21-15,21-21 0,-21 1 16,21 20-16,0-21 0,0 0 0,0 0 15,0 1-15,0-1 0,0 0 0,0 0 16,0 0-16,21-21 16,0 0-16,0 0 0,0 0 15,22 0-15,-22 0 0,21 0 0,-21-21 16,22 0-16,-1 0 0,0 0 0,-21-1 16,22 1-16,-1 0 0,-21-21 15,22 21-15,-22-1 0,0 1 16,0-21-16,-21 21 0,0 0 0,0-1 15,0 1-15,0 0 0,-21 42 47,0 0-47,21 1 0,-21 20 0,21-21 16,0 21-16,0 1 0,0-1 16,0 0-16,0 1 0,-22-1 0,22 0 15,0 22-15,0-22 0,0 22 16,0-22-16,0 22 0,0-1 0,0-21 15,22 22-15,-22-22 0,0 22 0,21-22 16,-21 0-16,21 1 0,-21-1 0,0-21 16,0 22-16,0-22 0,0 0 15,0 0-15,-21 0 0,0-21 0,-1 0 16,1 0-16,-21 0 0,0 0 0,-1 0 16,1 0-16,0 0 0,-1-21 0,1 0 15,0 21-15,-1-21 0,1 0 16,21-1-16,0 1 0,-1 0 15,1 21-15,0-21 0,21 0 0,0 0 16,0-1-16,0 1 16,21 0-16,0 0 0,1 0 0,20-22 15,-21 22-15,21 0 0,1-21 0,-1 21 16</inkml:trace>
  <inkml:trace contextRef="#ctx0" brushRef="#br0" timeOffset="-98597.14">10541 6646 0,'0'0'0,"0"-21"31,-21 21-15,21 21-16,0 1 15,0-1-15,0 0 0,0 0 16,0 21-16,0-20 0,0 20 0,0-21 15,0 21-15,0-20 0,0 20 0,0-21 16,0 0-16,0 0 0,0 1 16,0-1-16,0 0 15,0-42 17,0 0-32,0-1 15,0 1-15,0-21 0,0 21 0,0 0 16,0-22-16,0 22 0,21-21 0,0 21 15,0-22-15,-21 22 0,21-21 16,1 21-16,-1-1 0,0 1 0,0 21 16,0-21-16,0 21 0,22 0 0,-22 0 15,0 0-15,0 0 0,22 21 0,-22 0 16,0 1-16,21-1 16,-21 21-16,1-21 0,-1 0 0,-21 22 15,21-22-15,0 0 0,0 21 0,-21-20 16,21-1-16,-21 0 0,22 0 15,-1-21-15,-21 21 0,21-21 16,0 0-16,0 0 0,0 0 16,1-21-1,-22 0-15,21 21 0,0-21 0,-21 0 16,21-22-16,0 22 0,0-21 0,1 21 16,-1-22-16,21 1 0,-21 0 0,0-1 15,1 22-15,20-21 0,-21 21 16,0-1-16,22 1 0,-22 21 15,0 0-15,0 0 0,0 0 0,0 0 16,1 0-16,-22 21 0,21 1 16,-21-1-16,0 21 0,0-21 0,0 0 15,0 1-15,0 20 0,0-21 0,0 0 16,0 0-16,0 1 16,0-1-16,0-42 31,0-1-16,0 1-15,0 0 0,0 0 16,0 0-16,0 0 0,0-1 0,-21-20 16,21 21-16,-22 0 15,1 0-15,0-22 0,0 22 0,0 0 16,0 21-16,-22 0 0,22 0 16,0 0-16,0 0 0,0 21 15,-1 0-15,1 0 0,0 1 0,0-1 16,0 21-16,0-21 0,-1 22 15,22-1-15,0-21 0,-21 21 0,21-20 16,0 20-16,0-21 0,0 0 0,0 0 16,0 1-16,21-1 0,1 0 0,-1 0 15,0-21-15,0 0 0,0 0 0,0 0 16,22 0-16,-22 0 0,0 0 16,21 0-16,-20-21 0,-1 0 0,0 21 15,0-21-15,21-1 0,-42-20 16,22 21-16,-1 0 0,0-22 15,-21 22-15,0-21 0,0 0 0,21 20 16,-21-20-16,0 21 0,0 0 0,0 0 16,0 42-1,-21 21 1,21-21-16,0 0 0,0 1 16,0 20-16,0-21 0,0 21 0,0-20 15,0-1-15,0 21 0,0-21 16,0 0-16,0 1 0,21-1 15,0-21-15,-21 21 0,43-21 0,-22 0 0,0 0 16,0 0-16,21 0 16,-20 0-16,-1 0 0,21 0 0,-21-21 15,0 0-15,22-1 0,-22 1 0,0 0 16,0 0-16,-21 0 0,21 0 0,-21-22 16,22 22-16,-22-21 0,0 21 15,0-22-15,0 22 0,0 0 0,0 0 16,0 42-1,-22 0 1,22 0-16,-21 0 0,21 1 0,-21-1 16,21 0-16,0 21 0,0-21 15,-21 1-15,21 20 0,-21-21 16,21 0-16,-21 0 0,21 1 0,0-1 16,0 0-16,21-42 46,-21 0-46,21-1 0,0 1 16,-21 0-16,21 0 0,0-21 16,1 20-16,-22-20 0,21 0 0,0 21 15,0-22-15,0 22 0,0 0 0,1 0 16,-22 0-16,21 21 0,0 0 16,-21 21-1,0 0-15,0 0 0,21 0 0,-21 22 16,0-22-16,0 0 0,0 21 15,0-21-15,0 1 0,0 20 16,21-21-16,-21 0 0,0 0 0,21-21 16,1 22-16,-22-1 0,21-21 0,0 0 15,0 0-15,0 0 0,0 0 16,1 0-16,-1-21 0,0-1 16,0 22-16,0-21 0,0 0 15,1 0-15,-1-21 0,21-1 0,-42 1 16,0 0-16,21 20 15,-21 1-15,21-21 0,-21 21 0,0 0 16,0-1-16,0 44 31,0-1-31,0 21 16,-21-21-16,21 0 0,0 22 0,0-22 16,0 21-16,0-21 0,0 1 0,0-1 15,0 0-15,0 0 0,0 0 16,21 0-16,1 1 0,-1-22 0,0 0 15,0 21-15,0-21 0,0 0 0,1 0 16,20 0-16,-21 0 0,21-21 16,-20 21-16,-1-22 0,0 1 15,0 21-15,0-21 0,0-21 0,1 21 16,-1-1-16,-21-20 0,0 21 16,21 0-16,-21-22 0,21 22 0,-21 0 15,0 0-15,0 0 0,0 42 31,0 0-31,0 0 16,0 0-16,0 1 0,0 20 0,0-21 16,0 0-16,0 22 0,0-22 0,0 0 15,0 0-15,0 0 0,21 0 16,0-21-16,1 22 0,-1-22 16,0 0-16,0 0 0,21 0 0,-20 0 15,-1 0-15,0 0 0,0 0 16,0 0-16,0 0 0,1-22 0,-1 1 15,0 0-15,0 0 0,-21-21 0,21 20 16,0-20-16,-21 21 0,0-21 16,22-1-16,-1 1 0,0 21 0,-21-22 15,0 22-15,21 0 0,0 0 0,-21 0 16,21 21-16,-21 21 16,0 0-1,0 0-15,0 0 0,0 1 16,0-1-16,0 0 15,0 0-15,22-21 32,-22-21-32,21 21 15,-21-21-15,0 0 0,0-1 16,0 1-16,0 0 0,0 0 16,0 0-16,0 0 0,-21 21 15,-1 0-15,1 0 16,0 0-16,0 0 0,0 0 15,21 42-15,-21-21 0,-1 0 16,1 22-16,0-1 0,21-21 16,0 21-16,-21 1 0,21-22 0,0 21 0,0-21 15,0 22-15,0-22 0,0 0 16,21 0-16,0 0 0,22 1 16,-22-22-16,0 0 0,0 0 15,0 0-15,22 0 0,-22 0 0,21-22 16,-21 22-16,22-21 0,-22 0 15,0 0-15,21 0 0,-21 0 0,1-1 16,-1 1-16</inkml:trace>
  <inkml:trace contextRef="#ctx0" brushRef="#br0" timeOffset="-98408.24">13525 6181 0,'0'0'0,"-21"0"0,0 0 0,42 0 31,0 0-15,1 0-16,-1 0 16,0 0-16</inkml:trace>
  <inkml:trace contextRef="#ctx0" brushRef="#br0" timeOffset="-97839.75">15155 6350 0,'21'-21'15,"-21"0"1,0 0-16,0-1 0,0 1 16,0 0-16,-21 0 15,0 21 1,0 0-16,0 0 0,0 0 0,-1 0 15,1 21-15,0 0 0,0 0 0,-21 1 16,20-1-16,1 21 0,0 22 16,0-22-16,0 0 0,0 22 0,21-22 15,0 0-15,0 1 0,0-1 0,0 0 16,0 1-16,0-22 0,21 21 16,21-21-16,-21 1 0,22-22 0,-1 21 15,0-21-15,1 0 0,-1 0 0,21 0 16,-20-21-16,20 21 0,1-22 15,-22 1-15,22 0 0,-22-21 16,0-1-16,1 1 0,-1 0 0,0-1 16</inkml:trace>
  <inkml:trace contextRef="#ctx0" brushRef="#br0" timeOffset="-94856.79">15748 6117 0,'-21'-21'0,"42"42"0,-42-63 0,21 21 15,-21 21-15,-1 0 16,22 21-16,0 0 0,0 21 15,0-20-15,0 20 0,0 0 16,0 1-16,0-1 0,0 21 0,0-20 16,-21-1-16,21 0 0,0 22 15,0-22-15,0-21 0,-21 22 16,21-22-16,0 21 0,0-21 0,0 1 16,0-1-16,0-42 31,0-1-31,0 1 0,0 0 15,0 0-15,0 0 0,0-22 0,0 22 16,21-21-16,0 0 0,1-1 16,-22 22-16,21-21 0,21 21 0,-21-1 15,0 1-15,22 0 0,-22 21 16,0 0-16,0 0 0,22 0 0,-22 21 16,0 0-16,-21 1 0,21-1 15,-21 21-15,0 0 0,0 1 0,0-22 16,0 21-16,0 1 0,0-22 15,0 21-15,0-21 0,0 0 0,0 1 16,0-1-16,0 0 0,21-21 0,0 0 16,1 0-16,-1 0 15,0 0-15,0 0 0,0 0 0,0-21 16,1 0-16,-1-1 0,-21 1 0,21 0 16,0-21-16,0 21 0,0-22 15,1 1-15,-1 0 0,21-1 0,-21 1 16,0 0-16,22 20 0,-22-20 15,21 21-15,-21 0 0,22 21 0,-22 0 16,21 0-16,-21 0 0,22 0 16,-22 21-16,0 0 0,0 0 0,0 0 15,-21 22-15,0-22 0,0 21 0,0-21 16,0 1-16,0 20 0,0-21 16,0 0-16,0 0 0,0 1 0,0-1 15,0 0-15,22-21 16,-22-21-1,0 0-15,0-1 16,0 1-16,0 0 0,0 0 16,0-21-16,0 20 15,0 1-15,0-21 0,-22 21 0,1-22 16,21 22-16,-21 0 0,0 0 0,0 0 16,0 21-16,-22 0 0,22 0 15,0 0-15,0 0 0,-22 0 0,1 0 16,21 21-16,-21 0 0,20 0 0,-20 22 15,21-1-15,-21-21 0,20 21 16,1 1-16,0-1 0,21-21 16,0 22-16,0-1 0,0-21 0,0 21 0,0-20 15,21-1-15,0 0 0,1-21 16,20 21-16,-21-21 0,21 0 0,-20 0 16,20 0-16,0 0 0,1 0 0,-22-21 15,21 21-15,0-21 16,-20 0-16,20-1 0,-21 1 0,0 0 15,0 0-15,1-21 0,-1 20 0,-21-20 16,0 0-16,21 21 0,-21-22 16,0 1-16,0 21 0,0 0 0,0-1 15,0 44 17,0 20-32,-21-21 0,21 21 0,0-20 15,0 20-15,0 0 0,0-21 0,0 22 16,0-22-16,0 0 15,0 0-15,21 0 0,-21 1 0,21-1 16,21-21-16,-20 0 0,20 0 0,-21 0 16,21 0-16,1 0 0,-1 0 15,-21 0-15,22 0 0,-1-21 0,-21-1 16,21 1-16,-20 0 0,-1-21 0,0 21 16,0-22-16,-21 22 0,21-21 15,-21-1-15,0 22 0,0-21 0,0 21 16,0 0-16,0-1 0,0 44 31,-21-22-31,21 42 0,0-21 0,-21 0 16,21 0-16,-21 22 0,0-22 0,21 21 15,0-21-15,0 1 0,-22 20 16,22-21-16,-21 0 0,21 0 16,0 1-1,0-44 1,21 1-1,1 0-15,-1 0 0,-21 0 0,21 0 16,0-1-16,0-20 0,0 21 16,1-21-16,-1-1 0,21 22 0,-21-21 15,0 21-15,1-1 0,-1 1 16,0 0-16,0 21 16,-21 21-1,0 0-15,0 1 0,0-1 0,0 21 16,0-21-16,0 0 0,0 22 15,0-22-15,0 21 0,0-21 16,0 1-16,0 20 0,21-21 0,-21 0 16,21 0-16,1 1 0,-1-22 0,0 21 15,21-21-15,-21 21 0,22-21 16,-22 0-16,21 0 0,1 0 0,-22 0 16,21-21-16,-21 0 0,22 21 0,-1-22 15,-21 1-15,0 0 0,0 0 16,22-21-16,-22 20 0,0-20 15,-21 0-15,21-1 0,-21 1 0,21 21 16,-21-21-16,0 20 0,0 1 16,0 0-16,-21 0 0,0 21 0,0 0 15,0 0-15,0 0 0,-1 0 0,-20 0 16,21 21-16,0 0 0,0 22 16,-1-22-16,1 0 0,0 21 0,0 1 15,0-22-15,21 21 0,-21-21 0,21 0 16,0 1-16,0-1 0,0 0 15,0 0-15,0 0 0,21-21 0,0 0 16,0 0-16,0 0 16,0 0-16,1 0 0,-1 0 15,21-21-15,-21 21 0,0-21 0,1 0 16,-1 0-16,0-1 0,0 1 0,0 0 16,-21 0-16,21 0 0,-21 0 15,22-1-15,-22 1 0,0 0 16,0 42 15,-22 0-31,22 1 16,-21-1-16,21 0 0,-21 21 0,0 1 15,21-22-15,-21 21 0,21 0 16,-21 1-16,21-1 0,0 22 16,0-22-16,0 0 0,0 22 0,0-1 0,0-20 15,0 20-15,0 1 0,0-22 16,0 21-16,0-20 0,0 20 15,21-20-15,-21-1 0,0 0 0,0 1 16,0-1-16,0 0 0,0 1 0,0-22 16,-21 0-16,-1 0 0,1 0 0,-21 0 15,21-21-15,-22 0 0,22 0 16,-21 0-16,21 0 0,0 0 0,-1-21 16,1 0-16,0 0 0,21-21 0,0 20 15,0-20-15,0 0 0,0-1 0,21 1 16,0 0-16,1-22 0,20 1 15,-21 20-15,64-84 0,-43 64 16,0-1-16,22 22 16,-22-21-16,1-1 0,20 1 0,-21-1 15,22 22-15,-22-22 0,1 1 0,41-43 16,-41 42-16,-22 22 16,0-21-16,-21 41 0,0 1 15,0 0-15,0 0 0,-21 21 0,0 0 16,-1 0-16,1 0 0,0 0 0,0 0 15,0 21-15,-22-21 0,22 21 16,0 0-16,21 22 0,0-22 0,-21 0 16,21 0-16,0 22 0,0-22 0,0 0 15,0 21-15,21-21 0,0 1 16,0-1-16,1 0 0,-1 0 16,21 0-16,0 0 0,1-21 0,-1 0 15,0 0-15,-20 0 0,20 0 16,0 0-16,1 0 0,-1 0 0,-21 0 15,0-21-15,22 0 0,-22 0 0,0 0 16,0 0-16,0-1 0,-21-20 16,0 21-16,0 0 0,0-22 0,0 22 15,0 0-15,0 0 0,0 0 16,0 42 0,0 0-1,0 21-15,0-20 0,0-1 16,-21 0-16,21 21 0,0-21 0,0 1 15,0-1-15,0 21 0,0-21 16,0 0-16,0 1 0,21-22 16,0 0-16,1 0 15,-1 0-15,0 0 16,0-22-16,0 1 16,-21 0-16,21 0 0,1 0 15,-22-22-15,21 22 0,0-21 0,-21 21 16,21-22-16,0 22 0,-21 0 15,21 0-15,-21 0 0,22 21 0,-22 21 32,0 0-17,0 0-15,0 0 0,0 1 0,0-1 16,0 0-16,0 21 0,21-21 16,-21 1-16,0-1 0,21 0 0,0 0 15,0-21-15,0 21 0,1 0 0,-1 1 16,21-22-16,-21 0 0,22 21 15,-22-21-15,21 0 0,0 0 0,1 0 16,-22 0-16,21 0 0,-21-21 16,1-1-16,-1 22 0,0-21 15,0 0-15,0-21 0,0-22 16,1-20-16,-22 41 0,0 22 16,0-21-16,0-1 0,0 22 15,0 0-15,0 0 0,-22 0 0,1 21 16,0 0-16,0 0 0,-21 0 0,20 0 15,1 0-15,0 21 0,0 0 16,0 0-16,0 0 0,-1 43 16,1-43-16,21 43 15,0-43-15,0 0 0,0 21 16,21-21-16,1 1 0,-1-1 0,-21 0 16,21 0-16,0 21 0,-21-20 15,0-1-15,21 21 0,-21-21 16,21 22-16,-21-22 0,0 21 0,0 0 15,0 1-15,0 20 0,0-20 0,0-1 16,-21 21-16,0 1 0,-21-22 16,21 22-16,-1-22 0,-20 22 0,21-22 15,0 0-15,-22 1 0,1 20 16,42-42-16,-21 22 0,21-22 16,0-42 15,0-1-31,0 1 0,21-21 15,-21 21-15,0-22 0,21 22 16</inkml:trace>
  <inkml:trace contextRef="#ctx0" brushRef="#br0" timeOffset="-94647.92">19283 6138 0,'0'0'0,"-21"0"0,42 0 47,0 0-31,0 0-16,0 0 15</inkml:trace>
  <inkml:trace contextRef="#ctx0" brushRef="#br0" timeOffset="-93923.33">20743 6202 0,'0'21'16,"0"0"-16,0 0 31,21-21-15,22 0-16,-22 0 0,0 0 15,21 0-15,-20-21 0,20 21 16,0-21-16,-21 21 0,22-21 0,-22 0 16,21 21-16,-42-21 0,21-1 0,-21 1 15,0 0-15,0 0 0,-21 0 16,0 0-16,-21 21 0,21 0 15,-22 0-15,-20 0 0,20 0 16,1 0-16,-21 21 0,20 0 16,-20 0-16,20 0 0,22 0 0,-21 1 15,21-1-15,0 21 0,21-21 16,0 0-16,0 1 0,0-1 0,21 0 16,0 0-16,0 0 0,21 0 0,-20 1 15,20-22-15,0 0 0,-21 0 16,22 0-16,-1 0 0,-21 0 0,22 0 15,-22 0-15,0 0 16,-42 0 0,0 0-16,-1 0 0,1 0 15,-21 21-15,21 0 0,-22-21 0,1 21 16,21 0-16,0 0 0,-22 1 16,22 20-16,0-21 0,21 21 15,0-20-15,0-1 0,0 21 0,0-21 16,0 0-16,0 1 0,21-1 15,22-21-15,-22 0 0,21 0 16,-21 0-16,22 0 0,-1 0 0,0 0 16,1 0-16,-1-21 0,0 21 15,1-22-15,-1 1 0,0-21 0,1 21 16,-1-22-16</inkml:trace>
  <inkml:trace contextRef="#ctx0" brushRef="#br0" timeOffset="-93688.46">21526 5990 0,'0'0'0,"0"-42"0,0 0 16,0 20-16,0 1 0,0 0 0,0 42 31,-21 0-31,21 1 0,-21 20 16,21 0-16,0 1 0,-21-1 0,21 0 16,0 22-16,0-22 0,-21 22 0,0-22 15,21 21-15,-22-20 0,22 20 16,0-20-16,-21-1 0,21 0 0,0-21 15,0 22-15,0-22 0,0 0 0,0 0 16,21-21 0,1 0-16,-1-21 15,0 0-15,0 21 0</inkml:trace>
  <inkml:trace contextRef="#ctx0" brushRef="#br0" timeOffset="-93343.66">21590 6519 0,'21'0'32,"0"0"-32,0 0 0,1 0 15,-1 0-15,0 0 0,0 0 0,0 0 16,22 0-16,-22-21 0,0 21 16,0-21-16,0 0 0,0 21 15,1-21-15,-22 0 0,21-1 0,-21 1 16,0 0-16,0 0 0,-21 21 15,-1 0-15,1 0 16,0 0-16,-21 0 0,21 0 0,-1 21 16,-20 0-16,21 0 0,0 1 0,0-1 15,-1 21-15,1-21 0,21 0 16,0 22-16,0-22 0,0 0 0,0 0 16,0 0-16,21 1 0,1-1 0,-1-21 15,0 0-15,21 21 0,-21-21 16,22 0-16,-1 0 0,0 0 15,1 0-15,-1 0 0,0-21 0,-20 0 16,20-1-16,0 22 0</inkml:trace>
  <inkml:trace contextRef="#ctx0" brushRef="#br0" timeOffset="-92693.03">22352 6371 0,'0'-21'0,"0"42"0,0-63 16,0 21-16,-21 21 15,0 0-15,-1 0 16,22 21-16,0 0 0,-21 21 15,0-20-15,21-1 0,-21 21 0,21 0 16,0-20-16,0 20 0,0-21 0,-21 0 16,21 22-16,0-22 15,0 0-15,0 0 0,0 0 16,0 0-16,0-42 31,0 0-15,0 0-16,0 0 0,0 0 0,21-1 15,-21-20-15,0 21 0,21-21 16,0-1-16,0 1 0,1 0 0,-1 20 16,0-20-16,21 21 0,-21 0 15,1 21-15,20-21 0,-21 21 0,0 0 16,0 0-16,1 0 0,-1 0 0,-21 21 16,21 0-16,-21 21 0,21-21 15,-21 1-15,0 20 0,0 0 16,0-21-16,0 22 0,0-22 0,0 21 15,0-21-15,0 1 0,0-1 16,0 0-16,0 0 0,0 0 16,0-42-1,0 0 1,0 0-16,0 0 0,0-1 16,0 1-16,0-21 0,21 0 0,0 20 15,1-20-15,-1 0 0,0-1 16,21 1-16,-21 21 0,22 0 15,-22 0-15,0-1 0,21 1 0,-20 21 16,-1 0-16,0 0 0,0 0 16,0 21-16,0-21 0,-21 22 0,22 20 15,-22-21-15,0 21 0,0-20 0,0 20 16,0-21-16,0 21 0,0-20 16,0-1-16,0 0 0,0 21 0,0-21 15,-22 1-15,22-1 0,-21-21 16,21-21 15,0-1-15,0 1-16,0 0 0,21 21 15,1-21-15</inkml:trace>
  <inkml:trace contextRef="#ctx0" brushRef="#br0" timeOffset="-92351.23">23262 6541 0,'0'21'0,"0"-42"0,21 42 15,-21 0-15,21-21 16,1 0-16,-1 0 0,0 0 16,0 0-16,0 0 0,0 0 0,1-21 15,-1 0-15,0 21 0,-21-22 0,21 22 16,0-21-16,-21 0 0,21 0 16,-21-21-16,0 20 0,0 1 15,0 0-15,0 0 0,0 0 0,-21 21 16,0 0-16,0 0 15,0 0-15,0 0 0,-1 0 0,1 21 16,-21 21-16,21-21 0,0 22 0,-1-22 16,22 21-16,0 1 0,-21-22 15,21 21-15,0-21 0,0 0 0,0 1 16,0-1-16,0 0 0,21 0 0,1 0 16,-1-21-16,0 0 0,0 21 15,0-21-15,22 0 0,-22 0 0,21 0 16,0 0-16,-20 0 0,20-21 0,-21 0 15,21 0-15,-20 0 16,20 0-16</inkml:trace>
  <inkml:trace contextRef="#ctx0" brushRef="#br0" timeOffset="-91927.47">23897 6371 0,'0'-21'0,"0"42"0,0-63 0,0 21 0,-21 21 16,21 21-1,-21 0-15,21 0 0,-21 0 16,21 22-16,0-22 0,0 21 0,-22 1 15,22-22-15,-21 21 0,21-21 16,0 0-16,0 1 0,0-1 0,-21 0 16,21 0-16,0 0 0,-21 0 15,21-42 32,0 0-47,0 0 0,0-21 16,21 20-16,0 1 0,0-21 15,1 21-15,-1-22 0,21 1 0,-21 0 16,22-1-16,-1 22 0,-21-21 16,21 21-16,1 0 0,-1-1 0,-21 22 15,0 0-15,22 0 0,-22 0 0,-21 22 16,0-1-16,0 0 16,0 21-16,0 1 0,0-1 0,0-21 0,-21 21 15,0 1-15,21-22 0,-22 21 0,1-21 16,0 1-16,0 20 15,21-21-15,0 0 0,-21 0 16,42-21 15,-21-21-31,21 21 0,0-21 16,0 0-16</inkml:trace>
  <inkml:trace contextRef="#ctx0" brushRef="#br0" timeOffset="-91667.63">24701 6054 0,'0'0'0,"-21"-43"31,0 43-31,0 22 0,21 20 16,-21-21-16,0 21 0,21-20 16,-22 20-16,1 21 0,0-20 0,0-1 15,21 22-15,-21-22 0,21 0 0,-21 1 16,21-1-16,0 0 0,0 1 15,0-22-15,0 21 0,0-21 0,0 0 16,0 1-16,0-1 0,21-21 16,0 0-1,0 0-15,0 0 0,0-21 16,1-1-16,-1 22 0,0-21 0,0 0 16</inkml:trace>
  <inkml:trace contextRef="#ctx0" brushRef="#br0" timeOffset="-91451.74">24447 6287 0,'0'0'16,"-21"0"-16,-21 0 0,21-22 0,42 22 31,0 0-31,0 0 16,22 0-16,-22 0 0,21 0 15,0 0-15,-20 0 0,20 0 0,0 0 16,-21 0-16,22 0 0,-22 0 15,0 0-15,0 0 0,0 0 0,-42 0 32,0 0-32</inkml:trace>
  <inkml:trace contextRef="#ctx0" brushRef="#br0" timeOffset="-87171.81">4720 8297 0,'0'-21'94,"0"0"-94,21 21 0,-21-21 15,21 0-15,1 0 0,-1-1 16,-21 1-16,21 0 0,0 0 0,-21 0 15,21 0-15,-21-1 0,0 1 0,0 0 16,0 0-16,-21 0 0,-21 0 16,21 21-16,-22 0 0,22 0 0,-21 0 15,-1 0-15,1 0 0,0 21 0,-1 0 16,1 0-16,0 0 0,-1 0 16,22 1-16,0 20 0,0-21 0,21 21 15,0-20-15,0-1 16,0 21-16,0-21 0,0 0 0,21 1 15,0-1-15,22 21 0,-22-21 0,21 0 16,-21 1-16,22-1 0,-1 0 16,0 0-16,1 21 0,-22-20 0,21-1 15,-21 21-15,0-21 0,-21 0 0,0 22 16,0-22-16,0 0 0,-21 21 16,0-20-16,-21-1 0,-1 0 0,1 0 15,-21 0-15,20 0 0,-20-21 0,20 0 16,-20 0-16,21 0 0,-1 0 15,1 0-15,0-21 0,20 21 0,-20-21 16,21 0-16,0-21 0,0 20 16,-1-20-16,22 21 0,0-21 15,-21 20-15,21 1 0,0-21 0,0 21 16,0 0-16,0-1 16,21 22-16,1 0 0,-1 0 15,0 0-15,0 22 0,0-1 0,0-21 16,22 42-16,-22-21 0,0 0 15,0 22-15,0-22 0,1 21 0,-1 1 16,0-22-16,0 21 0,0 0 16,0-20-16,1 20 0,-1-21 0,21 0 15,-21-21-15,0 21 0,1-21 16,-1 0-16,21 0 0,-21 0 0,0 0 16,22 0-16,-22-21 0,0 0 15,0 0-15,22 0 0,-22 0 0,0-1 16,0-20-16,21 21 0,-20-21 0,-1-1 15,0 1-15,0 0 0,0-1 16,0 1-16,1 21 0,-1-22 0,0 22 16,0 0-16,0 0 0,0 21 0,1 0 15,-1 0 1,-21 21-16,21 0 16,-21 0-16,0 1 0,0-1 15,21 0-15,-21 0 0,0 0 16,0 0-16,21-21 15,0 0 1,-21-21 0,0 0-16,0 0 15,0 0-15,0 0 0,0-1 0,0 1 16,0 0-16,0 0 0,0 0 0,0 0 16,0-1-16,-21 1 15,0 21-15,0 0 0,0 0 16,0 0-1,21 21-15,-22-21 0,1 22 16,21-1-16,0 21 0,-21-21 0,0 0 16,0 22-16,21-1 0,0-21 0,-21 22 15,21-1-15,0 0 0,0 1 16,0-1-16,0-21 0,0 21 0,0-20 16,21 20-16,0-21 0,0 0 0,0 0 15,0-21-15,22 0 0,-22 0 16,0 0-16,21 0 0,1 0 0,-1 0 15,0-21-15,1 0 0,20 0 0,-20 0 16,-1-22-16,0 22 0,22-21 16,-43 0-16,21 20 0,1-20 15,-22 0-15,0-1 0,0 22 0,-21-21 16,0 0-16,0 20 0,0 1 16,0 0-16,0 0 0,-21 21 15,0 0-15,0 0 16,-1 0-16,1 0 0,21 21 15,-21 0-15,21 0 0,-21 1 0,21 20 16,-21-21-16,21 21 0,0-20 0,0 20 16,0-21-16,0 21 0,0-20 0,0 20 15,0-21-15,21 0 0,0 0 16,0 1-16,0-22 0,1 0 0,-1 0 16,21 0-16,0 0 0,1 0 15,-1 0-15,0-22 0,1 1 16,-1 0-16,0 0 0,-20 0 0,20 0 15,0-22-15,-21 22 0,1 0 0,-1-21 16,0-1-16,-21 22 0,21-21 16,-21 21-16,0-1 0,0 1 0,0 0 15,0 0-15,0 0 0,0 42 32,0 0-32,0 0 0,0 0 15,0 1-15,0-1 0,0 21 0,-21-21 16,21 22-16,0-1 0,-21-21 0,21 21 15,0-20-15,0-1 16,0 0-16,0 0 0,0 0 0,0 0 16,0-42 15,0 0-31,21 0 0,0 0 0,-21 0 16,21-22-16,0 22 0,1-21 0,-22 21 15,21-22-15,0 1 0,0 21 0,0-22 16,0 22-16,22-21 0,-22 42 15,0-21-15,21 0 0,-20 21 0,-1 0 16,0 0-16,21 0 0,-21 0 0,1 21 16,-1 0-16,0 0 15,-21 0-15,21 0 0,0 1 0,-21-1 16,21 0-16,1 21 0,-22-21 0,21 1 16,0 20-16,0-21 0,0 0 0,0-21 15,1 21-15,-22 1 0,21-22 16,0 0-16,0 0 0,0 0 15,0 0-15,-21-22 0,0 1 16,22 0-16,-1 0 0,-21 0 16,21 0-16,-21-1 0,21-20 0,0 21 15,-21-21-15,21 20 0,1-20 0,-22 21 16,21-21-16,0 20 0,0 1 16,0 0-16,0 0 0,1 21 15,-1 0-15,0 0 0,0 0 16,-21 21-16,21 0 15,-21 0-15,0 1 0,0-1 16,0 0-16,0 0 0,0 0 0,0 0 16,0 1-16,21-22 15,-21 21-15,0-42 32,0-1-17,0 1-15,0 0 0,0 0 16,0 0-16,-21 0 15,21-1-15,-21 1 0,0 0 16,21 0-16,-21 21 0,0-21 0,-1 21 16,1 0-16,0 0 15,0 0-15,0 0 0,0 21 16,-1 0-16,1 0 0,0 22 0,0-22 16,0 21-16,21 0 0,-21 1 0,-1-1 15,1-21-15,21 22 0,0-1 16,0 0-16,0-21 0,0 22 0,21-22 15,1 0-15,-1 0 0,0-21 0,0 0 16,21 0-16,-20 0 0,20 0 16,-21 0-16,21 0 0,-20-21 15,20 21-15,-21-21 0,0 0 0,0 0 0,1-22 16,-1 22-16,0 0 0,0-21 16,-21 20-16,0-20 0,21 0 15,-21 21-15,21-22 0,-21 22 0,0 0 16,0 0-16,0 0 0,0-1 0,0 1 15,0 0 1,0 42 0,0 0-16,0 1 15,0 20-15,0-21 0,0 0 0,0 0 16,0 22-16,-21-22 0,21 0 16,0 21-16,0-20 0,0-1 15,0 0-15,0 0 0,0 0 0,0 0 16,21 1-16,1-22 0,-1 0 15,0 0-15,0 0 0,0 0 16,22 0-16,-22 0 0,0 0 0,21-22 16,-21 1-16,1 0 0,20 0 0,-21 0 15,0 0-15,0-1 16,1-20-16,20 0 0,-42-1 16,0 22-16,0 0 0,0 0 0,0 0 0,0 0 15,-21 21 1,0 0-16,21 21 15,0 0 1,0 0-16,0 0 16,0 0-16,0 1 0,0-1 15,0 0-15,0 0 0,21 0 0,-21 0 16,0 1-16,21-1 0,-21 0 0,0 0 16,21 0-16,0 0 15,0-21-15,-21 22 0,22-22 0,-1 0 16,0 0-16,0 0 0,0 0 0,0 0 15,1 0-15,-1 0 0,21-22 16,-21 22-16,0-21 0,1 0 16,-1 0-16,0 0 0,0 0 0,0-1 15,0 1-15,1 0 0,-1-21 0,-21 21 16,21-22-16,0 22 0,-21 0 16,21 0-16,-21 0 0,0-1 0,21 1 15,1 21-15,-22 21 31,0 1-31,0-1 0,0 0 16,0 0-16,0 0 0,0 0 0,0 22 16,0-22-16,0 0 0,0 0 0,0 0 15,0 1-15,0-1 0,0 0 16,0 0-16,21-21 16,0 0-16,0 0 0,0 0 0,0 0 15,1 0-15,-1 0 0,0 0 16,0 0-16,21-21 0,-20 0 0,-1 21 15,0-21-15,0-1 0,21 1 0,-20 0 16,-1 0-16,0-21 0,-21 20 16,21 1-16,0-21 0,0 21 15,-21 0-15,0-1 0,22 22 0,-22-21 0,0 0 16,21 21-16,-21 21 31,0 0-31,-21 1 16,21-1-16,-22 0 0,22 0 15,0 0-15,0 22 0,0-22 0,0 0 16,0 0-16,0 0 16,0 0-16,0 1 0,22-22 0,-1 21 15,0-21-15,0 0 0,0 0 0,0 0 16,22 0-16,-22 0 0,0 0 16,21 0-16,-20 0 0,-1-21 0,0-1 15,0 1-15,0 21 0,0-21 0,1 0 16,-22 0-16,0 0 0,21-22 0,-21 22 15,0-21-15,0 21 0,0-22 16,0 22-16,0-21 0,0 21 16,-21-22-16,-1 22 0,1 21 0,0-21 0,-21 0 15,21 21-15,-1 0 16,1 0-16,-21 0 0,21 0 0,0 21 16,-1 0-16,1 0 0,21 0 15,-21 1-15,21-1 0,0 21 0,0-21 16,0 0-16,0 1 0,0-1 15,21 0-15,0 0 0,-21 0 0,22 0 16,-1 1-16,0-1 0,0 0 0,0-21 16,0 21-16,1-21 0,-1 0 15,0 21-15,0-21 0,21 0 0,-20 0 16,20 0-16,0 0 0,1 0 16,-1-21-16,-21 21 0,21-21 0,1 0 15,-1 21-15,0-21 0,22-1 16,-22 1-16,1-21 0,41 0 15,-41-1-15,-1 1 0,-21 21 0,0-22 16,0 22-16,-21 0 0,0-21 16,0 21-16,-21-1 0,0 22 15,0-21-15,-21 21 0,-1 0 0,22 0 16,-21 21-16,21 1 0,-1-1 0,1 0 16,0 21-16,0-21 0,21 1 15,0-1-15,0 0 0,0 21 16,0-21-16,0 1 0,21-1 0,0 0 15,0-21-15,1 21 0,-1 0 16,0 0-16,0-21 0,0 22 0,0-1 16,1-21-16,-1 21 0,0 0 15,-21 0-15,0 0 16,0 1 0,0-1-16,-21 0 15,0-21-15,-1 0 0,1 21 0,0-21 16,0 0-16,0 0 0,0 0 15,-1 0-15,1 0 16,0 0 0,21-21-1,0 0 1,0 0-16,-21-1 0</inkml:trace>
  <inkml:trace contextRef="#ctx0" brushRef="#br0" timeOffset="-86751.92">8509 7916 0,'63'0'31,"-41"-21"-15,-22 0-1,0 0 1,-22 21-16,1 0 16,0 0-1,21 21 1,0 0-16,0 0 16,0 1-1</inkml:trace>
  <inkml:trace contextRef="#ctx0" brushRef="#br0" timeOffset="-77604.53">1524 10393 0,'-21'0'16,"21"-21"15,-21 21 94,-1 0-109,1 0-16,0 0 0,0-21 15,0 21-15,0-22 16,-1 1 0,22 0-1,0 0 1,0 0-16,22 0 16,-1-1-16,0 22 15,0-21-15,0 21 0,0 0 16,1 0-16,-1-21 0,0 21 15,0 0-15,0 0 16,0 0-16,1 0 0,-1 21 16,0 0-16,0-21 0,-21 22 15,21-1-15,0 0 0,-21 0 0,0 21 16,0-20-16,0 20 0,0 0 16,0 1-16,0-1 0,0 0 0,0 1 15,0-1-15,-21 0 0,0 1 16,0-1-16,0 0 0,-22-21 15,22 22-15,-21-22 0,21 21 16,0-21-16,-22 1 0,22-1 0,-21 0 16,21 0-16,-1 0 0,-20-21 15,21 0-15,0 21 0,-22-21 0,22 0 16,0 0-16,0 0 0,-21 0 16,20-21-16,1 0 0,0 0 15,0 0-15,0 0 0,21-1 16,-21 1-16,21 0 15,0 0-15,-22 0 0,22 0 0,0-1 16,0 1-16,0 0 0,0 0 16,22 0-16,-1 0 0,0 21 15,0-22-15,-21 1 0,42 21 0,-20 0 16,-1 0-16,0 0 0,0 0 16,21 0-16,-20 21 0,-1-21 0,21 22 15,-21-1-15,0 0 0,1 0 16,-1 0-16,0 0 0,0 1 0,-21 20 15,0-21-15,21 0 0,-21 0 16,21 1-16,-21-1 0,0 0 0,0 0 16,22 0-16,-22 0 15,0 1-15,21-22 16,-21 21-16,0-42 47,0-1-32,0 1-15</inkml:trace>
  <inkml:trace contextRef="#ctx0" brushRef="#br0" timeOffset="-77044.69">2032 10859 0,'0'21'0,"0"0"31,0 0 78,0 0-93,0 0-1,21-21 32,0-21-31,-21 0-16,0 0 16,0 42 62</inkml:trace>
  <inkml:trace contextRef="#ctx0" brushRef="#br0" timeOffset="-74916.69">3725 10181 0,'0'0'0,"0"-21"16,0 0-16,0 0 0,0 0 15,0-1-15,0 1 0,0 0 16,21 21 0,-21 21-16,0 0 0,0 1 15,0-1-15,0 21 0,0 0 16,0 22-16,0-22 0,0 43 0,-21-22 16,21 1-16,-21-1 0,0 1 15,21-1-15,-21 1 0,0-1 16,21 1-16,-22-1 0,1-20 0,0-1 15,21 0-15,0 1 0,0-1 16,-21-21-16,21 0 0,0 1 16,0-44-1,0-20 1,0 21-16,0 0 0,21-22 0,0 22 16</inkml:trace>
  <inkml:trace contextRef="#ctx0" brushRef="#br0" timeOffset="-74648.81">4043 10075 0,'21'0'0,"-21"64"16,0-43-1,0 21-15,0 1 0,0 20 0,0 1 16,0-1-16,0 1 0,0-1 15,0 1-15,0-1 0,0 1 0,0-22 16,0 22-16,0-22 0,0 0 0,-21 1 16,21-1-16,0 0 15,0-21-15,0 1 0,0-1 0,0 0 16,0 0-16,0-42 16,0 0-1</inkml:trace>
  <inkml:trace contextRef="#ctx0" brushRef="#br0" timeOffset="-74442.92">3556 11007 0,'-21'-21'0,"42"42"16,0-64 0,0 43-16,0-21 15,22 21-15,-22-21 0,21 21 0,1-21 16,-22 21-16,21-21 0,0 21 15,1 0-15,-22-21 0,21 21 0,-21 0 16,1 0-16,-1-22 0,0 22 0,0 0 16,0 0-16,0 0 15,1 0-15</inkml:trace>
  <inkml:trace contextRef="#ctx0" brushRef="#br0" timeOffset="-72807.93">4635 10986 0,'22'0'0,"-44"0"0,65 0 16,-22 0-16,0 0 15,0-22-15,0 22 16,-21-21-16,22 0 0,-1 0 0,0 0 16,-21 0-16,0-1 0,21 1 15,-21 0-15,0 0 0,0 0 0,0 0 16,0-1-16,0 1 0,-21 0 0,0 0 15,-22 0-15,22 21 0,-21 0 16,0 0-16,-1 0 0,1 21 0,0-21 16,-1 21-16,1 21 0,21-20 0,-22 20 15,1-21-15,21 21 16,0 1-16,0-1 0,-1 0 0,22 1 16,-21-1-16,21-21 0,0 22 15,0-1-15,0-21 0,21 21 0,1-20 16,-1-1-16,0 0 0,0-21 0,21 0 15,1 0-15,-22 0 0,21 0 16,1 0-16,-1-21 0,0 0 0,1-1 16,-1 1-16,0 0 0,1-21 0,-22 21 15,21-1-15,-21-20 16,0 21-16,1-21 0,-22 20 0,0 1 16,0-21-16,0 21 0,0-22 0,0 22 0,0 0 15,0 0-15,0 0 16,0 42-1,0 0-15,-22 0 0,22 0 16,0 1-16,0 20 0,0-21 16,0 21-16,0-20 0,0 20 0,0-21 15,22 21-15,-1-20 0,0-1 16,-21 21-16,21-42 0,21 21 0,-20 0 16,-1-21-16,21 0 0,-21 0 0,22 0 15,-22 0-15,21-21 16,0 0-16,-20 0 0,20 0 0,-21 0 15,21-1-15,-20 1 0,-1 0 0,0-21 16,0 21-16,0-1 0,0-20 16,-21 21-16,0-21 0,0 20 0,0-20 15,0 21-15,0 0 0,0 0 0,0-1 16,-21 22-16,0 0 16,0 22-1,21-1-15,0 0 0,-21 0 0,21 21 16,0-20-16,0 20 0,0-21 15,0 21-15,0-20 0,0-1 0,0 0 16,0 21-16,0-21 0,0 1 0,0-1 16,0 0-16,0 0 15,0-42 17,0 0-32,0 0 0,0-1 15,0 1-15,0 0 0,0 0 0,21 0 16,0 0-16,-21-22 0,21 22 0,0-21 15,1 21-15,-1-1 0,0-20 16,0 21-16,0 21 0,0-21 0,22 0 16,-22 21-16,0 0 0,0 0 15,0 0-15,1 21 0,20 0 0,-21 0 16,0 0-16,-21 0 0,21 1 16,1-1-16,-1 0 0,0 0 0,-21 21 15,21-20-15,0-1 0,0 0 16,1 0-16,-1 0 0,0-21 15,0 0-15,0 0 0,0 0 0,1 0 16,-1 0-16,0 0 16,0-21-16,-21 0 0,21 0 0,0 0 15,1-1-15,-1-20 0,0 21 16,0-21-16,0 20 0,0-20 0,1 0 16,-1 21-16,21-22 0,-21 1 15,22 21-15,-22 0 0,21-1 0,-21 1 0,22 21 16,-22 0-16,0 0 0,0 0 15,0 21-15,0 1 0,1-1 16,-22 0-16,0 0 0,0 21 0,21-20 16,-21-1-16,0 0 0,0 21 0,0-21 15,0 1-15,0-1 0,0 0 16,0 0-16,21-21 16,0 0-1,0-21 1,-21 0-1,0 0-15,0-1 0,0 1 0,0 0 16,-21 0-16,0 0 0,21-22 16,-21 22-16,0 0 0,-1 0 0,1 0 15,0 21-15,-21-21 0,21 21 16,-22 0-16,22 0 0,-21 0 16,-1 0-16,22 21 0,-21 0 0,0 0 15,20 0-15,1 0 0,-21 22 0,21-22 16,21 21-16,-21-21 0,21 22 15,0-22-15,0 21 0,0-21 0,0 22 16,0-22-16,0 0 0,0 21 0,21-20 16,0-1-16,0-21 0,0 21 15,0 0-15,1-21 0,-1 0 0,0 0 16,21 0-16,-21-21 0,1 0 16,20 0-16,0-1 0,-21 1 0,22 0 15,-1-21-15,-21-1 0,22 1 16,-22 0-16,21-22 0,-21 22 0,0-22 15,1 1-15,-1 21 0,-21-22 0,0 1 16,0-1-16,0 22 0,0-1 16,0 1-16,0 21 0,0-21 0,-21 20 15,-1 22-15,1 0 0,0 0 16,21 22-16,-21-1 16,21 0-16,-21 21 0,21 1 0,0-1 15,-21 21-15,21-20 0,0 20 0,0-20 16,0 20-16,0-21 0,0 1 15,0-1-15,0 0 0,0-20 16,0 20-16,0-21 0,0 0 0,21 0 16,0-21-16,0 22 0,0-22 15,0 0-15,1 0 0,-1 0 0,0-22 16</inkml:trace>
  <inkml:trace contextRef="#ctx0" brushRef="#br0" timeOffset="-71348.04">7302 10964 0,'0'0'0,"-21"43"31,42-43 0,1 0-15,-1-21-16,0-1 0,0 1 0,0 0 15,0 0-15,1-21 0,-1 20 0,21-20 16,-21-21-16,0 20 0,1-20 16,-1-1-16,0 22 0,-21-22 0,0 1 15,0 21-15,0-22 0,0 22 0,0 21 16,0-22-16,0 22 0,0 0 16,-21 21-16,0 0 15,-1 0-15,1 0 0,21 21 0,-21 0 16,0 0-16,0 22 0,21-1 15,0 0-15,0 22 0,-21-22 0,21 22 16,-22-22-16,22 22 0,0-22 0,0 21 16,0-20-16,0-1 0,0 0 15,0 1-15,0-22 0,22 21 0,-1-21 16,0 1-16,0-1 0,0 0 0,0-21 16,1 0-16,-1 0 0,0 0 15,0 0-15,21 0 0,-20-21 0,20 0 16,-21-1-16,21 1 0,-20 0 15,-1 0-15,0 0 0,0 0 0,0-22 16,-21 22-16,0-21 0,0 21 16,0-1-16,0 1 0,0 0 0,0 0 15,-21 21 1,21 21 0,-21-21-16,21 21 0,0 0 0,0 22 15,0-22-15,0 0 0,0 0 0,0 0 16,0 22-16,0-22 0,21 0 15,-21 0-15,21 0 0,0-21 0,1 22 16,-1-1-16,0-21 0,0 0 0,0 0 16,22 0-16,-22 0 0,21 0 15,0-21-15,-20-1 0,20 22 16,-21-21-16,21 0 0,-20 0 0,-1 0 16,0 0-16,0-22 0,-21 22 0,0-21 15,0 21-15,0-1 0,0-20 16,0 21-16,0 0 0,0 0 15,-21 42 1,21 0 0,-21 0-16,21 0 0,0 0 0,0 22 15,-21-22-15,21 0 0,-22 0 16,22 22-16,0-22 0,0 0 0,0 0 16,0 0-16,-21 0 0,21 1 15,0-1-15,0-42 31,21-1-31,1 22 16,-22-21-16,21 0 0,0 0 0,-21-21 16,21 20-16,0-20 0,0 21 0,1-21 15,-1 20-15,0-20 0,0 21 16,0 0-16,-21 0 0,21-1 0,1 1 16,-1 21-16,0 21 15,-21 1-15,21-1 0,-21 0 16,0 0-16,0 0 0,0 0 15,0 22-15,0-22 0,0 0 0,0 0 16,0 0-16,21 1 0,-21-1 16,21 0-16,1 0 0,-1-21 15,0 21-15,0-21 0,21 0 0,1 0 16,-1 0-16,0 0 0,1 0 0,-1 0 16,0-21-16,22 21 0,-22-21 0,1 0 15,-1 0-15,0-1 0,-21 1 16,22 0-16,-22-21 0,0 21 15,0-22-15,0 1 0,-21 21 0,0-22 0,0 1 16,0 21-16,0-21 0,-21 20 16,0 1-16,0 0 0,0 0 15,-22 21-15,22 0 0,-21 0 0,21 0 16,-22 21-16,22 0 0,-21 0 16,21 1-16,-22 20 0,22 0 0,0-21 15,0 22-15,0-22 0,21 21 16,0-21-16,0 1 0,0 20 0,0-21 15,0 0-15,21-21 0,0 21 0,0 1 16,0-22-16,1 0 0,-1 0 0,0 0 16,21 21-16,-21-21 0,1 0 0,-1 0 15,0 0-15,0 0 0,0 0 16,0 21-16,1 0 16,-22 0-16,21 0 15,-21 1-15,0 20 0,0-21 0,0 21 16,0 1-16,0 20 0,0-20 15,0 20-15,-21-21 0,21 22 0,-22-22 16,1 22-16,0-1 0,0-20 0,0-1 16,0 21-16,-1-20 0,1-1 15,-21 0-15,21-20 0,-22 20 0,22-21 16,-21 0-16,0 0 0,20 1 16,-20-22-16,0 0 0,21 0 0,-1 0 0,1 0 15,-21 0-15,21-22 0,0 1 16,21 0-16,-22 0 0,22-21 0,-21 20 15,21-20-15,-21 0 0,21-22 16,0 22-16,0-22 0</inkml:trace>
  <inkml:trace contextRef="#ctx0" brushRef="#br0" timeOffset="-71164.14">8318 10329 0,'0'0'0,"-63"0"31,63 22 16,0-1-31</inkml:trace>
  <inkml:trace contextRef="#ctx0" brushRef="#br0" timeOffset="-70172.19">10499 10181 0,'0'-21'0,"-22"21"31,22 21-15,-21 22-16,21-22 0,0 21 15,0 0-15,0 1 0,0-1 16,-21 0-16,21 1 0,-21 20 16,21-20-16,-21-1 0,21 0 0,0-21 15,0 22-15,-21-22 0,21 0 16,-22 0-16,22 0 0,0 1 0,0-44 47,0 1-47,0 0 15,0 0-15,0 0 0,0 0 16,0-22-16,0 22 16,22-21-16,-1-1 0,0 1 0,-21 21 15,21-21-15,0-1 0,0 22 0,1 0 16,-1 0-16,0 21 15,0 0-15,0 21 16,-21 21-16,21-21 0,-21 22 0,0-1 16,22 0-16,-22 1 0,0-1 15,0 0-15,0-20 0,21 20 0,-21 0 16,21-21-16,0 1 0,-21-1 16,21 0-16,0 0 0,1-21 0,-1 0 15,0 0-15,21 0 0,-21 0 0,22 0 16,-22-21-16,21 0 0,-21 0 15,22-1-15,-1 1 0,-21-21 16,22 21-16,-22-22 0,21-20 0,-21 21 16,0-22-16,1 1 0,-22-1 0,0 1 15,0-1-15,0 1 0,0 20 16,-22-20-16,1 20 0,0 1 0,-21 21 16,-1 0-16,22 0 0,-21 21 0,0 0 15,-1 0-15,1 21 0,21-21 16,0 21-16,-22 0 0,43 21 0,0-20 15,-21-1-15,21 21 0,0-21 16,0 0-16,0 22 0,21-22 0,0 0 16,1 0-16,-1 0 0,0 1 0,21-1 15,-21 0-15,22-21 16,-22 21-16,21-21 0,1 21 0</inkml:trace>
  <inkml:trace contextRef="#ctx0" brushRef="#br0" timeOffset="-69823.38">11345 10689 0,'0'21'0,"0"-42"0,21 42 15,1-21 1,-1 0-16,0 0 16,0-21-16,0 0 0,22 0 0,-22 0 15,0 0-15,21-1 0,-21 1 0,1 0 16,-1-21-16,0 21 0,0-1 15,-21-20-15,0 21 0,0 0 0,0 0 16,-21 21-16,0-22 0,0 22 16,-1 0-16,1 0 0,0 0 0,-21 22 15,21-1-15,-22 0 0,22 21 0,0-21 16,0 22-16,-22-1 0,43 0 16,-21 1-16,0-1 0,21 0 0,-21-20 15,21 20-15,0-21 0,0 0 0,0 22 16,0-22-16,21-21 0,0 21 15,0 0-15,1-21 0,20 0 0,-21 0 16,21 0-16,1 0 0,-1-21 16,0 0-16,1 0 0,-1-1 0,0 1 15</inkml:trace>
  <inkml:trace contextRef="#ctx0" brushRef="#br0" timeOffset="-69316.19">12171 9927 0,'-21'-21'0,"42"42"0,-42-63 16,-1 42-16,1 0 0,0 0 0,0 0 16,21 21-16,-21 0 0,21 0 0,-21 22 15,21-22-15,0 21 0,0 1 16,0 20-16,0-21 0,0 22 16,0-22-16,0 22 0,0-1 0,0 1 15,0-22-15,-22 22 0,22-22 0,0 0 16,-21 1-16,21-22 0,0 21 15,0-21-15,0 0 0,0 1 0,0-1 16,0 0-16,-21-42 31,21 0-31,-21-1 16,21 1-16,0 0 0,0-21 0,0 21 16,0-22-16,0 22 0,0-21 15,21-1-15,0 1 0,0 21 16,1-21-16,-1 20 0,21-20 0,0 21 15,1 0-15,-1 0 0,0 21 16,1 0-16,-1 0 0,0 0 0,1 0 16,-22 0-16,21 42 0,-21-21 0,1 0 15,-1 22-15,0-22 0,-21 21 0,0-21 16,0 22-16,0-22 0,-21 21 16,0-21-16,-22 22 0,22-22 15,-21 21-15,-22-21 0,22 0 0,0 1 16,-1-1-16,1 0 0,0-21 0,20 21 15,1-21-15,0 0 0,0 0 0,0 0 16,21-21 0,0 0-16,21 0 15</inkml:trace>
  <inkml:trace contextRef="#ctx0" brushRef="#br0" timeOffset="-68467.26">12912 10245 0,'0'21'16,"42"-21"31,-21 0-32,0-21-15,0 21 0,22-21 0,-22-1 16,21 22-16,1-21 15,-1 0-15,0 0 0,-21 0 0,22 0 16,-22 21-16,0-22 0,0 1 0,-21 0 16,0 0-16,0 0 0,0 0 15,-21 21-15,0-22 0,-21 22 0,-1 0 16,1 0-16,-22 0 0,22 0 0,-21 22 16,20-22-16,1 21 0,0 0 15,-1 0-15,1 0 0,21 22 0,0-22 16,-1 0-16,22 21 0,0-21 0,0 22 15,0-22-15,22 21 0,-1-21 16,21 1-16,-21-1 0,22 0 0,-22 0 16,21 0-16,0-21 0,1 0 0,-1 21 15,0-21-15,1 0 16,-1 0-16,-21 0 0,22 0 0,-22 0 16,0 0-16,0 0 0,-21-21 15,-21 21 1,-21 0-16,-1 0 0,1 0 15,0 21-15,-1-21 0,-20 22 0,20-1 16,1 0-16,-21 0 0,20 21 16,22-20-16,-21 20 0,21-21 0,-1 21 15,1-20-15,21 20 0,0 0 0,0-21 16,0 1-16,0-1 16,0 21-16,21-21 0,22-21 0,-22 21 15,21 1-15,-21-22 0,22 0 0,20 0 16,-20 0-16,-1 0 0,0 0 15,22 0-15,-22-22 0,22 1 0,-22 0 16,0 0-16,22 0 0,-22-22 0</inkml:trace>
  <inkml:trace contextRef="#ctx0" brushRef="#br0" timeOffset="-68180.42">13949 9864 0,'0'0'0,"-21"-127"31,21 106-31,-22 21 0,1 21 16,21 21-16,-21-21 15,21 22-15,0-1 0,0 0 0,-21 22 16,21-1-16,-21 1 0,21-1 0,-21 1 16,21-1-16,-22 22 0,1-22 15,0 1-15,21-1 0,-21 1 0,0-22 16,21 1-16,-21-1 0,21 0 0,0 1 15,0-22-15,0 0 0,0 0 16,0 0-16,21-21 16,0 0-16,0 0 15,-21-21-15,21 21 0,0-21 0,1 0 0,-1-22 16</inkml:trace>
  <inkml:trace contextRef="#ctx0" brushRef="#br0" timeOffset="-67772.53">13949 10647 0,'0'0'16,"-21"0"-16,-1 21 0,1 0 15,21 0-15,0 1 0,21-22 32,1 0-32,-1 0 0,0 0 15,0 0-15,0 0 0,0 0 16,22-22-16,-22 22 0,0-21 0,21 0 15,-20 0-15,20 0 0,-21 0 16,0-1-16,0 1 0,1 21 0,-22-21 16,0 0-16,0 0 0,0 0 0,-22 21 15,1 0 1,0 0-16,0 0 0,-21 0 0,20 0 16,1 21-16,-21 0 0,21 0 0,0 0 15,-1 0-15,1 1 0,21 20 16,-21-21-16,21 0 0,0 22 15,0-22-15,0 0 0,0 0 0,0 0 16,0 0-16,21 1 0,0-1 0,1-21 16,-1 21-16,0-21 0,21 21 15,-21-21-15,1 0 0,20 0 0,0 0 16,1 0-16,-22-21 0,63 0 16,-41 0-16,-22-1 0,21 1 15,-21 0-15</inkml:trace>
  <inkml:trace contextRef="#ctx0" brushRef="#br0" timeOffset="-67076.06">14732 10456 0,'0'0'0,"-21"0"15,21 22 1,0-1 0,0 0-16,0 0 0,0 0 0,-21 0 15,21 22-15,0-22 0,0 0 0,0 21 16,0-20-16,-22-1 0,22 0 15,0 0-15,0 0 0,0 0 0,0 1 16,0-1-16,0-42 47,0-1-31,0 1-16,0 0 0,0 0 0,0 0 15,0-22-15,0 22 0,0 0 16,22-21-16,-1 21 0,-21-1 0,21-20 15,0 21-15,0 0 0,0 0 0,1-1 16,-1 22-16,0-21 0,0 21 16,21 0-16,-20 0 0,-1 0 0,0 0 15,0 21-15,0 1 0,22-1 0,-22 0 16,-21 0-16,21 0 0,0 0 16,0 22-16,-21-22 0,0 0 0,21 0 15,-21 0-15,0 1 0,0-1 0,0 0 16,0 0-16,0 0 15,-21-21-15,21 21 16,-21-21 0,21-21-1,0 0-15,0 0 16,0 0-16,0 0 0,0-1 0,21-20 16,0 21-16,1-21 0,-1-1 15,21 22-15,-21-21 0,22-1 0,-1 22 16,0 0-16,1 0 0,-1 0 0,0 0 15,-21 21-15,22 0 0,-1 0 16,-21 0-16,0 0 0,22 21 0,-43 0 16,21 0-16,-21 0 0,21 22 0,-21-22 15,0 21-15,0-21 16,0 22-16,0-22 0,0 21 0,-21-21 16,0 0-16,21 22 0,-21-22 0,-1 0 15,22 0-15,-21 0 0,21 1 16,21-22 15,1-22-31,-1 1 16,0 21-16,0-21 0</inkml:trace>
  <inkml:trace contextRef="#ctx0" brushRef="#br0" timeOffset="-66680.29">15938 10689 0,'43'21'16,"-22"-21"-16,0 0 16,0 0-16,0 0 0,1 0 15,20 0-15,-21 0 0,21 0 0,-20-21 16,20 21-16,-21-21 0,0 0 0,22 21 16,-22-21-16,0 0 0,0-1 15,-21 1-15,0 0 0,0-21 0,0 21 16,0-1-16,0 1 0,-21 0 15,0 21-15,0 0 0,-1 0 16,1 0-16,-21 0 0,21 0 16,-22 21-16,22-21 0,-21 21 0,21 1 15,0 20-15,-1-21 0,1 0 16,21 22-16,0-22 0,0 21 0,0-21 16,0 22-16,0-22 0,0 0 0,0 21 15,0-21-15,21 1 0,22-22 16,-22 21-16,21 0 0,1-21 0,-1 0 15,0 0-15,1 0 0,-1 0 0,0 0 16,22 0-16,-22 0 0,0-21 16,1 0-16,-1 21 0,0-22 0,1 1 15,-22 0-15,21-21 0,-21 21 0,1-22 16</inkml:trace>
  <inkml:trace contextRef="#ctx0" brushRef="#br0" timeOffset="-66203.84">16891 10499 0,'0'-21'0,"0"105"0,0-190 0,0 149 0,0-107 16,0 85 15,0 1-15,0-1-16,0 0 0,0 0 0,-21 21 15,21-20-15,0-1 0,-21 21 16,21-21-16,0 0 0,0 1 16,0 20-16,0-21 0,0 0 0,0 0 15,0 1-15,0-1 16,0-42 15,0-1-31,0 1 16,0 0-16,0 0 0,0 0 15,21-22-15,-21 22 0,0-21 0,21 0 16,0-1-16,0 1 0,0 0 0,1 20 16,-1-20-16,0 21 0,0-21 15,21 20-15,-20 1 0,-1 0 0,21 21 16,-21 0-16,22 0 0,-22 0 15,0 0-15,0 0 0,0 21 0,0 0 16,1 22-16,-22-22 0,0 21 0,21 1 16,-21-22-16,0 63 15,0-41-15,0-1 0,0-21 0,0 22 16,0-22-16,0 0 0,0 0 16,0 0-16,-21 0 0,21 1 0,0-1 15,0-42 32,0-1-47,0 1 0,0-21 16,21 21-16,0-22 0</inkml:trace>
  <inkml:trace contextRef="#ctx0" brushRef="#br0" timeOffset="-65882.03">17822 9737 0,'0'-43'0,"0"86"0,0-107 0,0 43 16,0 0-16,-21 0 0,21 0 16,0 42 15,-21 0-31,21 21 0,0 1 0,-21-1 16,21 0-16,-21 22 0,21-1 15,0 1-15,-22-1 0,1 1 0,21-1 16,-21 1-16,21-1 0,0 1 15,0-1-15,0 1 0,0-22 0,0 22 16,0-22-16,0 0 0,0-21 0,0 22 16,0-22-16,0 0 0,0 0 15,0 0-15,0 1 0,21-22 32,0-22-17,1 1-15,-1 0 0,0 0 16,21-21-16</inkml:trace>
  <inkml:trace contextRef="#ctx0" brushRef="#br0" timeOffset="-65463.27">18246 10393 0,'21'-21'0,"-42"42"0,42-63 16,0 20-16,-21 1 0,0 0 16,-21 21-1,0 0-15,-1 0 0,1 0 16,-21 21-16,21-21 0,0 21 0,-1 1 15,1 20-15,0-21 0,0 0 16,21 0-16,-21 22 0,21-22 0,0 0 16,0 0-16,0 0 0,0 1 0,0-1 15,21 0 1,0-21-16,0 21 0,0-21 0,1 21 16,-1-21-16,0 0 0,0 21 0,0-21 15,0 0-15,1 0 0,-1 22 16,0-22-16,0 0 0,-21 21 0,21-21 15,-21 21-15,0 0 16,-21 0 0,0-21-16,0 0 0,0 0 15,-1 21-15,1-21 0,0 0 0,0 0 16,0 22-16,0-22 0,-1 0 16,1 0-16,0 0 0,0 0 0,0 0 15,0 0 1,-1 0-16,22-22 31,0 1-31,0 0 16</inkml:trace>
  <inkml:trace contextRef="#ctx0" brushRef="#br0" timeOffset="-65114.46">17272 9970 0,'0'0'0,"21"0"16,0 0-1,0 0-15,22 0 0,-1 0 0,0 0 16,1 0-16,20 0 0,-20 0 15,20 0-15,-21 0 0,22 0 0,-22 0 16,1 0-16,20 0 0,-21 0 16,-20 0-16,20 0 0,-21 0 15,0 0-15,0 0 0,1 0 0</inkml:trace>
  <inkml:trace contextRef="#ctx0" brushRef="#br0" timeOffset="-61156.23">4699 12615 0,'0'22'16,"0"-1"0,0-42 31,0-1-32,0 1-15,21 0 16,0 0-16,-21 0 15,21 0-15,-21-1 0,22 1 0,-22 0 16,0 0-16,0 0 0,0 0 0,0-1 16,0 1-16,0 0 0,0 42 47,0 0-32,0 1-15,0 20 0,0-21 16,0 0-16,0 22 0,-22-1 15,22-21-15,0 21 0,0 1 0,-21-1 16,21 0-16,0 1 0,0-22 16,0 21-16,0-21 0,0 22 0,0-22 15,0 0-15,0 0 0,0 0 16,0 1-16,0-1 0,0 0 0,-21 0 16,21 0-16,-21 0 15,21 1 1,-21-22-1,0 21-15,-1-21 16,1 0-16,0 0 0,0 21 16,0-21-16,-22 0 0,22 0 0,0 0 15,-21 21-15,21-21 0,-1 0 16,-20 0-16,21 0 0,0 0 0,0 0 16,-1 0-16,1 0 0,42 0 46,1 0-30,20 0-16,-21 0 0,21 0 16,1 0-16,20 0 0,-20 0 15,-1 0-15,21 0 0,-20 0 0,-1 0 16,0 0-16,22 0 0,-22 0 0,1 0 16,-22 0-16,21 0 0,-21 0 15,22 0-15,-22 0 0,0 0 16,0 0-1,-21-21 1,0 0 15,-21 21-15,0-21 0</inkml:trace>
  <inkml:trace contextRef="#ctx0" brushRef="#br0" timeOffset="-60720.03">5249 12700 0,'0'21'32,"-21"-21"-32,21 21 0,0 1 15,21-22 48,-21-22-63,0 1 15,0 0 1,0 0 0,-21 21-16,0 0 15,21 21 17,0 0-32,0 0 15,0 1 1,0-1-16</inkml:trace>
  <inkml:trace contextRef="#ctx0" brushRef="#br0" timeOffset="-52504.41">6752 12404 0,'0'21'47,"0"0"-31,21-21-1,0 0 1,1 0-16,-1 0 16,0 0-16,0 0 0,0-21 0,22 0 15,-22 21-15,0-21 0,0-1 0,0 1 16,0 0-16,1 0 16,-22 0-16,0 0 0,21-1 0,-21 1 15,0 0-15,0 0 0,0 0 16,-21 0-16,-1 21 0,1 0 15,0 0-15,-21 0 0,-1 21 0,1 0 16,-21 0-16,20 0 16,1 0-16,0 22 0,-1-22 0,1 21 15,0-21-15,20 1 0,1-1 0,0 0 16,21 0-16,0 0 0,0 0 16,0 1-16,21-22 0,0 0 15,1 0-15,20 21 0,-21-21 0,21 0 16,1 0-16,-22 21 0,21-21 15,1 0-15,-1 21 0,-21 0 0,21-21 16,1 21-16,-22 1 0,21-22 16,-21 21-16,1 0 0,-1 0 0,0 0 15,-21 22-15,0-22 0,0 0 0,0 0 16,0 21-16,-42-20 16,20-1-16,1 0 0,-21 0 0,0 0 15,-1 0-15,1 1 0,0-22 0,20 0 16,-20 0-16,0 0 0,-1 0 15,22 0-15,-21 0 0,0 0 0,20-22 16,1 22-16,-21-21 0,21 0 16,0 0-16,-1 0 0,1-22 0,0 22 15,0 0-15,0 0 0,0-21 0,21 20 16,0 1-16,0 0 16,0 0-16,21 0 15,0 21-15,0-21 0,21 21 16,-20 0-16</inkml:trace>
  <inkml:trace contextRef="#ctx0" brushRef="#br0" timeOffset="-51867.77">7154 13018 0,'0'0'0,"0"21"0,21-21 16,1 0-1,-1 0-15,0 0 16,0 0-16,-21-21 0,21 21 16,0-22-16,1 1 0,-1 0 15,0 0-15,0-21 0,0 20 0,0-20 16,1 0-16,-22-1 0,21 1 0,0 21 16,-21-43-16,0 22 0,21 0 15,-21-1-15,0 1 0,21 0 0,-21-1 16,0-20-16,0 42 0,0-22 0,0 1 15,0 21-15,0 0 0,0 0 16,0 42 0,0 0-1,0 0-15,-21 21 0,21 1 0,-21-1 16,21 0-16,0 1 0,0-1 0,0 0 16,0 1-16,0 20 0,-21-20 15,21-1-15,0 0 0,0 1 0,0-1 16,0 0-16,21-21 0,0 1 15,0 20-15,0-42 0,1 21 0,-1 0 16,0-21-16,0 0 0,0 0 0,22 0 16,-22 0-16,0-21 0,21 0 15,-21 21-15,1-21 0,20 0 16,-21-1-16,0 1 0,0-21 0,1 21 0,-1 0 16,-21-22-16,0 22 15,21 0-15,-21 0 0,0 0 0,0-1 16,-21 22-1,0 22 1,21-1-16,-22 0 16,22 21-16,-21-21 0,21 1 0,0-1 15,0 0-15,0 0 0,0 0 16,0 0-16,0 1 0,0-1 0,0 0 16,21-42 15,1 0-16</inkml:trace>
  <inkml:trace contextRef="#ctx0" brushRef="#br0" timeOffset="-51703.87">8022 12425 0,'0'0'15,"-21"0"-15,0-21 0,42 21 63</inkml:trace>
  <inkml:trace contextRef="#ctx0" brushRef="#br0" timeOffset="-51088.22">8657 12806 0,'0'0'0,"0"-21"0,21 0 16,0-1-16,-21 1 16,0 0-16,0 0 0,0 0 15,0 0-15,0-1 0,0 1 16,-21 0-16,0 0 0,0 0 15,0 0-15,0 21 0,-1 0 0,-20-22 16,21 22-16,0 0 0,-22 0 0,1 0 16,21 22-16,-21-1 0,20 0 15,1 0-15,-21 0 0,21 22 16,0-22-16,21 21 0,0 0 0,-22-20 0,22 20 16,0 0-16,0-21 0,0 1 15,0 20-15,22-21 0,-1-21 0,0 21 16,0 0-16,0-21 0,0 0 0,1 0 15,20 0-15,-21 0 16,21 0-16,-20 0 0,20-21 0,-21 0 16,21 0-16,-20 0 0,20-22 0,-21 22 15,0-21-15,0 0 0,1 20 16,-1-20-16,-21 0 0,0-1 0,0 1 16,0 0-16,0-1 0,0-20 0,0 21 15,0-1-15,0 1 0,-21 0 16,21-1-16,0 22 0,0-21 0,-22 21 15,1-1-15,0 22 16,21 22-16,0-1 0,0 0 16,0 21-16,0 1 0,0-1 0,0 0 15,0 1-15,0 20 16,0-21-16,0 1 0,0-1 0,21 0 16,0 22-16,1-22 0,-22-21 0,21 22 15,0-1-15,0-21 0,-21 0 16,21 1-16,0-1 0,1 0 0,20 0 15,-21-21-15,0 0 0,0 0 0,1 0 16,20 0-16,-21 0 0,21-21 16</inkml:trace>
  <inkml:trace contextRef="#ctx0" brushRef="#br0" timeOffset="-50526.54">9525 12573 0,'0'0'0,"0"-21"0,0 0 15,0 0-15,0-1 0,-21 1 0,0 21 16,-1-21-16,1 21 0,0 0 0,0 0 16,0 0-16,0 0 0,-1 0 15,1 21-15,-21 0 0,21-21 0,0 22 16,-1-1-16,-20 21 0,21-21 0,0 0 16,0 22-16,21-1 0,0-21 15,-22 22-15,22-1 0,0-21 0,0 21 16,0-20-16,0-1 0,22 21 15,-22-21-15,21-21 0,0 21 0,0-21 16,21 0-16,-20 0 0,-1 0 16,0 0-16,0 0 0,0 0 0,22 0 15,-22-21-15,0 0 0,0 0 16,0 0-16,0-22 0,1 1 0,-1 0 16,0-1-16,0 1 0,-21 0 15,0-22-15,21 22 0,-21-22 0,0 22 16,0-21-16,0 20 0,0-20 0,0 20 15,0 1-15,0 0 0,0-1 16,-21 22-16,21-21 0,0 21 16,-21 21-16,0 0 0,21 21 15,-21 0-15,21 0 16,0 22-16,0-1 0,0 0 0,0 1 16,0-1-16,0 0 0,0 1 0,21 20 15,-21-21-15,21 1 0,-21-1 16,0 0-16,21 1 0,-21-1 0,21 0 15,-21 1-15,21-22 0,-21 21 0,0-21 16,22 1-16,-1-1 0,-21 0 16,21-21-16,0 21 0,0-21 0,0 0 15,1 0-15,-1 0 0,0 0 0,21 0 16,-21-21-16,1 0 16,20 0-16,-21-1 0,0 1 0,22 0 15</inkml:trace>
  <inkml:trace contextRef="#ctx0" brushRef="#br0" timeOffset="-50170.74">10096 12679 0,'22'0'31,"-1"0"-15,0-21-16,0 21 0,-21-21 15,21-1-15,0 22 0,1-21 0,-22 0 16,21 0-16,-21 0 15,21 0-15,-21-1 0,0 1 0,0 0 16,0 0-16,-21 21 16,0 0-16,-1 0 0,1 0 15,0 0-15,0 0 0,0 21 0,0 0 16,-1 0-16,22 1 0,0-1 16,0 21-16,0-21 0,-21 22 0,21-22 15,0 21-15,0-21 0,0 0 0,0 22 16,0-22-16,21 0 0,-21 0 15,22 0-15,-1-21 0,0 22 0,21-1 16,-21-21-16,1 0 16,-1 0-16,0 0 0,21 0 15,-21 0-15,1-21 0,20-1 0,-21 1 16,0 21-16,0-21 0,1 0 0</inkml:trace>
  <inkml:trace contextRef="#ctx0" brushRef="#br0" timeOffset="-49800.95">10562 12637 0,'0'-22'0,"0"44"0,0-65 0,0 22 0,0 0 15,0 0-15,0 0 0,0-1 16,0 1-16,0 0 16,21 21-16,0-21 15,1 21-15,-1 0 0,0 0 16,0 0-16,0 0 0,0 0 0,1 0 16,20 21-16,-42 0 0,21 0 15,0 1-15,0-1 0,-21 0 16,0 0-16,0 0 0,0 22 0,0-22 15,0 0-15,0 21 0,0-21 0,0 1 16,0-1-16,0 0 0,0 0 16,0 0-16,0 0 0,0 1 15,0-44 17,0 1-32,0 0 15,0-21-15,0 21 0,0-22 0,0 22 16,0-21-16,22 21 0,-1-22 15,-21 1-15,21 21 0,0 0 16,0-1-16,-21 1 0,21 0 0,1 0 16,-1 0-16,0 21 0,0 0 0,0-21 15,0 21-15,1 0 0,-1 0 16,0 0-16</inkml:trace>
  <inkml:trace contextRef="#ctx0" brushRef="#br0" timeOffset="-49348.21">11536 12488 0,'21'0'15,"-42"0"-15,63 0 0,-42-21 0,21 21 16,-21-21-16,21 0 0,-21 0 16,22 21-16,-22-21 0,0-1 31,-22 22-31,1 0 0,0 0 0,0 0 15,-21 0-15,20 22 0,1-1 0,0 0 16,0-21-16,0 21 0,0 0 16,21 0-16,-22 1 0,22-1 15,0 0-15,0 0 0,0 0 16,0 0-16,22-21 16,-1 22-16,0-22 0,0 21 0,0-21 0,0 0 15,-21 21-15,22-21 0,-1 21 16,0-21-16,0 21 0,0 0 15,0 1-15,-21-1 16,0 0-16,0 0 16,-21 0-1,0-21-15,0 21 0,0-21 16,-22 0-16,22 22 0,0-22 0,0 0 16,0 21-16,0-21 0,-1 0 15,1 0-15,0 0 0,0 0 16,0 0-16,0 0 0,-1 0 15,1 0-15,0 0 0,0 0 16,0 0-16</inkml:trace>
  <inkml:trace contextRef="#ctx0" brushRef="#br0" timeOffset="-48400.76">4699 14245 0,'-21'0'0,"42"0"0,-63-21 16,20 21-16,1-21 0,0 0 16,0 21-16,21-21 0,0-1 0,-21 1 15,21 0-15,-21 0 0,21 0 16,0 0-16,0-1 0,0 1 16,21 0-16,0 21 15,0 0-15,0 0 0,0 0 16,22 0-16,-22 0 0,21 21 0,-21 22 15,22-22-15,-22 21 0,21-21 16,-21 22-16,-21 20 0,0-21 0,0 22 16,0-22-16,0 22 15,-21-22-15,0 22 0,0-22 0,-21 0 16,-1 1-16,22-1 0,-21 0 0,-1-21 16,22 1-16,-21-1 0,0 0 15,20 0-15,-20-21 0,21 0 0,-21 0 16,20 0-16,-20 0 0,21 0 15,0-21-15,0 0 0,-1 0 0,1-1 16,0-20-16,21 21 0,0-21 16,-21 20-16,21-20 0,0 0 0,-21-1 15,21 22-15,0 0 0,0-21 16,0 21-16,0-1 0,21 22 0,0-21 16,0 21-16,0 0 0,1 0 15,20 21-15,-21 1 0,21-1 16,1 0-16,-1 0 0,-21 0 0,22 0 15,-1 22-15,-21-22 0,0 0 16,0 21-16,1-20 0,-1-1 0,0 0 16,0 0-16,0-21 0,0 21 15,1-21-15,-1 21 0,0-21 16,0 0-16,0 0 16,0 0-16,1-21 15</inkml:trace>
  <inkml:trace contextRef="#ctx0" brushRef="#br0" timeOffset="-48239.86">5143 14520 0,'0'0'15,"22"0"32,-1 0-31,0 0-1</inkml:trace>
  <inkml:trace contextRef="#ctx0" brushRef="#br0" timeOffset="-47516.1">6498 14076 0,'-21'-21'15,"42"42"-15,-42-63 0,21 20 0,-21 1 0,21 0 16,-21 21 0,-1 0-16,1 0 15,21 21-15,0 0 0,0 22 16,0-22-16,0 21 0,0 1 15,0-1-15,0 0 0,21 1 16,1 20-16,-22-21 0,21 1 16,-21-1-16,0 0 0,0 1 0,0-1 15,0 0-15,0-20 0,0-1 0,0 0 16,0 0-16,0-42 31,0 0-15,0-22-16,0 22 0,0-21 0,0 21 15,0-22-15,0-20 0,0 21 0,0-1 16,0 1-16,21-22 0,0 22 16,0 0-16,0-1 0,1 1 0,20 21 15,0-21-15,-21 20 0,22 1 16,20 21-16,-20 0 0,-1 0 16,0 0-16,-21 0 0,22 21 0,-1 1 15,-21 20-15,0-21 0,1 21 16,-1-20-16,-21 20 0,0 0 0,0 1 15,0-1-15,0 0 0,0 1 0,0-1 16,0 0-16,0-21 0,0 22 16,0-22-16,0 0 0,0 0 0,0 0 15,0-42 17,0 0-32,21-21 15,0 21-15,0-22 0</inkml:trace>
  <inkml:trace contextRef="#ctx0" brushRef="#br0" timeOffset="-47088.36">7451 14076 0,'0'0'0,"0"-21"15,-22 21 17,1 0-32,0 0 0,21 21 0,0 0 15,-21 0-15,0 0 0,21 1 0,-21-1 16,21 21-16,0 0 0,-22-20 15,22 20-15,0 0 0,-21 1 0,21-1 16,0 0-16,0-21 0,0 22 16,0-22-16,0 0 0,21 0 15,1 0-15,-1 1 0,0-22 0,0 0 16,0 0-16,0 0 0,22 0 0,-22 0 16,0-22-16,21 1 0,-20 0 15,-1 0-15,0 0 0,0 0 0,0-22 16,0 22-16,1-21 0,-22 21 0,0-22 15,0 1-15,0 0 0,0-1 16,0 1-16,-22 21 0,-20-22 16,21 22-16,0 0 0,0 0 0,-22 0 15,22 0-15,-21 21 0,21 0 16,-1 0-16,-20 0 0,21 0 0,0 21 16,0-21-16,-1 21 0,22 0 15,0 0-15,0 0 0,0 1 0,0-1 16,0 0-16,0 0 0,0 0 15,22-21-15,-1 0 0,21 0 16,-21 0-16,22 0 0,-1 0 0,0 0 16</inkml:trace>
  <inkml:trace contextRef="#ctx0" brushRef="#br0" timeOffset="-46604.63">8213 13801 0,'0'0'0,"0"-21"0,0-1 15,0 1-15,0 0 0,-22 21 32,22 21-32,0 22 15,0-22-15,-21 21 0,21-21 0,0 22 16,0-1-16,-21 0 0,21 1 16,0-1-16,0 0 0,-21 22 0,21-22 15,0 0-15,0 1 0,0-1 0,0 0 16,0 1-16,0-22 15,21 21-15,0-21 0,0 1 0,-21-1 16,22 0-16,-1-21 0,0 0 0,0 21 16,0-21-16,22 0 0,-22 0 15,0-21-15,21 0 0,-21 21 0,1-21 16,-1-1-16,21 1 0,-21 0 16,0-21-16,1 21 0,-22-1 0,0-20 15,21 21-15,-21 0 0,0 0 0,0-1 16,0 1-16,-21 21 15,-1 21 1,22 1-16,0-1 0,-21 0 16,21 0-16,0 0 15,-21 0-15,21 22 0,0-22 0,0 0 16,0 0-16,0 0 0,0 1 0,0-1 16,21-21 15,0 0-31,1-21 15,-22-1-15,0 1 0,21-21 0,0 21 16</inkml:trace>
  <inkml:trace contextRef="#ctx0" brushRef="#br0" timeOffset="-46431.72">8636 13970 0,'0'-21'0,"0"42"16,0-63-16,-21 42 0,0-21 0,-1 21 15,1 0 1,21 21 15</inkml:trace>
  <inkml:trace contextRef="#ctx0" brushRef="#br0" timeOffset="-46251.83">7916 14139 0,'-21'22'0,"42"-44"0,-63 65 16,63-43 15,0 0-31,0 0 0,1 0 0,-1 0 16,21 0-16,0 0 0,-20-21 0,20 21 15,0-22-15,-21 22 0,22-21 16,-22 21-16,21-21 0</inkml:trace>
  <inkml:trace contextRef="#ctx0" brushRef="#br0" timeOffset="-45095.49">9144 14415 0,'21'-22'47,"0"1"-47,0 0 16,1 0-16,-1 0 0,0 0 15,21-1-15,-21 1 0,22-21 16,-22 21-16,0-22 0,21 1 0,-20 21 16,-1-21-16,21-1 0,-42 1 15,0 0-15,0-1 0,0 1 0,0 0 16,0-1-16,0 1 0,0 21 16,-21-22-16,0 22 0,0 0 0,-1 0 15,1 0-15,0 21 0,0 0 0,0 0 16,0 0-16,-1 0 0,22 21 15,-21 21-15,0 1 0,0-1 0,21 0 16,-21 22-16,21-1 0,-21 22 16,21-22-16,0 22 0,-22 0 0,22-1 15,0 22-15,-21-21 0,21 0 16,0-1-16,0 1 0,0 0 16,-21-1-16,21 1 0,0 0 0,0-1 15,0 1-15,0 0 0,0-22 0,0 22 16,0-22-16,0 1 0,0-1 15,0 1-15,0-1 0,0 1 0,0-22 16,0 22-16,0-22 0,0 0 0,0 1 16,0-22-16,0 0 0,21 0 15,-21 0-15,21-21 0,1 0 0,-1 0 16,0-21-16,0 0 0,0-21 0,0 20 16,22-20-16,-22 0 0,0-22 15,21 22-15,-20-22 0,20 1 16,-21-1-16,0-20 0,0 20 0,1-20 15,-22-1-15,0 0 0,0 1 16,0-1-16,-22 21 0,-20 1 0,21-1 16,-21 1-16,-1 21 0,1-1 0,-22 1 15,22 21-15,0-22 0,-22 43 16,1-21-16,20 21 0,1 0 0,0 0 16,-1 0-16,22 0 0,-21 0 15,63 0 1,0 0-16,22 0 15,-22 0-15,21 0 0,0-21 16,1 21-16,-1-21 0,22 0 16,-22 0-16,0-1 0,22-20 15,-1 21-15,-20-21 0,20 20 0,1-20 16,-1 0-16,-21 21 0,1-22 0,-1 22 16,0-21-16,-20 21 0,-1-1 15,-21 1-15,0 0 0,0 0 0,0 0 16,0 0-16,-21 21 15,-1 0-15,1 0 16,0 21-16,21 0 0,-21 0 0,21 0 16,0 0-16,-21 1 0,21 20 15,0-21-15,0 0 0,0 0 16,0 1-16,0-1 0,0 0 0,0 0 16,0 0-16,21-21 31,0 0-31,-21-21 0,0 0 15,21 0-15,-21 0 16,21-1-16,-21 1 0</inkml:trace>
  <inkml:trace contextRef="#ctx0" brushRef="#br0" timeOffset="-44920.59">9906 13864 0,'0'0'16,"0"21"46,21 1-46,-21-1-16,21-21 0</inkml:trace>
  <inkml:trace contextRef="#ctx0" brushRef="#br0" timeOffset="-44623.76">10435 13928 0,'0'-21'0,"-21"21"16,0 0-16,0 0 0,-1 0 15,1 0-15,0 0 16,0 21-16,0 0 0,0 0 0,21 0 15,0 22-15,-22-22 0,22 0 0,0 21 16,0 1-16,0-22 0,0 21 16,0-21-16,0 22 0,0-22 15,0 0-15,22 0 0,-1 0 0,0 0 16,0 1-16,0-22 0,0 21 16,1-21-16,-1 0 0,21 0 0,-21 0 15,0 0-15,22 0 0,-1-21 16,0 21-16,1-22 0,-1 1 0</inkml:trace>
  <inkml:trace contextRef="#ctx0" brushRef="#br0" timeOffset="-42695.86">11239 13970 0,'0'-21'0,"0"42"0,0-63 16,-21 42-16,0-21 0,-21 21 15,21 0-15,-1 0 0,-20 0 0,21 0 16,-21 0-16,20 0 0,-20 21 15,21-21-15,-21 21 0,20 0 0,1 0 16,0 0-16,0 1 0,0 20 16,21-21-16,0 0 0,-21 22 0,21-22 15,-22 0-15,22 0 0,0 21 0,0-20 16,0-1-16,0 0 16,22 0-16,-1-21 0,0 0 0,0 0 15,0 0-15,0 0 0,22 0 16,-22 0-16,21-21 0,-21 0 0,1 21 15,20-21-15,-21-1 0,0 1 16,22-21-16,-22 21 0,0 0 16,-21-1-16,21-20 0,-21 21 0,21-21 15,-21 20-15,0 1 0,0 0 0,0 0 16,-21 21 0,0 0-1,21 21-15,-21 0 0,21 0 0,0 22 16,0-22-16,0 0 0,0 21 15,0-20-15,0-1 0,0 21 0,0-21 16,21 0-16,0 22 0,0-22 16,0-21-16,1 21 0,-1 0 0,0-21 15,0 0-15,0 0 0,0 0 16,1 0-16,20 0 0,-21-21 16,0 0-16,22 0 0,-22 0 0,0-1 15,0-20-15,21 21 0,-20-21 0,-1-1 16,0 1-16,0 0 0,-21-1 15,21 1-15,-21-22 0,21 22 0,-21-21 16,0 20-16,0-20 0,0-1 0,0 22 16,0 0-16,0 20 0,0-20 15,0 21-15,-21 0 0,0 21 16,0 0-16,21 21 0,-21 0 16,0 0-16,21 22 0,0-1 0,-22 21 15,22-20-15,-21 20 0,21-20 16,0 20-16,0 1 0,0-22 15,0 0-15,0 1 0,0-1 0,21 0 16,-21 1-16,22-22 0,-1 21 0,0-21 16,0 0-16,0 1 0,-21-1 15,21 0-15,22 0 0,-22-21 0,0 0 16,0 0-16,22 0 0,-22 0 0,0-21 16,21 21-16,-21-21 0,1 0 15,20-1-15,-21 1 0,0 0 16,0-21-16,1 21 0,-1-22 0,0 22 15,-21 0-15,0-21 0,21 20 0,-21 1 16,0 0-16,0 0 0,0 0 16,0 42 15,0 0-31,-21 0 0,21 0 16,0 22-16,0-22 0,0 0 15,0 0-15,0 0 0,0 1 0,21-1 16,0 0-16,0 0 0,-21 0 0,22 0 15,-1-21-15,-21 22 0,21-22 16,0 0-16,0 0 0,22 0 16,-22 0-16,0 0 0,0 0 0,0-22 15,0 1-15,22 21 0,-22-21 16,0 0-16,0 0 0,0 0 0,-21-1 16,22 1-16,-1-21 0,0 21 0,-21 0 15,0-1-15,0 1 16,0 42 15,0 1-31,0-1 0,0 0 16,0 0-16,0 0 0,0 0 15,0 1-15,0-1 0,0 0 16,0 0-16,0 0 0,0 0 16,21-21-16,0 0 0,0 0 15,1 0-15,-1 0 16,0 0-16,0 0 0,0-21 0,0 21 15,1-21-15,-22 0 0,21 0 0,-21 0 16,0-1-16,0 1 0,0 0 16,0 0-16,0 0 0,-21 0 0,21-1 15,-22 1-15,1 0 0,-21 0 0,21 21 16,0 0-16,-1-21 0,1 21 16,0 0-16,0 0 0,42 0 46,0 0-46,0 0 0,1-21 16,20 21-16,-21 0 0,21-22 0,-20 22 16,-1 0-16,21 0 0,-21 0 15,22 0-15,-22 0 0,0 0 0,0 0 16,0 0-16,0 22 0,1-1 16,-1 0-16,-21 0 0,0 0 0,21 0 15,0 1-15,-21 20 0,0-21 0,21 0 16,-21 0-16,21 1 0,-21-1 15,22 0-15,-22 0 0,0 0 16,21-21-16,-21-21 47,0 0-47,0 0 16,0 0-16,0-1 0,0 1 15,0 0-15,21-21 0,0 21 0,0-22 16,0 1-16,1 21 0,-1-22 15,0 1-15,0 21 0,21-21 16,-20 20-16,-1 22 0,0-21 0,0 21 16,0 0-16,0 0 0,1 0 0,-1 21 15,-21 1-15,0-1 0,0 21 0,0-21 16,0 0-16,0 22 0,0-1 0,21-21 16,-21 0-16,0 22 0,0-22 15,0 0-15,0 0 0,21 0 16,0 1-16,0-1 0,-21 0 0,22-21 15,-1 0-15,0 0 0,0 21 16,0-21-16,0 0 0,22 0 16,-22-21-16,0 0 0,0 0 0,0-1 15,1 1-15,-1-21 0,0 21 16,21-22-16,-21 1 0,1 0 0,-22-1 16,21-20-16,-21-22 0,0 64 15,0-21-15,0 21 16,0-1-16,-21 22 0,-1 0 0,1 22 15,0-1-15,0 0 0,21 0 16,-21 21-16,21-20 0,0 20 16,0-21-16,0 21 0,0-20 0,0-1 15,0 21-15,0-21 0,21 0 0,-21 1 16,21-1-16,0 0 0,-21 0 16,21 0-16,-21 0 0,0 1 0,0-1 15,0 0 1,-21-21-1,0 0-15,0 0 0,0-21 16,21 0 0,-21 21-16,21-22 0,-22 1 15</inkml:trace>
  <inkml:trace contextRef="#ctx0" brushRef="#br0" timeOffset="-42467.99">13039 13377 0,'-43'0'0,"86"0"0,-107-21 0,43 0 15,0 21-15,0 0 0,-1 0 16,1-21-16,21 0 62</inkml:trace>
  <inkml:trace contextRef="#ctx0" brushRef="#br0" timeOffset="-42196.15">11599 13864 0,'-21'0'0,"42"0"0,-63 0 15,63 0 17,0 0-32,22 0 0,-22 0 0,0 0 15,0 0-15,21-21 0,-20 21 0,20 0 16,-21 0-16,0-21 0,22 21 15,-22 0-15,0 0 0,0 0 0,0 0 16,-42 0 15</inkml:trace>
  <inkml:trace contextRef="#ctx0" brushRef="#br0" timeOffset="-41211.71">4191 15769 0,'0'0'0,"-21"0"0,21-21 15,-21 21-15,21-21 0,0 0 16,0 0-16,0-1 16,0 1-16,21 0 15,0 0-15,0 21 0,0 0 16,0 0-16,1 0 0,-1 0 15,21 0-15,-21 0 0,22 0 0,-22 21 16,0 0-16,0 0 0,0 1 16,-21 20-16,0-21 0,0 21 0,-21 1 15,0-1-15,-21 0 0,20 1 16,-20-1-16,21 0 0,0 1 16,-22-22-16,22 21 0,0-21 15,0 1-15,0-22 0,0 21 0,-1-21 16,1 0-1,21-21-15,0-1 0,0 1 16,0 0-16,0 0 0,21 0 0,-21 0 16,22-1-16,20 1 0,-21 0 15,0 21-15,22-21 0,-1 21 0,0 0 16,1 0-16,20 0 0,-21 0 16,1 21-16,-1 0 0,-21 0 0,0 1 15,1 20-15,-22-21 0,0 21 16,0 1-16,0-22 0,-22 21 15,1 1-15,-21-22 0,0 21 0,-1-21 16,1 22-16,0-22 0,-1 0 16,1 0-16,0-21 0,20 21 0,-20-21 15,21 0-15,0 0 0,-22 0 16,22 0-16,0 0 0,0 0 0,0-21 16,0 0-16,-1 0 15,1 0-15,0-1 0,21 1 16,0 0-16,0 0 15,0 0-15,0 0 16,0-1-16,21 22 0,0-21 16</inkml:trace>
  <inkml:trace contextRef="#ctx0" brushRef="#br0" timeOffset="-41006.83">4974 16108 0,'0'-21'16,"0"0"-1,21 21 32</inkml:trace>
  <inkml:trace contextRef="#ctx0" brushRef="#br0" timeOffset="-38530.33">6794 15494 0,'0'0'0,"-21"-21"0,0 21 0,0 0 16,0 0-16,-22 0 0,22 0 0,-21 0 15,21 0-15,-22 0 0,1 21 16,21-21-16,-21 21 0,-1 22 0,22-22 15,0 0-15,-21 21 0,20 1 16,1-1-16,0 21 0,21-20 0,0 20 16,-21 1-16,21-1 0,0 1 0,0-22 15,0 22-15,0-22 0,0 0 16,21 1-16,0-1 0,0-21 0,1 0 16,-1 0-16,0 1 15,0-1-15,21-21 0,1 0 0,-1 0 16,0 0-16,1-21 0,-1 21 15,0-22-15,1 1 0,-1-21 0,22 21 16,-22 0-16,0-22 0,1 1 0,-22 0 16,21 20-16,0-20 0,-20 0 15,-1-1-15,0 22 0,-21 0 0,0-21 16,0 21-16,-21 21 16,21 21-1,-21 0-15,21 0 0,-22 0 16,22 22-16,0-22 0,0 21 0,0 0 15,0 1-15,0-22 0,0 21 0,0-21 16,0 22-16,0-22 16,0 0-16,22 0 0,-1 0 0,0 1 15,0-1-15,0-21 0,0 0 16,1 0-16,-1 0 0,21 0 0,-21 0 16,0-21-16,1-1 0,20 22 15,-21-21-15,0 0 0,0-21 0,1 21 16,-1-1-16,0-20 0,0 21 0,-21-21 15,0-1-15,0 1 0,0 0 16,0-1-16,0 1 0,-21 0 16,-21 20-16,20-20 0,1 21 15,0 0-15,-21 0 0,21 21 0,-22 0 0,22 0 16,0 0-16,-21 21 0,20 0 16,1 0-16,0 0 0,21 22 15,0-22-15,0 21 0,0 0 0,0 1 16,0-1-16,0-21 0,21 22 15,0-22-15,1 0 0,20 0 0,0 0 16,-21-21-16,22 0 0,-1 21 16,0-21-16,22 0 0,-22 0 0,1 0 15,-1-21-15,0 0 0,1 21 0,-1-21 16,0 0-16,1 0 16,-1-22-16,-21 22 0,0 0 0,0 0 15,1 0-15,-22-1 0,0-20 16,0 21-16,0 0 0,-22 21 15,22 21 1,-21 0-16,21 0 0,0 0 16,0 1-16,0-1 0,-21 21 0,21-21 15,0 22-15,0-22 0,-21 0 16,21 21-16,0-21 0,0 1 16,0-1-16,0 0 15,0-42 16,0 0-31,0-1 16,21 1-16,-21-21 0,21 21 0,0-22 16,-21 22-16,22-21 0,-1 0 0,-21-1 15,21 22-15,0-21 0,0 21 16,0 21-16,1 0 16,-1 21-1,-21 0-15,0 21 0,0-21 0,0 22 16,0-22-16,0 21 0,0-21 15,21 22-15,-21-22 0,21 0 0,-21 0 16,21 0-16,-21 1 0,21-1 0,1-21 16,-1 0-16,0 0 15,0 0-15,21 0 0,-20 0 0,20 0 16,-21-21-16,21 21 0,-20-22 0,20 1 16,-21 0-16,21 0 0,-20-21 15,20 20-15,-21-20 0,0 0 0,0-1 16,1-20-16,-1 21 0,-21-1 15,21-20-15,-21 20 0,0 1 16,0-21-16,0 20 0,0 1 0,0 0 0,0-1 16,0 22-16,0 0 0,0 0 15,0 0-15,-21 21 16,21 21-16,0 0 0,-21 0 16,21 0-16,0 22 0,0-22 15,0 21-15,-22 0 0,22 22 0,-21-22 16,21 1-16,0 20 0,0-21 15,0 22-15,0-22 0,0 1 0,0-1 16,21 0-16,1-21 0,-1 22 16,0-22-16,0 0 0,0-21 15,22 21-15,-22-21 0,21 0 0,0 0 0,1 0 16,-1 0-16,-21-21 0,22 0 16,-1 0-16,-21 0 0,21-1 15,-20 1-15,-1-21 0,21 21 0,-42-22 16,0 22-16,21-21 0,-21 21 0,0 0 15,0-1-15,0 1 0,-21 21 16,0 0 0,0 0-16,0 0 0,-1 21 0,1 1 15,21-1-15,0 0 0,-21 21 0,21-21 16,0 1-16,0 20 0,0-21 16,0 0-16,0 0 0,21 1 0,0-1 15,1 0-15,-1-21 0,0 0 16,0 0-16,0 0 15,0 0-15,1 0 0,-1-21 0,0 21 16,0-21-16,21-1 0,-20 1 16,-1-21-16,0 21 0,0-22 15,21 22-15,-20-21 0,-1 21 0,21 0 16,-21-22-16,0 43 0,22-21 16,-22 0-16,0 21 0,0 0 0,0 0 15,1 21-15,-22 0 16,0 0-16,0 1 0,0-1 15,0 0-15,0 21 0,-22-21 0,1 1 16,0 20-16,21-21 0,-21 0 16,21 0-16,-21 1 0,21-1 0,-21 0 15,21 0-15,0-42 32,21 0-17,0 0-15,0-1 0,0 1 16,-21-21-16,21 21 0,1-22 15,-1 1-15,0 0 0,0 21 0,0-22 16,0 1-16,1 21 0,-22 0 16,21-1-16,-21 1 0,21 21 0,-21 21 31,-21 22-15,21-22-16,-21 0 0,21 0 0,-22 22 15,22-22-15,0 21 0,0-21 0,0 22 16,0-22-16,0 0 0,0 21 15,22-21-15,-1 1 0,0-22 0,0 21 16,0 0-16,0-21 0,22 0 16,-22 0-16,0 0 0,21 0 15,-20 0-15,-1-21 0,21 0 0,-21 21 16,0-22-16,1-20 0,20 21 16,-21-21-16,0 20 0,0-20 0,-21-21 15,22 20-15,-1 1 0,-21-22 0,0 22 16,0-21-16,21 20 0,-21-20 15,0-1-15,0 22 0,0-22 0,0 43 16,0-21-16,0 0 0,0 20 16,0 44-1,-21 20 1,21 0-16,0-21 0,0 22 16,0 20-16,0-20 0,0-1 0,0 0 15,0 1-15,0-1 0,0 21 0,0-20 16,21-1-16,0 0 0,-21-20 15,21 20-15,-21-21 0,21 21 0,-21-20 16,22-1-16,-1 0 0,-21 0 16,21-21-16,0 0 0,0 0 0,0 0 15,1 0-15,-1 0 0,0-21 0,0 21 16,0-42-16,0 20 16,1 1-16,-1-21 0,0 0 0</inkml:trace>
  <inkml:trace contextRef="#ctx0" brushRef="#br0" timeOffset="-38332.44">10541 15600 0,'-21'0'15,"42"0"-15,-63 0 0,20 0 0,44 0 32,-1 0-32,21 0 0,-21 0 15,0 0-15,22 0 0,-1-21 0,0 21 16,-20-21-16,20 21 0,0-22 15,1 22-15,-22-21 0,21 0 16,-21 21-16,0-21 0,1 0 0,-1 0 16</inkml:trace>
  <inkml:trace contextRef="#ctx0" brushRef="#br0" timeOffset="-38079.59">8742 15748 0,'-21'0'0,"42"0"0,-64 0 16,65 0-1,20-21-15,-21 21 16,21-21-16,1 21 0,-1-21 15,22-1-15,-22 22 0,0-21 0,22 21 16,-22-21-16,0 0 0,1 21 16,-1-21-16,0 21 0</inkml:trace>
  <inkml:trace contextRef="#ctx0" brushRef="#br0" timeOffset="-36015.77">11451 15642 0,'-85'21'31,"85"1"-31,-21-1 16,0 0-16,21 0 0,0 0 0,0 0 16,-21 22-16,21-1 0,-21-21 0,21 22 15,0-1-15,0-21 0,0 21 16,-21-20-16,21-1 0,0 0 0,0 0 15,0 0-15,0-42 32,0 0-17,0 0-15,0 0 0,0-1 16,0-20-16,0 21 0,0-21 0,0 20 16,21-20-16,-21 0 0,21 21 15,-21-22-15,21 22 0,0-21 16,0 21-16,1-1 0,-1 22 0,0-21 15,0 21-15,0 0 0,0 0 16,1 0-16,-1 21 0,0 1 16,-21-1-16,0 0 0,0 0 0,21 0 15,-21 22-15,0-22 0,21 0 16,-21 21-16,0-21 0,0 1 0,0 20 16,0-21-16,0 0 0,0 0 15,21-21-15,1 0 16,-1 0-1,-21-21 1,21 0-16,0 0 0,-21 0 16,21-22-16,0 22 0,1 0 0,-22-21 15,21 21-15,0-22 0,21 1 16,-21 21-16,1 0 0,-1-1 0,21 1 16,-21 0-16,0 0 0,1 21 15,-1 0-15,0 0 0,0 0 16,-21 21-16,0 0 0,0 0 15,0 1-15,0-1 0,0 0 16,0 0-16,0 21 0,0-20 0,0 20 16,0-21-16,0 0 0,0 22 15,0-22-15,0 21 0,21-21 16,-21 0-16,21 1 0,1-22 0,-1 21 16,0-21-16,0 0 0,0 0 15,0 0-15,22 0 0,-22 0 0,21 0 16,-21-21-16,22 21 0,-22-22 0,0 1 15,21 0-15,-20 0 0,-1-21 16,21 20-16,-42 1 0,21 0 0,0-21 16,-21 21-16,22-22 0,-22 22 15,0 0-15,0 0 0,0 0 0,0-1 16,0 1-16,-22 21 0,1 0 0,0 0 16,0 0-16,0 0 0,0 0 15,-1 0-15,1 21 16,21 1-16,0-1 0,-21 0 0,21 0 15,0 0-15,0 0 0,0 22 16,0-22-16,0 0 0,0 21 0,0-20 16,21-1-16,-21 0 0,21 0 0,1 0 15,-1 0-15,0-21 0,0 0 16,0 22-16,22-22 0,-22 0 0,21 0 16,-21 0-16,22-22 0,-1 22 15,0-21-15,-21 0 0,22 0 16,-1 0-16,-21 0 0,0-22 0,1 22 0,-1 0 15,0 0-15,-21-22 16,21 22-16,-21 0 0,0 0 0,0 0 16,0 0-16,-21 21 15,0 0-15,0 0 16,21 21-16,-22 0 16,22 0-16,0 0 0,-21 0 0,21 1 15,0-1-15,0 21 0,0-21 16,0 0-16,0 1 0,0 20 0,0-21 15,0 0-15,0 0 0,0 1 16,0-1-16,0-42 47,0-1-47,0 1 16,21-21-16,1 21 0,-22 0 0,21-22 15,0 22-15,0-21 0,0 21 16,-21-22-16,43 22 0,-22 0 0,0 0 15,0 0-15,0-1 0,0 1 16,1 21-16,-1 0 0,0 0 0,0 21 16,-21 1-16,0-1 15,0 0-15,0 0 0,0 0 16,0 22-16,0-22 0,0 0 16,0 21-16,0-21 0,0 1 0,21 20 15,-21-21-15,21 0 0,-21 0 16,22-21-16,-1 22 0,0-1 0,0-21 15,0 0-15,0 0 0,1 0 16,-1 0-16,0-21 16,0 21-16,0-22 0,0 1 0,1 0 15,-1-21-15,0 21 0,-21-1 16,21-20-16,0 21 0,-21-21 0,0-1 16,0 22-16,21-21 0,-21 21 0,0-1 15,22 1-15,-22 0 16,0 42-1,0 0-15,0 1 16,-22-1-16,22 0 0,0 0 16,-21 0-16,21 22 0,0-22 0,0 0 15,0 21-15,0-21 0,0 1 0,0-1 16,0 0-16,21 0 0,1-21 16,-1 21-16,0-21 0,0 0 0,0 0 15,0 0-15,1 0 0,-1 0 0,0-21 16,0 21-16,0-21 0,22 0 15,-22 0-15,0-1 0,0 1 16,0-21-16,0 21 0,-21-22 0,22 22 16,-1-21-16,-21 0 0,0-1 15,0 1-15,21 21 0,-21-22 0,0 22 16,0 0-16,0 42 16,0 0-1,0 1-15,0 20 0,-21-21 0,21 21 16,0-20-16,0 20 0,0-21 15,0 21-15,0-20 0,0 20 0,21-21 16,0 0-16,0 0 0,0 1 0,1-1 16,-1-21-16,0 0 0,21 0 15,-21 0-15,1 0 0,20 0 0,-21 0 16,0 0-16,22-21 0,-22-1 16,0 1-16,0 0 0,-21 0 15,21 0-15,0-22 0</inkml:trace>
  <inkml:trace contextRef="#ctx0" brushRef="#br0" timeOffset="-34859.77">4635 17272 0,'0'-21'0,"0"42"0,0-63 16,-21 21-16,0 21 0,21-22 15,-21 22-15,0 0 0,0 0 16,-1 0-16,1 0 15,0 22-15,0-1 0,0 0 0,0 21 16,-1-21-16,1 1 0,0 20 16,0-21-16,0 21 0,0-20 15,-1-1-15,1 0 0,0 21 16,0-42-16,0 21 0,0 1 16,21-44 15,21 1-16,0 21-15,21-21 0,-21 21 16,22-21-16,-1 21 0,0-21 0,1 21 16,-1-21-16,22-1 0,-22 22 15,0-21-15,1 0 0,-1 21 16,0-21-16,1 21 0,-22-21 0,21 21 16,-21-21-16,0 21 0,-21-22 15,0 1-15,-21 21 31,0 0-31,0 0 16,0 21-16,0 1 16,-1-1-16,22 21 0,0-21 0,0 22 15,0-1-15,0 0 0,0 1 16,0-1-16,0-21 0,0 21 0,0-20 16,22 20-16,-1-21 0,0 0 15,0 0-15,0-21 0,0 22 16,1-22-16,-1 0 0,0 0 15,0 0-15,0-22 0</inkml:trace>
  <inkml:trace contextRef="#ctx0" brushRef="#br0" timeOffset="-34675.46">5546 17420 0,'0'0'16,"21"0"31,0 0-32,0 0-15,0 0 0,22 0 16,-22 0-16</inkml:trace>
  <inkml:trace contextRef="#ctx0" brushRef="#br0" timeOffset="-34123.49">7175 17018 0,'-21'0'0,"42"0"0,-63-21 16,21 21-16,0 0 15,0 0-15,-1 21 0,1 0 0,0 0 16,21 22-16,-21-1 0,0 0 16,0 1-16,-1-1 0,22 22 0,-21-22 15,0 21-15,0 1 0,0-1 16,0-20-16,21 20 0,-22-20 0,1-1 16,0 0-16,21-21 0,-21 22 15,21-22-15,0 0 0,0-42 31,0 0-31,0 0 0,0-1 16,21-20-16,0 0 0,0-1 16,1 1-16,-1-21 0,0-1 0,0 22 15,0-22-15,0 1 0,22-1 16,-22 1-16,0-1 0,0 22 0,0 0 16,1-1-16,-1 22 0,0 0 15,0 21-15,0 0 0,-21 21 0,0 0 16,21 22-16,1-22 0,-22 21 15,0 0-15,0 1 0,0-1 0,21 0 16,-21 1-16,0 20 0,0-20 16,0-1-16,21 0 0,-21 1 15,0-1-15,0-21 0,0 21 16,0-20-16,0-1 0,0 0 16,-21-21-1,0 0-15,-1 0 16,1-21-16,-21 21 0</inkml:trace>
  <inkml:trace contextRef="#ctx0" brushRef="#br0" timeOffset="-33955.58">6731 17653 0,'-42'0'0,"84"0"0,-106 0 0,43 0 15,42 0 17,1 0-17,20-21-15,0 21 0,1 0 0,-1-21 16,0 21-16,22-21 0,-22-1 15,22 1-15,-1 0 0,1 0 0,-22 0 16,21 0-16,1-1 0,-22 1 16,22 0-16,-22 0 0</inkml:trace>
  <inkml:trace contextRef="#ctx0" brushRef="#br0" timeOffset="-32316.02">7810 17272 0,'0'0'0,"-21"0"15,0 0-15,0 0 0,0 0 16,0 0-16,-1 21 15,1 0-15,0 1 0,-21-1 0,21 0 16,-1 21-16,1-21 0,0 22 16,21-1-16,-21-21 0,21 22 0,-21-22 15,21 21-15,0-21 0,0 22 16,0-22-16,0 0 0,21-21 0,0 21 16,0-21-16,22 0 0,-22 0 15,21 0-15,0 0 0,-20 0 0,20-21 16,0 21-16,1-21 0,-1 0 15,-21-1-15,21-20 0,-20 21 0,20-21 16,-21-1-16,0 22 0,0-21 16,1-1-16,-1 1 0,-21 0 15,0-1-15,0 1 0,21 0 0,-21-1 16,0 22-16,21-21 0,-21 21 16,0 0-16,0 42 31,0 0-31,-21 0 0,21 0 15,-21 22-15,21-22 0,0 21 16,0-21-16,0 22 0,0-1 0,0 0 16,0 1-16,-21-1 0,21-21 15,0 21-15,0 1 0,0-22 0,0 21 16,0-21-16,0 1 0,0-1 16,21-21-16,0 0 15,0 0-15,0 0 0,0 0 16,1 0-16,-1-21 0,0-1 0,0 1 15,0 0-15,0 0 0,1 0 16,-1-22-16,0 1 0,0 21 0,21-21 16,-20 20-16,-1 1 0,-21 0 15,21 0-15,0 21 0,-21-21 16,0 42 0,0 0-1,0 0-15,0 22 0,0-22 16,-21 0-16,21 0 0,0 21 0,0-20 15,0-1-15,0 0 0,0 0 16,0 0-16,21-21 0,0 21 16,0 1-16,1-22 0,-1 0 15,0 0-15,21 0 0,-21-22 16,1 1-16,20 21 0,-21-21 0,21 0 16,-20 0-16,20-22 0,-21 22 15,0 0-15,22-21 0,-22 21 16,0-22-16,-21 22 0,21 0 0,-21 0 15,21 0-15,-21 42 32,-21 0-32,21 0 15,-21 0-15,21 0 16,0 1-16,0-1 0,0 21 0,0-21 16,0 0-16,0 1 0,0-1 15,0 0-15,21-21 16,0 0-16,0 0 0,1 0 15,-1 0-15,0 0 16,0-21-16,-21 0 0,21 21 0,-21-22 16,0 1-16,0 0 0,0 0 15,0 0-15,0 0 0,-42-1 0,21 1 16,0 0-16,-1 0 0,1 0 16,0 21-16,0-21 0,0 21 15,21-22 1,0 1-16,21 21 15,0 0-15,0 0 0,0-21 16,22 21-16,-22 0 0,0-21 0,0 21 16,22 0-16,-22 0 0,0 0 0,0 0 15,21 0-15,-20 0 0,-1 0 16,0 0-16,0 21 0,-21 0 0,21-21 16,0 21-16,-21 1 0,0-1 15,0 0-15,0 0 0,0 0 0,0 0 16,0 22-16,0-22 0,0 0 15,0 0-15,0 0 0,0 1 16,0-1-16,0-42 47,0-1-47,0 1 16,22 0-16,-22 0 0,21-21 15,0 20-15,-21-20 0,21 21 0,0-21 16,0 20-16,1-20 0,-1 21 15,0 0-15,21 0 0,-21-1 16,1 1-16,20 21 0,-21 0 0,21 0 16,-20 0-16,20 0 0,-21 0 0,-21 21 15,21 1-15,-21-1 0,0 0 0,0 21 16,0-21-16,0 1 16,0 20-16,0-21 0,0 21 0,0-20 15,0-1-15,0 0 0,0 0 16,0 0-16,0 0 0,0 1 0,21-22 15,1 0-15,-1 0 0,0 0 16,0 0-16,0 0 0,22 0 0,-1 0 16,-21-22-16,21 1 0,1-21 15,-22 21-15,21 0 0,-21-1 16,22-20-16,-22 21 0,0-21 16,0 20-16,0-20 0,-21 0 0,0 21 15,0-22-15,0 22 0,0 0 0,0 0 16,0 0-16,-21 21 15,0 0-15,0 0 0,0 0 0,21 21 16,0 0-16,0 0 0,0 0 16,0 0-16,0 1 0,0 20 0,0-21 15,0 0-15,0 0 0,0 1 16,0-1-16,21 0 0,-21 0 0,0 0 16,21 0-16,-21 1 0,0-1 15,0 0-15,0 0 0,0 0 16,-21-21-16,0 0 0,21 21 15,-21-21-15,-1 0 0,1 0 16,0 0-16,0 0 16,0-21-16,0 0 0,-1 21 0,1-21 15,0 0-15,-21-22 0</inkml:trace>
  <inkml:trace contextRef="#ctx0" brushRef="#br0" timeOffset="-32116.13">9334 16955 0,'-21'-22'0,"42"44"0,-63-44 16,21 22 0,0 0 30</inkml:trace>
  <inkml:trace contextRef="#ctx0" brushRef="#br0" timeOffset="-31888.29">8213 17230 0,'0'0'0,"0"21"0,21-21 32,21 0-32,-21 0 0,0 0 15,22 0-15,-1 0 0,0-21 0,1 21 16,-1 0-16,0-21 0,22-1 16,-22 22-16,1 0 0,-1-21 0,0 21 15,-21 0-15,22 0 0</inkml:trace>
  <inkml:trace contextRef="#ctx0" brushRef="#br0" timeOffset="-29871.93">11070 17251 0,'21'0'0,"-42"0"0,42-21 16,-21 0-1,0-1 1,-21 22-16,0-21 15,0 21-15,0 0 16,-1 0-16,1 0 0,0 0 16,0 0-16,0 21 0,0 1 15,-1-1-15,22 0 0,0 0 16,0 0-16,0 22 0,0-1 0,0-21 16,0 21-16,0 1 0,0-1 15,0 0-15,0-20 0,0 20 0,22-21 16,-22 0-16,21 0 0,0 1 15,21-1-15,-21-21 0,1 0 16,20 0-16,-21 0 0,21 0 16,1-21-16,-22-1 0,21 22 0,-21-42 15,22 21-15,-1 0 0,-21-22 16,22 1-16,-22 0 0,21-1 0,-21 1 16,0 0-16,1-22 0,-1 22 15,0-22-15,-21 22 0,0-21 0,0 20 16,0-20-16,0 20 0,0 1 15,0 21-15,0 0 0,0 0 0,-21 21 32,21 21-32,-21 0 0,21 21 0,-22 1 15,1-1-15,21 0 0,0 1 16,0-1-16,-21 21 0,21-20 16,0-1-16,0 0 0,0 1 0,0 20 15,0-20-15,0-1 0,0-21 16,21 21-16,0 1 0,1-22 0,-1 0 15,0 0-15,21 0 0,1-21 16,-1 0-16,0 22 0,1-22 0,-1 0 16,21 0-16,-20 0 0,-1-22 15,22 1-15,-22 0 0,0 0 0,1 0 16,-1 0-16,-21-1 16,21-20-16,-20 21 0,-1-21 0,-21 20 15,0-20-15,0 0 0,0 21 16,0-22-16,0 22 0,0 0 0,-21 0 15,-1 0-15,1-1 0,0 22 16,-21 0-16,21 0 0,-22 0 0,22 22 16,0-22-16,-21 21 0,20 0 15,1 0-15,0 21 0,0-20 0,0 20 16,21-21-16,0 21 0,0 1 0,0-22 16,0 0-16,0 21 0,0-20 15,0-1-15,21 0 0,0 0 0,0-21 16,0 0-16,1 0 15,20 0-15,-21 0 0,0 0 0,22 0 16,-22-21-16,0 0 0,21 0 16,-21-1-16,1 1 0,-1 0 0,0-21 15,0 21-15,-21-22 0,0 22 16,0-21-16,0 21 0,0-22 0,0 22 16,0 0-16,0 0 0,0 0 15,0 42 16,0 0-31,0 0 0,-21 0 0,21 0 16,0 1-16,0-1 0,0 21 0,0-21 16,0 0-16,0 22 0,21-22 15,-21 0-15,21 0 0,0 0 16,1 1-16,-1-22 0,0 21 16,0-21-16,21 0 0,-20 0 0,20 0 15,-21 0-15,21 0 0,-20-21 16,20-1-16,-21 1 0,21 0 0,1 0 15,-22 0-15,21-22 0,-21 22 16,22-21-16,-22 0 0,0-1 16,0 1-16,0 21 0,1-22 0,-1 1 15,-21 21-15,21 0 0,-21 0 16,-21 42 0,0 0-16,-1 0 15,1 0-15,21 22 0,-21-22 0,21 0 16,0 21-16,0-21 0,0 1 15,0 20-15,0-21 0,0 0 0,0 0 16,21 1-16,0-1 0,1-21 16,-1 21-16,0-21 0,0 21 15,0-21-15,0 0 0,1 0 16,-22-21 0,0 0-1,-22 21-15,1-21 0,0 21 16,0-22-16,0 1 0,0 21 0,-1 0 15,1 0-15,21-21 16,-21 21-16,0 0 16,21 21-1,0 0-15,0 1 0,0-1 16,0 0-16,0 0 16,0 0-16,21-21 0,0 21 0,0-21 15,1 22-15,-1-22 16,0 0-16,0 0 0,21 0 0,-20 0 15,20 0-15,-21 0 0,21-22 16,1 1-16,-22 0 0,21 0 16,1 0-16,-1 0 0,0-1 0,-21 1 15,22-21-15,-1 21 0,-21-22 16,22 1-16,-22 21 0,0-21 0,0-1 16,0 22-16,-21-21 0,21 21 15,-21-1-15,0 1 0,-42 21 16,21 0-16,0 0 15,0 0-15,-22 0 0,22 21 0,-21 1 16,21-1-16,-1 0 0,1 21 16,21-21-16,0 1 0,0-1 0,0 21 15,0-21-15,21 0 0,1 1 16,-1-1-16,0 0 0,0 0 16,0 0-16,0-21 0,1 21 0,-1 1 15,0-1-15,0-21 0,0 21 16,-21 0-16,0 0 0,0 0 15,-21-21 1,0 0 0,0 0-16,0 0 15,-1 0-15,1 0 0,0 0 16,21-21-16,0 0 16</inkml:trace>
  <inkml:trace contextRef="#ctx0" brushRef="#br0" timeOffset="-29680.04">13737 17611 0,'-21'-21'63,"0"21"-48,0 0-15,21-22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3T10:17:58.0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2519 2011 0,'0'0'0,"-21"0"15,-1 0 1,1 0-16,21-21 0</inkml:trace>
  <inkml:trace contextRef="#ctx0" brushRef="#br0" timeOffset="2428.04">3238 699 0,'0'-22'15,"0"1"-15,0 0 0,0 0 16,-21 21 0,21-21-16,-21 21 0,21-21 15,0 42 17,0 0-32,0 0 0,0 21 15,0 1-15,0-1 0,0 22 16,0-1-16,0 1 0,0-1 0,0 22 15,0-22-15,0-20 0,-21 20 16,0 1-16,21-22 0,0 0 0,-21 1 16,-1-1-16,22-21 0,-21 21 15,21-20-15,0-1 0,0 0 0,0 0 16,-21-21-16,21-21 31,-21 21-31,21-21 16,0 0-16,0-1 0</inkml:trace>
  <inkml:trace contextRef="#ctx0" brushRef="#br0" timeOffset="2829.92">2794 931 0,'0'0'0,"-21"-21"0,0 0 0,21 0 0,0 0 16,-22 0-16,22-22 0,0 22 15,0 0-15,0 0 0,0 0 0,22-22 16,-1 22-16,21 0 16,-21 0-16,22 0 0,-1-1 0,21 22 15,-20-21-15,20 0 0,22 21 16,-22 0-16,22 0 0,-21 21 16,20 0-16,-20 22 0,-1-22 0,1 42 15,-22-20-15,0 20 0,-20 1 16,-22-1-16,0 1 0,0-1 0,-43 1 15,1-22-15,0 22 0,-22-1 16,1-21-16,-22 1 0,21-1 0,1 0 16,-1 1-16,22-22 0,-21 21 15,20-21-15,22 1 0,-21-22 16,21 0-16,-1 21 0,1-21 16,21-21-1,0-1-15,0 1 16,21 0-16,1 0 0,-22 0 15,21 0-15,0 21 0,0-22 16</inkml:trace>
  <inkml:trace contextRef="#ctx0" brushRef="#br0" timeOffset="3536.25">3831 1164 0,'0'-21'31,"0"42"-31,0 0 16,-21 1-16,21-1 0,0 0 16,0 0-16,0 21 0,0-20 15,0-1-15,0 0 0,0 0 0,0 21 16,0-20-16,0-1 0,0 0 15,0 0-15,21-21 16,0 0-16,0 0 16,1 0-16,-1 0 0,0 0 15,0-21-15,0 0 0,0 21 0,1-21 16,-1-1-16,0-20 0,0 21 16,0 0-16,0-22 0,1 22 0,-1 0 15,0-21-15,-21 21 0,0-22 16,21 22-16,-21 0 0,0 0 15,21 21-15,-21 21 32,0 0-32,0 0 0,0 0 15,0 22-15,0-22 0,-21 0 16,21 0-16,0 0 0,0 22 16,0-22-16,0 0 0,0 0 15,0 0-15,21-21 16,0 0-16,1 0 15,-1 0-15,0 0 0,0 0 0,0 0 16,22-21-16,-22 0 0,21 21 16,-21-21-16,22 0 0,-22 0 0,0-22 15,0 22-15,0 0 0,-21 0 16,21-22-16,-21 22 0,0 0 0,0 0 16,0 0-16,-21 21 0,0-21 15,0 21-15,0 0 0,0 0 0,-1 0 16,1 0-16,0 21 0,0 0 15,21 0-15,0 0 16,0 22-16,0-22 0,0 0 16,0 0-16,0 0 0,0 0 0,0 1 15,0-1-15,0 0 0,0 0 16,21-21-16,-21 21 16,21-21-16,0 0 0,1 0 0</inkml:trace>
  <inkml:trace contextRef="#ctx0" brushRef="#br0" timeOffset="4052.14">5143 1037 0,'0'0'16,"0"-21"-16,0 0 0,-21 21 15,0 0-15,0 0 0,0 0 16,0 0-16,-1 0 0,1 21 16,0 0-16,0 22 0,0-22 0,0 21 15,-1-21-15,-20 22 0,21-22 16,0 21-16,0-21 0,21 22 16,0-22-16,0 0 0,0 0 0,0 0 15,0 0-15,0 1 0,21-22 16,0 0-16,0 0 0,0 0 15,0 0-15,22 0 0,-22 0 16,0-22-16,0 1 0,22 0 0,-22 21 16,0-21-16,0 0 0,0-22 15,-21 22-15,21 0 0,-21-21 0,22 21 16,-22-1-16,0-20 0,0 21 16,0 0-16,0 0 0,0-1 0,0 1 15,0 42 1,-22 1-1,22-1-15,0 0 0,-21 0 16,21 21-16,0-20 0,0-1 0,0 21 16,0-21-16,0 0 0,0 22 0,0-22 15,0 0-15,0 0 0,0 0 16,21 1-16,1-22 0,-1 0 16,0 0-16,0 0 0,0 0 15,0 0-15,22 0 0,-22-22 0,0 1 16,0 21-16</inkml:trace>
  <inkml:trace contextRef="#ctx0" brushRef="#br0" timeOffset="5545.48">5694 508 0,'0'0'15,"0"-21"-15,0 0 0,-21 0 16,-1 21-16,1 0 0,0 21 15,0 0-15,0 0 0,0 21 16,21-20-16,-22 20 0,1 21 0,0 1 16,21-22-16,0 22 0,-21-1 15,0 1-15,21-1 0,-21 1 0,21-22 16,0 0-16,0 22 0,-22-22 16,22 1-16,0-22 0,0 21 15,0-21-15,0 22 0,0-22 0,0 0 16,0 0-16,22-21 15,-1 0-15,0 0 0,0 0 0,0 0 16,0 0-16,1-21 0,20 0 16,-21 0-16,0-1 0,22 1 0,-22 0 15,21-21-15,-21 21 0,0-22 16,1 1-16,-1 21 0,0-22 0,0 22 16,-21 0-16,0 0 0,0 42 46,0 0-46,-21 0 0,21 22 16,-21-22-16,21 0 0,-21 0 0,21 22 16,0-22-16,0 0 0,0 0 15,0 0-15,0 0 0,0 1 0,0-1 16,21-21 0,0 0-16,0 0 0,0 0 15,22 0-15,-22 0 0,0-21 16,21-1-16,-21 1 0,1 0 0,-1 0 15,0 0-15,0 0 0,0-1 16,0-20-16,1 21 0,-22 0 0,21 0 16,-21-1-16,0 1 0,-21 42 31,21 1-15,-22-1-16,1 0 0,21 0 15,0 0-15,0 0 0,0 22 0,0-22 16,0 0-16,0 0 15,0 0-15,0 1 0,21-22 16,1 0 0,-1 0-16,0 0 0,0 0 15,0 0-15,0 0 0,-21-22 0,22 22 16,-22-21-16,21 0 0,-21 0 16,0 0-16,0 0 0,0-1 15,0 1-15,0 0 0,0-21 16,-21 21-16,-1 21 0,22-22 0,-21 1 15,0 21-15,21-21 16,-21 21-16,21-21 16,21 0-1,0 0 1,0 21-16,1 0 0,-1 0 16,0-22-16,0 22 0,21 0 0,-20 0 15,-1 0-15,0 0 0,0 22 16,0-1-16,0 0 0,1 0 0,-22 0 15,0 0-15,0 1 0,0 20 16,0-21-16,0 0 0,0 0 16,0 1-16,0-1 0,0 0 0,0 0 15,0 0-15,0 0 16,0-42 31,21 0-47,-21 0 0,21 0 15,0-22-15,-21 22 0,21-21 16,0 21-16,1-22 0,-1 22 0,21-21 16,-21 21-16,0-22 0,22 22 15,-22 21-15,0-21 0,21 21 16,-20 0-16,-1 0 0,0 0 16,-21 21-16,21 0 0,-21 1 15,0 20-15,0-21 0,0 0 16,0 22-16,0-22 0,-21 0 0,21 0 15,0 21-15,0-20 16,0-1-16,0 0 0,0 0 16,21-21-16,0 0 0,0 0 15,1 0-15,-1 0 0,0 0 16,0-21-16,21 21 0,-20-21 0,-1 0 16,0-1-16,21 1 15,-21-21-15,1 21 0,20-22 0,-21 22 16,0-21-16,0 0 0,1 20 15,-22-20-15,0 21 0,0 0 0,0 0 16,-22 21 0,1 0-16,0 21 0,0 0 15,0 0-15,21 0 0,0 0 16,0 1-16,0-1 0,0 0 0,0 0 16,0 0-16,0 0 0,0 1 0,21-1 15,-21 0-15,21-21 16,0 21-16,-21 0 0,0 0 0,21 1 15,-21-1 1,0 0-16,0 0 16,-21 0-1,0-21-15,0 0 16,0 0-16,0 0 16,21-21-16,-22 0 15,22 0-15,-21 0 0,21-1 0</inkml:trace>
  <inkml:trace contextRef="#ctx0" brushRef="#br0" timeOffset="5744.03">6667 572 0,'-21'0'0,"42"0"0,-63-22 16,21 22 31,0 0-32,0 0-15</inkml:trace>
  <inkml:trace contextRef="#ctx0" brushRef="#br0" timeOffset="5956.91">5440 804 0,'0'0'0,"21"0"31,0 0-31,0 0 0,22 0 16,-1 0-16,21 0 0,-20 0 15,20 0-15,1 0 0,-22 0 0,22-21 16,-22 21-16,0 0 0,1 0 15,-1 0-15,-21-21 0,0 21 16,0 0-16</inkml:trace>
  <inkml:trace contextRef="#ctx0" brushRef="#br0" timeOffset="8117.07">9292 1503 0,'-42'0'31,"21"0"-31,42-21 63,-21 0-63,0-1 15,21 1-15,0-21 0,0 21 16,0-22-16,1 1 0,-22-21 0,21-1 16,0 1-16,0-1 0,0 1 15,-21-22-15,0 21 0,21-20 0,-21 20 16,0 1-16,0-1 0,0 1 16,0-1-16,-21 22 0,21 0 0,-21-1 15,0 22-15,21 0 0,-21 21 16,0 0-16,21 21 15,0 21-15,-22-20 16,1 41-16,21-21 0,-21 22 0,21-1 16,0 1-16,0-1 0,-21 22 15,21-21-15,-21 20 0,21-20 0,0-1 16,0 1-16,0-1 0,0-20 0,0-1 16,0 0-16,0-21 0,0 1 15,0 20-15,42-21 0,-21-21 16,0 0-16,1 0 0,-1 0 15,0 0-15,21 0 0,-21-21 0,22 0 16,-1 0-16,-21-1 0,22 1 16,-1 0-16,0-21 0,-21 21 0,1-22 15,20 1-15,-21 21 0,0-22 16,-21 22-16,0 0 0,0 0 16,0 42-1,-21 0 1,0 0-16,0 1 0,21 20 0,-21-21 15,-1 0-15,1 22 0,0-22 16,21 21-16,0-21 0,0 0 0,0 22 16,0-22-16,0 0 0,0 0 15,0 0-15,0 1 0,21-22 16,0 0-16,1 0 0,-1 0 0,21 0 16,-21 0-16,22-22 15,-1 1-15,0 0 0,1-21 0,-22 21 16,21-22-16,-21 22 0,22-21 15,-22-1-15,0 1 0,0 21 0,-21-21 16,0 20-16,21 1 0,-21 0 16,0 42-1,0 0-15,0 22 16,0-22-16,0 0 0,0 21 16,0-20-16,-21 20 0,21-21 0,0 0 15,0 22-15,-21-22 0,21 0 16,-21 0-16,21 0 0,-21 0 0,21 1 15,0-44 17,0 1-17,0 0-15,0-21 16,0 21-16,21-22 0,0 22 0,-21-21 16,21-1-16,0 1 0,0 21 15,-21-21-15,22 20 0,-1 1 0,-21 0 16,21 21-16,0 0 15,0 0-15,0 0 0,1 0 16,-1 42-16,-21-20 0,0-1 16,21 0-16,-21 21 0,0-21 0,21 22 15,-21-22-15,0 0 0,0 21 16,0-20-16,0-1 0,0 0 16,0 0-16,0 0 0,21-21 31,0 0-31,1-21 15,-1 0-15,0 21 0,0-21 0,-21-22 16,21 22-16,0 0 0,22-21 16,-22 21-16,-21-22 0,21 1 0,0 21 15,0 0-15,1-22 0,-22 22 16,21 21-16,-21 21 31,0 0-31,0 1 0,0 20 16,0-21-16,0 0 0,0 22 0,0-22 15,0 0-15,0 21 0,0-21 16,0 1-16,0-1 0,0 0 0,21 0 16,0 0-16,0-21 15,0 0-15,1 0 0,-1 0 16,21 0-16,-21 0 0,22 0 16,-1 0-16,-21-21 0,21 0 0,1 0 15,-22 0-15,21-1 0,-21 1 0,1-21 16,-1 21-16,0 0 15,0-22-15,-21 22 0,0-21 0,0 21 16,0-1-16,0 1 0,0 0 16,0 42-1,-21 0-15,21 22 16,-21-22-16,0 0 0,21 21 16,0 1-16,0-22 0,0 21 0,0-21 15,0 1-15,0 20 0,0-21 16,0 0-16,21 0 0,0 1 15,0-22-15,0 0 0,22 0 16,-22 0-16,21 0 0,-21 0 16,22 0-16,-1-22 0,-21 1 0,21 0 0,-20 0 15,20 0-15,-21 0 16,0-22-16,0 22 0,1-21 0,-1 21 16,0-22-16,-21 22 0,21-21 15,-21 21-15,0-1 0,0 44 31,-21-1-31,21 0 16,-21 0-16,0 0 0,21 22 0,0-22 16,0 21-16,-22-21 0,22 22 15,-21-22-15,21 0 0,0 0 0,-21 0 16,21 0-16,0 1 16,0-44 15,21 1-31,0 0 15,-21 0-15,22 0 0,-1 0 0,-21-22 16,21 1-16,0 21 0,0-22 0,0 1 16,1 0-16,-22 21 0,21-22 15,0 22-15,0 21 0,0-21 16,0 21-16,1 0 0,-1 21 16,-21 0-16,21 0 0,0 22 0,-21-22 15,0 21-15,21-21 16,0 22-16,1-22 0,-22 21 0,21-21 15,0 1-15,0-1 0,-21 0 0,21 0 16,0 0-16,1 0 0,-1-21 16,0 0-16,0 0 0,0 0 15,0-21-15,1 0 16,-1 0-16,0 0 0,0 0 0,0-1 16,22-20-16,-22 21 0,21-21 0,0-1 15,1 1-15,-1 0 0,0-1 16,22 1-16,-22 0 0,1 20 15,-1 1-15,21 21 0,-20 0 0,-22 0 16,21 0-16,-21 21 0,1-21 16,-1 43-16,-21-22 0,0 0 15,0 21-15,0-20 0</inkml:trace>
  <inkml:trace contextRef="#ctx0" brushRef="#br0" timeOffset="9160.94">13250 1249 0,'0'0'0,"0"-42"0,0 20 0,0-20 15,0 21-15,0-21 0,0 20 0,0-20 16,0 21-16,-21 0 0,0 0 16,0-1-16,0 1 0,-1 21 0,1 0 15,-21 0-15,21 21 0,-22-21 16,1 22-16,21 20 0,-21-21 0,-1 0 15,1 22-15,21-1 0,-22-21 16,22 21-16,-21 1 0,21-22 0,21 21 16,0-21-16,0 1 0,0 20 15,0-21-15,0 0 0,0 0 0,21 1 16,0-22-16,0 21 0,0 0 0,22-21 16,-22 0-16,21 0 0,-21 0 15,22 0-15,-1 0 0,-21-21 16,22 0-16,-1 21 0,-21-22 0,0 1 15,22 0-15,-22-21 0,0 21 16,0-22-16,0 22 0,-21-21 0,21 21 16,-21-1-16,22-20 0,-22 21 15,21 0-15,-21 0 0,0-1 16,0 44 0,0-1-1,0 0-15,0 0 0,-21 0 0,-1 0 16,22 22-16,-21-22 0,0 21 15,21 1-15,-21-22 0,21 21 16,-21 0-16,21 1 0,0 20 0,-21-20 16,21-1-16,-22 21 0,22 1 15,0-22-15,0 22 0,0-22 0,0 22 16,0-1-16,0-21 0,0 22 16,0-22-16,0 22 0,0-22 0,0 0 15,0 22-15,-21-22 0,21 1 0,0 20 16,-21-21-16,21-20 0,0 20 15,0 0-15,-21-21 0,21 1 0,-21-1 16,0 0-16,21 0 0,-22-21 0,1 0 16,0 0-16,0 0 15,0-21-15,-22 0 0,22 0 16,0-1-16,0 1 0,0 0 0,21 0 16,0-21-16,0-1 0,0 1 0,0 0 15,0-22-15,21 22 0,0-22 16,0 1-16,22-1 0,-1 1 0,0-1 15,1-20-15,20-1 0,-21 0 16,22 22-16,-1-22 0,-20 22 0,20-22 16,1 21-16,-22 1 0,22-1 0,-22 1 15,0 21-15,1-22 0,-1 1 16,0 20-16,-21 1 0,22 0 0,-22 20 16,-21-20-16,0 21 15,0 0-15,-21 21 16,0 0-1,-22 0-15,22 21 0,0 0 0,0 0 16,0 0-16,-1 1 0,22-1 16,-21 0-16,21 0 0,0 0 0,0 0 15,0 1-15,21-1 0,1 0 16,-1 0-16,21 0 0,-21 0 16,0 1-16,1-1 0,-1 0 15,0 0-15,0 0 0,0 0 0,-21 1 16,0-1-16,0 0 0,0 0 15,-21 0 1,0-21-16,0 21 16,0-21-16,-1 0 0,1 0 15,0 0-15,0 0 16,0-21 0,0 0-16,-1 0 15,1 0-15</inkml:trace>
  <inkml:trace contextRef="#ctx0" brushRef="#br0" timeOffset="9464.99">11832 572 0,'-21'0'16,"0"0"77,0 0-77,-1 0-16,1 0 0,-21 0 0</inkml:trace>
  <inkml:trace contextRef="#ctx0" brushRef="#br0" timeOffset="9683.78">10710 550 0,'0'0'0</inkml:trace>
  <inkml:trace contextRef="#ctx0" brushRef="#br0" timeOffset="9907.85">9567 762 0,'-21'21'0,"42"-21"31,0 0-31,1 0 0,-1 0 16,0 0-16,0 0 0,21-21 15,-20 21-15,-1 0 0,21 0 0,-21 0 16,0 0-16,1 0 0,-1 0 0,0 0 16,-21-21-16,21 21 0,0 0 15</inkml:trace>
  <inkml:trace contextRef="#ctx0" brushRef="#br0" timeOffset="10968.53">15981 656 0,'0'-21'0,"0"42"0,21-84 16,-21 42-16,0-1 0,0 1 16,0 0-16,-21 42 31,0 0-31,-1 22 0,22-1 15,-21 0-15,0 22 0,0-1 0,0 1 16,0-1-16,-1 1 0,1-1 16,-21 1-16,21-22 0,-22 1 0,1-1 15,21 0-15,-21 1 0,-1-22 16,22 0-16,0 0 0,0-21 0,0 0 16,-1 0-16,22-21 15,0 0 1,0 0-16,0-22 0,0 22 0,0-21 15,0-1-15,0 1 0,22 0 16,-1-1-16,0-20 0,0 21 0,0-1 16,0 22-16,1-21 15,-1 42-15,0 0 0,0 0 0,0 0 16,0 42-16,-21-21 0,22 22 16,-22-1-16,21 21 0,-21-20 0,0-1 15,0 0-15,0 1 0,0-1 0,0 0 16,21-20-16,-21 20 0,21-21 15,0 0-15,-21 0 0,21-21 0,1 0 16,-1 0-16,21 0 0,-21 0 16,22 0-16,-22 0 0,21-21 0,0 0 15,-20 0-15,20-21 0,21-1 16,-20 1-16,-1 0 0,0-22 0,1 1 16,-22-1-16,21 1 0,-21-1 15,-21 1-15,0-1 0,0 22 16,0-22-16,-21 1 0,0 20 0,0 1 15,-21 0-15,-1 21 0,1-22 16,-22 43-16,22 0 0,0 0 0,-1 0 16,-20 21-16,21 1 0,20-1 15,-20 21-15,21 0 0,-21 1 0,42-1 16,0 22-16,0-22 0,0 21 16,0-20-16,0-1 0,21 22 0,21-22 15,-21 0-15,22 1 0,-22-22 16,21 21-16,0-21 0,1 0 15,-1 1-15,0-1 0,1-21 16,-1 21-16,22-21 0,-22 0 0,0 0 16</inkml:trace>
  <inkml:trace contextRef="#ctx0" brushRef="#br0" timeOffset="12292.61">17081 953 0,'0'0'0,"0"-43"0,0 22 15,0 0-15,0 0 0,0 0 16,0-1-16,-21 22 0,0 0 16,0 0-16,0 0 0,0 0 15,-22 22-15,22-1 16,0 21-16,0-21 0,-22 22 0,22-1 16,0 0-16,0 1 0,0-1 15,0 0-15,-1-21 0,22 22 0,0-22 16,0 21-16,0-21 0,0 1 15,0-1-15,22 0 0,-1-21 16,0 0-16,0 0 0,0 0 0,0 0 16,1 0-16,-1-21 0,21 21 15,-21-21-15,0-1 0,1 1 0,-1-21 16,0 21-16,0-22 0,0 1 16,0 0-16,-21-1 0,0 1 15,0 0-15,0 21 0,22-22 16,-22 22-16,0 0 0,0 42 31,0 0-31,0 22 0,0-22 0,0 21 16,0 0-16,0-20 0,0 20 15,0 0-15,0 1 0,0-22 0,0 21 16,0-21-16,0 0 0,0 1 16,21-1-16,0 0 0,0-21 0,0 0 15,0 21-15,1-21 0,20 0 16,0 0-16,1 0 0,-22 0 15,21-21-15,0 0 0,1 0 0,-1-1 16,0 1-16,1 0 0,-22-21 16,21-1-16,-21 22 0,1-21 0,-1 0 15,-21-1-15,0 22 0,0 0 16,21 0-16,-21 0 0,0 42 31,0 0-31,0 0 0,0 0 0,-21 22 16,21-22-16,0 21 0,0-21 15,0 0-15,0 22 0,0-22 0,0 0 16,0 0-16,0 0 0,0 1 16,21-1-16,0-21 0,0 0 15,22 21-15,-22-21 0,21 0 0,-21 0 16,22 0-16,-22-21 0,21 0 16,-21 21-16,22-22 0,-22 1 0,0-21 15,0 21-15,21-22 0,-20 22 16,-1-21-16,-21 0 0,21 20 0,0-20 15,-21 21-15,0 0 0,21 21 16,-21-21-16,0 42 16,0 0-1,0 21-15,0-21 0,-21 22 0,0-1 16,21 0-16,-21 1 16,21 20-16,0-20 0,0-1 0,0 21 15,0-20-15,0 20 0,0-20 0,0 20 16,0-21-16,0 22 0,21-22 15,0 22-15,-21-22 0,0 22 0,0-22 16,0 0-16,0 1 0,0-1 16,0-21-16,0 21 0,-21-20 0,0 20 15,0-21-15,21 0 0,-22 0 0,1-21 16,0 22-16,0-22 16,0-22-1,21 1-15,0 0 0,0 0 0,-21 0 16,21-22-16,0 1 15,0 21-15,0-43 0,21 22 0,0-21 16,0 20-16,0-20 0,22-1 16,-22 1-16,21-1 0,0 1 0,1-1 15,20 1-15,-20-1 0,20 1 16,-21 20-16,22-20 0,-22 21 0,1-22 16,20 22-16,-21-1 0,-20 1 15,20 21-15,-21 0 0,0-22 0,-21 22 16,0 0-16,-21 21 15,0 0-15,0 0 16,-22 0-16,1 21 0,21 0 16,-21 1-16,20-1 0,1 0 15,0 0-15,0 0 0,21 0 16,0 1-16,0-1 0,0 0 0,21 0 16,0 0-16,22 0 0,-22 1 0,21-1 15,-21 0-15,0 0 0,22 0 16,-22 0-16,0 1 0,-21-1 15,21 0-15,0 0 0,-21 0 16,0 0 0,-21-21-1,0 0-15,0 0 0,0 0 16,0 0-16,-1 0 16,1 0-1,21-21-15</inkml:trace>
  <inkml:trace contextRef="#ctx0" brushRef="#br0" timeOffset="12457.51">18986 1461 0,'-21'21'31,"21"0"-31,-21-21 16,0 0 15</inkml:trace>
  <inkml:trace contextRef="#ctx0" brushRef="#br0" timeOffset="16632.36">6964 3006 0,'0'21'32,"-21"-21"-32,-1 0 15,1 0-15,0 0 16,0 0-16,0 0 15,0 0 1,-1 0 0,22-21-16,0 0 0,0-1 15,0 1-15,0 0 16,0 0-16,0 0 16,0 0-16,0-1 0,0 1 15,0 0-15,22 0 16,-22 0-16,21 21 0,0-21 15,0 21-15,21 0 0,-20-22 0,-1 22 16,21 0-16,-21 0 16,22-21-16,-22 21 0,21 0 0,-21 0 15,0 0-15,22 21 0,-22-21 16,-21 22-16,21-1 0,-21 0 0,0 0 16,0 21-16,0-20 0,0-1 15,0 21-15,0 0 0,-21-20 0,0 20 16,0 0-16,-1 1 0,-20-1 0,21 0 15,0 1-15,-22-1 0,1 0 16,21 1-16,-21-1 0,-1 0 0,22 1 16,-21-22-16,21 21 0,-22-21 15,22 0-15,0 1 0,0-1 16,0 0-16,21 0 16,-22-21-16,22-21 15,0 0 1,0 0-16,22-1 0,-22 1 15,21 0-15,0 0 0,-21 0 0,21-22 16,0 22-16,0 0 0,1-21 16,-1 21-16,0-1 0,0 1 15,0 21-15,0 0 16,1 0-16,-1 21 0,0 1 16,-21-1-16,21 0 0,0 0 15,0 0-15,-21 0 0,22 1 0,-1-1 16,-21 0-16,21 0 15,0 0-15,0-21 0,0 21 0,1-21 16,-1 0-16,0 0 0,21 0 16,-21 0-16,1 0 0,-1-21 15,0 21-15,0-21 0,0 21 0,0-21 16,1 0-16,-22 0 0,21-1 16,-21 1-16,0 0 0,0 0 0,0 0 15,0 0-15,0-1 0,0 1 16,0 0-16,0 0 15,-21 21 1,21-21 15</inkml:trace>
  <inkml:trace contextRef="#ctx0" brushRef="#br0" timeOffset="16933.2">7937 2794 0,'0'0'0,"22"0"16,83-42-1,-83 42 1,20 0-16,-21-21 0,21 21 0,1 0 16,-22 0-16,21 0 0,-21 0 15,22 0-15,-22 0 0,0 0 0,0 0 16,-21 21 0,0 0-16,-21-21 15,0 0 1,0 0-16,0 0 0</inkml:trace>
  <inkml:trace contextRef="#ctx0" brushRef="#br0" timeOffset="17441.32">8107 2773 0,'-64'63'15,"43"-41"-15,0-1 16,0 0-16,21 0 0,-21 0 0,-1 22 15,1-22-15,0 0 16,21 0-16,-21 0 0,0 0 0,0 1 0,21-1 16,0 0-16,0 0 15,-22-21-15,22 21 0,0-42 47,22 0-47,-1 0 16,0 21-16,0-21 0,0 21 15,0 0-15,1 0 0,20-22 0,-21 22 16,21 0-16,-20 0 0,20 0 16,0 0-16,-21 0 0,22 0 0,-22 0 15,0 0-15,0 22 0,0-22 16,1 21-16,-1 0 0,-21 0 0,21 0 16,-21 22-16,0-22 15,0 0-15,0 21 0,-21-21 0,0 1 16,-1 20-16,-20-21 0,21 0 0,0 0 15,0 1-15,-22-22 0,22 21 16,0-21-16,0 0 0,-22 0 0,22 0 16,0 0-16,-21 0 0,21 0 15,-1 0-15,1 0 0,0 0 0,0 0 16,21-21 0,0-1-1,21 1-15,0 21 0,0-21 16,22 21-16,-22-21 15,21 0-15</inkml:trace>
  <inkml:trace contextRef="#ctx0" brushRef="#br0" timeOffset="18204.89">9334 2794 0,'0'0'16,"0"21"15,0 0-31,0 1 0,0 20 16,0 0-16,0 1 0,-21-1 16,0 0-16,21 1 0,-21-1 0,0 21 15,0-20-15,-1-1 0,1 0 16,0 1-16,0-1 0,0-21 0,21 22 15,-21-22-15,-1 0 16,22-42 0,0 0-1,0-1-15,0 1 0,0 0 0,0 0 16,0-21-16,0-1 0,0 1 16,0 21-16,22-22 0,-22 22 15,21 0-15,-21 0 0,0 0 0,21 21 16,0 0-16,-21 42 15,21-21 1,-21 0-16,0 22 0,0-22 0,21 21 16,-21-21-16,22 22 0,-1-22 15,-21 21-15,21-21 0,-21 1 0,21-1 16,0 0-16,0-21 0,1 21 16,-1-21-16,0 0 0,0 0 0,0 0 15,22 0-15,-22 0 0,21-21 16,0 0-16,-20 21 0,20-43 15,0 22-15,-21 0 0,1-21 0,20-1 16,-21 1-16,0 0 0,0-22 16,1 22-16,-1 0 0,-21-22 0,0 22 15,0-22-15,0 1 0,0 20 0,0-20 16,-21 21-16,-22-1 0,22 1 16,-21 0-16,-1-1 0,1 22 0,0 0 15,-1 0-15,1 0 0,0 21 16,-22 0-16,22 0 0,21 21 0,-22 0 15,1 0-15,21 21 0,0 1 16,0-1-16,21 0 0,0 1 16,0-1-16,0 0 0,0 1 15,0-1-15,0-21 0,0 22 0,21-22 16,0 21-16,0-21 0,0 0 16,22 1-16,-22-1 0,21 0 0,-21-21 15,22 21-15,-1-21 0,0 0 0,1 0 16,-1 0-16,-21 0 0,21 0 15,1 0-15,-22 0 0,21 0 0,-21 0 16</inkml:trace>
  <inkml:trace contextRef="#ctx0" brushRef="#br0" timeOffset="19992.62">10499 2985 0,'0'0'0,"0"-22"15,0 1-15,0 0 16,-22 21-16,1 0 16,0 0-16,0 0 0,0 21 0,-22 0 15,22 1-15,-21-1 0,21 0 16,-22 0-16,22 21 0,0-20 0,-21 20 16,21 0-16,-1 1 0,22-22 15,0 21-15,-21 0 0,21-20 0,0-1 16,0 0-16,21 0 0,-21 0 15,22 0-15,-1-21 0,21 0 16,-21 0-16,22 0 0,-22 0 0,0 0 16,21 0-16,-21 0 0,1-21 15,20 0-15,-21 0 0,0-21 0,0 20 16,1-20-16,-22 21 0,21-21 16,0-1-16,-21 1 0,0 21 0,0-22 15,0 22-15,21 0 0,-21 0 0,0 0 16,0 0-16,0 42 31,0 0-31,0 0 16,-21 0-16,21 22 0,0-22 15,0 21-15,-21-21 0,21 22 0,0-1 16,0-21-16,0 21 0,0-20 16,0-1-16,0 21 0,0-21 0,21 0 15,0 1-15,0-22 16,0 0-16,22 0 0,-22 0 0,21 0 15,-21 0-15,22 0 0,-1-22 0,-21 1 16,22 0-16,-1 0 0,-21 0 16,0 0-16,22-1 0,-43-20 0,21 21 15,0-21-15,-21 20 16,0-20-16,0 21 0,0 0 0,0 0 0,0-1 16,0 44 15,-21-22-31,21 21 15,-21 0-15,21 21 0,0-21 16,0 1-16,0-1 0,0 21 0,0-21 16,0 0-16,0 1 0,0-1 15,21 0-15,0 0 0,0-21 16,0 0-16,22 0 0,-22 0 0,21 0 16,0 0-16,-20-21 0,20 0 15,-21 0-15,0 21 0,22-43 0,-22 22 16,0 0-16,0 0 0,0-22 15,-21 22-15,21-21 0,-21 21 16,22 0-16,-22-1 0,0 1 0,0 0 16,0 0-16,0 42 31,0 0-15,0 0-16,0 1 0,0-1 15,-22 0-15,1 21 0,21 1 0,0-1 16,0-21-16,-21 43 0,21-22 15,0 0-15,-21 1 0,21-1 16,0 21-16,0-20 0,0-1 0,0 0 0,0 22 16,0-22-16,0 22 15,0-1-15,0-20 0,0 20 0,0-21 16,0 22-16,0-1 0,0-20 0,0-1 16,0 22-16,0-22 0,-21 0 15,21 1-15,0-1 0,-21 0 0,-1-21 16,1 22-16,0-1 0,0-21 0,0 0 15,-22 22-15,22-22 0,0 0 16,-21-21-16,21 0 0,-1 0 0,1 0 16,0-21-16,21 0 15,0 0-15,0-22 0,0 22 16,0-21-16,0-22 0,0 22 16,21-22-16,0 1 0,1-1 0,-1 1 15,21-22-15,-21 22 0,22-22 16,-22 22-16,21-1 0,0-21 0,1 22 15,-1-22-15,0 22 0,1-1 16,-1-20-16,0 20 0,1 1 0,-1-1 16,-21 1-16,22-1 0,-1 22 15,-21-1-15,0 22 0,0-21 0,-21 21 16,0 0-16,0-1 0,-21 22 16,0 0-1,0 0-15,0 0 0,0 0 16,-1 0-16,22 22 0,-21-1 0,21 0 15,0 0-15,0 0 16,0 0-16,0 1 0,21-1 16,-21 0-16,22 0 0,-1-21 15,0 21-15,-21 0 0,21 1 0,0-1 16,-21 0-16,0 0 16,21-21-16,-21 21 0,0 0 15,0 1 1,-21-22-1,0 0 1,0 0 0,0 21 15,0-21-15,21 21 296,-22-21-281,1 0-31</inkml:trace>
  <inkml:trace contextRef="#ctx0" brushRef="#br0" timeOffset="20788.29">14668 3027 0,'-21'0'0,"42"0"0,-63 0 0,21 0 15,0 0-15,0 0 0,-1 0 0,1 0 16,0 0-16,0 0 16,0 0-16,42 0 31,21 0-31,-21 0 0,22 0 16,-1 0-16,0 0 0,1 0 0,-1 0 15,22 0-15,-1 0 0,1 0 16,-1 0-16,-21 0 0,22 0 0,-22 0 15,1 0-15,-1 0 0,-21 0 16,0 0-16,0 0 0,-21 21 31,-42-21-31,21 0 0,-21 0 16,-1 21-16,1-21 0,-22 0 0,1 0 16,-1 0-16,1 21 15,-1-21-15,-20 0 0</inkml:trace>
  <inkml:trace contextRef="#ctx0" brushRef="#br0" timeOffset="20996.68">14287 3112 0,'-21'0'0,"42"0"0,-84 0 16,42 0-16,0 0 0,21 21 16,21-21-1,0 0-15,21 0 0,1 0 16,-1 0-16,21 0 0,-20 0 16,20 0-16,1 0 0,20 0 0,-20 0 15,21 0-15,-22 0 0,22-21 16,-22 21-16,1 0 0,-1 0 15,1 0-15,-22 0 0,0 0 0,-20 0 16,-1 0-16,0 0 0,-21-22 16,0 1-1,0 0-15,-21 0 0</inkml:trace>
  <inkml:trace contextRef="#ctx0" brushRef="#br0" timeOffset="21433.86">15282 2773 0,'0'-21'0,"0"42"0,-21-42 0,21 0 16,-21 21-16,21 21 47,0 0-47,0 0 0,0 0 0,0 0 16,0 1-16,0-1 0,21 0 15,0 0-15,0 0 0,1 0 16,-1-21-16,0 0 0,21 22 15,-21-22-15,22 0 0,-1 0 0,0 0 16,1 0-16,-22 0 0,21 0 0,1 0 16,-22-22-16,0 1 0,0 21 15,-21-21-15,-42 21 32,21 21-17,-1 0-15,-20 1 0,0-1 0,21 0 16,-22 0-16,1 21 0,0-20 15,-1 20-15,1 0 0,0-21 0,-1 22 16,22-1-16,-21-21 0,21 22 16,-1-22-16,1 0 0,0 0 0,21 0 15,0 0-15,21-21 32,22 0-32,-22 0 15,0-21-15,21 0 0,1 0 16,-1 0-16,0 0 0</inkml:trace>
  <inkml:trace contextRef="#ctx0" brushRef="#br0" timeOffset="21744.68">17081 2667 0,'0'-21'0,"0"42"0,-21-63 16,21 21-1,21 21 1,1 0-16,-1 0 16,21 0-16,0 0 0,-20 0 0,20 0 15,21 0-15,-20 0 0,-1 0 16,22 0-16,-22 0 0,-21 0 0,21 21 15,-20-21-15,-1 0 0,0 0 16,-21 21-16,-21 0 16,-22-21-16,22 0 0,-21 0 15,-22 0-15,22 0 0</inkml:trace>
  <inkml:trace contextRef="#ctx0" brushRef="#br0" timeOffset="22360.33">16997 2667 0,'-21'0'16,"42"0"-16,-64 0 15,22 0-15,0 21 16,21 0 0,-21 1-16,21-1 0,-21 0 0,21 0 15,0 21-15,-21-20 0,21-1 16,-22 21-16,1-21 0,21 0 0,0 1 16,-21-1-16,0 0 0,21 0 0,-21 0 15,21 0 1,0-42 15,21 21-15,-21-21-16,21 21 0,0-21 0,-21 0 15,21 21-15,1-21 0,-1-1 16,0 22-16,0 0 0,-21-21 16,21 0-16,0 21 15,-21-21-15,22 21 0,-1 0 16,0 0-16,0 0 15,0 0-15,0 0 16,1 0-16,-1 0 0,0 0 0,21 21 16,-21 0-16,1-21 0,-1 21 15,0-21-15,21 22 0,-21-1 16,1 0-16,-1 0 16,-21 0-16,0 0 0,0 1 15,0-1-15,-21-21 0,-1 21 0,1 0 16,-21 0-16,21 0 0,-22 1 15,1-1-15,0 0 0,-1-21 16,1 21-16,0-21 0,21 0 0,-22 21 16,22-21-16,-21 0 0,21 0 0,-1 0 15,1 0-15,21 21 0,-21-21 16,0 0 0,42 0 30,0 0-46,-21-21 16,21 21-16,-21-21 0,22 21 16,-1-21-16,-21 0 0,21 21 15</inkml:trace>
  <inkml:trace contextRef="#ctx0" brushRef="#br0" timeOffset="23144.92">17970 2688 0,'0'-21'16,"0"0"0,0 0-16,-21 42 15,21 0 1,-21 0-16,0 0 0,0 1 15,0 20-15,-1-21 0,1 21 0,0-20 16,0 20-16,0 0 0,0-21 16,21 22-16,-22-22 0,22 21 0,0-21 15,0 22-15,0-22 0,0 0 16,0 0-16,0 0 0,22 1 0,-1-22 16,0 21-16,0-21 0,0 0 0,0 0 15,22 0-15,-22 0 16,21 0-16,-21 0 0,22-21 0,-1-1 15,-21 1-15,22 21 0,-1-21 16,-21-21-16,0 21 0,22-1 0,-22-20 16,0 21-16,-21-21 0,0-1 15,21 1-15,-21 0 0,0-1 0,0 1 16,0 0-16,-21-1 0,0 1 16,0 21-16,-22 0 0,22-1 0,-21 1 15,-1 21-15,22 0 0,-21 0 16,21 0-16,-22 21 0,22 1 0,0-1 15,-21 0-15,42 21 0,-21-21 0,-1 22 16,22-22-16,-21 21 16,21-21-16,0 1 0,0-1 0,0 0 15,0 0-15,21 0 0,1 0 16,20-21-16,-21 0 0,0 0 0,22 0 16,-1 0-16</inkml:trace>
  <inkml:trace contextRef="#ctx0" brushRef="#br0" timeOffset="23684.6">18902 2307 0,'0'0'0,"-21"0"0,-64 170 31,64-128-31,21 0 0,0 1 15,-21 20-15,21-21 0,-22 1 16,22 20-16,0-20 0,-21-1 0,21 0 16,0-21-16,0 22 0,0-1 0,0-21 15,0 0-15,0 1 0,0 20 16,0-21-16,0 0 0,0-42 47,0 0-32,0 0-15,0 0 0,0-1 0,0 1 16,0-21-16,21 21 0,-21-22 16,22 22-16,-1 0 0,0-21 0,0 21 15,0-1-15,0-20 0,22 21 16,-22 21-16,0-21 0,21 0 0,-20 21 16,20 0-16,-21 0 0,0 0 15,22 21-15,-22 0 0,0 21 0,0-21 16,-21 1-16,0 20 0,0-21 0,0 21 15,0-20-15,0-1 0,0 0 16,0 21-16,0-21 0,0 1 0,-21-1 16,0 0-1,0-21-15,21 21 0,-22-21 16,22-21 15,22 0-15,-1 0-16,0 21 0</inkml:trace>
  <inkml:trace contextRef="#ctx0" brushRef="#br0" timeOffset="24088.51">19473 2815 0,'0'0'0,"0"-21"0,0 0 15,0 0-15,0 0 16,0-1-16,0 1 0,21 0 15,1 21-15,-1 0 16,0 0-16,0 0 0,0 0 0,0 0 16,1 0-16,-1 21 0,21 0 15,-21 22-15,0-22 0,1 0 0,-1 21 16,-21-20-16,0 20 0,21-21 16,-21 21-16,0-20 0,0-1 0,0 21 15,0-21-15,0 0 0,0 1 0,0-1 16,-21-21-16,0 0 15,-1 0 17,22-21-32,0-1 0,0 1 15,0 0-15,0-21 0,22 21 16,-1-22-16,0 22 0,0-21 0,0 21 16,0-22-16,1 22 0,-1-21 15,-21 21-15,21-1 0,0 1 0,0 0 16,0 21-16,1-21 0,-1 21 15,-21-21-15,21 21 0,0 0 0,0 0 16,0 0-16</inkml:trace>
  <inkml:trace contextRef="#ctx0" brushRef="#br0" timeOffset="24688.17">20637 2688 0,'22'0'0,"-44"0"0,65-21 16,-22 0-16,0 21 0,-21-21 0,21 0 15,-21-1-15,21 22 0,-21-21 16,0 0-16,-21 21 15,0 0-15,0 0 16,0 0-16,0 0 0,-22 0 16,22 21-16,0-21 0,-21 21 0,20 1 15,-20-1-15,21 0 0,0 0 16,0 0-16,-22 0 0,43 1 0,-21-1 16,21 0-16,0 0 15,0 0-15,21-21 0,0 21 16,1-21-16,-1 0 0,0 22 15,0-22-15,0 0 0,0 21 16,22-21-16,-22 21 0,0 0 0,0-21 16,0 21-16,1-21 0,-1 21 15,0-21-15,0 22 0,0-1 0,-21 0 16,0 0 0,0 0-16,0 0 0,-21-21 15,0 0-15,0 22 0,0-22 0,-1 0 16,1 0-16,0 21 0,0-21 15,0 0-15,0 0 0,-1 0 0,1 0 16,0 0-16,0 0 16,0 0-16,0 0 0,-1 0 15,1-21-15,0 21 16,0 0 0</inkml:trace>
  <inkml:trace contextRef="#ctx0" brushRef="#br0" timeOffset="24876.07">20405 3175 0,'0'0'0,"0"21"16</inkml:trace>
  <inkml:trace contextRef="#ctx0" brushRef="#br0" timeOffset="27152.76">7154 4614 0,'-21'0'31,"0"0"-31,0 0 16,0 0-1,-1 0-15,22-21 16,0 0-16,0 0 16,22 21-1,-1-21-15,0 21 0,0 0 0,21 0 16,-20-21-16,20 21 0,-21 0 15,21 0-15,-20 0 0,-1 0 0,21 21 16,-21-21-16,0 21 0,1 0 16,-22 0-16,0 0 0,0 22 0,0-22 15,0 21-15,-22-21 0,1 22 16,-21-1-16,21-21 0,-22 22 16,1-22-16,21 0 0,-21 0 0,20 0 15,-20 0-15,21-21 0,0 0 16,0 0-16,21-21 15,0 0 1,0 0-16,0 0 0,21 21 16,0-21-16,0-1 0,21 22 0,-20-21 15,-1 21-15,21 0 0,0 0 16,1 0-16,-1 0 0,0 0 0,1 0 16,20 0-16,-20 21 0,-1 1 15,0-1-15,-21 0 0,22 0 0,-22 0 16,0 22-16,-21-22 0,0 21 15,0-21-15,0 22 0,-21-22 16,0 0-16,0 21 0,-22-21 0,22 1 16,-21-1-16,-1 0 0,1 0 15,0 0-15,-1-21 0,1 21 0,0-21 16,-1 0-16,-20 0 0,21 0 0,-1 0 16,1 0-16,0 0 0,20 0 15,-20-21-15,0 21 0,21-21 0,-22 0 16,22 21-16,0-21 0,0 0 15,0 21-15,-1-22 0,1 22 16,21-21-16,0 0 16,0 0-1,21 21-15,1 0 16,20 0-16,-21-21 0,21 21 16,-20-21-16,20-1 0,0 22 0</inkml:trace>
  <inkml:trace contextRef="#ctx0" brushRef="#br0" timeOffset="27524.89">8149 4466 0,'0'-21'0,"0"42"0,21-42 0,-21 0 15,0 0-15,0 0 16,0 42 15,0 0-31,0 0 0,0 21 16,0 1-16,0-1 0,-21 0 16,21 1-16,-21 20 0,0-20 0,21 20 15,-21 1-15,-1-22 0,22 21 0,0-20 16,0-1-16,-21 0 15,21-20-15,0 20 0,0-21 0,0 0 16,0 0-16,0 1 0,0-1 16,21-21-1,-21-21 1,22 21-16,-1-22 0,-21 1 16,0 0-16,21 0 0</inkml:trace>
  <inkml:trace contextRef="#ctx0" brushRef="#br0" timeOffset="27972.62">8445 4720 0,'0'0'0,"0"21"47,0 22-47,0-22 16,-21 0-16,21 21 0,0 1 15,0-22-15,0 21 0,-21 1 0,21-22 16,0 21-16,0-21 0,0 22 16,0-22-16,0 0 0,0 0 0,0 0 15,21 0-15,0-21 0,1 0 16,-1 0-16,0 0 16,0 0-16,0 0 0,-21-21 15,21 0-15,1 0 0,-1 21 0,0-21 16,0 0-16,0-22 0,0 22 15,1-21-15,-22-1 0,0 1 0,21 0 16,-21-1-16,0 1 0,0 21 16,0-21-16,0 20 0,0-20 0,-21 21 15,-1 0-15,1 21 16,0 0-16,0 0 0,0 0 16,0 0-16,-1 0 0,1 0 0,0 0 15,21 21-15,-21-21 0,0 0 16,21 21-16,-21-21 31,21-21-15</inkml:trace>
  <inkml:trace contextRef="#ctx0" brushRef="#br0" timeOffset="28308.68">8191 4487 0,'0'0'0,"-84"0"16,105 0 15,0 0-31,21-21 16,-20 21-16,20 0 0,0 0 0,1 0 15,-1-21-15,0 21 0,1 0 16,20 0-16,-21 0 0,1 0 0,-1 0 15,0 0-15,-20 0 0,-1 0 16,21 0-16,-21 0 0,0 0 16,1 0-16,-1 0 47,0 0-32,0 0-15,0 0 0,0 0 16,22 0-16,-22 0 0,21 0 0</inkml:trace>
  <inkml:trace contextRef="#ctx0" brushRef="#br0" timeOffset="28668.65">9694 4530 0,'-42'-21'31,"84"42"-31,-84-64 0,84 43 16,-21 0-16,22 0 0,-22 0 15,21 0-15,1 0 0,-1-21 0,21 21 16,-20 0-16,-1 0 0,0 0 0,1 0 16,-1 0-16,-21 0 15,22 0-15,-22 0 0,-42 0 32,-1 0-32,1 0 15,-21 0-15,0 0 0,20 0 0</inkml:trace>
  <inkml:trace contextRef="#ctx0" brushRef="#br0" timeOffset="29168.7">9800 4466 0,'0'0'0,"-21"0"0,0 21 15,0-21-15,-1 22 0,1-22 0,0 21 0,0-21 16,0 21-16,0-21 0,-1 21 16,1 0-16,0 0 0,21 1 15,-21-1-15,21 0 0,-21 0 0,21 0 16,0 0-16,0 1 0,0-1 15,0 0-15,0 0 0,0 0 16,21-21 15,0 0-31,0-21 16,0 21-16,1-21 0,-1 21 16,0-21-16,21 21 0,-21-21 0,22 21 15,-1 0-15,0 0 0,1-22 16,-1 22-16,0 0 0,22 0 0,-22 0 15,1 0-15,-1 0 0,0 0 16,-21 22-16,22-1 0,-22 0 16,0 0-16,0 0 0,-21 0 0,0 1 15,0-1-15,0 0 0,0 0 16,-21 21-16,0-20 0,0-1 0,-22 0 16,1 0-16,0 0 0,-1 0 0,1 1 15,-21-1-15,20-21 0,1 21 16,0-21-16,-1 0 0,1 0 15,21 0-15,-22 0 0,22 0 0,0 0 16,0 0-16,0 0 0,0 0 16,21-21 15,21 21-31,0-21 16,0 21-16,0-22 0,22 22 0,-1-21 15,0 0-15,1 21 0</inkml:trace>
  <inkml:trace contextRef="#ctx0" brushRef="#br0" timeOffset="30524.48">11282 4572 0,'0'-21'0,"0"42"0,0-63 0,0 21 16,0-1-16,0 1 0,-21 0 16,-1 21-1,1 0 1,0 0-16,0 21 0,0 0 16,0 1-16,-1-1 0,22 0 0,-21 21 15,0 1-15,0-22 0,0 21 16,0 0-16,-1 1 0,1-1 15,0 0-15,21 1 0,0-1 0,0 0 16,0-20-16,0 20 0,0-21 0,21 0 16,0 0-16,22-21 0,-22 22 15,21-22-15,1 0 0,-1 0 0,0 0 16,-21 0-16,22 0 0,-1 0 16,0-22-16,1 1 0,-22 0 0,21 0 15,-21 0-15,22-22 0,-22 1 0,0 0 16,0-1-16,22-20 0,-22 21 15,0-1-15,0-20 0,0-1 16,0 22-16,1-22 0,-1 1 0,0 21 16,0-22-16,0 22 0,0-1 0,-21 22 15,0-21-15,0 21 0,0 0 16,-21 42 0,0 0-16,0 0 15,0 21-15,0 1 0,-1-1 16,22 0-16,-21 1 0,0-1 0,0 0 15,0 22-15,21-22 0,0 1 0,-21 20 16,21-21-16,0 1 0,0-1 16,0 0-16,0 1 0,0-1 0,21-21 15,0 0-15,0 1 16,21-1-16,-20 0 0,20-21 0,-21 0 16,21 0-16,-20 0 0,20 0 0,0 0 15,1-21-15,-1 0 0,0-1 16,1 1-16,-1-21 0,0 21 0,-21-22 15,22-20-15,-1 21 0,-21-1 16,0-20-16,1 20 0,-1-20 0,0-1 16,0 22-16,0-21 0,-21 20 0,21-20 15,-21 20-15,0 22 0,0-21 16,0 21-16,0 0 0,0 42 31,0 0-31,-21 0 0,0 0 0,21 0 16,-21 22-16,21-1 0,0 0 15,0 1-15,-21-1 0,21 0 16,-21 1-16,21-1 0,0 22 0,-22-22 16,1 0-16,0 1 0,21-1 15,-21 0-15,21 1 0,0-22 0,-21 0 16,21 0-16,-21 0 0,21 0 0,0-42 47,0 0-47,21-21 0,0 21 15,0-22-15,0 22 0,0-21 16,1-1-16,-1 22 0,0-21 0,21 21 16,-21-22-16,22 22 0,-22 0 15,0 21-15,0-21 0,22 21 0,-22-21 16,0 21-16,0 0 0,0 0 16,0 0-16,-21 21 15,0 0-15,0 0 16,-21-21-16,0 0 0,0 21 15,0-21-15,0 0 0,-1 22 0,1-22 16,0 0-16,-21 0 0,21 0 0,-1 0 16,1 0-16,0 0 0,0 0 15,0 0-15,21-22 16,0 44 31,0-1-47,0 0 15,0 0-15,0 0 0,0 0 0,0 22 16,0-22-16,0 0 0,0 21 0,0-20 16,0-1-16,21 21 0,0-21 15,-21 0-15,21 1 0,0-1 0,1-21 16,-1 21-16,0-21 0,0 0 16,21 0-16,-20 0 0,-1 0 15,0 0-15,21 0 0,-21 0 0,22 0 0,-22-21 16,0 21-16,0-21 0,0-1 15,1 1-15,-1 0 0,0 0 16,-21 0-16,0 0 0,21-1 16,-21 1-1,0 0 1,-21 21 0,0 0-16</inkml:trace>
  <inkml:trace contextRef="#ctx0" brushRef="#br0" timeOffset="36788.36">6794 6435 0,'0'0'0,"0"-21"0,0-22 0,0 22 0,0 0 16,-21 0-16,21 0 0,0-1 0,-21 22 15,0 0-15,21-21 0,-21 21 16,0 0-16,21 21 16,0 1-16,0-1 0,-22 21 0,22 0 15,-21 1-15,21 20 0,0-20 16,-21 20-16,0-21 0,0 22 0,21-22 15,-21 22-15,-1-22 0,1 0 16,0 1-16,21-22 0,0 21 0,-21-21 16,21 1-16,0-1 0,0 0 0,-21 0 15,21-42 17,0 0-32,0 0 15,0-1-15</inkml:trace>
  <inkml:trace contextRef="#ctx0" brushRef="#br0" timeOffset="37321.58">6308 6562 0,'0'0'0,"0"-43"0,0 1 15,0 21-15,0-21 0,0-1 0,21 1 16,0 21-16,0 0 0,21-22 16,-20 22-16,20 0 0,0 0 0,1 21 15,-1-21-15,21 21 0,-20 0 16,-1 0-16,22 21 0,-22 0 0,0 0 15,1 0-15,-1 22 0,0 20 16,-21-21-16,1 22 0,-1-22 16,-21 22-16,0-1 0,0-20 0,0 20 15,0-21-15,0 1 0,0-1 0,-21-21 16,21 22-16,0-22 0,-22 0 16,22 0-16,0-42 31,0 0-31,0 0 0,0-1 0,22 1 15,-22-21-15,21 0 0,0-1 0,0 1 16,0-22-16,0 1 16,22-1-16,-22 22 0,21-21 0,1 20 15,-1 1-15,0 0 0,1-1 16,20 22-16,-21 21 0,-20 0 0,20 0 16,-21 0-16,21 21 0,-20 0 15,-22 22-15,0-1 0,0 0 0,0 1 16,0 20-16,0-20 0,0 20 0,0-21 15,-22 22-15,-20-22 0,21 22 16,0-22-16,0 0 0,-1 1 0,-20-1 16,21-21-16,21 22 0,-21-22 15,0 0-15,21 0 0,0 0 0,-22 0 16,22 1-16,0-1 16,22-21-1,-1 0-15,0-21 16,0-1-16,0 1 0,0 0 15,22 0-15,-22 0 0</inkml:trace>
  <inkml:trace contextRef="#ctx0" brushRef="#br0" timeOffset="37969.71">8043 6752 0,'21'0'16,"-42"0"-16,64-21 0,-65 42 31,1 0-31,0 1 16,0-1-16,0 0 0,0 0 15,-1 21-15,1-20 0,0-1 16,21 0-16,0 21 0,-21-21 0,21 1 16,0-1-16,0 0 0,21-21 15,0 0 1,0 0-16,1 0 0,-1 0 16,0-21-16,-21 0 15,21-1-15,-21 1 0,0 0 0,0 0 16,0 0-16,0 0 0,0-22 0,0 22 15,21 0-15,0 0 0,1-22 16,-22 22-16,21 0 0,0 21 16,21-21-16,-21 0 0,1 21 0,-1 0 15,21 0-15,-21 0 0,0 0 16,22 21-16,-22 0 0,0 0 0,-21 0 16,21 1-16,-21-1 0,0 0 15,0 21-15,0-21 0,0 1 0,0 20 16,0-21-16,0 0 0,-21 0 0,21 1 15,-21-1-15,21 0 0,0 0 16,-21-21-16,21-21 31,0 0-31,0 0 0,0-1 16,0 1-16,21 0 0,0 0 16,0-21-16,0 20 0,1-20 0,-1 21 15,0-21-15,0 20 0,21 1 16,-20 0-16,-1 21 0,21 0 0,-21 0 15,22 0-15,-22 0 0,0 0 16,21 0-16,-21 21 0,1 0 0,-22 1 16,0 20-16,0-21 0,0 0 0,0 22 15,0-22-15,-22 0 0,1 0 16,21 21-16,-21-20 0,0-1 0,0 0 16,21 0-16,0 0 0,-21-21 15,21 21-15,21-42 31,0 0-15,0 21-16,21-21 0,1 0 16</inkml:trace>
  <inkml:trace contextRef="#ctx0" brushRef="#br0" timeOffset="38492.43">9525 6816 0,'0'0'0,"0"-21"0,0-1 0,0 1 15,0 0-15,0 0 0,0 0 16,0 0-16,-21-1 0,0 22 16,-1 0-16,1 0 15,0 0-15,0 22 0,-21-22 16,20 21-16,1 21 0,-21-21 0,21 0 16,0 22-16,-22-1 0,22-21 15,0 22-15,0-1 0,0-21 0,21 21 16,0-20-16,0-1 0,0 21 0,21-21 15,21 0-15,-21-21 16,0 0-16,22 0 0,-22 0 0,21 0 16,-21-21-16,22 0 0,-22 0 0,21 0 15,-21 0-15,22-22 0,-22 22 16,21-21-16,-21-1 0,22 1 16,-22 0-16,0-22 0,0 22 0,0-22 15,1 1-15,-22 21 0,0-22 16,0 22-16,0-1 0,0 1 0,0 21 15,0 0-15,-22 21 16,1 0-16,0 21 0,0 0 16,0 21-16,0 1 0,-1-1 0,1 0 15,21 1-15,0 20 0,-21-20 16,21 20-16,0-21 0,0 1 0,0-1 16,0 0-16,0-20 0,0 20 0,0-21 15,21 0-15,0 0 0,1 1 16,-1-1-16,0 0 0,21-21 15,1 0-15,-1 0 0,0 0 0,1 0 16,-1 0-16,0 0 0,22-21 0,-22 21 16,0-21-16,1-1 0,-1 1 15,-21 0-15,22 0 0</inkml:trace>
  <inkml:trace contextRef="#ctx0" brushRef="#br0" timeOffset="39433.9">10414 6752 0,'0'-42'0,"0"84"0,21-105 15,-21 42-15,0-1 0,0 1 0,0 0 16,-21 0-1,0 21-15,0 0 16,-1 21-16,1 0 0,0 0 0,0 1 16,0-1-16,-22 21 0,22 0 15,0-20-15,0 20 0,0-21 0,0 21 16,-1-20-16,22 20 0,-21-21 0,21 0 16,0 0-16,0 1 0,21-1 15,1-21-15,-1 0 0,0 0 16,0 0-16,21 0 0,-20-21 0,20 21 15,-21-22-15,21 1 0,-20 0 16,-1 0-16,0-21 0,21 20 0,-21-20 16,1 0-16,-22-1 0,21 22 0,0-21 15,-21 21-15,0 0 0,0-1 16,0 1-16,0 42 16,0 1-1,0-1-15,0 0 0,0 0 16,0 0-16,-21 22 0,21-22 0,0 0 15,0 21-15,0-21 0,0 1 0,0-1 16,0 0-16,0 0 0,0 0 16,21 0-16,0-21 0,0 0 15,0 0-15,22 0 0,-22 0 0,21 0 16,1-21-16,-22 21 0,21-21 16,0 0-16,1 0 0,-1-22 0,-21 22 15,22-21-15,-22 21 0,21-22 16,-21 1-16,0 0 0,1 21 15,-1-22-15,-21 22 0,0 0 0,0 0 16,0 42 0,0 0-1,-21 0-15,21 0 0,-22 22 0,22-22 16,0 0-16,0 21 0,0-20 0,0-1 16,0 0-16,0 0 0,0 0 15,0 0-15,22 1 0,-1-22 0,0 0 16,0 21-16,21-21 0,-20 0 0,20 0 15,-21 0-15,21 0 0,-20-21 16,20 21-16,-21-22 0,21 1 16,-20 0-16,-1-21 0,0 21 0,0-22 15,0 22-15,-21-21 0,21 21 16,-21-22-16,0 22 0,0 0 0,0 0 16,0 42 15,0 0-31,0 0 0,-21 22 0,21-22 15,-21 21-15,21 0 0,-21 1 16,0-1-16,21 0 0,-21 22 0,-1-22 16,1 22-16,21-1 0,0 1 0,-21-1 15,0 1-15,21-1 0,-21 1 16,21-1-16,0 1 0,-21-1 16,-1 1-16,1-1 0,21 1 0,-21-22 15,0 22-15,0-22 0,0 0 0,-1 1 16,1-1-16,0-21 0,0 0 15,-21 0-15,20 1 0,-20-22 0,21 0 16,-21 0-16,-1-22 0,1 1 0,0 21 16,-1-21-16,1 0 0,0 0 0,20 0 15,-20-22-15,21 22 0,21 0 16,0 0-16,-21 0 0,21-1 0,0 1 16,0 0-16,21 0 0,0 0 0,0-22 15,0 22-15,22-21 0,-1 0 16,0-1-16,22-20 0</inkml:trace>
  <inkml:trace contextRef="#ctx0" brushRef="#br0" timeOffset="39739.71">12488 5990 0,'0'0'0,"-21"0"32,0 0-32,21 21 0,0 22 15,-21-22-15,0 21 0,21 1 0,-22-1 16,1 0-16,21 22 0,0-22 16,0 22-16,-21-1 0,21-21 0,-21 1 15,21-1-15,-21 0 0,21 1 16,0-22-16,0 21 0,0-21 0,0 1 15,0-1-15,21-21 32,0 0-32,0-21 0,0-1 0,22 1 15</inkml:trace>
  <inkml:trace contextRef="#ctx0" brushRef="#br0" timeOffset="40088.53">12742 6414 0,'0'-22'16,"0"44"-16,-21-44 31,0 44-31,0-1 0,21 0 0,-21 21 16,21-21-16,-22 22 0,22-22 15,-21 0-15,21 21 0,0-20 0,0-1 16,0 0-16,0 0 0,0 0 0,0 0 16,21-21-16,1 0 0,20 22 15,-21-22-15,0 0 0,0 0 0,22 0 16,-22-22-16,0 22 0,21-21 15,-20 0-15,-1 0 0,0-21 16,0-1-16,-21 22 0,0-21 0,0-1 16,0-20-16,0 42 0,0-22 15,0 1-15,-21 21 0,0 0 0,0 21 16,-22 0-16,22 0 0,0 0 0,0 0 16,0 0-16,-1 0 0,1 0 15,21 21-15,-21 0 0,0 0 16,21 0-16,-21 1 0</inkml:trace>
  <inkml:trace contextRef="#ctx0" brushRef="#br0" timeOffset="40280.4">12150 6223 0,'-22'0'0,"44"0"0,-65 0 16,43-21-1,21 21-15,1 0 0,20 0 16,0 0-16,1 0 0,-1 0 0,0 0 16,22 0-16,-22-21 0,22 21 15,-22 0-15,0 0 0,1 0 0,-22 0 16,21 0-16,-21 0 0,0-21 16,1 21-16</inkml:trace>
  <inkml:trace contextRef="#ctx0" brushRef="#br0" timeOffset="41656.8">13906 6731 0,'0'21'15,"22"-21"17,-1 0-32,0 0 0,21 0 15,22-21-15,-22 0 0,22 0 16,-1-22-16,-21 22 0,22-21 15,-1 0-15,1-1 0,-1 1 0,-20 0 16,20-1-16,-20 1 0,-1-22 16,0 22-16,-21 0 0,1-1 0,-1 1 15,-21-21-15,21 20 0,-21 1 16,0-22-16,0 22 0,0 0 0,-21 21 16,21-22-16,-21 22 0,-1 0 15,22 0-15,-21 21 16,0 0-16,0 21 0,21 21 15,-21 1-15,21-1 0,-21 0 16,21 22-16,-22-22 0,1 22 0,21-1 16,-21-21-16,21 43 0,-21-21 0,0 20 15,21 1-15,0 0 0,-21-1 16,21 1-16,-22 0 0,22-1 0,0 1 16,0 0-16,0-1 0,0 1 0,0 0 15,0-1-15,0 1 16,0 0-16,0-1 0,-21-20 0,21-1 15,0 1-15,0-1 0,0 1 0,0-1 16,0-20-16,0-1 0,0 0 16,0 1-16,0-22 0,0 0 0,0 0 15,21-21 1,1-21-16,-1 0 0,0-22 16,21 22-16,-21-21 0,22 0 15,-1-22-15,-21 22 0,43-22 0,-22 1 16,0-1-16,-20 1 0,20-22 0,-21 22 15,0-22-15,-21 0 0,0 22 16,0-1-16,0-20 0,-21 20 16,0 22-16,-21-22 0,-1 22 0,1 0 15,0-1-15,-1 22 0,1 0 16,0 0-16,-1 0 0,1-1 0,0 22 16,20 0-16,1 0 0,0 0 0,0 0 15,42-21 16,0 21-31,0 0 0,22-21 16,-22 21-16,21-21 0,1 0 0,20 0 16,-21-22-16,22 22 0,-1-21 0,1-1 15,-1 1-15,-20 0 0,20-1 16,-20 22-16,-22-21 0,0 21 16,0 0-16,-21-1 0,0 1 0,0 0 15,0 0-15,0 0 16,-21 21-16,0 0 0,0 0 15,-1 0-15,1 0 0,0 0 16,21 21-16,-21-21 0,21 21 16,0 0-16,0 0 0,0 1 0,0-1 15,0 21-15,0-21 0,0 0 16,0 1-16,0-1 0,21 0 0,0 0 16,0 0-16,1-21 0,-1 21 15,0-21-15,0 0 0,0 0 0,22 0 16,-22 0-16,0 0 0,0 0 15,21 0-15,-20-21 0,-1 0 16,0 21-16,0-21 0,0 0 0,0-22 16,1 22-16,-1 0 0,0 0 0,-21-21 15,21 20-15,0 1 0,-21 0 16,21 21-16,-21 21 31,0 22-31,0-22 16,0 0-16,0 0 0,-21 21 0,21-20 15,0 20-15,0-21 0,-21 0 16,21 0-16,0 1 0,0-1 0,-21-21 16,21 21-16,0-42 31,0 0-15,0-1-16,0 1 0,0 0 15</inkml:trace>
  <inkml:trace contextRef="#ctx0" brushRef="#br0" timeOffset="41832.68">15727 6033 0,'0'0'0,"0"-22"0,0 44 62,0-1-46,0 0-16,21-21 15,-21 21-15,21-21 0,0 21 0</inkml:trace>
  <inkml:trace contextRef="#ctx0" brushRef="#br0" timeOffset="42405.36">16425 6414 0,'21'-22'0,"-42"44"0,64-44 0,-43 1 16,0 0-16,21 0 0,-21 0 0,21 0 16,-21-1-16,0 1 0,0 0 0,0-21 15,0 21-15,0-1 0,0 1 16,-21 0-16,0 21 0,-1 0 16,1 0-16,0 0 0,0 0 15,-21 21-15,-1 0 0,1-21 0,21 43 16,-22-22-16,1 0 0,0 21 0,21-20 15,-1 20-15,1 0 0,0 1 16,21-22-16,0 21 0,0-21 0,0 22 16,21-22-16,0 0 0,1 0 0,-1-21 15,21 0-15,-21 21 16,22-21-16,-1 0 0,0 0 0,-21-21 16,22 0-16,-1 0 0,0 0 15,1-22-15,-22 1 0,21 0 0,-21-1 16,1 1-16,-1 0 0,0-22 0,0 22 15,0-22-15,-21 22 0,0-22 16,0 1-16,0 21 0,0-1 0,0 1 16,0 0-16,0-1 0,0 22 15,-21 21-15,0 0 16,0 21-16,0 0 16,21 22-16,-22-22 0,1 21 15,21 1-15,0-1 0,-21 0 0,21 1 16,-21-1-16,21 21 0,-21-20 15,21-1-15,0 0 0,0 1 0,0-1 16,0 22-16,0-43 0,21 21 0,0 0 16,-21-20-16,21-1 0,0 0 15,1 0-15,-1 0 0,0-21 16,21 0-16,-21 0 0,22 0 0,-1 0 16,0 0-16,1 0 0,-1-21 0</inkml:trace>
  <inkml:trace contextRef="#ctx0" brushRef="#br0" timeOffset="43516.51">17484 6181 0,'-22'-21'0,"44"42"0,-65-42 0,43-1 16,-21 1-16,0 21 0,0 0 0,0-21 16,-22 21-16,22 0 15,0 0-15,0 0 0,0 21 0,-22 0 16,22 1-16,-21-1 0,21 21 15,-1-21-15,1 22 0,0-22 16,0 21-16,21-21 0,0 22 0,0-22 0,0 21 16,0-21-16,0 0 0,21 1 15,0-1-15,0-21 0,1 0 16,20 21-16,-21-21 0,0 0 0,22 0 16,-22 0-16,0-21 0,21 0 15,-21-1-15,1 1 0,-1 0 0,0-21 16,0-1-16,0 22 0,0-21 15,1 21-15,-1-22 0,-21 22 0,0 0 16,21 0-16,-21 0 0,0 0 16,-21 42 15,21 0-31,0 0 16,-21 0-16,21 0 0,0 1 15,-22 20-15,22-21 0,0 21 0,0-20 16,0 20-16,0-21 0,22 0 15,-1 0-15,0 1 0,0-1 0,0 0 16,0-21-16,1 0 0,20 0 0,-21 0 16,21 0-16,1 0 0,-22-21 15,21 21-15,-21-21 0,22-1 0,-22-20 16,0 21-16,-21-21 0,21 20 16,0-20-16,-21 21 0,0-21 15,22 20-15,-22 1 0,21 0 0,-21 0 16,0 0-1,0 42 1,0 0-16,0 0 0,0 0 16,-21 1-16,21-1 0,0 0 15,-22 21-15,22-21 0,0 1 0,0-1 16,0 0-16,0 0 0,0 0 16,22 0-16,-1-21 0,0 0 0,0 0 15,0 0-15,0 0 0,22 0 0,-22 0 16,21 0-16,-21-21 0,22 0 15,-22 0-15,0 0 0,0-22 16,0 22-16,1-21 0,-1 21 0,0-22 16,0 22-16,-21-21 0,0 21 15,21 0-15,0-1 0,-21 1 0,0 0 16,0 42 0,0 0-1,0 1-15,0-1 0,-21 0 16,0 0-16,21 21 0,-21 1 15,0-22-15,0 42 0,-1-20 0,1-1 16,21 22-16,-21-22 0,21 21 16,-21 1-16,21-22 0,0 22 0,0-22 15,0 0-15,0 22 0,0-1 16,0-20-16,0 20 0,0 1 0,0-1 16,0-20-16,0 20 0,0 1 15,0-22-15,0 21 0,0-20 0,0-1 16,0 22-16,0-22 0,0 0 0,-21 1 15,21-22-15,-21 21 0,-1 0 16,1-20-16,21 20 0,-21-21 0,0 0 16,21 0-16,-21-21 0,0 0 15,21-21-15,-22 0 16,22 0-16,0-21 0,0 20 0,0-20 16,0 0-16,0-22 0,0 1 0,22-1 15,-1-20-15,0 20 0,0-21 16,0 1-16,0-1 0,1 0 15,-1 1-15,0 20 0,21-20 0,-21 20 16,1 1-16,20-1 0,-21 1 16,21-1-16,-20 22 0,20-1 0,0 1 15,-21 0-15,22 21 0,-22-22 16,0 22-16,0 21 0,0-21 0,1 21 16</inkml:trace>
  <inkml:trace contextRef="#ctx0" brushRef="#br0" timeOffset="68516.53">3683 9652 0,'0'0'0,"0"-21"16,0 0-16,0 0 15,0-1-15,21 1 0,-21 0 16,0 0-16,0 0 0,0 0 16,0-1-16,0 1 15,0 0-15,0 0 16,-21 42 15,21 0-31,0 0 0,-21 1 0,21 20 16,0 0-16,0 22 0,-21-22 15,-1 22-15,1-1 0,21-21 0,0 22 16,-21-22-16,21 22 0,-21-22 16,21 0-16,0 1 0,0-1 0,0 0 15,0 1-15,0-22 0,0 21 16,0-21-16,0 22 0,0-22 0,0 0 15,0 0-15,0 0 16,0-42 15,0 0-31,0 0 16,0 0-16,0 0 0,0-1 0,0 1 16</inkml:trace>
  <inkml:trace contextRef="#ctx0" brushRef="#br0" timeOffset="68900.31">3535 9567 0,'0'0'0,"-21"-21"0,21-21 0,0 21 15,0 0-15,0-1 0,0 1 0,0 0 16,0 0-16,21 21 15,0 0 1,0 0-16,21 0 0,-20 0 16,20 42-16,0-21 0,22 22 0,-22-1 15,0 0-15,1 1 0,20 20 16,-20-20-16,-22 20 0,21-21 16,-21 1-16,0 20 0,22-20 0,-22-22 15,-21 21-15,21 0 0,-21-20 0,0 20 16,0-21-16,0 0 0,0 0 15,0 1-15,0-1 0,0-42 47,0-1-47,0 1 16,0 0-16,0 0 0,0-21 16,0 20-16,0-20 0</inkml:trace>
  <inkml:trace contextRef="#ctx0" brushRef="#br0" timeOffset="69194.14">4424 9208 0,'0'0'0,"-21"-22"0,-1 22 16,1 0-16,0 0 0,0 0 16,0 22-16,21-1 0,0 0 15,-21 0-15,-1 21 0,22 1 0,0-1 16,0 22-16,-21-1 0,21-21 15,-21 22-15,0-1 0,21 1 0,0-1 16,-21 1-16,21-22 0,0 22 16,-21-22-16,21 0 0,0-20 15,0 20-15,0-21 0,0 0 0,0 0 16,0 1-16,0-1 0,21-21 31,0-21-31,0-1 0,0 22 16,0-21-16,1 0 0,-1 0 15,0 0-15</inkml:trace>
  <inkml:trace contextRef="#ctx0" brushRef="#br0" timeOffset="69615.89">4635 9758 0,'0'0'0,"22"0"16,-22 21 15,-22 0-31,22 0 0,-21 1 15,0-1-15,21 0 0,-21 0 0,21 21 16,-21-20-16,0-1 0,21 21 0,0-21 16,0 0-16,0 22 0,0-22 15,0 0-15,0 0 0,21 0 16,0 1-16,0-22 0,0 0 0,22 0 16,-22 0-16,0 0 0,21 0 15,1 0-15,-22 0 0,0-22 0,21 22 16,-21-21-16,1 0 0,-1 0 15,0 0-15,-21-22 0,21 22 16,-21 0-16,0-21 0,0-1 0,0 1 16,0 0-16,0-1 0,-21 22 0,21-21 15,-21 0-15,0 20 0,-1 1 16,1 0-16,-21 21 0,21 0 0,0 0 16,-1 0-16,-20 0 0,21 0 15,-21 0-15,20 21 0,1 0 0,-21 1 16,21-1-16,0 0 0,-1 0 15,1 0-15,21 0 0,0 1 0,0-1 16,0 0-16,0 0 0,0 0 16,21-21-1,1 0-15,20 0 0</inkml:trace>
  <inkml:trace contextRef="#ctx0" brushRef="#br0" timeOffset="69944.72">5313 9335 0,'0'0'0,"0"-22"0,0 1 16,-21 21-16,-1 0 16,22 21-16,0 1 15,0-1-15,0 0 0,0 21 0,0 1 16,0-1-16,0 21 0,-21-20 15,0 20-15,21 1 0,0-1 0,0-20 16,0 20-16,0-21 0,-21 1 0,21-1 16,0 0-16,-21-20 0,21 20 15,0-21-15,0 21 0,0-20 0,0-1 16,0 0-16,0 0 16,0-42-1,21 0 1,0 0-16,0-1 0,0 1 15,-21-21-15</inkml:trace>
  <inkml:trace contextRef="#ctx0" brushRef="#br0" timeOffset="70344.48">5461 9948 0,'0'0'0,"0"22"0,-21-1 0,21 0 31,21-21-15,0 0-16,0 0 0,0 0 16,1 0-16,-1-21 15,0 0-15,21 21 0,-21-22 0,1 1 16,-1 0-16,0 0 0,-21 0 0,21-22 16,0 22-16,-21 0 0,0 0 15,0 0-15,0 0 0,0-1 16,0 1-16,-21 21 0,0 0 15,0 0-15,0 0 0,21 21 16,-22 1-16,-20-1 0,21 0 0,0 0 16,0 21-16,-1-20 0,1 20 15,21-21-15,-21 21 0,21-20 0,-21-1 16,21 21-16,0-21 0,0 0 0,0 1 16,0-1-16,0 0 0,0 0 15,21-21-15,0 21 0,0-21 16,1 0-16,-1 0 0,0 0 0,21 0 15,-21 0-15,22 0 0,-22 0 0,21 0 16,-21-21-16,22 21 0,-1-21 16</inkml:trace>
  <inkml:trace contextRef="#ctx0" brushRef="#br0" timeOffset="70748.25">6350 9610 0,'0'0'0,"-21"0"16,0 0-16,-1 0 0,1 0 16,0 0-16,0 21 0,0 0 15,0 0-15,-1 0 0,1 1 0,0-1 16,21 0-16,0 0 0,0 0 16,0 0-16,0 1 0,0-1 15,21 0-15,0-21 0,1 21 16,-1-21-16,0 0 0,0 0 15,0 21-15,22-21 0,-22 0 16,0 21-16,0-21 0,0 0 0,0 22 16,1-22-16,-22 21 0,0 0 15,0 0-15,0 0 16,0 0-16,-43-21 16,22 0-16,0 0 0,0 22 0,-22-22 15,22 0-15,0 0 0,0 0 16,0 0-16,0 0 0,-1 0 0,1 0 15,0 0-15,0 0 0,21-22 47,0 1-47,0 0 16</inkml:trace>
  <inkml:trace contextRef="#ctx0" brushRef="#br0" timeOffset="71105.06">5270 9313 0,'-21'-21'15,"42"42"-15,-63-42 0,42 0 31,21 21-31,0 0 0,22 0 16,20 0-16,-20-21 0,20 21 16,22 0-16,-22 0 0,22 0 0,0 0 15,-1 0-15,-20-21 0,20 21 0,-20-21 16,-1 21-16,1 0 0,-22 0 16,22 0-16,-22-22 0,-21 22 0,0 0 15,1 0-15,-1 0 0,-42 0 47,-1 0-31,1 22-16,0-1 0</inkml:trace>
  <inkml:trace contextRef="#ctx0" brushRef="#br0" timeOffset="71836.64">3260 10689 0,'-22'21'0,"44"-42"0,-22 42 78,21-21-78,0 0 0,21 0 0,-21 0 16,22 0-16,-1-21 0,22 21 0,-1 0 15,1 0-15,-1 0 0,22 0 16,-1-21-16,22 21 0,-21 0 0,21 0 16,21 0-16,0 0 0,0 0 15,0 0-15,0 0 0,0-21 16,21 21-16,-21 0 0,21 0 0,-21 0 16,21 0-16,-21 0 0,0 0 0,-21 0 15,21-21-15,-21 21 0,-21 0 16,20 0-16,-41 0 0,21 0 0,-22 0 15,-21 0-15,22-21 0,-43 21 0,21 0 16,-20 0-16,-1 0 0,0 0 16,-21-22 31,-21 22-1,0 0-30,-22 0-16,22 0 0</inkml:trace>
  <inkml:trace contextRef="#ctx0" brushRef="#br0" timeOffset="72584.09">3175 11557 0,'0'-42'31,"0"21"-31,0 42 31,0 0-31,21 0 0,-21 0 0,21 22 16,-21-22-16,0 21 0,0-21 15,0 22-15,0-1 0,0 0 0,0 1 16,0-1-16,0 0 0,0 22 16,0-22-16,0-21 0,0 22 0,0-1 15,0-21-15,0 0 0,0 22 16,0-22-16,0 0 0,0 0 16,0 0-1,21-21 1,-21-21-1,22 0-15,-22 0 16</inkml:trace>
  <inkml:trace contextRef="#ctx0" brushRef="#br0" timeOffset="72937.88">3746 12044 0,'0'21'16,"0"0"-1,0 0 1,22-21 0,-1 0-1,0 0-15,-21-21 31,0 0-15,-21 21 0,0 0-16,-1 0 15,1 0 1,42 0 31</inkml:trace>
  <inkml:trace contextRef="#ctx0" brushRef="#br0" timeOffset="73836.37">6054 11917 0,'0'-64'31,"0"43"-31,21 0 16,-21 0-16,0 0 16,0 0-16,21-1 0,-21 1 15,0 0-15,0 0 16,0 0-16,0 0 0,-21-1 0,0 1 16,-1 0-16,1 0 0,0 21 15,-21 0-15,21 0 0,-22 0 0,1 0 16,21 0-16,-22 0 0,1 21 0,0 0 15,-1 0-15,1 1 16,21 20-16,-21-21 0,20 21 0,1 1 16,0-1-16,0 0 0,0 1 0,21-22 15,0 21-15,0 1 0,0-1 16,0-21-16,0 0 0,0 0 0,21 1 16,0-1-16,0 0 15,0-21-15,1 0 0,20 0 0,-21 0 0,21 0 16,-20-21-16,62-22 0,-41 22 15,-1 0-15,0-21 16,1-1-16,-1 22 0,-21-21 0,21 0 16,1-22-16,-1 22 0,-21-1 0,0-20 15,22-1-15,-22 1 0,0-1 16,-21 1-16,0-22 0,21 22 0,-21 20 16,0-20-16,0 21 0,0-1 15,0 22-15,0 0 0,0 0 0,-21 21 16,0 0-16,0 21 0,0 0 15,-1 0-15,22 22 0,-21 20 16,0-21-16,21 22 0,-21-1 0,21-20 16,0 20-16,0 1 0,0-1 15,0-20-15,0 20 0,0-21 0,0 1 16,0-1-16,0 0 0,0 1 0,0-1 16,0-21-16,0 0 0,0 1 15,21-1-15,0 0 0,0-21 16,1 0-16,-1 0 0,0 0 15,0 0-15,0-21 0,0 0 16,1-1-16,-1 1 0</inkml:trace>
  <inkml:trace contextRef="#ctx0" brushRef="#br0" timeOffset="76422.42">6731 11494 0,'0'0'16,"-21"0"-1,0 0-15,-1 21 0,1 0 16,0 0-16,0 0 0,0 22 16,0-22-16,-1 21 0,1 0 0,21-20 15,0 20-15,-21 0 0,21-21 0,0 22 16,0-22-16,0 21 0,0-21 16,0 1-16,21-22 0,0 21 0,1-21 15,-1 21-15,0-21 0,21 0 0,-21 0 16,22-21-16,-22 21 0,21-21 15,-21-1-15,22 1 0,-22 0 0,21-21 16,-21 21-16,1-22 0,-1 22 16,-21-21-16,0-1 0,0 22 15,0-21-15,0 0 0,0 20 0,-21-20 16,-1 21-16,1 0 0,-21 0 16,21 21-16,-22 0 0,1 0 0,21 0 15,-21 0-15,-1 21 0,22 0 0,-21 0 16,21 0-16,-1 22 0,-20-1 15,42-21-15,-21 21 0,21 1 0,-21-1 16,21 0-16,0 1 0,0-22 0,0 21 16,21 1-16,0-22 0,0 0 15,0 0-15,22 0 0,-1-21 0,-21 0 16,22 0-16,-1 0 0,0 0 16,22 0-16,-22 0 0,0-21 15,1 0-15,20-21 0,-20 20 0,-1-20 16,0 21-16,1-21 0,-1-1 15,-21 1-15,21 0 0,-20-1 0,20 22 16,-21-21-16,0 21 0,0-1 0,1 22 16,-1 0-16,-21-21 0,21 21 15,0 21-15,-21 1 16,0-1-16,0 0 16,0 0-16,0 0 15,21-21-15,-21 21 0,21-21 16,1 0-1,-1 0 1,-21-21-16,0 0 16,0 0-16,0 0 0,0 0 15,0-1-15,0 1 16,0 0-16,0 0 0,-21 21 16,-1 0-1,1 0-15,0 0 16,21 21-16,-21 0 0,21 0 0,-21 1 15,21-1-15,0 0 0,-21 0 16,21 0-16,-22 22 0,22-22 0,0 0 16,0 21-16,0-21 0,0 22 15,0-22-15,0 21 0,0-21 16,0 1-16,22-1 0,-1 0 0,-21 0 16,21 0-16,0 0 0,0-21 0,0 0 15,1 0-15,20 0 0,-21 0 16,0 0-16,22-21 0,-22 0 0,0 0 15,21-21-15,-21 20 0,22-20 16,-22 0-16,21-1 0,-21 1 0,1 0 16,-1-1-16,0 1 0,0 21 0,0-21 15,-21 20-15,0-20 0,21 21 16,-21 0-16,0 0 16,0 42-1,0 0-15,0 0 0,0 0 16,0 0-16,-21 1 0,21-1 15,0 21-15,0-21 0,0 22 0,0-22 16,0 0-16,0 21 0,0-21 16,0 1-16,0-1 0,21 0 0,1 0 15,-1 0-15,0-21 0,0 0 0,0 0 16,22 0-16,-22 0 0,0 0 16,0 0-16,21 0 0,-20-21 0,-1 0 15,0 0-15,-21-22 0,21 22 16,0-21-16,-21 21 0,21-22 15,-21 1-15,0 0 0,0-1 0,0 22 0,0-21 16,0 21-16,0 0 0,0-1 16,0 44-1,0-1 1,0 21-16,-21-21 0,21 0 16,0 22-16,0-22 0,0 0 15,0 21-15,0-20 0,0-1 0,0 21 16,0-21-16,21 0 0,1 1 0,-1-1 15,-21 0-15,21-21 0,0 21 16,0-21-16,22 0 0,-22 0 16,21 0-16,0 0 0,-20-21 0,20 21 15,0-21-15,-21 0 0,1-1 16,20 1-16,-21-21 0,0 21 0,0-22 16,1 22-16,-1-21 0,-21 0 0,0 20 15,0-20-15,0 21 0,21 0 16,-21 0-16,0-1 0,-21 22 31,21 22-31,0-1 0,0 0 16,0 0-16,-21 21 0,21-20 0,0-1 15,0 21-15,0-21 0,0 22 16,0-22-16,0 0 0,0 0 16,0 0-16,0 0 0,0 1 0,0-1 15,0 0-15,21-21 16,-21-21-1,21 0-15,-21-1 16,21 1-16,-21 0 0,0 0 16,0-21-16,21 20 0,0-20 0,1 21 15,-22-21-15,0 20 0,21 1 0,-21 0 16,21 0-16,-21 0 0,21 0 16,0 21-1,-21 21-15,21 0 0,-21 0 16,0 0-1,22 22-15,-22-22 0,0 0 0,0 0 16,21 0-16,-21 0 0,21 1 0,-21-1 16,21 0-16,-21 0 0,0 0 15,21-21-15,-21 21 0,21-21 0,1 0 16,-1 0 0,0 0-16,-21-21 0,21 0 0,0 0 15,-21 0-15,21 0 0,1-22 16,-1 22-16,-21-21 0,21 21 15,0-22-15,0 22 0,0-21 0,-21 21 16,22-1-16,-1 1 0,-21 0 0,21 21 16,-21 21 15,0 0-31,0 1 0,0-1 16,0 0-16,0 0 0,0 21 0,0-20 15,0-1-15,0 21 0,0-21 0,0 0 16,0 1-16,0-1 0,0 0 15,21 0-15,0 0 0,0-21 0,1 21 16,20-21-16,-21 0 0,0 0 16,0 0-16,22 0 0,-22 0 15,21-21-15,1 0 0,-22 21 0,21-21 16,-21 0-16,0-22 0,22 22 16,-22-21-16,0 21 0,0-22 15,0 1-15,-21 21 0,0-21 0,0 20 16,0-20-16,0 21 0,0 0 0,-21 21 15,0 0-15,0 0 16,0 0-16,0 0 0,-1 0 0,1 21 16,0 21-16,0-21 0,0 1 0,21-1 15,0 21-15,0-21 0,0 0 16,0 22-16,0-22 0,0 0 0,0 0 16,21 22-16,-21-22 0,21-21 0,0 21 15,0 0-15,1-21 0,-1 0 16,21 21-16,-21-21 0,22 0 15,-22 0-15,21 0 0,-21 0 0,22-21 16,-22 21-16,21-21 0,-21 0 16,0 0-16,1-1 0,-1 1 15,-21 0-15,21-21 0,-21 21 0,21-22 16,-21 22-16,0 0 0,0 0 0,0 0 16,0-1-16,0 1 0,0 42 31,0 1-31,-21-1 15,21 0-15,0 0 0,0 0 0,-21 0 16,21 22-16,0-22 0,0 0 16,0 0-16,0 0 0,0 1 0,0-1 15,0 0-15,0 0 0,0 0 16,0-42 15,21 0-15,-21 0-16,21 0 0,-21-22 15,0 22-15,21-21 0,0-1 0,1 1 16,-1 0-16,0-1 0,0 1 16,21 0-16,-20 21 0,-1-22 15,21 22-15,-21 0 0,0 0 0,1 21 16,-1 0-16,0 0 0,0 0 16,0 0-16,-21 21 0,21 0 0,1 21 15,-22-20-15,0 20 0,0-21 0,0 21 16,0 1-16,0-1 0,0-21 15,0 22-15,0-22 0,0 0 0,0 21 16,0-21-16,-22 1 0,22-1 0,-21-21 16,21 21-16,0 0 0,-21-21 15,21-21 17,21 0-17,-21 0-15,21-22 0,1 22 16</inkml:trace>
  <inkml:trace contextRef="#ctx0" brushRef="#br0" timeOffset="76704.25">11557 10710 0,'0'0'0,"-21"0"0,0 0 15,-1 0-15,1 0 0,21 22 16,-21-1-16,21 0 0,0 0 15,-21 0-15,21 22 0,-21-1 16,21 21-16,0-20 0,0 20 0,0 1 16,0-1-16,-21 1 0,21-1 0,0-20 15,0 20-15,0-21 0,-22 22 16,22-22-16,0-21 0,0 22 0,0-22 16,0 21-16,0-21 0,0 1 0,0-1 15,22-21 1,-1 0-16,0 0 0,0 0 15,0-21-15,0-1 0,1 1 0,-1 0 16</inkml:trace>
  <inkml:trace contextRef="#ctx0" brushRef="#br0" timeOffset="77096.03">12023 11218 0,'0'-21'0,"0"0"15,-22 21-15,1-21 16,0 21-16,0 0 0,0 0 0,0 0 15,-22 0-15,22 21 0,0 0 16,0 0-16,0 1 0,-1-1 0,1 0 16,0 0-16,21 21 0,0-20 0,0-1 15,0 0-15,0 0 0,0 0 16,0 0-16,21 1 0,0-22 0,1 21 16,-1-21-16,0 0 0,0 21 0,0-21 15,22 21-15,-22-21 16,0 0-16,0 0 0,0 0 0,0 0 15,1 0-15,-22 21 0,21-21 16,-21 21-16,0 1 16,-21-1-16,-1-21 15,1 21-15,0-21 0,0 21 0,-21-21 16,20 0-16,-20 21 0,21-21 0,0 0 16,-22 21-16,22-21 0,0 0 15,0 0-15,0 0 16,21-21 15,0 0-31,0 0 16,0 0-16</inkml:trace>
  <inkml:trace contextRef="#ctx0" brushRef="#br0" timeOffset="77412.85">11218 10964 0,'-21'-21'0,"42"42"0,-42-63 16,42 42-1,0 0-15,1-21 0,20 21 0,-21 0 16,21 0-16,1 0 0,-1-21 16,0 21-16,22 0 0,-22 0 15,1 0-15,-1 0 0,-21 0 0,21 0 16,-20 0-16,20-21 0,-21 21 0,0 0 15,0 0-15,1 0 16,-44 21 47,1-21-63,0 0 15,0 21-15</inkml:trace>
  <inkml:trace contextRef="#ctx0" brushRef="#br0" timeOffset="79050.92">3302 13272 0,'0'21'0,"0"-42"62,0-1-62,0 1 16,0 0-16,0 0 16,21 0-16,0 0 0,0-1 15,1 1-15,-1 21 16,0 0-16,0 0 0,0 0 0,0 0 15,1 0-15,-1 21 0,0 1 16,0-1-16,0 0 0,0 21 0,1-21 16,-22 22-16,0-1 0,0 0 15,0 1-15,0 20 0,0-20 0,-22-1 16,-20 21-16,21-20 16,-21-1-16,-1 0 0,1 1 0,0-1 15,-1-21-15,1 0 0,0 1 16,20-1-16,-20 0 0,21-21 0,0 0 15,0 0-15,-1 0 0,1 0 16,0-21-16,21 0 0,0-1 0,0 1 16,-21 0-16,21 0 0,0-21 15,0-1-15,0 1 0,0 21 0,0-22 16,0 1-16,0 0 0,21 21 16,0-1-16,0 1 0,-21 0 0,22 0 15,-1 21-15,21 0 0,-21 0 16,0 0-16,1 21 0,-1 0 15,-21 0-15,21 22 0,0-22 16,0 21-16,-21 1 0,0-22 0,0 21 16,21-21-16,-21 22 0,22-22 0,-22 21 15,21-21-15,-21 0 0,0 1 16,21-1-16,0-21 0,-21 21 0,21-21 16,0 21-16,1-21 0,-1 0 15,0 0-15,0-21 0,0 0 16</inkml:trace>
  <inkml:trace contextRef="#ctx0" brushRef="#br0" timeOffset="79340.75">4022 13653 0,'0'42'15,"21"-42"16,0 0-31,0 0 16,-21-21-16,0 0 0,21-1 16,-21 1-16,0 0 15,0 0-15,0 0 0,-21 21 16,0 0 0,0 0-16,21 21 15,-21-21-15,21 21 16,0 0-16,-22-21 0,22 21 15,0 1-15,0-1 16,22-21-16,-1 0 0</inkml:trace>
  <inkml:trace contextRef="#ctx0" brushRef="#br0" timeOffset="80876.87">6032 13716 0,'22'0'0,"-1"0"16,-21-21 0,0 0-16,0 0 15,0-1-15,0 1 0,0 0 16,0 0-16,0 0 15,0 0-15,0-1 0,-21 1 0,-1 21 16,22-21-16,-21 21 0,0 0 16,0 0-16,0 0 0,0 0 0,-1 0 15,1 0-15,0 0 0,0 0 0,0 21 16,-22 0-16,22 22 16,0-22-16,0 21 0,0-21 0,0 22 15,-1-1-15,22 0 0,0-20 16,0 20-16,0 0 0,0-21 0,0 1 15,0 20-15,0-21 0,22-21 16,20 21-16,0-21 0,-21 0 16,1 0-16,-1 0 0,21 0 0,-21 0 15,0 0-15,22-21 0,-22 0 16,21 21-16,-21-42 0,1 20 0,20 1 16,-21-21-16,0 21 0,0-22 15,1 1-15,-1 0 0,0-22 16,0 22-16,0 0 0,0-22 0,-21 22 15,0-1-15,0 1 0,0 0 16,0-1-16,0 1 0,0 21 0,0 0 16,0 0-16,0-1 0,-21 22 15,21 22 1,0-1-16,-21 0 0,21 0 16,-21 21-16,21 1 0,0-1 15,-21 0-15,21 1 0,0 20 0,0-20 16,0 20-16,0-21 0,0 1 15,0-1-15,0 0 0,21 1 0,0-1 16,0-21-16,0 0 0,22 1 16,-22-1-16,0-21 0,21 0 15,-20 0-15,20 0 0,-21 0 0,21 0 16,1 0-16,-1-21 0,-21-1 16,22 1-16,-1 0 0,-21 0 0,0 0 15,22 0-15,-22-1 0,0-20 16,-21 21-16,0-21 0,0 20 0,0-20 15,0 21-15,0 0 0,0 0 0,0-1 16,-21 22 0,0 0-16,-1 0 0,1 0 15,0 22-15,0-1 16,21 21-16,-21-21 0,21 0 16,0 22-16,0-22 0,0 21 0,0-21 15,0 1-15,0-1 0,0 21 16,21-21-16,0-21 0,0 21 0,0 1 15,1-22-15,-1 0 0,21 21 16,-21-21-16,0 0 0,22 0 0,-22 0 16,21 0-16,-21 0 0,1-21 0,-1 21 15,0-22-15,0 1 0,0 0 16</inkml:trace>
  <inkml:trace contextRef="#ctx0" brushRef="#br0" timeOffset="81612.45">7556 13568 0,'0'0'0,"22"-21"0,-22 0 16,0-1-16,0 1 0,0 0 15,0 0-15,-22 0 16,1 21-16,0 0 0,0 0 15,-21 0-15,20 0 0,1 0 16,0 0-16,0 21 0,-21 0 16,20 0-16,-20 22 0,21-22 15,0 21-15,0 0 0,-1 1 0,1-1 16,0-21-16,21 22 0,0-1 16,0-21-16,0 0 0,0 22 0,21-22 15,0 0-15,1-21 16,20 0-16,-21 0 0,0 0 15,0 0-15,22-21 0,-22 0 0,0-1 16,21 1-16,-20-21 0,-1 21 16,21-22-16,-21 1 0,0-21 0,1 20 15,-1-20-15,-21 20 0,21-20 16,-21 21-16,21-22 0,-21 22 0,0-22 16,0 22-16,0-22 0,0 22 15,0 0-15,0 21 0,-21-1 16,0 1-16,0 0 0,-1 21 0,1 0 15,21 21-15,-21 0 0,0 22 0,21-1 16,-21 0-16,21 1 0,0 20 16,0-20-16,0 20 0,0-21 0,0 22 15,0-1-15,0-20 0,0 20 16,0-20-16,0-1 0,0 0 0,0-21 16,21 1-16,0-1 0,0 0 15,0-21-15,22 0 0,-22 0 0,0 0 16,0 0-16,22 0 0,-22-21 0,0 21 15,21-21-15,-21-1 16,1 1-16,-1 0 0,-21-21 0,0 21 16,21-1-16,-21 1 0,0 42 31,-21 1-15,21-1-16,-21 0 0,21 0 15,0 0-15,0 0 0,0 1 16,0-1-16,0 0 15,0-42 17,0 0-32,21-1 15</inkml:trace>
  <inkml:trace contextRef="#ctx0" brushRef="#br0" timeOffset="81772.36">7937 13335 0,'-42'0'31,"21"0"-31,21 21 16,0 0-1,21 1 1,0-22-16,0 0 0,1 0 0,-22 21 16,21-21-16</inkml:trace>
  <inkml:trace contextRef="#ctx0" brushRef="#br0" timeOffset="82024.22">8234 13441 0,'-21'0'0,"-1"0"0,1 0 0,0 0 16,0 0-16,0 21 0,0 0 0,-1 0 16,1 1-16,0-1 0,0 0 15,21 0-15,-21 21 0,21-20 16,-21 20-16,21-21 0,0 0 0,0 22 15,0-22-15,0 0 0,0 0 16,21-21-16,0 21 0,0 0 0,21-21 16,-20 0-16,20 0 0,0 0 15,1 0-15,-1 0 0,-21 0 0,21 0 16,1-21-16,-1 21 0,0-21 0,1 0 16,-1 0-16</inkml:trace>
  <inkml:trace contextRef="#ctx0" brushRef="#br0" timeOffset="83420.42">8699 13483 0,'0'-21'0,"0"42"0,0-63 16,0 21-16,-21 21 16,0-21-16,0 21 0,0 0 15,0 0-15,-1 21 0,-20-21 0,21 21 16,0 0-16,0 21 0,-1-20 0,1 20 16,0-21-16,21 21 0,0 1 15,-21-22-15,21 21 0,0-21 0,0 1 16,0-1-16,0 0 0,0 0 15,21-21-15,0 0 0,0 0 0,1 0 16,-1 0-16,0 0 0,0 0 0,0-21 16,22 0-16,-22 0 0,0-1 15,0 1-15,0 0 0,0-21 0,-21-1 16,0 22-16,22-21 0,-22 21 16,0 0-16,0-1 0,0 1 15,0 0-15,-22 42 16,22 0-1,-21 22-15,21-22 0,-21 0 16,21 21-16,0-20 0,0 20 0,0-21 16,0 21-16,0-20 0,0-1 15,0 0-15,21 0 0,0-21 0,1 21 16,-1-21-16,0 0 0,0 0 16,21 0-16,-20 0 0,20 0 0,0-21 15,1 0-15,-22 0 0,21 0 0,0-22 16,-20 22-16,20-21 15,-21-22-15,21 22 0,-20 0 0,-1-22 16,0 1-16,-21 20 0,0-20 0,21-1 16,-21 1-16,0-1 0,0 22 15,0-22-15,0 22 0,0 0 0,0 21 16,-21-22-16,0 43 0,0-21 16,-1 21-16,1 0 0,0 21 15,0 0-15,0 22 0,21-1 16,0 0-16,0 1 0,0 20 0,-21-20 15,21-1-15,0 21 0,0-20 0,0 20 16,0-20-16,0 20 0,0-21 16,0 1-16,21-1 0,-21 0 15,21 1-15,0-1 0,0-21 0,0 0 16,1 1-16,-1-1 0,0 0 16,0-21-16,21 0 0,-20 0 0,-1 0 15,0 0-15,0 0 0,0-21 16,0 0-16,22-1 0,-22 1 0,-21 0 15,21-21-15,0 21 0,0-1 0,-21 1 16,0-21-16,0 21 0,0 0 16,22-1-16,-22 44 31,0-1-31,0 0 0,0 0 16,0 0-16,0 0 0,0 1 0,0-1 15,0 0-15,0 0 0,0 0 16,21 0-16,0 1 15,0-22-15,0 0 16,0 0-16,1 0 0,-1-22 16,0 1-16,0 21 0,0-21 0,0-21 15,1 21-15,-1-1 0,0 1 16,0 0-16,0 0 0,0 0 16,-21 0-16,22-1 0,-1 22 0,-21-21 15,21 21-15,-21 21 31,0 1-15,0-1-16,0 0 0,0 0 16,0 0-16,0 0 0,0 1 0,21-1 15,-21 0-15,21 0 0,0 0 16,1 0-16,20 1 0,-21-22 16,0 0-16,22 0 0,-22 0 0,21 0 15,0 0-15,1 0 0,-22 0 16,21 0-16,1-22 0,-1 1 0,0 0 15,-21 0-15,22 0 0,-22-22 16,0 22-16,0-21 0,0 21 0,-21-22 16,0 1-16,0 0 0,0 21 15,0-22-15,0 22 0,-21 0 16,21 0-16,-21 0 0,0 21 0,-21 0 16,20 0-16,1 0 0,-21 0 0,21 21 15,-22 0-15,22 0 0,-21 0 16,21 0-16,0 22 0,-1-22 0,1 21 15,21-21-15,0 22 0,0-22 16,0 21-16,0-21 0,0 22 0,0-22 16,0 21-16,21-21 0,-21 1 0,22 20 15,-1-21-15,0 0 0,-21 22 16,21-22-16,0 0 0,0 21 16,1-21-16,-22 22 0,0-22 0,21 21 15,-21 1-15,0-1 0,0-21 16,0 21-16,0 1 0,0-1 0,0 0 15,0 1-15,-21-1 0,-1-21 0,1 22 16,0-22-16,21 0 0,-21 0 16,0 0-16,0-21 0,-1 0 0,22 21 15,-21-21-15,21-21 16,0 0 0,0 0-16,0 0 0,0-22 15,0 1-15,0 0 0,0-1 0,0 1 0</inkml:trace>
  <inkml:trace contextRef="#ctx0" brushRef="#br0" timeOffset="83612.31">10181 13060 0,'0'0'0,"-21"-21"15,-64-43 1,64 64-16,0 0 0,0-21 15,0 21 17,-1 21-32,1-21 15</inkml:trace>
  <inkml:trace contextRef="#ctx0" brushRef="#br0" timeOffset="83800.2">8932 13377 0,'-42'22'16,"84"-44"-16,-105 44 0,84-22 31,0 0-31,21 0 0,-20 0 0,20 0 16,0 0-16,1 0 0,-1-22 16,21 1-16,-20 21 0,20-21 15,-20 21-15,20-21 0,-21 0 0,1 0 16,20 21-16</inkml:trace>
  <inkml:trace contextRef="#ctx0" brushRef="#br0" timeOffset="84308.9">11451 13102 0,'21'-42'0,"-42"84"0,42-105 0,-21 42 0,0-22 16,0 22-16,0 0 0,0 0 16,0 0-16,0-1 0,-21 22 15,21 22-15,-21-1 16,21 0-16,-21 21 0,21 22 0,0-22 15,-21 0-15,21 22 0,-22-1 0,1 1 16,21-1-16,-21-20 0,21 20 16,-21 1-16,0-22 0,21 0 0,0 1 15,0-1-15,0-21 0,0 0 16,0 1-16,0-1 0,0 0 16,0-42-1,0 0 1,0-1-16,0 1 0,-21-21 0</inkml:trace>
  <inkml:trace contextRef="#ctx0" brushRef="#br0" timeOffset="84692.69">11218 13081 0,'0'-42'0,"0"84"0,0-127 0,0 43 16,0 21-16,0-21 0,21 20 16,-21 1-16,22 0 0,-1 21 0,0 0 15,0 0-15,0 21 0,0 0 16,22 1-16,-22 20 0,21 0 15,-21 22-15,22-22 0,-22 0 0,0 22 16,0-1-16,0-20 0,-21 20 16,0-20-16,0 20 0,0-21 0,0 1 15,0-1-15,0 0 0,22-20 16,-22-1-16,0 0 0,21-21 0,0 0 16,0-21-16,-21 0 15,21-1-15,0 1 0,-21-21 16,22 0-16,-1-1 0,-21 1 0,21-22 15,0 22-15,0-21 0,0-1 16,1-21-16,-1 22 0,0-1 0,21 1 16,-21-1-16,1 1 0,-1 21 15,0 20-15,-21 1 0,0 0 16,21 0-16,0 21 0,-21 21 16,0 0-16,0 0 0,0 1 15,0 20-15,0-21 0,0 21 16,0 1-16,0-1 0,0 0 0,0 1 15,0-1-15</inkml:trace>
  <inkml:trace contextRef="#ctx0" brushRef="#br0" timeOffset="85084.47">12277 13399 0,'0'0'0,"0"21"15,0 0 1,0 0-16,0 0 0,0 0 15,0 1-15,0-1 0,21 0 16,0-21-16,0 0 16,-21 21-16,21-21 0,0 0 0,1 0 15,20 0-15,-21 0 0,0-21 16,0 0-16,1 0 0,-1-1 0,21 1 16,-21 0-16,0-21 0,-21 21 0,22-22 15,-22 22-15,21-21 16,-21-1-16,0 1 0,0 0 0,0-1 15,-21 1-15,-1 21 0,1 0 0,0 0 16,-21 21-16,21 0 0,-22 0 16,22 0-16,-21 21 0,-1 0 0,22 21 15,-21-21-15,21 22 0,0-22 16,-1 21-16,22 1 0,0-22 0,0 21 16,0-21-16,0 0 0,0 1 0,0-1 15,0 0-15,22-21 0,-1 0 16,0 21-16,21-21 0,-21 0 0,22 0 15,-22-21-15,21 0 0,1 21 0,-22-21 16</inkml:trace>
  <inkml:trace contextRef="#ctx0" brushRef="#br0" timeOffset="85336.32">12975 12658 0,'0'-43'0,"0"86"0,0-107 0,0 43 0,-21 21 16,0 0-16,0 0 15,-1 21-15,22 0 0,-21 1 0,21 20 16,-21 0-16,21 1 0,-21 20 0,21-21 16,0 22-16,0-1 0,0-20 15,0 20-15,0-20 0,0-1 16,0 0-16,0 1 0,0-1 0,0-21 0,0 21 16,0-20-16,0-1 15,0 0-15,21 0 0,-21 0 16,21-21-16,0 0 15,1 0-15,-1 0 0,-21-21 16,0 0-16,21 21 0</inkml:trace>
  <inkml:trace contextRef="#ctx0" brushRef="#br0" timeOffset="85917.99">13017 13335 0,'22'21'31,"-1"-21"-31,0 0 16,0 0-16,0 0 0,0 0 15,22 0-15,-22-21 0,0 21 16,21-21-16,-20 21 0,20-21 0,-21 0 16,0-1-16,0 1 0,1 0 15,-1 0-15,-21-21 0,0 20 0,0 1 16,0 0-16,-21 21 16,-1 0-16,1 0 0,0 0 15,-21 21-15,21 0 0,-1 1 0,-20-1 16,21 0-16,-21 21 0,20 1 15,1-22-15,0 21 0,0-21 0,21 22 16,0-1-16,0-21 0,0 0 16,0 0-16,21 1 0,0-1 15,0 0-15,22 0 0,-1-21 0,-21 0 16,43 0-16,-22 0 0,0 0 0,1-21 16,20 0-16,-20 0 0,20-1 15,-21 1-15,1 0 0,20 0 0,-20-21 16,-1 20-16,0-20 0,1 21 15,-22-21-15,0-1 0,0 22 0,-21 0 16,0 0-16,0 0 0,0-1 0,-21 22 16,0 0-16,0 22 15,-22-1-15,22 0 0,0 0 0,21 0 16,0 0-16,-21 1 16,21-1-16,0 0 0,0 21 0,0-21 15,0 1-15,0-1 0,21 0 0,-21 0 16,0 0-16,21 0 0,0 1 15,-21-1-15,0 0 0,0 0 16,0 0-16,0 0 16,-21-21-16,0 0 15,0 0-15,0 0 0,-1 0 0,1-21 16,0 0-16,-21 0 0,21 21 16,-1-21-16,1-22 0,0 22 0,0 0 15,-21 0-15,20 0 0</inkml:trace>
  <inkml:trace contextRef="#ctx0" brushRef="#br0" timeOffset="86193.83">12552 12891 0,'0'0'16,"0"-22"-16,0 1 15,21 21-15,0-21 0,0 21 0,22-21 16,-1 21-16,0 0 0,1-21 15,-1 21-15,21 0 0,1-21 0,-22 21 16,22-22-16,-1 22 0,-20 0 16,20 0-16,-21 0 0,1-21 15,-1 21-15,0 0 0,-20 0 0,-1 0 16,0 0-16,0 0 0,-42 0 31,-21 0-15,20 0-16,-20 21 0,0 1 0,-22-1 15,1 0-15</inkml:trace>
  <inkml:trace contextRef="#ctx0" brushRef="#br0" timeOffset="87228.24">3895 15346 0,'0'0'0,"-22"0"0,1-21 15,0 0-15,0 21 0,0-22 16,0 1-16,21 0 0,-22 0 16,22 0-1,0 0-15,0-1 0,0 1 16,22 0-16,-1 21 0,0-21 15,0 21-15,0-21 0,22 21 0,-22 0 16,0 0-16,0 21 0,0 0 16,0 0-16,1 22 0,-22-22 0,0 21 15,0 0-15,0-20 0,0 20 16,0 0-16,-22 1 0,1-22 0,0 21 16,0-21-16,-21 22 15,20-22-15,1 0 0,0 0 0,0-21 16,0 21-16,0-21 0,-1 0 15,1 0-15,0 0 16,21-21 0,0 0-16,0 0 0,21 0 15,0 21-15,1 0 16,-1-22-16,21 22 0,-21 0 0,22 0 16,-22 0-16,21 22 0,-21-1 15,-21 0-15,21 0 0,-21 0 0,0 0 16,0 22-16,0-22 0,0 0 15,-21 21-15,0-20 0,0 20 16,0-21-16,0 0 0,-1 0 0,1 1 16,0-1-16,0-21 0,0 0 15,-22 0-15,22 0 0,0 0 0,0 0 16,0-21-16,0-1 0,-1 1 16,1 21-16,0-21 0,0 0 0,0 0 15,0 0-15,21-1 16,0 1-16,0 0 15,21 21 1,-21-21-16,21 21 0,0 0 0,0 0 16,0 0-16</inkml:trace>
  <inkml:trace contextRef="#ctx0" brushRef="#br0" timeOffset="87425.13">4233 15663 0,'0'-21'16,"0"0"15,21 21-31,1 0 16,-1 0-1,0 0-15,0 0 0,0 0 16,0 0-16</inkml:trace>
  <inkml:trace contextRef="#ctx0" brushRef="#br0" timeOffset="87731.95">5546 14838 0,'-22'0'0,"44"0"0,-65 21 16,22 0-16,21 22 0,0-1 0,-21 0 15,21 22-15,0-1 0,0 1 16,0-1-16,0 1 0,0-1 0,0 1 16,0-1-16,0 1 0,0-22 15,0 0-15,0 22 0,0-22 0,0-21 16,0 22-16,0-22 0,0 21 0,0-21 15,21 1-15,0-22 16,0-22 0,-21 1-16,0 0 0</inkml:trace>
  <inkml:trace contextRef="#ctx0" brushRef="#br0" timeOffset="88032.78">5419 15177 0,'-22'-43'0,"44"86"0,-44-128 0,1 43 15,21-1-15,0 22 0,0-21 16,0 21-16,21-22 0,1 22 0,-1 0 16,21 0-16,0-22 0,1 22 15,20 21-15,-20-21 0,20 21 0,1 0 16,-22 0-16,21 21 0,-20 0 16,-1 1-16,0-1 0,1 21 0,-22 0 15,-21 1-15,0-1 0,0 0 16,-21 1-16,-22 20 0,1-20 15,0-1-15,-1 0 0,-20 1 0,21-1 16,-1 0-16,1-21 0,0 22 16,20-22-16,-20-21 0,42 21 0,0 0 15,21-21 1,0 0-16,1 0 16,20 0-16,-21 0 0,21 0 0,-20 21 15</inkml:trace>
  <inkml:trace contextRef="#ctx0" brushRef="#br0" timeOffset="91661.22">6032 15769 0,'22'21'0,"-44"-42"0,44 64 15,-1-43-15,0 0 16,0 0-16,0-22 16,0 1-16,1 21 0,-1-21 0,0-21 15,0 21-15,21-1 0,-20-20 16,-1 0-16,0-1 0,21 1 0,-42 0 15,21-1-15,-21 1 0,22 21 16,-22-21-16,0 20 0,0 1 0,-22 21 16,1 0-16,0 0 15,0 0-15,0 21 0,0 1 16,-1-1-16,22 0 0,0 0 0,0 0 16,0 0-16,0 1 15,0 20-15,0-21 0,0 0 0,0 0 16,22 1-16,-1-1 0,0 0 15,0 0-15,0 0 0,0 0 16,1 1-16,-22-1 0,21 0 16,0-21-16,0 21 15,0-21-15,0 0 0,1 0 16,-1 0-16,21 0 0,-21-21 16,0 0-16,22 21 0,-22-21 15,0-1-15,21 1 0,-20 0 0,-1-21 0,0 21 16,0-22-16,0 22 15,0 0-15,1-21 0,-22 20 0,21 1 16,-21 0-16,0 42 31,0 0-15,0 1-16,0 20 16,0-21-16,-21 0 0,21 0 0,0 1 15,0-1-15,0 0 0,0 0 16,0 0-16,0 0 0,0 1 15,21-22-15,0 0 0,0 0 16,0 0-16,0 0 16,1-22-16,-1 1 0,0 21 0,0-21 15,0 0-15,0 0 16,-21 0-16,22-22 0,-22 22 0,0 0 16,0 0-16,0 0 0,0-1 0,-43 1 15,22 0-15,0 21 0,0 0 16,0-21-16,-1 21 0,1 0 0,0 0 15,0 0-15,63-21 32,-21 21-32,22 0 0,-22 0 0,21-21 15,1 21-15,-1 0 0,0 0 16,22-22-16,-22 22 0,22 0 0,-22 0 16,21-21-16,1 21 15,-1 0-15,-20 0 0,20-21 0,-42 21 16,22 0-16,-22 0 0,0 0 15,-42 0 1,-21 0-16,20 21 0,-20-21 16,21 21-16,-21 1 0,20-1 15,-20 0-15,0 21 0,-1-21 16,22 1-16,0 20 0,0-21 0,0 0 16,21 0-16,-21 1 0,21-1 0,0 0 15,0 0-15,21 0 16,0-21-16,0 0 0,0 0 15,0 0-15,22 0 0,-22 0 0,21-21 16,-21 0-16,22 0 0,-1 0 16,0-1-16,-20 1 0,20-21 0,-21 21 15,21 0-15,-20-22 0,-1 22 16,0 0-16,-21-21 0,0 20 0,21 1 16,-21 0-16,0 0 0,0 42 46,-21 0-46,21 22 0,0-22 16,0 21-16,0 0 0,-21 1 16,21-1-16,0 22 0,-21-22 0,21 21 15,0-20-15,0 20 0,0 1 16,0-1-16,0 1 0,0 20 0,21-20 16,0-1-16,42 340 31,-63-340-31,0 1 0,0-1 0,0 1 15,0-1-15,0-21 0,0 22 16,0-22-16,-21 1 0,21-22 0,-21 21 16,0-21-16,0-21 0,0 0 15,-1 0-15,1 0 0,0 0 0,0-21 16,0-21-16,0 21 0,21-22 16,0-20-16,0 20 0,0-20 15,0-1-15,0-20 0,0 20 0,21 1 16,0-22-16,0 22 0,0-22 15,22 0-15,-1 1 0,-21-1 0,21 0 16,1 1-16,-1-1 0,0 0 0,1 1 16,-1-1-16,0 21 15,1-20-15,-1 20 0,-21 1 0,22 20 0,-43-20 16,0 42-16,0-22 0,0 22 16,-22 21-1,1 21-15,0 1 0,21-1 16,-21 21-16,0 0 0,21-20 15,-21 20-15,21 0 0,0-21 0,0 22 16,0-22-16,0 0 0,21 0 16,0 0-16,0 1 0,0-22 0,0 0 15,1 0-15,-1 0 0,0 0 16,0 0-16,21 0 0,-20 0 0,-1-22 16,0 1-16,0 0 0,0-21 15,22 21-15,-22-22 0,0 1 16,0 0-16,0-1 0,22 22 0,-22-21 15,0-1-15,21 22 0,-21 0 0,1 0 16,20 21-16,-21 0 0,0 0 16,0 0-16,1 0 0,-1 0 15,0 21-15,0 0 0,-21 0 0,21 1 16,0 20-16,-21-21 0,22 0 0,-1 0 16,-21 1-16,21-1 0,-21 0 15,21-21-15,-21 21 0,0-42 47,0 0-47,0 0 0,0-1 16,0 1-16,0 0 0,0-21 15,0 21-15,-21-1 0,0 1 0,0 0 16,-1 21-16,1-21 0,0 21 16,0 0-16,-21 0 0,20 0 15,-20 0-15,21 21 0,-21 0 0,20 0 16,-20 1-16,21 20 0,-21 0 15,20-21-15,1 22 0,0-1 0,0 0 16,0-20-16,21 20 0,0-21 16,0 21-16,0-20 0,0-1 0,0 0 15,21 0-15,0 0 0,0-21 0,0 0 16,1 21-16,-1-21 0,21 0 16,-21 0-16,22 0 0,-22-21 15,21 0-15,-21 0 0,22 0 0,-22 0 16,21-22-16,-21 22 0,0-21 15,1-1-15,-1 1 0,0 21 0,0-43 16,0 22-16,-21 21 16,0 0-16,0 0 0,0 42 31,0 0-31,-21 0 0,21 0 16,0 0-16,-21 1 0,21 20 0,0-21 15,0 0-15,0 22 0,0-22 16,21 0-16,0 0 0,0 0 0,1 0 15,-1 1-15,21-22 0,-21 21 16,0-21-16,1 0 0,-1 0 16,21 0-16,-21-21 0,0 21 15,1-22-15,20 1 0,-21 0 0,0 0 16,0 0-16,-21-22 0,22 1 16,-1 0-16,-21-43 0,0 43 15,0 21-15,0-22 0,0 22 16,0 0-16,0 42 15,0 0 1,0 0-16,0 22 0,0-1 16,0-21-16,0 22 0,0-1 0,0-21 15,0 21-15,0-20 0,0 20 16,0-21-16,0 0 0,0 0 0,0 1 16,0-1-16,0 0 0,21-42 46,0 0-46,-21-1 0,21 1 16,0 0-16,-21-21 0,22 21 16,-1-22-16,-21 1 0,21 0 0,0-1 15,0 22-15,0-21 0,1 21 16,-22-22-16,21 22 0,0 21 16,0-21-16,0 21 0,0 0 0,-21 21 15,22-21-15,-1 21 16,-21 0-16,21 22 0,-21-22 0,0 0 0,21 21 15,0-20-15,-21-1 0,0 21 16,0-21-16,0 0 0,21 1 16,-21-1-16,0 0 0,0 0 0,0 0 15,22-21 1,-1 0-16,-21-21 16,21 0-16,0 0 0,-21 0 15,21-1-15,0-20 0,1 21 16,-1-21-16,-21-1 0,21 1 15,0 21-15,0-22 0,0 1 16,1 21-16,-1 0 0,-21 0 0,21-1 16,0 22-16,-21 22 31,0-1-31,0 21 0,0-21 0,0 22 16,0-22-16,0 21 0,0-21 15,0 0-15,0 22 0,0-22 0,0 0 16,21 0-16,0 0 0,1 1 0,-1-1 15,0-21-15,0 0 0,0 0 16,22 0-16,-22 0 0,21 0 0,-21 0 16,22-21-16,-1 21 0,-21-22 0,21 1 15,-20-21-15,-1 21 16,21-22-16,-21 1 0,0 21 0,1-21 16,-1-1-16,-21 22 0,0 0 15,21 0-15,-21 0 0,0-1 0,-21 44 31,21-1-15,0 0-16,-21 0 0,21 21 0,-22-20 16,1 20-16,21-21 0,0 0 15,0 0-15,-21 22 0,21-22 0,0 0 16,0 0-16,-21 0 0,21 1 16,0-1-1,0-42 16,0-1-31,0 1 16,0 0-16,0-21 0,21 21 0,0-22 16,-21 1-16,21 0 0,1 20 15,-1-20-15,0 21 0,0 0 0,0 0 16,-21-1-16,21 1 0,1 21 16,-1 0-16,-21-21 0,21 21 0,0 0 15,0 0-15,0 21 16,1-21-16,-22 21 0,0 1 15,0 20-15,0-21 0,0 0 0,0 22 16,0-22-16,0 0 0,0 21 16,0-21-16,0 1 0,0-1 15,0 0-15,0 0 0,21-42 47,0 21-47,-21-21 0,21 0 16,0-1-16,0 1 0,1-21 15,-1 21-15,0-22 0,0 22 16,21-21-16,-42 21 0,43 0 16,-22 21-16,-21 21 15,0 0-15,0 0 16,0 0-16,0 22 16,0-22-16,0 0 0,0 0 15,0 0-15,0 0 0,0 1 0,0-1 16,0 0-16,0 0 0,0 0 15,21-21-15,0 21 0,0 1 16,1-22-16,20 0 0,-21 0 0,21 0 16,1 0-16,-1 0 0,0-22 15,1 22-15,-1-21 0,0 0 16,1 0-16,41-21 0,-62-1 16,20 22-16,-21-21 0,0-1 0,0 1 15,1-21-15,-1 20 16,-21 22-16,0 0 15,0 0-15,-21 21 0,-1 0 0,1 0 16,-21 0-16,21 0 0,-22 21 0,22 0 16,-21 0-16,21 0 0,0 22 15,21-22-15,0 21 0,0-21 0,0 1 16,0 20-16,0-21 0,0 0 16,21 0-16,0-21 0,0 22 0,0-1 15,0-21-15,1 21 0,-1 0 0,0-21 16,0 0-16,-21 21 15,21-21-15,-21 21 0,-21-21 16,0 0 0,0 0-16,0 0 0,-1 0 15,1 0-15,0 0 0,0 0 16,0 0-16,0 0 0,-1 0 16,22-21-16,-21 21 15,21-21-15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3T10:20:28.3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3302 381 0,'21'-21'0,"0"21"16,-21-21-1,21 0 1,-21-1-16,22 22 0,-22-21 16,0 0-16,0 0 0,0 0 15,0 0 1,0-1-16,0 1 0,0 0 16,-22 21 15,1 21-31,21 0 0,-21 22 15,21-1-15,0 0 0,-21 1 16,0 20-16,0-20 0,-1 20 0,1-21 16,0 22-16,0-1 0,0 1 15,0-1-15,-1 1 0,1-1 0,0-20 16,0 20-16,0-20 16,21-1-16,-21 0 0,21-21 0,-22 1 15,22-1-15,0 0 0,0 0 16,22-42 15,-22 0-15,21 0-16,-21-22 0,0 22 15,21-21-15</inkml:trace>
  <inkml:trace contextRef="#ctx0" brushRef="#br0" timeOffset="328.81">3281 275 0,'21'-42'0,"-42"84"0,42-105 16,-21 42-16,0-1 0,0 1 0,21 21 31,-21 21-31,0 1 16,0-1-16,0 21 0,21 0 15,-21 1-15,21-1 0,-21 22 0,22-1 16,-22-21-16,0 22 0,0-1 15,0 1-15,0-1 0,0 1 16,0-22-16,0 22 0,21-22 16,-21 0-16,0 1 0,0-22 0,21 21 15,-21-21-15,0 1 0,0-1 16,21 0-16,0-21 31,-21-21-31,0 0 16,0-1-16,0 1 0,0 0 15,0 0-15</inkml:trace>
  <inkml:trace contextRef="#ctx0" brushRef="#br0" timeOffset="531.7">3111 931 0,'0'0'15,"-21"0"-15,42 0 31,1 0-31,-1 0 0,0-21 16,21 21-16,-21 0 0,22-21 0,-22 21 16,21-21-16,1 21 0,-1-21 15,-21 21-15,21 0 0,1-21 0,-22 21 16,0 0-16,0-22 0,0 22 16</inkml:trace>
  <inkml:trace contextRef="#ctx0" brushRef="#br0" timeOffset="880.47">4000 677 0,'0'0'0,"0"-21"16,22 0-16,-22 0 0,0 0 16,0 0-1,-22 21 1,1 0-16,0 0 0,0 21 15,0 0-15,0 0 0,-1 0 16,1 22-16,0-1 16,-21 0-16,21 1 0,-1-1 0,1 21 15,0-20-15,0-1 0,21 0 16,0 1-16,0-22 0,0 21 0,0-21 16,0 1-16,21-1 0,0 0 15,0-21-15,22 0 0,-22 0 0,0 0 16,21 0-16,1 0 0,-1 0 15,0 0-15,1-21 0,-1-22 0,0 22 16,1-21-16,-1 21 0,22-22 16,-22-20-16,-21 21 0,21-1 0,-20-20 15,20-1-15</inkml:trace>
  <inkml:trace contextRef="#ctx0" brushRef="#br0" timeOffset="1380.17">4466 318 0,'0'0'0,"0"-43"0,-21 1 0,0 21 16,21-22-16,-21 43 0,-1-21 15,1 21-15,-21 106 32,42-64-32,0 1 0,0-1 15,0 22-15,0-22 0,0 0 16,0 22-16,0-22 0,0 22 0,0-22 16,0 21-16,0-20 0,0-1 15,0 22-15,-21-43 0,21 21 0,0 0 16,0-20-16,0-1 15,0 0-15,0 0 0,0 0 0,0 0 16,0 1 0,0-44-1,0 1 1,0 0-16,0 0 0,21 0 0,-21-22 16,21 22-16,-21-21 0,21 0 15,0-1-15,1 22 0,-1-21 0,0-1 16,21 22-16,-21-21 0,22 21 15,-22 0-15,21-1 0,-21 22 0,22 0 16,-22-21-16,21 21 0,-21 0 16,1 0-16,-1 21 0,0 1 15,-21-1-15,0 0 0,0 0 16,0 21-16,0-20 0,0 20 0,0-21 16,0 21-16,0-20 0,0 20 15,0-21-15,0 0 0,0 0 0,-21 1 16,21-1-16,0 0 0,0 0 15,0 0-15,21-42 32,-21 0-32,0 0 15,21 21-15,0-21 0</inkml:trace>
  <inkml:trace contextRef="#ctx0" brushRef="#br0" timeOffset="1652.25">5143 699 0,'0'21'15,"0"0"1,0 0-16,0 0 0,0 0 0,0 22 16,0-22-16,0 0 0,-21 21 15,21-20-15,0-1 0,-21 0 0,21 0 16,0 0-16,0 0 15,0 1-15,0-1 0,0 0 16,0-42 15,0 0-15,21-1-16,-21 1 0,21 0 16</inkml:trace>
  <inkml:trace contextRef="#ctx0" brushRef="#br0" timeOffset="1975.92">5122 466 0,'0'42'16,"21"-42"30,1 0-46,-22-21 16,0 0-16,0 0 16,0-1-16,-22 22 15,1 0-15,0 0 16,21 22 0,-21-22-16,21 21 0,0 0 15,-21-21-15,21 21 0,0 0 16,0 0-16,0 1 0,0-1 15,0 0 1</inkml:trace>
  <inkml:trace contextRef="#ctx0" brushRef="#br0" timeOffset="2536.35">5440 910 0,'21'0'15,"-21"21"-15,21-21 16,0 0-16,0 0 0,1 0 16,-1-21-16,0 21 15,0-21-15,0 0 0,0 21 0,1-21 16,-1 0-16,0-1 0,0 22 15,0-21-15,-21 0 0,0 0 0,0 0 16,0 0-16,0-1 16,-21 22-16,0 0 0,-21 0 15,20 0-15,1 0 0,0 0 16,0 0-16,-21 22 0,20-1 16,1 0-16,0 21 0,21-21 15,-21 1-15,21 20 0,-21 0 0,21-21 16,0 22-16,0-22 0,0 0 15,0 21-15,0-20 0,0-1 0,21-21 16,0 21-16,0 0 0,0-21 0,1 0 16,-1 0-16,0 0 0,21 0 15,-21 0-15,1 0 0,20 0 0,0-21 16,-21 0-16,22 0 0,-22-1 16,21 1-16,1 0 0</inkml:trace>
  <inkml:trace contextRef="#ctx0" brushRef="#br0" timeOffset="3327.9">6138 699 0,'0'-22'0,"0"1"31,0 42-15,0 1-1,0-1-15,0 0 0,0 0 16,0 21-16,0-20 0,0 20 15,0-21-15,0 0 0,0 22 0,0-22 16,0 0-16,0 21 0,0-21 16,21 1-16,-21-1 0,22 0 15,-22 0-15,21-21 0,0 21 16,0-21 0,0 0-16,0-21 15,-21 0-15,0 0 0,22 0 16,-1-1-16,-21-20 0,21 0 0,0-1 15,-21 1-15,21 0 0,0-1 16,-21 1-16,22 21 0,-22-21 0,21 20 16,-21 1-16,21 0 0,-21 0 15,21 0-15,0 21 16,0 0 0,-21 21-16,0 0 15,0 0-15,0 0 0,0 1 16,0-1-16,0 0 15,0 0-15,0 0 16,0 0-16,22 1 16,-22-1-16,21 0 15,-21 0-15,0 0 16,21-21-16,-21 21 0,21-21 0,0 22 16,-21-1-16,21-21 0,1 0 15,-1 0-15,0 21 0,0-21 0,0 0 16,0 0-16,1 0 0,20 0 15,-21 0-15,0-21 0,22 0 16,-22 21-16,0-22 0,0 1 16,0 0-16,0 0 0,1-21 0,-1 20 15,-21 1-15,0-21 0,0 21 0,0 0 16,0-1-16,0 1 0,-21 0 16,-1 0-16,1 21 0,0 0 0,0 0 15,-21 0-15,20 0 0,1 0 16,0 21-16,0 0 0,-21 22 0,20-22 15,1 21-15,0 0 16,0-20-16,21 20 0,0 0 0,0 1 16,0-22-16,0 21 0,0-21 0,0 0 15,21 1-15,0-1 0,0 0 16,1-21-16,20 21 0,-21-21 0,21 0 16,-20 0-16,20 0 0,0 0 15,-21 0-15,22 0 0,-22 0 0,0-21 16,21 21-16,-20-21 0,-1 21 15</inkml:trace>
  <inkml:trace contextRef="#ctx0" brushRef="#br0" timeOffset="3520.4">7281 1058 0,'0'22'31</inkml:trace>
  <inkml:trace contextRef="#ctx0" brushRef="#br0" timeOffset="5185.08">8615 699 0,'0'0'0,"21"0"0,0 0 0,0 0 0,22 0 15,-22-22-15,21 1 0,0 21 16,1-21-16,-22 0 0,21 0 0,1 0 16,-1-22-16,0 22 0,1 0 15,-22-21-15,0 20 0,0-20 16,0 21-16,-21-21 0,0 20 16,0 1-16,-21-21 0,0 21 0,0 0 15,-22 21-15,1 0 0,0 0 0,-1 0 16,-20 0-16,21 0 0,-22 21 15,22 0-15,-22 0 0,22 21 0,0-20 16,-1 20-16,1 0 0,21 1 16,0-1-16,-1-21 0,22 21 0,0 1 15,0-1-15,0 0 0,0 1 16,22-1-16,-1-21 0,21 22 0,-21-22 16,22 0-16,-1 0 0,0 0 15,1-21-15,-1 0 0,0 0 0,1 0 16,-1 0-16,0 0 15,-21 0-15,22 0 0,-22 0 0,-21-21 16,-21 0 0,0 21-16,-22 0 15,1 0-15,0 0 0,-1 0 16,1 0-16,0 0 0,-1 0 0,1 21 16,0 0-16,20 0 0,-20 1 15,21-1-15,0 21 0,21-21 0,0 0 16,0 22-16,0-22 0,0 0 15,0 0-15,0 0 0,0 1 0,21-1 16,0 0-16,0-21 0,0 0 0,22 0 16,-1 0-16,0 0 15,1 0-15,20-21 0,-20 21 0,20-21 16,1-1-16,-22-20 0,21 21 16,-20 0-16,20 0 0,-20-22 0,-22 22 15,21-21-15,-21-1 0,0 22 16,1-21-16,-22 21 0,0 0 0,0-1 15,0 1-15,0 42 32,0 1-32,-22 20 0,22-21 15,-21 21-15,21-20 16,0 20-16,0-21 0,-21 21 0,21-20 0,-21 20 16,21-21-16,-21 0 15,21 0-15,0 1 0,0-1 16,0-42 15,0-1-31,21 1 0,0 0 16,0 0-16,0-21 0,-21 20 15,22-20-15,-1 0 0,0 21 0,0-22 16,0 1-16,0 21 0,1 0 16,20-1-16,-21 1 0,0 21 15,0 0-15,1 0 0,-1 0 0,0 21 16,0 1-16,0-1 0,-21 0 0,0 0 15,21 21-15,-21-20 0,0 20 16,22-21-16,-22 21 0,0-20 16,0-1-16,0 0 0,0 0 0,21 0 15,0 0-15,0-21 0,0 0 16,0 0-16,1 0 0,-1 0 0,21 0 16,-21 0-16,22 0 0,-1 0 0,0-21 15,-21 0-15,22 0 0,-1 0 16</inkml:trace>
  <inkml:trace contextRef="#ctx0" brushRef="#br0" timeOffset="5692.8">10520 656 0,'0'-21'0,"0"42"0,0-63 0,-21 42 0,-1-21 16,1 21-16,0-21 0,0 21 15,0 0-15,0 0 0,-1 0 0,-20 21 16,21 0-16,-21-21 0,-1 42 15,22-21-15,-21 1 0,21 20 0,-1 0 16,1 1-16,0-1 0,0 0 0,0 1 16,21-1-16,0-21 0,0 21 15,0-20-15,0-1 0,0 0 0,21 0 16,0 0-16,0-21 16,22 0-16,-22 0 0,21 0 0,-21 0 15,22 0-15,-22-21 0,21 0 0,-21 0 16,22 0-16,-22-1 0,21-20 15,-21 0-15,0-1 0,1 1 0,-1-21 16,-21 20-16,21-20 0,-21-1 16,21 1-16,-21-1 0,0 1 0,0-1 15,0 1-15,0-1 0,0 1 16,0 20-16,0 1 0,0 0 0,0 21 16,0-1-16,0 44 15,0 20 1,0 0-16,0 1 0,0 20 0,0-21 15,0 22-15,0-1 0,0 1 16,0-1-16,0 1 0,0-22 0,0 22 16,0-22-16,0 0 0,0 1 15,0-1-15,0 0 0,0-20 0,0-1 16,0 0-16,21 0 0,0-21 16,1 0-16,-1 0 0,0 0 15,0 0-15,0 0 0,0-21 16,1 0-16</inkml:trace>
  <inkml:trace contextRef="#ctx0" brushRef="#br0" timeOffset="6504.22">11557 529 0,'0'-63'16,"0"126"-16,-21-126 31,21 84-31,-21 0 16,-1 0-16,22 0 0,-21 1 15,0 20-15,21-21 0,-21 21 0,21 1 16,-21-22-16,21 21 0,0 1 16,0-22-16,0 21 0,0-21 15,0 0-15,0 1 0,0-1 0,0 0 16,21 0-16,0-21 0,0 0 15,0 0-15,1 0 0,-1 0 0,0 0 16,0 0-16,0-21 0,0 0 0,-21 0 16,22-22-16,-22 22 0,21-21 15,-21 21-15,0-22 0,0 1 0,0 0 16,0-1-16,-21 22 0,-1-21 16,1 21-16,0-22 0,0 22 0,0 21 15,21-21-15,0 0 0,-21 21 16,21-21-1,21 21-15,21-22 16,-21 22-16,0-21 16,22 21-16,-22-21 0,21 21 0,1-21 15,-22 21-15,21-21 0,0 0 16,-20 21-16,20-22 0,-21 22 0,0 0 16,0-21-16,1 21 0,-1 0 15,-42 21 16,-1 1-31,22-1 16,-21 0-16,21 0 0,0 21 0,-21-20 0,0 20 16,21 0-16,-21 1 15,21-1-15,0 21 0,0-20 0,0 20 16,-21 1-16,21-22 0,0 22 16,0-1-16,-22 1 0,22-1 0,0 1 15,0-1-15,0 1 0,0-22 0,0 21 16,0 1-16,22-1 0,-22 1 15,21-22-15,-21 22 0,0-1 0,0-20 16,21-1-16,-21 0 0,0 1 0,0-22 16,0 21-16,0-21 0,0 0 15,-21-21 1,0-21-16,-1-21 16,22 21-16,-21-22 15,0-20-15,0 21 0,21-22 0,0 1 16,0-1-16,0 1 0,0-1 0,0 1 15,0-1-15,0 22 0,0-22 16,0 1-16,0 20 0,21 1 0,0 0 16,0-22-16,1 22 0,-1 0 15,0-22-15,0 22 0</inkml:trace>
  <inkml:trace contextRef="#ctx0" brushRef="#br0" timeOffset="8673.18">13441 233 0,'21'-21'0,"-42"42"0,42-63 15,-21-1-15,0 22 0,0 0 0,0 0 16,0-22-16,-21 22 0,0 0 15,-22 21-15,22 0 0,0 0 0,-21 0 16,-1 0-16,1 0 0,0 0 0,20 0 16,-20 0-16,0 42 0,-1 1 15,1-1-15,0 22 0,21-1 16,-22 1-16,22-1 0,0 1 16,0-1-16,21 1 0,0-1 0,0 1 15,0-1-15,0-21 0,0 1 0,0 20 16,0-42-16,0 22 0,21-22 15,21 21-15,-21-21 0,22-21 0,-22 0 16,21 0-16,1 0 0,20 0 16,-21 0-16,1 0 0,-1-21 0,22 0 15,-22 0-15,0-21 0,1 20 0,-1-20 16,0 0-16,-21 21 0,1-22 16,-1 1-16,0 0 0,0 20 0,-21-20 15,0 21-15,0 0 0,0 0 16,0-1-16,-21 44 31,0-22-31,21 21 0,-21 0 16,-1 21-16,1-21 0,21 22 0,0-22 15,-21 21-15,21 1 0,-21-1 16,21-21-16,0 21 0,0-20 0,0 20 16,0-21-16,21 0 0,0-21 15,0 21-15,1-21 0,-1 0 0,0 0 16,21 0-16,-21 0 0,22 0 0,-22-21 15,21 21-15,-21-21 0,1 0 16,20-21-16,-21 20 0,0-20 0,-21 21 16,0-21-16,21-1 15,-21 1-15,0 0 0,0 20 0,0-20 16,-21 21-16,0 0 0,0 0 0,0-1 16,0 22-16,-22 0 0,22 0 15,0 0-15,-21 0 0,20 22 0,-20-1 16,21 0-16,0 21 0,-22 1 15,22-1-15,0-21 0,21 21 0,0 1 16,0-1-16,0 0 0,0 1 0,0-22 16,0 21-16,21-21 0,0 1 15,22-1-15,-22 0 0,21-21 0,-21 0 16,22 0-16,-1 0 0,0 0 16,1 0-16,-22-21 0,21 21 15,1-21-15,-1-1 0,0-20 0,-21 21 16,22-21-16,-22 20 0,0-20 15,0 0-15,0-1 0,1 22 0,-1-21 16,-21 21-16,21 0 0,-21-1 16,0 44-1,0-1 1,-21 0-16,0 0 0,21 0 16,-22 22-16,22-22 0,-21 0 0,21 21 15,0-21-15,0 22 0,0-22 16,0 0-16,0 0 0,0 0 0,0 1 15,21-22-15,1 21 0,-1-21 16,0 0-16,0 0 0,0 0 16,22 0-16,-22 0 0,0 0 0,21 0 15,-21-21-15,1-1 0,20 1 16,-21 0-16,0 0 0,0-21 0,1 20 16,-1-20-16,0 0 0,-21 21 0,0-22 15,0 22-15,0 0 0,0 0 16,0 42 15,0 0-31,-21 0 16,0 0-16,21 22 0,-22-22 0,22 0 15,0 21-15,0-20 0,0-1 16,0 0-16,0 0 0,0 0 0,0 0 16,0 1-16,22-22 0,-1 0 15,0 21-15,0-21 0,0 0 0,0 0 16,22 0-16,-22 0 0,0-21 0,21 21 15,-20-22-15,-1-20 0,21 21 16,-21 0-16,0-22 0,1 1 0,-22 21 16,0-21-16,21 20 0,-21-20 15,0 21-15,0 0 0,0 0 16,0 42 15,0 0-31,0 0 0,0 0 16,0 0-16,0 1 0,0-1 15,0 0-15,0 21 0,21-21 0,-21 1 16,0-1-16,0 0 0,0 0 0,0 0 16,0 0-16,21 1 0,-21-1 15,21 0-15,-21 0 0,21 0 16,1-21-16,-1 0 16,0 21-16,0-21 0,0 0 0,22 0 15,-22 0-15,0-21 0,21 0 0,1 0 16,-22 0-16,21 0 15,0-1-15,1-20 0,-1 0 0,0-1 16,1 1-16,-22 0 0,21-1 16,-21 22-16,1-21 0,-1 21 0,-21 0 15,-21 21 1,-1 0 0,1 0-16,0 21 0,21 0 0,0 0 15,0 0-15,0 0 0,0 1 16,0 20-16,0-21 0,0 0 0,0 0 15,0 22-15,21-22 0,-21 0 16,21 0-16,-21 0 0,0 1 16,22-22-16,-22 21 0,21 0 0,-42-21 47,-1 0-47,1-21 0,21 0 15,-21 21-15,0-22 0,0 1 16,21 0-16,-21 21 0,-1 0 15,22 21 17,0 0-32,0 1 0,22-1 15,-1-21 1,0 21-16,21-21 0,-21 0 0,1 21 16,20-21-16,-21 0 0,21 0 15,-20 0-15,20 0 0,-21 0 0,21 0 16,1 0-16,-22 0 0,21-21 0,-21 0 15,22 0-15,-1-22 0,-21 22 16,22-21-16,-22-1 0,0 1 0,0 0 16,-21 21-16,0-22 0,0 22 15,0 0-15,0 0 0,0 0 0,0-1 16,-21 22-16,0 0 0,0 0 0,-1 22 16,1-1-16,0 0 0,0 0 15,0 0-15,21 22 0,-21-1 16,21-21-16,-22 21 0,22 1 0,0-22 15,0 21-15,0-21 0,0 1 16,22-1-16,-1 0 0,0 0 0,-21 0 16,21-21-16,0 0 0,22 21 15,-22-21-15,0 0 0,0 0 0,21 0 16,-20 0-16,20-21 0,-21 21 16,21-21-16,-20 0 0,-1 0 0,0 0 15,0-1-15</inkml:trace>
  <inkml:trace contextRef="#ctx0" brushRef="#br0" timeOffset="8848.61">16468 1058 0,'0'0'0,"0"22"16,-22-22 30,1 0-30,0-22-16,0 22 0</inkml:trace>
  <inkml:trace contextRef="#ctx0" brushRef="#br0" timeOffset="10071.89">3387 1588 0,'-43'0'0,"86"0"0,-107 0 0,43 0 0,-21 0 16,20 0-16,1 0 0,0 0 16,42 0 30,0 0-46,22 0 16,-22 0-16,21 0 0,1 0 16,-1 0-16,21 0 0,-20 0 0,20 0 15,1 0-15,-1 0 0,22 0 16,-22 0-16,1-22 0,21 22 0,-1 0 16,1 0-16,0 0 0,-1 0 15,1 0-15,21 0 0,0 0 16,-1 0-16,1 0 0,0 0 0,21 0 15,-21 0-15,0 0 0,21 0 16,0 0-16,0 0 0,0 0 0,-21 0 16,21 0-16,0 0 0,0 0 15,0 0-15,21 0 0,-21 0 0,21 0 16,-21 22-16,21-22 0,-21 0 16,21 0-16,0 0 0,1 21 0,-1-21 15,0 0-15,0 0 0,0 21 16,0-21-16,1 0 0,20 0 0,-21 21 15,0-21-15,22 0 0,-22 0 16,21 0-16,-21 0 0,22 21 0,-1-21 16,-21 0-16,21 0 0,-20 0 15,20 21-15,-21-21 0,0 0 16,22 0-16,-22 0 0,0 22 0,0-22 16,0 0-16,22 0 0,-22 0 15,0 0-15,0 0 0,-21 0 0,21 0 16,0 0-16,1 0 0,-22 0 15,21 0-15,0 0 0,-21 0 0,0-22 16,0 22-16,0 0 0,0 0 16,-21 0-16,21 0 0,0 0 0,-21 0 15,-1 0-15,1 0 0,0 0 16,0 0-16,-21 0 0,20 0 16,1 0-16,-21 0 0,0 0 0,-1 0 15,1 0-15,-22 0 0,1 0 16,-1 0-16,1 0 0,-22-21 0,1 21 15,-1 0-15,0 0 0,-21 0 16,1-21-16,-1 21 0,0 0 0,0 0 16,-21-21 31,0 0-32</inkml:trace>
  <inkml:trace contextRef="#ctx0" brushRef="#br0" timeOffset="10175.83">16065 1566 0,'0'-21'16,"-42"64"-16,84-65 0,-20 1 0,-22 0 15,21 21-15,-42 0 47,-1 0-47</inkml:trace>
  <inkml:trace contextRef="#ctx0" brushRef="#br0" timeOffset="-62584.78">1249 2752 0,'21'0'16,"0"0"46,0-21-62,-21-1 16,21 1-16,1 21 16,-22-21-16,21 0 0,-21 0 15,0 0-15,0-1 0,21 1 0,-21 0 16,0 0-16,21 0 0,-21 0 16,0-1-16,0 1 0,0 0 15,0 0 1,0 42 15,0 0-31,0 0 0,0 1 16,0-1-16,0 0 0,0 0 15,0 21-15,0-20 0,0 20 16,0-21-16,0 21 0,0 1 16,0-22-16,0 21 0,0-21 0,-21 22 15,21-22-15,0 21 0,0-21 16,-21 1-16,21 20 0,0-21 0,0 0 15,0 0-15,0 22 0,-21-22 16,21 0-16,0 0 0,0 0 16,0 1-16,-22-1 0,22 0 0,0 0 15,0 0-15,0 0 16,0 1-16,0-1 16,-21-21 30,0 0-30,0 0-16,0 0 0,0 0 16,-1 0-16,1 0 0,0 0 15,-21 0-15,21 0 0,-22 0 0,22 0 16,0 0-16,-21 0 0,20 0 16,1 0-16,0 0 0,0 0 15,0 0 1,42 0 15,0 0-15,0 0-16,22 0 0,-22 0 0,21 0 15,0 0-15,1 0 0,-1 0 16,-21 0-16,22 0 0,-1 0 0,0 0 16,-21 0-16,22 0 0,-22 0 15,0 0-15,0 0 0,0 0 16,1 0 15,-22-21 32,0-1-63</inkml:trace>
  <inkml:trace contextRef="#ctx0" brushRef="#br0" timeOffset="-61880.33">1799 2985 0,'0'0'0,"21"0"32,-21-22-17,0 1 1,-21 21 15,0 0-31,0 0 31,21 21-31,-21 1 0,21-1 16,0 0 0,0 0-1,21-21 1,0 0-16,0 0 15,-21-21-15,21 21 16,-21-21-16,0 0 0,0-1 16,0 1-1,-21 21 17,0 21-32,21 1 15,-21-22-15,21 21 16,0 0-1,0-42 17</inkml:trace>
  <inkml:trace contextRef="#ctx0" brushRef="#br0" timeOffset="-58375.72">3260 2434 0,'0'0'0,"0"-21"0,21 21 15,-21-21-15,0 0 0,0 0 16,0-1-16,0 1 16,0 0-16,0 42 31,0 0-16,0 22-15,-21-1 0,21 22 16,0-1-16,0 1 0,0-1 16,-22 1-16,22-22 0,-21 21 0,0 1 15,21-22-15,0 22 0,-21-22 16,0 0-16,21 1 0,-21-22 0,21 21 16,0-21-16,0 1 0,0-1 15,0 0-15,0-42 31,0 0-31,0-1 16,0 1-16,21 0 0,-21 0 16,21-21-16,0 20 0,-21 1 0,21-21 15</inkml:trace>
  <inkml:trace contextRef="#ctx0" brushRef="#br0" timeOffset="-58080.89">3641 2328 0,'0'22'0,"0"168"31,0-148-31,0 1 0,0 20 16,0-20-16,0 20 0,0-21 0,-22 1 15,1 20-15,21-20 0,-21-1 16,0 0-16,21 1 0,-21-22 0,21 21 15,0-21-15,0 0 0,0 1 16,-21-1-16,21 0 0,0-42 31,0 0-15,0-1-16,-22 1 16,22 0-16,-21 0 0,21 0 0,-21 0 15</inkml:trace>
  <inkml:trace contextRef="#ctx0" brushRef="#br0" timeOffset="-57849.12">3069 3027 0,'0'0'0,"21"0"31,0 0-15,1 0-16,-1 0 0,21 0 15,-21 0-15,0-21 0,22 21 16,-22 0-16,21 0 0,-21-21 0,22 21 15,-22 0-15,0-22 0,0 22 16,0 0-16,1 0 0,-1 0 0,-21-21 47,21 21-47</inkml:trace>
  <inkml:trace contextRef="#ctx0" brushRef="#br0" timeOffset="-55884.73">4149 2985 0,'0'0'0,"0"-22"0,0 1 15,0 0-15,0 0 16,0 0-16,0 0 0,0-1 0,0 1 15,0 0-15,0 0 0,0 0 16,-22 21-16,22-21 0,-21 21 0,0 0 16,0 0-16,0 0 0,0 0 15,-22 21-15,22-21 0,-21 21 0,21 0 16,-22 21-16,22-20 0,-21 20 16,21 0-16,-1-21 0,-20 22 15,21-1-15,21-21 0,0 22 0,-21-1 16,21-21-16,0 21 0,0-20 15,0-1-15,21 0 0,0 0 0,0 0 16,0-21-16,1 0 0,-1 0 16,21 0-16,-21 0 0,22 0 0,-1-21 15,-21 0-15,21 0 0,-20 0 16,20-22-16,-21 22 0,0 0 0,0 0 16,1-22-16,-1 22 0,0-21 0,-21 21 15,0 0-15,0-22 0,0 22 16,0 0-16,0 0 0,0 0 15,0 42 17,0 0-32,0 0 0,0 0 15,-21 0-15,21 1 0,0-1 0,-21 21 16,21-21-16,0 0 0,0 1 16,0 20-16,0-21 0,0 0 0,21 0 15,0 1-15,0-22 0,0 0 16,0 0-16,22 0 0,-1 0 15,0 0-15,1 0 0,-22 0 0,21-22 16,1 1-16,-1 0 0,0 0 16,-21 0-16,22 0 0,-22-22 15,0 22-15,0 0 0,-21 0 16,0 0-16,21-1 0,-21 1 0,0 0 16,0 0-16,0 0 15,0 42 1,-21 0-16,21 0 15,-21 0-15,21 1 0,-21-1 16,0 0-16,21 0 0,0 0 0,0 0 16,0 1-16,0-1 0,0 0 15,0 0-15,0 0 0,21-42 47,-21 0-47,0 0 0,21 21 16,-21-21-16,0-1 0,0-20 15,0 21-15,21 0 0,-21 0 0,21-1 16,1 1-16,-22 0 0,21 0 16,0 21-16,0 0 0,0 0 15,0 0-15,1 0 0,-22 21 16,21-21-16,0 21 0,-21 0 16,21 22-16,0-22 0,-21 0 0,21 0 15,1 0-15,-22 1 16,21-1-16,0 0 0,0 0 0,0 0 0,-21 0 15,21-21-15,1 22 0,-1-22 16,0 0-16,0 0 16,0-22-16,0 22 0,1-21 15,-1 0-15,0 0 0,21 0 16,-21 0-16,1-22 0,20 22 0,0 0 16,-21-21-16,22 20 0,-1 1 15,-21-21-15,22 21 0,-1 21 0,-21-21 16,0 21-16,22 0 0,-22 0 0,0 0 15,0 0-15,-21 21 0,21-21 16,-21 21-16,21 0 0,-21 0 0,0 0 16,0 1-16,0-1 15,22 0-15,-22 0 0,21 0 16,-21 0-16,0 1 0,21-22 16,0 0-1,0 0 1,-21-22-16,0 1 15,0 0-15,0 0 16,0 0-16,0 0 0,0-1 0,-21 22 16,21-21-16,-21 0 0,0 0 15,0 0-15,-1 21 0,1 0 0,0-21 16,0 21-16,0 0 0,0 0 16,-22 0-16,22 0 0,0 21 15,-21 0-15,20 0 0,1 0 0,-21 0 16,21 1-16,0-1 0,-1 0 15,1 21-15,0-21 0,0 1 16,21 20-16,-21-21 0,21 0 0,0 22 16,0-22-16,0 0 0,0 0 0,21 0 15,0-21-15,0 21 0,0-21 0,1 22 16,-1-22-16,0 0 0,21 0 16,-21 0-16,22-22 0,-22 1 0,21 0 15,-21 0-15,22-21 0,-22 20 16,0-20-16,21 21 0,-20-21 15,-1-1-15,0 1 0,0 0 0,0-1 16,0-20-16,1 20 0,-22-20 16,0-1-16,21 22 0,-21-21 0,0 20 15,0 1-15,0 21 0,0-22 16,0 22-16,0 0 0,0 0 0,0 0 16,0 42-1,-21 0-15,21 0 16,-22 22-16,22-1 0,-21 0 0,21 1 15,0-1-15,-21 21 0,21-20 16,-21-1-16,21 0 0,0 1 0,-21 20 16,21-42-16,-21 22 15,21-1-15,0 0 0,0-20 0,0 20 16,0-21-16,0 21 0,21-20 0,0-1 16,0 0-16,0-21 0,22 21 15,-22-21-15,0 0 0,21 0 0,1 0 16,-22 0-16,21-21 0,0 21 15,1-21-15,-1-22 0,0 22 0,1 0 16,-22-21-16,21 21 0,-21-22 16,22 22-16,-43-21 0,21-1 0,-21 22 15,0 0-15,0 0 16,0 0-16,-21 21 16,0 0-16,-1 0 0,1 21 15,0 0-15,0 0 0,21 0 16,0 1-16,0-1 0,0 0 0,0 0 15,0 0-15,0 0 0,21 1 16,0-1-16,0 0 0,22 0 0,-22 0 16,0 0-16,0 1 0,0-1 15,1 0-15,-1 0 0,0 0 0,-21 0 16,0 1-16,-21-22 16,0 21-16,-1-21 0,1 21 15,0-21-15,-21 0 0,21 0 16,-1 0-16,1 0 0,0 0 0,0 0 15,0 0-15,21-21 32,21 21-32,0-21 0</inkml:trace>
  <inkml:trace contextRef="#ctx0" brushRef="#br0" timeOffset="-54908.96">8213 2794 0,'0'0'0,"21"-21"0,-21 0 16,0 0-16,0-1 0,-21 22 47,-1 22-47,1-1 0,0 0 15,0 0-15,0 21 0,0-20 0,-22 20 16,22-21-16,0 21 0,0-20 16,0 20-16,21-21 0,0 21 0,0-20 15,0-1-15,0 0 0,0 0 16,21 0-16,0-21 0,0 21 0,0-21 16,0 22-16,22-22 0,-22 0 15,21 0-15,-21 0 0,22 0 0,-1-22 16,-21 1-16,22 0 0,-22 0 15,0 21-15,0-21 0,0-22 0,-21 22 16,0 0-16,0 0 0,0 0 16,0-22-16,-21 22 0,0 0 0,-21 0 15,20 0-15,1 21 0,-21-21 16,21 21-16,0 0 0,-1-22 0,1 22 16,21-21-16,0 0 15,21 21-15,1 0 0,20-21 16,-21 21-16,21 0 0,-20 0 0,20-21 15,0 21-15,1 0 16,20 0-16,-21 0 0,1 0 0,-1 21 16,0-21-16,1 21 0,-1 0 15,-21 0-15,22 1 0,-22-1 0,-21 21 16,0-21-16,21 22 0,-21-22 0,0 21 16,0-21-16,0 22 0,0-22 15,0 21-15,0-21 0,-21 0 0,21 22 16,0-22-16,-21 0 0,-1 0 0,22 0 15,-21-21 1,0 0 0,21-21-16,0 0 15,0 0-15,0-21 0,0 20 16,0-20-16,0 0 0,21 21 0,0-22 16,1 1-16,20 0 0,-21-1 15,21 1-15,1 0 0,-1-1 0,22 22 16,-22 0-16,0 0 0,1 0 15,-1 21-15,0 0 0,-21 0 0,22 21 16,-22 0-16,0 0 0,0 21 0,-21-20 16,0-1-16,0 21 0,0-21 15,0 22-15,0-1 0,0-21 0,0 0 16,-21 22-16,21-22 0,0 0 0,0 0 16,-21 0-16,21 0 0,0 1 15,-21-22-15,21 21 0</inkml:trace>
  <inkml:trace contextRef="#ctx0" brushRef="#br0" timeOffset="-54064.41">11197 2434 0,'0'0'0,"21"0"0,0 0 16,1 0-16,20 0 0,-21 0 16,21-21-16,-20 21 0,20-21 0,0 0 15,-21 0-15,22-1 0,-1 1 16,-21 0-16,0 0 0,1 0 15,-1 0-15,-21-1 0,0 1 0,0 0 16,0 0-16,-21 0 0,-1 21 16,-20 0-16,21 0 0,-21 0 0,-1 0 15,-20 0-15,20 21 0,1 0 16,0 0-16,-1 22 0,1-22 0,0 21 16,21 0-16,-22 1 0,22 20 15,0-20-15,0-1 0,21 0 0,0 1 16,0-1-16,0 0 0,21 1 0,0-22 15,0 21-15,22-21 16,-22 0-16,21 22 0,0-22 0,1 0 0,-1 0 16,0 0-16,1 1 0,-22-1 15,0 0-15,0 0 0,-21 0 16,0 0-16,0 1 0,-42-1 16,21 0-16,-22 0 0,-20-21 0,21 0 15,-22 21-15,1-21 0,-1 0 16,1 0-16,-1-21 0,1 21 0,20-21 15,1 0-15,0 0 0,20-1 16,-20 1-16,21 0 0,0 0 0,0 21 16,21-21-16,0 0 0,0-1 15,0 1-15,0 0 16,21 21-16,0 0 0,21 0 0,-21 0 16,22-21-16,-1 21 15,22 0-15,-22 0 0,21-21 0,1 21 16</inkml:trace>
  <inkml:trace contextRef="#ctx0" brushRef="#br0" timeOffset="-53692.62">11747 2942 0,'0'0'16,"22"0"-1,-1 0-15,0 0 0,0 0 16,0-21-16,0 21 0,1-21 0,-1 0 15,0 0-15,21 21 16,-21-22-16,1 1 0,-1 0 0,0 0 16,0 0-16,-21 0 0,0-1 0,0 1 15,0 0-15,0 0 0,-21 21 16,0 0-16,0 0 0,-22 0 16,22 0-16,-21 21 0,21 0 15,-22 0-15,22 1 0,-21 20 0,21-21 16,-1 21-16,1 1 0,0-22 0,0 21 15,21-21-15,0 22 0,0-22 16,0 0-16,0 0 0,0 0 0,21 1 16,0-22-16,0 21 0,22-21 15,-22 0-15,21 0 0,1 0 16,-1 0-16,0 0 0,1-21 0,-1 21 16,0-22-16,1 1 0,-1 0 15,-21-21-15,21 21 0,1-22 0</inkml:trace>
  <inkml:trace contextRef="#ctx0" brushRef="#br0" timeOffset="-53427.77">12636 2265 0,'0'0'0,"22"-42"0,-1-64 31,-21 85-31,0-1 0,0 44 16,0-1-1,0 0-15,0 21 0,0 1 16,-21 20-16,21-21 0,-22 43 15,22-21-15,-21-1 0,0 1 0,21 20 16,-21-20-16,0-1 0,0-20 0,-1 20 16,1-21-16,21 1 0,0-1 15,-21-21-15,21 22 0,0-22 0,0 0 16,0 0-16,21-21 31,0 0-31,1 0 0,-1-21 0,0 0 16,0 0-16,0-22 0</inkml:trace>
  <inkml:trace contextRef="#ctx0" brushRef="#br0" timeOffset="-53055.98">12996 2900 0,'0'0'0,"0"21"0,21-21 31,1 0-31,-1 0 0,0 0 16,21 0-16,-21 0 0,1-21 16,20 0-16,-21 21 0,0-21 15,0-1-15,1 22 0,-1-21 0,-21 0 16,21 0-16,-21 0 16,-21 0-16,-22 21 15,22 0-15,-21 0 0,0 0 0,-1 21 16,22-21-16,-21 21 0,-1 0 15,1 0-15,0 0 0,21 1 0,-1-1 16,1 0-16,0 21 0,21-21 16,0 1-16,0-1 0,0 0 15,21 0-15,0 0 0,1-21 0,20 21 16,0-21-16,1 0 16,-1 0-16,0 0 0,1 0 0,20 0 15,-21 0-15,1-21 0,-1 21 0,0-21 16,1 0-16</inkml:trace>
  <inkml:trace contextRef="#ctx0" brushRef="#br0" timeOffset="-52612.24">13674 2815 0,'0'-21'0,"0"42"0,0-63 0,0 21 15,-22 21 17,22 21-32,0 0 15,-21 0-15,21 0 0,-21 22 16,21-22-16,-21 0 0,21 0 15,-21 0-15,21 1 0,0-1 0,-21 0 16,21 0-16,0 0 0,-22 0 16,22-42 15,0 0-15,22 0-16,-1 0 0,0-22 15,-21 22-15,21 0 0,-21 0 0,21-21 16,0 20-16,1-20 0,-1 21 15,0 0-15,21 0 0,-21-1 0,22 1 16,-22 21-16,21 0 0,-21 0 16,22 0-16,-22 0 0,21 0 15,-21 21-15,1 1 0,20-1 0,-42 0 16,21 0-16,-21 21 0,0-20 16,0 20-16,0-21 0,0 0 0,0 0 15,0 1-15,0-1 0,0 0 0,-21 0 16,21 0-16,-21-21 0,21 21 15,21-21 17,-21-21-17,21 0-15,0 0 0,0 0 0</inkml:trace>
  <inkml:trace contextRef="#ctx0" brushRef="#br0" timeOffset="-52392.37">14520 2667 0,'0'0'15,"0"21"17,0 0-32,-21 1 0,21 20 15,-21-21-15,21 0 0,0 22 16,0-22-16,-21 21 0,21-21 0,-21 22 16,21-22-16,0 0 0,0 0 0,0 0 15,0 0-15,0 1 0,0-1 16,21-21-1,0-21 1,0 21-16,-21-22 0,21 1 16</inkml:trace>
  <inkml:trace contextRef="#ctx0" brushRef="#br0" timeOffset="-52072.55">14563 2371 0,'-22'0'0,"44"0"0,-65 0 0,22 0 15,0 0-15,21 21 0,0 0 0,-21 0 16,21 0-16,0 22 0,0-22 0,0 0 16,0 0-16,0 0 15,21 1-15,0-22 0,0 21 0,0-21 16,1 0-16,-1 0 0,0 0 16,0 0-16,-21-21 0,21-1 15,-21 1-15,0 0 0,0 0 0,0 0 16,0 0-16,0-1 0,0-20 15,0 21-15,0 0 0,0 0 0,-21 21 16,0-22-16,0 22 16,0 0-16,21 22 15,-22-1-15,22 0 0,0 0 0,0 0 0,0 0 16,0 22-16,0-22 16,0 21-16,0-21 0,0 22 0,0-22 15,0 0-15,0 21 0</inkml:trace>
  <inkml:trace contextRef="#ctx0" brushRef="#br0" timeOffset="-50924.26">14880 2815 0,'0'0'0,"0"-21"0,0 0 16,-21 21 15,21 21-16,-21 0-15,21 0 16,0 22-16,0-22 0,0 0 0,0 0 16,0 22-16,0-22 0,0 0 0,0 0 15,0 21-15,0-20 0,0-1 16,0 0-16,21 0 0,0-21 16,0 0-16,0 0 0,22 0 0,-22 0 15,21 0-15,-21 0 0,22-21 16,-22 0-16,21 0 0,-21-1 0,22 1 15,-22 0-15,21-21 0,-21 21 0,1-22 16,20 1-16,-21 21 0,0-22 16,-21 1-16,21 21 0,-21 0 0,22 0 15,-22-1 1,0 44 0,-22-1-16,1 0 15,21 0-15,-21 21 0,0-20 16,21-1-16,0 21 0,-21-21 0,21 22 15,-21-22-15,21 0 0,0 0 0,0 0 16,0 0-16,0 1 0,0-1 16,21 0-16,0-21 0,0 0 15,0 0-15,0 0 0,1 0 0,20 0 16,-21 0-16,21 0 0,1-21 16,-22 0-16,21 21 0,-21-43 0,22 22 15,-1 0-15,-21-21 0,0 20 16,1-20-16,-1 0 0,0 21 0,-21-1 15,21-20-15,-21 21 0,0 0 16,0 0-16,0 42 16,0 0-1,0 0-15,-21 0 0,0 0 16,21 22-16,-21-22 0,21 21 0,0-21 16,-22 1-16,22 20 0,-21-21 0,21 0 15,0 0-15,0 1 16,0-1-16,0 0 0,-21 0 15,21-42 17,0 0-32,0 0 15,0-22-15,0 22 0,21-21 16,0 21-16,1-22 0,-1 1 0,0 0 16,21-1-16,-21 1 0,22 21 15,-1-22-15,0 22 0,1 0 0,-1 0 16,0 21-16,1 0 0,-1 0 0,-21 0 15,0 0-15,1 21 0,-1 0 16,0 0-16,-21 1 0,0 20 16,21-21-16,-21 21 0,0-20 0,0 20 15,0 0-15,0-21 0,-21 22 16,21-22-16,-21 0 0,21 0 0,-21 22 16,21-22-16,0 0 15,0 0-15,-22-21 0,22-21 31,0 0-15,22 0-16,-1-1 0,0 1 0,0-21 16,0 21-16,0-22 0,22 1 0,-22 0 15,21-1-15,1-20 16,-1 21-16,0-1 0,-21 1 0,22 21 16,-1 0-16,-21-1 0,0 1 15,1 21-15,-1 0 0,0 0 0,-21 21 16,0 1-16,0 20 0,0-21 0,0 21 15,0 1-15,0-1 0,-21 0 16,0 1-16,21-1 0,0-21 0,-22 22 16,1-22-16,21 0 0,0 21 0,-21-21 15,21 1-15,0-1 0,0 0 16,0 0-16,-21-21 47,0-21-32</inkml:trace>
  <inkml:trace contextRef="#ctx0" brushRef="#br0" timeOffset="-37450.74">1397 4847 0,'0'-42'31,"0"21"-31,-21 21 16,0 0-16,21-21 0,-22 21 16,22-22-16,-21 1 0,21 0 15,0 0 1,0 0-16,0 0 15,0-1-15,21 1 16,1 21-16,-1-21 16,0 21-16,0 0 0,0 0 15,0 0-15,22 0 0,-22 0 16,0 0-16,21 0 0,-20 21 16,-1 0-16,0 1 0,21 20 0,-21-21 15,1 21-15,-22 1 0,21-1 16,-21 22-16,0-22 0,0 21 0,0-20 15,0-1-15,-21 22 0,-1-22 16,1 21-16,0-20 0,-21-1 0,-1 0 16,22 1-16,-21-1 15,0 0-15,20-20 0,-20-1 16,21 21-16,-21-42 0,20 21 0,-20 0 16,21-21-16,0 0 0,0 0 15,-1 0-15,1-21 0,0 0 16,0 0-16,0 0 0,0 0 0,-1-1 15,22-20-15,-21 21 0,21 0 16,0-22-16,0 22 0,0 0 0,0-21 16,0 21-16,0-1 0,21 22 15,1-21-15,-22 0 16,21 21-16,0 0 0,21 0 0,-21 0 16,1 21-16,-1 0 0,21 1 15,-21-22-15,0 21 0,1 21 0,-1-21 16,0 0-16,0 1 0,0-1 15,-21 0-15,21 0 0,1 0 16,-22 0-16,21 1 0,0-22 16,-21 21-16,21-21 0,-21 21 15,21-21-15,0 0 0,1 0 16,-1 0 0,0 0-16,-21-21 0,21 21 15</inkml:trace>
  <inkml:trace contextRef="#ctx0" brushRef="#br0" timeOffset="-37108.92">2244 5207 0,'0'0'0,"21"0"15,-21 21 1,21-21 15,0 0-15,0-21-1,-21 0-15,0 0 16,0 0-16,0-1 16,-21 22-16,0 0 15,0 0-15,0 0 16,-1 0-16,22 22 15,-21-1 1,21 0-16,0 0 16</inkml:trace>
  <inkml:trace contextRef="#ctx0" brushRef="#br0" timeOffset="-35972.82">3895 4445 0,'0'0'0,"0"-21"0,-22 0 15,22-64 1,0 64-16,0 0 16,0 0-16,0-1 15,-21 22-15,21-21 0,0 0 0,-21 21 31,21 21-15,0 22-16,0-22 0,0 21 16,0 0-16,0 1 0,0 20 0,0-20 15,0 20-15,0-21 0,0 22 16,0-1-16,0 1 0,0-22 0,0 22 16,0-22-16,-21 0 0,21 1 15,0-22-15,-21 21 0,21-21 0,0 1 16,0-1-16,0 0 15,0-42 17,0 0-32,0-1 0,0 1 15,21-21-15,-21 21 0,21-22 16,0 1-16,-21 0 0,21-22 0,1 22 16,-1 0-16,0-1 0,-21 1 15,21 21-15,0-22 0,0 22 0,1 0 16,-1 21-16,0 0 15,0 0-15,0 21 16,-21 0-16,21 22 0,1-22 0,-22 21 16,0 1-16,0-1 0,21-21 15,-21 21-15,21 1 0,-21-1 16,21-21-16,-21 22 0,0-22 16,21 0-16,0 0 0,1 0 15,-1-21-15,0 0 0,0 0 16,0-21-16,0 21 0,22-21 15,-22 0-15,0-22 0,0 22 16,22-21-16,-22 0 0,0-1 16,0-20-16,0 20 0,0 1 0,1 0 15,-22-22-15,0 22 0,0 0 16,0-1-16,0 1 0,-22 0 16,1-1-16,0 1 0,0 21 0,0 0 15,0-1-15,-1 22 0,1 0 16,0-21-16,0 21 15,21 21-15,0 1 16,0-1-16,0 0 0,0 0 16,0 0-16,0 0 0,21 1 15,0-1-15,0 0 0,1 0 0,-1 0 16,0 0-16,0 1 0</inkml:trace>
  <inkml:trace contextRef="#ctx0" brushRef="#br0" timeOffset="-35572.06">5038 4974 0,'21'0'16,"0"0"-1,0-21-15,-21 0 0,21 0 16,0 0-16,-21-1 0,22 1 15,-1 0-15,-21-21 0,0 21 0,0-1 16,0 1-16,0 0 16,0 0-16,0 0 0,0 0 0,0-1 15,-21 22 1,-1 0-16,1 0 0,0 0 0,21 22 16,-21-1-16,0 0 0,0 0 0,-1 21 15,1-20-15,0 20 0,21-21 16,0 21-16,0-20 0,0 20 0,0-21 15,0 0-15,0 0 0,0 1 16,21-1-16,0 0 0,1-21 0,-1 0 16,0 21-16,0-21 0,0 0 15,0 0-15,1 0 0,-1 0 0,0-21 16,0 21-16,21-21 16,-20 0-16,20-1 0,-21 1 0,0-21 15,0 21-15,1-22 0</inkml:trace>
  <inkml:trace contextRef="#ctx0" brushRef="#br0" timeOffset="-35040.86">5588 4128 0,'0'0'0,"0"21"16,0 21-1,0-21-15,0 22 0,0-1 0,0 0 16,0 1-16,0 20 15,0-21-15,0 1 0,0 20 0,0-20 16,0-1-16,0 21 0,0-20 0,-21-1 16,0 0-16,21 1 0,-22-1 15,22 0-15,-21-20 0,21 20 0,0-21 16,-21 0-16,21 0 16,-21-21-16,0 0 15,0 0 1,21-21-16,0 0 0,0 0 15,0-21-15,0-1 16,0 22-16,0-21 0,0-1 0,21 1 16,21 0-16,-21 21 0,22-22 0,-22 22 15,21 0-15,22 0 0,-22 21 16,0-21-16,22 21 0,-22 0 0,0 0 16,1 0-16,-1 0 0,0 21 15,1 0-15,-1 0 0,-21 0 0,0 0 16,1 1-16,-1 20 0,-21-21 15,0 0-15,0 22 0,0-22 0,-21 0 16,-1 21-16,1-21 0,-21 1 16,0-1-16,20 0 0,-20 0 0,0 0 15,-1 0-15,1-21 0,0 0 16,21 22-16,-22-22 0,22 0 16,0 0-16,0 0 0,0 0 15,21-22 1,0 1-16,21 0 0,0 0 0,0 0 15,0 0-15,22-22 0</inkml:trace>
  <inkml:trace contextRef="#ctx0" brushRef="#br0" timeOffset="-34368.59">6689 4466 0,'0'0'0,"0"21"15,21-21 32,0-21-47,0 0 0,0 21 16,22-21-16,-22 0 0,21 0 0,-21-1 15,22 1-15,-22-21 0,0 21 16,0 0-16,0-22 0,-21 1 16,0 21-16,0-22 0,0 22 0,-21 0 15,0 0-15,0 21 0,-22 0 16,22 0-16,-21 0 0,-22 0 0,22 0 16,0 21-16,-1 21 0,-20-20 15,21 20-15,-1 0 0,22 1 0,-21-1 16,21 21-16,-1-20 0,22-1 15,0 0-15,0-20 0,0 20 0,0-21 16,43 0-16,-22 0 0,0 1 16,21-1-16,1-21 0,20 0 0,-20 21 15,20-21-15,-21 0 0,22 0 16,-22 0-16,1 0 0,-1 0 16,0-21-16,-21 21 0,1 0 0,-1 0 15,-21-21-15,0-1 16,-21 22-16,-1 0 15,1 0-15,0 0 0,-21 0 0,-1 0 16,22 22-16,-21-22 0,0 21 16,20 0-16,-20 21 0,21-21 0,-21 1 15,20 20-15,1 0 0,0 1 16,0-22-16,21 21 0,0 0 0,-21-20 16,21 20-16,0-21 0,0 0 15,0 0-15,0 1 0,0-1 0,21 0 16,0-21-16,0 0 0,22 0 0,-22 0 15,21 0-15,0 0 16,1 0-16,-1-21 0,0 0 0,22-1 16,-22 1-16,1 0 0,-1-21 15,0-1-15,-21 1 0</inkml:trace>
  <inkml:trace contextRef="#ctx0" brushRef="#br0" timeOffset="-34060.71">7726 4043 0,'0'0'0,"0"-64"0,0 43 16,0-21-16,0 21 0,0-22 0,-21 22 0,-1 21 16,1 0-16,0 0 15,0 21 1,21 1-16,0 20 0,-21 0 0,21 1 16,0 20-16,-21 1 0,21-1 15,0-21-15,0 22 0,0-1 0,-22 1 16,22-22-16,-21 22 0,21-22 15,0 0-15,0 22 0,-21-22 0,21 1 16,0-1-16,-21 0 0,21-21 16,0 22-16,0-22 0,0 0 0,0 0 15,0 0-15,21-21 16,0 0-16,0 0 16,1 0-16,-1-21 0,0 0 15,0 0-15,0 0 0,0 0 16,1-1-16</inkml:trace>
  <inkml:trace contextRef="#ctx0" brushRef="#br0" timeOffset="-33020.22">7853 4678 0,'0'21'16,"0"0"-16,-21 0 16,21 1-16,0-1 15,21-21 1,0 0-1,0 0-15,0 0 0,0 0 0,22 0 16,-22 0-16,21-21 0,-21-1 16,22 1-16,-22 21 0,21-21 0,-21 0 15,1 0-15,-1 0 0,0-1 0,-21-20 16,0 21-16,0 0 0,0 0 16,0-1-16,0 1 0,-21 21 15,-22 0-15,22 0 16,0 21-16,0 1 0,0-22 0,-22 21 15,22 21-15,0-21 0,0 0 0,21 1 16,0 20-16,0-21 16,-21 21-16,21-20 0,0-1 0,0 21 15,0-21-15,0 0 0,21 1 16,0-1-16,0-21 0,0 21 0,1-21 16,-1 0-16,0 0 0,0 0 0,21 0 15,-20 0-15,-1 0 0,21-21 16,-21 0-16,22 21 0,-22-22 0,0 1 15,21 0-15,-21 0 0,1 0 16,-1-22-16,-21 22 0,0 0 0,21 0 16,-21 0-16,0 0 0,0-1 0,0 1 15,0 0-15,0 42 47,0 0-47,0 1 16,0 20-16,0-21 0,-21 0 0,21 0 15,0 1-15,0-1 0,-21 21 16,21-21-16,0 0 0,0 1 0,0-1 16,0 0-16,0 0 31,0-42-15,0 0-16,0 0 15,0-1-15,0 1 0,0 0 16,0-21-16,0 21 0,0-1 15,0-20-15,21 21 0,-21 0 0,21-22 16,0 22-16,-21 0 0,21 21 0,0-21 16,1 0-16,-1 21 0,0 0 15,0 0-15,0 0 0,0 0 16,1 21-16,-1 0 0,0-21 16,-21 21-16,21 0 0,0 22 0,-21-22 15,0 0-15,0 0 0,0 0 0,21 1 16,-21 20-16,0-21 0,0 0 15,0 0-15,0 1 0,0-1 16,22-42 31,-22-1-47,21 1 0,0 0 16,0-21-16,0 21 0,0-22 0,1 22 15,-1-21-15,0 21 0,0-1 0,21-20 16,-20 21-16,-1 0 0,0 21 15,0-21-15,0 21 0,0 0 16,-21 21-16,22-21 0,-22 21 16,0 0-16,0 0 0,0 0 0,0 1 15,0 20-15,0-21 0,0 0 0,0 22 16,-22-22-16,22 0 16,-21 0-16,21 0 0,0 0 0,-21 1 15,21-1-15,0 0 0,21-21 31,0 0-31,1 0 0,-1-21 16,0 0-16,0 21 0,0-22 0</inkml:trace>
  <inkml:trace contextRef="#ctx0" brushRef="#br0" timeOffset="-32176.7">9461 4784 0,'0'0'0,"0"21"0,22-21 31,-1 0-31,0 0 0,0 0 16,0 0-16,22 0 0,-1-21 0,-21 0 15,21 21-15,1-22 0,-1 22 0,0-21 16,1 0-16,-1 0 0,0 0 16,-20 0-16,-1-1 0,0 1 0,0 0 15,-21 0-15,0 0 16,0 0-16,-21 21 15,-21 0-15,20 0 0,1 0 16,-21 0-16,21 21 0,-22 0 0,22 21 16,0-21-16,-21 1 0,21 20 15,-1-21-15,1 21 0,21 1 0,0-22 16,-21 21-16,21-21 0,0 22 16,0-22-16,0 0 0,0 0 0,21 0 15,0 1-15,-21-1 0,43-21 0,-22 0 16,0 0-16,21 0 0,-20 0 15,20 0-15,0 0 0,1 0 0,-1-21 16,0 21-16,1-22 0,-1 1 16,-21 0-16,21-21 0,1 21 0,-22-1 15,0-20-15,0 21 0,0-21 16,1-1-16,-1 22 0,-21 0 16,21-21-16,-21 20 0,0 1 0,0 0 15,0 0-15,0 0 16,0 42-1,0 0-15,0 0 16,0 0-16,0 1 0,0-1 0,0 21 16,0-21-16,0 0 0,-21 1 15,21-1-15,0 21 0,0-21 0,0 0 16,-21 1-16,21-1 16,0 0-16,-22-21 15,22-21 16,0 0-31,0-1 0,0 1 16,0 0-16,0-21 0,0 21 0,0-22 16,22 22-16,-1-21 0,0-1 15,0 22-15,21-21 0,1 0 0,-22 20 16,21 1-16,1-21 0,20 21 16,-21 21-16,1-21 0,20 21 0,-20 0 15,-1 0-15,0 21 0,-21 0 0,1-21 16,-1 42-16,0-21 0,-21 1 15,0 20-15,0-21 0,0 0 0,0 22 16,0-22-16,0 21 0,-21-21 0,0 0 16,-1 22-16,22-22 0,-21 0 15,0 0-15,21 0 16,-21 1-16,0-22 0,21 21 16,0-42-1,21-1 1,0 1-16,-21 0 0</inkml:trace>
  <inkml:trace contextRef="#ctx0" brushRef="#br0" timeOffset="-31892.33">11493 3937 0,'0'0'0,"0"-42"0,22 21 15,-22-1-15,0 1 0,0 0 0,0 42 31,-22 0-31,1 1 0,21-1 16,0 21-16,-21 0 0,0 22 16,21-22-16,-21 22 0,21-1 0,0 1 15,0-22-15,-21 22 0,21-22 0,-22 0 16,22 1-16,0-1 0,0 0 16,-21 1-16,21-1 0,-21-21 0,21 0 15,0 22-15,0-22 0,0 0 0,0 0 16,21-21-1,0 0 1,22 0-16,-22-21 0,21 0 0,1 0 16</inkml:trace>
  <inkml:trace contextRef="#ctx0" brushRef="#br0" timeOffset="-31540.53">11938 4487 0,'0'0'0,"21"-21"0,-21 0 15,21 21-15,-21-21 0,0 0 16,-21 21-1,0 0-15,0 0 0,0 0 16,-1 21-16,1 0 0,0 0 0,0-21 16,0 21-16,0 1 15,21-1-15,0 0 0,0 0 16,0 0-16,21 0 0,0-21 16,0 0-16,0 22 0,0-22 15,1 0-15,20 21 0,-21-21 0,0 0 16,0 21-16,1-21 0,-1 21 0,-21 0 15,0 0 1,0 1-16,-21-22 16,-1 21-16,1-21 0,0 21 0,0-21 15,-21 21-15,20-21 0,1 0 16,0 21-16,0-21 0,0 0 16,0 0-16,-1 0 15,22-21 1,0 0-16,0 0 15,0 0-15,0-1 0</inkml:trace>
  <inkml:trace contextRef="#ctx0" brushRef="#br0" timeOffset="-31224.71">11388 4170 0,'0'0'0,"-43"0"0,22 0 0,0 0 0,0 0 16,42-21 0,0 21-16,21 0 15,1 0-15,-1 0 0,0 0 0,1-21 16,-1 21-16,22 0 0,-1 0 16,-21 0-16,22 0 0,-22 0 0,22 0 15,-22 0-15,0 0 0,-20 0 16,-1 0-16,0 0 0,0 0 0,0 0 15,-21 21 17,-21 0-17,0-21-15,21 21 0,-21-21 16,-22 21-16,22 0 0</inkml:trace>
  <inkml:trace contextRef="#ctx0" brushRef="#br0" timeOffset="-30104.73">1460 6731 0,'-21'0'0,"0"0"16,21-21-1,0 0-15,0 0 16,0-1-16,0 1 15,21 21-15,0-21 0,1 0 0,-1 21 16,0-21-16,21 0 0,-21 21 16,22 0-16,-22 0 0,21 0 0,-21 0 15,1 21-15,20-21 0,-21 42 16,-21-21-16,0 0 0,0 22 16,0-1-16,0 0 0,-21 1 0,0-1 15,-22 0-15,1 1 0,0-22 16,21 21-16,-22-21 0,1 22 0,21-22 15,-22 0-15,22-21 16,21 21-16,-21-21 0,21-21 31,0 0-31,21 0 16,0 21-16,22-21 0,-1-1 16,0 22-16,1 0 0,-1-21 15,0 21-15,1 0 0,-1 0 0,0 0 16,1 21-16,-22 1 0,21-1 15,-21 0-15,1 21 0,-22-21 0,0 22 16,0-1-16,0 22 0,0-22 16,-43 0-16,22 1 0,0-1 0,-21 0 15,-1-21-15,22 22 0,-21-22 16,-1 0-16,22-21 0,-21 21 16,0-21-16,20 0 0,-20 0 15,21 0-15,-21 0 0,20 0 0,-20 0 16,21-21-16,0 21 0,0-21 15,-1 21-15,1-21 0,0 21 0,21-21 16,0-1 0,0 1-16,21 21 0,0-21 15,1 0-15,-1 21 16,21-21-16,0 0 0</inkml:trace>
  <inkml:trace contextRef="#ctx0" brushRef="#br0" timeOffset="-29928.82">2392 7218 0,'0'0'16,"42"0"-16,-21 0 0,0-21 15,1 21 17,-1 0-32,0 0 15,0 0 1,0 0-16,0 0 0</inkml:trace>
  <inkml:trace contextRef="#ctx0" brushRef="#br0" timeOffset="-29388.35">4254 6477 0,'0'0'15,"0"-21"-15,-21 0 0,21-22 0,0 22 16,-21 21-16,21-21 0,-21 0 0,0 21 15,21 21 1,0 21-16,0 1 0,0-1 16,0 22-16,0-22 0,-21 21 15,21 22-15,-22-21 0,1-1 0,21 1 16,0-1-16,-21 1 0,21-1 16,-21 1-16,21-1 0,0-21 0,0 22 15,0-43-15,0 21 0,0-20 16,0-1-16,0 0 0,-21-21 31,0 0-31,-1 0 0,22-21 16,-21 0-16</inkml:trace>
  <inkml:trace contextRef="#ctx0" brushRef="#br0" timeOffset="-28815.67">3641 6879 0,'-22'-21'16,"44"42"-16,-65-63 0,22 0 0,0 20 0,0-20 15,21 0-15,0-1 0,0 1 16,0 0-16,21-1 0,0 1 16,0 0-16,22-1 0,-1 1 15,0 21-15,1-21 0,20 20 0,-21 1 16,1 0-16,20 21 0,-20 0 16,-1 0-16,0 0 0,1 21 0,-1 22 15,0-1-15,1 0 0,-22 1 16,21 20-16,-21 1 0,0-1 0,-21 1 15,22-1-15,-22 1 0,0-1 16,21-21-16,-21 1 0,0-1 0,0 0 16,0 1-16,0-22 0,0 0 15,0 0-15,0 0 0,0-42 32,21 0-32,0 21 0,-21-42 15,21 21-15,0-1 0,1-20 0,-1 0 16,0-1-16,0 1 0,21-21 15,-20 20-15,20-20 0,0-1 0,1 22 16,-1-22-16,0 22 0,1 0 16,-1 21-16,0-22 0,1 43 0,-1 0 15,0 0-15,1 0 0,-22 21 16,21 22-16,-21-22 0,0 42 0,1-20 16,-1-1-16,-21 22 0,0-1 15,0-21-15,0 22 0,0-1 0,0-20 16,0 20-16,-21 1 0,-1-22 15,22 22-15,0-22 0,0 0 16,0 1-16,0-22 0,0 21 0,0-21 16,0 0-16,0 1 0,22-22 31,-1 0-31,0-22 0,0 1 16,0 0-16,22 21 0,-22-21 15,0 0-15,21 0 0,1-1 0</inkml:trace>
  <inkml:trace contextRef="#ctx0" brushRef="#br0" timeOffset="-27361.1">5715 7154 0,'0'0'0,"42"-21"0,1 0 0,-1 0 16,-21 0-16,0 0 0,0-1 16,1 1-16,-1 0 0,-21-21 0,0 21 15,0-1-15,0 1 0,0-21 16,0 21-16,-21 0 0,-1 21 16,1 0-16,0 0 0,-21 0 15,21 21-15,-22-21 0,22 21 0,-21 0 16,-1 21-16,22-20 0,-21 20 15,21-21-15,0 21 0,-1 1 0,1-1 16,0 0-16,21 1 0,0-22 0,0 21 16,0-21-16,0 1 0,0-1 15,21 0-15,0-21 0,1 0 16,-1 0-16,0 0 0,21 0 0,-21 0 16,22-21-16,-22 0 0,21-1 15,1 1-15,-22-21 0,0 21 0,21-22 16,-21 22-16,1-21 0,-22 0 15,21 20-15,-21-20 0,21 21 0,-21 0 16,0 0-16,21 21 31,-21 21-31,21 21 0,-21-21 0,0 0 16,0 22-16,21-1 0,-21-21 16,0 22-16,0-1 0,22-21 0,-1 21 15,-21-20-15,21-1 0,-21 0 16,21 0-16,0 0 0,0-21 15,1 0-15,-1 0 0,0-21 16,0 21-16,0-21 0,0 0 16,1-22-16,-1 22 0,0-21 15,21 0-15,-21-1 0,-21 1 0,22 21 16,-1-22-16,0 1 0,-21 21 16,0-21-16,0 20 0,0 1 0,21 21 15,-21 21 16,0 1-31,0-1 0,0 0 0,0 0 16,0 0-16,0 22 0,0-22 16,0 21-16,0 0 0,0-20 15,21 83 1,0-83-16,1-1 0,-1 0 16,0-21-16,0 0 0,21 0 0,1 0 15,-1 0-15,0-21 0,1 0 0,-1-1 16,0 1-16,1-21 0,-1 21 15,0 0-15,1-22 0,-22 1 0,0 21 16,0-22-16,-21 22 0,0-21 0,0 21 16,0-22-16,0 22 0,0 0 15,0 0-15,0 0 0,-21 21 32,21 21-32,-21 0 15,21 0-15,-21 0 0,21 22 0,0-22 16,0 0-16,0 21 0,0-20 15,0 20-15,0 0 0,0-21 0,0 22 16,0-22-16,21 0 0,0 21 0,0-20 16,0-22-16,1 21 0,20 0 15,-21-21-15,21 0 0,1 0 0,-1 0 16,0 0-16,22-21 0,-22 0 0,1-1 16,-1 1-16,0 0 0,1 0 15,-1-21-15,-21 20 0,0 1 16,0-21-16,1 21 0,-22-22 0,0 22 15,0 0-15,0 0 0,0 0 16,-22 0-16,1 21 0,0 0 16,0 21-1,21 0-15,0 0 0,0 0 0,0 0 16,0 1-16,0 20 0,0-21 0,0 0 16,0 22-16,21-22 0,0 0 15,22 0-15,-22 0 0,0-21 0,21 21 16,-21-21-16,22 0 0,-1 0 0,-21 0 15,22 0-15,-1 0 0,-21-21 16,21 0-16,-20 0 0,20 0 16,-21 0-16,0-1 0,-21 1 0,21-21 15,-21 21-15,0-22 0,0 1 16,0 21-16,0-21 0,0 20 0,0-20 16,0 21-16,0 0 0,0 42 31,0 0-31,0 0 0,0 0 15,0 1-15,0 20 0,0-21 0,0 21 16,0-20-16,0 20 0,0-21 16,-21 21-16,21-20 0,0-1 0,0 0 15,0 0-15,0 0 0,0 0 16,0 1 0,-21-22-1,21-22-15,0 1 0,0 0 16,0-21-16,21 21 0,0-22 15,1 22-15,-1-21 0,0-1 0,21 1 16,1 0-16,-1-1 0,-21 1 16,43 21-16,-22 0 0,0 0 0,1-1 15,-1 22-15,0 0 0,1 0 0,-22 22 16,21-1-16,-21 0 0,0 0 16,1 0-16,-22 22 0,0-22 15,0 21-15,0-21 0,0 22 0,-22-1 0,1-21 16,21 21-16,0-20 15,-21-1-15,21 0 0,0 0 0,0 0 16,0 0-16,21-21 16,0 0-16,1 0 15,20 0-15,0-21 0,1 0 0,-22 0 16</inkml:trace>
  <inkml:trace contextRef="#ctx0" brushRef="#br0" timeOffset="-26888.37">9588 6922 0,'0'0'0,"-21"0"16,42 0 15,1 0-31,20 0 0,-21 0 16,21 0-16,1 0 0,20 0 0,-20 0 15,20 0-15,1 0 0,-1 0 0,-21 0 16,22 0-16,-1 0 0,-20 0 15,-1-22-15,22 22 0,-43 0 0,21 0 16,-21 0-16,0-21 0,1 21 0,-22-21 16,0 0-1,-22 0-15,1 0 0,-21 21 16,21-22-16,-22 22 0,1-21 16,21 21-16,0 0 0,0-21 15,-1 21-15,22-21 0,0 0 16,22 21-1,-1 0-15,0 0 0,21 0 16,-21 0-16,1 0 0,-1 0 0,21 21 16,-21 0-16,0-21 0,-21 21 0,0 0 15,22 1-15,-22-1 0,0 0 16,0 0-16,0 0 0,-22 22 0,1-22 16,0 0-16,0 0 0,0 0 0,0 0 15,-22 1-15,22-1 0,0 0 16,0 0-16,0 0 0,-1 0 15,1 1-15,0-22 16,0 0-16</inkml:trace>
  <inkml:trace contextRef="#ctx0" brushRef="#br0" timeOffset="-26028.66">11959 6308 0,'0'0'0,"21"-21"0,0-1 0,1 1 15,-1 0-15,0 0 0,-21 0 0,0 0 16,0-1-16,0 1 0,0 0 16,0 0-16,-21 0 0,0 0 0,-1 21 15,-20 0-15,0 0 0,21 0 0,-43 0 16,22 0-16,-1 21 0,1 21 16,0-21-16,-1 22 0,1 20 15,0 1-15,21 20 0,-22-20 0,22 20 16,0 1-16,0-21 0,21 20 15,0-20-15,0-1 0,0-20 0,0-1 16,0 0-16,21 1 0,0-1 16,0-21-16,22 0 0,-22-21 0,21 0 15,22 0-15,-22 0 0,0 0 16,22-21-16,-1 0 0,-20 0 0,20 0 16,-21-1-16,1-20 0,-1 21 0,-21-21 15,0 20-15,-21-20 0,0 21 16,0-21-16,0 20 0,-21 1 0,-21 0 15,21 0-15,-22 0 0,1 0 0,0 21 16,21 0-16,-22 0 0,22 0 16,0 0-16,0 0 0,21 21 15,0 0 1,21-21-16,0 21 16,21 0-16,-20-21 0,-1 21 0,21 1 15,-21-1-15,22 21 0,-22-21 16,0 0-16,0 22 0,0-1 0,0 0 15,-21 1-15,0-1 0,0 22 0,0-22 16,0 21-16,0 1 0,0-1 16,-21 1-16,0-1 0,0-20 0,0 20 15,0-20-15,-1-1 0,1 0 16,-21 1-16,42-1 0,-21-21 0,0 0 0,21 0 16,-22-21-16,22-21 31,0 0-31,0-21 0,22 21 15,-1-22-15,0-20 0,-21 20 16,21-20-16</inkml:trace>
  <inkml:trace contextRef="#ctx0" brushRef="#br0" timeOffset="-25804.3">12382 6583 0,'0'0'15,"22"-21"-15,-22 0 0,21 21 16,-21 21-1,0 0-15,0 0 0,0 0 0,0 22 16,0-22-16,0 21 0,0-21 16,-21 22-16,21-22 0,-22 21 0,1-21 15,21 0-15,-21 1 0,21-1 16,0 0-16,0 0 0,0 0 16,0-42-1,0 0 1,0 0-16,0 0 0</inkml:trace>
  <inkml:trace contextRef="#ctx0" brushRef="#br0" timeOffset="-25484.47">12467 6265 0,'0'0'0,"-21"0"16,0 22-1,21-1-15,0 0 16,0 0-16,0 0 0,21-21 15,0 0 1,0 0-16,0 0 0,1-21 16,-1 0-16,0 0 15,-21 0-15,0-1 16,0 1-16,-21 0 16,0 21-16,-1 0 0,1 0 0,0 0 15,0 0-15,0 0 0,0 0 16,-1 0-16,1 21 0,0 0 15,21 1-15,0-1 16,0 0-16,0 0 0,0 0 16,21-21-16,0 0 0,1 0 0,-1 0 15,0 0-15,0 0 0,21 0 16</inkml:trace>
  <inkml:trace contextRef="#ctx0" brushRef="#br0" timeOffset="-25219.63">13017 6075 0,'22'-21'0,"-22"42"47,-22 0-47,22 21 0,-21-20 0,21 20 16,-21 0-16,21 1 0,0 20 16,-21 1-16,0-22 0,21 21 0,0 1 15,-21-22-15,-1 22 0,22-22 16,-21 0-16,21 1 0,0-22 0,0 0 15,0 21-15,0-20 0,0-1 16,0 0-16,21-21 16,1 0-16,-1 0 15,-21-21-15,21 0 0,-21-1 16,0 1-16,0 0 0,0-21 16</inkml:trace>
  <inkml:trace contextRef="#ctx0" brushRef="#br0" timeOffset="-23825.08">12679 6604 0,'0'-21'0,"-21"21"0,42 0 32,0 0-32,21-21 0,1 21 15,-1-21-15,0 21 0,22 0 16,-1-22-16,1 1 0,-1 21 0,-20-21 16,20 0-16,22 0 0,-22 0 15,1-1-15,-22 1 0,22-21 0,-22 21 16,0 0-16,1-1 0,-22 1 0,0-21 15,0 21-15,-21 0 0,0-1 16,0 1-16,0 0 0,-21 0 0,0 21 16,0 0-16,-22 0 15,22 21-15,0 0 0,0 0 0,0 1 16,-1 20-16,1 0 0,0 1 0,21 20 16,0-21-16,-21 22 0,21-1 15,-21-20-15,21 20 0,0-20 0,0-1 16,0 0-16,0 1 0,0-22 15,0 21-15,0-21 0,0 0 16,0 1-16,0-1 0,0-42 31,0-1-15,21 1-16,0 0 0,-21-21 16,21 21-16,0-22 0,1 22 15,-1 0-15,-21-21 0,21 20 0,0 1 16,0 21-16,-21-21 0,21 21 15,1 0-15,-22 21 16,21 0-16,-21 1 0,0-1 16,0 0-16,0 21 0,21-21 0,-21 1 15,0-1-15,0 21 0,21-21 16,0 0-16,0 1 0,-21-1 0,22-21 16,-1 21-16,0-21 0,0 0 0,0 0 15,0 0-15,22 0 0,-22 0 16,21 0-16,-21 0 0,1-21 0,20 0 15,-21-1-15,21 1 0,-20 0 0,-1 0 16,0-21-16,0 20 0,0-20 16,-21 0-16,0-1 0,21 1 0,-21 0 15,0 21-15,0-1 0,0 1 16,0 0-16,0 42 16,0 0-1,-21 1-15,21 20 0,-21-21 16,21 21-16,-21-20 0,21 20 0,-21-21 15,21 21-15,0-20 0,0-1 0,0 21 16,0-21-16,21 0 16,0 1-16,0-22 0,22 0 0,-22 0 15,0 0-15,21 0 0,-21 0 0,22 0 16,-22-22-16,21 1 0,-21 0 16,22 0-16,-22 0 0,0-22 0,0 22 15,0-21-15,1 0 0,-1-1 16,-21-20-16,0 20 0,0 1 15,0 0-15,0 21 0,0-22 0,0 22 16,0 42 0,-21 0-16,21 1 0,-22 20 15,1 0-15,21 1 0,0 20 0,-21-21 16,21 1-16,0-1 0,0 0 16,0 1-16,0-22 0,0 21 0,0-21 15,21 1-15,0-22 0,1 21 0,-1-21 16,0 0-16,21 0 0,-21 0 15,22 0-15,-22 0 0,21-21 0,-21 21 16,22-22-16,-22 1 0,0-21 16,21 21-16,-20-22 0,-1 1 0,0 0 15,0-1-15,0-20 0,-21-1 16,0 1-16,0-1 0,21 1 0,-21-1 16,22 22-16,-22 0 0,0-1 15,0 22-15,0 0 0,0 0 0,0 42 16,0 0-1,0 22-15,-22-22 0,22 21 16,-21 0-16,0 1 0,0 20 0,21-20 16,-21 20-16,0-21 0,21 22 0,0-22 15,-22 1-15,1-1 16,21 0-16,0 1 0,0-22 0,0 0 16,-21 0-16,21 0 0,0 0 0,-21-21 31,21-21-31,0 0 15,0 0-15,21-21 0,0 20 16,0-20-16,1 21 0,20-21 16,-21-1-16,21 22 0,1 0 0,-1-21 15,0 42-15,1-22 0,-1 22 16,0 0-16,1 0 0,-22 0 0,0 22 16,0-1-16,0 0 0,-21 0 0,22 0 15,-22 22-15,0-22 16,0 0-16,-22 21 0,1-21 0,-21 1 15,21-1-15,-22 0 0,1 0 0,0 0 16,-1 0-16,1-21 0,0 22 0,-1-1 16,22-21-16,0 0 0,0 0 15,42 0 1,0 0-16,0 0 16,1-21-16,-1-1 0,21 22 15,-21-21-15</inkml:trace>
  <inkml:trace contextRef="#ctx0" brushRef="#br0" timeOffset="-23372.34">15917 6668 0,'0'21'31,"21"-21"-31,1 0 0,-1 0 16,0 0-16,21 21 0,-21-21 15,22 0-15,20 0 0,-20 0 0,20 0 16,-21 0-16,22 0 0,-1 0 0,-20 0 16,20 0-16,-20 0 0,-1 0 15,0-21-15,1 21 0,-22-21 0,0 21 16,0-22-16,-21 1 16,0 0-16,-21 0 15,0 0-15,0 0 0,-22 21 0,1-22 16,0 1-16,-1 21 0,22-21 0,-21 21 15,21 0-15,-1 0 0,1 0 16,21-21-16,21 21 16,1 0-16,20 0 15,-21 0-15,0 21 0,22-21 16,-22 21-16,0 0 0,0 1 0,0-1 16,-21 21-16,0-21 0,0 22 0,0-22 15,-21 21-15,0-21 0,0 0 16,-22 22-16,22-22 0,0 0 15,-21 0-15,21 0 0,-1 1 0,1-1 16,0 0-16,0-21 0,0 21 16,0-21-16,-1 0 0,1 0 0</inkml:trace>
  <inkml:trace contextRef="#ctx0" brushRef="#br0" timeOffset="-22956.58">17039 5948 0,'0'0'0,"21"0"0,0 0 0,22 0 15,-1 0-15,0 0 0,22 0 0,-1 0 16,1 0-16,-1 0 0,1 0 15,21 0-15,-22 0 0,1 0 0,-1 0 16,1-21-16,-1 21 0,-21 0 16,1 0-16,-1 0 0,-21 0 0,0 0 15,-63 0 1,21 0-16,-21 0 0,-1 0 16,1 0-16,0 0 0,-22 0 0</inkml:trace>
  <inkml:trace contextRef="#ctx0" brushRef="#br0" timeOffset="-22631.77">17505 5969 0,'0'0'0,"0"21"16,0 0 0,0 1-16,0-1 0,0 0 15,0 0-15,0 21 0,21-20 16,-21-1-16,21 21 0,0 0 0,-21 1 16,21-1-16,1 0 0,-22 1 0,21-1 15,-21 0-15,21 1 0,-21-1 16,0 0-16,0 1 0,0-22 0,0 21 15,0-21-15,-21 22 0,-22-22 16,22 0-16,-21 0 0,0 0 16,-1-21-16,1 22 0,0-22 0,-1 0 15,1 0-15,0 0 0,-22 0 0,43 0 16,-21 0-16,-1 0 0,22-22 16,0 22-16,0-21 0,0 21 0,21-21 15,0 0-15,21 0 16,0 21-1,0 0-15,0-21 0,22 21 0,-1-22 16,0 22-16,1-21 0,20 0 16,-21 21-16,1-21 0</inkml:trace>
  <inkml:trace contextRef="#ctx0" brushRef="#br0" timeOffset="-22265.06">17865 6646 0,'0'0'0,"0"22"0,21-22 15,0 0 1,0 0-16,0 0 0,0 0 16,1 0-16,-1 0 0,0 0 0,21 0 15,-21-22-15,22 1 0,-1 21 16,-21-21-16,22 0 0,-22 21 0,0-21 16,0 0-16,0-1 0,-21 1 0,0 0 15,0 0-15,0 0 16,0 0-16,-21 21 0,0 0 0,-21 0 15,20 0-15,1 0 0,-21 0 16,0 21-16,20 0 0,1 0 0,-21 21 16,21-20-16,0 20 0,21 0 0,0-21 15,-22 22-15,22-1 0,0-21 16,0 0-16,0 22 0,0-22 0,22 0 16,-1-21-16,0 21 0,21 0 0,-21-21 15,22 0-15,-1 0 0,0 0 16,22 0-16,-22 0 0,1 0 0,-1-21 15,0 21-15,1-21 0,-1 0 0,0 0 16,-21 0-16,22-1 16,-22 1-16</inkml:trace>
  <inkml:trace contextRef="#ctx0" brushRef="#br0" timeOffset="-21848.3">18690 6625 0,'0'-21'0,"0"106"0,0-149 0,0 22 16,0 21-16,0 0 0,0-1 0,0 44 31,0-1-15,0 0-16,0 0 0,0 0 0,0 0 15,0 22-15,0-22 0,0 0 0,0 21 16,0-20-16,0-1 0,0 0 16,-21 0-16,21 0 0,-21-21 15,21 21-15,0-42 32,0 0-17,0 0-15,0 0 0,0 0 16,0-1-16,0-20 0,21 0 15,0-1-15,21 1 0,-20 0 0,-1-1 16,21 1-16,-21 0 0,22 21 16,-1-22-16,-21 22 0,21 0 0,1 21 15,-1 0-15,-21 0 0,22 21 0,-22 0 16,0 0-16,-21 22 0,0-1 16,21-21-16,-21 22 0,0-1 0,0 0 15,0 1-15,0-1 0,-21-21 0,0 21 16,21-20-16,-21 20 15,-1-21-15,1 0 0,21 0 0,0 1 16,21-22 15,1-22-31,-1 1 16,0 21-16,0-42 0,0 21 0</inkml:trace>
  <inkml:trace contextRef="#ctx0" brushRef="#br0" timeOffset="-20356.57">19579 6138 0,'0'0'0,"21"-42"0,0 0 16,1-1-16,-1 22 0,-21 0 0,0 0 16,0 42 15,0 0-31,-21 0 0,-1 1 16,22 20-16,-21 0 0,21 1 0,-21-1 15,0 21-15,21-20 0,0 20 0,0 1 16,-21-1-16,21-20 0,0 20 15,0-21-15,-21 1 0,21-1 0,0 0 16,0-20-16,0-1 0,0 0 0,0 0 16,0 0-16,0-42 31,0 0-15,0-21-16,0 20 15,0 1-15,21-21 0,0 21 0,0-22 16,21 1-16,-20 0 0,-1 21 15,21-22-15,0 1 0,1 21 0,-22 0 16,21-1-16,-21 1 0,1 21 0,-1 0 16,0 0-16,0 0 0,-21 21 31,0 1-31,0-1 16,-21 0-16,0-21 0,-22 21 0,22 0 15,-21-21-15,21 21 0,0-21 0,-22 22 16,22-22-16,0 0 15,0 21-15,0-21 16,21 21-16,0 0 16,0 0-16,0 0 15,0 1-15,0-1 0,0 0 0,0 0 16,0 0-16,21 0 0,0 1 0,0-1 16,0 0-16,0 0 0,1-21 15,-1 21-15,21-21 0,-21 0 0,22 0 16,-22 0-16,21 0 0,0 0 15,1 0-15,-1 0 0,-21 0 0,22 0 16,-1 0-16,0 0 0,1-21 16,-22 0-16,21 0 0,-21 0 15,0-1-15,1 1 0,-1-21 0,0 21 16,-21-22-16,0 22 0,0 0 0,0 0 16,0 0-16,0 0 0,-21 42 31,0 0-31,21 0 0,0 0 15,-22 22-15,22-22 0,-21 21 16,21-21-16,0 0 0,0 1 0,0-1 16,0 0-16,21 0 0,1 0 0,-1-21 15,0 21-15,21-21 0,-21 0 16,1 0-16,20 0 0,0 0 16,-21 0-16,22 0 0,-1 0 0,-21-21 15,22 0-15,-22 21 0,0-42 16,0 21-16,21-1 0,-42-20 0,22 21 15,-1-21-15,-21 20 0,21-20 16,-21 21-16,0 0 0,0 0 0,0-1 16,0 44-1,0-1-15,0 0 16,-21 0-16,21 21 0,-21-20 0,-1-1 16,22 21-16,0-21 0,-21 0 0,21 22 15,-21-22-15,21 0 0,-21 0 16,21 0-16,0 1 15,0-44 17,0 1-17,21 0-15,0 0 0,-21 0 0,21 0 16,1-22-16,-1 22 0,21-21 16,-21 21-16,0-22 0,22 22 0,-22-21 15,0 21-15,21-1 0,-20 1 16,20 0-16,-21 21 0,21 0 0,-20 0 15,20 0-15,-21 0 0,0 21 0,0 0 16,1 1-16,-22-1 0,0 21 16,0-21-16,0 22 0,0-1 15,0-21-15,0 21 0,0-20 0,0-1 16,0 0-16,0 0 0,0 0 16,0 0-16,0 1 0,21-1 15,0-21-15,0 0 0,0 0 16,0 0-16,22 0 0,-22 0 15,0-21-15,21 21 0,1-22 0,-22 1 16,21 0-16,1 0 0,-22 0 0,21 0 16,0-22-16,-20 22 0,20-21 15,-21-1-15,0-20 0,0 21 16,1-1-16,-1 1 0,-21 21 0,0-22 16,0 22-16,0 0 0,0 0 15,-21 21-15,-1 0 0,1 0 0,0 21 16,0 0-16,0 0 0,0 1 15,-1 20-15,1-21 0,21 21 0,0 1 16,0-1-16,0-21 0,21 22 0,1-22 16,-1 21-16,0-21 0,21 0 15,-21 1-15,-21-1 0,22 0 0,-1 0 16,-21 0-16,0 0 16,-21-21-16,-1 22 15,1-22-15,0 0 0,0 21 0,-21-21 16,20 0-16,1 0 0,0 0 15,0 0-15,0 0 0,0 0 16,-1 0-16,1 0 0,0 0 16,21-21-1,-21-1 1</inkml:trace>
  <inkml:trace contextRef="#ctx0" brushRef="#br0" timeOffset="-20144.68">20786 6054 0,'0'0'0,"-43"0"16,1-21-16,21 21 0,0 0 0,-1 0 16,1 0-1,21 21 32,-21-21-47</inkml:trace>
  <inkml:trace contextRef="#ctx0" brushRef="#br0" timeOffset="-18792.45">1460 8869 0,'0'0'0,"0"-21"0,0 0 0,0-1 15,0 1-15,-21 0 16,21 0-16,-21 0 0,21 0 0,0-1 16,0 1-16,-21 21 15,21 21 1,0 22-1,0-22-15,0 42 0,0-20 16,0 20-16,0 1 0,0-1 0,-21 1 16,0-1-16,-22-20 15,22 20-15,-21-21 0,21 1 0,-22 20 16,1-42-16,21 22 0,0-22 16,-1 0-16,1 0 0,0-21 0,21-21 31,0 0-31,0 0 0,0 0 0,0-1 15,21 1-15,0 0 0,1 0 16,-1 0-16,0 0 0,21 21 16,-21-22-16,22 22 0,-1 0 0,-21 0 15,22 0-15,-1 0 0,0 0 16,-21 0-16,22 0 0,-22 0 16,21 0-16,-21 0 0,1 0 15,-1 0-15,0 0 0,0 0 0,0 0 16,-21-21-1,21 21-15,-21-21 0,0 0 16,0 0-16,0 0 0,0-1 16,0 1-16,0 0 0,0 0 0,0 0 15,-21 0-15,21-1 0,0 1 16,-21 0-16,21 42 31,0 0-31,0 22 0,-21-1 0,21-21 16,0 22-16,0-1 15,0 21-15,-21-20 0,21-1 0,0 0 16,0 1-16,-21-1 0,21 0 16,0 1-16,-22-22 0,22 21 0,0-21 15,0 22-15,0-22 0,0 0 16,0 0-16,0-42 31,0 0-15,0 0-16,0 0 15,22-1-15</inkml:trace>
  <inkml:trace contextRef="#ctx0" brushRef="#br0" timeOffset="-18483.63">2032 9398 0,'0'0'15,"0"21"1,0 0-1,21 1-15,0-22 16,0 0 0,1 0-16,-1 0 15,0 0 1,-21-22-16,21 22 0,-21-21 16,0 0-16,0 0 15,-21 21-15,0 0 16,0 0-1,-1 0-15,1 0 16,21 21-16,0 0 16,0 0-1,0 1 1</inkml:trace>
  <inkml:trace contextRef="#ctx0" brushRef="#br0" timeOffset="-14104.54">4127 8594 0,'0'-21'32,"22"-1"-32,-22 1 0,21 0 15,-21 0-15,0 0 16,21 21-16,-21-21 0,0 42 31,0 0-15,0 21-16,0 1 0,0 20 0,0 1 15,0-1-15,0 1 0,0 20 16,0-20-16,0 20 0,-21-20 0,21-1 16,0 1-16,0-22 0,-21 22 15,21-22-15,-22 0 0,22-20 0,0 20 16,0-21-16,0 0 0,0 0 0,0-42 47,0 0-47,0 0 0,0 0 15,0 0-15,0-22 0,0 22 0,0-21 16,0-1-16</inkml:trace>
  <inkml:trace contextRef="#ctx0" brushRef="#br0" timeOffset="-13896.66">4191 8615 0,'0'0'0,"0"-21"0,21-85 32,0 85-17,0 21-15,1 0 0,-1-21 0,21-1 16,-21 22-16,22-21 0,-1 21 16,0 0-16,1 0 0,20-21 15,-21 21-15,-20 0 0,20 0 0,-21 0 0,0 21 16,0 0-16,-21 1 15,0-1-15,-21 0 0,0 0 16,0 0-16,-21 22 0,-1-22 0</inkml:trace>
  <inkml:trace contextRef="#ctx0" brushRef="#br0" timeOffset="-13728.76">4212 8954 0,'0'0'0,"0"21"0,0 0 0,0 0 15,0 0 1,21-21-16,0 0 15,1 0-15,20 0 0,-21 0 16,21 0-16,-20 0 16,20 0-16,0 0 0,1-21 0,-1 21 15,0 0-15,-21 0 0,22 0 0,-1 0 16,-21 0-16</inkml:trace>
  <inkml:trace contextRef="#ctx0" brushRef="#br0" timeOffset="-13356.3">4932 9017 0,'0'-42'32,"0"21"-32,0-1 15,0 1-15,0 0 16,21 21-16,0 0 0,0 0 16,0 0-16,1 0 0,-1 0 0,0 0 15,0 21-15,21 0 0,-20 1 0,-1 20 16,0-21-16,0 21 0,0-20 15,-21 20-15,0 0 0,0-21 0,0 22 16,0-22-16,0 21 0,0-21 0,-21 1 16,0-1-16,21 0 0,-21 0 15,0-21 1,-1 0 0,22-21-16,0 0 0,0 0 0,0-1 15,0 1-15,0 0 0,0 0 0,0-21 16,22 20-16,-1-20 15,0 21-15,-21-21 0,21 20 0,0-20 16,0 21-16,22 0 0,-22 0 0,0 21 16,21 0-16,-20 0 0,20 0 15,-21 0-15,0 0 0,22 0 0,-22 0 16,0 21-16</inkml:trace>
  <inkml:trace contextRef="#ctx0" brushRef="#br0" timeOffset="-12224.25">5990 9123 0,'42'0'16,"-84"0"-16,106 0 0,-43 0 0,0 0 0,0-21 0,0 21 16,0-21-16,1 21 15,-22-22-15,0 1 0,0 0 0,0 0 16,0 0-16,0 0 0,-22-1 16,22 1-16,-21 0 0,-21 21 15,21 0-15,0 0 0,-22 0 0,22 0 16,-21 0-16,-1 21 0,22 0 15,-21 1-15,21 20 0,0-21 0,-22 21 16,22-20-16,0 20 0,21 0 0,0-21 16,-21 22-16,21-22 0,0 21 15,0-21-15,0 1 0,0-1 0,0 0 16,21-21-16,0 21 0,0-21 0,0 0 16,1 0-16,-1 0 15,21 0-15,0-21 0,-20 21 0,20-21 16,0 0-16,1-1 0,-22 1 0,21-21 15,-21 21-15,22-22 0,-22 22 16,0-21-16,-21 0 0,0 20 0,21-20 16,-21 21-16,0-21 0,0 20 15,0 1-15,-21 21 16,21 21-16,-21 1 16,0 20-16,-1-21 0,22 0 15,0 22-15,0-22 0,0 21 0,0-21 16,0 22-16,0-22 0,0 0 0,0 0 15,22 0-15,-1 0 16,0-21-16,0 0 0,0 0 0,0 0 16,22 0-16,-1 0 0,0 0 0,1 0 15,20-21-15,-20 0 0,-1 21 16,0-21-16,22 0 0,-43-22 0,21 22 16,1 0-16,-22 0 0,0-21 15,0 20-15,-21-20 0,0 21 0,0 0 16,0-22-16,0 22 0,0 0 0,-21 21 31,0 21-31,21 0 16,0 22-16,0-22 0,0 0 15,0 21-15,0-20 0,-21 20 16,21-21-16,0 21 0,0-20 0,-22-1 16,22 0-16,0 0 0,0 0 0,0 0 15,0 1 1,-21-22-16,0 0 15,21-22 1,0 1-16,0 0 0,0 0 16,0 0-16,0 0 0,0-22 0,0 22 15,21-21-15,0 21 16,1-22-16,20 1 0,-21 0 0,0 20 16,0-20-16,22 21 0,-22 21 0,21-21 15,-21 21-15,22 0 0,-22 0 16,21 21-16,-21 0 0,22 0 0,-22 0 15,0 22-15,0-22 0,0 21 0,-21-21 16,0 22-16,0-22 0,0 21 16,0-21-16,0 22 0,0-22 0,0 0 15,0 0-15,-21 0 0,0-21 0,21 22 16,-21-22-16,0 0 16,21-22-1,0 1-15,0 0 0,0 0 0,0-21 16,0 20-16,0-20 15,21 21-15,0-21 0,0-1 0,0 1 16,1 0-16,20-1 0,-21 22 16,21 0-16,1 0 0,-1 0 0,0 21 15,1 0-15,-22 0 0,21 0 16,1 21-16,-22 21 0,0-21 0,0 0 16,0 22-16,-21-1 0,0-21 0,0 22 15,0-1-15,0 0 0,-21-21 0,0 22 16,0-22-16,0 0 0,-1 0 15,1 0-15,21 1 0,-21-22 16,21 21-16,21-21 31,0-21-31,1-1 0,-1 22 16,0-21-16,0 0 0,21 0 0</inkml:trace>
  <inkml:trace contextRef="#ctx0" brushRef="#br0" timeOffset="-11315.77">8022 9144 0,'64'0'16,"-43"0"0,0 0-16,0 0 0,0-21 0,0 0 15,22 21-15,-22-21 16,0-1-16,0 1 0,0 0 16,22 0-16,-22 0 0,0 0 0,0-1 15,-21 1-15,0 0 0,0 0 16,0 0-16,0 0 0,0-1 0,0 1 15,0 0-15,-21 21 0,0 0 16,0 0-16,-22 0 0,22 21 0,0 0 16,0 1-16,0 20 0,0 0 0,-1-21 15,1 22-15,0-1 0,0 0 16,21-20-16,-21 20 0,21-21 0,0 21 16,0-20-16,0-1 0,0 0 0,21-21 15,0 21-15,0-21 0,22 0 16,-22 0-16,21 0 0,-21 0 15,22 0-15,-1 0 0,0 0 0,1-21 16,-1 0-16,0 0 0,1 21 16,-1-22-16,0-20 0,1 21 0,-22 0 15,21-22-15,-21 22 0,22-21 0,-22 0 16,0-1-16,-21 1 0,0 0 16,21-1-16,-21 1 0,0 0 0,0 20 15,21-20-15,-21 21 0,0 0 0,0 0 16,0-1-16,0 44 15,0-1-15,0 0 16,0 21-16,0-21 0,0 43 0,0-22 16,0 1-16,-21-1 15,0 21-15,0-20 0,21-1 0,-21 0 16,-1 1-16,1-1 0,0 0 0,0-20 16,21 20-16,0-21 0,-21 0 15,21 0-15,0 1 16,21-22-16,0-22 15,0 1-15,22 0 16,-22 0-16,0-21 0,21 20 0,1-20 16,-22 0-16,21 21 0,-21-22 0,22 22 15,-22-21-15,0 21 16,0-1-16,0 22 0,0 0 0,1 0 16,-22 22-1,0-1-15,0 0 0,0 21 16,0-21-16,21 1 0,-21-1 0,0 0 15,0 21-15,0-21 0,21 1 16,0-1-16,0 0 16,0-21-16,1 0 0,-1 0 0,21 0 15,-21 0-15,0 0 0,22 0 0,-1-21 16,-21 0-16,22 21 0,-1-22 16,-21-20-16,21 21 0,-20-21 0,-1-1 15,0 1-15,0 0 0,-21-1 16,0-20-16,0-1 0,0 22 15,0-22-15,0 22 0,0 0 0,0 21 16,0-22-16,-21 22 0,0 0 16,0 21-1,-1 0-15,22 21 0,-21 0 16,0 0-16,21 1 0,0-1 16,-21 0-16,21 0 0,0 0 0,0 0 15,0 1-15,0-1 0</inkml:trace>
  <inkml:trace contextRef="#ctx0" brushRef="#br0" timeOffset="-10876.29">10245 8742 0,'0'0'16,"21"-21"0,-42 42 15,21 0-31,-22 21 15,1-20-15,21 20 0,0-21 0,-21 21 16,0 1-16,21-22 0,0 21 16,0-21-16,0 1 0,0 20 0,0-21 15,0 0-15,21 0 0,0-21 16,-21 22-16,21-22 0,22 0 0,-22 0 0,0 0 16,0 0-16,22 0 0,-22 0 15,21 0-15,-21 0 0,22 0 16,-22-22-16,0 1 0,21 0 0,-21 0 15,-21 0-15,0-22 0,22 1 16,-22 21-16,0-43 0,0 22 0,0 0 16,-22 21-16,1-22 0,0 22 15,0-21-15,0 42 0,0-21 0,-22 21 16,22 0-16,0 0 0,-21 0 0,20 21 16,-20 0-16,21 0 0,0 0 15,0 0-15,-1 1 0,1-1 16,21 0-16,0 0 0,0 0 0,0 0 15,0 1-15,21-1 16,22-21-16,-22 0 0,0 0 0,21 0 16,-20 0-16,-1 0 0,21 0 0,-21 0 15</inkml:trace>
  <inkml:trace contextRef="#ctx0" brushRef="#br0" timeOffset="-10499.49">10816 8784 0,'21'-21'0,"-42"42"0,42-63 0,0 21 16,1 0-16,-22-1 0,21 1 0,0 21 0,-21-21 16,21 21-16,0 0 15,22 0-15,-22 0 0,0 0 0,21 0 16,-21 21-16,22-21 0,-22 21 0,0 22 16,0-22-16,0 0 0,1 21 15,-1 1-15,-21-22 0,0 21 0,0 1 16,0-22-16,0 21 0,0 0 0,0-20 15,0-1-15,-21 21 0,-1-21 16,22 0-16,-21-21 0,0 22 0,21-1 16,-21-21-16,0 0 0,0 0 15,21-21 1,0-1 0,0-20-16,0 21 0,21 0 15,0-22-15,0 1 0,21 0 16,-20-1-16,20 1 0,-21 0 0,21-1 15,1 1-15,-22 21 0,21 0 0,1 0 16,-22-1-16,21 1 0,-21 0 16,0 21-16,1-21 0,20 0 0,-21 21 15</inkml:trace>
  <inkml:trace contextRef="#ctx0" brushRef="#br0" timeOffset="-9604.69">12128 8340 0,'22'-43'0,"-44"86"0,44-107 15,-22 43-15,0 0 0,0 0 0,0 0 16,0-1-16,0 1 0,0 42 31,0 1-31,0-1 0,-22 21 0,22-21 16,-21 22-16,21-1 0,-21 0 16,0 1-16,21-1 0,-21 21 0,0-20 15,21-1-15,-22 22 0,1-22 0,21 21 16,-21-20-16,0-1 0,0 0 15,21 1-15,0-1 0,0-21 16,-21 22-16,21-22 0,0 0 0,0 0 16,0 0-16,21-42 31,0 0-31,-21 0 0,21 0 16,0-22-16,0 1 0,1 0 0,-1-1 15,0 1-15,0 0 0,21-1 16,-20 1-16,20 0 0,0-1 0,-21 22 15,22-21-15,-1 21 0,-21-1 0,0 1 16,22 21-16,-22 0 0,0-21 16,0 21-16,-21 21 15,-21 0 1,0 1-16,0-22 16,-22 21-16,22-21 0,0 21 15,-21-21-15,21 0 0,-22 21 0,22-21 16,0 21-16,0-21 0,0 21 15,-1-21-15,22 22 16,-21-22-16,21 21 0,0 0 0,0 0 16,0 0-16,0 0 0,0 1 15,0-1-15,0 0 0,0 0 0,21 0 16,1 0-16,-1 1 0,0-1 0,0 0 16,0 0-16,0 0 0,1 0 15,-1-21-15,21 22 0,-21-22 0,22 0 16,-22 0-16,21 0 0,-21 0 0,22 0 15,-1 0-15,0 0 16,1 0-16,-1-22 0,0 1 0,1 0 16,-1 0-16,0 0 0,1-22 0,-1 1 15,0 21-15,-21-21 0,22-1 16,-22 1-16,0 21 0,0-22 0,-21 22 16,0 0-16,0 0 0,0 0 0,0 0 15,-21 21-15,0 0 0,0 0 16,-22 0-16,22 0 0,-21 0 0,21 21 15,0 0-15,-1 0 0,22 0 16,-21 0-16,21 1 0,0-1 0,0 21 16,0-21-16,21 0 0,1 1 0,-1 20 15,0-21-15,0 0 0,0 0 16,-21 1-16,21-1 0,-21 0 16,22 0-16,-22 0 0,0 0 15,0 1-15,0-1 0,-22-21 16,1 21-16,0-21 0,0 0 15,0 0-15,21 21 0,-21-21 0,-1 0 16,1 0-16,0 0 16,0 0-16,0 0 0,0 0 0,-1 0 15,1 0-15,0 0 16,-21 0-16,-1 21 0</inkml:trace>
  <inkml:trace contextRef="#ctx0" brushRef="#br0" timeOffset="-8736.51">1291 10626 0,'0'0'0,"21"0"16,0 0 0,1 0-16,20 0 0,0 0 0,22 0 15,-22 0-15,22 0 0,-22 0 16,21 0-16,-20 0 0,-1-21 0,-21 21 15,22 0-15,-22 0 0,0 0 16,-42 0 15,0 21-31,-1-21 0,1 0 0,-21 0 16</inkml:trace>
  <inkml:trace contextRef="#ctx0" brushRef="#br0" timeOffset="-8219.81">1249 10668 0,'0'0'16,"0"21"-16,-21 0 0,-1 1 0,1-1 15,0 0-15,0 0 0,0 0 16,0 0-16,-1 1 0,22-1 0,-21 0 16,0 0-16,0 0 15,0 0-15,0 1 0,-1-22 0,22 21 16,-21-21-16,21-21 47,21 21-47,1-22 15,-1 22-15,21-21 16,-21 21-16,22 0 0,-22-21 0,21 21 16,22 0-16,-22 0 15,0 0-15,22 0 0,-22 0 0,0 0 16,1 0-16,-1 21 0,0 0 15,-20 22-15,-1-22 0,0 21 0,-21-21 16,0 22-16,0-1 0,-21 0 16,0 1-16,-22-1 0,22 0 15,-21-20-15,-1 20 0,1-21 0,0 0 16,-22 0-16,22 1 0,0-22 16,-1 0-16,1 0 0,0 0 0,20 0 15,-20 0-15,21 0 0,0 0 16,0-22-16,-1 22 0,1-21 0,0 21 15,21-21-15,-21 21 16,21-21-16,0 0 16,21 21-1,0-21-15,0 21 16,1-22-16,20 22 0,-21 0 16</inkml:trace>
  <inkml:trace contextRef="#ctx0" brushRef="#br0" timeOffset="-7840.72">2011 11261 0,'0'0'0,"0"21"31,21-21-31,0 0 47,-21-21-47,21 0 15,-21-1-15,0 1 16,0 0-16,0 0 16,-21 21 15,0 0-31,21 21 15,0 0 1,0 0-16,0 1 16,0-1-1</inkml:trace>
  <inkml:trace contextRef="#ctx0" brushRef="#br0" timeOffset="-4736.63">3916 10520 0,'0'0'0,"0"-21"0,0 0 16,0-1-16,0 1 16,0 0-16,0 0 0,0 0 15,0 0-15,0 42 31,0 0-15,0 21-16,-21 1 0,21 20 16,0-21-16,0 22 0,-22-1 0,22-20 15,0 20-15,0 1 0,-21-1 16,21 1-16,-21 20 0,0-20 0,21-22 16,0 22-16,0-1 0,-21-20 15,21-1-15,0-21 0,0 0 0,0 22 16,0-22-16,0 0 15,0-42 17,0 0-32,0-1 0,0 1 15,-21-21-15,21 21 0,0-22 16</inkml:trace>
  <inkml:trace contextRef="#ctx0" brushRef="#br0" timeOffset="-4083.25">3471 10732 0,'0'0'16,"0"-22"-16,0 1 0,0 0 16,0 0-16,21 0 0,-21 0 15,22-1-15,-1 1 0,0-21 0,0 21 16,0 0-16,22-22 0,-22 22 15,21 0-15,0 0 0,-20 0 0,20-1 16,0 1-16,-21 21 0,22 0 16,-22 0-16,21 0 0,-21 21 0,1 1 15,20 20-15,-21 0 0,0 22 16,0-22-16,1 22 0,-1-1 0,-21-21 16,0 22-16,21-1 0,-21-20 15,0 20-15,0-20 0,0-1 16,0 21-16,0-20 0,0-22 0,0 21 15,-21 1-15,21-22 0,0 0 16,0 0-16,0-42 31,0 0-31,0 0 0,0-22 16,0 22-16,0-21 0,0-1 0,0 1 16,0 0-16,21-1 0,-21 1 15,21-21-15,0 20 0,0-20 0,1-1 16,20 22-16,-21-22 0,21 22 15,1-21-15,-1 41 0,0-20 0,1 21 16,-1 0-16,22 21 0,-43 0 16,21 0-16,0 21 0,1 0 15,-22 21-15,0 1 0,0-1 0,0 22 16,-21-22-16,0 21 0,0 1 16,0-1-16,0-20 0,0 20 0,0 1 15,-21-1-15,0 1 0,0-22 16,0 22-16,0-22 0,21 0 0,-22 1 15,22-22-15,-21 0 0,21 0 0,0 0 16,0 0-16,21-21 31,1-21-31,-1 0 16,0 0-16,0 0 16,0 0-16,0-1 0,1 1 0</inkml:trace>
  <inkml:trace contextRef="#ctx0" brushRef="#br0" timeOffset="-3618.52">5207 10964 0,'0'0'0,"21"0"0,-21-21 15,0 0-15,0 42 32,0 0-17,0 1-15,0-1 0,0 21 16,0-21-16,0 22 15,0-1-15,-21 0 0,21-21 0,0 22 16,0-1-16,0-21 0,0 22 0,0-22 16,0 0-16,0 0 0,21 0 15,0 0-15,0-21 0,1 0 16,-1 0-16,21 0 0,-21 0 16,22-21-16,-1 0 0,0 0 0,1 0 15,-22 0-15,21-1 0,0-20 0,-20 0 16,20-1-16,-21 22 0,-21-21 15,0 0-15,0-1 0,0 1 16,-21 0-16,0-1 0,0 22 0,-22-21 16,1 21-16,0-1 0,-1 1 15,1 21-15,0 0 0,20 0 0,-20 0 16,0 21-16,21 1 0,-1-1 16,1 0-16,0 0 0,0 0 0,21 22 15,-21-22-15,21 21 0,0-21 0,0 22 16,0-22-16,0 21 0,0-21 15,21 0-15,0 1 0,0-1 0,22-21 16,-22 0-16,21 0 0,0 0 16,1 0-16,20 0 0,-20-21 0,20-1 15,1 22-15</inkml:trace>
  <inkml:trace contextRef="#ctx0" brushRef="#br0" timeOffset="-2616.96">6329 10859 0,'0'-22'15,"0"44"-15,0-65 0,0 22 0,0 0 16,0 0-16,-21 21 16,-1 0-16,22 21 15,-21 0-15,0-21 0,0 21 0,21 22 16,-21-22-16,0 0 0,-1 21 0,22-21 16,-21 22-16,21-1 0,-21 0 15,0 1-15,21-1 0,0 0 16,0-20-16,0 20 0,0 0 0,0-21 15,21 1-15,0-1 0,0 0 16,1 0-16,-1 0 0,0-21 0,21 0 16,-21 0-16,22 0 0,-1 0 15,22 0-15,-22-21 0,0 21 0,1-21 16,-1 0-16,0-22 0,1 22 0,-1-21 16,0 0-16,-21 20 0,22-41 15,-22 21-15,0-1 0,0-20 0,0 20 16,-21-20-16,0-1 0,22 1 0,-1-1 15,-21 1-15,0-22 16,0 43-16,0-22 0,0 22 0,0 0 0,0-1 16,0 22-16,0 0 0,-21 21 15,-1 0 1,22 21-16,-21 0 0,21 22 0,0-22 16,0 42-16,0-20 0,0-1 15,0 22-15,0-22 0,0 21 0,0 1 16,0-22-16,0 22 0,0-22 0,0 0 15,0 22-15,0-22 0,0 1 16,0-1-16,0-21 0,0 21 0,0-20 16,0-1-16,0 0 0,0 0 15,0-42 17,0 0-32,0 0 0,0-1 15,0 1-15,0-21 0,0 21 0,0-22 16,0 1-16,21 0 0,1 21 0,-1-22 15,0 1-15,21 21 0,-21-22 16,22 22-16,-1 0 0,-21 0 0,22 0 16,-22 0-16,21 21 0,-21 0 0,0 0 15,1 0-15,-1 21 0,0 0 16,-21 0-16,0 0 0,0 0 16,0 1-16,0-1 0,-21 0 15,0 0-15,-1 0 0,-20 0 16,21-21-16,-21 22 0,20-22 0,-20 0 0,21 0 15,-21 0-15,20 0 0,1 0 16,0 0-16,0 0 0,0 0 16,0 0-16,-1 0 0,44 21 47,-22 0-47,21 0 0,0 0 15,-21 0-15,21 22 0,-21-22 16,21 0-16,0 21 0,-21-20 0,22-1 15,-1 0-15,0 0 0,0 0 16,0 0-16,0-21 0,1 0 16,-1 0-16,0 0 0,21 0 0,-21 0 15,22 0-15,-22 0 0,21-21 0,-21 21 16,1-21-16,20 0 0,-21 0 16,0 0-16,0-1 0,1 1 0,-1 21 15,0-21-15,-21 0 0,0 0 0,0 0 16,21 21-1,-42 21 17,0-21-17,21 21-15</inkml:trace>
  <inkml:trace contextRef="#ctx0" brushRef="#br0" timeOffset="6064.1">1418 12700 0,'0'0'0,"21"0"0,0 0 16,1-21-16,-1 0 0,0 21 0,-21-21 16,21-1-16,0 22 0,0-21 15,-21 0-15,0 0 0,0 0 16,0 0-1,-21 21-15,0 0 0,0 0 16,0 0-16,0 0 0,-22 21 16,1 0-16,21 0 0,-22 21 0,1-20 15,0 41-15,-1-21 0,1 22 16,21-1-16,-21 1 0,-1-1 16,22 1-16,0-1 0,0 1 0,21-22 15,0 1-15,0-1 0,0 0 16,0 1-16,21-22 0,0 21 15,0-21-15,0 0 0,22-21 0,-1 0 16,0 0-16,1 0 0,-1 0 16,22 0-16,-22-21 0,0 0 0,1 0 15,-1 0-15,0 0 16,1-1-16,-22 1 0,0 0 0,-21-21 16,0 21-16,0-1 0,0 1 15,-21 0-15,0 0 0,-1 0 0,-20 0 16,0 21-16,21 0 0,-22 0 15,1 0-15,0 0 0,20 21 16,-20 0-16,21-21 0,0 42 0,0-21 16,-1 1-16,22-1 0,0 0 15,0 21-15,0-21 0,0 1 0,0-1 16,0 0-16,0 0 0,22 0 16,-1-21-16,21 0 0,-21 21 15,22-21-15,-1 0 0,0 0 16,1 0-16</inkml:trace>
  <inkml:trace contextRef="#ctx0" brushRef="#br0" timeOffset="6643.77">2117 13081 0,'0'-21'47,"0"0"-31,0 0-1,-22 21 17,1 0-32,21 21 15,0 0-15,-21-21 0,21 21 16,21-21 31,-21-21-32,21 21-15,-21-21 0,0 0 16,0-1 15,-21 22-31,0 0 16,0 0-1,21 22-15,0-1 16,0 0 0,0 0-1,21-21 1</inkml:trace>
  <inkml:trace contextRef="#ctx0" brushRef="#br0" timeOffset="9068.45">4191 12510 0,'0'0'0,"0"21"16,0 0-16,21 0 15,0-21 1,0 0-16,1 0 0,-1 0 16,0 0-16,21 0 0,-21-21 0,22 0 15,-1 21-15,0-21 0,1-1 16,-1-20-16,22 21 0,-22 0 0,0 0 15,1-22-15,-22 22 0,21-21 16,-21 21-16,0-22 0,-21 22 0,0 0 16,0 0-16,-42-22 0,21 22 15,-21 21-15,-1-21 0,1 21 16,-22 0-16,22 0 0,0 0 0,-22 0 16,22 21-16,0 0 0,20 1 15,-20-1-15,21 0 0,0 21 0,0-21 16,21 22-16,0-1 0,0-21 15,0 22-15,0-1 0,21 0 0,21-21 16,-21 22-16,0-1 0,22 0 16,-22 1-16,21-1 0,-21 0 0,22 1 15,-22-1-15,0 22 0,0-22 16,0 0-16,-21 1 0,0-1 0,0 0 16,0 1-16,-21-1 0,0-21 15,0 21-15,-21-20 0,20-1 16,-20 0-16,0 0 0,-1 0 0,1-21 15,0 0-15,-1 0 0,1 0 16,21-21-16,-21 0 0,20 0 0,-20 0 16,21-1-16,0-20 0,0 0 15,-1-1-15,1-20 0,0 21 0,0-22 16,21 22-16,-21-1 0,21 1 16,0 0-16,0 21 0,0-22 0,0 22 15,21 42 1,0 0-16,0 1 15,-21 20-15,21 0 0,1-21 0,-1 22 16,-21-1-16,21 0 16,0 1-16,0-1 0,0 0 0,1 1 15,-1-1-15,21-21 0,-21 22 16,22-22-16,-22 0 0,21 0 0,0 0 16,1-21-16,20 0 0,-20 0 0,20 0 15,-21 0-15,22-21 0,-1 0 16,1 0-16,-1 0 0,1-1 0,-22-20 15,22 21-15,-22-21 0,0-1 16,1 1-16,-1 0 0,-21-1 16,-21-20-16,0 20 0,0 1 0,0 21 15,0-21-15,-21 20 0,21 1 0,-42 0 16,21 21-16,-1 0 0,1 0 16,-21 0-16,21 0 0,0 21 15,-22 0-15,22 1 0,0 20 0,0-21 16,0 21-16,21 1 0,0-1 15,-22 0-15,22-20 0,0 20 0,0 0 16,0-21-16,0 22 0,0-22 0,0 0 16,0 0-16,22 0 0,-1-21 15,0 0-15,0 0 0,0 0 0,0 0 16,22 0-16,-22 0 0,21-21 16,-21 0-16,1 0 0,20-21 0,-21 20 15,0-20-15,0 21 0,1-21 16,-1-1-16,-21 1 0,0 21 15,0-22-15,0 22 0,0 0 0,0 0 16,0 0-16,-21 21 16,-1 21-16,22 0 15,0 0-15,0 0 0,-21 22 16,21-22-16,0 0 0,0 21 0,0-20 16,0 20-16,0-21 0,0 0 0,21 0 15,1 1-15,-1-1 0,21-21 16,0 0-16,-20 0 0,20 0 0,0 0 15,1-21-15,-1-1 0,0 1 16,1 0-16,-22 0 0,21 0 16,-21-22-16,22 22 0,-22-21 0,-21 0 15,0 20-15,0-20 0,0 21 16,0 0-16,0 0 0,0-1 0,0 44 31,0-1-31,0 0 16,-21 21-16,21-21 0,-22 22 15,22-1-15,0-21 0,0 22 0,-21-22 16,21 21-16,-21-21 0,21 0 0,0 1 16,0-1-16,0 0 0,0 0 15,0-42 17,0 0-32,21 0 0,-21-1 15,21 1-15,-21 0 0,22-21 0,-1-1 16,-21 22-16,21-21 0,0 0 15,-21 20-15,21-20 0,0 21 0,-21 0 16,22 21-16,-1 0 0,0 21 16,0-21-16,-21 21 15,21 0-15,-21 22 0,0-22 0,0 0 16,0 0-16,0 21 0,21-20 16,-21-1-16,0 0 0,0 0 0,22 0 15,-1-21 1,0 0-16,0 0 15,0-21-15,-21 0 0,21 0 16,1 0-16,-1-1 0,0 1 0,-21-21 16,21 21-16,0-22 0,0 22 15,1-21-15,-22 21 0,0 0 0,21-1 16,-21 1-16,21 21 0,-21 21 16,0 1-1,0-1-15,0 0 0,0 21 0,0-21 16,0 1-16,0 20 0,0-21 15,0 21-15,0-20 0,0-1 0,21 21 16,0-21-16,0 0 16,1 1-16,-1-22 0,21 0 15,-21 0-15,22 0 0,-1 0 0,0 0 16,1 0-16,20 0 0,-21-22 16,1 1-16,20 21 0,-20-21 0,-1-21 15,-21 21-15,21-1 0,-20-20 0,-1 21 16,0-21-16,-21-1 0,21 22 15,-21-21-15,0 21 0,0-1 0,0 1 16,-21 21-16,0 0 0,0 0 16,-1 0-16,22 21 15,0 22-15,-21-22 0,0 21 0,21 1 16,0-1-16,0 21 0,0-20 16,-21 20-16,21 1 0,-21-22 15,21 22-15,-21-1 0,21 22 0,0-22 16,-22 1-16,1 20 0,0-20 15,0-1-15,21 1 0,-21 21 0,0-43 16,21 21-16,0-20 0,0-1 0,0 0 16,0 1-16,0-22 0,0 0 0,0 0 15,21-21 1,0-21-16,0-21 0,0 21 16,0-22-16,1 1 0,-1 0 0,0-22 15,0 1-15,0-1 0,0 1 16,-21-22-16</inkml:trace>
  <inkml:trace contextRef="#ctx0" brushRef="#br0" timeOffset="9336.32">7091 12996 0,'0'0'0,"0"-42"0,0-21 0,0 20 15,0-20-15,0 20 0,0 22 0,0-21 16,0 0-16,21 20 0,0 1 16,0 0-16,0 0 0,1 0 0,20 21 15,-21 0-15,21 0 0,-20 0 0,20 0 16,-21 21-16,0 0 0,0 21 15,-21-20-15,0 20 0,0 0 0,0 1 16,-21-1-16,0 0 0,0 1 16,-21 20-16,-1-42 0,1 22 15,0-1-15,-1-21 0,1 21 0,0-20 16,-1-1-16,22 0 0,0-21 16,0 0-16,42 0 15,0-21-15,0 0 16,22-22-16,-22 22 0,21-21 15,-21-1-15,22 1 0</inkml:trace>
  <inkml:trace contextRef="#ctx0" brushRef="#br0" timeOffset="9879.52">7789 12234 0,'21'-42'0,"-42"84"0,64-105 16,-43 42-16,0 42 31,-22 21-31,1-21 0,0 22 0,21-1 15,-21 0-15,21 1 0,0-1 0,-21 0 16,21 22-16,0-22 0,0 1 16,-21-1-16,21 0 0,0 22 0,0-43 15,0 21-15,0 1 0,0-22 16,0 0-16,21 0 0,0 0 0,0-21 16,0 0-16,0 0 0,1 0 0,-1 0 15,0 0-15,0 0 0,0-21 16,0 0-16,1 0 0,-1 0 15,-21-1-15,21 1 0,-21 0 0,0-21 16,0 21-16,0-1 16,-21 22-16,0 0 0,-1 0 15,44 0 17,-1 0-17,0 0-15,0 0 0,0 0 16,0 0-16,1-21 0,-1 0 0,0 21 15,0-21-15,0 0 0,0 21 16,1-21-16,-22-1 0,0 1 16,0 0-16,0 0 0,-22 0 15,1 21-15,0 0 0,-21 0 16,21 21-16,-22 0 0,22 0 16,0 0-16,0 22 0,0-1 0,-1-21 15,1 22-15,21-1 0,0 0 0,0 1 16,0-22-16,0 0 0,0 0 15,21 0-15,1 0 0,-1 1 0,21-22 16,-21 0-16,22 0 0,-1 0 0,0 0 16,-21-22-16,22 1 0,-1 21 15,0-21-15</inkml:trace>
  <inkml:trace contextRef="#ctx0" brushRef="#br0" timeOffset="10319.54">9525 12002 0,'0'-22'0,"0"44"0,-21-86 0,0 43 0,-1-21 16,22 20-16,0 1 0,0 0 0,-21 0 16,0 21-1,21 21-15,-21 21 0,21 1 0,0-1 16,0 22-16,-21-1 0,21 22 15,0-22-15,-21 1 0,21 20 0,-22-20 16,22-1-16,-21 1 0,0-1 16,21 1-16,-21-1 0,21-20 15,-21-1-15,21 0 0,0-20 0,0 20 16,0-21-16,0-42 31,21 0-31,-21 0 0,0-22 16,0 22-16,0-21 0</inkml:trace>
  <inkml:trace contextRef="#ctx0" brushRef="#br0" timeOffset="12643.23">9165 12319 0,'0'-63'0,"0"126"0,0-190 0,-21 64 15,21 20-15,0 1 0,0-22 0,0 22 16,21 0-16,0 21 0,0-22 0,1 1 16,20 21-16,0 0 15,22-1-15,-22 1 0,43 21 0,-22 0 16,22 0-16,0 21 0,-22 1 0,1-1 15,-1 21-15,1 0 0,-22 22 16,-21-22-16,-21 22 0,0-1 0,-21-20 16,-21 20-16,-1-21 0,-20 22 15,-22-22-15,22 1 0,-1-22 0,-21 21 16,22-21-16,-1 0 0,22 1 0,0-22 16,-1 0-16,1 0 0,0 0 15,21 0-15,-1-22 0,1 22 0,21-21 16,0 0-16,0 0 0,0 0 0,0 0 15,21 21 1,1 0-16,-1 0 0,21 0 16,-21 21-16,0 0 0,1 0 0,20 21 15,-21 1-15,0-22 0,0 21 16,1 1-16,-1-1 0,-21 0 0,0 1 16,21-1-16,0 0 0,-21-21 15,21 22-15,0-22 0,1 0 0,-1 0 16,0-21-16,0 0 0,21 0 0,1 0 15,-22 0-15,21-21 0,22 21 16,-22-21-16,0-21 0,22 20 0,-22-20 16,1 0-16,20 21 0,-21-22 15,1 1-15,-22 0 0,0-1 16,0 1-16,0 21 0,-21-22 0,0 22 16,0 0-16,-21 21 15,0 0-15,0 0 16,0 21-16,0 0 0,-1 1 0,1-1 15,0 0-15,0 0 0,0 0 16,0 22-16,21-22 0,0 21 0,0-21 16,0 22-16,0-22 0,0 21 0,0-21 15,21 0-15,21 1 0,-21-1 16,0-21-16,22 0 0,-1 0 16,0 0-16,1 0 0,-1 0 0,0-21 15,1-1-15,20 1 0,-20 0 16,20 0-16,-21-21 0,22-1 0,-22 22 15,22-21-15,-43 21 0,21-22 0,-21 22 16,1-21-16,-22 21 0,0-1 16,0 1-16,0 0 0,-22 21 15,1 0-15,-21 0 0,21 0 0,0 21 16,-1 0-16,1 1 0,0-1 16,0 0-16,21 0 0,0 0 0,0 0 15,0 22-15,0-22 0,0 0 0,21 0 16,0 22-16,0-22 15,1 0-15,-22 0 0,21 0 0,0-21 16,-21 21-16,21 1 0,-42-22 31,0 0-31,0 0 0,-1-22 16,-20 1-16,21 21 0,-21-21 0,20 0 16,-20 21-16,21 0 0,0-21 15,0 21-15,21 21 16,0 0-1,0 0-15,0 0 16,21 1-16,0-1 0,21 0 0,-21-21 0,22 0 16,-22 21-16,21-21 15,1 0-15,-1 0 0,21 0 0,-20 0 16,20-21-16,-20 0 0,-1 0 0,0-1 16,1 1-16,-1 0 0,-21 0 15,0 0-15,0-22 0,1 22 0,-1-21 16,-21 21-16,0-22 0,0 22 0,0 0 15,0-21-15,0 21 16,-21 42 0,-1 0-1,22 0-15,0 21 16,0-20-16,-21 20 0,21-21 0,0 0 16,0 22-16,0-22 0,0 0 0,0 0 15,0 0-15,0 0 0,21 1 16,1-22-16,-1 0 0,0 0 0,0 0 15,21 0-15,-20 0 0,20 0 0,0 0 16,-21-22-16,22 1 0,-1 0 16,0 0-16,-20-21 0,20 20 0,-21-20 15,0 21-15,0-21 0,1 20 0,-1-20 16,-21 21-16,21 0 0,-21 0 16,0-1-16,0 44 15,-21-1-15,0-21 16,-1 42-16,22-21 15,0 0-15,0 1 0,0 20 0,0-21 16,0 0-16,0 22 0,0-22 0,0 0 16,0 0-16,22-21 0,-1 21 15,0-21-15,21 0 0,1 0 0,-1 0 16,0 0-16,1-21 0,-1 0 0,0 0 16,1 0-16,-1-1 0,-21 1 15,21 0-15,-20 0 0,-1-21 0,0 20 16,0 1-16,-21-21 0,0 21 15,0 0-15,0-1 0,0 1 0,0 0 16,-21 42 0,21 0-1,-21 1-15,21-1 0,0 0 0,-21 0 16,-1 21-16,1-20 0,21 20 16,0-21-16,-21 21 0,21-20 0,-21 20 15,21-21-15,0 0 0,0 0 16,0 1-16,0-44 31,21 1-31,0-21 16,0 21-16,1 0 0,-1-22 15,0 1-15,0 0 0,0 20 0,22-20 16,-22 0-16,0 21 0,0-1 0,21 1 16,-20 0-16,-1 21 0,0 0 15,0 0-15,-21 21 16,0 0-16,0 1 0,0-1 15,0 21-15,0-21 0,0 0 0,0 1 16,0 20-16,0-21 0,21 0 0,-21 0 16,0 1-16,21-1 15,-21 0-15,22-21 16,-1 0-16,0-21 0,-21 0 16,21-1-16,0 1 0,0 0 15,1 0-15,20-21 0,-21 20 16,0-20-16,0 0 0,22 21 0,-22-22 15,0 22-15,21 0 0,-20 0 16,-1 21-16,0 0 0,0 0 16,-21 21-1,0 0-15,0 0 0,0 0 16,0 22-16,0-22 0,0 0 0,0 0 16,0 0-16,0 1 0,0 20 0,21-21 15,0 0-15,1-21 0,-1 21 16,0 1-16,21-22 0,-21 0 0,22 21 15,-1-21-15,0 0 0,22 0 16,-22 0-16,1-21 0,20 21 16,-21-22-16,1 1 0,-1 0 0,-21 0 15,22-21-15,-22 20 0,0-20 0,0 21 16,0-21-16,-21 20 0,0-20 16,0 21-16,0 0 0,0 0 0,0-1 15,-21 22-15,0 0 0,0 22 16,0-1-16,-1 0 0,1 0 15,0 0-15,21 0 0,-21 1 0,21 20 16,-21-21-16,21 0 0,0 22 0,0-22 16,0 0-16,0 0 0,0 0 15,21 0-15,21-21 0,-21 0 16,1 22-16,20-22 0,0 0 0,1 0 16,-1 0-16,0-22 0,1 22 15,20-21-15,-21 0 0,1 0 0,-1 0 16,0 0-16,1-22 0,-1 22 15,-21-21-15,0-1 0,22 22 16,-43-21-16,21 0 0,-21 20 0,0-20 0,0 21 16,-21 21-1,0 0-15,-1 0 0,1 21 0,0 0 16,0 0-16,0 1 0,0 20 16,21-21-16,0 0 0,0 22 0,-22-22 15,22 0-15,0 0 0,0 0 16,0 0-16,0 1 0,0-1 0,0 0 15,0 0-15,0 0 0,0 0 16,-21-21-16,0 22 16,0-22-16,0 0 0,0 0 0,-1 21 15,-20-21-15,0 0 0,-1 0 16,-20 21-16</inkml:trace>
  <inkml:trace contextRef="#ctx0" brushRef="#br0" timeOffset="13415.54">1820 14288 0,'0'-22'0,"0"44"0,-21-44 0,0 22 15,0 0-15,0 0 0,-22 0 16,22 0-16,-21 0 0,21 43 0,-22-22 16,22 21-16,0 1 0,0-22 15,21 42-15,0-20 0,0-1 16,21-21-16,0 21 0,21-20 0,1-1 16,-1 0-16,0 0 0,1-21 15,20 0-15,-20 0 0,20 0 0,1 0 16,-1-21-16,-21 0 0,22 0 15,-1-1-15,-20 1 0,20 0 0,-42-21 16,22 21-16,-43-22 16,0 22-16,0 0 0,0 0 0,0 0 15,-21 21-15,-22 0 0,22 0 16,-21 0-16,21 21 0,-22 21 16,22-21-16,-21 22 0,21-1 0,-1 21 15,22-20-15,-21 20 0,21-20 16,-21 20-16,21 1 0,0-22 0,0 21 15,0 1-15,0-22 0,0 1 16,0-1-16,0 0 0,0 1 0,0-22 16,0 0-16,0 0 0,0 0 15,0 0-15,0-42 32,-21 21-32,-21-21 0</inkml:trace>
  <inkml:trace contextRef="#ctx0" brushRef="#br0" timeOffset="13619.02">1524 15219 0,'0'21'31,"21"-21"-31,0 0 0,22 0 0,-1 0 16,0 0-16,1 0 0,-1-21 15,0 0-15,22 21 0,-22-21 16,22-1-16,-1 22 0,-21-21 15,22 21-15,-22-21 0,1 21 0,-1-21 16,0 21-16,1-21 0,-22 21 16,21 0-16,-21-21 0,0 21 0</inkml:trace>
  <inkml:trace contextRef="#ctx0" brushRef="#br0" timeOffset="13782.93">2752 14923 0,'0'0'0,"21"0"0,0-22 0,0 22 78,0 0-62,0 0-16</inkml:trace>
  <inkml:trace contextRef="#ctx0" brushRef="#br0" timeOffset="16371.88">4487 14563 0,'0'0'0,"-21"-21"0,-21-1 0,21 22 0,-22-21 15,22 21-15,0 0 0,21 21 32,21 1-17,0-22-15,0 0 16,1 0-16,-1 0 0,0 0 15,21-22-15,1 1 0,-1 0 16,0 0-16,1-21 0,-1 20 0,0-20 16,1 0-16,-1-1 0,0 1 15,-21 21-15,1-21 0,-1-1 0,-21 1 16,0 21-16,0-22 0,-21 22 16,-1 0-16,1 0 0,-21 21 0,21 0 15,0 0-15,-1 21 0,1 0 16,0 22-16,0-22 0,21 42 15,-21-20-15,21 41 0,0-20 0,0 20 16,0-20-16,0 21 0,0-1 0,0-20 16,0 20-16,21-20 0,-21-1 15,0 1-15,0-22 0,0 22 16,0-22-16,0 0 0,0 1 0,0-22 16,0 0-16,0 0 0,-21 0 15,0 1-15,-1-22 0,1 0 0,0 0 16,0 0-16,-21-22 0,-1 1 15,1 0-15,0 0 0,-1-21 0,1 20 16,21-20-16,-22 0 0,1-1 16,21 22-16,0-21 0,0 21 0,-1 0 15,22-1-15,0 44 16,0-1 0,0 0-16,22 21 0,-1-21 15,0 22-15,0-1 0,21 0 16,-20-20-16,20 20 0,-21-21 0,21 21 15,1-20-15,-1-1 0,22-21 16,-22 0-16,21 0 0,-20 0 0,-1 0 16,22-21-16,-22 21 0,21-22 15,-20 1-15,-1-21 0,-21 21 0,22-22 16,-1 1-16,-21 21 0,0-21 0,0-1 16,-21 1-16,0 21 15,0-22-15,0 1 0,0 21 0,0 0 0,0 0 16,-21 21-16,0 21 15,21 0 1,-21 0-16,0 21 0,21-20 0,-21 20 16,21 0-16,0 1 0,-22-22 15,22 21-15,0 0 0,0-20 0,0-1 16,0 0-16,22-21 31,-1-21-31,0 0 16,0-1-16,-21 1 0,21-21 0,0 21 15,-21-22-15,22 22 0,-1-21 16,-21 21-16,21-22 0,0 22 16,-21 0-16,0 0 0,21 21 0,0 0 0,1 0 15,-22 21 1,21 0-16,0-21 0,-21 43 0,0-22 16,21 0-16,-21 21 0,21-21 15,-21 22-15,21-22 0,1 21 0,-22-21 16,21 1-16,0-1 0,0 0 0,21 0 15,-20-21-15,-1 0 0,21 0 16,0 0-16,1 0 0,-22-21 0,21 0 16,22 0-16,-22-1 0,0-20 15,-20 21-15,20-21 0,0 20 16,-21-20-16,1 0 0,-1-1 0,0-20 16,-21 21-16,0-22 0,0-21 15,0 22-15,0-1 0,0-20 0,0 20 16,0 1-16,0-1 0,-21 22 0,21 0 15,0 20-15,0-20 0,-21 42 16,-1 0 0,22 42-16,0-20 0,0 20 15,0 0-15,0 22 0,0-1 0,0 1 16,0 20-16,0-20 0,0-1 16,0 1-16,22-22 0,-22 22 0,0-22 15,21 22-15,-21-22 0,21 0 16,-21 1-16,21-22 0,0 0 15,0 21-15,1-21 0,-1-21 0,0 22 16,0-22-16,0 0 0,0 0 0,1 0 16,20-22-16,-21 1 0,21 21 15,-20-21-15,20-21 0,-21 21 0,0-1 16,0 1-16,1-21 0,-1 21 16,-21 0-16,0-1 0,0 1 0,0 0 15,0 0-15,0 0 16,-21 21-16,-1 0 0,1 0 15,0 0-15,0 21 0,0 0 16,0 0 0,21 0-16,0 1 0,0-1 0,0 0 15,0 0-15,0 0 0,0 0 0,0 1 16,21-1-16,0 0 16,-21 0-16,42-21 0,-21 0 0,1 21 15,-1-21-15,0 0 0,21 0 16,-21 0-16,22 0 0,-22 0 0,21 0 15,-21-21-15,22 0 0,-22 0 0,21 21 16,1-21-16,-22-22 0,21 22 16,-21 0-16,0 0 0,1-22 0,-1 22 15,0-21-15,0 21 0,-21 0 0,0-1 16,0 1-16,0 0 16,-21 21-1,0 0-15,0 21 0,-1 0 16,1 1-16,0-1 0,21 0 15,0 0-15,0 0 0,0 0 0,0 1 16,0-1-16,21 0 16,0 0-16,1 0 0,-1 0 15,0 1-15,0-22 0,-21 21 16,0 0-16,21-21 0,0 21 16,1-21-1,-1 0-15,0 0 16,0 0-16,0-21 15,0 0-15,1 0 0,-1-1 16,0 22-16,0-21 0,0 0 16,0 0-16,1 0 0,-22 0 0,0-1 15,21 22-15,-21-21 0,21 21 0,-21-21 32,0 0-17,0 0 16,0 0 16,0-1-31,21 1 0,-21 0 15,0 42-16,0 0 1,0 1-16,0-1 0,0 0 16,0 0-16,0 0 0,0 0 15,0 1-15,0-1 0,0 0 0,0 0 16,0 0-16,0 0 16,0 1-16,21-22 15,0 0-15,1 0 16,-1 0-16,0 0 0,0 0 15,0 0-15,0 0 0,1-22 0,-1 1 16,0 0-16,0 21 0,0-21 16,-21 0-16,21-22 0,1 22 0,-1 0 15,-21 0-15,0 0 0,0 0 0,21 21 16,-21-22-16,0 44 31,0-1-31,0 0 16,0 0-16,0 0 0,-21 0 0,21 1 15,0-1-15,0 0 0,0 0 16,0 0-16,0 0 0,0 1 16,0-1-16,21 0 0,0-21 15,0 0-15,0 0 0,1 0 0,-1 0 16,0 0-16,21 0 0,-21-21 16,1 21-16,20-21 0,-21-1 0,0 1 15,0 0-15,1 0 0,-1-21 16,0 20-16,0 1 0,0-21 15,0 21-15,-21 0 0,0-1 0,22 1 16,-22 42 0,0 1-1,0-1-15,0 0 0,0 0 0,0 21 16,0-20-16,0-1 0,0 0 16,0 21-16,0-21 0,0 1 0,0-1 15,0 0-15,0 0 16,21-21-16,0 0 15,0 0-15,0 0 0,0 0 16,1-21-16,-1 0 0,-21 0 16,21-1-16,0 1 0,0-21 0</inkml:trace>
  <inkml:trace contextRef="#ctx0" brushRef="#br0" timeOffset="16539.79">8572 14457 0,'0'0'0,"0"-42"0,-21 20 16,0 1-16,21 42 47,0 1-47,0-1 15,-21-21 17,0 0-32,0 0 0</inkml:trace>
  <inkml:trace contextRef="#ctx0" brushRef="#br0" timeOffset="16731.68">6308 14753 0,'-64'21'0,"128"-42"0,-170 42 0,63-21 16,1 0-16,21 0 0,0 0 15,42 0 1,0 0-16,21 0 0,1-21 15,-1 0-15,22 21 0,-1-21 0,22 0 16,-1 21-16,1-21 0,0-1 0</inkml:trace>
  <inkml:trace contextRef="#ctx0" brushRef="#br0" timeOffset="17672">8848 14901 0,'0'0'16,"0"22"-16,-22-1 0,1-21 16,42 0-1,1-21 1,20 21-16,-21-22 16,0 22-16,0-21 0,22 0 0,-22 0 15,0 0-15,0 0 0,0-1 16,1-20-16,-22 21 0,0 0 0,0 0 15,0-1-15,0 1 0,-22 0 16,1 21-16,0 0 0,0 0 16,0 0-16,0 0 0,-1 21 0,1 0 15,-21 1-15,21 20 0,0-21 0,-1 21 16,1 1-16,0-1 0,21-21 16,0 22-16,0-1 0,0 0 0,0 1 15,0-22-15,0 21 0,0-21 16,21 0-16,0-21 0,1 0 0,20 0 15,0 0-15,1 0 0,20 0 0,-21 0 16,22-21-16,-22 0 16,22 0-16,-22-21 0,0 20 0,22 1 15,-22-21-15,-21 21 0,22-22 16,-22 22-16,21 0 0,-42 0 0,21-21 16,-21 20-16,22 1 0,-22 42 31,0 1-31,0-1 15,0 0-15,0 0 16,0 0-16,-22-21 0,22 21 0,0 1 16,0-1-16,22-42 31,-1 21-31,-21-22 16,21 1-16,0 21 0,0-21 15,0 0-15,1 0 0,-1 0 16,0-1-16,-21 44 31,0-1-31,0 21 16,0-21-16,0 0 0,0 1 0,21-1 15,0 21-15,-21-21 0,21 0 16,1-21-16,20 22 0,-21-22 0,0 0 16,22 0-16,-1 0 0,0 0 0,1 0 15,-1 0-15,0-22 16,1 1-16,-22 0 0,21 0 0,0 0 15,-20-22-15,-1 22 0,0 0 0,0-21 16,-21-1-16,0 22 0,0-21 16,0 0-16,0 20 0,0 1 0,0 0 15,0 0-15,0 0 0,21 21 47</inkml:trace>
  <inkml:trace contextRef="#ctx0" brushRef="#br0" timeOffset="18427.3">11938 14224 0,'0'-21'0,"0"42"0,-21-84 0,21 41 16,0 1-16,0 0 0,0-21 15,0 21-15,0-22 0,0 22 0,0 0 16,0 0-16,-21-22 0,21 22 0,-22 21 16,1-21-16,21 0 15,-21 21-15,0 0 0,0 0 0,-22 0 16,22 21-16,0 0 0,-21 22 15,21-22-15,-1 21 0,-20 22 0,21-22 16,0 21-16,0 1 0,-1 21 0,1-22 16,0 22-16,21-1 0,0-20 15,0 21-15,0-22 0,0 1 0,0-22 16,0 21-16,42-20 0,-20-1 16,-1 0-16,21-20 0,22-1 0,-22 0 15,21 0-15,1-21 0,-1 0 0,22 0 16,-21-21-16,20 0 0,-20 0 15,-1-1-15,1 1 0,-1-21 16,1 0-16,-22-1 0,0 1 0,1 0 16,-22-22-16,0 1 0,0-1 15,-21-21-15,0 22 0,0-22 0,-21 22 16,0-22-16,0 22 0,-22-22 16,1 21-16,0 1 0,-22-1 0,1 22 15,-1 0-15,-20-1 0,20 22 16,-21 21-16,22 0 0,-22 0 0,43 21 15,-22 1-15,22 20 0,0 0 16,21 1-16,-1-1 0,22 21 16,0 1-16,0-1 0,0 22 0,22-21 0,-1 20 15,21-20-15,0 20 16,1-20-16,-1-1 0,22 1 0,-22-22 16,21 22-16,1-22 0,-22 0 0,1 22 15,-1-22-15,0 1 0,-21-1 16,1 0-16,-1 1 0,-21-22 0,0 21 15,0 0-15,-21 1 0,-1-22 16,1 21-16,-21-21 0,21 1 0,0-1 16,-1-21-16,-20 0 0,21 0 0,0 0 15,21-43 1,0 22-16,0 0 16,0-21-16,21-22 0,0 22 0,0 0 15,22-22-15</inkml:trace>
  <inkml:trace contextRef="#ctx0" brushRef="#br0" timeOffset="20855.34">12658 14520 0,'0'0'0,"21"-42"0,21 42 0,-21-21 0,-21 0 15,21 21-15,-21 21 16,0 0 0,0 0-16,0 0 0,0 22 0,0-22 15,0 21-15,0 1 16,0-1-16,0 0 0,0 1 0,22-22 15,-22 21-15,0-21 0,0 22 0,21-22 16,0 0-16,-21 0 0,0 0 16,21-21-16,0 0 0,0 0 0,1 0 15,-1 0-15,0 0 0,21-21 16,-21 21-16,22-21 0,-1 0 0,0-22 16,-20 22-16,20-21 0,0 21 0,-21-22 15,1 1-15,-1 0 0,0-1 16,0 1-16,-21 0 0,0 21 0,0-1 15,0 1-15,0 42 32,0 22-32,0-22 0,-21 0 15,21 21-15,0-20 0,-21 20 16,21-21-16,0 21 0,0-20 0,0-1 16,0 0-16,0 21 0,0-21 0,21-21 15,0 22-15,0-1 0,0-21 16,1 0-16,20 0 0,-21 0 0,21 0 15,1 0-15,-22 0 0,21 0 0,1-21 16,-22-1-16,21 1 0,0 0 16,-20 0-16,20-21 0,-21 20 0,0-20 15,0 0-15,-21-1 0,0 1 16,0 0-16,0 21 0,0-22 0,0 22 16,0 0-16,0 0 0,-21 0 15,0 21-15,0 0 0,0 0 16,0 0-16,21 21 0,-22 0 0,22 21 15,-21-21-15,21 22 0,0-1 16,0-21-16,0 22 0,0-1 0,0 0 16,0-21-16,0 22 0,21-22 0,1 0 15,-22 0-15,21 0 0,0 1 16,21-1-16,-21-21 0,1 0 0,20 0 16,0 0-16,-21 0 0,22 0 0,-1-21 15,0 21-15,1-22 0,-1 1 16,0 0-16,1-21 0,-22 21 15,21-22-15,-21 22 0,1-21 0,-1-1 16,0 1-16,-21 21 0,0-21 16,0 20-16,0 1 0,-21 21 15,0 0-15,-1 0 16,22 21-16,-21 1 0,21 20 16,0-21-16,0 0 0,0 22 0,0-22 15,21 0-15,1 21 0,-22-21 16,21 1-16,0-1 0,-21 0 0,21 0 15,-21 0-15,21-21 0,-21 21 0,0 1 16,-21-22 0,0 0-1,0 0-15,-22 0 0,22-22 0,-21 22 16,0 0-16,-1 0 0,1-21 16,21 21-16,-22 0 0,22 0 0,0 0 15,0 0-15,21 21 16,0 1-16,0-1 0,0 0 15,21 0-15,21-21 0,-20 21 16,-1-21-16,21 0 0,0 21 16,1-21-16,-1 0 0,0 0 0,1 0 15,-1 0-15,0-21 0,22 21 0,-22-21 16,1 0-16,-22 0 16,21 0-16,0-1 0,-20-20 0,20 21 15,-21-21-15,0-22 0,0 22 0,1-22 16,-1 1-16,0-22 0,0 22 15,-21-22-15,21 21 0,0-20 0,-21 20 16,22 1-16,-22-1 0,0 22 16,0 0-16,21-1 0,-21 22 0,0 0 15,0 0-15,-21 42 16,-1 0-16,1 0 0,0 22 16,0-22-16,0 21 0,0 22 0,-1-22 15,22 21-15,0 1 16,-21-1-16,21 1 0,0-1 0,0 1 15,0-1-15,0 1 0,0-22 0,0 22 16,0-22-16,21 0 0,1-20 16,-1 20-16,-21-21 0,21 0 0,0 0 15,0 1-15,0-22 0,1 0 0,-1 0 16,0 0-16,0 0 16,0 0-16,0 0 0,22-22 0,-22 1 15,0 0-15,0 0 0,0-21 16,1 20-16,-1 1 0,0-21 0,0 21 15,0-22-15,-21 22 0,21 0 16,-21 42 0,0 0-1,0 22-15,0-22 0,-21 0 16,21 0-16,0 0 0,-21 1 16,21-1-16,0 0 0,0 0 0,0 0 15,21 0-15,0-21 16,1 0-16,-1 0 0,21 0 15,-21 0-15,0 0 0,1 0 0,-1 0 16,21 0-16,-21-21 0,0 0 16,1 0-16,-1 0 0,0 0 15,0-1-15,0-20 0,0 0 0,1 21 0,-1-22 16,-21 22-16,0 0 16,0 0-16,0 0 0,0 42 31,0 0-31,0 0 0,0 21 0,0-20 15,0-1-15,0 0 0,0 0 0,0 21 16,0-20-16,0-1 0,0 0 16,0 0-16,0 0 0,21-21 15,0 21-15,0-21 0,0 0 16,1 0-16,-1 0 0,0 0 16,0 0-16,0 0 0,0-21 0,-21 0 15,0 0-15,0 0 0,0 0 16,0-22-16,-21 22 15,21 0-15,-21-21 0,-21 20 0,21 1 16,-1 0-16,1 0 0,0 21 16,0 0-16,0-21 0,0 21 15,21-21 1,21 21 0,0 0-16,0-22 0,0 1 0,22 21 15,-1-21-15,-21 21 0,21 0 16,1 0-16,-1 0 0,0 0 0,-20 0 15,20 0-15,0 0 0,-21 21 0,1 0 16,-1 1-16,0-1 16,0 0-16,-21 0 0,0 21 0,0-20 15,0-1-15,0 21 0,0-21 0,0 0 16,0 1-16,0-1 0,0 0 16,0 0-16,0 0 0,0 0 0,-21 1 15,21-44 32,0 1-47,21 0 16,0 0-16,-21 0 0,21-22 0,1 1 15,-1 0-15,21-1 0,-21 1 16,22-21-16,-1 20 0,-21 1 16,21 21-16,1-22 0,-1 22 0,-21 0 15,22 0-15,-22 21 0,21 0 16,-21 0-16,0 21 0,1 0 0,-1 0 15,0 22-15,-21-22 0,0 21 0,0 1 16,0-22-16,0 21 0,0 0 16,0 1-16,0-22 0,0 21 0,-21-21 15,21 1-15,0-1 0,0 0 0,0 0 16,0 0-16,0 0 16,21-21-16,0 0 0,0 0 15,0 0-15,1 0 0,20 0 0,-21 0 16,21 0-16,-20-21 15,20 0-15,0 0 0,1 0 0,-22 0 16,21-22-16,0 1 0,1 0 16,-22-22-16,21 22 0,-21-1 0,-21-20 15,0 21-15,22-1 0,-22 22 0,0 0 16,0 0-16,-22 0 0,1 21 16,0 0-16,-21 21 0,21 0 0,-1 0 15,-20 21-15,21-20 0,21 20 16,0-21-16,0 21 0,0 1 0,0-22 15,0 21-15,0-21 0,0 1 0,21 20 16,0-21-16,-21 0 16,21 0-16,1-21 0,-1 22 0,-21-1 15,0 0-15,0 0 0,0 0 16,-21-21 0,-1 0-16,1 0 0,0 0 15,0 0-15,0 0 0,0 0 0,-1 0 16,1 0-16,0-21 0,0 0 15,0 0-15,0 0 16,21-1-16,-22-20 0,22 21 0</inkml:trace>
  <inkml:trace contextRef="#ctx0" brushRef="#br0" timeOffset="21115.19">16468 13780 0,'-22'-22'15,"44"44"-15,-65-65 0,22 43 16,0 0 15,21 21 0,-21 1-15,0-1 0,-1 0-16</inkml:trace>
  <inkml:trace contextRef="#ctx0" brushRef="#br0" timeOffset="21420.02">14499 14330 0,'0'0'0,"-21"0"0,0 0 0,42 0 31,21 0-31,-21 0 0,22 0 0,-1-21 16,0 21-16,22 0 0,-22-21 15,22 21-15,-22 0 0,22-22 0,-22 1 16,21 21-16,-20 0 0,20 0 0,-20-21 16,-22 21-16,21 0 0,-21 0 15,0-21-15,-42 21 16,0 0-16,0 0 16,-21 0-16,-1 0 0,-20 0 15</inkml:trace>
  <inkml:trace contextRef="#ctx0" brushRef="#br0" timeOffset="22771.44">1905 16595 0,'-21'0'31,"0"0"-15,-1 0-16,1 0 15,0 0 1,21-21-16,-21-1 0,0 22 0,21-21 15,-21 0-15,21 0 0,-22 0 16,22 0-16,-21-22 0,21 22 16,0 0-16,0-21 0,0 20 0,0-20 15,21 21-15,22-21 0,-22 20 16,0 1-16,21 0 0,-20 0 0,20 0 16,-21 0-16,0 21 15,0 0-15,1 0 0,-1 21 0,-21 0 16,0 0-16,0 21 0,0-20 15,-21 20-15,-1 0 0,-20 1 16,21-1-16,-21 21 0,-22-20 0,22 20 16,-22-20-16,22 20 0,-22 1 15,22-22-15,0 21 0,21-20 0,-1-1 16,22 0-16,0-20 0,0 20 16,22-21-16,-1 0 0,0 0 15,21-21-15,-21 0 0,22 0 0,-1 0 16,0 0-16,1 0 0,-1 0 15,0-21-15,1 0 0,-1 0 16,0 0-16,1 0 0,-22-1 16,0-20-16,0 21 0,-21 0 0,0-22 15,0 22-15,-21-21 0,-21 21 16,21 0-16,-22-1 0,1 1 16,0 0-16,-22 21 0,22 0 0,-22 0 15,22 0-15,0 0 0,-1 0 16,22 0-16,-21 21 0,21 0 15,21 1-15,0-1 0,0 0 0,0 0 16,0 21-16,21-20 0,-21-1 16,42 21-16,-21-21 0,0 0 15,1 1-15,20-1 0,-21-21 16,21 0-16,-20 0 0</inkml:trace>
  <inkml:trace contextRef="#ctx0" brushRef="#br0" timeOffset="23119.89">2476 16616 0,'0'21'15,"0"0"1,22 0-1,-1-21 1,0 0-16,0 0 0,0-21 16,0 21-16,1-21 15,-22 0-15,0 0 16,0 0-16,0-1 0,-22 1 16,1 21-16,0 0 15,0 0-15,-21 0 0,20 0 0,1 0 16,0 0-16,0 0 15,21 21-15,0 1 0,0-1 16,21 0 0,0-21-16,22 0 0</inkml:trace>
  <inkml:trace contextRef="#ctx0" brushRef="#br0" timeOffset="23639.59">4508 16171 0,'0'0'0,"22"-21"16,-22 42-1,0 1 1,0-1-16,0 21 0,-22 0 0,22 1 16,-21-1-16,21 0 0,0 22 15,0-22-15,-21 22 0,0-1 0,0 1 16,21-22-16,-21 22 0,-1-1 16,1-21-16,0 1 0,21-1 0,0 0 15,-21-20-15,21-1 0,0 0 16,0 0-16,0-42 47,0 0-47,0 0 0,0-22 15,-21 22-15,21-21 0,-21-1 0,-1 1 16</inkml:trace>
  <inkml:trace contextRef="#ctx0" brushRef="#br0" timeOffset="24059.35">4106 16383 0,'-21'-21'15,"42"42"-15,-42-84 0,0 41 0,21 1 16,0 0-16,0-21 0,0 21 16,21-1-16,0 1 0,0 21 0,1-21 15,20 0-15,0 21 0,22 0 16,-22 0-16,22 0 0,-1 21 0,22 0 16,-22 22-16,1-1 0,-1 0 15,1 1-15,-1-1 0,-20 21 0,-1 1 16,-21-22-16,0 22 0,0-1 15,1 1-15,-22-22 0,0 22 0,0-22 16,0 0-16,0 1 0,0-1 16,0-21-16,0 0 0,0 0 0,0-42 31,0 0-31,0-21 16,0 21-16,0-22 15,0-20-15,0 20 0,0-20 0,0-1 16,0 1-16,21-22 0,-21 22 0,0-1 15,0-20-15,21 20 0,-21 1 16,21-1-16,-21 1 0,21 20 0,0 22 16,-21 0-16,0 0 0,22 21 15,-1 0-15,-21 21 0,0 0 16,0 0-16,0 22 0,21-22 16,-21 21-16,0 0 0,0-20 15,0 20-15,0-21 0,0 21 16</inkml:trace>
  <inkml:trace contextRef="#ctx0" brushRef="#br0" timeOffset="24456.12">5588 16510 0,'0'0'16,"0"21"-16,0 0 16,-21 1-16,0-22 0,-1 21 0,1 0 15,0 21-15,0-21 0,0 1 16,0 20-16,-1-21 0,22 21 0,0-20 15,0-1-15,0 21 0,0-21 16,0 0-16,22-21 0,-1 22 16,21-22-16,-21 0 0,22 0 0,-1 0 15,0 0-15,22-22 0,-22 22 16,0-21-16,22-21 0,-22 21 0,1-22 16,-1 22-16,-21-21 0,21-22 15,-20 22-15,-22 0 0,0-1 0,0-20 16,0 21-16,-22-1 0,-20 1 15,0 0-15,-1-1 0,1 22 0,0 21 16,-22 0-16,22 0 0,-106 21 16,105 0-16,1 22 15,0-22-15,21 0 0,-1 21 16,1-20-16,21 20 0,0-21 16,0 21-16,0-20 0,21-1 0,1 0 15,-1 0-15,21 0 0,0-21 16,22 0-16,-1 0 0,1 0 0,-1-21 15,1 21-15</inkml:trace>
  <inkml:trace contextRef="#ctx0" brushRef="#br0" timeOffset="24718.97">6604 15939 0,'0'0'0,"21"-22"0,-21 1 0,0 0 15,0 42 1,0 22-16,0-22 15,0 21-15,0 22 0,0-22 0,0 0 16,0 22-16,-21-22 0,0 0 16,21 22-16,-21-22 0,21 1 0,-22-1 15,22 0-15,0 1 0,0-1 16,-21-21-16,21 0 0,0 22 0,0-22 16,0 0-16,0 0 0,0 0 15,21 0-15,1-21 16,-1 0-16,0 0 15,-21-21-15,21 0 0,0 0 16</inkml:trace>
  <inkml:trace contextRef="#ctx0" brushRef="#br0" timeOffset="25343.62">6858 16616 0,'0'0'16,"21"21"-1,-21 0-15,21-21 16,0 0-16,1 0 0,-1 0 15,0 0-15,0 0 0,21 0 0,-20 0 16,20 0-16,0 0 0,1 0 0,-1-21 16,-21 0-16,21 0 0,-20 21 15,-1-21-15,0-1 0,0 1 0,-21 0 16,0 0-16,0 0 16,0 0-16,0-22 0,-21 22 15,0 0-15,0 21 0,-1 0 0,1 0 16,0 0-16,0 0 0,-21 21 15,20 0-15,1 0 0,0 1 0,0 20 16,21-21-16,-21 21 0,21-20 16,-21 20-16,21-21 0,0 21 0,0-20 15,0 20-15,0-21 0,0 0 16,21 0-16,0 1 0,0-1 0,21-21 16,-20 0-16,20 0 0,0 0 15,1 0-15,-1 0 0,0 0 0,1-21 16,-1-1-16,0 1 0,22 0 15,-22 0-15,0-21 0,1 20 16,-1-20-16,0 21 0,-20-21 0,20-1 16,-21 22-16,0-21 0,-21 21 15,0-1-15,0 1 0,0 0 0,-21 21 16,0 0-16,-21 0 16,20 21-16,1 0 15,21 1-15,-21-1 0,21 0 0,0 0 16,0 21-16,0-20 0,21-1 15,0 0-15,-21 21 0,22-21 0,-1 1 16,0-1-16,-21 0 0,0 0 16,21 0-16,-21 0 0,0 1 15,0-1 1,-21-21 0,0 0-1,0 0-15,21-21 0,-22 21 16,1-22-16,0 1 0,0 21 0,-21-21 15,20 0-15,-20 0 0,21 0 0,-21-22 16</inkml:trace>
  <inkml:trace contextRef="#ctx0" brushRef="#br0" timeOffset="25607.47">6392 16256 0,'0'0'0,"-21"0"0,0-21 0,21 0 15,21 0 1,21 21-16,1-22 0,20 22 16,-20-21-16,20 0 0,22 21 0,-22-21 15,22 21-15,-22-21 0,22 21 16,-21-21-16,-1 21 0,22 0 0,-43 0 16,22-22-16,-1 22 15,-21-21-15,1 21 0,-1 0 0,-21 0 0,0 0 16</inkml:trace>
  <inkml:trace contextRef="#ctx0" brushRef="#br0" timeOffset="27611.32">21738 1842 0,'0'0'0,"21"0"0,0 0 0,1 0 16,-1 0-16,0-22 0,0 1 16,0 0-16,0 21 0,1-21 0,-1 0 15,0 0-15,0-1 0,0 1 16,0 0-16,-21 0 0,0 0 0,0 0 15,0-1-15,0 1 0,0 0 16,-42 0-16,21 0 0,-21 0 0,-1 21 16,1 0-16,0 0 15,-22 0-15,22 0 0,-22 21 0,22 0 16,0 0-16,-1 0 0,1 22 16,0-22-16,20 0 0,1 21 0,0-21 15,21 22-15,0-22 0,0 0 16,0 0-16,21 0 0,0 1 0,1-22 15,20 0-15,0 21 0,1-21 16,-1 0-16,0 0 0,1 0 0,-1-21 16,0 21-16,1-22 0,-1 1 15,-21 0-15,21 0 0,-20 0 16,-1-22-16,0 22 0,-21 0 0,0 0 16,0 0-16,0 0 15,0 42 1,-21 0-1,0 0-15,-1 21 0,22 1 0,0-1 16,0 22-16,-21-22 0,21 0 16,0 22-16,-21-22 0,21 0 0,0 1 15,0-1-15,0 0 0,0 1 16,-21-1-16,21-21 0,0 22 0,0-22 16,0 0-16,0 0 15,-21-21-15,0 0 16,-1-21-1,22 0-15,0 0 16,0-1-16,0 1 0,0 0 16,0-21-16</inkml:trace>
  <inkml:trace contextRef="#ctx0" brushRef="#br0" timeOffset="27787.22">22225 1969 0,'21'0'16,"-42"0"-16,63-22 0,-42 1 47,21 21-16,1 0-15,-1 0-16</inkml:trace>
  <inkml:trace contextRef="#ctx0" brushRef="#br0" timeOffset="28031.08">23008 1291 0,'0'0'0,"-42"0"16,42 21-1,-21 1-15,-1-1 0,22 21 0,-21 0 16,21 22-16,-21-22 0,21 43 15,0-22-15,-21 1 0,21-1 0,-21 1 16,0-1-16,21 1 0,-22-1 16,22-20-16,0-1 0,0 0 0,0-20 15,0 20-15,0-21 0,0 0 16</inkml:trace>
  <inkml:trace contextRef="#ctx0" brushRef="#br0" timeOffset="28343.9">22775 1651 0,'0'0'0,"0"-63"0,0-1 15,0 1-15,0-1 0,21 1 0,1-1 16,20 1-16,-21 20 0,43 1 16,-22 0-16,21-1 0,-20 22 15,20 0-15,1 21 0,-22 0 0,22 21 16,-22 0-16,0 0 0,1 22 15,-22-1-15,-21 22 0,0-22 0,0 0 16,-21 22-16,-22-22 0,22 0 16,-42 22-16,20-22 0,-20 1 15,20-1-15,-20 0 0,21-21 0,-1 22 16,1-22-16,0 0 0,20 0 16,1-21-16,21 21 0,0 1 15,21-22 1,22 21-16,-22-21 0,21 0 0,-21 0 15,22 0-15,-1 0 0,-21 0 16</inkml:trace>
  <inkml:trace contextRef="#ctx0" brushRef="#br0" timeOffset="28699.7">23326 1947 0,'0'-21'31,"0"0"-31,0 0 0,21 0 15,0 0-15,0-1 16,0 22-16,22 0 0,-22 0 0,0 0 16,21 0-16,-21 22 0,22-1 15,-22 0-15,21 21 0,-21 1 0,1-22 16,-1 21-16,0 0 0,-21 1 0,0-22 16,0 21-16,0-21 0,0 1 15,0-1-15,-21 0 0,0 0 0,-1-21 16,1 0-1,0 0-15,21-21 16,0 0-16,0 0 0,0-1 16,0-20-16,0 21 0,0-21 15,21 20-15,0-20 0,1 0 0,-1 21 16,0-22-16,21 22 0,-21 0 16,22 0-16,-1 0 0,-21-1 0,22 22 15,-22 0-15,21-21 0,-21 21 16,0 0-16,1 0 0,-1 0 0</inkml:trace>
  <inkml:trace contextRef="#ctx0" brushRef="#br0" timeOffset="29059.49">24363 1778 0,'-21'21'0,"-1"0"16,1-21-16,0 22 0,0-1 15,0 0-15,0 21 0,21-21 0,-22 1 16,1 20-16,0-21 0,21 21 0,0-20 15,0-1-15,0 0 0,0 21 16,0-21-16,0 1 0,0-1 16,21-21-16,0 0 15,1 21-15,-1-21 0,0 0 0,21 0 0,-21 0 16,22-21-16,-22 21 0,21-21 16,-21-1-16,1 22 0,-1-42 15,0 21-15,0 0 0,-21-22 0,0 22 16,0-21-16,0 0 0,0-1 15,-21 1-15,0 21 0,0-22 0,-1 22 16,1 0-16,-21 21 0,21 0 16,0 0-16,-1 0 0,-20 21 0,21 0 15,21 1-15,-21-1 0,0 21 16,21-21-16,0 0 0,0 22 0,0-22 16,0 0-16,21 0 0,0 0 15,0-21-15,21 0 0,-20 22 0</inkml:trace>
  <inkml:trace contextRef="#ctx0" brushRef="#br0" timeOffset="30963.4">25019 1926 0,'0'0'15,"21"-21"-15,-21-21 0,0 21 0,0-1 16,0 1-16,0-21 0,-21 21 0,0 21 16,0-21-16,-1 21 0,1 0 15,0 0-15,0 0 0,0 21 0,0-21 16,-1 21-16,1 21 0,0-21 15,0 22-15,0-22 0,0 21 16,-1-21-16,1 22 0,21-22 0,-21 0 16,21 0-16,0 0 0,0 1 15,21-22-15,0 0 0,1 0 16,-1 0-16,21 0 0,-21 0 16,22 0-16,-22-22 0,21 22 0,0-21 15,-20 0-15,-1 0 0,0 0 16,0 0-16,0-1 0,0 1 0,1 0 15,-22 42 17,0 0-17,0 22-15,0-22 0,0 21 0,-22-21 16,1 22-16,0-1 0,0 22 16,21-22-16,-21 0 0,0 22 15,21-1-15,-22-20 0,22 20 0,0 1 16,0-1-16,0 1 0,0-1 0,0 1 15,0-22-15,0 21 0,-21 1 16,21-1-16,-21 1 0,21-1 0,-21-20 16,0 20-16,0-20 0,-1 20 15,1-21-15,0-20 0,0 20 0,0-21 16,-22-21-16,22 0 0,0 0 0,-21 0 16,21 0-16,-1-21 0,-20 0 15,21-22-15,0 1 0,0 0 16,21-22-16,0 22 0,0-22 0,0 1 15,0-1-15,21 1 0,0-22 16,21 22-16,-21-22 0,22 0 0,-1 1 16,22-1-16,-22 0 0,21 22 15,-20-22-15,20 22 0,-20-1 0,20 1 16,-21-1-16,1 1 0,-1 20 0,0 1 16,-20 0-16,-1 21 0,0-1 15,-21 1-15,21 0 0,-21 42 31,-21 0-31,0-21 0,0 22 0,-1-1 16,22 21-16,0-21 16,-21 0-16,21 1 0,0-1 0,0 0 15,0 21-15,0-21 16,21 1-16,1-1 0,-1 0 0,0-21 16,0 0-16,0 0 0,0 0 15,22 0-15,-22 0 0,21 0 0,1 0 16,-1-21-16,0 21 0,1-21 0,-1-1 15,-21 1-15,21 0 0,-20 0 16,20 0-16,-21 0 0,-21-22 0,0 22 16,0 0-16,0 0 0,0 0 15,0-1-15,-21 22 0,0 0 16,0 0-16,-1 0 16,-20 22-16,21-22 0,-21 21 0,20 0 15,1 21-15,-21-21 0,21 1 16,0-1-16,21 0 0,0 0 0,-22 0 15,22 0-15,0 1 0,0-1 16,22-21-16,-1 0 16,0 0-16,21 0 0,-21 0 15,1 0-15,-1-21 0,0 21 16,21-22-16,-21 1 0,1 0 0,-1 0 16,0 0-16,0 0 0,0-1 15,-21 1-15,21 21 0,-21-21 0,0 42 31,-21 0-15,0 1-16,0-1 0,0 0 0,21 0 16,0 0-16,0 0 0,-21 1 15,21-1-15,0 0 0,0 0 0,0 0 16,21-21-16,0 0 0,0 0 16,0 0-16,0 0 0,1 0 0,-1 0 15,21 0-15,-21 0 0,0-21 16,22 0-16,-22 0 0,21 0 0,-21-1 15,1 1-15,-1 0 0,0-21 16,-21 21-16,0-1 0,0 1 0,0 0 16,0 42 15,0 0-31,0 1 0,0-1 16,-21 0-16,21 0 0,-21 0 15,-1 0-15,22 1 0,0-1 0,0 0 16,-21-21-16,21 21 0,-21-21 15,21-21 17,21 0-17,0 0-15,-21-1 0,22 1 0,-1 0 16,-21 0-16,21 0 16,0 0-16,0-1 0,-21 1 0,21 21 15,1-21-15,-22 42 16,21-21-1,-21 21-15,0 1 0,0-1 16,0 0-16,0 21 0,0-21 0,0 1 16,0-1-16,0 0 0,0 0 15,21-21 1,0 0 0,0-21-16,-21 0 15,21 0-15,1-1 0,-1 1 16,-21 0-16,21 0 15,0 0-15,0-22 0,0 22 0,1 0 16,-1 0-16,-21 0 0,21 21 16,-21 21-1,0 0 1,0 0-16,0 22 0,0-22 16,0 0-16,0 0 0,-21 0 0,21 0 15,0 1-15,0-1 0,0 0 16,0 0-16,0 0 0,21-21 15,0 0-15,0 0 16,0 0-16,1 0 0,-1 0 0,0 0 16,0 0-16,21 0 0,-20-21 15,-1 0-15,0 21 0,21-21 16,-21 0-16,1-1 0,-1-20 0,0 21 16,-21 0-16,0-22 0,21 22 15,-21 0-15,0 0 0,0 0 0,0 0 16,-21 21-1,0 0-15,0 0 0,21 21 0,-22-21 16,1 21-16,21 0 0,0 21 16,-21-20-16,21-1 0,-21 0 0,21 21 15,0-21-15,0 1 0,0-1 0,0 0 16,0 0-16,-21 0 16,21 0-16,0 1 15,-21-22-15,-1 0 0,1 0 16,0 0-16,0 0 15,0 0-15,0 0 0</inkml:trace>
  <inkml:trace contextRef="#ctx0" brushRef="#br0" timeOffset="31712.07">20066 3450 0,'0'0'0,"0"-63"31,0 42-31,0 42 31,0 0-31,0 21 16,0-21-16,0 22 0,0-1 0,0 0 16,-21 1-16,21-1 0,-21 0 0,-1 1 15,22-1-15,-21 0 0,0 1 16,21-1-16,0 0 0,-21 1 0,21-22 16,0 21-16,0-21 0,0 1 15,0-1-15,0-42 31</inkml:trace>
  <inkml:trace contextRef="#ctx0" brushRef="#br0" timeOffset="32115.83">20447 3556 0,'0'21'31,"-21"0"-31,0 1 16,21 20-16,-22-21 0,1 21 15,21-20-15,0 20 0,0-21 0,-21 21 16,21-20-16,0 20 0,0-21 16,0 0-16,0 0 0,0 1 15,0-1-15,21-21 0,0 0 16,1 0-16,20 0 0,-21 0 15,21 0-15,-20-21 0,20-1 0,-21 1 16,21 0-16,-20-21 0,20 21 0,-21-1 16,0-20-16,-21 21 0,0-21 15,0-1-15,0 22 0,0 0 0,0-21 16,-21 20-16,-21 1 0,21 21 16,-1 0-16,1 0 0,-21 0 0,21 0 15,0 0-15,-1 0 0,1 21 16,0 1-16,21-1 15,0 0-15,0 0 0,0 21 0,0-20 16,0-1-16,0 0 0,21 0 16,0-21-16,1 21 0</inkml:trace>
  <inkml:trace contextRef="#ctx0" brushRef="#br0" timeOffset="32428.66">21061 3852 0,'21'0'47,"0"0"-31,-21-21-16,21 21 15,0 0-15,-21-21 0,0 0 16,0 0-1,-21 21 1,0 0-16,0 0 0,0 0 16,0 0-16,-1 0 15,22 21-15,-21-21 16,21 21-16</inkml:trace>
  <inkml:trace contextRef="#ctx0" brushRef="#br0" timeOffset="32970.87">21865 3493 0,'0'-22'0,"0"44"0,0-65 16,0 22-16,0 42 47,0 0-47,0 22 0,-21-22 0,21 42 15,-21-20-15,0 20 0,21-20 0,-22 20 16,1 1-16,0-1 0,0 22 16,0-43-16,0 22 0,-1-1 0,1-21 15,0 1-15,21-1 0,0-21 16,-21 0-16,21 1 0,0-1 16,0-42 15,0-1-31,21 1 0,-21-21 15,0 21-15,0-22 0,0 1 0,0 21 16</inkml:trace>
  <inkml:trace contextRef="#ctx0" brushRef="#br0" timeOffset="33423.61">21653 3725 0,'0'0'0,"0"-42"0,0 0 0,0 21 16,0-22-16,0 1 0,0 21 15,0-22-15,0 1 0,22 0 0,-1-1 16,0 1-16,21 21 0,1-21 15,-1-1-15,0 22 0,22 0 16,-22 0-16,0 0 0,22 21 0,-22 0 16,22 0-16,-22 0 0,0 42 15,1-21-15,-1 21 0,-21 1 0,0-1 16,-21 22-16,0-22 0,0 21 16,-21-20-16,0-1 0,-21 0 0,-1 1 15,1-1-15,0-21 0,-1 22 0,1-22 16,0 0-16,-1 0 0,1 0 15,0-21-15,-1 0 0,22 0 0,0 0 16,0 0-16,0 0 0,0 0 16,-1-21-16,22 0 15,0 0-15,0 42 32,22 0-32,-1 0 15,0 22-15,0-22 0,-21 21 16,21 0-16,0-20 0,1 20 0,-22 0 15,21 1-15,0-22 0,-21 0 16,21 21-16,0-21 0,0 1 16,1-22-16,-1 0 0,0 0 15,0 0-15,0 0 16,0-22-16,1 22 0,-1-21 16,0 0-16,0 0 15,0 0-15</inkml:trace>
  <inkml:trace contextRef="#ctx0" brushRef="#br0" timeOffset="33735.44">22352 4022 0,'0'0'0,"21"0"16,0 0-16,-21-21 16,21-1-16,1 22 0,-1-21 0,0 0 15,0 21-15,0-21 0,0 0 16,-21 0-16,0-1 0,0 1 15,0 0-15,-21 21 0,0 0 16,0-21-16,-21 21 0,20 0 16,-20 0-16,0 0 0,21 21 0,-22 0 15,22 0-15,-21 1 0,21-1 0,-1 21 16,22-21-16,0 22 0,0-22 16,0 21-16,0-21 0,0 22 0,0-22 15,22 0-15,-1 0 0,21 0 16,-21-21-16,22 21 0,-1-21 0,0 0 15,1 0-15,20 0 0,-21 0 16,22 0-16,-1 0 0,-20-21 16,20 21-16</inkml:trace>
  <inkml:trace contextRef="#ctx0" brushRef="#br0" timeOffset="34871.78">23177 3937 0,'0'0'0,"0"-21"15,0 0-15,0 0 0,0-1 0,0 1 16,-21 0-16,0 21 0,0 0 0,0 0 15,0 0-15,-22 0 0,22 0 16,-21 0-16,21 0 0,-22 21 0,22 0 16,-21 1-16,21 20 0,-22-21 15,22 21-15,0-20 0,-21 20 16,42 0-16,-22-21 0,22 22 0,0-22 0,0 0 16,0 0-16,0 0 15,22-21-15,-1 0 0,0 0 0,0 0 16,21 0-16,1 0 0,-22 0 15,21-21-15,1 21 0,-22-21 0,21 0 16,-21 0-16,22-22 0,-22 22 0,0 0 16,0-21-16,0 21 0,-21-1 15,0 1-15,0 0 0,21 0 16,-21 42 0,0 0-1,0 0-15,0 1 0,0-1 16,-21 21-16,21 0 0,-21 22 15,21-22-15,-21 1 0,0 20 0,0 1 16,-1-1-16,1 1 0,-21-1 0,21 22 16,-22-22-16,22 22 0,-21 0 15,0-1-15,20 1 0,-20-22 0,0 22 16,21 0-16,-22-22 0,22 1 0,0 20 16,0-20-16,0-22 0,21 22 15,0-22-15,0-21 0,0 0 0,0 1 16,0-1-16,21-21 15,0-21-15,21-1 0,-21-20 16,22 21-16,-1-21 0,0-1 16,1-20-16,20 20 0,-20-20 0,-1-1 15,0 1-15,1-22 0,-1 1 16,0-1-16,1-21 0,-22 21 0,21-20 16,-21-1-16,0 0 0,1 21 0,-1-21 15,0 1-15,-21 20 0,21 21 16,-21-20-16,21 20 0,-21 22 0,0 0 15,0 20-15,0 1 0,0 0 16,0 0-16,0 42 16,-21-21-16,21 21 0,-21 0 15,0 22-15,21-22 0,0 21 16,0-21-16,0 22 0,-21-22 16,21 21-16,0-21 0,0 1 15,0-1-15,0 0 0,0 0 0,0 0 16,21-21-16,0 0 15,0 0-15,0 0 0,22 0 16,-22 0-16,0-21 0,21 0 0,-21 21 16,22-42-16,-1 20 0,-21 1 15,22 0-15,-22-21 0,21 21 0,-21-1 16,0-20-16,1 21 0,-1 0 16,-21 0-16,0-1 0,-21 44 46,-1-1-46,1 21 0,21-21 16,0 0-16,-21 1 0,21 20 16,0-21-16,0 0 0,0 0 0,0 1 15,0-1-15,0 0 0,21-21 16,0 21-16,1-21 0,-1 0 16,0 0-16,21 0 0,-21-21 0,22 21 15,-22-21-15,0 0 0,0-1 16,0-20-16,22 21 0,-43-21 0,21 20 15,0-20-15,-21 21 0,0 0 0,0 0 16,0-1-16,0 1 16,0 42-1,-21 1-15,0-1 16,21 0-16,0 0 0,-21 21 0,-1-20 16,22-1-16,0 0 0,-21 21 0,21-21 15,-21 1-15,21-1 16,0 0-16,0-42 31,0 0-15,21-1-16,-21-20 0</inkml:trace>
  <inkml:trace contextRef="#ctx0" brushRef="#br0" timeOffset="35035.68">24088 3683 0,'0'0'0,"0"-63"31,21 63 16,0 21-31,0 0-16,0 0 16,0 0-16</inkml:trace>
  <inkml:trace contextRef="#ctx0" brushRef="#br0" timeOffset="35391.49">24342 3895 0,'-22'0'0,"22"-21"0,-21-1 16,42 22 15,1 0-31,-1 22 16,0-1-16,-21 0 0,21 0 0,0 0 15,-21 0-15,21 22 0,-21-22 16,0 0-16,0 0 0,0 0 0,0 1 16,0-1-16,0 0 0,-21-21 15,21 21-15,-21-21 16,0 0-16,21-21 16,0 0-16,0 0 0,0-1 15,0 1-15,0 0 0,0-21 0,0 21 16,0-1-16,21 1 0,0-21 15,0 21-15,-21 0 0,22 21 0,-1-22 16,21 1-16,-21 0 0,0 21 0,22 0 16,-22-21-16,0 21 0,21 0 15,-20 0-15,-1 0 0,0 0 0,0 0 16</inkml:trace>
  <inkml:trace contextRef="#ctx0" brushRef="#br0" timeOffset="35731.3">24807 3916 0,'0'0'0,"21"0"32,1 0-32,-1 0 15,0 0-15,0 0 0,0 0 16,0-21-16,22 21 0,-22-21 0,0 21 16,0-22-16,0 22 15,-21-21-15,0 0 0,22 21 0,-22-21 16,0 0-16,-22 21 0,1 0 15,0 0-15,0 0 16,0 0-16,0 0 0,-22 21 0,22-21 16,0 21-16,0 0 0,-22 0 15,22 22-15,21-22 0,0 0 0,-21 0 16,21 22-16,0-22 0,0 0 0,0 0 16,21 0-16,0-21 0,1 21 15,20-21-15,-21 0 0,0 0 0,22 0 16,-1 0-16,-21 0 0,21 0 0,1 0 15,-1 0-15,-21-21 16,22 0-16,-22 0 0,21 0 0,-21-22 16</inkml:trace>
  <inkml:trace contextRef="#ctx0" brushRef="#br0" timeOffset="36347.05">25379 3831 0,'-21'85'16,"42"-170"-16,-21 64 0,-21 21 31,21 21-15,0 0-16,0 1 0,-22-1 15,22 0-15,0 0 0,-21 21 0,21-20 16,0-1-16,0 0 0,0 0 0,0 0 16,0 0-16,0 1 0,-21-22 15,21 21-15,0-42 32,0-1-17,0 1-15,0 0 0,0-21 16,0 21-16,21-1 0,-21 1 15,21-21-15,1 21 0,-22 0 0,21-1 16,0 1-16,-21 0 0,21 0 16,0 21-16,0 0 0,1 0 15,-1 0-15,0 0 0,0 0 16,0 21-16,-21 0 0,0 0 16,21 1-16,-21 20 0,0-21 15,0 0-15,0 0 0,0 1 16,0-1-16,0 0 0,-21 0 15,21 0-15,-21-21 0,21-21 47,0 0-47,0 0 16,0 0-16,0-1 0,0 1 16,21 0-16,0 0 0,1 0 0,-1 0 15,0-1-15,21 1 0,-21-21 0,22 42 16,-22-21-16,21 0 0,1 21 15,-22 0-15,0 0 0,0 0 0,0 0 16,0 21-16,-21 0 0,22 0 16,-22 0-16,0 0 0,0 1 15,0-1-15,0 0 0,0 0 0,-22 0 16,1 0-16,21 1 0,-21-22 16,21 21-16,0 0 0,-21-21 0,21 21 15,21-21 32,0-21-47</inkml:trace>
  <inkml:trace contextRef="#ctx0" brushRef="#br0" timeOffset="36687.99">26204 3916 0,'0'-21'47,"21"21"-47,1-21 16,-1 21-16,0 0 15,-21-22-15,0 1 16,21 21-16,-21-21 0,-21 21 31,0 0-31,0 0 16,-1 0-16,1 0 0,0 21 0,-21 0 15,21 1-15,-1-22 0,1 21 16,0 0-16,0 0 0,21 21 0,0-20 16,0-1-16,0 0 0,0 0 15,0 0-15,21-21 16,0 0-16,0 0 0,1 0 16,-1 0-16,0 0 0,0 0 15,0-21-15,0 21 0,22-21 16</inkml:trace>
  <inkml:trace contextRef="#ctx0" brushRef="#br0" timeOffset="37112.24">26458 3810 0,'0'21'47,"0"0"-47,-21 1 16,21-1-16,-21 0 0,21 0 15,0 0-15,0 0 0,0 1 16,-21-1-16,21 0 0,-21 0 16,21-42 31,0 0-47,0 0 15,21-22-15,0 22 0,0 0 16,-21 0-16,21 0 0,0-22 0,1 22 15,-1 0-15,0 0 0,0 0 16,-21-1-16,21 22 0,0 0 16,-21 22-1,0-1-15,0 0 0,0 0 16,0 0-16,0 0 0,0 1 0,0-1 16,0 0-16,0 0 0,0 0 15,0 0-15,0 1 16,0-1-16,0-42 31,0-1-15</inkml:trace>
  <inkml:trace contextRef="#ctx0" brushRef="#br0" timeOffset="37433.06">26839 3112 0,'0'0'0,"0"21"31,-21 0-31,21 0 16,-21 0-16,0 22 0,21-1 0,-21-21 15,-1 21-15,1 1 0,21-1 16,-21 0-16,21 1 0,-21-22 0,21 21 15,0 1-15,0-22 0,0 21 16,0-21-16,0 0 0,0 1 0,0-1 16,0 0-16,0 0 0,0 0 0,0 0 15,0 1 1,21-22-16,0 0 0,0 0 16,1 0-16,-1 0 15,0 0-15</inkml:trace>
  <inkml:trace contextRef="#ctx0" brushRef="#br0" timeOffset="37670.92">26564 3514 0,'0'0'15,"0"-21"-15,0-1 16,21 22-16,0 0 15,1 0-15,20-21 0,-21 21 0,21-21 16,-20 21-16,20 0 0,-21 0 16,21 0-16,-20 0 0,20 0 0,-21 0 15,0 0-15,0 0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3T10:21:51.3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8699 2519 0,'-21'0'62</inkml:trace>
  <inkml:trace contextRef="#ctx0" brushRef="#br0" timeOffset="1107.05">3492 1270 0,'22'0'15,"-22"21"-15,21-21 47,0 0-15</inkml:trace>
  <inkml:trace contextRef="#ctx0" brushRef="#br0" timeOffset="18535.57">3683 1185 0,'0'22'16,"21"-22"0,0 0-1,0 0 1,1 0-16,-1-22 15,-21 1-15,21 21 0,-21-21 16,21 21-16,0-21 0,-21 0 16,21 21-16,-21-21 0,22-1 15,-22 1-15,0 0 0,0 0 16,0 0 0,0 0-16,-22 21 15,1 0-15,0 0 16,0 0-16,0 21 0,-22 0 0,22 0 15,-21 0-15,0 0 0,-1 1 16,1-1-16,21 21 0,-22-21 16,1 0-16,0 1 0,21 20 0,-1-21 15,1 0-15,0 0 0,0 1 16,21-1-16,0 0 0,0 0 0,0 0 16,0 0-16,0 1 15,0-1-15,21-21 0,0 21 0,0-21 16,1 21-16,-1-21 0,0 21 15,21-21-15,-21 21 0,1-21 0,20 22 16,-21-1-16,0-21 16,22 21-16,-22 0 0,0-21 0,0 21 15,21 0-15,-20 1 0,-1-1 16,-21 0-16,0 0 0,21 0 0,-21 0 16,0 1-16,0 20 0,0-21 15,-21 21-15,0-20 0,-1-1 0,-20 21 16,21-21-16,-21 0 0,-1 22 15,1-22-15,0-21 0,-1 21 0,-20 0 16,20-21-16,1 0 0,0 0 0,-1 0 16,22 0-16,-21 0 0,0 0 15,20-21-15,1 0 0,-21 21 0,21-21 16,0 0-16,-1-1 16,22 1-16,0 0 0,-21 0 0,21 0 15,0 0-15,0-1 0,0 1 16,0 0-16,21 21 15,-21-21-15,22 21 0,-1 0 16,0 0-16,0 0 0,-21-21 0,21 21 16,0 0-16,1 0 0</inkml:trace>
  <inkml:trace contextRef="#ctx0" brushRef="#br0" timeOffset="18971.37">3916 1863 0,'0'0'0,"21"0"0,0 0 16,0 0-16,0 0 16,1-21-16,-1 21 0,0-22 15,-21 1-15,21 0 0,0 0 16,0 0-16,1 0 0,-1-1 0,0 1 15,0 0-15,-21 0 0,21 21 16,-21-21-16,0 0 0,0-1 16,-21 1-1,0 21-15,0 0 0,0 0 16,-1 21-16,-20 1 0,21-22 16,0 42-16,-22-21 0,22 0 0,0 22 15,-21-1-15,21 0 0,-1-21 16,22 22-16,-21-1 0,21 0 0,0-20 15,0-1-15,0 21 0,0-21 16,0 0-16,0 1 0,21-1 16,1-21-16,-1 0 0,0 21 15,0-21-15,0 0 0,0 0 0,1 0 16,-1 0-16,0 0 0,21-21 16,-21 0-16,22-1 0,-22 1 15,0 21-15,21-42 0,-20 21 0</inkml:trace>
  <inkml:trace contextRef="#ctx0" brushRef="#br0" timeOffset="19323.2">4614 826 0,'0'-43'15,"0"86"-15,-21-86 0,21 64 16,0 1-16,0-1 16,0 21-16,0 0 0,0 22 0,0-1 15,0 1-15,-21-1 0,21 1 16,0-1-16,0 1 0,-21-1 0,0 1 16,-1 21-16,22-22 0,-21-21 15,21 22-15,0-1 0,0-20 0,0-1 16,0 0-16,0 1 0,0-22 15,0 0-15,0 0 0,0 0 0,0 1 16,21-22 0,1 0-16,-1 0 0,0 0 15,-21-22-15,21 1 16,-21 0-16,0 0 0,0 0 16,21-22-16</inkml:trace>
  <inkml:trace contextRef="#ctx0" brushRef="#br0" timeOffset="19719.55">4699 1820 0,'0'0'15,"0"22"-15,0-1 0,0 0 16,21-21 0,0 0-16,0 0 0,1 0 15,-1 0-15,0 0 0,0 0 0,0-21 16,0 0-16,22 21 0,-22-22 0,21 1 15,-21 0-15,1 0 0,-1 0 16,0 0-16,0-1 0,-21 1 0,0 0 16,0 0-16,0 0 0,0 0 15,-21 21-15,0 0 16,0 0-16,-1 0 0,1 0 16,0 0-16,0 21 0,-21 0 0,20 0 15,1 21-15,0-20 0,0-1 16,0 21-16,21-21 0,0 22 15,-21-1-15,21-21 0,0 0 16,0 22-16,0-22 0,0 0 0,0 0 16,21-21-16,-21 21 0,21 0 0,0-21 15,21 0-15,-20 0 0,-1 0 16,21 0-16,-21 0 0,22 0 0,-1 0 16,-21 0-16,21-21 0,-20 0 15,20 0-15,-21 0 0</inkml:trace>
  <inkml:trace contextRef="#ctx0" brushRef="#br0" timeOffset="20235.57">5503 1609 0,'0'0'0,"0"21"16,-21-21-16,21 21 15,0 0-15,0 0 0,0 1 16,0-1-16,0 0 0,0 0 0,0 21 15,0-20-15,0-1 0,0 21 0,0-21 16,0 0-16,0 1 0,0-1 16,-21 0-16,21 0 0,0 0 0,0 0 15,0 1 1,-21-22 15,21-22-31,0 1 0,-21 21 16,21-21-16,0 0 0,0 0 0,0-22 15,0 22-15,0 0 0,0-21 16,0 21-16,21-22 0,0 22 0,21-21 16,-21 21-16,22-1 0,-22-20 15,21 21-15,1 0 0,-1 0 0,0 21 16,1 0-16,-22-22 0,21 22 16,0 0-16,-20 0 0,-1 22 0,0-1 15,0 0-15,0 0 0,0 0 16,-21 22-16,0-22 0,0 21 15,0 0-15,0-20 0,0 20 0,0-21 16,0 21-16,0-20 0,0-1 16,0 0-16,0 0 0,0 0 0,0 0 15,0 1-15,0-44 63,0 1-63</inkml:trace>
  <inkml:trace contextRef="#ctx0" brushRef="#br0" timeOffset="20511.41">6308 1651 0,'0'0'0,"0"21"31,0 0-31,0 1 0,0-1 16,0 21-16,0-21 0,0 0 16,0 22-16,0-22 0,0 21 15,-22-21-15,22 1 0,0-1 0,0 0 0,0 0 16,0 0-16,0 0 0,0 1 16,22-22 15,-22-22-31,21 22 15,-21-21-15,21 0 0,-21-21 0,0 21 16</inkml:trace>
  <inkml:trace contextRef="#ctx0" brushRef="#br0" timeOffset="20839.14">6308 1334 0,'0'0'0,"-43"0"16,22 0-1,21 21-15,0 0 0,0 0 16,0 0-16,0 0 16,0 1-16,21-22 15,0 0-15,1 0 16,-1 0-16,0 0 0,0 0 16,0-22-16,0 1 0,-21 0 15,0 0-15,0 0 0,0 0 16,0-1-16,0 1 15,-21 21-15,0 0 0,0 0 16,0 0-16,0 0 0,-1 0 16,1 0-16,0 21 0,21 1 15,-21-22-15,21 21 0,0 0 16,0 0-16,0 0 16,0 0-16,0 1 0</inkml:trace>
  <inkml:trace contextRef="#ctx0" brushRef="#br0" timeOffset="22266.91">6773 1693 0,'0'0'0,"0"-21"0,0-63 31,0 62-31,21 22 15,-21 22 17,0 20-17,0-21-15,0 0 0,0 0 16,0 22-16,-21-22 0,21 21 16,0-21-16,0 22 0,0-22 0,0 0 15,0 21-15,0-20 0,0-1 16,0 0-16,0 0 0,0 0 0,0 0 15,21-21-15,1 0 16,20 0-16,-21 0 0,0 0 16,22-21-16,-22 0 0,0 0 15,21 0-15,-21 0 0,1-22 16,-1 22-16,0-21 0,0-1 0,-21 1 16,0 0-16,21 21 0,-21-22 0,21 22 15,-21-21-15,0 21 0,0-1 16,0 1-16,0 42 47,0 1-47,-21-1 0,21 0 15,-21 0-15,21 0 0,0 0 16,0 22-16,-21-22 0,21 21 0,0-21 16,0 1-16,0 20 0,0-21 15,0 0-15,0 0 0,0 1 0,21-1 16,-21 0-16,21-21 0,0 0 15,1 0-15,-1 0 0,21 0 0,-21 0 16,0 0-16,22 0 0,-22-21 16,0 21-16,21-21 0,-20-1 0,-1 1 15,0 0-15,0-21 0,0 21 0,-21-1 16,0-20-16,21 21 0,-21 0 16,0-22-16,22 22 0,-22 0 15,0 0-15,0 0 0,-22 21 31,1 0-15,21 21-16,-21 0 0,21 0 16,0 0-16,0 1 0,0-1 0,0 0 15,0 0-15,0 0 0,0 0 16,0 1-16,0-1 0,0 0 16,0 0-16,0 0 15,-21-21 16,21-21-15,0 0-16,0 0 0,0 0 16,0-1-16,0 1 0,0 0 15,0-21-15,21 21 0,0-1 16,0 1-16,-21 0 0,22 0 16,-1 0-16,0 0 0,0-1 0,0 1 15,0 21-15,1 0 0,-1-21 0,0 21 16,0 0-16,0 0 0,0 0 15,1 21-15,-1-21 0,0 21 0,-21 1 16,21-1-16,-21 0 0,21 21 16,-21-21-16,21 1 0,-21 20 0,0-21 15,0 0-15,0 22 0,0-22 16,0 0-16,0 0 0,0 0 0,0 0 16,0 1-16,0-44 46,0 1-30,0 0-16,0 0 0,0 0 16,0 0-16,0-1 0,0-20 0,0 21 15,22-21-15,-1 20 0,0-20 16,0 21-16,0 0 0,0-22 0,22 22 16,-22 0-16,21 0 0,-21 0 15,22 21-15,-22-21 0,21 21 16,-21 0-16,22 0 0,-22 0 0,21 0 15,-21 21-15,1 0 0,-1 0 16,0 0-16,-21 0 0,0 22 0,0-1 16,0 0-16,0-20 0,0 20 15,0 0-15,0-21 0,0 1 0,0 20 16,-21-21-16,0 0 0,21 0 16,-22 1-16,22-1 15</inkml:trace>
  <inkml:trace contextRef="#ctx0" brushRef="#br0" timeOffset="24379.91">9525 1905 0,'-21'0'15,"0"0"1,-1 0-16,1 0 0,0 0 16,0 0-1,21-21-15,21 21 32,21 0-32,-20 0 0,41 0 15,-21 0-15,22-21 0,21 21 0,-1 0 16,1 0-16,0 0 0,-1 0 15,1 0-15,0 0 0,-1 0 0,1 0 16,0 0-16,-22 0 16,22 0-16,-22 0 0,1 0 0,-22 0 15,0 0-15,1 0 0,-22 0 0,21 0 16,-21 0-16,1 0 0,-1 0 16,-21-21 15,0-1-31,0 1 15,-21 0-15</inkml:trace>
  <inkml:trace contextRef="#ctx0" brushRef="#br0" timeOffset="24735.7">10689 1503 0,'21'0'47,"0"0"-47,1 0 0,20 0 0,-21 0 15,21 0-15,-20 0 0,20 0 16,-21 0-16,21 0 0,-20 21 0,20-21 16,-21 0-16,0 0 0,0 21 15,1-21-15,-1 21 0,0-21 16,-21 22-16,0-1 0,0 0 15,0 0-15,0 0 0,-21 22 16,0-22-16,-1 0 0,1 21 0,-21-21 16,21 22-16,-22-22 0,22 21 15,-21-21-15,21 22 0,-22-22 0,22 0 16,0 0-16,0 22 0,-21-22 0,42 0 16,-22 0-16,22 0 0,-21-21 15,21 21-15,0 1 0,0-1 16</inkml:trace>
  <inkml:trace contextRef="#ctx0" brushRef="#br0" timeOffset="25311.37">12785 1080 0,'0'0'0,"0"-22"0,0-20 0,0 21 16,-22 0-16,22-22 0,0 22 15,0 0-15,0 0 0,0 0 0,0 63 32,0-21-32,0 22 15,0-1-15,0 21 0,0 1 16,0-22-16,0 22 0,-21-1 0,0 1 16,21-1-16,-21-20 0,21 20 15,0-21-15,-21 22 0,21-22 0,-21 1 16,21-22-16,0 21 0,0-21 15,0 0-15,0 1 0,0-44 32,0 1-17,21 0-15,-21 0 0,21 0 0,-21-22 16,21 1-16,-21 21 0</inkml:trace>
  <inkml:trace contextRef="#ctx0" brushRef="#br0" timeOffset="25547.24">12721 953 0,'0'0'0,"-21"-22"0,21 1 16,0 0-16,0 0 15,0 0 1,21 21-16,0-21 0,22 21 16,-22-22-16,21 22 0,0 0 15,1 0-15,-1-21 0,0 21 16,22 0-16,-22 0 0,1 0 0,-22 0 15,21 0-15,-21 21 0,0-21 16,-21 22-16,0-1 0,0 0 0,0 0 16,-21 0-16,-21 0 15,21 1-15,-22-1 0</inkml:trace>
  <inkml:trace contextRef="#ctx0" brushRef="#br0" timeOffset="25739.12">12721 1355 0,'0'0'0,"0"21"16,21-21 15,0 0-31,1 0 0,-1 0 16,21 0-16,0-21 0,-20 21 0,20 0 16,0-21-16,1-1 0,-1 22 15,0 0-15,-21 0 0,1 0 0,-1-21 16,0 21-16,0 0 0</inkml:trace>
  <inkml:trace contextRef="#ctx0" brushRef="#br0" timeOffset="26166.89">13483 1291 0,'0'0'0,"21"0"16,0 0-16,-21-21 0,22 21 15,-1 0-15,0 0 16,0 0-16,0 21 0,0 0 16,-21 1-16,22-1 0,-1 0 15,0 0-15,0 21 0,0-20 0,-21 20 16,0-21-16,0 21 0,21-20 0,-21 20 15,0-21-15,0 21 0,0-20 16,0-1-16,-21 0 0,21 0 0,-21-21 16,21 21-16,0-42 31,0 0-31,0 0 0,0 0 0,0-1 16,0-20-16,0 21 0,0-21 15,0 20-15,21-20 0,0 21 16,-21-21-16,22-1 0,-1 22 15,0 0-15,-21-21 0,21 20 0,0 1 16,0 21-16,1-21 0,-1 0 0,0 21 16,21-21-16,-21 21 0,1-21 15,-1 21-15</inkml:trace>
  <inkml:trace contextRef="#ctx0" brushRef="#br0" timeOffset="26915.28">16806 995 0,'0'-21'0,"0"42"0,0-63 0,0 20 0,0 1 16,0 0-16,-21 0 15,21 0-15,-21 21 0,0 0 0,0 0 16,-1 0-16,1 21 16,0 0-16,0 0 0,0 0 0,0 22 15,-22-1-15,22 0 0,0 1 16,0 20-16,0-20 0,-1-1 15,22 0-15,0 1 0,0-1 16,0-21-16,0 21 0,0-20 0,0 20 16,22-21-16,-1 0 0,0 0 15,0-21-15,21 22 0,-20-22 0,-1 0 16,21 0-16,-21 0 0,0 0 0,22-22 16,-22 22-16,21-21 0,-21 0 15,1 0-15,-1 0 0,21-22 0,-21 22 16,0-21-16,-21 0 0,0-1 15,0-20-15,0 20 0,0-20 0,0 21 16,-21-1-16,0 1 0,0 0 16,0 20-16,0-20 0,-1 42 15,-20-21-15,21 21 0,0 0 16,0 0-16,-1 0 0,22 21 0,-21 0 16,21 0-16,-21 1 0,21 20 15,0-21-15,0 21 0,0-20 0,0-1 16,0 21-16,0-21 0,0 22 15,0-22-15,21 0 0,0 0 0,-21 0 16,22 0-16,-1-21 0,0 22 0,0-22 16,-21 21-16,21-21 15,0 0-15</inkml:trace>
  <inkml:trace contextRef="#ctx0" brushRef="#br0" timeOffset="27259.09">16976 1291 0,'0'0'0,"21"-106"31,-21 85-31,21 21 0,0-21 16,0 0-16,0 21 0,1 0 16,-1 0-16,0 0 0,21 0 15,-21 21-15,1 0 0,-1-21 0,0 21 16,0 22-16,0-22 0,0 0 0,1 0 16,-1 22-16,-21-22 15,21 0-15,-21 21 0,0-21 0,0 1 0,0-1 16,0 0-16,-21 0 15,0 0-15,-1-21 0,1 21 0,0-21 16,0 0-16,0 0 0,21-21 16,-21 21-1,21-21-15,0 0 0,0 0 0,0 0 16,0-1-16,0 1 0,0 0 16,21 0-16,-21-21 0,21 20 0,0 1 15,0 0-15,-21-21 0,21 21 16,1-1-16,-1 1 0,0 0 0,0 21 15,-21-21-15,21 0 0,0 0 16</inkml:trace>
  <inkml:trace contextRef="#ctx0" brushRef="#br0" timeOffset="27839.59">17399 677 0,'-42'-21'0,"84"42"0,-106-63 0,22 42 0,0-21 15,-1 21-15,1-21 0,0 21 16,-1 0-16,1 0 0,0 0 0,-22-21 16,22 21-16,0 0 0,-1 0 15,-20 0-15,20 21 0,-20 0 16,-1 0-16,22 0 0,-21 0 16,20 22-16,-20-1 0,20 22 0,1-22 15,0 21-15,-1 1 0,22-1 0,-21 1 16,21-1-16,0 1 0,21-1 15,0 1-15,-22-1 0,22 1 0,0-1 16,0-20-16,0 20 0,22-20 16,-1-1-16,0 0 0,21 1 0,-21-1 15,22 0-15,-1-21 0,0 1 0,22-1 16,-22 0-16,22 0 0,-22 0 16,22-21-16,-22 0 0,21 0 0,1 0 15,-22 0-15,22 0 16,-1 0-16,-20-21 0,20 0 0,1 0 15,-1 0-15,-21-1 0,22 1 0,-1-21 16,-20 21-16,20-22 0,-20 1 16,-1 0-16,0-1 0,1-20 0,-22 21 15,21-22-15,-21 22 0,0-22 16,-21 1-16,0-1 0,22 1 0,-22-22 16,0 22-16,0-22 0,0 21 15,-22 1-15,1-1 0,0 22 0,-21 0 16,21-1-16,-22 1 0,1 0 0,0 21 15,-22-1-15,1 22 0,-1 0 16,1 0-16,20 0 0,-20 0 0,-1 0 16,22 0-16,0 22 15,-1-1-15,1 0 0,21 0 0,-22 0 16,22 0-16,0 1 0,21-1 16,0 0-16,0 0 0,0 0 15,0 0-15</inkml:trace>
  <inkml:trace contextRef="#ctx0" brushRef="#br0" timeOffset="28971.73">19008 931 0,'0'22'16,"-22"-22"-16,22 21 15,0 0-15,0 0 0,0 0 16,0 0-16,22-21 15,-1 0-15,0 0 0,0 0 16,0 0-16,22 0 0,-1 0 0,0 0 16,1-21-16,-1 21 0,21-21 15,-20 0-15,20 0 0,-20 0 0,20-1 16,-21 1-16,1 0 0,-22-21 16,0 21-16,0-1 0,-21 1 0,0 0 15,0 0-15,-42 0 0,21 0 16,-22 21-16,1 0 0,-21 0 0,20 0 15,-20 0-15,-1 0 16,1 0-16,-1 21 0,22 0 0,0 21 16,-22-21-16,43 22 0,-21-1 15,20 0-15,1 1 0,0-1 0,21 0 16,0 1-16,0-1 0,0-21 16,0 22-16,21-22 0,0 21 0,1-21 15,-1 0-15,21 1 0,-21-1 0,22-21 16,-1 21-16,0-21 0,1 0 15,-1 0-15,0 0 0,1 0 0,-1 0 16,-21 0-16,21 0 0,-20 0 16,-22-21-1,-22 21-15,1 0 0,-21 0 16,21 0-16,-43 0 0,22 0 16,0 0-16,-1 21 0,-20 0 0,20-21 15,22 21-15,-21 0 0,0 1 16,20-1-16,1 0 0,0 21 0,21-21 15,0 22-15,0-22 0,0 0 16,0 21-16,0-20 0,0-1 0,21 0 16,0 0-16,1 0 0,-1 0 0,21-21 15,0 0-15,1 0 0,-1 0 16,0 0-16,22 0 0,-1 0 16,1 0-16,-22-21 0,22 21 15,-22-21-15,0 0 0,22 0 0</inkml:trace>
  <inkml:trace contextRef="#ctx0" brushRef="#br0" timeOffset="29198.6">19918 1397 0,'0'-21'0,"0"42"0,21-42 16,0 42 0,0 0-1,-21 0-15,21 1 0,1-1 0,-22 0 16,21 0-16,0 0 15,0 0-15,0 1 0,0-1 0,1 0 16,20 0-16,-21 0 0,0-21 16,0 21-16,1-21 0,-1 0 0,0 22 15,0-22-15,0 0 16,-21-22 0</inkml:trace>
  <inkml:trace contextRef="#ctx0" brushRef="#br0" timeOffset="29463.45">20426 1291 0,'0'-21'0,"0"42"0,-21-42 31,-1 21-31,1 21 0,0 0 16,0 1-16,0-1 0,0 0 15,-1 0-15,1 21 0,-21-20 0,21 20 16,0-21-16,-22 21 0,22 1 0,0-22 15,-21 21-15,20-21 0,1 1 16,21 20-16,-21-21 0,21 0 0,0 0 16,0 1-16,0-1 15,21-21 1,0 0-16,1 0 0,-1 0 16,0 0-16,21-21 0,-21-1 15,22 1-15</inkml:trace>
  <inkml:trace contextRef="#ctx0" brushRef="#br0" timeOffset="29839.24">20828 1355 0,'0'0'0,"0"-21"31,-21 21-15,21 21-16,-21 0 0,21 0 15,0 0-15,0 0 16,0 1-16,0 20 0,0 0 0,0-21 16,0 22-16,0-1 0,0 0 15,0 22-15,0-22 0,0 1 0,0 20 16,0-21-16,0 1 0,0 20 0,0-20 16,0-1-16,0 21 0,0-20 15,-22-1-15,22 22 0,0-22 0,0 0 16,0 1-16,0-1 0,0 0 15,0-21-15,0 22 0,0-22 16,0 21-16,0-21 0,22 1 0,-22-1 16,21-21 15,-21-21-15,0-1-16,0 1 0,0 0 15,0 0-15</inkml:trace>
  <inkml:trace contextRef="#ctx0" brushRef="#br0" timeOffset="30163.05">20764 1672 0,'0'0'0,"0"-42"0,0 0 16,0-1-16,0 22 0,0-21 0,0 21 15,0-22-15,0 22 0,0 0 16,22 0-16,-1 0 0,0-1 0,0 1 15,0 21-15,0-21 0,1 21 0,-1 0 16,0 0-16,21 0 0,-21 0 16,1 0-16,-1 21 0,0-21 0,0 21 15,0 1-15,0-1 0,-21 0 16,22 0-16,-22 0 0,0 22 0,0-22 16,0 0-16,0 0 0,-22 21 15,1-20-15,0-1 0,0 0 0,-21 0 16,20 0-16,-20 0 15,0 1-15,21-22 0,-22 21 0,22-21 16,-21 0-16,21 0 0,-1 0 0,1 0 16,0 0-16,0 0 0</inkml:trace>
  <inkml:trace contextRef="#ctx0" brushRef="#br0" timeOffset="43628.77">3492 4784 0,'0'-21'0,"0"-1"16,0 1-16,0 0 15,0 0-15,0 0 0,0 0 16,-21 21 0,0 0-1,0 0-15,0 0 16,21 21-16,-21 21 0,-1-21 0,22 43 16,-21-22-16,21 22 0,-21-1 15,21 1-15,-21-1 0,21 1 0,-21-1 16,21 1-16,0-22 0,-21 21 15,-1 1-15,1-22 0,21 22 0,0-22 16,-21 0-16,0 1 16,21-22-16,0 21 0,0-21 0,0 1 15,0-44 17,0 1-32,0-21 15,0 21-15,0-22 0,0 22 0,0-21 16,0 0-16,0-22 0,0 22 15,21-22-15,0 22 0,0-43 0,1 22 16,-1-1-16,0 1 0,-21-22 16,21 22-16,0 20 0,0-20 0,1 20 15,-1 1-15,0 21 0,0 0 16,0 0-16,0 21 0,1 0 16,-1 0-16,0 21 15,0 0-15,-21 0 0,21 21 0,-21 1 16,21-1-16,-21 22 0,0-22 15,22 21-15,-22 1 0,0-1 0,21 1 16,-21-1-16,0-20 0,0 20 16,0 1-16,0-22 0,0 0 0,0 22 15,0-22-15,0 1 0,0-22 16,21 21-16,-21-21 0,0 0 0,21 1 16,-21-1-16,0 0 0,0-42 31,-21 0-16,0-1-15</inkml:trace>
  <inkml:trace contextRef="#ctx0" brushRef="#br0" timeOffset="43854.65">3175 5630 0,'0'0'0,"-21"0"0,0 0 15,-1 0-15,44-21 31,-1 21-31,0 0 16,0-21-16,0 0 16,22 21-16,-22 0 0,0 0 0,21-21 15,-21 21-15,22 0 0,-22 0 16,0 0-16,0 0 0,0 0 0,1 0 16,-1 0-16,0 0 15,0 0 1,0 0-16</inkml:trace>
  <inkml:trace contextRef="#ctx0" brushRef="#br0" timeOffset="44927.36">4381 5419 0,'22'-21'16,"-44"42"-16,65-64 0,-43 22 15,0 0 1,0 0-16,0 0 0,-21 0 16,-1-1-16,1 22 15,0-21-15,-21 0 0,21 21 0,-1 0 16,1 0-16,-21 0 0,21 0 16,0 0-16,-1 0 0,1 21 0,0 0 15,-21 1-15,21 20 0,-1-21 16,1 21-16,0-20 0,21 20 15,-21 0-15,21 1 0,-21-1 0,21 0 16,0-21-16,0 22 0,0-1 16,0-21-16,0 0 0,0 1 0,0-1 15,21 0-15,0-21 0,0 0 16,0 0-16,1 0 0,-1 0 0,21 0 16,-21-21-16,22 0 0,-22-1 15,21-20-15,0 21 0,1-21 0,-1-1 16,-21 22-16,22-21 0,-1-1 15,-21-20-15,0 21 0,0-1 16,1-20-16,-1 20 0,-21-20 0,0-1 16,0 1-16,0 21 0,0-22 0,0 1 15,-21 20-15,-1-20 0,1 20 16,21 22-16,-21-21 0,0 21 16,21 0-16,-21 21 0,0 0 15,-1 0-15,22 21 16,0 21-16,0-21 0,0 43 0,0-22 15,0 22-15,0-1 0,0 1 16,0-1-16,0 1 0,0-1 0,0-21 16,0 22-16,0-22 0,22 22 15,-22-22-15,21 0 0,0 1 16,-21-22-16,21 21 0,0-21 16,0 22-16,1-22 0,-1-21 0,0 21 15,0 0-15,0-21 0,0 0 16,1 0-16,-1 0 0,0-21 0,21 0 15,-21 21-15,1-42 0,-1 20 0,21 1 16,-21 0-16,0-21 0,-21 21 16,22-22-16,-1 22 0,-21-21 0,21 21 15,-21-1-15,0 1 0,0 0 16,21 0-16,0 21 31,-21 21-31,0 0 16,0 0-16,0 22 0,0-22 15,0 0-15,0 21 0,0-20 16,0-1-16,0 21 0,0-21 0,0 0 16,0 1-16,21-1 0,-21 0 15,0 0-15,22-21 0,-1 0 16,0 0-16,0 0 0,0 0 16,-21-21-16,21 21 0,1-21 15,-1-22-15,0 22 0,0 0 16,21-21-16,-20 21 0,-1-22 0,0 22 15,0 0-15,-21-21 0,21 20 0,0 22 16,-21-21-16,22 0 0,-1 21 31,-21 21-15,0 0-16,0 1 0,0-1 16,0 21-16,21-21 0,-21 0 15,0 1-15,0-1 0,0 0 16,0 0-16,0 0 0,21 0 0,0 1 15,0-1-15,1-21 0,20 21 16,-21-21-16,0 0 0,0 0 16,22 0-16,-22 0 0,21 0 15,-21-21-15,22 0 0,-22 21 16</inkml:trace>
  <inkml:trace contextRef="#ctx0" brushRef="#br0" timeOffset="46363.84">6138 5355 0,'0'0'0,"0"-21"0,0 0 15,0 0-15,0 0 0,0-22 16,0 22-16,-21 0 0,0 21 0,0-21 16,0 21-16,-1 0 0,1 0 0,0 0 15,0 0-15,0 0 0,0 21 16,-1 0-16,-20 0 0,21 0 0,0 1 16,0 20-16,21-21 0,-22 0 15,1 22-15,21-1 0,0-21 0,0 21 16,0 1-16,0-22 0,0 21 0,0-21 15,0 22-15,0-22 16,21 0-16,1 0 0,-1-21 0,0 21 16,0-21-16,0 0 0,0 0 15,22 0-15,-22-21 0,21 21 0,-21-21 16,1-21-16,20 21 0,-21-1 0,0-20 16,0 0-16,1 21 0,-1-22 15,-21 1-15,0 0 0,0 20 0,0-20 16,0 21-16,0 0 0,0 0 15,0-1-15,0 44 32,0-1-32,-21 0 0,21 0 15,0 0-15,0 0 0,0 22 16,0-22-16,0 0 0,0 21 0,0-20 16,0-1-16,0 0 0,21 0 15,-21 0-15,21-21 0,0 21 0,21-21 16,-20 0-16,-1 0 0,21 0 15,-21 0-15,22 0 0,-1-21 0,-21 0 16,21 0-16,-20 0 0,20 0 0,-21-1 16,0 1-16,0 0 0,1-21 15,-22 21-15,0-1 0,0 1 16,0 0-16,0 0 0,0 0 0,0 42 47,-22 0-47,22 0 0,-21 0 15,21 1-15,0 20 0,0-21 0,0 0 16,0 0-16,0 1 0,0-1 16,0 0-16,0 0 0,0 0 15,21-42 17,1 21-32,-22-21 15,21 0-15,-21 0 0,0-22 16,21 22-16,0 0 0,-21 0 0,21-22 15,0 22-15,-21 0 0,22 21 16,-22-21-16,21 21 16,0 0-16,0 0 0,0 21 15,-21 0-15,0 0 16,21 1-16,-21-1 0,22 0 16,-22 0-16,0 0 0,21 0 0,0 1 15,-21-1-15,21 0 0,0 0 16,0 0-16,1-21 15,-1 0-15,0 0 0,0 0 16,0 0-16,-21-21 0,21 21 16,1-21-16,-1 0 0,-21 0 0,21-22 15,0 22-15,0 0 0,0-21 16,1 20-16,-22 1 0,21-21 16,0 21-16,0 0 0,0 21 0,0-22 15,1 22-15,-22 22 31,0-1-31,0 0 16,0 0-16,21 0 16,0-21-1,0 0 1,0 0 0,0 0-16,-21-21 15,0 0-15,0 0 0,0 0 16,0-1-16,0 1 15,0 0-15,0 0 0,-21 21 16,21-21-16,-21 21 16,0 0-16,0 21 15,21 0-15,-21 0 0,-1-21 0,1 21 16,21 22-16,-21-22 0,0 0 16,21 21-16,-21-20 0,21-1 0,-21 21 15,21-21-15,0 22 0,0-22 16,0 0-16,0 0 0,0 0 15,0 0-15,21 1 0,0-22 0,0 21 16,0-21-16,0 0 0,22 0 0,-22 0 16,21 0-16,-21 0 0,22-21 15,-1-1-15,-21 22 0,22-42 0,-1 21 16,-21 0-16,21 0 0,1-22 0,-22 22 16,0-21-16,0 21 0,0-22 15,-21 22-15,0-21 0,0 21 0,0-1 16,0 1-16,-21 21 15,0 0-15,0 0 0,0 21 16,0 1-16,-1-1 0,22 0 16,-21 21-16,21-21 0,-21 22 15,21-22-15,0 21 0,0-21 0,0 1 16,0-1-16,0 0 0,0 0 0,21 0 16,0 0-16,1-21 0,-1 0 15,21 0-15,-21 0 0,22 0 0,-22 0 16,21-21-16,-21 0 0,0 0 0</inkml:trace>
  <inkml:trace contextRef="#ctx0" brushRef="#br0" timeOffset="47135.2">8826 4953 0,'0'0'0,"0"21"15,0 0 1,22-21 0,-1 0-16,0 0 0,0 0 15,0-21-15,22 0 0,-22 0 0,21 0 16,0 0-16,1-22 0,-1 22 15,-21-21-15,22-1 0,-1 22 0,-21-21 16,21 0-16,-42 20 0,0-20 0,0 21 16,0-21-16,0 20 15,-21 1-15,0 21 0,-21 0 0,-22 0 16,22 0-16,-22 0 0,1 0 16,-1 0-16,1 21 0,-1 1 0,22-1 15,0 21-15,-1-21 0,22 0 0,0 22 16,21-22-16,0 21 0,0 1 15,21-22-15,0 21 0,1 0 0,-1 1 16,21-22-16,0 21 0,1 1 16,-1-22-16,0 21 0,1-21 15,-1 0-15,0 22 0,1-22 0,-22 0 16,0 21-16,0-20 0,0-1 0,-21 21 16,0-21-16,0 0 0,0 1 15,-42-1-15,21 0 0,-21 0 0,-1 0 16,1 0-16,-22 1 0,1-22 15,-1 0-15,22 0 0,-21 0 0,20 0 16,-20 0-16,20 0 0,22-22 16,-21 1-16,21 0 0,0-21 0,-1 21 15,1-22-15,21 1 0,-21 0 0,21 20 16,0-20-16,0 0 0,0-1 16,0 22-16,21-21 0,0 21 0,1 0 15,-1-1-15,0 22 0,21 0 16,-21 0-16,1 0 0,20 0 0,-21 0 15,21 0-15,-20 22 0,20-22 16,-21 21-16</inkml:trace>
  <inkml:trace contextRef="#ctx0" brushRef="#br0" timeOffset="47503.86">9250 5355 0,'0'0'0,"21"0"0,0 0 15,0 0-15,0 0 0,1 0 16,-1-21-16,0 0 0,0 0 16,0 0-16,0-1 15,1 1-15,-1 0 0,0 0 0,-21 0 16,0 0-16,21-22 0,-21 22 0,0 0 16,0 0-16,0 0 0,-21-1 15,0 22-15,0 0 0,-1 0 16,-20 0-16,21 22 0,0-1 15,0 0-15,-1 0 0,1 0 0,0 22 16,0-22-16,21 21 0,0-21 0,-21 22 16,21-22-16,0 21 0,0-21 15,0 0-15,0 1 0,0-1 16,21 0-16,0 0 0,0-21 0,0 0 16,1 0-16,-1 0 0,21 0 15,0 0-15,-20 0 0,20 0 0,0-21 16,22 0-16,-22 0 0,0-22 0,1 22 15,-1-21-15,0-1 0</inkml:trace>
  <inkml:trace contextRef="#ctx0" brushRef="#br0" timeOffset="47766.93">10118 4382 0,'0'0'0,"0"-22"0,0 1 15,0 0-15,0 0 0,-22 21 16,1 0-16,0 0 0,21 21 0,-21 0 15,21 22-15,-21-22 0,21 21 16,-21 0-16,21 1 0,0 20 0,0-20 16,0 20-16,0 1 0,0-1 0,0 1 15,-22-1-15,22 1 0,0-1 16,0-21-16,0 1 0,-21 20 0,21-42 16,0 22-16,0-1 0,0-21 15,0 0-15,0 1 0,21-22 16,1 0-16,-1 0 0,0 0 15,0 0-15,0-22 0,0 1 16,1 0-16,-1 0 0</inkml:trace>
  <inkml:trace contextRef="#ctx0" brushRef="#br0" timeOffset="48106.74">10287 5165 0,'0'42'31,"0"-21"-31,21-21 15,0 0 1,0 0-16,1 0 0,-1-21 0,0 21 16,0-21-16,0 0 0,0 0 15,1-1-15,-1 1 0,0 0 0,0 0 16,0 0-16,0 0 0,-21-1 16,0 1-1,-21 21-15,0 21 16,0 1-16,0-22 0,0 21 15,-22 21-15,22-21 0,0 0 0,0 1 16,0 20-16,-1-21 0,1 21 0,0-20 16,21-1-16,0 0 0,0 0 15,0 0-15,0 0 0,0 1 0,21-22 16,0 21-16,1-21 0,-1 0 16,21 0-16,-21 0 0,22 0 15,-22-21-15,21 21 0,0-22 0,1 1 16,-1 0-16</inkml:trace>
  <inkml:trace contextRef="#ctx0" brushRef="#br0" timeOffset="48423.56">11007 5059 0,'0'0'0,"-22"0"32,1 0-32,21 21 0,-21-21 15,21 21-15,0 0 0,0 1 16,0-1-16,-21 0 0,21 0 0,0 0 15,0 0-15,0 1 0,0-1 0,0 0 16,-21 0-16,21 0 16,0 0-16,0 1 0,0-1 15,0-42 17,0-1-32,0 1 15,0 0-15,0 0 0,0-21 16,21 20-16,0 1 0,-21-21 15,21 0-15,0 20 0,1-20 0,20 0 16,-21 21-16,21-1 0,-20 1 16,20 0-16,-21 0 0,21 21 15,-20 0-15,-1 0 0,21 0 0</inkml:trace>
  <inkml:trace contextRef="#ctx0" brushRef="#br0" timeOffset="48551.49">11388 5038 0,'0'21'0,"0"-42"0,0 84 0,21-42 0,-21 22 15,0-1-15,0-21 0,0 22 0,0-22 16,0 0-16,-21 0 0,21 0 15,-22 0-15,22 1 0,22-44 32,-1 22-17,-21-21-15,21 0 0,0 0 0</inkml:trace>
  <inkml:trace contextRef="#ctx0" brushRef="#br0" timeOffset="48779.36">11747 4953 0,'0'0'0,"0"21"32,0 0-32,0 1 0,0-1 15,0 0-15,0 21 0,0-21 16,-21 1-16,21 20 0,-21-21 0,21 21 16,0-20-16,0-1 0,0 0 0,0 0 15,0 0-15,0 0 0,0 1 16,21-44 15,-21 1-31,21 0 0,-21 0 16,22 0-16</inkml:trace>
  <inkml:trace contextRef="#ctx0" brushRef="#br0" timeOffset="49103.17">11832 4636 0,'0'0'0,"-21"0"0,0 0 15,0 0-15,-1 0 16,22 21-16,-21 0 0,21 0 16,0 0-16,0 0 0,0 1 15,0-1-15,0 0 0,21-21 16,1 0-16,-1 0 0,0 0 16,0 0-1,0-21-15,0 0 0,1-1 0,-22 1 16,21 0-16,-21 0 0,0 0 15,0 0-15,0-1 0,0 1 16,-21 21-16,-1 0 0,1 0 16,0 0-16,0 0 0,0 0 15,0 21-15,-1 1 0,1-1 16,21 0-16,0 0 0,0 21 0,0-20 16,0-1-16,0 0 0,0 0 15,0 0-15,0 0 0,0 1 0,21-22 16</inkml:trace>
  <inkml:trace contextRef="#ctx0" brushRef="#br0" timeOffset="50166.56">12150 4953 0,'0'0'0,"0"-21"0,0 42 46,-22 0-46,22 0 16,0 1-16,0 20 0,0-21 0,0 21 16,0-20-16,0-1 0,0 21 15,0-21-15,0 22 0,0-22 0,0 0 16,0 0-16,0 0 0,0 0 16,22 1-16,20-22 0,-21 0 15,0 0-15,22 0 0,-22 0 0,21-22 16,0 1-16,-20 0 0,20 0 15,-21 0-15,21 0 0,-20-22 0,-1 1 16,0 0-16,0 20 0,0-20 0,-21 0 16,0 21-16,21-22 15,-21 22-15,0 0 0,0 42 32,0 0-32,-21 0 15,21 1-15,-21-1 0,21 21 0,0-21 16,0 0-16,0 22 0,0-22 0,0 0 15,0 21-15,0-20 0,0-1 16,0 0-16,21 0 0,0-21 16,22 0-16,-22 0 0,0 0 15,0 0-15,22 0 0,-22 0 16,21-21-16,-21 0 0,0 0 0,1-1 16,-1 1-16,0 0 0,-21-21 0,0 21 15,0-1-15,0-20 16,0 21-16,0 0 0,0-22 0,0 22 15,0 0-15,0 42 32,0 0-32,0 1 0,0-1 15,0 0-15,0 0 0,0 0 16,0 22-16,0-22 0,0 0 0,0 0 16,0 0-16,0 0 0,0 1 0,0-1 15,0 0-15,0 0 16,21-42 15,-21 0-15,0 0-16,0-1 0,21-20 15,-21 0-15,0 21 0,0-22 0,21 1 16,1 0-16,-1-1 0,0 1 16,0 0-16,21 20 0,-20 1 0,20-21 15,-21 42-15,21-21 0,-20 21 0,20 0 16,-21 0-16,0 0 0,22 21 15,-22-21-15,0 21 0,0 0 0,0 22 16,-21-22-16,0 0 0,21 21 16,-21-21-16,0 22 0,0-22 0,0 0 15,0 0-15,0 0 0,0 1 16,0-1-16,0 0 0,-21-21 31,21-21-15,0 0-16,0-1 15,0 1-15,21-21 0,1 21 16,-1-22-16,-21 22 0,42-21 0,-21 0 16,0-1-16,22 22 0,-1-21 15,-21 21-15,22-1 0,-1 22 16,0-21-16,1 21 0,-1 0 0,-21 0 0,0 21 16,0 1-16,1 20 0,-22-21 15,0 21-15,0-20 0,0 20 0,0 0 16,0 1-16,0-1 0,-22-21 15,1 21-15,0-20 0,0 20 16,0-21-16,21 0 0,-21 0 0,-1 1 16</inkml:trace>
  <inkml:trace contextRef="#ctx0" brushRef="#br0" timeOffset="50977.1">15706 4974 0,'0'0'0,"-22"-21"0,1 21 16,0 0-16,0 0 0,0 0 16,63 0 15,-21 0-31,22 0 15,20 0-15,1 0 0,20 0 16,1 0-16,21 0 0,0 0 0,-1 0 16,1 0-16,0-21 0,21 21 15,-21 0-15,0-21 0,0 21 0,-1 0 16,1 0-16,-21-21 0,0 21 16,-1-22-16,-20 22 0,-22 0 0,0 0 15,-20 0-15,-1 0 0,-21-21 0,-21 0 31,-22 21-31,22 0 0,0-21 0,-21 21 16,20 0-16,-20-21 0,21 0 16,0 21-16,-22 0 0,22-22 15,21 1 1,21 21 0,1 0-16,-1 0 0,0 0 0,21 0 15,-21 0-15,22 0 0,-22 0 16,0 21-16,0 1 0,0-1 0,-21 21 15,0-21-15,0 22 0,-21-1 16,0 0-16,-21-21 0,-1 22 16,1-1-16,0-21 0,-1 22 0,1-22 15,0 0-15,21 0 0,-1 0 0,1 0 16,42-21 0,1 0-16,20-21 15,0 0-15,1-21 0,20 21 0,1-22 16</inkml:trace>
  <inkml:trace contextRef="#ctx0" brushRef="#br0" timeOffset="51559.77">18584 4318 0,'21'0'32,"1"0"-32,-1 0 0,0-21 0,21 21 15,-21-21-15,22 0 0,-1-1 0,0 1 16,1 0-16,-1 0 0,0 0 0,1 0 16,-22-1-16,0-20 0,0 21 15,-21 0-15,0 0 0,-21-1 16,0 22-16,-21 0 0,-1 0 15,1 0-15,-22 22 0,22-1 0,-21 0 16,20 0-16,-20 21 16,20 1-16,1-1 0,0-21 0,21 22 15,21-1-15,0 0 0,0-21 16,0 22-16,21-22 0,0 0 0,21 0 16,1 0-16,-1 1 0,0-1 0,1-21 15,-1 21-15,0-21 0,1 0 16,-1 0-16,-21 0 0,21 0 0,-20 0 15,-1 0-15,-42 0 32,-22 0-32,1 0 0,0 0 15,-1 21-15,1-21 0,-22 21 0,22 0 16,0 1-16,-22-1 0,43 21 16,-21-21-16,21 22 0,-1-22 15,22 0-15,0 21 0,0-21 0,0 1 16,22-1-16,-1 0 0,0 0 15,21 0-15,1-21 0,20 0 0,-21 0 16,1 0-16,20 0 0,1 0 0,-22 0 16,22-21-16,-1 0 0,1 0 15,-1 0-15,-21-1 0,1 1 0,-1 0 16,0-21-16</inkml:trace>
  <inkml:trace contextRef="#ctx0" brushRef="#br0" timeOffset="51771.65">19473 4509 0,'0'0'16,"0"-22"-16,0 1 0,0 0 15,21 21 1,1 21-16,-22 0 16,21 1-16,0 20 0,-21-21 0,21 0 15,0 22-15,-21-22 0,21 0 0,1 0 16,-1 21-16,-21-20 0,21-1 16,0 0-16,0 0 0,-21 0 0,0 0 15,21-21-15,1 22 16,-1-22-16,-21-22 15,21 1-15,0 0 16,-21 0-16,0 0 16</inkml:trace>
  <inkml:trace contextRef="#ctx0" brushRef="#br0" timeOffset="51975.53">19897 4466 0,'0'-21'16,"0"42"-16,0-63 0,0 21 15,-22 21-15,1 0 16,0 21-16,21 0 0,-42 0 0,21 0 15,-1 1-15,1-1 0,0 21 0,0-21 16,-21 22-16,20-22 0,-20 21 16,21-21-16,0 22 0,0-22 0,-1 0 15,1 21-15,21-21 16,-21 1-16,21-1 0,0 0 16,21-21-16,0 0 15,1 0-15,20-21 0,-21 0 16</inkml:trace>
  <inkml:trace contextRef="#ctx0" brushRef="#br0" timeOffset="52971.7">20235 3874 0,'21'-22'0,"-42"44"0,42-86 0,1 43 15,-1 0-15,-21 0 0,21-1 16,0 22-16,0 0 15,-21 22-15,0-1 16,0 0-16,0 0 0,0 21 0,0 1 16,-21-1-16,0 22 0,0-1 15,0 1-15,-1-1 0,1 1 0,21-1 16,-21 1-16,0-1 0,21-21 0,-21 22 16,21-22-16,0 1 0,0-1 15,0 0-15,0 1 0,0-22 0,21 21 16,0-21-16,0 0 0,22 1 15,-22-1-15,21-21 0,0 0 0,1 0 16,-1 0-16,0-21 0,1-1 16,-1-20-16,22 21 0,-22-21 15,0 20-15,1-20 0,-22 21 0,0-21 16,0-1-16,0 22 0,-21-21 0,0 21 16,0-1-16,0 1 0,0 0 15,-21 21-15,0 0 0,-21 0 16,20 0-16,1 0 0,0 0 15,-21 0-15,42 21 0,-21 0 0,21 1 16,0-1-16,0 0 0,0 0 16,0 0-16,21 0 0,0 1 15,0-1-15,0 0 0,0 0 16,-21 0-16,0 0 0,22 1 16,-1-1-16,-21 0 15,0 0-15,0 0 0,0 0 0,21-21 16,-21 22-16,21-1 0,0-21 15,0 21-15,1-21 0,-1 0 0,0 0 16,0 0-16,21 0 0,-20 0 0,20 0 16,-21 0-16,21 0 0,1 0 15,-1-21-15,0 0 0,1-1 0,-22 1 16,21 0-16,-21 0 0,22 0 0,-22-22 16,0 22-16,-21-21 0,0 21 15,21-22-15,-21 1 0,0 21 0,0-21 16,0 20-16,0 1 15,0 0-15,-21 0 0,0 0 0,0 21 16,0 0-16,-1 0 0,-20 21 16,21 0-16,0 0 0,0 0 15,-1 1-15,1 20 0,0-21 0,0 0 16,21 22-16,0-22 0,0 0 0,0 0 16,0 21-16,0-20 0,0-1 15,0 0-15,21 0 0,0-21 16,0 0-16,1 0 15,-1 0-15,0-21 0,0 0 16,0 0-16,0-22 16,1 22-16,-22 0 0,0-21 15,21 20-15,-21 1 0,0-21 0,21 21 16,-21 0-16,0 42 31,-21 0-31,21 0 0,-21 0 16,21 0-16,0 1 0,0 20 15,0-21-15,0 0 0,0 22 0,0-22 16,0 0-16,0 0 0,0 0 0,21 0 16,0 1-16,0-22 0,0 0 15,22 0-15,-22 0 0,0 0 0,21 0 16,-21 0-16,1-22 0,20 22 16,-21-21-16,0 0 0,0-21 15,1 21-15,-1-1 0,-21-20 0</inkml:trace>
  <inkml:trace contextRef="#ctx0" brushRef="#br0" timeOffset="53276.35">20193 4106 0,'0'0'0,"-21"0"0,21 22 0,21-22 16,0 0 0,43 0-16,-22 0 0,21 0 0,22 0 15,-21 0-15,20 0 0,1 0 16,0 0-16,-1 0 0,-20-22 0,20 22 16,-20 0-16,-22 0 0,22 0 15,-22 0-15,-21 0 0,22 0 0,-22 0 16,-21 22-1,-21-22 1,-1 0-16,1 21 0,-21 0 0,21 0 16</inkml:trace>
  <inkml:trace contextRef="#ctx0" brushRef="#br0" timeOffset="53827.03">16383 6519 0,'0'0'16,"0"-21"-16,21-21 0,-21 21 0,0 0 16,0-1-16,0 1 0,0 0 0,0 42 31,0 0-15,0 1-16,0 20 0,0 0 0,0 1 15,0-1-15,0 0 0,0 1 16,0-1-16,0 0 0,-21 1 0,21-1 15,0-21-15,0 21 0,0-20 16,0-1-16,0 0 0,0 0 16,0 0-16,0 0 0,21-21 31,0 0-31,0-21 16,1 0-16,-1 21 0</inkml:trace>
  <inkml:trace contextRef="#ctx0" brushRef="#br0" timeOffset="54111.87">16700 6752 0,'0'0'0,"0"21"47,22-21-16,-1 0-15,-21-21-1,0 0-15,0 0 16,0 0-16,-21 21 47,21 21-47,0 0 16,21-21 15,0 0-31</inkml:trace>
  <inkml:trace contextRef="#ctx0" brushRef="#br0" timeOffset="54723.49">17568 6477 0,'0'-21'157</inkml:trace>
  <inkml:trace contextRef="#ctx0" brushRef="#br0" timeOffset="60263.41">17230 6265 0,'0'0'0,"0"-21"0,21 0 16,0 0 0,-21 0-1,0 0-15,0 42 47,0 21-31,0-21-16,0 22 0,0-1 15,0 0-15,0 22 0,0-22 0,0 22 16,0-22-16,0 21 0,0-20 16,0-1-16,0 0 0,-21-20 0,21 20 15,0-21-15,0 0 0,0 0 0,0 1 16,0-1-16,0 0 0,0-42 47,0 0-47,21-1 15,-21 1-15,0 0 0,0 0 0,21 0 16,0-22-16</inkml:trace>
  <inkml:trace contextRef="#ctx0" brushRef="#br0" timeOffset="60551.24">17484 6138 0,'0'0'0,"0"22"15,0-1 1,0 0-16,0 0 0,21 0 0,-21 22 16,0-1-16,0 0 0,0 1 15,0 20-15,0-21 0,0 1 16,0-1-16,0 0 0,0 1 0,0-1 0,0-21 16,0 22-16,0-22 15,0 0-15,0 0 0,0 0 0,0 0 16,0 1-16,0-44 47,-21 1-47,-1 21 15,1-21-15,-21 21 0</inkml:trace>
  <inkml:trace contextRef="#ctx0" brushRef="#br0" timeOffset="61255.84">17187 6773 0,'-21'0'0,"42"0"0,-63 0 16,63 0 15,0 0-31,0 0 0,1 0 16,20 0-16,0 0 0,-21 0 0,22-21 15,-1 0-15,0 21 0,22-21 16,-22 21-16,1-21 0,-1 0 0,0-1 16,1 22-16,-1-21 0,-21 0 0,21 21 15,-42-21-15,22 21 0,-1-21 16,-42 42 31,21 0-47,0 0 15,-22 0 1,22 1-16,0-1 0,0 0 16,0 0-1,0 0-15,0 0 16,0 1-16,22-1 15,-22 0-15,0 0 16,21-21-16,0 21 0,0 0 16,0-21-16,0 0 0,1 0 15,-1 0 1,0 0-16,0 0 0,0-21 0,22 21 16,-22-21-16,0 0 0,0 0 0,0 0 15,0-1-15,1 1 0,-22 0 16,0 0-16,21 0 0,-21-22 0,0 22 15,0 0-15,0 0 0,0 0 0,0 0 16,-21 21 0,21 21-1,0 0-15,0 0 0,-22 0 0,22 0 16,-21 22-16,21-1 0,0-21 16,0 22-16,0-1 0,0 0 0,-21 1 15,21-1-15,0 0 0,0 1 16,0-1-16,0 21 0,0-20 15,21-1-15,-21 22 0,0-22 0,0 0 16,21 1-16,-21-1 0,0-21 0,0 21 16,0-20-16,0-1 0,0 0 15,0 0-15,0 0 0,-21-21 0,0 0 16,0 0-16,0 0 0,0 0 0,-1 0 16,1-21-16,0 0 0,0 21 15,0-42-15,21 20 0,-21 1 0,21-21 16,-22 21-16,22-22 0,0-20 0,0 21 15,0-1-15,0 1 0</inkml:trace>
  <inkml:trace contextRef="#ctx0" brushRef="#br0" timeOffset="61744.32">18500 6308 0,'0'0'0,"-22"-43"31,22 65-31,0-1 16,0 0-16,0 0 0,0 21 0,0-20 16,0 20-16,0 0 0,0 1 0,0-1 15,0 0-15,0 1 0,0-1 16,0 0-16,0 1 0,0-22 16,0 0-16,0 21 0,0-21 0,0 1 15,0-1-15,0-42 31,0-1-15,0 1-16,0 0 16,0 0-16,0 0 0,0 0 0,0-1 15,0 1-15,22 0 0,20 0 16,-21 0-16,0 0 0,0-1 0,22 22 16,-22 0-16,21-21 0,-21 21 0,1 0 15,20 0-15,-21 21 0,0-21 16,0 22-16,1-1 0,-1 0 15,-21 0-15,0 21 0,0-20 0,0-1 16,0 0-16,0 0 0,0 0 16,-21 0-16,-1 1 0,-20-1 0,21 0 15,0 0-15,-22-21 0,22 21 0,0-21 16,0 0 0,21-21-1,21 21-15,0-21 16,0 0-16,1 0 0,-1 21 15</inkml:trace>
  <inkml:trace contextRef="#ctx0" brushRef="#br0" timeOffset="62111.11">19008 6689 0,'0'-21'0,"42"-43"31,-21 64-31,0-21 16,0 21-16,1 0 0,-1 0 15,0 0-15,0 21 0,0-21 16,0 21-16,1 0 0,-1 22 0,0-22 16,0 0-16,0 21 0,-21-20 15,21 20-15,-21-21 0,22 21 16,-22-20-16,0-1 0,0 0 0,0 0 16,0 0-16,0 0 0,0-42 46,0 0-46,0 0 0,0-21 16,0 20-16,0 1 0,0-21 16,21 21-16,0-22 0,-21 22 0,21 0 15,0-21-15,0 21 0,1-1 16,-1 1-16,-21 0 0,21 21 0,0 0 16,0 0-16,0 0 0,1 0 0,-1 0 15,0 0-15,0 0 0,0 0 16,0 0-16</inkml:trace>
  <inkml:trace contextRef="#ctx0" brushRef="#br0" timeOffset="62326.73">19918 6604 0,'0'0'0,"0"21"15,0 0 1,0 1 0,0-1-16,0 0 0,0 0 15,0 21-15,0-20 0,0-1 16,0 0-16,0 21 0,0-21 0,-21 1 15,21-1-15,0 0 0,0 0 16,0 0 0,0-42 15,0 0-31,0 0 16,0 0-16</inkml:trace>
  <inkml:trace contextRef="#ctx0" brushRef="#br0" timeOffset="62471.65">19918 6498 0,'0'0'0,"0"-21"0,0 0 0,0 0 16,-21 21-1,21 21 17,0 0-32,21-21 0,-21 21 15,21 0-15,0-21 0</inkml:trace>
  <inkml:trace contextRef="#ctx0" brushRef="#br0" timeOffset="63028.33">20743 6689 0,'0'-21'0,"-63"-43"31,42 43-31,-1 21 15,-20 0-15,21 0 0,0 0 16,0 0-16,-1 0 0,1 0 16,-21 21-16,21 0 0,0 0 0,-22 1 15,22 20-15,0-21 0,0 21 0,0-20 16,-22 20-16,43-21 0,0 21 16,-21-20-16,21-1 0,0 0 0,0 0 15,0 0-15,21 0 0,-21 1 0,21-22 16,1 21-16,20-21 0,-21 0 15,21 0-15,-20 0 0,20 0 0,0 0 16,-21 0-16,22-21 0,-1-1 0,-21 22 16,22-21-16,-22 0 15,21-21-15,-21 21 0,22-22 0,-22 1 16,0 0-16,0-1 0,-21 1 0,0-22 16,21 1-16,-21-1 0,0 22 15,21-21-15,-21-1 0,0 22 0,0-1 16,0 1-16,0 0 0,0 21 0,0-1 15,0 1-15,0 42 16,-21 22 0,0-22-16,0 21 0,21 22 15,-21-1-15,21-20 0,-21 20 0,21 1 16,0-1-16,0 1 0,0-22 16,0 21-16,0-20 0,0-1 15,21 0-15,0-20 0,0-1 0,0 21 16,0-21-16,22 0 0,-22-21 0,0 22 15,21-22-15,-20 0 0,-1 0 16,21 0-16,-21 0 0,0 0 0,22 0 16,-22 0-16</inkml:trace>
  <inkml:trace contextRef="#ctx0" brushRef="#br0" timeOffset="63858.86">16108 8086 0,'0'0'0,"-64"0"31,43-21-31,0-1 0,21 1 16,0 0-16,0 0 15,0 0-15,21 21 16,0-21-16,0 21 0,1 0 16,20 0-16,-21 0 0,21 0 0,-20 21 15,20 0-15,0 0 0,1 21 0,-22 1 16,21-1-16,-21 0 0,0 1 16,-21-1-16,0 0 0,0 1 0,-42-1 15,21 0-15,-21 1 0,-22-1 16,1 0-16,-1-20 0,1 20 15,-1-21-15,22 0 0,-1 0 0,1 1 16,0-1-16,21-21 0,-22 0 16,22 0-16,0-21 0,21-1 15,-21 1-15,21 0 0,0 0 0,0 0 16,0 0-16,0-1 0,0-20 16,0 21-16,0 0 0,0 0 15,21-1-15,0 22 0,0 0 0,0 0 16,1 0-16,-1 22 0,21-1 15,-21 0-15,0 0 0,1 21 0,20-20 16,-21-1-16,0 0 0,0 21 16,-21-21-16,22 1 0,-22 20 15,21-21-15,-21 0 0,0 0 0,21-21 16,-21 22-16,21-1 0,0-21 16,0 0-16,1 0 15,-1 0-15,0-21 0,0 21 16,0-22-16,-21 1 0</inkml:trace>
  <inkml:trace contextRef="#ctx0" brushRef="#br0" timeOffset="64018.77">16595 8446 0,'0'0'0,"0"-22"16,0 1-1,21 21-15,-21-21 16,21 21-16,0 0 15,0 0-15,0 0 0,1 0 16,-1-21-16,0 21 0,0 0 0</inkml:trace>
  <inkml:trace contextRef="#ctx0" brushRef="#br0" timeOffset="64723.36">17526 7895 0,'0'0'16,"-21"0"-16,0-21 0,-1 21 0,1 0 16,-21 0-16,21 0 0,0 0 0,-22 0 15,22 0-15,0 0 0,0 42 0,0-20 16,-1 20-16,1 0 0,21 1 16,-21-1-16,0 0 0,21 22 0,-21-22 15,21 22-15,0-22 0,0 21 0,0-20 16,0-1-16,0 0 0,0 1 15,0-1-15,0 0 0,21-20 0,0 20 16,0-21-16,22 0 0,-22-21 0,21 21 16,-21-21-16,22 0 15,-1 0-15,0 0 0,-21-21 0,22 21 16,-1-21-16,-21 0 0,22 0 0,-22 0 16,21-1-16,-21 1 0,-21-21 15,21 21-15,1-22 0,-22 22 0,21-21 16,-21 21-16,0-22 0,0 22 0,0 0 15,0 0-15,0 42 32,0 0-32,0 0 15,0 1-15,-21-1 0,21 21 0,0-21 16,0 0-16,0 22 0,0-22 16,0 0-16,0 0 0,0 0 0,0 1 15,21-22-15,-21 21 0,21-21 16,0 21-16,0-21 0,0 0 15,1 0-15,-1-21 0,0 0 0,0 21 16,21-22-16,-20 1 0,-1 0 16,0 0-16,0 0 0,0 0 0,-21-22 15,0 22-15,0 0 0,0-21 0,0 20 16,0 1-16,0 0 0,0 42 47,0 0-47,0 1 0,0-1 15,0 0-15,0 21 0,0-21 0,0 1 16,0-1-16,0 0 0,0 0 0,0 0 16,0 0-16,0 1 0,21-22 15,1 0-15,-1 21 0,0-21 0,0 0 16,0 0-16,0 0 0,22 0 0,-22 0 16,21-21-16,1 21 0,-1-22 15,-21 1-15,21 0 0,1 0 0</inkml:trace>
  <inkml:trace contextRef="#ctx0" brushRef="#br0" timeOffset="65915.89">18711 8340 0,'0'0'0,"0"-21"0,-21 21 15,0 0-15,0 0 0,0 0 16,-1 0-16,1 0 0,0 0 0,0 0 16,0 0-16,0 21 0,-1 0 0,1 0 15,0 0-15,21 22 0,0-22 16,-21 0-16,21 21 0,0-21 0,0 1 15,0-1-15,0 21 0,0-21 0,21 0 16,0 1-16,0-1 0,1 0 16,-1-21-16,21 21 0,-21-21 0,22 0 15,-1 0-15,0 0 0,1 0 0,-1 0 16,0-21-16,-21 0 0,22 21 16,-1-21-16,-21-1 0,22 1 15,-22 0-15,0-21 0,0 21 0,-21-1 16,0-20-16,0 21 0,0 0 15,0 0-15,0-1 0,0 1 0,-21 21 32,21 21-32,0 1 0,-21 20 15,21-21-15,0 0 0,0 0 16,0 1-16,0-1 0,0 0 0,0 0 16,0 0-16,0 0 15,21-21-15,0 22 0,0-22 0,0 21 0,1-21 16,-1 0-16,21 0 0,-21 0 15,22 0-15,-22-21 0,21 21 16,0-22-16,-20 1 0,20 21 0,-21-21 16,0 0-16,0 0 0,1 0 0,-22-1 15,0-20-15,0 21 0,0 0 0,0 0 16,0-1-16,-22 22 31,22 22-31,-21-1 0,21 0 0,-21 0 16,21 0-16,0 0 0,0 1 15,0-1-15,0 0 0,0 0 16,0 0-16,21-21 0,0 21 16,1-21-16,-1 0 0,0 0 15,0 0-15,21 0 0,-20 0 0,20 0 16,-21-21-16,21 21 0,1-21 0,-22 0 16,0 0-16,0 0 0,0-1 15,1 1-15,-22 0 0,0 0 0,0 0 16,0 0-16,0-1 0,0 1 0,0 42 31,0 1-15,0-1-16,0 0 0,0 0 0,0 0 15,0 0-15,0 1 0,0-1 16,0 0-16,0 0 0,0 0 16,0 0-16,0 1 15,-22-22 16,22-22-15,0 1-16,0 0 0,0 0 16,0-21-16,0 20 0,0 1 15,22 0-15,-22-21 0,21 21 0,0-1 16,0 1-16,0 0 0,0 21 0,1-21 16,-1 21-16,0 0 0,0 0 15,0 0-15,0 0 0,1 21 0,-1 0 16,0-21-16,0 21 0,0 1 15,0-1-15,1 0 0,-22 0 16,0 0-16,0 0 0,0 1 0,0-1 16,0 0-16,0 0 0,0 0 15,-22-21-15,1 0 16,0 0 0,21-21-1,0 0-15,0 0 0,21 21 0,0-21 16,1-22-16,-1 22 0,0 0 15,21 0-15,-21 0 0,1-22 0,20 22 16,-21 0-16,21 21 0,-20-21 16,20 21-16,-21 0 0,21 0 15,-20 0-15,-1 21 0,0 0 0,0 0 16,0 0-16,-21 1 0,0-1 0,0 0 16,0 0-16,0 0 0,0 0 15,0 1-15,0-1 0,-21 0 0,0 0 16,0-21-16,21 21 0,-21-21 15,42 0 17,-21-21-32,21 0 0,0 0 15</inkml:trace>
  <inkml:trace contextRef="#ctx0" brushRef="#br0" timeOffset="66391.31">21040 7811 0,'0'0'0,"0"-22"0,-22 22 16,1 0-16,21 22 16,-21-1-16,21 21 0,-21 0 15,21-20-15,0 41 0,0-21 0,0 1 16,0 20-16,0-20 0,0-1 16,0 21-16,0-20 0,0-1 0,0-21 15,0 22-15,0-22 0,0 21 16,0-21-16,0 0 0,0 1 15,0-1-15,0-42 32,0-1-17,0 1-15,0 0 0,0 0 16,21-21-16,0 20 0,-21 1 0,21-21 16,1 21-16,-1 0 0,21-1 15,-21 1-15,0 0 0,1 0 0,20 21 16,-21 0-16,0 0 0,22 0 0,-22 0 15,21 0-15,-21 21 0,0-21 16,1 21-16,-22 0 0,0 1 16,0-1-16,0 0 0,0 0 0,0 0 15,-22 0-15,1 1 0,-21-1 16,21 0-16,-22 0 0,22 0 0,-21 0 16,0-21-16,20 22 0,-20-1 0,21-21 15,0 0-15,0 0 0,-1 21 0,22-42 31,22 21-31,-1-21 16,0-1-16,0 1 0</inkml:trace>
  <inkml:trace contextRef="#ctx0" brushRef="#br0" timeOffset="66733.12">21590 8403 0,'42'0'31,"-21"-21"-31,1 21 0,-1-21 0,0 0 16,0 21-16,21-21 15,-20-1-15,-1 22 0,0-21 0,0 0 16,0 0-16,-21 0 0,21 0 0,-21-1 16,0 1-16,0 0 0,0 0 15,-21 21 1,0 0-16,0 0 0,0 21 0,-22 0 0,22 0 15,0 22-15,0-22 16,0 21-16,0-21 0,-1 22 0,22-22 16,0 21-16,0-21 0,0 1 0,0-1 15,0 0-15,0 0 0,0 0 16,22 0-16,-1-21 0,0 0 16,0 0-16,0 0 0,0 0 0,22 0 15,-22 0-15,0 0 0,21 0 16,-20-21-16</inkml:trace>
  <inkml:trace contextRef="#ctx0" brushRef="#br0" timeOffset="67122.89">22140 8234 0,'0'-21'0,"0"42"0,0-63 0,0 20 16,0 1-16,0 0 15,21 21-15,1 0 0,-1-21 16,0 0-16,0 21 0,0 0 15,0 0-15,1 0 0,-1 0 16,0 0-16,0 21 0,0 0 0,-21 0 16,21 22-16,-21-22 0,22 0 0,-22 21 15,0 1-15,0-22 16,0 21-16,0-21 0,0 22 0,0-22 16,-22 21-16,22-21 0,-21 0 0,21 1 15,0-1-15,0-42 31,0-1-15,0 1-16,0 0 0,0 0 0,0 0 16,21-22-16,1 22 0,-1-21 15,21 0-15,-21-1 0,22 1 0,-22-22 16,21 22-16,-21 0 0,22-1 16,-1 1-16,-21 21 0,21 0 0,-20 0 15,-1-1-15,0 22 0,0 0 16,-21 22-1</inkml:trace>
  <inkml:trace contextRef="#ctx0" brushRef="#br0" timeOffset="70543.87">12700 2201 0,'0'22'15,"21"-22"32,0 0-31,0 0-16,1 0 0,20 0 15,-21 0-15,21 0 0,-20 0 0,20 0 16,0 0-16,22 0 16,-22 0-16,0 0 0,22 0 0,-22 0 15,22 0-15,-22 0 0,22 0 16,-22 0-16,21 0 0,-20 0 0,-1 0 15,22 0-15,-1 0 0,1 0 0,-1 0 16,1 0-16,-1-22 0,22 22 16,-1 0-16,-20 0 0,21-21 0,-1 21 15,1 0-15,0-21 0,-1 0 16,1 21-16,0 0 0,20-21 0,1 21 16,0 0-16,-21 0 0,21-21 15,-1 21-15,-20-22 0,21 22 16,-21 0-16,-1 0 0,22-21 0,-21 21 15,21 0-15,-1 0 0,1-21 16,-21 21-16,21 0 0,-22 0 0,22-21 16,-21 21-16,0-21 0,20 21 15,-20 0-15,21 0 0,-21 0 0,-1-21 16,1 21-16,0 0 0,-1 0 0,1 0 16,0 0-16,-22-22 0,22 22 15,-1 0-15,-20 0 0,21 0 0,-1 0 16,1 0-16,0 0 0,20 0 15,-20 0-15,0 0 0,-1 0 16,1 0-16,0 0 0,-1 0 16,22 0-16,-21 0 0,0 0 0,20 0 15,1 0-15,-21 0 0,21 0 16,-22 0-16,1 0 0,21 0 0,-21 0 16,-1 0-16,22 0 0,-21 0 0,21 0 15,-22 0-15,22 0 0,-21 0 16,21 0-16,-22 0 0,1 0 0,0 0 15,-22 0-15,22 0 0,-22 0 16,22 0-16,-22 0 0,1 0 0,-1 0 16,-20 0-16,-1-21 0,0 21 15,1 0-15,-1 0 0,0-21 16,-20 21-16,-1 0 0,0-21 16,0 21-16,0-21 0,0 0 15,-42 21 32,0 0-31,0-22-16,0 22 0,-22 0 0,43-21 15,-21 21-15</inkml:trace>
  <inkml:trace contextRef="#ctx0" brushRef="#br0" timeOffset="71299.25">23410 635 0,'0'0'0,"21"0"109,1 0-109,-22 21 0,21-21 16,0 21-16,0 1 0,0-1 16,0 21-16,1-21 0,20 22 0,-21-1 15,21 0-15,1 1 0,-22-1 16,21-21-16,1 21 0,-1 1 0,-21-22 15,0 21-15,22-21 16,-22 1-16,-21-1 0,21-21 0,-21 21 16,21-21-16,-21 21 0,21-21 15,-21-21 32,0 0-31,0 0-1,0-1 1,-21 22 0,21-21-1,-21 21-15</inkml:trace>
  <inkml:trace contextRef="#ctx0" brushRef="#br0" timeOffset="72079.77">23558 931 0,'0'0'0,"-21"0"16,0 0-16,21-21 0,-21 21 15,0 0 1,0-21-16,-1 21 16,22-21-16,-21 21 0,21-21 15,-21 0-15,21-1 0,0 1 16,0 0-16,0 0 16,0 0-16,0 0 0,0-1 0,0 1 15,0 0-15,21 0 16,0 0-16,1 21 0,20 0 0,0-21 15,1 21-15,-1 0 0,0 0 16,1 0-16,-1 0 0,-21 0 0,21 21 16,1 0-16,-1 0 0,-21 0 15,0 22-15,-21-22 0,0 21 0,0 22 16,0-22-16,0 0 16,-21 22-16,0-22 0,-21 22 0,21-22 15,-22 0-15,1 1 0,21-1 16,-22-21-16,22 21 0,-21-20 0,21-1 15,0 0-15,-1 0 0,1 0 16,21 0-16,-21 1 16,21-1-1,0 0 17</inkml:trace>
  <inkml:trace contextRef="#ctx0" brushRef="#br0" timeOffset="72375.36">23537 1715 0,'0'42'15,"0"-84"-15,0 105 0,0-42 16,0 0-16,0 1 0,0-1 16,21-21-16,1 0 0,-1 0 15,0 0-15,0 0 0,0 0 0,22 0 16,-22 0-16,0 0 0,0 0 15,0-21-15,-21-1 0,0 1 0,0 0 16,0 0-16,0 0 16,0 0-16,-21 21 15,0 0-15,0 0 0,0 0 16,-1 0-16,1 0 0,-21 0 0,21 21 16,0-21-16,21 21 0,-22 0 15,1-21-15,21 21 0,-21 0 0,0 1 16,21-1-16,0 0 15</inkml:trace>
  <inkml:trace contextRef="#ctx0" brushRef="#br0" timeOffset="73003.22">23770 2244 0,'0'21'47,"0"21"-31,0-21-16,0 1 0,-21 20 15,21 0-15,0 1 0,0-1 16,0 21-16,0-20 0,0 20 16,0-20-16,0 20 0,0 1 0,0-22 15,0 21-15,-21-20 0,21 20 16,-21 1-16,21-1 0,0 1 0,-22-1 15,22 1-15,-21-1 0,0 1 0,0-22 16,21 0-16,-21 22 0,0-22 16,-1-21-16,22 22 0,0-1 0,-21-21 15,21 0-15,0 1 0,0-1 16,0 0-16,0 0 16,21-21 15,-21-21-31,22 0 0,-22 0 15,0-1-15,0 1 0</inkml:trace>
  <inkml:trace contextRef="#ctx0" brushRef="#br0" timeOffset="73328.03">23177 3535 0,'-21'0'0,"42"0"0,-42-21 16,0 21-16,42 21 31,0-21-31,1 21 16,-1 0-16,0 0 0,0 1 15,0-1-15,0 0 0,1 21 0,-1-21 16,0 1-16,0-1 0,0 21 16,22-21-16,-22 0 0,-21 1 0,21 20 15,0-21-15,0 0 0,0-21 16,1 21-16,-22 1 0,21-22 0,0 21 15,0-21 17,0 0-32,0-21 15,1 21-15,-22-22 16,21 22-16,0-21 0,0 0 0,0 0 16,0 21-16,22-21 0</inkml:trace>
  <inkml:trace contextRef="#ctx0" brushRef="#br0" timeOffset="73587.88">24257 3471 0,'21'-21'16,"-42"42"-16,42-63 0,-21 21 0,-21 21 31,0 0-31,0 0 0,-1 0 0,1 21 16,0 0-16,-21 0 0,21 1 15,-1 20-15,-20-21 0,21 21 0,-21 1 16,20-22-16,-20 21 0,21 1 0,0-1 15,-22-21-15,22 21 0,0-20 16,21 20-16,0-21 0,-21 0 0,21 0 16,0 1-16,-21-1 0,21 0 15,0 0-15</inkml:trace>
  <inkml:trace contextRef="#ctx0" brushRef="#br0" timeOffset="78267.19">5249 2985 0,'-21'0'0,"42"0"0,-84 0 0,42 0 15,-22 0-15,1 0 0,21 0 0,-22 0 16,1 0-16,0 0 0,-1 0 16,1 0-16,0-22 0,-1 22 0,1 0 15,0 0-15,-22 0 0,22-21 16,0 21-16,-1 0 0,22 0 0,-21 0 15,21 0-15,-1 0 0,1 0 16,0 0-16,42-21 31,0 21-31,22 0 0,-1 0 0,0 0 16,22-21-16,21 21 0,-1 0 16,1 0-16,0-21 0,20 21 0,22 0 15,-21 0-15,21 0 0,0-21 0,21 21 16,-21 0-16,22 0 0,-1-22 15,21 22-15,0 0 0,-20 0 16,20 0-16,-21 0 0,-21 0 16,0-21-16,0 21 0,-21 0 0,0 0 15,-22 0-15,-20 0 0,-1 0 0,1 0 16,-43 0-16,21 0 0,-20 0 16,-1 0-16,0 0 0,-42 0 46,0 21-30,-1-21-16,1 22 0</inkml:trace>
  <inkml:trace contextRef="#ctx0" brushRef="#br0" timeOffset="79111.27">5143 6541 0,'0'0'0,"-21"21"0,0-21 0,0 0 16,0 21-16,0-21 0,-1 0 0,1 0 16,0 21-16,0-21 15,63 0 32,-21 0-47,1 0 16,20 0-16,0 0 0,1 0 0,-1 0 15,21 0-15,22 0 0,0 0 0,-1 0 16,22 0-16,21 0 0,-21 0 16,42 0-16,0-21 0,22 0 0,20 21 15,1-21-15,20-1 0,1 22 16,21-21-16,0 21 0,0 0 0,-1 0 15,1 0-15,0 0 0,0 0 0,-21 0 16,20 0-16,1 0 0,-21 0 16,0 0-16,-22 0 0,1 0 0,-1 0 15,-21 0-15,1 0 0,-22-21 16,0 21-16,-21 0 0,0-21 0,-21 21 16,-21-21-16,-1 21 0,1-21 15,-22 21-15,22-22 0,-43 22 16,22 0-16,-22-21 0,22 21 0,-22 0 15,-21-21-15,22 21 0,-22 0 16,21 0-16,-21-21 0,0 21 0,1 0 16,-22-21-16,0 0 15,0-1 1,-22 22-16,1 0 16,0 0-16,0 0 0,0-21 15,0 21-15,-1 0 16,1 0-16,-21-21 0</inkml:trace>
  <inkml:trace contextRef="#ctx0" brushRef="#br0" timeOffset="84404.6">1884 2879 0,'0'21'15,"-21"-21"1,21 21-16,21-21 62,-21-21-62,21 21 16,0-21-16,0 0 0,0 21 16,1-22-16,-1 1 0,21 0 15,22-21-15,-1 21 0,22-22 0,-1 1 16,22-22-16,0 22 0,0-21 16,-21 20-16,20-20 0,1 20 0,0 1 15,21-21-15,-21-1 0,21 22 16,-21-22-16,21 22 0,-21-22 0,-22 22 15,22-21-15,-21 20 0,-1 1 16,1 0-16,-21-1 0,-1 22 16,1 0-16,-22 0 0,0 0 15,1-1-15,-22 22 0,0 0 16,0-21-16,-21 0 16,-21 42 30,0-21-30,0 21-16,-1 1 0,-20-1 16,21 21-16</inkml:trace>
  <inkml:trace contextRef="#ctx0" brushRef="#br0" timeOffset="86519.93">2053 3154 0,'0'0'15,"-21"0"-15,21 21 16,-21-21-16,0 0 31,21-21 32,21 21-63,0-21 0,0 0 15,0 21-15,22-22 0,-22 1 16,21 0-16,0 0 0,22 0 16,-1 0-16,1-1 0,21-20 0,-1 21 15,1-21-15,0-1 0,-1 1 16,1-22-16,0 22 0,20-21 16,1-1-16,21 1 0,-21-1 15,0 1-15,0-1 0,0 22 0,-1-22 16,1 22-16,0 0 0,0-22 15,0 22-15,-22 21 0,1-22 0,0 1 16,-22 21-16,1 0 0,-1-22 16,-20 22-16,20 0 0,-42 0 0,22 21 15,-22-21-15,0-1 0,0 22 16,0-21-16,0 21 0,-21-21 31,-21 21 1391,0 21-1422</inkml:trace>
  <inkml:trace contextRef="#ctx0" brushRef="#br0" timeOffset="95551.32">1376 4953 0,'0'-21'0,"0"0"31,21 42 1,0 0-32,0 0 15,22 0-15,-22 1 0,21 20 0,0-21 16,1 21-16,-1 1 0,0-22 15,-20 21-15,20 1 0,0-1 16,-21 0-16,22 1 0,-22-1 0,21 0 16,-21 1-16,1-1 0,-1 0 15,21 1-15,-21-1 0,0 0 16,1-21-16,-1 22 0,0-22 0,-21 0 16,21 0-16,0 0 0,-21 1 15,21-22-15,-21 21 16,22-21-1,-22-21 1,0-1 0,0 1-16,0 0 0,-22 0 0,1 0 15,0 0-15,21-1 0</inkml:trace>
  <inkml:trace contextRef="#ctx0" brushRef="#br0" timeOffset="96666.77">2180 4805 0,'-127'148'31,"106"-84"-15,0-1-16,-22-21 0,1 22 15,0 21-15,-22-22 0,1 22 16,-1-1-16,1 1 0,-1 0 0,-20-22 16,20 22-16,1-22 0,-1 1 15,22-1-15,-1-20 0,1-1 16,21 0-16,-21-20 0,20 20 0,1-21 15,0 0-15,21 0 0,0 1 16,-21-1-16,0-21 16,21-21 656,0-1-657,0 1 16,-21 21 1,-1 0-32,1 0 0,0 0 15</inkml:trace>
  <inkml:trace contextRef="#ctx0" brushRef="#br0" timeOffset="108615.3">1884 2985 0,'-21'0'0,"42"0"0,-42 21 0,-1 0 0,22 0 16,-21-21-1,0 0-15,21 21 16,21-21 31,0-21-47,1 0 0,-1 21 15,0-21-15,0 0 0,21-1 16,1 1-16,-1-21 0,22 0 0,20 20 16,1-20-16,0-21 0,-1 20 15,22-20-15,-21 20 0,-1-20 16,22 21-16,-21-22 0,0 22 16,20-1-16,-20 1 0,21 0 0,-21 21 15,-1-22-15,1 22 0,0-21 16,-22 21-16,-21-1 0,22 1 0,-22 0 15,-21 21-15,1-21 0,-1 21 16,0 0-16,0 0 16,-42 0 15,0 0-31,0 0 0,21 21 16,-22 0-16,-20-21 0,21 21 15,0 1-15,-22-1 0,1 0 0,0 0 16,-1 0-16,1 0 15</inkml:trace>
  <inkml:trace contextRef="#ctx0" brushRef="#br0" timeOffset="109056.05">2074 3006 0,'64'0'16,"-22"-21"0,0 21-16,1-22 0,-1 1 15,22-21-15,20 21 0,-20-22 0,-1 1 16,22 0-16,0-1 0,-22-20 15,22 21-15,-1-22 0,1 22 0,0-22 16,-1 22-16,22 0 0,-21-1 16,-22 1-16,22 0 0,-21-1 0,-1 22 15,1 0-15,-22 0 16,-21 0-16,21-1 0,-20 22 0,-1 0 16,-21-21-16,-21 21 31,-1 21-31,1-21 0,0 22 15,0-22-15,-21 21 0,-1 0 0,22 0 16,-21 0-16,-22 0 0,22 22 16,-22-22-16,1 21 0,-1-21 15,1 22-15,-1-1 0,-20 0 0,20 1 16</inkml:trace>
  <inkml:trace contextRef="#ctx0" brushRef="#br0" timeOffset="109407.74">1947 3090 0,'0'0'0,"21"0"0,1-21 0,20 0 16,-21 0-16,21 0 15,22 0-15,-1-22 0,1 22 0,21-42 16,20 20-16,-20 1 0,0-22 0,21 1 15,-1-1-15,1 1 0,0-1 16,0 22-16,-21-21 0,20 20 16,1 1-16,-21 0 0,0-1 15,-22 1-15,1 21 0,-1 0 0,-21-1 16,-20 1-16,-1 21 0,0 0 16,-42 0-1,0 0-15,-1 0 16,1 21-16,-21 1 0,0-1 0,-1-21 15,1 21-15,-22 0 0,1 21 16,21-20-16,-22-1 0,1 0 16,-22 21-16,21-21 0</inkml:trace>
  <inkml:trace contextRef="#ctx0" brushRef="#br0" timeOffset="109728.49">2307 2836 0,'64'-21'0,"-128"42"0,212-84 0,-63 21 16,0-1-16,-1-20 0,1-1 15,0 22-15,20-22 0,-20 1 0,21 21 16,0-22-16,0 22 0,-1-1 15,-20 1-15,21 0 0,-43-1 16,22 22-16,-21-21 0,-22 21 16,0 0-16,1 21 0,-1-22 0,-21 22 15,-21 22 1,-21-22 0,-21 21-16,20 0 0,-20 0 15,0 0-15,-22 0 0,1 1 0,-1 20 16</inkml:trace>
  <inkml:trace contextRef="#ctx0" brushRef="#br0" timeOffset="110455.08">3514 2477 0,'0'0'16,"-22"0"-16,22 21 31,-21-21 16</inkml:trace>
  <inkml:trace contextRef="#ctx0" brushRef="#br0" timeOffset="111399.18">7408 2794 0,'0'21'16,"21"-21"77</inkml:trace>
  <inkml:trace contextRef="#ctx0" brushRef="#br0" timeOffset="114008.18">10350 466 0,'0'-21'0,"-21"-1"16,0 1 0,21 0-16,0 0 0,0 0 15,0 0-15,0-1 0,0 1 16,0 0-16,21 0 0,0 0 15,-21 0-15,43-1 0,-22 1 16,0 21-16,0-21 0,22 21 16,-1 0-16,-21 0 0,21 0 15,-20 21-15,-1-21 0,0 43 0,-21-22 16,0 21-16,0 0 0,0-20 16,-21 20-16,0 0 0,-22 1 0,1-1 15,0 0-15,-1-21 0,1 22 16,0-22-16,-1 0 0,1 0 0,21 0 15,-22-21-15,22 0 0,0 22 16,21-44 15,21 22-31,22 0 0,-22-21 16,0 21-16,21 0 0,1 0 16,-22-21-16,21 21 0,-21 0 15,22 0-15,-22 0 0,0 0 16,21 0-16,-21 0 0,1 0 0,-1 0 15,-21-21-15,21 21 16</inkml:trace>
  <inkml:trace contextRef="#ctx0" brushRef="#br0" timeOffset="114415.61">11070 296 0,'0'43'16,"-21"-22"-16,0 0 15,0 0-15,-1 22 0,1-22 0,0 21 16,0-21-16,0 0 0,21 1 16,0-1-16,0 0 0,0 0 0,0 0 15,21-21 1,0 0-16,0 0 0,22 0 15,-22 0-15,21-21 0,0 21 16,-20-21-16,20 0 0,0 0 16,-21-1-16,22 1 0,-22 0 15,0 0-15,0-21 0,-21 20 0,0 1 16,0-21-16,0 21 0,0 0 16,-42 21-16,21-22 0,0 22 0,-22 0 15,1 0-15,0 0 0,20 0 16,-20 0-16,0 22 0,-1-1 0,22 0 15,-21-21-15,21 21 0,0 0 16,21 0-16,0 1 0,21-22 16,0 0-1</inkml:trace>
  <inkml:trace contextRef="#ctx0" brushRef="#br0" timeOffset="114643.47">11515 212 0,'0'0'0,"0"21"15,0 0-15,0 0 0,0 22 16,0-22-16,0 0 0,-22 21 0,22-21 16,-21 22-16,0-22 0,21 21 15,0-21-15,-21 1 0,21-1 0,-21 0 16,21 0-16,0 0 0,0 0 15,21-21 1</inkml:trace>
  <inkml:trace contextRef="#ctx0" brushRef="#br0" timeOffset="115096.22">11917 339 0,'0'-21'0,"0"42"0,21-64 0,-21 22 16,0 0-16,0 0 0,0 0 0,0 0 16,0-1-16,-42 22 15,20 0 1,1 0-16,-21 0 0,21 22 0,-22-1 16,1 0-16,21 0 0,0 0 15,-22 0-15,22 1 0,0-1 0,21 0 16,0 0-16,0 0 0,0 0 15,21-21 1,0 0-16,1 0 0,20 0 16,-21 0-16,21-21 0,1 21 15,-22-21-15,21 0 0,-21 0 0,22 0 16,-22 21-16,0-22 0,0 22 16,-21-21-16,0 42 31,0 1-31,0-1 0,-21 0 15,21 21-15,-21-21 0,-21 22 16,20-22-16,1 0 0,0 21 0,0-20 16,0 20-16,21-21 0,-21 0 15,-1 0-15,22 1 0,0-1 16,22-21 15,-1-21-31,0-1 0</inkml:trace>
  <inkml:trace contextRef="#ctx0" brushRef="#br0" timeOffset="115376.06">12509 0 0,'0'21'31,"-21"22"-31,0-1 15,0 0-15,0 1 0,0-1 16,-1 21-16,1-20 0,0-1 16,-21 22-16,21-22 0,-22 0 0,22 1 15,0-22-15,0 21 0,0-21 16,-1 0-16,22 1 0,0-1 0,0 0 16,22-21-1,-1 0-15,0 0 16,0 0-16,0-21 0,0 0 15,1-1-15,-1 1 0</inkml:trace>
  <inkml:trace contextRef="#ctx0" brushRef="#br0" timeOffset="115751.84">12721 254 0,'0'0'0,"0"-21"0,0 0 0,0 0 15,21 21-15,-21-22 0,21 22 16,1-21-16,-1 0 0,0 21 0,0 0 16,0-21-16,22 21 0,-22 0 15,21 0-15,-21 0 0,22 0 0,-22 21 16,0 0-16,0 0 0,0 1 16,-21-1-16,0 0 0,0 0 0,0 0 15,-21 22-15,-21-22 16,21 0-16,-22 21 0,-20-21 0,20 1 15,1-1-15,0 0 0,21 0 16,-22 0-16,22-21 0,0 0 0,0 0 16,42 0-1,0 0 1,0 0-16,22 0 0,-22 0 16,21 0-16,-21 0 0,22 0 0,-1 0 15,-21 0-15,21-21 0,-20 21 16,20-21-16,-21 21 0,21 0 0,-20-21 15,-1 21-15,21-21 0</inkml:trace>
  <inkml:trace contextRef="#ctx0" brushRef="#br0" timeOffset="116151.22">13568 169 0,'0'0'0,"21"0"0,-21-21 15,0 0-15,0 0 16,0 0-16,-21 21 31,0 21-31,-1 0 0,1 0 0,0 0 16,21 22-16,-42-22 0,42 0 15,-21 21-15,-1-20 0,1-1 16,21 21-16,-21-21 0,21 0 0,0 1 16,0-1-16,21-21 15,0 0-15,1 0 0,20 0 16,-21 0-16,21 0 0,-20 0 0,20 0 15,-21-21-15,0 21 0,22-22 16,-22 1-16,0 0 0,0 0 0,0 0 16,-21-22-16,0 22 0,0-21 15,0 21-15,0 0 0,0-1 0,-21 1 16,0 0-16,0 21 0,0 0 16,-1 0-16,1 0 0,0 0 0,0 0 15,0 0-15,0 21 0,21 0 16,0 1-16,0-1 15,21 0 1,0-21-16,0 0 16,21 0-16</inkml:trace>
  <inkml:trace contextRef="#ctx0" brushRef="#br0" timeOffset="116554.98">14076 191 0,'0'-43'31,"21"22"-15,0 0-16,0 21 0,22 0 15,-22 0-15,0 0 0,0 0 16,0 0-16,0 0 0,22 0 16,-22 21-16,0-21 0,-21 21 0,0 0 15,21 22-15,-21-22 0,0 0 16,0 0-16,-21 22 0,0-22 0,0 0 15,-22 21-15,1-21 0,0 1 16,-1-1-16,1 0 0,0 0 0,-1 0 16,22-21-16,-21 0 0,21 21 15,0-21-15,42 0 47,0 0-47,0 0 0,0 0 0,0 0 16,22 0-16,-22 0 0,21 0 15,-21 0-15,22 0 0,-22 0 0,21 0 16,1-21-16,-22 21 0,21 0 16,0 0-16,-20-21 0,20 21 0,-21-21 15,0 21-15,0 0 0,22-21 16</inkml:trace>
  <inkml:trace contextRef="#ctx0" brushRef="#br0" timeOffset="116923.46">14817 275 0,'0'0'16,"-22"0"15,1 21-31,0 1 0,0-1 16,0 0-16,0 0 0,-1 0 0,1 0 16,21 22-16,-21-22 0,0 0 15,21 0-15,0 0 0,0 1 0,0-1 16,0 0-16,21-21 15,0 0-15,0 0 0,1 0 16,-1 0-16,21 0 0,0 0 16,-20 0-16,20-21 0,0 0 15,1-1-15,-1 1 0,-21 0 0,21 0 16,-20-21-16,-1 20 0,-21-20 16,0 21-16,0-21 0,0 20 0,0-20 15,-21 21-15,-22 0 0,22 21 16,0 0-16,-21 0 0,20 0 0,-20 0 15,21 0-15,0 0 0,0 21 16,-22 0-16,22 0 0,0 0 0,0 1 16,0-1-16,-1 0 15,1 21-15,21-21 0,-21-21 0</inkml:trace>
  <inkml:trace contextRef="#ctx0" brushRef="#br0" timeOffset="118587.14">12340 2371 0,'-21'0'0,"42"0"0,-42-21 0,21-1 0,0 1 16,0 42 31,0 1-32,0-1-15,21 21 16,0-21-16,-21 22 0,21-1 0,-21 0 16,22-21-16,-1 22 0,-21-1 15,0-21-15,21 22 0,0-22 0,-21 0 16,0 0-16,21 0 0,0 0 15,-21 1-15,22-22 0,-1 0 0,0 0 16,0 0-16,0 0 0,0 0 0,22 0 16,-1-22-16,0 1 0,22 0 15,-1-21-15,22-1 0,0 1 0,21-21 16,-1-1-16,-20 1 0,42-1 16,-21 1-16,21-1 0,21 1 0,-21 20 15,0-20-15,-21 20 0,0 1 16,-22 0-16,1-1 0,0 22 15,-22 0-15,1 0 0,-22 0 16,0 0-16,-20 21 0,20 0 0,-21-22 16,0 22-16,-21-21 0,21 21 15,-42 0 892,0 0-907,0 0 15,0 0-15</inkml:trace>
  <inkml:trace contextRef="#ctx0" brushRef="#br0" timeOffset="123088.25">7197 8086 0,'0'-21'15,"-22"21"-15,1-22 16,21 1 0,0 0-16,0 0 15,0 0-15,0 0 16,0-1-16,21 22 0,1-21 16,-1 0-16,0 21 15,0 0-15,0-21 0,0 21 0,22 0 16,-22 0-16,0 0 0,21 0 15,-20 0-15,-1 0 0,21 0 0,-21 21 16,-21 0-16,21 0 0,-21 22 16,0-22-16,0 21 0,0 1 0,0-1 15,-21-21-15,0 21 0,0 1 16,0-1-16,0-21 0,-1 0 0,1 22 16,-21-22-16,21 0 0,0-21 15,-1 21-15,1-21 0,0 0 16,21-21 15,0 0-15,0 0-1,21 0-15,0 21 0,1 0 16,-1-22-16,21 22 0,-21 0 16,22 0-16,-22 0 0,21 0 0,0 0 15,1 0-15,-22 0 0,21 22 16,1-1-16,-22 0 0,0 0 0,21 0 15,-42 0-15,21 1 0,-21-1 0,0 21 16,0-21-16,0 22 0,-21-22 16,0 21-16,-21-21 0,-1 22 0,1-22 15,0 21-15,-22-21 0,22 0 16,-22 22-16,22-22 0,-21-21 16,-1 21-16,22-21 0,-22 0 0,22 0 15,-22 0-15,22 0 0,-21-21 16,20 0-16,1 0 0,21-1 0,-22-20 15,22 21-15,0 0 0,0-22 16,0 22-16,21 0 0,0 0 0,-21 0 16,21 0-16,0-1 0,0 1 15,0 0 1,21 21-16,0 0 0,0 0 0,0 0 16,22 0-16,-1 0 15,0 0-15</inkml:trace>
  <inkml:trace contextRef="#ctx0" brushRef="#br0" timeOffset="123459.55">9271 7980 0,'0'-21'16,"-21"21"-16,21-21 0,0-1 15,21 22-15,0 0 16,0 0-16,0 0 0,1 0 15,-1 0-15,0 0 0,0 0 0,21 0 16,-20 0-16,20 0 0,-21 0 16,0 0-16,0 0 0,1 0 0,-1 0 15,0 0-15,-42 0 32,0 0-32,-1 0 0,-20 0 0,21 0 15</inkml:trace>
  <inkml:trace contextRef="#ctx0" brushRef="#br0" timeOffset="123970.74">9165 7980 0,'0'-21'0,"0"42"0,-21 0 0,0 21 16,0-20-16,21-1 0,-22 0 0,1 21 0,0-21 16,21 1-16,-21 20 0,0-21 15,0 0-15,21 0 0,0 1 16,-22-1-16,22 0 0,-21 0 15,42-21 17,1 0-17,-1-21-15,0 21 0,0-21 16,0 21-16,0-21 0,1 21 16,-1 0-16,0-22 0,21 22 0,-21 0 15,22-21-15,-22 21 0,21 0 16,-21 0-16,22 0 0,-22 0 0,0 0 15,0 0-15,22 0 0,-22 0 0,0 21 16,21 1-16,-21-22 16,1 21-16,-1 0 0,0 0 0,-21 0 15,0 0-15,0 1 0,0 20 16,0-21-16,-42 0 0,20 0 0,1 22 16,-21-22-16,21 0 0,-22 0 0,22 0 15,-21-21-15,21 22 0,0-1 16,-22-21-16,22 0 0,0 0 0,0 0 15,0 0-15,-1 0 0,1 0 16,0 0-16,0-21 0,0 21 0,0 0 16,-1-22-16,1 22 0,0-21 15,0 21 1,21-21 15</inkml:trace>
  <inkml:trace contextRef="#ctx0" brushRef="#br0" timeOffset="133119.44">4149 6731 0,'0'0'0,"-22"0"15,1 0-15,0 0 0,0 0 16,0 0-16,0 0 0,-1 0 16,22 21 15,22-21-15,-1 0-1,0 0-15,0 0 16,0 0-16,22 0 0,-22 0 0,21 0 15,22 0-15,-1 0 0,1 0 16,-1-21-16,22 21 0,-1 0 16,22 0-16,-21-21 0,0 21 15,-1 0-15,22 0 0,0 0 0,21-21 16,0 21-16,21 0 0,-21 0 16,21 0-16,0 0 0,1 0 0,-1 0 15,21 0-15,0 0 0,-20 21 16,20-21-16,-21 0 0,0 21 0,0-21 15,1 21-15,-1-21 0,0 0 16,-21 0-16,0 0 0,0 0 0,0 0 16,0 0-16,0 0 0,0 0 15,0 0-15,0 0 0,0 0 0,-21 0 16,21 0-16,0 0 0,21 0 16,-21 0-16,0 0 0,0 0 15,-21 0-15,21 0 0,-21 0 0,-1 0 16,1 0-16,0 0 0,-21 0 15,21 0-15,-22 0 0,1 0 0,0 0 16,-1-21-16,-20 21 0,-1 0 16,1 0-16,-22 0 0,0 0 0,1 0 15,-1-21-15,-21 21 0,0 0 0,1 0 16,-22-21-16,0 0 16,-22-1-1,-20 22-15,21 0 0,-21-21 16,-1 21-16,1-21 0,-22 0 15,1 21-15</inkml:trace>
  <inkml:trace contextRef="#ctx0" brushRef="#br0" timeOffset="133811.04">5884 6668 0,'43'0'0,"-86"0"0,149 0 0,-42 0 15,-1-22-15,1 22 0,20 0 0,1 0 16,21-21-16,-22 21 0,43 0 16,-21 0-16,21 0 0,-21-21 0,21 21 15,0 0-15,21 0 0,0 0 0,22 0 16,-22-21-16,21 21 0,-21 0 16,22 0-16,20 0 0,-20 0 15,-22 0-15,21 0 0,0 0 0,-20 0 16,20 0-16,-21 0 0,21 0 15,-42 0-15,22 0 0,-44-21 16,22 21-16,-21 0 0,0 0 0,0-21 16,-21 21-16,20 0 0,-20-22 15,0 1-15,-22 21 0,22-21 0,-22 21 16,1 0-16,-22-21 0,22 21 16,-22 0-16,0 0 0,1-21 0,-22 21 15,21 0-15,-21 0 0,1 0 16,-1 0-16,0 0 15,-21-21 1,-21 21 0,0 0-16,-1 0 15,1 0-15,0 0 0,0 0 16,0 0-16</inkml:trace>
  <inkml:trace contextRef="#ctx0" brushRef="#br0" timeOffset="133967.1">11388 6456 0,'-22'0'0,"22"-21"47</inkml:trace>
  <inkml:trace contextRef="#ctx0" brushRef="#br0" timeOffset="134103.04">11388 6562 0,'0'0'16,"0"-21"15,0-1-31,0 1 16,0 0-16</inkml:trace>
  <inkml:trace contextRef="#ctx0" brushRef="#br0" timeOffset="137774.79">2667 635 0,'0'-21'0,"-21"21"16,0 0 0,-1 0-16,1 0 0,0 0 15,-21 0-15,21 0 0,-22 0 0,1 0 16,0 0-16,-1 0 0,1 21 16,-22-21-16,22 21 0,0 0 15,-1 1-15,1-1 0,0 0 16,-1 21-16,-20 1 0,21-1 15,-1 21-15,1 1 0,-22-1 0,22 1 16,-21 21-16,20-22 0,-20 22 16,20-1-16,1 1 0,21 21 15,0-21-15,21-1 0,0-20 0,21-1 16,21 1-16,1-1 0,-1 1 16,0-22-16,22 0 0,-1 1 0,1-1 15,20 0-15,-20-20 0,21-1 16,20 21-16,1-21 0,0 0 15,21-21-15,-21 22 0,0-22 16,0 0-16,-1 0 0,1 0 0,-21-22 16</inkml:trace>
  <inkml:trace contextRef="#ctx0" brushRef="#br0" timeOffset="152971.31">4381 2731 0,'0'0'0,"0"-22"15,0 1-15,0 0 16,0 0 0,-21 42 15,21 0-16,0 0-15,0 1 0,0-1 0,0 0 16,0 0-16,0 0 0,21 22 16,-21-22-16,22 0 0,-1 0 0,-21 0 15,21 22-15,0-22 0,0 0 16,0-21-16,1 21 0,-1 0 16,0 0-16,0-21 0,0 0 0,0 22 15,1-22-15,-1 0 0,21 0 16,-21 0-16,0 0 0,22 0 0,-22 0 15,0 0-15,21-22 0,-20 1 16,20 21-16,-21-21 0,21 0 16,-20 0-16,20 0 0,0-1 0,1 1 15,-22 0-15,21 0 0,0 0 16,1 0-16,-1-1 0,0-20 16,1 21-16,-1 0 0,0 0 0,1 21 15,-1-22-15,-21 1 0,22 0 16,-1 21-16,0-21 0,1 0 0,-1 21 15,0 0-15,1 0 0,-1 0 16,-21 0-16,21 0 0,1 0 0,-22 0 16,21 0-16,-21 21 15,22-21-15,-22 21 0,0 0 0,21 0 0,-20 1 16,-1-1-16,21 0 16,-21 0-16,0 0 0,-21 22 0,22-22 15,-1 0-15,-21 0 0,0 21 16,0-20-16,21-1 0,-21 0 0,0 0 15,0 0-15,21 0 0,-21 1 16,0-1-16,0 0 0,0 0 16,21-42 15,0 0-15,-21 0-16,22-1 15,-1 1-15,-21-21 0,21 21 0,0-22 16,0 22-16,0-21 0,1 21 15,-1-22-15,0 1 0,0 21 16,21-21-16,-20 20 0,20-20 0,0 21 16,-21 0-16,22 0 0,-1-1 15,0 1-15,1 0 0,-1 21 16,0 0-16,1 0 0,-1 0 0,0 0 16,1 21-16,-1 0 0,22 1 0,-22-1 15,0 21-15,22-21 0,-22 0 16,0 1-16,1 20 0,-1-21 15,0 0-15,1 0 0,-1 1 16,0-1-16,-20 0 0,20-21 0,-21 21 0,21-21 16,-20 0-16,20 0 15,-21 0-15,0 0 0,22 0 0,-22 0 16,0-21-16,0 0 0,0 21 16,0-21-16,-21-1 0,0-20 0,22 21 15,-22 0-15,0-22 0,0 1 0,0 21 16,0-21-16,0 20 0,0-20 15,0 21-15,0 0 0,0 0 0,0-1 16,0 1-16,0 0 16,0 42 15,0 0-15,-22 1-16,1-1 15,0 0-15,0 0 0,0 0 0</inkml:trace>
  <inkml:trace contextRef="#ctx0" brushRef="#br0" timeOffset="155043.26">5292 12044 0,'0'0'0,"-22"0"0,1 0 31,21-21-31,21 21 31,1 0-31,20-21 0,0 21 0,1 0 0,20 0 16,1-22-16,-22 1 0,21 21 16,1-21-16,-1 21 0,-20 0 15,20 0-15,-20-21 0,-1 21 16,-21 0-16,0 0 0,0 0 0,1 0 15,-22 21-15,-22 0 16,1-21-16,0 21 0,0-21 16,-21 22-16,-1-22 0,1 21 15,0-21-15</inkml:trace>
  <inkml:trace contextRef="#ctx0" brushRef="#br0" timeOffset="155567.94">5355 12044 0,'0'0'0,"-63"85"32,41-64-32,22 0 0,-21 0 15,21 21-15,-21-20 0,0-1 0,21 21 16,0-21-16,0 22 0,-21-22 16,21 0-16,-21 0 0,21 0 0,-22 0 15,22 1-15,0-1 0,0 0 16,0-42 15,22 0-15,-1 21-16,-21-22 0,21 22 0,0-21 15,0 21-15,0-21 16,22 0-16,-1 21 0,-21-21 0,43 21 16,-22-21-16,22 21 0,-22 0 15,21 0-15,-20 0 0,20 0 0,-20 0 16,20 0-16,-21 21 0,1 0 15,-22-21-15,21 21 0,-21 0 0,1 22 16,-1-22-16,-21 0 0,0 0 0,0 21 16,0-20-16,-21 20 0,-1 0 15,-20 1-15,21-1 0,-21-21 0,-1 21 16,1 1-16,-22-22 16,22 0-16,0 0 0,-22 0 0,22 1 15,-22-22-15,22 0 0,0 0 16,-1 21-16,1-21 0,0 0 0,21 0 15,-1 0-15,1 0 0,0 0 16,0-21-16,21-1 0,0 1 16,0 0-16,0 0 15,21 0-15,0 0 16,0-1-16,22 1 0,-22 21 0</inkml:trace>
  <inkml:trace contextRef="#ctx0" brushRef="#br0" timeOffset="156999.63">6752 12129 0,'0'0'0,"-85"-22"31,64 22-31,0 0 0,0 22 16,0-1-16,0 0 0,-1 0 0,1 21 15,0-20-15,0 20 0,21 0 16,-21 1-16,0-1 0,-1 0 0,22 1 16,0-1-16,0 0 0,0 1 15,0-1-15,0 21 0,0-20 0,0-22 16,22 21-16,-1 1 0,0-22 15,0 0-15,21 0 0,1 0 0,-22 0 16,21-21-16,1 0 0,-1 0 16,0 0-16,22 0 0,-22 0 0,0-21 15,1 0-15,-1 0 0,0 0 16,1-22-16,-1 22 0,-21-21 16,22 0-16,-22-1 0,21 1 0,-21 0 15,0-1-15,1-20 0,-1 20 16,-21-20-16,0-1 0,21 22 0,-21-21 15,21-1-15,-21 1 0,0-1 16,0 22-16,0-1 0,0 1 0,0 21 16,0 0-16,0 0 0,0-1 0,0 1 15,0 42 1,0 22 0,0-22-16,0 21 15,0 1-15,0 20 0,0-21 0,0 22 16,-21-22-16,21 22 0,-21-22 15,21 0-15,0 22 0,0-22 0,0 1 16,0-1-16,0 0 0,0 1 0,0-1 16,0-21-16,0 21 0,0-20 15,21-1-15,0 0 0,0 0 0,0 0 16,1-21-16,-1 0 0,0 0 16,21 0-16,-21 0 0,22 0 0,-1-21 15,-21 0-15,22 0 0,-1 0 16,0-22-16,1 1 0,-1 21 0,0-22 15,1 1-15,-22-21 0,21 20 16,-21-20-16,0-1 0,1 1 16,-1-22-16,0 22 0,-21-1 0,0 1 15,0-1-15,0 22 0,0-1 16,0 1-16,0 21 0,0 0 0,0 0 16,0-1-16,0 44 15,-21-1-15,21 0 16,0 0-16,-21 21 0,21 22 0,0-22 15,0 22-15,0-1 0,-22 1 16,22-1-16,0 1 0,-21-22 0,21 22 16,0-22-16,-21 0 0,21 1 15,0-1-15,0-21 0,0 21 16,0-20-16,0-1 0,0 0 0,0 0 16,0 0-16,0 0 0,0 1 15,0-44 16,0 1-31,0 0 0,0 0 16,0 0-16,0 0 0,0-1 16,0-20-16,0 21 0,21-21 0,0 20 15,1-20-15,-22 21 0,21-21 0,0 20 16,0 1-16,0-21 0,0 21 16,22 0-16,-22-22 0,0 22 15,0 21-15,0-21 0,22 0 16,-22 21-16,0 0 0,0 0 0,0 0 15,1 0-15,-1 0 0,-21 21 16,0 0-16,0 0 16,-21 0-16,-1 22 0,1-22 0,0 0 15,-21 0-15,21 0 0,-1 1 16,-20-22-16,21 21 0,0 0 0,0-21 16,-1 0-16,-20 0 0,21 0 0,0 0 15,0 0-15,-1 0 0,1 0 16,0 0-16,0-21 15,0 21 1,21 21 15,21 0-31,0 0 16,-21 0-16,21 1 0,-21-1 0,21 0 16,1 21-16,-1-21 0,0 1 15,0-1-15,0 0 0,0 21 0,1-21 16,-1 1-16,0-1 0,0-21 15,0 21-15,0-21 0,1 0 0,-1 21 16,0-21-16,0 0 0,0 0 0,22 0 16,-22 0-16,0-21 15,0 21-15,0-21 0,0 0 0,1 21 0,-1-22 16,0 1-16,-21 0 16,21 0-16,-21 0 15,-21 21 16,0 0-31,-22 0 0</inkml:trace>
  <inkml:trace contextRef="#ctx0" brushRef="#br0" timeOffset="157559.54">5651 13483 0,'0'0'0,"-42"0"0,0 0 0,-22 0 15,22 0-15,0 0 0,20 0 0,-20 0 16,21 0-16,-21 0 0,20 0 15,1 0-15,0 0 16,42 0 15,0 0-31,1 0 0,20 0 0,21 0 16,1 0-16,-1 0 0,22-21 16,21 21-16,-21 0 0,20-21 0,-20 21 15,21 0-15,21-21 0,-21 21 16,21 0-16,0 0 0,-21-21 0,21 21 15,-22 0-15,1 0 0,0-22 16,0 22-16,-21-21 0,-1 21 0,1 0 16,0 0-16,-1 0 0,-20-21 0,-1 21 15,1 0-15,-1 0 0,-20 0 16,-1-21-16,0 21 0,-21 0 16,22 0-16,-22 0 0,0 0 0,0 0 15,0-21-15,1 21 16,-44 0 15,1 0-15,0 0-16,0 0 0,-21 0 0,-1 0 15,1 0-15,-22 0 0,22 21 16,-21 0-16</inkml:trace>
  <inkml:trace contextRef="#ctx0" brushRef="#br0" timeOffset="158206.81">5503 13737 0,'-42'0'0,"84"0"0,-126 0 0,41 0 15,1 0-15,0 0 0,20 0 16,1 0-16,0 0 0,42 0 47,0 0-47,22 0 0,-1 0 15,22-21-15,-1 21 0,22-21 16,-1 21-16,1-21 0,0 21 0,-1-21 16,22 21-16,-21-22 0,21 22 15,-22-21-15,43 21 0,-21-21 0,0 21 16,21-21-16,-21 0 0,0 21 15,0-21-15,-1 21 0,1 0 0,-21-22 16,21 22-16,-22 0 0,1-21 0,0 21 16,-1 0-16,-20 0 0,-1 0 15,1-21-15,-1 21 0,1 0 0,-22 0 16,1 0-16,-1 0 16,0 0-16,-21 0 0,22 0 0,-22-21 15,0 21-15,0 0 0,0 0 16,1 0-1,-1 0 79,-21-21 0</inkml:trace>
  <inkml:trace contextRef="#ctx0" brushRef="#br0" timeOffset="181947.1">1947 3196 0,'0'0'15,"-21"21"-15,0 1 31,21-44-15,21 1 0,0 0-16,22 0 0,-1-21 15,21 20-15,22-41 0,0 21 16,21-22-16,-1 1 0,1-22 0,21 21 16,-21-41-16,21 20 0,21 0 15,-21 22-15,0-22 0,-21 0 16,0 22-16,0 21 0,-22-22 0,-20 22 15,-22-1-15,1 22 0,-1 0 16,-21 0-16,0 0 0,-21 0 16,-21 21 15,0 21-31,0 0 0,0 0 16,-1 0-16,-20 0 0,21 1 15,-21 20-15,-1 0 0,-20-21 16,-1 22-16,22-1 0,-22 22 15,1-22-15,-1 21 0,1 1 0,-1-1 16,1 1-16,-1-1 0,1 1 16,-22-1-16,22 1 0,-1-1 15,-20 1-15,20-1 0,-21-20 0,1 20 16,-1-20-16,22 20 0,-1-21 16,1 1-16,-1-22 0,22 21 0,21-21 15,-1-21-15,44 0 16,-1-42-1,21 21-15,22-21 0,-1-1 16,22 22-16,-1-42 0,1 20 0,0 1 16,21-22-16,-1 1 0,1-1 15,0 1-15,21-1 0,0-20 16,0 20-16,-21 1 0,0-1 0,0 22 16,-22 0-16,-20-1 0,-1 22 15,-20 0-15,-1 0 0,0 0 16,-21 21-16,-42 0 31,0 0-31,21 21 0,-21 0 16,0 0-1,21 0-15,0 0 16,-21 1-16,21-1 0,0 0 16,0 0-16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5T10:31:35.1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12573 11515 0,'21'-21'46</inkml:trace>
  <inkml:trace contextRef="#ctx0" brushRef="#br0" timeOffset="803.21">12721 11472 0,'0'0'0,"0"22"15,0-1-15,0 0 0</inkml:trace>
  <inkml:trace contextRef="#ctx0" brushRef="#br0" timeOffset="875.17">12467 11515 0,'21'0'16,"-21"-21"-1,0-22-15</inkml:trace>
  <inkml:trace contextRef="#ctx0" brushRef="#br0" timeOffset="968.11">12509 11240 0,'0'-22'16,"22"22"-16,-1-42 0,-21 21 0,0-21 15,42 20-15,-21 22 0,0-21 0,85-21 16,42 42 0,-84 0-16,-43 21 15,0-21-15</inkml:trace>
  <inkml:trace contextRef="#ctx0" brushRef="#br0" timeOffset="1105.03">13081 11324 0,'-233'127'32,"170"-106"-32,-1 1 0,1 41 0,-1-21 15,22-20-15,-85 62 16,84 1-16,43-64 16,0 0-16,22 0 15,-1 1-15,21-22 0,-21 0 16</inkml:trace>
  <inkml:trace contextRef="#ctx0" brushRef="#br0" timeOffset="1137.02">12890 11769 0,'64'21'0,"-128"-42"0,170 42 0</inkml:trace>
  <inkml:trace contextRef="#ctx0" brushRef="#br0" timeOffset="1282.93">13208 11684 0,'-21'0'15,"-22"-21"-15,-105-21 16,-63-1 0,168 43-16,1-21 0,-64 21 15,43 0 1,41 0-16,1 0 0,21 21 15</inkml:trace>
  <inkml:trace contextRef="#ctx0" brushRef="#br0" timeOffset="1332.9">13123 11494 0</inkml:trace>
  <inkml:trace contextRef="#ctx0" brushRef="#br0" timeOffset="1518.8">11726 12107 0,'0'0'0,"85"-42"0,0 0 0,20 21 16,1-22-16</inkml:trace>
  <inkml:trace contextRef="#ctx0" brushRef="#br0" timeOffset="2631.94">12658 11430 0,'0'0'0,"0"21"15,0 0 1,21-21-16,-21 22 16,-21-22 15,-1 0-16,1-22-15,0 1 16,21 0-16,-21-21 16,0 21-16,21-1 0,-21 1 15,21-21-15,0 21 0,0-22 0,0-20 16,0-1 0,0 43-16,21 0 0,42-21 15,-42 21-15,1 21 0,20-22 16,0 22-16,1 0 0,-1-21 15,106 21-15,-63 0 16,-64 21 0,-21 1-16,0 20 0,-21-21 15,-22 0-15,-20 64 0,-1-64 16,-41 64-16,41-43 16,22 0-16,-22 1 0,22-1 0,0 0 15,-1 1-15,-84 41 16,106-41-16,-21 20 15,42-42-15,0 1 0,0-1 16,0 0-16,21-21 0,0 21 0,0 0 16,22-21-16,-1 0 0,85 21 15,-85-21-15,1 0 16,20 0-16,1-21 0,-1 21 0,1-21 16,-22 0-16,21 0 0,-20 0 0,41-43 15,-62 43-15,-22 0 16,0-22-16,-22 22 0,-41-42 15,21 42-15,-1-1 0,-20 22 16,-107-21 0,86 21-16,41 0 15,1 21-15,21 1 0,-21-1 0,20 0 16,1 0-16,0 43 16,21-43-16,0 0 0,0 0 15,0 0-15,21 0 0,0 1 16,22-22-16,-22 0 0,64 0 15,-1 0-15</inkml:trace>
  <inkml:trace contextRef="#ctx0" brushRef="#br0" timeOffset="3137.65">13822 11240 0,'0'-22'0,"0"44"0,0-65 0,0 22 0,0 0 16,0 0-16,0 0 0,-21-1 15,-1 22-15,1 0 16,-21 43-16,21-22 16,21 0-16,-21 0 0,-1 22 15,1-22-15,-21 106 16,0 0-1,20-106-15,22 21 0,0 1 0,0-22 16,0 0-16,0 0 0,22 21 16,-1-20-16,21-22 15,-21 0-15,0 0 0,64 0 16,-64 0-16,0-22 16,22 22-16,-22-21 0,0 0 0,0-21 15,43-43-15,-43-42 16,-21 64-1,0 20-15,0 1 0,0 0 0,-21-1 16,-22-20-16,22 42 16,-42-22-16,42 43 0,-1 0 15,-20 0-15,21 0 0,0 0 0,0 21 16,-1 1-16,-20 20 16,-21 43-16,63-43 15,0-21-15,0 21 0,0-20 16,0-1-16,0 21 0,0-21 0,21-21 15,0 21-15,42 1 16,-20-22-16,-22 0 0</inkml:trace>
  <inkml:trace contextRef="#ctx0" brushRef="#br0" timeOffset="3733.33">14774 11240 0,'0'0'0,"0"-22"0,0 1 15,0 0-15,0 0 0,0 0 16,0 0-16,-21-1 0,0 1 16,0 21-16,0 0 0,-22 0 15,22 0-15,0 0 0,-21 0 16,20 21-16,-41 22 16,-22 63-1,85-43-15,0-42 16,0 0-16,0 22 15,85-22 1,-64-21-16,0 0 0,0 0 16,22 0-16,-22 0 0,21-21 0,1 0 15,-1-1-15,0-20 16,-42 21-16,21 21 0,-21-21 16,0 0-16,22 21 0,-22-22 15,0 44 1,-22-1-1,22 0-15,-21 0 0,21 21 0,-21-20 16,21 41-16,0-21 0,-21 22 16,21-22-16,0-21 15,0 22-15,0-22 0,0 21 16,0-21-16,0 22 0,0-1 16,-42 22-16,20-43 15,1-21-15,0 0 16,0 0-16,0 0 0,-22 0 0,22 0 15,-21 0-15,-22-21 16,22 21-16,21-22 0,0 22 0,-22-21 16,22 21-16,21-21 0,-21 21 15,21-21-15,21 21 32,0 0-32,1-21 0,-1 21 15,0 0-15,42-21 0,1 21 16,-22-22-16</inkml:trace>
  <inkml:trace contextRef="#ctx0" brushRef="#br0" timeOffset="4002.18">15303 11176 0,'0'0'15,"22"0"-15,-1 0 0,-21-21 16,21 0-16,42 21 16,-41 0-16,-1-21 0,0 21 0,0 0 15,21 0-15,-20 0 0,62 0 16,-63 0-16,43 0 16,-43 0-1,-42 0 1,0 0-16,0 0 15,-22 0-15</inkml:trace>
  <inkml:trace contextRef="#ctx0" brushRef="#br0" timeOffset="4466.85">15409 11134 0,'-21'0'0,"42"0"0,-42 21 0,0 0 0,21 0 15,0 0-15,-21 1 0,0 20 16,-1-21-16,22 0 0,-21 0 15,0 1-15,21-1 0,-21 0 16,21 0-16,0 0 0,-21-21 0,21 21 16,-21-21-16,21 22 0,21-22 62,0 0-62,0 0 0,0 0 16,0 0-16,1 0 0,-1 0 15,0 0-15,21 0 0,22 0 16,-43 0-16,0 0 16,21 21-16,-20 0 0,-1 0 15,0 21 1,-21 1-16,0-22 0,0 0 16,0 0-16,-21 0 0,0-21 15,-1 22-15,-20-1 0,-21 0 16,-1-21-1,22 0-15,21 21 0,-64-21 16,64 0-16,0 0 0,-43 0 16,43 0-1,42 0 17,0 0-32,0 0 0,22-21 0,-22 21 15</inkml:trace>
  <inkml:trace contextRef="#ctx0" brushRef="#br0" timeOffset="4916.38">16383 11091 0,'0'0'0,"0"-21"0,21 0 0,-21 0 15,0 0-15,-21 42 31,0-21-31,0 42 16,-1-21-16,-20 22 0,21-1 16,0 0-16,-22 1 0,1-1 0,21 22 15,-21-1-15,20-21 0,-20 43 16,21-43-16,21 1 0,0-1 16,0-21-16,0 22 0,21-1 15,0-42-15,0 21 0,1-21 16,-1 0-16,0 0 0,21 0 15,43 0-15,-43-21 16,1 0-16,-22 0 0,0-43 16,-21 43-16,0 0 15,-42-43 1,-22 64-16,43 0 16,-21 0-16,20 0 0,-20 0 0,21 0 0,-21 0 15,20 0-15,-20 21 16,21 22-1,21-22-15,21-21 16,0 0 0,0 0-16,1 0 0,41 0 15</inkml:trace>
  <inkml:trace contextRef="#ctx0" brushRef="#br0" timeOffset="5411.95">16891 11218 0,'21'-21'0,"-42"42"0,42-63 16,-21 21-16,21 21 0,-21-21 0,0 0 16,21 21-16,1-22 15,20 1-15,0 21 16,-21-21-16,43 21 0,-22 0 16,-21 0-16,1 0 0,20 0 15,-21 0-15,-21 21 0,0 43 16,-21 20-1,0-41-15,-22-22 0,1 21 16,0-21-16,-1 1 0,1-1 16,0 0-16,-1 0 0,1 0 0,-21 0 15,84-21 17,21 0-32,-21 0 15,0 0-15,22 0 0,-22 0 0,21 0 16,-21 0-16,22 0 0,63 43 15,-64-43-15,21 42 16,-41-21-16,-22 0 16,0 22-16,0-22 15,0 0-15,-22-21 0,1 21 16,-21 0-16,0-21 0,-1 22 0,1-1 0,0-21 16,-85 21-1,84 0-15,22-21 0,-21 0 16,21 0-16,21-21 31,21 0-15,21 21-16,-21-21 0,22-1 0,-1 1 15</inkml:trace>
  <inkml:trace contextRef="#ctx0" brushRef="#br0" timeOffset="5885.68">17907 11303 0,'0'0'0,"21"-21"0,0 0 16,64-106 0,-85 106-16,21-1 0,-21 1 15,0-21-15,0 21 16,0 0-16,-21 21 0,0 0 16,0 0-16,-1 0 0,1 0 15,0 21-15,0 0 0,0 0 0,0 0 16,-1 0-16,-41 43 0,42-43 15,21 21-15,-21 1 16,-1-22-16,22 21 16,0-21-16,22-21 0,-1 0 15,0 0-15,0 0 16,0 0-16,64-21 16,-64 0-16,0 0 0,0 0 0,1 21 15,20-21-15,-21 21 16,0 0-16,-21 21 15,0 21-15,0-21 16,0 0-16,0 22 0,-21-1 0,0 0 16,0-20-16,21 20 15,-21 0-15,-1 1 0,1-22 0,0 0 0,21 21 16,-21 1-16,21-22 16,0 0-16,21-21 31,0 0-31,0-21 0,-21 0 15,22-1-15,20 1 0,-21 0 0</inkml:trace>
  <inkml:trace contextRef="#ctx0" brushRef="#br0" timeOffset="6350.05">18521 11240 0,'0'-22'31,"21"22"-31,21-21 0,43 0 15,-43 21-15,43-21 16,-43 0-16,1 21 16,-1 0-16,0-21 0,1 21 15,20 0-15,-63-22 16,-21 22 0,0 0-16,0 0 0,-22 0 15,1 0-15,0 0 0,-64 22 16,-21 20-16,84-21 15,1 0-15,0-21 0,21 21 16,-1-21-16,22 22 0,0-1 0,22 0 16,20 0-1,0-21-15,-21 21 0,22-21 16,-22 21-16,21 1 0,-21-1 0,43 21 16,-43-21-16,21 0 15,-20 1-15,-22-1 0,0 21 16,0-21-16,0 0 15,-85 22-15,-21-1 16,64-42-16,-1 21 16,1-21-16,0 0 0,-1 0 0,22 21 15,-21-21-15,21 0 16,0 0-16,42 0 16,0 0-1,0-21-15,21 0 0,1 0 16</inkml:trace>
  <inkml:trace contextRef="#ctx0" brushRef="#br0" timeOffset="6615.07">19558 11028 0,'21'-64'15,"-42"128"-15,42-106 16,-21 63-1,0 0-15,0 21 0,0-21 0,0 22 16,0 20-16,0-20 0,0 20 0,0-21 16,-42 64-1,21 21-15,-1-106 16,22 22-16,-21-22 0,21 0 0,0 0 16,0 0-16,0 1 15,0-44 1,21 22-16,1-21 15</inkml:trace>
  <inkml:trace contextRef="#ctx0" brushRef="#br0" timeOffset="7122.81">20172 11113 0,'0'0'0,"0"-64"31,0 43-31,21 0 0,0 21 0,0-21 15,43-22-15,-43 22 0,21 21 16,-21-21-16,22 21 0,-1 0 16,-21 0-16,22 0 0,-1 0 0,-21 0 15,0 21-15,22 21 16,-43-20-16,0-1 0,0 0 0,0 0 16,0 21-16,-22-20 0,1 20 0,-21-21 15,21 21-15,-64 1 16,43-22-16,-1 21 0,-41-21 15,63 1-15,-22-22 16,1 0-16,21 21 0,0-21 0,-1 0 16,44 0-1,-1 0-15,0 0 0,21 0 16,1 0-16,-1 0 0,106 0 16,-106 0-16,1 0 0,-1 21 15,0-21-15,1 21 0,-22 0 0,0 0 16,0 1-16,0 62 15,-21-63-15,0 22 0,-63 20 16,42-20-16,-43-22 0,-105 42 16,105-42-1,1 1-15,-1-1 0,1 0 16,21-21-16,-43 21 0,43-21 16,20 0-16,1 0 0,0 0 0,0 0 15,21-21-15,0 0 16,0 0-1,0-1-15</inkml:trace>
  <inkml:trace contextRef="#ctx0" brushRef="#br0" timeOffset="7896.98">12361 12277 0,'-21'0'0,"0"0"15,0 0-15,0 0 16,21 21-16,-22-21 0,22 21 0,-21-21 16,21 21-16,0 0 15,0 1-15,21-1 16,22-21-16,-22 0 0,21 21 16,-21-21-16,43 0 0,-22 21 0,22-21 15,20 0-15,192 0 16,105 0-1,-254 0-15,42 0 0,-21 0 16,43 0-16,-22 0 0,21 0 0,1 0 16,21 0-16,-1 0 0,1 21 0,275 0 15,-233-21-15,275 22 16,-296-22-16,21 0 0,0 21 16,0-21-16,-21 0 0,-22 0 15,213 21-15,-213-21 0,149 0 16,-191 0-16,-20 0 0,20 0 15,-42 0-15,0 0 0,-21 0 0,0 0 16,-22 0-16,1 0 0,-22-21 16,1 21-16,-22 0 0,1 0 0,20-21 15,-42-1 1,-21 1 0,-21 21-1,0 0 1,0 0-16,0 0 0,-1 0 15,1 0-15,0 0 16,0-21-16,0 21 0,0 0 0,-1 0 16</inkml:trace>
  <inkml:trace contextRef="#ctx0" brushRef="#br0" timeOffset="8026.91">19981 12637 0,'0'0'15,"0"21"-15,0 0 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5T10:32:37.2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12742 11345 0</inkml:trace>
  <inkml:trace contextRef="#ctx0" brushRef="#br0" timeOffset="89.95">12742 11345 0</inkml:trace>
  <inkml:trace contextRef="#ctx0" brushRef="#br0" timeOffset="2592.87">12552 11430 0,'21'0'172,"21"0"-172,43 0 16,63 0-1,0 21-15,64-21 16,42 0-16,0 0 16,21 0-1,0 0-15,-63 0 16,21-63 0,-64 63-16,22-21 15,-1-1 1,-21 22-16,1 0 15,-64 0 1,42 0-16,-42 0 16,42 0-16,0 0 15,21 0 1,-42 0-16,21 0 16,1 0-1,-1 22-15,21-22 16,22 0-1,-22 0-15,0 0 16,1 0-16,-1 0 16,0 0-1,43 0-15,-43-22 16,1 1 0,-22 0-16,-21-21 15,-21 21 1,-22 21-16,-20-22 15,-22 1 1,0 0-16,1 21 16,-22 0-16,42-21 15,-41 21 1,20-21-16,0 21 16,1-21-1,-1 21-15,-21 0 16,0 0-1,0 0-15,1 0 32,-1 0-32,0 0 15</inkml:trace>
  <inkml:trace contextRef="#ctx0" brushRef="#br0" timeOffset="9019.01">20510 11324 0,'-63'0'94,"-43"21"-78,-190 22-1,-276 41-15,-317 43 16,21-63-1,-21 21-15,233-22 16,85-63 0,232 0-16,85 0 15,21 0-15,85 0 16,63 0 0,22 0-16,-1-21 15,22 0 1,0 21-16,-1 0 15,22-21 1,-21-1-16,21 22 31,-22-21-31,22 0 16,0 21 0,-21-21-16,21 21 15,-22 0-15,1 0 16,0 0-1,-1 0-15,1-21 16,-43 21 0,22 0-16,-1-21 15,1 21 1,-1 0-16,22 0 16,0-22-16,-1 22 15,22-21 1,0 21-16,0 0 31,21-21-15,0 0 15,84 21-31,170 0 16,170 21-1,274 170-15,-63 20 16,0 1-1,0-43-15,-63 1 16,-85-128 0,-85-42-16,0-106 15,-85-21 1,-105-21-16,-64 42 16,-84 64-16,-22-1 15,-21 1 1,-21 21-16,0 0 15,-21 0 1,-148-1-16,-255 22 16,-253 127-1,-64 22-15,64 20 16,105-42 0,107 0-16,190-42 15,105-64-15,22 0 16,85-21-1,20 0-15,22 0 16,42-42 31,276-128-31,761-380-16,106 63 15,212 43 1,-297 168-16,-295 149 15,-298 64 1,-253 63-16,-127 0 16,-64 0-1,-211 42 17,-445 85-32,-359 85 15,20-64-15,106 43 16,128-86-1,317 22-15,105-84 16,107-22 0,84-21-16,0 21 15,85-21 1,0 0-16,84 0 62,85 21-46,149 0-16,211-21 16,254 43-1,-64-43-15,-338 21 16,-127-21-16,-127 21 16,-64-21-1,-127 0 16,-338 0-31,-551 0 16,64 0 0,42 0-16,170 42 15,275-20 1,126-1-16,86 0 16,105-21-1,42 21-15,22-21 16,21 0-1,63 0 32,149 64-31,295 20 0,509-20-16,42-64 15,-169 0-15,-360 0 16,-190 0-1,-170-21-15,-106 21 16,-21 0 0,-21-22-16,-169 1 15,-551-42 1,-253 63-16,41 0 16,128 21-1,254 42-15,253-63 16,86 22-16,105-22 15,64 0 1,20 0-16,1 0 16,85 0 31,169 21-32,317 21-15,551 0 16,-64-42-1,-127 0-15,-339 0 16,-274 22 0,-170-22-16,-85 0 15,-42-22 1,-169-41 0,-509-128-16,-380 64 15,63 43 1,149 84-16,211 0 15,275 0 1,148 0-16,64 21 16,106 0-1,-1-21-15,234 0 63,465-106-63,720-211 15,-85 105-15,-360 106 16,-317 22 0,-339 62-16,-105 22 15,-107 0 1,-42 0-16,-42 0 31,-360 64-31,-635 84 16,0 64-16,-42-43 15,338-63 1,212-21-16,233-64 16,106 21-1,42-42-15,105 0 16,1 0 0,212 0 30,359 0-46,508-42 16,-84-1 0,-212 1-16,-444 42 15,-128 0 1,-105 0-16,-64 0 16,-169-21 15,-276 0-31,-380 21 15,42 0 1,127 0-16,233 0 16,84 21-1,107 0-15,84 0 16,63-21 0,22 21-16,63 1 78,64-1-78,105 63 15,276 22 1,148 0-16,-170-21 16,-211-43-1,-127-21-15,-43-21 16,-126 0 15,-424-42-31,-211 21 16,-22-64-1,254 85-15,43-21 16,169 0 0,85 21-16,20 0 15,86-21 1,21 21-16,20 0 15,1 0 1,191 0 31,253 0-31,381-43-1,22-41-15,-276 20 16,-275 1-1,-127 41-15,-84 1 16,-43 21-16,-106-21 31,-253-42-15,-170 20 0,-43-63-16,213 22 15,105-1 1,64 22-16,42 20 15,105 1-15,-20 42 16,42-21 0,0 0-16,0-1 31,127-20-31,64-21 16,-22 41-1,21 22-15,-63 0 16,-63 0-1,-22 0-15,1 0 16,-65 22 15,-126 20-31,-106 21 16,-127 43 0,127-42-16,0 20 15,106-41 1,21-1-16,64-42 15,20 0-15,22 21 16,0-21 0,21 21-1,0 1 1,0-1 15,0 0-31,0 0 16,21 0-1,85 0 1,42-21-16,-21 0 16,-21 0-1,-64 0-15,-21 0 16,-63 0 31,-85 0-32,0 0 1,21 0-16,43 0 16,-1 0-16,43 0 15,-21 0 1,126 0 78,65 0-94,83 22 15,-20-1-15,0 21 16,-43-21 0,-21-21-16,-42 0 15,21 0 1,21-21-16,43-21 15,105-64 1,170-21-16,84 42 16,22-42-16,-107 85 15,22 21 1,-191 21-16,-63 0 16,-63 0-1,-86 0-15,-20 0 16,-43 21-1,0-21-15,0 21 16,0-21 15,1 21-31,-1-21 16,42 21 0,22-21-16,0 0 15,20 0 1,44 22-16,-1-22 15,-64 0 1,22 0-16,-42 0 16,-22 0-1,22 0-15,-43 0 16,0 21 0,0-21-1,-21 21-15,0 0 16,0 0-1,0 22 1,0-22-16,0 0 16,0 0-1,0 21-15,0-20 32,21-22 30,43 0-46,20 0-1,22-22-15,21-20 16,-42 21-16,-22 21 16,1 0-1,-43 0 1,0 0 249,22 0-265,-22 0 16,21 42 0,22 1-16,-1 41 15,22 43-15,-22 0 16,1-42 0,-43-22-16,0-20 15,-21-22 1,0 0-16,0 0 15,-21-21 1,-43 0-16,1 0 16,-1 0-16,1-84 15,-22-43 1,64 21-16,-21-21 16,42 42-1,0 22-15,0 20 16,0 1-1,21 42-15,21-42 16,1 20 0,20 22-16,-42 0 15,43 0 1,-64 22 31,-43-22-32,-20 21 1,21 0-16,20-21 16,-20 0-1,21 0-15,-43-21 16,64 0-16,-42-22 16,21-41-1,0 20-15,21 1 16,0 41-1,0 1 1,0 64 47,-43 41-48,1 43 1,-21 0-16,41-63 15,-20-43 1,21 21-16</inkml:trace>
  <inkml:trace contextRef="#ctx0" brushRef="#br0" timeOffset="21153.26">12573 11324 0,'63'-21'141,"86"-21"-126,62-1-15,86 1 16,126 0 0,64 84-16,0 127 15,-106 43 1,-170-85-16,-63-21 16,-63-21-16,-43-43 15,-20-21 1,-1-21-1,-42 0 110,-22 0-125,-20 0 16,-85-21 0,-22 21-16,1 0 15,-22 0 1,-20 0-16,-22 21 16,64 0-16,20 0 15,65 1 1,20-22-16,22 21 15,0-21 1,20 0-16,22 21 31,43-21 47,63 0-78,105 0 16,22 0 0,-42 0-16,-64 0 15,-64 0 1,-42 0-16,-21-42 31,-63-1-15,-170-63-16,-106 43 15,43 42 1,42 21-16,0 42 16,42 22-1,64 20-15,42-20 16,64-22 0,0-21-16,42 22 15,0-22 1,0 21-1,21-42-15,42 42 16,85 22 0,22-43-16,-22-21 15,0 0 1,-63 0-16,-43-21 16,0-43-16,-20 22 15,-22 0 1,0-22-16,0 1 15,0 20 1,-85-20-16,-63 21 16,0 42-1,21 0-15,42 21 16,-21 42 0,43-20-16,-1 41 15,22-20-15,-1-1 16,43-20-1,-21-1-15,21 0 32,43-42-32,20 21 15,43-21 1,42 0-16,-42 0 16,0-42-16,-64 21 15,0-21 1,-20 42-16,-22-22 15,0-20 1,0 21-16,-43 0 16,-105-22-1,-21 1-15,-1 42 16,1 64 0,42-22-16,42 0 15,43 22-15,0-43 16,42 0-1,-21 0-15,42-21 32,85 0-17,148-21 1,169-106-16,127-127 16,-84 106-16,-149-21 15,-84 84 1,-85 43-16,-84-1 15,-22 22 1,-42 0 0,-21 21-1,-191 0 1,-42 0 0,-21 21-16,21 64 15,21 21-15,64-22 16,84-41-1,43-22-15,21 0 16,21 0 15,63 0-15,149-21-16,106-42 16,211-85-1,-85 0-15,-84 21 16,-127 64-16,-85-1 15,-63 1 1,-43 42-16,-190 21 47,-170 85-31,-63 106-16,64-43 15,126-63-15,86-21 16,41-22-1,43-42-15,21 0 32,106-21-1,84 0-31,-20-84 16,-22 63-1,-85-1-15,1 22 16,-43 0-16,-63 22 47,-85 83-32,-43 1-15,43-42 16,43-1 0,41-42-16,22-21 15,63 0 16,107-84-15,83-43 0,1 21-16,0-21 15,-21 63 1,-85 22-16,-64 42 16,-20 0-1,-22 0-15,-42 0 31,-43 106-15,-42-21-16,0-22 16,64-21-1,0-20-15,21 20 16,42-42 31,106 0-32,-21 0-15,-22 0 16,1 0 0,-22 0-16,-20 0 15,-22 0 1,0 0-16,-21 21 31,-85 64-15,-126 63-16,-22-21 15,0 21 1,106-84-16,21-22 16,64-21-1,84-63 17,170-128-17,105-41 1,86-22-16,-149 106 15,-43 42-15,1 1 16,-43 20 0,-21 64-16,-63 0 15,-21 0 1,-22 0-16,0 0 16,-21 21-1</inkml:trace>
  <inkml:trace contextRef="#ctx0" brushRef="#br0" timeOffset="23442.51">20553 11621 0,'-43'0'125,"22"0"-110,-21 21-15,-22 0 16,-20 0 0,20 43-16,1-22 15,-1-21 1,22 21-16,0-20 31,63-22 16,42 0-31,22 0-1,21 0-15,0 0 16,-1 0-1,-41 0-15,-22 0 16,-21 0-16,1 0 16,-44 0 31,-62 42-47,-1 21 15,-63 1 1,42-1-16,0-41 15,64-1 1,21 0-16,0-21 16,42 0 31,42 0-32,22-42-15,-22 20 16,-41 1-1,20 21-15,-42-21 16,-42 21 15,-64 0-15,-21 0 0,42 0-16,22 0 15,41 21 1,-20-21-16,63 0 47,43 0-32,42 0 1,-22 0-16,-41 0 16,-1 0-1,-21-21 1,-42 0-1,-64-21 1,-63-22 0,-21 22-16,42-1 15,21 1-15,64 21 16,20 21 0,1 0-16,21-21 15,0 0 1,148-64-16,233-42 15,233-21 1,-275 84-16,-127 1 16,-107 63-16,-41-21 15,-43 21 1,-148 42 15,-106 64-15,-42 42-1,-64 42-15,85-41 16,85-65 0,42-41-16,64-22 15,41 0-15,1-21 16,64-64 31,62 1-32,1 21 1,-42-1-16,-22 1 16,-21 42-16,-63 0 31,-85 21-15,-106 43-1,21-1-15,64-42 16,64 22-1,41-43-15,22 21 16,0-21 0</inkml:trace>
  <inkml:trace contextRef="#ctx0" brushRef="#br0" timeOffset="86953.69">11536 12340 0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8T10:17:52.0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7324 15473 0,'0'21'31,"0"0"-15,0 0-16,0 1 15,0-1-15,0 0 16</inkml:trace>
  <inkml:trace contextRef="#ctx0" brushRef="#br0" timeOffset="188.89">10520 16679 0,'0'0'0,"-21"0"15</inkml:trace>
  <inkml:trace contextRef="#ctx0" brushRef="#br0" timeOffset="740.57">11430 14817 0,'-21'42'32,"21"-21"-32,-21-42 15</inkml:trace>
  <inkml:trace contextRef="#ctx0" brushRef="#br0" timeOffset="1040.4">11366 14838 0,'0'0'16,"-21"0"-1,0 0-15,0 0 16,0 0-1,0-21-15,21 0 16,-22 21-16,22-22 16,-21 1-16,0 0 0,21 0 15,0 0-15,0 0 16,0-1-16,0 1 0,0 0 0,0 0 16,21 0-16,0 0 0,1-1 15,-22 1-15,21-21 0,21 21 0,0-22 16,-20 43-16,20 0 0,-21-21 15,21 21-15,1 0 0,-22 0 0,21 0 16,1 0-16,-22 21 0,0 1 0,0-22 16,-21 21-16,0 0 0,0 0 15,0 0-15,0 0 0,-21 22 0,-21-22 16,20 21-16,-20-21 0,0 22 0,21-22 16,-22 21-16,-20 1 0,42-22 15,-22 0-15</inkml:trace>
  <inkml:trace contextRef="#ctx0" brushRef="#br0" timeOffset="1239.29">11430 15282 0,'21'0'16,"-21"-21"-16,21 0 0,0 0 15,1 21-15,-1-42 0,-21 20 0,0 1 16,0 0-16,0-21 0,0 21 15,0-1-15,0 1 0,0 0 0,0 0 16,-21 0-16,-1 21 0,1-21 16,0 21-16,0-22 15</inkml:trace>
  <inkml:trace contextRef="#ctx0" brushRef="#br0" timeOffset="1350.22">11451 14944 0,'42'0'16</inkml:trace>
  <inkml:trace contextRef="#ctx0" brushRef="#br0" timeOffset="2985.06">11261 14817 0,'21'0'0,"-42"-21"110,-1-1-110,1 22 0,21-21 15,0 0-15,0 0 0,-21 0 16,21 0-16,0-1 0,-21 1 0,21 0 16,0 0-16,0 0 0,0 0 0,0-22 15,0 22-15,21 0 0,0 0 16,-21 0-16,21-1 0,1 1 0,-1 21 16,0-21-16,0 0 0,0 21 15,22-21-15,-22 21 0,0-21 16,0 21-16,0 0 0,0 0 15,-21 21-15,0 0 16,0 0-16,0 0 0,0 0 0,0 1 16,0-1-16,-21 21 0,0-21 0,0 22 15,0-1-15,0-21 0,-22 21 16,22-20-16,0 20 0,-21-21 0,20 21 16,-20-20-16,21-1 0,0 0 15,-22 21-15,22-21 0,0 1 0,0 20 16,0-21-16,21 0 0,-21 43 15,-1-43-15,22 21 0,0-21 16,0 1-16,0-1 0,0 0 16,0 0-16,0 0 0,22 0 0,-1 1 15,42-1 1,-42-21-16,1 0 0,20 0 0,-21 0 16,0 0-16,22-21 0,-22 21 0,21-22 15,-21 1-15,0 0 0,22 0 16,-22 0-16,0 0 0,0-22 0,-21 22 15,0 0-15,0-43 0,0 43 16,0 0-16,0 0 0,0 0 16,-21 0-16,0-1 0,0 1 0,0 21 15,-1 0-15,1 0 0,-21 0 0,21 0 16,0 0-16,-22 0 16,22 0-16,0 21 0,0-21 0,0 22 15,-1-1-15,22 0 0,0 0 16,0 0-16,0 0 15,0 1-15,22-22 16,-1 0 0,0 0-16,21 0 0,-21 0 0,1 0 15</inkml:trace>
  <inkml:trace contextRef="#ctx0" brushRef="#br0" timeOffset="3508.76">12065 14563 0,'0'-21'0,"0"42"0,0-64 15,0 22 1,-21 21-16,0 0 16,-1 0-16,1 0 15,0 21-15,21 1 0,-21-1 16,0 0-16,0 0 0,21 0 0,-22 22 15,1-22-15,0 21 0,0-21 0,21 22 16,-21-22-16,0 21 0,21 0 16,0-20-16,0-1 0,-22 21 15,22-21-15,0 0 0,0 22 0,0-22 16,0 0-16,0 0 0,22 0 16,-1-21-16,0 22 0,0-22 0,0 0 15,22 0-15,-22 0 0,21 0 0,0 0 16,-20-22-16,20 1 0,0 0 15,1 0-15,-22 0 0,21 0 0,-21-1 16,22-20-16,-22 21 0,-21-21 16,0 20-16,21-20 0,-21 0 0,0-1 15,0 22-15,0-21 0,-21 21 16,0-22-16,21 22 0,-43 0 0,22 0 16,0 0-16,0 0 0,-22 21 15,22 0-15,-21 0 0,21 0 0,0 0 16,-22 0-16,22 0 0,0 0 15,0 21-15,0 0 0,-1-21 0,22 21 16,0 0-16,0 0 0,0 1 16,0-1-16,22-21 0,-1 21 15,0 0-15,21-21 0,-21 0 0,22 0 16,-1 0-16,0 0 0</inkml:trace>
  <inkml:trace contextRef="#ctx0" brushRef="#br0" timeOffset="4141.39">13081 14584 0,'0'0'15,"0"-21"-15,0 0 0,0-1 16,0 1-16,0 0 0,0 0 0,-21 21 16,0-21-16,-1 21 0,1-21 15,0 21-15,0 0 0,-21 0 0,20 0 16,1 21-16,-21 0 0,21 0 0,-22 0 15,22 0-15,0 1 16,0-1-16,0 0 0,0 21 0,21-21 0,-22 1 16,22-1-16,0 0 15,0 0-15,0 0 0,22-21 16,-1 0-16,0 21 0,0-21 0,21 0 16,-20 0-16,20 0 0,-21 0 15,21 0-15,-20-21 0,20 0 0,0 21 16,-21-21-16,1 0 0,20 0 0,-21 21 15,-21-22-15,21 1 0,0 0 16,-21 0-16,-21 21 31,0 0-31,21 21 16,-21-21-16,0 21 0,21 0 16,-21 1-16,-1-1 0,22 0 0,-21 21 15,21-21-15,0 1 0,-21 20 16,21-21-16,0 21 0,0-20 0,0 20 15,0-21-15,0 0 0,0 22 16,0-22-16,0 0 0,0 0 0,-21 0 16,21 0-16,0 1 0,0-1 0,-21 0 15,0 0-15,-1-21 0,1 0 16,0 21-16,0-21 0,-21 0 0,20 0 16,-20 0-16,21 0 0,0 0 0,-22-21 15,22 0-15,0 21 0,0-21 16,0 21-16,0-21 0,-1 21 0,1-22 15,21 1 1,0 0 0,21 21-1,1-21-15,-1 21 0,0-21 0,21 21 16,-21-21-16,22-1 0,-1 22 16</inkml:trace>
  <inkml:trace contextRef="#ctx0" brushRef="#br0" timeOffset="4424.63">13483 14542 0,'0'-22'31,"21"22"-31,0 0 16,1 0-16,-1 0 15,0 0-15,0 0 0,0 0 0,22 0 16,-22 0-16,0 0 0,21 0 0,-21 0 16,22 0-16,-22 0 0,0 0 15,0 0-15,0 0 0,-21-21 16,-21 21-16,0 0 16,0 0-16,0 0 15,0 0-15,-1 0 0,1 0 0,0 0 16,0-21-16</inkml:trace>
  <inkml:trace contextRef="#ctx0" brushRef="#br0" timeOffset="4912.35">13483 14542 0,'0'0'0,"-21"21"0,21 0 16,-21 0-16,21 0 15,-21 0-15,-1-21 0,22 22 0,-21-1 16,21 0-16,-21-21 0,0 21 15,21 0-15,-21-21 0,21 21 16,21-21 31,0 0-31,0 0-16,0 0 15,1 0-15,-1 0 0,0 0 16,0 0-16,0 0 0,0 0 0,1 0 15,-1 0-15,0 0 0,0 0 16,0 0-16,0 22 0,1-22 16,-1 21-16,0-21 0,0 21 0,0-21 15,0 21-15,-21 0 0,0 0 16,22-21-16,-22 22 0,0-1 0,0 0 16,0 0-16,-22 0 0,1 0 15,-21 1-15,21-22 0,-22 21 16,22 0-16,-21 0 0,0-21 0,-1 21 15,22-21-15,-21 21 0,-1-21 16,22 0-16,0 0 0,-21 22 0,21-22 16,-1 0-16,1 0 0,0 0 15,21-22 1,0 1 0,21 21-16,0-21 0,1 0 15,20 0-15,-21 21 0</inkml:trace>
  <inkml:trace contextRef="#ctx0" brushRef="#br0" timeOffset="8573.73">14605 14520 0,'-21'-21'0,"0"21"16,21-21-16,-22 21 16,1-21-16,0 21 15,0 0-15,0 0 0,0 0 0,-1 0 16,-20 21-16,21 0 0,-21 22 16,20-22-16,-20 21 0,0 0 0,-1 1 15,22-1-15,-21 0 0,21 1 16,0-1-16,-22-21 0,22 22 0,21-1 15,0-21-15,0 21 0,0-20 0,0 20 16,0-21-16,21 0 0,0 0 16,1 1-16,-1-1 0,21-21 15,-21 0-15,22 21 0,-1-21 0,0 0 0,1 0 16,-22 0-16,21 0 16,0-21-16,-20 0 0,20-1 0,-21 1 15,0 0-15,0 0 0,1 0 0,-22 0 16,0-1-16,0 1 0,0 0 15,-22 0-15,-20 0 0,21 0 0,-21 21 16,-1 0-16,1 0 0,0 0 16,-22 0-16,22 0 0,-1 0 0,1 0 15,0 21-15,21-21 0,-22 21 0,22 0 16,0 0-16,21 0 0,0 1 16,0-1-16,0 0 15,42-21-15,-21 0 0,1 0 0,20 0 16,0 0-16,1 0 0,-1 0 15,0 0-15,1-21 0</inkml:trace>
  <inkml:trace contextRef="#ctx0" brushRef="#br0" timeOffset="9091.99">15007 14690 0,'0'0'0,"0"-21"0,0-1 0,0 1 16,0 0-1,0 0-15,21 0 16,0 21-16,1 0 16,-1-21-16,21 21 0,-21 0 0,22 0 0,-22 0 15,21 0-15,-21 0 0,22 0 16,-22 21-16,0 0 0,0 0 16,-21 0-16,0 22 0,0-22 0,0 21 15,-42-21-15,21 0 0,-22 22 0,22-22 16,-21 0-16,-1 0 0,1 0 15,21 1-15,-21-22 0,20 0 0,1 21 16,21-42 15,21 21-31,1 0 0,20-22 0,-21 22 16,21 0-16,-20 0 16,20 0-16,0 0 0,-21 0 0,22 0 15,-1 0-15,0 0 0,1 0 0,-22 22 16,21-22-16,-21 21 0,1 0 15,-22 0-15,0 0 0,0 0 0,0 1 16,0-1-16,-22 0 0,-20 0 0,0 0 16,-1 0-16,1 1 0,-21-22 15,-1 21-15,22-21 0,-22 0 0,22 0 16,0 0-16,-1 0 0,1 0 0,0 0 16,20 0-16,1 0 0,0 0 15,0-21-15,21-1 16,0 1-16,21 21 15,0-21-15,0 21 16,22-21-16,-1 21 0,0-21 0,1 21 16</inkml:trace>
  <inkml:trace contextRef="#ctx0" brushRef="#br0" timeOffset="9648.68">16171 14732 0,'0'0'0,"43"-21"0,-22 0 15,-21 0-15,21-1 0,-21 1 0,0 0 16,0 0-16,0 0 0,0 0 16,0-1-16,-21 22 0,0-21 15,-1 0-15,1 21 0,0 0 0,-21 0 16,-1 0-16,22 0 0,-21 0 16,0 21-16,-1 0 0,1 1 0,21-1 15,-22 21-15,22-21 0,0 0 16,0 22-16,0-22 0,21 0 0,0 0 15,0 0-15,0 1 0,21-22 16,0 0-16,0 0 16,22 0-16,-1 0 0,-21 0 0,21 0 15,1 0-15,-1 0 0,0-22 0,1 1 16,-22 21-16,21-21 0,-21 0 16,1 0-16,-1 21 0,0-21 15,0 21 1,-21 21-1,-21 0-15,0 0 0,21 0 0,-21 22 16,-1-22-16,22 21 0,-21-21 16,0 22-16,21-1 0,0 0 0,-21 1 15,0-22-15,21 21 0,-21 0 0,21-20 16,0-1-16,-22 21 0,1-21 16,21 0-16,-21-21 0,0 22 0,0-22 15,0 21-15,-1-21 0,-20 0 0,21 0 16,0 0-16,-22 0 0,22-21 15,0 21-15,0-22 0,0 22 16,0 0-16,-1-21 0,22 0 0,0 0 16,0 0-1,43 0 1,-22-1-16,0 22 0,0-21 16,22 0-16,-1 21 0</inkml:trace>
  <inkml:trace contextRef="#ctx0" brushRef="#br0" timeOffset="9924.52">16679 14563 0,'0'0'0,"0"-21"0,21-1 16,1 1-1,-1 21-15,0 0 0,0 0 16,21 0-16,-20 0 0,20 0 15,-21 0-15,21 0 0,1 0 0,20 0 16,-20 0-16,-1 0 0,0 0 0,-21 0 16,1 0-16,-1 0 0,-42 0 31,-1 0-31,1 0 0,0 0 0,-21 0 16,21 0-16,-22 0 15,1 0-15,0 0 0,-1 0 0,22-21 16,-21 21-16</inkml:trace>
  <inkml:trace contextRef="#ctx0" brushRef="#br0" timeOffset="10476.2">16658 14563 0,'0'0'0,"0"21"15,-21 0-15,0 0 0,21 0 16,-21 1-16,21-1 0,0 0 16,0 0-16,-22 0 0,1-21 0,21 21 15,-21 1-15,21-1 0,-21 0 16,0-21-16,21 21 15,21-21 48,0 0-63,0 0 0,0-21 0,1 21 16,-1 0-16,0 0 0,0 0 15,0-21-15,0 21 0,22 0 16,-22 0-16,0 0 0,21 0 0,-20 0 15,-1 0-15,0 0 0,21 0 0,-21 21 16,1 0-16,-1-21 0,0 21 16,-21 0-16,21-21 0,-21 22 15,21-1-15,-21 0 0,0 0 0,0 0 16,0 0-16,0 1 0,0-1 0,-21 0 16,0 0-16,0 0 0,0-21 15,-22 21-15,22 1 0,-21-1 0,21-21 16,-22 21-16,22-21 0,-21 0 0,-1 0 15,1 21-15,21-21 0,-21 0 16,20 0-16,1 0 0,0 0 0,0 0 16,0 0-16,0 0 0,-1 0 31,1 0 31,21-21-30</inkml:trace>
  <inkml:trace contextRef="#ctx0" brushRef="#br0" timeOffset="11868.69">17653 14605 0,'0'-21'0,"0"0"0,0 0 16,0-1-1,0 44 17,0-1-32,-21 21 0,21 0 15,-21 1-15,-1-1 0,22 0 16,0 1-16,-21 20 0,0-20 0,21-1 16,0 21-16,-21-20 0,0-1 0,0 0 15,21 1-15,-22-22 0,22 0 16,0 21-16,-21-20 0,21-1 0,-21-21 15,21 21-15,0-42 32,21 0-32,-21-1 15,21 1-15,1 0 0</inkml:trace>
  <inkml:trace contextRef="#ctx0" brushRef="#br0" timeOffset="12428.37">18013 14647 0,'0'0'0,"21"-21"0,-21 0 0,0 0 16,0 0-16,21 21 15,0-21-15,0-1 0,1 1 0,-1 21 16,21-21-16,0 0 0,-20 0 0,20 21 16,0 0-16,1 0 0,-1 0 15,0 0-15,1 0 0,-1 21 0,-21 0 16,0 0-16,0 0 15,-21 22-15,0-22 0,0 21 0,0 1 16,-21-22-16,-21 21 0,0-21 0,-1 22 16,1-22-16,0 0 0,-1 0 15,1 0-15,0 0 0,-1 1 0,1-22 16,21 0-16,0 21 0,-1-21 0,1 0 16,42-21-1,1-1 1,-1 22-16,21-21 0,-21 21 0,22 0 15,-1-21-15,21 21 16,-20 0-16,-1 0 0,0 0 0,1 0 0,-1 0 16,0 0-16,1 21 0,-22 0 15,21-21-15,-21 22 0,-21-1 16,0 21-16,0-21 0,0 0 0,0 1 16,-42 20-16,21-21 0,-21 0 0,20 0 15,-41 1-15,21-22 0,-1 21 16,1 0-16,-22-21 0,22 0 0,0 21 15,-1-21-15,1 0 0,0 0 16,21 0-16,-22 0 0,22 0 0,0 0 16,0 0-16,0 0 15,-1 0 17,1 0-32,0 0 15,0 0-15,0 0 16,-22 0-16,22 0 0</inkml:trace>
  <inkml:trace contextRef="#ctx0" brushRef="#br0" timeOffset="13536.74">11345 15706 0,'-21'-21'0,"21"-1"16,-21 1-16,0 21 16,0 0-1,-1 0-15,1 0 16,21 21-16,0 1 0,0-1 15,0 0-15,0 21 0,0-21 16,0 1-16,0 20 0,0 0 0,21-21 16,1 22-16,-22-1 0,42-21 0,-21 22 15,0-22-15,0 0 16,22 21-16,-1-21 0,0 1 0,1-22 16,-1 21-16,0 0 0,22-21 0,-22 0 15,22 0-15,20 0 0,-20 0 16,21 0-16,-22 0 0,22-21 0,-1 0 15,1-1-15,21 1 0,-21 0 16,20 0-16,1 0 0,0 0 0,0-22 16,0 22-16,0 0 0,-1-21 0,22 20 15,-21 1-15,0-21 0,21 21 16,0 0-16,-21-1 0,21 1 0,0 0 16,-21 0-16,0 0 0,21 0 15,-22-1-15,1 1 0,0 21 0,0-21 16,0 0-16,0 21 0,-1 0 15,-20 0-15,0 0 0,-1 0 0,1 0 16,-21 0-16,-1 0 0,1 0 16,-1 0-16,-21 21 0,22 0 0,-22-21 15,-21 21-15,22 1 0,-22-1 0,21 0 16,-21 0-16,1 0 0,-22 0 16,21 1-16,0-1 0,-21 0 0,0 0 15,0 0-15,21 0 0,-21 1 16,0-1-1,21-21 17,-21-21-17,21-1-15,-21 1 0,22 0 16,-1 0-16,0 0 0,21 0 0,-21-1 16,22 1-16,-1-21 0,0 21 0,1 0 15,-1-1-15,22 1 0,-22 0 16,21 0-16,1 21 0,-1-21 0,22 0 15,-21 21-15,20 0 0,1 0 0,0 0 16,-1 0-16,1 0 0,21 0 16,-22 0-16,1 21 0,-21 0 0,20 0 15,-20 0-15,20 0 0,-20-21 0,21 22 16,-22-1-16,1 0 0,-1 0 16,1-21-16,-1 21 0,-21-21 15,22 0-15,-1 21 0,-20-21 0,20 0 16,-20 0-16,20 0 0,-21 0 15,1 0-15,20 0 0,-20-21 0,-1 21 16,21-21-16,-20 0 0,-1 21 0,0-21 16,1 0-16,-1-1 0,-21 1 15,22 0-15,-22 0 0,0 21 0,0-21 16,-21 0-16,21-1 0,-21 1 0,0 0 16,0 0-16,0 0 15,0 0-15</inkml:trace>
  <inkml:trace contextRef="#ctx0" brushRef="#br0" timeOffset="13680.66">19558 15579 0,'0'21'15,"0"0"1,-21-21 0,0 0-1,-1 0-15,1 0 0,0 0 16,0 0-16</inkml:trace>
  <inkml:trace contextRef="#ctx0" brushRef="#br0" timeOffset="-161895.31">17928 10372 0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3T10:05:15.0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2053 931 0,'0'-21'0,"0"0"15,-21 0 1,21 0-1,0 0-15,0-1 0,21 1 16,0 21-16,0 0 16,1 0-16,-22-21 0,21 21 0,0 0 15,0 0-15,0 21 16,0 0-16,1 1 0,-1-1 0,-21 0 16,0 21-16,0-21 0,0 22 15,0-1-15,-21 0 0,-1 1 0,-20-1 16,21 0-16,0-20 0,-22 20 15,22-21-15,-21 21 0,21-20 0,0-1 16,-1 0-16,1-21 0,0 21 16,0-21-16,21-21 31,0 0-31,0 0 16,21 21-16,0-22 0,0 1 15,1 21-15,20-21 0,-21 21 16,21 0-16,-20-21 0,20 21 15,0 0-15,1 0 0,-1 0 0,-21 21 16,21 0-16,1 0 0,-22 1 16,0 20-16,0-21 0,-21 21 0,0 1 15,0-22-15,0 21 0,-21 1 16,0-1-16,0 0 0,-22 1 0,22-1 16,-21-21-16,21 0 0,-22 0 15,1 1-15,21-1 0,-21 0 0,-1-21 16,1 0-16,21 0 0,-22 0 15,1 0-15,0 0 0,-1 0 16,1-21-16,0 21 0,-1 0 16,22-21-16,0 21 0,0-22 0,0 22 15,21-21 1,21 21 0,0-21-16,0 21 15,0 0-15,1-21 0,-1 21 16,0-21-16</inkml:trace>
  <inkml:trace contextRef="#ctx0" brushRef="#br0" timeOffset="319.81">2815 1461 0,'42'21'16,"-20"-42"-1,-1 21-15,0-22 16,-21 1-16,0 0 16,-21 21 15,0 0-31,-1 0 0,1 0 15,0 21-15,0 0 16,21 1-16,0-1 16</inkml:trace>
  <inkml:trace contextRef="#ctx0" brushRef="#br0" timeOffset="857.5">4995 720 0,'0'0'16,"-21"0"-16,0 0 0,-21 0 0,20 0 0,-20 0 15,21 0-15,-21 0 0,20 0 16,1 0-16,0 0 0,63 0 31,-20 0-31,20 0 0,0 0 16,22 0-16,-22 0 0,22 0 0,20 0 15,-20 0-15,20 0 0,1 0 16,0 0-16,-1 0 0,1 0 0,-21 0 16,20 0-16,-20 0 0,-1 0 15,1 0-15,-22 0 0,-21 0 0,0 21 16,1-21-16,-22 21 16,0 0-16,-22-21 15</inkml:trace>
  <inkml:trace contextRef="#ctx0" brushRef="#br0" timeOffset="1268.27">5546 847 0,'0'0'0,"-22"0"31,22 21-15,-21 0-16,21 21 15,0-20-15,0 20 0,0 0 0,0 1 16,0-1-16,0 0 0,0 1 16,0-1-16,0 0 0,0 22 15,0-22-15,0 0 0,0 1 0,0-1 16,21 0-16,-21 22 0,22-22 16,-22 1-16,0-1 0,0-21 0,0 21 15,0 1-15,0-22 0,-22 21 16,1-21-16,-21 1 0,21-1 0,-22 0 15,1 0-15,0 0 0,-1 0 0,1-21 16,-21 0-16,-1 0 0,22 0 16,-22 0-16,22 0 0,-22 0 0,22-21 15,0 21-15,-1-21 0,22 0 16,-21 0-16,21 0 0,0-1 0,-1 1 16,22 0-16,0 0 0,0 0 15,0 0-15,22-1 0,-1 1 16,0-21-16,21 21 0,1 0 0,-1-1 15,0 1-15,1 0 0</inkml:trace>
  <inkml:trace contextRef="#ctx0" brushRef="#br0" timeOffset="1907.9">6138 1693 0,'0'0'0,"0"-21"0,21 0 15,1 0-15,-1 21 0,-21-21 0,21 0 16,0-1-16,-21 1 0,0 0 0,0 0 15,0 0-15,21 0 16,-21-1-16,0 1 0,0 0 0,-21 0 16,0 21-16,0 0 0,0 0 15,-1 0-15,1 0 0,0 0 16,-21 21-16,21 0 0,-22 22 0,22-22 16,-21 21-16,21 0 0,-1 1 15,1-1-15,0 0 0,0 1 0,0-1 16,21 0-16,0 1 0,0-1 0,0-21 15,0 0-15,0 1 0,0-1 16,21 0-16,0 0 0,0-21 0,0 0 16,1 0-16,-1 0 0,21 0 15,-21-21-15,22 0 0,-1 0 16,-21-1-16,21-20 0,1 21 0,-22-21 0,21-1 16,-21 1-16,1 0 0,-1-1 15,0 22-15,0-21 0,-21-1 16,0 22-16,0-21 0,0 21 15,0 0-15,0 42 16,0 0 0,0 21-16,0-21 0,0 22 15,0-1-15,0-21 0,0 22 0,0-1 16,0 0-16,0 1 0,21-22 16,-21 21-16,21-21 0,1 0 0,-22 1 15,21-1-15,0 0 0,0-21 0,21 0 16,-20 0-16,-1 0 15,21 0-15,-21 0 0,22 0 0,-22-21 0,0 0 16,21-1-16</inkml:trace>
  <inkml:trace contextRef="#ctx0" brushRef="#br0" timeOffset="2135.77">6900 1524 0,'0'0'0,"0"-85"15,0 64-15,21 21 31,-21 21-31,22 1 0,-22-1 0,0 0 16,21 0-16,0 21 0,-21-20 16,0 20-16,21 0 0,-21-21 15,21 22-15,-21-22 0,0 0 0,21 21 16,-21-20-16,0-1 0,0 0 0,0 0 16,0 0-16,22-21 15,-22-21 1,21 21-16,-21-21 15</inkml:trace>
  <inkml:trace contextRef="#ctx0" brushRef="#br0" timeOffset="2367.64">7260 1376 0,'0'0'16,"0"21"15,0 0-31,0 0 0,-21 22 15,0-22-15,0 21 0,21 1 0,-22-1 16,1 0-16,0 1 0,0-1 0,-21-21 16,20 21-16,1 1 0,21-22 15,-21 0-15,21 0 0,-21 0 0,21 1 16,0-1-16,21-21 16,0 0-16,0 0 15,1-21-15,-1-1 0,21 1 0</inkml:trace>
  <inkml:trace contextRef="#ctx0" brushRef="#br0" timeOffset="2908.33">7937 1524 0,'0'0'0,"0"-21"0,0 0 0,0 0 0,0-1 15,0-20-15,0 21 16,-21 0-16,0 0 0,0 21 0,21-22 16,-21 22-16,0 0 0,-1 0 0,1 0 15,-21 0-15,21 22 0,0-1 16,-22 0-16,22 21 0,-21 1 0,-1-1 16,22 0-16,-21 1 0,21-1 15,0 0-15,-1 1 0,1-1 0,21 0 16,-21 1-16,21-22 0,0 0 0,0 0 15,0 0-15,21 0 0,0 1 16,22-22-16,-22 0 0,0 0 0,21 0 16,1 0-16,-22 0 0,21-22 15,1 1-15,-1 0 0,0 0 0,1 0 16,-22 0-16,21-22 0,-21 22 0,22-21 16,-22-1-16,0 22 15,-21-21-15,0 0 0,0 20 0,21-20 16,-21 21-16,0 0 0,0 0 0,-21 21 31,0 21-31,21 0 16,0 0-16,0 21 0,0-20 15,0 20-15,0 0 0,0-21 0,0 22 16,0-1-16,0 0 0,21-20 0,0 20 16,0-21-16,0 0 0,-21 22 15,22-22-15,-1-21 0,0 21 0,0 0 16,21-21-16,-20 0 0,-1 0 0,0 0 15,0 0-15,0 0 16,0-21-16,22 21 0</inkml:trace>
  <inkml:trace contextRef="#ctx0" brushRef="#br0" timeOffset="3663.9">9059 1143 0,'0'0'0,"21"0"31,1 0-31,-1 0 0,0 0 16,0-21-16,0 21 0,22-21 0,-22 0 16,21-1-16,-21 1 0,22 0 0,-22 0 15,0 0-15,0 0 16,0-1-16,0 1 0,-21-21 0,0 21 15,0 0-15,0-1 0,0 1 16,-21 0-16,0 0 0,0 0 0,0 21 16,-22 0-16,22 0 0,-21 0 0,21 0 15,-22 21-15,1 0 0,0 0 16,21 0-16,-22 22 0,22-1 0,0-21 16,0 22-16,21-1 0,-21 0 15,21 1-15,0-22 0,0 21 0,0-21 16,21 22-16,0-22 0,0 21 0,0-21 15,0 0-15,1 22 0,-1-22 16,0 0-16,21 21 0,-21-20 16,1-1-16,-1 21 0,0-21 0,0 0 15,0 22-15,0-22 0,1 21 16,-22-21-16,21 1 0,-21 20 0,0-21 16,0 0-16,0 22 0,-21-22 15,-1 0-15,1 0 0,0 0 0,-21 0 16,21-21-16,-22 22 0,1-22 0,0 0 15,-1 0-15,1 0 0,0 0 16,-1 0-16,1-22 0,0 1 0,-1 21 16,1-21-16,21-21 0,-22 21 0,22-22 15,0 22-15,0-21 16,0-1-16,0 22 0,21-21 0,0 21 16,0-22-16,0 22 0,0 0 0,0 0 15,0 0-15,21 21 16,0-21-16,21 21 0,-21 0 15,22 0-15,-22 0 0,21 0 16,1 0-16,-1 0 0,0 0 0</inkml:trace>
  <inkml:trace contextRef="#ctx0" brushRef="#br0" timeOffset="4495.7">9842 1397 0,'0'0'16,"0"-21"-16,0 0 0,0 0 0,0-1 0,0 1 15,0 0-15,0 0 16,0 0-16,-21 21 16,0 21-16,0-21 15,21 21-15,-21 0 0,0 0 16,21 22-16,0-22 0,-22 0 15,22 21-15,-21 1 0,21-22 0,0 21 16,0 1-16,0-22 0,0 21 16,0-21-16,0 22 0,0-22 0,21 0 15,1 21-15,-22-21 0,21-21 16,0 22-16,0-1 0,0-21 0,22 0 16,-22 21-16,0-21 0,21 0 0,-21 0 15,22 0-15,-1-21 0,0 0 16,1 21-16,-1-22 0,0 1 0,1-21 15,-1 21-15,-21-22 0,22 22 0,-22-21 16,21 0-16,-21 20 0,-21-20 16,0 0-16,0 21 0,0-22 15,0 22-15,0 0 0,-21 21 0,0 0 16,0 0-16,0 0 0,-1 0 16,1 0-16,0 0 0,0 0 0,21 21 15,0 0-15,0 0 0,0 1 16,0-1-16,21 0 15,-21 0-15,21 0 0,0 0 0,1 1 16,-1-1-16,0-21 0,0 21 16,-21 0-16,0 21 0,21-20 0,-21-1 15,21 0-15,-21 0 0,0 0 0,0 0 16,0 1-16,22-1 16,-22 0-16,21-21 0,0 21 0,0 0 15,0-21 1,0 0-16,1 0 0,-1 0 15,0 0-15,0-21 0,0 0 0,22 21 16,-22-21-16,0 0 0,21-1 0,-21 1 16,1-21-16,-1 21 0,0-22 15,0 22-15,0-21 0,0 21 0,1-22 16,-22 22-16,0 0 0,0 0 0,0 0 16,0 42 15,0 0-16,0 0-15,0 0 0,0 22 16,0-22-16,0 21 0,0-21 0,0 1 16,0-1-16,0 21 0,0-21 0,0 0 15,0 1-15,0-1 16,21-21 0,0 0-16,0 0 0,0 0 15,0-21-15,-21-1 0,22 1 16</inkml:trace>
  <inkml:trace contextRef="#ctx0" brushRef="#br0" timeOffset="4848.18">11091 1101 0,'0'0'0,"-42"0"0,21 0 15,0 21-15,-1 0 0,-20 0 16,21 0-16,21 1 0,-21-22 0,21 21 15,0 0-15,0 0 0,0 0 0,21-21 16,-21 21-16,21-21 16,21 0-16,-20 0 0,-1 0 0,0 0 15,0 0-15,21-21 0,-20 0 0,-1 0 16,0 21-16,-21-21 0,0 0 16,0-1-16,0 1 0,0 0 15,0-21-15,0 21 0,-21-1 0,0 22 16,-1-21-16,1 0 0,0 21 15,0 0-15,-21 0 0,20 0 0,1 0 16,0 21-16,0 0 0,0-21 16,0 22-16,-1-1 0,22 0 0,-21 0 15,21 0-15,0 0 0,0 1 16,21-1-16,1-21 0,-22 21 16,21-21-16,0 21 0</inkml:trace>
  <inkml:trace contextRef="#ctx0" brushRef="#br0" timeOffset="5295.92">11409 1439 0,'21'0'0,"-42"0"0,63-21 0,-42 0 16,21 0-16,0 21 16,-21-21-16,0 42 47,0 0-47,0 0 15,0 22-15,-21-22 0,21 21 0,-21-21 16,21 22-16,0-1 0,-21 21 0,21-20 15,-21-1-15,21 22 0,0-22 16,-21 0-16,21 22 0,-22-22 0,22 22 16,-21-22-16,0 21 0,21-20 0,-21 20 15,21-20-15,-21 20 0,0-21 16,-1 22-16,22-22 0,-21 22 16,21-22-16,-21 0 0,0 1 0,21-22 0,0 21 15,0-21-15,0 1 0,0-1 16,0 0-16,21-42 31,-21 0-31,21-1 0,0-20 16,1 21-16</inkml:trace>
  <inkml:trace contextRef="#ctx0" brushRef="#br0" timeOffset="5671.71">11430 1566 0,'0'0'0,"0"-42"0,0 0 16,0 21-16,0-22 0,0 22 0,21-21 16,-21 21-16,0-1 0,0 1 15,21 21-15,-21-21 0,21 0 0,1 21 16,-1-21-16,0 21 16,0 0-16,0 0 0,0 0 0,1 0 15,20 21-15,-21 0 0,0 0 0,22 0 16,-22 1-16,0-1 0,21 0 15,-21 0-15,1 21 0,-22-20 0,0-1 16,0 21-16,0-21 0,0 0 16,0 1-16,0 20 0,-22-42 15,1 21-15,-21 0 0,21 0 0,0-21 16,-22 22-16,22-22 0,-21 0 0,21 21 16,-1-21-16,1 0 0,0 0 15,0 0-15,21-21 31,21-1-15,0 22-16,0-21 0,1 0 0,-1 0 16,0 0-16</inkml:trace>
  <inkml:trace contextRef="#ctx0" brushRef="#br0" timeOffset="6060.49">12425 635 0,'21'-21'16,"-42"42"-16,42-63 0,0 21 0,-21-1 0,0 1 15,0 0-15,21 0 0,-21 42 32,0 0-17,-21 0-15,0 22 0,21-1 16,-21 0-16,0 1 0,-1 20 15,1 1-15,0-1 0,0 1 0,21-1 16,-21 1-16,21-1 0,-21 1 16,21-22-16,0 22 0,0-22 0,0 0 15,0 1-15,0-1 0,0-21 0,0 21 16,21-20-16,-21 20 0,21-21 16,0 0-16,0-21 0,0 21 0,1-21 15,-1 0-15,21 0 0,-21 0 0,0 0 16,1 0-16,20-21 0,-21 21 15,0-21-15,0 0 0,1 0 0,-1 21 16,0-21-16,0-1 0,0 1 16,0 0-16,-21 0 0,0 0 15,0 0-15</inkml:trace>
  <inkml:trace contextRef="#ctx0" brushRef="#br0" timeOffset="6380.67">12128 1122 0,'0'0'0,"-21"0"0,0 0 16,0-21-16,21 0 15,42-1 17,-21 22-32,1-21 0,-1 21 15,21 0-15,0-21 0,-20 21 0,20 0 16,0-21-16,-21 21 0,22 0 15,-22 0-15,21-21 0,-21 21 0,1 0 16,-1 0-16,0 0 16,-21 21 62</inkml:trace>
  <inkml:trace contextRef="#ctx0" brushRef="#br0" timeOffset="30156.67">1968 3535 0,'0'0'0,"0"-21"0,0 0 16,0-1-16,0 1 0,0 0 0,0 0 15,0 0-15,0 0 0,0-1 16,0 1-16,0 0 16,0 0-16,22 21 0,-22-21 0,0 0 15,0 42 17,0 21-32,0-21 15,0 22-15,0-1 0,0 0 0,0 22 16,0-22-16,0 22 0,0-22 15,0 0-15,0 22 0,-22-22 0,1 0 16,0 22-16,0-22 0,0 1 16,21-1-16,-21-21 0,-1 21 0,22-20 15,-21-1-15,21 0 0,0-42 32,0 0-32,0-1 15,0 1-15,0 0 0,0 0 16,0 0-16,0-22 0,0 22 15,0 0-15,21 0 0,1 0 16,-1 21-16,21-21 16,-21 21-16,0 0 0,1 0 0,-1 0 15,21 0-15,-21 0 0,0 0 16,22 0-16,-22 0 0,0 0 0,0 0 16,0 0-16,1 0 0,-1 0 15,0 0-15,0 0 0,0-22 16,-21 1-1,21 0-15,-21 0 0,22 0 0,-22 0 0,0-1 16,0 1-16,0 0 16,0 0-16,0 0 0,0 0 0,0-1 15,0 1-15,0 0 0,0 0 16,-22 21-16,1 0 16,21 21-1,-21 0-15,21 22 0,0-22 16,-21 21-16,21-21 0,0 22 15,-21-1-15,21 0 0,0 1 0,-21-1 16,21 0-16,-22 1 0,1-1 16,21 0-16,0 1 0,0-1 15,-21-21-15,21 21 0,0-20 16,0-1-16,0 0 0,0 0 16,0-42 30,0 0-46,0 0 0,21-1 16,-21 1-16</inkml:trace>
  <inkml:trace contextRef="#ctx0" brushRef="#br0" timeOffset="30493.17">2879 3958 0,'21'0'0,"-42"0"0,63 0 15,-21 0-15,0 0 16,0-21-16,1 0 16,-22 0-16,21 0 15,-21-1-15,0 1 16,-21 21-1,-1 0 1,1 0 0,0 0-16,21 21 15,0 1 1</inkml:trace>
  <inkml:trace contextRef="#ctx0" brushRef="#br0" timeOffset="32456.6">5080 3429 0,'0'-21'0,"0"42"63,0 0-63,0 0 15,0 22-15,0-1 0,0 0 0,0 1 16,0 20-16,-21-20 0,21 20 0,-21 1 16,-1-22-16,22 21 0,0-20 15,0 20-15,-21-20 0,21-1 0,0-21 16,0 0-16,0 0 16,0 1-16,0-1 0,0-42 15,0-1 1,0 1-16,21-21 15,-21 21-15,0-22 0,22 22 0,-22-21 16,21 0-16,-21-1 0,21 22 16,-21-21-16,0 21 0,21-1 0,0 1 15,0 21-15,1 0 16,-1 0-16,0 21 16,-21 1-16,21-1 0,-21 21 15,21-21-15,-21 0 0,0 22 16,0-22-16,21 21 0,1-21 15,-22 1-15,21-1 0,0 0 16,0 0-16,0-21 0,0 21 0,1-21 16,20 0-16,-21 0 0,21 0 0,1 0 15,-22-21-15,21 21 0,1-21 16,-1 0-16,-21 0 0,21-1 0,-20-20 16,-1 21-16,21-21 0,-21-1 15,0 1-15,-21 21 0,22-22 0,-1 1 16,-21 0-16,21-22 0,-21 22 15,0 0-15,21-1 0,-21-20 0,0 20 16,0 22-16,0-21 0,0 21 0,0-22 16,0 22-16,0 0 15,-21 21-15,0 0 16,21 21-16,-21 0 0,-1 1 16,22-1-16,0 21 0,-21 0 0,21 1 15,0-1-15,0 0 0,0 22 16,0-22-16,0 1 0,0 20 0,0-21 15,0 22-15,0-22 0,0 1 0,0-1 16,0 0-16,0 1 0,0-1 16,21-21-16,1 21 0,-1-20 0,0-1 15,21 0-15,-21-21 0,22 21 16,-22-21-16,21 0 0,1 0 0,-22 0 16,21 0-16,0-21 0,1 0 15,-1 0-15,-21-1 0,22 1 16,-1 0-16,-21 0 0,0 0 0,22-22 15,-22 22-15,0-21 0,-21 0 0,21 20 16,-21-20-16,21 0 0,-21 21 16,0-22-16,0 22 0,0-21 0,0 21 15,0-1-15,-21 1 0,0 0 16,21 0-16,-21 21 0,0 0 0,-1-21 16,1 21-16,0 0 0,0 0 0,0 21 15,0-21-15,-1 21 0,1 21 16,0-20-16,21-1 0,-21 21 0,0 0 15,21 1-15,-21-1 16,21 0-16,0 1 0,0-22 0,0 21 16,0 1-16,0-22 0,0 21 0,0-21 15,0 0-15,0 1 0,21-22 16,0 21-16,0-21 0,0 0 16,0 0-16,1 0 15,-1-21-15,0-1 0,0 1 0,0 0 16,0 0-16,1-21 0,-1-1 15,0 22-15,0-21 0,-21-1 0,0 22 16,21-21-16,-21 21 0,21-22 0,-21 22 16,0 0-16,0 0 15,0 42 32,0 0-47,0 0 0,0 22 0,0-22 16,0 21-16,0-21 0,0 22 0,0-22 15,0 21-15,0-21 0,22 1 16,-1-1-16,0 0 0,0 0 0,0 0 16,0 0-16,22-21 0,-1 0 15,-21 0-15,22 0 0,-22 0 0,21 0 16,0 0-16,-20-21 0,20 21 0,-21-21 16,0 0-16,0-21 15,1 20-15,-1 1 0,0-21 0,-21 21 16,0-22-16,21 22 0,-21-21 0,21 21 15,-21 0-15,0-1 0,0 1 16,0 0-16,0 42 31,0 0-31,0 1 0,-21-1 16,21 0-16,0 0 0,0 0 0,0 22 16,0-22-16,0 21 0,0-21 15,0 0-15,0 1 0,0-1 16,0 0-16,0 0 0,21 0 0,0 0 15,1-21 1,-1 0-16,0 0 0,0 0 16,0-21-16,0 0 0,1 0 15,-22-21-15,21 20 16,0 1-16,-21-21 0</inkml:trace>
  <inkml:trace contextRef="#ctx0" brushRef="#br0" timeOffset="32792.42">7324 3387 0,'0'0'0,"-22"0"0,-20 0 15,21 0-15,0 21 0,21 0 16,-21 0-16,21 0 0,0 1 16,0-1-16,0 0 0,21-21 15,-21 21-15,21-21 0,0 0 16,0 0-16,0 0 0,1 0 15,-1 0-15,0 0 0,0-21 16,0 0-16,-21 0 0,0-1 16,0 1-16,0 0 0,0 0 15,0 0-15,-21 21 0,0-21 16,0 21-16,0 0 16,-1 0-16,1 0 15,21 21-15,-21 0 0,21 0 16,0 0-16,0 0 15,0 1-15,21-1 0,0-21 16,1 0-16,-1 21 16</inkml:trace>
  <inkml:trace contextRef="#ctx0" brushRef="#br0" timeOffset="34704.33">7789 4128 0,'0'0'15,"0"21"-15,21-42 47,-21-1-31,22 1-16,-1 0 0,0 0 0,-21 0 15,21-22-15,0 1 0,0 21 16,-21-21-16,22-1 0,-1 1 16,-21-22-16,21 22 0,-21-21 0,0 20 15,0-20-15,21-1 0,-21 22 16,0-22-16,0 22 0,0 0 0,0 21 15,0-1-15,0 1 0,0 0 16,-21 21-16,0 0 0,0 21 16,-1 0-16,1 1 0,0-1 0,0 21 15,21-21-15,-21 22 0,21-1 16,-21 0-16,21 1 0,0-1 0,0 0 16,0 1-16,0-1 0,0 0 15,0 1-15,0-1 0,0 21 16,0-41-16,0 20 0,21 0 0,0 1 15,0-1-15,0-21 0,0 21 16,1-20-16,-1-1 0,0 0 0,0 0 16,21-21-16,-20 0 0,-1 0 0,21 0 15,-21 0-15,0 0 0,22 0 16,-22 0-16,0-21 0,0 0 0,0 0 16,1-22-16,-1 22 0,0-21 15,0 21-15,-21-22 0,0 22 0,0-21 16,0 21-16,0-1 0,0 1 0,0 0 15,0 0-15,0 42 47,0 0-47,0 0 0,0 1 16,0 20-16,0-21 0,0 0 0,0 0 16,0 22-16,0-22 0,21 0 15,0 0-15,1 0 0,-22 1 0,21-22 16,0 21-16,0-21 0,21 0 0,-20 0 15,-1 0-15,21 0 0,-21 0 16,22-21-16,-22-1 0,21 1 0,-21 0 16,0 0-16,1-21 0,20 20 15,-42-20-15,21 21 0,-21-21 0,21 20 16,-21-20-16,0 21 0,0 0 16,0 0-16,0-1 0,0 1 15,0 42 1,0 1-16,0-1 15,0 0-15,0 0 0,-21 21 16,21-20-16,-21 20 0,21-21 0,0 0 16,0 22-16,0-22 0,0 0 15,0 21-15,0-21 0,0 1 16,0-1-16,21-42 47,0-1-47,-21 1 0,0 0 0,21-21 15,-21 21-15,22-22 0,-1 22 16,-21-21-16,21 21 0,0-1 0,0 1 16,0 0-16,1 0 0,-22 0 15,21 21-15,0 0 0,0 0 0,0 0 16,-21 21-16,21 0 0,-21 0 16,22 0-16,-22 1 0,0 20 15,21-21-15,0 0 0,-21 0 0,21 22 16,-21-22-16,21 0 0,0 0 15,1 0-15,-1 1 0,0-22 0,0 21 16,0-21-16,0 0 0,1 0 16,-1 0-16,0 0 0,0-21 0,0-1 15,0 22-15,1-42 0,-1 21 16,0 0-16,0-22 0,0 22 0,0-21 16,1 0-16,-1-1 0,0 1 15,0 21-15,21-22 0,-20 1 0,-1 21 16,0-21-16,21 42 0,-21-22 0,1 1 15,-1 21-15,21 0 0,-21 0 16,0 21-16,1-21 0,-22 22 0,21-1 16,-21 0-16,21 0 0,-21 21 15,21-20-15,-21-1 0,0 0 16,0 0-16,0 0 0,21-21 0,-21 21 16,0 1-16,0-1 15,0-42 16,0-1-15,0 1-16,0 0 0,0 0 0,0 0 16,0 0-16,0-1 0,0-20 0,-21 21 15,0 0-15,0 0 0,21-1 16,-21 22-16,-1 0 0,1 0 0,0 0 16,0 0-16,0 0 0,0 0 15,-22 22-15,22-1 0,-21 0 16,21 0-16,-22 21 0,1-20 0,21-1 15,0 21-15,-43 22 0,64-22 16,-21-21-16,21 21 0,0-20 16,0 20-16,0-21 0,0 0 0,0 0 15,0 1-15,21-1 0,0 0 16,0-21-16,1 0 0,-1 0 0,21 0 16,-21 0-16,22 0 0,-1-21 0,-21 0 15,21-1-15,-20 1 0,-1 0 16,21-21-16,-21-1 0,0 22 15,-21-21-15,22 0 0,-22 20 0,21-20 16,-21 21-16,0 0 0,0 0 16,0-1-16,0 1 0,0 0 15,0 42 17,0 0-32,0 22 0,0-22 15,0 0-15,0 21 0,0 1 0,0-1 16,0 22-16,-21-22 0,21 21 15,-22-20-15,22 20 0,-21 1 0,21-22 16,0 22-16,-21-1 0,0 1 0,21-1 16,-21 22-16,0-22 15,-1 22-15,1-22 0,21 22 0,-21-21 16,0-1-16,0 22 0,-22-22 0,22-20 16,0 20-16,0 1 0,0-22 15,0 0-15,-1-21 0,22 22 0,-21-22 16,21 0-16,-21 0 0,0-21 15,0 0-15,21-21 16,-21 21-16,21-21 0,-22 0 16,22 0-16,0-1 0,0-20 0,0 21 15,0-21-15,0-1 0,0 1 0,0 0 16,0-22-16</inkml:trace>
  <inkml:trace contextRef="#ctx0" brushRef="#br0" timeOffset="34940.18">8890 3429 0,'-21'0'15,"42"0"-15,-63 0 0,20 0 0,1 0 78</inkml:trace>
  <inkml:trace contextRef="#ctx0" brushRef="#br0" timeOffset="35148.08">8001 3662 0,'-21'21'16,"42"-42"-16,-63 42 0,63-21 15,0 0 1,21 0-16,-21 0 0,22 0 0,-1 0 16,-21 0-16,22-21 0,-1 21 15,0 0-15,1 0 0,-22-21 0,21 21 16,0 0-16,-20 0 0,20-21 0,-21 21 15,0-22-15,0 22 0</inkml:trace>
  <inkml:trace contextRef="#ctx0" brushRef="#br0" timeOffset="36372.37">11599 3620 0,'0'21'0,"21"-21"32,1 0-32,-1 0 0,0 0 0,0 0 15,21 0-15,-20-21 0,20-1 16,0 22-16,-21-21 0,22 0 0,-1 0 16,0-21-16,1 20 0,-22 1 0,21-21 15,-21 21-15,-21 0 0,0-22 16,0 22-16,0 0 0,0 0 0,-21 0 15,0-1-15,-21 22 0,-1 0 16,1 0-16,-21 0 0,20 0 0,-20 0 16,-1 22-16,22-1 0,0 0 15,-1 0-15,1 0 0,21 0 0,0 1 16,-1-1-16,22 21 0,0-21 16,0 0-16,0 1 0,0-1 15,22 0-15,-1 0 0,0 0 0,0 22 16,0-22-16,22 0 0,-1 0 0,-21 21 15,21-20-15,1-1 0,-1 21 16,0-21-16,-20 0 0,-1 22 0,0-22 16,-21 21-16,0 1 0,0-22 15,-21 21-15,0-21 0,-22 22 0,1-22 16,0 21-16,-1-21 0,-20 0 0,-1 1 16,1-22-16,20 21 0,-20-21 15,-1 0-15,22 0 0,0 0 0,-1-21 16,1-1-16,21 1 0,0 0 15,-22 0-15,22-21 0,21-1 16,0 1-16,-21 0 0,21-1 0,0 1 16,0 0-16,0-1 0,0 1 0,0 0 15,21 20-15,-21-20 0,21 21 16,1 0-16,-1 0 0,0 21 0,0 0 16,0 21-16,0 0 15,22 0-15,-22 0 0,0 22 0,0-1 16,0 0-16,-21 1 0,22-1 15,-1 0-15,0 1 0,-21-1 0,21 0 16,0 1-16,-21-1 0,21 0 0,1-21 16,-1 1-16,0-1 0,0 0 15,0 0-15,22-21 0,-22 0 16,21 0-16,0 0 0,1 0 0,-1 0 16,0-21-16,22 21 0,-22-21 15,22-22-15,-22 22 0,22-21 0,-22 0 16,0-1-16,1 1 0,-1 0 15,0-1-15,-21-20 0,1 20 0,-1-20 16,21 21-16,-42-22 0,21 1 0,0-1 16,1 22-16,-22-22 0,0 22 15,0 21-15,21-22 0,-21 22 16,0 42 0,0 22-16,-21-22 15,-1 21-15,22 22 0,-21-22 0,0 0 16,0 22-16,0-22 0,21 22 0,-21-22 15,-1 22-15,22-22 0,0 21 16,0-20-16,0-1 0,0 0 0,0-20 16,0 20-16,0-21 0,0 21 15,0-20-15,22-1 0,-1-21 16,0 0-16,0 0 0,0 0 16,0-21-16,1 21 0,-1-22 15,0 1-15,0-21 0,0 21 0,-21-22 16</inkml:trace>
  <inkml:trace contextRef="#ctx0" brushRef="#br0" timeOffset="36588.25">12340 3810 0,'64'0'15,"-43"0"1,21 0-16,-21 0 0,0 0 0,22 0 15,-22-21-15,21 21 0,-21 0 0,1-21 16,20 21-16,-21 0 0,0 0 16,0-21-16,1 21 0,-1 0 15,-21-22 1,21 22-16</inkml:trace>
  <inkml:trace contextRef="#ctx0" brushRef="#br0" timeOffset="37451.75">13356 4106 0,'0'0'0,"21"0"0,0 0 0,22 0 16,-22 0-16,0 0 0,0 0 0,0-21 15,1 21-15,-22-21 0,21 0 16,0-21-16,-21 20 0,0 1 15,0 0-15,0-21 0,0 21 0,0-1 16,0-20-16,-21 21 0,21-21 0,-43 20 16,22 1-16,0 0 0,-21 21 15,21 0-15,-22 0 0,1 0 0,0 0 16,-1 0-16,1 0 0,21 21 16,-22 0-16,1 1 0,0 20 0,21-21 15,-22 0-15,22 22 0,0-1 16,0-21-16,0 21 0,21-20 0,0 20 15,0-21-15,0 21 0,0-20 0,21-1 16,0 0-16,0 0 0,0 0 16,22-21-16,-22 0 0,21 0 15,0 0-15,1 0 0,-1 0 0,0-21 16,-20 0-16,20 0 0,0 0 0,-21-1 16,22 1-16,-22-21 0,0 21 15,0-22-15,0 1 0,-21 21 0,0-21 16,0 20-16,0-20 0,0 21 0,0-21 15,0 20-15,0 1 0,0 0 16,0 42 0,-21-21-1,0 21-15,21 22 0,-21-22 0,21 0 16,0 21-16,0-20 0,0 20 16,0 0-16,0 1 0,0-22 15,0 21-15,21-21 0,-21 22 0,21-22 16,0 0-16,1 0 0,-1 0 0,0 0 15,0-21-15,0 0 0,0 0 16,22 0-16,-22 0 0,0 0 0,21-21 16,-20 0-16,-1 0 0,21-21 0,-21-1 15,0 22-15,1-21 0,-1-22 16,21 22-16,-21-22 0,0 22 16,-21-21-16,22-1 0,-1 1 0,0-1 15,-21 1-15,0-1 0,21 1 16,-21 20-16,0 1 0,0 0 0,0-1 15,0 22-15,-21 21 16,0 0-16,0 21 16,-1 22-16,1-1 0,21 0 0,0 1 15,-21 20-15,21-21 0,-21 22 16,21-1-16,0-20 0,0 20 0,0-20 16,0-1-16,0 21 0,0-20 0,0-1 15,21 0-15,-21 1 0,0-22 16,21 21-16,0-21 0,1 1 15,-22-1-15,21 0 0,0 0 0,0-21 16,0 0-16,0 0 16,1 0-16,-1-21 0,0 0 15,-21 0-15,21-1 0,-21-20 16,21 21-16</inkml:trace>
  <inkml:trace contextRef="#ctx0" brushRef="#br0" timeOffset="37671.64">13906 3725 0,'0'0'16,"-21"0"-16,42 0 0,-21 22 15,22-22-15,-1 0 16,0 0-16,0 0 0,0 0 16,0 0-16,1 0 0,20 0 0,-21 0 15,0 0-15,22 0 0,-22 0 0,0 0 16,0 0-16,0 0 0,-21-22 31</inkml:trace>
  <inkml:trace contextRef="#ctx0" brushRef="#br0" timeOffset="40060.36">14457 4043 0,'0'0'0,"-21"0"0,21 21 0,-22-21 16,44 0 15,-1 0-15,0 0-16,0-21 0,0 0 0,0 21 15,22-21-15,-22-1 0,0 1 16,21 0-16,-20 0 0,-1 0 0,0 0 16,0-1-16,-21 1 0,0-21 0,0 21 15,0 0-15,0-1 0,0 1 16,0 0-16,0 0 0,-21 0 0,-21 21 15,20 0-15,1 0 0,-21 0 16,21 21-16,-22 0 0,22 0 0,0 0 16,0 1-16,0-1 0,0 21 15,21 0-15,0-20 0,0 20 16,0-21-16,0 21 0,0 1 0,0-22 16,21 0-16,0 21 0,0-20 0,0-22 15,22 21-15,-22 0 0,21-21 16,0 0-16,1 0 0,-1 0 0,0 0 15,1 0-15,-1-21 0,-21 0 0,22-1 16,-1 1-16,0 0 0,1 0 16,-22-21-16,0 20 0,21 1 0,-21-21 15,-21 21-15,0-22 0,22 1 16,-22 21-16,0 0 0,0-22 0,0 22 16,0 0-16,0 0 0,0 42 31,-22 0-16,22 22-15,-21-22 0,21 21 0,-21-21 16,21 22-16,-21-1 0,21-21 16,0 21-16,0 1 0,-21-22 0,21 21 15,0-21-15,0 1 0,0-1 0,0 0 16,0 0-16,0-42 31,21 0-31,-21 0 16,21-22-16,-21 22 15,21 0-15,0-21 0,-21 20 0,22-20 16,-1 0-16,0 21 0,0-22 16,0 22-16,0-21 0,22 21 0,-22-1 15,0 1-15,0 21 0,0-21 0,1 21 16,-1 0-16,0 0 16,-21 21-16,21 0 15,-21 1-15,21-1 0,-21 0 16,0 21-16,0-21 0,0 22 0,0-22 15,0 21-15,0-21 0,0 22 0,0-22 16,0 0-16,0 0 0,0 0 16,21-21-16,1 22 0,-1-22 15,0 0 1,0-22-16,-21 1 0,21 0 16,0 0-16,-21 0 0,22 0 0,-1-1 15,0-20-15,0 21 0,-21 0 0,21-22 16,0 22-16,1 0 0,-1-21 15,0 21-15,0-1 0,0 1 0,-21 0 16,21 0-16,1 21 16,-22 21-1,0 0-15,0 0 0,0 1 16,0-1-16,0 0 16,-22 0-16,22 0 0,-21 22 0,21-22 0,-21 21 15,21-21-15,0 22 0,0-22 16,0 21-16,0-21 0,0 0 15,0 1-15,0-1 0,21 0 0,0 0 16,1-21-16,-1 21 0,0-21 16,21 0-16,-21 0 0,22 0 0,-22 0 15,21 0-15,1-21 0,-1 0 0,0 0 16,1 0-16,-1-1 0,0 1 16,1 0-16,-22-21 0,21 21 15,-21-22-15,0 22 0,1-21 0,-1 21 16,-21-22-16,0 1 0,0 21 15,0-22-15,0 22 0,0 0 0,0 0 16,-21 21-16,-1 0 16,1 0-16,0 21 15,0 0-15,0 0 0,21 1 0,0-1 16,-21 21-16,21-21 0,0 0 16,0 22-16,0-1 0,0-21 0,0 22 15,0-22-15,0 0 0,21 21 0,0-21 16,0 1-16,0-1 0,0 0 15,22 0-15,-22-21 0,0 0 0,21 21 16,-20-21-16,20 0 0,0 0 16,1 0-16,-22-21 0,21 0 0,0 0 15,1 0-15,-22-1 0,21-20 16,-21 21-16,22-21 0,-22-1 16,0 22-16,-21-21 0,0-1 0,0 22 15,0-21-15,0 21 0,0 0 0,0-1 16,0 1-16,0 42 31,-21 1-31,21-1 0,-21 0 16,21 0-16,-21 0 0,21 0 15,0 1-15,-22 20 0,22-21 0,-21 0 16,21 0-16,-21 22 0,21-22 16,0 0-16,0 0 0,0 0 15,0 1-15,0-44 31,21 1-15,0 0-16,-21-21 0,22 21 16,-22-22-16,21 22 0,0-21 15,-21 21-15,21-22 0,0 1 0,22 21 16,-22-22-16,0 22 0,21 0 16,1 0-16,-1 0 0,0 0 0,-21 21 15,22 0-15,-1 0 0,-21 0 0,0 0 16,1 0-16,-1 21 15,-21 0-15,0 0 0,0 0 0,0 0 16,0 22-16,0-22 0,0 21 0,0-21 16,0 22-16,0-1 0,0-21 15,0 22-15,0-22 0,21 0 0,-21 21 16,21-21-16,0 1 0,0-22 16,1 21-16,-22 0 0,21-21 0,0 0 15,0 0-15,0 0 0,0 0 0,1-21 16,-1 0-16,0-1 0,0 1 15,-21 0-15,21-21 0,0-1 16,1 1-16,-1 0 0,-21-1 0,21-20 0,0 21 16,0-22-16,-21 1 15,21-22-15,1 21 0,-22-20 0,21 20 16,0 1-16,-21-1 0,0 22 16,21 0-16,-21-1 0,0 22 0,0 0 15,-21 63 1,0-21-1,21 22-15,-21-1 0,21 22 0,-22-22 16,22 21-16,0 1 0,0-22 16,0 22-16,0-1 0,0-20 0,0 20 15,0-21-15,-21 1 0,21-1 0,0 0 16,0 1-16,0-1 0,0-21 16,0 22-16,21-22 0,1 0 15,-22 0-15,21 0 0,0 0 0,0-21 16,0 0-16,0 0 0,1 0 15,20 0-15,-21-21 0,0 0 0,22 0 16,-1 0-16,-21-22 0,21 22 16,1-21-16,-22 21 0,21-22 15,-21 1-15,1 21 0,-1-21 0,-21 20 16,0-20-16,0 21 0,0 0 16,-21 21-16,-1 0 15,-20 0-15,21 21 0,0-21 16,0 21-16,-1 0 0,22 0 0,0 1 15,0-1-15,0 0 0,0 0 16,0 0-16,0 0 0,0 1 16,22-22-16,-1 21 0,0 0 0,0 0 15,-21 21-15,0-20 0,0-1 16,0 0-16,0 0 0,0 0 16,0 0-16,-21 1 0,0-22 0,21 21 15,-21-21-15,-1 0 0,1 21 16,0-21-1,0-21 1,21 0-16,0-1 16,0 1-16,0 0 0,0 0 0,0-21 15</inkml:trace>
  <inkml:trace contextRef="#ctx0" brushRef="#br0" timeOffset="40348.08">17547 3429 0,'148'-21'32,"-105"21"-32,20 0 0,-21 0 0,1 0 15,-1 0-15,0 0 16,22 0-16,-22 0 0,1 0 0,-1 0 15,0 0-15,-21 0 0,22 0 16,-22 0-16,0 0 0,0 0 0,0 0 16,1 0-16,-22-21 31,-22 21-31,1 0 0,0 0 0,0 0 16,-21 0-16</inkml:trace>
  <inkml:trace contextRef="#ctx0" brushRef="#br0" timeOffset="41224.75">6540 5186 0,'0'-21'0,"-21"0"32,21-1-32,0 44 62,0 20-46,0-21-16,0 0 15,0 22-15,0-1 0,0 0 0,0 1 16,-21-1-16,21 0 0,-21 1 16,0 20-16,21-21 0,0 1 15,0-1-15,-21 0 0,21-20 0,0 20 16,-22-21-16,22 0 0,0 0 0,0 1 15,0-44 32,22 1-47,-22 0 0,0 0 16,21 0 0,-21 0-16,21-1 0,0 1 0</inkml:trace>
  <inkml:trace contextRef="#ctx0" brushRef="#br0" timeOffset="41555.56">6858 5588 0,'0'21'16,"0"-42"-16,0 63 0,0-20 15,21-22 1,0 0-1,0 0-15,1 0 16,-22-22-16,21 1 0,0 0 16,-21 0-16,0 0 15,-21 21 1,0 0-16,-1 0 16,1 0-16,21 21 15,0 0-15,-21-21 0,21 21 16,0 0-1,21-21 1,0 0-16,22-21 16,-22 0-16,0 0 15</inkml:trace>
  <inkml:trace contextRef="#ctx0" brushRef="#br0" timeOffset="43115.67">7937 5249 0,'0'0'16,"-42"22"0,21-22-16,21 21 15,21-21 1,0 0-16,0-21 0,22 21 15,-22-22-15,21 1 0,1 0 16,-22 0-16,21 0 0,0 0 0,1-1 16,-1-20-16,0 0 0,-20 21 15,-1-22-15,0 1 0,0 21 0,-21-22 16,0 1-16,0 21 0,0 0 16,0 0-16,0-1 0,0 1 0,0 0 15,-21 21-15,0 0 0,0 0 16,-1 21-16,22 0 0,-21 22 15,0-1-15,21 0 0,0 1 16,0-1-16,0 22 0,-21-22 16,21 21-16,0-20 0,0 20 0,0-20 15,0 20-15,0-21 0,0 1 0,0 20 16,0-20-16,0-1 0,0 0 16,0 1-16,0-1 0,0 0 0,0-21 15,0 22-15,0-22 0,0 0 0,-21 0 16,21 0-16,-21-21 15,-1 0-15,1 0 0,0 0 16,0-21-16,0 0 0,0 21 16,-1-21-16,1 0 0,0 0 0,0-22 15,0 22-15,0 0 0,21 0 16,-22 0-16,1 21 16,21 21-1,0 0 1,0 0-16,0 0 0,21 0 0,1 1 15,-1-1-15,0-21 0,0 21 0,21 0 16,-20-21-16,20 0 0,0 21 16,-21-21-16,22 0 0,-1 0 0,-21 0 15,22 0-15,-1-21 0,0 0 0,-21 0 16,22 0-16,-22-1 0,21 1 16,-21 0-16,1-21 0,-1 21 15,0-22-15,0 1 0,-21 0 0,21 20 16,-21-20-16,0 21 0,0 0 15,0 0-15,0-1 0,0 44 32,0-1-32,0 0 15,0 0-15,0 0 0,0 22 0,-21-22 16,21 21-16,0-21 0,0 22 16,0-22-16,0 0 0,0 21 0,0-21 15,0 1-15,0-1 0,0 0 16,0-42 15,0 0-15,21-22-16,0 22 0,-21-21 15,0 21-15,22-22 0,-1 1 0,0 21 16,-21-22-16,21 22 0,0 0 16,-21 0-16,21 0 0,1 21 0,-1 0 15,0 21 1,-21 0-16,0 0 0,0 0 15,0 1-15,0-1 0,0 21 0,21-21 16,-21 22-16,21-22 0,0 0 0,-21 0 16,22 0-16,-1 0 0,0 1 15,0-1-15,0-21 0,0 0 0,1 0 16,20 0-16,0 0 16,-21 0-16,1 0 0,-1-21 15,0-1-15,0 1 0,0 0 0,-21 0 16,21-21-16,-21-1 0,22 22 15,-22-21-15,21-1 0,-21 1 0,0 21 16,0 0-16,0 0 0,0-1 0,0 1 16,0 0-16,0 42 15,0 0 1,0 1-16,21-1 0,-21 0 16,0 21-16,0-21 0,0 1 15,0 20-15,0-21 0,21 21 0,-21-20 16,0-1-16,0 21 0,21-21 0,0 0 15,1 1-15,-1-22 0,21 21 16,-21-21-16,22 0 0,-1 0 0,-21 0 16,21 0-16,1 0 0,-22-21 15,21 21-15,1-22 0,-22 1 0,21 0 16,-21-21-16,0 21 0,1-22 16,-1 22-16,0-21 0,-21 21 0,0-22 15,0 1-15,0 21 0,21 0 0,-21-1 16,0 1-16,0 0 0,0 0 15,0 42 1,-21 0 0,21 0-16,-21 1 0,21 20 0,-21 0 15,-1 1-15,22-1 0,0 21 16,-21-20-16,21 20 0,-21 1 0,21-1 16,0 1-16,0-1 0,0-20 0,-21 20 15,21 1-15,-21-1 0,21 1 16,0-1-16,0 1 0,-21-1 0,21 1 15,-22-22-15,22 21 0,-21-20 0,21-1 16,0 0-16,0-20 0,0 20 16,0-21-16,0 0 0,0 0 15,21-42 1,1 0-16,-22 0 16,21 0-16,0-22 0,0 22 15,0-21-15,-21-22 0,21 22 0</inkml:trace>
  <inkml:trace contextRef="#ctx0" brushRef="#br0" timeOffset="43396.34">9948 5673 0,'0'-43'0,"0"86"0,-21-107 0,21 22 0,-21 21 16,21 0-16,0-1 0,0 1 0,0 0 16,0 0-16,21 21 15,0 0-15,0-21 0,1 21 0,20 0 16,-21 0-16,21 0 0,1 0 0,-22 0 15,21 21-15,-21 0 0,1 0 16,-1 0-16,0 22 0,-21-22 0,0 21 16,0-21-16,0 22 0,0-22 0,0 0 15,-21 21-15,0-20 0,-1-1 16,-20 0-16,21 0 0,0-21 0,0 21 16,-1 0-16,1-21 0,0 0 15,0 0-15,21-21 16,0 0-1,0 0-15,0 0 0</inkml:trace>
  <inkml:trace contextRef="#ctx0" brushRef="#br0" timeOffset="44964.45">10520 5736 0,'-21'0'0,"42"0"0,-42 21 15,42-21 17,0 0-32,0 0 0,0-21 15,0 21-15,22-21 0,-22 0 0,0 0 16,0 0-16,22-22 0,-22 22 15,0-21-15,21 21 0,-21-22 0,1 1 16,-1 0-16,0-1 0,0 1 0,-21-22 16,0 22-16,21 0 0,-21-22 15,0 22-15,0 0 0,0 20 0,0-20 16,0 21-16,-21 0 0,0 21 16,0 0-16,0 0 0,-1 0 15,22 21-15,-21 0 0,21 0 16,-21 22-16,21-1 0,0-21 15,0 21-15,0 1 0,0 20 0,0-20 16,0-1-16,0 0 0,0 1 0,0-1 16,0 0-16,0 1 0,0-1 15,21 0-15,0 1 0,1-22 0,-1 0 16,0 21-16,0-42 0,21 21 0,-20 1 16,-1-22-16,0 0 15,21 0-15,-21 0 0,1 0 0,20-22 0,-21 1 16,21 0-16,-20 0 0,-1-21 15,0 20-15,21-20 0,-21 21 0,-21-21 16,22 20-16,-22-20 0,21 21 16,-21-21-16,0 20 0,0 1 0,-21 21 31,-1 0-31,22 21 0,-21 1 16,0 20-16,21-21 0,0 0 15,0 22-15,0-22 0,0 0 0,0 21 16,0-21-16,0 1 0,21-1 0,0 0 15,-21 0-15,22-21 0,-1 21 16,0-21-16,0 0 0,0 0 0,0 0 16,22 0-16,-22 0 0,0-21 0,0 0 15,0 0-15,1 0 16,-1-22-16,21 22 0,-21-21 0,0 21 16,-21-22-16,22 1 0,-1 0 0,0 20 15,0-20-15,0 21 0,-21 0 16,21 0-16,1 21 0,-1 0 15,-21 21 1,0 0 0,0 0-16,0 0 15,21-21 17,-21-21-17,0 0 1,0 0-16,0 0 15,0-1-15,-21 22 16,0 0-16,-1 0 16,1 0-16,0 0 15,0 0-15,21 22 0,0-1 0,-21 0 16,21 0-16,-21 0 0,21 0 16,-22 1-16,22 20 0,0-21 0,0 21 15,0-20-15,0 20 0,0-21 0,0 21 16,0-20-16,22-1 15,-1 21-15,0-21 0,0 0 0,0-21 16,0 22-16,22-1 0,-22-21 0,21 0 16,1 0-16,-1 0 0,-21 0 15,21-21-15,1-1 0,-22 1 0,21 0 16,-21 0-16,1 0 0,-1-22 0,0 1 16,0 21-16,0-21 0,0-1 15,-21 1-15,0 21 0,0-22 0,0 22 16,0 0-16,0 0 0,-21 42 31,0 0-31,21 0 16,0 1-16,-21 20 0,21-21 15,0 21-15,-21-20 0,21 20 16,0 0-16,0-21 0,0 22 0,0-22 16,21 0-16,0 21 0,0-20 15,0-22-15,1 21 0,-1 0 0,21-21 16,-21 0-16,0 0 0,1 0 0,-1 0 15,21-21-15,-21 0 0,0-1 16,1 1-16,-1 0 0,0-21 0,21-1 16,-21 1-16,1 0 0,-1-22 15,0 1-15,0-1 0,0 1 0,0-1 16,1 1-16,-1-22 0,0 22 16,-21-22-16,0 43 0,0-22 0,0 22 15,0-1-15,0 22 0,0 0 16,0 0-16,0 0 0,-21 21 15,0 0-15,-1 0 0,22 21 0,-21 0 16,0 0-16,21 22 0,0-1 16,-21 0-16,21 1 0,0-1 0,-21 21 15,21-20-15,0 20 0,0-20 0,0 20 16,0-21-16,0 1 0,0 20 16,0-20-16,0-1 0,0 0 0,21 1 15,0-1-15,-21-21 0,21 21 16,0-20-16,-21-1 0,22 0 0,-1 0 15,0 0-15,0-21 16,0 0-16,22 0 0,-22 0 16,0-21-16,0 0 0,0 0 0,22 0 15,-22-1-15,0 1 0,21 0 0,-21 0 16,1-21-16,20 20 0,-21-20 16</inkml:trace>
  <inkml:trace contextRef="#ctx0" brushRef="#br0" timeOffset="45193">12890 5059 0,'0'0'0,"-21"0"0,0 21 0,21 0 16,21-21 0,0 0-16,22 0 15,-22 0-15,21 0 0,1 0 0,-22 0 16,21 0-16,-21 0 0,22 0 15,-1 0-15,-21 0 0,0 0 0,0-21 16,1 21-16,-1 0 0,0 0 16,-21-21-16,0 0 0,0 0 15</inkml:trace>
  <inkml:trace contextRef="#ctx0" brushRef="#br0" timeOffset="45375.9">12404 4911 0,'0'0'0,"-22"0"0,1 21 0,0-21 16,0 0 0,0 0-1,21-21 1</inkml:trace>
  <inkml:trace contextRef="#ctx0" brushRef="#br0" timeOffset="45543.8">11832 4953 0,'-21'21'0,"42"-42"0,-63 42 16,21-21-16,21 21 0,0 1 15,21-22 1,0 0-1,0 0-15,0 0 0,0 0 0,22 0 16,-22 0-16,0 0 0,21 0 16</inkml:trace>
  <inkml:trace contextRef="#ctx0" brushRef="#br0" timeOffset="46404.84">13970 5144 0,'0'-22'0,"0"44"0,0-65 15,0 22-15,-21 42 32,21 0-32,-21 1 15,-1 20-15,22-21 0,-21 21 0,0 1 16,0-1-16,0 0 0,21 1 16,-21-22-16,-1 21 0,1 1 0,21-22 15,0 21-15,-21-21 0,21 0 16,-21 1-16,21-44 31,21 22-31,0-21 0,0 0 16,-21-21-16,22 21 0,-1-1 0,21-20 15,-21 21-15,0-21 0,1 20 16,-1-20-16,0 21 0,0 0 16,0 0-16,0-1 0,-21 44 31,0-1-31,0 0 0,0 0 15,0 0-15,0 0 0,0 22 0,0-22 16,0 0-16,0 0 0,22 22 16,-1-22-16,-21 0 0,21 0 0,0 0 15,0 0-15,22-21 0,-22 0 0,21 22 16,0-22-16,1 0 16,-1 0-16,0-22 0,1 22 0,-1-21 0,0 0 15,1-21-15,-1 21 0,0-22 16,-20 22-16,20-21 0,-21-1 15,0 1-15,0-21 0,1 20 0,-22-20 16,0 20-16,0-20 0,0-1 16,0 22-16,-22 0 0,1-1 0,0 1 15,0 21-15,0 0 0,0 21 0,-22 0 16,22 0-16,0 0 0,-21 0 16,20 0-16,1 21 0,0 0 0,0 21 15,0-20-15,21 20 0,0 0 16,0 1-16,0-1 0,0-21 15,0 21-15,21-20 0,0 20 0,0-21 16,22 0-16</inkml:trace>
  <inkml:trace contextRef="#ctx0" brushRef="#br0" timeOffset="47433.25">15430 5165 0,'-21'-21'0,"42"42"0,-63-64 0,21 43 16,0-21-16,0 21 16,-22 0-16,22 0 0,0 0 0,-21 0 15,20 0-15,-20 0 0,21 21 16,-21 1-16,20-1 0,-20 0 0,21 0 16,0 0-16,0 22 0,-1-1 0,1-21 15,0 21-15,21-20 0,0-1 16,0 21-16,0-21 0,0 0 0,0 1 15,0-1-15,21 0 0,0 0 0,1-21 16,20 0-16,-21 0 0,0 0 16,22 0-16,-22 0 0,21 0 0,-21 0 15,22-21-15,-22 0 0,21 0 16,-21-1-16,0 1 0,1 0 16,-1 0-16,0-21 0,0 20 0,-21-20 15,0 0-15,21 21 0,-21-22 16,0 22-16,0-21 0,21 21 0,-21-1 15,0 44 1,0-1 0,-21 0-16,0 0 0,21 21 0,-21 1 15,21-22-15,0 21 0,0 1 16,0-1-16,0-21 0,0 21 0,0-20 16,21-1-16,0 21 0,22-42 0,-22 21 15,0 0-15,21-21 0,-21 0 16,22 0-16,-22 0 0,21 0 15,-21-21-15,22 21 0,-22-21 0,0 0 16,0 0-16,0-22 0,1 22 16,-1 0-16,0-21 0,0-1 0,0 22 15,-21-21-15,0 0 0,21-1 16,-21 1-16,22 0 0,-22 20 0,0-20 16,0 21-16,0 0 0,0 42 31,0 0-31,-22 21 0,22-20 15,-21 20-15,21 0 0,0-21 0,-21 22 16,21-1-16,0-21 0,0 22 16,0-22-16,0 0 0,0 0 15,21 0-15,-21 0 0,21 1 16,1-1-16,-1-21 0,0 0 0,21 0 16,-21 0-16,22 0 0,-1 0 0,0 0 15,-20-21-15,20-1 0,0 1 16,-21 0-16,22-21 0,-22 21 0,0-22 15,0 1-15,0-22 0,22 22 16,-22-21-16,0-1 0,-21 1 0,21-22 16,0 21-16,-21 1 0,22 21 0,-22-22 15,0 22-15,0-1 0,0 22 16,0-21-16,0 21 0,0 0 16,0 42-1,-22 0-15,22 0 0,-21 0 16,0 43-16,21-22 0,-21 0 0,21 22 15,0-1-15,0 1 0,0-1 16,0 1-16,0-1 0,0-20 0,0 20 16,0-20-16,0-1 0,0 0 15,0 1-15,21-1 0,0-21 0,0 0 16,1 22-16,-1-22 0,0 0 0,0-21 16,0 21-16,0-21 0,1 0 15,20 0-15,-21 0 0,0 0 0,0 0 16,1-21-16,-1 21 0,0-21 15,0 0-15,0-1 0,0 1 16,1 0-16,-1 0 0,0 0 0,-21 0 16,0-1-16,21-20 0,-21 21 15</inkml:trace>
  <inkml:trace contextRef="#ctx0" brushRef="#br0" timeOffset="47659.88">16341 4974 0,'0'0'0,"-22"0"0,44 21 16,-1-21-1,0 0-15,21 0 16,-21 0-16,22 0 0,-1 0 0,0 0 16,1 0-16,-1 0 0,0-21 15,1 21-15,-1-21 0,0 21 0,-20 0 16,-1 0-16,21-21 0,-21 21 15,-21-21-15,0 0 16</inkml:trace>
  <inkml:trace contextRef="#ctx0" brushRef="#br0" timeOffset="47859.77">15981 4741 0,'-21'0'0,"42"0"0,-64 0 16,22 0-16,0 0 31,0 0-15,21 22 0,-21-22-16,21 21 15</inkml:trace>
  <inkml:trace contextRef="#ctx0" brushRef="#br0" timeOffset="48856.2">5990 6900 0,'0'22'15,"-21"-22"17,21-22-17,-21 22-15,21-21 0,0 0 0,0 0 16,0 0-16,21 0 16,0-1-16,-21 1 0,21 0 15,0 0-15,1 21 0,20-21 0,-21 21 16,0 0-16,0 0 0,22 0 15,-22 0-15,0 21 0,0 0 0,0 21 16,1-20-16,-1 20 0,-21 0 0,0 22 16,0-22-16,0 0 0,0 22 15,-21-1-15,-1 1 0,1-22 16,-21 22-16,0-22 0,20 0 0,-20 1 16,0-1-16,21 0 0,-22-20 15,1-1-15,21 0 0,-22-21 0,22 0 16,-21 0-16,21 0 0,0 0 0,-1 0 15,1 0-15,0-21 0,21-22 16,0 22-16,-21 0 0,21-21 0,-21-1 16,21 1-16,0 0 0,0 21 15,0-22-15,0 1 0,0 21 0,21 0 16,0-1-16,0 1 0,22 21 0,-22 0 16,0 0-16,21 21 15,1 1-15,-22-1 0,21 0 0,-21 0 16,0 21-16,1-20 0,-1 20 0,0 0 15,0-21-15,-21 22 0,21-22 16,-21 21-16,0-21 0,0 1 0,0-1 16,0 0-16,0 0 0,0 0 15,21 0-15,1-21 32,-22-21-32,0 0 0,21 0 0,0 0 15</inkml:trace>
  <inkml:trace contextRef="#ctx0" brushRef="#br0" timeOffset="49044.88">6773 7176 0,'21'-22'62,"1"22"-62,-1-21 16,0 0-16,0 21 0,-21-21 16</inkml:trace>
  <inkml:trace contextRef="#ctx0" brushRef="#br0" timeOffset="49877.09">7937 7070 0,'0'0'16,"85"-43"0,-43 43-16,-20-21 15,20 0-15,-21 0 0,21 21 0,-20-21 16,-1-22-16,21 22 0,-21 0 15,22 0-15,-22-21 0,0 20 0,0-20 16,-21 0-16,0 21 0,0-22 16,0 1-16,0 21 0,0 0 0,-42-1 15,21 1-15,-22 21 0,1 0 0,-22 0 16,22 21-16,-21 1 0,20-1 16,1 0-16,0 21 0,-1 1 0,22-1 15,0-21-15,0 21 0,21 1 16,0-1-16,0 0 0,0-20 15,0 20-15,21-21 0,0 0 0,0 0 16,22 1-16,-22-22 0,21 21 0,0-21 16,1 21-16,-22-21 0,21 0 15,1 0-15,-22 0 0,21 0 0,-21 0 16,0 0-16,1 0 0,-22-21 0,0 0 16,-22 21-1,1 0-15,-21 0 0,0 0 16,-1 0-16,1 0 0,-22 21 0,22 0 15,-21 0-15,20 21 0,1-20 16,0 20-16,20 0 0,-20-21 16,21 22-16,0-1 0,21 0 0,0 1 15,0-22-15,0 0 0,21 21 16,0-20-16,0-22 0,22 21 0,-1 0 16,0-21-16,1 0 0,20 0 0,-21 0 15,22 0-15,-22 0 0,1-21 16,20 0-16,-21 21 0,1-22 0,-1 1 15,0 0-15,1-21 0,-1 21 16,-21-1-16,0-20 0,22 21 0,-22-21 16,-21-1-16,0 22 0,0-21 0,0-1 15,0 22-15,0-21 0,0 21 16,0 0-16,0-1 0,0 1 16,21 42-1,0 1 1,0-1-16,-21 21 0,22-21 15,-1 0-15,-21 22 0,21-22 0,0 21 16,-21-21-16,21 1 0,0 20 16,-21-21-16,22 0 0,-1 0 0,-21 1 15,0-1-15,21-21 0,-21 21 0,21-21 16,0 0 0,0 0-16,1-21 15,-22 0-15,21-1 0,0 1 0,-21-21 16,21 21-16</inkml:trace>
  <inkml:trace contextRef="#ctx0" brushRef="#br0" timeOffset="50068.18">9080 7049 0,'0'-22'16,"0"44"-16,0-65 0,0 22 0,0 0 15,-21 21-15,0 0 16,0 0-16,0 21 0,0-21 16,-22 21-16,22 22 0,0-22 15,0 0-15,-22 21 0,22 1 0,-21-1 16,21-21-16,0 21 0,-1 1 0,1-1 15,0-21-15,0 22 16,0-22-16,21 0 0,0 0 0,0 0 16,21-21-16,0 0 15,0-21-15,0 0 0</inkml:trace>
  <inkml:trace contextRef="#ctx0" brushRef="#br0" timeOffset="50447.98">9504 7049 0,'-43'-22'0,"86"44"0,-86-65 0,22 22 16,0 21-1,21 21 1,0 0-16,0 22 0,0-22 0,0 21 16,0 22-16,0-22 0,0 22 15,0-1-15,-21 1 0,21-1 0,0 22 16,-21-22-16,21 1 0,0-1 0,0 1 16,-21 20-16,-1-20 0,22-1 15,-21 1-15,21-1 0,0-20 0,0-1 16,-21 0-16,21 1 0,0-22 15,0 0-15,0 0 0,0 0 0,21-21 32,-21-21-32,21 0 0,1-21 0,-1 21 15,-21-22-15,21-20 0,0 20 0,0-20 16</inkml:trace>
  <inkml:trace contextRef="#ctx0" brushRef="#br0" timeOffset="50743.81">9483 7260 0,'-22'-42'0,"44"84"0,-65-126 15,43 41-15,0 22 0,0-21 0,0 21 16,0-1-16,0 1 0,0 0 16,21 21-16,1-21 0,-1 21 15,0-21-15,21 21 0,1 0 0,-22 0 16,21 0-16,0 21 0,1 0 16,-22 0-16,21 0 0,-21 22 15,1-1-15,-22-21 0,0 22 0,0-1 16,0 0-16,-22-21 0,1 22 0,0-22 15,-21 0-15,21 0 0,-1 0 16,-20 1-16,21-1 0,0-21 0,0 0 16,-1 0-16,1 0 0,21-21 31,0-1-15,21 1-16,22 21 0,-22-21 0,0 0 15,0 21-15,22 0 0,-22 0 16</inkml:trace>
  <inkml:trace contextRef="#ctx0" brushRef="#br0" timeOffset="52144.99">9991 7345 0,'21'0'0,"-42"0"0,63 21 0,-21-21 0,0 0 15,0 0-15,1 0 0,-1-21 0,21 21 16,-21-21-16,0 0 0,1-1 16,20 1-16,-21-21 0,0 21 0,0-22 15,22 1-15,-22 0 0,0-1 0,0 1 16,0-21-16,1 20 15,-1-20-15,-21-1 0,0 22 0,0-22 16,0 22-16,0 0 0,0-1 0,0 22 16,0 0-16,-21 21 15,-1 0-15,1 21 0,0 22 16,21-22-16,0 21 0,-21 0 0,0 1 16,21-1-16,0 0 0,-21 22 15,21-22-15,0 1 0,0-1 0,0 0 16,0 1-16,0-1 0,21 0 0,0 1 15,0-1-15,-21-21 0,21 0 16,0 22-16,1-43 0,-1 21 0,0 0 16,21-21-16,-21 0 0,22 0 15,-1 0-15,-21-21 0,22 0 16,-22 21-16,21-22 0,-21-20 0,22 21 16,-22 0-16,0-22 0,0 22 0,0-21 15,-21 21-15,0-22 0,21 22 16,-21 0-16,0 0 0,0 0 0,-21 21 31,21 21-31,0 0 0,0 0 16,0 0-16,0 22 0,0-22 15,0 0-15,0 0 0,0 22 0,0-22 16,21 0-16,-21 0 0,22 0 0,20-21 16,-21 21-16,0-21 15,22 0-15,-22 0 0,0 0 0,21 0 16,-21 0-16,1-21 0,-1 21 0,21-21 15,-42 0-15,21 0 0,0 0 16,1-22-16,-1 22 0,0-21 0,-21 21 16,21-22-16,0 1 0,-21 21 0,21-22 15,1 22-15,-22 0 0,21 0 16,-21 42 15,0 0-31,0 0 16,0 1-16,0-1 15,21-21 17,-21-21-17,0-1-15,0 1 0,0 0 16,0 0-16,0 0 16,0 0-16,-21 21 15,0 0-15,-1 0 16,1 21-1,0 0-15,21 0 0,0 0 0,-21 0 16,0 22-16,0-22 0,21 0 0,0 21 16,-22-20-16,22 20 0,0 0 15,0-21-15,0 22 0,0-22 16,0 21-16,0-21 0,22 1 0,-1-1 16,-21 0-16,21 0 0,0-21 15,0 0-15,22 21 0,-22-21 0,21 0 16,-21 0-16,0 0 0,22-21 0,-22 0 15,0 0-15,21 0 0,-20-1 16,-1 1-16,0-21 0,21 0 0,-21 20 16,1-20-16,-1 0 0,0-1 0,0 1 15,0 0-15,0 21 0,1-1 16,-22 1-16,0 0 0,0 0 0,0 42 31,0 0-31,0 0 0,0 1 16,0-1-16,0 0 0,0 0 15,0 21-15,0-20 0,0-1 0,0 21 16,0-21-16,0 0 0,0 1 0,0-1 16,21 0-16,0 0 0,0 0 15,0 0-15,0-21 0,1 0 0,-1 0 16,0 0-16,0 0 0,21 0 0,-20 0 16,-1-21-16,21 21 0,-21-21 15,0 0-15,22-21 0,-22 20 0,0 1 16,0-21-16,0 0 0,1-1 15,-1 1-15,0-22 0,-21 1 16,0-1-16,21 1 0,-21-1 0,21 1 16,-21-1-16,0 22 0,21 0 0,-21-1 15,0 1-15,0 21 16,-21 21-16,0 21 16,0 0-16,21 22 0,-21-1 0,0 21 15,21-20-15,-22 20 0,22-20 16,0 20-16,0-21 0,0 22 0,0-22 15,0 22-15,0-22 0,0 0 16,0 22-16,0-22 0,0 1 0,0-22 16,0 21-16,22 0 0,-1-20 0,-21-1 15,21 0-15,0-21 0,-21 21 16,21-21-16,0 0 0,1 0 16,-1 0-16,0 0 0,0-21 15,0 21-15,0-21 0,1 0 0,-1-1 16,0-20-16,0 21 0,0-21 15,0-1-15,1 22 0</inkml:trace>
  <inkml:trace contextRef="#ctx0" brushRef="#br0" timeOffset="52356.27">12552 6710 0,'0'21'0,"0"-42"0,21 42 31,0-21-31,0 0 0,0 0 16,1 0-16,20 0 0,-21 0 0,0 0 16,0 0-16,22-21 0,-22 21 0,0 0 15,0 0-15,0-21 0,1 21 16,-1-21-16,-21-1 16,0 1-16</inkml:trace>
  <inkml:trace contextRef="#ctx0" brushRef="#br0" timeOffset="52552.15">12319 6541 0,'0'0'16,"0"21"-16,-21-21 0,0 0 15,21-21 32,21 21-31,-21-22-16</inkml:trace>
  <inkml:trace contextRef="#ctx0" brushRef="#br0" timeOffset="52708.06">11663 6477 0,'-21'21'0,"42"-42"0,-42 63 0,21-20 16,0-1-16</inkml:trace>
  <inkml:trace contextRef="#ctx0" brushRef="#br0" timeOffset="52734.05">11790 6498 0,'21'0'15</inkml:trace>
  <inkml:trace contextRef="#ctx0" brushRef="#br0" timeOffset="54648.87">13695 6816 0,'0'-21'16,"0"42"-16,0-64 0,0 22 0,0 0 15,0 0-15,0 0 0,0 0 0,0-1 16,0 1-16,0 0 0,0 42 31,0 0-31,0 1 0,0 20 0,-21 0 16,21 1-16,-22-1 0,22 0 0,-21 1 15,0-1-15,0 0 0,21 1 16,-21-22-16,21 21 0,-21-21 0,21 0 16,0 22-16,0-22 15,0-42 16,0 0-31,0-1 0,0 1 16,21 0-16,-21 0 0,21 0 0,0-22 16,0 22-16,0 0 0,-21-21 0,22 21 15,-1 21-15,0-22 0,0 22 16,-21 22 0,0-1-16,21 21 0,-21-21 15,0 0-15,0 1 16,0-1-16,21 21 0,-21-21 0,22 0 0,-22 1 15,21-1-15,0-21 0,0 21 16,0-21-16,22 0 16,-22 0-16,0 0 0,21 0 0,-21-21 15,22 21-15,-1-21 0,-21-1 0,22 1 16,-1 0-16,-21 0 0,0-21 16,22 20-16,-22-20 0,0 0 0,0-1 15,0 1-15,-21 0 0,0-1 16,21 1-16,-21 0 0,22-1 0,-22 1 15,0 21-15,0 0 0,0 42 32,0 21-32,0-21 15,0 22-15,-22-1 0,1-21 0,0 22 16,21-1-16,-21 0 0,21 1 16,-21-1-16,21 0 0,0-21 0,0 22 15,0-1-15,0-21 0,21 22 0,0-22 16,21 0-16,-20 0 0,20-21 15,-21 21-15,21-21 0,1 0 0,-22 0 16,21 0-16,1-21 0,-1 21 0,0-21 16,1 0-16,-1 0 15,0-1-15,1-20 0,-1 21 0,-21 0 16,21-22-16,-20 22 0,-1-21 0,0 0 16,0-1-16,-21 1 0,0 21 15,0-22-15,0 1 0,0 21 0,0 0 16,0 0-16,-21-1 0,0 22 15,0 0-15,-1 0 0,1 22 16,0-1-16,-21 0 0,21 0 0,-1 21 16,1-20-16,0 20 0,0-21 15,0 21-15,21-20 0,0 20 0,-21-21 16,21 0-16,0 22 0,0-22 0,0 0 16,0 0-16,0 0 0,0 0 15,0 1-15,21-22 16,0 0-16,0 0 0,0 0 0,0 0 0,1-22 15,-1 1-15,21 21 16,-21-21-16,0 0 0,1-21 0,-1 20 16,0 1-16,0-21 0,0 21 0,0-22 15,1 1-15,-22 21 0,0-21 16,0 20-16,0 1 0,0 0 0,21 0 16,-21 42-1,0 0-15,0 0 16,-21 1-16,21-1 0,0 0 0,-22 0 15,22 21-15,0-20 0,0 20 0,0-21 16,0 0-16,0 0 0,0 1 16,0-1-16,22 0 0,-1-21 0,0 21 15,0-21-15,0 0 0,0 0 16,1 0-16,20 0 0,-21 0 16,21 0-16,1 0 0,-22-21 0,21 0 15,-21 21-15,22-21 0,-22-1 0,0-20 16,0 21-16,0 0 0,1-22 15,-22 22-15,0-21 0,21 21 0,-21 0 16,0-1-16,21 1 0,-21 42 31,0 1-31,-21 20 16,21-21-16,-21 0 0,21 0 0,0 22 16,0-22-16,0 0 0,0 21 15,0-20-15,0-1 0,0 0 16,21 0-16,0 0 0,0 0 15,0-21-15,22 0 0,-22 0 16,0 0-16,21 0 0,1 0 0,-22 0 16,21-21-16,-21 0 0,22 0 0,-22 21 15,0-42-15,21 20 0,-21 1 16,1-21-16,-1 0 0,0-1 0,0-20 16,0-1-16,0 1 0,-21-1 0,22 1 15,-1-22-15,-21 22 0,21-1 16,-21 22-16,21-22 0,-21 22 15,21 21-15,-21-22 0,0 22 0,0 0 16,0 42 0,-21 0-16,0 22 0,21-22 15,-21 21-15,0 22 0,-1-22 16,22 22-16,-21-1 0,21 1 0,0-1 16,0-21-16,0 22 0,0-22 0,0 1 15,0 20-15,0-42 0,0 22 16,0-1-16,0-21 0,0 21 0,21-20 15,1-1-15,-1 0 0,0 0 0,0 0 16,0 0-16,0-21 16,1 0-16,-1 0 0,21 0 0,-21 0 15,0 0-15,1 0 0,-1-21 0,0 21 16,0-21-16,21 0 0,-20 0 16,-1 0-16,0-1 0,0 22 0,0-21 15,0 0-15,1-21 0,-1-1 16,0 22-16,-21 0 0,0-21 15,0 21-15,0-1 0,0-20 0</inkml:trace>
  <inkml:trace contextRef="#ctx0" brushRef="#br0" timeOffset="54871.18">16235 6541 0,'-43'21'0,"86"-42"0,-86 63 16,65-42-16,-1 0 15,0 0-15,0 0 0,21 0 16,-20 0-16,20 0 0,0-21 0,-21 0 16,22 21-16,-1-22 0,0 22 0,-20 0 15,20-21-15,-21 21 0,0 0 16,0 0-16,1-21 0,-22 0 16,0 0-16,-22 0 15,1 21 1</inkml:trace>
  <inkml:trace contextRef="#ctx0" brushRef="#br0" timeOffset="54977.13">15621 6308 0,'-42'0'0,"84"0"0</inkml:trace>
  <inkml:trace contextRef="#ctx0" brushRef="#br0" timeOffset="55104.06">15071 6498 0,'-22'0'0,"-41"43"15</inkml:trace>
  <inkml:trace contextRef="#ctx0" brushRef="#br0" timeOffset="56120.21">5673 8954 0,'0'-22'31,"0"1"-31,0 0 0,0 0 16,0 0-16,21 0 15,0 21-15,0-22 0,0 1 16,0 21-16,1 0 0,-1 0 16,0 0-16,0 0 0,0 0 15,22 0-15,-22 21 0,0 1 0,-21-1 16,0 21-16,0-21 0,0 22 15,0-22-15,0 21 0,0-21 0,-21 22 16,0-22-16,-22 0 0,22 0 16,0 0-16,0 0 0,0 1 0,-1-1 15,1-21-15,0 0 16,21-21 0,0-1-16,21 1 15,0 0-15,1 21 0,-1-21 16,0 21-16,0 0 0,0-21 15,0 21-15,1 0 0,20 0 16,-21 0-16,0 0 0,22 21 0,-22 0 16,0 0-16,0 0 0,-21 1 15,0-1-15,0 21 0,0-21 0,0 0 16,0 22-16,-21-22 0,0 0 0,-22 21 16,22-20-16,-21 20 0,0-21 15,-1 0-15,1 0 0,21 1 0,-22-22 16,1 21-16,21-21 0,-21 0 0,20 0 15,1 0-15,0 0 0,0 0 16,-21-21-16,20 21 0,22-22 0,-21 1 16,0 0-16,0 21 0,0-21 15,21 0-15,0 0 16,-21 21-16,21-22 16,21 22-1,0-21-15,0 21 0,0 0 0,0-21 16</inkml:trace>
  <inkml:trace contextRef="#ctx0" brushRef="#br0" timeOffset="56336.08">6413 9208 0,'22'-22'0,"41"22"0,-84 0 16,0 0-16,0 0 15,42 0 32,0 0-47,0 0 16,21-21-16,-20 21 0</inkml:trace>
  <inkml:trace contextRef="#ctx0" brushRef="#br0" timeOffset="56655.9">7408 8509 0,'0'0'15,"0"21"1,0 0-16,0 1 15,0 20-15,0 0 0,0 1 0,21 20 16,-21-21-16,0 22 0,0-1 0,0 1 16,0-22-16,0 22 15,0-22-15,0 22 0,0-22 0,0 0 0,0-21 16,-21 22-16,21-22 0,-21 21 16,21-21-16,0 1 0,0-1 15,0-42 16,0-1-31,0 1 0,0 0 16,0 0-16</inkml:trace>
  <inkml:trace contextRef="#ctx0" brushRef="#br0" timeOffset="56960.73">7218 8869 0,'-21'-42'0,"42"84"0,-64-127 0,22 43 15,21-43-15,0 64 0,0-21 0,0 21 16,21-22-16,1 22 15,20-21-15,-21 21 0,21-1 0,22 1 16,-22 0-16,22 0 0,-1 0 0,1 21 16,-1 0-16,1 0 0,-22 21 15,22 0-15,-22 0 0,0 0 0,-21 22 16,1-22-16,-22 21 0,0 1 16,-22-1-16,1 0 0,-21 1 0,0-1 15,-22 0-15,22 1 0,-22-1 0,22 0 16,-22-21-16,22 22 15,0-22-15,21 0 0,-22 0 0,22-21 16,0 21-16,0-21 0,42 0 31,0 0-31,0 0 0,0 0 16,1-21-16,20 21 0,-21 0 0</inkml:trace>
  <inkml:trace contextRef="#ctx0" brushRef="#br0" timeOffset="58020.12">8128 9229 0,'21'21'0,"-42"-42"0,63 42 0,-21-21 15,1 0-15,-1 0 0,0 0 0,0 0 16,0 0-16,0 0 0,1-21 16,-1 21-16,-21-21 0,0-1 15,0 1-15,21 0 0,-21 0 0,0-21 16,0 20-16,0-20 0,0 0 15,0-1-15,0 22 0,-21-21 0,0 21 16,-1 0-16,1-1 0,0 1 0,-21 21 16,21 0-16,-22 21 0,22 1 15,-21-1-15,-1 0 0,22 21 0,-21 1 16,21-22-16,0 21 0,-22 0 16,22 1-16,0-1 0,21 0 15,0 1-15,0-22 0,0 21 0,0-21 16,0 1-16,0-1 0,0 0 0,21 0 15,0-21-15,0 0 0,1 0 16,-1 0-16,21 0 0,0 0 0,-20-21 16,20 21-16,-21-21 0,21 0 0,1-1 15,-22 1-15,0 0 0,21 0 16,-20-21-16,-1 20 0,-21-20 0,21 21 16,-21-21-16,0-1 0,0 1 0,0 21 15,0-22-15,0 22 0,0 0 16,0 0-16,0 42 31,0 0-31,0 22 0,0-22 16,0 21-16,21-21 0,-21 22 0,0-1 15,0-21-15,21 21 0,-21-20 16,21 20-16,1-21 0,-1 0 0,0 0 16,0 1-16,21-22 0,1 0 0,-1 21 15,0-21-15,1 0 0,20 0 0,-20 0 16,20-21-16,1 21 0,-22-22 15,21 1-15,-20 0 0,-1 0 0,22 0 16,-22 0-16,-21-1 0,21-20 0,-20 0 16,-1 21-16,-21-22 15,0 1-15,0 0 0,0-1 0,0 22 16,0-21-16,-21 21 0,-1-1 16,1 22-16,-21 0 0,21 0 0,-22 0 15,22 22-15,-21-22 0,0 42 0,-1-21 16,22 21-16,-21-20 0,21 20 15,-1 0-15,1-21 0,21 22 0,-21-22 16,21 0-16,0 0 0,0 0 0,0 1 16,21-1-16,0-21 0,1 0 15,-1 0-15,21 0 0,-21 0 0,0 0 16,1 0-16,20-21 0,-21-1 0,0 1 16,22 0-16,-22 0 15,0 0-15,0 21 0,0-21 0,-21-1 16,0 1-16,21 21 0,1 0 15,-22 21 1,0 1-16,0-1 16,0 0-16,0 21 0,0-21 0,0 22 15,0-22-15,0 21 0,0 1 16,0-1-16,0 0 0,0 1 0,0 20 16,21-21-16,-21 22 0,0-1 0,0-20 15,0 20-15,0-20 0,0 20 16,0-21-16,0 22 0,0-22 0,0 1 15,0 20-15,-21-21 0,-1 1 16,1-1-16,0 0 0,0 1 0,0-1 16,0-21-16,-1 22 0,-20-22 0,21 0 15,0-21-15,0 0 0,-1 0 16,1 0-16,0 0 0,0-21 16,0 0-16,21-1 0,-21-20 0,21 21 15,0-21-15,0-1 0,0 1 0,0-22 16,0 22-16,0-21 0,21 20 15,0-20-15,0-1 0</inkml:trace>
  <inkml:trace contextRef="#ctx0" brushRef="#br0" timeOffset="58356.42">9652 9017 0,'0'0'0,"0"21"15,21-21 1,0-21 0,0 21-16,1-21 0,-22 0 15,21 0-15,0-1 0,0 1 0,0 0 16,-21 0-16,0 0 0,21 0 0,-21-1 16,0 1-16,0 0 0,-21 21 15,0 0 1,0 21-16,0-21 0,-22 43 15,22-22-15,0 0 0,21 21 16,-21 1-16,21-22 0,0 21 0,-21 0 16,21-20-16,0-1 0,0 0 0,0 0 15,21 0-15,0 0 0,0-21 0,0 0 16,1 0-16,-1 0 0,21 0 16,-21 0-16,0-21 0,22 0 0,-22 0 15</inkml:trace>
  <inkml:trace contextRef="#ctx0" brushRef="#br0" timeOffset="60943.45">10774 8551 0,'0'-21'0,"0"42"0,21-63 0,0 21 16,0 0-16,0 0 0,-21-22 15,0 22-15,22 0 0,-22 0 0,0 0 16,0-1-16,0 1 0,0 0 0,-22 21 31,22 21-31,-21 0 0,21 1 16,-21 20-16,0 0 0,21 1 0,-21 20 16,21 1-16,-21-22 0,-1 21 15,1 1-15,21-1 0,-21 1 0,0-1 16,0-20-16,0-1 0,-1 0 0,1 1 15,0-22-15,21 21 16,0-21-16,-21-21 0,21 22 0,-21-22 16,21-22-1,0 1-15,0-21 16,0 21-16,0 0 0,0-22 16,-21 1-16,21 0 0,0-1 0,0 1 15,0 0-15,0-1 0,0 1 16,0 0-16,0 20 0,0 1 0,0 42 31,21 1-31,-21 20 16,0-21-16,21 21 0,0 1 0,0-1 15,-21 0-15,21-20 0,1 20 16,-22 0-16,21-21 0,0 1 16,0-1-16,0 0 0,0 0 0,1 0 15,20-21-15,-21 0 0,0 0 0,22 0 16,-1 0-16,0 0 0,1 0 15,-1-21-15,0 0 0,1 0 0,-1 0 16,0-1-16,1-20 0,-1 21 0,-21-21 16,21-1-16,-20 1 0,-1 21 15,0-22-15,0 1 0,-21 21 0,0 0 16,21 0-16,-21-1 0,0 1 0,0 42 31,0 1-15,0-1-16,0 0 0,0 21 0,0-21 15,-21 22-15,21-22 0,0 21 0,0-21 16,0 1-16,0 20 0,0-21 16,0 0-16,0 0 0,0 1 0,21-1 15,0 0-15,1-21 0,-1 0 16,0 0-16,0 0 0,0 0 16,0 0-16,1 0 0,-1-21 0,0 0 15,0-1-15,21 22 0,-20-42 0,-1 21 16,0 0-16,0 0 0,-21-22 15,21 22-15,-21-21 0,0 21 16,0-22-16,0 1 0,0 21 0,0-22 16,-21 22-16,0 0 0,21-21 0,-21 42 15,-22-21-15,22-1 0,0 22 16,0 0-16,0 0 0,-22 0 0,22 22 16,0-1-16,0 0 0,0 0 0,-22 0 15,43 0-15,-21 22 0,21-1 16,0 0-16,0-20 0,0 20 0,0 0 15,0 1-15,21-22 0,1 21 0,-1-21 16,0 22-16,21-22 0,-21 0 16,22 0-16,-1-21 0,22 21 15,-22-21-15,21 0 0,1 0 0,-22 0 16,22 0-16,-1 0 0,1-21 16,-1 0-16,1 0 0,-1 0 0,-20-1 15,-1 1-15,0 0 0,1-21 0,-22 21 16,0-22-16,0 22 0,-21-21 15,0-1-15,0 22 0,0-21 0,0 0 16,0 20-16,-21 1 0,0 0 0,21 0 16,-21 0-16,-1 21 0,-20 0 15,21 0-15,0 0 0,-22 21 0,22 0 16,0 0-16,-21 0 0,21 22 16,-1-22-16,1 21 0,0 1 0,0-1 15,0-21-15,21 21 0,0 1 16,0-22-16,0 0 0,0 0 0,0 0 15,21 1-15,0-1 0,0-21 0,0 0 16,1 0-16,-1 0 0,21 0 16,-21 0-16,0 0 0,22-21 0,-22-1 15,0 1-15,0 0 0,0 0 0,22 0 16,-43 0-16,21-22 0,0 1 16,-21 21-16,0-22 0,21 1 0,-21 21 15,0 0-15,0 0 0,0-1 16,0 1-16,-21 42 31,21 22-31,-21-22 0,21 0 16,-21 21-16,21 1 0,0-22 15,0 21-15,0 1 0,0-22 0,0 0 16,0 21-16,21-21 0,0 1 0,0-1 16,0-21-16,22 21 0,-22-21 15,21 0-15,1 0 0,-1 0 0,0 0 16,22 0-16,-22-21 0,22 0 0,-22 21 15,21-22-15,-20-20 0,-1 21 16,0 0-16,1-22 0,-22 22 0,21-21 16,-21 21-16,-21-22 0,22 1 15,-22 21-15,0-21 0,0 20 16,0 1-16,0 0 0,0 0 0,-22 21 16,1 0-16,0 0 0,0 0 0,-21 0 15,20 0-15,-20 0 0,0 0 16,21 21-16,-22 0 0,1 0 0,21 1 15,-22 20-15,1 21 0,21-20 16,0-1-16,21-21 0,0 22 16,0-22-16,0 0 0,0 0 0,21 0 15,-21 0-15,42 1 0,-21-22 0,1 0 16,-1 0-16,21 0 0,-21 0 16,22 0-16,-22 0 0,21 0 15,-21-22-15,22 1 0,-22 0 0,0 0 16,21 0-16,-21-22 0,1 22 15,-1-21-15,0 0 0,0-22 0,21-21 16,-42 22-16,0 21 0,22-22 16,-22 1-16,0 20 0,0-20 0,0 20 15,0 1-15,0 0 0,0-1 16,0 22-16,-22-21 0,1 42 0,21-21 16,-21 21-16,0 0 0,0 21 0,21 21 15,-21-21-15,21 22 16,-22-1-16,22 0 0,0 1 15,0-1-15,0 0 0,0 1 0,0 20 16,0-20-16,0-1 0,22 0 16,-22 1-16,21-1 0,0 0 0,0 1 15,0-1-15,0-21 0,-21 0 0,43 22 16,-22-22-16,0 0 0,0-21 16,0 21-16,22-21 0,-22 0 0,21 0 15,-21 0-15,1 0 0,20 0 0,-21 0 16,0-21-16,0 0 0,1 0 15,20-1-15,-42 1 0,21-21 0,0 21 16,-21-22-16,21 22 0,-21-21 16,0 0-16,0 20 0,0 1 15,0-21-15,0 21 0,0 0 16,-21 21-16,0 0 0,0 0 16,21 21-16,-21-21 0,21 21 15,-21 0-15,-1 21 0,22-20 16,0 20-16,0-21 0,0 21 0,0 1 15,0-22-15,0 21 0,0-21 0,0 1 16,22-1-16,-22 0 0,21 0 16,0 0-16,0-21 0,0 0 15,22 0-15,-22 0 0,21 0 0,-21 0 0,22 0 16,-22-21-16,0 21 0,21-21 16,-21 0-16,22 0 0,-22-22 15,21-20-15,-21 20 0,1 22 16,-22-21-16,0 0 0,0-1 15,0 22-15,0 0 0,0-21 0,0 20 16,0 44 0,0-1-1,0 0-15,0 21 0,0-21 16,0 1-16,0 20 0,0-21 0,0 21 16,0-20-16,0 20 0,0-21 15,0 0-15,0 0 0,0 1 0,0-1 16,0 0-16,21-21 31,0 0-31,0 0 0,0 0 16,0 0-16,1-21 0,-1 0 0,0-1 15,0 1-15,0 0 0</inkml:trace>
  <inkml:trace contextRef="#ctx0" brushRef="#br0" timeOffset="62570.53">15219 8297 0,'0'0'16,"0"-21"-16,-21 21 31,21 21-31,0 1 0,-22-1 0,1 0 16,21 0-16,0 21 0,-21-20 16,21 20-16,-21 0 0,0 1 0,21-1 15,0 0-15,-21 1 0,-1-1 0,22-21 16,-21 21-16,21-20 0,0 20 15,0-21-15,0 0 0,0 0 0,0 1 16,0-44 15,0 1-31,21-21 16,1 21-16,-1 0 0,0-22 0,0 1 16,0 21-16,0-22 0,1 22 15,-1 0-15,0 0 0,-21 0 16,21 21-16,-21 21 15,0 0 1,0 0-16,0 0 0,0 22 16,0-22-16,0 0 0,21 0 0,-21 0 15,21 1-15,-21-1 0,22 0 16,-1-21-16,0 0 0,21 21 16,-21-21-16,1 0 0,-1 0 0,21 0 15,-21 0-15,22-21 0,-22 21 0,0-21 16,0 0-16,21-1 0,-20-20 15,-1 21-15,0-21 0,0-1 16,0 1-16,0 0 0,1-1 0,-22-20 16,21 20-16,-21-20 0,21 21 15,-21-1-15,0 1 0,0 21 0,0 0 16,0-1-16,0 44 16,0-1-1,0 0-15,0 21 0,0 1 0,0-22 16,0 21-16,0 0 0,0 1 15,0-1-15,0 0 0,0 1 0,0-22 16,0 21-16,0-21 0,21 22 0,0-22 16,0 0-16,1 0 0,20 0 15,-21 1-15,0-1 0,22-21 16,-22 0-16,21 0 0,0 0 0,-20 0 16,20 0-16,0-21 0,1-1 15,-1 1-15,0 0 0,1 0 0,-1-21 16,-21 20-16,21-20 0,-20 0 0,-1 21 15,0-22-15,0 1 0,-21 21 16,0-22-16,0 22 0,0 0 0,0 0 16,0 0-16,-21 21 0,0 0 0,-22 0 15,22 0-15,-21 0 16,21 0-16,-22 21 0,22 0 0,-21 0 0,21 0 16,-22 1-16,22-1 0,0 21 15,0-21-15,21 22 0,0-22 16,-21 0-16,21 21 0,0-21 0,0 1 15,0 20-15,0-21 0,0 0 0,21 0 16,0-21-16,-21 22 0,21-22 16,0 0-16,1 0 0,-1 0 0,0 0 15,0 0-15,21 0 0,-20-22 0,-1 1 16,0 0-16,0 0 0,0 0 16,0 0-16,1-1 0,-1-20 0,0 21 15,-21 0-15,0-22 0,21 22 16,-21 0-16,21 0 0,-21 0 15,0 42 1,0 0 0,-21 21-16,21-20 15,0-1-15,0 0 0,0 0 0,0 0 16,0 0-16,0 1 0,0-1 0,0 0 16,21 0-16,0 0 0,1-21 15,-1 21-15,21-21 0,0 0 16,-20 0-16,-1 0 0,0 0 15,0-21-15,0 0 0,0 0 16,1 0-16,-1 0 0,0-1 16,-21-20-16,21 21 0,0-21 0,0 20 15,1-20-15,-22 21 0,21-21 16,-21 20-16,21 1 0,-21 0 16,0 42-1,0 0-15,0 1 16,0 20-16,0-21 0,0 0 0,0 22 15,0-22-15,0 0 0,0 21 0,0-21 16,0 1-16,0 20 0,0-21 16,0 0-16,21 0 0,0 1 0,0-1 15,1-21-15,-1 21 0,0-21 0,0 0 16,21 0-16,-20 0 16,20 0-16,0 0 0,-21 0 0,22-21 15,-22 0-15,21-1 0,-21-20 0,22 21 16,-1-21-16,-21-1 0,0 1 15,22 0-15,-22-22 0,0 22 0,0-22 16,0 1-16,1 20 0,-1-20 0,-21-1 16,21 1-16,-21 21 0,0-1 15,0 1-15,0 0 0,0 20 0,0 1 16,0 0-16,-21 21 16,0 0-16,-1 0 0,1 21 15,0 0-15,21 1 0,-21 20 0,0 0 16,21 1-16,0 20 15,-21-21-15,-1 22 0,22-1 0,-21-20 16,21 20-16,0-20 0,0-1 0,0 21 16,0-20-16,0-1 0,0-21 15,0 22-15,0-1 0,21-21 0,1 0 16,-1 0-16,0 1 0,21-1 0,-21-21 16,1 0-16,20 0 0,-21 0 15,0 0-15,22 0 0,-22 0 0,0-21 16,21-1-16,-21 22 0,1-21 0,-1 0 15,0 0-15,0 0 0,0 0 16,0-1-16,1 1 0,-1 0 16,0-21-16,0 21 0,0-1 0,-21 1 15,21-21-15,1 21 0</inkml:trace>
  <inkml:trace contextRef="#ctx0" brushRef="#br0" timeOffset="62664.99">17632 8107 0</inkml:trace>
  <inkml:trace contextRef="#ctx0" brushRef="#br0" timeOffset="62819.9">17568 8192 0,'21'0'0,"1"0"0,-65 0 0,107 0 16,-43 0-16,21 0 0,-21 0 16,22 0-16,-1 0 0,0 0 0,1 0 15,-1 0-15,-21 0 0,22 0 16,-1 0-16,-21 0 0,0 0 0,22 0 15,-22 0-15,0 0 0,0 0 16,-21-22-16,21 22 16,-21-21-16,0 0 0,0 0 15,-21 21-15</inkml:trace>
  <inkml:trace contextRef="#ctx0" brushRef="#br0" timeOffset="63027.89">17145 7832 0,'-21'0'15,"42"0"-15,-63 0 0,20 0 16,1 0-16,21 21 16,0 0 15,21-21-31,1 0 15,-22 21-15,0 0 16</inkml:trace>
  <inkml:trace contextRef="#ctx0" brushRef="#br0" timeOffset="64084.35">5546 10520 0,'0'0'0,"0"21"31,0 0-31,0 0 0,0 1 0,0 20 16,-22-21-16,22 21 0,-21 1 0,0-1 15,21-21-15,0 22 0,-21-1 16,0-21-16,0 21 0,21-20 0,-22 20 16,1-21-16,0 0 15,21 0-15,0-42 31,0 0-31,0 0 0,21 21 16,-21-21-16,21 21 16,1 0-16,-1 0 0,21-21 0,-21 21 15,0 0-15,1 0 0,20 0 0,0-22 16,-21 22-16,22-21 0,-1 21 16,0-21-16,1 21 0,-1-21 0,-21 21 15,22-21-15,-1 0 0,-21 21 0,0-22 16,0 1-16,-21 0 0,0 0 15,0 0-15,0 0 0,0-1 16,0 1-16,0 0 0,-21 0 16,0 21-16,0 0 15,0 21-15,21 0 16,-21 0-16,21 1 0,0 20 0,0 0 16,0 1-16,0-22 0,0 21 15,-22 0-15,22 1 0,0-1 0,0-21 16,0 22-16,0-22 0,0 21 0,-21-21 15,21 0-15,0 1 16,21-22 15,-21-22-15,22 1-16,-1 0 0,-21 0 0</inkml:trace>
  <inkml:trace contextRef="#ctx0" brushRef="#br0" timeOffset="64260.25">6350 10859 0,'0'0'0,"21"0"63,0 0-48,-21-22 1</inkml:trace>
  <inkml:trace contextRef="#ctx0" brushRef="#br0" timeOffset="67216.67">7578 10943 0,'-22'0'16,"44"0"-16,-65 21 0,22-21 0,21 22 16,0-1-16,0 0 15,-21 0 1,21 0-16,0 0 0,0 1 15,0-44 17,0 1-17,21 0-15,0 0 0,0 0 16,1 0-16,-1-22 0,0 22 0,21-21 16,-21-1-16,22 1 0,-1-21 15,0 20-15,1-20 0,-1-1 0,0 22 16,22-22-16,-22 22 0,1 0 15,-22-1-15,21 22 0,-21 0 0,22 21 16,-22 0-16,-21 21 16,0 0-16,0 1 15,0-1-15,0 0 0,0 0 16,0 0-16,0 0 0,0 1 0,0-1 16,0-42 15,0-1-16,0 1-15,0 0 16,0 0-16,0 0 0,0 0 0,0-22 16,-21 43-16,-1-21 0,22 0 0,-21 0 15,0 0-15,0 21 0,0 0 16,0 0-16,-1 0 0,1 0 16,0 0-16,0 21 0,0 0 0,0 0 15,-1 21-15,1 1 0,0-1 16,0 0-16,-21 22 0,20-22 15,1 22-15,0-22 0,0 22 0,0-1 16,0-21-16,21 1 0,0 20 0,0-20 16,0-1-16,0 0 0,21-21 15,0 22-15,0-22 0,21 0 0,-20 0 16,20-21-16,-21 0 0,21 0 0,1 0 16,-1 0-16,0 0 0,1-21 15,-1 0-15,-21 0 0,22 0 0,-1-22 16,0 22-16,-21 0 0,22-21 0,-22 20 15,0-20-15,0 0 0,0 21 16,1-22-16,-22 1 0,0 21 16,21 0-16,-21-1 0,0 1 0,0 0 15,0 0-15,0 42 32,0 0-32,0 0 0,0 22 15,-21-22-15,21 0 0,0 21 16,0-20-16,0-1 0,0 21 0,0-21 15,0 0-15,0 1 0,0-1 0,0 0 16,0 0-16,0 0 0,21 0 16,0-21-16,0 0 0,0 0 15,0 0-15,1 0 0,-1 0 0,21-21 16,-21 21-16,0-21 0,1 0 16,-1 0-16,21 0 0,-21-22 15,0 22-15,1 0 0,-1-21 0,0-1 16,0 22-16,-21 0 0,0-21 0,21 20 15,-21 1-15,21 0 0,-21 42 32,0 0-17,0 1-15,0 20 16,0-21-16,0 0 0,0 0 0,0 1 16,-21-1-16,21 21 0,0-21 0,0 0 15,0 1-15,21-1 16,1-21-16,-1 0 0,0 21 15,0-21-15,21 0 0,1 0 0,-22 0 0,21 0 16,1-21-16,-1 0 0,0 21 16,1-22-16,-1 1 0,0 0 15,-21 0-15,22-21 0,-22 20 0,0-20 16,0 21-16,-21-21 0,0 20 0,0-20 16,0 21-16,0 0 0,0 0 15,-21 21-15,0 0 0,21 21 16,0 0-1,0 0-15,0 0 0,0 0 16,0 1-16,21-1 0,0 0 0,0 0 16,1 0-16,-22 0 0,21 1 0,0-1 15,-21 0-15,0 0 16,21-21-16,-21 21 0,0 0 0,0 1 16,-21-22-1,0 0-15,0 0 16,-1 0-16,1 0 15,0-22-15,0 1 0,0 21 0,0-21 16,-1 0-16,1 0 16,21 42 15,0 0-31,21 0 0,1 0 16,-1-21-1,21 22-15,-21-22 0,0 0 0,22 0 16,-22 0-16,21 0 0,1 0 0,-22 0 15,21 0-15,0 0 0,1 0 0,-1-22 16,0 22-16,1-21 0,-1 0 16,-21 0-16,0 0 0,1 0 0,-1-1 15,0-20-15,0 0 0,0-1 0,0 1 16,1 0-16,-22-22 0,21 1 16,-21-1-16,21 1 0,-21-1 0,0 22 15,0-22-15,0 22 0,21 0 16,-21 21-16,0-1 0,0 1 0,0 0 15,0 42 1,-21 0-16,21 1 16,0-1-16,-21 0 0,21 21 15,-21 1-15,-1-1 0,22 0 0,0 22 16,0-1-16,-21-20 0,21 20 0,0-21 16,0 22-16,0-22 0,0 1 15,0-1-15,529-148 110,-529 85-95,0 0-15,0 0 0,22 21 0,-22 42 31,0-21-15,-22 0-16,22 22 0,0-22 0,0 0 16,0 0-16,0 0 0,0 0 0,0 1 15,0-1-15,0 0 0,22 0 16,-1 0-16,0-21 16,21 0-16,-21 0 0,1 0 15,-1 0-15,0 0 0,21 0 16,-21 0-16,1-21 0,-1 21 0,0-21 15,21 0-15,-21 0 0,1-1 0,-22 1 16,21 0-16,-21-21 0,21 21 0,-21-22 16,0 1-16,0 21 0,0-22 15,-21 1-15,0 21 0,-1-21 0,1 20 16,-21 1-16,21 0 0,0 0 0,-22 21 16,22 0-16,-21 0 0,21 0 15,-22 0-15,22 0 0,0 21 0,0 0 16,21 0-16,0 1 0,-21 20 0,21-21 15,0 21-15,0-20 16,0 20-16,0 0 0,0-21 0,21 22 16,-21-22-16,21 0 0,0 0 0,0 0 15,0 1-15,1-1 0,20 0 16,-21-21-16,0 0 0,22 0 0,-22 0 16,21 0-16,0 0 0,1 0 0,-1 0 15,0 0-15,1-21 0,-1 0 0,0 21 16,1-22-16,-22 1 0,0 0 15,0-21-15,0 21 0,1-1 16,-1-20-16,-21 21 0,0-21 0,0 20 16,0-20-16,0 21 0,0 0 15,0 42 17,0 0-32,0 0 0,0 0 15,0 22-15,0-22 0,0 0 0,0 21 16,0-20-16,0-1 0,0 0 0,0 0 15,0 0-15,0 0 0,0 1 0,-21-1 16,21 0-16,0 0 16,0-42 15,0 0-15,0 0-16,0-1 0,21 1 0,-21 0 15,0-21-15,21 21 0,0-22 16,0 22-16,0-21 0,1-1 0,-1 22 15,0-21-15,0 21 0,0 0 16,0-1-16,1 1 0,-1 21 0,0 0 16,0 0-16,0 0 0,0 21 15,1 1-15,-22-1 0,0 0 16,0 21-16,21-21 0,-21 22 0,0-22 16,0 0-16,0 21 0,0-20 15,0-1-15,0 0 0,0 0 16,0 0-16,21 0 0,-21 1 0,0-1 15,21-21 17,0-21-17,0-1-15,-21 1 0,22 0 0,-22 0 16,21 0-16,0 0 0,0-22 16,21-20-16,1 20 0,-22 1 15,0 0-15,21-1 0,-20 1 0,-1 21 16,21-21-16,-21 20 0,0 22 15,22-21-15,-22 21 0,0 0 16,-21 21-16,0 1 16,0-1-16,0 0 0,0 21 0,0 1 15,0-1-15,0 0 0,0 1 0,0-1 16,0-21-16,0 21 0,0 1 16,0-22-16,0 0 0,0 0 0,0 0 15,0 1-15,0-1 0,0 0 0,21-21 16,0 0-16,1 0 0,-1 0 15,0 0-15,0 0 0,0 0 16,0 0-16,1-21 0,-1 21 0,0-21 16,0-1-16,0 1 0,-21 0 15,21 0-15,1 0 0,-22 0 0,21-22 16,-21 22-16,0-21 0,0 21 16,0-22-16</inkml:trace>
  <inkml:trace contextRef="#ctx0" brushRef="#br0" timeOffset="67552.48">10266 10160 0,'-64'0'0,"128"0"0,-170 0 0,85 21 16,42-21 0,0 0-16,21 0 15,1 0-15,-1 0 0,0 0 0,22 0 16,-22-21-16,22 21 0,-1 0 16,-20 0-16,20-21 0,1 21 0,-1 0 15,-21 0-15,22-21 0,-22 21 0,1-21 16,-1 21-16,-21 0 0,21 0 15,-20 0-15,-22-22 0,-22 22 16,1 0 0,0 0-16,-21 0 0</inkml:trace>
  <inkml:trace contextRef="#ctx0" brushRef="#br0" timeOffset="68503.48">5546 12319 0,'21'0'0,"-42"0"0,63 0 0,-21 0 0,21 0 15,-20 0-15,20 0 0,-21 0 0,21 0 16,1 0-16,-1-21 16,0 21-16,1-21 0,-1 21 0,-21-21 15,22 21-15,-22 0 0,0 0 0,0-22 16,0 22-16,-42 0 31,0 0-31,0 0 16,0 0-16,-1 0 0,-20 0 0,21 22 15,0-22-15,-22 0 0,22 0 0,0 21 16,0-21-16,0 0 0,-22 21 16,22-21-16,21 21 0,-21-21 0,0 21 15,0-21-15,0 21 0,-1-21 0,1 22 16,21-1-16,-21 0 16,0 0-16,21 0 15,0 0-15,21-21 31,0 0-31,0 0 0,22 22 16,-22-22-16,0 0 0,21 0 0,-20 0 16,20 0-16,-21 0 0,21 0 15,1 21-15,-22 0 0,0-21 0,21 21 16,-20-21-16,-22 21 0,0 0 16,0 1-16,0-1 0,0 0 15,0 0-15,-22 0 0,-20 0 0,21 1 16,-21-1-16,-1 0 15,1 0-15,0-21 0,-1 0 0,1 21 16,21-21-16,-22 0 0,22 0 0,-21 0 16,21 0-16,0-21 0,-1 0 15,1 21-15,21-21 0,0 0 0,0-1 16,0 1-16,0 0 16,21 21-16,1-21 15,-1 21-15,21-21 0,-21 0 0,0 21 16,1-22-16,20 22 0</inkml:trace>
  <inkml:trace contextRef="#ctx0" brushRef="#br0" timeOffset="68684.39">6456 12573 0,'0'0'15,"21"0"-15,-21 21 0,21-21 16,-21 21-1,21-21 1</inkml:trace>
  <inkml:trace contextRef="#ctx0" brushRef="#br0" timeOffset="71060.3">7578 12531 0,'0'21'0,"0"0"15,21-21 17,0 0-32,21 0 0,-21 0 0,22 0 15,-1 0-15,0 0 0,1-21 0,-1 0 16,22 0-16,-22-1 0,21 1 15,-20 0-15,-1 0 0,0-21 0,1 20 16,-1-20-16,0 0 0,-20-1 0,20 1 16,-21 0-16,-21-1 0,0 22 15,0-21-15,0 0 0,0-1 16,0 22-16,-21-21 0,0 21 0,0-1 16,-1 22-16,1-21 0,0 21 0,0 0 15,0 0-15,0 0 0,-1 21 16,1 1-16,0-1 0,0 21 0,0 0 15,0 22-15,21-22 0,-22 22 16,1-1-16,0 22 0,21-22 0,0 1 16,-21 21-16,0-22 0,21 22 0,0-22 15,0 22-15,0 0 0,0-22 16,0 22-16,0-22 0,0 1 0,0-1 16,0 1-16,21-22 0,0 22 0,0-22 15,-21 0-15,21 1 0,-21-1 16,22-21-16,-1 21 0,-21-20 15,21-22-15,0 0 0,0 0 16,0 0-16,1 0 0,-1-22 0,0 1 16,0-21-16,0 21 0,0-22 15,1 1-15,-1 0 0,-21-1 0,21 1 16,-21 0-16,0-22 0,0 22 0,0-22 16,0 22-16,-21-21 0,0 20 0,-1 1 15,-20-22-15,0 22 16,-1 21-16,22-21 0,-21 20 0,0 1 15,-1 0-15,1 0 0,21 21 0,-22 0 16,22 0-16,0 0 0,0 0 16,42 0-1,0 0-15,22 0 0,-22-21 16,21 21-16,0-21 0,1-1 16,20 1-16,-20 0 0,-1 0 0,21 0 15,1-22-15,-22 1 0,22 21 0,-1-21 16,1-1-16,-22-20 0,22 20 15,-22-20-15,0-1 0,1 22 0,-1-21 16,-21 20-16,0 1 0,-21 0 16,0-1-16,0 22 0,0 0 0,0 0 15,0 0-15,-21 21 0,0 0 0,0 0 16,0 0-16,-1 0 0,1 21 16,0 0-16,0 0 0,0 21 15,21 1-15,0-1 0,0 0 0,0 22 16,0-22-16,0 22 0,0-22 0,0 22 15,0-22-15,0 0 0,0 1 16,0-1-16,0 0 0,0 1 0,21-22 16,0 0-16,0 0 0,0 0 0,1-21 15,-1 0-15,0 0 0,0 0 16,21 0-16,-20 0 0,20 0 16,-21-21-16,0 21 0,22-21 0,-22 0 15,0 0-15,0-22 0,0 22 0,0 0 16,1-21-16,-1 20 0,0-20 15,-21 21-15,0 0 0,21 0 0,-21-22 16,21 43-16,-21-21 0,0 42 31,0 0-15,0 1-16,0-1 0,0 0 0,0 21 16,0-21-16,0 1 0,0-1 15,0 0-15,0 0 0,21 0 0,-21 0 16,0 1-16,22-1 0,-1 0 0,0-21 15,0 21 1,0-21-16,0 0 0,1 0 16,20 0-16,-21-21 0,0 0 0,0 0 15,1 21-15,-1-22 0,0 1 16,0 0-16,0-21 0,0 21 0,1-1 16,-1-41-16,0 21 0,-21 20 15,0 1-15,0 0 0,0 0 16,0 42 15,0 0-15,0 0-16,0 1 0,0-1 0,0 0 0,0 0 15,0 21-15,0-20 0,0-1 16,0 0-16,0 0 0,0 0 0,0 0 16,21 1-16,0-22 0,-21 21 15,21-21-15,1 0 0,20 21 0,-21-21 16,21 0-16,-20 0 0,20 0 0,0 0 15,-21-21-15,22 21 0,-1-21 16,-21-1-16,22 1 0,-22 0 16,21 0-16,-21 0 0,0 0 0,1-22 0,-1 22 15,0 0-15,-21-21 0,21-1 16,-21 22-16,0-21 0,0 21 16,0-1-16,0 1 0,0 0 0,0 0 15,-21 21-15,0 0 0,0 0 16,-1 0-16,22 21 0,-21 0 15,0 0-15,21 1 0,0-1 0,0 21 16,0-21-16,0 22 0,0-22 16,0 21-16,0-21 0,0 0 0,0 22 15,0-22-15,0 0 0,21 0 0,0 0 16,1 1-16,-1-22 16,21 0-16,-21 0 0,0 0 0,22 0 15,-22 0-15,21 0 0,-21 0 0,22-22 16,-22 1-16,21 21 0,-21-21 0,1 0 15,-1 0-15,0-22 16,0 22-16,0 0 0,0-21 0,-21 21 16,22-22-16,-22 22 0,0-42 15,0 41-15,0 44 32,0-1-32,0 0 0,0 0 15,0 0-15,0 22 0,0-22 16,0 0-16,0 21 0,0-21 0,0 1 15,-22-1-15,22 0 0,0 0 0,0 0 16,22-21 31,-1-21-47,0 0 0,0 0 16,0 0-16,-21-1 0,21 1 15,1 0-15,-1 0 0,0-21 0,0 20 16,0 1-16,0 0 0,1 0 15,-1 0-15,0 21 0,0 0 16,-21 21 0,0 0-16,0 0 0,0 0 0,0 1 15,0-1-15,0 0 0,0 0 16,21 0-16,-21 0 0,0 1 0,21-1 16,-21 0-16,22-21 0,-1 21 15,-21 0-15,21-21 0,0 0 0,21 21 16,-20-21-16,-1 0 0,0 0 15,21 0-15,-21 0 0,1-21 0,20 21 16,-21-21-16,21 0 0,-20 0 0,20 0 16,-21-1-16,21-20 15,-20 21-15,-1-21 0,0-1 0,0 1 16,21-64-16,-20 64 0,-22-22 16,0 22-16,0 0 0,0-1 0,0 1 15,0 21-15,0 0 0,0-1 0,0 1 16,-22 21-16,1 0 15,0 21-15,0 22 16,21-22-16,0 21 0,0 1 16,-21-1-16,21 0 0,-21 1 0,21-1 15,0 21-15,-22-20 0,22-1 0,0 0 16,0 1-16,0-1 0,0-21 16,0 22-16,0-22 0,0 0 0,0 0 15,22 0-15,-1-21 0,0 21 0,0-21 16,21 0-16,-20 0 0,-1 0 0,0 0 15,21 0-15,-21 0 0,1-21 16,20 0-16,-21 21 0,21-21 0,-20 0 16,-1-22-16,0 22 0,0 0 0,0-21 15</inkml:trace>
  <inkml:trace contextRef="#ctx0" brushRef="#br0" timeOffset="71252.19">11832 11938 0,'-21'0'0,"42"0"0,-63 0 0,42 21 16,-21 0-16,21 1 16,21-22-1,0 0-15,0 0 0,0 0 0,22 0 16,-22 0-16,0 0 0,21 0 0,-21 0 16,22 0-16,-22 0 0,0-22 15,21 22-15,-20-21 0,-1 21 16,21 0-16,-21-21 0</inkml:trace>
  <inkml:trace contextRef="#ctx0" brushRef="#br0" timeOffset="73036.7">13102 11769 0,'0'0'0,"0"21"16,0 0-16,-21 0 0,21 0 0,0 22 15,0-1-15,-21 0 0,21 1 0,-21-22 16,21 21-16,-22 1 0,22-1 15,0-21-15,0 21 0,0-20 0,0-1 16,0 0-16,0 0 0,22-42 31,-1 0-15,0 21-16,0-43 0,0 22 16,-21 0-16,21-21 0,1-1 0,-1 1 15,0 0-15,0-1 0,0 1 16,0 0-16,-21 21 0,0-1 0,0 1 15,22 0-15,-22 42 16,0 0 0,0 1-16,0-1 0,0 0 0,0 0 15,0 21-15,0-20 0,0-1 0,0 21 16,21-21-16,0 0 0,-21 1 0,21-1 16,0 0-16,0-21 0,1 21 15,-1-21-15,21 0 0,-21 0 16,0 0-16,22 0 0,-22 0 0,0-21 15,21 0-15,-20 21 0,-1-21 16,21-1-16,-21-20 0,0 21 0,1-21 16,-1-1-16,0 1 0,-21 0 0,0-1 15,21 1-15,-21 0 0,0-1 16,0 1-16,0 21 0,0 0 0,0-1 16,0 1-16,0 42 15,-21 1-15,21-1 16,0 0-16,0 21 0,0-21 15,0 1-15,0 20 0,0 0 0,0-21 16,0 22-16,0-1 0,0-21 0,21 0 16,-21 22-16,21-22 15,0 0-15,22 0 0,-22 0 0,0 1 0,0-22 16,22 0-16,-22 0 0,21 0 16,-21 0-16,22 0 0,-22 0 15,21 0-15,0-22 0,-20 1 0,20 0 16,-21 0-16,21 0 0,-20-22 15,-1 22-15,0-21 0,-21 0 0,0-1 16,0 1-16,0 21 0,0-22 0,0 1 16,0 0-16,0 21 0,0-1 0,-21 1 15,0 0-15,-1 21 0,1 0 16,0 0-16,0 21 0,-21-21 16,20 21-16,-20 1 0,21 20 0,0-21 15,-22 0-15,22 22 0,21-1 0,0-21 16,-21 21-16,21 1 0,0-1 15,0-21-15,0 0 0,0 22 0,0-22 16,21 0-16,-21 0 0,21-21 0,1 21 16,-1-21-16,0 0 0,0 0 15,0 0-15,0 0 0,22-21 0,-22 0 16,0 0-16,0 0 0,0 0 0,1-1 16,-1-20-16,0 21 0,0-21 15,-21-1-15,21 22 0,-21-21 16,21 21-16,-21-22 0,22 22 15,-22 0-15,0 42 16,0 0 0,0 0-16,0 1 0,0-1 0,0 0 15,0 0-15,0 21 0,0-20 16,0-1-16,0 0 0,0 0 0,0 21 16,21-20-16,0-1 0,0 0 15,0-21-15,0 21 16,1-21-16,-1 0 0,0 0 0,21 0 15,-21 0-15,1-21 0,20 0 0,-21 21 16,0-21-16,0-1 0,1-20 16,-22 21-16,21 0 0,0-22 15,-21 22-15,21-21 0,-21 21 0,0-22 16,0 22-16,0 0 0,0 0 0,0 0 16,0 42-1,0 0 1,0 0-16,0 0 0,0 1 0,0-1 15,0 21-15,0-21 0,0 22 16,0-22-16,0 0 0,0 21 0,0-21 16,21 1-16,0-1 0,1 0 0,-1 0 15,0-21-15,0 0 0,0 0 16,0 0-16,1 0 0,20 0 0,-21 0 16,0 0-16,22-21 0,-22 0 15,0 0-15,21-1 0,-21 1 16,1-21-16,-1 21 0,0-22 0,0 1 15,0 0-15,0-1 0,1-20 0,-1 21 16,21-64-16,-42 42 16,21 1-16,0 20 0,1 1 0,-22 0 15,21-1-15,-21 22 0,0 42 32,-21 1-32,-1 20 0,1-21 0,0 43 15,21-22-15,-21 0 0,21 22 16,-21-22-16,0 0 0,21 22 15,0-22-15,0 1 0,-22-1 0,22 0 16,0 1-16,0-1 0,0 0 0,0-21 16,0 1-16,0 20 0,0-21 0,22 0 15,-1-21-15,-21 21 0,21-21 16,0 0-16,0 0 0,0 0 0,1 0 16,-1-21-16,0 21 0,0-21 0,0 0 15,22 0-15,-22 0 0,0-1 16,0 1-16,0-21 0,22 21 15,-43 0-15,21-1 0,0-20 0,-21 21 16,21 0-16,-21 0 0</inkml:trace>
  <inkml:trace contextRef="#ctx0" brushRef="#br0" timeOffset="73245.58">15663 11494 0,'0'0'0,"0"21"31,21-21-31,1 0 0,-1 0 0,0 0 16,0 0-16,0 0 0,0 0 15,1 0-15,-1 0 0,0 0 0,0 0 16,0-21-16,0 21 16,1-22-1,-22 1 1</inkml:trace>
  <inkml:trace contextRef="#ctx0" brushRef="#br0" timeOffset="73448.95">15176 11388 0,'-21'0'0,"42"0"0,-63 0 16,21 21-16,0-21 0,0 0 15,21-21 32,0 0-47,0-1 16</inkml:trace>
  <inkml:trace contextRef="#ctx0" brushRef="#br0" timeOffset="75287.7">13928 9694 0,'-22'0'0,"44"0"0,-65 22 15,43-1-15,-21 21 0,21-21 0,0 0 16,-21 22-16,21-1 0,-21-21 16,0 22-16,21-1 0,0 0 0,-22-21 15,1 22-15,21-1 0,0-21 0,-21 22 16,0-1-16,21-21 0,-21 21 15,21-20-15,0-1 0,0 21 16,0-21-16,0 0 0,0 1 16,21-22-1,0-22-15,-21 1 16,21 0-16,0 0 0,1 0 0,-1-22 16,0 22-16,0-21 0,-21 0 0,21 20 15,0-20-15,1 21 0,-1-21 16,0 20-16,0 1 0,0 0 0,0 21 15,1 0-15,-1 21 16,-21 0 0,21-21-16,-21 22 0,0-1 15,0 0-15,0 0 0,21 0 0,-21 0 16,21 1-16,-21-1 0,21 0 0,1 0 16,-1 0-16,0 0 15,0-21-15,0 0 0,22 0 0,-22 0 16,0 0-16,0 0 0,21 0 15,-20 0-15,-1 0 0,21-21 0,-21 0 16,0 0-16,22 0 0,-22 0 0,0-1 16,0-20-16,0 21 0,-21-21 0,22 20 15,-22-20-15,21 0 0,-21 21 16,0-22-16,0 22 0,0 0 0,0 0 16,0 42 15,0 0-31,0 0 0,0 22 15,0-22-15,0 21 0,0-21 0,0 0 16,0 22-16,0-22 0,0 21 16,0-21-16,0 1 0,0 20 0,0-21 15,21 0-15,0 0 0,0 1 0,0-22 16,1 21-16,-1-21 0,21 0 16,-21 0-16,0 0 0,22 0 0,-1 0 15,-21 0-15,22-21 0,-1-1 0,0 1 16,-21 21-16,22-21 0,-22 0 15,21 0-15,-21-22 0,1 22 16,-1 0-16,0-21 0,-21 21 0,0-22 16,0 22-16,0-21 0,0 21 15,0-1-15,0 1 0,-21 0 0,0 0 16,-1 21-16,1 0 0,0 0 0,0 0 16,0 21-16,-22 0 0,22 0 15,-21 1-15,21-1 0,0 21 0,-1-21 16,1 0-16,0 22 0,0-22 15,21 21-15,0-21 0,0 1 0,0-1 16,0 21-16,0-21 0,0 0 16,21 1-16,0-22 0,0 0 0,1 0 15,-1 0-15,21 0 16,-21 0-16,0 0 0,1-22 0,20 1 16,-21 21-16,0-21 0,22 0 0,-22-21 15,0 20-15,0 1 0,-21 0 16,21-21-16,0 21 0,-21-22 0,0 22 15,0-21-15,0 21 0,22-1 16,-22 1-16,0 42 16,0 1-16,0-1 15,0 0-15,0 0 0,0 21 0,0-20 16,0-1-16,0 21 0,0-21 16,0 0-16,0 22 0,21-22 15,0 0-15,0 0 0,0 0 0,22 1 16,-22-22-16,21 0 0,0 0 15,1 0-15,-22 0 0,21 0 0,1 0 16,-22 0-16,21 0 0,-21-22 0,0 1 16,1 0-16,-1 0 0,0 0 15,0 0-15,-21-1 0,21-20 0,-21 21 16,0-21-16,0 20 0,0 1 0,0-21 16,0 21-16,0 0 0,0 42 31,0 0-31,-21 21 15,21-21-15,0 1 0,0-1 16,0 21-16,0-21 0,0 0 16,0 1-16,0 20 0,0-21 0,0 0 15,0 0-15,21 1 0,0-1 16,22-21-16,-22 0 0,0 0 16,21 0-16,-20 0 0,20 0 0,0 0 15,-21 0-15,22-21 0,-22-1 0,0 1 16,21 0-16,-20 0 0,-1-21 15,0 20-15,0-20 0,0 0 16,0-1-16,1 1 0,-22-21 0,0-1 16,21 22-16,-21-22 0,21 1 15,-21-1-15,0 22 0,0 0 0,0 20 16,0-20-16,0 21 0,0 42 31,-21 0-31,21 22 0,-21-1 0,21 0 16,0 1-16,-22-1 0,22 0 0,-21 1 15,21 20-15,0-21 0,0 1 16,0-1-16,0 0 0,0 1 0,0-1 16,0 0-16,0-20 0,0 20 0,21-21 15,1 0-15,-1 0 0,-21 1 16,42-1-16,-21-21 0,0 0 16,1 0-16,20 0 0,-21 0 0,0 0 15,0 0-15,1 0 0,20-21 16,-21-1-16,0 1 0,0 21 0,1-21 15,-1 0-15,-21 0 0,21 0 0,-21-1 16,21 1-16,-21-21 0</inkml:trace>
  <inkml:trace contextRef="#ctx0" brushRef="#br0" timeOffset="75524.75">16616 9906 0,'0'0'0,"21"0"31,0 0-15,0 0-16,0 0 0,1 0 0,-1 0 15,21 0-15,-21 0 0,0 0 0,1 0 16,-1-21-16,0 21 0,0 0 16,0 0-16,0-21 0,1 21 0,-1 0 15,-21-21-15,21 21 16,-21-22-1,0 1-15</inkml:trace>
  <inkml:trace contextRef="#ctx0" brushRef="#br0" timeOffset="75760.67">15748 9652 0,'-21'0'0,"42"0"0,-63 0 16,20 0-1</inkml:trace>
  <inkml:trace contextRef="#ctx0" brushRef="#br0" timeOffset="80519.95">1905 14436 0,'0'0'0,"0"-21"16,21 21 15,0 0-31,0 0 0,22 0 15,-22 0-15,0 0 0,21 0 16,1 0-16,-22 0 0,21 0 16,1 0-16,-1 0 0,-21 0 0,21 0 15,-20 0-15,-1 0 0,0 0 16,-21 21 0,-21-21-1,0 0-15,-1 0 16,1 0-16,0 0 0,-21 0 15,21 0-15,-1 0 0,-20 0 0,21 0 16,0 0-16,0 0 0,-1 0 16,1 0-16,0 0 0,0 0 0,0 0 15,0 0 1,-1 0-16,1 21 0,0 0 16,21 0-16,-21 0 0,0 1 15,0-1-15,21 0 0,-22 0 0,1 21 16,0-20-16,0-1 0,21 0 15,-21 0-15,0 0 0,-1 0 16,22 1-16,0-1 0,-21 0 16,21-42 31,0 0-47,21 21 0,1-22 15,-1 1 1,0 21-16,0-21 0,0 21 0,0 0 15,22-21-15,-22 21 0,0-21 16,21 21-16,-20 0 0,20 0 0,0 0 16,-21 0-16,22 21 0,-1 0 15,-21 0-15,0 0 0,1 1 0,-1-1 16,0 0-16,-21 0 0,21 0 16,-21 0-16,0 22 0,0-22 0,-21 0 15,0 21-15,0-20 0,-1-1 16,1 21-16,0-21 0,0 0 0,-21-21 15,20 22-15,1-1 0,0-21 16,-21 0-16,21 0 0,-1 0 16,-20 0-16,21 0 0,0 0 15,0 0-15,-1 0 0,1 0 16,21-21 0,21 21-1,1-22 1,-1 22-16,0 0 0,0-21 15,0 21-15</inkml:trace>
  <inkml:trace contextRef="#ctx0" brushRef="#br0" timeOffset="80857.59">3175 14944 0,'21'0'16,"0"-21"-16,-21-1 16,0 1-1,0 0-15,0 0 16,0 0-1,-21 21 1,0 21 0,21 0-1,0 0 1,0 0-16</inkml:trace>
  <inkml:trace contextRef="#ctx0" brushRef="#br0" timeOffset="81504.22">5503 14478 0,'0'-21'0,"0"0"0,0 63 0,0-105 0,0 41 16,0-20-16,0 21 0,0 0 16,0-22-16,0 22 0,0 0 0,0 0 15,-21 21-15,21-21 0,0 0 16,-21 21-16,0 0 16,21 21-16,-21 0 15,21 21-15,0 1 0,0 20 16,-22-21-16,22 22 0,0-1 0,0 1 15,0-1-15,0 1 16,0-22-16,0 22 0,0-22 0,0 0 16,0 22-16,0-43 0,0 21 15,0 1-15,0-22 0,0 0 0,0 0 16,0 0-16,22-21 16,-22-21-1,0 0 1,0 0-16,0 0 0</inkml:trace>
  <inkml:trace contextRef="#ctx0" brushRef="#br0" timeOffset="81967.95">5101 14520 0,'0'0'0,"-21"-21"0,0 21 0,21-21 15,-21 0-15,-1 21 0,1-21 16,21 0-16,0-1 0,0 1 15,0 0-15,0 0 0,0 0 16,0 0-16,21-1 0,1 1 16,-1 21-16,0-21 0,0 0 0,21 21 15,-20-21-15,20 21 16,21 0-16,1 0 0,-1 0 0,1 0 0,-1 0 16,22 21-16,-21 0 0,20 21 15,-20-20-15,-1 20 0,1 21 16,-22-20-16,0 20 0,1-20 0,-22 20 15,0-21-15,-21 22 0,0-22 16,0 1-16,-21-1 0,-21 0 0,20 1 16,-20-1-16,0-21 0,-1 21 15,1-20-15,0 20 0,-22-21 0,22 0 16,0 0-16,-22-21 0,22 22 0,-1-22 16,1 0-16,0 0 0,-1 0 15,1 0-15,21 0 0,-21 0 0,20-22 16,-20 1-16,21 21 0,0-21 15,0 0-15,-1 21 0,1-21 0,21 0 16,0-1-16,0 1 16,0 0-1,21 21-15,1 0 0,-1-21 16,21 21-16,-21-21 0,22 21 16,-1 0-16</inkml:trace>
  <inkml:trace contextRef="#ctx0" brushRef="#br0" timeOffset="82391.7">6329 14986 0,'21'21'0,"-42"-42"0,63 42 16,-21-21-16,0-21 15,1 0-15,-1 21 0,0-21 16,0 0-16,21-1 0,-20 1 0,-1 0 16,0 21-16,0-21 0,0 0 15,-21 0-15,0-1 0,0 1 16,-21 21 0,0 0-16,0 0 0,0 0 15,-22 21-15,22-21 0,0 22 0,-21-1 16,20 0-16,1 0 0,0 0 15,0 22-15,21-22 0,0 0 0,-21 21 16,21-21-16,0 22 0,0-22 0,0 0 16,0 0-16,0 0 0,0 1 15,0-1-15,21 0 0,0-21 16,0 0-16,0 0 0,1 0 16,-1 0-16,21 0 0,-21 0 0,0-21 15,22 0-15,-1-1 0,-21 1 0,22 0 16,-1 0-16,-21-21 15,21 20-15,-20-20 0</inkml:trace>
  <inkml:trace contextRef="#ctx0" brushRef="#br0" timeOffset="83525.07">7112 14351 0,'0'21'16,"0"0"-1,0 1-15,0-1 0,0 0 16,0 21-16,0-21 0,0 22 0,0-1 16,0-21-16,0 22 0,0-1 15,0 0-15,0-21 0,0 22 16,0-1-16,0-21 0,0 22 0,-21-22 16,21 0-16,0 21 0,0-21 0,0 1 15,0-1-15,0 0 16,-21-21-1,21-21 1,0 0 0,0-1-16,0 1 0,0 0 15,0 0-15,0 0 0,0 0 16,0-1-16,21 1 0,0 0 0,0 0 16,0 0-16,0 0 0,1 21 15,-1-22-15,0 22 0,0 0 16,21 0-16,-20 0 0,-1 0 0,0 0 15,0 0-15,0 22 0,0-1 0,1 0 16,-1 0-16,-21 0 0,0 0 16,0 1-16,0 20 0,0-21 0,0 0 15,0 22-15,0-22 0,0 0 16,-21 0-16,-1 21 0,1-20 0,0-1 16,-21-21-16,21 21 0,-1-21 0,1 0 15,0 0-15,0 0 0,0 0 16,0 0-16,-1 0 0,22-21 0,-21 0 15,0-1-15,0 1 0,21 0 16,0 0-16,-21 21 16,21-21-16,0 42 31,21 0-15,0 0-16,0-21 0,0 21 0,1-21 15,-1 22-15,0-22 0,0 0 16,0 0-16,0 21 0,22-21 0,-22 0 15,0 0-15,21 0 0,-20 0 0,20-21 16,0-1-16,-21 22 0,22-21 16,-1 0-16,0 0 0,1 0 0,-22-22 15,21 22-15,-21 0 0,1 0 16,-1-21-16,0 20 0,0-20 16,0 21-16,-21 0 0,0 0 0,0-1 15,0 1-15,-21 42 31,0 1-15,21-1-16,0 0 0,0 0 16,0 0-16,-21 0 0,21 1 0,0-1 15,0 0-15,0 0 0,0 0 16,0 0-16,0 1 0,21-1 16,0 0-16,0-21 15,0 0 1,1 0-16,-1 0 0,0 0 15,-21-21-15,21 21 0,0-21 16,-21-1 218</inkml:trace>
  <inkml:trace contextRef="#ctx0" brushRef="#br0" timeOffset="85464.53">7768 14901 0,'21'0'32,"0"-21"-32,1 0 15,-1 0-15,0 21 0,0-21 0,0 0 16,0-1-16,-21 1 16,22 0-16,-22 0 0,0 0 0,0 0 15,0-1-15,-22 22 16,1 0-16,0 0 15,0 0-15,0 0 0,0 22 16,-1-1-16,22 0 16,0 0-16,0 0 0,0 0 0,0 1 15,0-1-15,0 0 0,0 0 16,22 0-16,-1 0 0,0 1 0,-21-1 16,21-21-16,-21 21 0,21 0 0,-21 0 15,21 0-15,-21 1 16,22-22-16,-22 21 0,21-21 0,-21 21 15,21-21 1,0 0-16,0 0 0,0 0 16,1-21-16,-1 0 0,0 21 15,0-22-15,-21 1 0,21 0 16,0 0-16,1 0 0,-1 0 0,0-1 16,0-20-16,0 21 0,-21 0 0,0-22 15,21 22-15,-21 0 0,0 0 16,22 0-16,-22 0 0,0 42 47,0 21-47,0-21 0,0 0 15,0 1-15,0 20 0,0-21 16,0 0-16,0 22 0,0-22 0,0 0 16,0 0-16,0 0 15,21 0-15,0-21 0,0 0 0,0 0 16,0 0-16,1 0 0,20 0 15,-21-21-15,0 21 0,0-21 16,1 0-16,-1 21 0,0-21 0,0 0 16,0-1-16,0 1 0,1 0 0,-1 0 15,0-21-15,-21 20 16,0 1-16,21 0 0,-21-21 0,21 21 0,-21-1 16,0 1-1,0 42 16,0 1-31,0-1 0,0 21 16,0-21-16,0 0 0,0 1 0,0 20 16,0-21-16,0 0 0,21 0 0,1 22 15,-22-22-15,21-21 0,0 21 16,21 0-16,-21-21 0,1 0 0,20 0 16,0 0-16,-21 0 0,22 0 15,-1 0-15,0 0 0,1 0 0,-22-21 16,21 21-16,1-21 0,-22 0 15,21 0-15,-21-1 0,0 1 16,1-21-16,-1 21 0,-21 0 0,21-22 16,-21 22-16,0-21 0,0 21 0,0-1 15,-21-20-15,0 21 0,-1 0 16,1 0-16,0 21 0,0 0 0,0 0 16,0 0-16,-22 0 0,22 0 0,0 21 15,-21 0-15,20 0 0,1 21 16,0-20-16,0-1 0,21 21 0,0-21 15,0 22-15,0-22 0,0 0 16,0 0-16,0 0 0,0 0 16,21 1-16,0-22 0,0 0 0,1 21 15,20-21-15,-21 0 0,21 0 16,-20 0-16,20 0 0,-21-21 0,0-1 16,22 22-16,-22-21 0,0 0 0,0 0 15,0 0-15,-21 0 0,21-1 16,-21 1-16,0 0 0,0 0 15,0 0-15,-21 21 16,0 0 0,21 21-16,-21 0 0,21 0 15,0 0-15,0 1 0,0 20 0,0-21 16,0 21-16,0 1 16,0-1-16,0 0 0,0 1 0,0-1 15,0 22-15,0-22 0,0 21 0,0 1 16,21-22-16,-21 22 0,21-1 15,0-20-15,-21 20 0,0-21 0,22 1 16,-22 20-16,21-20 0,-21-1 16,0 0-16,0 1 0,0-1 0,0 0 15,-21 1-15,-1-22 0,22 0 0,-21 0 16,0-21-16,0 0 0,0 0 16,0 0-16,-1-21 0,1 0 15,0-22-15,21 1 0,-21 0 0,21-1 16,-21-20-16,21 21 0,0-22 15,0 1-15,0-1 0,0 1 16,0-22-16,0 21 0,21 1 0,0-1 16,0 1-16,0 21 0,1-1 0,-1-20 15,0 42-15,21-22 0,-21 22 16,22-21-16,-22 21 0,21-1 0,-21 1 16</inkml:trace>
  <inkml:trace contextRef="#ctx0" brushRef="#br0" timeOffset="87348.22">10223 14669 0,'0'-22'16,"0"1"-16,0 0 16,0 0-16,0 0 0,0 0 15,-21-1-15,0 22 16,0 0-16,-21 0 0,20 0 15,1 0-15,-21 22 0,0-1 0,20 0 16,-20 0-16,0 0 0,21 22 16,-1-22-16,-20 21 0,21-21 15,21 0-15,0 1 0,0 20 0,0-21 16,0 0-16,21-21 16,0 0-16,0 0 0,1 0 15,20 0-15,0 0 0,-21 0 0,22 0 16,-1-21-16,-21 0 0,22 0 15,-22 0-15,21-1 0,-21 1 0,0 0 16,1 21-16,-22-21 0,0 0 0,21 21 16,-21-21-16,-21 21 31,21 21-31,0 0 16,-22 0-16,22 21 0,0-20 15,0 20-15,0 0 0,0 1 0,0 20 16,0-21-16,22 22 0,-22-1 15,21 1-15,0-1 0,-21 1 16,0-1-16,0 1 0,21-1 0,-21-20 16,21 20-16,-21 1 0,21-1 0,-21-20 15,0 20-15,0 1 0,0-22 16,0 0-16,0 22 0,0-22 0,0 0 16,-21-20-16,0 20 0,0-21 0,0 0 15,0 0-15,-1 1 0,1-1 16,-21-21-16,21 0 0,0 0 0,-1-21 15,1-1-15,-21 1 0,21 0 16,0-21-16,-1-1 0,1 1 0,0-21 16,21-1-16,-21 1 0,21-1 0,0 1 15,0-1-15,0-21 0,21 22 16,0-22-16,22 22 0,-22-22 16,21 22-16,-21-22 0,22 21 0,-1 1 15,0-1-15,1 1 0,-1-1 0,0 22 16,1-21-16,-1 20 0,-21-20 15,21 20-15,-20-20 0,-1 21 16,0 20-16,0-20 0,0 21 0,-21 0 16,0 0-16,0-1 0,0 44 31,-21-1-31,0 21 0,21-21 0,0 0 16,0 22-16,0-1 0,0-21 0,0 22 15,0-22-15,0 21 0,0-21 16,0 0-16,21 1 0,0-1 15,0 0-15,1-21 0,20 0 0,-21 0 16,0 0-16,22 0 0,-1 0 0,-21 0 16,21 0-16,1 0 0,-22-21 15,21 0-15,1-1 0,-22 1 0,0 0 16,0 0-16,0 0 0,-21 0 0,0-1 16,0 1-16,0 0 0,0 0 15,0 0-15,0 42 31,-21 0-31,21 0 16,-21 0-16,0 1 0,21-1 16,0 0-16,-21 0 0,21 0 15,-22 0-15,1-21 0,21 22 0,0-1 16,0-42 15,0-1-15,21 1-16,1 0 0,-22 0 15,21 0-15,0-22 0,0 22 16,0 0-16,0 0 0,1-21 16,-1 20-16,0 1 0,0 21 0,0-21 15,0 21-15,1 0 0,-1 0 16,-21 21 0,21 0-16,-21 1 0,0-1 15,0 0-15,0 21 0,21-21 0,-21 1 16,0 20-16,21-21 0,-21 0 0,21 0 15,-21 1-15,22-1 0,-1 0 16,-21 0-16,42-21 0,-21 21 0,0-21 16,1 0-16,20 0 0,0 0 0,-21 0 15,22 0-15,-1 0 0,0-21 16,1 21-16,-22-21 0,21 0 16,1 0-16,-1-1 0,0-20 0,1 21 15,-22-21-15,21 20 0,-21-20 16,-21 0-16,0-1 0,0 1 0,0 21 15,0-21-15,0 20 0,-21 1 0,0 0 16,0 0-16,0 0 0,-22 21 16,22 0-16,-21 0 0,21 0 0,-22 21 15,22 0-15,-21 0 0,21 0 16,-1 1-16,1 20 0,0-21 16,0 21-16,21-20 0,0-1 0,0 21 15,0-21-15,0 0 0,0 1 0,0-1 16,21 0-16,0-21 0,22 0 0,-22 21 15,0-21-15,0 0 0,21 0 16,-20 0-16,-1-21 0,21 0 16,-21 21-16,22-21 0,-22-1 0,0 1 15,0 0-15,-21 0 0,21 0 16,-21 0-16,0-1 16,0 44 30,0-1-30,0 0-16,0 0 0,0 0 16,0 22-16,0-22 0,0 0 15,0 21-15,-21-21 0,21 22 0,0-1 16,-21 0-16,21 1 0,0-1 16,0 0-16,0 22 0,0-22 0,0 22 15,0-1-15,0-20 0,0 20 0,0 1 16,0-22-16,-21 21 0,21 1 15,0-22-15,0 22 0,0-1 0,0 1 16,0-22-16,0 22 0,0-1 0,0-21 16,0 22-16,0-22 0,0 1 0,0-1 15,0 0-15,21 1 0,-21-1 16,0-21-16,0 0 0,21 0 16,-21 1-16,0-1 0,21-21 0,-21-21 46,0-1-46,0 1 16,0 0-16,0 0 16,0 0-16,0 0 15,0-1-15,0 1 0,0 0 0,0 0 16,0-21-16,-21 20 0,21-20 16,-21 0-16,0 21 0</inkml:trace>
  <inkml:trace contextRef="#ctx0" brushRef="#br0" timeOffset="87795.97">10753 14288 0,'-22'0'31,"1"0"-15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3T10:06:57.4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3302 783 0,'0'-21'16,"0"0"-16,0 0 16,0 0-16,0-1 15,0 1 1,0 0-16,0 0 15,0 0-15,-21 21 16,0-21-16,-1 21 16,1 0-16,0 0 15,0 0-15,0 0 0,-22 21 0,22-21 16,-21 21-16,21 0 0,-22 0 16,22 0-16,-21 1 0,0-1 0,20 21 15,1-21-15,-21 22 0,21-1 16,0 0-16,-1 1 0,22-1 0,-21 0 15,0 1-15,21-1 0,-21 0 16,21 1-16,-21-1 0,21-21 0,0 21 16,0 1-16,0-22 0,0 21 15,0-21-15,0 22 0,0-22 16,21 21-16,0-21 0,0 1 16,0-1-16,1-21 0,20 21 0,-21-21 15,21 0-15,1 0 0,-1 0 16,-21 0-16,22-21 0,-1 21 0,0-21 15,-21 21-15,22-22 0,-22 1 16,21 0-16,-21 0 0,1 21 0,-1-21 16,0 0-16,-21-1 0,0 1 15,0 0-15,0 0 0,0 0 0,0 0 16,-21-1 0,0 1-16,-1 21 0,1 0 0,0 0 0,0 0 15,-21 0-15,20 0 16,-20 0-16,0 21 0,-1-21 0,22 22 15,-21-1-15,0 0 0,20 0 16,-20 0-16,21 0 0,21 1 0,0-1 16,0 0-16,0 0 15,0 0-15,0 0 0,21-21 16,0 0-16,0 22 0,1-22 16,-1 0-16,0 0 0,0 0 15</inkml:trace>
  <inkml:trace contextRef="#ctx0" brushRef="#br0" timeOffset="355.5">3683 1312 0,'21'0'16,"0"0"-1,0 0 1,-21-21-16,22 0 0,-22 0 16,0 0-1,-22 21 1,1 0-1,0 21-15,21 0 16,-21-21-16,21 21 0,-21-21 16,21 21-16,21-21 31,0 0-31,0 0 0</inkml:trace>
  <inkml:trace contextRef="#ctx0" brushRef="#br0" timeOffset="911.18">6075 572 0,'0'-22'0,"0"44"0,0-65 16,-21 43 0,-1 0-16,1 21 15,21 1-15,-21-1 16,21 21-16,-21 0 0,0 1 0,21 20 16,-21 1-16,-1-1 0,1 22 15,0-22-15,21 1 0,-21-1 0,0 1 16,21-22-16,0 22 0,-21-1 15,-1-20-15,22-1 0,-21 21 0,21-20 16,0-1-16,0 0 0,0-20 16,0 20-16,0-21 0,0 0 0,0 0 15,0-42 17,21 0-32,-21 0 0,0-21 15,0 20-15,0-20 16,0 0-16,0-1 0,0 1 0,0 0 15,0-1-15,0-20 0</inkml:trace>
  <inkml:trace contextRef="#ctx0" brushRef="#br0" timeOffset="1195.02">5905 614 0,'0'-21'0,"0"42"0,22-63 16,-1 20-16,-21 1 15,21 21-15,0 0 0,-21 21 16,21-21-16,-21 43 15,0-22-15,21 21 0,-21 22 0,22-1 0,-22 1 16,0-1-16,0 1 16,0-1-16,0 22 0,21-22 0,-21 1 15,0-22-15,21 22 0,-21-22 16,0 22-16,0-22 0,21 0 0,-21 1 16,21-22-16,0 21 0,-21-21 0,0 0 15,0 1-15,22-1 0,-1 0 16,-21-42 15,0 0-31,-21-1 16,-1 1-16,1 0 0</inkml:trace>
  <inkml:trace contextRef="#ctx0" brushRef="#br0" timeOffset="1811.16">5461 1482 0,'0'0'16,"-42"0"-16,84 0 31,-21 0-31,0 0 0,22 0 16,-1 0-16,0 0 0,1-21 15,20 21-15,-21-22 0,22 22 0,-1-21 16,1 0-16,-1 21 0,1-21 16,-1 0-16,-20 0 0,20-1 0,-20 1 15,-1 0-15,0 21 0,-21-21 16,22 0-16,-22 21 0,-21-21 15,21 21-15,-21 21 32,0 0-32,-21 0 15,21 0-15,0 0 0,0 1 0,0 20 16,0-21-16,0 0 0,0 22 16,0-22-16,0 21 0,0-21 0,0 0 15,0 1-15,21-1 0,0 0 16,-21 0-16,21 0 0,1-21 15,-1 21-15,0-21 0,85 0 16,-64 0 0,-21-21-16,22 0 0,-22 0 0,0 0 15,21 0-15,-21-1 0,1 1 16,-1-21-16,0 21 0,0-22 0,0 22 16,-21-21-16,0 21 0,0-22 15,0 1-15,0 21 0,0 0 0,0 0 16,0-1-16,0 1 0,0 42 31,0 1-15,0-1-16,0 0 0,0 21 0,0-21 15,0 22-15,0-22 0,0 21 16,0-21-16,0 22 0,0-22 16,0 21-16,0-21 0,0 22 0,0-22 15,0 0-15,21 0 0,1 0 16,-1-21-16,0 22 0,0-22 0,0 0 15,0 0-15,1 0 0,-1 0 0,21-22 16,-21 1-16,0 0 0,22 0 16</inkml:trace>
  <inkml:trace contextRef="#ctx0" brushRef="#br0" timeOffset="2162.96">7832 529 0,'0'0'0,"0"-21"16,-22 21-16,1 0 0,0 0 15,0 21 1,0 0-16,21 1 0,-21 20 0,21-21 16,0 21-16,0 22 0,0-22 15,-22 22-15,22-22 0,0 22 16,0-1-16,0 1 0,0-22 15,0 21-15,0-20 0,-21 20 0,21-20 16,0-1-16,0 0 0,0 1 0,0-22 16,0 21-16,0-21 0,0 22 15,0-22-15,0 0 0,0 0 0,0 0 16,0 0-16,0 1 16,21-22-1,1-22 1,-1 1-16,0 0 0,0 0 0,0-21 15,22 20-15,-22 1 0</inkml:trace>
  <inkml:trace contextRef="#ctx0" brushRef="#br0" timeOffset="2575.75">8170 1185 0,'0'22'31,"0"-1"-31,-21 0 0,0 0 15,21 0-15,0 0 0,-21 22 16,21-22-16,-21 0 0,21 21 0,-22-20 16,22-1-16,0 0 0,0 0 15,0 21-15,0-20 0,0-1 0,0 0 16,0 0-16,22 0 16,-1-21-16,21 0 0,-21 0 15,0 0-15,22 0 0,-22 0 0,21 0 16,-21-21-16,22 0 0,-22 0 15,0 0-15,0-1 0,0 1 0,1-21 16,-1 21-16,0 0 0,-21-22 0,21 1 16,-21 21-16,0-22 0,0 1 15,0 21-15,0 0 0,0-22 0,-21 22 16,0 21-16,0-21 0,-22 21 16,22 0-16,0 0 0,0 0 0,-22 0 15,22 0-15,0 0 0,0 21 16,0-21-16,0 0 0,21 21 15,-22-21-15,22 22 0,-21-22 0,21-22 47</inkml:trace>
  <inkml:trace contextRef="#ctx0" brushRef="#br0" timeOffset="2866.58">7387 910 0,'0'0'16,"0"21"-16,21 1 15,22-22-15,-22 0 16,21 0-16,22 0 0,-22 0 16,21 0-16,1 0 0,-22 0 0,43-22 15,-22 22-15,1-21 0,-1 21 16,-20 0-16,20-21 0,-20 21 0,-1 0 15,0 0-15,-21 0 0,1 0 16,-1-21-16</inkml:trace>
  <inkml:trace contextRef="#ctx0" brushRef="#br0" timeOffset="3387.9">9673 826 0,'21'-22'16,"-42"44"-16,42-86 0,-21 43 16,0 0-16,0 0 0,-21 42 31,21 0-15,0 21-16,0-21 0,-21 22 0,21-1 15,-21 22-15,21-22 0,-21 0 16,21 1-16,0 20 0,0-21 0,0-20 15,0 20-15,0 0 0,0-21 16,0 1-16,0 20 0,0-21 0,0 0 16,0 0-16,0 1 15,0-44 17,0 1-17,0 0-15,0 0 0</inkml:trace>
  <inkml:trace contextRef="#ctx0" brushRef="#br0" timeOffset="3671.73">9356 1334 0,'-22'21'0,"44"-42"0,-44 63 0,22-21 16,-21 21-16,21-20 0,0-1 16,0 0-16,0 0 0,0 0 15,0 0-15,0 1 0,0-1 0,21 0 16,1 0-16,-1 0 0,0-21 15,0 21-15,21-21 0,-20 0 16,20 0-16,0 0 0,1 0 0,-1 0 16,0 0-16,1 0 0,-1-21 15,0 0-15,1 21 0,-1-21 0,-21 0 16,0 21-16,0-21 0,1-1 0,-1 1 16,0 0-16,-21 0 0,21 21 15,-21-21-15,0 0 0,0-1 0,0 1 16,0 0-16,0 0 0,0 0 15,0 0-15,-21-1 0,21 1 0,-21-21 16</inkml:trace>
  <inkml:trace contextRef="#ctx0" brushRef="#br0" timeOffset="4031.39">9334 656 0,'0'0'16,"22"0"-16,-1-21 16,0 21-16,0 0 0,0 0 15,0 0-15,22 0 0,-1 0 16,-21 0-16,22-21 0,20 21 0,-21 0 15,1 0-15,-1 0 0,22 0 16,-22 0-16,0 0 0,1-21 0,-1 21 16,0 0-16,-21 0 0,1 0 0,-1 0 15,0 0-15,-42 0 32,0 0-32,21 21 15,21-21 1,0 21-1</inkml:trace>
  <inkml:trace contextRef="#ctx0" brushRef="#br0" timeOffset="4327.03">10520 804 0,'21'0'47,"0"0"-47,0 0 15,0 0-15,1 0 0,20 0 16,-21 0-16,21 0 0,1 0 16,-22 0-16,21 0 0,1 0 0,-1 0 15,0 0-15,1 0 0,-1 0 16,-21 0-16,21 0 0,-20 0 0,-1 0 15,0 0 1,-42 0 0</inkml:trace>
  <inkml:trace contextRef="#ctx0" brushRef="#br0" timeOffset="4690.82">10922 804 0,'0'0'16,"-21"0"-1,0 0-15,-1 0 0,1 0 16,21 22-16,0-1 0,0 0 16,-21 0-16,21 0 0,0 0 0,-21 22 15,21-22-15,0 21 0,0 1 16,0-1-16,0 0 0,0 1 15,0-1-15,0 0 0,0 1 0,0-1 16,0 0-16,0 1 0,0-22 16,0 21-16,0-21 0,0 22 0,0-22 15,0 0-15,0 0 0,0 0 16,0 0-16,0 1 0,0-1 16,0-42 30,0-1-30,0 1-16</inkml:trace>
  <inkml:trace contextRef="#ctx0" brushRef="#br0" timeOffset="21868.04">2201 3747 0,'0'0'0,"-21"0"16,0-22-16,0 22 15,0 0-15,21 22 32,21-22-17,0 21-15,0-21 0,0 21 16,0-21-16,1 21 0,20-21 15,-21 0-15,21 0 0,1 0 16,-1 0-16,0 0 0,22 0 0,-22 0 16,1 0-16,-1 0 0,0 0 15,-21-21-15,22 21 0,-22-21 0,21 21 16,-21-21-16,1-1 0,-22 1 16,21 21-16,-21-21 0,0 0 0,0 0 15,0 0-15,0-1 16,-21 44 15,21-1-15,0 0-16,-22 0 0,22 21 15,-21-20-15,0 20 0,21 0 16,-21 22-16,0-22 0,21 22 0,-21-1 16,21 1-16,0-22 0,0 21 15,0-20-15,0 20 0,0-20 0,0-1 16,0 0-16,0-21 0,0 22 15,0-22-15,0 0 0,0 0 0,0 0 16,-22 1-16,1-22 16,0 0 15,0-22-31,21 1 16,0 0-16</inkml:trace>
  <inkml:trace contextRef="#ctx0" brushRef="#br0" timeOffset="22102.9">2222 4509 0,'0'0'0,"22"0"32,20 0-32,-21 0 15,0 0-15,22 0 0,-1 0 0,0 0 16,1 0-16,-1-22 0,0 22 15,1 0-15,-1-21 0,0 0 16,1 21-16,-22 0 0,21 0 0,-21-21 16,0 21-16,1 0 0,-1 0 15,-21-21-15,21 21 16,0-21-16</inkml:trace>
  <inkml:trace contextRef="#ctx0" brushRef="#br0" timeOffset="22379.1">3323 4276 0,'21'0'32,"-21"-21"-17,21 21-15,-21-22 16,0 1-1,-21 21 17,0 0-32,21 21 15,-21-21 1,21 22-16,-21-22 16</inkml:trace>
  <inkml:trace contextRef="#ctx0" brushRef="#br0" timeOffset="22928.8">5313 3493 0,'0'21'31,"0"21"-31,0-21 0,0 22 0,0-1 16,0 0-16,0 1 0,0 20 0,0-21 15,0 22-15,0-1 0,0-20 16,0 20-16,0-20 0,0 20 16,0-21-16,-21-20 0,21 20 15,0-21-15,0 21 0,0-20 0,0-1 16,0-42 15</inkml:trace>
  <inkml:trace contextRef="#ctx0" brushRef="#br0" timeOffset="23336.38">4868 3831 0,'0'0'0,"0"-21"0,-21 0 15,21 0-15,-21 0 0,21-1 16,0 1-16,0 0 0,0-21 16,21 21-16,0-1 0,22 1 0,-1 0 15,0 0-15,1 0 0,-1 0 16,21-1-16,1 22 0,21-21 0,-1 21 16,1 0-16,0 0 0,-1 21 15,-20 1-15,20 20 0,-20 0 0,-22 1 16,1-1-16,-1 0 0,-21 22 15,0-1-15,-21-20 0,0 20 16,0 1-16,-21-1 0,-21 1 0,-1-1 0,1-21 16,-21 22-16,-1-22 0,1 1 15,-1-1-15,1-21 0,-1 21 16,1-20-16,-1-1 0,1 0 0,-1 0 16,1-21-16,-1 0 0,1 21 15,-1-21-15,1 0 0,-1 0 0,22 0 16,-22 0-16,43-21 0,-21 0 15,21 21-15,21-21 0,0 0 0,0-1 16,0 1-16,0 0 0,42 0 16,-21 0-16,21 0 0,22-1 0,-22 1 15,22 0-15,-1 21 0</inkml:trace>
  <inkml:trace contextRef="#ctx0" brushRef="#br0" timeOffset="23907.05">6519 4233 0,'21'-63'31,"1"42"-31,-22 0 0,21-1 0,-21-20 0,0 21 16,0 0-16,0 0 0,0-22 15,0 22-15,0 0 0,-21 0 0,-1 0 16,-20-1-16,21 22 0,0 0 16,0 0-16,-22 0 0,22 0 15,-21 0-15,21 0 0,-22 22 0,22 20 16,-21-21-16,21 21 0,-1 1 0,1-1 16,0 0-16,0 1 0,0 20 15,21-20-15,0-1 0,0 0 0,0-21 16,0 22-16,0-22 0,0 21 15,21-21-15,0-21 0,0 22 0,0-22 16,1 0-16,-1 0 0,21 0 0,-21 0 16,22 0-16,-22-22 0,21 1 15,-21 21-15,22-21 0,-22 0 16,21-21-16,-21 20 0,0-20 0,1 21 16,-1-21-16,-21-1 0,0 1 15,21 0-15,-21-1 0,0 22 0,21-21 16,-21 21-16,0-1 0,0 1 15,0 0-15,0 42 16,0 0-16,0 22 0,0-22 16,0 21-16,0 1 0,0-1 15,0 0-15,0 1 0,0-1 0,0-21 16,0 21-16,0-20 0,0 20 16,0-21-16,0 0 0,21 0 0,0-21 15,1 0-15,-1 22 0,0-22 16,0 0-16,21 0 0,-20-22 15,20 1-15</inkml:trace>
  <inkml:trace contextRef="#ctx0" brushRef="#br0" timeOffset="24171.91">7218 3683 0,'0'0'15,"0"-21"-15,0 0 0,0 0 0,-21 42 47,21 0-47,0 0 0,0 21 0,0-20 16,0 20-16,0 0 0,0 22 0,-22-22 15,22 22-15,-21-22 0,21 21 16,0-20-16,0-1 0,0 0 0,0 1 16,0-1-16,0 0 0,0-20 0,0-1 15,0 0-15,0 0 0,0 0 16,0 0-16,21-21 15,1 0-15,-1 0 0,0 0 16</inkml:trace>
  <inkml:trace contextRef="#ctx0" brushRef="#br0" timeOffset="24887.31">7747 4170 0,'0'0'0,"42"-106"31,-42 85-31,0 0 0,0 0 0,0-1 16,0 1-16,0 0 16,-21 21-1,0 0 17,21 21-1,0-42 16,0 0-32,0 0 1,-21 0-16,0 21 16,-1 0-16,22-22 0,-21 22 0,0 0 15,0 0-15,0 0 0,0 22 16,-1-1-16,-20 0 0,21 0 15,0 0-15,0 22 0,-1-1 16,22 0-16,-21 1 0,0-1 16,21 0-16,0 1 0,0-22 0,0 21 15,0 0-15,0-20 0,0-1 16,0 0-16,0 0 0,0 0 0,21 0 16,0-21-16,1 0 0,-1 0 0,0 0 15,0 0-15,0 0 0,0-21 16,22 21-16,-22-21 0,0 0 0,0 0 15,22 0-15,-22-1 0,0-20 16,-21 21-16,21-21 0,0-1 16,-21 1-16,21 21 0,-21-22 0,0 1 0,0 21 15,0-21-15,0 20 16,0 1-16,0 42 16,0 1-1,0 20-15,0-21 0,0 21 16,0-20-16,-21 20 0,21 0 0,0 1 15,0-22-15,0 21 0,0-21 16,0 0-16,0 1 0,0-1 0,21 0 16,1 0-16,-1-21 0,0 0 0,0 0 15,0 0-15,0 0 0,22 0 16,-22 0-16,0 0 0,21 0 16,-20-21-16,-1 0 0,0 0 0,0-1 0,0-20 15,0 21-15,-21-21 16</inkml:trace>
  <inkml:trace contextRef="#ctx0" brushRef="#br0" timeOffset="25155.16">7154 3725 0,'-21'0'0,"42"0"0,-42 22 0,42-22 15,0 0-15,22 0 16,-22 0-16,21 0 16,1 0-16,-1 0 0,21 0 0,-20 0 15,20-22-15,-20 22 0,20 0 0,-21 0 16,1-21-16,-1 21 0,0 0 16,1 0-16,-22 0 0,0 0 0,0-21 15,0 21-15,1 0 16</inkml:trace>
  <inkml:trace contextRef="#ctx0" brushRef="#br0" timeOffset="25663.87">9123 3577 0,'0'-21'0,"0"42"0,0-63 0,0 63 31,-21 0-31,21 0 15,-22 22-15,22-22 0,-21 21 0,21 22 16,-21-22-16,0 0 0,21 22 16,-21-22-16,0 22 0,21-1 0,-22-20 15,22-1-15,-21 0 0,21 1 0,-21-22 16,21 21-16,0-21 0,0 0 16,0 1-16,0-1 15,21-21-15,0 0 16,-21-21-16,22-1 0,-22 1 15,0 0-15,0 0 0</inkml:trace>
  <inkml:trace contextRef="#ctx0" brushRef="#br0" timeOffset="26045.38">8615 3789 0,'-21'-21'0,"42"42"0,-64-85 15,22 43-15,0 0 0,21 0 16,0 0-16,0 0 0,21-1 15,0 1-15,22 0 0,-1 0 0,0 0 16,22 0-16,-1 21 0,22-22 16,0 22-16,-22 0 0,22 0 0,-22 0 15,22 0-15,-21 22 0,-1 20 0,1-21 16,-22 21-16,0 1 0,-21-1 16,1 22-16,-22-22 0,0 21 15,-22 1-15,1-22 0,-21 22 16,0-1-16,-1-20 0,1 20 0,-22-21 15,22 1-15,-21-1 0,-1-21 0,1 22 16,20-22-16,-20 0 0,-1-21 16,22 0-16,0 0 0,-1 0 0,1 0 15,21 0-15,-22 0 0,22 0 0,0-21 16,0 21-16,21-21 0,0-1 16,0 1-16,0 0 15,0 0-15,21 21 0,0 0 16,22-21-16,-1 21 0,0-21 0,1 21 15,-1-22-15,21 1 0,1 21 16</inkml:trace>
  <inkml:trace contextRef="#ctx0" brushRef="#br0" timeOffset="26475.14">9842 4043 0,'-21'-21'0,"42"42"0,-63-63 0,42 20 16,-21 1-16,21 0 0,0 0 0,0 0 15,0 0-15,21 21 0,0-22 16,22 1-16,-22 21 0,0 0 0,21 0 16,1 0-16,-22 0 0,21 21 15,0 1-15,1-1 0,-22 0 0,21 21 16,-21-21-16,1 22 0,-22-1 15,0 0-15,0-20 0,0 20 0,0 0 16,0-21-16,0 1 0,-22 20 0,1-21 16,0-21-16,0 21 0,0 0 15,0-21-15,-1 0 0,1 0 16,21-21-16,0 0 16,0 0-16,0-21 15,0 20-15,0 1 0,21-21 16,1 0-16,-1 20 0,0-20 0,0 0 15,0 21-15,0-22 0,1 22 16,-1 0-16,0 0 0,0 0 0,0 21 16,0 0-16,1-22 0,-1 22 15,0 0-15,0 0 0,0 0 0,0 0 16,1 22-16</inkml:trace>
  <inkml:trace contextRef="#ctx0" brushRef="#br0" timeOffset="26731.99">10795 3916 0,'-21'0'0,"0"0"16,21 21-16,0 0 0,0 0 16,0 1-16,0-1 0,0 0 0,0 21 15,-22-21-15,22 22 0,0-22 0,-21 0 16,21 21-16,0-20 0,0-1 15,0 0-15,0 0 0,0 0 16,0 0-16,21-21 31,-21-21-31,22 21 16,-1-21-16,-21 0 0,21 0 0,0 0 16</inkml:trace>
  <inkml:trace contextRef="#ctx0" brushRef="#br0" timeOffset="27051.81">10816 3577 0,'-21'-21'0,"42"42"0,-63-63 16,21 42-16,-1 0 0,1 0 15,0 0-15,0 0 0,0 21 16,21 0-16,-21 0 0,21 1 16,0-1-16,0 0 15,21-21-15,0 0 0,0 0 16,0 0-16,0 0 0,1 0 15,20 0-15,-21-21 0,0 21 0,0-21 16,-21-1-16,0 1 0,22 0 0,-22 0 16,0 0-16,0 0 0,0-22 15,0 22-15,-22 21 0,1-21 0,21 0 16,-21 21-16,0 0 0,0 0 16,0 21-16,-1 0 0,22 0 0,-21 0 15,21 22-15,-21-22 0,21 21 0,0-21 16,0 22-16,0-1 15,0-21-15,21 22 0,0-22 0,1 0 16,-1 0-16,0 0 0</inkml:trace>
  <inkml:trace contextRef="#ctx0" brushRef="#br0" timeOffset="27436.59">11155 3895 0,'0'-21'0,"0"42"47,0 0-47,0 0 0,0 0 0,0 0 16,0 1-16,0 20 0,0-21 0,0 21 16,0-20-16,0 20 0,0-21 15,0 0-15,0 22 0,0-22 0,21 0 16,-21 0-16,21 0 0,0-21 31,0-21-31,-21 0 16,22-21-16,-1 20 0,0 1 15,-21-21-15,21 0 0,0-1 16,0 1-16,-21 0 0,22-1 0,-1 1 16,-21 21-16,0-22 0,21 22 15,-21 0-15,21 21 0,-21-21 16,21 21-16,0 0 15,1 0-15,-1 0 16,0 21-16,-21 0 16</inkml:trace>
  <inkml:trace contextRef="#ctx0" brushRef="#br0" timeOffset="27799.68">11663 4064 0,'0'0'0,"0"21"0,0 0 0,0 1 16,0-1-1,21-21 1,0 0-16,0 0 0,0 0 0,22 0 16,-22-21-16,0-1 0,21 1 15,-20 21-15,-1-21 0,21 0 0,-21-21 16,0 20-16,1 1 0,-1 0 16,0 0-16,-21-21 0,0 20 0,0 1 15,0 0-15,0 0 0,0 0 0,-21 0 16,0 21-16,-1 0 0,1 0 15,0 0-15,0 0 0,-21 21 0,20 0 16,1 0-16,0 0 0,0 22 0,0-22 16,0 21-16,21 0 15,0 1-15,0-1 0,0 0 0,0-20 16,0 20-16,0-21 0,21 21 0,0-20 16,0-1-16,0 0 0,0 0 15,1-21-15,20 21 0,0-21 0,1 0 16,-1 0-16,0 0 0,1 0 0,-1-21 15,0 21-15,1-21 0,-1 0 16,0 0-16</inkml:trace>
  <inkml:trace contextRef="#ctx0" brushRef="#br0" timeOffset="28271.45">12531 3683 0,'0'0'15,"0"-21"-15,0 42 16,0 0-16,0 0 15,0 1-15,0 20 0,0-21 16,0 21-16,0 1 0,0-1 0,0 0 16,0 1-16,0-1 0,0 0 0,0 1 15,0-22-15,-22 21 0,22-21 16,0 22-16,-21-22 0,21 0 0,0 0 16,0 0-16,0-42 46,0 0-46,0 0 16,0 0-16,0-22 0,0 22 0,0-21 16,0 0-16,0-1 0,21-20 0,-21 20 15,43 1-15,-22 0 0,0-22 16,0 22-16,22 0 0,-1-1 0,0 22 16,1 0-16,-1-21 0,21 42 0,-20 0 15,20 0-15,-20 0 0,-22 21 16,21 0-16,-21 0 0,0 21 0,-21 1 15,0-1-15,0 22 0,0-22 16,0 21-16,0-20 0,0 20 0,0-20 16,0-1-16,-21 0 0,21 1 0,0-1 15,-21 0-15,21-21 16,0 1-16,-21-1 0,21 0 0,0 0 16,0 0-16,-21-21 0,0 0 0,21 21 15,-22-21-15,1 0 0,0 0 16,0 0-16</inkml:trace>
  <inkml:trace contextRef="#ctx0" brushRef="#br0" timeOffset="29083.74">5228 4995 0,'-42'-21'15,"84"42"-15,-105-42 0,41 21 0,22-21 0,-21 0 16,0 21-16,0 0 0,21-21 16,-21 0-1,0 21 1,42 0 15,0 0-31,21 0 16,-21 0-16,22 21 0,-1-21 0,0 0 15,22 0-15,-1 21 0,22-21 16,-21 0-16,41 0 0,-20 0 0,21 0 16,0 0-16,0 0 0,21 0 15,21 0-15,0 0 0,0-21 0,21 21 16,1-21-16,-1 21 0,43-22 16,-22 22-16,22-21 0,21 21 15,-22-21-15,22 21 0,0 0 0,0-21 16,0 21-16,0 0 0,21-21 0,-22 0 15,1 21-15,-21 0 0,0-22 16,-1 22-16,-20 0 0,-22 0 0,0-21 16,-20 21-16,-1 0 0,-21 0 15,-21 0-15,-1 0 0,1 0 0,-21 0 16,-22 0-16,1 0 0,-1 0 0,-20 0 16,-1 0-16,-21 0 0,0 0 15,1 0-15,-1 0 0,-42 0 78,-1 0-78</inkml:trace>
  <inkml:trace contextRef="#ctx0" brushRef="#br0" timeOffset="30064.03">5249 6202 0,'0'-21'32,"21"0"-17,-21-1-15,22 22 16,-22-21-16,0 0 0,0 0 15,21 0-15,-21 0 16,21-1-16,-21 1 0,0 0 0,0 0 16,0 0-16,0 0 15,0-1-15,0 1 16,0 42 15,0 22-31,0-22 16,0 0-16,0 21 0,0 1 15,0-1-15,0 0 0,0 22 0,0-22 16,-21 22-16,0-1 0,21-20 16,-22 20-16,22-21 0,0 1 0,0-1 15,-21 0-15,21-20 0,0-1 16,0 0-16,0 0 0,0 0 0,0 0 16,0-42 30,0 0-46,0 0 0,0 0 16,21 0-16,-21-1 16,22 1-16</inkml:trace>
  <inkml:trace contextRef="#ctx0" brushRef="#br0" timeOffset="30459.43">5800 6435 0,'0'0'0,"0"42"16,0-21 0,21-42 30,-21 0-46,21 21 0,-21-21 16,0 0-16,0-1 16,0 1-1,-21 21-15,0 0 0,-1 0 16,1 0-16,21 21 16,-21-21-16,21 22 0,0-1 15,-21 0-15,21 0 16,0 0-1,21-21 1,0 0 0,-21-21-16,21 0 15,1 0-15</inkml:trace>
  <inkml:trace contextRef="#ctx0" brushRef="#br0" timeOffset="31282.96">8107 5440 0,'0'-21'15,"0"42"-15,0-63 0,-21 42 16,21 21 15,0 0-31,0 21 0,0 1 0,0 20 16,0 1-16,-22-1 0,22 22 15,0-22-15,0 1 0,-21-1 0,0 22 16,0-22-16,21 1 0,-21-22 16,0 22-16,21-1 0,0-20 15,0-1-15,0-21 0,0 21 0,0-20 0,0-1 16,0 0-16,0-42 31,0 0-15,0-1-16,0 1 0,0 0 15,0-21-15</inkml:trace>
  <inkml:trace contextRef="#ctx0" brushRef="#br0" timeOffset="31646.75">7705 5609 0,'0'0'16,"-22"-21"-16,1 0 0,0 0 0,21 0 15,0-1-15,0 1 0,0 0 0,0 0 16,42 0-16,-20-22 0,20 22 0,0 0 16,1 0-16,20 0 0,-21 0 15,22 21-15,-22-22 0,22 22 0,-22 0 16,0 0-16,1 0 0,-1 22 16,0-1-16,-20 21 0,-1-21 0,0 22 15,-21-1-15,0 21 0,0-20 0,0 20 16,-21-20-16,0 20 15,-1-21-15,-20 22 0,21-22 0,-21 1 16,20-1-16,-20-21 0,21 21 16,0-20-16,0-1 0,-1 0 0,1-21 15,21 21-15,-21-21 0,42 0 32,0 0-17,1 0-15,-1-21 0,0 21 0,0-21 16,0 21-16</inkml:trace>
  <inkml:trace contextRef="#ctx0" brushRef="#br0" timeOffset="32055.19">8445 6075 0,'0'-21'31,"0"0"-31,0-1 0,22 1 15,-22 0-15,21 0 0,0 21 0,0-21 16,0 0-16,0 21 0,1 0 16,-1 0-16,21 0 0,-21 0 0,22 0 15,-22 21-15,21-21 0,-21 21 16,0 21-16,22-21 0,-22 1 16,-21-1-16,0 21 0,0-21 0,0 22 15,0-22-15,0 0 0,0 0 16,-21 0-16,0 0 0,-1 1 0,1-1 15,21 0-15,-21-21 0,0 0 16,21-21 0,0 0-16,0-1 15,0 1-15,0 0 0,21 0 0,0-21 16,-21 20-16,21 1 0,1-21 16,-22 21-16,21-22 0,0 22 0,0 0 15,0 0-15,0 0 0,1 0 16,-1 21-16,0 0 0,0 0 0,0 0 15,0 0-15,1 0 0,-1 0 16,0 0-16</inkml:trace>
  <inkml:trace contextRef="#ctx0" brushRef="#br0" timeOffset="32474.95">9398 5927 0,'0'0'0,"0"21"15,0 0-15,-21 0 16,0 0-16,21 1 0,-22-1 0,1 0 16,0 0-16,21 0 0,-21 0 15,0 1-15,21 20 0,0-21 16,-21 0-16,21 0 0,0 1 0,0-1 16,0 0-16,0 0 0,21 0 15,0-21-15,0 0 0,0 0 16,22 0-16,-22 0 0,21-21 0,0 21 15,-20-21-15,20 0 0,0 0 0,1 21 16,-1-22-16,-21 1 0,21-21 16,-20 21-16,-1 0 0,0-1 0,-21-20 15,0 21-15,0-21 0,0-1 0,-21 22 16,0-21-16,-1 21 16,1-1-16,-21 1 0,21 0 0,-22 21 15,1 0-15,21 0 0,0 0 0,-22 0 16,22 0-16,0 21 0,0 0 15,0 1-15,0-1 0,21 0 0,0 0 16,0 0-16,0 0 0,0 1 0,0-1 16,0 0-16,21 0 0,0-21 15,21 0-15,-21 21 0,22-21 0,-1 0 16,0 0-16,1 0 0</inkml:trace>
  <inkml:trace contextRef="#ctx0" brushRef="#br0" timeOffset="32787.75">10202 5906 0,'0'0'0,"0"-22"0,21 22 0,-42 0 31,21 22-15,-21-1-16,21 0 0,0 21 0,0-21 16,0 22-16,0-1 0,-21 0 15,21 1-15,-21-1 0,21 22 0,-21-1 16,21 1-16,0-1 0,-22 1 0,1 20 15,21-20-15,-21-1 0,21 1 16,-21-1-16,0 1 0,21-1 0,-21 1 16,21-22-16,0 0 0,0 1 15,0-1-15,0 0 0,0-20 0,0-1 16,0-42 15,21-22-31,0 22 0,-21-21 0,21 21 16,-21-22-16,0-20 0,0 20 15,0 1-15,0-21 0</inkml:trace>
  <inkml:trace contextRef="#ctx0" brushRef="#br0" timeOffset="33079.6">9927 6223 0,'0'0'16,"-21"-42"-16,0-1 0,21 22 0,0-21 0,-21 21 16,21-22-16,0 22 0,0 0 15,21-21-15,0 21 0,0-1 16,21 1-16,1 0 0,-1 21 0,0-21 15,22 21-15,-22 0 0,1 0 0,-1 21 16,0-21-16,1 21 0,-1 0 16,-21 22-16,0-22 0,-21 0 0,0 21 15,0-20-15,0-1 0,0 21 0,-21-21 16,-21 22-16,21-22 0,-22 0 16,1 0-16,21 0 0,-22 0 0,1-21 15,0 22-15,21-22 0,-1 0 0,1 0 16,42 0 15,1 0-31,-1 0 0,21 0 16,-21-22-16,0 22 0,22-21 15,-22 21-15</inkml:trace>
  <inkml:trace contextRef="#ctx0" brushRef="#br0" timeOffset="33427.15">10520 6202 0,'84'0'31,"-62"0"-15,-1 0-16,0 0 0,0-21 0,0 21 0,0-21 15,22 21-15,-22-22 0,21 1 16,-21 0-16,1 0 0,-1 0 16,0 0-16,0-1 0,-21 1 0,0 0 15,0 0-15,0 0 0,0 0 0,0-1 16,-21 22-16,0 0 0,0 0 15,-1 0-15,1 0 0,-21 22 0,21-1 16,0 0-16,-1 0 0,1 0 16,0 0-16,0 22 0,0-22 0,21 21 15,0-21-15,0 1 0,0 20 0,0-21 16,0 0-16,0 0 0,21 1 16,0-1-16,0 0 0,22 0 15,-22-21-15,0 0 0,21 21 0,1-21 16,-1 0-16,0 0 0,1 0 15,-1-21-15,0 0 0,1 21 0,-1-21 16,-21 0-16,21-1 0</inkml:trace>
  <inkml:trace contextRef="#ctx0" brushRef="#br0" timeOffset="33760.97">11282 6075 0,'0'-21'0,"0"42"0,-21-63 0,-1 20 16,22 1-16,0 0 15,0 0-15,0 0 0,22 21 16,-1 0-16,0 0 0,-21-21 15,21 21-15,21 0 0,-20 0 16,-1 21-16,0-21 0,0 21 16,0 0-16,22 0 0,-22 22 0,-21-22 15,21 0-15,-21 0 0,0 21 16,0-20-16,0-1 0,0 0 0,0 0 16,0 0-16,-21 0 0,21 1 15,-21-22-15,-1 0 16,1 0-16,21-22 15,0 1-15,0 0 16,0 0-16,0 0 16,0 0-16,0-1 0,0 1 0,0-21 0,21 21 15,-21-22-15,22 22 0,-1 0 16,-21-21-16,21 21 0,0-1 16,-21-20-16,21 42 0,0-21 0,1 0 15,-1 0-15,0-1 0,0 1 0</inkml:trace>
  <inkml:trace contextRef="#ctx0" brushRef="#br0" timeOffset="34535.24">12171 5376 0,'0'-21'0,"-43"-21"15,22 42-15,21 21 31,-21 0-31,21 0 0,0 1 0,-21 20 16,21 0-16,-21-21 0,21 43 16,0-22-16,0 1 0,-21-1 0,21 21 15,-22-20-15,22 20 0,0-20 0,0-1 16,0 0-16,0 1 0,0-1 16,0 0-16,0-21 0,22 22 0,-1-22 15,0 0-15,-21 0 0,21 0 0,0-21 16,0 0-16,22 0 0,-22 0 15,0 0-15,21 0 0,-20 0 16,20-21-16,-21 0 0,21 0 0,-20 0 16,-1 0-16,0-22 0,21 22 0,-21-21 15,-21 21-15,22-22 0,-1 22 16,0 0-16,-21 0 0,0 0 0,0-1 16,0 44-1,0-1 1,0 0-16,0 0 0,0 21 0,0-20 15,-21-1-15,21 0 0,0 0 0,0 21 16,0-20-16,0-1 0,0 0 16,0 0-16,21-21 15,0 21-15,0-21 0,0 0 16,22 0-16,-22 0 0,0 0 16,21-21-16,1 21 0,-22-21 0,21 0 15,-21 0-15,22-1 0,-22 1 0,0 0 16,0 0-16,-21-21 0,0 20 0,21 1 15,-21 0-15,0 0 0,0 0 16,0 0-16,0 42 31,-21 0-31,21 0 16,-21 21-16,21-20 0,-21 20 0,0-21 0,21 21 16,0 1-16,0-1 0,0 0 0,0 1 15,0-1-15,0 22 16,0-22-16,0 21 0,21-20 0,-21 20 15,0-20-15,21-1 0,-21 0 0,21 22 16,-21-22-16,0 0 0,0 1 16,0-22-16,0 21 0,0 1 0,0-22 15,-21 0-15,0 21 0,21-21 0,-21-21 16,21 22-16,-21-22 0,-1-22 31,22 1-31,0 0 0,0 0 0,0 0 16,0-22-16,0 22 0,-21-21 15,21 0-15,0-1 0</inkml:trace>
  <inkml:trace contextRef="#ctx0" brushRef="#br0" timeOffset="34791.08">11853 5652 0,'0'0'0,"0"-22"0,21 22 16,22 0 0,-22-21-16,21 21 0,1 0 15,-1 0-15,0 0 0,22 0 0,-22 0 16,0 0-16,1 0 0,-1 0 16,0 0-16,-20 0 0,20 0 0,-21 0 15,0 0-15,0 0 0,1 0 16,-1 0-16,0 0 15,0 0-15,0-21 0,0 21 0</inkml:trace>
  <inkml:trace contextRef="#ctx0" brushRef="#br0" timeOffset="35687.57">13695 5821 0,'0'21'0,"0"-42"0,0 63 16,42-21 0,-21-21-16,22 0 15,-1 0-15,0 0 0,1 0 0,-1-21 16,0 21-16,22-21 0,-22 0 16,22 0-16,-22 0 0,0-1 0,22 1 15,-22 0-15,-21-21 0,22-1 0,-22 1 16,0 0-16,0-1 15,-21 1-15,0 0 0,0-22 0,0 22 16,-21 0-16,0 20 0,0-20 0,-1 21 16,1 0-16,0 0 0,0 21 15,0 0-15,0 0 0,-1 21 0,1-21 16,0 42-16,0-21 0,0 22 0,0-22 16,21 21-16,0 22 0,0-22 15,0 21-15,0 1 0,0-1 0,0 22 16,-22-21-16,22 20 0,0-20 15,0 20-15,0 1 0,-21-21 0,21 20 16,0 22-16,0-21 0,-21-1 0,0 1 16,21 0-16,-21-1 0,0-20 15,21 21-15,-22-22 0,22 1 16,-21-1-16,21 1 0,0-22 0,0 0 16,0 1-16,0-1 0,0 0 0,21 1 15,1-22-15,-1 0 0,0-21 0,0 21 16,0-21-16,22 0 0,-22 0 15,21-21-15,0 0 0,1 0 0,-1-1 16,-21-20-16,22 0 0,-1-1 0,-21-20 16,21-1-16,-20 1 0,-1-1 0,0 1 15,0-22-15,-21 1 0,0-1 16,0 0-16,0 1 0,-21 20 0,-21 1 16,20-1-16,-20 1 0,0 20 15,-22 1-15,22 0 0,0 20 16,-22 1-16,22 0 0,21 0 0,-1 21 15,1 0-15,0 0 0,42 0 32,0 0-32,1 0 0,20 0 15,0-21-15,1 21 0,-1 0 0,21-21 16,-20-1-16,-1 1 0,22 21 16,-22-21-16,0-21 0,1 21 0,-22-1 15,21 1-15,-21-21 0,0 21 0,1-22 16,-1 22-16,-21 0 15,0 0-15,0 0 0,0 0 0,0-1 16,-21 22 0,21 22-1,-22-1-15,1 0 0,21 0 0,0 21 16,0-20-16,-21 20 0,21-21 16,0 0-16,0 22 0,-21-22 0,21 0 15,0 0-15,0 0 0,0 0 16,21-21-1,0 0-15,0 0 0,1 0 16,-1-21-16,0 0 0,-21 0 16</inkml:trace>
  <inkml:trace contextRef="#ctx0" brushRef="#br0" timeOffset="36019.37">14965 5313 0,'-21'-21'0,"42"42"0,-64-42 0,22 21 15,0 0-15,0 0 0,0 0 0,0 0 16,-1 0-16,22 21 16,0 0-1,22-21-15,-1 0 16,0 0-16,0 0 0,0 0 16,0 0-16,1 0 0,-1 0 15,0-21-15,0 0 0,-21 0 16,21 21-16,-21-22 0,0 1 15,0 0-15,0 0 0,-21 0 16,0 0-16,0 21 0,0 0 16,-1 0-16,1 0 0,0 0 0,0 0 15,0 0-15,0 21 0,21 0 16,0 0-16,0 0 16,0 0-16,42-21 15,-21 0-15,0 0 0,22 0 0,-1 0 16</inkml:trace>
  <inkml:trace contextRef="#ctx0" brushRef="#br0" timeOffset="36295.21">15536 4741 0,'0'-42'16,"0"84"-16,0-105 0,0 42 0,0 0 15,0-1-15,0 1 0,0 42 16,0 1-16,-21 20 15,0-21-15,0 43 16,0-22-16,-1 21 0,22 1 0,-21-1 0,0 22 16,0-21-16,0-1 0,21 22 15,-21-22-15,-1 22 0,22-22 16,-21 22-16,21-21 0,0-1 0,0-21 16,0 22-16,0-22 0,0 1 15,0-22-15,0 21 0,0-21 0,0 0 16,21-21-16,1 0 0,-1 0 15,0 0-15,0 0 0,0-21 16</inkml:trace>
  <inkml:trace contextRef="#ctx0" brushRef="#br0" timeOffset="36668.37">15663 5630 0,'0'22'16,"21"-22"-1,1 0-15,-1 0 16,0 0-16,0 0 0,21 0 16,-20 0-16,20 0 0,-21-22 0,21 1 15,-20 0-15,20 0 0,-21 0 0,0 0 16,0-1-16,1 1 0,-22 0 16,0 0-16,0 0 0,0 0 0,-22-1 15,1 22-15,-21 0 0,21 0 16,-22 0-16,1 22 0,0-22 15,-22 21-15,22 21 0,0-21 16,-1 22-16,22-1 0,0 0 0,0 1 16,0-1-16,21 0 0,0-21 15,0 22-15,0-1 0,21-21 0,21 0 16,-21 22-16,22-22 0,-22-21 0,21 21 16,0 0-16,1-21 0,-1 0 15,22 0-15,-22 0 0,0 0 0,1-21 16,-1 0-16,-21 21 0,21-21 0,-20 0 15,-1-1-15,0-20 0</inkml:trace>
  <inkml:trace contextRef="#ctx0" brushRef="#br0" timeOffset="37755.41">5546 7768 0,'0'0'0,"-43"0"16,22 0-16,0 0 0,0 0 15,21-21 1,0 0-16,0 0 16,0 0-16,0-1 15,0 1-15,21 0 0,0 0 0,0 0 16,0 0-16,1 21 0,20-22 0,-21 22 15,21 0-15,-20 0 0,20 0 16,-21 0-16,21 0 0,-20 22 0,-1 20 16,0-21-16,0 21 0,0 1 0,-21-1 15,0 22-15,0-22 0,0 21 16,0-20-16,-21 20 0,-21-20 0,21 20 16,-22-21-16,1 1 0,0 20 0,-1-42 15,-20 22-15,20-22 0,1 0 16,0 0-16,-1 0 0,22 1 15,-21-22-15,0 0 0,20 0 0,-20 0 16,0-22-16,21 1 0,-1 0 0,-20 0 16,21 0-16,0-22 0,21 22 15,0-21-15,0 0 0,0-1 0,0 1 16,21 21-16,0-22 0,0 22 0,0 0 16,1 0-16,-1 21 0,0 0 15,0 0-15,0 0 0,22 21 0,-22 0 16,21 0-16,-21 1 0,0 20 15,1-21-15,-1 21 0,0 1 0,0-22 16,0 21-16,-21 1 0,0-22 0,0 21 16,0-21-16,0 0 0,0 1 0,21-1 15,-21 0-15,0 0 16,0 0-16,22-21 16,-1-21-1,0 21-15</inkml:trace>
  <inkml:trace contextRef="#ctx0" brushRef="#br0" timeOffset="37935.31">6117 8213 0,'0'0'0,"21"0"0,0 0 16,1 0 15,-1 0-16,0 0-15,0-21 16,-21-1-16</inkml:trace>
  <inkml:trace contextRef="#ctx0" brushRef="#br0" timeOffset="38779.97">7620 7578 0,'0'0'0,"0"21"31,0 0-31,0 0 16,0 0-16,21 1 16,0-22-16,22 0 0,-22 21 0,21-21 15,0 0-15,1 0 0,-1 0 0,22-21 16,-1-1-16,-21 1 0,22 0 16,-1 0-16,1-21 0,-1 20 15,-20-20-15,20 21 0,-20-21 0,20-1 16,-42 1-16,22 0 0,-22-1 15,0 1-15,-21 0 0,0 20 0,-21-20 16,0 21-16,-22-21 0,1 20 16,0 1-16,-1 21 0,-20 0 0,20 0 15,-20 0-15,-1 21 0,1-21 0,-1 43 16,1-1-16,21 0 0,-22 1 16,22 20-16,-1 1 0,22-1 0,0 1 15,0 20-15,21-41 0,0 20 0,0-20 16,0 20-16,21-21 0,0 1 15,22-22-15,-22 21 0,21-21 16,0 1-16,1-22 0,-1 21 0,0-21 16,1 0-16,-1 0 0,0 0 15,1 0-15,-22-21 0,0 21 0,0-22 16,0 1-16,-21 0 0,0 0 16,-21 21-16,0-21 0,0 21 15,-21 0-15,-1 0 0,-20 0 0,20 0 16,-20 0-16,-1 0 0,1 21 0,-1 0 15,1 0-15,21 0 0,-1 22 16,1-1-16,21 0 0,0 1 16,-1-1-16,22 0 0,0 1 0,0-1 15,0-21-15,0 22 0,0-22 0,22 0 16,-1 0-16,21 0 0,-21 0 16,22-21-16,-1 0 0,0 0 0,22 0 15,-22 0-15,0 0 0,22 0 16,-22-21-16,1 0 0,20 0 0,-21 0 15</inkml:trace>
  <inkml:trace contextRef="#ctx0" brushRef="#br0" timeOffset="39030.65">8657 7789 0,'0'0'0,"0"-21"0,0 0 0,21 21 15,0 0 1,1 0-16,-1 0 0,0 21 15,0 0-15,0 1 0,22-1 0,-22 0 16,21 21-16,-21-21 0,22 22 0,-1-22 16,-21 21-16,0-21 0,22 22 15,-22-22-15,0 21 0,0-21 0,0 1 16,0-1-16,-21 0 0,22-21 0,-22 21 16,21-21-1,-21-21-15,0 0 16,0 0-16,0-22 0,0 22 15</inkml:trace>
  <inkml:trace contextRef="#ctx0" brushRef="#br0" timeOffset="39259.51">9313 7726 0,'0'-21'0,"0"42"0,0-63 0,21 42 16,-21-22-16,0 44 31,-21-22-31,0 21 0,0 21 16,-21-21-16,20 0 0,-20 22 15,0-1-15,-1 0 0,1 1 0,0-1 16,-22 0-16,22 1 0,0-1 0,-1 0 16,22 1-16,0-22 0,0 0 15,21 0-15,0 0 0,0 1 16,21-22-16,0 0 16,0 0-16,22 0 0,-22-22 0,21 1 15,0 0-15,1 0 0</inkml:trace>
  <inkml:trace contextRef="#ctx0" brushRef="#br0" timeOffset="39551.35">10033 7747 0,'0'0'15,"0"-21"-15,0 0 0,-21 0 0,0 21 16,-1-22-16,1 22 0,0 0 15,0 0-15,-21 0 0,20 0 16,1 22-16,0-1 0,0 0 0,0 0 16,0 21-16,21-20 0,-22 20 0,1 0 15,21-21-15,-21 22 0,21-1 16,0 0-16,0 1 0,0-22 0,0 21 16,0-21-16,0 22 0,0-22 0,0 0 15,21-21-15,0 21 0,1-21 0,-1 0 16,21 0-16,-21 0 0,22 0 15,20 0-15,-21-21 0,1 0 16,20 0-16,-20 0 0</inkml:trace>
  <inkml:trace contextRef="#ctx0" brushRef="#br0" timeOffset="40231.96">10393 7938 0,'0'0'0,"0"42"31,21-42-15,0 0-16,0 0 0,0 0 15,1 0-15,-1-21 0,21 0 16,-21 21-16,0-22 0,22 1 16,-22 21-16,0-21 0,0 0 0,0 0 15,1 0-15,-22-1 0,21 1 0,-21 0 16,0 0-16,0 0 0,-21 0 15,-1 21-15,-20 0 0,21 0 16,0 0-16,-22 0 0,22 0 0,0 0 16,-21 21-16,21 0 0,-1 0 0,1 0 15,0 0-15,21 22 0,0-1 16,0-21-16,0 22 0,0-1 0,0 0 16,0 1-16,0-1 0,0-21 0,0 21 15,21-20-15,0 20 0,1-21 16,-1 0-16,0-21 0,0 21 15,0 1-15,22-22 0,-22 0 0,21 0 16,-21 0-16,22 0 0,-1 0 0,-21-22 16,21 1-16,1 21 0,-1-21 0,0-21 15,1 21-15,-22-22 0,21 1 16,1 0-16,-1-1 0,-21 1 0,21-22 16,-20 1-16,20 21 0,-21-22 15,0 1-15,0-1 0,1 1 16,-1-1-16,0 1 0,0-1 0,-21 22 15,0-1-15,21 1 0,-21 0 0,21 21 0,-21-1 16,-21 44 15,0-1-31,21 21 0,-21 0 0,21 1 16,-21-1-16,21 22 0,-21-1 16,21-21-16,-22 22 0,22-1 0,0-20 15,0 20-15,0 1 0,0-22 0,0 22 16,0-22-16,0 0 0,22 1 0,-1-1 15,0-21-15,-21 0 16,21 0-16,0 1 0,0-1 0,1-21 16,-1 0-16,0 0 0,0 0 0,21 0 15,-20 0-15,-1 0 0,0-21 0,21-1 16,-21 1-16,1 0 0,-1 0 16</inkml:trace>
  <inkml:trace contextRef="#ctx0" brushRef="#br0" timeOffset="56106.87">5397 9398 0,'0'-21'15,"-21"21"1,21 21 62,-21 0-31,21 0 0,-21-21-16,21 22-31,0-1 16,-21-21-1,21 21-15,0 0 16</inkml:trace>
  <inkml:trace contextRef="#ctx0" brushRef="#br0" timeOffset="56827.36">5313 9610 0,'-21'0'32,"21"-21"-32,0-1 15,0 1 1,0 0-16,0 0 15,21 21-15,-21-21 16,21 21-16,0 0 0,0-21 16,0-1-16,1 22 0,-1 0 15,0 0-15,0 0 0,0 0 16,0 0-16,1 0 0,-1 0 16,0 0-16,0 22 15,0-1-15,0 0 0,-21 0 0,0 0 16,0 0-16,0 22 0,0-22 15,0 21-15,0 1 0,-21-22 0,0 21 16,0 0-16,0-20 0,0-1 0,-1 21 16,1-21-16,0 0 0,0 1 15,0-22-15,21 21 0,-21-21 16,-1 0 0,22-21-1,0-1-15,0 1 16,0 0-16,0 0 15,22 21-15,-1-21 0,0 0 16,0 21-16,0-22 0,0 22 0,1 0 16,-1-21-16,21 21 0,-21 0 15,0 0-15,22 0 0,-22 0 0,21 0 16,-21 21-16,1-21 0,20 22 0,-21-1 16,0 0-16,0 0 0,-21 0 15,0 0-15,0 1 0,0-1 0,0 0 16,0 0-16,0 0 0,-21 0 0,0 22 15,0-22-15,-21 0 0,20-21 16,-20 21-16,0 0 0,-1-21 0,1 0 16,0 22-16,-1-22 0,1 0 0,21 0 15,-21 0-15,-1 0 16,22-22-16,-21 22 0,21-21 0,-1 21 16,1-21-16,0 0 0,0 21 0,0-21 15,21 0 1,0-1-16,0 1 15,21 0 1,0 0 0,0 21-16,0 0 0,22-21 0,-22 21 15</inkml:trace>
  <inkml:trace contextRef="#ctx0" brushRef="#br0" timeOffset="57211.14">6413 9864 0,'22'0'47,"-1"0"-31,-21-21-16,21 21 0,-21-22 15,0 1 1,-21 21 0,0 0-1,-1 0 1,22 21-16,-21 1 15,0-1 17</inkml:trace>
  <inkml:trace contextRef="#ctx0" brushRef="#br0" timeOffset="66736.07">7980 9186 0,'0'0'0,"0"-21"16,-21 21-16,21-21 0,-22 21 15,1 0-15,21-21 16,-21 21 0,0 0-16,0 0 15,21 21-15,0 21 0,0-20 16,0 20-16,0 0 0,0 1 0,0 20 16,0-21-16,0 22 0,0-1 0,0 1 15,0-1-15,0-20 0,0 20 16,0-20-16,0-1 0,0 0 0,0 1 15,0-22-15,0 0 0,0 0 0,0 0 16,21-21 0,0-21-1,-21 0-15,0 0 0,21 0 16,-21-1-16,0 1 0,21-21 16,-21 21-16</inkml:trace>
  <inkml:trace contextRef="#ctx0" brushRef="#br0" timeOffset="67215.45">7683 9398 0,'-21'0'16,"42"0"-16,-63 0 0,21-21 0,0 21 15,0-21-15,21 0 0,0-1 16,0 1-16,0 0 16,21 0-16,0-21 0,21 20 15,1 1-15,-22 0 0,42-21 0,-20 21 0,-1 21 16,21-22-16,-20 22 0,20 0 15,1 0-15,-22 0 0,22 22 16,-22-1-16,0 0 0,-21 0 0,1 21 16,-1 1-16,-21-1 0,0 0 0,0 1 15,0-1-15,-21 0 0,-1 1 16,-20 20-16,0-20 0,21-22 0,-22 21 16,22-21-16,-21 22 0,21-22 15,-22-21-15,22 21 0,0-21 0,0 0 16,0 0-16,-1 0 15,1-21-15,0 0 16,21-1-16,0 1 16,21 42 15,0 1-31,1-1 0,-1 0 0,0 0 16,21 0-16,-21 0 0,1 1 0,-1 20 15,0-21-15,-21 0 0,21 0 16,0 1-16,0-1 0,1 0 0,-1-21 15,-21 21-15,21-21 0,0 21 16,0-21-16,0 0 0,1 0 16,-1 0-16,0 0 0,0-21 0,-21 0 15,21 0-15,0 0 0,1-1 16</inkml:trace>
  <inkml:trace contextRef="#ctx0" brushRef="#br0" timeOffset="67591.25">8594 9800 0,'0'0'0,"0"21"0,21 1 16,0-1-1,0-21-15,0 0 16,0 0-16,1 0 0,-22-21 16,42 21-16,-21-22 0,0 1 0,0 0 15,22 21-15,-22-21 0,0 0 16,0 0-16,0-1 0,1 1 15,-22 0-15,0 0 0,0 0 0,0 0 16,0-1-16,-22 22 0,1 0 16,-21 0-16,21 0 0,-22 0 15,1 22-15,21-1 0,-21 0 0,-1 0 16,22 0-16,0 22 0,0-22 16,0 0-16,21 21 0,-22-21 0,22 22 15,0-22-15,0 0 0,0 0 0,0 22 16,0-22-16,0 0 15,22 0-15,-1 0 0,0-21 0,0 0 16,0 21-16,0-21 0,1 0 16,20 0-16,0 0 0,-21 0 15,22 0-15,-1-21 0,0 0 0,1 0 16</inkml:trace>
  <inkml:trace contextRef="#ctx0" brushRef="#br0" timeOffset="68518.58">9588 9525 0,'0'-21'16,"0"42"-16,0-63 0,0 21 16,-21-1-16,0 22 15,0 0-15,0 0 0,0 0 16,-1 0-16,22 22 0,-21-22 0,0 42 16,0-21-16,0 21 0,0-20 15,-1 20-15,1 0 0,0 1 0,0-1 16,0-21-16,21 21 0,0 1 0,0-22 15,-21 21-15,21-21 0,0 1 16,0-1-16,0 0 0,21-21 16,0 0-16,0 0 15,0-21-15,0 21 16,22-21-16,-22-1 0,0 1 0,0-21 16,0 21-16,1-22 0,-1 22 0,0-21 15,0 21-15,0-22 16,-21 22-16,0-21 0,21 21 0,-21 0 15,0-1-15,0 44 32,0-1-32,0 0 0,0 0 15,0 21-15,0-20 0,0 20 0,0-21 16,0 0-16,0 22 0,22-22 16,-1 0-16,-21 0 0,21 0 0,0-21 15,0 21-15,0 1 0,22-22 0,-22 0 16,21 0-16,1 0 15,-22 0-15,21 0 0,0 0 0,1 0 16,-1-22-16,0 1 0,1 21 0,-1-21 16,-21 0-16,22 0 0,-22 0 15,0-1-15,0-20 0,0 21 0,-21 0 16,21 0-16,-21-22 0,0 22 0,0 0 16,0 0-16,0 0 0,0-1 15,-21 1-15,0 21 0,0-21 16,0 21-16,0 0 0,-1 0 0,1 0 15,0 21-15,0-21 0,0 21 16,0 1-16,-1-1 0,22 21 0,-21-21 16,0 0-16,0 22 0,21-22 15,0 21-15,-21-21 0,21 1 0,0-1 16,-21 0-16,21 0 0,0 0 16,0 0-16,21 1 15,0-22-15,0 0 0,0 0 16,0-22-16,22 22 0,-22-21 15,0 0-15,0 0 0,22-21 0,-22 20 16,0 1-16,0-21 0,0 0 0,0-1 16,-21 1-16,22 0 0,-1-1 15,-21 1-15,21 0 0,-21-1 0,0 1 16,0 0-16,0-1 0,0 1 0,0 21 16,0-22-16,0 22 15,0 0-15,0 0 0,0 42 16,0 0-1,0 0-15,0 22 0,0-1 0,-21 0 16,21 1-16,0 20 0,0-20 16,0 20-16,0 1 0,0-22 0,0 21 15,0-20-15,0-1 0,0 0 0,0 1 16,0-1-16,0-21 0,21 0 16,0 1-16,0-22 0,0 0 0,1 0 15,20 0-15,-21 0 0,21 0 0,1-22 16,-1 1-16</inkml:trace>
  <inkml:trace contextRef="#ctx0" brushRef="#br0" timeOffset="70362.95">11366 9779 0,'-21'21'0,"42"-42"0,-42 63 0,42-42 31,1 0-15,-1-21-16,0 0 0,0 0 0,0 0 16,0 0-16,22-22 0,-22 1 15,21 21-15,-21-22 0,22 1 0,-22 0 16,0-1-16,0 1 0,22 0 0,-43-1 15,21 1-15,-21 0 0,0-1 16,0 1-16,0 0 0,0-1 0,0 22 16,-21 0-16,21 0 0,-22 0 0,1 0 15,0 21-15,0 0 16,21 21-16,-21 0 0,21 21 16,-21 1-16,21-1 0,0 0 0,0 22 15,0-22-15,0 22 16,0-1-16,0 1 0,0-1 0,0 22 15,0-22-15,0 22 0,0-22 0,-22 22 16,22-21-16,0 20 0,-21-20 16,0-1-16,0 22 0,0 0 0,21-22 15,-21 22-15,21-22 0,-22 22 0,22-22 16,0 1-16,-21-22 0,21 22 0,0-1 16,0-20-16,0-1 0,0 0 15,0 1-15,0-1 0,21-21 16,-21 0-16,22 0 0,-1-21 0,21 0 15,-21 0-15,0 0 0,1-21 0,-1-21 16,21 21-16,-21-22 16,22 22-16,-22-21 0,0 0 0,0-1 15,0-20-15,0 20 0,-21-20 0,0-1 16,0 22-16,0-21 0,0-1 0,-21 1 16,-21-1-16,21 22 0,0-1 15,-22 1-15,22 0 0,-21-1 0,-1 22 16,22 0-16,-21 0 0,21 21 0,-22-21 15,22 21-15,0-21 0,0 21 16,0 0-16,21-22 16,0 1-16,21 0 15,0 21-15,0-21 0,22 0 16,-22 0-16,0-1 0,21 1 16,-21-21-16,22 21 0,-22-22 0,21 1 15,-21 0-15,22-1 0,-22 1 0,21 0 16,-21-1-16,22 22 0,-22-21 15,0 21-15,0-22 0,-21 22 16,0 0-16,0 0 0,-21 21 16,0 0-16,0 0 15,0 0-15,-1 0 0,1 21 0,0 0 16,21 0-16,0 1 0,0-1 16,0 0-16,0 0 0,0 0 0,0 0 15,0 22-15,21-22 0,0 0 16,1 0-16,-1 0 0,0 1 0,0-1 15,0 0-15,0 0 0,1 0 16,-1-21-16,0 0 0,0 0 16,0 0-16,0 0 0,1 0 15,-1-21-15,0 21 0,0-21 0,0 0 16,0 0-16,1-1 0,-1 1 16,0-21-16,0 21 0,-21 0 15,21-22-15,-21 22 0,21 0 0,-21 0 16,0 0-16,0-1 0,0 1 15,0 42 1,0 1 0,0-1-16,0 21 0,-21-21 15,21 0-15,0 22 0,-21-22 16,21 21-16,0-21 0,0 1 0,0-1 16,0 0-16,0 0 0,21 0 15,0-21-15,1 0 16,-1 0-16,0-21 0,0 21 15,0-21-15,0 0 0,1 0 0,-1-1 16,0 1-16,-21-21 0,0 21 16,21 0-16,-21-22 0,0 22 0,0 0 15,0-21-15,0 20 0,0 1 16,-21 0-16,0 0 0,0 21 16,-1 0-16,1 0 0,0 0 15,0 0-15,42 0 47,0 0-47,0 0 0,1 0 0,-1 0 16,0 0-16,0 0 0,0 0 0,22 0 15,-22 0-15,0 0 0,0 0 16,0 0-16,0 0 0,1 0 0,-1 0 16,0 0-16,0 21 0,-21 0 0,21-21 15,-21 21-15,21 1 0,-21-1 16,0 0-16,0 21 0,0-21 15,0 1-15,0-1 0,0 0 0,0 0 16,0 0-16,0 0 0,0-42 47,0 0-47,-21 0 16,21 0-16,0 0 0,0-1 15,0 1-15,0 0 0,0 0 0,0 0 16,0-22-16,0 22 0,21 0 15,1-21-15,-1 21 0,21-1 0,-21 1 16,0 21-16,22 0 0,-22 0 16,0 0-16,0 0 0,22 0 0,-22 21 15,0 1-15,-21-1 0,21 0 16,-21 0-16,0 21 0,0-20 16,0 20-16,0-21 0,0 0 0,0 0 15,0 22-15,0-22 0,0 0 16,0 0-16,-21-21 0,21-21 47,0 0-47,0 0 0,21-22 15,0 22-15,0 0 0,1-21 16,-1-1-16,0 22 0,0-21 0,21 21 16,-20-22-16,-1 22 0,42-42 15,-42 63-15,22 0 0,-22 0 0,0 0 16,0 21-16,0-21 0,1 42 15,-22-21-15,0 1 0,0 20 0,21-21 16,-21 21-16,0-20 0,0 20 0,0-21 16,0 0-16,0 0 0,0 1 15,0-1-15,0 0 0,21-42 32,0 21-32</inkml:trace>
  <inkml:trace contextRef="#ctx0" brushRef="#br0" timeOffset="70839.67">14563 8975 0,'21'-43'0,"-42"86"0,42-107 16,0 43-16,-21 0 0,21 21 0,-21-21 16,0 42-1,21 0 1,0 0-16,-21 22 0,22-1 0,-1 0 16,0 22-16,0-22 0,-21 0 0,21 22 15,0-22-15,1 1 0,-1-22 16,0 21-16,0 0 0,-21-20 0,21 20 15,-21-21-15,21 0 0,1 0 16,-22 1-16,0-44 31,0 1-31,0 0 0</inkml:trace>
  <inkml:trace contextRef="#ctx0" brushRef="#br0" timeOffset="71112.53">15028 8975 0,'0'-21'0,"0"42"0,0-64 0,-21 43 31,21 22-31,-21-1 0,-21 0 16,20 21-16,1-21 0,-21 22 0,21-1 16,-22 0-16,1 1 0,21-1 15,-21 0-15,-1 1 0,22-1 0,-21 0 16,21 1-16,-22-1 0,22 0 0,0-20 15,0-1-15,21 0 0,0 0 16,21-21 0,0 0-1,0 0-15,0-21 0,22 0 0,-22 0 16,21-1-16,-21 1 0,22-21 16,-1 21-16</inkml:trace>
  <inkml:trace contextRef="#ctx0" brushRef="#br0" timeOffset="71795.13">15515 8911 0,'0'0'0,"-21"21"31,21 1-31,0-1 16,0 21-16,-21-21 0,21 22 0,-21-1 15,21 0-15,0-21 0,0 22 0,0-1 16,0 0-16,-22-20 0,22 20 15,-21-21-15,21 0 0,0 0 0,0 1 16,0-1-16,0 0 0,0 0 16,-21-21-1,21-21 1,0 0-16,0 0 0,0-1 16,0-20-16,0 21 0,0 0 15,0-22-15,0 1 0,0 21 16,21-21-16,-21-1 0,0 1 0,21 0 15,1-1-15,-22 22 0,21-21 16,0 21-16,-21-1 0,21 22 16,0 0-16,0 0 0,-21 22 15,22-1-15,-22 21 0,21-21 16,-21 22-16,0-1 0,0 0 0,0-21 16,21 22-16,-21-1 0,0 0 0,0-20 15,21 20-15,-21-21 16,0 0-16,0 0 0,0 1 0,21-1 15,-21 0-15,21-21 0,1 0 16,-1 0 0,-21-21-16,21 21 0,0-21 0,-21-1 15,21-20-15,0 21 0,1-21 0,-1 20 16,0-20-16,0 0 0,0-1 16,0 1-16,1 0 0,-1-1 0,0 1 15,0 21-15,0-21 0,-21 20 0,21 22 16,1 0-1,-22 22-15,0-1 0,0 21 16,0-21-16,0 22 0,0-1 0,0 0 16,0 1-16,0-22 0,0 21 15,0 0-15,0 1 0,0-22 16,0 21-16,0-21 0,0 22 0,0-22 16,0 0-16,0 0 0,0 0 15,0 1-15,0-1 16,21-21-16,0 0 0,0 0 15,0-21-15,0-1 0,1 1 16</inkml:trace>
  <inkml:trace contextRef="#ctx0" brushRef="#br0" timeOffset="72207.89">16658 8996 0,'0'-21'0,"0"42"0,0-21 31,0 21-31,0 0 0,0 0 16,-21 22-16,21-22 0,0 21 0,-21 1 16,0-1-16,-1-21 0,22 21 0,-21 1 15,0-1-15,0 0 0,0 1 16,-22-1-16,43-21 0,-21 22 0,0-22 16,21 0-16,-21-21 0,21 21 0,21-42 31,0 0-31,-21 0 15,21-1-15,1 1 0,-22 0 16,21 0-16,0-21 0,-21 20 16,0 1-16,21-21 0,0 21 0,-21 0 15,21-1-15,1 22 16,-1 22 0,-21-1-16,0 0 0,0 0 15,21 0-15,-21 0 0,21 1 0,-21-1 16,0 0-16,21 0 0,0 0 15,-21 0-15,22-21 0,-1 22 0,0-22 16,0 0-16,0 0 0,0 0 16,1 0-16,-1 0 0,0-22 15,21 22-15,-21-21 0</inkml:trace>
  <inkml:trace contextRef="#ctx0" brushRef="#br0" timeOffset="73564.12">17484 9398 0,'0'0'0,"0"21"0,0 0 15,21-21-15,0 0 0,0 0 16,0 0-16,0 0 0,1 0 16,-1 0-16,0 0 0,21-21 0,-21 0 15,22 21-15,-22-21 0,21 0 16,-21 0-16,22-22 0,-22 22 0,21-21 15,-21-1-15,1 1 0,20 0 0,-21-1 16,0 1-16,-21 0 0,0-22 16,0 22-16,0 0 0,0-22 0,0 43 15,0-21-15,0 20 0,-21-20 0,21 21 16,-21 21-16,0 0 16,0 21-16,-1 0 15,22 22-15,0-1 0,-21 0 0,0 22 16,21-22-16,-21 43 15,21-22-15,0 1 0,0-1 0,0 22 16,0-22-16,-21 1 0,21 21 0,-21-22 16,21 1-16,0 20 0,0-20 15,-22-1-15,22-20 0,-21 20 0,21-21 16,-21 22-16,21-22 0,0 1 0,0-1 16,0-21-16,0 21 0,0-20 0,0 20 15,0-21-15,21 0 0,0 0 16,1-21-16,-1 0 0,0 22 0,0-22 15,0 0-15,0 0 0,22-22 0,-22 22 16,21-21-16,-21 0 0,22 0 16,-22 0-16,21 0 0,-21-1 0,1-20 15,-1 21-15,-21-21 0,0-1 16,0 1-16,0 0 0,0-22 0,-21 22 16,21-22-16,-22 22 0,-20 0 15,21-22-15,-21 43 0,20-21 0,-20 20 16,21 1-16,-21 0 0,20 0 0,1 21 15,21-21 1,21 21 0,1 0-1,20 0-15,-21-21 0,0-1 16,22 22-16,-22-21 0,21 21 0,0-21 16,-20 0-16,20 0 0,0 0 15,-21-1-15,22 1 0,-22 0 0,21 0 16,-21 0-16,1 0 0,-1-1 15,0 1-15,-21 0 0,0 0 16,0 0-16,0 42 31,0 0-31,0 21 0,0-20 16,0-1-16,0 21 0,0-21 0,0 0 16,0 22-16,0-22 0,0 0 15,0 0-15,0 0 0,0 1 0,21-1 16,0 0-16,0-21 0,1 0 15,-1 0-15,0 0 0,0 0 16,0 0-16,22 0 0,-22 0 0,0-21 16,21 0-16,-21-1 0,1 1 0,20 0 15,-21-21-15,0-1 0,0 1 16,22 0-16,-22-1 0,21-20 0,-21 21 16,1-22-16,-1 1 0,0-1 0,-21 22 15,0-22-15,21 22 0,-21 0 16,0-1-16,0 22 0,0 0 0,0 0 15,0 0-15,-21 21 0,0 0 16,21 21 0,-21 0-16,21 0 0,0 21 15,-22 1-15,1-1 0,21 22 0,-21-22 16,21 21-16,0 1 0,0-22 16,0 22-16,0-22 0,0 0 0,0 1 15,0-1-15,0 0 0,0-20 0,0-1 16,21 21-16,-21-21 0,21 0 15,1-21-15,20 22 0,-21-22 0,0 0 16,0 0-16,22 0 0,-22 0 0,0 0 16,21 0-16,-20-22 0,20 1 0,-21 0 15,0 0-15,22 0 0,-22 0 16,0-1-16,0-20 0,0 21 16,0-21-16,-21 20 0,0 1 0,0 0 15,0 0-15,0 0 0,0 0 16,-21 21-16,0 0 15,0 21-15,0 0 0,0 0 0,-1 0 16,1 0-16,21 1 0,-21 20 16,21-21-16,0 0 0,0 22 0,0-22 15,0 0-15,21 0 0,0 0 0,1 0 16,-1-21-16,0 22 0,21-22 0,-21 0 16,22 0-16,-22 0 0,0 0 15,21 0-15,1 0 0,-22 0 16,0 0-16,21-22 0,-20 1 0,-1 21 15,21-21-15,-21 0 0,0 0 0,1-22 16,-22 22-16,21-21 0,-21 21 16,21-22-16</inkml:trace>
  <inkml:trace contextRef="#ctx0" brushRef="#br0" timeOffset="73818.97">18563 8530 0,'0'0'0,"-21"0"0,-21 0 15,20 0-15,22 21 31</inkml:trace>
  <inkml:trace contextRef="#ctx0" brushRef="#br0" timeOffset="75015.87">4995 11324 0,'0'0'0,"0"21"15,0 1 1,0 20-16,0-21 0,0 21 0,-21 1 16,0-1-16,0 0 0,0 1 0,-1-1 15,1 22-15,0-22 0,-21 0 16,21 22-16,-22-22 0,22 0 0,-21 1 15,21-1-15,-1-21 0,1 0 16,0 1-16,21-1 0,-21-21 0,42 0 47,0-21-47,22 21 0,-22-22 0,21 22 16,-21 0-16,22-21 0,-1 21 0,-21 0 15,21 0-15,1-21 0,-1 0 16,0 21-16,-20 0 0,20-21 0,0 21 15,-21-21-15,1-1 0,-1 22 16,0-21-16,0 0 0,0 0 16,-21 0-16,0 0 0,0-1 15,0 1-15,0 0 0,-21 21 16,21-21-16,-21 21 0,0 0 16,0 0-1,21 21-15,0 0 16,0 0-16,0 22 0,0-22 0,0 21 15,0 1-15,0-22 0,0 21 0,0 0 16,0-20-16,0 20 0,0-21 16,0 0-16,0 0 0,0 1 0,0-1 15,0 0-15,-22 0 0,22 0 16,0-42 15,22 21-15</inkml:trace>
  <inkml:trace contextRef="#ctx0" brushRef="#br0" timeOffset="75227.19">5842 11896 0,'0'-21'31,"0"-1"-31,0 1 15,0 0 1,-42 0 31</inkml:trace>
  <inkml:trace contextRef="#ctx0" brushRef="#br0" timeOffset="75923.78">7302 11091 0,'0'0'0,"-21"0"0,21-21 15,21 21 32,22-21-47,-22 21 0,42 0 16,-20 0-16,20 0 0,22-21 0,-22 21 15,22 0-15,-21 0 0,20-21 16,-20 21-16,20 0 0,-41-21 16,20 21-16,-20 0 0,-1 0 0,-21 0 15,0 0-15,0-22 0,-42 22 31,0 0-31,0 0 0,0 0 16,0 0-16</inkml:trace>
  <inkml:trace contextRef="#ctx0" brushRef="#br0" timeOffset="76335.56">7895 10964 0,'-21'43'31,"21"-22"-31,-21 0 16,21 0-16,0 0 16,0 1-16,0 20 0,0 0 0,0 1 15,0-1-15,0 21 0,0-20 16,0 20-16,21-20 0,-21 20 0,0 1 16,0-22-16,0 0 0,0 1 0,0-1 15,0 0-15,0 1 0,0-1 16,0-21-16,-21 0 0,0 22 0,-1-43 15,1 21-15,0-21 0,-21 0 16,21 0-16,-22 0 0,1 0 0,0-21 16,-1 21-16,1-22 0,21 1 15,-22 0-15,22 21 0,-21-21 16,21-21-16,0 20 0,-1 1 0,1 0 16,21 0-16,0-21 0,-21 20 0,21 1 15,0 0-15,0 0 0,0 0 16,21 0-16,-21-1 0,21 22 15,1-21-15,20 21 0,-21 0 0,21 0 16,1-21-16,-1 21 0,22 0 16,-22 0-16,21 0 0,1 0 0,-22 0 15,22 0-15,-1 0 0</inkml:trace>
  <inkml:trace contextRef="#ctx0" brushRef="#br0" timeOffset="77542.98">8594 11557 0,'21'0'0,"-42"0"0,63 0 0,-21-21 0,-21 0 16,0 0-16,0-1 0,0 1 16,-21 21-16,0-21 0,0 0 15,-1 0-15,1 0 0,0 21 0,-21 0 16,21 0-16,-1 0 0,-20 0 16,21 21-16,0 0 0,0 0 0,-1 21 15,1-20-15,0 20 0,0 0 0,21 1 16,0 20-16,0-21 15,0 1-15,0-22 0,0 21 0,0 1 16,0-22-16,0 0 0,0 0 0,21 0 16,0 0-16,0-21 0,1 0 15,-1 0-15,0-21 0,0 0 16,0 0-16,0 21 0,1-21 0,-1-22 16,0 22-16,0 0 0,0 0 15,0-21-15,-21 20 0,22-20 0,-1 21 16,-21-21-16,21-1 0,-21 22 0,0 0 15,0-21-15,0 20 0,21 1 16,-21 42 0,0 1-16,0-1 15,0 0-15,0 21 0,0-21 16,0 1-16,0 20 0,21-21 0,-21 0 16,21 22-16,-21-22 0,22 0 0,-1 0 15,0 0-15,-21 0 16,21-21-16,0 0 0,0 0 0,1 0 15,-1 0-15,0 0 0,0-21 16,0 0-16,0 21 0,1-21 16,-1 0-16,0 0 0,0-1 0,0 1 15,0 0-15,-21-21 0,22 21 0,-22-1 16,21-20-16,-21 21 16,0-21-16,0 20 0,0 1 0,21 21 15,-21-21-15,0 42 16,0 0-16,0 1 15,0 20-15,0-21 0,0 21 0,0-20 16,0 20-16,0-21 0,0 21 0,0-20 16,0-1-16,0 0 0,21 0 15,-21 0-15,21 0 0,0-21 0,1 0 16,-1 22-16,0-22 0,0 0 0,0 0 16,0 0-16,1 0 0,-1-22 15,0 1-15,0 0 0,21 0 0,-20 21 16,-1-42-16,0 20 0,-21 1 15,21 0-15,0-21 0,-21 21 16,0-22-16,0 22 0,0-21 0,0 21 16,0-1-16,0-20 0,0 21 0,0 0 15,0 0-15,21 21 16,1 0-16,-1 0 0,0 0 0,0 0 16,21 0-16,1 0 0,-22 0 0,21 0 15,1-22-15,20 22 0,-21 0 16,22 0-16,-22 0 0,1-21 0,-1 21 15,0 0-15,-21 0 0,22 0 0,-22 0 16,-42 0 15,0 0-31,-1 0 0,1 21 0,-21 1 16,0-1-16,20 0 16,-20 21-16,0-21 0,21 22 0,-22-22 15,22 21-15,0 1 0,0-22 0,0 21 16,-1-21-16,22 0 0,-21 1 15,21 20-15,0-21 0,0 0 16,21-21-16,1 0 0,-1 0 16,0 0-16,21 0 0,-21 0 15,1-21-15,20 0 0,-21 21 0,0-21 16,22 0-16,-22-1 0,0-20 16,21 21-16,-21-21 0,1 20 0,-1-20 15,0 21-15,-21-21 0,0-1 0,0 1 16,0 21-16,0-22 0,0 22 15,0 0-15,-21 21 16,21 21-16,-21 0 16,21 1-16,-22-1 0,22 21 0,0-21 15,0 22-15,0-1 0,0-21 0,0 21 16,0-20-16,0 20 0,0-21 16,22 0-16,-1 0 0,0 1 0,0-1 15,0 0-15,0-21 0,1 0 0,-1 0 16,0 0-16,21 0 0,-21 0 15,22 0-15,-1-21 0,0 0 16</inkml:trace>
  <inkml:trace contextRef="#ctx0" brushRef="#br0" timeOffset="79225.14">11218 11007 0,'0'0'16,"-21"21"-16,0 0 15,21 0-15,-21 22 0,0-22 16,21 42-16,-22-20 0,1 20 16,21-21-16,-21 22 0,0-22 0,0 22 15,0-22-15,-1 0 0,1 1 0,21-1 16,-21-21-16,0 22 0,0-22 16,0 0-16,21 0 0,0 0 0,-22-21 15,1 0-15,21-21 16,0 0-1,0 0-15,0 0 0,0-1 16,0 1-16,0-21 0,0 21 0,0 0 16,0-22-16,0 22 0,0 0 15,0 0-15,0 42 16,0 0 0,0 0-16,21 0 15,-21 1-15,0-1 0,22 21 0,-1-21 16,-21 0-16,21 1 0,0-1 0,0-21 15,0 21-15,1 0 0,20-21 0,-21 0 16,21 0-16,1 0 0,-1 0 16,-21 0-16,22 0 0,-1-21 0,0 21 15,1-21-15,-1 0 0,-21-1 0,21 1 16,1-21-16,-22 21 0,0-22 16,21 1-16,-20 0 0,-1-22 0,-21 22 15,0-22-15,0 1 0,0 21 0,0-22 16,0 1-16,-21 20 15,-1-20-15,1 20 0,0 1 0,-21 21 16,21-21-16,-22 20 0,1 1 0,0 21 16,-1 0-16,-20 0 0,20 21 15,1 1-15,21-1 0,-21 21 0,20-21 16,1 43-16,0-22 0,21 22 0,0-1 16,0 1-16,0-1 0,21 1 15,0-22-15,1 21 0,20-20 0,-21-1 16,21 0-16,-20 1 0,20-1 15,0-21-15,1 0 0,20-21 0,-21 22 16,1-22-16,-1 0 0,22 0 0,-22 0 16,21 0-16,-20-22 0,20 22 15,-20-21-15,-1 0 0,0 0 0,1-21 16,-22 20-16,21-20 0,-21 21 16,-21-21-16,0-1 0,21 22 0,-21-21 15,0-1-15,0 22 0,-21-21 0,21 21 16,-21 0-16,0 21 0,0 0 15,-22 0-15,22 0 0,0 0 0,0 21 16,-21 21-16,20-21 0,1 22 0,0-1 16,21-21-16,0 21 0,-21 1 15,21-1-15,0-21 0,0 22 0,0-22 16,0 0-16,0 0 0,21 0 0,-21 0 16,21-21-16,0 0 15,1 0-15,-1 0 0,0 0 0,0 0 16,0 0-16,0 0 0,22-21 0,-22 0 15,0 0-15,0-21 0,0 20 0,1 1 16,-1-21-16,0 0 0,-21 20 16,21-20-16,-21 0 0,0 21 0,0-22 15,0 22-15,0 0 0,-21 42 32,21 0-32,-21 0 0,21 22 15,0-22-15,0 21 0,0-21 0,0 22 16,0-22-16,0 21 0,0-21 15,21 1-15,0-1 0,-21 0 0,21 0 16,0 0-16,1-21 0,-1 0 16,0 0-16,0 0 0,21 0 0,-20 0 15,-1 0-15,21 0 0,-21-21 16,22 0-16,-22 0 0,0 0 0,21-1 16,-21-20-16,1 0 0,20-1 0,-21 1 15,0-21-15,0-1 0,1 22 16,-1-22-16,0 1 0,-21 20 0,21 1 15,-21 0-15,0-1 0,0 1 0,0 21 16,0 0-16,-21 0 0,0 21 16,0 0-16,-1 0 0,22 21 15,0 0-15,-21 21 0,21 1 16,0-1-16,-21 0 0,21 1 16,0 20-16,0 1 0,0-22 0,0 21 15,21-20-15,0 20 0,1-20 0,-22-1 16,21-21-16,0 21 0,0-20 15,0-1-15,0 0 0,1 0 16,20-21-16,0 0 0,1 0 0,-1 0 0,0 0 16,1 0-16,20-21 0,-21 21 15,1-21-15,-1 0 0,0-22 0,1 22 16,-22 0-16,0-21 0,0 20 16,0-20-16,1-21 0,-22 20 15,0 22-15,0-21 0,0 21 16,0-1-16,-22 1 0,1 0 0,0 21 15,0 0-15,-21 0 0,20 0 0,-20 21 16,21 0-16,0 1 0,0-1 16,-1 21-16,1-21 0,21 22 15,-21-1-15,21-21 0,-21 21 0,21-20 16,0 20-16,0-21 0,0 0 0,0 0 0,0 1 16,21-22-16,0 0 15,0 0-15,1 0 0,20 0 0,-21 0 16,0-22-16,0 1 0,1 0 15,20 0-15,-21 0 0,0 0 16,0-22-16,1 22 0,-22-21 0,21 21 16,-21-22-16,21 22 0,-21 0 0,0 0 15,0 0-15,0 42 16,0 0 0,0 0-16,0 21 0,0-20 0,0-1 15,0 21-15,0-21 0,0 0 0,0 1 16,0 20-16,0-21 0,0 0 15,21 0-15,0-21 16,0 22-16,1-22 0,-1 0 16,0 0-16,0 0 0,0-22 0,0 1 15,1 0-15,-1 0 16,-21 0-16,21 0 0</inkml:trace>
  <inkml:trace contextRef="#ctx0" brushRef="#br0" timeOffset="79446.55">12594 11007 0,'-42'0'16,"84"0"-16,-105 21 0,41-21 0,22 21 16,43 21-16,-22-42 15,21-21-15,1 21 16,-1-21-16,0 21 0,1-21 15,20 0-15,-21 21 0,22 0 0,-22-21 16,1 21-16,-1 0 0,-21-22 0,21 22 16,-20 0-16,-1-21 0</inkml:trace>
  <inkml:trace contextRef="#ctx0" brushRef="#br0" timeOffset="80075.48">14499 10753 0,'0'0'15,"0"21"1,0 0-16,0 0 0,0 0 16,0 22-16,0-1 0,0 22 0,-21-1 15,21 1-15,0-1 0,-21 1 16,0-1-16,21 1 0,-22-1 0,22-21 16,0 1-16,-21-1 0,21 0 0,0-20 15,0-1-15,0 0 0,0 0 16,21-21-1,1 0-15,-22-21 16,21 0-16,-21 0 0,21-1 16,-21 1-16,0 0 0,0-21 0,21 21 15</inkml:trace>
  <inkml:trace contextRef="#ctx0" brushRef="#br0" timeOffset="80876.1">14287 10816 0,'-21'0'0,"42"0"0,-42-21 15,21 0 1,0 0-16,0 0 0,21-1 16,1 1-16,-1 0 0,21 0 15,-21 0-15,22 0 0,-1-1 0,21 1 16,-20 21-16,-1 0 0,0 0 0,1 0 16,-1 0-16,0 21 0,-20 1 15,-1-1-15,0 21 0,-21 0 16,0 1-16,-21-1 0,0 0 0,-1 1 15,-20-1-15,0 0 0,-1 1 16,-20-1-16,21-21 0,-1 22 0,1-22 16,21 0-16,0 0 0,-1-21 15,1 0-15,42-21 16,1 0-16,20 0 16,-21-1-16,21 1 0,1 0 15,-22 21-15,21-21 0,1 0 0,-1 21 16,0 0-16,1 0 0,-1 0 0,0 21 15,1 0-15,-1 0 0,0 0 16,1 22-16,-1-1 0,-21 0 16,0 1-16,-21-1 0,0 22 0,0-22 15,-21 0-15,-21 1 16,-1-1-16,1 0 0,-21 1 0,20-22 0,-20 21 16,-1-21-16,1 0 0,20-21 0,-20 22 15,-1-22-15,22 0 0,0 0 16,-1 0-16,1 0 0,21 0 0,-21-22 15,20 22-15,1-21 0,21 0 0,0 0 16,0 0-16,0 0 0,0-1 16,0-20-16,0 21 0,0-21 0,21 20 15,1-20-15,-1 21 0,0 0 0,0 0 16,21-1-16,-20 22 16,20 0-16,-21-21 0,21 21 0,-20 0 15,20 0-15</inkml:trace>
  <inkml:trace contextRef="#ctx0" brushRef="#br0" timeOffset="81927.23">15706 11324 0,'21'-21'15,"-42"42"-15,42-63 0,-21 0 0,0 20 0,0-20 16,0 21-16,-21-21 0,-1 20 15,1 1-15,0 0 0,0 21 16,-21 0-16,20 0 0,1 0 0,0 0 16,-21 0-16,21 21 0,-1 0 0,1 22 15,0-22-15,0 21 0,0 1 16,21 20-16,-21-21 0,21 1 0,-22-1 16,22 0-16,0-20 0,0 20 0,0-21 15,0 0-15,0 0 0,0 1 16,22-1-16,-1-21 0,0 0 0,0 0 15,0 0-15,0 0 0,22 0 16,-22-21-16,0-1 0,0 22 16,0-21-16,1 0 0,-1-21 0,0 21 15,-21-1-15,21-20 0,0 0 16,-21 21-16,21-22 0,-21 22 16,0-21-16,0 21 0,0-1 0,22 1 15,-22 42 1,0 22-1,0-22-15,0 0 0,0 0 16,0 22-16,0-22 0,0 21 0,0-21 16,21 0-16,-21 1 0,0-1 15,0 0-15,21 0 0,0-21 0,0 21 16,0-21-16,1 0 0,-1 0 16,0 0-16,21 0 0,-21-21 15,22 0-15,-22 21 0,21-21 16,-21 0-16,22-22 0,-1 22 0,-21 0 15,0-21-15,22-1 0,-22 22 16,0-21-16,0 21 0,0-22 0,-21 22 16,0 0-16,22 0 0,-22 0 0,0 42 31,0 0-31,0 0 0,0 0 16,0 0-16,0 1 0,0 20 0,0-21 15,0 21-15,0-20 0,0-1 16,0 21-16,0-21 0,21 0 15,0 1-15,-21-1 0,0 0 0,21-21 0,-21 21 16,21-21-16,-42 0 31,0 0-15,0 0-16,0-21 0,-22 0 16,22 21-16,0-21 0,0-1 0,0 22 15,-1-21-15,1 21 0,0 0 0,0 0 16,0 0-16,21 21 15,0 1 1,0-1-16,0 0 0,21 0 0,0-21 16,0 21-16,22 0 0,-22-21 15,21 0-15,-21 0 0,22 0 16,-1 0-16,0 0 0,1 0 0,-1 0 16,0-21-16,1 21 0,20-21 0,-21 0 15,1 0-15,-22 0 0,21-1 16,1 1-16,-22-21 0,0 21 0,0-22 15,0 22-15,-21-21 0,0 21 16,0-22-16,0 22 0,0-21 0,0 21 16,-21 21-16,0-21 0,0 21 15,0 0-15,-1 0 0,22 21 16,0 0-16,-21 0 0,21 21 0,0 1 16,0-22-16,0 21 0,0 1 0,0-22 15,21 0-15,1 21 0,-22-21 16,21 1-16,0-1 0,0 0 15,0-21-15,0 0 0,1 0 0,20 0 16,-21 0-16,21 0 0</inkml:trace>
  <inkml:trace contextRef="#ctx0" brushRef="#br0" timeOffset="85500.02">18415 10710 0,'0'-21'0,"0"42"0,21-63 0,0 21 16,-21 0-16,21 0 0,-21-1 0,0 1 15,0 0-15,0 0 0,0 0 16,0-22-16,0 22 0,0 0 0,0 0 16,0 0-16,-21 0 0,0-1 0,0 22 15,0 0-15,-22-21 0,-20 21 16,42 21-16,-22 1 0,-20-1 16,21 21-16,-1 0 15,1 22-15,0-22 0,20 22 0,-20-1 16,21 1-16,0-1 0,21 1 0,0-1 15,-21 1-15,21-1 0,0-20 16,0 20-16,0 1 0,0-22 0,21 0 16,-21 1-16,21-22 0,0 21 0,21-21 15,-20 0-15,20-21 0,-21 0 16,21 0-16,-20 0 0,20 0 0,0 0 16,1 0-16,-22-21 0,21 0 15,0 0-15,-20 0 0,20-22 16,-21 22-16,21-21 0,-20 0 0,-1 20 15,0-20-15,0 21 0,-21-21 0,0 20 16,0-20-16,0 21 0,0 0 16,-21 21-1,0 21-15,21 0 0,-21 21 16,-1-20-16,22 20 0,-21 0 0,21 1 16,0-1-16,0-21 0,0 21 0,0 1 15,0-22-15,0 21 0,0-21 16,21 1-16,1-1 0,-1 0 0,0-21 15,0 0-15,21 0 0,-20 0 0,20 0 16,-21 0-16,21 0 0,1 0 16,-22-21-16,21 0 0,-21-1 0,22 1 15,-22 0-15,0 0 0,0 0 16,0-22-16,1 22 0,-22-21 16,0 0-16,21-1 0,-21 1 0,0 0 15,0-1-15,0 1 0,0 21 0,-21-22 16,-1 22-16,1 0 0,-21 0 15,21 0-15,-22 21 0,22 0 16,-21 0-16,0 21 0,20 0 0,-20 0 16,21 0-16,-21 1 0,20 20 0,22-21 15,0 21-15,0 1 0,0-1 0,0 0 16,0 1-16,22-1 0,-1-21 0,0 22 16,0-22-16,0 0 15,22 0-15,-1 0 0,-21-21 0,21 0 16,1 0-16,-1 0 0,0 0 0,1 0 15,20-21-15,-20 0 0,-1 0 16,0 0-16,1-1 0,-1 1 0,0 0 16,-21 0-16,22-21 0,-22 20 15,0-20-15,-21 21 0,0-21 0,0 20 16,0 1-16,0 0 0,0 0 0,0 0 16,-21 21-16,0 0 15,0 21-15,-1 0 16,1 0-16,21 0 0,-21 1 0,0 20 15,21 0-15,-21-21 0,21 22 0,0-22 16,0 21-16,0-21 0,0 1 16,0-1-16,0 0 0,0 0 0,0 0 15,21-21 17,0-21-32,0 21 0,-21-21 0,21 0 15,1 0-15,-1-22 0,-21 22 0,21 0 16,0-21-16,0 20 0,-21-20 15,0 21-15,0 0 0,21 0 0,-21-1 16,0 1-16,22 21 16,-22 21-16,0 1 0,0-1 15,0 0-15,0 0 0,21 21 0,-21-20 16,21 20-16,-21-21 0,0 21 16,21-20-16,0-1 0,0 0 15,1 0-15,-1 0 0,0 0 0,0-21 16,0 0-16,22 0 0,-22 0 0,0 0 15,0 0-15,21 0 0,-20-21 16,-1 21-16,21-21 0,-21 0 0,0 0 16,1 0-16,-1-1 0,0-20 0,0 21 15,-21-21-15,0 20 0,0-20 16,0 21-16,0 0 0,0-22 16,0 22-16,0 42 31,0 1-31,0 20 0,0-21 15,0 0-15,0 22 0,0-22 0,-21 21 16,21-21-16,0 0 0,-21 1 16,21-1-16,0 0 0,0 0 0,0-42 47,0 0-47,21 0 15,0-1-15,-21 1 0,21 0 16,0-21-16,-21 21 0,22-22 15,-22 22-15,21 0 0,-21 0 0,0 0 16,21-1-16,-21 1 0,21 21 16,-21 21-16,0 1 15,0-1-15,0 0 0,0 0 0,0 0 16,0 0-16,21 1 0,-21 20 0,0-21 16,21 0-16,-21 0 0,22 1 15,-1-1-15,0 0 0,21-21 0,-21 21 16,1-21-16,20 0 0,-21 0 0,21 0 15,1 0-15,-22 0 0,21 0 16,1 0-16,-1-21 0,-21 0 0,21 21 16,1-21-16,-22-1 0,21 1 15,-21 0-15,1-21 0,-1 21 16,-21-22-16,0 22 0,0 0 0,0-21 16,0 20-16,0 1 0,0 0 0,-21 21 31,-1 0-31,1 0 0,0 21 15,21 0-15,0 22 0,0-22 0,-21 21 16,21-21-16,0 22 0,0-22 16,0 21-16,0-21 0,0 1 0,0-1 15,0 0-15,21 0 0,-21 0 0,21-21 16,0 0-16,1 21 0,-1-21 16,21 0-16,-21 0 0,0 0 15,1 0-15,-1-21 0,21 21 0,-21-21 16,0 0-16,1 0 0,-1 0 15,0-1-15,0-20 0,0 21 0,0-21 16,1-1-16,-1 22 0,0-21 0,-21 21 16,21-22-16,0 22 0,0 0 15,1 0-15,-1 21 16,-21 21 0,0 0-1,0 0-15,0 0 16,21-42 31,-21 0-32,0 0-15,0 0 16,0 0-16,-21 21 16,21-22-16,-21 22 0,-1 0 15,1 0-15,0 0 0,0 0 0,0 22 16,0-1-16,-1 0 15,22 0-15,0 0 0,-21 22 0,21-22 16,-21 21-16,21-21 0,-21 22 16,21-22-16,0 21 0,0-21 15,0 22-15,0-22 0,0 0 0,0 0 16,0 0-16,21 0 0,0 1 0,0-1 16,1-21-16,-1 0 0,21 0 15,-21 0-15,22 0 0,-1 0 0,0 0 16,1-21-16,-22 21 0,21-22 0,0 1 15,1-21-15,-1 21 0,-21-22 16,22 1-16,-22 0 0,21-22 0,-21 22 16,0 0-16,1-22 0,-1 22 15,0-1-15,0-20 0,-21 21 16,21-1-16,-21 1 0,21 0 0,-21 20 16,0-20-16,0 21 0,0 0 15,0 42 1,-21 0-16,0 0 15,21 22-15,0-22 0,0 21 0,0 0 16,0 22-16,-21-22 0,21 1 16,0 20-16,0 1 0,0-22 0,0 0 15,0 22-15,0-22 0,0 0 0,0-20 16,0 20-16,21-21 0,-21 0 16,21 0-16,0 1 0,1-22 0,-1 0 15,21 0-15,-21 0 0,0 0 16,22 0-16,-22-22 0,21 1 15,-21 21-15,22-21 0,-22-21 0,0 21 16,21-1-16,-20-20 0,-1 21 0,-21-21 16,21-1-16,0 22 0,-21 0 15,0 0-15,0 0 0,0-1 0,0 44 32,0-1-32,0 0 0,0 0 15,-21 0-15,0 0 0,21 1 0,-21 20 16,21-21-16,0 0 0,0 0 0,0 1 15,0-1-15,0 0 16,21-21-16,0 0 16,0 0-16,0 0 0,0 0 0,22 0 15,-22-21-15,0 0 16,0-1-16,0 22 0,1-21 0,20-21 16,-21 21-16,-21 0 0,21-1 0,0 1 15,-21 0-15,22 0 0,-22 0 16,0 42 15,-22 0-31,1 0 0,0 0 16,21 22-16,-21-22 0,21 0 15,-21 21-15,21-20 0,0-1 0,0 0 16,0 0-16,0 0 0,0 0 0,0 1 16,0-1-16,21-21 0,0 0 0,-21 21 15,21-21-15,0 0 0,1 0 16,-1 0-16,0 0 0,0-21 0,0 0 15,0 21-15,1-22 0,-22 1 16,0 0-16,21 0 0,-21-21 0,0 20 16,0-20-16,0 21 0,0-21 0,0-1 15,0 22-15,-21 0 0,-1 0 16,22 0-16,-21-1 0,0 22 0,0 0 16,42 0 30,0 0-46,0 0 16,1-21-16,-1 21 0,21 0 16,-21-21-16,0 21 0,1 0 0,-1 0 15,0 0-15,0 0 0,0 0 0,-21 21 16,21 0-16,-21 1 0,22-1 16,-22 21-16,0-21 0,0 0 0,0 22 15,0-22-15,0 21 0,0-21 0,0 22 16,0-22-16,0 0 0,0 0 15,0 0-15,0 1 0,0-1 0,0 0 16,0 0-16,-22-21 47,22-21-47,0 0 0,0 0 16,0-1-16,0 1 0,0 0 15,22-21-15,-1 21 0,-21-22 0,21 1 16,21 0-16,-21-1 0,1 1 0,20 0 15,-21 20-15,21-20 0,-20 21 16,20 0-16,-21 0 0,21 21 16,1 0-16,-22 0 0,0 21 15,0 0-15,-21 21 0,0-21 0,0 22 16,0-1-16,0 0 0,0 1 0,0-22 16,0 21-16,0 1 0,0-22 15,0 0-15,0 21 0,0-21 0,0 1 16,21-1-16,1-21 15,-1 0-15,0 0 0,0 0 0,0 0 16,0 0-16,1 0 0,-1 0 0,0 0 16,0-21-16,-21-1 0,21 1 0,0 0 15,1 0-15,-22 0 0,0 0 16,0-1-16,21-20 0,-21 21 0,0-21 16,0-1-16,0 22 0,0-21 0,0 21 15</inkml:trace>
  <inkml:trace contextRef="#ctx0" brushRef="#br0" timeOffset="85746.88">23199 10414 0,'0'0'0,"-22"0"0,-20 0 16,21 0-16,21-21 15,-21 21-15,42 0 32,0 0-17,-21 21 1,21-21-16,-21 21 0,0 0 16,-21-21-1</inkml:trace>
  <inkml:trace contextRef="#ctx0" brushRef="#br0" timeOffset="86007.73">21611 11028 0,'0'0'0,"21"0"31,0-21-31,1 21 16,-1 0-16,0 0 0,0-21 0,0 21 16,0 0-16,1-22 0,-1 22 15,-21-21-15,21 21 16,-21-21-16,-21 21 16,21-21-1,-21 21-15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3T10:08:32.7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4762 1058 0,'-21'0'0,"0"0"16,0 0-16,0 0 15,0 0-15,-1-21 0,1 21 16,0-21-16,0 21 0,0-21 16,0 0-16,-1 21 0,1-21 0,21-1 15,-21 1-15,0-21 0,21 21 16,0 0-16,0-22 0,0 22 16,0-21-16,0 21 0,0-22 0,0 22 15,21-21-15,0 21 0,0-22 16,22 22-16,-22-21 0,0 21 15,21-1-15,1 1 0,-1 0 0,0 0 16,1 21-16,-1 0 0,-21 0 16,22 0-16,-22 0 0,0 0 0,-21 42 15,0-21-15,0 1 16,-42 20-16,20-21 0,-20 21 0,0 22 16,-22-22-16,1 1 0,-1 20 15,1 1-15,-1-1 0,22 1 0,-22-22 16,22 21-16,0 1 0,-1-22 15,22 1-15,0-1 0,0 0 16,21 1-16,0-1 0,0-21 0,0 21 16,0-20-16,21-1 0,0 21 15,0-21-15,1 0 0,-1-21 0,0 22 16,21-1-16,-21-21 0,22 0 16,-1 0-16,0 0 0,1 0 0,-1 0 15,0 0-15,22-21 0,-22-1 16,1 1-16,-1 0 0,0 0 0,1 0 15,-1 0-15,0-1 0,-21 1 16,1-21-16,-1 21 0,-21-22 0,0 22 16,0-21-16,0 0 0,-21 20 0,-1-20 15,1 21-15,-21-21 16,21 20-16,-22 1 0,1 21 0,21 0 16,-21 0-16,-1 0 0,1 0 15,21 0-15,-22 21 0,1 1 0,21-1 16,0 0-16,-22 21 0,22-21 15,21 1-15,-21-1 0,21 21 0,-21-21 16,21 0-16,0 1 0,0-1 16,0 0-16,21 0 0,0-21 0,0 0 15,22 0-15</inkml:trace>
  <inkml:trace contextRef="#ctx0" brushRef="#br0" timeOffset="499.87">5609 1164 0,'21'0'63,"-21"-21"-48,21 0-15,-21 0 16,0 0-16,0-1 16,0 1-16,-21 21 31,0-21-31,0 21 0,0 0 16,21 21-1,-21 0-15,21 1 0,-22-1 16,22 0-16,0 0 15,-21-21-15,21 21 16</inkml:trace>
  <inkml:trace contextRef="#ctx0" brushRef="#br0" timeOffset="2615.82">7599 720 0,'0'-21'16,"-21"21"-1,-1 0 1,22 21-1,-21 0-15,21 0 0,0 21 0,-21 1 16,0-1-16,21 0 0,0 22 16,-21-1-16,0 1 0,21 21 0,-22-22 15,22 1-15,0-1 0,-21 1 0,21-1 16,-21 1-16,21-1 16,0-21-16,0 1 0,0-1 0,0 0 0,0-20 15,0 20-15,0-21 16,0 0-16,0-42 47,0 0-47,0 0 0</inkml:trace>
  <inkml:trace contextRef="#ctx0" brushRef="#br0" timeOffset="3060.56">7302 995 0,'0'0'0,"-21"-21"0,21 0 0,-21-1 15,21 1-15,0 0 0,0 0 0,0 0 16,0 0-16,0-1 0,0 1 15,0 0-15,21 0 0,0 0 0,1 0 16,-1-1-16,0 1 16,21 21-16,1-21 0,-1 0 0,0 21 15,22 0-15,-1 0 0,-20 0 16,20 0-16,-21 0 0,1 21 0,-1 0 16,0 22-16,-20-1 0,-1 0 0,-21 1 15,0-1-15,0 0 0,-43 22 16,22-22-16,-21 0 0,0 1 0,-1-1 15,1-21-15,0 22 0,-1-22 16,1 0-16,0 0 0,-1 0 0,22 0 16,0-21-16,0 0 0,0 0 15,-1 22-15,44-22 32,-1 0-17,0-22-15,21 1 0,-21 21 0,22-21 16</inkml:trace>
  <inkml:trace contextRef="#ctx0" brushRef="#br0" timeOffset="3632.22">8678 762 0,'0'0'0,"0"-21"0,-21 21 16,0 0-16,0 0 15,0 21-15,-1 0 0,1 0 16,0 22-16,0-1 0,0 0 0,0 1 16,-1-1-16,1 0 0,0 22 15,0-22-15,0 1 0,0-1 0,-1 21 16,1-20-16,0-1 0,21 0 15,0-20-15,0 20 0,0 0 0,0-21 16,0 1-16,21-1 0,0 0 0,1 0 16,-1-21-16,21 0 15,-21 0-15,22 0 0,-1 0 0,0 0 16,1 0-16,-1 0 0,0-21 16,1 0-16,-1 21 0,21-21 0,-20-1 15,-22 1-15,21 0 0,1-21 0,-22 21 16,21-1-16,-21-20 0,0 0 15,1 21-15,-22-22 0,0 1 0,0 0 16,0-22-16,0 22 0,0-1 16,0 1-16,0 0 0,-22-1 0,1 1 15,0 0-15,0-1 0,-21 22 16,20 0-16,1 0 0,0 0 0,-21 21 16,21 0-16,-1 0 0,-20 0 15,21 0-15,0 0 0,-22 0 16,22 0-16,0 0 0,0 21 0,0 0 15,0 0-15,-1 0 0,1 22 16,21-22-16,0 0 0,0 0 0,0 0 16,0 1-16,0-1 0,21 0 15,1-21-15,20 0 0,0 21 0</inkml:trace>
  <inkml:trace contextRef="#ctx0" brushRef="#br0" timeOffset="3976.03">9779 677 0,'0'0'0,"-21"0"0,0 22 15,-1-1 1,1 0-16,21 0 0,0 21 0,-21-20 15,0 20-15,21 0 0,0 22 16,0-22-16,-21 0 0,0 22 0,21-22 16,-22 1-16,22 20 0,0-21 15,-21 1-15,21-1 0,-21 0 16,21-20-16,0 20 0,0-21 0,0 0 16,0 0-16,0 1 0,0-1 15,0 0-15,0-42 31,0 0-31,0-1 16,0 1-16,21 0 0,-21 0 0</inkml:trace>
  <inkml:trace contextRef="#ctx0" brushRef="#br0" timeOffset="4271.85">9525 931 0,'0'-21'0,"0"42"0,0-63 0,0 21 15,0 0-15,0 0 0,21 21 16,0 0-16,0 0 16,1 21-16,-1-21 0,21 21 0,-21 0 15,22 21-15,-1-20 0,-21 20 16,21-21-16,1 21 0,-1-20 0,0 20 16,-20-21-16,20 0 0,-21 22 15,21-22-15,-20 0 0,-1 0 16,0 0-16,-21 0 0,0 1 0,21-1 15,-21 0-15,0 0 16,-21-21 15,0 0-15,21-21-16,0 0 0</inkml:trace>
  <inkml:trace contextRef="#ctx0" brushRef="#br0" timeOffset="4904.02">10604 783 0,'0'0'0,"0"-21"0,-21 0 16,0 21-1,0 0 1,0 21-16,0 0 15,21 0-15,-22 22 0,1-22 0,0 21 16,0 1-16,0-22 0,0 21 16,-22-21-16,22 22 0,0-22 0,0 21 15,0-21-15,-1 0 0,1 1 16,21-1-16,-21 0 16,42-21 15,0-21-31,1 0 15,-1 21-15,0-22 0,0 1 16,0-21-16,0 21 0,22-22 0,-22 22 16,0-21-16,21 0 0,-20-1 15,20 1-15,-21 0 0,0 20 0,22-20 16,-22 21-16,0 0 0,-21 0 16,21-1-16,0 1 0,-21 0 0,21 21 15,-21-21-15,22 21 31,-22 21-31,0 0 16,0 0-16,0 1 0,0-1 16,0 21-16,0 0 0,0 1 0,0-1 15,0 0-15,0 1 0,0 20 0,-22-20 16,22-1-16,0 0 0,-21 1 16,21-1-16,0 0 0,0 1 0,0-1 15,0-21-15,0 21 0,0-20 16,0-1-16,0 0 0,0 0 0,0 0 15,0 0-15,0 1 0,0-1 16,0-42 47</inkml:trace>
  <inkml:trace contextRef="#ctx0" brushRef="#br0" timeOffset="13504.03">6244 2921 0,'0'-21'0,"-21"21"15,21-21-15,0 0 0,0-1 16,0 1-16,0 0 31,0 42-15,0 0-16,0 1 15,0-1-15,0 21 0,0-21 16,0 22-16,0-1 0,0 0 0,0 1 16,0-1-16,-21 0 0,21 22 15,-21-22-15,21 0 0,0-20 0,0 20 16,-22 0-16,22-21 0,-21 22 15,21-22-15,0 0 0,0 0 16,0 0-16</inkml:trace>
  <inkml:trace contextRef="#ctx0" brushRef="#br0" timeOffset="13787.84">6540 3366 0,'0'21'16,"22"-21"-1,-1 0 1,-21-21-16,21-1 0,0 22 0,-21-21 15,0 0-15,0 0 16,0 0 0,0 42 15,0 0-15</inkml:trace>
  <inkml:trace contextRef="#ctx0" brushRef="#br0" timeOffset="14568.21">7726 2942 0,'-21'-21'31,"21"42"-31,0 0 0,0 1 16,-22-1-16,22 21 0,-21-21 16,0 22-16,21-1 0,-21 0 0,0 1 15,21-1-15,-21 0 0,21 1 16,-22-1-16,22-21 0,0 0 0,0 0 16,0 1-16,0-1 0,0 0 0,22-42 46,-1 0-46,0-1 0,0 1 16,0 0-16,0-21 0,1 21 0,-1-22 16,0 22-16,0-21 0,0 21 0,0-22 15,-21 22-15,22 0 0,-22 0 16,21 21-16,-21 21 31,0 21-31,0-21 0,0 22 16,0-22-16,21 21 0,-21 1 0,0-22 15,0 21-15,21-21 0,-21 22 16,0-22-16,21 0 0,0 0 0,1 0 16,-1-21-16,21 0 0,-21 0 15,22 0-15,-1 0 0,-21 0 16,21 0-16,1 0 0,-1-21 0,0 0 16,-20 0-16,20-22 0,-21 22 15,21-21-15,-20 0 0,-1 20 0,-21-41 16,0 21-16,0-1 0,0 22 0,0-21 15,0-1-15,-21 22 0,-1-21 16,1 21-16,0 0 0,0 21 0,-21 0 16,20 0-16,1 0 0,0 0 15,-21 0-15,21 21 0,21 0 16,-22-21-16,22 21 0,0 0 0,0 0 16,22 1-1,-1-22-15,0 0 0,0 0 0,0 0 16,0 0-16,22 0 0,-22 0 0</inkml:trace>
  <inkml:trace contextRef="#ctx0" brushRef="#br0" timeOffset="15035.94">8805 2731 0,'0'0'0,"0"-22"0,0 44 47,0-1-47,0 21 0,0-21 0,0 22 15,0-22-15,0 21 16,-21 0-16,21 1 0,-21-22 0,21 21 16,-21 1-16,21-1 0,0 0 0,0 1 15,-21-22-15,21 21 0,-22 0 16,22-20-16,-21-1 0,21 0 0,0 0 16,0 0-16,0 0 15,0-42 16,0 0-31,0 0 0,0 0 16,0 0-16,0-1 0,0-20 0,0 21 16,21-21-16,1 20 0,-1-20 0,0 21 15,21 0-15,-21 0 16,22-1-16,-22 1 0,21 0 0,1 21 16,-22 0-16,21 0 0,-21 0 0,0 0 15,1 21-15,-1 0 0,0-21 16,0 43-16,-21-22 0,0 0 0,0 21 15,0-20-15,0 20 0,0 0 16,0-21-16,0 22 0,-21-22 0,21 0 16,-21 0-16,21 0 0,-21 1 0,21-1 15,21-21 17,0-21-32,0 21 0</inkml:trace>
  <inkml:trace contextRef="#ctx0" brushRef="#br0" timeOffset="15584.63">9927 3027 0,'0'-21'15,"0"42"-15,0-63 16,0 20-16,-21 1 0,0 0 0,0 21 15,21-21-15,-22 21 0,1 0 0,-21 0 16,21 0-16,0 0 0,-1 0 16,1 0-16,-21 0 0,21 21 0,0 0 15,-22 0-15,22 22 0,0-22 16,0 21-16,0 1 0,-1-1 0,1 0 16,0 1-16,21-1 0,0-21 0,0 21 15,0-20-15,0 20 0,0-21 16,0 0-16,21-21 0,0 0 15,1 0-15,20 0 0,-21 0 0,21 0 16,-20-21-16,20 0 16,-21 0-16,21-22 0,-20 22 0,-1-21 15,0 0-15,0 20 0,0-20 0,-21 0 16,21-1-16,-21 22 0,0 0 16,0 0-16,0 0 0,0 0 0,0 42 31,0 0-31,0 0 0,-21 0 15,21 0-15,-21 22 0,21-1 0,0-21 16,-21 22-16,21-1 0,0 0 16,0-21-16,0 22 0,0-22 0,21 0 15,0 0-15,22 0 0,-22 1 0,0-1 16,21-21-16,1 0 16,-22 0-16,21 0 0,0 0 0,-20 0 15,20-21-15,-21-1 0,21 1 0,-20 0 16,-1 0-16,21-21 0,-21-1 15,0 1-15,-21 0 0,22-1 0</inkml:trace>
  <inkml:trace contextRef="#ctx0" brushRef="#br0" timeOffset="15812.5">10435 2879 0,'0'-43'0,"0"86"0,0-128 15,21 22-15,-21 20 0,0 22 0,0-21 16,0 21-16,-21 21 16,21 21-16,-21 0 15,21 21-15,-21-21 0,21 22 0,0-1 16,0 22-16,-21-22 15,21 0-15,0 1 0,0-1 0,0 0 16,0 22-16,0-22 0,0-21 0,0 22 16,0-1-16,0-21 0,0 21 15,0-20-15,0-1 0,21 0 0,0 0 16,0-21-16,-21 21 0,21-21 16,0 0-16,1 0 0,-1-21 15,0 0-15,-21 0 16,0 0-16</inkml:trace>
  <inkml:trace contextRef="#ctx0" brushRef="#br0" timeOffset="15996.2">10266 3069 0,'0'0'0,"21"0"31,0 0-15,0 0-16,0 0 0,22-21 15,-22 21-15,0 0 0,21 0 0,-20 0 16,-1 0-16,0 0 0,21-21 16,-21 21-16,1 0 0,-1 0 0,0-21 15</inkml:trace>
  <inkml:trace contextRef="#ctx0" brushRef="#br0" timeOffset="16284.12">11493 2900 0,'0'0'0,"0"-21"0,0 0 16,0 42 15,0 0-31,0 0 0,0 0 16,0 22-16,0-22 0,-21 0 0,21 21 15,-21-21-15,21 22 0,0-22 16,0 21-16,-21-21 0,21 1 16,0-1-16,0 0 0,0 0 0,0 0 15,21-21 1,0 0-16,0 0 0,1 0 16,-1 0-16,0-21 0</inkml:trace>
  <inkml:trace contextRef="#ctx0" brushRef="#br0" timeOffset="16670.14">11959 2985 0,'21'-43'0,"-42"86"0,85-107 0,-43 22 0,0 21 16,0-1-16,-21 1 0,0 0 15,-21 21 1,0 0-16,0 21 16,-22-21-16,22 21 0,-21 1 0,21-1 15,-22 0-15,22 0 0,0 0 0,0 0 16,0 1-16,-1-1 0,22 0 15,-21 0-15,21 0 0,0 0 16,21-21-16,1 0 0,20 0 16,-21 22-16,21-22 0,-20 0 15,20 21-15,0-21 0,-21 21 0,22-21 16,-22 21-16,0-21 0,0 21 16,0 0-16,-21 1 0,0-1 15,0 0-15,-21-21 16,21 21-16,-42-21 0,21 0 15,0 21-15,-22-21 0,22 0 16,-21 0-16,-1 0 0,22 0 0,-21 0 16,21 0-16,0 0 0,-1 0 15,1 0-15,0-21 16,21 0-16,0 0 0,0 0 16,0-1-16,0 1 0,0 0 15</inkml:trace>
  <inkml:trace contextRef="#ctx0" brushRef="#br0" timeOffset="16840.5">11493 2646 0,'0'0'0,"0"-21"0,-21 21 16,21-21-16,-21 21 31,42 0 16</inkml:trace>
  <inkml:trace contextRef="#ctx0" brushRef="#br0" timeOffset="17193.04">12912 2604 0,'0'0'16,"0"-22"-16,0 1 0,21 21 15,-21-21-15,0 42 16,0 0-1,0 22-15,0-22 0,0 21 0,0 1 16,0-1-16,0 21 0,0-20 16,0-1-16,0 0 0,0 1 0,0-1 15,0 0-15,0 1 0,0-1 0,0-21 16,0 22-16,0-22 0,0 0 16,0 0-16,21-21 15,-21-21 1,21 0-16</inkml:trace>
  <inkml:trace contextRef="#ctx0" brushRef="#br0" timeOffset="17479.88">12785 2752 0,'0'-21'0,"0"42"0,-22-85 0,22 43 16,0 0-16,0 0 0,0-22 15,22 22-15,-1 0 0,21 0 0,0 0 16,1 0-16,-1-1 0,22 22 15,-1-21-15,1 21 0,-1 0 0,1 0 16,-22 0-16,21 0 0,-20 0 0,-1 21 16,-21 1-16,0-1 0,-21 21 15,0-21-15,-21 22 0,0-22 16,-21 21-16,-1-21 0,1 22 0,-21-22 16,20 0-16,-20 0 0,20 0 15,1 0-15,0 1 0,-1-22 0,22 21 16,0-21-16,42 0 31,0 0-31,1 0 0,20-21 0,-21 21 16</inkml:trace>
  <inkml:trace contextRef="#ctx0" brushRef="#br0" timeOffset="17870.64">13758 2519 0,'0'0'0,"0"21"31,-21 0-31,0 22 0,0-22 16,21 21-16,-21 0 0,-1 1 15,1-1-15,0 0 0,0 1 0,0-1 16,0 0-16,21-20 0,0 20 16,0 0-16,0-21 0,0 22 0,0-22 15,0 0-15,21 0 0,0 0 0,0-21 16,21 0-16,-20 0 15,20 0-15,0 0 0,1 0 0,-1-21 0,0 0 16,-21 0-16,22 0 0,-1 0 16,-21-1-16,22-20 0,-22 0 15,0-1-15,0 1 0,-21 0 0,0-1 16,0 1-16,0 0 0,0-1 0,-42 1 16,21 0-16,-1 21 0,1-1 15,-21 22-15,0 0 0,20 0 0,-20 0 16,21 0-16,-21 22 0,20-1 15,1 0-15,0 0 0,21 0 0,0 0 16,0 1-16,0-1 16,21-21-16,22 21 15</inkml:trace>
  <inkml:trace contextRef="#ctx0" brushRef="#br0" timeOffset="18111.5">14520 2477 0,'0'105'31,"0"-83"-31,0 20 0,0 0 0,0 1 16,-21 20-16,21-21 16,-21 1-16,0-1 0,21 0 0,-21-20 15,-1 20-15,22-21 0,-21 21 0,21-20 16,0-1-16,0 0 15,0 0-15,0-42 16,0 0 0,21 0-16,-21-1 0</inkml:trace>
  <inkml:trace contextRef="#ctx0" brushRef="#br0" timeOffset="18320.32">14499 2604 0,'21'-22'0,"-42"44"0,42-65 0,0 43 16,1 0-1,-1 0-15,0 0 0,0 21 16,-21 1-16,21-1 0,-21 21 0,21-21 16,-21 22-16,0-22 0,22 21 15,-22-21-15,0 22 0,21-22 0,-21 0 16,0 0-16,0 0 0,0 0 16,21 1-16,0-22 0,-21 21 15,21-21-15,0 0 16,1-21-16,-1 21 0</inkml:trace>
  <inkml:trace contextRef="#ctx0" brushRef="#br0" timeOffset="18728.23">15325 2498 0,'0'0'0,"-22"0"0,1 21 15,0-21-15,0 21 0,-21 0 0,20 22 16,-20-22-16,0 0 0,21 21 15,-22-21-15,1 22 0,0-1 0,-1-21 16,1 0-16,0 22 0,-1-22 0,22 0 16,0 0-16,0-21 0,21 21 15,21-21-15,0 0 16,0 0-16,22 0 0,-1 0 16,0-21-16,1 0 0,-1 0 0,0 0 15,1-22-15,-1 1 0,0 21 16,1-43-16,-22 22 0,21 0 15,-21-1-15,0 22 0,1-21 0,-1 21 16,-21 0-16,0 42 16,0 0-16,-21 21 15,-1 1-15,1-1 0,0 0 0,0 1 16,0 20-16,0-21 0,-1 1 16,1 20-16,0-20 0,0-1 0,21 0 15,0 1-15,0-1 0,-21-21 0,21 21 16,0-20-16,0 20 0,0-21 15,-21 0-15,21 0 16,-22-21 0</inkml:trace>
  <inkml:trace contextRef="#ctx0" brushRef="#br0" timeOffset="19596.46">6075 4509 0,'0'0'0,"-43"0"0,22 0 0,0 0 16,-21 0-16,21 0 0,-1-22 0,1 1 16,0 21-16,0-21 0,0 0 15,21 0-15,0 0 0,0-1 0,0 1 16,0 0-16,21 21 0,0 0 16,21 0-16,-20 0 0,20 0 15,-21 21-15,21 22 0,-20-22 0,20 21 16,-21 0-16,0 1 0,0-1 15,-21 0-15,0 22 0,0-22 0,0 22 16,-21-22-16,0 0 0,-21 22 0,21-22 16,-1-21-16,-20 22 15,21-22-15,-21 0 0,20 0 0,-20-21 16,21 0-16,0 0 0,-22 0 16,22-21-16,0 21 0,0-21 0,21-21 15,0 20-15,-21-20 0,21 21 0,0-21 16,0-1-16,0 22 0,0-21 15,0 21-15,0-22 0,0 22 0,21 21 16,0-21-16,0 21 0,22 0 16,-22 0-16,0 0 0,21 21 0,-21 0 15,1 0-15,-1 22 0,0-22 0,0 21 16,0 1-16,0-1 0,-21 0 16,0-21-16,22 22 0,-22-22 15,21 21-15,-21-21 0,0 1 0,0-1 16,21 0-16,0-21 15,0 0-15,0 0 16,1-21-16,-1 0 0</inkml:trace>
  <inkml:trace contextRef="#ctx0" brushRef="#br0" timeOffset="19760.57">6519 4784 0,'0'-21'31,"0"-1"-15,21 22 0,1 0-16,-1 0 15,0 0-15,0-21 0,0 21 16</inkml:trace>
  <inkml:trace contextRef="#ctx0" brushRef="#br0" timeOffset="20380.25">7683 4509 0,'0'0'0,"-21"0"0,0 21 0,0 0 15,0 0-15,0 0 0,21 22 16,-22-22-16,22 0 0,0 21 15,-21 1-15,0-1 0,0-21 0,0 21 16,21 1-16,0-1 0,-21-21 0,21 0 16,0 1-16,-22-1 0,22 0 15,0 0-15,22-21 32,-1-21-32,0 0 0,0 0 0,21-1 15,-20 1-15,20 0 0,-21-21 0,21 21 16,-20-22-16,-1 22 0,0-21 15,0 21-15,0-1 0,0 1 0,1 21 16,-22 21 0,0 1-16,0-1 15,0 0-15,0 0 0,21 21 0,-21-20 16,21-1-16,-21 21 0,0-21 16,21 0-16,0 1 0,-21-1 0,21 0 15,1 0-15,-1-21 0,0 0 0,0 0 16,0 0-16,0 0 15,22 0-15,-22 0 0,0 0 0,21-21 16,-20 21-16,-1-21 0,21-22 0,-21 22 16,0 0-16,1-21 0,-22-1 15,0 1-15,21 0 0,-21-1 0,0 1 16,0 0-16,0-1 0,0 1 0,-21 0 16,-1-1-16,1 22 0,0 0 15,0 0-15,0 21 0,0 0 0,-22 0 16,22 0-16,0 21 0,0 0 15,0-21-15,-1 21 0,22 1 0,0-1 16,0 0-16,0 0 0,22-21 16,-1 21-16,0-21 15,21 0-15,-21 0 0</inkml:trace>
  <inkml:trace contextRef="#ctx0" brushRef="#br0" timeOffset="20851.98">8869 4149 0,'0'0'0,"0"21"31,-21 0-31,21 0 16,-22 0-16,22 22 0,0-1 0,0-21 16,-21 22-16,21-1 0,-21 0 15,21 1-15,-21-1 0,21 0 16,0 1-16,-21-1 0,21 0 0,-21 1 15,21-22-15,0 21 0,0-21 0,0 22 16,0-22-16,0 0 0,0 0 16,0-42 15,0 0-31,0 0 0,0-1 16,0-20-16,0 21 0,0-21 0,21 20 15,0-20-15,0 0 0,0-1 16,-21 22-16,43-21 0,-22 21 0,0 0 15,0-1-15,0 22 0,0 0 16,1 0-16,-1 0 0,0 0 0,0 22 16,0-1-16,0 0 0,-21 0 15,0 0-15,22 0 0,-22 1 0,0 20 16,0-21-16,0 21 0,0-20 16,0 20-16,0-21 0,0 0 0,0 0 15,0 1-15,0-1 0,0 0 0,0 0 16,21-21-1,0-21 1,0 0-16,-21 0 0,21-1 0</inkml:trace>
  <inkml:trace contextRef="#ctx0" brushRef="#br0" timeOffset="21385.59">9567 4487 0,'0'0'0,"-21"22"15,0-1 1,0 0-16,21 0 16,0 0-16,0 0 0,0 1 0,-21-1 0,21 21 15,0-21-15,0 0 0,0 1 0,0 20 16,0-21-16,0 0 16,21-21-16,0 21 0,0 1 0,0-22 15,22 0-15,-22 0 0,21 0 0,0 0 16,1 0-16,-1-22 0,0 1 15,1 0-15,-1 0 0,-21 0 0,22 0 16,-22-22-16,21 22 0,-21 0 16,0-21-16,-21 20 0,0 1 0,22 0 15,-22 0-15,0 0 0,0 0 0,0 42 32,0 0-32,0 0 15,0 0-15,0 0 0,-22 22 0,22-22 16,0 21-16,0 1 15,0 20-15,-21-21 0,21 22 0,0-22 16,0 22-16,0-1 0,0-20 0,0 20 16,0-21-16,0 22 0,0-22 0,0 1 15,0-1-15,0 21 0,0-20 16,0-1-16,0-21 0,0 22 0,0-22 16,0 21-16,0-21 0,-21 0 0,0-21 15,21 22-15,-42-22 0,20 0 16,1 0-16,0 0 0,-21 0 0,-1 0 15,22-22-15,-21 22 0,0-21 0,20 0 16,-20 21-16,21-21 0,0 0 16,0 0-16,-1-1 0,1 22 15,0-21-15,21 0 0,0 0 0,0 0 16</inkml:trace>
  <inkml:trace contextRef="#ctx0" brushRef="#br0" timeOffset="21859.98">11282 4466 0,'0'0'0,"0"-21"16,0 42-1,0 0 1,0 1-16,0-1 0,0 0 0,-21 0 16,21 0-16,-22 0 0,22 1 15,-21 20-15,21-21 0,0 0 0,0 0 16,-21 1-16,21-1 0,21-21 31,0 0-31,1-21 16,-1-1-16</inkml:trace>
  <inkml:trace contextRef="#ctx0" brushRef="#br0" timeOffset="22195.79">11663 4382 0,'0'0'0,"-21"0"31,-1 0-15,1 0-16,0 0 0,0 21 0,0 0 15,0-21-15,-1 21 16,22 0-16,-21-21 0,21 21 16,0 1-16,21-1 15,1-21-15,-1 21 16,0 0-16,0-21 0,21 21 0,-20 0 15,-1 1-15,0-22 0,0 21 0,21 0 16,-42 0-16,22 0 16,-22 0-16,0 1 0,-22-1 15,1-21-15,0 0 0,0 21 16,0-21-16,-22 0 0,22 0 0,0 0 16,0 0-16,0 0 0,0-21 0,-1 0 15,22-1-15,0 1 16,0 0-16,-21 0 0,21 0 15</inkml:trace>
  <inkml:trace contextRef="#ctx0" brushRef="#br0" timeOffset="22367.69">11345 4085 0,'0'0'15,"-21"0"-15,0 0 16,42 0 15,0-21-31,0 21 16,1 0-16,20 0 0,-21 0 0,21-21 15</inkml:trace>
  <inkml:trace contextRef="#ctx0" brushRef="#br0" timeOffset="22631.94">12827 4085 0,'0'21'0,"0"-42"0,0 64 0,0-22 15,0 0-15,0 21 0,0 1 16,0-1-16,0 0 0,-21 1 0,21-1 16,0 0-16,-21 1 0,21-1 15,0 0-15,0 1 0,0-1 16,0-21-16,-22 21 0,22-20 0,0-1 15,0 0-15,0 0 0,0 0 16,0-42 0,0 0-1,0 0-15</inkml:trace>
  <inkml:trace contextRef="#ctx0" brushRef="#br0" timeOffset="22903.79">12636 4276 0,'0'-43'0,"0"86"0,0-107 0,0 22 0,0 21 16,0 0-16,0-1 16,22 1-16,-1 0 0,21 0 0,-21 21 15,22-21-15,-1 21 0,-21 0 0,21 0 16,1 0-16,-1 0 0,-21 21 16,22 0-16,-22 0 0,0 22 0,0-22 15,-21 21-15,0-21 0,0 22 16,-21-22-16,0 21 0,0 0 0,-22-20 15,22-1-15,-21 0 0,-1 21 16,22-42-16,-21 21 0,21 1 16,0-22-16,-1 0 0,1 21 0,21-42 31,21 21-31,1-22 16,20 22-16</inkml:trace>
  <inkml:trace contextRef="#ctx0" brushRef="#br0" timeOffset="23288.57">13483 4149 0,'0'63'31,"-21"-42"-31,0 22 0,0-22 16,-1 21-16,22 1 0,-42-22 15,42 21-15,-21 0 0,0-20 0,0 20 16,-1-21-16,22 0 0,0 22 0,0-22 15,0 0-15,0 0 0,0 0 16,22-21-16,-1 21 0,0-21 0,21 0 16,-21 0-16,22 0 0,-22 0 0,21 0 15,1 0-15,-22-21 0,21 21 16,-21-21-16,0 0 0,22 0 0,-22 0 16,0-22-16,0 22 0,0-21 0,-21 21 15,0-22-15,0 1 0,0 0 16,0-1-16,0 1 0,-21 0 15,0 20-15,0 1 0,0 0 16,0 21-16,-1 0 0,1 0 0,-21 0 16,21 0-16,0 0 0,-1 0 0,1 21 15,21 0-15,0 1 16,0-1-16,0 0 0,21-21 16,1 0-16,20 0 0</inkml:trace>
  <inkml:trace contextRef="#ctx0" brushRef="#br0" timeOffset="23520.15">14330 4085 0,'0'0'0,"0"21"16,0 1-16,0-1 0,0 0 15,-21 0-15,21 21 0,-22 1 0,1-1 16,21 0-16,0-20 0,0 20 15,-21 0-15,21 1 0,0-22 0,0 21 16,0-21-16,0 0 0,0 1 0,0-1 16,0 0-16,21-21 15,0 0 1,-21-21-16,22 21 0</inkml:trace>
  <inkml:trace contextRef="#ctx0" brushRef="#br0" timeOffset="23728.03">14330 4149 0,'0'0'0,"0"-21"0,0 42 31,21 0-31,-21 0 0,0 0 16,0 0-16,0 22 0,21-22 0,0 0 16,-21 0-16,21 22 0,1-22 15,-22 0-15,21 0 0,0-21 0,0 21 16,0-21-16,0 0 0,1 0 15,-1 0 1,0 0-16,0 0 0,-21-21 0,21 0 16</inkml:trace>
  <inkml:trace contextRef="#ctx0" brushRef="#br0" timeOffset="23964.9">15071 3958 0,'0'0'0,"-22"0"15,1 0-15,21 21 0,-21 1 0,0-1 16,0 0-16,0 21 0,-1-21 16,1 22-16,0-22 0,0 0 15,0 21-15,0-20 0,-1-1 0,1 0 16,21 0-16,0 0 0,0 0 16,21-21 15,1-21-31,-1 21 0,21-21 15,-21 0-15,22 0 0,-22-22 0,21 22 16</inkml:trace>
  <inkml:trace contextRef="#ctx0" brushRef="#br0" timeOffset="24163.78">15219 3937 0,'21'-21'0,"-42"42"0,42-21 32,-21 42-32,0-20 15,0 20-15,-21 0 16,0 1-16,21 20 0,-22-21 0,22 1 15,-21-1-15,21 0 0,-21 1 0,21-1 16,0 0-16,0 1 0,0-22 16,0 21-16,0-21 0,0 1 0,0-1 15,0 0-15,0 0 0,0 0 0,0 0 16,-21-21 0,0 0-16,0 0 0</inkml:trace>
  <inkml:trace contextRef="#ctx0" brushRef="#br0" timeOffset="25174">5673 6244 0,'0'0'0,"-22"0"16,22-21 0,0 0-16,0 0 15,0 0-15,22 21 0,-1-22 16,0 22-16,0 0 0,0-21 16,0 21-16,1 0 0,-1 0 0,0 0 15,21 0-15,-21 0 0,1 21 16,-1 1-16,0-1 0,0 0 0,-21 0 15,0 0-15,0 0 0,0 1 0,0-1 16,0 0-16,-21 0 0,0 0 16,0 22-16,-1-22 0,-20 0 0,21 0 15,0 0-15,-22 0 0,22-21 16,0 0-16,0 22 0,0-22 16,0 0-16,21-22 15,0 1-15,0 0 0,0 0 16,21 0-16,0 0 0,0 21 15,0-22-15,0 22 0,22 0 0,-22-21 16,21 21-16,-21 0 0,22 0 16,-1 0-16,-21 0 0,22 21 0,-22 1 15,21-1-15,-21 0 0,0 0 16,1 0-16,-22 22 0,0-22 0,0 21 16,0-21-16,0 22 0,-22-1 15,1-21-15,0 21 0,-21-20 16,21-1-16,-22 0 0,1 0 0,21 0 15,-22-21-15,1 0 0,21 21 0,-21-21 16,20 0-16,1 0 0,0 0 16,0 0-16,0-21 0,0 21 0,21-21 15,0 0-15,-22 21 0,22-21 0,0 0 16,0-1-16,0 1 16,0 0-16,22 0 0,-1 0 15,0 21-15</inkml:trace>
  <inkml:trace contextRef="#ctx0" brushRef="#br0" timeOffset="25367.89">6964 6435 0,'21'0'0,"0"0"62,-21-21-46,21 21-16,0-22 0,1 22 15</inkml:trace>
  <inkml:trace contextRef="#ctx0" brushRef="#br0" timeOffset="25852.6">7853 5969 0,'0'0'0,"-43"21"15,22 0 1,21 22-16,-21-22 16,21 21-16,-21-21 0,0 22 15,0-1-15,-1 22 0,1-22 0,0 0 16,0 22-16,0-22 0,0 0 15,-1 1-15,22-1 0,-21 0 0,21 1 16,-21-22-16,21 0 0,0 0 16,0 0-16,0 1 0,0-44 15,21 1 1,0 0-16,1 0 0,-22-21 16,21 20-16,0-20 0,0 0 0,0-22 15,0 22-15,1 0 0,-1-22 0,0 22 16,0-1-16,-21 1 15,21 0-15,0-1 0,-21 1 0,0 21 16,0 0-16,22 0 0,-1 21 16,-21 21-1,0 0-15,0 21 0,0-21 0,0 22 16,0-1-16,21 0 0,-21 1 16,21-1-16,-21 0 0,0 1 0,0-1 15,21 0-15,-21 1 0,21-1 0,-21 0 16,0-20-16,0-1 0,0 0 15,0 0-15,0 0 0,-21-21 16,0 0-16,0 0 0</inkml:trace>
  <inkml:trace contextRef="#ctx0" brushRef="#br0" timeOffset="26017.95">7281 6668 0,'0'0'0,"21"-22"31,1 22-31,-1 0 0,0 0 16,21 0-16,1-21 0,-22 21 0,21 0 16,0 0-16,1-21 0,20 21 15,-20-21-15,20 0 0,1 21 16,-22-21-16,21 21 0</inkml:trace>
  <inkml:trace contextRef="#ctx0" brushRef="#br0" timeOffset="26523.66">8615 6350 0,'0'-21'0,"-64"0"15,43 21-15,0 0 16,0 0-16,0 0 0,-1 0 0,-20 0 16,21 0-16,0 0 0,-22 21 15,22 0-15,-21 0 0,21 22 0,0-1 16,-22 0-16,22 1 0,0-1 15,0 0-15,21 22 0,0-22 0,0-21 16,0 22-16,0-22 0,0 21 16,0-21-16,0 0 0,21-21 0,21 22 15,-21-22-15,1 0 0,-1 0 16,21 0-16,-21 0 0,22-22 0,-1 1 16,-21 21-16,21-21 0,-20-21 0,20 21 15,0-22-15,1 1 0,-1 0 16,-21-22-16,21 1 0,1-1 0,-22 1 15,0-1-15,21 22 0,-20-22 0,-1 1 16,-21-1-16,0 22 16,0-22-16,0 22 0,0 21 0,0-21 0,0 20 15,-21 1-15,-1 21 0,1 0 16,0 21-16,0 22 16,0-22-16,21 21 0,0 1 0,0-1 15,-21 21-15,21-20 0,0 20 0,-22 1 16,22-1-16,0 1 0,0-22 15,0 22-15,0-22 0,0 0 0,22 1 16,-1-1-16,0-21 0,0 21 0,0-42 16,0 22-16,22-22 0,-22 0 15,0 0-15,21 0 0,-20 0 0,20 0 16,-21-22-16,0 1 0,0 0 16</inkml:trace>
  <inkml:trace contextRef="#ctx0" brushRef="#br0" timeOffset="26843.48">9207 6414 0,'0'-22'0,"0"44"0,0-65 0,0 64 32,0 1-32,0-1 0,0 0 0,0 0 15,0 0-15,0 22 0,0-22 16,0 21-16,0-21 0,0 0 0,0 22 16,0-22-16,0 0 0,22 0 15,-22 0-15,21-21 0,0 0 16,0 0-16,0 0 15,0-21-15,1 0 0,-1 0 16,-21 0-16,21 0 0,0-22 0,0 1 16,0 21-16,1-22 0,-22 1 15,21 0-15,0-1 0,-21 22 0,21-21 16,-21 21-16,0 0 0,0 42 31,0 0-31,0 0 16,0 0-16,0 0 0,0 1 0,0-1 15,0 0-15,0 0 0,0 0 16,21-21-16</inkml:trace>
  <inkml:trace contextRef="#ctx0" brushRef="#br0" timeOffset="28721.22">10118 6308 0,'-22'0'16,"44"0"-16,-65 0 0,22 0 0,-21 0 15,21 0-15,-1 0 0,-20 21 0,0 0 16,21 0-16,-22 0 0,1 1 16,21 20-16,-22-21 0,22 21 15,0 1-15,0-22 0,0 21 0,0-21 16,21 22-16,0-22 0,0 0 0,0 0 15,0 0-15,0 1 16,21-22-16,0 0 0,0 0 0,0 0 16,22 0-16,-22 0 0,0 0 0,21-22 15,-21 1-15,22 0 0,-22 0 16,0 0-16,0 0 0,22-1 0,-22-20 16,-21 21-16,21-21 0,-21 20 0,21-20 15,-21 21-15,0 0 0,0 0 16,0-1-16,0 1 0,-21 21 15,0 0 1,21 21-16,-21 1 0,21-1 16,0 0-16,0 0 0,0 0 0,0 22 15,0-22-15,0 0 0,0 0 0,0 0 16,21 0-16,0 1 0,-21-1 16,21 0-16,0-21 0,0 0 0,1 0 15,-1 0-15,21 0 0,-21 0 0,0 0 16,22 0-16,-22 0 0,0-21 15,21 21-15,-20-21 0,-1-1 0,0 1 16,0 0-16,-21-21 0,21 21 16,-21-22-16,21 22 0,-21-21 0,0 21 15,0-1-15,0 1 0,0 0 16,0 42 0,0 0-16,0 1 15,0-1-15,0 21 0,0-21 16,-21 0-16,21 22 0,-21-22 0,21 0 15,0 0-15,0 0 0,0 1 0,-21-1 16,21 0-16,21-21 47,-21-21-47,21 0 0,0-1 0,-21 1 16,22 0-16,-1 0 0,0 0 15,-21 0-15,21-1 0,0 1 0,0 0 16,-21 0-16,22 0 0,-1 21 15,-21 21 1,0 0-16,0 0 16,0 0-16,0 1 0,21-1 15,-21 0-15,0 0 0,0 0 0,21-21 16,-21 21-16,21 1 0,0-22 16,1 21-16,-1-21 0,0 0 15,0 0-15,0 0 0,22 0 0,-22 0 16,21 0-16,-21-21 0,22-1 15,-22 1-15,0 0 0,0 0 0,0 0 16,0-22-16,1 22 0,-1-21 16,-21 0-16,0-1 0,0-20 0,0 20 15,0 1-15,0-21 0,0 20 16,0 1-16,0-22 0,0 22 0,21 21 16,-21-21-16,0 20 0,0 1 0,0 0 15,0 42 1,0 0-1,0 22-15,-21-22 0,21 21 0,0 22 16,-21-22-16,21 22 0,-22-22 16,22 21-16,-21 1 0,21-22 15,0 22-15,0-22 0,0 22 0,0-43 16,0 21-16,21 0 0,1-20 16,-1-1-16,0 0 0,0 0 0,0-21 15,0 0-15,22 0 0,-22 0 0,21 0 16,1 0-16,-1 0 0,0-21 15,1 21-15,-1-21 0,0 0 0,-21-1 16,22 1-16,-1 0 0,0-21 0,-20 21 16,-1-1-16,21-20 15,-21 21-15,-21 0 0,0 0 0,21-1 16,-21 1-16,0 0 0,0 0 0,0 0 16,-21 21-16,21-21 0,-21 21 0,0 0 15,0 0-15,0 0 0,-1 0 16,1 0-16,0 0 0,0 21 15,21 0-15,-21 0 0,21 0 16,0 22-16,-21-22 0,21 0 0,-22 21 16,22-21-16,0 1 0,-21-1 0,21 0 15,0 0-15,0 0 0,0 0 16,21 1-16,1-22 16,-1 0-16,0 0 0,0 0 0,0 0 15,0-22-15,22 1 0,-22 21 16,0-21-16,0 0 0,22 0 15,-22 0-15,0-1 0,0 1 0,-21-21 0,21 21 16,0 0-16,-21-1 0,0 1 16,0 0-16,0 42 31,0 0-31,0 1 16,0-1-16,0 0 15,0 0-15,0 0 0,22 0 0,-1 1 16,-21-1-16,21-21 0,0 21 0,0-21 15,22 21-15,-22-21 16,0 0-16,21 0 0,-21 0 16,22 0-16,-22 0 0,21 0 0,1-21 0,-22 21 15,21-21-15,-21 0 16,0-1-16,1 1 0,-1 0 0,-21 0 16,0-21-16,0 20 0,0-20 0,0 21 15,0-21-15,0 20 0,0 1 16,0 0-16,-21 0 0,-1 21 0,1 0 15,0 0-15,0 0 0,0 0 0,0 0 16,-22 21-16,22-21 0,0 21 16,0 0-16,0 1 0,-1-1 15,1 0-15,21 0 0,0 0 0,0 0 16,0 1-16,21-1 0,1-21 16,-1 21-16,0 0 15,0-21-15,0 21 0,0-21 0,1 21 16,-1 1-16,0-1 0,-21 0 15,0 21-15,21-21 0,-21 22 0,0-22 16,0 21-16,0 1 0,0-22 0,0 21 16,0 0-16,-21-20 0,0 20 0,21 0 15,0-21-15,-21 1 0,21 20 16,-22-21-16,22 0 0,-21-21 0,21 21 16,0 1-16,21-44 31,1 1-31,-1 21 15,-21-42-15,42 21 0,-21 0 16,0-22-16,1 1 0</inkml:trace>
  <inkml:trace contextRef="#ctx0" brushRef="#br0" timeOffset="29247.92">12721 6435 0,'0'-21'16,"0"42"-16,0-64 0,21 43 15,-21-21-15,21 21 16,-21-21-16,22 21 0,-1-21 15,0 21-15,0-21 16,0 0-16,0 21 0,1-22 0,-1 1 16,0 21-16,-21-21 0,21 0 0,0 0 15,0 0 1,-21-1-16,-21 22 16,0 22-1,0-22-15,21 21 0,-21 0 16,0 0-16,-1 21 0,22-20 0,-21 20 15,21-21-15,0 21 0,0-20 0,0-1 16,0 21-16,0-21 0,0 0 16,0 1-16,21-22 0,1 0 0,-1 21 15,0-21-15,0 0 0,21 0 16,-20 0-16,20-21 0,-21-1 0,21 22 0,1-21 16,-1-21-16,-21 21 0,22 0 15,-22-22-15,21 22 0,-21 0 16,0-21-16,1 20 0,-1 1 0,-21 0 15,0 0-15,0 0 0,0 0 16,-21 21 0,-1 0-16,1 21 0,0 0 0,21 0 15,-21 0-15,21 22 16,0-22-16,0 0 0,0 21 0,0-21 16,0 1-16,21-1 0,0 0 0,-21 0 15,21 0-15,-21 0 0,22 1 16,-22-1-16,0 0 0,-22-21 47,1 0-47,0 0 0,0-21 0,0 0 15,-22-1-15</inkml:trace>
  <inkml:trace contextRef="#ctx0" brushRef="#br0" timeOffset="29467.79">11366 5990 0,'0'0'0,"-42"0"0,21 0 0,0 0 16,63 0 0,-21 0-16,22 0 0,-1 0 15,0 0-15,1 0 0,-1 0 0,21 0 16,-20-21-16,20 21 0,-20 0 15,-1-21-15,0 21 0,1 0 0,-1 0 16,-21-21-16</inkml:trace>
  <inkml:trace contextRef="#ctx0" brushRef="#br0" timeOffset="30032.47">14097 5927 0,'0'-21'0,"0"42"0,0-64 16,0 22-16,0 0 15,0 42 1,0 0 0,0 22-16,0-22 0,0 21 15,0 1-15,0-22 0,0 21 0,0 0 16,0 1-16,0-1 0,0 22 0,0-22 15,-21 0-15,21 1 0,0-1 16,0-21-16,0 21 0,0-20 0,0-1 16,0 0-16,0-42 31,21 0-31,0-1 0,-21 1 16,21 0-16</inkml:trace>
  <inkml:trace contextRef="#ctx0" brushRef="#br0" timeOffset="30332.3">14097 6033 0,'0'0'0,"-64"-64"16,64 43-1,0 0-15,0 0 0,0-1 16,22 22-16,20-21 16,-21 21-16,21-21 0,22 0 0,-22 21 15,22 0-15,-1-21 0,-20 21 16,20 0-16,-21 0 0,1 21 0,-1 0 15,-21 0-15,0 0 0,-21 1 16,0-1-16,0 0 0,-21 0 16,0 0-16,-21 22 0,-1-22 0,1 0 15,0-21-15,-1 21 0,1 0 16,0 0-16,21-21 0,-22 0 0,22 22 16,0-22-16,42 0 31,21 0-31,-20-22 15,-1 1-15,21 21 0</inkml:trace>
  <inkml:trace contextRef="#ctx0" brushRef="#br0" timeOffset="30748.06">15028 5842 0,'0'0'0,"-21"0"31,0 0-31,21 21 16,-21 0-16,0 1 0,-1-1 0,22 21 16,-21-21-16,21 0 0,-21 22 15,21-22-15,-21 21 0,21-21 0,-21 22 16,21-22-16,0 0 0,0 21 0,0-20 16,0-1-16,0 21 15,21-42-15,0 21 0,0 0 0,0-21 16,1 0-16,20 0 0,0 0 0,-21 0 15,22-21-15,-1 21 0,0-21 16,1 0-16,-22 0 0,21 0 0,1-1 16,-22 1-16,0 0 0,0-21 15,0 21-15,-21-22 0,0 22 0,0-21 16,0-1-16,0 22 0,-21-21 0,0 21 16,0 0-16,-22-1 0,22 1 15,-21 21-15,21 0 0,-22 0 0,22 0 16,-21 0-16,21 0 0,-22 0 15,22 21-15,0 1 0,0-22 16,21 21-16,0 0 0,0 0 16,0 0-16,21-21 0,21 0 15,-20 0-15</inkml:trace>
  <inkml:trace contextRef="#ctx0" brushRef="#br0" timeOffset="30995.92">15706 5821 0,'0'0'16,"0"21"-16,0 0 15,0 22-15,0-22 0,0 0 16,0 21-16,0-21 0,-22 22 16,22-22-16,-21 21 0,21-21 0,-21 22 15,21-22-15,-21 0 0,21 21 0,0-20 16,0-1-16,0 0 0,0 0 15,21-21 1,0-21 0,0 0-16,-21 0 0,22-1 15</inkml:trace>
  <inkml:trace contextRef="#ctx0" brushRef="#br0" timeOffset="31219.79">15748 5884 0,'0'0'0,"0"-21"0,0 0 0,21 42 31,-21 0-15,0 1-16,21-1 0,0 21 15,-21-21-15,0 0 0,22 1 0,-22-1 16,21 0-16,0 0 0,-21 0 0,0 0 16,0 1-16,21-1 0,0 0 15,0-21 1,1 0-16,-1 0 15,0 0-15,0 0 16,0-21-16,0 0 0</inkml:trace>
  <inkml:trace contextRef="#ctx0" brushRef="#br0" timeOffset="31647.55">16341 5863 0,'0'-21'0,"0"42"0,0-63 0,0 21 15,-22 21 1,1 0-16,0 21 0,0 0 15,0 0-15,0 0 0,-1 1 16,1-1-16,0 0 0,0 0 16,0 0-16,-22 22 0,22-22 0,0 0 15,0 0-15,0 0 0,21 0 16,21-21 15,0 0-31,0 0 0,0 0 0,1-21 16,20 0-16,-21 0 0,0 0 0,0 0 15,1-1-15,20 1 0,-42-21 16,21 21-16,0-22 0,0 22 0,1 0 16,-22 0-16,0 0 0,0 0 15,21 21-15,-21 21 16,0 0-16,0 21 16,0-21-16,0 22 0,-21-22 15,21 21-15,0 1 0,-22-22 0,1 21 16,21-21-16,-21 22 0,21-1 0,0-21 15,0 21-15,0-20 0,0 20 16,0-21-16,0 0 0,0 22 0,0-22 16,0 0-16,0 0 0,0 0 0,0 0 15,0 1-15</inkml:trace>
  <inkml:trace contextRef="#ctx0" brushRef="#br0" timeOffset="32907.83">4974 8382 0,'0'0'0,"0"-21"0,21 21 0,-21-21 16,0 0-16,0-1 16,0 44-1,0 20 1,0-21-16,0 0 0,0 22 0,0-1 16,-21-21-16,0 21 15,21 1-15,-21-22 0,0 21 0,-1 1 16,1-22-16,0 0 0,0 21 15,0-21-15,0-21 0,-1 22 0,1-22 16,21-22 15,21 22-31,1-21 0,-1 21 16,21 0-16,-21 0 0,22-21 16,-22 21-16,21 0 0,0 0 0,1-21 15,-22 21-15,21-21 0,1 21 0,-22-21 16,21 21-16,0-22 0,1 22 15,-22-21-15,0 21 0,21-21 0,-20 0 16,-22 0-16,21 0 16,-21-1-16,0 1 15,-21 0-15,-1 21 0,1 0 16,0 0-16,0 0 16,0 0-16,21 21 0,-21 22 15,21-22-15,-22 21 0,22 0 16,0 1-16,0-1 0,0 0 0,0 22 15,0-22-15,0 1 0,0-1 0,0-21 16,0 21-16,0-20 0,0-1 0,0 0 16,0 0-16,22-21 15,-1 0-15,0 0 0,0 0 16,0-21-16,0 0 16,1 0-16</inkml:trace>
  <inkml:trace contextRef="#ctx0" brushRef="#br0" timeOffset="33072.71">5821 8657 0,'0'0'0,"0"-21"0,21 21 0,-21-21 15,21 21 32,0 0-47,0 0 16,22 0-16,-22 0 0,0-21 15</inkml:trace>
  <inkml:trace contextRef="#ctx0" brushRef="#br0" timeOffset="33351.57">6985 8255 0,'-21'0'0,"0"0"0,-1 21 16,22 22-16,0-22 16,0 0-16,0 21 0,0 1 0,0-1 15,0 0-15,0-21 0,0 22 0,0-1 16,0 0-16,0 1 0,-21-1 16,21-21-16,-21 22 0,21-22 0,0 0 15,0 0-15,0 0 0,21-42 31,-21 0-15,0 0-16,0 0 0,0-1 0</inkml:trace>
  <inkml:trace contextRef="#ctx0" brushRef="#br0" timeOffset="33648.4">6689 8488 0,'-22'-233'31,"44"466"-31,-44-508 0,65 254 16,-22-22-16,21 22 0,1 0 15,20 0-15,1 0 0,-1 21 0,1 0 16,-1 0-16,1 0 0,-1 21 0,1 0 16,20 21-16,-41-21 0,20 22 15,-21-1-15,1 0 0,-1 1 16,-21-1-16,-21 0 0,0 1 0,0-1 0,-21 0 16,-21 1-16,-1 20 15,1-20-15,-21-1 0,-1 0 0,1 1 16,20-1-16,-20-21 0,-1 21 0,22-20 15,-22-1-15,22 0 0,0 0 16,21-21-16,-1 0 0,1 0 0,0 0 16,21-21-1,21 21 1,0-21-16,22 0 0,-22-1 0</inkml:trace>
  <inkml:trace contextRef="#ctx0" brushRef="#br0" timeOffset="34136.11">8086 8678 0,'0'22'16,"21"-22"-1,21 0-15,-21 21 16,0-21-16,22 0 0,-1 0 0,-21 0 15,22 0-15,-1 0 0,0 0 0,22 0 16,-22 0-16,22 0 0,-22 0 16,0-21-16,22 21 0,-22-22 15,0 22-15,-20-21 0,20 21 0,-21 0 16,0-21-16,0 21 0,-21-21 16,-21 21-16,0-21 15,-21 0-15,-1 21 0,1 0 0,0-22 16,-1 22-16,22 0 0,-21 0 0,21 0 15,-22-21-15,43 0 32,22 21-32,-1 0 0,21 0 15,-21 0-15,22 0 0,-22 0 0,21 0 16,-21 0-16,22 0 0,-22 21 0,21 0 16,-21 1-16,0-22 0,-21 21 15,0 0-15,0 0 0,0 0 16,0 22-16,-21-22 0,0 0 0,-21 0 15,21 0-15,-22 0 0,22 22 0,-21-43 16,21 21-16,-1 0 0,1 0 16,0-21-16,42 0 15,0 0-15,22-21 16</inkml:trace>
  <inkml:trace contextRef="#ctx0" brushRef="#br0" timeOffset="34399.97">9673 8319 0,'0'0'15,"0"-22"-15,21 22 16,-21 22 15,0-1-31,0 0 0,0 21 16,0-21-16,0 1 0,0 20 0,0-21 15,-21 21-15,21-20 0,-21 20 0,21-21 16,0 21-16,0-20 0,0-1 16,0 0-16,0 0 0,0 0 15,21-21 1</inkml:trace>
  <inkml:trace contextRef="#ctx0" brushRef="#br0" timeOffset="34643.83">9419 8848 0,'-21'21'0,"42"-42"0,-63 42 0,42 0 0,0 0 15,-21 0-15,21 1 16,0-1-16,0 0 0,0 0 0,0 0 16,0 0-16,21-21 15,0 22-15,0-22 0,0 0 0,22 0 16,-22 0-16,21 0 0,-21 0 15,22 0-15,-1 0 0,-21-22 0,21 22 16,1-21-16,-1 0 0,-21 21 0,22-21 16,-1 0-16,-21 0 0,0-22 0,22 22 15,-43-21-15,21 21 0,-21-22 16,0 22-16,0-21 0</inkml:trace>
  <inkml:trace contextRef="#ctx0" brushRef="#br0" timeOffset="34851.71">9525 8234 0,'-21'0'0,"42"0"0,-63 0 0,63 0 31,0 0-15,0 0-16,0 0 0,0 0 0,1 0 15,-1 0-15,0 0 0,21 0 16,-21 0-16,1 0 0,20 0 0,-21 0 15,0 0-15,22 0 0,-22 0 16,21 0-16,-21 0 0,22 0 16</inkml:trace>
  <inkml:trace contextRef="#ctx0" brushRef="#br0" timeOffset="35396.4">10562 8488 0,'0'0'0,"0"21"0,0 0 16,21-21-1,0 0-15,22 0 0,-22 0 16,21 0-16,22 0 0,-22 0 16,22 0-16,-1 0 0,-21 0 0,22 0 15,-1 0-15,1 0 0,-22 0 16,22 0-16,-22 0 0,0 0 0,1 0 15,-1 0-15,-21 0 0,0 0 0,1 0 16,-1-21-16,0 0 0,0 0 16,-21 0-16,0-1 15,-21 1-15,0 21 0,-22-21 16,22 21-16,-21 0 0,21 0 16,-22 0-16,1 0 0,21 0 0,0 0 15,0 0-15,-1 0 0,44 0 47,-1 0-47,0 0 0,0 0 16,21 0-16,-20 0 0,-1 0 15,0 0-15,0 0 0,0 0 0,0 0 16,1 0-16,-1 0 0,-21 21 16,0 0-16,0 1 15,0 20-15,0-21 0,-21 0 16,-1 22-16,1-22 0,0 0 15,0 21-15,0-21 0,21 22 0,-21-22 0,-1 0 16,1 0-16,21 0 0,0 1 16,0-1-16,21-21 15,22 0 1,-22-21-16</inkml:trace>
  <inkml:trace contextRef="#ctx0" brushRef="#br0" timeOffset="35871.65">12171 8255 0,'0'0'0,"0"-21"0,0 0 16,0 0-16,21-1 15,-21 1-15,0 0 0,0 42 47,0 0-47,0 1 0,0-1 0,0 21 16,0-21-16,0 22 0,0-1 15,-21 0-15,21 1 0,-21-1 0,21 0 16,0 1-16,0-1 0,0-21 0,0 21 16,0 1-16,0-22 0,0 0 15,0 0-15,42 0 0,-21 1 0,0-22 16,22 0-16,-22 0 0,21 0 0,0 0 15,-20 0-15,20-22 16,0 1-16,1 0 0,-22 0 0,21-21 16,-21 20-16,22-20 0,-22 0 0,0-1 15,0 1-15,-21 0 0,0-22 16,0 22-16,0-22 0,0 22 0,0-21 16,0 20-16,0 22 0,0-21 0,0 21 15,0-1-15,0 1 16,0 42-1,0 1 1,0-1 0,0 0-16,0 0 15,-21-21-15</inkml:trace>
  <inkml:trace contextRef="#ctx0" brushRef="#br0" timeOffset="47292.35">5122 10118 0,'0'0'0,"-21"21"0,42-21 63,22 0-63,-22 0 15,21 0-15,-21-21 0,43 21 0,-22-21 16,0 21-16,22 0 0,-22-22 0,1 22 16,-1 0-16,-21 0 0,0 0 15,0 0-15,1 0 0,-44 0 16,1 0 0,0 0-16,-21 0 0,21 0 15</inkml:trace>
  <inkml:trace contextRef="#ctx0" brushRef="#br0" timeOffset="47816.36">5080 10097 0,'0'21'15,"0"-42"-15,0 63 0,0-21 16,0 0-16,0 0 16,0 1-16,0-1 0,-21 0 15,21 0-15,-21 0 0,21 22 0,-22-22 16,22 0-16,0 0 0,-21 21 15,0-20-15,21-1 0,-21-21 0,21 21 16,-21 0-16,21-42 47,21 0-31,-21 0-16,21 21 0,0-22 15,0 1-15,1 21 0,-1 0 16,0-21-16,0 21 0,0 0 15,0 0-15,22 0 0,-22 0 0,0 0 16,21 21-16,-20 0 0,-1 1 0,0-1 16,21 0-16,-21 0 0,-21 21 15,22-20-15,-22 20 0,0-21 0,0 21 16,0-20-16,0 20 0,-22 0 0,1-21 16,0 1-16,0 20 0,-21-21 15,20 0-15,-20 0 0,21-21 0,0 22 16,0-22-16,-22 0 0,22 0 0,0 0 15,-21 0-15,20 0 0,1 0 16,0-22-16,0 1 0,0 21 16,0-21-16,-1 21 0,22-21 0,-21 21 15,21-21-15,-21 21 0,21-21 16,21 21 31</inkml:trace>
  <inkml:trace contextRef="#ctx0" brushRef="#br0" timeOffset="48008.25">5715 10774 0,'42'0'0,"-84"0"0,105 0 0,-41 0 0,-1 0 16,0 0 31,-21-21-32,21 21-15,0 0 0</inkml:trace>
  <inkml:trace contextRef="#ctx0" brushRef="#br0" timeOffset="49008.28">7810 10139 0,'0'0'0,"0"-21"0,0 0 15,0-1 1,0 1 0,0 0-16,0 0 31,0 0-16,0 42 32,0 0-47,0 0 0,0 0 16,0 22-16,0-1 0,0 0 0,0 22 16,-21-1-16,21-20 0,-21 20 0,21 1 15,0-1-15,-21-20 0,0 20 16,0-21-16,21 1 0,-22-1 0,22 0 15,0-20-15,-21 20 0,21-21 0,0 0 16,0 0-16,0-42 31,0 0-31</inkml:trace>
  <inkml:trace contextRef="#ctx0" brushRef="#br0" timeOffset="49490.21">7683 10287 0,'0'0'16,"-21"-21"-16,21 0 0,-21 0 0,21-1 15,0 1-15,0 0 0,0 0 0,0-21 16,0 20-16,0 1 0,21 0 16,0 0-16,1 0 0,20 0 0,-21-1 15,21 1-15,1 0 0,-1 21 16,22 0-16,-22 0 0,0 0 0,22 0 15,-43 21-15,21 0 0,-21 22 16,1-22-16,-1 0 0,-21 21 0,0 1 16,-21-1-16,-1-21 0,1 22 15,-21-1-15,0 0 0,-22 1 0,22-1 16,-22 0-16,22-21 0,0 1 0,-1-1 16,1-21-16,0 0 0,20 0 15,1 0-15,0 0 0,0 0 0,0-21 16,21-1-16,0 1 15,0 0-15,21 21 0,0 0 16,0 0-16,0 0 0,1 0 0,-1 0 16,0 21-16,0 0 15,21 22-15,-20-22 0,20 0 0,-21 21 16,0 1-16,22-22 0,-22 21 0,0-21 16,0 22-16,-21-22 0,21 0 15,0 0-15,-21 0 0,22 1 0,-22-1 16,21-21-16,0 0 0,-21 21 0,21-21 15,0 0-15,0 0 0,1 0 16,-1 0-16,-21-21 0,21 0 16,-21-1-16</inkml:trace>
  <inkml:trace contextRef="#ctx0" brushRef="#br0" timeOffset="49838.01">8340 10710 0,'0'0'0,"21"0"0,0-21 15,0 0-15,0 0 16,0 21-16,-21-21 0,22 0 16,-1-1-16,0 22 0,0-21 15,-21 0-15,0 0 0,0 0 0,0 0 16,0-1-16,-21 1 16,0 21-16,0 0 15,-1 0-15,1 21 0,0-21 0,0 22 16,0-1-16,0 21 0,-1-21 0,22 22 15,-21-22-15,21 21 16,0 0-16,0-20 0,0 20 0,0-21 16,0 0-16,21 22 0,1-22 0,-1-21 15,0 21-15,0 0 0,0-21 16,0 0-16,22 0 0,-1 0 0,0 0 16,-20-21-16,41 21 0,-21-21 0,1 0 15,-1-1-15,0 1 0,1 0 16,-1 0-16,-21-21 0,22 20 0,-22-20 15,21 0-15,-21 21 0,0-22 0</inkml:trace>
  <inkml:trace contextRef="#ctx0" brushRef="#br0" timeOffset="50096.86">9123 10329 0,'0'-21'0,"0"42"0,0-21 32,-21 22-32,21-1 0,-22 21 0,22-21 15,0 22-15,0-1 0,0 21 0,0-20 16,0-1-16,0 22 0,0-1 15,0-21-15,0 22 0,0-1 0,0-20 16,0 41-16,0-20 0,0-1 0,0 1 16,0-1-16,-21 1 0,21-1 15,-21 1-15,21-22 0,-21 1 0,21-1 16,-21 0-16,21 1 0,0-22 16,0 0-16,0-42 31,0 0-31,0-1 0,0-20 0,0 0 15,0-1-15,-21 1 0,21 0 0,-22-22 16,22 1-16,0 20 0</inkml:trace>
  <inkml:trace contextRef="#ctx0" brushRef="#br0" timeOffset="50373.7">8890 10922 0,'0'0'0,"0"-42"0,0-64 16,0 64-16,0-1 0,21 1 16,0 0-16,0-1 0,1 1 15,20 0-15,0 20 0,-21-20 0,22 21 16,-1 0-16,0 0 0,-20 21 15,20 0-15,0 0 0,-21 0 16,22 21-16,-22 0 0,0 0 0,-21 21 16,0-20-16,0 20 0,0-21 0,-42 21 15,21-20-15,-1 20 0,-20-21 16,21 0-16,-21 22 0,20-22 0,-20-21 16,21 21-16,0 0 0,0-21 0,-1 0 15,22 21-15,0-42 31,0 0-31,22 21 16,-1-21-16,0 0 16,0-1-16,0 1 0,0 0 0,22 0 15,-22 0-15</inkml:trace>
  <inkml:trace contextRef="#ctx0" brushRef="#br0" timeOffset="51215.52">9610 10308 0,'0'0'0,"0"21"31,0 1-31,-22-1 16,1 0-16,21 0 0,0 21 15,0 1-15,-21-22 0,21 21 0,-21-21 16,21 22-16,-21-22 0,21 0 16,0 0-16,0 0 0,0 1 15,21-1-15,0-21 16,0 0-16,0 0 0,1 0 0,20 0 15,-21-21-15,21-1 0,-20 22 16,-1-21-16,21 0 0,-21 0 0,0-21 16,1 20-16,-1-20 0,0 21 0,-21-21 15,0-1-15,0 1 0,0 21 16,0-22-16,0 22 0,-21-21 0,0 21 16,-1 21-16,-20-21 0,21 21 0,-21 0 15,20 0-15,-20 0 0,21 0 16,0 21-16,-22 0 0,22 0 15,0 0-15,21 0 0,0 22 0,-21-1 16,21-21-16,0 22 0,0-22 16,0 21-16,0-21 0,21 0 0,0 22 15,22-22-15,-22 0 0,0-21 16,21 0-16,1 0 0,-22 0 16,21 0-16,0-21 0,1 21 0,-1-21 15,0 0-15,1-1 0,-1 1 0,0-21 16,1 21-16,-1-22 0,0 1 15,1 21-15,-22-21 0,0 20 0,0-20 16,-21 21-16,0 0 0,0 0 16,-21 21-16,0 0 0,0 0 15,0 0-15,-1 21 0,1-21 16,0 21-16,0 0 0,21 0 0,0 0 16,0 1-16,0-1 0,0 0 0,0 0 15,0 0-15,0 0 0,0 1 16,21-1-16,0 0 0,0 0 0,1 0 15,-1 0-15,0 1 0,0-22 16,-21 21-16,21-21 0,0 0 0,1 0 16,-1 0-16,0 0 0,0 0 15,0 0-15,0 0 0,1-21 16,-1-1-16,0 1 16,0 0-16,0 0 0,0-21 0,1 20 15,-1 1-15,0-21 0,-21 21 0,0 0 16,0-1-16,0 1 0,0 0 15,0 42 1,0 0-16,-21 1 16,0-1-16,21 0 0,-22 0 15,22 21-15,0-20 0,-21-1 0,21 0 16,0 0-16,-21 0 0,21 0 0,0 1 16,0-1-1,0-42 16,0-1-31,21 1 0,0 0 16</inkml:trace>
  <inkml:trace contextRef="#ctx0" brushRef="#br0" timeOffset="51380.42">10668 10139 0,'0'0'16,"0"-21"-16,-21 0 0,0 21 15,-1-22-15,1 22 16,21 22 15,0-1-31,0 0 16,21-21-16,-21 21 0,22 0 15,-1 0-15</inkml:trace>
  <inkml:trace contextRef="#ctx0" brushRef="#br0" timeOffset="51765.2">11197 10266 0,'0'0'0,"0"-21"0,-21 0 31,0 21-31,0 0 0,-1 0 16,1 0-16,-21 0 0,21 0 0,-22 0 16,22 21-16,-21 0 15,21-21-15,0 21 0,-1 0 0,22 0 16,0 1-16,22-1 15,-1-21-15,21 21 0,-21-21 16,22 0-16,-1 21 0,0 0 0,-21-21 16,22 21-16,-22-21 0,21 22 0,-21-22 15,1 21-15,-22 0 16,0 0-16,0 0 0,0 0 16,-22 1-16,1-22 0,0 21 0,-21-21 15,-1 21-15,1-21 0,0 0 0,-1 0 16,1 0-16,21 0 0,-21 0 15,-1 0-15,22 0 0,0 0 16,21-21-16,0 0 0,0-1 16,0 1-16,0 0 15,21-21-15,0 21 0,22-1 0,-22-20 16,21 21-16</inkml:trace>
  <inkml:trace contextRef="#ctx0" brushRef="#br0" timeOffset="52057.03">11684 9546 0,'0'-21'16,"0"42"-16,0-63 0,0 21 0,0 63 31,-21-21-31,21 22 16,-21-1-16,-1 0 0,22 22 15,-21-22-15,0 22 0,21-22 0,0 21 16,-21 1-16,0-22 0,21 22 0,-21-22 15,21 0-15,0 22 0,0-22 16,0 1-16,0-1 0,0 0 0,0-21 16,0 1-16,0 20 0,0-21 0,0 0 15,21-21-15,0 0 16,0 0-16,0 0 0,0 0 16,1-21-16,-1 0 0,0 0 0,21 0 15,-21-22-15,1 22 16</inkml:trace>
  <inkml:trace contextRef="#ctx0" brushRef="#br0" timeOffset="53245.35">12023 10118 0,'-43'42'31,"22"-21"-31,0 22 0,21-22 16,-21 0-16,21 0 0,0 21 15,-21-20-15,21 20 0,0-21 0,0 0 16,0 0-16,0 22 0,0-22 15,0 0-15,21 0 0,0-21 16,0 0-16,0 0 0,0 0 16,1 0-16,-1 0 0,21 0 0,-21-21 15,22 21-15,-22-21 0,21 0 16,-21 0-16,0-1 0,1-20 0,-1 21 16,0-21-16,0 20 0,-21-20 0,0 21 15,0-21-15,0 20 0,0 1 16,0-21-16,-21 21 0,0 0 0,-22 21 15,22-22-15,0 22 0,-21 0 16,21 0-16,-22 0 0,22 0 0,-21 22 16,21-1-16,-1-21 0,1 21 0,0 0 15,0 21-15,21-20 0,0-1 16,0 0-16,0 21 0,0-21 0,0 1 16,21-1-16,0 0 0,0 0 15,22 0-15,-22 0 0,21-21 0,1 0 16,-1 0-16,0 0 0,1 0 0,-1 0 15,0 0-15,1-21 0,-1 0 16,0 0-16,1 0 0,-1 0 0,-21-1 16,21 1-16,-20 0 0,-1-21 0,0 21 15,0-1-15,-21 1 0,0 0 0,-21 21 32,0 0-32,0 0 0,-1 21 15,1 0-15,0 1 0,21-1 16,0 0-16,0 0 0,0 21 15,0-20-15,0-1 0,0 0 0,0 21 16,0-21-16,0 1 0,21-1 0,0-21 16,1 21-16,-1-21 0,0 0 0,0 0 15,21 0-15,-20 0 0,-1 0 16,21 0-16,-21 0 0,0 0 0,22-21 16,-22 0-16,0-1 0,21 1 0,-20 0 15,-1 0-15,0 0 0,0-22 16,-21 22-16,0 0 0,21 0 15,0 0-15,-42 42 32,21 0-17,-21 0-15,21 0 0,0 1 0,0-1 16,0 0-16,0 0 0,0 0 0,0 0 16,0 1-16,0-1 0,21-21 15,0 21-15,1-21 0,20 0 0,-21 0 16,21 0-16,-20 0 0,20 0 0,0 0 15,-21-21-15,22 0 0,-1-1 0,-21 1 16,0 0-16,22 0 0,-22 0 16,0 0-16,0-22 0,0 22 15,1 0-15,-1-21 0,-21 20 0,0 1 16,0 0-16,0 0 0,21 21 16,-21 21-1,0 0 1,-21 22-16,0-22 0,-1 21 0,1 0 15,0 1-15,0-1 0,0 22 16,0-22-16,-1 0 0,22 22 16,-21-22-16,21 0 0,-21 1 0,21-1 15,0 22-15,0-22 0,0 0 0,-21 1 0,21-1 16,-21 21-16,21-20 16,0 20-16,0-20 0,-21-1 0,21 21 15,-22-20-15,22-1 0,-21 0 0,21 1 16,0-1-16,0 0 0,0 1 0,-21-22 15,21 21-15,0-21 0,0 1 16,0-1-16,0 0 0,-21-21 31,0-21-31,21 0 0,0-1 16,0-20-16,0 21 0,0-21 16,0-22-16,0 22 0,0-22 0,0 1 15,0-1-15,21 1 0,0 20 0,0-20 16,0 21-16,1-1 0,-1 1 15,0 0-15,0-1 0,0 1 16,0 21-16,1-22 0,-1 22 0,0-21 16,0 0-16,0 20 0,0-20 15,1 0-15</inkml:trace>
  <inkml:trace contextRef="#ctx0" brushRef="#br0" timeOffset="53608.14">11536 9779 0,'21'0'0,"-42"0"0,63 0 0,0-21 15,1 21-15,-1 0 0,22 0 0,-22-21 16,21 21-16,22 0 0,-21-21 16,-1 21-16,22 0 0,-22-22 15,1 22-15,-1 0 0,1 0 0,-22 0 16,0 0-16,-20 0 0,20 0 15,-21 0-15,-42 0 32</inkml:trace>
  <inkml:trace contextRef="#ctx0" brushRef="#br0" timeOffset="57731.78">5143 11832 0,'0'0'0,"22"0"15,-22-21-15,0 0 16,-22 21 15,1 0-31,-21 0 16,21 0-16,-22 21 0,1 0 0,0 22 16,-1-1-16,-20 0 0,21 22 15,-22-1-15,22-20 0,-1 41 0,1-41 16,21 20-16,0 1 0,21-22 15,0 21-15,0-20 0,0-22 0,21 21 16,0-21-16,0 22 0,22-22 0,-1-21 16,21 21-16,-20-21 0,-1 0 15,0 0-15,22 0 0,-22 0 0,1-21 16,-1 21-16,0-21 0,1 0 16,-1-1-16,0 1 0,1 0 15,-22 21-15,0-42 0,0 21 0,-21-1 16,0 1-16,0 0 15,-21 0-15,0 0 0,0 21 0,-22 0 16,1 0-16,0 0 0,-1 0 16,1 0-16,0 0 0,-1 21 0,1 0 15,0 0-15,20 22 0,1-22 16,-21 0-16,42 21 0,0-21 0,-21 1 16,21 20-16,0-21 0,0 0 0,0 22 15,0-22-15,21 0 16,0-21-16,0 21 0,0 0 0,1-21 0,-1 0 15,21 0-15,-21 0 0,22 0 16,-22 0-16,0-21 0,21 0 16,1 21-16</inkml:trace>
  <inkml:trace contextRef="#ctx0" brushRef="#br0" timeOffset="58035.61">5948 12383 0,'0'0'0,"-21"21"32,-1-21-17,22 21-15,0 0 16,22-42 15,-22 0-31,21 0 16,-21-1-16,0 1 15,0 0-15,0 0 0,-21 21 32,-1 0-32,22 21 15,0 0-15,0 0 16,22-21 0,-1 22-16,0-1 0</inkml:trace>
  <inkml:trace contextRef="#ctx0" brushRef="#br0" timeOffset="60548.18">7133 11853 0,'-21'22'15,"21"-1"-15,-21 0 16,21 0-1,0 0-15,0 0 0,0 1 16,21-22-16,0 21 16,0-21-16,0 0 0,1 0 0,-1 0 15,21 0-15,-21 0 0,22 0 0,-1-21 16,-21-1-16,21 1 0,1 0 16,-1 0-16,-21 0 0,22 0 0,-22-1 15,21 1-15,-21 21 0,0-21 16,-21 0-16,0 0 0,0 0 15,0-1-15,-21 22 16,0 0-16,0 0 16,0 0-16,0 0 0,21 22 0,-22-1 15,1 21-15,0-21 0,0 22 16,21 20-16,-21-21 0,21 22 16,-21-22-16,-1 22 0,22-1 0,0-20 15,-21 62-15,0-62 16,21-1-16,-21 0 0,21-20 0,0 20 15,0-21-15,0 0 0,0 0 0,0 1 16,0-1-16,-21 0 16,0-21-1,-1 0-15,1-21 0,0 0 16,0-1-16,-21 22 16,20-21-16,1 0 0,-21 0 0,21 0 15,-22 0-15,22-1 0,0 1 0,0 0 16,0 21-16,0 0 0,21-21 15,0 42 1,0 0 0,0 0-16,0 1 0,0-1 0,21 0 15,0 0-15,-21 0 0,21 0 0,0 1 16,0 20-16,1-21 0,-1 0 16,0 0-16,0-21 0,0 22 0,0-22 15,22 0-15,-1 0 0,-21 0 16,22 0-16,-1 0 0,21 0 15,-20-22-15,-1 1 0,22 0 0,-22 21 16,21-21-16,-20-21 0,-1 20 16,22 1-16,-22 0 0,0 0 0,1-21 15,-22 20-15,0 1 0,0-21 0,0 21 16,0 0-16,-21-1 0,0 1 16,0 0-16,0 0 0,-21 21 15,0 0-15,0 0 16,0 21-16,-22 0 0,22 0 15,0 1-15,0-1 0,0 0 0,0 21 16,-1-21-16,1 1 0,21 20 16,0-21-16,0 0 0,0 0 15,0 1-15,0-1 0,0 0 0,21 0 16,1-21-16,20 0 0,-21 0 16,21 0-16,1 0 0,-22 0 0,21-21 15,1 21-15,-1-21 0,0 0 0,1-1 16,-1 1-16,-21 0 0,21-21 15,1 21-15,-1-1 0,0-20 16,-20 21-16,-1-21 0,21 20 0,-21 1 16,-21 0-16,0 0 0,-21 42 31,0-21-31,21 21 0,0 0 16,-21 1-16,21-1 0,0 0 15,0 21-15,0-21 0,0 1 0,0-1 16,0 0-16,0 0 15,0 0-15,0 0 0,0 1 16,-21-22 0,-1 0-1,1 0-15,0 0 0,0 0 16,0 0-16,0 0 0,-1 0 16,1 0-16,0 0 0,0 0 15,21 21 1,0 0-1,0 0-15,21-21 16,0 21-16,0-21 0,1 21 16,20-21-16,-21 0 0,0 0 15,22 0-15,-1 0 0,0-21 0,1 0 16,-1 21-16,0-21 0,22 0 0,-22 0 16,0-1-16,1 1 0,-22 0 15,21 0-15,1 0 0,-22-22 16,0 1-16,0 0 0,0 21 0,0-22 15,1 1-15,-22-22 0,21 22 16,-21 0-16,0-1 0,0-20 0,21 42 16,-21-22-16,0 22 0,0 0 15,0 0-15,0 0 0,0 42 16,0 0-16,0 0 16,0 22-16,0-1 0,-21 0 15,21 1-15,-21 20 0,21-21 0,0 1 16,-22 20-16,1-20 0,21-1 0,-21 0 15,21 1-15,0-22 0,0 21 16,0-21-16,0 0 0,0 1 0,0-1 16,0 0-16,21-21 0,0 0 15,1 0-15,-1 0 0,0 0 0,0 0 16,0 0-16,0-21 0,1 0 16,-22-1-16,0 1 15,21 0-15,-21 0 0</inkml:trace>
  <inkml:trace contextRef="#ctx0" brushRef="#br0" timeOffset="60712.08">9017 12340 0,'0'0'0,"21"0"16,0 0 0,0 0-16,1 0 15,-1 0-15,0 0 0,21 0 0,-21 0 16,1 0-16,20 0 0,-21 0 0,21-21 15,-20 21-15,-1-21 16</inkml:trace>
  <inkml:trace contextRef="#ctx0" brushRef="#br0" timeOffset="62368.14">10033 12086 0,'-21'0'0,"42"0"0,-63 0 0,20 0 15,1-21-15,0 21 0,0 0 16,0 0-16,0 21 0,21 0 0,-22 1 16,1-1-16,0 0 0,21 21 15,0 1-15,-21-1 0,0-21 16,21 21-16,0 1 0,0-1 0,0-21 16,0 22-16,0-22 0,0 21 0,0-21 15,21 0-15,0-21 0,0 22 16,0-1-16,22-21 0,-1 0 0,0 0 15,1 0-15,-1 0 0,0 0 0,22-21 16,-22-1-16,1 22 0,-1-21 16,0 0-16,1-21 0,-1 21 0,-21-22 15,21 1-15,-20 0 0,20-1 16,-21 1-16,0-22 0,0 1 0,1 21 16,-1-22-16,-21 1 0,21 20 0,-21-20 15,21 20-15,-21 1 0,0 21 16,0 0-16,0 0 0,-21 21 15,0 0 1,0 21-16,-1 0 0,1 21 16,21 1-16,-21-1 0,0 21 0,21-20 15,0 20-15,-21 1 0,0-22 0,21 22 16,-22-22-16,22 0 0,0 1 16,0-1-16,0-21 0,0 21 0,0-20 15,0-1-15,22 0 0,-1 0 0,0 0 16,21 0-16,-21-21 0,22 0 15,-1 0-15,0 0 0,1 0 16,-1 0-16,0-21 0,22 21 0,-22-21 16,22 0-16,-1 0 0,-20-22 15,-1 22-15,21-21 0,-41 21 0,20-22 16,-21 1-16,0 0 0,0-1 0,-21 22 16,0-21-16,0 21 0,0-22 15,-21 22-15,0 21 0,0 0 0,-21 0 16,20 0-16,-20 0 0,0 21 0,21-21 15,-22 43-15,1-22 0,21 21 16,0-21-16,-1 22 0,1-1 16,0-21-16,21 22 0,0-1 0,0-21 15,0 21-15,0-20 0,0-1 16,0 21-16,0-21 0,21-21 0,0 21 16,1 1-16,-1-22 0,0 0 0,0 0 15,0 0-15,22 0 0,-22 0 16,0 0-16,21 0 0,-21-22 0,1 1 15,20 0-15,-21 0 0,0 0 0,0-22 16,1 22-16,-1-21 0,0 0 16,-21-1-16,0 1 0,21 21 15,-21-22-15,0 22 0,0-21 0,0 21 0,0 0 16,0 42 0,-21 0-1,21 0-15,-21 0 0,21 0 0,0 22 16,-21-22-16,21 0 0,-22 21 15,22-20-15,0-1 0,0 21 0,0-21 16,0 0-16,0 1 0,0-1 0,0 0 16,0 0-16,0 0 0,22 0 15,-1-21-15,0 0 16,0 0-16,0 0 0,22 0 0,-22 0 16,0-21-16,21 0 0,1 21 15,-22-21-15,21-21 0,22 20 0,-22 1 16,0-21-16,1 0 0,-1-1 15,-21 1-15,0 21 0,22-22 16,-43 1-16,0 21 0,0 0 0,0 0 16,0-1-16,-22 22 15,1 0-15,21 22 0,-21-1 16,0 0-16,0 0 0,0 21 0,21-20 16,0 20-16,0-21 0,0 21 0,0-20 15,0-1-15,0 21 0,0-21 16,0 0-16,0 1 0,21-22 0,-21 21 15,21 0-15,-21 0 0,21-21 0,-21 21 16,0-42 31,0 0-47,0 0 16,-21 21-16,0-21 0,21-1 0,-21 22 15,21-21-15,-22 21 31,22 21-31,0 1 0,0-1 16,0 0-16,0 0 0,0 0 16,0 0-16,22-21 15,-1 22-15,0-22 0,21 21 16,-21-21-16,1 0 0,20 0 0,-21 0 16,21 0-16,-20 0 15,20 0-15,0 0 0,1-21 0,-1 21 16,0-22-16,1 1 0,-22 0 0,21 0 15,0 0-15,1-22 0,-1 22 0,-21-21 16,22 0-16,-22-1 0,0 1 16,0 0-16,0-1 0,0 1 0,-21 21 15,0-22-15,0 22 0,0 0 16,-21 21-16,0 0 16,0 21-16,0 0 0,0 1 0,21-1 15,-22 21-15,22-21 16,-21 22-16,21-22 0,0 21 0,0-21 0,0 22 15,0-22-15,0 0 0,0 21 16,21-21-16,-21 1 0,22-1 16,-22 0-16,0 0 0,21-21 15,-21 21-15,0 0 16,-21-21 15,-1 0-31,1 0 0,0 0 16,0 0-16,42 0 47,0-21-47,0 21 15</inkml:trace>
  <inkml:trace contextRef="#ctx0" brushRef="#br0" timeOffset="62524.05">13060 12573 0,'0'0'0,"0"21"0,-21-21 62,21 21-46,-22-21-16,1 0 0,0 0 0</inkml:trace>
  <inkml:trace contextRef="#ctx0" brushRef="#br0" timeOffset="63336.59">4995 14076 0,'-21'0'16,"42"0"-16,-63 0 0,21 0 0,0 0 16,-1 0-16,1 0 15,21 21 1,0 0-16,0 0 16,0 1-16,21-1 0,1 0 15,-1-21-15,0 21 0,21 0 0,-21 0 16,22-21-16,-1 0 0,0 0 15,1 0-15,20 0 0,-20 0 0,20 0 16,1-21-16,-1 0 0,1 21 16,-22-21-16,0 0 0,1 0 0,-1-1 15,-21 1-15,0-21 0,0 21 0,-21 0 16,0-1-16,0 1 0,-21 0 16,0 21-16,0 0 0,0 0 0,-22 0 15,22 0-15,-21 21 0,21 0 16,-22 1-16,22-1 0,-21 21 15,21 0-15,0 1 0,-1 20 16,1-20-16,0 20 0,0 1 0,0-1 16,21-21-16,0 22 0,-21-22 0,21 22 15,0-22-15,0 0 0,0-20 16,0 20-16,0-21 0,0 0 0,0 0 16,0-42 15,0 0-31,0 0 15,-22 0-15,22 0 0</inkml:trace>
  <inkml:trace contextRef="#ctx0" brushRef="#br0" timeOffset="63524.47">4953 14584 0,'0'42'15,"21"-42"1,0 0-16,0 21 0,1-21 0,-1 0 15,42 0-15,-20 0 16,-1 0-16,0 0 0,1 0 0,-1 0 16,0 0-16,1 0 0,-1-21 0,0 21 15,1-21-15,-22 21 0,0-21 16,0 0-16,0 21 0,0-21 0</inkml:trace>
  <inkml:trace contextRef="#ctx0" brushRef="#br0" timeOffset="63708.37">5969 14499 0,'0'0'0,"21"0"16,0 0-16,0 0 62,1 0-62,-1 0 16,0 0-16,0 0 15,21 0-15,-20-21 0</inkml:trace>
  <inkml:trace contextRef="#ctx0" brushRef="#br0" timeOffset="64324.02">7451 13949 0,'0'106'31,"0"-85"-31,0 21 16,0 1-16,-22 20 0,22-21 15,-21 22-15,0-22 0,21 22 16,0-22-16,-21 0 0,21 1 0,-21-1 16,21 0-16,0-20 0,0 20 0,0-21 15,0 0-15,0 0 16,0 1-1,21-22-15,0 0 16,0-22 0,-21 1-1,0 0-15,0 0 16,0 0-16,0 0 16,0-1-16,0 1 15,0 0-15,0 0 16,-21 0-16,0 0 0,0-1 0,21 1 15,-21-21-15,-1 21 0,1 0 16,0-22-16,21 22 0,-21-21 0,21 21 16,-21-22-16,21 22 0,0-21 0,0 21 15,0-22-15,21 22 0,0 0 16,0 0-16,0-22 0,22 43 0,-22-21 16,21 0-16,1 21 0,-1 0 0,0 0 15,1 0-15,-1 0 0,0 21 16,1 0-16,-22 1 0,0-1 0,0 0 15,-21 0-15,0 0 0,0 22 16,-21-22-16,0 0 0,0 0 16,-22 21-16,1-20 0,0-1 0,-1 0 15,1 0-15,0 0 0,20 0 16,1-21-16,0 22 0,0-22 0,42 0 31,0 0-31,0 0 16,1 0-16,-1-22 0,21 22 0,0-21 15</inkml:trace>
  <inkml:trace contextRef="#ctx0" brushRef="#br0" timeOffset="64715.78">8149 14055 0,'0'0'0,"-21"21"15,0 0 1,0 0-16,-1 0 0,1 22 15,0-22-15,21 21 0,-21-21 0,21 22 16,-21-1-16,21 0 0,-21 1 0,21-1 16,0 0-16,0-20 0,0 20 15,0-21-15,21 0 0,0 0 0,0 1 16,0-22-16,22 0 0,-22 0 0,21 0 16,-21 0-16,22 0 15,-1 0-15,-21-22 0,21 1 0,1 0 16,-22 0-16,0-21 0,21 20 0,-20-20 15,-1 0-15,-21-1 0,0-20 16,0 21-16,0-1 0,0 1 0,0 0 16,0-1-16,-21 22 0,21-21 15,-22 21-15,1 21 0,0 0 16,0 0-16,0 0 0,0 21 0,-1 0 16,1 0-16,0 0 0,0 0 15,21 22-15,0-22 0,0 0 16,0 21-16,0-20 0,0-1 0,0 0 15,21 0-15,0-21 0,0 0 16,1 0-16</inkml:trace>
  <inkml:trace contextRef="#ctx0" brushRef="#br0" timeOffset="65344.39">9017 14034 0,'0'0'0,"0"-22"16,0 44-1,0-1 1,-21 0-16,21 0 0,0 0 16,-21 22-16,21-22 0,0 0 0,0 21 15,0-21-15,0 22 0,0-1 16,0-21-16,0 22 0,0-22 16,-22 0-16,22 21 0,0-21 0,0 1 15,0-1-15,0 0 0,0-42 31,0 0-31,0-1 16,22-20-16,-22 21 0,21-21 0,0-1 16,-21 1-16,21 0 0,0-1 15,-21 1-15,21 0 0,1-1 0,-1 22 16,-21-21-16,21 21 0,0 21 16,0-22-16,0 22 0,1 0 15,-1 22-15,-21-1 0,0 0 16,0 0-16,21 0 0,-21 0 15,0 1-15,0 20 0,21-21 0,-21 21 16,0-20-16,0 20 0,0-21 0,21 0 16,-21 0-16,21 1 0,-21-1 15,22-21-15,-1 0 0,0 0 16,0 0-16,0 0 0,0-21 16,-21-1-16,22 1 0,-1 0 15,-21 0-15,21-21 0,0 20 0,0-20 16,0 0-16,-21-1 0,22 1 0,20 0 15,-21-1-15,0 22 16,0-21-16,1 21 0,-22 0 0,21 21 16,0 0-16,-21 21 15,0 21-15,0-21 0,0 22 16,0-22-16,0 21 0,0 0 0,0 1 16,0-1-16,-21 0 0,0 1 15,-1-1-15,22 0 0,0-20 0,-21 20 16,21-21-16,0 21 0,0-20 0,0-1 15,21-21 1,1 0-16</inkml:trace>
  <inkml:trace contextRef="#ctx0" brushRef="#br0" timeOffset="67091.92">10604 13928 0,'22'-21'0,"-44"42"0,44-64 15,-22 22-15,0 0 0,0 0 16,-22 21 0,1 0-16,0 21 15,-21 0-15,21 0 0,-1 22 16,1-22-16,0 21 0,0 1 0,0-1 0,0 0 15,21 1-15,-22-1 16,22 0-16,0 22 0,0-43 0,0 21 16,22 1-16,-1-1 0,0-21 0,21 0 15,1 0-15,-1 1 0,0-22 16,22 0-16,-22 0 0,22 0 0,-1 0 16,1 0-16,-22-22 0,21 1 0,1 0 15,-22 0-15,22-21 0,-22 20 16,0-20-16,-20 0 0,20-1 0,-21-20 15,0 21-15,0-22 0,1 22 16,-22-22-16,0 1 0,0 20 0,0 1 16,0 0-16,0-1 0,0 22 0,0 0 15,-22 21 1,1 21-16,0 0 16,21 22-16,-21-22 0,21 21 15,-21 1-15,21-1 0,-21 0 0,21 1 16,0-1-16,0 0 0,0 22 0,0-22 15,0 0-15,21 1 0,0-1 16,0 0-16,0-20 0,22 20 0,-22-21 16,21 0-16,0 0 0,-20 1 15,20-22-15,0 0 0,1 0 16,-1 0-16,0 0 0,1 0 0,-1 0 16,0-22-16,-21 1 0,22-21 0,-1 21 15,-21-22-15,22 22 0,-43-21 16,21 0-16,-21-1 0,0 1 0,0 0 15,0 20-15,0-20 0,0 21 16,-21 0-16,-1 0 0,1 21 0,0 0 16,0 0-16,0 0 0,0 0 0,-22 21 15,22 0-15,0 0 0,0 0 16,0 22-16,21-22 0,-22 21 0,22-21 16,-21 22-16,21-22 0,0 21 0,0-21 15,0 0-15,0 1 0,0 20 16,21-21-16,-21 0 0,22-21 15,-1 0-15,0 0 0,0 0 16,0 0-16,22 0 16,-22-21-16,0 0 0,0 0 0,0 0 15,0-22-15,1 22 0,-1-21 16,0 21-16,0-22 0,-21 22 0,0-21 16,21 21-16,-21-1 0,0 1 15,-21 42 1,21 1-1,0-1-15,0 0 0,0 0 16,0 21-16,0-20 0,0-1 16,0 21-16,0-21 0,21 22 15,0-22-15,1 0 0,-1 0 0,0 0 16,0 0-16,21-21 0,-20 22 16,-1-22-16,21 0 0,-21 0 0,0 0 15,22 0-15,-22 0 0,21-22 16,-21 1-16,1 0 0,-1 0 0,0 0 15,0 0-15,21-22 0,-42 1 0,22 21 16,-1-22-16,0 1 0,0 0 16,0-1-16,0 22 0,1 0 0,-22 0 15,0 0-15,0 42 16,0 0 0,-22 0-16,1 0 0,0 1 15,21 20-15,0-21 0,0 21 0,0-20 16,0 20-16,0-21 0,0 0 15,0 22-15,0-22 0,0 0 16,0 0-16,21-21 16,0 0-16,-21 21 0,0-42 31,0 0-31,0 0 16,0 0-16,0-1 0,0 1 0,-21 21 15,21-21-15,-21 21 0,0 21 31,21 0-31,0 1 16,0-1-16,0 0 0,0 0 16,0 0-16,0 0 0,0 1 15,21-1-15,-21 0 0,21-21 0,0 21 16,22-21-16,-22 0 0,0 0 16,21 0-16,-20 0 0,20 0 0,0 0 15,1 0-15,-1-21 0,0 0 0,1 0 16,-1-1-16,0 1 0,1 0 15,-1-21-15,0 21 0,1-22 16,-1 1-16,0 0 0,-21-1 0,1 22 16,-1-21-16,0-1 0,-21 22 0,0 0 15,0 0-15,-21 21 16,0 0-16,-1 0 0,-20 0 16,21 21-16,0 0 0,0 0 0,21 22 15,0-22-15,0 0 0,0 21 0,0 1 16,0-22-16,0 0 0,21 21 15,0-20-15,0-1 0,0 0 0,-21 0 16,21 0-16,1 0 0,-1 1 16,-21-1-16,0 0 0,0 0 15,-21-21 17,-1 0-32,1 0 0,0 0 0,0 0 15,0 0-15,0 0 16,-1 0-16,1 0 15,0-21-15,0 21 0,0-21 0,0 0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3T10:09:44.7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3577 1249 0,'0'0'0,"21"0"0,0 0 15,1 0-15,-1 0 16,-21-21-16,21 21 16,0-21-16,-21-1 0,21 1 0,-21 0 15,21 0-15,-21-21 0,0 20 16,0-20-16,0 21 0,0-21 0,0-1 16,-21 22-16,0-21 0,0 21 15,-21-1-15,20 1 0,-20 21 0,0 0 16,-1 0-16,1 0 0,-21 21 15,20 1-15,-20-1 0,20 21 0,-20 0 16,21 1-16,-1-1 0,1 0 16,0 1-16,20-1 0,1 0 0,0-20 15,0 20-15,21-21 0,0 21 16,0-20-16,0-1 0,21-21 16,0 21-16,0 0 0,1-21 15,-1 0-15,21 0 0,-21 0 0,22 0 16,-1 0-16,0 0 0,1-21 15,-1 0-15,0 0 0,1-1 0,-1 1 16,0 0-16,1 0 0,-1 0 0,-21 0 16,0-1-16,22-20 0,-43 21 15,21 0-15,-21 0 0,21-1 0,-21 1 16,0 0 0,0 42-1,0 0-15,0 1 0,0 20 16,0-21-16,-21 21 0,21-20 15,-21 20-15,21 0 0,0 1 16,0-22-16,0 21 0,-22 0 0,22 1 16,0-1-16,0 0 0,0 1 15,0-1-15,0 0 0,0 1 0,0-22 16,0 21-16,0 1 0,0-22 0,0 0 16,0 0-16,0 21 0,0-20 15,0-1-15,-21 0 0,0-21 16,0 21-16,0-21 0,0 0 15,-1 0-15,1 0 0,-21 0 0,0 0 16,-1 0-16,22 0 0,-21 0 0,-1 0 16,22 0-16,-21-21 15,21 21-15,0 0 0,-1-21 0,22 0 16,0-1 0,0 1-16,0 0 15,0 0-15,22 21 16,-1-21-16</inkml:trace>
  <inkml:trace contextRef="#ctx0" brushRef="#br0" timeOffset="311.82">4191 1545 0,'0'0'0,"-21"21"0,21 1 16,0-44 31,21 1-47,-21 0 16,21 21-16,-21-21 0,0 0 15,0 0-15,-21 21 16,0 0-1,0 0-15,-1 0 16,22 21-16</inkml:trace>
  <inkml:trace contextRef="#ctx0" brushRef="#br0" timeOffset="867.5">6054 614 0,'0'0'0,"-22"0"0,1 0 32,42 0-17,1 0-15,-1 0 0,21 0 0,0 0 16,1 0-16,-1 0 0,22 0 15,20-21-15,1 21 0,0 0 0,-1-21 16,1 21-16,21 0 16,-22 0-16,1 0 0,-21 0 0,-1 0 15,1 0-15,-22 0 0,0 0 16,-21 0-16,1 0 0,-44 0 16,-20 0-1,21 21-15,-21-21 0,-1 21 0</inkml:trace>
  <inkml:trace contextRef="#ctx0" brushRef="#br0" timeOffset="1171.33">6583 656 0,'-21'0'16,"-1"0"-16,22 21 31,0 1-31,0 20 0,0-21 15,0 21-15,0 22 0,0-22 16,0 22-16,0-1 0,0 1 0,0-1 16,-21 1-16,21-22 0,-21 22 15,21-22-15,-21 21 0,21-20 0,0-1 16,0 0-16,-21 1 0,21-22 16,-21 0-16,21 21 0,0-20 15,0-1-15,0 0 16,0-42-1,0 0 1,0-1-16,21 1 0,0 0 16</inkml:trace>
  <inkml:trace contextRef="#ctx0" brushRef="#br0" timeOffset="1571.1">6752 1376 0,'0'0'0,"64"63"31,-43-63-31,0 22 0,0-22 16,0 0-16,0 0 15,1 0-15,-1 0 0,21 0 0,-21 0 16,0-22-16,22 1 0,-22 21 0,21-21 16,-21 0-16,1 0 0,-1 0 15,0 21-15,0-43 0,-21 22 0,0 0 16,0 0-16,0 0 0,0-1 15,0-20-15,0 21 0,-21 0 0,0 21 16,0 0-16,-1 0 0,1 0 16,0 0-16,0 0 0,0 21 15,-22 0-15,22 0 0,0 0 0,0 22 16,0-22-16,0 21 0,-1 1 16,1-1-16,0-21 0,21 21 0,-21-20 15,21 20-15,0-21 0,0 0 0,0 22 16,0-22-16,0 0 0,21-21 15,0 21-15,0-21 0,1 0 0,20 0 16,-21 0-16,0 0 0,22 0 16,-1 0-16,-21 0 0,21-21 0,1 0 15,-22 0-15,21-1 0,1 1 0</inkml:trace>
  <inkml:trace contextRef="#ctx0" brushRef="#br0" timeOffset="1939.89">7810 1185 0,'0'-21'0,"0"42"0,0-63 0,0 21 16,-21 21-16,0 0 16,-21 0-16,21 0 0,-1 0 0,1 21 15,-21 0-15,21 0 0,-22 1 16,22-1-16,0 0 0,0 0 0,0 0 16,21 0-16,0 1 0,0-1 0,0 0 15,0 0-15,21 0 16,0 0-16,0-21 0,22 22 15,-22-1-15,21-21 0,0 21 16,-20 0-16,20-21 0,-21 21 0,21 0 16,-20-21-16,-1 22 0,0-1 0,-21 0 15,0 0-15,0 0 16,-21 0-16,0-21 0,-1 0 16,-20 0-16,0 22 0,21-22 0,-22 0 15,1 0-15,0 0 0,-1 0 16,22 0-16,-21 0 0,21 0 0,-1 0 15,1 0-15,21-22 16,0 1-16,0 0 16,0 0-16,21 0 0,1 0 15,-1-1-15</inkml:trace>
  <inkml:trace contextRef="#ctx0" brushRef="#br0" timeOffset="2267.69">8170 550 0,'0'0'0,"0"-21"0,0 42 16,0 22-1,0-22-15,0 21 0,0 1 16,21-1-16,-21 21 0,0 1 15,0-1-15,0 1 0,0-1 0,0 1 16,-21-22-16,21 22 0,0-22 16,-21 22-16,0-22 0,21 0 0,0 1 15,0-1-15,0-21 0,0 21 0,0-20 16,0-1-16,0 0 0,21 0 16,0-21-16,0 0 15,1 0-15,-1 0 0,-21-21 16,21 21-16,0-21 0,-21 0 15,21-1-15</inkml:trace>
  <inkml:trace contextRef="#ctx0" brushRef="#br0" timeOffset="2443.6">7937 1228 0,'0'0'0,"-63"21"31,84-21-31,21 0 15,-20 0-15,20 0 0,-21 0 16,21 0-16,1 0 0,-1 0 16,0 0-16,1-21 0,-1 0 0,0 21 15,1-22-15,-22 22 0</inkml:trace>
  <inkml:trace contextRef="#ctx0" brushRef="#br0" timeOffset="2763.42">9186 699 0,'-21'0'0,"-21"-22"31,42 44-31,0-1 0,0 0 15,-21 21-15,-1 1 0,22-1 16,-21 0-16,21 22 0,0-22 0,-21 22 16,21-22-16,-21 0 0,21 22 0,0-22 15,0-21-15,0 22 0,0-1 16,-21-21-16,21 21 0,0-20 0,0-1 16,0 0-16,0 0 15,0-42 16</inkml:trace>
  <inkml:trace contextRef="#ctx0" brushRef="#br0" timeOffset="3041.26">9017 826 0,'0'0'0,"21"-43"0,-21 22 0,21 0 15,-21 0-15,21 0 0,1 21 0,-1 0 16,0 21-16,0 0 0,0 0 15,22 21-15,-22 22 0,0-22 16,0 22-16,0-22 0,22 22 16,-22-22-16,0 21 0,0-20 0,0-1 15,0 0-15,1 1 0,-1-1 16,0-21-16,0 0 0,0 1 0,0-1 16,1 0-16,-22 0 0,21-21 15,0 0-15,0 0 16,-21-21-16,21 21 15,-21-21-15,21 0 0,-21-22 16,22 22-16,-22-21 0,0-1 0</inkml:trace>
  <inkml:trace contextRef="#ctx0" brushRef="#br0" timeOffset="3300.11">9842 445 0,'0'0'0,"0"-22"0,0 44 15,0-1 1,-21 0-16,21 21 0,-21 22 0,0-22 16,21 22-16,-21-1 0,0 22 15,21-22-15,0 1 0,-22-1 0,22 1 16,-21-1-16,21 1 0,0-22 16,0 0-16,0 1 0,0-1 0,0-21 15,0 22-15,0-22 0,0 0 0,0 0 16,0 0-1,21-21 1,1 0-16,-1-21 16,0 21-16</inkml:trace>
  <inkml:trace contextRef="#ctx0" brushRef="#br0" timeOffset="4039.68">10816 614 0,'0'-21'15,"0"42"-15,0-63 0,0 20 0,0 1 0,0 0 16,-21 0-16,0 21 16,0 0-16,-1 0 0,-20 0 15,21 21-15,0 0 0,0 0 0,-22 22 16,22-1-16,-21 0 0,21 1 15,-1 20-15,1 1 0,0-22 0,0 22 16,0-1-16,21 1 0,-21-22 16,21 21-16,0-20 0,0-1 0,0 0 15,0 1-15,21-22 0,0 0 0,0 21 16,0-20-16,0-22 0,1 21 16,-1 0-16,0-21 0,21 0 15,-21 0-15,1 0 0,20 0 0,-21 0 16,21 0-16,-20 0 0,20-21 15,-21 0-15,0 21 0,0-22 0,1 1 16,-22 0-16,21 0 0,-21-21 16,0 20-16,0-20 0,0 21 0,-21-21 15,-1 20-15,1 1 0,-21 0 0,21 0 16,0 0-16,-1 21 0,1 0 16,-21 0-16,21 0 0,0 0 0,-1 0 15,1 0-15,21 21 0,0 0 16,21-21 15,1 0-31,-1 0 0,21 0 16,-21 0-16,22-21 0,-22 21 0,21-21 15,0 21-15,-20-21 0,20 21 16,-21 0-16,0 0 0,-21-22 0,21 22 16,-21 22-1,0-1 1,0 0-16,0 0 0,-21 21 0,0-20 15,21 20-15,-21-21 0,0 21 16,0 1-16,21-1 0,-22 0 16,1 1-16,0-1 0,21 0 0,-21 1 0,0 20 15,0-20-15,21-1 16,-22 0-16,22 1 0,-21-1 0,21 0 16,0 1-16,0-22 0,0 0 0,0 21 15,0-21-15,0 1 16,0-44 15,0 1-31,0 0 0</inkml:trace>
  <inkml:trace contextRef="#ctx0" brushRef="#br0" timeOffset="5116.07">4254 3387 0,'22'0'0,"-22"-21"15,21 21-15,0-22 16,0 22-16,-21-21 0,21 0 16,0 21-16,-21-21 0,22 0 0,-1 0 15,-21-1-15,21 1 16,0 0-16,-21 0 0,21 0 0,0-22 15,-21 22-15,22 0 0,-1 0 16,-21 0-16,0 0 16,0 42 15,-21 0-31,21 0 0,-22 0 0,22 22 16,-21-1-16,0 0 0,21 1 0,0-1 15,0 21-15,0-20 0,0-1 16,0 0-16,0 1 0,0-1 15,0-21-15,0 22 0,0-22 16,0 0-16,0 0 0,0 0 0,0 0 16,0 1-16,0-1 0,0 0 31,-21-21-31,0 0 16,0 0-16,-1 0 0,1 0 15,0 0-15,-21 0 0,21 0 0,-22 0 16,1 0-16,21 0 0,-22 0 0,1 0 15,21 0-15,-21 0 0,20 0 16,1 0-16,0 0 0,0 0 16,21 21-16,21-21 31,21 0-31,-20 0 0,-1 0 0,21 0 16,0 0-16,1 0 0,-1 0 15,22 0-15,-22 0 0,21 0 0,1 0 16,-22 0-16,1 0 0,20 0 15,-42 0-15,22 0 0,-22 0 0,0 0 16,0 0-16,0 0 0,-42 0 31,0 0-15,0-21 15,21 0-31</inkml:trace>
  <inkml:trace contextRef="#ctx0" brushRef="#br0" timeOffset="5435.89">4995 3493 0,'0'21'0,"0"0"0,0 0 16,0 0-1,21-21 1,1 0 0,-1 0-16,-21-21 15,21 21-15,-21-21 0,21 21 16,-21-21-16,0 0 0,0-1 16,0 1-1,-21 21 1,0 0-1,21 21 1,0 1 0,-21-22-1,21 21-15</inkml:trace>
  <inkml:trace contextRef="#ctx0" brushRef="#br0" timeOffset="17755.34">8403 2498 0,'0'0'0,"0"-21"0,0-1 0,0 1 16,0 0-16,0 0 15,0 0-15,0 0 0,0-1 16,-21 1-16,0 21 16,21-21-1,-21 42 1,21 0 0,0 22-16,-22-1 0,22 0 0,0 22 15,0-22-15,0 22 0,0-1 0,-21 1 16,21-22-16,-21 22 0,0-1 15,21-21-15,0 22 0,-21-22 0,0 1 16,21-1-16,-22 0 0,22 1 16,0-1-16,0-21 0,-21 21 0,21-20 15,-21-1-15,21 0 0,-21 0 0,21 0 16,0 0 0,-21-21-16,21-21 15,-21 0-15,21 0 16,0-21-16</inkml:trace>
  <inkml:trace contextRef="#ctx0" brushRef="#br0" timeOffset="18112.14">7937 2582 0,'0'0'16,"0"-42"-16,0 21 0,0 0 0,0-22 15,0 22-15,0 0 0,22 0 0,-1 0 16,21 0-16,-21-1 16,22 1-16,-1 0 0,0 21 0,-21-21 15,22 21-15,-1 0 0,0 0 16,1 0-16,-1 0 0,0 0 0,-20 21 16,20 0-16,-21 0 0,0 22 0,0-1 15,-21 0-15,0 1 0,0-1 16,0 22-16,-21-22 0,-21 0 0,21 22 15,-22-22-15,1 0 0,0 1 16,-1-22-16,1 21 0,0-21 0,-1 1 16,1-1-16,21 0 0,-21 0 15,20-21-15,44-21 32,-1 21-17,0-21-15,21 21 0</inkml:trace>
  <inkml:trace contextRef="#ctx0" brushRef="#br0" timeOffset="19011.86">9059 3175 0,'0'-21'16,"0"42"-16,0-63 0,21 42 0,1-21 16,-22-1-16,21 1 0,-21 0 0,0 0 15,0 0-15,21 0 0,-21-22 16,0 22-16,0 0 0,0-21 0,0 20 16,-21 1-16,0 0 0,-1 0 0,1 21 15,0 0-15,0 0 0,0 0 16,0 0-16,-1 0 0,-20 21 0,21 0 15,0 0-15,-22 22 0,22-1 16,0-21-16,0 22 0,0-1 16,0 0-16,-1 1 0,22-1 0,0 0 15,0 1-15,0-22 0,0 21 16,0-21-16,0 0 0,0 1 0,22-1 16,-1-21-16,0 0 15,0 0-15,0 0 0,0 0 0,1-21 16,20-1-16,-21 1 0,0 0 0,0 0 15,1-21-15,20 20 0,-21-20 16,-21 21-16,21-21 0,0 20 0,-21-20 16,22 21-16,-22-21 0,0-1 15,0 22-15,21-21 0,-21 21 0,0-1 16,21 1-16,-21 42 31,0 1-31,0-1 0,0 0 16,0 21-16,0-21 0,0 22 0,0-22 15,0 21-15,0-21 0,0 22 16,0-22-16,0 21 0,0-21 0,0 1 16,0-1-16,0 0 0,21 0 15,0 0-15,0-21 0,1 0 16,-1 0-16,0 0 0,0 0 0,0-21 16,22 21-16,-22-21 0,0 0 15,21 0-15,-21-22 0,1 22 16,20 0-16,-21-21 0,0 20 0,0-20 15,1 21-15,-1-21 0,-21-1 16,21 22-16,-21-21 0,0 21 0,0-1 16,0 1-16,-21 21 15,0 0-15,-1 0 0,1 21 16,0-21-16,0 22 0,21-1 16,-21 0-16,21 0 0,0 0 15,0 0-15,21 1 0,0-22 0,0 21 16,0 0-16,1-21 0,-1 21 15,0 0-15,0 0 0,0 1 0,0-1 16,1 0-16,-1 0 0,-21 0 16,21 22-16,-21-22 0,0 0 0,0 0 15,0 0-15,0 0 0,0 1 16,-21-1-16,21 0 0,0 0 16,21-21-1,21 0-15,-21 0 16,1-21-16,-1 21 0,21-21 15</inkml:trace>
  <inkml:trace contextRef="#ctx0" brushRef="#br0" timeOffset="20515.55">10604 3006 0,'0'0'16,"0"-21"-16,0-22 0,-21 1 15,0 21-15,0 0 16,0-1-16,0 22 0,-1 0 16,1 0-16,0 0 0,0 0 15,0 0-15,21 43 0,-21-22 0,-1 0 16,1 21-16,0-20 0,0 20 16,0 0-16,21-21 0,0 22 0,-21-1 15,21-21-15,0 22 0,0-22 16,0 0-16,0 0 0,21 0 0,0 0 15,0-21-15,21 0 16,-20 0-16,-1 0 0,0 0 0,0 0 16,0 0-16,0-21 0,22 0 15,-22 0-15,0 0 0,0-22 0,0 22 16,1-21-16,-1 0 0,0 20 16,-21-20-16,0 0 0,21-1 0,-21 1 15,21 21-15,-21 0 0,0 0 0,0-1 16,0 1-16,-21 42 15,0 1 1,21-1-16,-21 0 0,21 0 16,0 21-16,0-20 0,0 20 0,0 0 15,0-21-15,0 22 0,0-1 16,0-21-16,0 22 0,21-22 16,0 21-16,-21-21 0,21 0 0,0 1 15,1-22-15,-1 21 0,0-21 16,21 0-16,-21 0 0,1 0 0,20 0 15,-21 0-15,21-21 0,-20-1 0,-1 1 16,0 0-16,21 0 0,-21 0 16,1-22-16,-1 1 0,0 0 0,0-1 15,0 1-15,-21-21 0,21 20 0,1-20 16,-1-1-16,-21 1 0,0-1 16,21 1-16,-21-1 0,21 22 15,-21 0-15,0-1 0,0 22 16,0 0-16,0 0 0,0 42 15,-21 0-15,21 21 16,0 1-16,0-1 0,0 22 16,0-1-16,0-21 0,0 22 0,0-1 15,0 1-15,0-22 0,0 22 16,0-22-16,0 0 0,21 1 0,0-1 16,-21 0-16,21 1 0,-21-22 15,22 21-15,-1-21 0,-21 1 0,21-22 16,0 21-16,0-21 0,0 0 0,1 0 15,-1 0-15,-21-21 0,42-1 16,-21 1-16,0 0 0,1 0 16,20-21-16,-21-1 0,0 1 0,22-22 15,-22 22-15,0-21 0,21-1 0,-21 1 16,1-22-16,-1 21 0,0-20 16,0 20-16,-21 22 0,21-22 0,-21 22 15,0 21-15,0 0 0,0 0 16,0-1-16,-21 22 0,0 0 15,0 0-15,0 22 0,-1 20 16,1-21-16,21 21 0,-21 22 0,0-22 16,21 22-16,0-1 0,0-20 0,0 20 15,0-21-15,0 22 16,0-22-16,0 1 0,0-1 0,0 0 16,0 1-16,0-22 0,0 21 0,21-21 15,0 0-15,0 1 0,1-1 16,-1-21-16,0 0 0,0 21 0,0-21 15,0 0-15,1 0 0,-1 0 0,0-21 16,21 0-16,-21-1 0,1 1 16,-1 0-16,21 0 0,-21-21 0,0 20 15,1-20-15,-1 21 0,-21-21 16,0 20-16,21 1 0,-21 0 16,-21 21 15,0 0-31,-1 21 0,1 0 0,21 1 15,-21-1-15,0 0 0,21 21 0,0-21 16,-21 1-16,21 20 0,-21-21 16,21 0-16,0 22 0,0-22 0,0 0 15,0 0-15,0 21 0,0-20 16,21-1-16,0 0 0,0-21 16,0 0-16,0 0 0,1 0 15,20 0-15,-21 0 0,21-21 16,-20 0-16,20-1 0,-21 1 15,21 0-15,1-21 0,-22-1 0,21 1 16,-21 0-16,22-1 0,-22 1 16,21-21-16,-21 20 0,1-20 0,-1-1 15,0 1-15,0-1 0,-21 1 0,0-1 16,0 1-16,0 20 0,0 1 16,0 21-16,0-21 0,0 20 15,-21 22-15,0 0 0,0 22 16,-1-1-16,22 0 0,-21 42 0,0-20 15,0 20-15,0 1 0,21-1 0,0 1 16,0-1-16,0 1 0,0-1 16,0-20-16,0 20 0,0-21 15,0 1-15,0 20 0,0-42 0,0 22 16,0-22-16,0 0 0,21 0 16,0 0-16,0-21 0,0 0 0,1 0 15,-1 0-15,0 0 0,21 0 16,-21 0-16,22 0 0,-22-21 0,0 0 15,0 0-15</inkml:trace>
  <inkml:trace contextRef="#ctx0" brushRef="#br0" timeOffset="24363.66">14393 2836 0,'-42'43'16,"42"-22"0,21-21 15,0 0-31,0 0 0,22 0 0,-22-21 15,21 21-15,1-21 0,-1-1 16,0 1-16,1 0 0,-1 0 16,0 0-16,1 0 0,-1-1 0,-21-20 15,21 21-15,-20-21 0,-22-1 16,0 1-16,0 21 0,0-22 0,-22 1 16,1 21-16,-21 0 0,0 0 15,-1-1-15,1 22 0,0 0 0,-22 0 16,22 0-16,-1 0 0,1 22 0,0-1 15,-1 0-15,1 21 0,21 1 16,0-1-16,0 0 0,21-21 0,0 22 16,0-1-16,0-21 0,21 22 15,0-22-15,0 21 0,0-21 0,22 0 16,-22 1-16,21-22 0,0 21 16,-20 0-16,20-21 0,0 0 15,-21 21-15,22-21 0,-22 0 0,0 0 16,0 0-16,-21 21 0,-21 0 31,21 1-31,-21-22 0,0 21 0,-22 0 16,22 0-16,-21 0 0,21 0 15,-22 22-15,22-22 0,-21 21 0,21-21 16,0 22-16,-1-22 0,1 0 0,21 0 16,0 0-16,0 1 0,0-1 15,0 0-15,21-21 0,1 21 16,-1-21-16,0 0 0,0 0 15,0 0-15,0 0 0,1-21 16,-1 0-16,21 21 0,-21-21 0,0-22 16,1 22-16,-1 0 0,0-21 0,0 20 15,21-20-15,-20 21 0,-1-21 16,21 20-16,-21-20 0,22 21 0,-22 0 16,21 0-16,-21-1 0,22 22 15,-22 0-15,21 0 0,-21 0 0,22 0 16,-22 0-16,0 22 0,-21-1 0,0 0 15,0 0-15,0 21 0,0-20 16,0 20-16,0-21 0,0 21 0,-21-20 16,0 20-16,21-21 0,-22 0 15,1 0-15,0 1 0,21-1 16,0 0-16,-21-21 0,0 0 16,21-21 15,0 0-31,21-1 0,0 1 0,0 0 15,0 0-15,1 0 0,20-22 16,0 22-16,-21-21 0,22 0 0,-22 20 16,21-20-16,-21 21 0,1 0 15,-1 0-15,0-1 0,-21 1 0,-21 42 32,0 1-32,-1-1 15,1 0-15,0 0 0,0 0 16,0 22-16,0-22 0,21 21 0,-22-21 15,22 0-15,0 22 0,0-22 16,0 0-16,0 0 0,22 0 0,20 1 16,-21-1-16,21 0 0,-20-21 0,20 21 15,0-21-15,1 0 0,20 0 16,-21 0-16,1 0 0,-1 0 0,22-21 16,-22 0-16,0 0 0,1-1 0,-1 1 15,0 0-15,-21-21 0,1-1 16,-1 22-16,0-21 0,-21 0 15,0 20-15,0-20 0,0 21 16,0 0-16,-21 0 0,0-1 0,-1 1 16,1 21-16,0 0 0,0 0 0,0 0 15,0 21-15,-1 1 0,1-1 16,0 0-16,21 21 0,0-21 0,0 22 16,0-22-16,0 21 0,0 1 15,0-22-15,0 21 0,21-21 0,0 0 16,1 1-16,20-1 0,-21-21 0,0 21 15,22-21-15,-22 0 0,21 0 16,0 0-16,-20 0 0,20-21 0,0 21 16,-21-21-16,22-1 0,-22 1 15,0-21-15,21 21 0,-20-22 16,-1 22-16,0-21 0,0 0 0,0-1 16,0 22-16,1-21 0,-1 21 15,0-1-15,0 1 0,0 0 0,0 21 16,1 21-1,-22 0 1,0 1-16,0-1 0,0 0 0,0 0 16,0 0-16,0 0 0,0 1 15,0-44 32,0 1-47,0 0 16,0 0-16,0 0 0,0 0 15,0-1-15,0 1 16,-22 21 0,1 0-16,0 0 0,0 0 15,0 0-15,0 0 0,-1 21 16,1 1-16,0-1 0,0 0 0,0 0 16,0 21-16,-1-20 0,22 20 0,0-21 15,0 21-15,0-20 16,0 20-16,0-21 0,0 21 0,0-20 15,22-1-15,-1 21 0,0-42 0,0 21 16,0 0-16,22 1 0,-22-22 16,21 0-16,0 0 0,1 0 0,-22 0 15,21 0-15,1 0 0,-22 0 16,21-22-16,-21 1 0,22 0 0,-22 0 16,0 0-16,0-22 0,0 1 0,0 0 15,1-1-15,-22 1 0,0 21 16,0-21-16,0-1 0,0 1 0,0 21 15,0 0-15,0-1 0,-22 44 32,22-1-32,-21 0 15,21 0-15,0 21 0,-21-20 16,21 20-16,-21 0 0,21-21 0,0 22 16,0-1-16,0-21 0,0 0 0,0 22 15,0-22-15,0 0 0,0 0 16,21-21-16,0 21 0,0-21 15,22 0-15,-22 0 0,21 0 0,-21 0 16,22-21-16,-22 0 0,21 21 16,-21-21-16,1-21 0,20 20 0,-21-20 15,0 21-15,0-21 0,1-1 16,-22 1-16,21 0 0,-21-1 16,21 22-16,-21-21 0,0 21 0,0-1 15,0 44 16,0-1-31,-21 0 0,21 21 16,-21-21-16,21 22 0,0-22 16,0 21-16,0-21 0,0 22 0,0-22 15,0 0-15,0 21 0,21-20 16,0-1-16,0 0 0,0 0 16,0-21-16,1 21 0,-1-21 0,0 0 15,0 0-15,0 0 0,0 0 0,1 0 16,-1-21-16,0 21 0,0-21 15,0 0-15,0-22 0,-21 22 16,22-21-16,-1 0 0,-21-22 0,21 22 16,-21-22-16,0 22 0,21-43 0,0 22 15,-21-1-15,21 1 0,-21-22 16,0 22-16,0-1 0,0 1 0,0 20 16,0 1-16,0 0 0,0 20 15,0-20-15,0 21 0,-21 42 31,0 0-31,0 22 16,21-1-16,-21 21 0,0-20 16,21 20-16,-22 1 0,22 20 15,0-20-15,-21-1 0,21 1 0,-21-1 16,21 1-16,-21-22 0,21 22 16,0-22-16,0 22 0,0-22 0,0 0 15,0-21-15,0 22 0,0-22 0,0 0 16,0 0-16,21 0 0,0-21 15,0 0-15,1 0 0,-1 0 16,0 0-16,0 0 0,0-21 16,0 0-16,1 0 0,20 0 0,-21 0 15,0-1-15,0-20 0,1 0 16,-1 21-16,0-22 0,0 22 16,0-21-16,-21-1 0,21 22 15,-21 0-15,0 42 31,0 0-31,0 22 0,0-22 16,-21 0-16,21 21 0,0-20 16,0 20-16,0-21 0,-21 0 0,21 0 15,0 22-15,0-22 0,0 0 16,0 0-16,21-21 16,0 21-16,1-21 0,-1 0 0,0 0 15,21 0-15,-21 0 0,22-21 16,-22 0-16,21 21 0,-21-42 15,22 21-15,-22-1 0,0-20 0,21 0 16,-20-1-16,-1 22 0,0-21 16,0 21-16,0-22 0,0 22 0,-42 42 47,21 1-47,-21 20 0,0-21 0,0 0 15,21 22-15,0-22 0,0 0 16,-21 21-16,21-21 0,0 1 0,0-1 15,0 0-15,0 0 0,21 0 16,0 0-16,0-21 0,21 0 16,-20 0-16,-1 0 0,0 0 15,0 0-15,0 0 0,0 0 16,1-21-16,-1 0 0,0 0 0,0 0 16,-21 0-16,0-22 0,0 22 0,0-21 15,0 21-15,0-22 0,0 22 16,0 0-16,-21 0 0,0 0 0,0 21 15,-1 0-15,1-22 0,0 22 16,0 0-16,0 0 0,0 0 16,42 0 15,0 0-31,0 0 0,0-21 16,0 21-16,1 0 15,-1-21-15,0 21 0,0-21 0,21 21 16,-20 0-16,-1-21 0,0 21 0,0 0 15,0 0-15,0 0 0,1 0 16,-1 0-16,0 0 0,0 0 0,0 0 16,-21 21-16,21 0 15,-21 0-15,0 0 0,0 1 16,0-1-16,0 0 0,0 0 16,0 0-16,0 0 0,0 1 0,0-1 15,0 0-15,0 0 0,0 0 0,0 0 16,0 1-16,0-1 0,0 0 15,0 0-15,0 0 16,0-42 15,0 0-15,0 0-16,0 0 16,22-22-16,-22 22 0,21 0 0,0-21 15,0-1-15,21 22 0,-20-21 16,20-1-16,0 22 0,-21-21 0,22 21 15,-1 0-15,22-1 16,-43 22-16,21 0 0,-21 0 0,0 0 16,1 0-16,-22 22 15,0-1-15,0 21 0,0-21 0,0 0 16,0 22-16,-22-1 0,1-21 16,21 22-16,-21-1 0,21-21 0,-21 21 15,21-20-15,0-1 0,0 0 16,0 0-16,0 0 0,0 0 0,21 1 15,0-22-15,0 0 0,1 0 16,-1 0-16,21 0 0,-21 0 16,22 0-16,-22-22 0,21 22 0,0-21 15,1 0-15,-1-21 0,0 21 16,1-22-16,-22 1 0,21 0 16,1-1-16,-1-41 0,-21 62 15,0-20-15,-21 0 0,0 21 16,0-1-16,0 1 0,-21 21 15,0 0-15,0 0 0,0 0 0,-1 0 16,1 21-16,0 1 0,0-1 16,0 0-16,0 0 0,21 0 15,0 0-15,0 1 0,0-1 0,0 0 16,0 0-16,0 0 0,21 0 0,0 1 16,-21-1-16,21 0 0,-21 0 15,21-21-15,0 21 0,-21 0 0,0 1 16,22-1-16,-22 0 0,0 0 15,0 0-15,0 0 16,0 1-16,-22-22 0,22 21 16,-21-21-16,0 0 0,0 21 15,0-21-15,0 0 16,21-21 0,-22 21-16,22-21 0,0-1 15,-21 1-15,21 0 0</inkml:trace>
  <inkml:trace contextRef="#ctx0" brushRef="#br0" timeOffset="24647.87">19071 2307 0,'0'0'0,"-21"0"0,21-21 15</inkml:trace>
  <inkml:trace contextRef="#ctx0" brushRef="#br0" timeOffset="24951.7">17589 2731 0,'0'0'0,"0"21"0,22-21 15,-1 0-15,21 0 16,0 0-16,-20 0 0,20 0 16,0-21-16,1 21 0,20-22 0,-21 22 15,1 0-15,20 0 0,-20 0 16,-1 0-16,0 0 0,1 0 0,-1 0 15,-21 0-15,0 0 0,0 0 0,1 0 16,-1 0 0,-21-21-1,-21 21 1,-1 0-16</inkml:trace>
  <inkml:trace contextRef="#ctx0" brushRef="#br0" timeOffset="25935.14">9673 4551 0,'0'-21'15,"0"0"1,0-1 0,0 1-16,0 0 15,0 0-15,0 0 16,0 42 15,0 0-31,0 0 16,0 22-16,0-22 0,0 21 0,0 0 15,0 1-15,-21-1 0,21 0 0,-21 22 16,21-22-16,-21 22 0,21-22 16,0 0-16,0 1 0,0-1 0,-22 0 15,22-20-15,0-1 0,0 0 16,0 0-16,0 0 0,0 0 15,0-42 17,0 0-32,0 0 15</inkml:trace>
  <inkml:trace contextRef="#ctx0" brushRef="#br0" timeOffset="26323.91">10118 5017 0,'21'0'0,"0"0"15,0 0-15,-21-22 16,21 1-16,-21 0 16,21 21-16,-21-21 0,0 0 0,0 0 15,-21 21 17,0 0-32,21 21 15,-21 0-15,0 0 16,21 0-16,0 0 31,0-42 0</inkml:trace>
  <inkml:trace contextRef="#ctx0" brushRef="#br0" timeOffset="31475.82">11557 4466 0,'21'-21'0,"0"21"0,-21-21 16,21 21-16,-21-21 0,0 0 15,0-1-15,0 44 47,0 20-47,0-21 16,0 21-16,0 1 0,0 20 0,-21-20 15,21 20-15,0-21 0,0 22 16,-21-1-16,0 1 0,0-22 0,0 1 16,21-1-16,-22 0 0,1 1 15,0-1-15,21-21 0,0 0 0,0 0 16,0 1-16,-21-22 15,0 0 17,21-22-17,0 1 204,0 0-203,0 0-1,0 0-15,0 0 16,0-1-16,21 1 0,-21 0 0,21 0 16,-21-21-16,0 20 15,0-20-15,21 0 0,0-22 0,-21 22 16,0 0-16,22-1 0,-1 1 0,0-22 15,0 22-15,-21 0 0,21-1 16,0 1-16,1 0 0,-1-1 0,21 22 16,-21 0-16,0 0 0,22 0 15,-22 21-15,0 0 0,0 0 0,0 21 16,1 0-16,-22 0 0,0 0 16,0 22-16,0-22 0,0 0 15,0 21-15,0-20 0,0-1 0,0 0 0,0 0 16,0-42 15,21 21-31,-21-21 16,21 0-16,-21-1 15,0 1-15,0 0 0,0 0 0,0 0 16,0 0-16,0-1 0,0 1 16,-21 0-16,0 21 0,-1-21 0,1 21 15,0 0-15,0 0 0,0 0 16,0 0-16,-22 21 0,22 0 0,0 0 15,0 1-15,0 20 0,-1-21 0,22 21 16,-21 1-16,0 20 16,0-20-16,0 20 0,0-21 0,21 22 15,0-22-15,-22 22 0,22-22 16,0 0-16,0 1 0,0-1 0,0 0 16,0 1-16,0-22 0,22 21 0,-1-21 15,0 1-15,0-22 0,0 21 16,22-21-16,-22 0 0,21 0 0,-21 0 15,22 0-15,-1-21 0,0 21 0,1-22 16,20 1-16,-21 0 0,1-21 16,-22 21-16,21-22 0,1 22 15,-22-21-15,0-1 0,0 22 0,0-21 16,0 0-16,1 20 0,-22 1 16,0 0-16,0 0 0,0 42 31,0 0-31,0 22 15,0-22-15,-22 0 0,22 21 16,-21-21-16,0 22 0,21-1 0,-21-21 16,21 22-16,0-22 0,0 0 0,0 0 15,0 0-15,0 0 0,21 1 16,0-22-16,0 0 0,1 0 16,-1 0-16,0 0 0,21 0 0,-21 0 15,22-22-15,-22 1 0,0 21 16,0-21-16,0 0 0,1 0 15,-1 0-15,-21-22 0,0 22 0,0 0 16,0-21-16,0 20 0,0-20 16,0 0-16,-21 21 0,-1-1 0,-20-20 15,21 21-15,0 21 0,0-21 16,-1 21-16,1 0 0,0 0 16,21-21-16,21 21 15,0 0 1,1 0-16,-1-22 0,21 22 0,-21-21 15,22 21-15,-22 0 0,21 0 16,-21 0-16,0 0 0,22 0 16,-22 0-16,21 0 0,-21 0 0,1 0 15,-1 21-15,21 1 0,-42 20 16,21-21-16,0 0 0,-21 22 0,22-22 16,-22 21-16,0 0 0,0-20 0,0 20 15,0-21-15,0 0 0,0 0 16,0 1-16,0-1 0,0 0 0,0 0 15,-22 0-15,22 0 16,-21-21 0,21-21-16,0 0 15,0 0-15,0 0 16,0 0-16,0-22 0,0 22 16,0-21-16,0-1 0,21 22 0,1-21 15,-22 0-15,21 20 0,0-20 16,0 21-16,0 0 0,0 0 0,1 21 15,-1 0-15,0 0 0,0 0 0,0 0 16,0 0-16,1 21 0,-1 0 16,0 21-16,0-21 0,-21 22 0,0-22 15,0 21-15,0-21 0,21 22 16,-21-22-16,0 0 0,0 21 0,0-20 16,0-1-16,0 0 0,0 0 15,0-42 32,0 0-47,0 0 16,0-1-16,0-20 0,21 21 0,1-21 15,-22 20-15,21-20 0,0 0 0,0-1 16,21 22-16,-20-21 0,-1 21 16,21 0-16,-21-1 0,22 22 15,-22 0-15,21 0 0,-21 0 0,0 0 16,1 22-16,-22 20 0,0-21 0,21 0 15,-21 22-15,0-22 0,0 21 0,0-21 16,0 0-16,0 22 0,0-22 16,-21 0-16,21 0 15,0 0-15,0 1 16,21-22 0</inkml:trace>
  <inkml:trace contextRef="#ctx0" brushRef="#br0" timeOffset="32059.49">13843 4678 0,'0'0'16,"0"-21"-16,-21 21 0,21-21 16,-21 21-16,21 21 15,0 0 1,0 21-16,0 1 0,0-1 0,0 21 15,0-20-15,0 20 0,0 1 16,0-1-16,0 1 0,0-1 0,0 1 16,0-1-16,0 1 0,-22 20 15,22-20-15,-21-1 0,0 22 16,21-21-16,-21-1 0,21 22 0,-21-22 16,0 1-16,21-1 0,0-20 0,-22 20 15,1 1-15,21-22 0,-21 0 0,21-21 16,0 22-16,0-22 0,21-21 31,0-42-31,-21 20 0,22-20 0,-1 0 16,0-1-16,0 1 0,0-21 15</inkml:trace>
  <inkml:trace contextRef="#ctx0" brushRef="#br0" timeOffset="32357.32">13822 5038 0,'0'-43'0,"0"86"0,0-149 15,-21 64-15,21-1 0,0 1 0,0 0 16,0 20-16,0 1 0,0-21 16,21 21-16,-21 0 0,42 21 0,-21-22 15,22 1-15,-1 21 0,0 0 16,1 0-16,20 0 0,-21 0 0,22 0 16,-22 43-16,1-22 0,-22 21 0,0 0 15,-21 1-15,0-1 16,0 0-16,-21 1 0,0-1 0,-1 0 15,-20 1-15,0-22 0,-1 0 0,1 0 0,0 0 16,-1 1-16,22-1 16,0-21-16,0 0 0,21-21 31,21 21-31,0-22 0,0 1 16,1 0-16,-1 0 0,21 0 0,-21 21 15</inkml:trace>
  <inkml:trace contextRef="#ctx0" brushRef="#br0" timeOffset="33020.53">14774 4614 0,'0'-21'0,"0"42"0,-21-42 16,0 21-16,0 0 15,0 0-15,-1 21 0,-20 1 16,21-1-16,0 21 0,0-21 15,-1 22-15,1-1 0,0 0 0,0 1 16,0-1-16,0 0 0,21-21 0,0 22 16,0-22-16,0 0 0,0 0 15,0 0-15,21-21 0,0 0 0,0 0 16,0 0-16,0 0 0,22 0 16,-22 0-16,0-21 0,21 0 15,-20 0-15,-1 0 0,21 0 0,-21-22 16,0 22-16,1-21 0,-22-1 15,0 22-15,21-21 0,-21 0 0,0 20 16,0-20-16,0 21 0,0 0 0,0 42 31,0 0-31,0 0 16,0 0-16,0 22 0,0-1 16,0 0-16,0 1 0,0-22 0,0 21 15,0 1-15,21-22 0,0 0 0,0 0 16,0 0-16,1 0 15,-1-21-15,0 0 0,0 0 0,0 0 16,22 0-16,-22 0 0,21-21 0,-21 0 16,22 0-16,-22 0 0,21-22 15,-21 22-15,0-21 0,1 0 0,-1-1 16,0 1-16,0 0 0,-21-1 16,21-20-16,-21 20 0,0 1 0,0-21 15,0 20-15,0 1 0,0 0 0,0 20 16,0 1-16,0 64 15,0-22 1,0 21-16,0 0 0,0 1 16,0 20-16,-21-20 0,21 20 15,0 1-15,-21-22 0,21 21 0,-21-20 16,21 20-16,0-42 0,0 22 16,0-1-16,0-21 0,0 0 0,21 1 15,0-1-15,0-21 0,0 0 16,1-21-1,-22-1-15</inkml:trace>
  <inkml:trace contextRef="#ctx0" brushRef="#br0" timeOffset="33191.43">15155 4699 0,'0'-21'0,"0"42"0,21-42 16,1 21-1,-1 0-15,21 0 0,-21-21 0,22 21 16,-1 0-16,0 0 0,1 0 16,-22 0-16,21-21 0,0 21 0,1-22 15,-1 22-15,0 0 0</inkml:trace>
  <inkml:trace contextRef="#ctx0" brushRef="#br0" timeOffset="33731.96">16087 4974 0,'0'0'0,"21"0"0,0-21 0,-21 0 0,0 0 16,0 0-16,21-1 0,-21 1 15,21 0-15,-21-21 0,0 21 0,0-22 16,0 22-16,0-21 0,0 21 0,-21-22 15,0 22-15,0 0 0,0 0 16,-1 21-16,1 0 0,0 0 16,0 0-16,-21 0 0,20 21 0,-20 0 15,21 0-15,-21 0 0,20 22 16,1-1-16,-21 0 0,21 1 0,21 20 16,-21-20-16,21-1 0,0 0 15,0-21-15,0 22 0,0-22 0,0 0 16,21 0-16,0-21 0,0 0 0,0 0 15,0 0-15,22 0 0,-22 0 16,21 0-16,-21 0 0,22-21 0,-1 0 16,-21 0-16,22 0 0,-22-22 15,0 22-15,0-21 0,0-1 16,0 1-16,1 21 0,-22-21 0,0-1 0,0 1 16,0 21-16,0-22 15,0 22-15,0 0 0,0 42 16,-22-21-16,1 43 15,0-22-15,21 21 0,-21-21 16,21 22-16,0-1 0,-21 0 0,21 1 16,0-1-16,0 0 0,0-21 15,0 22-15,0-22 0,21 0 0,0-21 16,0 0-16,22 21 0,-22-21 0,0 0 16,21 0-16,1-21 0,-1 0 15</inkml:trace>
  <inkml:trace contextRef="#ctx0" brushRef="#br0" timeOffset="35739.91">16722 4297 0,'-43'148'31,"43"-106"-31,-21 1 0,0-1 0,21 0 16,0 22-16,-21-22 0,0 1 0,21-1 15,-22 0-15,22 1 0,-21-1 16,21-21-16,0 0 0,0 0 0,0 1 16,0-1-16,0-42 47,0-1-47,0-20 0,0 21 0,21-21 15,1 20-15,-1-20 0,0 21 16,0-21-16,0 20 0,0-20 0,1 21 15,-1 21-15,0-21 0,0 21 16,0 0-16,0 0 0,1 0 0,-1 21 16,0-21-16,-21 21 0,21 21 0,0-20 15,-21 20-15,21-21 0,-21 21 16,0-20-16,0 20 0,0-21 0,0 21 16,0-20-16,0-1 15,-21 0-15,0 0 0,0-21 0,0 21 16,0-21-16,-1 0 0,1 0 15,0 0-15,0 0 0,0-21 16,0 0-16,-1 21 0,22-21 0,-21 0 16,0-1-16,21 1 0,-21 21 0,21-21 15,0 0-15,0 42 32,0 0-32,0 0 15,21 1-15,0-1 0,0 0 16,1 0-16,-1 0 0,0-21 15,0 0-15,21 21 0,-20-21 16,-1 0-16,0 0 0,21 0 0,-21 0 16,22 0-16,-1-21 0,-21 0 0,22 21 15,-22-21-15,21 0 0,-21 0 16,0-1-16,22-20 0,-22 0 0,0 21 16,-21-22-16,21 1 0,-21 0 15,21 20-15,-21-20 0,0 21 0,0 0 16,0 0-16,0-1 0,0 44 15,-21-1 1,21 21-16,-21-21 0,0 22 16,21-22-16,0 21 0,0-21 15,0 22-15,0-22 0,0 21 16,0-21-16,0 0 0,0 1 0,21-1 16,0-21-16,0 21 0,1-21 15,-1 0-15,0 0 0,21 0 0,-21 0 16,22 0-16,-22-21 0,21 21 0,-21-21 15,1-1-15,-1 1 0,21-21 16,-42 21-16,21-22 0,0 1 0,1 0 16,-22-1-16,21-20 0,-21 21 15,0-22-15,0 22 0,21-22 0,-21 1 16,0-1-16,21 22 0,-21 0 0,0-1 16,0 1-16,0 21 0,0 42 31,0 0-31,-21 21 15,21 1-15,-21-1 0,0 0 0,21 1 16,0 20-16,0-20 0,-22-1 16,22 21-16,0-20 0,0 20 0,0-20 15,0-1-15,0 0 0,0 1 16,0-1-16,0-21 0,22 0 0,-1 0 16,-21 1-16,21-22 0,0 0 0,0 0 15,0 0-15,1 0 0,-1 0 16,0-22-16,0 1 0,0 0 15,0 0-15,1 0 0,-22-22 16,21 22-16,0-21 0,-21 0 16,0 20-16,21 1 0,-21-21 0,21 21 15,-21 0-15,0 42 16,0 0 0,0 0-16,0 0 0,0 0 0,-21 1 15,21 20-15,0-21 0,0 21 16,0-20-16,0-1 0,0 0 0,0 0 15,0 0-15,0 0 0,21 1 16,0-22-16,22 0 16,-22 0-16,0 0 0,21 0 0,-20 0 15,20 0-15,-21-22 0,0 22 0,22-21 16,-22-21-16,0 21 0,0-22 16,0 22-16,0-21 0,1-22 15,-1 22-15,0 0 0,0-22 0,0 1 16,-21 20-16,0-20 0,21-1 0,-21 1 15,22 21-15,-22-22 0,21 22 0,-21 21 16,0-22-16,0 22 0,0 42 31,0 0-31,0 1 0,-21 20 16,-1 0-16,1 1 0,21-1 16,0 21-16,-21-20 0,0 20 15,21-20-15,-21-1 0,21 21 0,0-20 16,0 20-16,0-20 0,0-1 0,0 0 15,0 1-15,0-1 0,0-21 16,0 21-16,0-20 0,21-1 0,0 0 16,21-21-16,-20 21 0,-1-21 0,0 0 15,21 0-15,-21 0 0,1 0 16,20-21-16,-21 0 0,0 0 0,0-1 16,22 1-16,-22 0 0,0-21 15,-21 21-15,21-22 0,0 1 0,-21 21 16,22-22-16,-22 22 0,0 0 15,0 0-15,0 42 16,0 21 0,0-20-16,0-1 0,-22 21 15,22-21-15,0 22 0,0-22 0,0 21 16,0-21-16,0 0 0,0 1 0,0-1 16,22 0-16,-1-21 0,0 21 15,0-21-15,21 0 0,1 0 0,-22 0 16,21 0-16,1 0 0,-22-21 15,21 0-15,0 0 0,-20-1 0,20 1 16,-21-21-16,0 21 0,0-22 0,1 1 16,-1 0-1,-21-1-15,21 22 0,-21-21 0,21 21 0,-21-22 16,0 22-16,0 0 0,-21 42 31,0 0-31,21 1 0,-21-1 16,-1 21-16,1-21 0,0 22 15,0-1-15,0 0 0,0 22 16,-22-22-16,22 0 0,0 1 0,0 20 16,0-20-16,21 20 0,0-21 15,-22 22-15,22-22 0,0 22 0,0-1 16,0-20-16,0 20 0,0 1 0,0-1 0,0 1 16,0-22-16,0 21 15,0-20-15,0 20 0,-21-20 0,21-1 16,-21 0-16,21 1 0,0-22 0,0 21 15,-21-21-15,21 0 0,-21 1 0,21-1 16,-21-21-16,-1 0 16,1 0-1,21-21-15,-21-1 0,21 1 16,0 0-16,0 0 0,0-21 0,0 20 16,0-20-16,0 0 0,0-1 15,21-20-15,-21 21 0</inkml:trace>
  <inkml:trace contextRef="#ctx0" brushRef="#br0" timeOffset="35983.75">18415 4382 0,'0'0'0,"0"-22"16,21 22-16,0-21 15,0 21-15,22 0 0,-1 0 0,0 0 16,1 0-16,-1 0 0,22 0 16,-22 0-16,0 0 0,-21 0 0,22 0 15,-22-21-15,0 21 16,0 0-16,-21-21 16,-21 0-16,-21 21 15,21-21-15</inkml:trace>
  <inkml:trace contextRef="#ctx0" brushRef="#br0" timeOffset="36139.68">18182 4191 0,'-21'21'0,"42"-42"0,-63 42 0,42 0 0,-21-21 16,21 22 0,-22-22-1,1 0 1,0 0-1,0 0-15</inkml:trace>
  <inkml:trace contextRef="#ctx0" brushRef="#br0" timeOffset="36296.33">17420 4255 0,'21'0'0,"-42"0"0,21 21 0,0 0 15,21-21 32,0 0-47,1 0 16,-1 0-16</inkml:trace>
  <inkml:trace contextRef="#ctx0" brushRef="#br0" timeOffset="36867.58">20278 4149 0,'0'-21'0,"0"42"0,0-64 0,0 22 15,0 0-15,0 0 16,0 42 0,0 21-16,0 1 15,0-1-15,0 22 0,0-1 0,0 1 16,0-1-16,-22 1 0,22-22 15,-21 21-15,0 1 0,0-1 16,0 1-16,21-22 0,-21 1 0,-1-1 16,22 0-16,0-21 0,0 1 15,0-1-15,0 0 0,22-21 32,-22-21-32,21 0 0,-21-1 15,21 1-15,-21 0 0,0-21 0</inkml:trace>
  <inkml:trace contextRef="#ctx0" brushRef="#br0" timeOffset="37155.41">20193 4212 0,'0'0'0,"-21"-42"0,21 0 16,0-1-16,0 22 0,0-21 16,0 21-16,0-22 0,21 22 0,0 0 15,21 0-15,-20 0 0,20 21 16,0-22-16,22 22 0,-1 0 0,-20 0 15,20 0-15,1 22 0,-22-1 16,0 21-16,-21 22 0,1-22 0,-22 21 16,0 1-16,0-1 0,-22-20 15,-20 20-15,0-20 0,-1-1 0,1 0 16,-21 1-16,20-22 0,1 21 0,-22-21 16,43 0-16,-21-21 15,21 22-15,0-1 0,21 0 16,21-21-1,0 0-15,21 0 0,-21 21 16,22-21-16</inkml:trace>
  <inkml:trace contextRef="#ctx0" brushRef="#br0" timeOffset="37823.83">21082 4720 0,'0'-21'0,"0"42"0,0-63 0,0 21 15,0 0-15,0-1 16,0 1-16,0 0 0,0 0 0,0 0 16,-21 0-16,21-1 0,-21 22 15,-1 0-15,1 0 0,0 0 0,0 0 16,0 0-16,0 22 0,-1-1 16,-20 21-16,21-21 0,0 22 0,-22-22 15,22 21-15,0 0 0,21 1 16,0-22-16,0 21 0,0-21 0,0 1 15,0 20-15,21-21 0,22 0 16,-22-21-16,0 0 0,21 0 16,-21 0-16,22 0 0,-22-21 15,21 21-15,-21-21 0,22 0 0,-22 0 16,0-1-16,0-20 0,0 21 16,1 0-16,-1-22 0,0 22 0,0 0 15,-21-21-15,0 21 0,0-1 0,0 1 16,0 42-1,-21-21 1,21 22-16,0-1 0,-21 0 16,21 21-16,0-21 0,0 1 0,0-1 15,0 21-15,0-21 0,0 0 0,21 1 16,0-1-16,0-21 16,0 0-16,1 0 15,20 0-15,-21 0 0,0 0 0,0 0 16,1-21-16,20-1 0,-21 22 15,21-21-15,-20 0 0,-1 0 0,0-21 16,0 20-16,0 1 0,0 0 16,1-21-16,-22 21 0,0-1 0,0 1 15,21 21-15,-21 21 16,0 1 0,0 20-16,0-21 15,-21 0-15,21 22 0,0-22 0,0 0 16,0 21-16,0-21 0,0 1 0,0-1 15,0 0-15,21 0 0,21-21 16,-21 21-16,0-21 0,22 0 16,-22 0-16,21 0 0,-21 0 0,22 0 15,-1 0-15,0 0 0,1-21 16</inkml:trace>
  <inkml:trace contextRef="#ctx0" brushRef="#br0" timeOffset="39192.06">22352 4636 0,'0'-43'0,"0"86"0,0-107 15,-21 43-15,0 0 0,-1 21 16,1 0-16,0 0 0,0 0 0,0 0 16,0 0-16,-22 21 0,22 0 0,0 0 15,0 0-15,0 1 16,-1-1-16,1 21 0,0-21 0,21 0 16,0 22-16,0-22 0,0 0 0,0 21 15,0-20-15,0-1 0,21 0 16,0 0-16,1-21 15,-1 0-15,0 0 0,0 0 16,0-21-16,0 21 0,1-21 0,-1 0 16,0-22-16,0 22 0,0 0 0,-21-21 15,21 20-15,1-20 0,-22 0 16,21 21-16,-21-22 0,0 22 0,0 0 16,0 0-16,0 42 31,0 0-31,-21 0 0,21 22 0,0-22 15,-22 21-15,22 0 0,-21 1 16,21-22-16,0 21 0,0-21 0,0 22 16,0-22-16,21 0 0,1 0 15,-1-21-15,0 21 0,0-21 0,21 0 16,1 0-16,-1 0 0,0 0 0,1 0 16,-1-21-16,-21 21 0,22-21 15,-1 0-15,-21-21 0,0 20 0,22-20 16,-22 0-16,0-1 0,0 1 15,-21-21-15,21 20 0,-21-20 0,21-1 16,-21 1-16,0 20 0,0-20 16,0 21-16,0-1 0,0 22 15,-21 21-15,0 21 16,0 22-16,0-22 0,21 21 16,-21 22-16,-1-22 0,22 0 0,-21 1 15,21-1-15,0 0 0,0 1 0,0-1 16,0 0-16,0 1 0,0-22 15,0 21-15,0-21 0,21 0 0,1 1 16,-1-1-16,0-21 16,0 0-16,0 0 0,0 0 0,22 0 15,-22 0-15,0-21 0,21-1 16,-20 1-16,-1-21 0,21 21 16,-21-22-16,0 1 0,1 0 0,-1-1 15,21 1-15,-21-21 0,-21 20 16,21-20-16,-21 20 0,0-20 0,22-1 15,-22 22-15,0 0 0,0-1 16,0 22-16,0 0 0,0 0 0,0 0 16,0 42-1,0 0-15,0 0 0,0 22 0,0-1 16,0 21-16,0-20 0,0 20 16,0-20-16,0 20 0,0-21 15,0 22-15,0-22 0,0 22 0,0-22 16,0 0-16,0-20 0,0 20 15,0 0-15,0-21 0,0 1 0,21-1 16,0 0-16,21-21 0,-21 0 0,22 0 16,-22 0-16,0 0 0,21 0 15,-20 0-15,-1-21 0,21 0 0,-21-1 16,0 1-16,1-21 0,-1 21 16,0-22-16,0 1 0,-21 21 0,0-21 15,21-1-15,-21 22 0,0 0 0,0 0 16,0 0-16,-21 21 15,0 0-15,0 0 16,0 21-16,-1 0 0,1 0 16,0 0-16,21 0 0,0 22 0,0-22 15,-21 0-15,21 21 0,0-20 0,0-1 16,0 0-16,0 0 0,21 0 16,0 0-16,0 1 0,1-1 0,-1-21 15,0 0-15,21 21 0,1-21 16,-1 0-16,0 0 0,-21 0 0,22-21 15,-1 21-15,-21-21 0,22-22 0,-22 22 16,0-21-16,0 21 0,21-22 16,-20 1-16,-1 0 0,0-22 15,0 22-15,0-22 0,-21 1 16,0-1-16,0 1 0,0-1 0,0 1 16,0-1-16,0 22 0,0 0 15,0-1-15,0 22 0,0 0 0,0 0 16,0 42-16,0 0 15,0 21-15,0 1 0,0 20 16,0 1-16,0-1 0,0 1 0,-21-1 16,0 1-16,0-1 0,21 1 15,-21-1-15,-1 1 0,22-22 0,0 22 16,0-22-16,0 0 16,0 1-16,22-22 0,-1 21 0,0-21 15,0 0-15,21 1 0,-20-1 0,20-21 16,0 0-16,1 0 0,-1 0 15,0 0-15,1 0 0,-1 0 0,0-21 16,1-1-16,-1 1 0,0 0 16,1 0-16,-22 0 0,21 0 0,-21-1 15,0 1-15</inkml:trace>
  <inkml:trace contextRef="#ctx0" brushRef="#br0" timeOffset="40432.36">9419 6498 0,'0'-21'0,"0"0"16,0 0 0,0 0-1,0-1-15,0 1 16,0 0-16,0 0 15,0 0-15,0 0 16,21 21-16,0 0 0,1-22 0,-1 22 16,0 0-16,21 0 0,-21 0 0,1 0 15,-1 0-15,0 22 0,0-1 16,0 0-16,0 21 0,-21 1 0,0-1 16,0 21-16,0-20 0,0-1 0,0 22 15,0-22-15,0 0 16,0 22-16,-21-22 0,0-21 0,0 22 15,0-1-15,-22-21 0,22 21 0,0-20 16,-21-1-16,21 0 0,-22 0 16,1 0-16,21 0 0,-22-21 0,22 0 15,0 0-15,0 0 0,-21 0 0,20 0 16,1 0-16,0 0 0,0-21 16,21 0-16,0 0 0,-21 0 0,21 0 15,0-22-15,0 22 0,0-21 0,0 21 16,0-22-16,21 22 15,0 0-15,-21-21 0,21 20 0,0 1 16,1 21-16,-1 0 0,0 0 0,0 0 16,21 0-16,-20 21 0,-1 1 15,0-1-15,0 21 0,0-21 0,0 22 16,-21-22-16,22 21 0,-1 0 0,0-20 16,-21-1-16,21 21 0,-21-21 15,21 0-15,0 1 0,-21-1 0,22 0 16,-1 0-16,-21 0 0,21-21 0,0 21 15,0-21 1,0 0 0,1-21-16,-22 0 0,21 0 0,0 0 15</inkml:trace>
  <inkml:trace contextRef="#ctx0" brushRef="#br0" timeOffset="40711.18">10266 6943 0,'0'21'16,"0"-42"-16,0 63 0,0-21 16,0 0-16,21-21 31,0 0-15,0 0-16,0-21 0,-21 0 0,22 21 15,-1-21-15,-21 0 0,0 0 0,0-1 16,0 1-16,0 0 15,0 0-15,0 0 0,-21 21 32,-1 0-32,1 21 15,21 0-15,-21-21 0,21 21 16,0 0-16</inkml:trace>
  <inkml:trace contextRef="#ctx0" brushRef="#br0" timeOffset="43775.47">11938 6287 0,'0'0'0,"21"0"15,0-22-15,-21 1 0,0 0 16,0 0 0,0 42 15,0 0-31,0 0 0,0 22 0,-21-1 15,0 0-15,0 22 0,0-1 0,-1 1 16,-20-1-16,0 1 0,21-1 16,-22-20-16,1 20 0,0-20 0,-1 20 15,1-42-15,0 22 0,-1-1 16,22-21-16,0 0 0,0 0 16,0-21-16,21-21 15,0 0 1,0 0-16,0 0 0,0 0 0,0-1 15,21-20-15,0 21 0,-21-21 0,0 20 16,21-20-16,-21 0 0,21 21 16,-21-22-16,21 22 0,-21 0 0,0 0 15,22 0-15,-1 21 0,0 0 16,-21 21-16,0 0 16,21 0-16,0 0 0,-21 22 0,0-1 15,0-21-15,21 21 0,1-20 16,-22 20-16,21-21 0,0 0 15,-21 0-15,21 1 0,0-1 0,0 0 16,22-21-16,-22 0 0,0 0 16,21 0-16,1 0 0,-22 0 0,21 0 15,1-21-15,20 0 0,-21-1 0,1 1 16,-1 0-16,0 0 0,1-21 16,-22 20-16,0-20 0,0 0 0,0-1 15,1 1-15,-22-21 0,0 20 0,0-20 16,0 20-16,0-20 0,0-1 15,-22 22-15,1 0 0,0-1 0,0 1 16,0 0-16,0 21 16,-1-22-16,-20 22 0,21 21 0,-21 0 0,20 0 15,-20 0-15,0 21 0,21 0 16,-22 1-16,1 20 0,21 0 16,-22 22-16,22-1 0,-21 1 0,42 20 15,-21-20-15,21-1 0,0 1 16,0-1-16,0-20 0,21-1 0,-21 0 15,21 1-15,21-1 0,-20-21 0,20 0 16,-21 1-16,21-22 0,1 0 16,-1 0-16,0 0 0,1 0 0,-1 0 15,0-22-15,22 22 0,-43-21 0,21 0 16,1 0-16,-1 0 0,-21-22 16,22 22-16,-22 0 0,0-21 15,0 21-15,0-22 0,-21 22 16,21 0-16,-21 0 0,22 0 0,-1 21 15,-21 21 1,0 0-16,0 0 0,0 21 0,0-20 16,0-1-16,0 21 0,0-21 15,0 0-15,0 1 0,0-1 0,0 0 16,0 0-16,0 0 0,-21-21 16,21 21-16,0-42 31,0 0-16,0 0-15,0 0 0,0 0 16</inkml:trace>
  <inkml:trace contextRef="#ctx0" brushRef="#br0" timeOffset="43931.87">12679 6477 0,'0'0'0,"0"21"31,0 0-31,0 1 0,0-1 15,0 0 1,0 0 0,21-21-16,0 0 0,0 21 15</inkml:trace>
  <inkml:trace contextRef="#ctx0" brushRef="#br0" timeOffset="45144.03">13081 6689 0,'0'-21'32,"0"-1"-32,-21 22 31,0 0-15,-1 22-16,1-1 0,0-21 15,0 21-15,0 0 0,0 0 16,-1 0-16,1 1 0,21-1 0,0 0 15,0 0-15,0 0 0,0 0 16,21-21-16,1 22 0,20-22 16,-21 0-16,0 21 0,0-21 0,22 21 15,-22-21-15,0 21 0,0-21 0,-21 21 16,21-21-16,-21 21 0,0 1 16,0-1-1,-21-21-15,0 0 0,0 0 0,0 0 16,0 0-16,-22 0 15,22 0-15,0 0 0,0 0 0,0-21 16,-1-1-16,1 22 0,0-21 0,0 21 16,42 0 15,0 21-31,0 1 16,1-1-16,-1-21 15,0 0-15,0 0 0,21 0 0,-20 0 16,-1 0-16,0 0 0,21 0 0,-21 0 15,1 0-15,20 0 0,0-21 16,-21 21-16,22-22 0,-1 1 0,0 0 16,1 0-16,-22 0 0,21-22 15,-21 1-15,22 0 0,-22-1 16,0 1-16,0-21 0,0-1 0,1 1 16,-22 20-16,21-20 0,-21-1 15,21 22-15,0-22 0,-21 22 0,0 0 16,0-1-16,0 1 0,0 21 15,0 0-15,0 0 0,0-1 0,0 44 32,-21-1-32,21 0 0,0 21 15,-21 1-15,0-1 0,21 21 0,0-20 16,0 41-16,-22-20 16,22-1-16,0 1 0,-21-1 0,21-20 15,0 20-15,0-20 0,0-1 0,0 0 16,0-21-16,21 1 0,1-1 15,-1 0-15,0 0 0,0 0 0,0-21 16,0 0-16,1 0 0,20 0 0,-21 0 16,0 0-16,22-21 0,-1 0 15,0 21-15,22-21 0,-22 0 0,0-22 16,1 22-16,-22 0 0,0-21 16,0 20-16,0-20 0,-21 21 15,0-21-15,0 20 0,0 1 0,-21 21 0,0 0 16,0 0-1,-21 0-15,20 21 0,1 1 16,0-1-16,21 0 0,-21 0 0,21 0 16,0 0-16,0 1 0,0-1 15,0 0-15,21-21 0,0 21 0,-21 0 16,21-21-16,1 21 0,-1-21 0,0 0 16,0 22-16,0-22 0,-21 21 15,21-21-15,1 21 16,-22 0-16,21-21 15,0 0 1,0 0 0,0 0-16,0 0 15,1-21-15,-1 21 0,0-21 0,0 0 16,0-1-16,0-20 0,22 21 0,-22-21 16,0 20-16,0-20 0,0 0 15,22 21-15,-43-22 0,21 22 0,-21 42 31,0 0-31,0 1 16,-21-1-16,21 21 0,-21-21 0,-1 43 16,1-43-16,21 21 15,0-21-15,0 1 0,0-1 16,0 0-16,0-42 47,21 0-47,1-22 15,-22 22-15,0 0 0</inkml:trace>
  <inkml:trace contextRef="#ctx0" brushRef="#br0" timeOffset="45302.94">14753 6287 0,'0'-22'0,"0"44"0,0-65 0,0 22 16,-21 21-16,0 0 15,0 0 1,21 21 31,-22-21-47</inkml:trace>
  <inkml:trace contextRef="#ctx0" brushRef="#br0" timeOffset="45483.84">13462 6498 0,'-21'21'0,"42"-42"0,-85 64 16,43-43-16,21 21 0,21-21 31,22 0-31,-1 0 0,0 0 0,1 0 16,20 0-16,-20 0 0,20 0 0,22 0 16,-22-21-16,1 21 0,-1-22 15,22 22-15</inkml:trace>
  <inkml:trace contextRef="#ctx0" brushRef="#br0" timeOffset="47679.71">14944 6710 0,'0'0'0,"21"0"0,0 0 16,0 0-16,0 0 0,0-21 0,22 0 15,-22-1-15,21 1 0,1 0 0,-22 0 16,21-21-16,-21 20 0,22-20 16,-22 0-16,0-1 0,0 22 0,0-21 15,-21 0-15,0-1 0,0 22 16,0-21-16,0 21 0,0-1 0,0 1 16,-21 21-16,0 0 0,0 0 15,-22 0-15,22 0 0,0 0 16,0 21-16,21 1 0,-21 20 0,0 0 15,21 1-15,-22-1 0,22 21 16,0-20-16,0 20 0,-21-20 16,21 20-16,-21-21 0,21 22 0,-21-22 15,21 1-15,0-22 0,0 21 16,0 0-16,-21-20 0,21-1 0,0 0 16,-21 0-16,21-42 46,0 0-46,0 0 0,21-1 0,0 1 16,-21 0-16,21-21 0,0 21 16,22-22-16,-22 1 0,0 21 0,21 0 15,-21-22-15,22 43 0,-1-21 16,-21 21-16,22 0 0,-22 0 16,0 0-16,21 21 0,-21 0 0,1 1 15,-22 20-15,21-21 0,0 0 0,-21 22 16,0-22-16,0 0 0,0 21 15,0-21-15,0 1 0,-21-1 0,0 0 16,-1 0-16,1-21 0,-21 21 0,21-21 16,0 21-16,-22-21 0,22 0 15,0 0-15,0 0 0,0 0 0,-1 0 16,1 0-16,21-21 0,0 0 0,-21 0 16,21 0-16,0 0 15,0-1-15,0 44 47,0-1-47,21 0 16,-21 0-16,21-21 0,1 21 0,-1-21 15,0 21-15,0-21 0,21 0 16,-20 0-16,-1 0 0,21 0 0,-21 0 16,22 0-16,-1 0 0,0 0 0,1 0 15,-1 0-15,0-21 16,1 0-16,-1 21 0,-21-21 0,21 0 15,-20 0-15,-1-1 0,0-20 0,0 0 16,0 21-16,-21-22 0,0 1 16,0 0-16,0-1 0,0 22 0,0 0 15,0 0-15,0 0 0,0 42 16,0 0-16,-21 0 16,0 21-16,21-20 0,-21 20 0,21 0 15,-21-21-15,21 22 0,0-22 16,0 21-16,0-21 0,0 1 0,0-1 15,0 0-15,0 0 0,21 0 16,0-21-16,0 0 0,0 0 16,0 0-16,22 0 0,-22 0 0,0 0 15,21 0-15,-20-21 0,-1 0 0,0 0 16,0 0-16,0-1 0,0 1 16,1 0-16,-1-21 0,0 21 15,0-22-15,0 1 0,-21 21 0,0-22 16,21 22-16,-21 0 0,0 42 31,0 22-31,0-22 0,-21 0 16,21 21-16,0-21 0,-21 1 15,21 20-15,0-21 0,0 0 0,0 0 16,0 1-16,0-1 0,21 0 16,0-21-16,1 0 0,-1 21 15,21-21-15,-21 0 0,22 0 16,-22 0-16,21 0 0,-21 0 0,22-21 15,-22 21-15,0-21 0,0 0 0,21-1 16,-42 1-16,22 0 0,-1-21 16,0-1-16,0 1 0,-21 0 0,0-22 15,21 22-15,0-22 0,-21 1 16,0-1-16,0 22 0,22-21 0,-22 20 16,21 1-16,-21 0 0,21 20 0,-21-20 15,0 21-15,0 42 16,0 0-1,0 22-15,-21-1 0,0 0 16,-1 1-16,22 20 0,-21-21 16,0 22-16,21-1 0,-21 1 0,21-22 15,-21 1-15,21 20 0,0-42 16,0 22-16,0-1 0,0-21 0,0 0 16,0 0-16,0 1 0,0-1 0,21 0 15,0-21-15,0 21 0,0-21 16,1 0-16,-1 0 0,0 0 0,0 0 15,21 0-15,-20 0 0,20 0 0,-21-21 16,21 21-16,-20-21 0,-1 0 16,21-1-16,-21 1 0,0 0 15,22-21-15,-22 21 0,-21-22 0,21 1 16,-21 0-16,21 20 0,-21-20 16,0 21-16,0 0 0,0 0 0,-21 21 15,0 0-15,21 21 16,-42 0-16,42 0 0,-22 0 0,1 22 15,0-1-15,0-21 0,0 21 0,21-20 16,0-1-16,0 21 0,0-21 16,0 0-16,0 1 0,0-1 0,0 0 15,21 0-15,0-21 0,0 0 16,0 21-16,22-21 0,-1 0 16,0 0-16,1 0 0,-1 0 15,22 0-15,-22 0 0,21 0 0,-20 0 16,20 0-16,-20 0 0,20-21 15,-21 0-15,1 0 0,-22 0 0,21-1 16,1-20-16,-22 21 0,0-21 0,0-1 16,0 22-16,-21-21 0,0-1 15,0 22-15,0 0 0,0 0 0,0 0 16,0 0-16,-21 21 0,0 0 0,0 0 16,0 0-16,-1 21 0,1-21 15,0 21-15,-21 21 0,21-21 16,-1 1-16,1 20 0,0-21 0,0 21 15,0-20-15,0 20 0,21-21 16,0 0-16,0 0 0,0 1 0,0-1 16,0 0-16,0 0 0,21 0 15,0-21-15,0 21 0,0-21 16,0 0-16,1 0 0,-1 0 0,0 0 16,0 0-16,0 0 0,0-21 15,22 0-15,-22 0 0,0 0 0,0-22 16,0 22-16,1-21 0,-1 0 0,0-22 15,0 1-15,0 20 0,0-41 16,1 41-16,-1-84 0,0 64 16,-21 20-16,21-20 0,-21 21 15,0-1-15,21 22 0,-21-21 16,0 21-16,21-1 0,-21 1 0,0 0 16,0 42-1,-21 0-15,0 1 16,0-1-16,0 21 0,0 0 15,-1 1-15,1-1 0,-21 85 16,21-63-16,0-1 0,21 1 0,0-22 16,0 21-16,-22-20 0,22 20 15,0-20-15,0-22 0,0 21 0,22-21 16,-1 22-16,0-22 0,0 0 0,0-21 16,0 21-16,1-21 15,20 0-15,-21 0 0,21 0 0,-20 0 16,20 0-16,-21 0 0,21-21 0,1 21 15,-1-21-15,-21 0 0,22-1 16,-22 1-16,42-42 0,-42 20 16,-21 22-16,0-21 0,0 0 0</inkml:trace>
  <inkml:trace contextRef="#ctx0" brushRef="#br0" timeOffset="47991.54">16531 6244 0,'0'21'0,"0"-42"0,21 42 16,22-21-1,-22 0-15,21 0 0,-21 0 0,22 0 16,-1 0-16,0 0 0,1 0 16,-1 0-16,0 0 0,1 0 0,-22 0 15,21-21-15,-21 21 0,0 0 16,1 0-16,-1 0 0,0 0 16,-21-21-16</inkml:trace>
  <inkml:trace contextRef="#ctx0" brushRef="#br0" timeOffset="54531.06">4699 8784 0,'0'0'0,"-21"0"15,0 0-15,-1-21 16,1 21-1,0 0-15,21-21 0,0 0 16,-21 21-16,21-21 0,0-1 16,0 1-1,0 0-15,21 0 0,0 0 16,0 0-16,1 21 0,-1-22 16,0 1-16,0 21 0,0-21 15,0 21-15,1 0 0,-1 0 0,0 0 16,0 0-16,0 0 0,0 0 15,1 0-15,-22 21 0,21 0 0,0 1 16,-21 20-16,0 0 0,0 1 0,0-1 16,0 0-16,0 22 0,0-22 15,-21 22-15,0-22 0,-22 21 0,1-20 16,0-1-16,-1 0 0,1 1 16,-22-1-16,22 0 0,0-20 0,-22 20 15,22-21-15,0 0 0,20 0 0,-20-21 16,21 22-16,-21-22 15,20 0-15,1 0 0,0 0 0,0 0 16,0 0-16,0 0 0,-1-22 0,1 1 16,0 0-16,0 0 15,21 0-15,0 0 0,0-1 0,0-20 16,0 21-16,0-21 0,0 20 0,0-20 16,21 21-16,0 0 0,0 0 15,1-1-15,-1 1 0,21 0 0,-21 21 16,0 0-16,22 0 0,-22 21 15,21 0-15,-21 1 0,1-1 0,-1 21 16,0-21-16,0 0 0,0 22 16,-21-22-16,0 21 0,21-21 15,-21 1-15,0-1 0,0 0 0,0 0 16,0 0-16,22-21 0,-22 21 16,0 1-16,21-22 15,0 0-15,0 0 16,0 0-16,0 0 15,-21-22-15,22 22 0,-1-21 0,0 0 16</inkml:trace>
  <inkml:trace contextRef="#ctx0" brushRef="#br0" timeOffset="54759.9">5143 9292 0,'0'0'0,"22"0"15,-1-21 1,-21 0 0,21 21-1</inkml:trace>
  <inkml:trace contextRef="#ctx0" brushRef="#br0" timeOffset="55343.35">7112 8573 0,'0'-22'0,"0"44"0,0-65 0,0 22 16,0 0-16,0 0 0,0 0 16,0-1-16,-21 22 15,0 0-15,21 22 16,0-1-16,-22 21 16,1 0-16,21 22 0,-21-1 0,0 1 15,21-1-15,-21 1 16,0-1-16,-1 1 0,1-1 0,0-20 15,0 20-15,0-20 0,0-1 0,21-21 16,-22 21-16,1-20 0,21-1 16,-21 0-16,21 0 0,0-42 31,0 0-15</inkml:trace>
  <inkml:trace contextRef="#ctx0" brushRef="#br0" timeOffset="56063.53">6773 8636 0,'0'-21'15,"0"42"-15,0-63 0,0 21 0,0-22 0,0 22 16,0 0-16,0 0 0,0-22 16,43 22-16,-22-21 0,42 0 15,-20-1-15,-1 22 0,-21 0 16,43 0-16,-22 21 0,0 0 0,1 0 15,-1 0-15,0 0 0,1 21 0,-1 0 16,0 21-16,1-20 0,-22 20 16,-21 0-16,0 1 0,0-1 0,-21 0 15,-1 22-15,1-22 0,-21 0 16,0 1-16,-1-1 0,-20 0 0,20 1 16,-20-22-16,21 21 0,-1-21 15,1 1-15,0-1 0,20-21 16,1 0-16,0 0 0,0 0 0,21-21 15,0-1 1,0 1-16,0 0 16,0 0-16,0 0 0,0 0 15,21 21 1,-21 21-16,21 0 0,0 0 16,-21 0-16,0 0 0,22 22 0,-22-22 15,21 21-15,-21-21 16,0 22-16,21-22 0,-21 21 0,21-21 0,0 1 15,0-1-15,-21 0 0,22 0 16,-1 0-16,0 0 0,0-21 16,0 0-16,0 22 0,1-22 0,20 0 15,-21 0-15,0 0 0,0 0 0,22 0 16,-22-22-16,21 22 0,-21-21 16,22 0-16,-1 0 0,-21 0 0,22 0 15,-22-1-15,0 1 0,0 0 0,0 0 16,-21 0-16,0-22 0,0 22 15,0 0-15,0 0 0,0 0 0,-21 21 16,0 0-16,0 0 0,0 0 16,-1 0-16,1 0 0,0 21 0,0 0 15,0 0-15,0 0 0,-1 1 16,22 20-16,0-21 0,0 21 16,0-20-16,0-1 0,0 0 0,0 0 15,0 0-15,0 0 0,0 1 0,22-22 16,-1 21-16,0-21 0,0 0 15,0 0-15,0 0 0,1 0 16,-1 0-16,0 0 0,0 0 0,0 0 16,0 0-16,1 0 0,-1-21 15,0-1-15</inkml:trace>
  <inkml:trace contextRef="#ctx0" brushRef="#br0" timeOffset="56287.4">8107 9186 0,'21'0'47,"0"0"-47,0-21 15,0 21-15,1 0 0,-1 0 16,0 0-16,0 0 15,0 0 1,0 0-16</inkml:trace>
  <inkml:trace contextRef="#ctx0" brushRef="#br0" timeOffset="57540.31">8340 9356 0,'0'0'0,"21"0"16,-21 21-1,21-21 1,0-21-16,0 21 16,0-21-16,1-1 0,-1 1 15,21 0-15,-21 0 0,0 0 16,1 0-16,-1-1 0,21-20 0,-21 0 16,0-1-16,1 22 0,-1-21 15,0 0-15,-21-1 0,0 1 0,0 21 16,0 0-16,0-1 0,-21 22 15,0 0-15,-1 0 0,-20 0 16,21 22-16,0-1 0,0 21 0,-1-21 16,1 0-16,21 22 0,0-22 15,0 21-15,0-21 0,0 1 0,0-1 16,0 0-16,21 0 0,1 0 0,-1 0 16,-21 1-16,21-1 0,0 0 15,0 0-15,-21 0 0,0 0 16,21-21-16,-21 22 0,22-1 0,-22 0 15,0 0-15,21-21 16,0 0-16,0 0 16,0 0-16,0 0 0,22 0 0,-22 0 15,21 0-15,-21 0 0,22-21 0,-1 0 16,-21 0-16,22-1 0,-22 1 16,21 0-16,-21-21 0,0 21 15,1-22-15,-22 22 0,0-21 0,0 21 16,21-22-16,-21 22 0,0 0 0,-21 42 47,21 0-47,0 22 0,-22-22 15,22 0-15,-21 21 0,21-21 0,-21 22 16,21-22-16,0 0 0,0 0 16,0 0-16,0 1 0,0-1 0,21 0 15,0-21-15,1 0 0,-1 0 16,0 0-16,0 0 0,0 0 0,0 0 15,22 0-15,-22-21 16,0 21-16,21-21 0,-20-1 0,20 1 0,-21 0 16,0 0-16,0 0 0,22-22 15,-22 22-15,-21 0 0,21-21 16,0 21-16,-21-22 0,21 22 0,-21 0 16,0 0-16,0 42 31,-21 0-31,21 21 0,-21-20 15,0-1-15,21 21 0,0 0 0,0-20 16,-21 20-16,21-21 0,0 0 16,0 0-16,0 1 0,0-1 0,21 0 15,0-21-15,0 21 0,0-21 0,22 0 16,-22 0-16,21 0 0,1 0 16,-1 0-16,0 0 0,-21 0 0,22 0 15,-22-21-15,21 21 0,-21-21 16,1 0-16,-1-1 0,0 1 15,0 0-15,-21-21 0,0 21 0,21-1 16,-21-20-16,0 21 0,0 0 0,0 0 16,0-1-16,-21 22 15,21 22-15,-21-1 16,21 0-16,-21 0 0,21 0 0,-21 22 16,21-22-16,0 0 0,0 0 15,0 0-15,-22 0 0,22 1 0,0-1 16,0 0-16,0 0 0,0-42 47,0 0-32,0 0-15,0-1 0,0-20 16,22 21-16,-1 0 0,0-22 16,0 1-16,0 0 0,22 21 0,-22-22 15,21 1-15,-21 21 0,22-22 16,-22 22-16,21 21 0,-21 0 0,22 0 15,-22 0-15,21 0 0,-21 21 0,22 1 16,-22-1-16,0 21 16,0-21-16,0 22 0,-21-1 0,0-21 15,0 21-15,0-20 0,0 20 0,-21-21 16,0 21-16,0-20 0,0-1 16,-1 0-16,1 0 0,21 0 15,-21-21 1,21-21-1,0 0 1,0 0-16,0 0 0</inkml:trace>
  <inkml:trace contextRef="#ctx0" brushRef="#br0" timeOffset="58453.28">11536 9335 0,'-21'0'0,"42"0"0,-21 0 47,21-22-47,0 22 0,21-21 15,-20 21-15,-1-21 0,21 0 16,0 0-16,1 0 0,-1-1 16,0 1-16,22 0 0,-22-21 0,1 21 0,-1-22 15,0 22-15,1-21 0,-22-1 16,21 1-16,-21 0 0,-21-1 16,0 1-16,0 0 0,0-1 0,0 1 15,0 21-15,0-21 0,-21-1 0,21 22 16,-21 0-16,0 0 0,0 0 15,-1-1-15,22 1 0,-21 21 16,0 0-16,0 0 16,21 21-16,0 1 0,-21-1 0,0 0 15,-1 21-15,22 22 0,-21-22 0,0 22 16,0-1-16,21 22 0,-21-22 16,0 1-16,-1 20 0,1-20 0,21-1 15,-21 22-15,0-21 0,0-1 16,21 22-16,-21-22 0,-1 22 15,22-22-15,-21 1 0,21 21 0,0-22 16,-21 1-16,21-1 0,-21 1 0,21 20 16,-21-20-16,21-1 0,0 1 0,0-22 15,0 22-15,0-22 0,0 21 16,0-20-16,0-22 0,0 21 0,21-21 16,0-21-16,0 22 0,0-22 0,1 0 15,20 0-15,-21-22 0,21 1 0,22-21 16,-22 0-16,22-1 0,-1 1 15,-20-22-15,20 22 0,1-21 0,-22-1 16,0 1-16,-21-1 0,1 1 16,-22-1-16,0-21 0,0 22 15,-22-1-15,1-20 0,-21 20 0,0 1 16,-22 20-16,22 1 0,-22 0 0,1-1 16,-1 22-16,22 0 0,0 0 0,-1 0 15,1 21-15,0-21 0,20 21 16,1 0-16,21-22 15,21 22 1,1 0 0,-1 0-16,0 0 0,21 0 0,1 0 15,-1-21-15,0 21 0,1-21 0,-1 21 16,21-21-16</inkml:trace>
  <inkml:trace contextRef="#ctx0" brushRef="#br0" timeOffset="60123.78">12742 8805 0,'0'-21'0,"0"42"0,-21-63 0,0 21 16,0 0-16,0 0 0,-1 21 15,1 0-15,0 0 0,0 0 16,0 0-16,0 0 0,-1 21 16,22 0-16,-21 21 0,0-21 15,0 22-15,0-1 0,21 0 0,-21 1 16,21-1-16,-22 0 0,22 1 0,0-22 15,0 0-15,0 21 0,0-20 16,0-1-16,0 0 0,0 0 16,22-21-16,-1 0 0,0 0 0,0 0 15,0 0-15,0 0 0,1 0 16,20 0-16,-21 0 0,0 0 0,0-21 16,22 0-16,-22 0 0,0-1 0,0 1 15,22 0-15,-22 0 0,0-21 16,-21 20-16,21-20 0,-21 21 15,21 0-15,-21 0 0,0 42 32,-21 21-17,21-21-15,-21 0 0,21 1 16,0 20-16,0-21 0,0 0 0,0 0 16,0 1-16,0-1 0,0 0 0,0 0 15,21-21-15,0 0 0,0 21 16,1-21-16,20 0 0,-21 0 15,0 0-15,22 0 0,-1 0 0,-21-21 0,21 21 16,-20-21-16,20 0 0,0 0 16,-21-1-16,22 1 0,-22 0 15,0-21-15,0 21 0,0-22 0,1 22 16,-22-21-16,21 21 0,-21-1 16,0 1-16,0 0 0,0 42 15,0 0-15,0 1 16,-21 20-16,-1-21 0,22 21 15,0-20-15,0 20 0,0-21 0,0 0 16,0 22-16,0-22 0,22 0 16,-1 0-16,0-21 0,0 0 15,0 0-15,0 0 0,1 0 16,-1 0-16,21 0 0,-21-21 0,0 21 16,1-21-16,-1 0 15,0-1-15,0-20 0,0 21 0,0-21 16,1-1-16,-22 1 0,21 0 0,0-22 15,0 1-15,-21 20 0,0-20 16,21 20-16,-21-20 0,0 21 0,0-1 16,21 1-16,-21 21 0,0 0 0,0-1 15,0 1-15,-21 21 16,21 21-16,-21 1 0,0-1 16,21 21-16,0 0 0,-21 1 15,21-1-15,-21 0 0,21 22 0,0-22 16,-22 22-16,22-22 0,0 22 0,0-22 15,0 0-15,0 1 16,0-22-16,0 21 0,22-21 0,-1 0 16,0 1-16,0-1 0,0 0 0,0-21 15,1 0-15,-1 21 0,21-21 0,-21 0 16,22 0-16,-1 0 0,0 0 16,1-21-16,-1 21 0,0-21 0,1 0 15,-22-1-15,21 1 0,-21 0 16,0-21-16,1 21 0,-1-22 0,-21 22 15,0-21-15,0 21 0,0-1 0,0 1 16,-21 21-16,-1 0 0,1 0 16,0 0-16,0 0 0,0 21 0,0 1 15,-1-1-15,1 0 0,0 0 16,21 0-16,0 0 0,0 1 16,0-1-16,0 0 0,0 0 0,0 0 15,21 0-15,0 1 0,1-22 16,-1 21-16,0-21 0,0 0 15,0 0-15,0 21 0,22-21 0,-22 0 16,21 0-16,1 0 0,-22 0 0,21 0 16,0 0-16,1 0 0,-1 0 15,0-21-15,1 21 0,-22-21 0,21-1 16,1 1-16,-1 0 0,-21 0 0,21 0 16,-20 0-16,20-1 15,-21 1-15,0-21 0,0 21 0,-21 0 16,0-1-16,0 1 0,0 0 0,0 0 15,0 0-15,0 0 0,-21-1 16,0 22-16,0-21 0,0 21 16,0 0-16,-22 0 0,22 0 0,0 0 15,-21 0-15,20 21 0,1 1 16,0-1-16,0 0 0,0 0 0,0 21 16,-1-20-16,1 20 0,21-21 15,0 21-15,0-20 0,0-1 0,0 0 16,0 0-16,0 0 0,21 0 15,1 1-15,-1-22 0,0 0 16,0 0-16,0 0 0,0 0 16,1 0-16,-1 0 0,21-22 0,-21 1 15,0 0-15,1 0 0,-1 0 16,-21 0-16,21-22 0,0 1 0,0 0 16,0-1-16,1-20 0,-1-1 0,0 1 15,0 20-15,0-20 0,0-1 16,1 1-16,-1-1 0,0 1 0,0-1 15,0 22-15,-21 0 0,21 21 16,1-1-16,-22 1 0,0 42 16,0 1-16,0-1 15,-22 21-15,1 0 0,0 1 0,-21-1 16,21 22-16,-1-22 0,1 21 16,0-20-16,0 20 0,21-20 0,0 20 15,-21-21-15,21 22 0,0-22 16,0 1-16,0-22 0,0 21 0,0-21 15,21 0-15,-21 1 0,21-1 0,0-21 16,0 21-16,1-21 0,-1 0 16,0 0-16,0 0 0,0 0 0,22 0 15,-22 0-15,0-21 0,21 0 0,1-1 16,-22 1-16,21 0 0,0 0 16,-20-21-16,-1-1 0,21 1 15,-21 0-15,-21-1 0,0 1 0,0 21 16,0-22-16</inkml:trace>
  <inkml:trace contextRef="#ctx0" brushRef="#br0" timeOffset="60375.64">13293 8255 0,'0'0'16,"-43"0"-16,22 0 0,0 0 0,0 0 0,0 0 16,21-21 46,-22 21-62,22-21 16</inkml:trace>
  <inkml:trace contextRef="#ctx0" brushRef="#br0" timeOffset="60884.35">16468 8234 0,'21'0'31,"21"0"-31,-21 0 0,22 0 16,-1 0-16,21 0 0,-20 0 0,20 0 15,-20-21-15,20 21 0,1 0 16,-22 0-16,21 0 0,-20-21 0,20 21 16,-20 0-16,-1 0 0,-21 0 0,0 0 15,0 0-15,-21-22 16,-21 22 0,0-21-16,-21 21 15,21 0-15,-1 0 0,-20 0 0,21 0 16,0 0-16,0 0 0,-22 0 0</inkml:trace>
  <inkml:trace contextRef="#ctx0" brushRef="#br0" timeOffset="61151.18">16933 8192 0,'0'21'0,"-21"0"32,21 0-32,0 0 15,0 0-15,0 1 0,-21 20 16,21-21-16,-21 21 0,21 1 0,0-22 15,0 21-15,-21 1 0,21-1 16,-22-21-16,22 21 0,0 1 0,0-1 16,0-21-16,0 22 0,0-22 15,0 0-15,0 0 0,0 0 0,-21 0 16,42-21 31,-21-21-47,22 0 15,-1 0-15,0 0 0,0 0 16</inkml:trace>
  <inkml:trace contextRef="#ctx0" brushRef="#br0" timeOffset="61599.93">18097 8319 0,'22'0'16,"-44"0"-16,44-22 0,-22 1 0,0 0 0,0 0 16,21 0-16,-21 0 15,0-1-15,0 1 0,0 0 0,0 0 16,-21 0-16,-1 0 16,1 21-16,-21 0 0,21 0 15,-22 21-15,1 0 0,0 21 0,-22-21 16,22 22-16,-22-1 0,1 0 15,-1 1-15,22 20 0,-21-20 0,20-1 16,22 0-16,0 1 0,21-1 16,0 0-16,0 1 0,21-22 15,0 21-15,22-21 0,-1 0 0,0 1 16,1-1-16,-1 0 0,0-21 16,1 21-16,-22-21 0,21 0 0,0 0 15,1 0-15,-22 0 0,21 0 0,-21 0 16,22 0-16,-22-21 0,0 0 15,0 21-15,22-21 0,-43-1 0,21 22 16,0-21-16,0 21 0,0-21 0,-21 0 16,0 42 31</inkml:trace>
  <inkml:trace contextRef="#ctx0" brushRef="#br0" timeOffset="64059.74">4233 10732 0,'0'-22'31,"0"1"-16,0 0 1,0 0-16,0 0 16,0 0-1,21 21-15,-21-22 0,22 22 16,-1 0-16,0 0 0,0 0 16,0 0-16,0 0 15,-21 22-15,0-1 16,0 0-16,0 0 0,0 0 0,0 22 15,0-22-15,0 0 0,-21 21 16,0-21-16,0 1 0,0-1 0,0 21 16,-1-21-16,1 0 0,0-21 15,0 22-15,21-1 0,-21-21 0,0 21 16,21-42 31,0 0-47,0-1 15,21 22-15,0 0 0,0-21 16,0 21-16,0 0 0,1 0 16,-1 0-16,0 0 0,0 0 0,0 0 15,0 0-15,1 21 16,-1 1-16,-21-1 0,0 0 0,0 0 16,0 0-16,0 0 0,0 1 15,0-1-15,0 0 0,-21 0 0,-1 21 16,1-20-16,0-1 0,0 0 0,-21 0 15,20 0-15,-20 0 0,0-21 16,21 22-16,-22-22 0,22 0 0,-21 0 16,21 0-16,-1 0 0,-20 0 15,21 0-15,0-22 0,0 22 16,-1-21-16,1 0 0,0 21 0,0-21 16,21 0-16,-21 0 15,21-1-15,-21 22 0,21-21 16,0 0-1,21 21 17,-21-21-32,21 21 15</inkml:trace>
  <inkml:trace contextRef="#ctx0" brushRef="#br0" timeOffset="64491.5">4720 11070 0,'21'0'62,"0"0"-62,1-21 0,-1 21 16,0-21-16,-21 0 16,21 21-16,-21-21 0,0-1 15,-21 22 16,0 0-15,0 0-16,21 22 16,-22-22-16,22 21 15,0 0 1</inkml:trace>
  <inkml:trace contextRef="#ctx0" brushRef="#br0" timeOffset="65889.8">7091 11049 0,'0'21'16,"0"-42"-16,21 42 0,0-21 16,0 0-1,0 0 1,-21-21-16,22 21 0,-22-21 0,0 0 15,0 0-15,0-1 0,0 1 16,0 0-16,0-21 0,0 21 16,0-1-16,0-20 0,0 21 0,-22 0 15,1-22-15,0 22 0,0 0 16,0-21-16,0 42 0,-1-21 0,1 21 16,0 0-16,-21 0 0,21 0 0,-22 21 15,1 0-15,21 0 0,-22 0 16,22 22-16,0-1 0,0 0 0,0-21 15,0 22-15,21-1 0,0-21 16,0 22-16,0-22 0,0 21 16,0-21-16,0 0 0,0 1 0,21-1 15,0-21-15,0 0 0,0 0 0,0 0 16,1 0-16,-1 0 0,21 0 16,-21 0-16,22-21 0,-22-1 0,21 1 15,-21 0-15,22 0 0,-22 0 0,21 0 16,-21-1-16,0 1 0,1 0 15,-22-21-15,0 21 0,21-1 0,-21 1 16,0 0-16,0-21 0,0 21 0,0-1 16,0 44 15,0-1-31,0 21 0,0-21 16,-21 0-16,21 22 0,0-22 15,0 21-15,0-21 0,0 22 0,0-22 16,0 0-16,0 21 0,0-20 15,0-1-15,21 0 0,0-21 0,0 21 16,0-21-16,0 0 0,1 0 0,-1 0 16,21 0-16,0-21 0,-20 0 15,20 0-15,0 21 0,-21-22 0,22-20 16,-22 21-16,21 0 0,-21 0 0,1-1 16,-1 1-16,-21-21 0,0 21 15,0-22-15,0 22 0,0-21 16,-21 0-16,-1 20 0,1-20 0,-21 0 15,21-1-15,-22 1 0,1 0 16,0-1-16,-1 22 0,1-21 0,-21 21 16,20 0-16,-20 21 0,20 0 0,-20 0 15,21 0-15,-22 21 0,1 0 16,20 21-16,1 1 0,-22-1 0,22 21 16,0 1-16,-1-22 0,22 22 15,-21-1-15,21 1 0,0-22 0,21 22 16,0-1-16,0 1 0,0-1 0,0-21 15,21 1-15,0 20 16,0-20-16,21-22 0,-20 21 0,20-21 16,0 22-16,-21-22 0,22 0 0,-1-21 15,22 21-15,-22-21 0,0 0 16,1 0-16,20 0 0,-21 0 0,1 0 16,-1 0-16,0 0 0,-20-21 0,20 0 15,-21 21-15,21-21 0,-20-1 16,-1 1-16,21 0 0,-21 0 0,22 0 15</inkml:trace>
  <inkml:trace contextRef="#ctx0" brushRef="#br0" timeOffset="67867.59">8445 10647 0,'0'-21'0,"-21"0"31,0 21-31,21 21 0,-21 0 0,0 0 0,21 0 16,-21 22-16,-1-1 0,22 0 0,-21 1 15,0-1-15,21 21 0,-21-20 16,0 20-16,0-20 0,-1 20 16,1-21-16,0 22 0,0-22 0,0 1 15,0-1-15,-1-21 0,1 21 16,0-20-16,0-1 0,21-42 31,0-1-15,0 1-16,0-21 0,0 21 0,0-22 15,0 1-15,21 0 0,0-1 0,-21 1 16,21 21-16,-21-21 0,22 20 16,-1-20-16,-21 21 0,21 0 15,0 21-15,0 0 16,-21 21-16,0 0 0,0 0 15,21 22-15,1-22 0,-22 21 0,21-21 16,-21 22-16,21-1 0,0-21 16,-21 0-16,21 22 0,0-22 15,1 0-15,-22 0 0,21-21 0,0 21 16,21-21-16,-21 0 0,1 0 0,20 0 16,-21 0-16,21 0 0,-20 0 15,20-21-15,0 21 0,1-21 0,-1-21 16,0 20-16,1-20 0,-22 0 0,21-1 15,-21 1-15,0 0 0,1-1 16,-22-20-16,0 21 0,0-22 16,0 22-16,-22-22 0,1 22 0,0-22 15,0 22-15,-21 0 0,-1-22 0,22 43 16,-21-21-16,-1 21 0,1-1 16,0 22-16,-1 0 0,1 0 0,0 0 15,-1 22-15,22-1 0,-21 21 16,21 0-16,0 1 0,-1-1 0,1 22 15,21-22-15,0 0 0,0 1 16,0 20-16,0-21 0,21 1 0,-21-22 16,43 21-16,-22 1 0,0-22 0,21 21 15,1-21-15,-1 0 0,0 1 16,22-1-16,-22 0 0,22 0 0,-22-21 16,0 0-16,22 0 0,-22 0 0,22 0 15,-1 0-15,1-21 16,-1 21-16,-20-21 0,20 0 0,1-1 15,-1 1-15,-21-21 0,1 21 0,-1 0 16,-21-22-16,0 22 0,1 0 16,-22-21-16,0 20 0,0 1 0,0 0 15,0 0-15,-22 0 0,1 0 0,0 21 16,0-22-16,0 22 0,0 0 16,-1 0-16,1 0 0,0 0 15,0 0-15,0 22 0,0-22 0,-1 21 0,1 0 16,0 0-16,0 0 0,0 0 15,21 22-15,-21-22 0,21 0 16,-22 21-16,22-20 0,0-1 0,0 0 16,0 0-16,0 21 0,0-20 15,0-1-15,0 0 0,22-21 16,-1 0-16,0 21 0,0-21 0,0 0 16,0 0-16,1 0 0,-1-21 15,0 21-15,0-21 0,21 0 0,-42-1 16,22-20-16,-1 21 0,0 0 0,0-22 15,-21 22-15,0-21 0,21 21 16,-21-22-16,21 22 0,-21 0 16,0 0-16,0 0 0,0 42 47,0 0-47,0 0 0,-21 0 0,21 1 15,0-1-15,0 0 0,0 0 0,-21 21 16,21-20-16,0-1 0,0 0 15,0 0-15,0 0 0,21 0 0,-21 1 16,21-1-16,1 0 0,-1-21 0,0 21 16,0-21-16,21 0 0,-20 0 15,-1 0-15,21 0 0,-21 0 16,0 0-16,22 0 0,-22 0 0,0-21 0,0 0 16,22 0-16,-22-22 15,0 22-15,0-21 0,0-1 0,0 1 16,1 0-16,-1-1 0,0 1 0,0-21 15,0 20-15,0-20 0,-21 20 16,22-20-16,-1 21 0,0-22 16,-21 22-16,0-1 0,0 1 0,0 0 0,0 21 15,0-22-15,0 22 0,0 0 16,-21 21 0,0 21-1,21 0-15,-22 22 0,1-22 16,0 21-16,21 0 0,-21 1 0,0-1 15,21 0-15,-21 1 0,21 20 16,0-20-16,-22-1 0,22 0 0,0 1 16,0-1-16,0 0 0,0-21 0,0 22 15,0-1-15,0 0 0,22-20 16,-1 20-16,0-21 0,0 0 0,0 22 16,0-22-16,1 0 0,-1-21 15,0 21-15,0-21 0,0 0 0,22 0 16,-22 0-16,21 0 0,-21 0 0,22 0 15,-1 0-15,-21-21 0,21 0 0,-20 0 16,20-1-16,-21-20 0,0 21 16,0-21-16,1 20 0,-22-20 15,0 0-15,0 21 0,0-22 0,0 22 16,0-21-16,0 21 0,0-1 0,-22 22 16,22-21-16,-21 21 0,0-21 15,0 21-15,0 0 0,0 0 0,-1 0 16,1 21-16,0 0 0,0 1 0,0-1 15,21 0-15,-21 0 0,-1 0 16,22 0-16,-21 22 0,21-22 16,0 0-16,0 21 0,0-20 0,0-1 0,0 0 15,0 0-15,21 0 0,1 0 16,-22 1-16,21-22 0,-21 21 16,21-21-16,0 21 0,0-21 15,0 0-15,1 0 16,-1-21-16,0 0 0,-21-1 0,21 1 15,0 0-15,0-21 0,-21 21 0,22-22 16,-1 22-16,0 0 0,-21-21 16,21 20-16,-21 1 0,21 21 0,-21-21 15,0 0-15,0 42 32,0 0-32,0 0 0,0 1 15,0-1-15,0 0 0,0 0 16,0 0-16,0 0 0,0 1 15,21-1-15,-21 0 16,22-21-16,-22 21 0,21-21 0,0 0 16,-21 21-16,21-21 0,0 0 0,0 0 15,1 0-15,-1 0 16,0 0-16,0 0 0,0 0 0,0-21 16,1 21-16,-22-21 0,0 0 0,21 0 15,-21-1-15,21 1 0</inkml:trace>
  <inkml:trace contextRef="#ctx0" brushRef="#br0" timeOffset="68154.92">9948 10541 0,'-21'0'15,"42"0"-15,-21 0 16,21 0-16,1 0 16,-1 0-16,21 0 0,0 0 15,1 0-15,-1 0 0,0 0 0,22 0 16,-22 0-16,1 0 0,-1 21 16,0-21-16,1 0 0,-1 0 15,0 0-15,1 21 0,-22-21 0,0 0 16,0 0-16,0 22 0,0-22 15</inkml:trace>
  <inkml:trace contextRef="#ctx0" brushRef="#br0" timeOffset="68723.56">11515 10414 0,'0'0'0,"0"21"31,0 0-31,0 1 16,0 20-16,0 0 0,0 1 0,0-1 15,0 21-15,0-20 0,0 20 16,0-20-16,0 20 0,0 1 0,0-22 15,0 21-15,0-20 0,0 20 0,0-20 16,0-22-16,0 21 0,0-21 16,0 0-16,0 1 0,0-1 0,21-21 15,0 0 1,0 0-16,-21-21 16,0-1-16,0 1 0</inkml:trace>
  <inkml:trace contextRef="#ctx0" brushRef="#br0" timeOffset="69047.38">11515 10626 0,'0'-43'0,"0"86"0,0-107 0,0 22 16,0 21-16,0 0 0,21-1 0,0-20 16,0 21-16,0 0 0,22 0 15,-22-1-15,0 1 0,21 0 0,1 0 16,-1 21-16,0 0 0,1 0 0,-22 0 15,21 0-15,0 0 0,-20 21 16,-1 0-16,-21 22 0,0-1 16,0 0-16,-21 22 0,-1-22 0,-20 22 0,21-22 15,-21 21-15,-22-20 16,22-1-16,-1 0 0,1 1 0,0-22 16,21 21-16,-22-21 0,22 1 0,0-1 15,21 0-15,0 0 16,21-21-1,0 0-15,0 0 16,1 0-16,-1 0 16,0-21-16</inkml:trace>
  <inkml:trace contextRef="#ctx0" brushRef="#br0" timeOffset="71763.37">11938 11345 0,'0'22'0,"63"-44"31,-41 1-31,-1 21 0,21-21 0,-21 0 16,0-21-16,22 20 0,-22-20 16,21 21-16,-21-21 0,22-1 0,-22 1 15,0 21-15,21-22 0,-20 1 16,-22 0-16,0 21 0,0-1 15,0 1-15,0 0 0,-22 21 16,1 0-16,0 0 0,-21 21 0,21 0 16,-22 1-16,22-1 0,0 0 15,0 0-15,0 0 0,21 22 0,0-22 16,0 0-16,0 21 0,0-21 16,0 22-16,21-22 0,0 0 0,21 0 15,-21 0-15,1 1 0,20-1 0,-21 0 16,0 0-16,22 0 0,-22 0 15,0-21-15,0 22 0,0-22 0,0 0 16,1 0-16,-1 0 0,0 0 0,0 0 16,0 0-16,0-22 15,22 1-15,-22 21 0,0-21 16,0 0-16,0-21 0,1 20 0,-1 1 16,0-21-16,0 0 0,0 20 15,0-20-15,-21 21 0,0 0 0,22 0 16,-22-1-16,21 1 0,-21 42 31,0 1-31,-21-1 16,-1 0-16,1 0 0,21 0 0,0 22 15,0-22-15,-21 21 0,21-21 16,0 0-16,0 22 0,0-22 0,0 0 16,0 0-16,21-21 0,0 21 15,1 1-15,-1-22 0,0 0 16,0 0-16,0 0 0,22 0 0,-22 0 15,0 0-15,21-22 0,-21 22 0,22-21 16,-1 0-16,-21 0 0,22 0 16,-22 0-16,0-1 0,0 1 0,0-21 15,0 0-15,-21 20 0,0-20 0,0 0 16,0 21-16,0-22 0,-21 22 16,0-21-16,0 21 0,0-1 15,-22 1-15,22 21 0,-21 0 0,0 0 16,20 0-16,-20 0 0,0 0 0,-1 21 15,1 22-15,21-22 0,-21 0 16,20 21-16,1 1 0,0-22 0,21 21 16,0 1-16,0-1 0,0 0 15,0-21-15,0 22 0,21-22 0,0 0 16,1 0-16,20 0 0,0 1 0,1-1 16,-1-21-16,0 0 0,1 0 15,20 0-15,-21 0 0,22 0 0,-22 0 16,22 0-16,-22-21 0,0-1 0,1 1 15,-1 0-15,0 0 0,1-21 16,-22 20-16,0 1 0,0-21 16,0 21-16,-21-22 0,0 22 0,22 0 15,-22 0-15,0 0 0,0 42 32,0 0-17,0 0-15,0 22 0,0-22 16,0 0-16,0 21 0,-22-21 0,22 22 15,0-22-15,0 0 0,0 0 0,0 0 16,0 1-16,0-1 16,22-21-16,-1 0 0,0 0 15,0 0-15,0 0 0,0 0 16,1 0-16,-1-21 0,0-1 16,0 22-16,0-21 0,0 0 0,1 0 15,-1-21-15,0 20 0,0 1 16,0-21-16,0 21 0,1-22 0,-22 22 15,0 0-15,21 0 0,-21 0 16,21 21-16,-21 21 31,0 0-31,-21 0 0,21 22 16,-21-22-16,-1 0 0,22 0 0,0 21 16,0-20-16,0-1 0,0 0 15,0 0-15,0 0 0,0 0 16,22-21-16,-1 0 0,0 0 15,0 0-15,0 0 0,22 0 16,-22 0-16,21 0 0,-21 0 16,22-21-16,-22 21 0,0-21 0,21 0 15,-21 0-15,1 0 0,-1-1 16,0 1-16,0-21 0,-21 21 0,21 0 16,-21-22-16,21 22 0,-21 0 0,0 0 15,0 42 16,-21 0-15,21 21-16,0-20 0,0 20 0,-21-21 16,21 21-16,0 1 0,0-22 15,0 21-15,0-21 0,21 1 16,0 20-16,1-21 0,-1 0 0,21-21 16,-21 21-16,22-21 0,-22 0 0,21 0 15,0 0-15,1 0 0,-1 0 16,0 0-16,-20 0 0,20 0 0,0-21 15,1 21-15,-1-21 0,-21 0 0,21-21 16,-20 20-16,-1-20 0,0 0 16,0-1-16,0 22 0,0-21 0,-21 0 15,0-1-15,0 1 0,0 21 16,0-22-16,0 22 0,0 0 0,0 0 16,-21 21-16,0 0 15,0 0-15,0 0 0,0 0 0,-1 21 16,-20-21-16,21 21 0,-21 0 15,20 1-15,1 20 0,-21-21 0,21 21 16,0-20-16,21-1 0,0 21 16,-22-21-16,22 22 0,0-22 0,0 0 15,0 0-15,0 0 0,0 0 0,22 1 16,-1-1-16,0-21 16,0 0-16,0 0 0,0 0 15,1 0-15,-1 0 0,0-21 16,21-1-16,-21 1 0,1 0 15,-1 0-15,0-21 0,0-1 0,0 22 16,0-21-16,22-64 0,-22 64 16,0-1-16,-21-20 15,21 20-15,-21-20 0,21-1 0,-21-63 16,0 85-16,22-21 0,-22 20 16,0 1-16,0 21 0,0-22 0,0 22 15,0 42 1,-22 1-16,22 20 0,-21-21 15,0 21-15,21 22 0,0-22 0,-21 22 16,21-22-16,-21 22 0,21-22 16,0 0-16,0 1 0,0 20 0,0-21 15,0 1-15,0-1 0,0-21 16,0 22-16,21-1 0,0 0 16,-21-21-16,21 1 0,0 20 0,-21-21 15,22-21-15,-1 21 0,0 0 0,0-21 16,0 0-16,22 0 0,-22 0 15,21 0-15,-21 0 0,22 0 0,-22-21 16,21 0-16,-21 21 0,22-21 0,-22-21 16,0 20-16,0-20 0,0 21 15,0-21-15,1 20 0,-22-41 16,0 21-16,0 20 0,0 1 0,0 0 16,0 0-1,-22 21-15,1 0 0,0 21 16,0 0-16,0 0 0,21 1 15,-21-1-15,-1 0 0,22 21 16,-21-21-16,21 22 0,0-22 0,0 0 16,0 21-16,0-20 0,0-1 0,0 0 15,0 0-15,0 0 0,21 0 16,1-21-16,-1 0 16,0 0-16,0 0 0,0 0 15,0 0-15,1 0 0,-1-21 16,0 0-16,0 0 0,0 0 15,22-22-15,-1 22 0,21-42 16,-20 20-16,-22 1 0,21 21 16,-21 0-16,1 0 0,20-22 15,-42 64 17,-21 1-32,21-1 0,-21 0 15,21 0-15,0 0 0,-22 0 16,22 1-16,0 20 0,0-21 0,0 0 15,0 0-15,0 1 0,0-1 0,0 0 16,22 0-16,-1-21 0,0 21 16,0-21-16,21 0 0,-20 21 15,-1-21-15,21 0 0,0 0 0,-20 0 16,20 0-16,-21-21 0,21 21 16,1-21-16,-22-21 0,21 21 0,-21-22 15,1 22-15,-1-21 0,42-43 16,-63 64-16,21-21 0,-21-1 15,22 22-15,-22-21 0,0 21 0,0-1 16,0 1-16,-22 21 0,1 0 16,0 0-16,0 0 15,0 21-15,0 1 0,21-1 16,0 0-16,-22 0 0,22 0 0,0 22 16,0-22-16,0 0 0,0 0 15,0 21-15,0-20 0,0-1 0,0 21 16,22-21-16,-22 0 0,0 1 15,0 20-15,0-21 0,0 0 0,0 0 16,0 1-16,0-1 0,0 0 16,0 0-1,-22-21 1,1 0-16,0 0 0,0 0 16,0 0-1,21-21-15,0 0 16,0 0-16,-21 21 0,21-22 15,0 1-15</inkml:trace>
  <inkml:trace contextRef="#ctx0" brushRef="#br0" timeOffset="72115.52">14668 10626 0,'0'-21'16,"0"-1"0,22 22 15,-1 0-15</inkml:trace>
  <inkml:trace contextRef="#ctx0" brushRef="#br0" timeOffset="74968.08">4106 12573 0,'0'0'0,"0"-21"16,0 0 0,0 0-16,0 42 31,0 0-15,0 0-16,0 21 0,-21 1 15,0 20-15,21-20 0,-21 20 0,0-21 16,-1 22-16,1-1 0,0-20 15,0-1-15,0 0 0,0 1 0,-1-1 16,1-21-16,0 0 0,0 1 0,21-1 16,-21 0-1,21-42 17,21 0-32,-21-1 15,21 22-15,0-21 0,0 0 16,1 21-16,-1-21 0,0 21 0,0 0 15,0 0-15,22 0 0,-22-21 0,0 21 16,0 0-16,0 0 0,0 0 16,1 0-16,-1 0 0,0-21 15,0-1 1,-21 1-16,21 0 16,-21 0-16,0 0 0,21 0 15,-21-1-15,0 1 0,0-21 0,0 21 16,0-22-16,0 22 0,0-21 15,0 21-15,0 0 0,0-1 16,0 1-16,0 0 0,0 42 16,-21 0-1,21 1-15,-21 20 0,21 0 0,0-21 16,0 22-16,-21-1 0,21 0 16,-21 1-16,21-1 0,0 0 0,0 1 15,0-22-15,-21 21 0,21-21 0,0 1 16,-22 20-16,22-21 0,0 0 15,0 0-15,0 1 0,0-1 16,0 0 0,22-21-1,-1-21 1,-21 0-16,21 21 16,0-22-16</inkml:trace>
  <inkml:trace contextRef="#ctx0" brushRef="#br0" timeOffset="75299.8">4805 13018 0,'0'21'0,"0"0"0,-21-21 16,21 21-16,-22-21 0,22 21 15,22-21 1,-1 0-1,0 0-15,0 0 16,0-21-16,0 0 16,-21 0-1,0 0-15,-21 21 16,0 0 0,0 0-16,21 21 15,-21 0-15,0-21 0,21 21 0,0 0 16,0 0-16,-22 1 15,22-1 1,0-42 0</inkml:trace>
  <inkml:trace contextRef="#ctx0" brushRef="#br0" timeOffset="83403.48">7239 12446 0,'0'-21'0,"0"0"31,-21 21 204,0 0-235,21-21 31,0-1-15,0 1-1,-22 21-15,22-21 16,-21 21 0,21 21-1,0 0-15,0 1 16,0-1-16,-21 21 15,21 0-15,0 1 0,-21-1 0,21 0 16,-21 1-16,21 20 0,-21-20 16,21 20-16,-22-21 0,22 1 0,-21 20 15,0-20-15,21-22 0,0 21 0,0-21 16,0 0-16,-21 1 0,21-1 16,0 0-16,-21-21 31,21-21-16,0 0-15,0-1 0,0 1 0,0 0 16</inkml:trace>
  <inkml:trace contextRef="#ctx0" brushRef="#br0" timeOffset="83875.2">6964 12531 0,'0'-21'16,"0"42"-16,0-64 0,0 22 0,0 0 0,0 0 15,0 0-15,0-22 0,21 22 16,21 0-16,-21 0 0,22 0 0,-22 0 16,21-1-16,1 22 15,-1-21-15,21 21 0,-20 0 0,-1 0 0,0 21 16,1 1-16,-1-1 16,0 0-16,1 0 0,-22 21 0,-21 1 15,0-22-15,0 21 0,-21 1 0,0-22 16,-22 21-16,1 0 0,0-20 15,-1 20-15,1-21 0,-22 0 0,22 0 16,0 1-16,-1-1 0,1-21 16,21 0-16,0 0 0,-22 0 0,22 0 15,21-21 1,0-1-16,0 1 0,0 0 16,21 21-1,1 0-15,-1 0 0,-21 21 16,21 0-16,0 1 0,0-1 15,0 21-15,-21-21 0,22 22 16,-1-1-16,0-21 0,-21 0 0,21 22 16,0-22-16,-21 0 0,21 0 15,-21 21-15,22-42 0,-22 22 0,21-1 16,0 0-16,0-21 0,0 0 16,0 0-16,1 0 15,-1 0-15,0-21 0,0 21 16,0-21-16</inkml:trace>
  <inkml:trace contextRef="#ctx0" brushRef="#br0" timeOffset="84247.65">7768 12954 0,'0'42'31,"21"-42"-31,0 0 16,1 0-16,-1 0 0,0 0 15,0 0-15,0 0 0,22-21 16,-22 21-16,0-21 0,21 0 0,-21 0 16,1 21-16,-1-21 0,0-1 15,-21 1-15,0 0 0,0 0 16,0 0-16,-21 21 0,-22 0 16,22 0-16,-21 0 0,21 0 15,-22 21-15,1 0 0,0 0 0,21 0 16,-22 1-16,22-1 0,0 0 15,0 21-15,0-21 0,21 1 0,0 20 16,0-21-16,0 0 0,0 0 16,21 1-16,21-22 0,-21 0 15,22 0-15,-22 0 0,21 0 0,22 0 16,-22 0-16,0-22 0,1 22 16,20-21-16,-21 0 0,1 0 0,-1 0 15,0 0-15,-20-1 0,20-20 16</inkml:trace>
  <inkml:trace contextRef="#ctx0" brushRef="#br0" timeOffset="84511.5">8551 12700 0,'0'-21'0,"0"42"0,0-21 31,0 21-31,-21 0 0,21 22 16,0-1-16,0 0 0,0 1 0,0-1 15,0 0-15,0 22 0,0-22 16,0 1-16,0 20 0,0 1 0,0-22 15,0 21-15,0 1 0,-21-1 16,21 22-16,-21-21 0,0-1 16,21 1-16,0-1 0,-22-21 0,1 22 0,21-22 15,-21 1-15,21-22 16,0 21-16,0-21 0,0 0 0,0-42 31,0 0-31,0-21 16,0-1-16,21 1 0,0 0 0,-21-22 15</inkml:trace>
  <inkml:trace contextRef="#ctx0" brushRef="#br0" timeOffset="84788.35">8509 12975 0,'0'0'0,"0"-42"0,0 0 0,0-1 16,0 1-16,0 0 0,21-1 0,0 22 15,22 0-15,-1 0 0,0 0 16,1 21-16,-1 0 0,21 0 0,-20 0 15,-1 21-15,0 0 0,1 0 16,-1 21-16,-21 1 0,-21-1 0,0-21 16,0 22-16,0-1 0,-21 0 0,-21 1 15,-1-22-15,22 21 0,-21-21 16,0 0-16,-1 1 0,1-1 0,21 0 16,0-21-16,-1 0 0,1 21 15,0-21-15,21-21 16,0 0-1,21 21-15,0-21 0,1-1 16,-1 1-16,0 0 0,21 0 0</inkml:trace>
  <inkml:trace contextRef="#ctx0" brushRef="#br0" timeOffset="85204.1">9377 12700 0,'0'0'0,"-21"21"31,21 0-15,0 1-16,-22-1 0,1 21 0,21-21 15,-21 22-15,21-1 0,0-21 16,0 21-16,0 1 0,0-22 0,0 21 16,0-21-16,0 1 0,0-1 0,0 0 15,21 0-15,0-21 16,1 0-16,-1 0 0,0 0 0,0 0 15,0 0-15,0 0 0,1 0 16,-1-21-16,0 0 0,0 0 0,0-1 16,0 1-16,1-21 0,-22 21 0,0-22 15,0 1-15,0 0 0,0-1 16,0 1-16,0 0 0,0 21 16,-22-22-16,1 22 0,0 0 15,0 21-15,0 0 0,0 0 0,-1 0 16,1 0-16,0 21 0,0 0 0,0 0 15,0 1-15,21-1 0,0 0 16,-22 0-16,22 0 0,0 0 0,0 1 16,0-1-16,22 0 15,-1-21-15,0 0 0,21 0 16,-21 0-16</inkml:trace>
  <inkml:trace contextRef="#ctx0" brushRef="#br0" timeOffset="85576.87">9927 12721 0,'0'-21'0,"0"42"0,0-63 15,21 42 17,0 0-32,1 0 15,-1 0-15,0 21 0,0 0 16,0 22-16,-21-22 0,0 21 0,21 0 15,-21-20-15,0 20 0,0 0 16,0-21-16,0 22 0,0-22 0,-21 21 16,0-21-16,21 1 0,-21-1 15,0 0-15,0 0 0,21-42 47,0 0-47,0 0 0,0-1 16,21 1-16,0-21 0,0 21 0,-21-22 15,21 1-15,0 0 0,1-1 16,-1-20-16,0 21 0,0 20 0,21-20 16,-20 0-16,-1 21 0,0-1 15,0 1-15,0 0 0,0 0 16,1 21-16</inkml:trace>
  <inkml:trace contextRef="#ctx0" brushRef="#br0" timeOffset="86144.43">10816 12340 0,'0'21'0,"-21"64"16,21-43-16,-21-20 15,0 20-15,21 0 0,0 1 0,0-1 16,-22 0-16,1 22 0,21-22 0,-21 0 15,21-20-15,0 20 16,0 0-16,0-21 0,0 22 16,0-22-16,0 0 0,0 0 15,21 0-15,0-21 0,1 0 0,-1 0 16,0 0-16,21 0 0,-21 0 0,22 0 16,-1 0-16,0 0 0,1-21 15,-1 0-15,0 0 0,1 0 0,-22 0 16,21-1-16,1 1 0,-22-21 15,0 21-15,0-22 0,0 22 16,-21-21-16,21 21 0,-21 0 0,0-1 0,-21 22 16,0 0-16,0 0 15,0 0-15,0 0 0,-22 22 16,22-1-16,0-21 0,0 21 16,0 0-16,21 0 0,0 0 0,0 1 15,0-1-15,0 0 0,0 0 0,21-21 16,0 21-16,0 0 0,0-21 15,0 22-15,1-22 0,-1 21 0,0-21 16,0 0-16,-21 21 0,21 0 16,0-21-16,-21 21 15,-21-21 17,0 0-32,0 0 0,0 0 15,0 0-15,-1 0 0,-20 0 0,21-21 16,0 21-16,0-21 0,-1 0 15,1 0-15,21-1 0</inkml:trace>
  <inkml:trace contextRef="#ctx0" brushRef="#br0" timeOffset="86431.54">10710 12467 0,'0'0'0,"-21"-21"0,21 0 16,21 21 0,0 0-16,1-21 0,20 21 0,0 0 15,1 0-15,-1-21 0,21 21 0,-20-22 16,20 22-16,-20 0 0,20 0 16,-21 0-16,1-21 0,-1 21 0,0 0 15,-20 0-15,-1 0 0,0 0 16,-21 21 15,-21-21-31,0 0 0,-1 0 16,22 22-16,-21-1 0,0-21 0</inkml:trace>
  <inkml:trace contextRef="#ctx0" brushRef="#br0" timeOffset="87159.89">3810 14351 0,'0'0'0,"-21"0"15,42 0 17,0 0-32,0 0 0,0 0 15,1 0-15,20-21 0,-21 21 0,21 0 16,-20-21-16,-1 21 0,21 0 16,-21 0-16,0 0 0,-42 0 46,0 0-46,0 0 0,0 0 0,0 0 16,-1 0-16</inkml:trace>
  <inkml:trace contextRef="#ctx0" brushRef="#br0" timeOffset="87631.62">3704 14330 0,'0'21'0,"0"-42"0,-21 63 0,0-21 0,0 1 16,21-1-16,-22 21 0,1-21 15,0 0-15,0 22 0,0-22 16,0 0-16,-1 0 0,1 0 16,0 1-16,0-1 15,21-42 1,21-1 0,0 22-16,0-21 15,1 0-15,-1 0 0,0 21 16,0 0-16,0 0 15,0-21-15,1 21 0,-1 0 0,0 0 16,0 0-16,0 21 0,0-21 16,22 21-16,-22 0 0,21 0 0,-21 1 15,22-1-15,-22 0 16,0 0-16,0 21 0,0-20 0,-21-1 16,0 0-16,0 21 0,0-21 0,0 1 15,-21-1-15,0 0 0,0 0 16,0 0-16,-22 0 0,22 1 0,-21-22 15,21 0-15,-22 21 0,22-21 16,0 0-16,-21 0 0,21 0 0,-1-21 16,1 21-16,21-22 0,-21 1 15,0 0-15,21 0 0,0 0 16,0 0 0,21 21-1,0-22-15,0 22 16,1 0-16</inkml:trace>
  <inkml:trace contextRef="#ctx0" brushRef="#br0" timeOffset="87960.43">4445 14838 0,'21'0'16,"-21"21"-1,21-42 17,-21 0-17,0 0 1,0-1 0,-21 22-16,0 0 0,0 0 15,21 22-15,-21-1 16,-1 0-16,22 0 15,0 0-15,0 0 16,22-21 15,-1 0-15,0 0-16,0 0 0,0-21 0</inkml:trace>
  <inkml:trace contextRef="#ctx0" brushRef="#br0" timeOffset="93065.08">7197 14224 0,'0'-21'47,"21"21"-32,-21-21-15,21 21 16,0 0-16,-21-21 0,21 21 16,0-22-1,-21 1 1,0 0-1,-21 21 1,0 0-16,0 0 0,0 0 16,0 0-16,-1 0 0,1 0 0,-21 0 15,21 0-15,0 0 0,-22 21 0,1 0 16,21 1-16,-22-1 16,22 0-16,-21 0 0,21 21 0,0 1 15,-1-1-15,1 0 0,0 1 16,0 20-16,0-20 0,21-1 0,-21 0 15,21 1-15,0-22 0,0 21 16,0-21-16,0 22 0,0-22 0,0 0 16,0 0-16,21 21 0,0-20 0,-21-1 15,21 0-15,0 0 0,0-21 16,1 21-16,-1 0 0,0-21 16,0 0-16,21 22 0,-20-22 15,20 0-15,-21 0 0,21 0 0,1 0 16,-1-22-16,0 1 0,-20 0 0,20 0 15,0 0-15,1 0 0,-1-1 16,-21-20-16,0 21 0,0 0 0,-21-22 16,0 22-16,0 0 0,0-21 15,-21 21-15,0 21 0,0-22 0,0 22 16,-22 0-16,1 0 0,0 0 16,-1 0-16,1 0 0,0 22 0,21-1 15,-22-21-15,22 21 0,-21 0 16,21-21-16,21 21 0,0 0 15,21-21 17,0 0-32,0 0 0,0 0 0,22 0 15,-22-21-15,0 21 0,21-21 16,-21 0-16,1 21 0,20-21 0,-21 21 16,0 0-16,0 0 15,-21 42 1,0-21-16,0 0 0,0 22 15,0-1-15,0 0 0,0 1 16,-21 20-16,21 1 0,-21-1 0,21 1 16,0-1-16,-21 1 15,21-1-15,-21 1 0,21-1 0,0 1 16,-21-22-16,21 0 0,0 1 0,0 20 16,0-42-16,0 22 0,0-1 15,0-21-15,0 22 0,0-22 0,0 0 16,0 0-16,0 0 15,0-42 1,0 0-16,0 0 0,0-22 16,0 1-16,0 0 0,21-1 15,-21 1-15</inkml:trace>
  <inkml:trace contextRef="#ctx0" brushRef="#br0" timeOffset="93491.84">7641 14796 0,'0'0'0,"21"-22"0,-21 1 0,0 0 16,0 0-16,21 0 15,-21 0-15,22 21 0,-1-22 16,0 22-16,0-21 0,0 21 0,0 0 16,1 0-16,20 0 0,0 0 15,1 0-15,-22 0 0,21 0 0,0 0 16,1 21-16,-1 1 0,-21 20 15,0-21-15,22 0 0,-43 22 16,0-1-16,0-21 0,0 21 16,0-20-16,-21 20 0,-1 0 0,1-21 15,0 22-15,-21-22 0,21 0 0,-1 0 16,1 0-16,0-21 0,21-21 16,0 0-1,21-21-15,0 21 16,-21-1-16,22-20 0,-1 21 0,0-21 15,0-1-15,0 22 0,0-21 16,1 21-16,-1-22 0,21 22 16,-21 0-16,0 0 0,22 21 15,-22 0-15,0 0 0,0 0 0,0 0 16,1 0-16,-22 21 16,21-21-16,0 21 15,0-21-15,-21 21 0</inkml:trace>
  <inkml:trace contextRef="#ctx0" brushRef="#br0" timeOffset="94725.06">8953 14669 0,'0'0'0,"0"-22"0,22 22 0,-22-21 16,-22 21-1,1 0 1,0 0-16,0 0 0,0 21 15,0 1-15,-1-1 0,1 0 0,0 0 16,0 21-16,0-20 0,0 20 16,-1-21-16,1 21 0,0-20 0,21 20 15,0-21-15,0 21 0,0-20 0,0-1 16,0 0-16,21 0 0,0 0 16,22-21-16,-22 0 0,21 0 0,1 0 15,-1 0-15,0 0 0,-21-21 16,22 0-16,-1 0 0,0 0 15,1-1-15,-1 1 0,-21 0 16,0-21-16,22 21 0,-43-22 0,0 22 16,21-21-16,-21-1 0,0 1 0,0 0 15,-21 21-15,0-22 0,-1 22 16,1 0-16,-21 0 0,21 21 0,-22 0 16,22 0-16,-21 0 0,21 0 15,-22 21-15,1 0 0,21 0 0,0 0 16,-22 22-16,22-22 0,0 21 15,0 1-15,21-22 0,0 21 0,0-21 16,0 22-16,0-22 0,0 0 16,21 21-16,0-21 0,22-21 0,-22 22 15,21-1-15,0-21 0,1 0 16,-1 0-16,0 0 0,22 0 16,-22 0-16,1-21 0,-1-1 0,0 1 15,1 0-15,-1 0 0,-21 0 0,21 0 16,-20-1-16,-1 1 0,0-21 15,0 21-15,0 0 0,-21-22 0,21 22 16,-21 0-16,0 0 0,0 0 16,0 42-1,0 0 1,0 0-16,0 0 0,-21 0 0,21 1 16,0-1-16,0 0 0,-21 0 15,21 0-15,0 0 0,0 1 16,0-1-16,0 0 0,0 0 0,21-21 15,0 0-15,1 0 0,-1 0 16,0 0-16,0 0 0,21 0 16,-20-21-16,-1 21 0,21-21 0,-21 0 15,22-1-15,-22 1 0,0-21 16,21 21-16,-21 0 0,1-22 0,-1 22 16,0-21-16,0 21 0,-21-1 15,0 1-15,21 0 0,-21 42 31,0 0-31,-21-21 16,0 43-16,0-22 0,21 0 0,-21 0 16,-1 22-16,22-22 0,0 0 0,0 0 15,0 0-15,0 0 0,0 1 16,0-1-16,22 0 0,20-21 0,-21 0 16,21 21-16,1-21 0,-1 0 0,0 0 15,1 0-15,-1 0 0,0-21 16,1 21-16,-1-21 0,0 0 0,-20-1 15,20 1-15,-21 0 0,0 0 16,0-21-16,1 20 0,-1 1 16,-21-21-16,0 21 0,0-22 0,0 22 15,0 0-15,0 0 0,0 0 16,-21 42 15,21 0-31,-22 0 0,22 22 0,0-22 16,-21 21-16,0 22 0,0-22 15,21 0-15,0 1 0,-21 20 16,0-21-16,21 22 0,-22-1 0,22 1 16,-21 21-16,21-22 0,0 1 15,0-1-15,-21 22 0,21-22 0,-21 22 16,21-22-16,0 22 0,-21 0 16,0-1-16,-1-20 0,22 21 15,-21-22-15,21 22 0,-21-22 0,0 1 16,21-22-16,-21 22 0,21-22 0,-21 0 15,21 1-15,0-22 0,0 0 16,-22 0-16,22-42 16,0 0-16,22-22 0,-22 1 15,21 0-15,0-22 0,0 1 16,21-1-16,-20-20 0,20-1 0,-21 0 16,21 1-16,-20-1 0</inkml:trace>
  <inkml:trace contextRef="#ctx0" brushRef="#br0" timeOffset="95067.86">10731 14923 0,'0'0'0,"0"-43"0,0-20 0,0 20 0,0 1 16,0 21-16,0-21 0,22 20 16,-1 1-16,0 0 0,21 0 0,-21 0 15,1 0-15,20 21 0,-21 0 0,21 0 16,-20 0-16,-1 0 0,0 0 15,0 0-15,0 21 0,-21 0 0,21 0 16,-21 0-16,0 0 0,0 22 16,0-22-16,-21 0 0,0 21 15,0-20-15,-21-1 0,20 0 0,-20 0 16,21 0-16,-21 0 0,-1-21 16,22 22-16,0-1 0,-21-21 0,20 0 15,1 21-15,0-21 0,0 0 16,0 0-16,21 21 15,21-21 17,0 0-32,0 0 15,0-21-15,22 0 0</inkml:trace>
  <inkml:trace contextRef="#ctx0" brushRef="#br0" timeOffset="95583.71">11642 14669 0,'0'0'0,"21"-22"0,0 1 16,21 21-16,-42-21 0,21 0 0,1 0 15,-1 0-15,0-1 0,0 1 16,0 0-16,-21 0 0,21 0 16,-21 0-16,-21 21 15,0 0 1,-21 21-16,-1 0 0,1 0 0,0 0 15,-1 0-15,-20 1 16,21-1-16,-1 0 0,1 0 0,21-21 16,0 21-16,-1 0 0,22 1 15,22-22 1,-1 21-16,0-21 0,21 0 0,-21 0 16,22 0-16,-22 21 0,21-21 15,-21 21-15,1-21 0,20 21 0,-21-21 16,21 21-16,-20-21 0,-1 22 15,0-22-15,0 21 0,0 0 0,0-21 16,-21 21-16,0 0 0,0 0 16,0 1-16,-21-22 15,0 21-15,0-21 0,0 0 16,-22 21-16,22 0 0,0-21 0,0 0 16,0 0-16,0 0 0,-1 0 15,1 0-15,0 0 0,0 0 0,0 0 16,0 0-16,-1 0 15,1 0-15,0 0 32,21 21-32,-21-21 15,0 0-15,0 0 16,-1 0-16</inkml:trace>
  <inkml:trace contextRef="#ctx0" brushRef="#br0" timeOffset="96551.35">3831 15981 0,'21'-21'0,"0"0"31,-21-1-31,-21 22 32,0 22-32,0-22 15,0 21-15,-22 21 0,22-21 16,0 22-16,-21-1 0,21 21 0,-1-20 15,-20 20-15,21-20 0,0 20 16,0-21-16,21 22 0,0-22 16,0 22-16,0-22 0,0 0 0,0 1 15,21-1-15,0 0 0,0-20 16,21-1-16,-20 0 0,20 0 0,0-21 16,1 0-16,-1 0 0,0 0 15,1 0-15,-1-21 0,0 0 0,-21 0 16,22-1-16,-22-20 0,0 21 15,-21-21-15,0 20 0,0-20 0,0 21 16,-21 0-16,-21-22 0,20 22 16,-20 21-16,21-21 0,-21 21 15,-1 0-15,1 0 0,0 0 16,-1 21-16,22 0 0,-21-21 0,21 43 16,-1-22-16,1 0 0,0 0 15,21 0-15,-21 1 0,21-1 0,0 21 16,0-21-16,0 0 15,0 1-15,21-22 0,0 0 0,0 0 16,1 0-16,-1 0 0,0 0 16,0 0-16,21-22 0</inkml:trace>
  <inkml:trace contextRef="#ctx0" brushRef="#br0" timeOffset="96779.76">4445 16510 0,'0'0'0,"21"0"0,0 0 0,0 0 0,1 0 16,-22-21-16,0 0 31,-22 21 16,1 0-47,0 0 15</inkml:trace>
  <inkml:trace contextRef="#ctx0" brushRef="#br0" timeOffset="97640.09">6308 16108 0,'-22'0'0,"44"0"0,-44-21 0,44 21 31,-1 0-16,21 0-15,0 0 0,1 0 0,-1 0 16,22 0-16,-1 0 0,1 0 16,-1 0-16,1 0 0,-1 0 0,1 0 15,-22 0-15,21 0 0,-41 0 16,20 0-16,-42 21 16,-21 0-1,0-21-15,-1 0 0,-20 21 0,0-21 16,-1 0-16,1 0 0,0 0 15,21 21-15</inkml:trace>
  <inkml:trace contextRef="#ctx0" brushRef="#br0" timeOffset="97875.95">6583 16171 0,'0'22'16,"0"-1"-16,0 0 15,0 0-15,0 0 0,0 22 0,-21-22 16,21 21-16,0 0 0,0 1 15,0-1-15,0 0 0,0 22 16,-22-22-16,22 22 0,-21-22 0,21 22 16,0-22-16,-21 0 0,21 1 15,0-22-15,0 21 0,0-21 0,0 0 16,0 1-16,0-1 16,21-21-1,-21-21-15,21-1 0,1 1 16,20 0-16</inkml:trace>
  <inkml:trace contextRef="#ctx0" brushRef="#br0" timeOffset="98876.16">6921 16785 0,'22'0'0,"-1"21"31,0-21-31,0 0 0,0 0 0,22 0 16,-22-21-16,0 0 15,21 21-15,-21-21 0,22 0 0,-1 0 16,-21 21-16,22-22 0,-22 1 16,0 0-16,0 0 0,-21 0 0,21 0 15,-21-1-15,0 1 0,-21 0 16,0 21-16,0 0 0,0 0 16,-22 0-16,22 0 15,-21 0-15,21 21 0,-22 0 0,22 1 16,-21-1-16,21 21 0,-1-21 15,1 22-15,0-1 0,21 0 0,-21-21 16,21 22-16,0-1 0,0-21 16,0 0-16,21 1 0,0-1 0,0-21 15,1 0-15,-1 0 0,21 0 16,-21 0-16,22 0 0,-1 0 0,0-21 16,1-1-16,-1 1 0,21-21 15,-20 21-15,20-22 0,1 1 0,-1 0 16,-20 21-16,-1-22 0,0 1 15,-21 21-15,1-22 0,-22 22 16,0 0-16,0 0 0,0 0 0,-22 21 16,1 0-16,0 0 0,0 0 15,-21 0-15,20 21 0,1 0 0,0 0 16,0 22-16,21-22 0,0 21 16,0-21-16,0 22 0,0-1 0,21-21 15,0 21-15,22-20 0,-22 20 16,21-21-16,-21 0 0,22 0 0,-1 1 15,-21-1-15,0-21 0,0 0 16,1 21-16,-44-21 16,-20 0-1,21-21-15,0 0 0,-22-1 16,22 1-16,-21 0 0,0 0 16,20 0-16,1 0 0,0-1 0,0 1 15,0 21-15,21 21 16,21 1-1,0-1-15,0 0 0,0 21 16,22-21-16,-22 1 0,0-1 0,21 0 16,1 0-16,-22-21 15,21 21-15,1-21 0,-1 0 0,0 0 16,22 0-16,-22 0 0,0-21 0,1 0 16,-1 0-16,0 0 0,1-1 15,-1 1-15,-21 0 0,22-21 16,-22-1-16,0 1 0,0 0 0,0-1 15,-21 1-15,0-21 0,21 20 0,-21 1 16,0-22-16,22 22 0,-22-21 16,0 20-16,0 22 0,0-21 0,0 21 15,0 42 1,0 0-16,0 0 0,0 21 16,-22 1-16,22-1 0,-21 0 15,0 1-15,21-1 0,0 22 0,-21-22 16,21 0-16,0 1 15,-21-1-15,21 0 0,0 1 0,0-1 16,0-21-16,0 0 0,0 0 16,21 1-16,0-1 0,0-21 15,0 0-15,1 0 16,-1 0-16,0-21 0,-21-1 16,0 1-16,0 0 0,0 0 15,0-21-15,0 20 0,0-20 16,-21 21-16</inkml:trace>
  <inkml:trace contextRef="#ctx0" brushRef="#br0" timeOffset="99044.06">8234 16510 0,'0'0'0,"21"0"32,21 21-32,-21-21 15,1 0-15,20 0 0,0 0 0,1 0 16,-1 0-16,0 0 0,1 0 0,-1 0 15,21 0-15,-20 0 0,20 0 16,-20 0-16,-1-21 0,0 21 0,1 0 16</inkml:trace>
  <inkml:trace contextRef="#ctx0" brushRef="#br0" timeOffset="99611.74">9271 16362 0,'0'0'0,"0"21"16,0 0-1,-21 0-15,21 1 0,-21-1 0,-1 21 16,22-21-16,-21 22 0,0-1 16,21 0-16,-21-21 0,0 22 0,0-1 15,21 0-15,-22-20 0,1-1 16,21 21-16,0-21 0,0 0 0,-21-21 16,21 22-16,0-44 31,0 1-16,0 0-15,21-21 16,-21 21-16,21-22 0,1 1 0,-22 0 16,0-1-16,0 1 0,21 0 15,0-1-15,0 22 0,-21-21 0,21-1 16,0 22-16,-21 0 0,22 0 16,-1 0-16,0 21 0,0 0 15,0 21-15,-21 0 0,21 21 0,1-20 16,-22 20-16,0 0 0,21 1 15,-21-1-15,21 0 0,-21 22 0,0-22 16,0 0-16,0 1 0,21-1 16,0-21-16,-21 22 0,0-22 0,21 0 15,1 0-15,-1-21 16,0 0-16,0 0 0,0 0 16,0-21-16,1 0 15,-1 0-15,0-22 0,-21 22 0,21-21 16,0-1-16,0 1 0,-21-21 15,22 20-15,-22 1 0,21-22 0,0 22 16,-21 0-16,0-1 0,0 22 16,21-21-16,-21 21 0,21 21 15,0 0 1,-21 21-16,0 0 16,22-21-16,-22 21 0,21-21 15</inkml:trace>
  <inkml:trace contextRef="#ctx0" brushRef="#br0" timeOffset="100187.38">10477 16256 0,'0'0'16,"0"-21"-16,0 0 0,-21 21 16,0 0-16,-21 0 15,-22 21-15,22-21 0,0 42 16,-1-21-16,1 1 15,0 20-15,-1 0 0,22 1 0,-21-1 16,-1 0-16,22 1 0,0-1 16,21 21-16,0-20 0,0-1 0,0 0 15,0 1-15,21-1 0,22-21 16,-22 22-16,21-22 0,-21 0 0,22-21 16,-1 21-16,0-21 0,1 0 15,-1 0-15,-21 0 0,21 0 0,-20-21 16,-1 21-16,0-21 0,0-22 15,-21 22-15,0 0 0,0-21 0,0 21 16,-21-22-16,0 1 0,0 21 16,-1 0-16,-20-1 0,21 1 15,-21 0-15,20 21 0,-20 0 16,21 0-16,0 0 0,0 0 0,42 0 31,0 0-31,0 0 16,0 0-16,22 0 0,-22 0 0,0 0 15,21 0-15,-21 0 0,1 42 16,-1-20-16,0-1 0,0 21 0,0 0 16,-21 1-16,0-1 0,0 0 15,0 1-15,0 20 0,-21-20 0,-21-1 16,21 0-16,-1 22 16,1-22-16,-21 0 0,21 22 0,-22-22 15,22 1-15,-21 20 0,21-21 16,-22 1-16,22-1 0,0 0 0,0-20 15,0 20-15,21-21 0,0 0 16,0 0-16,42-21 16,-21-21-16,0 0 15,22-21-15</inkml:trace>
  <inkml:trace contextRef="#ctx0" brushRef="#br0" timeOffset="101088.31">12531 16023 0,'0'-21'0,"0"42"0,0-63 0,0 0 16,0 20-16,0 1 0,0 0 16,-22 21-16,1 0 0,0 21 15,0 22-15,0-22 0,-22 21 16,22 22-16,0-22 16,0 21-16,0 1 0,-22-1 0,22 1 15,0-22-15,-21 22 0,21-1 16,-22-20-16,1-1 0,21 0 0,0 1 15,-22-1-15,22-21 0,0 21 16,0-20-16,0-22 0,-1 21 0,1-21 16,0-21-1,21-1-15,0 1 0,-21 0 16,21-21-16,0-1 0,0 1 0,0 0 16,0-1-16,0-20 0,0 21 15,0-22-15,0 22 0,0-1 0,21 1 16,0 21-16,-21 0 0,0 0 15,21 21-15,1 21 16,-1 0-16,-21 21 0,21 1 0,0-22 16,-21 21-16,21 0 0,0 1 15,1-1-15,-1-21 0,0 22 0,-21-22 16,42 21-16,-21-21 0,1 0 16,-1 1-16,0-22 0,21 21 0,-21-21 15,1 0-15,20 0 0,-21 0 16,21 0-16,-20 0 0,20 0 0,-21-21 15,21-1-15,-20 1 0,20 0 16,-21-21-16,21 21 0,-20-22 16,-1 22-16,-21-21 0,21 21 15,-21-1-15,0 1 0,0 0 0,0 0 16,0 42-16,0 0 16,0 0-16,0 1 0,-21-1 15,21 0-15,0 21 0,0-21 0,-21 1 16,21 20-16,0-21 0,-22 0 15,22 0-15,0 1 0,0-1 16,0 0 0,22-42-1,-22 0 1,21-1-16,-21 1 0,21 0 16</inkml:trace>
  <inkml:trace contextRef="#ctx0" brushRef="#br0" timeOffset="101248.19">12806 16193 0,'21'0'63,"0"0"-48,0 0-15,0 0 0,1 0 16</inkml:trace>
  <inkml:trace contextRef="#ctx0" brushRef="#br0" timeOffset="101688.93">13271 16362 0,'0'0'16,"22"0"-16,-1 0 15,0 0-15,0 0 16,-21-21-16,0 0 0,21 21 15,-21-22-15,-21 1 16,0 21 0,-21 0-16,20 0 15,-20 0-15,21 0 0,-21 21 0,-1-21 16,1 22-16,21-1 0,0-21 0,-1 21 16,1 0-16,21 0 15,0 0-15,0 1 0,21-22 0,1 21 16,-1 0-16,21-21 0,-21 21 15,22 0-15,-1 0 0,-21 1 0,21-1 16,-20 0-16,-1 0 0,0 0 16,0 22-16,-21-22 0,0 0 15,0 0-15,0 0 0,-21 0 16,0-21-16,-22 0 0,22 22 0,-21-22 16,21 0-16,-22 0 0,22 0 15,-21 0-15,21 0 0,0-22 16,-1 1-16,1 21 0,21-21 0,0 0 15,0-21-15,0 20 0,0 1 16,0 0-16,0 0 0,0-21 0,21 20 16,1 1-16,-1 0 0,21 0 15,-21 0-15</inkml:trace>
  <inkml:trace contextRef="#ctx0" brushRef="#br0" timeOffset="101999.46">13928 15685 0,'0'-22'0,"0"44"0,0-65 15,-22 43-15,1 0 16,0 21-16,21 1 0,-21 20 0,0 0 16,0 1-16,21 20 0,-22 1 15,1 20-15,0-20 0,0-1 0,0 22 16,21-22-16,-21 1 0,21-22 15,-22 22-15,22-22 0,-21 0 0,21 1 16,0-22-16,0 21 0,0-21 16,0 1-16,0-1 0,0 0 0,0 0 15,21-21-15,1 0 16,-1 0-16,0 0 0,0-21 16,0 0-16,0 0 0,-21-1 15,0 1-15,0 0 0,0-21 16,0 21-16</inkml:trace>
  <inkml:trace contextRef="#ctx0" brushRef="#br0" timeOffset="102179.17">13462 16383 0,'-21'0'0,"42"0"0,-63 0 15,20 0-15,44 0 32,-1 21-32,0-21 15,21 0-15,1 0 0,-22 0 0,21 0 16,0 0-16,1 0 0,-1 0 0,0 0 15,1 0-15,-1-21 0,0 0 16,1 21-16,-1-21 0,-21 21 0,22-21 16,-1-1-16,-21 22 0</inkml:trace>
  <inkml:trace contextRef="#ctx0" brushRef="#br0" timeOffset="102572.95">14160 16298 0,'0'22'16,"0"-44"-16,0 65 0,0-22 15,0 0-15,0 0 0,0 0 0,0 22 0,-21-22 16,0 0-16,21 0 15,-21 0-15,21 1 0,-21-1 0,21 0 16,0 0-16,0 0 0,-21 0 16,21 1-16,-22-22 15,22-22 17,0 1-32,0 0 0,0 0 0,0 0 15,0 0-15,22-22 0,-1 22 16,0-21-16,0 21 0,0-22 0,0 1 15,22 21-15,-22 0 0,21-1 16,1 1-16,-1 21 0,-21 0 0,21 0 16,-20 0-16,-1 21 0,0 1 15,0-1-15,-21 21 0,0-21 16,0 22-16,0-22 0,0 21 0,0-21 16,0 0-16,0 22 0,0-22 15,0 0-15,0 21 0,-21-20 0,0-1 16,21 0-16,0 0 15,-21-21-15,42-21 32,0 0-17,21 0-15,-21-1 0,1 1 0</inkml:trace>
  <inkml:trace contextRef="#ctx0" brushRef="#br0" timeOffset="102935.74">14774 16468 0,'0'21'16,"0"0"0,21-21-16,1 0 15,-1 0-15,0 0 0,0 0 16,0 0-16,0 0 16,1-21-16,-1 21 0,-21-21 0,21 0 15,0 21-15,-21-22 0,0 1 16,0 0-16,0 0 0,0 0 0,0 0 15,0-1-15,0 1 0,-21 21 16,0 0-16,0 0 0,-1 0 16,1 0-16,0 21 0,0-21 0,-21 43 15,20-22-15,1 0 0,0 21 16,0-20-16,21-1 0,0 21 0,-21-21 16,21 0-16,0 22 0,0-22 15,0 0-15,0 0 0,21 0 16,0 1-16,0-22 15,0 21-15,1-21 0,20 0 0,-21 0 16,0 0-16,0 0 0,1 0 16,20-21-16,-21-1 0,0 1 0,0 21 15</inkml:trace>
  <inkml:trace contextRef="#ctx0" brushRef="#br0" timeOffset="103299.53">15198 16447 0,'0'0'0,"0"-22"0,0 1 16,0 0-16,0 0 0,0 0 15,0 0-15,21 21 0,0-22 16,0 22-16,0 0 16,0 0-16,1 0 0,-1 0 0,0 22 15,0-1-15,0 0 0,-21 0 16,0 0-16,21 0 0,-21 1 16,22 20-16,-22-21 0,0 0 0,0 22 15,0-22-15,21 21 0,-21-21 16,0 0-16,0 1 0,0-1 0,0 0 15,0 0 1,0-42 0,0 0-16,0 0 15,0-1-15,0 1 0,0 0 0,0 0 16,21-21-16,0 20 0,-21-20 16,42 0-16,-20 21 0,-1-22 0,21 1 15,-21 0-15,0 20 0,22-20 16,-22 21-16,0 0 0,0 21 0,0 0 15,1-21-15,-1 21 0,0 0 16,0 21 0,-21 0-16</inkml:trace>
  <inkml:trace contextRef="#ctx0" brushRef="#br0" timeOffset="103763.26">16404 16320 0,'0'0'0,"0"-85"31,-21 85-31,0 0 16,0 0-16,-22 0 0,22 0 15,0 0-15,-21 0 0,-1 21 0,22 0 16,0 0-16,-21 1 0,20-1 16,22 0-16,0 0 0,0 0 15,0 0-15,0 1 0,22-1 16,-1-21-16,0 21 16,0 0-16,21-21 0,1 21 0,-22-21 0,21 21 15,-21 1-15,22-22 16,-22 21-16,0 0 0,0-21 0,-21 21 15,0 0-15,0 0 16,0 1-16,-21-22 16,0 0-16,0 21 0,0-21 0,-22 0 15,22 0-15,-21 0 0,21 0 16,-22 0-16,22 0 0,0 0 0,-21 0 16,20 0-16,1-21 0,0 21 15,0 0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3T10:11:43.5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2752 762 0,'0'0'0,"0"-21"0,0 0 16,0 0-16,0-1 15,0 1-15,0 0 0,0 0 16,0 0-1,0 42 17,0 0-32,0 0 0,0 0 0,0 22 15,0-1-15,0 0 0,21 22 16,0 21-16,-21-22 0,0 1 16,21 20-16,-21-20 0,21-1 0,-21 1 15,21-1-15,-21 1 0,0-1 16,0-20-16,0 20 0,0-21 15,0 1-15,0-1 0,0 0 0,0-20 16,0-1-16,0 0 0,0 0 16,0-42 15</inkml:trace>
  <inkml:trace contextRef="#ctx0" brushRef="#br0" timeOffset="616.78">3556 1037 0,'0'-21'0,"0"42"0,0-63 0,0 21 16,0 0-16,0-1 15,0 1-15,-21 21 16,0 0-16,-1 0 0,1 21 16,0 1-1,21 20-15,-21 0 0,21 1 0,-21 20 16,21-21-16,-21 22 16,-1-22-16,22 22 0,0-22 0,-21 22 15,21-1-15,-21-21 0,21 22 16,0-22-16,0 1 0,0-1 0,0 0 15,0-21-15,21 22 0,0-22 16,1 0-16,-1 0 0,21-21 0,0 0 16,-20 0-16,20 0 0,0 0 15,1 0-15,-1 0 0,-21-21 0,21 0 16,1 0-16,-1 0 0,-21-1 0,22 1 16,-22-21-16,21 0 0,-21 20 15,0-20-15,1 0 0,-1-1 0,-21 1 16,21 0-16,-21-22 15,21 22-15,-21 0 0,0-22 0,0 22 16,0-22-16,0 22 0,-21 0 16,0-22-16,0 22 0,-1-1 0,1 1 15,0 21-15,0-21 0,-21 20 16,20 1-16,1 21 0,0 0 0,0 0 16,0 0-16,0 0 0,-1 0 15,-20 21-15,21 1 0,0 20 16,0-21-16,-1 21 0,1 1 0,21 20 15,0-20-15,-21-1 0,21 0 16,0 1-16,0-1 0,0 0 0,0-21 16,21 1-16,-21-1 0,21 0 15,22 0-15,-22 0 0</inkml:trace>
  <inkml:trace contextRef="#ctx0" brushRef="#br0" timeOffset="950.83">4572 1588 0,'0'0'0,"21"0"16,0 0-16,0-22 15,-21 1-15,22 21 16,-22-21-16,0 0 0,0 0 16,0 0-1,-22 21-15,1 0 0,0 0 16,0 0-16,0 21 16,0-21-16,21 21 0,0 0 15,-22-21-15,22 21 0,0 0 31</inkml:trace>
  <inkml:trace contextRef="#ctx0" brushRef="#br0" timeOffset="4229.8">7980 572 0,'-21'0'16,"-1"21"-16,22 0 16,-21 0-16,0 0 15,0 0 1,21 1-16,0-1 0,0 0 16,21-21-1,21 0-15,-20 0 16,-1 0-16,21 0 0,-21 0 15,22 0-15,-1-21 0,0 0 0,1 21 16,-1-22-16,0 1 0,1 0 16,20 0-16,-21 0 0,1 0 0,-1-22 15,-21 22-15,22 0 0,-22 0 16,0 0-16,-21-22 0,0 22 0,0 0 16,0 0-16,-21 0 0,0-1 15,-1 1-15,-20 21 0,0-21 16,21 21-16,-43 0 0,22 0 15,-1 0-15,-20 0 0,21 21 0,-22 0 16,1 1-16,-1-1 0,1 0 16,20 21-16,-20-21 0,20 22 0,1-22 15,0 21-15,-1-21 0,22 22 0,0-22 16,0 21-16,21-21 0,0 1 16,0 20-16,0-21 0,0 21 0,21-20 15,21 20-15,-20-21 16,20 21-16,0-20 0,1-1 0,-1 21 15,0-21-15,1 22 0,20-22 0,-21 0 16,1 21-16,-1-21 0,0 1 16,1 20-16,-22-21 0,0 0 15,0 22-15,-21-22 0,0 0 0,0 0 16,0 21-16,-21-20 0,-21-1 0,-1 21 16,1-21-16,-21 0 0,20 1 15,-20-1-15,-1 0 0,1-21 0,-1 0 16,1 0-16,20 0 0,1 0 15,-21-21-15,20 0 0,1-1 0,21 1 16,-22 0-16,22-21 16,-21-1-16,21 22 0,21-21 0,-21 0 15,-1-1-15,22-20 0,-21 20 16,21 1-16,0 0 0,0-1 0,0 1 16,0 0-16,0-1 0,21 22 15,1 0-15,20 0 0,-21 21 0,21 0 16,-20 0-16,20 0 0,-21 21 15,0 0-15,22 22 0,-22-22 0,-21 0 16,21 21-16,0-21 0,-21 22 16,0-22-16,21 0 0,0 0 0,1 0 15</inkml:trace>
  <inkml:trace contextRef="#ctx0" brushRef="#br0" timeOffset="4679.21">8594 1291 0,'0'21'0,"0"-42"0,-22 64 16,44-43 30,-1 0-46,0-22 0,21 22 0,-21-21 16,22 0-16,-22 0 0,21 0 16,-21 21-16,22-43 0,-22 22 0,21 0 15,-21 0-15,1 0 0,-22 0 16,0-22-16,0 22 0,0 0 0,-22 0 16,-20 21-16,21 0 15,-21 0-15,-1 0 0,-20 21 0,20 0 16,1 0-16,0 0 0,-1 22 0,1-1 15,0 0-15,21 1 0,-22-1 16,22-21-16,21 22 0,-21-1 0,21-21 16,0 21-16,0-20 0,0-1 15,0 0-15,0 0 0,21 0 16,0-21-16,0 0 0,1 0 16,20 0-16,0 0 0,-21 0 0,43 0 15,-22 0-15,1 0 0,-1-21 0,0 0 16,22 0-16,-22 0 0</inkml:trace>
  <inkml:trace contextRef="#ctx0" brushRef="#br0" timeOffset="5034.01">9546 148 0,'0'21'16,"-21"22"-16,0-1 15,0 0-15,-1 1 0,22 20 0,-21-20 16,0 20-16,0 1 0,0-1 16,0 22-16,-1-22 0,1 1 0,0 20 15,0-20-15,0-1 0,0-20 16,-1 20-16,1 1 0,0-22 15,0 0-15,21 1 0,-21-1 0,0 0 16,-1 1-16,1-1 0,21-21 16,-21 22-16,0-22 0,21 0 0,-21 0 15,21 0-15,0 0 0,0-42 32,21 0-17,0 0-15,0-21 0</inkml:trace>
  <inkml:trace contextRef="#ctx0" brushRef="#br0" timeOffset="5438.78">9440 1355 0,'0'0'0,"0"21"31,21-21-15,1 0-16,-1 0 0,0-21 16,0 0-16,21-1 0,1 22 15,-22-21-15,21 0 0,-21 0 0,1 0 16,-1 0-16,0-1 0,-21 1 16,21 0-16,-21 0 0,-21 0 15,0 21-15,0 0 16,-1 0-16,-20 0 0,21 21 15,-21 0-15,20 0 0,-20 0 0,21 1 16,0-1-16,-22 21 0,43-21 16,-21 22-16,0-1 0,21-21 0,-21 21 15,21-20-15,0-1 0,0 0 0,0 0 16,0 0-16,0 0 0,21 1 16,0-22-16,0 0 0,22 0 0,-22 0 15,21 0-15,-21 0 0,22 0 16,-1 0-16,0-22 0,1 22 15,20-21-15,-20 0 0</inkml:trace>
  <inkml:trace contextRef="#ctx0" brushRef="#br0" timeOffset="5925.79">10202 1143 0,'0'21'31,"0"0"-31,-21 1 0,0-1 15,21 0-15,-21 0 0,21 0 16,-21 0-16,-1 22 0,22-22 16,0 0-16,-21 0 0,0 0 0,21 1 0,-21-1 15,21 0-15,0 0 16,0 0-16,0-42 47,0 0-32,0 0-15,0 0 16,0-1-16,21-20 0,-21 21 0,21 0 16,-21-22-16,21 22 0,1-21 15,-1 21-15,0-22 0,21 22 0,-21 0 16,1 0-16,20 0 0,-21 0 16,21 21-16,-20 0 0,-1 0 15,0 0-15,0 21 0,0 0 0,0 0 16,1 0-16,-22 22 0,21-22 15,-21 21-15,0-21 0,0 22 0,0-22 16,0 0-16,0 0 0,-21 0 16,-1 0-16,22 1 0,0-1 0,-21 0 15,0 0-15,0-21 0,21 21 16,21-42 15,0 0-15,0 21-16,-21-21 0</inkml:trace>
  <inkml:trace contextRef="#ctx0" brushRef="#br0" timeOffset="6170.48">10922 1143 0,'-21'21'16,"42"-42"-16,-63 63 0,42-20 0,-22-1 15,22 0-15,-21 0 0,0 0 0,21 22 16,0-22-16,-21 0 0,0 0 0,0 0 16,21 0-16,0 1 15,0-1-15,-22-21 0,22 21 0,0 0 16,22-21 15,-1 0-31,-21-21 0,21 21 16,0-21-16</inkml:trace>
  <inkml:trace contextRef="#ctx0" brushRef="#br0" timeOffset="6498.29">10964 826 0,'0'0'0,"-21"-22"0,0 22 16,0 0-16,0 0 15,-1 0-15,1 0 0,0 0 0,0 22 16,0-1-16,21 0 0,0 0 15,0 0-15,0 0 0,0 1 16,21-22-16,0 0 16,0 0-16,0 0 0,1 0 15,-1 0-15,0-22 16,-21 1-16,21 21 0,-21-21 0,0 0 16,0 0-16,0 0 0,0-1 15,0 1-15,-21 0 0,0 0 0,0 21 16,-1 0-16,1 0 0,0 0 15,0 0-15,0 0 16,0 21-16,21 0 0,0 0 0,-22 1 16,22-1-16,0 21 0,0-21 15,0 0-15,0 1 0,0-1 0,0 0 16,0 0-16</inkml:trace>
  <inkml:trace contextRef="#ctx0" brushRef="#br0" timeOffset="7006">11218 1164 0,'0'0'0,"0"-42"16,-21 63 15,21 0-31,0 0 0,-21 1 16,0-1-16,21 0 0,-21 0 15,-1 21-15,1-20 0,21-1 16,0 0-16,-21 21 0,21-21 0,0 1 15,0-1-15,21 0 16,0-21-16,22 0 16,-22 0-16,0 0 0,21 0 0,-20 0 15,20 0-15,0-21 0,-21 21 16,22-21-16,-22-1 0,21 1 0,-21 0 16,1 0-16,-1-21 0,-21 20 0,0 1 15,0-21-15,0 21 0,0 0 16,0-1-16,0 1 0,-21 21 31,-1 0-15,22 21-16,0 1 0,0-1 15,0 0 1,22-21-16,-1 0 0</inkml:trace>
  <inkml:trace contextRef="#ctx0" brushRef="#br0" timeOffset="7666.15">11874 1058 0,'0'0'0,"-21"22"16,0-1-16,0 0 0,21 0 16,0 0-16,0 0 0,-21 1 15,21-1-15,-21 0 0,21 21 0,0-21 16,-22 1-16,22-1 0,0 0 15,0 0-15,0 0 0,0 0 16,-21-21 0,21-21 15,-21 0-15,21 0-16,0 0 0,0 0 0,0-22 15,0 22-15,0 0 0,0-21 0,0 20 16,0-20-16,21 21 0,0 0 15,1 0-15,-1-1 0,21 1 0,-21 0 16,22 21-16,-1 0 0,0 0 16,-21 0-16,22 0 0,-22 0 0,21 0 15,-21 21-15,1 0 0,-1 22 16,0-22-16,-21 0 0,21 21 0,-21-20 16,0-1-16,0 0 0,0 21 0,0-21 15,0 1-15,-21-22 0,0 21 16,0 0-16,-1-21 0,1 21 15,0-21 1,21-21 0,0 0-16,0 0 0,0-1 15,0 1-15,0 0 0,21-21 16,0 21-16,22-22 0,-22 1 0,0 21 16,0-22-16,22 22 0,-22-21 15,0 21-15,21 21 0,-21-21 0,1 21 16,-1 0-16,0 0 0,0 21 15,0 0-15,0 0 0,-21 0 16,0 0-16,0 22 0,0-22 0,0 21 0,0-21 16,0 1-16,0-1 0,0 21 15,0-21-15,0 0 16,0 1-16,0-1 0,-21-21 0,0 21 16</inkml:trace>
  <inkml:trace contextRef="#ctx0" brushRef="#br0" timeOffset="8614.28">14012 677 0,'21'0'0,"-42"0"0,64-21 15,-43 0-15,21 21 0,-21-21 0,21 0 16,-21 0-16,0-1 0,0 1 0,0 0 16,0 0-16,0 0 0,-21 0 15,0-1-15,-1 1 0,-20 0 0,21 21 16,0 0-16,-22 0 0,1 0 15,21 0-15,-21 21 0,-1 0 0,1 1 16,0 20-16,-1 0 16,1 1-16,21 20 0,-22 1 0,1-1 0,0 1 15,21 20-15,-22-20 0,22-1 16,21 1-16,0-1 0,0-20 16,0 20-16,0-21 0,21-20 0,0 20 15,1-21-15,-1 21 0,21-20 16,0-1-16,1-21 0,-22 21 0,21-21 15,1 0-15,-1 0 0,0 0 0,22 0 16,-22-21-16,0 21 0,1-21 16,-22-1-16,21 1 0,-21 0 0,1 0 15,-22-21-15,0 20 0,0-20 16,0 21-16,-22-21 0,-20-1 0,0 22 16,-1 0-16,1 0 0,0 0 0,-22 21 15,22 0-15,-22 0 16,22 0-16,0 0 0,-1 0 0,22 21 15,0 0-15,-21-21 0,42 21 16,-21 0-16,21 0 0,21 1 31,0-22-31,0 0 0,0 0 16,0 0-16,1 0 0,-1 0 0,0 0 16,0-22-16,0 22 0,0 0 15,1 0-15,-1 0 0,0 0 0,0 22 16,-21-1-1,21 0-15,-21 0 0,0 0 16,0 22-16,0-22 0,0 0 0,0 21 16,0 1-16,0-1 0,0 0 15,0 1-15,0-1 0,0 21 0,-21 1 16,21-22-16,-21 22 0,21-22 0,0 22 16,0-22-16,-21 0 0,21 22 15,-21-43-15,21 21 0,-22 1 0,22-22 16,0 0-16,0 0 0,0 0 0,0 0 15,0-42 17,0 0-32,22 0 0,-22 0 0,21-22 15,0 22-15</inkml:trace>
  <inkml:trace contextRef="#ctx0" brushRef="#br0" timeOffset="9058.24">14097 1207 0,'0'0'0,"-21"-22"0,21 1 16,0 0-16,0 0 0,0 0 15,21 0-15,0-1 0,0 1 16,0 0-16,22 21 0,-22-21 0,0 21 15,21 0-15,-20 0 0,20 0 16,-21 0-16,21 0 0,-20 21 0,-1 0 16,21 0-16,-21 22 0,-21-22 15,21 0-15,-21 21 0,0 1 0,0-22 16,0 21-16,0-21 0,0 1 16,-21-1-16,0 0 0,0 0 0,0-21 15,21 21-15,-21-21 0,-1 0 16,1 0-16,21-21 31,0 0-31,0 0 0,0 0 16,21-22-16,1 22 0,-1-21 15,0 21-15,0-1 0,-21-20 0,21 21 16,0 0-16,1 0 0,-1-1 16,0 1-16,-21 0 0,21 21 0,0 0 15,0 0 1,1 0-16</inkml:trace>
  <inkml:trace contextRef="#ctx0" brushRef="#br0" timeOffset="9314.09">15092 995 0,'-21'63'31,"21"-41"-31,-22-1 0,22 0 16,0 21-16,-21-21 0,21 1 0,-21-1 15,21 0-15,-21 0 0,21 0 16,0 0-16,0 1 0,0-1 16,0 0-16,21-42 46,0 21-46</inkml:trace>
  <inkml:trace contextRef="#ctx0" brushRef="#br0" timeOffset="9654.94">15113 699 0,'0'0'0,"-21"0"0,0 0 0,-22 0 0,22 0 0,0 0 16,0 0-16,21 21 0,0 0 16,0 0-1,21-21-15,21 0 16,-21 0-16,1 0 0,20 0 16,-21 0-16,21 0 0,-20 0 0,-1 0 15,0-21-15,0 21 0,-21-21 16,21 21-16,-21-21 0,0-1 15,-21 22-15,0 0 16,0 0-16,0 0 16,-1 0-16,1 0 0,0 22 15,0-1-15,21 0 16,0 0-16,0 0 0,0 0 0,0 1 16,0-1-16,0 0 15,21 0-15</inkml:trace>
  <inkml:trace contextRef="#ctx0" brushRef="#br0" timeOffset="10302.6">15833 1101 0,'0'-21'0,"-85"-85"32,85 85-32,-21 21 0,0-22 0,-1 22 15,1 0-15,0 0 16,0 22-16,0-22 0,0 21 16,-1 0-16,1 0 0,-21 21 0,21-20 15,0-1-15,-1 21 0,1-21 16,0 22-16,0-22 0,0 0 15,21 0-15,0 21 0,0-20 16,0-1-16,0 0 0,0 0 16,0 0-16,21-21 0,0 21 15,0-21-15,0 0 0,1 0 16,-1 0-16,0 0 0,0 0 0,0-21 16,22 0-16,-22 21 0,0-21 0,21-21 15,-21 20-15,1 1 0,20-21 16,-21 0-16,0-22 0,0 22 0,1-22 15,20 22-15,-21-22 0,0 1 16,0 21-16,-21-22 0,22 22 0,-1-1 16,0 1-16,0 0 0,-21-1 15,0 1-15,21 21 0,-21-21 16,0 20-16,0 1 0,0 0 0,0 0 16,-21 42-1,0 21-15,0-20 16,0 20-16,-1 0 0,1 22 15,0-1-15,0 1 0,0-1 0,21 1 16,-21-1-16,21 1 0,-22-22 16,22 22-16,0-22 0,0 0 0,0 1 15,22-1-15,-1-21 0,0 21 0,0-20 16,0-22-16,22 21 0,-22 0 16,21-21-16,0 0 0,22 0 15,-22 0-15,1 0 0,20-21 0,-21 0 16,22 21-16,-22-22 0</inkml:trace>
  <inkml:trace contextRef="#ctx0" brushRef="#br0" timeOffset="14593.8">2603 974 0,'22'0'47,"-1"0"-31,-21-21-16,21 21 0,-21-22 0,21 1 15,0 21-15,-21-21 16,21 0-16,1 0 0,-1 21 16,0-21-16,-21-1 0,21 1 0,0 0 15,0 0-15,-21 0 0,22 21 16,-1-21-16,-21-1 0,21 1 0,-21 0 16,21 21-16,-21-21 15,0 42 16,0 0-31,0 0 16,0 22-16,0-1 0,0-21 16,-21 43-16,21-22 0,-21 0 15,21 22-15,-21-22 0,21 1 16,0 20-16,0-21 0,0 1 0,0-1 16,-22 0-16,22 1 0,0-1 15,-21 0-15,21 1 0,0-1 16,0 0-16,0 1 0,0-22 0,-21 21 15,21 1-15,0-22 0,0 0 16,0 0-16,-21 0 0,21 0 0,0 1 16,0-1-16,0 0 0,0 0 15,0 0 1,-21-21 0,0 0 15,-1 0-16,1 0-15,0 0 0,0 0 0,-21 0 16,20 0-16,1 0 0,0 0 16,-21 0-16,21 0 0,-1 0 0,1-21 15,0 21-15,0 0 0,0 0 16,42 0 46,0 0-62,21 0 16,-20 0-16,20 0 0,-21 0 16,21 0-16,1 0 0,-1 0 0,0 0 15,22 0-15,-22 0 0,-21 0 16,22 0-16,-1 0 0,0 0 0,-20 0 16,-1-21-16,0 21 0,0 0 15,-21-21 16,0 0-15,0-1-16,-21 22 16,21-21-16,0 0 0</inkml:trace>
  <inkml:trace contextRef="#ctx0" brushRef="#br0" timeOffset="15166.27">2709 910 0,'0'-42'16,"0"21"-16,21 0 15,1-1-15,-1 1 16,0 0-16,-21 0 16,21 0-16,0 21 0,-21-21 15,21 21-15,-21-22 16,22 22 0,-22-21-1,0 42 16,0 1-31,0-1 16,0 0-16,0 21 16,0-21-16,0 22 0,0-22 0,-22 21 15,22-21-15,0 22 0,0-22 16,0 21-16,0-21 0,-21 1 16,21 20-16,-21-21 0,21 0 0,-21-21 15,21 21-15,0 1 0,-21-22 16</inkml:trace>
  <inkml:trace contextRef="#ctx0" brushRef="#br0" timeOffset="16622.56">2815 3979 0,'0'0'0,"0"22"15,0-44 17,0 1-17,21 0-15,0 21 16,1-21-16,-22 0 0,21 0 0,0-1 16,-21 1-16,21 0 15,-21 0-15,21 0 0,-21 0 0,0-1 16,0 1-16,0 42 47,0 1-47,0-1 0,0 0 15,0 21-15,0-21 0,0 22 16,-21-1-16,21 0 0,-21 1 16,21-1-16,-21 0 0,21 1 0,0-1 15,-21 0-15,21 1 0,-22-22 16,22 0-16,0 21 0,0-20 0,0-1 15,0 0-15,0 0 0,0 0 16,0 0-16,0 1 16,0-1-1,-21-21-15,0 0 0,0 0 16,0 0-16,0 0 16,-1 0-16,1 0 0,-21 0 0,21 0 15,0 0-15,-1 0 0,-20 0 16,21 0-16,0 0 0,0 0 15,-1 0-15,22-21 0,-21 21 16,42 0 15,1 0-15,-1 0-16,0 0 0,21 0 0,-21 0 16,22 0-16,-22 0 0,21 0 15,1 0-15,-22 0 0,21 0 0,-21 0 16,22 0-16,-22 0 0,0 0 0,0 0 15,0 0-15,0 0 0,-21-22 47,22 22-47,-22-21 16</inkml:trace>
  <inkml:trace contextRef="#ctx0" brushRef="#br0" timeOffset="17326.16">3535 4128 0,'0'0'0,"0"-22"15,0 1-15,0 0 16,21 0-16,-21 0 0,21 0 15,-21-1-15,0 1 0,21 0 16,-21 0-16,21 0 0,-21 0 0,22-1 16,-22-20-16,21 21 0,0 0 0,-21 0 15,0-1-15,21 1 0,-21 0 16,21 0-16,-21 0 0,0 42 31,0 0-15,0 0-16,0 0 0,0 22 15,0-22-15,0 0 0,0 21 16,-21 1-16,21-1 0,-21-21 0,21 22 16,0-1-16,0 0 0,-21 1 15,0-1-15,21 0 0,-22-21 0,22 22 16,-21-22-16,21 21 0,0-21 16,0 1-16,-21-1 0,21 0 0,-21 0 15,0 0-15,21 0 16,0 1-16,-21-22 0,21 21 0,-22-21 15,22 21-15,-21-21 16,0 0-16,0 0 16,0 21-16,0-21 15,-1 0-15,1 0 0,0 0 16,0 0-16,0 0 0,-22 0 0,22 0 16,0 0-16,0 0 0,0 0 15,0 0-15,42 0 47,0 0-47,0 0 0,0 0 0,22 0 16,-1 0-16,0 0 0,1 0 15,-1 0-15,0 0 0,1 0 0,-1 0 16,-21 0-16,21 0 0,-20 0 16,-1 0-16,0-21 0,0 21 15,0 0-15,-21-21 31,21 0-15</inkml:trace>
  <inkml:trace contextRef="#ctx0" brushRef="#br0" timeOffset="17633.99">4212 4424 0,'0'0'0,"21"0"0,0 0 16,-21-21-16,22 0 16,-22-1-1,-22 22 1,1 0-1,0 0-15,0 0 32,21 22-32,0-1 15</inkml:trace>
  <inkml:trace contextRef="#ctx0" brushRef="#br0" timeOffset="18218.86">6223 3450 0,'0'0'0,"0"-21"0,0 0 0,0 0 16,0 0-16,-21 21 15,21 21 1,-21 21-16,21-21 0,0 22 16,-22 20-16,22-21 0,-21 22 15,0-22-15,21 22 0,-21-1 0,21 1 16,-21-22-16,0 22 0,-1-1 16,22-21-16,-21 1 0,0-1 0,21-21 15,-21 22-15,21-22 0,0 0 0,0 0 16,0 0-16,0-42 31,0 0-15</inkml:trace>
  <inkml:trace contextRef="#ctx0" brushRef="#br0" timeOffset="18874.27">5694 3768 0,'-21'-21'0,"42"42"0,-85-42 0,43-1 0,0 1 16,0 0-16,0 0 0,21 0 16,0 0-16,0-1 0,0 1 0,0 0 15,0 0-15,0 0 0,21-22 16,0 22-16,21 0 0,-21-21 0,22 21 16,-1-1-16,0-20 0,22 21 15,-22 0-15,1 0 0,20-1 0,-21 22 16,22 0-16,-22 0 15,22 0-15,-1 0 0,-20 0 0,20 43 16,-21-22-16,22 21 0,-22 22 16,1-22-16,-22 22 0,0-22 0,0 21 15,0-20-15,-21-1 0,0 22 0,0-22 16,0 0-16,0 1 0,0-1 16,0 0-16,-21 1 0,21-22 0,0 21 15,-21-21-15,21 0 0,-21 1 16,0-1-16,21 0 0,-22-21 15,1 0-15,0 0 0,21-21 32,0 0-32,-21-1 0,21 1 0,0 0 15,0-21-15,0 21 0,0-22 0,21 1 16,0 0-16,0-1 0,1 1 16,-1 0-16,21-22 0,0 22 0,1-22 15,-1 22-15,0-22 0,1 22 16,20 0-16,-20-1 0,20 22 0,-21-21 15,1 21-15,20 21 0,-20 0 16,-1 0-16,0 0 0,1 0 0,-22 42 16,21-21-16,-21 22 0,0-1 15,1 0-15,-22 22 0,0-22 0,0 0 16,0 22-16,0-22 0,-22 22 0,1-22 16,0 22-16,0-22 15,0 0-15,21 1 0,-21-1 0,-1 0 16,22 1-16,-21-22 0,21 21 0,0-21 15,0 0-15,-21-21 0,21 22 16,0-1-16,0-42 31,21-1-15,0 1-16</inkml:trace>
  <inkml:trace contextRef="#ctx0" brushRef="#br0" timeOffset="19449.93">8170 4043 0,'0'0'16,"21"-21"-16,1 0 0,-22-1 0,0 1 16,0 0-16,0 0 0,0 0 15,0-22-15,0 22 0,0 0 0,0-21 16,0 21-16,0-1 0,-22 1 15,1 21-15,-21-21 0,21 21 16,0 0-16,-22 0 0,1 0 0,21 0 0,-22 21 16,1 0-16,0 1 15,-1-1-15,22 0 0,-21 21 0,21-21 16,0 22-16,-1-1 0,1-21 16,21 22-16,-21-1 0,21 0 0,0-21 15,0 22-15,0-22 0,0 0 0,0 21 16,21-20-16,0-1 0,1-21 15,-1 21-15,0 0 0,0-21 0,0 0 16,0 0-16,22 0 0,-22 0 0,21 0 16,-21-21-16,22 21 0,-22-21 15,21 0-15,-21-1 0,22 1 16,-22-21-16,0 21 0,0-22 0,0 1 16,1 0-16,-1-1 0,-21 22 15,0-21-15,0 21 0,0 0 0,0-1 16,0 1-16,0 42 31,0 1-31,0-1 0,0 21 0,0-21 16,0 22-16,0-1 0,0-21 15,0 21-15,0 1 0,0-22 0,0 21 16,0-21-16,0 1 0,21-1 16,-21 0-16,21 0 0,0 0 0,0 0 15,1-21-15,-1 0 16,0 0-16,0 0 0,0 0 15,0-21-15,1 21 0,20-21 0,-21 0 16</inkml:trace>
  <inkml:trace contextRef="#ctx0" brushRef="#br0" timeOffset="19821.73">8721 3810 0,'0'-21'0,"0"42"0,0-63 15,-22 42-15,22 21 31,0 0-31,0 0 16,0 0-16,0 22 0,0-22 16,0 21-16,0 1 0,0-22 0,0 21 15,0 0-15,0-20 0,0 20 16,0-21-16,0 21 0,0-20 0,0-1 16,0 0-16,0 0 0,22-21 31,-1 0-31,0 0 15,-21-21-15,21 0 0,0 0 0,0-1 16,1-20-16,-22 21 0,42-21 16,-21-1-16,0 1 0,0 0 0,22-1 15,-22 1-15,21 0 0,-21 20 16,22-20-16,-22 21 0,0 0 16,0 0-16,0 21 0,1 0 0,-1 0 15,-21 21 1,0 0-1,0 0-15</inkml:trace>
  <inkml:trace contextRef="#ctx0" brushRef="#br0" timeOffset="20622.27">9271 4043 0,'0'21'0,"0"-42"0,21 42 0,0-21 15,0 0-15,1 0 16,-1 0-16,0 0 0,0 0 15,0 0-15,0-21 0,1 21 0,20-21 16,-21 0-16,0-1 0,0 1 16,1 0-16,-1 0 0,-21-21 0,21 20 15,-21 1-15,0 0 0,0-21 0,0 21 16,-21-1-16,0 22 16,-1 0-16,1 0 0,0 0 0,0 0 15,0 22-15,-22-1 0,22 0 16,0 0-16,0 0 0,0 22 15,21-22-15,-21 21 0,21 0 0,-22-20 0,22 20 16,0 0-16,0-21 0,0 1 16,0 20-16,0-21 0,22 0 15,-1 0-15,0 1 0,0-1 0,0-21 16,22 0-16,-22 21 0,21-21 16,0 0-16,1 0 0,-1 0 0,0 0 15,1-21-15,-1 0 0,0-1 0,-20 1 16,20-21-16,0 21 0,-21-22 15,1 1-15,-1 0 0,0-1 0,0 1 16,-21 0-16,0 21 0,0-22 0,0 22 16,0 0-16,0 0 0,0 0 15,-21 21 1,21 21-16,0 0 16,-21 0-16,21 0 15,-21 22-15,21-22 0,0 0 0,0 21 16,-22-21-16,22 22 0,0-22 15,0 21-15,0-21 0,0 22 0,0-22 16,0 0-16,0 0 0,0 0 0,0 1 16,-21-22-16,21 21 0,-21-21 31,21-21-15,0-1-16,0 1 15,-21 0-15,21-21 0,0 21 0,0-22 16,0 1-16,21 0 0,0-1 0,22 1 15,-22 0-15,21-1 16,0 1-16,1 0 0,20 20 0,-20-20 16,20 21-16,-21 0 0,1 21 15,20 0-15,-42 0 0,22 0 0,-1 0 16,-21 21-16,0 0 0,1 0 0,-1 0 16,-21 22-16,21-22 0,-21 21 15,0-21-15,0 22 0,0-1 0,0 0 16,-21 1-16,0-22 0,21 21 0,-22-21 15,22 22-15,-21-22 0,0 0 16,21 0-16,0 0 0,0 1 16,0-1-16,-21-21 0</inkml:trace>
  <inkml:trace contextRef="#ctx0" brushRef="#br0" timeOffset="21165.96">11642 3366 0,'0'-22'0,"0"44"0,0-86 0,0 43 0,0-21 16,0 20-16,0 1 0,0 0 16,0 0-16,0 0 0,0 0 0,0-1 15,0 1-15,0 42 32,21 1-32,-21 20 15,0 21-15,0-20 0,0 20 0,0 1 16,0-1-16,0 1 0,0-1 0,0 1 15,0-1-15,-21-20 0,-1 20 16,1-21-16,0 1 0,21-1 0,0 0 16,0 1-16,-21-22 0,21 0 15,0 0-15,0 0 0,0-42 32,0 0-17,0 0-15,0 0 0,0-22 16</inkml:trace>
  <inkml:trace contextRef="#ctx0" brushRef="#br0" timeOffset="21522.76">11536 3217 0,'0'0'0,"0"-42"0,0 21 16,0-21-16,0 20 16,0 1-16,0 0 0,0 0 0,0 0 15,0 0-15,0-1 0,0 1 0,0 0 16,21 0-16,0 21 0,0-21 15,0 0-15,22-1 0,-1 22 0,0 0 16,22-21-16,-22 21 0,22 0 16,-1 0-16,1 21 0,-1 1 0,1 20 15,-1-21-15,-20 21 0,-22 22 0,0-22 16,-21 22-16,0-1 0,-21 1 16,0-22-16,-22 22 0,1-22 0,-22 21 15,22-20-15,-21-22 0,20 21 16,-20-21-16,20 1 0,1-1 15,21 0-15,-21-21 0,20 21 0,1-21 16,21 21 0,21-21-1,1 0 1,-1 0-16,0 0 0,0 0 16,0 0-16,0 0 0,1 0 0</inkml:trace>
  <inkml:trace contextRef="#ctx0" brushRef="#br0" timeOffset="21934.52">12192 3768 0,'21'-21'32,"0"-1"-17,0 22-15,1-21 0,-1 0 0,0 21 16,0-21-16,21 0 0,-20 21 0,20 0 15,-21 0-15,21 0 0,-20 0 16,-1 0-16,21 0 0,-21 21 0,0 0 16,1 0-16,-22 0 0,0 1 15,0-1-15,0 21 0,0-21 0,0 0 16,0 1-16,-22 20 0,22-21 0,-21 0 16,0-21-16,21 21 15,0 1-15,-21-22 0,0 0 16,0 0-16,21-22 31,0 1-31,0 0 0,0 0 0,0 0 16,0 0-16,21-1 0,0-20 15,0 21-15,-21 0 0,21-22 0,0 22 16,1 0-16,-22 0 0,21 0 0,0 0 16,0 21-16,0 0 0,0-22 15,1 22-15,-1 0 0,0 0 0,0 0 16,0 0-16,0 0 0,1 0 15</inkml:trace>
  <inkml:trace contextRef="#ctx0" brushRef="#br0" timeOffset="22339.29">13271 3598 0,'-21'22'31,"0"-1"-31,0-21 15,0 21-15,0 0 0,-1 0 16,1 0-16,0 22 0,21-22 16,-21 0-16,21 0 0,-21 0 0,21 1 15,0-1-15,0 0 0,0 0 16,0 0-16,21-21 0,0 21 0,0-21 16,22 0-16,-22 0 0,21 0 0,0 0 15,1 0-15,-22 0 0,21 0 16,1 0-16,-1-21 0,0 0 0,-21 21 15,1-21-15,20-21 0,-42 20 0,21 1 16,-21-21-16,0 21 0,0-22 16,0 1-16,0 21 0,0-21 0,-21 20 15,0-20-15,-22 21 0,22 21 16,-21 0-16,0 0 0,-1 0 0,1 0 16,21 0-16,-22 0 0,22 21 15,0-21-15,0 21 0,0 0 16,21 1-16,0-1 0,0 0 0,0 0 15,0 0-15,21-21 0,0 21 0,0 1 16,22-1-16,-22-21 0,0 21 16</inkml:trace>
  <inkml:trace contextRef="#ctx0" brushRef="#br0" timeOffset="22810.02">13864 4001 0,'0'-22'32,"21"1"-32,-21 0 0,21 21 15,1-21-15,-1 0 0,-21 0 0,21-1 16,0 1-16,0 0 0,0 0 16,1 0-16,-22 0 0,21-1 0,0-20 15,-21 21-15,21-21 0,-21 20 0,0 1 16,0 0-16,0 0 0,0 0 15,0 42 1,0 0 0,0 21-16,0-20 0,-21 20 0,21 0 15,0 1-15,-21-1 0,21 0 16,-21 22-16,21-22 0,-22 22 0,22-1 16,0 1-16,-21-22 0,0 21 15,21 1-15,-21-1 0,21 1 0,0-22 16,0 22-16,0-22 0,0 0 0,0 1 15,0-1-15,0 0 0,0 1 16,0-1-16,0-21 0,0 22 0,0-22 16,0 0-16,0 0 0,0-42 47,-21 0-47,0 0 0,21-1 15,-22 1-15,22 0 0,0-21 16,0-1-16,-21 22 0,21-21 0,0 0 15,0-1-15</inkml:trace>
  <inkml:trace contextRef="#ctx0" brushRef="#br0" timeOffset="23037.89">13906 3260 0,'-21'0'0,"42"0"0,-63-21 0,21 21 16,21 21 31,0 0-47,21-21 0,0 21 0,0 0 15,1-21-15,-22 21 0,21 1 0</inkml:trace>
  <inkml:trace contextRef="#ctx0" brushRef="#br0" timeOffset="23390.69">14351 3598 0,'0'0'16,"0"22"-16,21-22 0,0 0 0,0 0 15,1 0-15,-1 0 16,0 0-16,0 0 0,0 0 0,0 0 15,1 0-15,-1-22 0,0 1 16,0 21-16,0-21 0,0 0 0,-21 0 16,0 0-16,0-1 0,0 1 15,0 0-15,0 0 0,-21 21 16,0 0 0,0 0-16,0 21 0,-22 0 15,22 0-15,0 22 0,0-22 0,0 21 16,-22 1-16,22-22 0,0 21 0,21-21 15,0 22-15,0-22 0,0 21 16,0-21-16,0 0 0,0 1 0,0-1 16,0 0-16,21 0 0,0 0 0,1-21 15,-1 0-15,0 21 0,0-21 16,21 0-16,-20 0 0,-1 0 0,21-21 16,-21 21-16</inkml:trace>
  <inkml:trace contextRef="#ctx0" brushRef="#br0" timeOffset="23686.52">15240 3429 0,'-21'-21'0,"42"42"0,-63-63 0,20 42 16,1 0-16,21-21 0,-21 21 16,0 0-16,0 0 0,0 0 0,-1 21 15,1-21-15,0 21 0,0 21 0,0-21 16,0 1-16,-22 20 0,22-21 15,21 21-15,-21 1 0,0-22 0,0 21 16,21 1-16,0-22 0,0 21 16,0-21-16,0 0 0,0 1 15,21 20-15,0-21 0,0 0 0,0-21 16,0 21-16,22 1 0,-22-22 16,21 0-16,1 0 0,-1 0 0,0 0 15,1-22-15,-1 1 0,0 0 0,1 0 16,20 0-16,-21-22 0,1 22 15,-1-21-15</inkml:trace>
  <inkml:trace contextRef="#ctx0" brushRef="#br0" timeOffset="23998.34">15854 3090 0,'0'0'16,"0"-42"-16,0 21 0,0-21 0,0 20 16,0 1-16,0 0 0,0 0 15,-21 42 16,21 0-31,-22 22 16,1-22-16,21 21 0,-21 0 0,0 1 16,0-1-16,21 22 0,-21-1 0,-1-21 15,1 22-15,21-22 0,0 22 16,-21-22-16,21 0 0,0 22 0,0-43 16,0 21-16,0 1 0,0-22 15,0 21-15,21-21 0,0 1 0,-21-1 16,22-21-16,-1 21 0,0 0 0,0-21 15,0 0-15,0 0 16,1 0-16,-1 0 0,21 0 0,-21 0 16,0-21-16,22 21 0,-22-21 0,21 0 15,1-1-15,-22 1 0,21 0 16,-21 0-16</inkml:trace>
  <inkml:trace contextRef="#ctx0" brushRef="#br0" timeOffset="24314.16">15642 3387 0,'-21'0'16,"42"0"-16,-63 0 0,63 0 16,0 0-1,0 0-15,22 0 0,-1-21 0,0 21 16,1 0-16,-1-22 0,0 1 15,1 21-15,-1 0 0,0-21 0,1 21 16,-1 0-16,-21-21 0,21 21 16,-20 0-16,-1 0 0,0-21 0,0 21 15,0 0-15,-21-21 16,21 21 0,-21-22-16,0 44 46,0-1-46</inkml:trace>
  <inkml:trace contextRef="#ctx0" brushRef="#br0" timeOffset="27150.84">6689 5800 0,'0'0'0,"0"-21"16,0-1 0,0 1-16,0 0 0,0 0 15,0 0 1,0 0-16,0-1 0,0 1 15,0 42 32,0 1-47,0-1 0,0 0 0,0 21 16,0 1-16,0-22 0,0 21 0,0 0 16,0 1-16,0-1 0,0 0 15,0-20-15,0 20 0,0-21 0,0 21 16,0-20-16,0 20 0,0-21 15,0 0-15,0 0 0,21 1 0,-21-1 16,0 0-16,21 0 16,-21-42 31,0 0-47,0 0 15</inkml:trace>
  <inkml:trace contextRef="#ctx0" brushRef="#br0" timeOffset="27754.49">7218 6054 0,'21'0'62,"-21"-21"-31,21 21-31,-21-22 16,0 1 0,-21 21-1,0 0 1,21 21 0,-21-21-16,21 22 0,0-1 15,0 0 1,0 0-16,21-21 31,0 0-31,0 0 16,-21-21-1,0 0 1,0 0 0,-21 21 15,0 0-16,21 21 1</inkml:trace>
  <inkml:trace contextRef="#ctx0" brushRef="#br0" timeOffset="29370.49">9102 5736 0,'0'-21'0,"0"42"0,0-63 0,0 21 15,0 0-15,0-1 0,0 1 16,0 42 0,0 1-16,0-1 15,0 21-15,0-21 0,-22 22 16,22-1-16,-21 0 0,0 1 0,21-1 16,0 0-16,-21 1 0,21-1 0,-21-21 15,21 21-15,0-20 0,0-1 16,0 0-16,0 0 15,21-21 1,0 0-16,0 0 16,-21-21-16,21 21 0,1-21 0,-1 0 15,0-1-15,0 1 0,0 0 0,0-21 16,22 21-16,-43-1 0,21-20 16,0 21-16,0 0 0,0 0 0,1-1 15,-22 1-15,21 21 16,0 0-1,-21 21-15,0 1 0,0-1 0,0 0 16,0 0-16,21 0 0,-21 0 16,0 1-16,0-1 15,0 0-15,0 0 0,0 0 0,21 0 16,-21 1-16,21-1 0,1-21 0,-1 21 16,0-21-16,0 21 0,0-21 15,0 0-15,1 0 0,20 0 0,-21 0 16,21 0-16,1 0 0,-22-21 0,21 0 15,1 21-15,-1-21 0,-21-1 16,21 1-16,-20 0 0,20 0 0,-21 0 16,0 0-16,0-22 0,-21 22 0,0-21 15,0-1-15,0 22 0,0-21 16,0 21-16,0-22 0,0 22 16,0 0-16,0 0 0,-21 21 15,21 21 1,-21 0-16,21 0 0,0 22 15,0-22-15,0 21 0,0 1 16,0-22-16,0 21 0,0-21 0,0 22 16,0-22-16,0 0 0,0 0 0,0 0 15,21 0-15,0 1 0,1-22 16,-1 0-16,21 0 0,-21 0 0,22 0 16,-1 0-16,-21 0 0,21 0 0,-20 0 15,-1-22-15,21 1 0,-21 21 16,0-21-16,22 0 0,-22 0 15,0-22-15,0 22 0,0-21 0,-21 21 16,0-22-16,22 1 0,-22 0 16,21-22-16,-21 22 0,0 0 0,0-1 15,0 1-15,0 0 0,0 20 16,0 1-16,0 0 0,0 42 16,0 0-1,0 22-15,0-1 0,-21 0 16,21 1-16,0-1 0,0 0 0,-22 1 15,22-1-15,0 0 0,0 1 0,0-1 16,0-21-16,0 22 0,0-22 16,0 0-16,0 0 0,-21-21 15,21 21-15,0 0 16,-21-21 0,21-21-1,0 0-15,0 0 0,0 0 16,0 0-16,0-1 0,0-20 15,21 21-15,0-21 0,1 20 0,-1-20 16,21 21-16,-21 0 0,22 0 16,-22 21-16,21 0 0,-21 0 0,22 0 15,-22 0-15,21 21 0,-21 0 0,0 0 16,1 21-16,-1-20 16,0-1-16,-21 42 0,0-20 15,0-22-15,0 0 0,0 0 0,0 0 16,0 0-16,0 1 15,-21-1-15,0-21 0,42-21 47,0 21-47,0-22 0,0 1 16</inkml:trace>
  <inkml:trace contextRef="#ctx0" brushRef="#br0" timeOffset="30146.02">11663 5800 0,'21'0'15,"-42"0"-15,42-21 0,-21-1 0,0 1 16,0 0-16,0 0 0,0 0 16,-21 0-16,0 21 0,-1 0 15,1 0-15,0 0 16,0 0-16,0 21 0,0 21 0,-1-21 15,-20 22-15,21-22 0,0 21 16,-22 0-16,22 1 0,0-1 0,0-21 16,0 22-16,0-22 0,21 21 0,0-21 15,0 0-15,0 1 0,0-1 16,21-21-16,0 21 16,0-21-16,0 0 0,0 0 0,1 0 15,20 0-15,-21-21 0,0 0 0,0 21 16,22-22-16,-22 1 0,0 0 15,0 0-15,0 0 0,1-22 0,-1 22 16,0-21-16,-21 21 0,0-22 16,0 1-16,21 0 0,-21 21 0,0-22 15,0 22-15,0 0 0,0 42 32,0 0-32,0 0 0,0 22 15,0-22-15,0 21 0,0 1 16,0-22-16,-21 21 0,21-21 15,0 0-15,0 22 0,0-22 0,0 0 16,0 0-16,0 0 0,21-21 16,0 0-16,0 0 15,22 0-15,-22 0 0,0 0 0,21 0 16,-20 0-16,20-21 0,0 0 0,-21 21 16,22-21-16,-22 0 0,0-22 15,0 22-15,0-21 0,1 21 16,-1-22-16,0 1 0,-21 0 0,0-1 15,0 1-15,21 0 0,-21-22 0,0 22 16,21 0-16,-21 20 0,0-20 16,0 21-16,21 0 0,-21 0 15,22 21-15,-22 21 16,0 0-16,0 0 0,0 21 0,0 1 16,0-1-16,0 0 0,0 1 15,-22-1-15,1 22 0,0-22 0,0 0 16,21 1-16,-21-22 0,21 21 0,-21-21 15,21 22-15,0-22 0,0 0 16,0 0-16,0 0 0,0 0 16,21-21-1,0 0-15,0 0 16,0 0-16,0-21 0,1 21 16,-22-21-16,0 0 0,21 0 0</inkml:trace>
  <inkml:trace contextRef="#ctx0" brushRef="#br0" timeOffset="30329.91">12023 5800 0,'-22'0'0,"44"0"0,-65 0 15,22 0-15,42 0 32,22 0-32,-22 0 0,0 0 15,21 0-15,1 0 0,-22 0 16,21-21-16,0 21 0,-20 0 0,20 0 15,-21 0-15,21-22 0,-20 22 0,20 0 16,-21 0-16</inkml:trace>
  <inkml:trace contextRef="#ctx0" brushRef="#br0" timeOffset="30614.76">13314 5715 0,'0'0'0,"0"21"31,0 0-31,-21 1 16,21-1-16,0 0 0,-22 21 16,1-21-16,0 1 0,21-1 0,-21 21 15,0-21-15,21 0 0,-21 1 0,21-1 16,0 0-16,-22-21 0,22 21 15,-21 0-15,21 0 0,0 1 16,21-22 0,1 0-1,-1 0-15,0 0 0,0 0 0</inkml:trace>
  <inkml:trace contextRef="#ctx0" brushRef="#br0" timeOffset="31002.53">13885 5779 0,'0'0'16,"0"-22"-16,0 1 16,-21 21-16,0 0 0,0 0 0,0 0 15,-1 0-15,1 21 0,-21-21 16,21 22-16,0-22 16,-1 21-16,1 0 0,0 0 0,21 0 15,-21 0-15,21 1 16,21-1-1,0-21-15,0 0 0,1 0 16,-1 0-16,0 21 0,0-21 16,0 0-16,0 21 0,1-21 0,-1 21 15,-21 0-15,21-21 0,-21 22 16,0-1-16,0 0 16,0 0-16,-21-21 0,0 0 15,21 21-15,-22-21 0,-20 0 0,21 0 16,0 21-16,0-21 0,-1 0 15,1 0-15,0 0 0,0 0 16,0 0-16,0 0 16,21-21-1,-22 0 1,22 0-16</inkml:trace>
  <inkml:trace contextRef="#ctx0" brushRef="#br0" timeOffset="31186.42">13293 5482 0,'0'0'0,"-22"0"0</inkml:trace>
  <inkml:trace contextRef="#ctx0" brushRef="#br0" timeOffset="31714.12">15663 5398 0,'0'-22'0,"0"44"0,0-65 15,0 64 17,0 1-32,-21-1 0,0 21 0,21-21 15,-21 22-15,0-1 16,-1 0-16,22 1 0,-21 20 0,0-42 16,0 22-16,21-1 0,0 0 15,-21-21-15,21 1 0,-21-1 0,21 0 16,-22 0-16,22 0 0,0 0 15,-21-21 1,0 0-16,21-21 16</inkml:trace>
  <inkml:trace contextRef="#ctx0" brushRef="#br0" timeOffset="32286.8">15049 5546 0,'0'0'0,"-21"-21"0,21-22 15,-21 22-15,21 0 0,-21-21 16,21 20-16,0-20 0,0 21 0,0 0 16,0-22-16,21 22 0,0 0 0,0-21 15,22 21-15,-22-1 0,21 1 16,1 0-16,20 0 0,-21 0 0,22 21 16,-22 0-16,1 0 0,20 0 0,-21 0 15,1 21-15,-22 21 16,0 1-16,21-1 0,-20 0 0,-22 1 15,21 20-15,-21-21 0,0 22 16,0-22-16,0 22 0,0-22 0,0 0 16,0 1-16,0-1 0,0 0 0,21-20 15,-21-1-15,0 0 0,0 0 16,0-42 15,0 0-31,0-22 0,0 22 16,0-21-16,0 0 0,0-1 0,21 1 15,0-22-15,-21 1 0,21-1 16,1 22-16,-1-21 0,0-1 16,21 1-16,-21 20 0,22 1 15,-1 0-15,0 20 0,1 1 0,20 0 16,-20 21-16,20 0 0,-21 0 16,22 21-16,-1 22 0,-20-1 0,-1 0 15,-21 1-15,22-1 0,-22 21 0,-21-20 16,0 20-16,0 1 0,0-1 15,-21-20-15,-1 20 0,1-21 0,0 1 16,0-1-16,0 0 0,0 1 16,-1-22-16,22 0 0,-21 0 0,21 0 15,-21-21-15,21 22 0,-21-22 16,42 0 0,0 0-1,0 0-15,1 0 0,-1-22 0</inkml:trace>
  <inkml:trace contextRef="#ctx0" brushRef="#br0" timeOffset="33074.33">17103 5482 0,'0'0'0,"0"-21"0,0 0 15,0 0-15,0 0 0,-22 21 0,1 0 16,0 0-16,0 0 15,-21 0-15,20 0 0,-20 21 0,21 21 16,-21-21-16,-1 22 0,22-1 0,-21 21 16,21-20-16,-1-1 0,1 0 15,0 1-15,0-1 0,21-21 0,0 0 16,0 1-16,0-1 0,0 0 16,21 0-16,0-21 0,0 0 0,1 0 15,-1 0-15,21 0 0,-21 0 0,22 0 16,-22-21-16,21 21 0,-21-21 15,22 0-15,-22-1 0,0-20 0,0 21 16,0-21-16,0 20 0,1-20 16,-1 0-16,-21-1 0,0 1 15,0 21-15,0 0 0,21 0 0,-21-1 16,0 44 0,0-1-16,0 21 0,0-21 0,0 22 15,0-22-15,0 21 0,0-21 0,0 22 16,0-22-16,0 21 0,0-21 15,0 0-15,21 1 0,-21-1 0,21-21 16,0 21-16,1-21 16,-1 0-16,0 0 0,0 0 0,0 0 15,0 0-15,1-21 0,-1 0 16,0-1-16,0 22 0,0-42 16,-21 21-16,21 0 0,1-22 15,-1 1-15,-21 21 0,21-21 16,0-1-16,-21 1 0,0 21 0,21 0 15,-21-1-15,21 22 0,-21 22 16,0-1-16,0 0 16,22 0-16,-22 21 0,0 1 0,0-22 15,0 21-15,0 1 0,0-22 16,0 21-16,0-21 0,0 0 0,0 1 16,0-1-16,0 0 0,0 0 15,21-21-15,0 0 16,0 0-16,0 0 0,0 0 15,1-21-15,-1 21 0,-21-21 16,21 0-16,0-1 0,0 1 16,0 0-16,1-21 0,-1 21 0,0-22 15,-21 1-15,21 21 0,0-22 16,-21 22-16,21 0 0,-21 0 0,0 0 16,0 42 15,0 0-16,0 0 1</inkml:trace>
  <inkml:trace contextRef="#ctx0" brushRef="#br0" timeOffset="33849.9">18034 5757 0,'0'0'0,"106"0"31,-85 0-31,0 0 0,0-21 15,22 21-15,-22-21 0,21 0 16,0 0-16,-20 21 0,-1-21 0,0-1 16,0 1-16,0 0 0,-21 0 15,0 0-15,0 0 0,0-1 0,-21 22 16,0 0-16,0 0 0,-22 0 16,22 22-16,-21-1 0,21 0 15,-22 21-15,22-21 0,0 22 16,-21-22-16,21 21 0,21 1 15,0-22-15,0 21 0,0-21 0,0 0 16,0 1-16,21-1 0,0 0 0,0 0 16,0-21-16,0 0 0,22 21 15,-22-21-15,21 0 0,1 0 0,-1 0 16,0 0-16,1-21 0,-1 0 16,0 21-16,1-21 0,-1 0 0,-21-1 15,21-20-15,-20 21 0,20-21 0,-21-1 16,0 22-16,0-21 15,1-1-15,-22 1 0,0 21 0,21 0 0,-21 0 16,0-1-16,0 44 31,-21-1-31,21 0 0,0 0 0,-22 0 16,22 22-16,-21-22 0,21 21 16,0-21-16,0 0 0,0 22 0,0-22 15,-21 0-15,21 0 0,0 0 16,0 1-16,0-1 0,0 0 15,0-42 32,0 0-47,0-1 16,0 1-16,0 0 0,0-21 16,0-1-16,0 22 0,0-21 0,21 0 15,0-1-15,1 1 0,-1 0 16,0-1-16,21 1 0,-21 21 0,22 0 15,-1-1-15,0 1 0,1 21 16,-1 0-16,0 0 0,1 0 0,-1 21 16,0 1-16,-20-1 0,-1 0 0,0 0 15,-21 21-15,0 1 0,0-22 16,-21 21-16,0 1 0,-1-1 16,1-21-16,0 21 0,0-20 0,0 20 15,-22-21-15,22 0 0,0 0 16,0-21-16,0 22 0,0-1 0,-1 0 15,1-21-15,0 0 16,0 0-16,21 21 0,-21-21 0,0 0 16,-1 0-16,1 0 0</inkml:trace>
  <inkml:trace contextRef="#ctx0" brushRef="#br0" timeOffset="34922.28">6667 7789 0,'0'-21'16,"-21"0"0,0 21-1,0-21-15,21 0 0,0 0 16,0-1-16,0 1 0,0 0 16,0 0-16,0-21 15,0 20-15,21 1 0,0 0 0,22 0 16,-22 0-16,21 21 0,0-21 0,1 21 15,20 0-15,-20 0 0,-1 21 16,0 0-16,1 21 0,-1-21 0,0 22 16,-21-1-16,1-21 0,-22 22 15,0-1-15,0 0 0,0 22 16,-22-22-16,1 0 0,0 1 0,-21 20 16,-1-20-16,1-1 0,21 0 0,-21-21 15,-1 22-15,1-1 0,0-21 16,-1 0-16,1 1 0,0-1 0,20-21 15,-20 0-15,21 0 0,0 0 0,0 0 16,-22 0-16,22 0 0,0 0 16,0-21-16,21-1 0,0 1 0,-21 0 15,21-21-15,0 21 0,0-22 0,0 1 16,0 21-16,0-22 0,0 22 16,21-21-16,0 21 0,0 21 15,0 0-15,0 0 0,1 21 16,20 0-16,-21 0 0,0 0 15,22 22-15,-22-22 0,0 21 0,0 1 16,0-22-16,0 0 0,1 21 0,-1-21 16,0 1-16,0-1 0,0-21 15,-21 21-15,0 0 0,21-21 0,1 0 16,-1 0-16,0 0 16,0 0-1,0 0-15,0-21 0,1 0 0,-1 0 0,0-1 16,0 1-16</inkml:trace>
  <inkml:trace contextRef="#ctx0" brushRef="#br0" timeOffset="35090.18">7535 8001 0,'0'-21'31,"21"21"16,-21-21-47</inkml:trace>
  <inkml:trace contextRef="#ctx0" brushRef="#br0" timeOffset="35929.71">9207 7789 0,'0'-42'16,"0"84"-16,0-105 0,0 42 0,0 0 15,0-1 16,0 1 63,22 21-94,-22-21 0,21 21 16,-21-21-16,0 0 0,21 21 0,-21-21 15,21-1-15,-21 1 0,21 0 16,-21 0-16,0 0 0,0-22 0,21 22 16,-21 0-16,0-21 0,0 21 15,0-1-15,0 1 0,0 0 0,0 42 47,0 22-47,0-22 0,-21 21 0,21 22 16,0-22-16,-21 0 0,21 22 0,-21-22 15,0 22-15,21-22 0,-21 21 16,-1-20-16,22-1 0,-21 0 0,21 1 16,0-22-16,0 21 0,-21-21 0,21 1 15,0-1-15,0 0 16,0-42 15,0 0-31,-21-1 16,21-20-16,0 21 0,0 0 15</inkml:trace>
  <inkml:trace contextRef="#ctx0" brushRef="#br0" timeOffset="36478.4">8953 7472 0,'0'-21'0,"0"42"0,-21-63 0,21-1 0,-21 22 16,21 0-16,0 0 0,0 0 15,0-1-15,21-20 0,0 21 0,1 0 16,-1 0-16,21-1 0,-21 1 15,22 0-15,-1 21 0,-21-21 0,21 21 16,1 0-16,-1 0 0,0 21 0,1 0 16,-1 0-16,0 22 15,1 20-15,-1-20 0,-21 20 0,0 1 16,1-1-16,-1-21 0,-21 22 0,0-22 16,0 1-16,0-1 0,0 0 15,0-21-15,0 22 0,0-22 0,-21 0 16,21 0-16,0 0 0,-22-21 15,1-21 1,21 0 0,0 0-16,0 0 0,0 0 0,0-1 15,0-20-15,0 0 0,0-1 16,21 1-16,1 0 0,-1-22 0,0 22 16,21-22-16,-21 1 0,22 21 15,-1-22-15,0 22 0,1-1 16,-1 22-16,0 0 0,22 21 0,-22 0 15,1 0-15,-1 21 0,0 0 0,1 22 16,-22 20-16,21-20 0,-21 20 16,0-21-16,-21 22 0,0-22 0,0 22 15,0-22-15,0 0 0,0 1 0,-21-1 16,0 0-16,0-20 0,0 20 16,0 0-16,21-21 0,-22 1 0,1-1 15,0 0-15,21 0 0,0 0 16,21-42 15,0 0-31,1 0 0,20 0 16,-21-1-16,0 1 0,22 0 15</inkml:trace>
  <inkml:trace contextRef="#ctx0" brushRef="#br0" timeOffset="38046.68">10795 7726 0,'0'0'0,"127"-64"31,-127 43-31,0 0 16,21 21-16,-21-21 0,0 0 0,0 0 16,0-1-16,0 1 0,0 0 15,-21 0-15,0 21 0,0-21 16,-1 21-16,1 0 0,-21 21 0,21-21 16,0 21-16,-22 0 0,22 0 15,-21 22-15,21-22 0,-22 21 0,22-21 16,-21 22-16,21-22 0,-1 21 0,1-21 15,0 22-15,21-22 0,0 0 16,0 0-16,0 0 0,0 1 0,0-1 16,21-21-16,0 0 0,1 0 0,-1 0 15,21 0-15,-21 0 0,22 0 16,-22 0-16,21-21 0,-21-1 0,22 22 16,-22-21-16,21 0 0,-21 0 0,0-21 15,1 20-15,-1 1 0,0-21 16,0 21-16,0-22 0,-21 22 15,0-21-15,0 21 0,0 0 0,0-1 16,21 22-16,-21 22 16,0-1-1,0 0-15,0 0 0,0 21 0,0-20 16,0-1-16,22 21 0,-22-21 0,21 22 16,-21-22-16,21 0 0,-21 0 15,21 0-15,0 0 0,0 1 16,1-1-16,-1-21 0,0 0 0,0 0 15,0 0-15,22 0 0,-22 0 0,21 0 16,-21 0-16,0-21 0,1-1 16,-1 22-16,0-21 0,0 0 0,-21-21 15,21 21-15,-21-22 0,21 22 16,-21-21-16,0-1 0,0 22 0,0-21 16,0 21-16,0-22 0,0 22 0,0 0 15,0 42 1,0 0-1,0 1-15,0-1 0,0 21 0,0-21 16,0 0-16,0 22 16,0-22-16,0 21 0,0-21 0,0 1 15,0 20-15,0-21 0,0 0 0,0 0 16,85 1 0,-43-22-16,-20 0 15,-1 0-15,0 0 0,21 0 0,-21 0 16,1-22-16,-1 1 0,0 0 15,0 21-15,0-21 0,0-21 0,1 20 16,-1 1-16,0-21 0,-21 0 0,21 20 16,-21-20-16,21 0 0,-21 21 15,21-22-15,-21 22 0,0 0 0,0 0 16,0 42 0,0 0-1,0 0-15,-21 22 16,21-22-16,0 0 0,-21 21 0,21-21 15,-21 1-15,21 20 0,0-21 0,0 0 16,0 0-16,0 22 0,0-22 16,0 0-16,0 0 0,0 0 15,21-21-15,0 22 0,0-22 0,1 0 16,-1 0-16,21 0 0,0 0 16,-20 0-16,20 0 0,0-22 0,-21 22 15,22-21-15,-22 0 0,0 0 0,21 0 16,-20 0-16,-1-1 15,0-20-15,-21 21 0,0 0 0,21-22 16,-21 22-16,0-21 0,0 21 0,0 0 16,0-1-16,0 1 0,-21 21 15,0 0-15,0 0 16,21 21-16,-22-21 0,1 43 0,21-22 16,0 0-16,-21 0 0,21 22 15,-21-22-15,21 0 0,0 21 0,0-21 16,0 1-16,0-1 0,0 0 0,0 0 15,21 0-15,0-21 0,0 21 16,1-21-16,-1 0 0,21 0 0,-21 0 16,22 0-16,-22 0 0,21 0 15,0 0-15,-20 0 0,20-21 0,-21 0 16,21 0-16,-20 0 0,-1 0 16,0-1-16,0 1 0,0 0 0,-21-21 15,21 21-15,-21-22 0,22 22 0,-22 0 16,0 0-16,0 0 0,0 42 31,-22 0-31,22 0 16,-21 0-16,0 0 0,21 22 15,0-22-15,0 0 0,-21 21 16,21-20-16,-21-1 0,21 0 0,-21 0 16,21 0-16,0 0 0,0 1 15,0-1-15,-22-21 16,22-21 15,0-1-31,0 1 0,0 0 16,0 0-16,0-21 0,22 20 0,-1-20 15,-21 21-15,21-21 0,0-1 16,0 1-16,22 0 0,-22-1 16,21 1-16,0 0 0,1 20 0,-1 1 15,-21 0-15,22 21 0,-1 0 0,0 0 16,1 21-16,-1 0 0,-21 1 15,21-1-15,-20 21 0,-1 0 0,0-20 16,0 20-16,-21 0 0,0-21 16,0 22-16,0-1 0,0-21 0,0 0 15,-21 22-15,0-22 0,21 0 0,-21 0 16,-1 0-16,22 1 0,0-1 16,-21 0-16,0-21 0,0 21 15,0-21-15,21-21 16</inkml:trace>
  <inkml:trace contextRef="#ctx0" brushRef="#br0" timeOffset="38810.25">14563 7281 0,'63'0'15,"-42"-21"1,0 21-16,1-21 0,-1 0 0,0 0 16,21 21-16,-21-43 0,1 22 0,20 0 15,-21 0-15,0 0 16,0 0-16,1-22 0,-22 22 0,0-21 0,0 21 15,0-1-15,0 1 0,-22 0 16,-20 0-16,21 0 0,-21 21 16,-1 0-16,1 0 0,-22 0 0,22 21 15,-21 0-15,-1 0 0,22 22 16,-1-22-16,1 0 0,21 0 0,0 21 16,21-20-16,0-1 0,0 21 0,0-21 15,0 0-15,21 1 0,21-1 16,-21 21-16,22-21 0,-1 0 0,0 1 15,1 20-15,-1-21 0,0 0 0,22 22 16,-22-22-16,1 0 0,-1 21 16,-21-21-16,21 1 0,-20 20 0,-22-21 15,0 0-15,0 0 0,0 1 16,-43 20-16,22-21 0,-21 0 16,-1-21-16,-20 21 0,-1 1 0,22-22 15,-43 0-15,43 0 0,-21 0 0,-1 0 16,1 0-16,20 0 0,1 0 15,0 0-15,-1-22 0,1 1 0,21 0 16,0 0-16,-1 0 0,22 0 0,0-22 16,0 22-16,0-21 0,0-1 0,0 1 15,0 21-15,0-21 0,22-1 16,-1 22-16,0 0 0,0 0 0,21 0 16,-20 21-16,-1 0 15,21 0-15,-21 0 0,22 0 0,-22 0 16,21 0-16,-21 0 0,22 0 0,-22 0 15,21 0-15</inkml:trace>
  <inkml:trace contextRef="#ctx0" brushRef="#br0" timeOffset="39106.08">15325 6837 0,'0'-21'0,"0"42"0,0-63 0,0 20 15,0 44 1,-22-1 0,22 21-16,-21-21 0,21 22 15,-21-1-15,21 0 0,-21 22 0,21-22 16,0 22-16,0-22 0,-21 21 0,21 1 16,0-22-16,-21 1 0,21-1 15,0 0-15,0 1 0,0-22 0,0 0 16,0 0-16,0 0 0,0 0 0,0 1 15,21-22 1,0 0-16,0 0 16,0 0-16,-21-22 15,0 1-15</inkml:trace>
  <inkml:trace contextRef="#ctx0" brushRef="#br0" timeOffset="39301.97">14838 7345 0,'0'0'0,"0"-21"16,0 0 0,21 21-16,0 0 15,0 0-15,0 0 0,22-22 16,-22 22-16,21 0 0,1 0 0,-1 0 16,0 0-16,1 0 0,-1 0 15,0 0-15,1 0 0,-1-21 16,0 21-16,1 0 0,-22 0 0</inkml:trace>
  <inkml:trace contextRef="#ctx0" brushRef="#br0" timeOffset="39698.25">15579 7260 0,'21'-63'31,"-21"42"-31,21 21 15,0-22-15,0 22 0,0-21 16,1 21-16,-1 0 0,0 0 16,0 0-16,0 0 0,0 21 15,1 1-15,-1-1 0,0 21 0,0 0 16,-21-20-16,0 20 0,0 0 16,0 1-16,0-1 0,0-21 0,0 21 15,0-20-15,0 20 0,-21-21 0,0 0 16,0-21-16,-1 21 0,1 1 15,0-22-15,0 0 16,0 0-16,21-22 16,0 1-16,0 0 15,0 0-15,0 0 16,21 0-16,0-1 0,-21 1 0,21-21 16,0 21-16,1-22 0,-1 22 15,0-21-15,0 21 0,0 0 0,-21-1 16,21 1-16,1 21 0,-1-21 0,0 21 15,0 0-15,0 0 16</inkml:trace>
  <inkml:trace contextRef="#ctx0" brushRef="#br0" timeOffset="40189.92">16383 7133 0,'0'0'0,"0"21"31,-21 1-31,0-1 0,21 0 16,-22 21-16,22-21 0,0 22 0,-21-1 15,21-21-15,-21 22 0,21-22 0,-21 21 16,21-21-16,0 0 0,0 22 16,0-22-16,0 0 0,0 0 15,21 0-15,0-21 0,0 0 0,1 22 16,-1-22-16,21 0 0,-21 0 15,22 0-15,-1 0 0,-21 0 0,21 0 16,1-22-16,-22 1 0,0 21 16,21-21-16,-20 0 0,-1 0 15,0-22-15,0 22 0,0-21 0,0 21 16,-21-22-16,0 1 0,22 0 16,-22-1-16,21 1 0,-21 21 0,0 0 15,0 0-15,0-1 0,0 1 0,0 42 31,0 22-31,0-22 0,0 21 0,0-21 16,0 22-16,0-1 0,-21-21 16,21 22-16,-22-1 0,22-21 15,-21 21-15,21-20 0,0-1 0,0 0 16,0 0-16,0 0 0,0 0 16,21-21-1,1 0-15,-1 0 0,0 0 0,21 0 16,-21 0-16,1 0 0,-1 0 0,21-21 15,-21 0-15</inkml:trace>
  <inkml:trace contextRef="#ctx0" brushRef="#br0" timeOffset="41398.18">17335 7197 0,'0'-21'0,"0"42"0,0-64 16,0 22-16,0 0 15,-21 21-15,0 0 16,0 21-16,0 0 0,21 1 0,-21-1 15,-1 0-15,1 21 0,0-21 16,0 22-16,21-1 0,-21-21 0,21 22 16,-21-22-16,21 21 0,0-21 0,0 0 15,0 22-15,0-22 0,0 0 16,0 0-16,21-21 0,0 21 0,0 1 16,0-22-16,0 0 0,1 21 0,-1-21 15,0 0-15,21 0 0,1 0 16,-22 0-16,21 0 0,-21-21 0,22 21 15,-22-22-15,21 1 0,-21 0 16,0-21-16,1-1 0,-1 1 16,0 0-16,0-1 0,0-20 0,0-1 15,-21 22-15,22-21 0,-1-1 0,-21 1 16,21 20-16,-21 1 0,0 0 16,0 20-16,0-20 0,21 21 0,-21 0 15,0 42 16,-21 0-31,21 21 0,-21-20 0,21 20 16,-21-21-16,-1 21 0,22 22 16,-21-22-16,0 1 0,0 20 15,21-21-15,-21 1 0,21 20 0,0-20 16,0-22-16,-21 21 0,21 0 16,0-20-16,0-1 0,0 0 0,0 0 15,21 0-15,0-21 16,0 0-16,0 0 0,0 0 15,1 0-15,-1 0 0,0-21 0,0 21 16,0-21-16,0 0 0,1 0 16,-1-1-16,0-20 0,0 21 0,21-21 15,-42 20-15,22-20 0,-1 0 0,-21 21 16,0-1-16,0 1 16,0 42-1,0 22-15,-21-22 16,21 0-16,-22 21 0,22-20 15,0-1-15,0 0 0,0 21 0,0-21 16,0 1-16,0-1 0,0 0 0,0 0 16,22-21-1,-1 21-15,0-21 0,0 0 0,0 0 16,0 0-16,1 0 0,-1 0 16,-21-21-16,21 0 0,0 21 0,-21-21 15,21-22-15,0 22 0,-21 0 0,0-21 16,22-1-16,-1 22 0,-21-21 15,21 21-15,-21 0 0,0-1 0,0 1 16,21 21-16,-21 21 16,0 1-16,0-1 15,0 21-15,0-21 0,0 0 0,-21 22 16,21-22-16,0 0 0,0 0 16,0 0-16,0 1 0,0-1 0,0 0 15,0 0-15,21 0 16,0-21-16,0 0 0,1 0 15,-1 0-15,0 0 0,0-21 16,-21 0-16,21 0 16,-21 0-16,21-1 0,1 1 0,-22-21 15,21 21-15,0-22 0,0 22 16,0-21-16,0 0 0,1 20 0,-1 1 16,0 0-16,0 0 0,0 21 15,0 0-15,1 0 0,-1 21 16,-21 0-16,21 0 0,-21 1 15,0-1-15,0 21 0,0-21 0,0 0 16,21 22-16,-21-22 0,0 0 0,21 0 16,-21 0-16,0 1 0,0-1 15,0 0-15,0-42 47,0 0-47,0-1 0,0 1 16,0 0-16,0 0 0,0 0 0,21 0 15,-21-22-15,22 22 0,-1-21 16,0 21-16,-21-22 0,21 22 0,0 0 16,0 0-16,1 0 0,-1-1 15,-21 1-15,21 21 0,0 0 0,0 0 16,0 0 0,1 0-16</inkml:trace>
  <inkml:trace contextRef="#ctx0" brushRef="#br0" timeOffset="41774.97">19240 7366 0,'0'0'15,"0"21"-15,22-21 32,-1 0-32,0 0 0,0 0 15,0 0-15,-21-21 0,21 21 16,1-21-16,-1 0 0,0 0 0,0-1 15,-21 1-15,21 0 0,0 0 16,1-21-16,-22 20 0,21-20 0,-21 21 16,21-21-16,-21 20 0,0 1 0,0 0 15,-21 21 1,0 0-16,-1 0 0,-20 21 16,21 0-16,0 22 0,0-22 0,-22 21 15,22 1-15,21-1 0,-21-21 16,0 21-16,21 1 0,0-1 0,0-21 15,0 0-15,0 22 0,0-22 0,0 0 16,21 0-16,0 0 0,0-21 16,22 22-16,-1-22 0,-21 0 0,21 0 15,1 0-15,-1 0 0,-21 0 16,22 0-16,-22 0 0,21-22 0,-21 1 16,22 0-16,-22 0 0,0 0 15</inkml:trace>
  <inkml:trace contextRef="#ctx0" brushRef="#br0" timeOffset="42154.18">17780 6795 0,'21'0'0,"64"0"16,-64 0-1,21-22-15,1 1 0,-1 21 0,0 0 16,1 0-16,20-21 0,-21 21 15,22 0-15,-22 0 0,22 0 0,-1 0 16,-20 0-16,20-21 0,-21 21 0,1 0 16,-1 0-16,-21 0 15,0 0-15,1 0 0,-1 0 0,0 0 16,-42 0 15,0 0-31</inkml:trace>
  <inkml:trace contextRef="#ctx0" brushRef="#br0" timeOffset="43538.25">6583 9504 0,'0'-21'31,"0"0"0,0-1-15,0 1-16,0 0 15,21 0-15,0 21 16,0 0-16,0-21 0,1 21 0,-1-21 16,0 21-16,21 0 0,-21 0 15,1 0-15,-1 0 0,0 0 16,0 21-16,0 0 0,-21 0 16,0 0-16,0 0 0,0 1 0,0-1 15,0 0-15,-21 0 0,0 21 16,0-20-16,-22-1 0,22 0 0,-21 0 15,21 0-15,0-21 0,-1 21 0,1-21 16,0 0-16,0 0 0,0 0 16,42-21-1,0 0 1,0 21-16,0-21 0,1 21 16,-1 0-16,0-21 0,0 21 15,21 0-15,-20 0 0,20 0 16,0 0-16,-21 0 0,22 21 0,-22-21 15,0 21-15,0 0 0,0 22 0,1-22 16,-22 0-16,0 21 0,0-21 16,0 1-16,0 20 0,0-21 0,-22 0 15,1 0-15,-21 1 0,21-1 0,-22 0 16,1 0-16,0 0 0,-1-21 16,22 21-16,-21-21 0,0 0 0,20 0 15,1 0-15,-21 0 0,21 0 0,0 0 16,-22 0-16,22 0 0,0 0 15,0-21-15,21 0 0,-21 21 16,-1-21-16,22 0 0,-21 21 0,21-21 16,-21-1-16,0 22 0,21-21 15,0 0 17,21 0-17</inkml:trace>
  <inkml:trace contextRef="#ctx0" brushRef="#br0" timeOffset="44082.36">7345 9716 0,'0'-22'0,"42"22"31,-63 0 0,0 0-15,21 22-16,21-22 62,-21-22-46,0 1-16,0 0 31</inkml:trace>
  <inkml:trace contextRef="#ctx0" brushRef="#br0" timeOffset="45026.36">9377 9652 0,'0'-21'15,"21"21"-15,-21-21 16,21 0-16,-21-1 0,21 1 15,-21 0-15,0 0 16,0 0-16,0 0 0,0-1 16,0 1-16,0 0 0,-21 21 15,0-21-15,0 0 0,0 21 16,-22-21-16,22 21 0,-21 0 0,-1 0 16,1 0-16,21 0 0,-21 21 0,-1 0 15,1 0-15,21 0 0,-22 0 16,22 22-16,0-1 0,0 0 0,0 1 15,21-1-15,-21 0 0,21 1 16,0-22-16,0 21 0,0-21 0,21 1 16,0-1-16,0 0 0,21-21 0,-20 0 15,20 0-15,-21 0 16,21 0-16,1 0 0,-1-21 0,0 21 0,1-43 16,-22 22-16,21 0 0,1-21 15,-1-1-15,0 1 0,-21 0 16,22-1-16,-22 1 0,0 0 0,21-1 15,-20 1-15,-1 0 0,0-22 0,0 22 16,0 0-16,0-22 0,-21 22 16,22-1-16,-1-20 0,-21 21 0,21 20 15,-21-20-15,0 21 0,0 42 16,-21 0 0,0 0-16,-1 22 0,1-1 0,0 22 15,0-22-15,0 0 0,0 22 16,21-22-16,0 22 0,-22-22 15,22 0-15,0 22 0,0-22 0,0 0 16,0 1-16,0-1 0,0-21 16,0 22-16,22-22 0,-1 0 0,-21 0 15,21-21-15,0 21 0,0-21 0,22 0 16,-22 0-16,0 0 0,21 0 16,-21 0-16,1-21 0,20 0 0,-21 0 15</inkml:trace>
  <inkml:trace contextRef="#ctx0" brushRef="#br0" timeOffset="45674.51">10012 9567 0,'-43'0'31,"65"0"-15,-1 0-16,0 0 15,0 0-15,0 0 0,22-21 0,-22 0 16,21 21-16,-21-21 0,22 0 0,-22 21 15,21-21-15,-21-1 0,0 22 16,-21-21-16,0 0 0,0 0 16,0 0-16,-21 21 15,0 0-15,0 0 0,-21 0 16,20 0-16,1 21 0,-21 0 0,21 0 16,-22 22-16,22-22 0,0 21 15,0 0-15,0 1 0,0-1 0,21 0 16,0 1-16,0-1 0,0 0 15,21-20-15,21-1 0,-21 0 0,22 0 16,-1-21-16,0 0 0,22 0 16,-22 0-16,22 0 0,-1 0 0,-21 0 15,22-21-15,-1 0 0,-20 0 0,20-1 16,-20 1-16,-1 0 0,0-21 16,1 21-16,-22-22 0,21 1 0,-21 0 15,0 20-15,-21-20 0,0 0 0,0 21 16,0-22-16,0 22 15,0 0-15,0 0 0,0 0 0,0 42 32,0 0-32,-21 0 15,21 21-15,0 1 0,0-1 0,-21 22 16,21-22-16,-21 21 0,21 1 0,0-1 16,-21 1-16,0-1 0,21 1 15,-22-1-15,1 22 0,0-21 0,0 20 16,21-20-16,-21 20 0,0 1 0,21-21 15,-22 20-15,22-20 0,0-1 0,-21 1 16,21-22-16,0 22 0,0-22 16,0 0-16,0 1 0,0-1 15,0-21-15,0 0 0,0 0 0,0 1 16,21-22-16,1 0 0,-22-22 16,21 1-16,0 0 0,0 0 15,0-21-15,0 20 0,1-20 0,-1 0 16,0-22-16,21 22 0</inkml:trace>
  <inkml:trace contextRef="#ctx0" brushRef="#br0" timeOffset="49035.38">11070 9758 0,'-21'-64'0,"42"128"0,-42-170 0,21 43 0,0 20 16,0 1-16,0 0 0,0-1 15,21 22-15,0-21 0,0 21 0,22-1 16,-1 1-16,-21 21 0,22 0 0,-1 0 15,0 0-15,1 0 0,-22 0 16,21 21-16,-21 1 0,0-1 0,1 0 16,-22 21-16,0 1 0,0-22 0,0 21 15,-22 0-15,1-20 0,-21 20 16,0-21-16,20 0 0,-20 0 0,0 1 16,-1-1-16,1 0 0,0-21 0,21 0 15,-22 0-15,22 0 0,0 0 16,21 21-1,0 0 17,21-21-32,0 21 0,22-21 0,-22 0 15,0 22-15,21-22 0,-21 0 0,22 0 16,-1 21-16,0-21 0,1 0 16,-1 0-16,0 0 0,1 0 0,-1 0 15,0-21-15,1-1 0,-1 22 0,0-21 16,1 0-16,-1-21 0,-21 21 15,22-22-15,-22 22 0,0-21 16,0-1-16,0 1 0,-21 0 0,0 21 0,0-22 16,0 22-16,0 0 0,0 0 15,0 0-15,-21 21 0,0 0 16,0 0-16,0 0 0,-1 21 16,1 0-16,0 0 0,0 0 0,21 22 15,0-22-15,-21 21 0,21-21 16,0 22-16,0-22 0,0 21 0,0-21 15,21 0-15,0 22 0,0-43 0,0 21 16,22 0-16,-22-21 0,21 0 16,-21 0-16,22 0 0,-1 0 0,0 0 15,1 0-15,-1 0 0,22 0 0,-22-21 16,0 0-16,1 0 16,-1-1-16,0 1 0,-21-21 0,22 21 15,-22-22-15,0 22 0,-21 0 0,0 0 16,0 0-16,-21 42 31,0 0-31,0 0 0,21 22 16,0-22-16,-22 21 0,1-21 15,21 22-15,-21-22 0,21 0 0,0 21 16,0-21-16,0 1 0,0-1 16,21-42 15,-21-1-16,0 1-15,21 0 0,1 0 16,-22 0-16,21-22 0,-21 22 0,21-21 16,0 21-16,-21 0 0,21-22 0,-21 22 15,21 0-15,-21 0 0,22 21 16,-1 0-16,0 0 16,-21 21-16,0 0 0,0 0 15,21 22-15,-21-22 0,21 0 16,-21 0-16,21 21 0,-21-20 0,22-1 15,-1 0-15,0 0 0,0-21 0,0 21 16,0-21-16,1 0 0,-1 0 16,0 0-16,0 0 15,0 0-15,-21-21 0,21 0 16,1 0-16,-1 0 0,0-1 0,0-20 16,0 21-16,0-21 0,22 20 15,-22-20-15,21 0 0,-21 21 0,22-22 16,-1 22-16,0-21 0,1 21 15,-1 21-15,-21-22 0,22 22 16,-22 0-16,21 0 0,-21 0 0,0 22 0,1-1 16,-22 0-16,21 0 0,-21 0 0,21 0 15,-21 1-15,21-1 0,-21 0 16,0 0-16,0 0 0,0 0 0,21 1 16,-21-1-16,0 0 15,0-42 16,0 0-15,0-1-16,0 1 0,0 0 16,0 0-16,0 0 0,0 0 0,0-22 15,0 22-15,0 0 0,0 0 0,-21 0 16,21-1-16,-21 1 0,0 21 16,0 0-16,-1 0 0,1 0 0,0 0 15,-21 21-15,-1 1 0,22-1 0,-21 0 16,0 0-16,20 0 15,-20 0-15,0 22 0,21-22 0,-1 21 16,1 1-16,21-22 0,-21 21 0,21-21 16,0 0-16,0 1 0,21-1 15,0 0-15,22 0 0,-22 0 0,0-21 16,21 0-16,-20 0 0,20 0 0,-21 0 16,0 0-16,22 0 0,-22 0 15,0-21-15,0 0 0,0 0 0,0 0 16,1-22-16,-1 22 0,0-21 0,0-1 15,0-20-15,-21 21 0,21-1 16,1-20-16,-22 20 0,0-20 16,0-1-16,0 22 0,0 0 0,0-22 0,21 22 15,-21 21-15,0-22 16,0 22-16,0 0 0,0 42 16,0 0-1,0 1-15,-21-1 0,21 21 16,0 0-16,0 1 0,-22-1 0,22 0 15,0 1-15,-21-1 0,21 0 0,0 1 16,0-1-16,0-21 0,0 22 16,0-1-16,0 0 0,0 1 0,21-22 15,1 21-15,-1-21 0,-21 0 16,21 1-16,0-1 0,21 0 0,-20-21 16,20 0-16,-21 0 0,21 0 0,1 0 15,-1 0-15,0 0 0,1-21 16,-22 0-16,21-1 0,-21 1 15,22 0-15,-22-21 0,0 21 0,0-43 16,-21 22-16,0-1 0,21 22 16,-21 0-16,0 0 0,0 0 15,0 0-15,-21 21 16,0 0-16,0 0 0,21 21 0,-21-21 16,0 21-16,21 0 0,-22 0 15,22 0-15,-21 22 0,21-22 16,0 0-16,0 21 0,0-20 0,0-1 15,0 0-15,0 0 0,0 0 16,0 0-16,21 1 0,1-22 0,-1 0 16,0 21-16,0-21 0,0 0 0,0 0 15,22 0-15,-22 0 0,21-21 16,1 21-16,-22-22 0,21 1 0,0 0 16,-20 0-16,-1-21 0,0 20 0,0-20 15,0 21-15,0-21 0,1 20 16,-22-20-16,21 21 0,-21 0 0,0 0 15,-21 21 17,-1 21-32,22 0 0,0 0 15,-21 0-15,21 0 0,-21 22 0,0-22 16,21 0-16,0 0 0,0 0 16,-21 1-16,21-1 0,0 0 0,-21 0 15,21 0-15,0-42 47,0 0-47,0 0 0,21 0 16,0-1-16,0-20 0,-21 21 15,21 0-15,0-22 0,1 22 16,-1 0-16,-21 0 0,21 0 0,0 0 0,-21-1 16,21 22-1,0 0-15,-21 22 16,22-1-16,-22 0 0,0 0 0,21 0 15,-21 0-15,21 1 0,-21-1 16,0 0-16,0 0 0,21 0 0,0 0 16,-21 1-16,21-1 0,1 0 0,-1-21 15,0 0-15,0 0 16,0 0-16,0 0 0,1 0 0,-1-21 16,0 0-16,-21-1 15,21 1-15,0 0 0,0 0 0,1-21 16,20-22-16,-21 43 15,0-21-15,43-22 0,-43 43 16,0 0-16,0 0 0,0-1 16,1 22-16,-22 22 31,0-1-31,0 0 0,0 0 0,0 0 16,0 0-16,0 1 15,0-1 1,0-42 15,0-1-15,0 1-1,0 0-15,0 0 0,0 0 16,0 0-16,0-1 0,-22 1 16,1 21-1,0 0-15,0 0 0,21 21 0,-21 1 16,0-1-16,-1 0 0,22 0 15,-21 0-15,0 22 0,21-1 16,-21-21-16,21 0 0,0 22 0,0-22 16,0 0-16,0 21 0,0-21 15,0 1-15,0-1 0,21 0 0,0-21 16,0 21-16,1-21 0,-1 0 16,21 0-16,-21 0 0,22 0 15,-1 0-15,0 0 0,1 0 0,-22-21 16,21 21-16,0-21 0,-20-22 15,-1 22-15,21 0 0,-21 0 0,0-21 16,22-1-16,-43 22 0,0-21 16,0 21-16,0-1 15,-21 22 1,21 22 0,-22-1-16,22 0 15,-21 0-15,21 0 0,0 0 16,0 1-16,0 20 0,0-21 0,0 0 0,0 0 15,0 1-15,0-1 16,0 0-16,0 0 0,21-21 0,1 21 16,-1-21-16,0 0 0,21 21 0,-21-21 15,22 0-15,-1 0 0,-21 0 16,22 0-16,-1 0 0,0-21 0,1 21 16,-1-21-16,0 0 0,1-21 0,-22 20 15,21 1-15,-21-21 16,22-22-16,-22 22 0,-21 21 0,0-21 15,0 20-15,0 1 0,0 0 16,0 0-16,-21 21 16,-1 0-16,1 0 15,0 0-15,21 21 0,-21 0 0,0 0 16,0 1-16,-1-1 0,22 0 16,0 0-16,-21 0 0,21 0 0,-21 1 15,21 41-15,0-42 0,0 0 16,0 1-16,0-1 0,0 0 15,21 0-15,0 0 0,1 0 16,-1-21-16,0 0 0,21 0 0,-21 0 16,22 0-16,-1 0 0,0 0 15,1 0-15,-1 0 0,0-21 0,1 0 16,-1 0-16,0 0 0,-20 0 16,20-22-16,0 22 0,-21-21 15,22 21-15,-22-22 0,0 22 0,0-21 16,22-22-16,-43 43 15,0 0-15,0 0 0,0 0 0,-22 21 16,1 0-16,-21 0 0,21 0 16,0 0-16,-1 0 0,1 21 15,21 0-15,-21 0 0,21 0 0,0 0 16,0 1-16,0-1 0,0 21 0,0-21 16,0 0-16,21 1 0,-21-1 15,0 0-15,0 0 0,0 0 0,0 0 16,0 1-16,0-1 0,0 0 0,0 0 15,0 0-15,0 0 16,0 1-16,-21-22 16,0 0-16,0 21 0,0-21 15,-1 0-15,1 0 32,21-21-32,0-1 0,0 1 0,0 0 15,0 0-15</inkml:trace>
  <inkml:trace contextRef="#ctx0" brushRef="#br0" timeOffset="49286.23">15854 8742 0,'0'0'0,"-85"-21"31,85 0-31,0 42 63,21 0-63,-21 0 15</inkml:trace>
  <inkml:trace contextRef="#ctx0" brushRef="#br0" timeOffset="50446.67">6435 11113 0,'0'0'0,"0"-22"16,0 44 15,0-1-31,21 21 0,-21 0 16,0 22-16,0-22 0,0 22 0,0-22 15,0 22-15,-21-22 0,-1 21 0,1-20 16,0-1-16,-21 0 0,21-20 15,-1 20-15,1-21 0,0 0 0,0 0 16,21 1-16,0-44 31,0 1-31,0 0 0,21 21 16,0-21-16,0 0 0,-21 0 0,22-1 16,-1 1-16,0 0 0,0 21 15,21 0-15,-20-21 0,-1 21 0,0 0 16,0 0-16,21 0 0,-20 0 15,-1 0-15,0 0 0,0 0 0,0 0 16,0 0-16,1 0 0,-1 0 0,0 0 16,0 0-16,0 0 15,-21-21-15,0 0 0,21-1 0,1 1 16,-22 0-16,0 0 0,0 0 0,0 0 16,21-22-16,-21 22 0,0 0 15,0 0-15,0 0 0,0-1 16,0 44-1,0-1-15,0 0 16,0 21-16,0-21 0,0 22 0,-21-1 16,21-21-16,0 22 0,-22-1 0,22-21 15,0 21-15,0-20 0,-21 20 16,21-21-16,-21 0 0,21 0 0,-21 1 16,21-1-16,0 0 0,0 0 15,0-42 16,0 0-31,21 0 0,0-1 16</inkml:trace>
  <inkml:trace contextRef="#ctx0" brushRef="#br0" timeOffset="50642.08">7324 11578 0,'0'0'0,"21"0"0,0 0 94,0-21-78</inkml:trace>
  <inkml:trace contextRef="#ctx0" brushRef="#br0" timeOffset="51246.73">8996 10859 0,'0'0'0,"0"-22"0,21 22 16,-21 22-1,0 20-15,0 0 0,0 1 16,-21 20-16,0 1 0,-1-1 16,22 1-16,-21-1 0,21 1 0,-21 20 15,0-41-15,21 20 0,-21-21 0,21 22 16,-21-22-16,21-21 0,0 22 15,0-22-15,0 0 0,0 0 0,0 0 16,21-42 15,-21 0-31,21 0 0,-21 0 0,0 0 16</inkml:trace>
  <inkml:trace contextRef="#ctx0" brushRef="#br0" timeOffset="52522.52">8890 11197 0,'0'-42'0,"0"84"0,-21-105 16,21 42-16,-21-1 0,21-20 16,0 21-16,0 0 0,0 0 0,0-1 15,0 1-15,21 0 0,0-21 0,21 21 16,1-1-16,-1-20 0,0 21 16,22 0-16,-22 0 0,22 21 0,-1 0 15,-21 0-15,22 0 0,-22 0 0,22 21 16,-22 0-16,-21 0 0,22 21 15,-22 1-15,-21-1 0,0 0 16,0 22-16,-21-22 0,-22 1 0,1 20 16,0-21-16,-22 1 0,22-1 15,-22 0-15,1-20 0,20 20 0,-20-21 16,21 0-16,-1 0 0,1-21 0,21 0 16,0 0-16,-1 0 0,1 0 15,21-21-15,0 0 16,0 0-16,0 0 0,0 0 15,21 21-15,1 0 16,-1 21-16,0 0 16,-21 0-16,0 0 0,21 22 0,0-22 15,-21 21-15,21-21 0,-21 22 16,0-22-16,0 21 0,22-21 0,-1 22 16,-21-22-16,21 0 0,0 0 0,0 0 15,-21 0-15,21 1 0,1-22 16,20 0-16,-21 0 0,0 0 0,0 0 15,22 0-15,-22 0 0,21 0 0,-21-22 16,22 1-16,-1 21 0,-21-21 16,22 0-16,-22-21 0,21 20 0,-21 1 15,0-21-15,22 21 0,-22-22 0,-21 1 16,21 21-16,-21-21 16,21-1-16,-21 22 0,0 0 0,0 0 15,0 42 16,0 0-31,0 0 0,-21 22 0,21-22 16,-21 0-16,21 21 0,-21-21 0,21 1 16,0 20-16,0-21 0,0 0 15,0 0-15,0 1 0,21-1 16,0-21-16,0 0 0,22 0 0,-22 0 16,21 0-16,-21 0 0,22 0 15,-1 0-15,-21-21 0,21-1 0,-20 22 16,20-21-16,-21 0 0,21 0 15,-20 0-15,-1-22 0,0 22 0,-21 0 16,0-21-16,21 21 0,-21-1 16,0 1-16,0 0 0,21 0 0,-21 42 31,-21 0-15,21 0-16,-21 22 0,21-22 0,0 0 15,0 0-15,0 22 0,0-22 0,0 0 16,0 0-16,0 0 0,21 0 15,-21 1-15,21-22 0,0 0 16,1 0-16,-1 0 0,21 0 16,-21 0-16,0 0 0,1 0 15,20 0-15,-21-22 0,0 22 0,22-21 16,-22 0-16,0 0 0,0 0 0,0 0 16,0-22-16,-21 22 0,0 0 15,22-21-15,-22 20 0,0 1 0,0 0 16,0 0-16,0 42 31,-22 0-31,22 0 0,0 1 0,0-1 16,-21 0-16,21 21 0,0-21 0,-21 1 15,21-1-15,0 0 0,0 0 16,0 0-16,-21 0 0,21 1 16,0-1-16,-21 0 15,21-42 16,0 0-31,0-1 16,0 1-16,0-21 0,0 21 0,21-22 16,0 22-16,0-21 0,0 0 15,22-1-15,-22 1 0,21 0 16,1-1-16,-1 22 0,0 0 0,1 0 16,-1 21-16,21 0 0,-20 0 15,-22 0-15,21 21 0,-21 0 0,1 21 0,-1-20 16,0 20-16,-21 0 0,0-21 15,0 22-15,0-1 0,0 0 16,0-20-16,0-1 0,-21 21 0,21-21 16,0 0-16,0 1 0,-21-22 0,21 21 15,-22 0-15,22-42 32,0 0-32</inkml:trace>
  <inkml:trace contextRef="#ctx0" brushRef="#br0" timeOffset="52930.28">12319 10901 0,'-21'-21'16,"42"42"-16,-63-42 0,42 0 15,-22 21-15,44 0 31,20 0-31,-21 0 0,21 0 16,1 0-16,20 0 0,-20 0 0,20 21 16,-21-21-16,22 0 0,-1 0 15,1 0-15,-1 0 0,-20 0 0,20 0 16,-20 0-16,-1 21 0,0-21 0,-21 0 16,1 0-16,-44 0 15,1 0-15,0 0 16,-21 0-16,-1 0 0,1 0 0,0 0 0</inkml:trace>
  <inkml:trace contextRef="#ctx0" brushRef="#br0" timeOffset="53182.28">12679 10901 0,'0'-21'15,"0"42"-15,-21-42 0,21 42 32,0 0-17,0 0-15,0 22 16,0-22-16,0 21 0,0 0 0,0 1 15,-22-1-15,22 0 0,0 22 0,-21-22 16,21 1-16,-21-1 0,0 0 16,21 1-16,-21-22 0,21 21 15,-21-21-15,21 0 0,-22 1 0,22-1 16,0 0-16,0 0 0,22-42 31,-1 0-15,0 21-16,0-21 0,0-22 0,0 22 15</inkml:trace>
  <inkml:trace contextRef="#ctx0" brushRef="#br0" timeOffset="53751.97">12848 11430 0,'0'0'0,"21"0"32,0 0-17,1 0 1,-1 0-16,0 0 0,0 0 15,0-21-15,22 21 0,-22-21 0,21 0 16,-21-1-16,22 1 0,-1 0 0,-21 0 16,0 0-16,22-22 0,-43 22 15,0 0-15,0 0 0,0 0 0,-22 21 16,1 0-16,0 0 16,-21 0-16,21 21 0,-22 0 15,1 21-15,21-20 0,-22-1 0,22 21 16,0-21-16,0 22 0,0-22 0,21 21 15,0-21-15,0 0 16,0 22-16,0-22 0,0 0 0,21-21 16,21 21-16,-21 0 0,22-21 0,-22 0 15,21 0-15,1 0 0,20 0 16,-21 0-16,1 0 0,-1-21 0,0 21 16,1-21-16,-1 0 0,0 0 0,1 0 15,-1-1-15,-21 1 0,0 0 16,1 0-16,-1-21 0,0 20 0,-21 1 15,0-21-15,0 21 0,0 0 0,0-1 16,0 44 15,-21-1-31,21 0 0,0 0 0,0 0 16,-21 22-16,21-22 0,0 0 16,0 0-16,0 21 0,0-20 0,0-1 15,0 0-15,0 0 0,0 0 16,-22 0-16,1 1 15,0-22-15,0 0 0,0 0 16,0 0-16,-1 0 16,22-22-16,0 1 0,0 0 15,22 0-15,-1-21 0,0 20 16,0 1-16</inkml:trace>
  <inkml:trace contextRef="#ctx0" brushRef="#br0" timeOffset="53998.83">14055 10859 0,'21'-22'0,"-42"44"0,42-65 16,-21 22-16,0 42 31,0 0-31,0 1 0,-21 20 0,-1-21 16,22 21-16,-21 1 0,0 20 0,0-20 16,0 20-16,21-21 0,-21 22 15,-1-22-15,1 1 0,0-1 0,21 0 16,0 1-16,0-22 0,-21 0 15,21 0-15,0 0 0,0 0 0,0 1 16,21-22 0,-21-22-1,21 1-15,0 0 0,-21 0 0,0-21 16,22 20-16</inkml:trace>
  <inkml:trace contextRef="#ctx0" brushRef="#br0" timeOffset="54174.73">13779 11155 0,'-21'-21'15,"42"42"-15,-63-42 0,21 21 0,0 0 16,42 21 15,0-21-31,0 0 0,0 0 16,1 0-16,-1 0 0,0 0 0,21 0 16,-21 0-16,22 0 0,-22 0 0,21 0 15,1 0-15,-1-21 0,0 21 16,1-21-16,-1 21 0</inkml:trace>
  <inkml:trace contextRef="#ctx0" brushRef="#br0" timeOffset="54482.55">14838 10816 0,'0'-21'0,"0"42"0,0-63 15,0 21-15,0 0 16,-21 21-1,-1 0-15,1 0 0,-21 21 16,21 0-16,0 0 0,-22 21 16,22 1-16,-21-22 0,-1 42 0,22-20 15,-21-1-15,21 22 0,0-22 16,-1 0-16,1 22 0,0-22 0,21 0 16,-21 1-16,21-1 0,0-21 0,0 0 15,21 1-15,0-1 0,0 0 16,22 0-16,-1 0 0,0-21 15,22 0-15,-22 0 0,22 0 0,-1 0 16,1 0-16,-1 0 0,1 0 0,-1-21 16,1 0-16,-1 0 0,1 0 15,-22-1-15</inkml:trace>
  <inkml:trace contextRef="#ctx0" brushRef="#br0" timeOffset="55438.88">15409 11324 0,'0'-42'16,"21"21"-16,-63 127 0,63-149 0,0-63 0,-21 85 0,0-21 15,0 21-15,-21 0 0,0-1 0,0 22 16,-21 0-16,20 0 0,1 0 15,-21 0-15,21 22 0,0-1 0,-22 0 16,22 21-16,0 1 0,-21-22 0,20 21 16,1 0-16,0 1 15,0-1-15,21-21 0,0 22 0,0-22 16,0 0-16,0 0 0,0 0 0,0 0 16,21-21-16,0 0 0,0 0 15,1 0-15,20 0 0,-21 0 0,0 0 16,0 0-16,22-21 0,-22 21 0,0-21 15,0 0-15,0 0 0,1 0 16,-1-22-16,0 22 0,0-21 0,0-1 16,-21 1-16,21 21 0,-21-21 0,0 20 15,0 1-15,0 0 0,0 42 32,0 0-32,-21 1 0,21 20 15,0-21-15,-21 21 0,21-20 16,-21-1-16,21 21 0,0-21 0,0 0 15,0 1-15,0-1 0,0 0 16,21-21-16,0 0 0,0 0 16,1 0-16,-1 0 0,0 0 0,0 0 15,21 0-15,-20-21 0,-1 0 0,21-1 16,-21 1-16,0 0 0,22-21 16,-22 21-16,0-22 0,0 1 0,22 0 15,-22 20-15,0-20 0,0 21 16,0 21-16,0-21 0,1 21 15,-22 21-15,21-21 0,-21 21 16,0 21-16,0-20 0,0-1 16,0 21-16,0-21 0,0 22 0,0-22 15,-21 21-15,21-21 0,-22 0 0,22 1 16,-21-22-16,21 21 0,0 0 16,-21-21-16,0 0 15,0 0 1,21-21-1,0 0-15,-21-1 0,21 1 16,0 0-16,0 0 0,0 0 16,0 0-16,0 42 31,0 0-31,0 0 16,0 0-16,0 0 15,0 1-15,0-1 0,21 0 16,0-21-16,0 0 0,0 0 15,0 0-15,22 0 16,-22 0-16,21 0 0,-21 0 0,22 0 16,-1 0-16,0 0 0,-20-21 0,20 0 15,0-1-15,1 1 0,-22 0 16,21 0-16,-21 0 0,22-22 16,-22 1-16,0 0 0,0-1 0,0 22 15,-21-21-15,0 0 0,0 20 16,0 1-16,0 0 0,-21 21 15,0 0-15,0 0 0,0 21 0,-1 0 16,1 1-16,0 20 0,0-21 16,21 21-16,0 1 0,-21-22 0,21 21 15,0-21-15,0 22 0,0-22 0,0 0 16,0 0-16,21 0 0,-21 1 16,21-22-16,0 0 0,0 21 0,1-21 15,-1 0-15,0 0 0,0 0 16,0 0-16,0-21 0,1-1 15,20 1-15,-21 0 0</inkml:trace>
  <inkml:trace contextRef="#ctx0" brushRef="#br0" timeOffset="58742.02">18394 10753 0,'0'0'0,"0"-21"0,0-1 0,0-20 0,0 21 16,0 0-16,0-22 0,0 1 16,0 21-16,0-21 0,-21-1 0,21 22 15,-43-21-15,22 21 0,0-1 16,-21 1-16,20 21 0,-20 0 0,21 0 16,-21 0-16,-1 21 0,22 1 0,-21-1 15,21 21-15,-1 0 0,-20 22 16,21-22-16,0 22 0,-22-1 15,22-20-15,0 20 0,21 1 0,-21-22 16,21 21-16,-21-20 0,21 20 16,0-20-16,0-1 0,0 0 0,21 1 15,0-22-15,0 21 0,0-21 0,1-21 16,20 21-16,-21-21 0,21 0 16,-20 0-16,20 0 0,0 0 0,-21-21 15,22 0-15,-1 0 0,-21 0 16,22 0-16,-22-1 0,21-20 0,-21 0 15,-21 21-15,21-22 0,-21 22 16,0-21-16,0 21 0,0-22 0,0 22 16,0 0-16,-21 21 15,0 0-15,21 21 16,0 0-16,-21 0 0,21 1 0,-21 20 16,21-21-16,0 21 0,0 1 15,0-1-15,0-21 0,0 22 0,0-22 16,0 0-16,21 0 0,0 0 15,0 0-15,22 1 0,-22-22 0,0 0 16,21 0-16,1 0 0,-22 0 0,21 0 16,0 0-16,1 0 0,-1-22 15,0 1-15,-20 0 0,20 0 16,-21-21-16,0 20 0,0-20 0,1 0 16,-22 21-16,0-22 0,0 1 15,0 0-15,0-1 0,-22 1 0,1 21 16,-21-22-16,21 22 0,-22 0 0,22 21 15,-21 0-15,0 0 0,20 0 16,-20 0-16,21 21 0,-21 0 0,20 1 16,1 20-16,0 0 0,0-21 0,21 22 15,0-1-15,0 0 0,0 1 16,0-1-16,0-21 0,21 22 0,0-22 16,0 0-16,1 0 0,20 0 15,0-21-15,1 0 0,-1 0 0,0 0 16,1 0-16,-1 0 0,0-21 0,1 0 15,-1 0-15,0 0 0,1-1 16,-22 1-16,0-21 0,21 21 16,-42-22-16,21 22 0,-21-21 0,22 21 15,-22 0-15,0-22 0,0 22 0,0 0 16,0 42 0,-22 0-1,22 0-15,-21 22 0,21-22 0,0 0 16,0 21-16,0-20 0,0-1 15,-21 21-15,21-21 0,0 0 0,0 1 16,0-1-16,0 0 0,0-42 47,21 0-47,-21-1 16,21 1-16,-21 0 0,22 0 15,-1-21-15,0 20 0,0 1 0,-21 0 16,21-21-16,0 42 0,1-21 0,-22-1 15,21 22 1,-21 22-16,0-1 16,0 0-16,0 0 0,0 21 15,0-20-15,0-1 0,0 0 16,0 0-16,0 0 0,21 0 0,-21 1 16,0-1-16,21-21 0,0 21 15,0-21-15,1 0 16,-1 0-16,0 0 0,0-21 15,0 0-15,0-1 0,1 22 0,-1-42 16,21 21-16,-21 0 0,0 0 16,1-22-16,-22 22 0,21 0 0,0-21 15,-21 20-15,21 1 0,-21 0 0,21 21 16,-21 21 0,0 0-16,0 1 15,0-1-15,0 0 0,0 0 16,0 21-16,0-20 0,0 20 0,0-21 15,0 0-15,0 0 0,21 1 16,1-1-16,-1 0 0,0 0 0,0-21 16,0 0-16,0 0 0,22 0 15,-22 0-15,0 0 0,21 0 0,-20 0 16,-1-21-16,0 0 0,0 0 0,0-1 16,0 1-16,1 0 0,-22 0 15,0-21-15,0 20 0,0 1 0,21-21 16,-21 21-16,0 0 0,0-1 0,0 1 15,0 42 1,0 1-16,-21-1 16,21 0-16,-22 0 0,22 21 15,0-20-15,-21 20 0,21-21 16,-21 0-16,21 0 0,0 1 0,0-1 16,0 0-16,0 0 0,0 0 15,0-42 16,21 0-31,0 0 0,-21 0 16,22-1-16,-22 1 0,21 0 16,0-21-16,-21 21 0,21-1 0,0-20 15,-21 21-15,0 0 0,21 21 0,1-21 16,-1 21-16,-21 21 16,0 0-1,0 0-15,0 0 0,0 0 0,0 1 16,0-1-16,0 21 0,0-21 0,0 0 15,0 1-15,21-1 0,-21 0 16,21 0-16,0 0 16,0-21-16,1 0 0,-1 0 15,0 0-15,0 0 16,0-21-16,0 21 0,1-21 0,-1 0 16,0 0-16,0-1 0,21 1 15,-20 0-15,-1-21 0,0 21 16,0-1-16,0 1 0,-21 0 0,21 0 15,1 21-15,-22 21 32,0 0-32,0 0 0,0 1 15,0-1-15,0 0 0,0 0 16,0 21-16,0-20 0,0-1 0,0 0 16,0 0-16,21 0 0,0-21 15,0 21-15,21-21 0,-20 0 16,20 0-16,-21 0 0,21 0 0,1 0 15,-22 0-15,21 0 0,-21 0 0,22-21 16,-22 0-16,0 0 0,0 0 16,0 0-16,1-1 0,-22-20 0,0 21 15,21-21-15,-21-1 0,0 22 16,0-21-16,0 21 0,0-1 16,0 1-16,-21 21 0,-1 0 15,1 0-15,0 0 0,0 21 16,0 1-16,0-1 0,-22 21 15,22-21-15,0 22 0,21-22 16,-21 21-16,21-21 0,0 0 0,-21 22 0,21-22 16,0 0-16,0 0 15,21 0-15,0-21 0,0 0 16,0 0-16,0 0 0,1 0 16,-1-21-16,0 0 0,0 21 15,0-21-15,0 0 0,1-22 16,-1 22-16,-21 0 0,21 0 0,0 0 15,-21 0-15,0-1 0,0 1 16,21 0-16,-21 42 16,0 0-1,0 1-15,0-1 0,0 0 16,0 21-16,0-21 0,0 1 0,0-1 16,0 0-16,0 0 0,0 0 31,21-21-31,1 0 0,-1 0 15,0 0-15,21 0 0,-21-21 0,1 21 16,-1-21-16,21 0 0,-21 21 16,0-21-16,1-1 0,-1-20 0,0 21 15,0 0-15,-21 0 0,0-1 16,21 1-16,-21 0 0,21 21 0,-21 21 31,0 0-31,-21 1 0,0-1 16,21 0-16,-21 21 0,0-21 0,21 1 15,-21-1-15,21 0 0,0 0 16,-22 0-16,44-42 47,-1 0-47,0 0 16,0 0-16,-21-1 0,21 1 15,0 0-15,1 0 0,-1 0 16,0 0-16,0-1 0,0 1 15,0 21-15,-21 21 16,0 1 0,0-1-16,0 0 0,0 0 0,0 0 15,0 0-15,0 1 0,0-1 0,0 0 16,22 0-16,20 0 16,-21-21-16,0 21 0,22-21 0,-22 0 15,21 0-15,-21 22 0,22-22 0,-22 0 16,21 0-16,-21 0 0,0 0 15,1-22-15,-1 1 0,0 0 0,0 0 16,0 0-16,0 0 0,-21-22 0,0 22 16,0-21-16,22 21 0,-22-22 15,0 22-15,0 0 0,0 0 0,-22 21 16,1 0 0,0 0-16,0 21 0,0 0 15,0 0-15,-1 0 0,1 1 16,0 20-16,0-21 0,21 21 0,0-20 15,-21-1-15,21 21 0,0-21 16,0 0-16,0 1 0,0-1 16,21-21-1,0 0-15,0 0 16,0-21-16,1-1 0,-1 1 16,0 0-16,0 0 0,0-21 15,0 20-15,1-20 0,20 0 16,-21-1-16,0 1 0,0-21 0,1 20 15,-1-20-15,0 20 0,21-62 16,-21 62-16,-21 1 0,22 0 16,-22 20-16,0-20 0,-22 42 15,1 0-15,0 21 16,0 0-16,0 1 0,0 20 0,-1 0 16,1 1-16,0-1 0,21 0 15,-21 1-15,21-1 0,0 0 0,0-21 16,0 22-16,0-1 0,0-21 0,0 22 15,0-22-15,0 0 0,0 0 16,21 0-16,-21 0 0,21-21 0,0 0 16,1 0-16,-1 0 0,0 0 15,21 0-15,-21-21 16</inkml:trace>
  <inkml:trace contextRef="#ctx0" brushRef="#br0" timeOffset="59162.78">23114 10287 0,'0'0'0,"21"0"0,0 0 16,-21 21 0,0 22-16,0-22 15,0 21-15,0 22 0,-21-22 0,0 21 16,0-20-16,21 20 0,-21-20 15,-1 20-15,1-21 0,0 1 0,21-1 16,-21 0-16,0-20 0,21 20 16,0-21-16,0 0 0,0 0 0,-21-21 15,21 22-15,0-44 32,0 1-32,0 0 0,21-21 15,-21 21-15,0-1 0</inkml:trace>
  <inkml:trace contextRef="#ctx0" brushRef="#br0" timeOffset="59438.11">22966 10456 0,'0'-42'0,"0"84"0,0-126 0,21 41 0,0 1 15,0 21-15,0 0 0,22-22 16,-22 22-16,0 21 0,21-21 16,1 0-16,-22 21 0,21-21 0,1 21 15,-22 0-15,21 0 0,-21 0 16,22 0-16,-22 0 0,0 21 0,0 21 15,-21-21-15,0 22 0,0-1 0,0 0 16,-21 22-16,0-22 0,0 1 16,-22-1-16,22 0 0,-21 1 0,-1-22 15,22 21-15,-21-21 0,0 0 0,20 1 16,1-22-16,0 21 0,0-21 16,42 0-1,0 0-15,0 0 16,1 0-16,-1 0 0,0 0 15,0 0-15,0 0 0</inkml:trace>
  <inkml:trace contextRef="#ctx0" brushRef="#br0" timeOffset="59793.91">23368 10795 0,'0'-21'0,"0"0"16,0 0-16,0-1 15,0 1-15,21 0 0,0 0 0,0 21 16,1-21-16,-1 21 0,0 0 0,0 0 15,0 0-15,0 21 0,1-21 16,-1 21-16,0 0 0,0 22 0,-21-22 16,0 0-16,21 21 0,-21-21 0,0 1 15,0 20-15,0-21 0,0 0 16,0 0-16,0 1 0,0-1 16,-21 0-16,21-42 31,0 0-31,0-1 15,0 1-15,0 0 0,21 0 16,-21 0-16,43-22 0,-22 22 16,0-21-16,21 21 0,-21-22 0,22 22 15,-1-21-15,-21 21 0,22 21 0,-22-21 16,0 21-16,0 0 16,0 0-16,0 0 0,1 0 0,-1 0 15,0 0-15</inkml:trace>
  <inkml:trace contextRef="#ctx0" brushRef="#br0" timeOffset="60641.95">24278 10626 0,'0'21'16,"-21"0"0,0-21-16,21 21 0,0 0 0,-21 1 15,-1-1-15,22 0 0,-21 0 0,21 0 16,-21 0-16,21 1 15,0-1-15,0 0 0,0 0 16,21 0-16,0-21 16,1 0-16,-1 0 15,0 0-15,0 0 0,0 0 0,0-21 16,1 0-16,-22 0 0,21 21 16,-21-21-16,0-22 0,0 22 15,0 0-15,0 0 0,0-22 0,0 22 16,0-21-16,0 21 0,0 0 0,0-1 15,21 22 1,0 0 0,0 0-16,0 0 15,1 0-15,-1 22 0,-21-1 16,21-21-16,0 21 0,-21 0 0,0 0 16,21 0-16,0 1 0,-21-1 0,0 0 15,0 0-15,0 0 0,0 0 16,0 1-16,0-1 0,0 0 0,0 0 15,0 0-15,0 0 0,0-42 63,0 0-63,0 0 16,0 0-16,22 0 0,-1-1 0,0-20 15,0 21-15,0-21 0,0 20 16,1 1-16,-1 0 0,0 0 15,0 21-15,0 0 0,0 0 0,1 0 16,-1 21-16,-21 0 0,0 0 16,0 1-16,0-1 0,0 0 15,0 0-15,0 0 0,0 0 0,0 1 16,0-1-16,0 0 0,0 0 16,0 0-16,0-42 46,0 0-46,0 0 16,21 0-16,0-1 0,21-20 16,-20 21-16,-1 0 0,21-22 15,0 22-15,-20 0 0,20 0 0,0 0 16,-21 0-16,22 21 0,-22 0 0,0 0 16,0 0-16,0 21 0,-21 0 15,22 0-15,-22 0 0,0 0 0,0 1 16,0 20-16,0-21 0,-22 0 15,1 0-15,21 1 0,-21-1 0,21 0 16,-21 0-16,21 0 16,0 0-1,21-21 1,0 0-16,0 0 16,22 0-16,-22 0 0</inkml:trace>
  <inkml:trace contextRef="#ctx0" brushRef="#br0" timeOffset="60921.78">25675 10647 0,'0'-21'16,"0"42"-16,-21-42 15,21 42-15,-21 0 0,0-21 0,21 42 16,0-20-16,-22-1 16,22 0-16,-21 0 0,21 21 0,-21-20 15,21 20-15,0 0 0,0-21 0,0 22 16,0-1-16,0 22 0,0-22 15,0 0-15,0 1 0,0-1 0,0 0 16,0 1-16,-21-1 0,21 0 0,-21-21 16,21 22-16,0-22 0,0 0 15,-21 0-15,21 0 0,0 1 0,-22-22 16,22-22 15,22 1-31,-1 0 0,-21 0 16,21-21-16</inkml:trace>
  <inkml:trace contextRef="#ctx0" brushRef="#br0" timeOffset="61182.64">25675 10816 0,'0'-42'0,"0"84"0,21-105 0,0 20 16,1 22-16,-22 0 0,21 0 16,0 21-16,0 0 0,0 0 15,0 0-15,-21 21 16,0 0-16,0 0 0,0 22 15,0-22-15,0 0 0,0 0 16,0 0-16,-21 1 0,0-1 0,0 0 16,0 0-16,0 0 0,-1 0 15,1-21-15,0 0 0,0 0 0,0 0 16,21-21 15,0 0-31,21 0 16,0 0-16,0 0 0,22-1 15</inkml:trace>
  <inkml:trace contextRef="#ctx0" brushRef="#br0" timeOffset="61438.49">26310 10224 0,'0'0'0,"0"-22"0,21 1 16,-21 0-1,-21 42 1,0 0-16,0 1 15,0-1-15,-1 21 0,1 0 0,0 1 16,0 20-16,0-20 0,0 20 0,-1-21 16,22 22-16,0-22 0,-21 1 15,21-1-15,-21 0 0,21-21 0,0 22 16,0-22-16,0 0 0,0 0 16,0 0-16,21-21 0,0 0 15,1 0-15,-1 0 0,0 0 16,21 0-16,-21-21 0,22 21 0,-22-21 15,21 0-15</inkml:trace>
  <inkml:trace contextRef="#ctx0" brushRef="#br0" timeOffset="61674.36">26120 10499 0,'-22'0'0,"44"0"0,-86 0 0,43 0 0,0 0 16,42 0-1,0 0-15,21 0 0,-20 0 0,20 0 16,0 0-16,1 0 0,-1 0 16,0 0-16,1 0 0,-1 0 15,0 0-15,1-21 0,-22 21 0,0 0 16,21 0-16,-21 0 0,1 0 16,-1 0-16,-42 0 31,-1 0-31</inkml:trace>
  <inkml:trace contextRef="#ctx0" brushRef="#br0" timeOffset="62851.68">6540 12891 0,'0'21'0,"0"-42"0,0 63 16,22-42-16,-1 21 15,0-21-15,0 0 0,0 21 16,0-21-16,22 0 0,-22 0 0,21 0 16,1 0-16,-22 0 0,21 0 15,-21 0-15,0 0 0,1 0 16,-44 0-1,1 0 1,0 0-16,-21 0 0,21 0 0,-22 0 16,22 0-16,0 0 0,-21 0 15,20 0-15,1 0 0,0 0 0,0 0 16,0 0-16,0 21 16,-1 1-1,22-1-15,-21-21 0,0 21 16,0-21-16,21 21 0,-21-21 15,21 21-15,-21-21 0,21-21 47,21 21-47,0-21 16,0 0-16,0 21 0,0 0 0,1 0 16,-1 0-16,21 0 0,-21 0 15,22 0-15,-22 21 0,21-21 0,-21 21 16,22 0-16,-22 0 0,-21 1 15,0-1-15,0 0 0,0 0 0,0 0 16,0 0-16,-21 1 0,-1-1 0,1 0 16,0 0-16,-21 0 0,21 0 15,-22-21-15,22 22 0,-21-22 0,21 0 16,-22 0-16,22 0 0,0 0 16,0 0-16,0 0 0,-1 0 15,1-22-15,0 22 16,42 0 15,0 0-31,1 0 16,-1 0-16,0 0 0,0-21 0</inkml:trace>
  <inkml:trace contextRef="#ctx0" brushRef="#br0" timeOffset="63118.53">7197 13314 0,'0'0'16,"0"21"-16,0 0 16,0-42 31,21 21-47,-21-21 0,21 0 15,-21 0-15,-21 21 31,0 0-31,-1 0 0,1 0 16,0 0-16,0 0 0,21 21 16,21-21-1,0 0 1</inkml:trace>
  <inkml:trace contextRef="#ctx0" brushRef="#br0" timeOffset="63945.97">8932 12806 0,'0'0'0,"-21"0"0,0 0 16,0 0-16,0 21 15,-1 21-15,22-20 0,0 20 0,0 0 16,-21 22-16,21-22 0,0 22 0,0-22 16,0 21-16,0-20 0,0 20 15,-21-20-15,21 20 0,0-21 0,0 1 16,0-1-16,0 0 0,0 1 16,0-22-16,0 0 0,0 0 0,0-42 46,0 0-46,0 0 0,0 0 0,0-1 16</inkml:trace>
  <inkml:trace contextRef="#ctx0" brushRef="#br0" timeOffset="64454.68">8657 13060 0,'0'-21'0,"0"42"0,0-85 0,0 22 15,0 21-15,0-21 0,0 20 16,0-20-16,0 21 0,0-21 0,21 20 15,0-20-15,1 21 0,-1 0 0,21 0 16,0-1-16,1 1 16,-1 21-16,0 0 0,22 21 0,-22 1 15,22 20-15,-22 0 0,0 1 16,-20 20-16,20 1 0,-21-1 0,-21-21 16,0 22-16,0-1 0,0-20 0,0-1 15,-21 0-15,0 1 0,0-22 16,-1 21-16,22-21 0,-21 1 0,0-1 15,21-42 17,0-1-32,0 1 0,0 0 0,0 0 15,21-21-15,0-1 0,-21 1 0,22 0 16,-1-1-16,0-20 16,21-1-16,-21 1 0,22-1 0,-1 22 15,22 0-15,-22-1 0,21 22 16,1 0-16,-1 21 0,1 0 0,-22 0 15,22 42-15,-43-21 0,21 22 0,-21-1 16,-21 22-16,0-22 0,0 0 16,0 22-16,0-22 0,-21 22 0,-21-22 15,21 21-15,0-20 0,-1-1 0,1 0 16,0 1-16,0-1 0,0-21 16,0 22-16,21-22 0,0 21 0,0-21 15,0 0-15,0 1 0,21-22 31,0 0-31,0-22 0,21 22 16,-20-21-16,20 0 0</inkml:trace>
  <inkml:trace contextRef="#ctx0" brushRef="#br0" timeOffset="65845.83">10562 13356 0,'0'0'0,"21"-127"31,-21 106-31,0-21 16,0 21-16,0-1 0,-21-20 0,0 42 16,0-21-16,0 0 0,-1 21 15,1 0-15,-21 0 0,21 21 0,-22 0 16,1 0-16,21 22 0,-21-22 16,20 21-16,-20 0 0,21-20 0,0 20 15,0 0-15,21 1 0,0-1 0,0-21 16,0 21-16,0-20 0,21-1 15,0 0-15,0-21 0,21 0 0,-20 0 16,20 0-16,-21 0 0,21 0 0,-20 0 16,20 0-16,-21-21 0,0 0 15,0-1-15,1 1 0,-1 0 0,0 0 16,0-21-16,-21 20 0,0 1 16,0 0-16,21 0 0,-21 0 15,0 0-15,0 42 31,0 21-31,0-21 0,0 0 16,0 1-16,0 20 0,0-21 0,0 21 16,-21-20-16,21-1 0,0 21 15,0-21-15,0 0 0,21-21 0,0 22 16,1-22-16,-1 0 0,0 0 0,0 0 16,0 0-16,22-22 0,-22 1 15,148-106 1,-148 106-16,22-21 15,-22 21-15,0-22 0,0 22 16,0-21-16,0 21 0,-21-1 0,0 1 16,0 0-16,0 0 0,0 42 15,0 0 1,0 0-16,0 1 0,0-1 0,0 0 16,0 21-16,0-21 0,0 22 0,-21-22 15,21 0-15,0 21 0,0-20 16,0-1-16,0 0 0,21-21 0,1 21 15,-1-21-15,0 0 0,21 0 16,-21 0-16,22 0 0,-1 0 0,0 0 16,1-21-16,-1 0 0,0 21 0,-20-21 15,20-1-15,-21 1 16,21 0-16,-20 0 0,-1-21 0,0 20 16,0 1-16,-21-21 0,0 21 0,0 0 15,0-1-15,0-20 0,0 21 16,0 42-1,-21 0 1,21 22-16,-21-22 16,21 0-16,0 0 0,0 21 0,0-20 15,0-1-15,0 21 0,0-21 0,0 0 16,21 1-16,0-1 0,0-21 16,0 21-16,22-21 0,-22 0 0,21 0 15,1 0-15,-1 0 0,0 0 16,1 0-16,-1-21 0,0 0 15,1-1-15,-22 22 0,21-42 0,0 21 16,-20 0-16,-1 0 0,0-22 0,-21 22 16,0 0-16,0-21 0,0 20 15,0 1-15,0 0 0,-21 21 16,0 0-16,-1 0 0,1 21 16,0 0-16,21 1 15,-21-1-15,21 0 0,0 21 16,0-21-16,0 1 0,0-1 0,0 0 15,0 0-15,21 0 0,0 0 16,0-21-16,1 22 0,-1-22 0,0 0 16,21 0-16,-21 0 0,22 0 15,-1 0-15,0-22 0,-20 22 0,20-21 16,-21 0-16,21 21 0,-20-21 0,-1-21 16,0 20-16,-21 1 0,21-21 15,-21 21-15,21 0 0,-21-22 0,0 22 16,0 0-16,0 0 0,21 21 0,-21 21 31,0 0-31,0 0 0,0 0 16,0 1-16,0-1 0,0 21 0,-21-21 15,21 0-15,-21 1 0,21-1 16,0 0-16,0 0 0,0 0 0,-21-21 16,21 21-16,0-42 31,0 0-31,0 0 15,0 0-15,0 0 0,0-22 0,21 22 16,0-21-16,0 21 0,1-22 16,-1 1-16,0 0 0,21-1 0,-21 1 15,22 21-15,-1 21 0,0 0 16,-20 0-16,20 0 0,0 21 16,-21 0-16,22 0 0,-22 22 0,0-1 15,0-21-15,0 21 0,-21 1 16,0-1-16,0 0 0,0 1 0,0-22 15,0 21-15,0-21 0,-21 22 0,0-22 16,21 0-16,-21 21 0,0-42 16,-43 0-16</inkml:trace>
  <inkml:trace contextRef="#ctx0" brushRef="#br0" timeOffset="65878.81">13166 13631 0,'0'-21'16</inkml:trace>
  <inkml:trace contextRef="#ctx0" brushRef="#br0" timeOffset="66690.35">14541 13229 0,'0'-42'15,"22"21"1,-1 0-16,0-22 0,-21 22 16,21-21-16,0-1 0,0 1 15,1 0-15,-1-1 0,-21 1 0,0 0 16,0-1-16,0 22 0,0 0 0,0 0 15,0 42 1,-21 0-16,-1 22 0,1-1 16,0 21-16,0 1 0,0-22 0,0 22 15,-1-1-15,1 1 0,-21-22 16,21 22-16,-22-22 0,1 0 0,21 1 16,-21-1-16,20 0 0,1-21 15,0 1-15,0-1 0,0 0 16,0 0-16,-1-21 0,1 0 0,0 0 15,0 0-15,21-21 16,-21 0-16,21 0 0,-21-1 16,21-20-16,0 0 0,0 21 0,0-22 15,21 1-15,0 0 0,0-1 16,0 1-16,0 0 0,1 20 0,20 1 16,-21 0-16,21 21 0,-20 0 0,-1 0 15,0 21-15,0 0 0,0 1 16,0 20-16,-21-21 0,22 0 0,-22 22 15,21-22-15,-21 21 0,21-21 16,0 0-16,-21 1 0,21-1 16,0 0-16,1 0 0,-1 0 0,0-21 15,0 0-15,0 0 0,0 0 16,22 0-16,-22 0 0,0-21 0,21 21 16,-20-21-16,-1 0 0,21 0 0,-21-1 15,0 1-15,1 0 0,-22 0 16,0 0-16,0 0 0,0-1 0,0 1 15,0 0-15,0 0 0,0 42 16,0 0 0,-22 0-16,22 1 15,0-1-15,-21 21 0,21-21 0,-21 0 16,21 1-16,-21-22 0,21 21 16,0 0-16,0 0 0,21-21 31,0-21-16,0 0-15</inkml:trace>
  <inkml:trace contextRef="#ctx0" brushRef="#br0" timeOffset="66850.25">15113 12954 0,'-42'42'16,"42"-20"-1,0-1 1,21-21 0</inkml:trace>
  <inkml:trace contextRef="#ctx0" brushRef="#br0" timeOffset="67630.81">15155 13293 0,'0'0'0,"0"21"0,0 0 15,0 0-15,21 0 16,1 1-16,-1-22 0,0 0 16,0 0-16,0 0 0,22 0 0,-22 0 15,0 0-15,21-22 0,-21 1 16,22 0-16,-22 0 0,21 0 0,-21 0 16,1-22-16,20 22 0,-21-21 0,0-1 15,0 1-15,-21 0 0,0-1 16,0 1-16,0 0 0,0-1 0,0 22 15,-21 0-15,0 0 0,21 0 16,-21 21-16,0 0 0,-22 0 0,22 21 16,0 21-16,0-21 0,0 22 0,0-1 15,-1 0-15,22 1 16,0 20-16,0-20 0,-21 20 0,21-21 16,0 22-16,-21-22 0,21 22 0,0-1 15,0 43-15,-21-42 16,21-1-16,-21 1 0,21-1 0,-21-21 15,21 22-15,0-1 0,-22-20 0,1-1 16,21 22-16,-21-22 0,21 0 16,0 1-16,0-1 0,0-21 0,0 21 15,0-20-15,0-1 0,21-21 0,0 0 16,1 0-16,20 0 0,-21 0 16,0-21-16,22-1 0,-22 1 0,21 0 15,0-21-15,-20-1 0,-1 1 16,0 0-16,0-1 0,0 1 0,-21-21 15,21 20-15,-21-20 0,0-1 16,0 22-16,0-22 0,-21 22 0,0 0 16,0-1-16,0 22 0,-22 0 15,43 0-15,-21 0 0,0 0 0,21-1 16,21 22 0,0-21-1,1 21-15,-1-21 0,21 21 16,-21-21-16,22 0 0,-22 21 0,21-21 15,-21-1-15,22 1 0,-1 0 16,0-21-16,-21 21 0,22-1 0,-1 1 16,-21 0-16,0 0 0,1 0 0,-1 0 15,-21-1-15,0 1 0,-21 21 16,-1 0 0,1 0-16,-21 21 0,21 1 0,0-1 15,-1 0-15,1 0 0,0 0 16,21 0-16,0 1 0,0-1 0,0 0 15,0 0-15,0 0 0,21-21 0,0 21 16,1-21-16,-1 0 16,0 22-16,0-22 0,21 0 0,-20 0 15,20 0-15,-21 0 0,21-22 0,-20 22 16,-1-21-16,21 0 0</inkml:trace>
  <inkml:trace contextRef="#ctx0" brushRef="#br0" timeOffset="68627.25">17103 13081 0,'84'-63'31,"-63"41"-31,-21 1 0,22 21 0,-22-21 16,0 0-16,0 0 16,-22 21-1,1 0-15,0 21 16,0 0-16,0 0 15,0 0-15,-1 1 0,1 20 0,21-21 16,-21 21-16,0-20 0,21 20 0,0-21 16,-21 21-16,21-20 0,0-1 15,0 0-15,0 0 0,0 0 0,0 0 16,21-21-16,0 22 0,0-22 16,0 0-16,22 0 0,-22 0 15,21 0-15,-21-22 0,22 1 0,-1 21 16,0-21-16,1 0 0,-22 0 0,21 0 15,-21-1-15,22 1 0,-22 0 16,-21 0-16,21 0 0,-21 0 16,21-22-16,-21 22 0,0 0 15,0 42 1,-21 0-16,0 0 16,21 1-16,0-1 15,0 0-15,0 0 0,0 0 0,0 0 16,0 1-16,21-22 0,0 0 15,0 21-15,22-21 0,-22 0 16,21 0-16,-21 0 0,22 0 0,-1 0 16,0 0-16,1 0 0,-22-21 0,21-1 15,-21 22-15,1-21 0,-1 0 16,0 0-16,0 0 0,-21 0 0,0-1 16,0 1-16,0 0 0,0 0 15,0 0-15,0 0 16,0 42-1,0 0 1,-21 0-16,21 0 0,-21 0 16,21 22-16,-21-22 0,21 21 0,-22 1 15,22-1-15,0 0 0,-21 22 16,21-22-16,-21 22 0,21-22 0,0 21 16,0 1-16,0-22 0,0 22 15,0-1-15,0-20 0,0 20 0,0-21 16,0 22-16,0-22 0,21 1 0,-21-1 15,0 0-15,0 1 0,0-1 16,0-21-16,0 0 0,0 0 0,-21 1 16,21-1-16,-21-21 0,0 0 15,0 0-15,-1 0 0,1-21 16,0-1-16,0 1 0,0 0 0,0-21 16,-1-1-16,1 22 0,0-21 15,21 0-15,0-22 0,0 22 0,0-22 16,0 22-16,21-22 0,0 1 0,1-1 15,20 1-15,-21 21 0,21-22 16,-20 22-16,20-1 0,-21 1 16,0 0-16,22 21 0,-22-22 0,0 22 15,0 0-15,0 0 0,0 0 16,1-1-16,-22 1 0</inkml:trace>
  <inkml:trace contextRef="#ctx0" brushRef="#br0" timeOffset="68902.1">18711 12785 0,'0'0'0,"0"-21"15,-21 21-15,0 0 0,0-22 16,0 22-16,-1 0 0,1 0 0,0 0 16,-21 0-16,21 22 0,-22-1 15,22 0-15,0 21 0,-21 1 16,20-1-16,1 0 0,0-21 0,21 22 15,0-1-15,0-21 0,0 22 16,0-22-16,0 0 0,0 0 0,0 0 16,21 0-16,0-21 0,22 22 0,-22-22 15,21 0-15,-21 0 0,22 0 16,-1 0-16,0 0 0,1 0 0,-1 0 16,0-22-16,1 1 0,-22 0 0,21 0 15</inkml:trace>
  <inkml:trace contextRef="#ctx0" brushRef="#br0" timeOffset="69203.45">19262 12446 0,'0'-21'16,"0"42"-16,0-63 0,0 21 16,-22 21-16,22 21 15,-21-21-15,0 42 0,0-21 16,21 22-16,0-22 0,0 21 15,-21 0-15,21 1 0,-21 20 0,21-20 16,0-1-16,0 21 0,0-20 16,0-1-16,0-21 0,0 22 15,0-1-15,0-21 0,0 0 0,0 22 16,0-22-16,0 0 16,0 0-16,21 0 15,0-21-15,0 0 0,0 0 16,0-21-16,1 0 15,20 21-15,-21-21 0,0 0 16,0-1-16,1-20 0</inkml:trace>
  <inkml:trace contextRef="#ctx0" brushRef="#br0" timeOffset="69555.25">19431 12975 0,'0'-21'31,"0"63"-31,0-63 0,0 21 16,21 0-1,0 0-15,-21 21 0,43-21 16,-22 0-16,0 0 0,0 0 15,21 0-15,-20 0 0,-1 0 0,21 0 16,-21-21-16,22 21 0,-22-21 0,0 0 16,0 0-16,0 0 0,0-1 15,-21 1-15,0 0 0,0 0 0,0 0 16,0 0-16,-21-1 0,0 22 16,0 0-16,-21 0 0,-1 0 0,1 22 15,-22-1-15,22 0 0,0 21 16,-1-21-16,1 22 0,0-1 15,21 0-15,-1 1 0,22-22 0,0 21 16,0-21-16,0 1 0,22 20 16,-1-21-16,0 0 0,0 0 15,0-21-15,22 0 0,-22 0 0,21 0 16,-21 0-16,0 0 0,22 0 16,-22 0-16,0-21 0,0 0 0,0 21 15,-21-21-15,0 0 0,22 0 16</inkml:trace>
  <inkml:trace contextRef="#ctx0" brushRef="#br0" timeOffset="80014.72">6816 14732 0,'0'-21'31,"0"0"-16,0 0 1,0-1 0,0 1-16,0 0 0,0 0 15,0 0 1,-22 21 15,1 0-31,0 0 0,0 0 0,-21 21 16,20 0-16,1 0 0,-21 0 0,21 1 15,-22-1-15,22 21 0,0-21 16,0 0-16,0 22 0,0-22 0,21 21 16,-22-21-16,22 22 0,0-1 15,0-21-15,0 22 0,0-1 0,22 0 16,-1-21-16,0 22 0,0-22 16,0 0-16,0 21 0,1-20 15,20-22-15,-21 21 0,0 0 0,22-21 16,-22 0-16,21 0 0,-21 0 0,22 0 15,-1-21-15,-21 0 0,21-1 16,-20 1-16,20-21 0,-21 21 0,0 0 16,0-1-16,-21 1 0,0 0 15,0-21-15,0 21 0,0-1 0,0 1 16,-21 0-16,0 21 0,0-21 0,-21 0 16,20 21-16,-20 0 0,21 0 15,-21 0-15,-1 0 0,22 0 0,-21 0 16,21 21-16,-22 0 0,22 0 15,-21 22-15,21-22 0,-1 0 16,1 21-16,21-21 0,0 22 0,-21-22 16,21 0-16,0 0 0,0 0 0,0 1 15,21-1-15,0-21 16,1 0-16,-1 0 0,0 0 0,0 0 16,21-21-16</inkml:trace>
  <inkml:trace contextRef="#ctx0" brushRef="#br0" timeOffset="80306.55">7387 15007 0,'0'0'0,"21"0"16,-21 21 0,0 1-16,0-44 62,0 1-62,0 0 16,0 0-1,-21 21 1,0 0 0,0 0-16,21 21 15,21-21 16</inkml:trace>
  <inkml:trace contextRef="#ctx0" brushRef="#br0" timeOffset="80782.28">9504 14711 0,'0'-21'0,"0"42"0,0-63 0,0 20 15,-21 22 1,-1 0-16,1 22 16,0-1-16,21 21 15,-21-21-15,21 22 0,0-1 0,0 0 16,0 22-16,-21-22 0,21 0 15,-21 22-15,21-22 0,-22 22 0,22-22 16,0 0-16,0 1 0,-21-1 16,21-21-16,0 22 0,-21-22 0,21 0 15,0 0-15,0-42 32,0 0-17,0 0-15,0-22 0</inkml:trace>
  <inkml:trace contextRef="#ctx0" brushRef="#br0" timeOffset="81110.09">9292 14796 0,'0'0'15,"0"-22"-15,0 1 0,0 0 16,0 0-16,0 0 0,0 0 16,42-1-16,-20 1 15,20 0-15,0 0 0,1 0 0,-1 21 16,21-21-16,1 21 0,-1 0 15,1 0-15,-1 0 0,-20 21 16,-1 0-16,-21 21 0,0-21 0,-21 22 16,0-1-16,0-21 0,-42 22 15,21-1-15,-43 0 0,22 1 0,-21-1 16,20-21-16,-20 21 0,20 1 0,-20-22 16,21 0-16,-1 0 0,22 0 15,-21 1-15,21-1 0,-1-21 0,22-21 31,22 21-15,-1-22-16,21 1 16,-21 21-16,0-21 0,1 21 0,20-21 15,0 0-15</inkml:trace>
  <inkml:trace contextRef="#ctx0" brushRef="#br0" timeOffset="81518.38">10329 14732 0,'0'0'0,"0"21"16,-21 0-1,21 1-15,-21 20 0,0-21 0,0 0 16,-1 22-16,1-1 16,0-21-16,0 21 0,0 1 0,0-1 15,-1 0-15,1 1 0,0-1 16,21 0-16,0 1 0,0-22 0,0 0 15,0 0-15,0 0 0,42-21 0,-20 0 16,-1 0-16,21 0 0,-21 0 16,22-21-16,-1 0 0,0 0 0,-21 0 15,22 0-15,-1-22 0,0 1 0,-20 0 16,-1-1-16,0 22 0,0-21 16,-21-1-16,0 1 0,0 0 0,0-1 15,-21 1-15,0 0 0,0 21 16,-1-1-16,-20 1 0,0 0 0,21 0 15,-22 21-15,1 0 0,21 0 16,-22 0-16,22 21 0,0 0 16,0-21-16,21 21 0,0 1 0,0-1 15,0 0-15,0 0 0,21 0 0,0 0 16,0 1-16,22-22 0,-22 21 16,21-21-16,1 0 0</inkml:trace>
  <inkml:trace contextRef="#ctx0" brushRef="#br0" timeOffset="82195">10964 14690 0,'0'0'0,"-21"21"32,21 0-32,0 0 0,-21 0 0,21 1 15,0 20-15,0-21 0,0 21 16,-21-20-16,21 20 0,0 0 0,0 1 15,0-22-15,-21 21 0,21 0 16,-22-20-16,22-1 0,-21 0 0,21 0 16,0 0-16,0 0 0,0-42 47,0 0-47,0 0 0,0 0 0,0-22 15,0 22-15,21-21 0,-21 0 16,22 20-16,-22-20 0,21 0 0,-21-1 15,0 1-15,21 21 0,-21-21 0,21 20 16,-21-20-16,21 42 0,-21-21 16,21 21-16,1 21 15,-22 0-15,0 0 0,0 22 16,21-22-16,-21 21 0,0 1 0,21-22 16,-21 21-16,0-21 0,21 22 0,-21-22 15,0 0-15,0 0 0,21 0 16,0 0-16,1-21 0,-1 0 15,0 0-15,0 0 0,0 0 0,0 0 16,22-21-16,-22 0 16,0 0-16,0 0 0,0 0 0,22-1 15,-22-20-15,0 0 0,0 21 0,0-22 16,22 1-16,-22 0 0,0-1 16,0 1-16,-21 0 0,21-1 0,1 22 15,-22 0-15,0 0 0,0 42 16,0 0-1,0 0-15,0 22 0,0-22 0,0 21 16,0 0-16,0 1 16,0-1-16,0-21 0,-22 22 0,22-1 0,-21 0 15,21-21-15,-21 22 16,21-22-16,0 21 0,0-21 0,0 1 16,0-1-16,0 0 0,0 0 0,21-21 15,0 21-15,1-21 16,-1 0-16,0 0 0,0-21 15,0 0-15,0 21 0,1-21 0</inkml:trace>
  <inkml:trace contextRef="#ctx0" brushRef="#br0" timeOffset="82466.72">12107 14986 0,'0'0'0,"0"21"0,0 0 15,0 1-15,0-1 16,0 0-1,21-21 17,1-21-32,-1 0 0,0 21 15,0-22-15,-21 1 0,0 0 0,0 0 16,0 0-16,0 0 0,0-1 16,-21 1-16,0 0 15,0 21-15,-1 0 0,1 0 0,0 0 16,0 21-1,21 0-15,0 1 16,0-1-16,21-21 16</inkml:trace>
  <inkml:trace contextRef="#ctx0" brushRef="#br0" timeOffset="82756.09">12636 14584 0,'0'0'15,"0"21"1,22 0-16,-22 0 0,21 22 16,-21-22-16,21 21 0,0-21 0,-21 22 15,21-22-15,0 21 0,1-21 16,-22 1-16,21 20 0,0-21 0,0 0 15,0 0-15,0 1 0,1-1 0,20-21 16,-42 21-16,21 0 0,0-21 16,0 0-16,1 0 0</inkml:trace>
  <inkml:trace contextRef="#ctx0" brushRef="#br0" timeOffset="83021.92">13166 14520 0,'0'-21'15,"-22"42"1,1-21 0,0 43-16,0-22 0,0 21 0,0-21 15,-22 22-15,22-1 0,-21 0 16,-1 1-16,1-1 0,0 0 15,-1 1-15,1-1 0,0 0 0,21 1 16,-22-22-16,22 21 0,0-21 16,0 1-16,21-1 0,-21 0 0,21 0 15,21-21 1,0 0-16,0 0 0,21 0 16,-20-21-16,20 0 0,0 0 0</inkml:trace>
  <inkml:trace contextRef="#ctx0" brushRef="#br0" timeOffset="83695.07">13420 14669 0,'0'0'0,"0"-22"16,0 44 0,0-1-1,0 0-15,0 0 0,0 0 16,0 22-16,0-22 0,0 0 0,-22 0 15,22 21-15,0-20 0,0-1 0,0 0 16,0 0-16,0 0 0,0 0 16,0 1-16,0-44 47,0 1-47,0 0 15,22 0-15,-1-21 0,-21 20 16,21 1-16,0-21 0,-21 0 15,21 20-15,-21-20 0,21 0 0,1-1 16,-1 22-16,0-21 0,-21 21 16,21 0-16,0 21 0,0 0 0,1 0 15,-1 21-15,-21 21 16,0-21-16,0 22 0,0-1 16,0-21-16,0 21 0,0 1 0,0-1 15,0 0-15,0-20 0,0 20 16,21-21-16,-21 0 0,0 0 0,21-21 15,-21 22-15,21-22 16,0 0 0,-21-22-16,0 1 0,0 0 15,22 0-15,-22 0 0,21 0 0,0-1 16,-21-20-16,21 21 0,0-21 16,0-1-16,1 1 0,-1 0 0,0 20 15,0-20-15,21 0 0,-20-1 16,-1 22-16,21 0 0,-21 0 0,0 21 15,1 0-15,-22 21 0,21 0 16,-21 22-16,0-22 0,0 21 16,0 0-16,0 1 0,0-1 0,0 0 15,0 1-15,-21-22 0,21 21 16,0-21-16,0 1 0,-22-1 16,22 0-16,0 0 0,0 0 0,0 0 15,22-21 1,-1 0-1,0-21-15,21 21 0</inkml:trace>
  <inkml:trace contextRef="#ctx0" brushRef="#br0" timeOffset="84210.34">14901 14372 0,'0'-21'16,"0"42"-16,0-21 15,0 43 1,0-22-16,-21 21 0,0 0 0,21 1 16,-21 20-16,0-20 0,21-1 0,-22 21 15,1-20-15,0-1 0,21 0 16,-21 1-16,0-1 0,0 0 0,-1 1 16,1-22-16,0 21 0,0-21 15,0 1-15,0-1 0,21 0 16,-22 0-16,1-21 0,21-21 31,0 0-31,21 0 0,1-1 16,-1 1-16,21-21 0,-21 21 0,0 0 15,22-22-15,-22 22 0,0 0 0,0 21 16,0-21-16,1 21 0,-1 0 16,0 0-16,-21 21 0,21 0 0,-21 0 15,0 22-15,0-22 16,0 0-16,0 0 0,0 21 0,0-20 15,0-1-15,21 0 0,-21 0 0,21 0 16,1 0-16,-1-21 0,0 22 16,0-22-16,0 0 0,0 0 15,1 0-15,20 0 0,-21 0 0,0 0 16,0 0-16,22 0 0,-22-22 0,0 1 16,21 0-16,-20 0 0,-1-21 15,21 20-15,-21-20 0,22 21 0,-22 0 16,0 0-16,0-1 0,0 1 0,-21 0 15,-42 21 1,21 0-16,-22 0 0,-20 0 0</inkml:trace>
  <inkml:trace contextRef="#ctx0" brushRef="#br0" timeOffset="85053.98">6456 16150 0,'0'0'15,"-21"0"1,21 21 0,-22 1-16,22-1 0,0 0 0,0 0 15,0 0-15,0 0 0,22 1 16,-1-1-16,0-21 0,0 21 0,21 0 16,-20-21-16,20 0 15,0 0-15,1 0 0,-1 0 0,0 0 16,1 0-16,20-21 0,-21 0 15,-20 0-15,20-1 0,-21 1 0,0 21 16,0-21-16,-21 0 0,0 0 16,0 0-16,0-1 0,0 1 0,0 0 15,-21 21-15,0 0 0,0 0 16,0 0-16,0 21 16,21 22-16,-22-22 0,1 21 0,0 0 15,0 1-15,0-1 16,0 0-16,-1 1 0,1 20 0,0-20 0,0 20 15,0-21-15,-22 1 16,22 20-16,0-20 0,0-22 0,21 21 16,-21 0-16,21-20 0,0-1 0,-21 0 15,21 0-15,21-21 32,0 0-32,-21-21 15,0 0-15,21 21 0,-21-21 0,0-1 16,0 1-16,21 0 0</inkml:trace>
  <inkml:trace contextRef="#ctx0" brushRef="#br0" timeOffset="85261.86">6392 16722 0,'85'0'31,"-64"0"-31,21-21 16,-20 21-16,20-22 0,-21 22 0,21 0 16,-20-21-16,20 21 0,0-21 15,-21 21-15,1 0 0,20-21 0,-21 0 16,0 21-16,0-21 0,1 21 16</inkml:trace>
  <inkml:trace contextRef="#ctx0" brushRef="#br0" timeOffset="85462.75">7260 16552 0,'0'0'0,"21"0"0,0 0 32,-21-21 14,22 21-46,-1 0 16,-21-21-16,21 21 0,0 0 16</inkml:trace>
  <inkml:trace contextRef="#ctx0" brushRef="#br0" timeOffset="85958.14">9631 16298 0,'0'0'0,"0"-21"0,21 0 0,0 0 0,-21-21 16,21 20-16,-21 1 0,0 0 15,0 0-15,0-21 0,0 20 16,0 1-16,0 42 15,0 1-15,-21 20 16,0-21-16,21 21 0,-21 22 16,0-22-16,21 22 0,0-22 0,-22 22 15,22-22-15,-21 21 0,21-20 0,0 20 16,0-20-16,-21-1 0,21 0 16,0 1-16,-21-1 0,21-21 0,0 21 15,0-20-15,0-1 0,0-42 31,0-1-15,0 1-16,21 0 0</inkml:trace>
  <inkml:trace contextRef="#ctx0" brushRef="#br0" timeOffset="86262.96">9525 16447 0,'0'0'0,"-21"-149"15,21 107 1,0 21-16,0 0 0,0 0 15,0-1-15,21 1 0,0 21 0,0-21 16,0 0-16,22 21 0,-22 0 0,21-21 16,22 21-16,-22 0 0,0 0 15,1 0-15,20 0 0,-20 21 16,-1 0-16,0 0 0,-21 0 16,1 22-16,-1-22 0,-21 0 0,0 21 15,0-20-15,-21 20 0,-1-21 0,-20 0 16,0 22-16,21-22 0,-22 0 15,1 0-15,0 0 0,20 0 0,1-21 16,0 22-16,0-22 0,21 21 16,21-21-1,0 0 1,0 0-16,1 0 16,-1 21-16</inkml:trace>
  <inkml:trace contextRef="#ctx0" brushRef="#br0" timeOffset="87585.9">10160 16785 0,'0'0'0,"21"0"0,0 0 15,-21-21-15,21 21 0,1-21 16,-1 0-16,0 0 0,0-1 0,0-20 16,22 21-16,-22-21 0,0-1 15,21 1-15,-21 0 0,1-22 0,-1 22 16,0-22-16,0 22 15,-21 0-15,0-22 0,21 22 0,-21 21 16,0-1-16,0 1 0,0 0 0,-21 42 31,0 0-31,0 22 0,0-22 0,-1 21 16,22 1-16,-21-1 0,0 21 16,0-20-16,0-1 0,21 0 0,0 1 15,-21-1-15,21 0 0,0 1 16,0-1-16,0-21 0,0 22 0,0-22 15,21 21-15,0-21 0,0-21 16,0 21-16,22 1 0,-22-22 0,0 0 16,21 0-16,-21 0 0,22 0 15,-22-22-15,21 1 0,-21 0 16,22 0-16,-22-21 0,21 20 0,-21 1 16,1-21-16,-1 21 0,-21-22 15,0 22-15,21 0 0,-21 0 0,0 0 16,21 0-16,-21-1 0,0 44 31,0-1-15,-21 0-16,21 0 15,0 0-15,0 0 0,-21 1 0,21-1 0,0 0 16,0 0-16,0 0 0,0 0 16,0 1-16,21-22 15,0 0-15,0 0 0,22 0 0,-22 0 16,0 0-16,0 0 0,21-22 15,-20 22-15,-1-21 0,21 0 0,-21 0 16,0 0-16,22 0 0,-22-1 16,0 1-16,0 0 0,-21 0 0,0 0 15,21-22-15,-21 22 0,22 0 16,-22 0-16,0 42 31,0 0-31,0 0 16,-22 1-16,22-1 0,-21 21 0,21-21 15,0 0-15,0 1 0,0 20 16,0-21-16,0 0 0,0 0 16,21 1-16,1-1 0,-1-21 0,21 21 15,-21-21-15,22 0 0,-1 0 16,0 0-16,1 0 0,20 0 0,-21 0 16,22-21-16,-22 0 0,22-1 15,-22 1-15,22 0 0,-22 0 0,0-21 16,1 20-16,-1 1 0,-21-21 0,0 21 15,0-22-15,-21 22 16,0-21-16,0 21 0,0 0 0,-21-1 16,-21 22-16,21 0 0,0 0 15,-22 0-15,1 0 0,0 22 16,-1-22-16,1 21 0,0 0 0,20 21 16,-20-21-16,21 1 0,-21 20 15,42-21-15,-22 0 0,22 0 0,0 1 16,0-1-16,0 0 0,0 0 15,22-21-15,-1 0 0,0 0 0,21 0 16,-21 0-16,22 0 0,-1 0 0,-21 0 16,22-21-16,-1 21 0,-21-21 15,21 0-15,-20-1 0,-1 1 0,0 21 16,-21-21-16,0 0 0,21 0 16,-21 0-16,0-1 0,0 44 46,0-1-46,0 21 16,0-21-16,0 0 0,-21 22 16,21-1-16,0 0 0,0 1 0,0-1 15,0 0-15,0 1 0,0-1 0,0 22 16,0-22-16,0 21 0,0-20 16,0-1-16,0 22 0,21-22 0,-21 0 15,21 22-15,-21-22 0,0 0 16,0 1-16,0-1 0,0 0 0,-21 1 15,0-1-15,0-21 0,0 22 16,-22-22-16,22 0 0,-21-21 16,21 0-16,-22 0 0,1 0 0,0 0 15,-1 0-15,1-21 0,21 0 16,0-22-16,-1 22 0,1-21 0,0-1 16,21 1-16,0 0 0,0-1 15,0 1-15,0 0 0,0-1 0,21 1 16,0 21-16,1-21 0,-1-1 15,21 1-15,-21 0 0,22-1 16,-1 1-16,0 0 0,1-1 0</inkml:trace>
  <inkml:trace contextRef="#ctx0" brushRef="#br0" timeOffset="87811.78">12700 16235 0,'0'0'16,"0"21"-1,0 0-15,0 0 16,0 1-16,0-1 0,-21 0 0,21 0 16,0 0-16,0 0 0,0 1 15,0-1-15,0 0 0,0 0 16,0 0-16,0 0 16,0-42 15,0 0-16,21 21-15</inkml:trace>
  <inkml:trace contextRef="#ctx0" brushRef="#br0" timeOffset="88130.59">12869 15960 0,'0'0'0,"-21"0"0,0 0 15,0 0-15,21 21 0,0 0 16,0 0-16,-21 0 15,42-21 17,0 0-32,0 0 15,0-21-15,-21 0 0,0 0 16,0 0-16,0 0 0,0-1 16,0 1-16,0 0 0,0 0 0,-21 21 15,0 0-15,0 0 0,0 0 16,-1 0-16,22 21 0,-21 0 15,21 22-15,-21-22 0,21 21 0,0 0 16,0-20-16,0 20 0,0 0 16,0-21-16,0 22 0,21-22 15,0 0-15,1 0 0,-1-21 0,0 21 16,21-21-16,1 0 0</inkml:trace>
  <inkml:trace contextRef="#ctx0" brushRef="#br0" timeOffset="88562.35">13314 16129 0,'0'0'0,"0"21"31,0 22-31,0-22 0,-21 0 16,21 0-16,0 21 0,0-20 16,-22 20-16,22-21 0,0 21 15,-21-20-15,21-1 0,0 0 0,0 0 16,0 0-16,0 0 0,0 1 15,0-44 17,0 1-17,0 0-15,0 0 0,0 0 0,0 0 16,21-22-16,1 1 0,-1 0 16,0-1-16,0 1 0,0 0 0,22 20 15,-1-20-15,-21 21 0,21 0 16,-20 0-16,20 21 0,-21 0 15,0 0-15,0 21 0,1 0 0,-1 0 16,-21 0-16,21 22 0,-21-22 16,0 21-16,0 0 0,0-20 0,0 20 15,0-21-15,0 21 0,-21-20 16,21-1-16,0 0 0,0 0 0,0 0 16,0 0-16,-21-21 0,42 0 31,0-21-16</inkml:trace>
  <inkml:trace contextRef="#ctx0" brushRef="#br0" timeOffset="88994.1">14436 16193 0,'0'0'0,"0"-22"0,0 1 16,0 0-1,-22 21-15,1 0 0,0-21 16,0 21-16,0 0 0,0 0 0,-22 0 16,22 0-16,-21 21 0,21-21 15,-22 21-15,22 0 0,0 22 0,0-22 16,0 0-16,-1 0 0,22 0 16,0 1-16,0-1 0,0 0 15,22 0-15,-1-21 0,21 0 16,-21 21-16,0-21 0,22 0 15,-22 0-15,21 0 0,-21 0 0,22 0 16,-22 0-16,0 0 0,0 0 0,0 21 16,1-21-16,-1 0 15,-21 22-15,0-1 16,0 0-16,-21-21 16,-1 21-16,1-21 0,0 0 0,0 0 15,0 21-15,0-21 0,-22 0 16,22 0-16,0 0 0,0 0 15,0 0-15,21 21 0,-22-21 0,1 0 16,0 0-16,0 0 16,0 0-16,0 0 15,-1 0-15,1 0 0,0 0 0,-21 0 16</inkml:trace>
  <inkml:trace contextRef="#ctx0" brushRef="#br0" timeOffset="89925.76">6816 17738 0,'-22'0'16,"1"-21"-16,0 21 15,0 0-15,0-22 0,0 1 16,-1 21-16,1-21 0,-21 0 0,21 0 16,0 21-16,-1-21 0,-20-1 15,42 1-15,-21-21 0,21 21 0,0 0 16,0-1-16,21 1 0,0 0 15,0 0-15,22 21 0,-1-21 16,0 21-16,1 0 0,-1 0 16,0 0-16,-20 0 0,-1 0 0,0 21 15,-21 0-15,0 0 0,0 0 16,0 22-16,-21-22 0,-22 21 16,22-21-16,-42 22 0,20-1 0,1 0 15,-21 1-15,20-1 0,1 0 16,0 1-16,-1-1 0,22-21 0,0 22 15,0-22-15,21 0 0,0 21 16,0-21-16,21-21 0,21 22 16,-21-22-16,22 0 0,-1 0 0,0 0 15,1 0-15,20 0 0,-20 0 16,20-22-16,-21 22 0,22-21 16,-22 0-16,1 0 0,-1 0 15,-21 0-15,0-1 0,0 1 0,-21 0 16,0 0-16,0 0 0,-21 0 15,-21-1-15,21 1 0,-22 0 0,1 21 16,0 0-16,-1 0 0,1 0 16,0 0-16,-1 21 0,1 0 15,21-21-15,-21 22 0,20-1 0,1 0 16,0 0-16,21 0 0,0 0 16,0 1-16,0-1 0,21-21 15,0 0-15,22 0 0,-22 0 16,21 0-16,1 0 0</inkml:trace>
  <inkml:trace contextRef="#ctx0" brushRef="#br0" timeOffset="90202.61">7535 17738 0,'0'21'15,"-21"-21"1,21-21 31,21 0-47,0 21 0,-21-22 15,0 1-15,0 0 0,0 0 16,0 0-16,-21 21 16,0 0-16,0 0 0,0 0 15,0 0-15,-1 21 16,22 0-16,0 0 15,22-21 1,-1 21-16</inkml:trace>
  <inkml:trace contextRef="#ctx0" brushRef="#br0" timeOffset="91745.99">8594 18055 0,'0'0'0,"-22"0"0,-20 21 0,21-21 15,0 0-15,0 22 16,-1-22-1,44 0 17,-1-22-32,0 1 0,0 0 15,21 0-15,-20 0 0,20-22 16,0 22-16,1-21 0,-1 0 0,0-1 16,1 1-16,-1 0 0,-21-1 15,0 1-15,0 0 0,-21-1 16,0 22-16,0-21 0,-21 21 15,0-1-15,0 22 0,-21 0 16,20 0-16,1 0 0,-21 0 16,21 22-16,-22-1 0,22-21 0,0 21 15,21 0-15,-21-21 16,42 0 15,0 0-31,0 0 16,1 0-1,-22 21 1,0 0-16,0 1 0,0-1 16,0 0-16,0 0 0,0 21 15,0-20-15,-22 20 0,1-21 0,21 0 16,-21 22-16,21-22 16,0 0-16,0 0 0,0 0 0,0 0 15,21 1-15,0-22 0,1 0 16,20 0-16,-21 0 0,21 0 15,1 0-15,-1-22 0,0 22 0,1-21 16,-1 21-16,0-21 0,1 0 16,-22 21-16,0 0 0,0-21 0,0 21 15,-21 21 1,-21 0-16,21 0 16,-21 0-16,-21 1 0,21 20 15,-1-21-15,1 0 0,0 22 0,21-22 16,-21 0-16,21 0 15,0 0-15,0 0 0,0 1 0,21-22 16,0 0 0,0 0-16,22 0 0,-22-22 15,21 22-15,1-21 0,-1 0 0,0 0 16,1-21-16,-22 20 0,21 1 16,0-21-16,1 21 0,-22-22 0,21 22 15,-21-21-15,1 21 0,-22 0 16,0-1-16,21 1 0,-21 0 0,0 42 31,0 0-31,0 1 16,0-1-16,-21 0 0,21 0 15,0 0-15,0 22 0,0-22 16,0 0-16,0 0 0,0 0 0,0 0 16,0 1-16,21-22 0,0 21 15,0-21-15,0 21 0,0-21 0,22 0 16,-22 0-16,21 0 0,-21 0 15,22-21-15,-1 0 0,0-1 0,1 1 16,-1 0-16,0 0 16,1 0-16,-1 0 0,-21-22 0,22 22 15,-22-21-15,0 21 0,-21-22 0,0 22 16,0 0-16,0 42 31,0 0-15,-21 0-16,21 1 0,-21 20 0,21-21 15,0 0-15,0 0 0,0 1 16,0-1-16,0 0 0,0 0 0,21-21 16,0 0-16,-21 21 0,21-21 15,0 0-15,22 0 0,-22 0 0,21 0 16,-21-21-16,22 0 0,-1 21 16,-21-21-16,21 0 0,-20-1 15,20 1-15,-21-21 0,-21 21 16,0 0-16,21-1 0,-21 1 0,0 0 15,0 42 1,-21 0 0,21 1-16,0-1 0,-21 21 15,0-21-15,0 0 0,21 1 16,-22-1-16,22 0 0,-21 0 0,21 0 16,0 0-16,0-42 46,0-21-46,0 21 16,21 0-16,1-22 0,-1 22 16,0-21-16,21-1 0,-21 1 15,22 0-15,-1-1 0,0 1 0,22 0 16,-22 21-16,22-1 0,-22 22 16,0 0-16,22 0 0,-22 22 0,1-1 15,-22 0-15,0 21 0,0-21 16,0 22-16,-21-1 0,21-21 0,-21 22 15,0-22-15,0 21 0,0-21 16,0 0-16,-21 22 0,0-22 0,21 0 16,0 0-1</inkml:trace>
  <inkml:trace contextRef="#ctx0" brushRef="#br0" timeOffset="93458.26">12869 17547 0,'0'0'0,"0"-21"0,0 0 0,0 0 15,0 0-15,0-1 0,0 1 16,0 0-16,0 0 0,0 0 0,0 0 16,0-1-16,0 1 0,0 0 15,0 0-15,-21 21 0,0 0 0,0 0 16,0 0-16,-1 21 0,1 0 15,0 0-15,-21 1 0,21 20 0,-1 0 16,-20 22-16,21-22 0,0 22 16,-22-22-16,22 21 0,21-20 15,0-1-15,0 0 0,0 1 16,0-1-16,0 0 0,21-20 0,22-1 16,-22 0-16,21 0 0,1-21 15,-1 0-15,0 0 0,22 0 0,-22 0 16,22 0-16,-22 0 0,21-21 15,-20 0-15,20 0 0,-20-1 0,-1-20 16,0 0-16,-21-1 0,22-20 16,-22 21-16,-21-22 0,0 1 0,0 20 15,0-20-15,0-1 0,-21 22 16,0-22-16,-22 22 0,22 21 16,-21-21-16,-1 20 0,-20 22 15,21 0-15,-1 0 0,1 0 0,-22 22 16,22-1-16,21 21 0,-21 0 15,-1 1-15,22 20 0,0 1 0,0-22 16,21 22-16,0-1 0,0 1 16,0-22-16,0 0 0,0 1 0,21-22 15,21 21-15,-21-21 0,22 0 16,-1 1-16,22-22 0,-22 0 0,21 0 16,1 0-16,-1 0 0,1-22 15,-22 1-15,22 0 0,-22 0 16,0 0-16,1 0 0,-22-22 0,0 22 15,0 0-15,-21 0 0,0 0 16,0-1-16,0 44 16,-21-1-1,21 0-15,-21 21 16,0-21-16,21 1 0,-21-1 0,-1 0 16,22 0-16,0 0 0,-21 0 15,21 1-15,21-44 31,1 22-15,-1-21-16,0 0 16,0 0-16,0-21 0,0 20 0,1-20 15,-1 0-15,0 21 0,0-22 16,0 22-16,0-21 0,1 21 0,-1 21 16,0 21-1,-21 0-15,0 0 16,0 21-16,0-20 0,0 20 0,0-21 15,0 21-15,0-20 0,0-1 16,21 21-16,-21-21 0,21 0 16,0 1-16,1-22 15,-1 0-15,0 0 0,0 0 0,21 0 16,-20-22-16,-1 1 16,0 0-16,21 0 0,-21 0 0,1 0 15,-1-22-15,0 1 0,0 0 16,0-1-16,-21-20 0,0-1 0,21 22 15,-21-22-15,22 1 0,-22-1 16,0 22-16,0-21 0,0 20 0,0 1 16,0 21-16,0 0 0,0-1 0,0 44 15,0-1 1,0 0-16,0 21 0,0 1 0,0-1 16,-22 0-16,1 22 0,21-22 15,0 22-15,0-1 0,-21-21 0,21 22 16,0-22-16,0 1 15,0-1-15,0-21 0,0 21 0,21-20 16,0-1-16,1 0 0,-1-21 16,0 0-16,0 0 0,0 0 0,0 0 15,22 0-15,-22 0 0,0-21 16,0 0-16,0-1 0,1 1 0,-1 0 16,0-21-16,0 21 0,0-1 15,-21-20-15,0 21 0,0 0 0,0 0 16,0 42-1,0 0-15,0 0 16,0 0-16,0 22 0,0-22 16,0 0-16,0 0 0,0 0 15,0 0-15,0 1 0,0-1 16,21-21-16,1 0 0,20 0 16,-21 0-16,21 0 0,-20 0 15,20-21-15,0 21 0,-21-22 0,22 1 16,-22 0-16,0 0 0,0-21 15,0 20-15,1-20 0,-1 21 0,-21-21 16,0 20-16,0 1 0,0 0 16,0 0-16,0 42 15,0 0 1,-21 22-16,21-1 0,-22 0 0,1 1 16,21-1-16,0 0 0,-21 1 15,21 20-15,0-21 0,0 22 16,0-22-16,0 1 0,0 20 0,0-21 15,0 22-15,0-22 0,21 22 16,-21-22-16,0 0 0,21 1 0,-21-1 16,22-21-16,-22 0 0,21 22 15,-21-22-15,0-42 32,0 0-32,-21-1 0,-1 1 0,1-21 15,0 0-15,0-1 16,21 1-16,-21 0 0,21-22 0,-21 22 0,21-22 15,0 1-15,0-1 16,0 1-16,0-1 0,21 1 0</inkml:trace>
  <inkml:trace contextRef="#ctx0" brushRef="#br0" timeOffset="93857.76">16319 17209 0,'-21'0'0,"0"-43"31,0 43-16,21 21 1,0 1-16,0-1 0,0 21 16,-21 22-16,21-22 0,0 43 0,0-22 15,0 22-15,-21-1 0,21 1 16,0 0-16,0-1 0,0 1 16,-22 0-16,1-1 0,0 1 15,0 0-15,0-1 0,0 1 0,-1-21 16,1-1-16,0-21 0,0 1 15,0-1-15,21-21 0,0 0 0,0 1 16,0-44 0,0 1-16,0 0 0,21-21 0,-21-1 15,21 1-15</inkml:trace>
  <inkml:trace contextRef="#ctx0" brushRef="#br0" timeOffset="94147.59">16023 17738 0,'-21'-64'0,"42"128"0,-42-191 0,21 63 15,0 22-15,0-22 0,0 22 16,0 0-16,0 21 0,0-22 0,42 22 16,-21 0-16,22 0 0,-1 0 15,0-1-15,1 22 0,20 0 0,1 0 16,-1 0-16,-20 22 0,20-1 16,-21 21-16,1-21 0,-22 22 0,0-22 15,-21 21-15,0 0 0,0 1 16,-21-1-16,0 0 0,-22-20 0,1 20 15,0-21-15,-1 0 0,-20 0 16,21 1-16,-1-1 0,1 0 16,0-21-16,20 0 0,1 21 15,42-21 1,22 0-16,-22-21 16,21 21-16,1-21 0,20 0 0</inkml:trace>
  <inkml:trace contextRef="#ctx0" brushRef="#br0" timeOffset="95154.02">17060 17230 0,'-21'0'16,"42"0"-16,-63 0 0,21 0 0,0 0 0,-1 0 16,1 21-16,0 0 15,0 0-15,0 0 0,0 22 0,-1-22 16,1 21-16,0 1 0,21-1 15,0-21-15,0 21 0,0-20 0,0-1 16,0 0-16,0 0 0,0 0 16,21-21-16,0 0 0,1 0 15,-1 0-15,21 0 0,-21-21 16,22 0-16,-22 0 0,21 0 0,-21-1 16,22-20-16,-22 21 15,0-21-15,0 20 0,0-20 0,0 21 0,-21 0 16,0 0-16,0 42 31,0 0-31,-21 0 0,21 0 16,0 22-16,-21-1 0,21-21 15,-21 21-15,21-20 0,0 20 0,0-21 16,0 0-16,0 0 0,0 1 16,21-1-16,0-21 0,22 0 0,-22 0 15,0 0-15,21 0 0,-21 0 16,22-21-16,-22-1 0,21 1 0,-21 0 15,22 0-15,-22 0 0,0-22 16,21 22-16,-20-21 0,-1 21 16,0 0-16,0-22 0,-21 22 0,21 0 15,-21 42 17,0 0-32,0 0 0,0 1 15,0 20-15,0-21 0,0 0 16,0 22-16,0-22 0,0 0 0,0 0 15,21 0-15,1 0 0,-1 1 16,0-22-16,0 0 0,21 0 16,-20 0-16,-1 0 0,0 0 15,21-22-15,-21 22 0,1-21 0,20 0 16,-21-21-16,0 21 0,0-22 0,1 1 16,-1 0-16,0-1 0,-21-20 15,21 20-15,-21-20 0,21-1 16,-21 1-16,0-1 0,0 1 15,21 21-15,-21-22 0,0 22 0,0 21 16,0-1-16,0 1 0,0 42 16,0 1-16,0-1 0,0 21 15,0 0-15,0 1 0,0-1 0,-21 22 16,21-22-16,0 21 0,-21-20 16,21-1-16,0 0 0,0 1 0,0-1 15,0 0-15,0 1 0,0-1 16,0-21-16,0 0 0,0 1 0,21-1 15,-21 0-15,21-21 0,1 0 16,-1 0-16,0 0 16,0-21-16,-21 0 0,21 21 15,0-43-15,1 22 0,-1 0 0,-21-21 16,21 20-16,-21 1 0,21-21 0,-21 21 16,0 0-16,0 42 15,0 0 1,0 0-16,0 0 15,0 0-15,0 22 0,0-22 0,0 0 16,0 0-16,-21 0 16,21 1-16,21-22 31,0 0-15,0-22-16,-21 1 0,22 0 0,-1 0 15</inkml:trace>
  <inkml:trace contextRef="#ctx0" brushRef="#br0" timeOffset="95322.92">18690 17060 0,'21'-21'0,"-42"42"0,42-63 0,-21 63 31,-21-21-31,21 21 16,0 1-16,-21-22 15,21 21-15,0 0 16</inkml:trace>
  <inkml:trace contextRef="#ctx0" brushRef="#br0" timeOffset="95503.81">18097 17166 0,'0'0'0,"-63"64"31,42-64-31,21 21 0,21-21 32,0 0-32,0 0 0,0 0 0,22 0 15,-22 0-15,21 0 0,1 0 16,20 0-16,-21 0 0</inkml:trace>
  <inkml:trace contextRef="#ctx0" brushRef="#br0" timeOffset="97018.63">19050 17272 0,'-21'0'32,"0"0"-32,-1 0 0,1 0 15,0 0-15,0 21 0,0 0 16,0 1-16,-1-1 0,1 21 0,0-21 15,0 22-15,0-1 0,0-21 16,21 21-16,0 1 0,0-22 0,0 0 16,0 0-16,0 0 0,0 1 15,21-1-15,0-21 0,0 0 16,0 0-16,0 0 0,22 0 0,-22 0 16,21-21-16,1 21 0,-1-22 15,0 1-15,1 0 0,-1 0 16,-21-21-16,21 20 0,-20-20 0,20 0 15,-21 21-15,0-22 0,-21 22 16,21-21-16,-21 21 0,0-1 0,0 44 31,-21-1-31,0 0 16,21 0-16,-21 0 0,21 22 0,-21-22 16,21 0-16,-21 21 0,21-21 15,0 1-15,0-1 0,0 0 0,0 0 16,21-21-1,0 0-15,0 0 0,0 0 0,22 0 16,-22 0-16,0 0 16,21-21-16,-21 0 0,1 0 0,-1-1 15,21 1-15,-42 0 0,21 0 16,0-21-16,1 20 0,-1 1 0,-21-21 16,0 21-16,0 0 0,0 42 31,0 0-16,0 0-15,-21 0 0,21 0 16,-22 22-16,22-22 0,-21 0 16,21 0-16,0 22 0,0-22 15,0 0-15,0 0 0,0 0 0,21 0 16,1-21-16,-1 0 16,21 0-16,-21 0 0,22 0 0,-22 0 15,21 0-15,-21-21 0,22 0 16,-22-21-16,21 21 0,-21-22 0,0 22 15,1-21-15,-1-1 0,0 1 16,-21 0-16,0-22 0,21 22 0,-21-22 16,21 22-16,-21-21 0,0 20 0,0-20 15,0 20-15,0 1 0,0 21 16,0-21-16,0 20 0,0 44 31,0-1-31,0 21 0,-21 0 0,0 1 16,0 20-16,21-20 0,0 20 15,-21 1-15,21-22 0,0 21 0,0-20 16,0 20-16,0-20 0,0-1 16,0 0-16,0 1 0,21-22 0,-21 21 15,42-21-15,-21 0 0,22 1 16,-1-22-16,-21 0 0,43 0 0,-22 0 16,0 0-16,1 0 0,-1 0 15,0-22-15,1 1 0,-1 0 16,0 0-16,1-21 0,-22-1 0,21 1 15,-21 21-15,-21-22 0,0 1 16,0 21-16,0-21 0,0 20 0,-21 1 16,21 0-16,-42 21 0,21 0 15,-22 0-15,22 0 0,-21 0 0,-1 21 16,22 0-16,-21 1 0,21-1 16,0 0-16,-22 21 0,43-21 0,-21 22 15,21-22-15,0 21 0,0-21 16,0 1-16,0-1 0,0 0 0,21 0 15,0 0-15,-21 0 0,22-21 16,-1 0-16,0 0 0,0 0 16,0 0-16,0 0 0,1-21 0,-1 21 15,0-21-15,0 0 0,0-21 16,0 20-16,1-20 0,-1 21 0,0-21 16,0 20-16,-21 1 0,0 0 15,21 0-15,-21 0 0,0 42 31,0 0-31,-21 0 0,0 0 0,21 1 16,0 20-16,0-21 0,-21 0 16,21 0-16,0 1 0,0-1 0,0 0 15,0 0-15,21-21 16,0 0-16,0 0 16,0 0-16,1 0 0,-1 0 0,21 0 15,-21 0-15,22-21 0,-22 0 16,21 0-16,-21-1 0,0 1 0,22-21 15,-22 21-15,0 0 0,-21-1 16,21 1-16,-21 0 0,21 0 0,-21 42 31,0 0-31,-21 0 0,0 1 16,21-1-16,0 0 0,0 0 16,-21 0-16,21 0 0,0 1 0,0-1 15,0 0-15,0 0 16,21-21-16,0 0 15,0 21-15,1-21 0,-1 0 16,0 0-16,0 0 0,0 0 16,0 0-16,1 0 15,-1 0-15,-21-21 16,0 0-16,0 0 16,0 0-16,0-1 0</inkml:trace>
  <inkml:trace contextRef="#ctx0" brushRef="#br0" timeOffset="97630.02">21865 16997 0,'42'-21'16,"-42"0"-1,0 42 17,-21 0-17,0 0-15,21 21 0,-21 1 16,21-1-16,0 0 0,-21 22 0,21-22 15,-21 1-15,21 20 0,-22-21 16,22 1-16,0-1 0,0-21 16,0 22-16,0-22 0,0 0 0,-21 0 15</inkml:trace>
  <inkml:trace contextRef="#ctx0" brushRef="#br0" timeOffset="98154.4">21759 17103 0,'0'0'0,"0"-21"0,0-22 15,0 22-15,0-21 0,0 21 16,21-22-16,-21 22 0,22 0 16,-1 0-16,0-22 0,0 22 0,0 21 15,0-21-15,22 21 0,-22 0 16,21 0-16,1 21 0,-1 0 0,-21 22 15,21-1-15,1 22 0,-1-22 16,-21 21-16,22 1 0,-22-22 0,-21 22 16,0-22-16,0 0 0,0 1 15,0-1-15,0 0 0,0 1 0,-21-22 16,-1 0-16,22 0 0,-21-21 16,0 0-1,21-21-15,0 0 16,0 0-16,0 0 0,0-22 15,0 22-15,0-21 0,21-1 16,0-20-16,1 21 0,-1-22 0,21 1 16,0-1-16,1 1 0,20-1 15,-20 22-15,20-1 0,-21 1 0,22 21 16,-22 21-16,1 0 0,-1 21 16,-21 21-16,0 1 0,0 20 0,-21-20 15,0 20-15,0 1 0,0-22 0,0 21 16,-21-20-16,0-1 0,21 0 15,-21 1-15,0-1 0,21-21 0,-21 22 16,21-22-16,0 0 0,0 0 16,0 0-16,0 0 0,0 1 15,21-22 1,0 0-16,0 0 16,0 0-16,22-22 0,-1 1 15,-21 21-15</inkml:trace>
  <inkml:trace contextRef="#ctx0" brushRef="#br0" timeOffset="99602.57">23495 17272 0,'0'-21'0,"0"42"0,0-63 15,0 21-15,0-1 0,0 1 16,0 0-16,0 0 0,-21 0 16,0 21-16,-1 0 15,1 0-15,-21 0 0,21 0 16,0 21-16,-22 0 0,22 0 0,0 22 15,-21-1-15,20-21 0,-20 21 16,21 1-16,0-1 0,0 0 0,21 1 16,0-22-16,0 21 0,0-21 15,0 1-15,0-1 0,42 0 0,-21 0 16,0-21-16,0 0 0,22 0 16,-22 0-16,21 0 0,-21-21 0,1 0 15,-1 0-15,0-1 0,0 1 16,0-21-16,0 21 0,1-22 15,-22 22-15,0-21 0,0 21 16,21-22-16,-21 22 0,21 0 16,-21 42-1,0 0-15,0 1 16,0-1-16,0 0 0,0 21 16,0-21-16,0 22 0,0-22 0,0 0 15,0 21-15,21-20 0,-21-1 16,21 0-16,0-21 0,1 21 0,-1-21 15,0 0-15,0 0 0,0 0 16,0 0-16,1 0 0,20-21 0,-21 21 16,0-21-16,0 0 0,1-1 15,20-20-15,-21 21 0,0-21 16,0 20-16,1-20 0,-1 21 0,0 0 16,0-22-16,0 22 0,-21 0 15,21 21-15,-21 21 16,0 0-1,0 1-15,-21-1 0,0 0 0,21 21 16,-21-21-16,21 22 0,0-22 16,0 0-16,0 0 0,0 0 0,0 1 15,0-1-15,0 0 16,21-21 0,0 0-16,0 0 15,1-21-15,-1 21 0,0-21 16,0-1-16,-21 1 0,21 0 15,0 0-15,1 0 0,-1-22 0,0 22 16,-21 0-16,0 0 0,21-21 16,-21 20-16,21 22 0,-21-21 0,0 0 15,0 42 1,0 0 0,0 1-16,0-1 0,0 0 15,-21 0-15,21 0 0,0 22 0,-21-22 16,21 0-16,0 0 15,0 0-15,0 0 0,0 1 0,0-1 16,21 0-16,0-21 0,0 21 16,1-21-16,20 0 0,0 0 0,-21 0 15,22 0-15,-1 0 0,0 0 16,1 0-16,-1-21 0,-21 0 0,22 0 16,-22-22-16,0 22 0,0 0 15,0-21-15,-21 20 0,21-20 0,-21 21 16,0-21-16,0 20 0,0 1 15,-21 21-15,0 0 0,0 0 16,0 0-16,21 21 0,-21 1 16,-1-1-16,1 0 0,21 0 15,0 21-15,0-20 0,0 20 0,0-21 16,0 21-16,0-20 0,0-1 16,0 0-16,0 0 0,21 0 0,1-21 15,-1 21-15,21-21 0,0 0 16,1 0-16,-1 0 0,0 0 0,1 0 15,-1 0-15,0 0 0,1-21 16,-22 0-16,21 0 0,-21-21 0,1 20 16,-1-20-16,0 21 0,0-21 15,-21 20-15,0 1 0,0-21 0,21 42 16,-21-21-16,-21 42 31,21 0-31,-21 0 0,21 0 16,-21 1-16,0 20 0,21 0 0,-22-21 15,22 1-15,-21 20 0,21-21 16,0 0-16,0 0 0,-21 1 0,21-1 16,0 0-16,0-42 47,0 0-47,0-1 0,0 1 0,0 0 15,0-21-15,21 21 0,0-22 16,-21 1-16,43 0 0,-22-1 15,0 1-15,21 0 0,-20 20 16,20-20-16,-21 21 0,21 0 0,1 0 16,-22 21-16,21 0 0,-21 0 0,1 0 15,-1 21-15,0 0 0,-21 0 16,0 21-16,0-20 0,0 20 0,0-21 16,0 21-16,0-20 0,0 20 15,-21-21-15,21 0 0,0 0 0,-21 1 16,-1-1-16,22 0 0,-21 0 15,21 0-15,-21-21 0,0 0 16,0 0 0,0 0-16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3T10:13:29.1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2709 847 0,'0'-21'0,"0"-1"15,0 1-15,0 0 0,0 0 16,0 0-16,0 0 0,0-1 16,0 1-16,0 0 15,21 21-15,-21-21 32,0 42-17,0 21 1,0-20-16,0 20 0,0 0 15,0 1-15,0 20 0,0 1 16,0-1-16,0-21 0,0 22 0,-21-1 16,21-20-16,0 20 0,0-20 15,0-1-15,0 0 0,0 1 0,-21-22 16,21 21-16,0-21 0,0 22 16,0-22-16,-21 0 0,21 0 15,0 0-15,0 0 16,0-42 15,0 0-31,0 0 16,0 0-16,0 0 0,0-1 15,0 1-15,0 0 0</inkml:trace>
  <inkml:trace contextRef="#ctx0" brushRef="#br0" timeOffset="931.48">3281 1058 0,'0'0'0,"-21"0"0,-1 0 16,22-21-16,0 0 16,0 0-16,0 0 15,0 0-15,0-1 16,0 1-16,0-21 0,0 21 15,0 0-15,22-1 0,-1-20 16,0 21-16,0 0 16,0 0-16,0-1 0,1 22 0,-1 0 15,21-21-15,-21 21 0,22 0 16,-22 0-16,21 0 0,-21 0 0,0 21 16,22 1-16,-22-1 0,0 0 15,-21 21-15,0-21 0,0 22 0,0-1 16,0 0-16,0 22 0,-21-22 15,0 1-15,0-1 0,-1 0 0,-20 1 16,21-1-16,-21-21 0,-1 21 16,22 1-16,-21-22 0,-1 0 0,22 21 15,-21-20-15,0-1 16,20 0-16,-20 21 0,21-21 0,-21 1 16,20-1-16,-20 21 0,21-21 15,0 0-15,0 1 0,-22-1 0,22 0 16,0 0-16,0-21 15,21-21 17,21 0-32,0 0 0,0-1 15,0 1-15,1 0 0,-1 0 16,0 0-16,0 0 0,0-1 16,0 1-16,1 0 0,-1 0 15,0 0-15,0 21 0,0-21 0,0 21 16,22 0-16,-22 0 0,0 0 15,0 0-15,0 0 0,1 0 0,-1 0 16,0 0-16,-21 21 0,21-21 16,-21 21-16,21 0 0,-21 0 15,0 0-15,21-21 0,-21 22 16,22-22-16,-22 21 0,21-21 16,0 0-1,0 0-15,0 0 16,0 0-16,-21-21 15,22 21-15,-22-22 0,21 1 16,-21 0-16,0 0 16,0 0-16,0 0 15,21 21-15,0 0 32,0 0-1</inkml:trace>
  <inkml:trace contextRef="#ctx0" brushRef="#br0" timeOffset="1365.24">4000 1376 0,'22'0'15,"-1"-21"1,0 21-16,-21-21 0,0-1 16,0 1-1,0 0-15,-21 21 32,0 0-32,21 21 0,-22 0 0,1 1 15,0-22 1,21 21-16,0 0 0,0 0 15,0 0 1</inkml:trace>
  <inkml:trace contextRef="#ctx0" brushRef="#br0" timeOffset="2343.29">6943 402 0,'0'0'0,"0"-21"15,0 0-15,0 0 16,0 0-16,0-1 15,0 1 1,0 42 31,0 1-47,0 20 16,0 0-16,-22-21 0,22 43 15,-21-22-15,0 22 0,0-1 16,21 1-16,-21-1 0,21 1 15,-21 20-15,21-20 0,0-22 0,0 22 16,0-22-16,0 0 0,0 1 16,0-1-16,0-21 0,0 22 0,0-22 15,0 0-15,0 0 0,21 0 16,-21-42 46,0 0-62,0 0 16,21 0-16,-21-1 0</inkml:trace>
  <inkml:trace contextRef="#ctx0" brushRef="#br0" timeOffset="2704.08">7429 339 0,'0'21'0,"0"-42"0,0 84 16,0-42-16,0 22 15,0-22-15,0 42 0,0-20 16,0-1-16,0 22 0,0-1 0,0 1 15,-21-1-15,21-21 0,0 22 16,0-1-16,-21-20 0,21-1 0,-21 0 16,21 1-16,0-1 0,0-21 15,0 22-15,-21-22 0,21 0 0,0 0 16,-21 0-16,21 0 16,-22-21 15,1-21-16,0 0-15</inkml:trace>
  <inkml:trace contextRef="#ctx0" brushRef="#br0" timeOffset="3591.28">6858 1143 0,'0'0'0,"42"0"0,-21 0 15,1 0-15,20 0 0,0 0 0,-21-21 16,22 0-16,-1 21 0,0-21 16,1 21-16,-1-22 0,0 22 0,1-21 15,-1 21-15,0-21 0,22 0 16,-22 21-16,1-21 0,-1 21 0,0-21 15,1 21-15,-1-22 0,-21 22 16,21 0-16,-20 0 0,-1-21 16,0 21-16,0 0 0,0 0 15,-21 21 1,0 1 0,0-1-16,0 0 0,-21 0 15,21 0-15,-21 0 0,21 22 16,0-22-16,0 0 0,0 0 0,-21 0 15,21 1-15,0-1 0,0 0 16,0 0-16,0 0 0,0 0 16,21-21-16,0 22 15,0-22-15,22 0 16,-22 0-16,0 0 0,21 0 0,-21-22 16,22 22-16,-22-21 0,21 21 15,-21-21-15,22 0 0,-22 0 0,0 0 16,0-1-16,22 1 0,-22-21 15,-21 21-15,21 0 0,0-22 0,-21 22 16,0 0-16,0-21 0,21 20 16,-21 1-16,0 0 0,0 0 15,21 21-15,-21 21 32,0 0-32,0 0 0,-21 1 15,21 20-15,-21-21 0,21 21 16,-21 1-16,21-22 0,0 21 0,-21 1 15,0-22-15,21 21 0,-22 0 0,22 1 16,0-1-16,0 0 16,0 1-16,0-1 0,0 22 0,0-22 15,0 21-15,0-20 0,0 20 16,0-20-16,0-1 0,0 0 0,0 1 16,0-1-16,0 0 0,0 1 0,0-22 15,0 21-15,0-21 0,0 0 16,0 1-16,0-1 0,-21 0 0,0-21 15,0 21-15,0-21 0,-22 0 16,1 0-16,0 0 0,-1 0 16,1 0-16,-21 0 0,20-21 0,1 21 0,-22-21 15,22 0-15,0-1 16,-1 22-16,1-21 0,21 0 0,-21 0 16,20 0-16,22 0 0,0-1 0,0 1 15,0 0-15,0 0 0,22 0 16,-1 0-16,0-22 0,21 22 0,1-21 15,-1-1-15,0 1 0,22 0 16,-22-1-16</inkml:trace>
  <inkml:trace contextRef="#ctx0" brushRef="#br0" timeOffset="4176.14">8826 529 0,'0'0'15,"-42"21"1,21 1-16,21-1 16,0 21-16,-21-21 0,21 22 0,-21 20 0,21-21 15,0 1-15,0 20 0,-22-20 16,22 20-16,-21-21 0,21 1 15,0-1-15,0 0 0,0 1 16,0-22-16,0 0 0,0 21 0,0-20 16,0-1-16,0 0 15,0 0 1,0-42 0,0 0-1,0 0-15,0-1 0,0 1 16,0-21-16,0 21 0,0 0 15,21-22-15,1 22 0,20 0 0,-21 0 16,21 0-16,1-1 0,-22 1 16,21 21-16,1 0 0,-1 0 15,0 0-15,-21 0 0,22 0 16,-22 0-16,21 21 0,-21 1 0,1-1 16,-1 21-16,0-21 0,-21 0 15,0 22-15,0-22 0,0 0 0,0 21 16,-21-20-16,0-1 0,-1 0 0,1 0 15,-21 0-15,21-21 0,-22 21 16,22 1-16,-21-22 0,0 0 0,20 21 16,-20-21-16,21 0 0,0 0 15,0 0-15,-1 0 0,22-21 32,22-1-32,-22 1 15,42 21-15,-21-21 0,0 0 0</inkml:trace>
  <inkml:trace contextRef="#ctx0" brushRef="#br0" timeOffset="4602.91">9356 1101 0,'0'0'15,"0"-21"-15,0-1 0,0 1 16,0 0-1,21 21-15,0 0 0,0-21 0,0 21 16,0 0-16,1 0 0,20 0 16,0 0-16,-21 0 0,22 21 0,-22 0 15,21 0-15,-21 1 0,1-1 16,-1 0-16,-21 21 0,0-21 0,0 1 16,0 20-16,0-21 0,0 0 15,-21 0-15,-1 22 0,1-43 0,0 21 16,21 0-16,-21 0 0,0-21 15,0 0-15,21-21 47,0 0-47,0 0 0,0 0 16,0-22-16,21 22 0,0 0 16,-21 0-16,21-22 0,0 22 15,0 0-15,-21-21 0,22 21 0,-1-1 16,0 22-16,0-21 0,0 21 15,0 0-15,1 0 0,-1 0 16,0 0-16,0 0 0</inkml:trace>
  <inkml:trace contextRef="#ctx0" brushRef="#br0" timeOffset="4842.76">10308 1080 0,'-21'21'0,"42"-42"0,-42 84 0,0-42 15,21 22-15,0-22 0,-21 21 16,21-21-16,0 0 0,-22 1 0,22-1 16,0 0-16,0 0 0,0 0 15,0 0-15,22-21 16,-1 0-16,0-21 15,0 0 1,0 0-16</inkml:trace>
  <inkml:trace contextRef="#ctx0" brushRef="#br0" timeOffset="5152.62">10308 741 0,'21'21'15,"0"-21"1,1 0-16,-22-21 16,21 21-16,-21-21 0,21 21 15,-21-21-15,0-1 0,0 1 16,-21 21-1,0 0 1,-1 0-16,1 21 16,21 1-1,0-1-15,0 0 16,0 0-16,0 0 0,21 0 16</inkml:trace>
  <inkml:trace contextRef="#ctx0" brushRef="#br0" timeOffset="5768.21">11091 1037 0,'0'-21'0,"0"42"0,0-63 0,0 21 15,-21 0-15,0 21 0,0 0 16,0-22-16,-1 22 0,1 0 16,-21 0-16,21 0 0,-22 22 0,22-1 15,-21-21-15,21 21 0,-22 21 16,22-21-16,0 22 0,-21-22 0,21 21 16,-1-21-16,1 22 0,0-1 15,21-21-15,0 0 0,-21 22 0,21-22 16,0 0-16,0 0 0,0 0 0,21 1 15,0-1-15,22-21 0,-22 0 16,21 0-16,0 0 0,-20 0 0,20 0 16,0 0-16,1 0 0,-22-21 15,21 21-15,0-22 0,-20 1 16,20 0-16,-21 0 0,21 0 0,-20-22 16,20 22-16,-21-42 0,0 20 15,0 1-15,1-21 0,-1-1 0,0 1 16,0-1-16,-21 1 0,21-1 15,0 1-15,-21-1 0,0 1 0,22 20 16,-1 1-16,-21 0 0,0-1 16,0 22-16,0 0 0,0 42 15,0 0 1,0 22-16,0-1 0,-21 0 16,-1 22-16,22-1 0,-21 1 15,21-1-15,0 22 0,0-22 0,0 22 16,0-21-16,0-22 0,0 21 0,0-20 15,0-1-15,0 0 0,21-20 16,1-1-16,-22 21 0,21-42 0,0 21 16,0 0-16,0-21 0,0 0 15,1 0-15,-1 0 0,21 0 0,-21-21 16,0 0-16,1 21 0</inkml:trace>
  <inkml:trace contextRef="#ctx0" brushRef="#br0" timeOffset="6287.91">13060 275 0,'0'0'0,"0"21"31,0 22-31,0-1 16,0 0-16,0 1 0,0 20 15,0 1-15,0-1 0,-21 1 0,21-1 16,0 1-16,-22-1 0,22 1 15,-21-1-15,0-20 0,0-1 0,21 0 16,-21 1-16,21-22 0,-21 0 16,21 0-16,0 0 0,0-42 47,0 0-47,0 0 0,0 0 0</inkml:trace>
  <inkml:trace contextRef="#ctx0" brushRef="#br0" timeOffset="6619.72">13166 169 0,'63'0'0,"-126"0"0,211 0 15,-85 0-15,-20 0 0,20 0 0,-21 22 16,-20 20-16,-1-21 0,0 43 16,-21-22-16,0 0 0,0 22 15,-21-22-15,0 0 0,-1 1 0,1-1 16,-21 0-16,21 1 0,-22-22 16,22 0-16,-21 21 0,21-20 0,-22-1 15,22 0-15,0-21 0,0 21 16,0-21-16,0 0 0,42 0 31,0 0-15,0 0-16,0 0 15,0 0-15</inkml:trace>
  <inkml:trace contextRef="#ctx0" brushRef="#br0" timeOffset="7023.49">13652 931 0,'-21'0'16,"21"-21"-1,0 0-15,0 0 0,0 0 16,21 0-16,1-1 16,-1 22-16,21 0 0,-21 0 0,22 0 15,-22 0-15,21 0 0,-21 0 16,22 22-16,-22 20 0,0-21 0,0 0 15,0 22-15,-21-1 0,0-21 16,0 21-16,0-20 0,0 20 16,-21-21-16,0 21 0,0-20 0,0-1 15,-1 0-15,1-21 0,0 21 16,0-21-16,0 21 0,0-21 0,21-21 31,0 0-31,0 0 16,0 0-16,0-1 0,0 1 15,21 0-15,0-21 0,0 21 0,0-22 16,0 1-16,22 0 0,-22 20 16,21-20-16,-21 0 0,22 21 0,-22-22 15,21 22-15,1 0 0,-22 21 16,21-21-16,-21 21 0,0 0 16</inkml:trace>
  <inkml:trace contextRef="#ctx0" brushRef="#br0" timeOffset="7423.26">14478 783 0,'0'0'0,"-21"21"0,21 22 0,0-22 0,-21 21 0,21 1 15,-22-22-15,22 21 16,-21-21-16,21 22 0,0-22 0,0 21 15,0-21-15,0 0 0,0 1 16,0-1-16,0 0 0,21-21 16,1 0-16,-1 0 0,21 0 0,-21 0 15,22 0-15,-22 0 0,21-21 16,-21 0-16,22 21 0,-22-43 0,21 22 16,-21 0-16,22-21 0,-22 20 15,0-20-15,-21 0 0,0-22 0,0 22 16,0 0-16,0-1 15,0 1-15,0 21 0,-21-22 0,0 22 16,-1 0-16,1 21 0,0 0 16,0 0-16,0 0 0,-22 0 0,22 21 15,0-21-15,0 21 0,0 1 16,0-1-16,21 0 0,0 0 0,0 0 16,0 0-16,0 1 0,0-1 0,0 0 15,21 0-15</inkml:trace>
  <inkml:trace contextRef="#ctx0" brushRef="#br0" timeOffset="7879.69">15198 1037 0,'0'-21'15,"0"42"-15,21-42 0,0 0 0,-21 0 16,0 0-16,21-1 0,-21 1 0,21 0 15,-21-21-15,0 21 0,0-1 16,0 1-16,0 0 0,0 42 31,0 0-15,0 22-16,0-22 0,-21 21 16,21 1-16,0-1 0,-21 0 15,0 1-15,21-1 0,-21 21 0,21-20 16,0-1-16,-22 0 0,22 1 15,0 20-15,0-20 0,0-1 0,0 21 16,0 1-16,0-22 0,0 22 0,0-22 16,0 0-16,0 22 0,0-22 15,0 1-15,0-1 0,0 0 0,-21-21 16,21 22-16,0-22 0,-21 0 16,0 0-16,0 0 0,0-21 0,-1 22 15,1-22-15,0 0 0,0 0 16,0 0-16,0 0 15,21-22-15,-22 1 16,22 0-16,0 0 0,0 0 0,0 0 16,0-1-16,0 1 0,0-21 15,0 21-15,0-22 0,0 1 0</inkml:trace>
  <inkml:trace contextRef="#ctx0" brushRef="#br0" timeOffset="8107.56">15198 572 0,'0'0'16,"0"-22"-16,-22 1 16,44 42 30,-22 1-46,21-22 0,0 21 0,-21 0 16,21-21-16,0 21 16,0 0-16</inkml:trace>
  <inkml:trace contextRef="#ctx0" brushRef="#br0" timeOffset="8459.34">15663 931 0,'21'0'0,"22"0"31,-22-21-31,-21 0 0,21 21 0,0-21 0,0 0 16,1 0-16,-22-1 0,21 1 16,0 0-16,-21 0 0,0 0 0,0 0 15,0-1-15,-21 22 31,21 22-31,-21-1 16,-1 0-16,1 0 0,0 21 16,0-20-16,0 20 0,0 0 15,-1-21-15,22 22 0,0-1 0,-21-21 16,21 22-16,0-22 0,0 0 0,0 0 16,0 0-16,0 0 0,21-21 15,1 22-15,-1-22 0,0 0 16,0 0-16,21 0 0,-20 0 15,20 0-15,-21 0 0,21-22 0</inkml:trace>
  <inkml:trace contextRef="#ctx0" brushRef="#br0" timeOffset="9004.28">16383 720 0,'0'-21'0,"0"42"0,0-64 0,-21 43 16,0 0-16,-1 0 15,1 0-15,0 0 0,0 22 16,0-1-16,0 0 0,-1 21 0,1-21 16,21 22-16,-21-1 0,0 0 15,21-20-15,-21 20 0,21 0 0,0-21 16,0 22-16,0-22 0,0 0 16,0 21-16,21-20 0,21-22 15,-21 21-15,1-21 0,-1 0 0,21 21 16,0-21-16,-20 0 0,20 0 15,0 0-15,1 0 0,-22-21 0,21 0 16,0-1-16,-20 1 0,-1 0 16,21-21-16,-21 21 0,0-22 0,1-20 15,-1 20-15,0-20 0,0 21 16,0-22-16,-21 1 0,21 20 0,-21-20 16,0 20-16,0-20 0,0 21 15,22-1-15,-22 22 0,0 0 0,0 0 16,0 0-16,0-1 15,-22 22 1,22 22-16,-21-1 0,0 0 16,21 21-16,-21-21 0,0 22 0,21-1 15,-21 0-15,-1 1 0,22 20 0,0-20 16,-21-1-16,21 21 0,-21-20 16,21 20-16,-21-20 0,21-1 0,0 0 15,0 1-15,0-1 0,0-21 16,0 21-16,0-20 0,0-1 0,21 0 15,0 0-15,0 0 16,1-21-16,-1 0 0,0 0 16,0 0-16,21 0 0,-20-21 15,-1 21-15,0-21 0,21 0 0</inkml:trace>
  <inkml:trace contextRef="#ctx0" brushRef="#br0" timeOffset="9303.7">16552 741 0,'0'0'0,"21"-21"16,22 21 0,-22 0-16,21 0 0,-21 0 15,22 0-15,-1-21 0,0 21 16,1 0-16,20 0 0,-20-22 0,-1 22 15,0-21-15,1 21 0,-1 0 16,21 0-16,-41-21 0,20 21 0,0 0 16,1 0-16,-22 0 0,0 0 15,0 0-15,0 0 0,0-21 0,1 21 16,-65 0 15,22 0-31,0 0 0,-21 0 0</inkml:trace>
  <inkml:trace contextRef="#ctx0" brushRef="#br0" timeOffset="13043.76">9885 2709 0,'0'22'0,"21"-44"47,-21 1-47,0 0 0,0 0 16,21 0-16,-21 0 16,0-1-16,0 1 0,21 0 0,-21 0 15,0 0-15,0 0 16,0-1-16,0 1 0,0 0 15,0 42 17,0 0-17,0 22-15,0-22 0,0 21 0,0 1 16,0-1-16,0 0 0,0 1 0,0-1 16,0 0-16,0-21 0,0 22 15,0-22-15,0 21 0,0-21 0,0 22 16,0-22-16,0 0 0,0 0 15,0 0-15,0 1 0,0-1 0,0 0 16,0 0-16,0-42 63,0 0-63,0 0 0,0-1 15</inkml:trace>
  <inkml:trace contextRef="#ctx0" brushRef="#br0" timeOffset="13455.54">10414 2942 0,'21'0'62,"0"-21"-46,0 0-16,-21 0 15,0 0 1,0-1-16,-21 22 31,0 0-31,0 0 16,21 22 15,21-22 0</inkml:trace>
  <inkml:trace contextRef="#ctx0" brushRef="#br0" timeOffset="14043.49">11493 2498 0,'0'0'16,"0"-21"-16,0 42 16,0 0-16,0 0 15,0 21-15,0 1 0,0-1 0,0 0 16,0 22-16,0-22 0,0 1 0,0-1 15,0 0-15,-21 1 0,21-1 16,0 0-16,0 1 0,0-22 0,0 21 16,0-21-16,0 0 0,0 1 15,0-1-15,0 0 0,-21-42 47</inkml:trace>
  <inkml:trace contextRef="#ctx0" brushRef="#br0" timeOffset="14607.69">11239 2752 0,'0'0'0,"-21"-21"0,0-1 16,0-20-16,21 21 0,0 0 0,0-22 16,0 22-16,0-21 0,0 21 15,21-22-15,0 22 0,0 0 16,1-21-16,20 21 0,-21-1 0,21 1 15,1 0-15,-1 0 0,0 21 16,1 0-16,-1 0 0,22 0 0,-22 21 16,0 21-16,22 1 0,-22-1 15,-21 22-15,22-22 0,-22 21 0,0 1 16,-21-1-16,0-20 0,0 20 0,0-20 16,0-1-16,-21 0 0,0 1 15,-1-22-15,1 21 0,21-21 0,0 0 16,0 1-16,-21-22 0,21 21 15,0-42 17,0-1-32,0 1 0,0 0 0,0 0 15,21 0-15,-21-22 0,21 1 16,1 0-16,-22-1 0,21-20 0,0 21 16,21-22-16,-21 1 0,1-1 15,20 1-15,0 20 0,1-20 0,-1 42 16,21-22-16,-20 22 0,-1 0 15,0 21-15,1 0 0,-1 0 0,-21 42 16,22-21-16,-22 22 0,0-1 0,0 0 16,0 22-16,-21-22 15,0 22-15,0-22 0,0 22 0,0-22 16,0 0-16,-21 1 0,0-1 0,0 0 16,21-21-16,-21 1 0,21 20 15,-22-21-15,22 0 0,-21 0 16,21 1-16,21-44 47,1 1-47</inkml:trace>
  <inkml:trace contextRef="#ctx0" brushRef="#br0" timeOffset="16207.49">13208 2836 0,'0'0'16,"21"-21"-16,-21 0 0,0 0 0,0 0 16,0 0-16,0-1 0,0 1 0,0 0 15,-21 0-15,0 0 0,0 21 16,-1 0-16,-20 0 0,21 0 0,0 0 16,0 0-16,-1 21 0,1 0 0,-21 21 15,21-20-15,0 20 0,-1 0 16,1 1-16,0-1 0,0 0 15,0 1-15,0-1 0,21-21 0,0 21 16,0 1-16,0-22 0,0 0 16,0 0-16,0 0 0,0 1 0,21-1 15,0-21-15,0 0 0,0 0 16,22 0-16,-1 0 0,-21 0 0,21-21 16,1-1-16,-22 1 0,21 0 0,1 0 15,-22 0-15,21 0 0,-21-22 16,0 22-16,1-21 0,-1 21 0,0-22 15,0 1-15,0 21 0,-21-22 16,21 22-16,-21-21 0,0 21 0,0 0 16,0 42-1,0 21 1,0-21-16,0 0 0,0 22 16,0-22-16,0 21 0,0 1 0,0-22 15,0 21-15,0 0 0,0-20 16,0 20-16,0-21 0,22 0 0,-1 0 15,-21 1-15,21-1 0,0 0 0,0-21 16,0 0-16,1 0 16,-1 0-16,0 0 0,0 0 0,0-21 15,0 0-15,22-1 16,-22 1-16,0 0 0,0 0 0,-21 0 16,21 0-16,1-22 0,-1 22 0,0-21 15,-21-1-15,21 22 0,-21-21 16,21 21-16,-21 0 0,0-1 0,0 1 15,0 0-15,0 42 16,0 0 0,0 1-16,0-1 0,0 0 0,0 0 15,0 0-15,0 22 0,0-22 0,0 0 16,0 0-16,0 0 0,0 0 16,0 1-16,0-1 0,0 0 15,21-21-15,1 0 0,-1 0 16,0 0-16,0 0 15,0 0-15,0 0 0,1 0 0,20-21 16,-21 0-16,21 21 0,-20-22 16,20 1-16,-21 0 0,21-21 0,-20 21 15,-1-1-15,0-20 0,0 21 0,0-21 16,0 20-16,-21-20 0,0 21 16,22 0-16,-22 0 0,0-1 0,0 44 31,-22-22-31,22 21 0,-21 0 15,0 21-15,0-21 0,21 1 0,0 20 16,-21-21-16,21 0 0,0 22 16,0-22-16,0 0 0,0 21 0,0-21 15,0 1-15,0 20 0,0-21 16,21 0-16,0 0 0,0 1 16,22-22-16,-22 21 0,21 0 0,0-21 15,1 0-15,-1 0 0,0 0 0,1 0 16,-1 0-16,0-21 0,1 0 15,-1 21-15,0-22 0,1 1 0,-22 0 16,21 0-16,-21-21 0,1 20 0,-1 1 16,0-21-16,-21 21 0,0-22 15,0 22-15,0 0 0,0-21 16,0 21-16,0-1 0,0 1 0,-21 21 31,0 21-31,21 1 16,-22 20-16,22-21 0,0 0 0,0 22 15,0-22-15,0 21 0,0-21 16,0 0-16,0 1 0,0-1 0,0 0 16,0 0-16,22 0 0,-1-21 0,0 21 15,21-21-15,1 0 0,-1 0 16,-21 0-16,21 0 0,1 0 0,-1 0 16,0 0-16,-20-21 0,-1 21 15,21-21-15,-21 0 0,0 0 16,-21 0-16,22-1 0,-22 1 0,21-21 15,-21 21-15,21 0 0,-21-22 16,0 22-16,0 0 0,0 0 0,0 42 47,0 0-47,0 0 0,0 0 0,0 1 16,0-1-16,-21 0 0,21 0 0,-21 0 15,21 0-15,-22 1 0,22-1 16,0 0-1,-21-21-15,21-21 32,0 0-32,0-1 15,0 1-15,21 0 0,-21 0 16,22-21-16,-22 20 0,21-20 16,0 0-16,-21 21 0,21-22 0,0 1 15,0 0-15,1-1 0,-1 22 16,21 0-16,-21 0 0,0 0 0,22 21 15,-22 0-15,21 0 0,1 0 16,-22 21-16,21 0 0,-21 21 0,22 1 16,-22-22-16,0 21 0,21 0 15,-42 1-15,0-1 0,0-21 16,0 22-16,0-22 0,0 0 0,0 0 16,0 0-16,-21 0 0,0 1 0,0-22 0,0 21 15,-1 0 1,1-21-16,0 0 15,0 0-15,0 21 0</inkml:trace>
  <inkml:trace contextRef="#ctx0" brushRef="#br0" timeOffset="17331.52">9864 4551 0,'-43'0'15,"22"0"-15,0 0 16,0 0-16,0 0 16,-1 0-16,22-21 0,-21 21 0,21-21 15,-21 21-15,21-22 0,0 1 16,0 0-16,21 0 15,0 0-15,1 0 0,-1 21 0,21-22 16,0 1-16,1 21 0,-1 0 16,0 0-16,1 0 0,-1 0 15,0 0-15,1 0 0,-1 21 16,-21 1-16,22-1 0,-22 21 0,0 0 16,-21-20-16,0 20 0,0 0 0,0 1 15,-42-1-15,20 0 0,-20 1 16,0-1-16,-1 0 0,-20 1 0,21-1 15,-22 0-15,22-21 0,-1 1 0,-20 20 16,21-42-16,-1 21 0,1 0 16,0-21-16,20 0 0,-20 0 0,21 0 15,-21 0-15,20 0 0,1-21 16,0 0-16,21 0 0,0 0 0,0-1 16,0-20-16,0 0 0,0 21 15,0-22-15,0 1 0,21 0 16,0 20-16,1 1 0,-1 0 0,0 21 15,21 0-15,1 0 0,-22 0 0,21 21 16,-21 0-16,22 1 0,-22-1 16,0 21-16,0-21 0,0 22 0,0-22 15,1 21-15,-1-21 0,-21 0 16,0 1-16,21 20 0,0-21 16,-21 0-16,21 0 0,0 1 15,1-22 1,-1 0-16,0 0 0,0 0 15,0-22-15</inkml:trace>
  <inkml:trace contextRef="#ctx0" brushRef="#br0" timeOffset="17623.53">10583 4847 0,'0'0'0,"0"21"0,0 1 16,21-22 15,-21-22-31,22 1 16,-22 0-16,0 0 16,0 0-16,0 0 0,0-1 15,0 1-15,-22 21 16,1 0-1,21 21 1,-21 1-16,21-1 0,0 0 16,0 0-16,0 0 0,0 0 15</inkml:trace>
  <inkml:trace contextRef="#ctx0" brushRef="#br0" timeOffset="18664.45">11980 4276 0,'0'-21'16,"0"-1"-1,21 1-15,-21 0 0,22 21 16,-22-21 0,0 42-1,0 0-15,21 0 0,-21 22 16,0-1-16,0 0 0,0 1 16,0 20-16,0-20 0,0-1 0,0 0 15,0 1-15,0 20 0,0-21 0,0-20 16,0 20-16,0 0 0,0-21 15,0 1-15,0-1 0,0 0 0,0 0 16,0 0-16,0-42 31,0 0-15,0 0-16,0 0 16,0-1-16,0 1 0,-21-21 15</inkml:trace>
  <inkml:trace contextRef="#ctx0" brushRef="#br0" timeOffset="19371.43">12001 4212 0,'0'-21'0,"0"42"0,0-63 0,0 21 16,0 0 0,0-1-16,0 1 0,22 0 15,-1 0-15,0 21 0,0-21 16,21 21-16,-20 0 0,20 0 0,0 0 15,22 0-15,-22 21 0,0 0 0,1 0 16,-1 22-16,-21-1 0,0 0 16,1 1-16,-22-1 0,0 0 0,0 1 15,-22-1-15,1-21 0,0 21 16,-21-20-16,-1 20 0,1-21 0,0 0 16,-1 0-16,1-21 0,0 22 0,21-1 15,-22-21-15,22 0 16,21-21 15,21 21-31,0-22 0,1 22 16,-1 0-16,0-21 0,0 21 0,0-21 15,22 21-15</inkml:trace>
  <inkml:trace contextRef="#ctx0" brushRef="#br0" timeOffset="20007.57">12975 4233 0,'0'-21'0,"-21"21"32,0 21-17,0-21-15,-1 22 0,1-1 16,0 0-16,0 21 0,21-21 0,-21 22 15,0-1-15,-1-21 0,1 22 16,0-1-16,21-21 0,0 21 0,0-20 16,0-1-16,0 21 0,0-21 15,0 0-15,0 1 0,21-22 16,0 0-16,1 0 0,-1 0 16,21 0-16,-21 0 0,0 0 15,22 0-15,-22 0 0,21-22 0,1 22 16,-22-21-16,21 0 0,-21 21 15,22-21-15,-22 0 0,21 0 16,-21-1-16,0 1 0,1 0 0,-1 0 16,-21-21-16,0 20 0,0-20 15,0 21-15,0-21 0,0-1 0,0 1 16,-21 0-16,-1 20 0,1-20 16,0 21-16,0 21 0,-21-21 0,20 21 15,1 0-15,-21 0 0,21 0 0,0 0 16,-22 21-16,22 0 0,0 0 15,0-21-15,0 21 0,21 1 0,0-1 16,0 0-16,0 0 0,0 0 16,21-21-16,0 21 0,21 1 0,-21-22 15,22 0-15,-1 21 0,0-21 16</inkml:trace>
  <inkml:trace contextRef="#ctx0" brushRef="#br0" timeOffset="20283.41">14012 4191 0,'0'0'15,"-21"21"17,21 0-32,-21 1 0,21-1 15,0 21-15,-21-21 16,0 22-16,21-22 0,-22 21 0,22-21 15,0 22-15,-21-22 0,21 0 0,-21 0 16,21 0-16,0 0 0,0 1 16,0-1-16,0 0 15,0-42 17</inkml:trace>
  <inkml:trace contextRef="#ctx0" brushRef="#br0" timeOffset="20528.27">13674 4614 0,'-22'22'0,"44"-44"0,-65 65 16,22-43-16,0 21 0,0 0 15,0 0-15,21 0 0,0 1 0,0-1 16,0 0-16,0 0 0,0 0 0,21 0 16,-21 1-16,21-1 0,21-21 15,-21 21-15,1-21 0,20 0 0,-21 0 16,21 0-16,1 0 0,-1 0 15,-21 0-15,22-21 0,-1 0 0,0 21 16,1-22-16,-22 1 0,21 0 16,-21 0-16,0 0 0,1 0 15,-1-1-15,-21 1 0,21 0 0,-21 0 16,0 0-16,0 0 0,0-22 0,0 22 16,0 0-16</inkml:trace>
  <inkml:trace contextRef="#ctx0" brushRef="#br0" timeOffset="20771.12">13695 4085 0,'0'0'0,"0"-21"16,0 0-1,21 0-15,0 21 16,0 0-16,0-21 0,1 21 0,20-22 15,-21 22-15,0 0 0,22-21 16,-22 0-16,21 21 0,-21 0 0,0 0 16,1 0-16,-1-21 0,0 21 0,0 0 15</inkml:trace>
  <inkml:trace contextRef="#ctx0" brushRef="#br0" timeOffset="21903.18">10033 6181 0,'-21'0'0,"42"0"0,-63 0 0,20 0 0,1 0 15,0 0-15,0 0 0,0 0 16,21-21-1,0-1-15,21 1 16,0 21 0,0 0-16,22 0 15,-22 0-15,0 0 0,0 0 0,21 0 16,-20 0-16,-1 0 0,21 21 16,-21-21-16,-21 22 0,0-1 0,0 0 15,0 0-15,0 21 0,0-20 16,-21-1-16,-21 21 0,21-21 0,-22 22 15,1-22-15,0 0 0,-1 0 0,1 0 16,21-21-16,0 21 0,-22-21 16,22 0-16,0 0 15,21-21-15,0 0 16,0 0 0,21 0-16,0 0 0,0 21 15,1 0-15,-1-22 0,0 22 16,21 0-16,-21 0 0,22 0 0,-22 0 15,21 0-15,1 22 0,-1-1 16,-21 0-16,21 0 0,-20 21 0,-1-20 16,-21 20-16,0 0 0,0 1 0,-21-1 15,-1 0-15,-20-21 0,21 22 16,-21-22-16,-1 21 0,1-21 0,0 1 16,-1-22-16,1 21 0,0-21 0,-1 0 15,1 0-15,21 0 16,0 0-16,-22 0 0,22 0 0,0 0 15,0 0-15,0-21 0,-1 21 0,22-22 16,-21 22-16,21-21 0,-21 0 16,21 0-16,-21 21 0,21-21 15,0 0-15,0-1 0,21 22 16,0-21-16,0 21 0,1-21 16,20 21-16</inkml:trace>
  <inkml:trace contextRef="#ctx0" brushRef="#br0" timeOffset="22076.08">10689 6541 0,'0'0'0,"42"0"32,-63 21-17,0-21 1</inkml:trace>
  <inkml:trace contextRef="#ctx0" brushRef="#br0" timeOffset="22544.08">11769 6011 0,'0'-21'0,"0"42"0,21-42 0,-21 42 31,0 1-15,0-1-16,-21 21 0,-1 0 16,22 1-16,-21 20 0,0-20 0,0 20 15,0 1-15,0-1 0,-1 1 0,1-22 16,0 21-16,0-20 0,0-1 15,0-21-15,21 22 0,0-22 0,0 0 16,0 0-16,0-42 31,21 0-31,0 21 16,0-21-16,-21-22 0,21 22 0,0-21 16,-21-1-16,22 1 0,-22-21 15,21 20-15</inkml:trace>
  <inkml:trace contextRef="#ctx0" brushRef="#br0" timeOffset="22751.96">11832 6033 0,'0'0'16,"21"-22"-16,0 1 0,1 0 0,-1 21 0,0 0 16,-21 21-16,0 0 0,21 1 15,-21 20-15,0 0 0,0 1 0,0-1 16,0 21-16,0-20 0,0 20 16,0 1-16,0-22 0,0 0 15,0 1-15,0-1 0,0-21 0,0 22 16,21-22-16,-21 0 0,0 0 15,0 0-15,21-21 0,-21-21 32,0 0-17,-21 0-15,21 0 0</inkml:trace>
  <inkml:trace contextRef="#ctx0" brushRef="#br0" timeOffset="23299.5">11557 6519 0,'-64'22'16,"128"-44"-16,-149 65 0,85-22 15,0 0 1,21 0-16,22-21 0,-22 0 16,0 0-16,21 0 0,1 0 0,-1 0 15,22-21-15,-22 0 0,21 0 16,1 0-16,-1-1 0,1 1 0,-1 0 16,1 0-16,-22-21 0,22 20 15,-22 1-15,-21-21 0,22 21 0,-22 0 16,0-1-16,0 1 0,-21 0 15,0 42 1,0 0-16,-21 1 0,0-1 16,21 0-16,0 21 0,-21 1 0,21-1 15,-22 0-15,22 1 16,0-22-16,0 21 0,0-21 0,0 22 16,0-22-16,0 0 0,0 0 15,0 0-15,22-21 0,-1 0 16,0 0-16,0 0 0,0 0 0,0 0 15,1-21-15,-1 0 0,21 0 0,-21 0 16,0-1-16,22 1 0,-22-21 16,0 0-16,0 20 0,0-20 0,1 0 15,-1-1-15,0 1 0,-21 0 16,0 21-16,0-22 0,0 22 0,0 0 16,0 42-1,0 0 1,0 0-16,-21 22 0,21-1 15,-21 0-15,21 1 0,0-1 0,0 0 16,0 1-16,0-1 0,0-21 16,0 0-16,0 1 0,0-1 0,21 0 15,0 0-15,0-21 0,0 0 0,0 0 16,1 0-16,-1 0 0,0 0 16,21-21-16,-21 21 0,1-21 0,-1 0 15,0-1-15,0-20 0</inkml:trace>
  <inkml:trace contextRef="#ctx0" brushRef="#br0" timeOffset="23547.36">13356 5948 0,'0'-21'0,"0"42"0,0-85 0,21 43 0,-21 0 16,0 0-16,0 42 16,0 0-16,0 0 0,0 1 15,0 20-15,0-21 0,-21 21 0,21 1 16,0-1-16,0 0 0,-21 1 15,21-1-15,-21 0 0,21 1 0,0-1 16,0 22-16,0-22 0,0 0 16,0-21-16,0 22 0,0-22 0,0 0 15,0 0-15,0 0 0,0 1 16,21-22-16,0 0 16,21 0-16,-20 0 0,-1 0 15,0-22-15,0 1 0</inkml:trace>
  <inkml:trace contextRef="#ctx0" brushRef="#br0" timeOffset="23883.17">13695 6287 0,'0'0'0,"0"-22"0,0 1 0,0 0 16,0 42 15,0 0-31,0 1 0,-21 20 16,21-21-16,-22 21 0,22-20 15,0 20-15,0 0 0,0-21 0,0 1 16,0-1-16,0 21 0,0-21 15,0 0-15,22-21 0,-1 0 16,0 0-16,0 0 0,0 0 0,0 0 16,22 0-16,-22-21 0,0 0 15,0 0-15,0 0 0,1-22 0,-1 22 16,-21-21-16,0 21 0,0-22 0,0 22 16,0-21-16,0 21 0,0 0 15,0-22-15,-21 43 0,-1-21 16,1 0-16,0 21 0,0 0 0,0 0 15,0 0-15,-1 0 0,1 0 16,-21 0-16,21 0 0,0 0 0,-1 0 16,1 0-16,0 0 15,0 0-15</inkml:trace>
  <inkml:trace contextRef="#ctx0" brushRef="#br0" timeOffset="24084.43">13166 6054 0,'0'0'0,"21"0"15,0-21 1,0 21-16,21 0 0,-20 0 0,20 0 16,0-22-16,-21 22 0,22 0 15,-22 0-15,21-21 0,-21 21 0,22 0 16,-22 0-16,0-21 0,0 21 15,0 0-15,1 0 0</inkml:trace>
  <inkml:trace contextRef="#ctx0" brushRef="#br0" timeOffset="24431.12">14520 6054 0,'21'0'0,"-42"0"0,64-21 0,-43-1 0,0 1 16,21 21-16,-21-21 0,21 0 16,-21 0-16,0 42 31,0 0-31,0 0 15,0 22-15,-21-22 0,21 0 0,-21 21 16,21 1-16,-22-22 0,22 21 0,0 0 16,0-20-16,0 20 0,0-21 15,0 21-15,0-20 0,0 20 0,0-21 16,0 0-16,0 0 16,0 1-16,22-22 15,-1 0-15</inkml:trace>
  <inkml:trace contextRef="#ctx0" brushRef="#br0" timeOffset="24683.49">14372 6456 0,'-21'21'0,"42"-42"0,-42 63 0,0-21 0,0 1 16,21-1-16,0 0 0,0 0 15,0 0-15,0 0 0,21 1 16,0-22-16,0 21 0,0-21 0,0 0 15,22 21-15,-22-21 0,21 0 16,-21 0-16,22 0 0,-22 0 0,21 0 16,-21-21-16,22 21 0,-22-21 0,0 21 15,21-22-15,-20 1 0,-22 0 16,21 0-16,-21 0 0,21 0 0,-21-22 16,21 22-16,-21-21 0,0-1 15,0 22-15,0-21 0,0 21 16,0-22-16</inkml:trace>
  <inkml:trace contextRef="#ctx0" brushRef="#br0" timeOffset="24919.36">14372 5842 0,'0'0'0,"-21"-21"16,42 21-1,21 0-15,1 0 0,-22 0 16,21-21-16,1 21 16,-1 0-16,0 0 0,1-21 0,-22 21 15,21 0-15,0 0 0,-20 0 0,20 0 16,-21 0-16,21-22 0,-20 22 16,-1 0-16,0 0 0,0 0 15</inkml:trace>
  <inkml:trace contextRef="#ctx0" brushRef="#br0" timeOffset="25192.21">15282 5863 0,'0'21'0,"64"-21"31,-22 0-31,-21 0 0,22 0 16,-1 0-16,0 0 0,1 0 16,-1 0-16,0 0 0,1 0 0,-1 0 15,0 0-15,-21 0 0,22 0 0,-22 0 16,0 0-16,-42 0 47,0 0-47,0 0 0,-1 0 0</inkml:trace>
  <inkml:trace contextRef="#ctx0" brushRef="#br0" timeOffset="25400.09">15642 5863 0,'-42'106'31,"42"-85"-31,-21 22 0,-1-22 0,22 21 16,-21 0-16,0 1 0,21-1 15,-21 0-15,21 1 0,-21-1 0,21 0 16,-21 1-16,21-22 0,0 21 16,0-21-16,0 1 0,0-1 0,0 0 15,0 0-15,0 0 0,-22-21 16,1 21-16</inkml:trace>
  <inkml:trace contextRef="#ctx0" brushRef="#br0" timeOffset="26323.84">10245 7705 0,'0'-21'0,"0"42"0,0-21 31,0 21-31,0 0 16,0 21-16,0 1 0,0 20 0,0 1 15,0-1-15,0-20 0,-22 20 16,1-21-16,0 22 0,0-22 0,0 1 15,-22-22-15,22 21 0,0-21 0,21 0 16,-21-21-16,21-21 31,21 21-31,-21-21 0,21 0 16,0 0-16,1 0 0,-1-1 16,0 1-16,0 21 0,21-21 0,-20 21 15,-1-21-15,21 21 0,-21 0 0,0 0 16,22 0-16,-22 0 0,0 0 15,0 0-15,0 0 0,1 0 16,-1 0-16,0 0 16,-21-21-16,21 21 15,-21-21-15,0-1 0,0 1 16,0 0-16,0 0 0,0 0 16,0 0-16,0-1 15,0 44 1,0-1-1,0 0-15,-21 21 0,21-21 0,-21 22 16,21-1-16,0 0 0,-21 1 0,21-1 16,-22-21-16,22 22 0,-21-22 15,21 21-15,0-21 0,0 0 0,0 1 16,0-1-16,21-21 31,1 0-31,-1-21 16,0 21-16,0-22 0,0 1 15,0 0-15</inkml:trace>
  <inkml:trace contextRef="#ctx0" brushRef="#br0" timeOffset="26495.74">11049 8149 0,'-42'0'31,"20"0"-15,22 21-1,22-21 1,-1 0-16,21 0 0,-21 0 16,22 0-16,-1 0 0,0 0 15,1 0-15</inkml:trace>
  <inkml:trace contextRef="#ctx0" brushRef="#br0" timeOffset="26783.58">12150 7811 0,'0'0'0,"-22"0"0,1-22 0,0 22 16,21-21-16,21 0 16,0 21-1,22 0-15,-22 0 0,21 0 0,1 0 16,-1 0-16,21 0 0,-20-21 15,-1 21-15,22 0 0,-22 0 0,0 0 16,1 0-16,-1 0 0,0 0 0,1 0 16,-22 0-16,0 0 0,-42 0 31,0 0-31,-22 0 0,22 0 16,-21 0-16,21 0 0</inkml:trace>
  <inkml:trace contextRef="#ctx0" brushRef="#br0" timeOffset="27015.44">12361 7705 0,'-21'21'0,"0"148"31,0-126-31,21-1 0,-21 21 16,-1 1-16,22-1 0,-21-20 15,0 20-15,0-20 0,0-1 0,0 0 16,21-21-16,0 22 0,0-22 0,-22 0 15,22 0-15,0 0 0,22-21 32,-1 0-32,0 0 0,0 0 15,0-21-15,0 0 0,1 0 16,20 0-16</inkml:trace>
  <inkml:trace contextRef="#ctx0" brushRef="#br0" timeOffset="27699.58">12531 8192 0,'0'21'16,"0"0"0,0 0-16,0 0 15,21-21 1,0 0-16,0 0 16,0 0-16,0 0 0,1 0 0,-1-21 15,0 0-15,21 21 0,-21-21 16,1 0-16,20-22 0,-21 22 0,0 0 15,0-21-15,1 20 0,-22-20 16,0 21-16,0-21 0,0 20 0,0 1 16,-22 21-1,-20 0-15,21 0 0,0 21 0,0 1 16,-1-1-16,-20 21 0,21 0 0,0 1 16,0-1-16,-1 0 0,1 1 15,0-22-15,21 21 0,-21 1 0,21-22 16,0 21-16,0-21 0,0 0 0,21 1 15,0-1-15,0-21 16,1 21-16,-1-21 0,0 0 0,21 0 16,1 0-16,-22 0 0,42 0 0,-20-21 15,-1 21-15,0-21 0,22-1 16,-1 1-16,-20-21 0,-1 21 0,21 0 16,-20-22-16,-1 1 0,0 0 15,-20-1-15,20 1 0,-21 0 0,-21-1 16,0 1-16,0 21 0,0 0 0,0-1 15,-21 22 1,21 22-16,-21-1 0,21 0 16,-21 21-16,21 1 0,0-22 15,0 21-15,0 0 0,21-20 16,0 20-16,-21-21 0,21 21 0,0-20 16,0-1-16,1 0 0,-1 0 0,0-21 15,0 21-15,-21 0 16,0 1-1,-21-22-15,0 0 0,0 0 0,-22 0 16,1 0-16,21 0 0,-22 0 16,1 0-16,0 0 0,-1-22 0,1 22 15,21 0-15,0 0 0,0 0 0,-1 0 16,22-21-16,0 0 16,22 21-16,-1 0 15,21-21-15,-21 21 0,22-21 0,-1 0 16,0-1-16,1 22 0,-1-21 15,0 0-15</inkml:trace>
  <inkml:trace contextRef="#ctx0" brushRef="#br0" timeOffset="27975.05">14012 7684 0,'0'-22'0,"0"44"0,0-65 16,0 22-16,0 0 0,0 0 15,-21 42 16,21 0-31,-21 21 0,0-20 16,21 20-16,-21 0 0,-1 22 0,22-22 16,-21 22-16,0-1 0,0-21 0,21 22 15,0-1-15,0-20 0,0-1 16,0 0-16,0 1 0,0-1 0,0-21 16,0 0-16,0 1 0,42-1 0,-21 0 15,1-21-15,20 0 0,0 0 16,-21 0-16,22 0 0,-1 0 0,-21 0 15,22-21-15,-22 0 0,0-1 0,0 1 16,0 0-16,-21-21 0</inkml:trace>
  <inkml:trace contextRef="#ctx0" brushRef="#br0" timeOffset="28131.97">13822 8001 0,'-43'0'0,"86"0"0,-86 21 16,86-21-1,-22 0 1,0 0-16,21 0 0,1 0 0,-22 0 16,21 0-16,1 0 0,-1 0 15,0 0-15,1-21 0,-1 0 0</inkml:trace>
  <inkml:trace contextRef="#ctx0" brushRef="#br0" timeOffset="28415.28">15007 7641 0,'0'0'0,"-21"0"0,0 0 15,0 21-15,-1-21 0,1 22 16,21 20-16,-21-21 0,0 21 0,21 1 16,-21-1-16,0 0 0,21 22 15,-22-22-15,1 1 0,21 20 16,-21-21-16,21 1 0,0-22 0,0 21 0,0-21 15,0 22-15,0-22 16,0 0-16,0 0 0,21-21 47,0-21-47,-21 0 0,22 0 16,-22-22-16,21 22 0,-21-21 0,21 0 15</inkml:trace>
  <inkml:trace contextRef="#ctx0" brushRef="#br0" timeOffset="28860.02">14965 7811 0,'0'-22'0,"0"44"0,21-65 0,-21 22 16,21 21-16,0 21 16,-21 0-1,21 1-15,1-1 0,-22 0 0,21 21 16,0 1-16,0-1 0,0 0 16,0 1-16,1-1 0,20 0 0,-21 1 15,43 20-15,-22-21 16,0-20-16,-21-1 0,22 0 0,-22 0 15,0 0-15,0-21 0,0 0 0,1 0 16,-1 0 0,-21-21-16,0 0 15,0 0-15,21 0 0,-21-22 0,21 1 16,-21 0-16,21-1 16,0 1-16,-21-22 0,22 1 0,-1 21 15,0-22-15,0 22 0,0-22 0,0 22 16,-21-22-16,22 22 0,-22 21 15,21-21-15,-21 20 0,0 44 32,-21-1-32,-1 21 0,1-21 15,0 22-15,21-1 0,-21 21 0,0-20 16,0 20-16,-1-20 0,22 20 16,0-21-16,-21 1 0,21-1 0,-21 0 15,21-20-15,0-1 0,0 21 16,0-21-16,0 0 15,0 1-15,21-22 16,0 0-16,1 0 16,-1-22-16,21 1 0</inkml:trace>
  <inkml:trace contextRef="#ctx0" brushRef="#br0" timeOffset="29467.64">16912 7430 0,'0'0'0,"0"-22"0,-21 1 0,0 0 0,0 21 16,-1-21-16,1 21 15,0 0-15,0 0 0,0 0 0,-22 0 16,1 21-16,0 0 0,-1 22 0,1-1 16,0 0-16,-1 1 0,1-1 15,0 0-15,21 1 0,-1 20 0,1-21 16,0 22-16,21-22 0,0 1 0,0 20 15,0-21-15,21 1 0,22-22 16,-22 21-16,21-21 0,0 1 0,-20-1 16,20 0-16,0-21 0,1 0 15,-1 0-15,-21 0 0,21 0 0,-20 0 16,20 0-16,-21-21 0,0 0 0,0-1 16,-21-20-16,0 21 15,0-21-15,0-1 0,0 22 0,0-21 16,0-1-16,-21 22 0,21 0 0,-21 0 15,-21 0-15,21 21 0,-1 0 16,1 0-16,0 0 0,-21 0 0,21 0 16,42 0-1,0 0 1,0 0-16,0 0 0,0 0 16,22 0-16,-22 0 15,0 0-15,0 0 0,-21 21 16,0 0-16,0 0 0,0 0 15,0 22-15,0-22 16,-21 21-16,0 1 0,0-1 0,0 21 16,-1-20-16,1-1 0,0 0 0,0 1 15,0-1-15,21-21 0,-21 22 16,-1-1-16,22-21 0,0 0 0,-21 22 16,0-22-16,21 0 0,-21 0 15,21 0-15,-21 0 0,21 1 16,-21-22-16,-1 21 0,22 0 15,-21-21-15,0 0 0,0 0 16,0 21-16</inkml:trace>
  <inkml:trace contextRef="#ctx0" brushRef="#br0" timeOffset="29967.35">9567 9821 0,'85'0'31,"-43"0"-31,1 0 0,-1 0 16,0 0-16,1 0 0,20 0 16,1 0-16,-22 0 0,0 0 0,1-21 15,-22 21-15,21 0 0,-42-21 16,-21 21-1,0 0-15,0 0 0,-22 0 16,1 0-16</inkml:trace>
  <inkml:trace contextRef="#ctx0" brushRef="#br0" timeOffset="30307.16">9546 9927 0,'-21'0'0,"42"0"0,-42 21 0,21 1 16,0-1-16,21-21 15,0 0 1,0 0-16,1 0 0,-1 21 0,21-21 16,-21 0-16,22 0 0,-22 21 15,21-21-15,-21 21 0,0 0 0,1-21 16,-1 22-16,0-1 0,-21 0 16,0 0-16,0 0 0,0 0 15,0 1-15,-21-1 0,0-21 0,-1 21 16,-20 0-16,21 0 0,-21-21 0,20 21 15,-20-21-15,21 0 0,0 0 16,0 0-16,-1 0 0,1 0 0,0 0 16,0 0-16,0-21 0,0 21 15,21-21-15,0 0 16,-22 21-16,22-21 16,22 0-1,-1 21-15,0 0 0,0-22 16</inkml:trace>
  <inkml:trace contextRef="#ctx0" brushRef="#br0" timeOffset="30467.07">10350 10160 0,'22'0'0,"-44"0"0,65 0 16,-22 0-16,0 0 46,-21-21-30</inkml:trace>
  <inkml:trace contextRef="#ctx0" brushRef="#br0" timeOffset="31505.24">11493 9504 0,'0'0'0,"0"21"31,0 0-31,0 0 0,0 1 0,0 20 16,0 0-16,0 1 0,0-1 0,-21 0 16,0 1-16,0-1 0,0 0 15,0 1-15,-1-1 0,1 0 0,0-21 16,21 1-16,0-1 0,-21 0 15,21 0-15,0 0 0,21-21 32,-21-21-32,21 0 0,0 21 15,1-21-15,-1 0 0,0-22 0,0 22 16,0 0-16,0-21 0,1-1 16,-1 22-16,0-21 0,0-1 0,0 22 15,0-21-15,-21 21 0,22 21 16,-1 21-1,-21 0-15,0 0 0,0 22 0,0-22 16,0 21-16,0-21 0,21 22 16,-21-22-16,0 0 0,21 0 15,-21 21-15,0-20 0,21-22 0,0 21 16,1 0-16,-1-21 0,0 0 16,21 0-16,-21 0 0,1 0 15,20 0-15,-21-21 0,21 21 0,1-21 16,-22-1-16,21 1 0,-21-21 0,1 21 15,20-22-15,-21 1 0,0 0 16,0-1-16,1-20 0,-22 21 0,0-22 16,21 1-16,-21 20 0,0 1 0,0 0 15,0 20-15,0 1 0,0 0 16,0 0-16,0 42 16,0 0-16,0 0 15,0 22-15,0-22 0,0 21 16,-21 1-16,21 20 0,0-21 0,0 1 15,0-1-15,0 0 0,0 1 0,0-1 16,0 0-16,21-20 0,0-1 16,0 0-16,0 0 0,0 0 0,22 0 15,-22-21-15,0 0 0,21 0 0,-20 0 16,20 0-16,-21 0 0,0 0 16,22 0-16,-22-21 0,0 0 0,0 0 15,0 0-15,0 0 0,1-1 16,-22-20-16,21 21 0,-21-21 15,0 20-15,0-20 0,0 21 0,0 0 16,-21 21-16,-1 0 0,1 0 0,0 0 16,0 0-16,21 21 15,-21 0-15,0 21 0,21-20 0,0-1 16,0 21-16,0-21 0,0 0 0,0 1 16,0-1-16,0 0 0,0 0 15,21 0-15,0-21 0,0 21 0,0-21 16,0 0-16,22 0 0,-22 0 0,21 0 15,1 0-15,-1 0 0,0-21 16,1 0-16,-1 21 0,0-21 16,1-21-16,-1 20 0,-21-20 0,21 0 15,-20-1-15,20 1 0,-21-21 0</inkml:trace>
  <inkml:trace contextRef="#ctx0" brushRef="#br0" timeOffset="31933.52">13398 9419 0,'0'-42'0,"0"84"0,0-105 15,0 42-15,0-1 0,0 1 0,-21 21 16,0 0-16,21 21 15,-21 1-15,21-1 0,-21 0 0,21 21 16,0 1-16,-21-1 0,-1 0 0,22 1 16,0 20-16,0-21 0,-21 1 15,21-1-15,-21 0 0,21 1 0,0-1 16,-21-21-16,21 22 0,0-22 16,0 0-16,0 0 15,0 0-15,0-42 31,0 0-31,0 0 16,21-22-16,-21 22 0,21-21 0,0 21 16,1-22-16,20 1 0,-21 0 0,0 21 15,22-22-15,-22 22 0,21 0 16,-21 21-16,22 0 0,-22 0 0,0 0 16,0 21-16,21 0 0,-20 0 0,-1 22 15,0-22-15,-21 0 0,0 21 16,21-20-16,-21 20 0,0-21 0,0 0 15,0 0-15,-21 1 0,0-1 16,0 0-16,-22 0 0,22 0 0,-21-21 16,-1 21-16,1-21 0,21 0 15,-21 22-15,20-22 0,-20 0 0,21 0 16,0 0-16,0 0 0,21-22 16,42 1-1,-21 0-15,0 0 0,22-21 0,-1 20 16</inkml:trace>
  <inkml:trace contextRef="#ctx0" brushRef="#br0" timeOffset="32183.38">14076 9250 0,'21'0'0,"-42"0"0,42 21 31,-21 0-31,0 0 0,0 22 0,0-1 16,-21 0-16,0 1 0,21 20 0,-22-20 15,1 20-15,0 1 0,21-22 16,-21 0-16,21 1 0,-21-1 0,21 0 16,-21-21-16,21 1 0,0-1 0,0 0 15,0 0-15,21-42 47,0 0-47,-21-22 0,21 22 0,-21-21 16,0 21-16</inkml:trace>
  <inkml:trace contextRef="#ctx0" brushRef="#br0" timeOffset="32483.21">13949 9356 0,'-21'-21'0,"42"42"0,-42-85 15,-1 64-15,22-21 0,0 0 16,0 0-16,22 21 0,-1 0 16,0 0-16,0-21 0,21 21 0,1 0 15,-1 0-15,0 0 16,1 0-16,20 21 0,-20-21 0,20 21 15,-21 21-15,22 1 0,-43-22 0,21 21 16,-20 0-16,-1 22 0,-21-22 16,0 1-16,0-1 0,-21 0 0,-22 1 15,1-1-15,0 0 0,-1-21 0,1 22 16,0-22-16,-1 0 0,1 0 16,-22-21-16,43 21 0,-21-21 0,0 0 15,20 0-15,1 0 0,42 0 31,1 0-15,20 0-16,-21-21 0,21 21 16,-20 0-16,20-21 0</inkml:trace>
  <inkml:trace contextRef="#ctx0" brushRef="#br0" timeOffset="32995.91">14563 9906 0,'0'0'0,"21"0"16,0 0-1,0 0-15,-21-21 0,21 0 0,0 21 16,1-21-16,-22-1 0,21-20 16,0 21-16,0-21 0,0-1 0,0 1 15,-21 0-15,22 20 0,-1-20 0,-21 0 16,21 21-16,-21-1 16,0 1-16,0 0 0,-21 21 15,0 0-15,-1 0 0,1 21 16,0 0-16,21 1 0,-21-1 15,21 21-15,-21-21 0,21 22 0,0-22 16,0 0-16,0 21 0,0-21 0,0 22 16,0-22-16,0 0 0,21 0 15,-21 0-15,21 1 0,-21-1 0,21 0 16,-21 0-16,21-21 0,1 21 0,-1-21 16,0 0-16,0 0 0,0 0 15,22 0-15,-22-21 0,0 21 16,0-21-16,0 0 0,0 0 15,1-1-15,-1-20 0,0 21 16,-21-21-16,21 20 0,-21-20 0,21 21 16,-21 0-16,0 0 0,0 42 31,0 0-31,0 0 0,0 0 16,-21 0-16,21 1 0,0-1 15,0 21-15,0-21 0,0 0 0,0 1 16,0-1-16,0 0 0,0 0 15,21-21 17,0-21-32,1 0 15,-1 0-15</inkml:trace>
  <inkml:trace contextRef="#ctx0" brushRef="#br0" timeOffset="33163.82">15261 9419 0,'0'-21'0,"0"42"0,0-63 0,-21 21 15,21 0-15,-21 21 16,21 21 15,0 0-31,0 0 0,0 0 16,21-21-16,0 21 0,0-21 16,0 22-1</inkml:trace>
  <inkml:trace contextRef="#ctx0" brushRef="#br0" timeOffset="33863.42">15663 9504 0,'0'0'16,"0"21"-16,0 0 0,0 0 0,0 1 15,0-1-15,0 0 0,0 21 16,-21-21-16,21 1 0,0 20 0,0-21 16,0 0-16,0 0 0,0 1 0,0-1 15,0 0-15,0 0 0,21 0 16,0-21-16,1 0 0,-1 0 15,0 0-15,0 0 0,0 0 16,0 0-16,1 0 0,-1-21 16,0 0-16,0 0 0,0 0 0,22-1 15,-43 1-15,21-21 0,0 21 0,0-22 16,0 1-16,-21 21 0,21 0 16,-21 0-16,0-1 0,0 1 0,0 42 31,0 1-31,0-1 0,0 0 15,0 0-15,0 21 0,0-20 0,0-1 16,0 21-16,0-21 0,0 0 0,0 1 16,0-1-16,22 0 15,20 0-15,-21-21 0,0 0 16,22 0-16,-22 0 0,21 0 0,-21 0 16,22 0-16,-1 0 0,0-21 15,-21 21-15,22-21 0,-1 0 0,0-1 16,-20 1-16,-1-21 0,21 21 0,-21-22 15,-21 22-15,21-21 0,-21 21 16,0-22-16,0 22 0,0 0 16,-21 21-16,0 0 0,-21 21 15,21 0-15,-1 1 0,1-1 16,0 21-16,21-21 0,0 22 16,-21-22-16,21 0 0,0 21 0,0-21 15,0 1-15,0-1 0,21-21 16,-21 21-16,21 0 0,0-21 0,1 0 15,-1 0-15,0 0 0,0 0 16,0 0-16,0 0 0,1-21 0,-1 0 16,21 21-16,-21-21 0,0-1 0,1 1 15,-1 0-15,0-21 0,0 21 16,0-1-16,-21 1 0,21 0 0,1 21 16,-22 21-1,0 0 1,0 1-16,0-1 0,0 0 15,0 0-15,0 0 0,0 0 0,21-21 32,0 0-32</inkml:trace>
  <inkml:trace contextRef="#ctx0" brushRef="#br0" timeOffset="34312.15">17251 9059 0,'42'-63'32,"-42"42"-17,21 42-15,-21 0 16,0 0-16,0 0 0,0 22 0,0-1 15,0-21-15,-21 22 0,21-1 16,0 0-16,-21 1 0,0-1 0,21 0 16,-21-21-16,21 22 0,0-22 15,-22 0-15,22 0 0,-21 0 0,21 1 16,0-44 15,0 1-31,0 0 16,0 0-16</inkml:trace>
  <inkml:trace contextRef="#ctx0" brushRef="#br0" timeOffset="34799.87">17081 9038 0,'0'0'16,"0"-21"-16,0 0 0,0 0 0,0 0 16,0-1-16,22 1 0,-1 0 0,21 21 15,-21 0-15,22 0 0,-1 0 0,0 0 16,1 21-16,-1 0 0,-21 1 15,21 20-15,1 0 0,-22 1 0,21-22 16,-21 21-16,-21 0 0,0 1 0,0-1 16,0-21-16,0 22 15,0-22-15,0 21 0,0-21 0,0 0 16,0 1-16,0-1 0,-21 0 0,21 0 16,0-42 15,0 0-31,0 0 0,0-1 0,21 1 15,1 0-15,-1 0 0,-21-21 16,42-1-16,-21 1 0,0 0 0,22-1 16,-22 1-16,21 0 0,-21-1 15,22 1-15,-1 0 0,-21 20 0,22 22 16,-1 0-16,-21 0 0,0 22 16,22-1-16,-22 0 0,0 21 15,-21 1-15,0-1 0,0 0 0,0 1 16,0-1-16,0 0 0,0 1 0,0-1 15,0-21-15,0 21 0,-21-20 0,0 20 16,21-21-16,-22 0 0,22 0 16,-21 1-16,0-1 0,21 0 15,0-42 17,21 21-32,0-21 0,22-1 15,-22 1-15,0 21 0</inkml:trace>
  <inkml:trace contextRef="#ctx0" brushRef="#br0" timeOffset="36351.68">18605 9292 0,'0'-21'0,"0"42"0,0-63 16,-21 21-16,-21 21 16,21 0-16,0 0 0,-1 0 15,-20 0-15,21 21 0,0 0 0,-22 0 16,22 0-16,0 1 0,-21-1 0,21 0 15,-1 0-15,1 21 0,0-20 16,21-1-16,0 0 0,0 0 0,-21 0 16,21 0-16,0 1 0,0-1 15,21 0-15,0-21 16,22 0-16,-22 0 0,0 0 16,0 0-16,21-21 0,-20 21 0,-1-21 15,21-1-15,-21 1 0,0 0 16,1 0-16,-1-21 0,0 20 0,0 1 15,0 0-15,-21 0 0,0 0 0,0 0 16,0-1-16,0 44 31,0-1-31,0 0 16,0 0-16,-21-21 0,21 21 0,0 22 16,0-22-16,0 0 0,0 0 15,0 0-15,0 0 0,21-21 0,0 22 16,1-1-16,-1-21 0,0 0 15,0 0-15,21 0 0,-20 0 0,20 0 16,-21 0-16,21 0 0,-20-21 0,20 21 16,-21-22-16,21 1 0,-20 0 15,-1 0-15,0-21 0,-21 20 0,21 1 16,-21-21-16,21 21 0,-21 0 0,0-1 16,-21 44 15,0-1-31,21 0 15,0 0-15,-21 0 0,0 22 16,21-22-16,-22 0 0,22 0 0,0 0 16,0 0-16,0 1 0,-21-22 0,21 21 15,21-21 17,-21-21-32,22 21 0,-1-22 15,0 1-15,0 0 0,0 0 16,0 0-16,1 0 0,-1-1 0,0 1 15,0 0-15,0 0 0,0 0 0,1 21 32,-1 0-32,-21 21 15,0 0 1,21 0-16,-21 0 0,21 1 16,-21-1-16,21-21 0,-21 21 15,21 0-15,1-21 0,20 21 0,-21-21 16,21 0-16,-20 0 0,20 0 0,0 0 15,1 0-15,-1 0 0,21 0 16,-41 0-16,20-21 0,0 0 0,1 21 16,-22-21-16,0 0 0,0-22 15,0 22-15,0 0 0,-21-21 0,22 20 16,-22-20-16,0 21 0,0 0 16,0 0-16,0-1 0,-22 1 15,1 21-15,0 0 0,0 0 0,-21 0 16,20 21-16,-20 1 0,0-1 0,-1 0 15,1 0-15,0 0 0,21 0 16,-22 1-16,22-1 0,0 21 0,21-21 16,0 0-16,0 1 0,0-1 15,21 0-15,0-21 0,0 0 16,1 0-16,-1 0 0,21 0 0,-21 0 16,22 0-16,-22 0 0,21-21 0,-21 21 15,0-21-15,22-1 0,-22 1 16,0 0-16,0 0 0,0 0 15,1 0-15,-22-1 0,21 1 0,-21 0 16,21 0-16,-21 0 16,0 42-1,0 0-15,-21-21 16,21 21-16,-21 0 0,21 1 16,-22-1-16,22 0 0,0 0 0,0 0 15,0 0-15,0 1 0,0-1 16,0 0-16,0 0 0,22 0 0,-1-21 15,0 21-15,21-21 0,-21 0 0,22 22 16,-1-22-16,0 0 0,1 0 0,-1 0 16,0 0-16,22-22 15,-22 1-15,1 0 0,-1 0 0,0 0 16,1 0-16,-22-1 0,21 1 0,-21-21 16,0 21-16,-21-22 0,0 22 15,0-21-15,0 21 0,0 0 0,0-1 16,-21 1-16,0 0 0,-21 21 0,21 0 15,-1 0-15,-20 0 0,21 0 16,-21 21-16,20-21 0,1 21 0,0 1 16,0 20-16,21-21 0,0 0 15,0 0-15,0 1 0,0-1 0,0 0 16,21 0-16,0 0 0,-21 0 0,21 1 16,1-1-16,-22 21 15,0-21-15,0 0 0,0 1 16,0 20-16,0-21 0,0 21 0,0 1 15,0-1-15,0 0 0,0 1 0,0-1 16,0 0-16,0 1 0,0-1 16,0 0-16,-22 1 0,22-22 0,0 21 15,0-21-15,0 1 0,-21 20 0,21-21 16,0 0-16,0 0 16,0 1-16,-21-22 0,21-22 31,0 1-31,0 0 15,0-21-15,0 21 0,21-1 16,0-20-16,1 0 0,-1-1 0,0-20 16</inkml:trace>
  <inkml:trace contextRef="#ctx0" brushRef="#br0" timeOffset="36675.5">20913 9377 0,'0'0'15,"0"-21"-15,0 0 0,21 21 16,0-22-16,0 22 15,0 0-15,0-21 0,1 21 0,-1-21 16,0 0-16,0 21 0,0-21 16,22 0-16,-22-1 0,-21 1 0,21 21 15,-21-21-15,21 0 0,-21 0 16,0 0-16,0-1 0,-21 22 16,0 0-16,0 0 0,-1 0 15,1 0-15,-21 0 0,0 0 0,20 22 16,-20-1-16,21 0 0,-21 0 0,20 21 15,1-20-15,0 20 0,21-21 16,0 21-16,0-20 0,0-1 0,21 21 16,0-21-16,22 0 0,-22 1 15,0-1-15,21 0 0,-20 0 0,-1-21 16,21 0-16,-21 0 0,22 0 16,-22 0-16,0 0 0,21 0 0,-21-21 15,22 0-15,-22 0 0</inkml:trace>
  <inkml:trace contextRef="#ctx0" brushRef="#br0" timeOffset="37007.31">21526 9059 0,'0'0'0,"0"-21"0,0 0 0,-21 21 15,21-21-15,21 21 32,1 21-32,-1 0 0,0-21 15,0 43-15,0-22 0,0 0 16,1 0-16,-22 21 0,0-20 0,21 20 15,-21-21-15,0 21 0,0-20 0,0 20 16,0-21-16,0 0 16,0 0-16,0 1 0,0-1 0,-21 0 15,-1-21 1,22-21 0,-21 0-16,21-1 0,0-20 15,0 21-15,0 0 0,21 0 0,1-22 16,-1 22-16,0-21 0,21-1 15,-21 1-15,22 0 0,-1-1 0,-21 1 16,22 21-16,-1-21 16,-21 20-16,21 1 0,-20 21 0,-1 0 15</inkml:trace>
  <inkml:trace contextRef="#ctx0" brushRef="#br0" timeOffset="38007.74">10075 11621 0,'0'-22'0,"0"-41"31,0 42-31,-21 21 0,0 0 16,0 0-16,0 0 0,-1 21 0,1-21 16,0 21-16,0 0 0,21 22 15,-21-22-15,0 21 0,-1-21 0,1 22 16,0-1-16,0 0 0,21 1 0,-21-1 16,21 0-16,-21 1 0,21-1 15,0-21-15,0 21 0,0-20 0,21-1 16,0 0-16,21 0 0,1 0 15,-22-21-15,21 0 0,0 0 16,1 0-16,-1 0 0,0-21 0,1 0 16,-22 21-16,21-21 0,-21 0 0,1-1 15,-22 1-15,0 0 0,0 0 0,0 0 16,0 0-16,-22 21 0,1 0 16,0-22-16,0 22 0,-21 0 0,20 0 15,-20 22-15,21-22 0,0 21 16,-22 0-16,22 0 0,0 0 0,0 0 15,21 1-15,-21-1 0,21 0 16,0 0-16,0 0 0,21-21 31,0 0-31,0 0 0,0 0 16</inkml:trace>
  <inkml:trace contextRef="#ctx0" brushRef="#br0" timeOffset="38175.64">10647 11917 0,'21'0'0,"-42"0"0,63 0 16</inkml:trace>
  <inkml:trace contextRef="#ctx0" brushRef="#br0" timeOffset="41471.74">12044 11303 0,'0'0'0,"0"-21"0,0 0 15,0 0-15,0-1 0,0 1 0,0 0 16,0 42-1,0 0 1,0 22-16,0-1 0,-21 22 0,21-1 16,-22 1-16,1-1 0,21-21 0,-21 22 15,0 21-15,21-22 0,-21 1 16,0-1-16,21 1 0,0-22 0,-22 21 16,1-20-16,21-1 0,-21 0 15,21-20-15,0-1 0,0 0 0,0 0 16,0-42 15,0-21-31,0 20 0</inkml:trace>
  <inkml:trace contextRef="#ctx0" brushRef="#br0" timeOffset="41783.56">11726 11388 0,'0'-21'16,"0"42"-16,-21-85 0,21 22 0,-21 21 15,21-22-15,0 22 0,0 0 0,21 0 16,21 0-16,22 0 0,-22-1 0,43 22 16,0 0-16,-1 22 0,1-1 15,0 0-15,-22 21 0,22 1 0,-43-1 16,22 21-16,-43-20 0,0-1 0,-21 22 16,0-22-16,0 0 15,-21 1-15,-22-22 0,1 21 0,0-21 16,-1 0-16,1 1 0,0-1 0,-1 0 15,22 0-15,-21-21 0,21 0 16,0 0-16,-1 21 0,1-21 16,21-21-1,21 0-15,1 21 16,-1-21-16,0 21 0,21-21 0,-21 21 16,1-22-16,20 1 0</inkml:trace>
  <inkml:trace contextRef="#ctx0" brushRef="#br0" timeOffset="42132.37">12615 11557 0,'43'-42'16,"-22"42"0,0 0-16,0 0 15,0 0-15,0 0 0,1 21 16,-1-21-16,21 21 0,-21 0 15,0 22-15,1-22 0,-1 0 16,-21 0-16,0 0 0,0 0 0,0 1 16,0-1-16,0 0 0,0 0 0,0 0 15,-21-21 1,-1 0 0,22-21-16,0 0 15,-21 0-15,21 0 0,0-1 16,0 1-16,0 0 0,0 0 0,0-21 15,0 20-15,0-20 0,0 21 16,0 0-16,21 0 0,1-1 0,-1 1 16,0 0-16,0 0 0,21 21 0,-20 0 15,20-21-15,-21 21 16</inkml:trace>
  <inkml:trace contextRef="#ctx0" brushRef="#br0" timeOffset="42480.17">13398 11451 0,'-21'21'0,"42"-42"0,-42 64 0,0-22 16,0 0-16,0 21 0,21-21 16,0 1-16,-21-1 0,21 0 0,-22 21 15,22-21-15,0 1 0,0-1 0,0 0 16,22 0-16,-1 0 16,0-21-16,0 0 0,21 0 0,-20 0 15,-1 0-15,21 0 0,-21 0 16,22 0-16,-22-21 0,0 0 15,0 0-15,21 0 0,-42-1 0,22 1 16,-22 0-16,0-21 0,0 21 0,0-22 16,0 1-16,0 21 0,-22-22 15,1 22-15,0 0 0,-21 0 0,21 0 16,-22 21-16,1 0 0,21 0 0,-22 0 16,1 21-16,21 0 0,0 0 15,0 0-15,-1 1 0,22-1 0,0 0 16,0 0-16,0 0 0,22 0 15,-1-21-15,21 0 0,-21 0 16,22 0-16,-1 0 0,0 0 16,1 0-16</inkml:trace>
  <inkml:trace contextRef="#ctx0" brushRef="#br0" timeOffset="42728.03">13949 11430 0,'0'0'15,"0"21"1,0 0-1,0 1-15,0 20 0,0-21 0,-21 21 16,21 1-16,0-1 0,0 22 16,-22-22-16,22 21 0,-21 1 0,21-1 15,0 1-15,0-1 0,0 1 0,-21-1 16,21 1-16,0-1 16,-21-20-16,21 20 0,-21 1 0,0-22 15,21 22-15,0-22 0,-22-21 0,22 21 16,0-20-16,0-1 0,0 0 15,22-21-15,-22-21 16,21 0-16,0-22 0,21 22 0,-21-21 16</inkml:trace>
  <inkml:trace contextRef="#ctx0" brushRef="#br0" timeOffset="42999.07">13949 11917 0,'-21'-64'0,"42"128"0,-64-212 0,22 84 15,0 22-15,21-22 0,0 1 16,0 21-16,0-1 0,0 1 15,0 21-15,21-22 0,0 22 0,22 0 16,-1 0-16,-21 0 0,22 0 16,-1 21-16,0 0 0,1 0 0,-1 0 15,0 0-15,1 21 0,-1 0 16,-21 21-16,-21-21 0,0 22 0,0-1 16,0-21-16,-21 22 0,-21-1 0,20-21 15,-20 21-15,-21-20 0,20 20 16,1-21-16,0 0 0,-1 0 0,1-21 15,21 22-15,0-22 0,-1 21 0,44-21 32,-1-21-32,0-1 15,21 1-15,-21 21 0</inkml:trace>
  <inkml:trace contextRef="#ctx0" brushRef="#br0" timeOffset="43331.87">14499 11642 0,'21'0'16,"-42"0"-16,63 0 0,-20 0 0,-1 0 16,0 0-16,0 0 0,0 0 15,0-21-15,1-1 0,-1 1 0,0 21 16,0-21-16,0-21 0,0 21 16,-21-1-16,22 1 0,-22-21 15,0 21-15,0 0 0,-22 21 16,1 0-16,0 0 15,0 21-15,0 0 0,0 0 16,-1 21-16,1-20 0,0 20 0,21-21 16,0 0-16,0 22 0,0-22 15,0 0-15,0 0 0,21 0 0,0 0 16,1-21-16,-1 0 0,0 22 16,0-22-16,0 0 0,0 0 15,1 0-15,-1 0 0,0 0 16,0-22-16,0 1 0,22 21 15,-22-21-15,0 0 0</inkml:trace>
  <inkml:trace contextRef="#ctx0" brushRef="#br0" timeOffset="43601.71">15113 11451 0,'0'0'0,"21"-21"15,0 0-15,-21 0 0,0 0 16,21 21-16,1 0 0,-1 0 16,0 0-16,-21 21 0,21 0 15,0 0-15,-21 0 0,0 0 0,21 1 16,-21-1-16,22 0 0,-22 0 0,0 0 15,0 22-15,0-22 0,0 0 16,0 0-16,0 0 16,-22-21-1,1 0 1,21-21 0,0 0-16,0 0 0,0 0 15,0-1-15,0 1 0,21 0 16,1 0-16,-1 0 0,-21-22 0,21 22 15,0 0-15,0-21 0,0 21 16,22-22-16,-1 1 0,-21 21 0</inkml:trace>
  <inkml:trace contextRef="#ctx0" brushRef="#br0" timeOffset="44243.34">16044 10943 0,'-21'0'16,"0"0"-1,0 21-15,0 1 0,21-1 0,-22 0 16,1 21-16,0 1 0,21-1 0,-21 21 16,0-20-16,0-1 0,21 22 15,-22-22-15,22 21 0,-21-20 0,21-1 16,-21-21-16,21 22 0,0-1 0,0-21 16,0 0-16,0 0 0,21 1 15,0-22-15,1 0 0,20 0 0,-21 0 16,21 0-16,22 0 0,-22 0 0,1 0 15,-1-22-15,21 1 16,-20 21-16,-1-21 0,-21 0 0,22 0 16,-22 0-16,0-1 0,0 1 0,0 0 15,-21 0 1,-21 42 0,0 0-16,0 0 15,0 1-15,21-1 0,0 0 16,0 0-16,0 0 0,0 0 15,0 1-15,21-22 16,0 0-16,0 0 0,0 0 16,0 0-16,22 0 0,-22 0 0,0 0 15,21 0-15,1-22 0,-22 1 16,0 21-16,21-21 0,-20 0 0,-1 0 16,0 0-16,0-1 0,-21 1 0,0 0 15,0 0-15,0 0 0,0 42 31,-21 0-31,21 0 16,-21 22-16,0-22 0,21 21 16,-22 0-16,1-20 0,21 20 0,-21 0 15,0 22-15,21-22 0,-21 0 0,21 1 16,0-1-16,0 0 16,0 1-16,0-1 0,0-21 0,0 22 15,0-22-15,0 0 0,0 21 0,-21-42 16,21 21-16,-22 1 0,1-22 15,0 0 1,21-22 0,-21 1-16,0 0 0,21-21 15</inkml:trace>
  <inkml:trace contextRef="#ctx0" brushRef="#br0" timeOffset="44451.21">15769 11430 0,'0'0'0,"-21"0"0,0 0 16,21-21-16,0 0 0,0 0 31,21 21-31,0 0 0,21-22 16,-20 1-16,20 21 0,-21-21 0,21 21 16,1-21-16,-1 21 0,0 0 15,1-21-15,-1 21 0,0 0 0,1-21 16,-1 21-16,0-22 0,1 22 0,-1 0 15,0 0-15</inkml:trace>
  <inkml:trace contextRef="#ctx0" brushRef="#br0" timeOffset="45735.48">17251 11451 0,'21'0'0,"-42"0"0,63 0 16,-21 0-16,22-21 0,-22 0 0,21 0 16,-21 0-16,22-22 0,-1 22 0,0-21 15,1-1-15,-22 1 0,21 21 16,-21-21-16,0-1 0,1 22 16,-22-21-16,21 21 0,-21-22 0,0 22 15,0 0-15,0 0 0,-21 21 16,-1 0-16,1 0 0,0 0 0,0 0 15,0 21-15,0 21 0,-22-21 16,22 22-16,0-1 0,0 22 0,0-1 16,-1 1-16,1 20 0,21-20 0,-21-1 15,0 1-15,0 20 0,0-20 16,-1-1-16,1 1 0,21 21 0,-21-22 16,0 1-16,0-1 0,0 1 0,21-1 15,0 1-15,-22-22 16,1 21-16,21-20 0,0-1 0,0 0 15,0 1-15,0-22 0,0 21 0,0-21 16,0 1-16,0-1 0,21 0 16,1 0-16,-1-21 0,21 0 0,0 0 15,-20 0-15,20 0 0,21 0 0,-20 0 16,-1-21-16,0 0 0,1 0 16,-1-1-16,-21-20 0,22 21 0,-22-21 15,0-1-15,0 1 0,-21-22 0,0 22 16,0-21-16,0-1 0,-21 22 15,0-22-15,0 1 0,-22 20 0,22 1 16,-21 0-16,21 21 0,-22-1 16,22 1-16,0 0 0,0 0 0,21 0 31,42 21-15,-21 0-1,0 0-15,22-21 0,-1 21 0,0 0 16,1-22-16,-1 22 0,0-21 0,1 0 15,-1 21-15,0-21 0,-20 0 16,20 0-16,0-1 0,-21 1 0,1 0 16,20 0-16,-42 0 0,21 0 0,0-1 15,-21 1-15,21 21 0,-21-21 16,0 42 0,-21 0-16,0 1 15,21-1-15,-21 21 16,21-21-16,0 0 0,0 1 0,0-1 15,0 0-15,0 0 0,0 0 0,21 0 16,0-21-16,0 22 0,1-22 16,-1 0-16,0 0 0,0 0 0,21 0 15,-20 0-15,20 0 0,-21 0 0,21 0 16,-20-22-16,20 1 0,-21 0 16,0 0-16,22-21 0,-22 20 0,0-20 15,0 0-15,0-1 0,0-20 16,1 21-16,-1-22 0,-21 22 15,21-22-15,0 22 0,-21 0 0,0-1 16,21 1-16,0 21 0,-21 0 16,0-1-16,0 1 0,0 0 0,0 42 31,0 0-15,0 22-16,-21-1 0,0 0 0,21 1 15,-21-1-15,21 22 0,0-22 16,0 0-16,0 22 0,0-22 0,0 0 15,0-20-15,0 20 0,0 0 0,21-21 16,0 1-16,0-1 0,-21 0 16,22 0-16,-1-21 0,0 0 0,21 0 15,-21 0-15,22 0 0,-22 0 16,21 0-16,-21 0 0,22-21 16,-1 0-16,-21 21 0,0-21 0,22-22 15,-22 22-15,0 0 0,-21-21 0,0 20 16,21 1-16,-21 0 0,0-21 15,0 21-15,0-1 0,-21 22 16,0 22-16,0-1 16,0 0-16,21 0 0,0 0 15,-22 0-15,22 22 0,-21-22 0,21 0 16,0 0-16,0 0 0,0 1 0,0-1 16,0 0-16,21-21 0,1 21 15,-1-21-15,0 0 0,0 0 16,0 0-16,0 0 0,1 0 0,-1 0 15,0 0-15,0 0 0,21-21 16,-20 21-16,-1-21 0,21 0 0,-21-1 16,0 1-16,1 0 0</inkml:trace>
  <inkml:trace contextRef="#ctx0" brushRef="#br0" timeOffset="45988.84">18182 11028 0,'-21'0'0,"42"0"0,-63 0 16,21 0 15,42 0 16</inkml:trace>
  <inkml:trace contextRef="#ctx0" brushRef="#br0" timeOffset="46827.25">9821 13420 0,'-42'0'16,"84"0"-16,-105 0 0,42-21 0,-1 21 0,1 0 15,0 0-15,0 0 16,21 21-16,0 0 0,0 0 16,0 0-16,21 0 0,0 1 15,0-1-15,22 0 0,-22-21 0,21 21 16,1-21-16,-1 0 0,21 0 15,1 0-15,-22-21 0,22 0 0,-1 0 16,-20 21-16,-1-22 0,0 1 16,1 0-16,-1 0 0,-21 0 0,0 0 15,0-1-15,-21 1 0,0 0 16,-21 21 0,0 0-16,0 0 15,0 0-15,21 21 0,-21 0 16,-1 1-16,1 20 0,0 0 0,0 1 15,0-1-15,0 21 0,21-20 0,-22 20 16,1-20-16,0-1 0,0 21 16,0-20-16,0-1 0,-1 0 0,22-20 15,0 20-15,-21-21 0,21 0 16,-21 0-16,21 1 0,0-1 16,0-42 30,0-1-46</inkml:trace>
  <inkml:trace contextRef="#ctx0" brushRef="#br0" timeOffset="47063.21">9652 13991 0,'0'0'0,"-21"21"16,21 1-1,21-22-15,0 0 16,0 0-16,0 0 16,22 0-16,-22 0 0,21 0 0,1 0 15,-22 0-15,21 0 0,0 0 0,-20 0 16,20 0-16,-21 0 0,0-22 16,0 22-16,1 0 0,-1 0 0,0 0 15,-21-21-15,21 0 16</inkml:trace>
  <inkml:trace contextRef="#ctx0" brushRef="#br0" timeOffset="47360.56">10541 13928 0,'21'0'16,"-21"-21"31,0-1-31,-21 22 15,21 22-16,-21-22-15</inkml:trace>
  <inkml:trace contextRef="#ctx0" brushRef="#br0" timeOffset="48963.41">12319 13272 0,'0'-22'0,"21"22"31,-21 22-15,0-1-16,0 21 0,0 0 0,0 1 15,0 20-15,0 1 16,0 20-16,0-20 0,-21-1 0,0 1 16,0-1-16,-1-20 0,1 20 0,0-20 15,0-1-15,21 0 0,0 1 16,-21-22-16,21 21 0,0-21 0,0 0 16,21-42-1,0 21 1,-21-21-16,0 0 0,21 0 0,0-22 15,-21 22-15,0-21 0,0 21 16</inkml:trace>
  <inkml:trace contextRef="#ctx0" brushRef="#br0" timeOffset="83107.03">12255 13610 0,'0'-21'16,"22"0"-16,-1 21 15,-21-21-15,0 0 16,0-1-16,0 1 16,0 0-16,0 0 0,0 0 15,-21 21-15,-1-21 16,1 21-16,-21 0 0,21 0 0,-22 0 15,22 0-15,-21 0 0,0 0 16,-1 0-16,1 21 0,0 0 16,-1 0-16,1 0 0,0 22 0,20-1 0,-20 21 15,21-20-15,0-1 16,0 22-16,-1-22 0,1 0 0,21 22 16,-21-22-16,21-21 0,0 22 15,0-1-15,0-21 0,0 0 0,21 0 16,0 1-16,1-1 0,-1-21 15,21 0-15,-21 0 0,0 0 0,22 0 16,-1 0-16,-21 0 0,22 0 0,-22-21 16,21-1-16,0 1 0,-20 0 15,20 0-15,-21 0 0,0-22 0,22 22 16,-22-21-16,0 0 0,0-1 16,-21 1-16,0-22 0,21 22 15,-21 0-15,0-1 0,21 22 0,-21-21 16,0 21-16,0 0 15,0 42-15,0 0 16,0 0-16,0 0 0,0 22 16,0-1-16,0 0 0,0 1 0,0-1 15,0 0-15,0 1 0,0-1 16,0-21-16,0 21 0,0-20 0,22-1 16,-22 0-16,42 0 0,-21 0 15,0-21-15,0 0 0,22 0 16,-1 0-16,-21 0 0,22 0 0,-1-21 15,0 0-15,1 0 0,-1 0 16,0-1-16,1 1 0,-1-21 0,0 0 16,1 20-16,-22-20 0,0 0 0,0-1 15,-21 1-15,0 21 0,0-21 16,0 20-16,0 1 0,0 0 0,-21 21 16,0 0-16,0 0 0,-1 21 15,1 22-15,0-22 0,0 21 16,0 0-16,21 22 0,0-1 15,-21-20-15,21 41 0,-22-20 0,22 21 16,0-1-16,0 1 0,-21 0 16,0-1-16,21 22 0,-21-21 15,21-1-15,-21 1 0,0 0 0,-1-1 16,22 1-16,0 0 0,-21-22 0,21 1 16,-21-1-16,21-20 0,-21-1 15,21 0-15,0 1 0,0-22 0,0-42 31,0-1-31,0-20 0,21 0 16,-21-22-16,21 22 0,-21-43 0,0 22 16,21-1-16</inkml:trace>
  <inkml:trace contextRef="#ctx0" brushRef="#br0" timeOffset="83411.86">12700 14012 0,'-21'-63'0,"42"126"0,-42-168 0,21 62 15,0 1-15,0 21 0,0-22 0,0 1 16,0 21-16,0-21 0,21 20 0,21 1 16,1 0-16,-1 0 0,0 0 15,22 21-15,-1 0 0,1 0 0,-1 21 16,-20 21-16,-1-21 0,0 22 16,-21-1-16,1 0 0,-22 1 0,0-1 15,-22 22-15,1-43 0,0 21 16,-21 0-16,-22-20 0,22 20 15,0-21-15,-22 0 0,22 0 0,-1 1 16,1-22-16,21 0 0,0 21 16,0-21-16,21-21 15,21-1 1,21 22-16,-21-21 0,22 0 0,-1 21 16,0-21-16,22 21 0,-22-21 0</inkml:trace>
  <inkml:trace contextRef="#ctx0" brushRef="#br0" timeOffset="83840.67">13801 13653 0,'0'0'0,"-22"-22"0,1 1 16,0 21-16,0 0 0,0 0 0,0 0 16,-22 0-16,22 0 0,0 21 15,-21 1-15,20-1 0,1 21 0,0 0 16,-21 1-16,21-1 0,-1 0 15,1 1-15,21-1 0,-21 0 0,21-20 16,0 20-16,0-21 0,0 0 0,0 0 16,0 1-16,21-22 0,0 0 15,1 0-15,-1 0 0,21 0 0,-21 0 16,22 0-16,-1-22 0,-21 1 16,21 0-16,-20 0 0,20 0 15,0 0-15,-21-1 0,1-20 0,-1 21 16,0-21-16,0 20 0,-21-20 15,21 21-15,-21 0 0,0 0 0,0-1 16,0 44 0,-21-1-16,0 0 0,21 0 15,0 21-15,-21-20 0,0 20 0,21-21 16,-22 21-16,22-20 0,0-1 16,0 0-16,0 0 0,0 0 0,22 0 15,-1 1-15,0-22 0,0 0 16,0 21-16,22-21 0,-22 0 0,21 0 15,0 0-15,1-21 0,-1 21 16,0-22-16</inkml:trace>
  <inkml:trace contextRef="#ctx0" brushRef="#br0" timeOffset="84631.55">14647 13653 0,'0'-22'0,"0"44"0,0-86 15,0 43-15,-21 21 0,0 0 16,0 0-16,-22 0 0,22 21 15,0 0-15,-21 0 0,21 22 0,-1-1 16,-20 0-16,21 1 0,0-1 16,0 0-16,21 1 0,0-1 15,0 0-15,0-20 0,0 20 16,21-21-16,0 0 0,0 0 0,21-21 16,1 0-16,-1 0 0,0 0 0,1 0 15,-1 0-15,0 0 0,1-21 16,20 0-16,-20 0 0,20 0 0,-21-22 15,22 1-15,-22 0 0,1-1 0,-1 1 16,0-21-16,-21-1 0,1 1 16,-1 20-16,0-20 0,-21 20 15,0-20-15,0 42 0,0-22 0,0 22 16,-21 21-16,0 0 0,-1 0 0,1 21 16,0 1-16,0-1 0,0 21 15,0 0-15,-1 22 0,1-22 16,0 22-16,0-22 0,21 22 0,0-22 15,-21 0-15,21 1 0,0-1 16,0 0-16,0-21 0,0 1 0,0-1 16,0 0-16,0 0 0,0 0 0,21-21 15,0 0 1,0 0-16,0 0 0,1-21 0,-1 0 16,0 21-16,0-21 0,0-22 0,22 22 15,-22 0-15,0-21 16,0 21-16,0-1 0,0 1 0,1 21 15,-1-21-15,0 21 0,-21 21 16,0 0 0,0 1-16,0-1 0,0 0 0,0 0 15,0 0-15,0 0 0,21 1 16,-21-1-16,21 0 0,0-21 16,1 21-16,-1-21 15,21 0-15,-21 0 0,22 0 0,-1 0 16,-21 0-16,21 0 0,1-21 0,-1 0 15,22 0-15,-22-1 0,0 1 16,1 0-16,-1 0 0,-21 0 16,0-22-16,0 22 0,1 0 0,-22-21 15,0 21-15,0-1 0,-22 22 16,1 0-16,0 0 0,0 0 16,0 22-16,-22-1 0,22 0 15,0 0-15,0 21 0,21-20 0,0-1 16,-21 21-16,21-21 0,0 0 0,0 1 15,0-1-15,21 0 16,0-21-16,0 0 0,0 0 0,1 0 16,20 0-16,0 0 0,1 0 0,-1-21 15,21 0-15,-20-1 16</inkml:trace>
  <inkml:trace contextRef="#ctx0" brushRef="#br0" timeOffset="87104.58">16722 13547 0,'0'-21'0,"0"42"0,0-64 16,21 22-16,-21 0 15,21 21-15,0-21 0,21 0 16,-20 21-16,-1-21 0,0 21 0,0-22 16,0 1-16,0 0 0,-21 0 15,0 0-15,0 0 0,0-1 16,0 1-16,-21 21 0,0-21 0,0 21 15,0 0-15,-22 0 0,22 0 16,-21 21-16,0 0 0,20 1 0,-20 20 16,0 0-16,-1 1 0,1 20 15,0 1-15,-1-1 0,1 1 16,0-22-16,21 21 0,-1-20 0,1 20 16,21-20-16,0-22 0,0 21 15,0-21-15,21 0 0,22 1 0,-1-1 16,0 0-16,1-21 0,20 0 0,-20 0 15,20 0-15,-21 0 0,22-21 16,-1 0-16,-20-1 0,20 1 0,1 0 16,-22 0-16,0 0 0,1-22 15,-1 22-15,-21-21 0,22 0 0,-43 20 16,0 1-16,21 0 0,-21 0 0,-21 21 31,-1 21-31,1 0 0,-21 0 16,21 22-16,0-22 0,-1 21 15,1-21-15,21 1 0,-21 20 0,21-21 16,0 0-16,0 0 0,0 1 0,0-1 16,21-21-16,0 21 0,1-21 15,20 0-15,-21 0 0,21 0 0,1 0 16,-1 0-16,22 0 0,-22-21 0,0 0 16,1 21-16,-1-22 0,0 1 15,-21 0-15,22 0 0,-22-21 0,0 20 16,-21-20-16,0 21 0,0-21 15,0-1-15,0 1 0,-21 0 16,0-1-16,-22 22 0,22 0 0,-21 0 16,0 21-16,-1 0 0,1 0 15,0 21-15,-1 0 0,22 0 0,-21 0 16,-1 22-16,22-1 0,-21-21 16,21 22-16,0-1 0,21 0 0,0-21 15,0 22-15,0-22 0,21 0 0,21 0 16,-21 0-16,22-21 0,-1 0 15,21 22-15,-20-22 0,20 0 0,1 0 16,-1 0-16,-20 0 0,20-22 16,1 1-16,-22 0 0,21 21 0,-20-21 15,-1 0-15,0-22 0,-20 22 16,20 0-16,-21-21 0,0 21 16,-21-1-16,0 1 0,0 0 0,0 42 31,-21 0-31,0 22 0,0-22 15,21 21-15,-21-21 0,21 22 0,-22-22 16,22 0-16,-21 21 0,21-20 16,0-1-16,0 0 0,21-21 31,1 0-31,-1 0 16,0 0-16,0-21 0,0 0 15,0 21-15,1-22 0,-1-20 0,0 21 16,0 0-16,0-22 0,0 22 15,1-21-15,-1 0 0,-21 20 0,21 1 16,0 0-16,0 21 0,0 21 31,-21 0-31,0 1 0,0-1 0,0 0 16,0 0-16,0 0 0,0 0 16,0 1-16,0-1 0,22 0 0,-1-21 15,-21 21-15,21 0 0,0-21 0,0 0 16,0 0-16,1 0 15,20 0-15,-21 0 0,0 0 0,22 0 16,-22-21-16,21 21 0,-21-21 0,22 0 16,-22 0-16,21-1 0,-21 1 15,0 0-15,1-21 0,-1 21 0,0-22 16,0 22-16,-21 0 0,21 0 16,-21 42-1,0 0-15,0 0 16,0 22-16,0-22 0,0 0 15,0 21-15,0-21 0,0 1 0,0-1 16,0 0-16,0 0 16,21 0-16,1-21 0,-1 0 15,0 0-15,0 0 0,0 0 0,22 0 16,-22 0-16,0 0 0,21-21 16,-21 21-16,22-21 0,-22 0 0,0 0 15,0-1-15,0 1 0,1-21 0,-1 21 16,-21-22-16,0 22 0,0-21 15,0 21-15,0 0 0,0 42 32,0 0-32,-21 0 0,21 21 15,-22-20-15,1 20 0,0-21 0,21 0 16,0 0-16,-21 1 0,21-1 16,0 0-16,0 0 0,0 0 15,21-21 1,0 0-16,0 0 15,1-21-15,-1 21 0,0-21 16,0 0-16,0 0 0,0-1 0,1 1 16,-1 0-16,0 0 0,0-21 15,0 20-15,0 1 0,1 0 0,-22 0 16,21 21-16,0 0 16,-21 21-16,0 0 15,0 0-15,0 1 0,0-1 16,0 0-16,21 0 15,-21 0-15,0 0 0,0 1 0,21-1 16,-21 0-16,21 0 0,1-21 16,-1 0-16,0 0 15,21 0-15,-21 0 0,1 0 0,-1 0 16,21 0-16,-21-21 0,0 0 0,1 0 16,20-1-16,-21 1 15,0 0-15,0 0 0,1-21 0,-1 20 16,0-20-16,0 21 0,-21 0 0,0 0 15,21-1-15,-21 1 0,0 42 16,0 1-16,0-1 16,0 21-16,0-21 15,-21 22-15,21-22 0,0 0 0,-21 21 16,21-21-16,0 1 0,0-1 0,0 0 16,0 0-16,0 0 0,21 0 15,0-21-15,0 0 16,1 0-16,20 0 0,-21 0 0,0 0 15,0 0-15,1-21 0,-1 0 16,-21 0-16,0 0 0,0 0 16,0-1-16,0-20 0,0 21 0,-21-21 15,21 20-15,-22 1 0,1-21 16,-21 21-16,21 21 0,0-21 0,-1-1 16,1 22-1,21-21 1,21 21-1,1 0-15,-1 0 16,21 0-16,-21 0 0,22 0 0,-22 0 16,21 0-16,-21 0 0,0 0 0,22 0 15,-22 21-15,0 1 0,0-1 16,0 0-16,1 21 0,-22-21 16,21 1-16,-21 20 0,0 0 0,0-21 15,0 1-15,0-1 0,0 0 16,0 0-16,0 0 15,0-42 32,0 0-47,0 0 16,0 0-16,0-1 0,21 1 0,0-21 16,0 21-16,0-22 0,1 1 15,20 0-15,-21-1 0,43-20 16,-22 42-16,0-22 0,1 43 15,-22 0-15,21 0 0,-21 0 0,22 0 16,-22 22-16,0-1 0,0 21 16,-21-21-16,0 22 0,0-1 0,0-21 15,0 21-15,0 1 0,0-22 0,0 21 16,0-21-16,-21 1 0,21-1 16,-21 0-16,0 0 0,21 0 0,21-21 46,0 0-46,0-21 16,0 0-16,0 21 0,22-21 16</inkml:trace>
  <inkml:trace contextRef="#ctx0" brushRef="#br0" timeOffset="87347.43">21632 13801 0,'0'21'0,"0"0"16,0 0-1,0 0-15,21-21 47,1-21-47,-22 0 16,0 0-16,0 0 16,0 0-1,-22 21 16</inkml:trace>
  <inkml:trace contextRef="#ctx0" brushRef="#br0" timeOffset="87596.3">22310 13568 0,'-43'21'16,"22"0"-16,21 0 0,0 1 15,-21-1-15,21 0 0,-21 0 16,21 0-16,-21 0 0,21 1 0,0-1 16,0 0-16,0 0 0,0 0 15,0 0 1,0-42 15,21 21-31</inkml:trace>
  <inkml:trace contextRef="#ctx0" brushRef="#br0" timeOffset="87871.14">22352 13208 0,'0'0'16,"0"-21"-16,0 0 0,-21 21 15,0 0 1,21 21 0,0 0-1,21-21-15,0 0 16,0 0 0,-21-21-16,0 0 15,-21 21 1,0 0-1,0 0-15,-1 0 0,1 0 0,0 0 16,0 0-16,21 21 0,0 0 16,0 0-16,0 0 0,0 1 15,0-1-15</inkml:trace>
  <inkml:trace contextRef="#ctx0" brushRef="#br0" timeOffset="88251.93">23220 13356 0,'-85'43'31,"64"-22"-31,0 0 0,0 21 16,-1-21-16,1 22 0,0-22 15,0 21-15,0-21 0,0 22 0,21-22 16,0 21-16,0-21 0,0 1 15,0-1-15,0 0 0,21 0 0,0 0 16,21-21-16,-21 21 0,22-21 0,-22 0 16,21 0-16,-21 0 0,22 0 15,-22 0-15,21 0 0,-21-21 0,1 0 16,-1 0-16,0 0 0,0 0 16,0-22-16,0 1 0,-21 0 15,0-1-15,0-20 0,0 20 0,0 1 16,0 21-16,0-21 0,-21 20 15,0 1-15,0 0 0,0 0 0,0 21 16,-1 0-16,-20 0 0,0 0 0,-22 0 16,1 21-16,-1-21 0,-20 21 15,-1 0-15,0 1 0</inkml:trace>
  <inkml:trace contextRef="#ctx0" brushRef="#br0" timeOffset="89207.39">10054 15663 0,'-21'0'16,"0"0"0,0 0-16,-22-21 15,22 21-15,0 0 0,-21-21 0,-1 0 0,1 21 16,21-21-16,-22 0 15,1-22-15,21 22 0,0 0 0,0-21 16,21-1-16,0 1 0,0 0 16,0-1-16,21 1 0,21 0 0,0 20 15,22-20-15,-1 21 0,1 0 0,-1 21 16,1 0-16,-1 0 0,1 0 16,-22 0-16,1 21 0,-1 21 0,-21-21 15,-21 43-15,0-22 0,0 1 16,-21 20-16,0 1 0,-22-22 0,-20 21 15,-1 1-15,22-22 0,-21 22 0,-1-22 16,1 0-16,20 22 16,1-22-16,21 1 0,0-1 0,21-21 0,0 21 15,0-20-15,21-1 16,0-21-16,21 0 0,1 0 16,-1 0-16,0-21 0,22-1 0,-22 1 15,22-21-15,-22 21 0,21 0 16,-20-22-16,-22 22 0,21-21 0,-21 21 15,-21-22-15,0 22 0,0 0 16,0-21-16,-21 20 0,0 1 0,-21 0 16,-1 0-16,1 0 0,0 21 0,-1 0 15,-20 0-15,21 0 16,-1 0-16,1 0 0,0 0 0,-1 21 0,22 0 16,0 0-16,0-21 0,0 21 0,21 1 15,0-1-15,0 0 16,0 0-16,21-21 0,0 21 0,0-21 15,0 0-15,22 0 0,-1 0 0</inkml:trace>
  <inkml:trace contextRef="#ctx0" brushRef="#br0" timeOffset="89375.29">10647 15663 0,'42'-21'16,"-84"42"-16,126-42 0,-62 21 0,-1 0 0,0-21 15,0 21 1,0 0 15,0 0-15,1 0-16,-1-21 0,0 21 15,0 0-15,0-21 0</inkml:trace>
  <inkml:trace contextRef="#ctx0" brushRef="#br0" timeOffset="90071.38">13737 15134 0,'21'-21'0,"-42"42"0,42-63 0,-21 21 0,0-22 16,0 22-16,0 0 0,0 0 15,-21 0-15,0 21 0,0-21 0,0 21 16,-1 0-16,1 0 0,0 0 16,-21 0-16,-1 21 0,22 21 15,-21-21-15,0 43 0,-1-22 0,1 22 16,0 20-16,-1-20 0,1-1 15,0 1-15,20 20 0,1-20 0,0-1 16,21-20-16,0 20 0,0-20 16,0 20-16,21-42 0,22 22 0,-1-1 15,0-21-15,22-21 0,-22 21 0,22-21 16,-1 0-16,1 0 0,-1-21 16,1 21-16,-22-21 0,21 0 0,-20-22 15,-22 22-15,21 0 0,-42 0 16,0-21-16,0 20 0,0 1 15,0-21-15,-21 21 0,0 0 0,-21-1 16,20 1-16,-20 0 0,21 0 16,-21 0-16,20 21 0,1 0 0,0 0 15,0-21-15,21 42 16,0 0 0,21 0-16,0 0 0,0 22 0,1-22 15,-1 21-15,0 0 0,0 1 16,0 20-16,0-20 0,-21-1 0,0 21 15,0 1-15,0-22 0,0 22 0,-21-1 16,0-20-16,0 20 0,0 1 16,0-22-16,-1 0 0,1 1 15,0-1-15,0 0 0,0-21 0,21 1 16,0-1-16,0-42 16,0-1-16,21 1 15,0 0-15,0-21 0,0 21 16,1-22-16,-1-20 0,0 20 0,21-20 15</inkml:trace>
  <inkml:trace contextRef="#ctx0" brushRef="#br0" timeOffset="90271.26">14139 15706 0,'0'0'0,"43"-43"15,-1 1-15,0 0 0,-21-1 0,22 22 16,-22 0-16,0 21 16,0 0-16,-21 21 15,0 0-15,0 1 16,0-1-16,0 0 0,0 0 0,0 0 15,0 22-15,0-22 0,0 0 16,0 0-16,-21 0 0,21-42 47,21 0-47,0 0 0</inkml:trace>
  <inkml:trace contextRef="#ctx0" brushRef="#br0" timeOffset="90447.16">14541 15134 0,'0'-21'16,"0"42"-16,0-63 0,0 21 16,-21 21-16,0 0 15,0 0-15,21 21 0,-21-21 16,21 21-16,21-21 31,0-21-15,0 0-16,0 21 15</inkml:trace>
  <inkml:trace contextRef="#ctx0" brushRef="#br0" timeOffset="90712.01">15198 14880 0,'42'0'15,"-84"0"-15,105 0 0,-42-21 0,-21 42 16,-21 0-1,0 1-15,0 20 0,0 0 16,-1 1-16,1-1 0,0 21 0,0-20 16,0 20-16,0 1 0,21-22 15,-22 22-15,22-22 0,-21 0 0,21 1 16,0-22-16,0 21 0,0-21 16,0 0-16,0 1 0,21-22 15,1 0-15,-1 21 0,0-21 0,0 0 16,0-21-16,-21-1 15,0 1-15,0 0 16</inkml:trace>
  <inkml:trace contextRef="#ctx0" brushRef="#br0" timeOffset="91999.4">14732 15325 0,'-21'0'0,"42"0"0,-63 0 0,42-21 16,21 21-1,21 0-15,-21 0 16,22 0-16,20 0 0,-21 0 15,22 0-15,21 0 0,-1-22 16,1 1-16,0 21 0,-1-21 0,1-21 16,0 21-16,-22-1 0,1 1 15,-1-21-15,-21 21 0,22 0 0,-43-22 16,0 22-16,22-21 0,-43 21 0,0-1 16,0 1-16,0 0 0,0 0 15,-22 21-15,1 0 0,0 0 0,0 0 16,0 0-16,0 0 0,-1 21 15,1 0-15,0 22 0,21-1 0,-21 0 16,21 1-16,0-1 0,0 21 0,0-20 16,0 20-16,0-20 15,0-1-15,0 0 0,0 1 0,0-1 16,0 0-16,0-21 0,0 22 0,0-22 16,0 0-16,0 0 0,0 0 15,0-42 16,0 0-31,21-21 16,0 21-16,0-1 0,1 1 0,-1-21 16,0 21-16,0 0 0,0-1 15,0 22-15,1 0 0,-1 0 0,0 0 16,0 0-16,-21 22 0,21-1 16,0 0-1,-21 21-15,0-21 0,0 1 0,22-1 16,20 42-1,-21-63-15,0 0 0,-21 21 16,21-21-16,22 0 0,-22 0 0,0 0 16,21 0-16,1-21 0,-1 21 15,-21-21-15,22 0 0,-1 0 0,0 0 16,-21-1-16,22 1 0,-22 0 0,21-21 16,-21 21-16,1-22 0,-1 22 15,-21 0-15,0 0 0,21 0 16,-21-1-16,0 44 15,0-1-15,0 0 16,0 0-16,0 0 0,0 0 0,-21 22 16,21-22-16,-21 0 0,21 0 0,0 0 15,0 1-15,0-1 0,0 0 16,21-21-16,0 0 16,0 0-16,0 0 0,0 0 15,22 0-15,-22-21 0,0 21 0,21-21 16,-20-1-16,20 1 0,-21 0 0,0 0 15,22 0-15,-22-22 16,0 22-16,0-21 0,0 0 0,0 20 0,1-20 16,-22 21-16,0 0 0,0 42 31,0 21-31,0-21 0,0 1 16,-22 20-16,1-21 0,21 21 0,-21 1 15,21-22-15,0 0 0,0 0 16,0 22-16,0-22 0,0 0 15,21-21-15,0 0 0,22 0 0,-22 0 16,21 0-16,1 0 0,-22 0 16,21 0-16,0 0 0,1-21 0,-1 0 15,-21-1-15,0 1 0,22 0 16,-22-21-16,0-1 0,0-20 16,0-1-16,-21 1 0,22-1 0,-1 1 15,-21-1-15,21 1 0,-21 21 16,0-22-16,21 43 0,-21-21 0,0 20 15,0 44 1,0-1-16,0 0 0,-21 21 16,0 1-16,0-1 0,-1 0 0,1 22 15,0-22-15,0 22 0,0-22 16,0 21-16,-1-20 0,1-1 0,0 0 16,0-20-16,21 20 0,-21-21 0,0 0 15,21 0-15,0 1 0,-22-22 16,22 21-16,0-42 15,0-1 1,22 1-16,-1 0 16,0-21-16,21 21 0,1-22 0,-1 22 15,0-21-15,22 21 0,-22-1 0,0 22 16,22 0-16,-22 0 0,1 0 16,-1 0-16,-21 0 0,21 22 0,-20-1 15,-1 0-15,-21 0 0,0 0 16,0 0-16,0 1 0,-21-1 0,-1 0 15,1 0-15,-21 0 0,0-21 0,-22 21 16,1 1-16,-1-1 0,1-21 16,-22 21-16,0 0 0,-21-21 15,22 21-15,-22 0 0</inkml:trace>
  <inkml:trace contextRef="#ctx0" brushRef="#br0" timeOffset="92795.73">9144 17103 0,'0'21'15,"0"0"1,21-21 0,0 0-1,0 0-15,1 0 0,-1 0 0,0-21 16,0 21-16,0-21 16,0 0-16,1-1 0,-22-20 0,0 21 15,21 0-15,-21-22 0,0 1 16,0 0-16,0 21 0,0-22 0,0 22 15,0-21-15,-21 21 0,-1 21 16,1 0-16,-21 0 16,21 0-16,0 21 0,-1 21 0,1-21 15,0 22-15,0-22 0,-21 21 16,42 0-16,-22 1 0,22-1 0,-21-21 16,21 0-16,0 1 0,0-1 15,0 0-15,0 0 0,21-21 0,1 0 16,20 0-16,-21 0 0,21 0 15,1-21-15,-22 0 0,21 0 0,1-1 16,-1 1-16,0 0 0,-21 0 16,22 0-16,-22 0 0,0-1 0,-21 1 15,21 21-15,-21 21 16,0 1-16,0 20 16,0 0-16,0 1 0,0-1 15,0 0-15,0 22 0,-21-22 0,0 22 16,0-1-16,0-21 0,21 22 15,-22-22-15,1 1 0,0-1 0,0 0 16,0-21-16,21 22 0,0-22 16,0 0-16,-21-21 0,21-21 31,0 0-31,21-22 16,-21 22-16,21-21 0,0 0 15,0-1-15</inkml:trace>
  <inkml:trace contextRef="#ctx0" brushRef="#br0" timeOffset="92959.15">9969 17166 0,'22'0'0,"-44"0"0,65 0 16,-22 0-16,0-21 0</inkml:trace>
  <inkml:trace contextRef="#ctx0" brushRef="#br0" timeOffset="93791.67">11917 16849 0,'0'0'0,"21"0"31,21 0-31,1 0 16,20 0-16,1 0 0,-1-21 15,22 21-15,-1 0 0,1-22 0,0 22 16,-1 0-16,22-21 0,-21 21 16,0-21-16,-1 21 0,1 0 0,-22 0 15,-20 0-15,-1 0 0,0 0 16,-20 0-16,-44 0 16,1 0-16,-21 0 15</inkml:trace>
  <inkml:trace contextRef="#ctx0" brushRef="#br0" timeOffset="95897.15">12742 16828 0,'0'0'0,"0"21"0,-21-21 15,21 21-15,0 0 0,0 0 0,0 0 16,0 1-16,0-1 0,0 21 16,21 0-16,-21 1 0,0-1 0,0 0 15,0 1-15,-21-1 0,0 0 16,0 1-16,0-1 0,-1 0 0,-20 1 15,0-1-15,21 0 0,-22 1 16,1-22-16,21 0 0,-22 0 16,1 0-16,21 1 0,-21-22 0,-1 0 15,22 0-15,-21 0 0,21 0 16,-22 0-16,1-22 0,21 1 16,-22 0-16,22 0 0,-21-21 0,0 20 15,20-20-15,-20 0 0,21 21 16,-21-22-16,20 22 0,1-21 0,21 21 15,0-1-15,0 44 32,0-1-32,21 0 0,1 0 15,-1 21-15,21 1 0,-21-1 0,22 0 16,-22 1-16,21-22 0,0 21 16,-20 1-16,20-22 0,21 0 15,-20 0-15,20 0 0,-20-21 16,20 0-16,1 0 0,-1 0 15,1 0-15,-1-21 0,1 0 0,20 0 16,-20-22-16,20 22 0,-20-21 16,-1 21-16,1-22 0,-22 1 0,1 0 15,-1-1-15,-21 22 0,0-21 16,-21 0-16,0 20 0,0 1 0,0 0 16,-21 21-16,0 0 0,0 0 15,0 0-15,-1 0 0,1 21 16,0 22-16,0-22 0,0 21 0,0-21 15,21 22-15,0-1 0,0 0 16,0 1-16,0-1 0,0-21 16,21 21-16,0-20 0,21-1 0,-21-21 15,22 0-15,-1 0 0,0 0 16,1 0-16,-1 0 0,0-21 0,1-1 16,-1 1-16,0 0 0,-20 0 15,20-21-15,-21 20 0,0-20 0,0 21 16,1-21-16,-22 20 0,0 1 15,0 0-15,0 0 0,0 0 0,0 42 32,0 0-32,0 21 0,0-20 15,0 20-15,0 0 0,-22-21 16,1 22-16,0-22 0,21 21 0,0-21 16,0 1-16,-21-1 0,21 0 15,21-42 16,0 0-31,-21-1 0,21-20 0,1 21 16,-1-21-16,0-1 0,0 22 16,0-21-16,0-1 0,1 22 15,-1 0-15,0 0 0,-21 0 0,21 21 16,0 0-16,-21 21 16,21-21-16,-21 42 0,0-21 15,0 1-15,22 20 0,-22 0 0,21-21 16,-21 22-16,21-22 0,-21 21 15,21-21-15,0 1 0,0-1 0,1 0 16,-1-21-16,0 0 0,0 0 16,21 0-16,1 0 0,-22 0 0,21-21 15,1 0-15,-1-22 0,0 22 16,-21-21-16,22-1 0,-22 1 16,0 0-16,21-22 0,-20 1 15,-22 20-15,21-20 0,-21-1 0,21 1 0,-21-1 16,0 22-16,0 0 15,0-1-15,0 22 0,21 21 0,-21 21 16,0 22 0,0-22-16,0 21 0,0 1 0,0-1 15,0 0-15,0 1 0,0-1 0,-21 0 16,21 1-16,-21-1 0,21 0 16,-21 1-16,-1-22 0,22 0 15,-21 21-15,21-21 0,0-42 31,21 0-31,1 0 16,-1 0-16,21-22 0,-21 22 16,0-21-16,1 21 0,-1 0 15,21-22-15,-21 22 0,0 21 0,-21-21 16,22 21-16,-22 21 16,-22-21-1,1 21-15,0 0 0,0-21 16,0 22-16,0-1 0,-1 0 0,-20 0 15,21 0-15,0 0 0,0 22 16,21-22-16,0 0 0,0 0 0,0 22 16,0-22-16,0 0 15,0 0-15,21 0 0,0 0 0,0-21 16,0 22-16,0-22 0,22 0 0,-22 0 16,21 0-16,-21 0 0,22 0 15,-1-22-15,0 1 0,22 0 16,-22 0-16,22 0 0,-22 0 15,22-22-15,-22 22 0,0-21 0,-21 21 16,22-1-16,-1-20 0,-42 63 31,0 0-15,-21 1-16,21-1 0,0 21 0,-21-21 16,21 0-16,-21 22 15,21-22-15,0 0 0,0 0 0,0 0 16,21-21-1,0 0 1,0 0-16,0 0 0,0-21 16,1 0-16,-1 0 0,0 0 0,0-22 15,0 22-15,22 0 0,-22 0 16,0-21-16,0 42 0,0-22 16,-21 1-16,21 21 15,-21 21-15,0 1 16,0-1-16,0 0 15,0 0-15,0 0 0,22 0 0,-22 1 16,0-1-16,21-21 16,0 0-16,0 0 0,0 0 15,0 0-15,1 0 16,-1 0-16,21 0 0,-21 0 0,0-21 16,1-1-16,20 22 0,-21-21 15,0 0-15,0 0 0,1 0 0,-1 0 16,0-1-16,-21 1 0,0 0 15,0 42 17,0 0-32,0 1 15,-21-22-15,21 21 0,0 0 0,0 0 16,0 0 0,21-21-1,0 0-15,0 0 0,22 0 16,-22-21-16,21 0 0,-21 0 0,22 21 15,-22-21-15,21-1 0,-21 1 0,0 0 16,1 0-16,-1 0 0,-21 0 16,0-1-16,21 22 0,-21-21 0,0 0 15,21 21-15,-21 21 16,0 0-16,0 1 16,0-1-16,0 0 0,0 21 15,0-21-15,0 1 0,-21 20 16,21-21-16,0 0 0,0 0 15,0 1-15,0-1 0,-21-21 16,0-21 15,-1-1-31,1 1 16,0 0-16,0 0 0</inkml:trace>
  <inkml:trace contextRef="#ctx0" brushRef="#br0" timeOffset="96075.47">16002 17060 0,'0'0'0,"21"22"31,0-22-15,-21 21-16,0-42 47,0-1-47,0 1 0,0-21 15</inkml:trace>
  <inkml:trace contextRef="#ctx0" brushRef="#br0" timeOffset="97363.72">19643 1947 0,'0'-21'0,"0"42"0,21-63 16,-21 21-16,21 0 0,-21 0 0,0-1 15,0 1-15,0 0 0,0 42 32,0 22-17,0-22-15,0 21 0,0 0 0,0 1 16,0-1-16,0 0 0,0 1 16,0-1-16,0 0 0,0 1 0,0-1 15,0-21-15,0 22 0,0-22 0,0 0 16,0 0-16,0 0 0,0 0 15,-21-21 1,21-21 0</inkml:trace>
  <inkml:trace contextRef="#ctx0" brushRef="#br0" timeOffset="97767.49">20193 1884 0,'0'0'0,"-21"0"15,0 21-15,-1 0 16,1 0-16,0 22 0,0-22 16,0 21-16,0 1 0,-1-1 0,1 21 15,0-20-15,21-1 0,0 0 0,0 1 16,0-1-16,0-21 0,0 22 15,0-22-15,21 0 0,0-21 0,22 0 16,-22 0-16,21 0 0,-21 0 16,22-21-16,-1 21 0,0-21 0,1-1 15,-1-20-15,0 21 0,-20 0 16,20 0-16,-21-22 0,0 1 0,0 21 16,-21-22-16,0 1 0,0 0 15,0-1-15,0 22 0,-21-21 16,0 21-16,0 0 0,0-1 0,0 22 15,-1 0-15,1 0 0,0 0 16,0 22-16,0-1 0,0-21 0,21 42 16,-22-21-16,22 0 0,-21 1 15,21-1-15,0 0 0,0 0 0,0 0 16,21 0-16,22 1 0</inkml:trace>
  <inkml:trace contextRef="#ctx0" brushRef="#br0" timeOffset="98115.3">21018 2244 0,'0'-21'15,"22"21"-15,-22-22 16,21 22-16,-21-21 0,0 0 15,0 0 1,-21 21 0,-1 0-16,1 0 0,0 0 15,21 21-15,-21 0 16,21 0-16,-21-21 0,21 22 16,21-22 30,-21-22-14</inkml:trace>
  <inkml:trace contextRef="#ctx0" brushRef="#br0" timeOffset="98371.15">22331 1926 0,'-21'0'0,"42"0"0,-64 21 0,22-21 16,21 22-16</inkml:trace>
  <inkml:trace contextRef="#ctx0" brushRef="#br0" timeOffset="99031.77">22246 1736 0,'0'0'0,"0"-21"15,0-1-15,0 1 0,0 0 0,0 0 16,0 0-16,-21 21 31,21 42-31,-21-21 0,0 22 0,21 20 16,0-21-16,-22 22 0,22-1 0,-21 1 15,21-1-15,-21-20 0,21 20 16,0-20-16,0-1 0,-21 0 0,21 1 16,-21-1-16,21-21 15,-21 0-15,21 0 0,0 1 0,0-1 16,0-42 0,0-1-16</inkml:trace>
  <inkml:trace contextRef="#ctx0" brushRef="#br0" timeOffset="99511.5">22056 1736 0,'0'-43'0,"0"86"0,0-149 0,21 64 0,-21-1 0,21 1 16,0 21-16,-21 0 0,21-1 16,0 22-16,1 0 0,-1 0 15,0 0-15,0 22 0,21 20 0,-20 0 16,-1 1-16,21 20 0,-21 1 15,0-1-15,1 1 0,-1-22 0,-21 21 16,0 1-16,0-22 0,0 1 16,0-1-16,0-21 0,0 21 0,0-20 15,0-1-15,0 0 16,0-42 0,21 21-16,-21-21 0,21-1 15,0-20-15,-21 21 0,21-21 16,1-1-16,20 1 0,-21-22 15,0 1-15,22-1 0,-1 1 16,-21-1-16,21 1 0,1-1 0,-1 1 16,-21 21-16,22-1 0,-22 22 15,0 0-15,21 21 0,-21 0 0,1 21 16,-22 21-16,21 1 0,-21-1 16,0 22-16,0-1 0,0 22 0,0-22 15,0 1-15,-21 20 0,21-20 16,-64 148-1,64-170-15,0-21 0,0 21 0,0-20 16,0-1-16,0 0 0,0 0 16,0-42 15</inkml:trace>
  <inkml:trace contextRef="#ctx0" brushRef="#br0" timeOffset="99839.31">23241 2159 0,'0'0'0,"85"-21"32,-85 0-32,21 21 0,0 0 15,0-21-15,0 21 0,0-22 0,1 22 16,-1-21-16,0 21 0,0-21 0,-21 0 16,21 21-16,-21-21 0,21 0 15,-21-1-15,22 1 0,-22 0 16,0 0-16,-22 42 15,1 0 1,-21 0-16,21 1 0,0 20 16,-1 0-16,-20 1 0,21-1 0,0 0 15,0 1-15,21-1 0,0-21 0,0 21 16,0-20-16,0-1 0,0 0 16,0 0-16,21-21 0,0 21 15,0-21-15,0 0 16,22 0-16,-1 0 0,0-21 0,1 0 15,-1 21-15,0-21 0,1 0 16,-1-1-16</inkml:trace>
  <inkml:trace contextRef="#ctx0" brushRef="#br0" timeOffset="100091.17">24215 1545 0,'21'-42'15,"-42"84"-15,42-126 0,-21 62 0,0 1 16,0 0-16,0 42 15,-21 0-15,-1 22 0,1-1 16,0 22-16,0-1 0,21 22 16,-21-22-16,0 1 0,-1 20 15,22-20-15,0-22 0,-21 22 0,21-22 16,-21 0-16,21 1 0,0-1 16,-21-21-16,21 0 0,0 22 0,0-22 15,0 0-15,21-21 16,0 0-16,0 0 0,1 0 0,-1 0 15,21-21-15,-21 21 0,0-21 0,22 0 16</inkml:trace>
  <inkml:trace contextRef="#ctx0" brushRef="#br0" timeOffset="100820.73">24701 1482 0,'0'0'0,"0"-43"0,0 22 0,0 0 16,0 0-16,-21 21 0,21 21 15,0 0-15,0 22 16,-21 20-16,21-21 0,-21 43 0,21-21 16,0-1-16,0 22 0,-21-22 0,21 1 15,-21-1-15,21-20 0,0-1 16,0 0-16,-22 1 0,22-1 0,0-21 16,0 0-16,0 0 0,0 1 15,0-1-15,22-21 16,-1 0-16,0 0 15,-21-21-15,21 21 0,0-22 16,0 1-16,1 0 0,-1-21 0,0 21 16,0-1-16,0-20 0,0 21 15,-21 0-15,22 0 0,-22-1 0,21 22 16,-21 22 0,0-1-16,0 0 0,0 0 15,0 0-15,0 22 0,0-22 0,0 0 16,0 0-16,0 0 0,0 0 15,0 1-15,21-1 0,0-21 16,0 0-16,0 0 16,22 0-16,-22 0 0,0 0 15,21 0-15,1-21 0,-22 21 16,21-22-16,-21 1 0,22 0 0,-22 0 16,0 0-16,21 0 0,-20-1 0,-1 1 15,0 0 1,-21 42-1,0 0-15,-21 1 0,0-1 16,21 0-16,0 0 0,0 0 16,0 0-16,0 1 15,0-1-15,21-21 32,0 0-32,0 0 0,0 0 15,0-21-15,1 21 0,-1-22 16,0 1-16,0 0 0,0 0 15,-21 0-15,0-22 0,0 22 0,0 0 16,0-21-16,0 21 0,0-1 16,-21 1-16,0 0 0,0 21 0,0 0 15,-22 0-15,22 0 0,0 0 0,-21 21 16,20 0-16,1-21 0,0 22 16,0-1-16,21 0 0,0 0 0,0 0 15,0 0-15,0 1 0,21-22 16,0 21-16,0-21 0,22 0 15</inkml:trace>
  <inkml:trace contextRef="#ctx0" brushRef="#br0" timeOffset="101307.39">26183 2011 0,'0'-21'0,"0"42"15,0-63-15,0 20 0,-21 22 16,0 0-16,0 0 0,-22 22 0,22-1 15,-21 0-15,21 0 0,-1 0 16,-20 22-16,21-22 0,0 21 0,0-21 16,-1 0-16,22 22 0,0-22 0,0 0 15,0 0-15,0 0 16,0 1-16,22-22 0,-1 0 16,0 0-16,0 0 0,0 0 15,22 0-15,-22 0 0,0 0 0,0-22 16,21 1-16,-20 0 0,-1 0 0,0 0 15,0 0-15,0-22 0,0 1 16,1 0-16,-22-1 0,21-20 0,0-1 16,0 1-16,-21-1 0,21 1 15,-21-1-15,21 1 0,-21 20 0,0 1 16,0 0-16,0 21 0,-21 63 31,21-21-31,-42 43 16,21-22-16,0 21 0,-22 1 0,22-1 15,-21 1-15,21-1 0,-1 1 16,1-22-16,21 22 0,-21-22 0,21-21 16,0 22-16,0-22 0,0 21 0,21-21 15,0 0-15,1-21 16,-1 0-16,0 0 0,0 0 0,0 0 16,0 0-16,1 0 15,-1 0-15,0-21 0,0 0 16</inkml:trace>
  <inkml:trace contextRef="#ctx0" brushRef="#br0" timeOffset="101584.23">23453 1757 0,'0'21'0,"127"-21"31,-85 0-31,21 0 0,-20 0 16,20 0-16,1 0 0,-1 0 0,-20 0 15,20 0-15,-21 0 0,1 0 16,-22 0-16,0 0 0,0 0 0</inkml:trace>
  <inkml:trace contextRef="#ctx0" brushRef="#br0" timeOffset="102971.43">22648 3196 0,'0'-21'0,"0"42"0,0-63 16,0 21-16,0 0 0,-21 21 15,0 21 1,0 0-16,0 21 0,-1 1 0,1-1 15,-21 0-15,21 22 0,0-1 16,-1 1-16,-20-22 0,21 22 0,0-22 16,-22 0-16,22 1 0,-21-1 15,21 0-15,0-21 0,-22 1 16,22 20-16,0-42 0,0 21 0,21 0 16,0-42-1,0 0-15,0 0 0,21 0 16,-21-1-16,21 1 0,21-21 0,-20 0 15,-1-1-15,21 1 0,0-22 16,-20 1-16,20 21 0,0-22 0,-21 22 16,22-1-16,-22 22 0,0 0 15,0 0-15,0 21 0,-21 21 16,0 0-16,0 0 0,0 22 16,-21-22-16,0 21 0,0 1 15,21-1-15,-21 0 0,0 1 0,21-1 16,0-21-16,0 21 0,0 1 15,0-22-15,0 21 0,21-21 0,0 1 16,21-1-16,-21 0 0,22 0 16,-22 0-16,21-21 0,1 0 0,-1 0 15,0 0-15,1 0 0,-1 0 0,0-21 16,1 0-16,-1 0 0,-21 0 16,21-1-16,1 1 0,-22-21 0,0 21 15,21-43-15,-20 22 0,-1 0 16,-21-22-16,0 1 0,0-22 0,0 21 15,0 1-15,0-1 0,0 1 16,-21 21-16,21-22 0,-43 22 16,22 21-16,0-22 0,0 43 0,-22-21 15,22 21-15,-21 0 0,0 0 16,-1 0-16,1 21 0,0 0 0,-1 1 16,1 20-16,0 21 0,20-20 0,-20 20 15,21 1-15,0-1 0,21 1 16,0-1-16,0 1 0,0-1 0,0-20 15,0-1-15,0 0 0,21 1 16,0-22-16,21 21 0,-20-21 0,20 0 16,0-21-16,1 22 0,-1-22 15,0 0-15,1 0 0,-1 0 16,21 0-16,-20 0 0,-1-22 0,0 22 16,22-21-16,-22 0 0,1-21 15,-1 21-15,0-22 0,-21 22 0,1-21 16,-1-1-16,-21 22 0,0-21 0,0 21 15,-21 21-15,-1 0 16,1 0-16,0 0 0,-21 0 0,21 21 16,-1 0-16,1-21 0,0 21 15,21 0-15,0 1 0,0-1 16,0 0-16,21-21 0,0 21 0,1-21 16,-1 21-16,0-21 15,-21 21-15,21 1 0,-21-1 0,21-21 16,-21 21-16,0 0 0,0 0 15,0 0-15,0 1 0,0-1 0,0 0 16,0 0-16,0 0 0,0 0 16,21-21-1,1 0-15,-1 0 0,0 0 0,0 0 16,0-21-16,22 21 0,-22-21 0,0 0 16,21 21-16,-21-21 0,22 0 15,-22-22-15,21 22 0,-21 0 16,1-21-16,20 20 0,-21-20 0,0 21 15,0 0-15,-21 0 0,0-1 16,22 22-16,-22 22 16,0-1-1,0 0-15,-22 0 0,22 0 0,-21 0 16,21 1-16,-21-1 0,21 0 16,-21 0-16,21 0 0,0 0 15,21-21 32,0-21-47,-21 0 0</inkml:trace>
  <inkml:trace contextRef="#ctx0" brushRef="#br0" timeOffset="103128.35">24024 3408 0,'0'0'0,"0"-21"15,0 0-15,0-1 0,0 44 47,21-1-31,0 0-1,1 0-15</inkml:trace>
  <inkml:trace contextRef="#ctx0" brushRef="#br0" timeOffset="103495.4">24278 3535 0,'0'42'15,"0"-21"1,0 1-16,0-1 0,0 0 0,0 0 16,0 21-16,0-20 0,0-1 15,0 0-15,0 0 0,0 0 16,0 0-16,0 1 0,0-1 15,21-21 1,0 0 0,1 0-16,-22-21 15,21-1-15,0 1 0,0 21 0,0-42 16,0 21-16,1 0 0,20-1 0,-21-20 16,0 21-16,0-21 0,1 20 15,-1 1-15,-21 0 0,0 0 0,21 0 16,-21 0-16,21 21 0,0 0 31,-21 21-31,0 0 16,0 0-1</inkml:trace>
  <inkml:trace contextRef="#ctx0" brushRef="#br0" timeOffset="104248.19">24744 3789 0,'0'0'0,"21"0"0,0 21 16,0-21-16,0 0 0,1 0 15,-1 0-15,0 0 0,0 0 16,0-21-16,0 21 0,22-21 0,-22 21 16,0-21-16,21-1 0,-20 1 15,-1 0-15,0 0 0,0 0 16,0 0-16,-21-1 0,0 1 0,0 0 15,0 0-15,0 0 0,-21 21 16,0 0-16,0 0 16,0 21-16,-1 0 0,-20 21 0,21-20 15,0-1-15,0 21 0,-1-21 16,22 22-16,-21-22 0,21 0 0,0 0 16,0 0-16,21 0 0,1 1 15,-1-1-15,0 0 0,0 0 16,21-21-16,1 21 0,-1-21 0,0 0 15,1 0-15,-1 0 0,0 0 16,1 0-16,-1 0 0,0 0 0,-20 0 16,20-21-16,-21 0 0,0 0 0,22 0 15,-43-1-15,21 1 0,0 0 16,0 0-16,-21-21 0,0 20 0,0 1 16,21 0-16,-21 0 0,0 0 0,0 42 46,0 0-46,0 0 0,-21 0 16,21 1-16,-21-1 0,21 0 16,0 0-16,-21 0 0,21 0 0,-21 1 15,21-1-15,0 0 0,-22 0 16,22 0-16,-21-21 16,21 21-16,0-42 31,0 0-31,0 0 15,0 0-15,0 0 0,21-1 16,1 1-16,-1-21 0,0 21 16,21-22-16,1 1 0,-1 21 0,21-21 15,-20 20-15,-1 1 0,22 0 16,-22 21-16,0 0 0,1 21 16,-1 0-16,-21 1 0,0-1 0,0 0 15,-21 21-15,0-21 0,0 22 16,0-22-16,0 0 0,-21 0 0,0 0 15,0 22-15,0-22 0,-22 0 0,22-21 16,0 21-16,-21 0 0,21-21 16,-1 22-16,1-22 0,0 0 0,0 0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3T10:14:21.0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2900 804 0,'0'0'0,"-21"-42"31,21 63-15,-22 0-16,22 22 0,0-1 0,-21 22 15,21-1-15,0-21 16,0 22-16,0-1 0,0 1 0,0-1 16,0 1-16,0-22 0,0 1 15,-21 20-15,21-21 0,0-20 0,0 20 16,0-21-16,0 0 0,21-21 16,0 0-16,1 0 15,-1-21-15,0 0 16,0 0-16,21 0 0</inkml:trace>
  <inkml:trace contextRef="#ctx0" brushRef="#br0" timeOffset="543.3">3387 1058 0,'0'0'0,"21"0"0,-21-21 16,0 0-16,0 0 15,0 0-15,0 0 16,0-1-1,0 1-15,21 0 0,0 21 16,0 0-16,0 0 0,1 0 16,20 0-16,0 0 0,-21 21 15,22 0-15,-1 1 0,-21-1 0,22 21 16,-22-21-16,-21 22 0,0-22 16,0 0-16,0 21 0,-21-21 15,-1 22-15,1-22 0,-21 0 0,0 0 16,-1 0-16,1-21 0,21 22 15,-22-22-15,22 0 0,-21 0 0,42-22 32,0 1-32,21 0 15,21 21-15,-20-21 0,20 21 16,0 0-16,-21 0 0,22 0 0,-1 0 16,0 0-16,1 0 0,-1 0 15,0 0-15,-20 21 0,-1 0 16,21 0-16,-42 1 0,0-1 15,0 0-15,0 21 0,0-21 0,-21 1 16,-21-1-16,20 21 0,-20-21 16,0 0-16,-1 1 0,1-1 0,0 0 15,-1-21-15,1 21 0,0-21 16,-1 0-16,1 0 0,21 0 0,-21 0 16,20 0-16,1-21 0,0 21 15,0-21-15,21 0 0,0-1 16,0 1-1,21 21 1,0 0-16,0-21 16,1 21-16,20 0 0</inkml:trace>
  <inkml:trace contextRef="#ctx0" brushRef="#br0" timeOffset="728.22">4339 1355 0,'0'0'0,"21"0"0,-21-21 94</inkml:trace>
  <inkml:trace contextRef="#ctx0" brushRef="#br0" timeOffset="1284.58">6773 1312 0,'0'-63'0,"0"126"0,21-168 0,1 41 16,-1 22-16,0-22 0,0 22 16,0-22-16,0 22 0,1 21 0,-1-21 15,-21 20-15,21 1 0,-21 0 16,21 21-16,-21 21 0,0 0 15,0 22-15,0 20 0,0 1 16,0-1-16,0 22 0,-21 0 0,0-1 16,21 22-16,-21-21 0,-1 21 15,-20-22-15,21 1 0,0 0 0,-22-22 16,22 22-16,0-22 0,0 1 16,0-22-16,0 0 0,-1 1 15,22-1-15,0-21 0,0 0 0,0 1 16,0-1-16,0-42 15,0-1 1,0 1-16,0 0 0,22-21 0</inkml:trace>
  <inkml:trace contextRef="#ctx0" brushRef="#br0" timeOffset="1780.3">6583 1376 0,'0'0'0,"-64"-212"16,64 149-1,0 20-15,0-20 0,0-1 16,0 22-16,21-21 0,1 20 0,20 1 16,0 0-16,1-1 0,20 1 15,1 0-15,-1 20 0,1 1 0,20 0 16,-20 21-16,20 0 0,-20 21 16,21 0-16,-22 22 0,22-1 0,-22 43 15,-20-22-15,-1 43 0,0-21 16,-42-1-16,0 1 0,0 0 0,-42-1 15,0-20-15,-1 21 0,-20-22 16,20 1-16,-20-22 0,-1 21 16,1-20-16,-1-22 0,1 21 0,-1-21 15,1 1-15,21-22 0,-22 0 16,22 0-16,-1 0 0,22 0 0,-21 0 16,21-22-16,21 1 0,0-21 15,0 21-15,0 0 0,0-1 0,0 1 16,21 0-16,0 21 0,0 0 15,22 0-15,-1 21 0,-21 0 0,21 1 16,1 20-16,-22 0 0,21-21 16,-21 22-16,1-1 0,20 0 15,-21 1-15,0-22 0,-21 21 0,21-21 16,1 22-16,-1-22 0,-21 0 16,21 0-16,0 0 0,0 1 0,0-22 15,1 21-15,-1-21 16,0 0-16,0 0 0,21 0 0,-20-21 15,-1 21-15,21-22 0,-21 1 0,22 0 16,-22 0-16</inkml:trace>
  <inkml:trace contextRef="#ctx0" brushRef="#br0" timeOffset="2111.5">7705 1969 0,'0'21'15,"21"-21"16,0 0-31,0 0 16,0 0-16,22-21 0,-22 21 0,0-22 16,21 1-16,-21 0 0,1 0 0,-1 0 15,0 21-15,-21-21 0,0-1 16,0 1-16,0 0 0,-21 21 0,0 0 16,-1 0-16,-20 0 0,0 21 15,-1 0-15,1 1 0,0-1 0,21 0 16,-22 21-16,22-21 0,0 22 15,0-22-15,21 21 0,-21-21 0,21 22 16,0-22-16,0 0 0,0 0 16,21 0-16,0-21 0,0 22 15,21-22-15,-20 0 0,20 0 0,0 0 16,1 0-16,-1 0 0,21 0 16,-20 0-16,-1-22 0,22 1 0,-22 21 15,0-21-15,-21 0 0,22-21 0</inkml:trace>
  <inkml:trace contextRef="#ctx0" brushRef="#br0" timeOffset="2440.25">8467 1651 0,'0'0'0,"21"-42"0,-21 21 0,0-1 15,0 44 17,0-1-32,0 21 0,0 0 0,0 1 15,0 20-15,0-20 0,0 20 16,0-21-16,-21 22 0,21-22 0,-22 22 15,22-1-15,-21 1 0,21-1 0,-21 1 16,21 20-16,0-20 0,0 21 16,0-1-16,-21-20 0,21 20 0,-21-20 15,21 21-15,-21-1 0,-1 1 0,22-22 16,-21 22-16,0-21 0,0-1 16,21-21-16,-21 22 0,21-22 0,-21-21 15,21 22-15,0-22 0,0 0 16,0-42-1,0 0-15,21 0 16,0-1-16,-21-20 0,21 0 0,0-1 16,0 1-16,-21 0 0,22-22 15,-22 1-15,21-1 0,0 1 0</inkml:trace>
  <inkml:trace contextRef="#ctx0" brushRef="#br0" timeOffset="2743.85">8403 2307 0,'0'0'16,"0"-84"-16,0 20 0,0 1 0,0-1 0,0 1 15,0-1-15,0 1 0,0 20 16,0 1-16,0 0 0,21 20 0,0-20 16,22 21-16,-1 0 15,0 21-15,1 0 0,-1 0 0,22 0 16,-1 0-16,-21 21 0,1 0 16,-1 0-16,0 22 0,-20-1 0,-1 0 15,-21-21-15,0 22 0,-21-1 0,-1 0 16,-20-20-16,21 20 0,-21-21 15,-1 0-15,1 0 0,21 1 0,-22-1 16,1 0-16,0-21 0,21 21 16,-22-21-16,22 0 0,0 0 0,0 0 15,42 0 17,0 0-32,0-21 15,0 21-15,22-21 0,-1 0 16,0-1-16</inkml:trace>
  <inkml:trace contextRef="#ctx0" brushRef="#br0" timeOffset="3103.89">9229 1715 0,'-64'63'32,"43"-21"-17,0-20-15,0 20 0,-1 0 0,1-21 16,0 22-16,0-1 0,21 0 0,0-20 15,0 20-15,0-21 16,0 0-16,0 0 0,0 1 0,21-1 16,0-21-16,0 0 0,1 21 0,20-21 15,0 0-15,-21 0 0,22 0 16,-22-21-16,21 21 0,1-21 0,-22-1 16,21 1-16,-21 0 0,0 0 15,1-21-15,-1-1 0,0 22 0,-21-21 16,21-1-16,-21-20 0,0 21 0,0-1 15,0 1-15,-21 0 16,0 20-16,21-20 0,-21 42 0,-1-21 0,1 21 16,0 0-16,-21 0 15,21 21-15,-1 0 0,1 0 0,0 1 16,0-1-16,21 0 0,-21 0 16,21 0-16,0 0 0,21 1 15,0-22-15</inkml:trace>
  <inkml:trace contextRef="#ctx0" brushRef="#br0" timeOffset="3479.35">9715 1799 0,'22'-84'32,"-1"84"-32,0-22 15,0 22-15,0 0 0,0 0 0,1 0 16,20 0-16,-21 0 0,0 0 15,22 22-15,-22-1 0,0 0 0,21 0 16,-21 21-16,1-20 0,-1 20 0,0 0 16,-21-21-16,0 22 0,0-1 15,0-21-15,0 22 0,0-22 0,0 0 16,0 0-16,0 0 0,-21 0 16,0-21-1,21-21 1,0 0-16,-22 0 0,22 0 0,0 0 15,0-1-15,0 1 0,0-21 16,0 0-16,0 20 0,0-20 0,0 0 16,0-1-16,22 1 0,-1 0 15,0-1-15,0 22 0,0-21 0,0 21 16,1 0-16,-1-1 0,0 22 16,0-21-16,0 0 0,0 21 0,1-21 15,20 21-15</inkml:trace>
  <inkml:trace contextRef="#ctx0" brushRef="#br0" timeOffset="3768.18">10774 1122 0,'0'-21'0,"0"42"0,0-85 0,0 43 0,0 0 16,0 0-16,0 0 0,0 42 31,0 0-15,0 21-16,0 1 0,-21-1 0,-1 0 15,22 22-15,-21-1 0,0-20 16,0 20-16,0 1 0,0-1 0,21 1 16,-22-1-16,22 1 0,-21-22 0,21 22 15,0-22-15,0-21 0,0 21 16,0-20-16,0 20 0,0-21 16,21 0-16,1-21 15,-1 0-15,0 0 0,0 0 0,21 0 16,-20 0-16,20-21 0,0 21 0,1-21 15,-1-21-15,21 20 0</inkml:trace>
  <inkml:trace contextRef="#ctx0" brushRef="#br0" timeOffset="4103.99">11388 1651 0,'0'0'16,"-22"0"0,1 0-16,0 0 15,0 0-15,-21 0 0,-1 0 0,22 21 16,-21-21-16,21 21 15,-22 1-15,22-1 0,0 0 0,0-21 16,21 21-16,0 0 0,0 0 0,0 1 16,21-22-16,21 0 15,-21 21-15,22-21 0,-1 0 0,0 21 16,1-21-16,-1 0 0,0 21 16,-20 0-16,-1-21 0,0 21 0,0-21 15,-21 22-15,0-1 0,0 0 16,-21-21-16,0 0 15,-22 21-15,22-21 0,-21 21 0,0-21 16,-1 0-16,1 0 0,21 0 0,-22 0 16,22 0-16,-21 0 15,21 0-15,0 0 0,-1 0 16,22-21-16,-21 0 16,21 0-16,0 0 15,0-1-15</inkml:trace>
  <inkml:trace contextRef="#ctx0" brushRef="#br0" timeOffset="4379.83">10223 1334 0,'0'0'0,"43"0"31,-22 0-31,21-22 0,1 22 16,20-21-16,1 21 0,20 0 15,-20 0-15,20-21 0,1 21 0,0 0 16,-1-21-16,1 21 0,0 0 16,-22 0-16,1 0 0,-1-21 0,-20 21 15,-1 0-15,-21 0 0,21 0 0,-20 0 16,-1 0 0,-42 0 15,-1 0-31</inkml:trace>
  <inkml:trace contextRef="#ctx0" brushRef="#br0" timeOffset="5288.39">8445 4001 0,'0'-22'16,"22"22"0,-22-21-16,0 0 15,0 0 1,0 0-16,0 0 16,0-1-16,0 1 15,21 42 32,-21 1-47,0 20 0,0-21 0,0 21 16,0 1-16,0-1 0,0 22 0,0-22 15,0 0-15,0 1 0,0-1 16,0 0-16,0 1 0,0-1 16,-21 0-16,21-21 0,0 1 0,0-1 15,0 0-15,0 0 0,0-42 47,21 0-47,0 21 0,-21-21 16</inkml:trace>
  <inkml:trace contextRef="#ctx0" brushRef="#br0" timeOffset="5651.18">8953 4255 0,'0'21'0,"0"21"15,0-21-15,0 0 16,22-21 0,-1 0-1,0 0-15,0 0 16,0 0-16,-21-21 0,21 21 15,-21-21-15,22 21 0,-22-21 0,0 0 16,0 0-16,-22 21 16,1-22-16,0 22 15,0 0-15,0 0 0,0 0 16,-1 0-16,1 0 0,21 22 0,-21-22 16,21 21-16,0 0 15,21-21 1,0 0-1,1 0-15,-1 0 0,21 0 16,-21-21-16</inkml:trace>
  <inkml:trace contextRef="#ctx0" brushRef="#br0" timeOffset="6999.41">10287 3598 0,'0'0'0,"-21"0"0,0-21 16,-1 21-16,1 0 0,0 0 0,42-21 31,22 21-16,-22 0-15,21 0 0,22 0 0,-22 0 16,21 0-16,1 0 0,-1 0 16,1 0-16,21 0 0,-1 0 0,1 0 15,0 0-15,-22 0 0,1 0 16,-1 0-16,1 0 0,-43 0 0,21 0 16,-21 0-16,-42 0 15,-21 0-15,21 0 16,-22 0-16,1 0 0</inkml:trace>
  <inkml:trace contextRef="#ctx0" brushRef="#br0" timeOffset="7259.26">10837 3598 0,'-21'0'31,"21"22"-15,-21-1-16,21 0 0,-21 0 15,21 21-15,-21 1 0,21-1 0,-22 0 16,1 1-16,21-1 0,-21 22 16,0-1-16,21-21 0,0 1 0,-21 20 15,0-20-15,21-1 0,-22-21 0,22 21 16,0-20-16,0-1 16,0 0-16,0 0 0,0 0 0,0 0 15,22-21 1,-1-21-1,0 21-15</inkml:trace>
  <inkml:trace contextRef="#ctx0" brushRef="#br0" timeOffset="7827.94">11091 4191 0,'0'0'16,"21"0"-16,1 0 15,-1-21-15,0 21 16,0-21-16,0 0 0,0 21 15,1-22-15,-1 1 0,21 21 0,-21-21 16,0 0-16,1 0 0,-1 0 16,0-1-16,0 1 0,-21 0 0,0 0 15,0 0-15,-21 21 16,0 0-16,0 0 16,-1 0-16,-20 0 0,21 21 0,-21 21 15,20-21-15,-20 22 0,21-22 16,0 21-16,0 1 0,-1-22 0,22 21 15,0-21-15,0 22 0,0-22 0,0 0 16,22 0-16,-1 0 0,0-21 16,0 0-16,21 0 0,1 0 15,-1 0-15,-21 0 0,43 0 0,-22-21 16,0 0-16,1 0 0,20 0 16,1-1-16,-22-20 0,22 21 0,-22-21 15,21-1-15,-20 22 0,-1-21 16,-21-1-16,0 1 0,1 21 0,-22 0 15,0 0-15,0-1 0,0 1 0,-22 21 16,1 0-16,-21 0 0,21 21 16,0 1-16,-1-22 0,1 21 0,21 21 15,0-21-15,0 0 0,0 22 0,0-22 16,0 0-16,21 21 0,22-20 16,-22 20-16,0-21 0,0 0 15,0 0-15,1 1 0,-22-1 0,0 0 16,0 0-16,0 0 15,0 0-15,-22-21 0,-20 0 16,21 0-16,0 0 0,0 0 0,-1 0 16,1 0-16,0 0 0,21-21 15,0 0-15,0 0 0,0 0 0,21-22 16,0 22-16,1-21 0</inkml:trace>
  <inkml:trace contextRef="#ctx0" brushRef="#br0" timeOffset="8084.79">12615 3450 0,'-63'127'16,"42"-84"-16,-1-1 16,1 0-16,0 1 0,0 20 0,0-21 15,0 22-15,-1-22 0,1 22 0,0-22 16,21 0-16,0 1 0,0-1 15,0 0-15,0-20 0,0-1 16,21 0-16,0 0 0,1 0 0,-1-21 0,0 0 16,0 0-16,0 0 0,0 0 15,22 0-15,-22-21 16,0 0-16,0 0 0,-21 0 0,0-1 16</inkml:trace>
  <inkml:trace contextRef="#ctx0" brushRef="#br0" timeOffset="8247.7">12192 3916 0,'-21'-21'0,"42"42"0,-63-42 0,63 21 31,0 0-31,21 0 0,-21 0 16,22 0-16,-1 0 0,0 0 0,22 0 16,-22-21-16,22 21 0,-22-22 0,22 22 15,-1-21-15,-21 0 16,22 21-16,-1-21 0</inkml:trace>
  <inkml:trace contextRef="#ctx0" brushRef="#br0" timeOffset="8463.57">13356 3577 0,'0'-21'0,"0"42"0,-21-42 0,0 42 16,0 0-16,21 1 0,-22-1 16,1 0-16,0 21 0,21 1 0,0-1 15,-21 0-15,21 1 0,-21-1 16,21 0-16,0 1 0,0-1 0,-21 0 15,21-21-15,0 22 0,-22-22 0,22 0 16,0 0-16,0 0 16,0 1-16,0-44 31,22 1-31,-1 0 0,-21 0 16,0 0-16</inkml:trace>
  <inkml:trace contextRef="#ctx0" brushRef="#br0" timeOffset="8697.44">13293 3556 0,'0'0'16,"21"-42"-16,0-1 0,0 22 0,0 21 16,0 0-16,1 0 0,-1 21 15,0 1-15,0 20 0,-21-21 0,21 21 16,0 1-16,1 20 0,-22-20 16,21-1-16,0 0 0,-21 1 0,21-1 15,21 0-15,-20 1 0,20-22 0,-21 21 16,0-21-16,22 0 0,-22 1 15,0-22-15,0 21 0,0-21 16,0 0-16,-21-21 16,22-1-16,-1 1 15,0 0-15,-21-21 0,0 21 0,21-22 16</inkml:trace>
  <inkml:trace contextRef="#ctx0" brushRef="#br0" timeOffset="8895.69">14160 3366 0,'0'-22'15,"0"44"-15,0-65 0,0 22 0,-21 21 16,0 21-16,0 0 16,0 22-16,0-1 0,-1 0 0,1 1 15,0-1-15,0 0 0,21 1 0,-21-1 16,0 0-16,-1 1 0,22-1 16,0 0-16,-21-20 0,21 20 0,-21-21 15,21 0-15,0 22 0,0-22 0,0 0 16,21-21-16,0 21 15,1-21-15,-1 0 0,0 0 16</inkml:trace>
  <inkml:trace contextRef="#ctx0" brushRef="#br0" timeOffset="9452.17">14859 3387 0,'0'0'0,"0"-43"0,0 1 16,0 0-16,0 21 0,0-1 0,-21 22 15,0 0-15,-1 0 16,1 22-16,0 20 0,-21-21 16,21 21-16,-22 1 0,1 20 0,21 1 0,-22-22 15,22 22-15,-21-1 16,21-21-16,0 22 0,-1-22 0,22 22 16,0-22-16,0 0 0,0 1 0,0-1 15,0-21-15,22 22 0,-1-22 16,0 0-16,0 0 0,21-21 0,-20 0 15,20 0-15,0 0 0,-21 0 0,22 0 16,-22 0-16,21-21 0,-21 0 16,1 0-16,-22-1 0,0 1 0,0-21 15,0 21-15,0-22 0,0 22 16,-22-21-16,1 21 0,0-22 16,0 22-16,0 0 0,-22 0 0,22 0 15,0 21-15,0 0 0,0 0 16,0 0-16,42 21 31,0-21-31,0 21 16,21-21-16,-42 21 0,22 0 0,-1 1 15,0-1-15,-21 0 0,21 21 16,-21-21-16,0 22 0,0-1 0,0 0 16,0 1-16,0-1 0,0 0 0,0 1 15,-21-1-15,21-21 0,-21 22 16,0-1-16,21 0 0,-22 1 15,1-22-15,0 21 0,0 0 0,0 1 16,0-22-16,-1 21 0,-20 1 16,21-1-16,0-21 0,0 0 0,-1 22 15,1-22-15,0-21 0,21 21 0</inkml:trace>
  <inkml:trace contextRef="#ctx0" brushRef="#br0" timeOffset="9916.15">16319 2773 0,'22'0'0,"-44"0"0,44 42 16,-44-21-16,1 22 16,0-1-16,21 22 0,-21-1 15,0 1-15,0-1 0,-1 22 0,22-22 16,-21 1-16,0-1 0,0 1 16,0-22-16,21 22 0,0-22 0,-21-21 15,21 21-15,0-20 0,0-1 0,0 0 16,21-21 15,0-21-31,0 0 0,0-1 16,-21 1-16</inkml:trace>
  <inkml:trace contextRef="#ctx0" brushRef="#br0" timeOffset="10371.89">16129 2921 0,'0'0'0,"0"-42"16,42-106-1,-21 105-15,85-20 16,-63 20-16,20 1 0,22 0 0,-22 21 16,22-22-16,-22 22 0,22 0 15,-21 21-15,-1 0 0,1 21 16,-1 21-16,-21 1 0,-20-1 0,-1 0 16,-21 22-16,0-1 0,-21-20 15,-1 20-15,-41-20 0,21-1 0,-22 0 16,-21 1-16,1-1 0,-1 0 0,0-21 15,1 1-15,20-1 0,1 0 16,-1 0-16,1-21 0,20 0 0,22 0 16,-42 0-16,740 508 125,-656-508-110,0 0-15,1 0 16,-1 0-16,0-21 0,0 21 16,0-21-16,0 21 0,1-21 0,20-1 15,-21 1-15,0 0 0,0 0 16</inkml:trace>
  <inkml:trace contextRef="#ctx0" brushRef="#br0" timeOffset="10663.73">17103 3429 0,'21'0'16,"0"0"0,0-21-16,0 21 0,0-21 0,1 21 15,20-21-15,-21-1 0,0 22 16,-21-21-16,0 0 0,0 0 0,0 0 15,-42 21 1,21 0-16,0 0 0,-22 0 16,1 0-16,21 21 0,0 21 0,-22-21 15,22 1-15,0 20 16,0-21-16,21 21 0,0-20 0,0-1 16,0 21-16,0-21 0,0 0 0,21 1 15,0-1-15,0 0 0,22-21 16,-22 21-16,21-21 0,0 0 0,1 0 15,-1 0-15,0 0 0,22 0 16,-22-21-16,1 0 0,20 21 0,-21-21 16</inkml:trace>
  <inkml:trace contextRef="#ctx0" brushRef="#br0" timeOffset="10827.63">17886 3260 0,'0'0'0,"0"-43"0,0 22 0,0 0 15,0 0-15,0 42 16,0 0-1,0 22-15,0-1 0,0 0 0,-21 22 16,-1-22-16,1 22 0,21-22 0,0 21 16,-21 1-16,0-22 0,0 22 15,21-1-15,-21 1 0,21 20 0,-22-20 16,-20-1-16</inkml:trace>
  <inkml:trace contextRef="#ctx0" brushRef="#br0" timeOffset="10936.09">17526 4614 0,'-21'43'31,"21"-64"-16,21 21 1,-21-22-16,21-20 0,0 21 16,0-21-16,22 20 0,-22-41 0,0 21 15,0-22-15</inkml:trace>
  <inkml:trace contextRef="#ctx0" brushRef="#br0" timeOffset="11204.94">17822 3450 0,'0'-42'16,"0"84"-16,0-148 0,0 64 0,0 0 0,0 21 15,0-22-15,21 22 0,1 0 16,-1 0-16,21 0 0,0 21 0,1-22 16,-1 22-16,0 0 15,1 0-15,-1 0 0,0 22 0,1-1 16,-22 0-16,0 21 0,-21-21 0,0 22 16,0-1-16,-21 0 0,0 1 15,-22-1-15,22-21 0,-21 22 0,0-22 16,-1 21-16,1-21 0,21 0 15,-22-21-15,22 22 0,-21-22 0,21 0 16,63-22 15,-21 1-31,22 0 16,-22 0-16,21 21 0</inkml:trace>
  <inkml:trace contextRef="#ctx0" brushRef="#br0" timeOffset="11587.84">18478 3302 0,'0'0'0,"-21"0"31,0 21-31,0 0 0,21 22 0,-21-22 16,21 0-16,-21 21 0,21-20 15,0 20-15,0-21 0,0 0 0,0 0 16,0 1-16,21-1 0,0 0 15,0-21-15,0 0 0,0 21 16,1-21-16,-1 0 0,0 0 0,21 0 16,-21 0-16,22-21 0,-22 21 15,21-21-15,-21 0 0,1-1 0,-1 1 16,0-21-16,0 0 0,-21 20 16,0-20-16,0 0 0,0-1 0,0 22 15,-21 0-15,0 0 0,0 21 0,-22 0 16,22 0-16,-21 0 0,-1 0 15,1 0-15,21 21 0,-21 0 0,20 0 16,1 1-16,0 20 16,21-21-16,0 0 0,0 0 0,0 1 0,21-22 15,0 21-15,1 0 0,-1-21 16,21 0-16,0 0 0,-20 0 16,20 0-16</inkml:trace>
  <inkml:trace contextRef="#ctx0" brushRef="#br0" timeOffset="11924.56">18923 3429 0,'0'0'16,"0"-21"-16,0 0 0,0 0 0,21-1 16,-21 1-16,21 0 0,0 0 0,1 0 15,-1 0-15,0 21 16,0 0-16,0 0 0,0 0 0,1 21 16,-1 0-16,-21 0 15,21 0-15,-21 0 0,21 22 0,-21-22 16,0 21-16,0 1 0,0-1 15,0-21-15,0 21 0,0-20 0,0-1 16,0 0-16,0 0 0,0 0 0,0 0 16,0-42 15,0 0-31,0 0 16,0 0-16,0 0 0,0-1 15,21-20-15,0 21 0,1-21 0,-1-1 16,0 1-16,0 0 15,0-22-15,22 22 0,-22-1 0,0 22 0,21-21 16,-21 21-16,1-22 16,-1 22-16,0 0 0,0 0 0</inkml:trace>
  <inkml:trace contextRef="#ctx0" brushRef="#br0" timeOffset="12467.76">19939 2752 0,'-42'63'31,"20"-42"-31,1 22 0,21-1 0,-21 0 16,0 1-16,0 20 0,0-20 16,-1 20-16,1-21 0,0 22 0,0-1 15,0-20-15,21-1 0,-21 0 0,21 1 16,-22-1-16,22 0 0,0-20 15,0-1-15,0 21 0,22-21 0,20-21 16,-21 21-16,21 1 0,1-22 16,-22 0-16,21 0 0,1 0 0,-1 0 15,0 0-15,1-22 0,-22 22 0,21-21 16,0 0-16,-20 0 0,20-21 16,0 20-16,-21-20 0,1 0 15,20-1-15,-42 1 0,0 21 0,0-21 16,0 20-16,0 1 0,-21 21 15,0 0-15,-1 0 0,1 0 16,-21 21-16,21 1 0,0-1 16,-1 0-16,22 21 0,0-21 0,0 1 15,0-1-15,0 0 0,0 0 16,0 0-16,22 0 0,-1-21 0,0 22 16,0-1-16,-21 0 0,21 0 15,-21 0-15,0 0 16,0 1-1,-21-22-15,21 21 16,-21-21-16,0 0 0,0 0 16,-1 0-16,1 0 0,0 0 31,21-21-31,-21-1 0,21 1 16,0 0-16,0 0 0</inkml:trace>
  <inkml:trace contextRef="#ctx0" brushRef="#br0" timeOffset="12715.62">19516 3069 0,'21'0'16,"21"0"-16,0 0 0,1 0 15,-1-21-15,22 21 0,-1 0 16,1 0-16,-1 0 0,-21-21 0,22 21 15,-22 0-15,22 0 0,-22 0 16,0 0-16,-20 0 0,20 0 0,-21 0 16,0-21-16,0 21 0,1 0 0,-44 0 47,1 0-47</inkml:trace>
  <inkml:trace contextRef="#ctx0" brushRef="#br0" timeOffset="13792">8699 5821 0,'0'-21'0,"0"42"0,-21-63 16,21 20-16,0 1 0,0 0 15,0 0-15,0 0 0,21 0 0,1 21 16,-1 0-16,0 0 0,0 0 16,0 0-16,22 0 0,-22 21 0,21 21 15,0 0-15,-20 1 0,-1-1 0,0 0 16,0 22-16,-21-22 0,0 1 15,0-1-15,-21 21 0,0-20 0,-22-1 16,1 0-16,0 1 0,-1-22 0,-20 21 16,-1 1-16,22-22 15,-21 0-15,20 0 0,1 0 0,0 0 16,-1-21-16,1 0 0,21 0 0,-22 0 16,22 0-16,0 0 0,21-21 15,0 0-15,0-21 0,0 21 0,0-22 16,0 22-16,0-21 0,21-1 0,0 22 15,-21-21-15,43 21 0,-22 0 16,0-1-16,21 1 0,-20 21 0,20 0 16,0 0-16,-21 21 0,22-21 0,-22 22 15,21 20-15,-21-21 0,1 21 16,-1 1-16,0-1 0,0-21 0,-21 22 16,21-1-16,-21 0 0,0-21 15,0 22-15,21-22 0,-21 0 16,22 0-16,-22 0 0,21 1 0,0-22 15,0 0-15,0 0 0,0 0 16,1 0-16,-1-22 16</inkml:trace>
  <inkml:trace contextRef="#ctx0" brushRef="#br0" timeOffset="13967.9">9334 6265 0,'22'0'32,"-1"0"-17,0 0-15,0 0 16,-21-21-16,21 21 0,0 0 0,1 0 16,-1-21-16</inkml:trace>
  <inkml:trace contextRef="#ctx0" brushRef="#br0" timeOffset="14523.58">10456 6033 0,'0'21'16,"21"-21"-1,1 0-15,-1 0 0,0 0 16,0 0-16,0-21 0,22-1 0,-1 22 15,0-21-15,1 0 0,-1 0 16,0 0-16,22 0 0,-22-1 0,0 1 16,1 0-16,-22 0 0,0 0 15,-21 0-15,0-1 0,0 1 0,0 0 16,-21 0-16,-21 0 0,-1 0 0,1 21 16,0 0-16,-22 0 0,1 0 15,-1 0-15,1 21 0,20 0 16,-20 21-16,20 1 0,1-1 0,0 0 15,21 1-15,-1-1 0,22 0 0,0 1 16,0-22-16,0 21 0,22 0 16,-1-20-16,0-1 0,21 0 0,1 0 15,-22-21-15,21 21 0,0-21 0,1 0 16,20 0-16,-42 0 0,22 0 16,-1 0-16,-21 0 0,0 0 0,1-21 15,-44 0 1,1 21-16,-21 0 0,0 0 15,-1 0-15,1 0 0,0 0 16,-22 0-16,22 21 0,-22 0 0,22 0 16,0 1-16,-1 20 0,22 0 15,0-21-15,0 22 0,21-1 0,0 0 16,0-20-16,0 20 0,0-21 0,21 0 16,0 0-16,0 1 0,0-1 0,22-21 15,-1 0-15,-21 0 0,22 0 16,-1 0-16,0 0 0,22 0 0,-22-21 15,0-1-15,1 1 0,20 0 0,-20 0 16</inkml:trace>
  <inkml:trace contextRef="#ctx0" brushRef="#br0" timeOffset="14744.46">11303 6138 0,'0'-21'15,"63"42"1,-41 1-16,-22-1 15,21 0-15,0 0 0,0 0 16,0 22-16,0-22 0,1 21 0,-22-21 16,21 22-16,0-22 0,0 21 0,-21-21 15,21 0-15,-21 1 0,21-1 16,1 0-16,-1-21 31,-21-21-31,21 21 0,-21-21 16</inkml:trace>
  <inkml:trace contextRef="#ctx0" brushRef="#br0" timeOffset="14960.33">11790 6075 0,'-21'0'0,"42"0"0,-64 0 16,22 0-16,0 0 0,0 21 16,0 0-16,0 0 0,-1 22 0,-20-22 15,21 21-15,0-21 16,0 22-16,-1-1 0,-20-21 0,0 22 15,21-1-15,-22 0 0,22-21 0,0 22 16,-21-22-16,20 21 0,22-21 16,0 1-16,0-1 0,22-21 15,20 0-15,-21-21 16,21-1-16,1 1 0,-1-21 16</inkml:trace>
  <inkml:trace contextRef="#ctx0" brushRef="#br0" timeOffset="15240.17">12382 5630 0,'22'-42'0,"-44"84"0,65-105 0,-43 21 15,0 20-15,0 1 0,-21 21 16,-1 21-16,1 1 16,0 20-16,0 0 0,0 1 0,21-1 15,-21 21-15,-1 1 0,1-1 0,0 1 16,21-1-16,-21 1 0,0-1 15,21-20-15,-21 20 0,-1 1 0,22-22 16,-21 0-16,21 22 0,0-43 0,0 21 16,0 1-16,0-22 0,0 0 15,21 0-15,1-21 0,-1 0 0,0 0 16,0 0-16,21 0 0,-20 0 16,-1 0-16,0 0 0,0-21 0,21 0 15,-42-21-15,22 20 0,-1-20 16</inkml:trace>
  <inkml:trace contextRef="#ctx0" brushRef="#br0" timeOffset="15416">12234 6075 0,'-42'0'0,"84"0"0,-105 0 0,42 0 16,-1 0-16,22 21 0,-21-21 0,21 21 16,21-21-1,1 0-15,-1 0 0,0 0 0,21 0 16,-21 0-16,22 0 0,-22 0 15,21 0-15,-21 0 0,22 0 0,-22 0 16,0 0-16,21 0 0,-20-21 16,-1 21-16</inkml:trace>
  <inkml:trace contextRef="#ctx0" brushRef="#br0" timeOffset="15763.8">12636 6202 0,'0'21'0,"0"-42"0,-21 42 0,21 0 15,21-21 1,1 0-16,-1 0 0,0 0 16,0 0-16,0 0 15,0 0-15,22 0 0,-1-21 0,-21 21 16,22-21-16,-1 0 0,-21 21 0,21-21 16,-20-1-16,-22 1 15,0 0-15,0 0 0,0 0 16,-22 21-16,1 0 0,-21 0 15,21 0-15,0 0 0,-1 21 0,-20 0 16,21 0-16,0 0 0,0 22 16,-1-22-16,1 21 0,0 1 0,21-22 15,0 21-15,0 0 0,0-20 0,0-1 16,0 21-16,0-21 0,21-21 16,0 21-16,1 1 0,20-22 15,0 0-15,1 0 0,-1 0 0,0 0 16,22 0-16,-22 0 0,0-22 15,22 1-15,-22 0 0</inkml:trace>
  <inkml:trace contextRef="#ctx0" brushRef="#br0" timeOffset="15971.68">13462 6160 0,'0'-22'0,"0"44"0,0-65 0,0 22 0,21 0 16,0 21-16,0 21 15,-21 0-15,22 0 16,-1 1-16,-21-1 0,21 0 0,0 21 15,-21-21-15,21 1 0,-21 20 16,21-21-16,1 21 0,-22-20 16,21-1-16,-21 0 0,21 0 0,-21 0 15,0 0-15,21-21 0,-21 22 16,21-22-16,0-22 16,1 1-16</inkml:trace>
  <inkml:trace contextRef="#ctx0" brushRef="#br0" timeOffset="16179.56">13928 6138 0,'0'0'0,"-64"0"15,43 22-15,0-1 0,-22 0 16,22 0-16,-21 0 0,0 0 16,-1 22-16,22-1 0,-21-21 0,-1 22 15,22-22-15,-21 21 0,21-21 0,0 0 16,-1 1-16,1-1 0,21 0 15,0 0-15,21-21 16,1 0-16,20-21 16,-21 21-16,21-21 0,-20 0 15</inkml:trace>
  <inkml:trace contextRef="#ctx0" brushRef="#br0" timeOffset="16455.4">14457 5630 0,'0'-21'0,"0"42"0,0-105 16,-21 105-16,-1 0 15,1 21-15,0 1 0,0-1 0,0 0 16,0 22-16,-1-22 0,1 22 16,0-22-16,0 22 0,-21-22 15,20 21-15,1-20 0,0 20 0,21-20 16,0-1-16,-21 0 0,21 1 15,0-1-15,0 0 0,0-21 0,0 22 16,21-22-16,0-21 0,0 21 0,1 0 16,20-21-16,-21 0 0,0 0 0,22 0 15,-22-21-15,0 0 0,21 21 16,-21-21-16,1-22 0,-1 22 0</inkml:trace>
  <inkml:trace contextRef="#ctx0" brushRef="#br0" timeOffset="16632.3">14097 5969 0,'-21'0'0,"42"0"0,-63 0 0,20 0 15,22 21-15,22-21 16,-1 21-16,21-21 16,-21 0-16,22 0 0,-1 0 0,0 0 15,22 0-15,-22 0 0,0 0 0,1 0 16,-1 0-16,0 0 0,-20 0 15</inkml:trace>
  <inkml:trace contextRef="#ctx0" brushRef="#br0" timeOffset="17076.05">15896 5313 0,'0'0'0,"0"21"16,0 0-16,-21 22 0,0 20 16,0 1-16,-1-1 0,1 1 0,0 20 15,0-20-15,0 20 0,0-20 0,-1-1 16,22 1-16,-21-1 0,0-20 15,0 20-15,0-20 0,21-1 0,-21 0 16,21 1-16,-22-22 0,22 0 0,0 0 16,0 0-16,0 0 0,0-42 31,22 0-31,-1 0 0</inkml:trace>
  <inkml:trace contextRef="#ctx0" brushRef="#br0" timeOffset="17527.79">15473 5630 0,'0'-63'0,"0"126"0,0-190 0,0 64 16,0-1-16,21 22 0,21-21 15,1 20-15,-1 1 0,0 0 0,22-1 16,-22 22-16,22-21 0,-1 21 16,22-22-16,-22 22 0,22 21 15,-22-21-15,22 21 0,-21 0 0,20 0 16,-20 21-16,-22 21 0,0 1 15,1-1-15,-22 22 0,-21-1 0,0 1 16,-42-1-16,-1 22 0,-20-22 16,-22 1-16,0-1 0,1 1 0,-1-1 15,0-20-15,1-1 0,20 0 0,-20-21 16,20 22-16,22-43 0,-1 21 16,1 0-16,21-21 0,0 0 0,0 0 15,21-21 1,0 0-16,21 21 0,0-21 15,0-1-15,0 22 0,0 0 16,1 0-16,-1 0 0,0 0 0,0 0 16,0 22-16,0-1 0,1 21 15,-1-21-15,0 22 0,0-22 0,-21 21 16,0-21-16,21 22 0,-21-1 0,0-21 16,21 0-16,-21 0 0,0 22 15,0-22-15,0 0 0,22-21 0,-1 21 16,0-21-16,0 0 0,21 0 0,-20 0 15,20 0-15,0 0 16,-21 0-16,22-21 0</inkml:trace>
  <inkml:trace contextRef="#ctx0" brushRef="#br0" timeOffset="17880.59">16489 6202 0,'21'0'46,"0"-21"-46,0 21 0,0 0 0,1-21 16,-1 21-16,0 0 0,21-22 0,-21 1 16,1 21-16,-1-21 0,21 21 15,-21-21-15,-21 0 0,21 0 16,-21-1-16,-21 22 16,0 0-16,0 0 0,0 0 15,-22 0-15,1 22 0,0-1 16,-1 0-16,1 0 0,0 0 0,21 22 15,-22-22-15,22 0 0,0 21 16,0-21-16,21 22 0,0-22 0,0 0 16,0 21-16,21-20 0,21-1 15,-21-21-15,22 0 0,-1 0 16,0 0-16,1 0 0,20 0 0,1-21 16,-22 21-16,22-22 0,-22 1 0,21 0 15,-20 0-15,20 0 0,-20 0 16,-1-1-16,0-20 0,-21 21 15</inkml:trace>
  <inkml:trace contextRef="#ctx0" brushRef="#br0" timeOffset="18156.43">17314 6075 0,'0'-21'0,"0"0"0,-42 126 0,84-168 0,-42-1 16,0 86-1,-21 20 1,0-21-16,21 21 0,-21 1 16,0-1-16,21 0 0,-22 22 0,1-22 15,21 22-15,-21-1 0,21 1 0,-21 20 16,0-20-16,21-1 0,-21-20 0,21 20 15,-22 1-15,1-1 0,0 1 16,0-1-16,21-20 0,-42 20 16,20 1-16,1-22 0,0 0 0,0 1 15,0-1-15,0 0 0,-1-21 0,22 1 16,0-1-16,0 0 0,22-42 31,-1 0-31,-21-1 0,21 1 16,0 0-16,0-21 0,0-1 0,1 1 15,-1 0-15,0-22 0,0 22 16,0-22-16,0 1 0</inkml:trace>
  <inkml:trace contextRef="#ctx0" brushRef="#br0" timeOffset="18427.93">17208 6371 0,'0'-63'0,"0"126"0,0-190 16,0 64-16,0 20 0,0 1 0,22 0 15,-1 21-15,0-1 0,0 1 16,0 0-16,22 21 0,-22 0 0,21 0 15,0 0-15,1 0 0,-1 0 0,0 21 16,1-21-16,-22 21 0,21 1 16,-21-1-16,-21 0 0,0 0 0,0 0 15,0 22-15,-21-22 0,0 0 0,-21 0 16,21 0-16,-22 0 0,1 1 16,21-1-16,-22 0 0,1 0 0,21 0 15,-21 0-15,20-21 0,22 22 16,-21-22-16,42 0 31,1 0-31,-1 0 0,0 0 0,0-22 16,21 1-16,-20 0 0,20 0 15</inkml:trace>
  <inkml:trace contextRef="#ctx0" brushRef="#br0" timeOffset="18767.74">18055 6011 0,'0'0'0,"0"22"15,0-1-15,-21 0 0,0 0 0,0 0 16,-22 0-16,22 1 0,0 20 16,0-21-16,0 0 0,-1 0 0,22 1 15,0 20-15,0-21 0,0 0 16,22 0-16,-1 1 16,0-22-16,0 0 0,0 0 0,0 0 15,1 0-15,-1 0 0,0 0 0,21 0 16,-21-22-16,1 22 0,-1-21 0,0 0 15,0 0-15,0 0 0,-21-22 16,0 22-16,0 0 0,0-21 0,0 21 16,0-1-16,0 1 0,0 0 0,-21 0 15,0 21-15,0 0 16,0 0-16,-1 0 0,1 0 0,0 0 16,0 0-16,21 21 0,0 0 0,0 0 15,0 1 1,21-1-16,0-21 15,0 0-15,22 0 0,-22 0 0</inkml:trace>
  <inkml:trace contextRef="#ctx0" brushRef="#br0" timeOffset="19080.56">18415 6117 0,'0'-21'16,"21"0"-16,21 0 15,-20 0-15,-1 21 0,0-22 16,0 22-16,0 0 0,0 0 0,1 0 15,-1 0-15,0 0 0,0 0 16,0 22-16,0-22 0,1 21 0,-22 0 16,0 0-16,0 21 0,0-20 0,0-1 15,0 21-15,0-21 0,0 22 16,0-22-16,0 0 0,0 0 0,-22 0 16,22 0-16,-21-21 0,21-21 31,0 0-31,0 0 15,0 0-15,0 0 0,21-22 16,1 22-16,-1 0 0,-21-21 16,21 20-16,0-20 0,21 0 15,-20-1-15,20 1 0,-21 0 0,21-1 16,1-20-16,-1 21 0</inkml:trace>
  <inkml:trace contextRef="#ctx0" brushRef="#br0" timeOffset="19567.82">19516 5355 0,'-22'21'31,"1"1"-31,0-1 0,21 21 0,-21 0 16,0 1-16,0 20 0,-1 1 0,-20-1 16,21 1-16,0-22 15,-22 22-15,22-1 0,0-21 0,0 22 16,21-22-16,0-21 0,0 22 0,0-22 15,0 21-15,0-21 0,0 1 16,21-22-16,0 21 0,0-21 0,22 0 16,-22 0-16,21 0 0,1 0 0,-1 0 15,0-21-15,1 21 0,-1-22 16,21 1-16,-20 0 0,-1 0 0,0 0 16,1 0-16,-1-22 0,0 22 0,-20-21 15,-1 21-15,-21-1 0,0 1 16,0 0-16,-21 21 15,-1 0-15,1 0 16,0 0-16,0 21 0,21 0 16,0 1-16,0-1 0,0 0 15,21 0-15,-21 0 0,21-21 16,0 21-16,1 1 0,-22-1 16,0 0-16,0 0 15,0 0-15,0 0 0,-22 1 0,1-1 16,0-21-16,0 21 0,-21 0 15,20-21-15,-20 21 0,21-21 0,0 21 16,0-21-16,-1 0 0,-20 0 0,21 0 16,0-21-16,0 0 15,21 0-15,-22 0 0,1 0 16</inkml:trace>
  <inkml:trace contextRef="#ctx0" brushRef="#br0" timeOffset="19799.68">18944 5525 0,'0'0'16,"21"0"-16,0 0 0,1 0 0,-1 0 15,21 21-15,-21-21 16,22 0-16,-1 0 0,0 0 0,1 0 16,-1 0-16,0 0 0,22 0 15,-22 0-15,0 0 0,1 0 16,-1 0-16,0 0 0,1 0 0,-22 0 15,0 0-15,-63 21 32,21-21-32,-22 0 0,1 0 0</inkml:trace>
  <inkml:trace contextRef="#ctx0" brushRef="#br0" timeOffset="57043.48">2328 9970 0,'0'0'0,"0"-22"0,0 1 15,-21 0-15,21 0 0,-21 0 16,0 21-16,21-21 15,-21-1-15,-1 22 16,1 0-16,21 43 16,0-22-16,0 21 15,0 1-15,0-1 0,0 0 0,0 1 16,0 20-16,0-21 0,-21 22 16,0-1-16,0 1 0,0-22 0,21 22 15,-22-22-15,1 0 0,21 1 16,0-22-16,-21 21 0,21-21 0,0 1 15,0-44 17,0 1-32,0 0 0</inkml:trace>
  <inkml:trace contextRef="#ctx0" brushRef="#br0" timeOffset="57551.14">2498 10054 0,'42'-21'0,"-84"42"0,105-63 0,-42 42 15,0 0-15,1 0 0,-1 21 16,-21 0-16,21 22 0,-21-22 16,0 21-16,0-21 0,0 22 0,-21-1 15,0 21-15,-22-20 0,22-1 16,0 0-16,-21 1 0,20-1 16,-20 0-16,21-20 0,-21-1 15,20 21-15,1-42 0,21 21 0,0 0 16,-21-21-16,42 0 31,-21-21-31,21 21 0,22 0 0,-22-21 16,21 0-16,-21 21 0,22 0 15,-1-21-15,0 21 0,1 0 0,-1-21 16,-21-1-16,22 22 0,-1-21 16,-21 0-16,21 21 0,-20-21 0,-1 0 15,0 0-15,0-1 0,0 1 16,-21 0-16,21-21 0,-21 21 15,0-1-15,0 1 0,0 0 0,0 0 16,-21 21 0,0 0-1,21 21-15,-21 0 0,21 22 0,0-22 16,0 21-16,0 0 0,-21-20 16,21 20-16,-21 0 0,21 1 0,0-22 15,0 21-15,-22-21 0,22 0 0,-21 22 16,21-22-16,0 0 15,0 0-15,21-21 16,1-21 0,-1 0-16,0 0 15</inkml:trace>
  <inkml:trace contextRef="#ctx0" brushRef="#br0" timeOffset="57728.04">3408 10329 0,'0'0'0,"21"0"0,0 0 0,-21-21 32,0 0-1,0 0 0</inkml:trace>
  <inkml:trace contextRef="#ctx0" brushRef="#br0" timeOffset="58447.77">5673 9758 0,'42'0'31,"0"-21"-31,-21 0 16,22-1-16,-1 1 0,0-21 0,22 21 0,-22-22 15,1 22-15,-22-21 16,21 21-16,-21-22 0,0 1 0,1 21 16,-22-21-16,0 20 0,0-20 0,0 21 15,-22 0-15,1 0 0,-21-1 16,0 22-16,-1 0 0,1 0 0,-22 0 15,1 22-15,-1-1 0,1 0 0,-1 0 16,1 0-16,-1 22 0,1-22 16,21 21-16,-1 0 0,22 1 15,0-22-15,21 21 0,0-21 0,0 22 0,21-22 16,21 21-16,1-21 0,-1 22 16,0-22-16,22 0 0,-1 21 15,22-20-15,-21 20 0,-1-21 0,1 21 16,-22-20-16,0 20 0,1 0 15,-1-21-15,-42 22 0,0-1 0,0-21 16,0 22-16,0-1 0,-42-21 0,-1 21 16,1-20-16,0 20 0,-22-21 15,1 0-15,-1 0 0,1-21 0,-1 0 16,1 0-16,20 0 0,-20 0 0,20 0 16,-20 0-16,21-21 0,-1 0 15,1 0-15,21-21 0,-22 20 16,22 1-16,0 0 0,0-21 0,21 21 15,0-22-15,0 22 0,0-21 16,0 21-16,0-22 0,0 22 0,21 0 16,0-21-16,22 20 0,-1 1 0,0-21 15,1 21-15,20 0 0,22-1 16,-22-20-16</inkml:trace>
  <inkml:trace contextRef="#ctx0" brushRef="#br0" timeOffset="58703.63">6667 9292 0,'-42'85'31,"21"-43"-31,21 22 0,-21-22 16,0 22-16,-1-1 0,1 1 15,0-1-15,0 1 0,-21-22 0,20 21 16,1-20-16,0-1 0,21 0 0,0 1 15,0-22-15,0 21 0,0-21 16,0 1-16,0-1 0,21-21 16,0 0-16,1 0 0,-1 0 15,21 0-15,-21-21 0,0 21 0,1-22 16,20 1-16</inkml:trace>
  <inkml:trace contextRef="#ctx0" brushRef="#br0" timeOffset="58880.18">6265 10012 0,'-21'0'0,"21"-21"31,21 21-31,0 0 0,1 0 16,-1-21-16,21 21 0,0 0 16,1-22-16,20 22 0,-20-21 0,20 21 15,1-21-15,-22 21 0,21-21 0,-20 21 16,-1-21-16,22 21 0,-43 0 15</inkml:trace>
  <inkml:trace contextRef="#ctx0" brushRef="#br0" timeOffset="59235.98">7070 9948 0,'-22'-21'31,"22"0"-31,0 0 0,0 0 16,0 0-16,22 21 0,-1-22 15,-21 1-15,21 21 0,0 0 0,0 0 16,0 0-16,1 0 0,62 64 31,-63-43-31,1 21 0,-1-21 0,0 1 16,0 20-16,0-21 0,-21 21 0,0-20 16,0-1-16,0 0 0,0 0 0,0 0 15,0 0-15,-21 1 16,0-22-16,0 0 0,0 0 15,21-22 1,0 1 0,0 0-16,0 0 0,0 0 0,21 0 15,-21-22-15,21 22 0,0 0 0,-21-21 16,21 20-16,0-20 0,1 21 16,20 0-16,-21 0 0,0-1 15,0 1-15,22 0 0,-22 21 0</inkml:trace>
  <inkml:trace contextRef="#ctx0" brushRef="#br0" timeOffset="59647.66">7895 9737 0,'0'0'0,"0"21"15,0 0-15,-21 0 0,0 0 16,21 22-16,-21-22 0,21 21 0,-22-21 16,1 22-16,21-22 0,0 21 15,0-21-15,0 1 0,0-1 0,0 0 16,0 0-16,0 0 0,0 0 15,43-21-15,-22 0 16,0 0-16,21 0 0,-21 0 16,22 0-16,-1-21 0,-21 0 0,22 21 15,-1-21-15,-21 0 0,21 0 0,-20-1 16,20-20-16,-21 21 0,0 0 16,0-22-16,-21 1 0,0 21 0,22-21 15,-22 20-15,0-20 0,0 21 0,0 0 16,0 42-1,0 0 1,-22 21-16,1-20 0,21 20 0,0 0 16,-21-21-16,21 22 0,-21-1 0,21-21 15,0 22-15,0-22 16,0 0-16,0 0 0,0 0 0,21 0 16,0-21-16,0 0 0,1 22 0,-1-22 15,0 0-15,0 0 0,21 0 16,-20 0-16,-1-22 0,21 22 0,-21-21 15,22 21-15,-22-21 0,21 0 0,-21 0 16</inkml:trace>
  <inkml:trace contextRef="#ctx0" brushRef="#br0" timeOffset="59879.91">8996 9716 0,'0'-22'0,"0"44"0,0-65 16,0 22-16,-21 21 0,-1 0 15,1 0-15,0 0 0,0 0 16,0 21-16,0 0 0,-1 1 0,1-1 15,0 21-15,0 0 0,0-20 16,0 20-16,21 0 0,-22 1 0,22-22 16,0 21-16,0-21 0,0 0 0,0 1 15,0 20-15,0-21 0,22 0 16,-1-21-16,0 0 0,21 21 16,-21-21-16,1 0 0,20 0 0,0 0 15,-21-21-15,22 21 0,-1-21 0,0 0 16,1 0-16,-1-22 0</inkml:trace>
  <inkml:trace contextRef="#ctx0" brushRef="#br0" timeOffset="60780.4">9546 9208 0,'0'-64'0,"0"128"0,0-170 0,0 63 0,0 22 16,-21 0-16,21 0 0,-21 21 0,0 0 15,-1 21 1,22 0-16,-21 22 0,0-22 0,21 21 15,0 0-15,0 22 0,-21-22 0,0 22 16,21-1-16,-21 1 0,21-1 16,0 1-16,0-1 0,-22 1 0,22-1 15,0-20-15,0 20 0,0-21 16,0 1-16,0-1 0,0-21 0,22 0 16,-22 22-16,21-22 0,0-21 15,0 21-15,0-21 0,0 0 0,1 0 16,-1 0-16,0 0 0,21-21 0,-21 0 15,1 0-15,-1-1 0,21 1 16,-21 0-16,0-21 0,1-1 0,-1 1 16,0 0-16,0 21 0,0-22 15,-21 22-15,0-21 0,0 21 16,0 42 0,0 21-16,-21-21 0,21 0 15,-21 22-15,21-22 0,0 21 16,0-21-16,0 22 0,-21-22 15,21 0-15,0 0 0,0 0 0,0 1 16,0-1-16,0 0 0,0 0 0,21-21 16,0 0-16,0 0 0,0 0 15,1 0-15,20 0 0,-21-21 16,0 21-16,0-21 0,22 0 0,-22-1 16,21 1-16,-21-21 0,1 21 0,-1-22 15,0 22-15,0-21 0,-21 21 16,21 0-16,-21-1 0,0 1 15,0 42 1,0 1-16,0-1 0,0 0 16,0 21-16,0-21 0,0 1 15,0-1-15,-21 0 0,21 0 0,0 0 16,0 0-16,0 1 0,21-22 47,0 0-47,1-22 15,-1 1-15,-21 0 0,21 0 0,0 0 16,0 0-16,0-22 16,22 22-16,-22-21 0,0 21 0,0-22 15,22 22-15,-22 0 0,0 21 0,0 0 16,0 0-16,0 0 0,1 0 16,-1 0-16,0 21 0,0 21 0,-21-20 15,0-1-15,0 21 0,0-21 0,0 0 16,0 22-16,0-22 0,0 0 15,0 0-15,0 0 0,0 1 0,0-1 16,0 0-16,-21-21 16,21-21-1,0 0 1,0-1-16,0 1 16,21 0-16,-21 0 0,21 0 0,0 0 15,1-1-15,-1-20 0,0 0 16,21 21-16,1-22 0,-22 22 0,21-21 15,0 21-15,1-1 0,-1 1 0,0 21 16,1 0-16,-22 0 0</inkml:trace>
  <inkml:trace contextRef="#ctx0" brushRef="#br0" timeOffset="61135.2">11239 9885 0,'0'0'15,"-21"21"-15,21 0 0,0 0 0,-21 1 16,21-1-1,21-21-15,0 0 16,1 0-16,20-21 16,-21 21-16,0-22 0,22 1 0,-22 0 15,0 0-15,21 0 0,-21 0 0,1-22 16,-1 22-16,0-21 0,0-1 0,-21 22 16,0 0-16,0-21 0,0 21 15,-21 21 1,0 0-16,-22 21 0,22-21 0,0 42 15,-21-21-15,21 22 0,-1-22 16,-20 21-16,21 0 0,0-20 0,0 20 16,21-21-16,0 21 0,0-20 15,0-1-15,0 0 0,0 0 0,0 0 16,21 0-16,0-21 0,0 0 16,0 0-16,22 0 0,-22 0 0,21 0 15,-21 0-15,22 0 0,-1 0 0,-21-21 16,21 0-16,1 0 0,-22 0 0,21 0 15</inkml:trace>
  <inkml:trace contextRef="#ctx0" brushRef="#br0" timeOffset="61456.01">9377 9186 0,'-21'0'0,"42"0"0,-64 0 0,65 0 32,20-21-32,0 21 0,22 0 0,-1 0 15,1 0-15,20-21 0,1 21 0,0 0 16,-1 0-16,1 0 15,-21 0-15,20 0 0,-20 0 0,-1 0 16,-20-21-16,-1 21 0,0 0 0,-21 0 16,1 0-16,-1 0 0,-42 0 15,-1 0 1,1 21-16,0-21 0,-21 21 0</inkml:trace>
  <inkml:trace contextRef="#ctx0" brushRef="#br0" timeOffset="62300.49">3979 9800 0,'0'-21'0,"0"42"0,-21-63 0,21 21 0,-21 0 15,21-1-15,-21 22 16,0 0-16,21 22 16,0 20-16,0-21 0,0 21 0,0 1 15,0 20-15,0-20 0,0 20 16,0-21-16,0 22 0,-22-1 16,22-20-16,-21 20 0,21-20 0,0-1 0,0 0 15,0 1-15,-21-1 16,21-21-16,0 0 0,0 0 0,0 1 15,21-22-15,0-22 16,1 22 0,-1-21-16,-21 0 0,21 0 0</inkml:trace>
  <inkml:trace contextRef="#ctx0" brushRef="#br0" timeOffset="62576">4191 10160 0,'0'21'0,"0"0"16,0 1-16,0-1 16,0 0-1,21-21 1,0 0-16,0 0 16,1 0-16,-22-21 0,21 0 15,-21-1-15,-21 22 31,-1 0-31,1 0 0,0 0 16,0 22-16,21-1 16,0 0-1,0 0-15,0 0 0,0 0 0,0 1 16,0-1-16,0 0 0</inkml:trace>
  <inkml:trace contextRef="#ctx0" brushRef="#br0" timeOffset="63455.5">3958 11917 0,'0'-42'16,"0"20"-16,0 1 16,0 0-16,0 0 0,0 0 15,0 0-15,0-1 0,21 22 0,0-21 16,-21 0-16,22 0 0,-1 0 0,0 0 15,0 21-15,0 0 0,0 0 16,1 0-16,-1 21 0,0 0 16,0 0-16,0 21 0,-21 1 15,0-1-15,0 0 0,0 22 16,0-1-16,0 1 0,-21-22 0,0 22 0,-21-1 16,20-20-16,-20-1 15,0 0-15,-1 1 0,1-1 0,0-21 16,-1 0-16,22 0 0,-21 1 0,21-22 15,0 0-15,-1 0 16,1 0-16,21-22 0,0 1 16,0-21-16,0 21 15,0 0-15,0-22 0,21 1 0,-21 21 16,22-22-16,-1 22 0,0-21 0,0 21 16,0 0-16,0 21 15,1 0-15,-1 0 0,0 21 16,0 0-16,0 0 0,0 0 15,-21 0-15,0 1 0,22 20 0,-22-21 16,0 0-16,21 0 0,-21 22 0,0-22 16,0 0-16,21 0 15,0 0-15,0-21 0,0 0 16,1 0-16,-1 0 0,0 0 0</inkml:trace>
  <inkml:trace contextRef="#ctx0" brushRef="#br0" timeOffset="63728.34">4678 12256 0,'0'21'0,"0"0"16,21-21 15,0-21-31,0 21 0,-21-21 16,21-1-16,1 22 0,-22-21 0,0 0 15,0 0-15,0 0 16,0 0-16,-22 21 16,1 0-1,0 0-15,21 21 0,-21 0 16,21 0-16,0 0 16,42 0-1</inkml:trace>
  <inkml:trace contextRef="#ctx0" brushRef="#br0" timeOffset="64203.03">6456 11536 0,'0'0'0,"21"-42"0,-21 20 16,21-20-16,0 21 0,-21 0 0,0 42 16,0 0-1,0 21-15,0 1 0,-21-1 16,0 0-16,0 22 0,0-1 0,-22 1 16,22-1-16,0 1 0,-21-1 0,20 1 15,1-1-15,-21-20 0,21-1 16,0 0-16,-1 1 0,1-22 0,0 0 15,21 0-15,0 0 0,-21-21 0,0 0 16,0-21 0,21 0-16,0 0 0,0 0 15,0-22-15,0 1 0,0 21 0,0-21 16,0-22-16</inkml:trace>
  <inkml:trace contextRef="#ctx0" brushRef="#br0" timeOffset="64555.83">6011 11388 0,'0'0'0,"-21"-21"0,0 21 0,21-22 16,-21 1-16,21 0 0,0 0 15,0 0-15,21 0 0,0-1 16,0 1-16,22 0 0,-22 0 0,21 0 16,0 0-16,1 21 0,20 0 15,-20 0-15,20 0 0,1 21 0,-1 21 16,1-21-16,-1 43 0,22-22 15,-22 22-15,-20-1 0,-1 1 0,0-1 16,-21 1-16,-21-1 0,0 1 16,0-1-16,-21 1 0,-21-1 0,0 1 15,-1-22-15,-20 21 0,20-20 0,-20-22 16,21 21-16,-22-21 0,22 1 16,-1-1-16,1-21 0,21 0 0,-21 0 15,20 0-15,1 0 0,0 0 0,0 0 16,21-21-1,0-1-15,0 1 0,21 0 16,21 0-16,-20 0 0,20 0 16,-21-1-16,21 1 0,22 0 15</inkml:trace>
  <inkml:trace contextRef="#ctx0" brushRef="#br0" timeOffset="64892.63">7260 11917 0,'0'0'0,"42"0"32,-20 0-32,-1-21 0,-21 0 15,21 21-15,0-22 0,0 1 16,0 0-16,1 0 0,-1 21 0,0-21 16,0 0-16,-21-1 0,21 1 0,-21 0 15,-21 21 1,0 0-16,0 0 0,-22 21 15,22 0-15,0 1 0,-21-1 16,21 21-16,-1-21 0,-20 22 0,21-1 16,0-21-16,0 21 0,-1 1 0,22-22 15,0 0-15,0 0 0,0 0 16,0 1-16,0-1 0,22-21 0,20 0 16,-21 0-16,21 0 0,1 0 0,-1 0 15,22-21-15,-1-1 0,-21 1 16,43 0-16,-21 0 0,-1-21 15,1-1-15,-1 22 0,1-21 0</inkml:trace>
  <inkml:trace contextRef="#ctx0" brushRef="#br0" timeOffset="65197.97">8170 11663 0,'0'-21'15,"-63"169"-15,126-275 0,-63 85 0,-21 42 16,-21 0-16,21 0 0,-1 0 16,-20 21-16,21 0 0,0-21 15,0 21-15,-1 0 0,22 0 0,0 1 16,0-1-16,0 0 0,22 0 15,-1-21-15,0 21 0,21 0 16,-21 1-16,22-22 0,-1 21 0,-21 0 16,0 0-16,1 0 0,-1 0 15,0-21-15,-21 22 0,0-1 16,0 0-16,0 0 0,-21 0 16,0-21-16,-1 21 0,-20-21 0,21 0 15,-21 0-15,-1 0 0,1 0 16,21 0-16,-22 0 0,22 0 0,-21 0 15,21-21-15,0 0 0,21 0 16,0 0-16,0 0 0,21 21 16,0-22-16,0 1 0,21 0 0,1 0 15,-1 0-15,0 0 0,1-22 16,-1 22-16</inkml:trace>
  <inkml:trace contextRef="#ctx0" brushRef="#br0" timeOffset="65383.87">8636 11663 0,'0'0'0,"21"0"0,-21 21 15,0 0-15,0 0 0,0 1 16,0-1-16,0 0 0,-21 0 16,0 21-16,21-20 0,-21-1 0,21 0 15,0 0-15,-22 0 0,1 0 16,21 1-16,0-44 47,0 1-47,21 0 0,-21 0 15</inkml:trace>
  <inkml:trace contextRef="#ctx0" brushRef="#br0" timeOffset="65559.97">8636 11451 0,'0'0'16,"0"-21"-16,0-21 0,0 21 0,-21-1 16,21 1-16,0 42 46,21-21-46,-21 22 0,21-1 16,0-21-16,-21 21 0,21 0 0,1 0 16,-1-21-16,0 21 15,0 1-15,0-1 0</inkml:trace>
  <inkml:trace contextRef="#ctx0" brushRef="#br0" timeOffset="66157.63">9483 11748 0,'21'-22'0,"-42"44"0,84-44 16,-42 1-16,0 0 0,1 21 16,-1-21-16,-21 0 0,0-22 0,0 22 15,0 0-15,0 0 0,-43 0 0,22 0 16,0 21-16,0-22 0,-21 22 16,20 0-16,-20 0 0,0 0 15,-1 22-15,1-22 0,0 21 0,21 21 16,-22-21-16,22 0 0,-21 1 0,21 20 15,21-21-15,0 0 0,0 0 16,0 1-16,0-1 0,0 0 0,0 0 16,21-21-16,21 0 0,-21 21 0,22-21 15,-1 0-15,0 0 0,1 0 16,-1 0-16,0-21 0,1 0 0,-1 21 16,-21-21-16,0 0 0,22 21 0,-22-22 15,-21 1-15,21 0 16,-21 0-16,-21 42 31,21 0-31,0 0 16,0 1-16,-21-1 0,21 21 15,-22 0-15,22 1 0,0 20 0,0-20 16,0 20-16,0 1 0,0-22 0,22 21 16,-22 1-16,21-1 0,0-20 15,0 20-15,-21 1 0,0-22 0,21 22 16,-21-22-16,0 21 0,0-20 0,0 20 15,0-20-15,0-1 0,-21 0 0,0 1 16,0-1-16,0-21 0,-22 0 16,22 0-16,-21 1 0,21-22 0,-22 0 15,22 0-15,-21 0 0,21-22 16,-1 1-16,1 0 0,0 0 16,0-21-16,21-1 0,0 1 0,0-22 15,0 22-15,0-21 0,21-1 0,0 1 16,0-1-16,1 1 0,-1-1 0,21-21 15,0 22-15,1-22 0,-1 1 16,0-1-16,22 21 0</inkml:trace>
  <inkml:trace contextRef="#ctx0" brushRef="#br0" timeOffset="66521.42">10160 11345 0,'21'0'0,"-42"0"0,63 0 0,-21 22 15,-21 20-15,0-21 16,0 21-16,0-20 0,0 20 0,0-21 15,0 21-15,0-20 0,0 20 0,0-21 16,0 0-16,0 0 0,0 1 16,0-1-16,0 0 15,0-42 1,0 0-16,0-1 16,-21 1-16,21 0 15,0 0-15,0-21 0,0 20 16,21-20-16,-21 0 0,22 21 0,-1-22 15,0 1-15,21 21 0,-21 0 16,1-1-16,20 1 0,-21 0 0,0 21 16,22 0-16,-22 0 0,0 21 0,21 0 15,-21 1-15,1 20 0,-22 0 16,21 1-16,-21-1 0,21-21 0,-21 21 16,0 1-16,0-1 0,0 0 0,0-20 15,0-1-15,0 21 0,0-21 16,0 0-16,-21 1 0,0-1 0,-1 0 15,1-21-15,0 21 0,0 0 0</inkml:trace>
  <inkml:trace contextRef="#ctx0" brushRef="#br0" timeOffset="67351.92">4043 13885 0,'0'0'0,"-21"0"0,21-21 16,0 0-16,0 0 0,0 0 16,21 0-16,0-1 0,0 1 0,0 21 15,22-21-15,-22 0 0,21 21 16,0 0-16,1 0 0,-1 0 0,-21 21 15,22 0-15,-22 0 0,0 1 16,-21 20-16,0-21 0,0 21 0,-21-20 16,-22 20-16,22 0 0,-21-21 15,0 22-15,-1-22 0,22 0 16,-21 0-16,21 0 0,-1 1 0,1-22 16,0 0-16,21-22 31,21 1-31,-21 0 0,21 0 15,22 21-15,-22-21 0,0 21 0,21 0 16,1 0-16,-1 0 0,0 0 0,1 0 16,20 0-16,-20 21 0,-1 0 15,0 0-15,1 0 0,-22 22 0,0-22 16,-21 21-16,0-21 0,0 22 0,-21-22 16,-22 21-16,1-21 15,0 22-15,-22-22 0,22 0 0,-22 0 16,1 0-16,21 1 0,-22-22 0,22 0 15,-1 0-15,1 0 0,0 0 16,-1 0-16,22 0 0,-21-22 0,21 1 16,0 21-16,-1-21 0,1 0 15,21 0-15,0 0 0,0-1 0,0 1 16,21 0-16,22 0 0,-22 21 16,21-21-16,-21 21 0,22 0 15</inkml:trace>
  <inkml:trace contextRef="#ctx0" brushRef="#br0" timeOffset="67535.84">4995 14118 0,'0'0'0,"-21"0"78</inkml:trace>
  <inkml:trace contextRef="#ctx0" brushRef="#br0" timeOffset="69080.82">6456 13504 0,'-127'22'16,"254"-44"-16,-275 44 15,105-1-15,43 0 0,-21 0 0,21 0 16,0 22-16,0-22 0,0 0 0,21 0 16,0 0-16,22 0 0,-22-21 15,21 22-15,1-22 0,20 0 0,-21 0 16,1 0-16,20-22 0,-20 22 15,20-21-15,-21-21 0,22 21 16,-1-22-16,-20 22 0,20-21 0,-20 0 16,-1-1-16,-21 1 0,21 0 0,-20-1 15,-22 22-15,0-21 0,0-1 16,0 22-16,0 0 0,0 0 0,-22 21 16,1 0-16,-21 0 0,21 0 15,0 21-15,-22 0 0,22 22 0,-21-1 16,21 0-16,-1 22 0,1-1 15,0 22-15,21-22 0,0 22 0,0-21 16,0 20-16,0-20 0,21-1 0,0 1 16,1-1-16,-1-20 0,0 20 15,0-21-15,-21 1 0,21-22 16,0 21-16,-21-21 0,0 22 0,0-22 16,0 0-16,-21-21 15,0 0-15,0 0 0,0 0 16,-22 0-16,1 0 0,21-21 0,-21 0 15,-1 0-15,1-1 0,-22-20 0,22 21 16,0 0-16,-1-22 0,1 22 16,0 0-16,21 0 0,-1 0 0,1 21 15,42 0 1,1 21 0,20 0-16,0 21 0,1-20 0,-1-1 0,0 0 15,22 0-15,-1 0 0,-20 0 16,20-21-16,1 22 0,-22-22 15,21 0-15,-20 0 0,20 0 0,-20-22 16,-1 22-16,21-21 0,-20 0 0,-1 0 16,0 0-16,-20 0 0,20-22 15,0 22-15,-21 0 0,1-21 0,-1 20 16,-21-20-16,0 21 0,0 0 0,0-22 16,0 22-16,21 21 15,-21 21 1,21 1-16,-21-1 15,0 21-15,0-21 0,0 0 0,0 1 16,0-1-16,0 21 0,0-21 16,0 0-16,0 1 0,21-22 15,0 0-15,1 0 16,-1 0-16,0 0 16,-21-22-16,21 1 0,0 0 0,0 0 15,1 0-15,-22 0 0,21-1 0,0 1 16,-21 0-16,0 0 0,21 0 15,-21 0-15,21-1 0,-21 1 0,21 21 16,1 0 0,-22 21-16,21 1 15,-21-1-15,0 0 0,0 0 0,21 0 16,0 0-16,-21 1 0,21-1 0,-21 0 16,21 0-16,1-21 15,-1 0-15,0 0 0,0 0 16,0 0-16,0 0 0,1-21 0,-1 0 15,0 21-15,0-21 0,0-1 16,0 1-16,1 0 0,-1 0 0,0-21 16,0 20-16,0 1 0,-21 0 15,0-21-15,0 21 0,21-1 16,-21 44 0,22-1-1,-22 0-15,0 0 0,0 0 16,0 0-16,0 1 0,21 20 0,0-21 15,-21 0-15,21 0 0,0-21 16,0 0-16,22 0 0,-22 0 0,21 0 16,1 0-16,-1 0 0,0 0 15,22-21-15,-22 0 0,0 21 0,1-21 16,-1 0-16,-21 0 0,0-1 0,22-20 16,-22 21-16,-21 0 0,0 0 15,0-22-15,0 22 0,0 0 0,0 0 16,0 0-16,0-1 0,0 44 31,0-1-31,0 0 0,0 21 0,0-21 16,-21 22-16,21-1 0,0 0 0,-21 1 15,21-1-15,-22 0 0,22 22 16,0-1-16,0-20 0,-21 20 0,21 1 16,0-1-16,-21 1 0,21-1 0,0 1 15,0-22-15,-21 22 0,21-22 0,-21 0 16,0 1-16,21-1 0,0 0 15,0 1-15,0-22 0,-22 0 0,22 0 16,0 0-16,0 0 0,0-42 31,22 0-31,-22 0 0,21 0 16,0-22-16,0 22 0,0-21 0</inkml:trace>
  <inkml:trace contextRef="#ctx0" brushRef="#br0" timeOffset="69343.67">9207 13907 0,'-21'-43'0,"42"86"0,-42-128 0,21 43 16,-21 20-16,21-20 0,0 21 0,0 0 15,0 0-15,21-1 16,0 22-16,1 0 0,20-21 0,-21 21 16,21 0-16,1 0 0,-1 0 15,0 0-15,1 21 0,-1 1 16,-21-1-16,22 21 0,-43 0 0,0-20 15,0 20-15,0 0 0,0 1 0,-22-1 16,1 0-16,0-21 0,-21 22 16,21-22-16,-22 21 0,22-21 0,0 1 15,-21-1-15,20 0 0,1 0 0,0-21 16,0 21-16,0 0 0,0-21 16,-22 22-16,22-22 0</inkml:trace>
  <inkml:trace contextRef="#ctx0" brushRef="#br0" timeOffset="70044.27">4847 15769 0,'0'-21'0,"0"42"0,0-63 0,0 21 0,0-22 16,0 22-16,0 0 0,0 42 31,21 0-31,-21 1 0,21 20 0,-21 0 16,0 1-16,0 20 0,0 1 16,0-22-16,-21 21 0,-21-20 15,21 20-15,0-20 0,-1-1 0,-20 0 16,21 1-16,-21-1 0,20-21 15,1 0-15,0 0 0,42-21 32,0 0-32,22-21 0,-22 21 15,21-21-15,1 0 0,-1 21 0,21-21 16,-20 0-16,-1-1 0,0 22 16,1-21-16,-1 0 0,0 0 0,-20 0 15,20 21-15,-21-21 0,0-1 16,0 1-16,1 0 0,-22 0 15,0 0-15,21 0 0,-21-1 0,-21 22 32,21 22-17,-22 20-15,22-21 0,-21 0 16,0 22-16,21-22 0,-21 21 0,0-21 16,0 0-16,-1 22 0,22-22 0,0 0 15,-21 0-15,0 0 16,42-21 15,0-21-31,1-21 16,-1 21-16,0 0 0</inkml:trace>
  <inkml:trace contextRef="#ctx0" brushRef="#br0" timeOffset="70208.17">5588 16002 0,'21'0'0,"-42"0"0,63-21 16,-21 21-16,1 0 15,-1 0 1,0 0 15,0 0-31,0 0 16,0-21-16,1 21 16</inkml:trace>
  <inkml:trace contextRef="#ctx0" brushRef="#br0" timeOffset="71067.67">7154 15790 0,'0'0'0,"-21"0"15,42 0 32,0 0-47,1 0 0,-1 0 16,0-21-16,21 0 0,1 21 16,-22-21-16,21 0 0,0 0 0,1-1 15,-1 1-15,-21-21 0,22 21 16,-22 0-16,0-1 0,0-20 0,-21 21 15,0 0-15,0-22 0,-21 22 16,0 0-16,-22 0 0,22 21 0,-21 0 16,0 0-16,-22 0 0,22 21 15,-1 0-15,-20 0 0,21 22 0,-1-1 16,1 0-16,0 1 0,20-1 16,1 0-16,0 22 0,21-22 0,0 1 15,0-1-15,0 0 0,0 1 16,21-1-16,0-21 0,1 0 0,20 0 15,0 1-15,1-1 0,-22-21 0,21 0 16,0 0-16,1 0 0,-1 0 16,0 0-16,-20 0 0,-1-21 15,-21-1 1,-21 22-16,-22 0 0,1 0 16,0 0-16,-1 0 0,-20 0 0,20 22 15,-20-1-15,-1 0 0,22 0 16,-21 21-16,20-20 0,1 20 0,21-21 15,0 21-15,21 1 0,0-22 0,0 21 16,0-21-16,42 1 0,-21-1 16,21 0-16,1 0 0,-1-21 0,0 0 15,1 0-15,20 0 0,1 0 0,-22 0 16,22 0-16,-1-21 0,1 0 16,-1 0-16,1-1 0,-1 1 0,1 0 15,-22-21-15,0 21 0,1-1 16,-22-20-16,0 21 0,-21-21 0,0 20 15,0-20-15,0 21 0,0-21 16,0 20-16,0 1 0,0 0 16,0 0-16,0 42 15,21 0 1,-21 0-16,21 1 0,0 20 16,1-21-16,-1 0 0,0 22 0,0-22 15,0 21-15,0-21 0,1 0 0,-1 22 16,0-22-16,-21 0 0,21 0 15,0-21-15,-21 21 0,0 1 0,21-22 32,-21-22-17,0 1-15,0 0 16</inkml:trace>
  <inkml:trace contextRef="#ctx0" brushRef="#br0" timeOffset="71271.57">8255 15981 0,'0'-21'0,"0"42"0,0-63 0,-21 63 31,-22 0-15,22 0-16,0 21 0,-21 1 15,21-22-15,-22 21 0,1 1 0,21-1 16,-22 0-16,1 1 0,0-22 16,21 21-16,-22 0 0,22-20 15,0-1-15,0 0 0,21 0 0,0 0 16,21-21-16,0 0 15,0 0-15,22-21 0,-1 0 16</inkml:trace>
  <inkml:trace contextRef="#ctx0" brushRef="#br0" timeOffset="73139.5">8488 16214 0,'-21'21'0,"21"0"0,0 0 16,21-21 15,0 0-31,0 0 0,0 0 16,0-21-16,1 0 0,-1 0 0,21 0 16,-21-1-16,22 1 0,-22 0 15,0 0-15,0-21 0,0 20 0,-21 1 16,0-21-16,0 21 0,0 0 15,-21-1-15,0 1 0,0 21 0,0 0 16,-22 0-16,22 0 0,-21 21 16,21 1-16,-22-1 0,22 21 15,0-21-15,-21 22 0,42-1 0,-22 0 16,22 1-16,-21-1 0,21 0 0,0-21 16,0 22-16,0-22 0,0 0 15,0 21-15,21-42 0,1 22 0,20-1 16,-21-21-16,21 0 0,1 0 0,-1 0 15,0 0-15,22 0 0,-22-21 16,22-1-16,-22 1 0,22 0 0,-22 0 16,0 0-16,1-22 0,-1 22 15,-21-21-15,0 0 0,0 20 0,1-20 16,-1 0-16,-21 21 0,0-1 16,0-20-16,0 21 0,0 42 31,0 0-31,0 22 0,0-22 15,-21 0-15,21 21 0,0 1 0,0-22 16,0 21-16,0-21 0,0 0 16,0 1-16,0-1 0,0 0 0,0 0 15,21-21-15,0 0 0,0 0 16,0 0-16,0 0 0,1 0 16,-1 0-16,21-21 0,-21 0 0,0 0 15,22-22-15,-22 22 0,0 0 16,0-21-16,0-1 0,1 1 15,-22 21-15,21-22 0,-21 22 0,21-21 16,-21 21-16,0 42 31,0 0-31,0 0 0,0 22 0,0-22 16,0 21-16,0 0 0,0-20 0,0 20 16,0-21-16,-21 21 0,21-20 15,0-1-15,0 0 0,0 0 0,21 0 16,0-21-16,0 0 0,0 0 0,1 0 15,-1 0-15,21 0 0,0 0 16,1-21-16,-22 0 0,21 0 0,1 0 16,-1-22-16,0 22 0,1-21 15,-22-1-15,21-20 0,-21 21 16,22-22-16,-22 1 0,0-1 0,-21 1 16,0-1-16,21 1 0,-21-1 0,0-21 15,0 43-15,0-21 0,0 20 16,0 22-16,0-21 0,-21 42 0,0 0 15,0 21-15,21 0 16,-22 21-16,22 1 0,0-1 16,-21 22-16,21-22 0,0 21 0,0 1 15,-21-1-15,21 1 0,0-1 0,0 1 16,0-1-16,0-20 0,0-1 16,0 22-16,0-22 0,21-21 15,0 21-15,-21-20 0,22-1 0,-1 0 16,21 0-16,-21-21 0,0 0 15,22 0-15,-1 0 0,0-21 0,-20 0 16,20 0-16,0-1 0,1 1 0,-1-21 16,0 0-16,-21 20 0,22-20 15,-1 0-15,-21 21 0,0-22 16,1 22-16,-1 0 0,-21 42 31,0 0-31,0 0 0,0 1 0,-21-1 16,-1 21-16,22-21 0,-21 0 0,21 22 15,0-22-15,0 0 16,0 0-16,0 0 0,0 1 0,21-1 16,1-21-16,-1 0 0,0 0 15,21 0-15,1 0 0,-22 0 16,21 0-16,0 0 0,1 0 0,-22-21 16,21-1-16,-21 1 0,22 0 0,-22 0 15,0 0-15,0 0 0,0-22 16,1 22-16,-1 0 0,-21-21 15,21 42-15,-21-22 0,0 44 16,0-1 0,0 0-16,0 0 0,0 0 0,0 22 15,0-22-15,0 0 0,0 0 16,0 0-16,0 0 16,0 1-16,21-22 0,0 0 15,0 0-15,1 0 0,-1 0 0,0 0 16,0 0-16,0-22 0,0 22 15,1-21-15,-1 0 0,0 0 0,-21 0 16,0 0-16,0-1 0,0-20 16,0 21-16,0 0 0,-21 0 15,0-1-15,-1 22 0,1-21 0,0 21 16,0 0-16,0 0 0,0-21 0,42 21 47,-21-21-47,21 21 0,21-21 15,-21 21-15,1-21 0,20 21 16,-21 0-16,21-22 0,-20 22 0,20 0 16,0 0-16,1 0 0,-22 0 0,21 0 15,-21 22-15,22-1 0,-22 0 16,0 0-16,-21 0 0,0 0 0,0 1 16,0-1-16,0 0 0,0 0 0,0 0 15,0 0-15,0 1 0,0-1 16,0 0-16,0 0 15,0-42 17,0 0-17,0 0-15,0-1 0,0 1 0,0-21 16,0 0-16,0-1 0,21 1 0,0 0 16,22-1-16,-1 1 0,0 0 15,1-1-15,20 22 0,-21 0 0,1 0 16,20 0-16,-20 21 0,-1 0 15,-21 0-15,21 21 0,-20 0 0,-1 21 16,0-21-16,-21 22 0,0-22 16,0 21-16,0 1 0,0-1 0,0 0 15,-21-21-15,0 22 0,21-1 16,-22-21-16,1 0 0,0 1 0,21-1 16,-21 0-16,0-21 15,21-21 1,0 0-1,0-1-15,0 1 0</inkml:trace>
  <inkml:trace contextRef="#ctx0" brushRef="#br0" timeOffset="73344.39">12277 15304 0,'-43'0'16,"86"0"-16,-107-22 0,43 22 0,0 0 0,0 0 15,-1 0-15,1 0 0,0 0 0,0 0 16,0 0 15,0 22-15,-1-22 0,1 0-16,0 0 0</inkml:trace>
  <inkml:trace contextRef="#ctx0" brushRef="#br0" timeOffset="73556.27">10202 15727 0,'0'0'16,"-21"0"-16,0 0 0,42 0 15,0 0-15,0 0 0,22-21 0,-22 21 16,21-21-16,1 21 0,-1-22 15,21 22-15,-20-21 0,-1 21 16,22 0-16,-22 0 0,0-21 0,1 21 16,-1 0-16,-21 0 0</inkml:trace>
  <inkml:trace contextRef="#ctx0" brushRef="#br0" timeOffset="74327.83">4784 17505 0,'0'0'0,"21"0"16,0 0-16,0 0 15,0 0-15,0 0 0,1 0 16,-1 0-16,21-21 0,-21 0 0,22 21 16,-22-22-16,21 22 0,-21-21 15,0 21-15,1-21 0,-1 21 0,0 0 16,-21-21-1,-21 21-15,0 0 0,-22 0 16,1 0-16,0 21 0,-1-21 16,1 21-16,-22 0 0,22 1 15,-21-1-15,20 0 0,1 0 16,0-21-16,20 21 0,1 0 0,21 1 16,0-1-16,21 0 15,1-21-15,20 21 0,0-21 16,1 21-16,-1-21 0,21 21 15,-20 1-15,20-22 0,-20 21 0,-1 0 16,21 0-16,-20 0 0,-22 0 16,21 1-16,-42-1 0,0 0 15,0 0-15,0 0 0,-21 0 0,0 1 16,-21-1-16,-1 0 0,1 0 16,0 0-16,-22-21 0,1 0 15,20 0-15,-20 0 0,20 0 0,1 0 16,0 0-16,-1 0 0,1 0 15,21 0-15,0 0 0,0-21 16,21 0-16,21 21 16,0-21-1,0 21-15,0 0 0,22 0 0,-22-21 16,21 21-16,0 0 0</inkml:trace>
  <inkml:trace contextRef="#ctx0" brushRef="#br0" timeOffset="74511.72">5673 17822 0,'0'0'15,"21"0"-15,0 0 0,0 0 0,0 0 16,-21-21-16,21 21 0,-21-21 47</inkml:trace>
  <inkml:trace contextRef="#ctx0" brushRef="#br0" timeOffset="74923.67">7070 17166 0,'0'64'16,"0"-22"-16,0-21 0,21 22 16,-21 20-16,21 1 0,0-22 15,-21 21-15,0 1 0,0-1 0,0 1 16,0-22-16,0 22 0,0-22 16,-21 0-16,0 1 0,0-22 15,-1 21-15,22-21 0,0 1 0,-21-1 16,21-42 15,0-1-31,0 1 0,0-21 16,0 21-16,0-22 0</inkml:trace>
  <inkml:trace contextRef="#ctx0" brushRef="#br0" timeOffset="75337.42">6943 17547 0,'0'0'0,"0"-63"0,0 20 0,0 1 15,0 0-15,0-1 0,0 1 16,21 21-16,0-21 0,0 20 0,21-20 15,-20 21-15,20 0 0,0 0 16,1 21-16,-1 0 0,0 0 0,1 0 16,20 0-16,-21 0 0,22 21 15,-1 0-15,-20 21 0,-1-21 16,0 22-16,-20-1 0,20-21 0,-42 22 16,0-1-16,0 0 0,-21 1 15,-22-1-15,1-21 0,0 21 0,-1-20 16,1-1-16,0 0 0,-1 0 15,1 0-15,21-21 0,0 0 0,0 0 16,-1 0-16,1-21 0,21 0 16,0 0-16,0 0 15,0 42 1,0 0 0,21 0-16,1 0 0,-22 22 0,21-22 15,0 21-15,0-21 0,0 0 16,0 22-16,1-22 0,-1 0 15,0 0-15,0 0 0,0-21 0,22 22 16,-22-22-16,21 0 0,0 0 16,-20 0-16,20 0 0,0 0 0,-21 0 15,22 0-15,-22-22 0,21 22 16,-21-21-16,1 0 0,-1 0 0,-21 0 16</inkml:trace>
  <inkml:trace contextRef="#ctx0" brushRef="#br0" timeOffset="75660.25">8022 17759 0,'0'21'32,"21"-21"-32,0 0 15,1 0-15,-1 0 0,0 0 16,0 0-16,0-21 16,0 21-16,1-21 0,-1 0 0,0-1 15,0 1-15,-21 0 16,0 0-16,0 0 0,0 0 0,0-1 15,-21 22 1,0 0-16,0 0 0,-1 0 16,1 22-16,-21-1 0,21 21 0,0-21 15,-1 22-15,1-1 0,0-21 16,0 21-16,21 1 0,-21-1 0,21-21 16,0 22-16,0-22 0,0 0 15,42 0-15,-21 0 0,0 0 0,22-21 16,-1 0-16,0 0 0,1 0 15,-1 0-15,0 0 0,22 0 0,-22-21 16,22 0-16,-1 0 0</inkml:trace>
  <inkml:trace contextRef="#ctx0" brushRef="#br0" timeOffset="75928.28">8890 17632 0,'0'0'0,"0"-21"0,0 0 15,0 42 1,21 0-1,-21 21-15,0 1 0,21-1 0,-21 0 16,0 22-16,0-1 0,0 1 0,0-1 16,0 1-16,0 20 0,0-20 15,0 21-15,-21-1 0,0 1 0,0-22 16,0 22-16,-1-21 0,22-1 16,0 1-16,-21-1 0,21 1 0,0-22 15,21-42 1,1 0-1,20 0-15,-21-21 0,0 0 16,22-22-16,-22-20 0,0 20 16,0-20-16,0 21 0,0-22 0,1 1 15</inkml:trace>
  <inkml:trace contextRef="#ctx0" brushRef="#br0" timeOffset="76208.2">9123 17907 0,'0'-42'0,"0"84"0,0-148 0,0 64 16,0 0-16,0-1 0,0 1 0,0 0 15,0-1-15,21 22 0,0-21 16,0 21-16,0-1 0,1 1 0,20 0 16,-21 0-16,0 21 15,22 0-15,-22 0 0,0 21 0,0 0 16,0 0-16,0 1 0,1 20 0,-22 0 16,0 1-16,0-1 0,0 0 15,0-21-15,-22 22 0,1-1 0,-21-21 16,21 0-16,-22 1 0,22-1 15,0 0-15,-21-21 0,21 0 0,21 21 16,21-21 15,21 0-31,-21 0 16,0-21-16,1 21 0,20-21 16</inkml:trace>
  <inkml:trace contextRef="#ctx0" brushRef="#br0" timeOffset="76575.98">9800 17547 0,'0'-21'0,"0"42"0,-21-42 16,0 21-1,0 21-15,21 0 0,-22 1 0,1 20 16,0-21-16,0 21 0,21 1 16,-21-22-16,21 21 0,0 1 0,0-22 15,0 21-15,0-21 0,0 0 16,0 1-16,21-1 0,0 0 15,21-21-15,-20 0 0,20 0 16,0 0-16,-21 0 0,22 0 0,-1-21 16,-21 0-16,22-1 0,-1 1 0,-21 0 15,0 0-15,0-21 0,-21 20 16,0-20-16,0 0 0,0-1 0,0 1 16,-21 0-16,0-1 0,0 1 15,-21 21-15,20 0 0,1 21 0,-21 0 16,21 0-16,0 0 0,-1 21 15,1 0-15,0 21 0,0-20 16,0 20-16,21-21 0,0 21 0,0-20 16,0 20-16,0-21 0,0 0 15,21 0-15,0-21 0,0 0 0,22 22 16,-22-22-16</inkml:trace>
  <inkml:trace contextRef="#ctx0" brushRef="#br0" timeOffset="76910.8">10414 17632 0,'21'-21'15,"43"-22"1,-43 43-16,0 0 0,0 0 16,0 22-16,0-1 15,1-21-15,-22 21 0,0 21 16,0-21-16,0 1 0,0 20 0,0-21 15,0 21-15,0-20 0,0 20 16,-22-21-16,22 0 0,0 0 0,-21 1 16,21-1-16,0 0 0,-21-21 15,21-21 17,0 0-32,21-1 15,0 1-15,1 0 0,-22 0 0,21-21 16,0 20-16,0 1 0,0-21 15,0 21-15,1-22 0,-1 22 16,21 0-16,-21-21 0,0 21 0</inkml:trace>
  <inkml:trace contextRef="#ctx0" brushRef="#br0" timeOffset="77187.64">11430 17187 0,'0'22'31,"-21"-1"-31,21 0 0,-21 0 0,-1 21 16,1-20-16,0 20 15,0-21-15,0 21 0,0 1 0,21-1 16,-22 22-16,1-22 0,0 0 16,0 1-16,21-1 0,-21 0 0,21-21 15,0 22-15,0-22 0,0 0 16,0 0-16,0 0 0,0 1 0,21-22 15,0 0-15,0 21 0,0-21 16,22 0-16,-22 0 0,0 0 0,21 0 16,-20-21-16,-1-1 0,21 1 0,-21 21 15,0-21-15</inkml:trace>
  <inkml:trace contextRef="#ctx0" brushRef="#br0" timeOffset="77435.5">11218 17484 0,'-42'-21'16,"84"42"-16,-63-42 31,42 21-31,0 0 16,1 0-16,20 0 0,0 0 0,1 0 16,-22 0-16,21 0 0,0 0 0,1 0 15,-22 0-15,0 0 0,21 0 16,-20 0-16,-1 0 0,0 0 15,0 0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3T10:15:41.5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2095 741 0,'0'0'0,"22"-21"16,-22 0 0,0 42 15,0 0-16,0 21-15,0-21 0,0 43 0,0-22 16,0 22-16,0-22 0,0 22 16,0-1-16,0 1 0,0-22 0,0 21 15,0-20-15,0-1 0,0 0 16,0 1-16,0-22 0,0 0 0,0 21 16,0-20-16,0-1 15,0-42 1,0-1-1</inkml:trace>
  <inkml:trace contextRef="#ctx0" brushRef="#br0" timeOffset="264.83">2794 910 0,'21'-21'16,"0"21"-1,0 0-15,22 0 0,-22 0 0,0-21 0,21 21 16,-20-21-16,20 21 16,0 0-16,1 0 0,-22-21 0,21 21 15,-21 0-15,0 0 0,1 0 16,-44 0 15,1 0-31</inkml:trace>
  <inkml:trace contextRef="#ctx0" brushRef="#br0" timeOffset="740.72">2879 847 0,'0'0'0,"-22"0"0,1 0 0,21 21 0,-21 0 16,0 0-16,0 0 0,0 1 15,-1 20-15,1-21 0,0 0 16,0 22-16,21-22 0,-21 21 16,0-21-16,21 0 0,-22 22 0,1-22 15,21 0-15,-21 0 16,21 0-16,-21-21 0,21-21 31,21 21-31,0-21 16,0 0-16,1 21 0,-1-21 15,0 0-15,0 21 0,21-22 16,-20 22-16,20-21 0,-21 21 0,21 0 16,1 0-16,-22 0 0,21 0 0,1 0 15,-22 0-15,21 21 16,-21 1-16,0-1 0,1 0 0,-1 0 16,-21 0-16,0 22 0,0-22 15,0 21-15,0-21 0,0 0 0,-43 22 16,22-22-16,0 0 0,0 0 15,-21 0-15,20 1 0,1-1 0,0 0 16,-21-21-16,21 0 0,-1 0 16,1 0-16,0 0 0,0 0 0,0 0 15,0 0-15,-1 0 0,1 0 16,0-21-16,21 0 0,-21 21 16,21-22-16,0 1 31,21 21-31,0-21 0</inkml:trace>
  <inkml:trace contextRef="#ctx0" brushRef="#br0" timeOffset="1024.56">3641 1418 0,'0'0'0,"21"0"0,0 0 31,-21-21-15,21 21-16,-21-21 15,0 0-15,-21 21 63,21 21-48,21-21 17</inkml:trace>
  <inkml:trace contextRef="#ctx0" brushRef="#br0" timeOffset="1504.8">6816 826 0,'0'-22'0,"0"44"0,-22-86 0,1 43 16,0 0-16,21 0 0,-21 21 0,0-22 15,0 1-15,-1 21 0,1 0 16,0 0-16,0 21 0,21 22 15,0-1-15,0 22 0,-21-1 16,21 1-16,-21-1 0,21 22 16,-22-22-16,22 1 0,0-1 0,0 1 15,0-1-15,-21 1 0,21-22 16,0 0-16,-21 1 0,21-1 0,0-21 16,0 0-16,0 1 0,0-1 0,0-42 31,0-1-16,0 1-15,0 0 0</inkml:trace>
  <inkml:trace contextRef="#ctx0" brushRef="#br0" timeOffset="1593.75">6202 1122 0,'-21'-42'15,"42"84"-15</inkml:trace>
  <inkml:trace contextRef="#ctx0" brushRef="#br0" timeOffset="2077.58">7239 1143 0,'-212'169'31,"149"-147"-31,-22-1 0,22 21 15,-1-21-15,1 0 0,-1 1 16,22-22-16,-1 21 0,22-21 0,0 0 16,0 0-16,21-21 15,0-1-15,0 1 16,21 0-16,0 0 0,0 0 0,22 0 16,-22-1-16,21 22 15,22-21-15,-22 21 0,22 0 0,-1 0 0,1 0 16,-1 21-16,1 1 0,20-1 15,-20 0-15,-22 0 0,22 21 16,-22-20-16,-21 20 0,0 0 0,-21 1 16,0-1-16,0 0 0,-21-21 15,0 22-15,-21-1 0,-22 0 0,1-20 16,-1 20-16,1-21 0,-1 0 16,-21 0-16,22-21 0,-1 0 0,1 0 15,-1 0-15,1 0 0,21 0 0,-1 0 16,1-21-16,0 0 0,20 0 15,1 0-15,0 0 0,0-1 0,21-20 16,0 21-16,0 0 0,0 0 16,0-1-16,21 1 0,0 0 15,0 0-15,1 0 16,-1 21-16,0-21 0,0-1 16,0 22-16</inkml:trace>
  <inkml:trace contextRef="#ctx0" brushRef="#br0" timeOffset="2464.9">6710 826 0,'0'0'0,"0"-22"16,0 1-16,0 0 16,21 21-16,0-21 0,0 21 0,22 0 15,-22-21-15,21 21 0,0 0 16,1 0-16,-1 0 0,0 21 0,1 0 16,-1 0-16,0 22 0,1-1 0,-22 0 15,0 1-15,0 20 16,-21 1-16,0-22 0,0 21 0,-21-20 15,-21-1-15,21 0 0,-43 1 0,22-1 16,-22-21-16,22 0 0,-22 22 16,22-22-16,-21-21 0,20 21 0,1-21 15,21 0-15,0 0 0,-1 0 16,22-21 0,0 0-16,22 0 15</inkml:trace>
  <inkml:trace contextRef="#ctx0" brushRef="#br0" timeOffset="2808.69">7937 1016 0,'0'0'0,"0"-21"0,0 0 16,0 0-16,0 42 16,0 0-1,0 0-15,0 21 0,0 1 16,0-1-16,0 0 0,0 1 0,0 20 16,0-20-16,0-1 0,-21 0 15,0 22-15,0-22 0,21 0 0,0 1 16,-21-1-16,0 0 0,21 1 15,0-22-15,0 21 0,0-21 0,0 1 16,0-1-16,0-42 31,0-1-31,0 1 0,0 0 0,0 0 16</inkml:trace>
  <inkml:trace contextRef="#ctx0" brushRef="#br0" timeOffset="2892.65">7514 1122 0,'0'0'0</inkml:trace>
  <inkml:trace contextRef="#ctx0" brushRef="#br0" timeOffset="3148.5">8509 1185 0,'0'22'0,"21"62"15,-21-41-15,0-22 0,0 21 16,0 0-16,-21 1 0,0-1 0,0-21 16,-22 22-16,22-1 0,-42-21 15,20 21-15,1-20 0,-22-1 16,1 21-16,21-21 0,-22-21 0,1 21 16,20-21-16,1 0 0,0 0 15,-1 0-15,1 0 0,21 0 0,0 0 16,-1 0-16,22-21 15,22 21-15,-1-21 0,0 0 16,21 0-16,1 0 0,-1-1 0</inkml:trace>
  <inkml:trace contextRef="#ctx0" brushRef="#br0" timeOffset="3457.84">8869 1037 0,'0'0'0,"-64"43"16,64-22-1,-21-21-15,21 21 16,-21 0-16,21 0 0,0 0 0,0 1 0,0 20 16,0-21-16,0 21 0,0 1 15,0-1-15,0 0 0,0 1 0,0-1 16,0 0-16,0 22 0,0-43 15,0 21-15,0 1 0,0-1 16,0-21-16,0 0 0,0 1 0,0-1 16,0 0-16,0 0 0,-21-42 31,21 0-15,0 0-16,0-1 0</inkml:trace>
  <inkml:trace contextRef="#ctx0" brushRef="#br0" timeOffset="3813.09">8636 1058 0,'-21'-42'0,"42"84"0,804 170 110,-825-191-110,0 0 15,0 1-15,0-1 0,0 0 16,-21 21-16,0-21 0,0 22 0,0-22 16,-22 21-16,22-21 0,-21 22 15,0-22-15,-1 0 0,1 21 16,0-20-16,-22-1 0,22 0 0,-1 0 15,1-21-15,0 21 0,-1-21 0,22 0 16,-21 21-16,21-21 0,0 0 16,-1 0-16,1 0 0,21-21 15,-21 21-15,21-21 0,-21 0 0,0 0 16,21 0-16</inkml:trace>
  <inkml:trace contextRef="#ctx0" brushRef="#br0" timeOffset="4156.34">7832 995 0,'0'0'0,"0"-21"16,0 0-16,21-1 15,0 22-15,0 0 16,21 0-16,-20 0 16,-1 0-16,21 0 0,-21 22 0,22-1 15,-1 0-15,0 0 0,1 0 16,-1 0-16,0 1 0,-21 20 0,22-21 16,-22 21-16,0-20 0,0 20 15,-21-21-15,0 0 0,0 22 0,0-22 16,0 0-16,0 0 0,-21 0 0,0 0 15,0-21-15,0 22 0,-1-1 16,-20-21-16,21 0 0,0 21 0,-22-21 16,22 0-16</inkml:trace>
  <inkml:trace contextRef="#ctx0" brushRef="#br0" timeOffset="5501.13">11134 720 0,'0'0'0,"0"-21"0,21 21 0,0-22 16,-21 1-16,0 0 0,0 0 0,0 0 15,0 0 1,0-1-16,-21 1 0,0 21 0,-22-21 16,22 21-16,-21 0 0,-1 0 15,1 0-15,0 0 0,-1 0 0,1 21 16,-21 22-16,20-22 0,1 21 16,0 0-16,-1 22 0,22-1 0,-21 22 15,-1-21-15,22 20 0,0-20 0,-21-1 16,21 22-16,-1-22 0,22 1 15,0-1-15,0-20 0,0 20 0,0-20 16,22 20-16,-1-21 0,21-20 16,0 20-16,1-21 0,-1 0 15,0 0-15,22-21 0,-1 0 0,1 0 16,-22 0-16,22-21 0,-1 21 16,1-21-16,-1 0 0,1-21 0,-22 20 15,22-20-15,-22 21 0,-21-21 16,21-1-16,-20 1 0,-1 21 0,-21-22 15,0 1-15,0 0 0,0 21 0,0-22 16,0 22-16,0 0 0,0 0 16,-21 21-16,-1 0 0,22 21 15,0 0-15,-21 0 0,21 0 16,-21 22-16,21-22 0,0 21 16,-21 1-16,21-22 0,0 21 0,0 0 15,0-20-15,0 20 0,0-21 16,0 21-16,0-20 0,21-22 0,0 21 15,-21 0-15,21-21 0,1 0 16,20 0-16,-21 0 0,0 0 0,22-21 16,-22 0-16,21-1 0,-21 1 0,0 0 15,22 0-15,-22 0 0,0-22 16,0 22-16,0-21 0,1 21 0,-22-22 16,0 22-16,0 0 0,0 0 15,0 0-15,0 42 31,-22 0-31,22 0 16,0 22-16,0-22 0,-21 0 0,21 21 16,0-21-16,0 22 0,0-22 15,0 0-15,0 21 0,0-20 0,0-1 16,21 0-16,1-21 16,-1 0-16,21 0 0,-21 0 0,22 0 15,-22 0-15,21 0 0,-21 0 0,22-21 16,-1 0-16,-21-1 0,21 1 15,1 0-15</inkml:trace>
  <inkml:trace contextRef="#ctx0" brushRef="#br0" timeOffset="6770.57">12404 1185 0,'0'-21'0,"0"42"0,0-63 16,0 21-16,0 0 15,-22 21-15,1 0 0,0 0 0,0 0 16,0 21-16,0-21 0,21 21 15,-22 21-15,1-20 0,0-1 0,0 21 16,0 0-16,0 1 0,-1-22 16,22 21-16,0 1 0,0-1 0,0-21 15,0 21-15,0-20 0,0 20 0,22-21 16,-1 0-16,0 0 0,0-21 16,21 22-16,1-22 0,-22 0 15,21 0-15,1 0 0,-1 0 0,0 0 16,1-22-16,-1 1 0,-21 0 15,21 0-15,-20 0 0,20 0 0,-21-22 16,0 22-16,0 0 0,1-21 16,-22 20-16,0-20 0,21 21 0,-21-21 15,0 20-15,0 1 0,0 0 0,0 42 47,-21 0-47,21 1 0,0 20 16,0-21-16,0 0 0,0 22 15,0-22-15,0 0 0,0 0 0,0 21 16,0-20-16,0-1 0,0 0 16,0 0-16,21-21 0,0 0 15,0 0-15,0 0 0,0 0 16,1 0-16,20 0 0,0 0 0,-21-21 16,22 0-16,-22 0 0,21-1 0,-21 1 15,1 0-15,20-21 0,-21 21 16,-21-1-16,21-20 0,-21 21 0,21-21 15,-21 20-15,0 1 0,0 0 16,0 0-16,-21 42 31,21 0-31,-21 0 0,21 1 16,0-1-16,0 0 0,-21 21 0,21-21 16,0 22-16,0-22 0,0 21 15,0-21-15,0 1 0,0 20 0,0-21 16,21 0-16,-21 0 0,21-21 0,0 22 15,22-22-15,-22 0 0,0 0 16,21 0-16,-20 0 0,20 0 0,-21-22 16,21 1-16,-20 0 0,20 0 0,-21 0 15,0 0-15,22-22 0,-22 22 16,-21-21-16,21 21 0,-21-22 0,21 22 16,-21-21-16,0 21 15,0-1-15,0 1 0,0 0 0,0 42 31,0 0-31,0 1 16,-21-1-16,21 0 0,0 21 0,0-21 16,0 1-16,0 20 0,0-21 15,0 0-15,0 0 0,0 1 0,0-1 16,0 0-16,0-42 47,0 0-47,0-1 0,0 1 15,0 0-15,0 0 0,0 0 16,21-22-16,-21 22 0,21-21 0,0 21 16,1-22-16,-22 22 0,21 0 15,0 0-15,0 0 0,0 21 0,0 0 16,1 0-16,20 0 0,-21 21 16,0 0-16,22 0 0,-22 0 0,0 1 15,21-1-15,-21 0 0,1 0 0,-22 21 16,0-20-16,21-1 0,-21 0 15,0 0-15,0 0 0,0 0 16,-21-21-16,-1 0 31,22-21-15,0 0-16,0 0 0,0 0 0,22 0 16,-22-1-16,42 1 0,-21-21 15,0 21-15,22-22 0,-22 1 0,21 21 16,0-21-16,1 20 0,-1 1 15,0 0-15,1 21 0,-22 0 0,21 0 16,1 21-16,-22 0 0,0 1 0,0 20 16,0-21-16,0 21 0,-21 1 15,0-1-15,0-21 0,0 22 0,0-1 16,-21-21-16,0 21 16,0-20-16,21-1 0,0 0 0,-21 0 0,42-21 46,0-21-46,0 0 0,0 0 16,1-1-16,20-20 0</inkml:trace>
  <inkml:trace contextRef="#ctx0" brushRef="#br0" timeOffset="7244.62">15240 656 0,'0'-21'0,"0"42"0,0-63 0,0 21 0,0 42 16,0 0-1,0 0-15,-21 22 0,0-1 16,21 21-16,-22 1 0,1-22 16,21 22-16,-21-1 0,21 1 0,0-22 15,-21 22-15,21-22 0,-21 0 0,21 1 16,-21-1-16,21 0 0,0-21 16,0 1-16,-22-1 0,22 0 0,-21 0 15,21 0-15,-21-21 16,21-21 15,0 0-31,0 0 0,0 0 0,21-1 16,0 1-16,1 0 0,-1-21 0,0 21 15,0-1-15,21 1 0,1 0 16,-22 0-16,21 0 0,22 21 16,-22 0-16,0 0 0,1 0 0,-1 21 15,0-21-15,1 21 0,-1 0 16,-21 22-16,0-22 0,1 0 0,-22 21 15,0-21-15,0 1 0,0 20 0,-22-21 16,-20 0-16,21 0 0,-21 1 16,-1-1-16,1 0 0,0 0 0,-1 0 15,1-21-15,0 0 0,-1 21 16,1-21-16,21 0 0,0 0 16,-1 0-16,22-21 15,22 0-15,20 0 16,-21 0-16,21 0 0,1-1 15</inkml:trace>
  <inkml:trace contextRef="#ctx0" brushRef="#br0" timeOffset="7588.61">15748 1461 0,'0'0'16,"21"0"-16,0 0 15,0 0-15,1 0 16,-1 0-16,0 0 0,0 0 0,0 0 15,0-22-15,1 1 16,20 21-16,-21-21 0,0 0 0,22 21 16,-22-21-16,0 0 0,-21-1 0,0 1 15,0-21-15,0 21 0,0 0 16,0-1-16,-21 22 16,0 0-16,-1 0 0,-20 0 15,21 22-15,0 20 0,0-21 0,-22 0 16,22 22-16,0-1 0,0-21 0,0 21 15,21 1-15,0-22 0,0 21 16,0-21-16,0 1 0,0-1 0,0 0 16,0 0-16,21 0 0,0-21 15,21 0-15,-21 21 0,1-21 16,20 0-16,-21 0 0,0 0 0,22 0 16,-22-21-16,21 0 0,-21 0 15</inkml:trace>
  <inkml:trace contextRef="#ctx0" brushRef="#br0" timeOffset="7884.6">16362 1249 0,'0'0'0,"21"-21"0,-21 0 16,21-1-16,0 22 0,0 0 15,1 0-15,-1 0 0,0 0 0,0 0 16,21 0-16,-20 22 0,-1-1 0,0 0 16,0 0-16,0 0 15,0 0-15,1 22 0,-1-1 0,-21-21 16,0 22-16,0-22 0,0 21 15,0 0-15,-21-20 0,-1 20 0,1-21 16,0 0-16,0 0 0,0 1 0,0-22 16,-1 0-16,1 0 0,0 0 15,0 0-15,0 0 0,21-22 16,0 1-16,0 0 16,0 0-16,42 0 0,-21 0 15,0-22-15,22 22 0,-22-21 0,21-1 16,1 1-16,-22 0 0,21-1 15,0 1-15,1 0 0,-22-1 16</inkml:trace>
  <inkml:trace contextRef="#ctx0" brushRef="#br0" timeOffset="8376.92">18076 656 0,'-21'-21'15,"42"42"-15,-42-63 0,0 42 16,0 0-16,0 0 0,-1 42 0,1-21 15,0 43-15,0-22 0,0 43 0,0-22 16,-1 22-16,1 0 0,21-22 16,0 22-16,0-22 0,-21 22 0,21-21 15,0-22-15,0 21 0,0-20 16,0-1-16,0 0 0,0 1 0,0-22 16,0 0-16,0 0 0,0 0 15,21-21 1,-21-21-16,0 0 15,0 0-15</inkml:trace>
  <inkml:trace contextRef="#ctx0" brushRef="#br0" timeOffset="8597.79">17695 953 0,'0'-64'0,"0"128"0,0-191 0,0 84 0,0-20 15,0 20-15,0 1 0,21 0 16,1-1-16,-1 1 0,21 21 0,0-21 15,1 20-15,-1 1 0,22 0 16,-22 0-16,43 0 0,-22 21 16,1 0-16,20 0 0,-20 0 15,-22 0-15,22 21 0,-22 0 0,-21 21 16,0-20-16,-21 20 0,0 0 16,0-21-16,-21 22 0,0-1 0,-21-21 15,-1 22-15,-20-1 0</inkml:trace>
  <inkml:trace contextRef="#ctx0" brushRef="#br0" timeOffset="8796.68">17632 1207 0,'-21'0'0,"42"0"0,-21 0 31,21 0-15,0 0-16,0 0 0,0 0 0,22 0 15,-22-22-15,21 22 0,-21 0 16,22 0-16,-1 0 0,0 0 0,1 0 16,-1 0-16,-21 22 0,22-1 0,-22 0 15</inkml:trace>
  <inkml:trace contextRef="#ctx0" brushRef="#br0" timeOffset="9159.98">18224 1524 0,'0'0'0,"0"-21"0,0 0 16,22 0-16,-1 21 0,0-22 16,0 1-16,0 0 0,0-21 0,22 21 15,-22-1-15,21 1 0,-21 21 16,22-21-16,-1 21 0,0 0 0,1 0 16,-22 21-16,21 0 0,-21 1 15,1 20-15,-1 0 0,0 1 0,-21-1 16,0 0-16,0 1 0,0 20 15,0-21-15,0 1 0,-21-22 0,0 21 16,-1-21-16,1 1 0,21-1 0,-21-21 16,0 0-16,21-21 31,0-1-31,0-20 0,0 21 16,0 0-16,21-22 0,0 22 15,0-21-15,1 0 0,-1-1 0,21 1 16,-21 0-16,0 20 0,22-20 15,-22 0-15,0 21 0,0-1 0,22 1 16,-22 21-16,0 0 0,0 0 16,0 0-16,0 0 0</inkml:trace>
  <inkml:trace contextRef="#ctx0" brushRef="#br0" timeOffset="9676.69">19516 1672 0,'21'0'0,"-42"0"0,63 0 0,-21 0 0,0 0 16,0-21-16,1 0 16,-1 0-16,0 0 0,0-1 0,-21 1 15,0-21-15,0 21 0,0 0 0,0-22 16,0 1-16,0 0 0,0 20 16,0-20-16,-21 21 0,0 0 0,0 21 15,-22 0-15,22 0 0,-21 0 16,-1 42-16,-20-21 0,21 22 0,-1-1 15,1 0-15,0 1 16,20-1-16,-20 0 0,21 22 0,-21-22 16,20 0-16,22 1 0,0-1 0,0-21 15,0 0-15,0 1 0,0-1 16,22 0-16,20-21 0,-21 0 0,21 0 16,1 0-16,-1 0 0,0 0 15,1-21-15,-1 21 0,0-21 0,1-1 16,-1 1-16,-21-21 0,0 21 0,1-22 15,-1 22-15,0-21 0,-21 0 16,0-1-16,21 22 0,-21-21 0,0 21 16,21-1-16,-21 1 0,0 42 31,0 1-31,0-1 0,0 0 0,0 21 16,0-21-16,0 22 0,0-1 15,0-21-15,0 22 0,0-22 0,0 0 16,0 21-16,21-21 0,1-21 15,-1 22-15,0-1 0,0-21 0,21 0 16,-20 0-16,20 0 0,0 0 0,-21 0 16,22-21-16,-22-1 0,21 1 15,-21 0-15,1 0 0</inkml:trace>
  <inkml:trace contextRef="#ctx0" brushRef="#br0" timeOffset="10281.1">20278 1397 0,'0'0'0,"21"-21"16,-21 0-16,0 0 0,0 42 15,0 0-15,0 21 16,0-21-16,0 1 0,-21 20 16,21 0-16,-22-21 0,22 22 0,-21-1 15,21-21-15,0 22 0,0-22 16,-21 0-16,21 0 0,-21 0 0,21 0 16,-21-21-16,21 22 15,0-44 1,0 1-16,0-21 15,0 21-15,21 0 16,0-22-16,0 22 0,0-21 0,22-1 16,-22 1-16,0 0 0,21-1 15,1 22-15,-22-21 0,21 21 0,1 0 16,-22-1-16,21 22 0,0 0 0,-20 22 16,-1-1-16,21 0 0,-21 0 15,0 0-15,1 22 0,-1-1 0,-21 0 16,0-21-16,21 22 0,-21-1 15,0 0-15,0-20 0,0-1 0,0 21 16,-21-21-16,0 0 0,-1 1 16,1-22-16,0 0 0,0 0 15,0 0 1,0-22-16,21 1 16,0 0-16,0 0 0,0-21 0,42 20 15,-21-20-15,21 0 0,-20 21 0,20-22 16,0 1-16,1 0 0,-1-1 15,0 1-15,1 21 0,-22 0 0,21-1 16,-21 22-16,22 0 0,-22 0 16,0 22-16,0-1 0,-21 0 0,0 21 15,0 1-15,0-1 0,0 0 16,0 1-16,0-22 0,0 21 16,0 0-16,0-20 0,-21 20 0,0-21 15,21 0-15,-21 0 0,-1 1 16,22-44 15,22 1-15,-1 21-16</inkml:trace>
  <inkml:trace contextRef="#ctx0" brushRef="#br0" timeOffset="10608.91">21505 1503 0,'0'0'16,"21"0"-16,1 0 0,-1 0 16,0 0-16,0 0 0,0-21 0,0 21 15,22-21-15,-22 21 0,0-22 16,0 1-16,0 0 0,1 0 0,-22 0 16,0 0-16,0-1 0,-22 22 15,1 0 1,-21 0-16,21 22 0,-22 20 0,22-21 15,-21 21-15,21 1 0,-22-22 16,22 21-16,0 1 0,0-1 0,0 0 16,21-21-16,-21 22 15,21-22-15,0 0 0,0 0 0,0 0 16,21 1-16,0-1 0,21-21 0,-21 0 16,22 21-16,-1-21 0,0 0 15,22 0-15,-22-21 0,1 0 0,20 21 16,-21-22-16</inkml:trace>
  <inkml:trace contextRef="#ctx0" brushRef="#br0" timeOffset="11176.59">22458 762 0,'0'0'0,"-21"0"0,-1 21 15,1 0-15,0 22 0,0-1 16,0 0-16,-22 22 0,22-1 0,0 1 15,0-1-15,0 1 0,0-1 16,-1-20-16,1 20 0,21-20 0,0-1 16,-21 0-16,21 1 0,-21-22 0,21 21 15,0-21-15,-21 0 0,21 1 16,21-22 0,0-22-1,0 1-15,0 0 0,1 0 0,-1 0 16,0-22-16,21 22 0,-21-21 15,1 0-15,20 20 0,-21 1 16,0 0-16,0 0 0,-21 42 16,0 0-1,0 0-15,0 22 0,0-22 0,0 21 16,0 1-16,0-1 0,0 0 16,0 1-16,22-1 0,-1-21 0,0 0 15,0 22-15,21-22 0,-20-21 0,20 21 16,0-21-16,1 0 0,-22 0 15,21 0-15,0 0 0,1-21 0,-1 0 16,0-1-16,-20 1 0,20-21 16,-21 21-16,0-22 0,0 1 0,1-21 15,-1 20-15,0-20 0,-21-1 16,21-20-16,-21 20 0,21-21 16,-21 22-16,0-22 0,0 22 0,0-1 15,0 22-15,-21 0 0,0-1 16,0 22-16,0 0 0,-1 21 0,1 0 15,0 0-15,0 21 0,0 21 16,21 1-16,-21-1 0,21 0 0,0 1 16,0-1-16,0 0 0,0 1 15,21-1-15,-21 0 0</inkml:trace>
  <inkml:trace contextRef="#ctx0" brushRef="#br0" timeOffset="11544.38">23431 1291 0,'0'0'0,"-42"21"31,21-21-31,0 43 0,0-22 16,-22 21-16,22-21 0,21 22 0,-21-1 16,0 0-16,21-20 0,0 20 15,0 0-15,0-21 0,0 22 0,0-22 16,0 0-16,21 0 0,0 0 15,21-21-15,-20 0 0,20 0 0,-21 0 16,21 0-16,1 0 0,-22 0 16,21-21-16,-21 0 0,22 0 15,-22 0-15,0-22 0,0 1 0,0 21 16,1-43-16,-1 22 0,-21 0 16,21-1-16,-21 1 0,0 21 0,0 0 15,-21 0-15,0-1 0,-1 22 16,1 0-16,0 0 0,-21 0 0,21 22 15,-1-1-15,-20 0 0,21 0 0,0 0 16,21 0-16,0 1 16,0-1-16,0 0 0,0 0 0,21-21 15</inkml:trace>
  <inkml:trace contextRef="#ctx0" brushRef="#br0" timeOffset="11897.18">23812 1418 0,'0'0'0,"0"-21"0,0 0 0,0 0 0,0 0 16,22-1-16,-1 1 0,-21 0 16,21 21-16,0 0 0,0 0 0,0 0 15,1 0-15,-1 0 0,0 0 16,0 21-16,21 0 0,-20 1 16,-1-1-16,0 0 0,21 21 0,-21-21 15,1 22-15,-22-22 0,21 21 16,-21 1-16,0-22 0,0 21 0,0-21 15,0 22-15,0-22 0,0 0 16,0 0-16,0 0 0,-21-21 16,-1 0-1,22-21-15,-21 0 0,21 0 16,0 0-16,0-1 0,0 1 0,0-21 16,0 21-16,0-22 0,0 22 15,21-21-15,1 0 0,20 20 0,-21-20 16,0 21-16,0-21 0,22 20 15,-22 1-15,21 0 0,1 0 16,-22 0-16,21 0 0,0-1 0</inkml:trace>
  <inkml:trace contextRef="#ctx0" brushRef="#br0" timeOffset="12484.95">24977 741 0,'0'-42'0,"0"84"0,0-127 0,0 64 16,0 0-16,0 0 0,-22 21 15,22 21 17,0 21-32,0-21 0,0 22 0,0-1 15,0 22-15,0-22 0,0 21 16,0 1-16,0-1 0,0 1 0,-21-1 16,0 1-16,0-1 0,0 1 15,0-22-15,-1 22 0,1-22 0,0 0 16,0 1-16,0-1 0,21-21 0,-21 22 15,21-22-15,-22-21 0,22 21 16,-21-21-16,21-21 16,0 0-1,0-1-15,0-20 0,21 21 0,1-21 16,20 20-16,-21-20 0,0 0 16,22-1-16,-1 1 0,-21-21 15,21 20-15,1 22 0,-1-21 0,22 21 16,-22-1-16,0 1 0,1 0 15,-1 21-15,-21 0 0,21 0 0,-20 0 16,-1 21-16,0 0 0,0 1 16,0-1-16,-21 0 0,0 0 15,0 0-15,-21-21 16,0 0-16,-21 21 0,20-21 0,-20 0 16,21 0-16,-21 0 0,-1 0 0,1 22 15,21-22-15,-22 0 0,22 21 16,-21-21-16,21 21 0,0 0 15,-1-21-15,22 21 0,0 0 16,0 1-16,22 20 0,-1-21 0,0 0 16,0 22-16,21-22 0,-20 0 0,20 0 15,-21 0-15,21 0 0,-20 1 16,20-1-16,-21 0 0,0-21 0,0 0 16,1 21-16,-44-21 31,-20 0-31</inkml:trace>
  <inkml:trace contextRef="#ctx0" brushRef="#br0" timeOffset="13949.59">6562 2371 0,'42'0'0,"106"42"32,-106-42-32,-20 0 0,20 0 15,-21 21-15,21-21 0,1 0 0,-1 0 16,0 21-16,1-21 0,-1 0 0,0 0 16,22 0-16,-22 22 0,22-22 15,-1 0-15,1 0 0,-1 0 0,22 0 16,-22 0-16,22 0 0,0 0 15,-1 0-15,1 0 0,0 0 0,-1 0 16,1 0-16,0 0 0,-1 0 16,22 0-16,-21 0 0,21 0 0,0 0 15,-1 0-15,1 0 0,0 0 0,0 0 16,0 0-16,21 0 0,-21 0 16,21 0-16,0 0 0,0 0 0,0 0 15,0 0-15,0-22 0,21 22 0,-21 0 16,21 0-16,0 0 0,0 0 15,0 0-15,1 0 0,-1 0 0,0 0 16,21 0-16,-21 0 0,1 0 0,20 0 16,-21 0-16,21 0 15,1 0-15,-1 0 0,0 0 0,1 0 16,-1 0-16,0 0 0,22-21 0,-1 21 16,1 0-16,-1 0 0,1 0 15,21 0-15,-1 0 0,-20 0 0,20 0 16,-20 0-16,21 21 0,-1 1 0,-20-22 15,-1 0-15,1 0 0,-1 21 16,1 0-16,-1-21 0,1 0 0,-1 21 16,1-21-16,-1 0 0,22 21 0,-22-21 15,1 0-15,-1 0 16,1 21-16,-1-21 0,1 0 0,-22 0 0,1 0 16,20 22-16,-21-22 0,-20 0 15,20 0-15,0 21 0,1-21 16,-22 21-16,21-21 0,-21 21 0,22-21 15,-22 21-15,21-21 0,-21 21 16,0 1-16,1-22 0,20 21 0,-21-21 16,0 0-16,0 21 0,-21-21 0,22 0 15,-44 0-15,22 0 0,-42 21 16,21-21-16,-21 0 0,-22 0 0,22 0 16,-43 0-16,22 0 0,-22 0 15,0 0-15,1-21 0,-1 21 0,0 0 16,-21-21-16,22 21 0,-22 0 0,21 0 15,-21 0-15,1 0 16,-22-21-16,0-1 16,0 1-16,-22 0 15,1 0 1,0 0-16,0 21 0,0 0 16</inkml:trace>
  <inkml:trace contextRef="#ctx0" brushRef="#br0" timeOffset="14072.52">23939 2625 0,'0'42'31,"22"-84"-15,-44 42-16,22 63 0,0-42 15,-21-21 1,0 0-16,0 0 16</inkml:trace>
  <inkml:trace contextRef="#ctx0" brushRef="#br0" timeOffset="18336.64">6159 3810 0,'0'0'0,"0"-21"0,0 0 15,0 0-15,0-1 0,0 1 0,0 0 16,0 0-16,0 0 15,0 0-15,0-1 0,0 44 32,0-1-17,22 0-15,-22 0 0,21 21 0,-21 1 16,0-1-16,0 0 0,0 1 16,0 20-16,0 1 0,0-22 15,0 22-15,0-22 0,0 0 0,0 1 16,0-1-16,0 0 0,-21 1 15,21-22-15,0 0 0,-22 0 0,22 0 16,0 0-16,0-42 31,0 0-15,0 0-16,0 0 0,22 0 16,-1-1-16,-21 1 0</inkml:trace>
  <inkml:trace contextRef="#ctx0" brushRef="#br0" timeOffset="18684.96">6562 4085 0,'0'21'0,"0"64"15,0-64 1,0 0-16,21-21 31,0 0-31,0-21 0,0 21 16,0-21-16,1 0 0,-1 0 15,-21 0-15,21-1 16,-21 1-16,0 0 0,-21 21 16,0 0-16,-1 0 15,1 0-15,0 0 0,0 0 0,0 21 16,0 0-16,-1-21 0,1 22 0,21-1 15,0 0-15,0 0 16,0 0-16,21-21 31,1 0-15,-1-21-16</inkml:trace>
  <inkml:trace contextRef="#ctx0" brushRef="#br0" timeOffset="19696.38">8467 3725 0,'0'-21'0,"0"42"0,0-63 0,0 21 0,0 0 16,0 0-16,0-1 15,0 44 17,0-1-32,0 0 0,0 21 15,0 1-15,0-1 0,0 21 0,0-20 16,0-1-16,0 22 0,0-22 15,-22 0-15,22 1 0,-21-1 0,21 0 16,0-21-16,-21 1 0,21-1 16,0 0-16,21-21 15,0-21 1,-21 0-16,22-1 0,-1 1 16,0-21-16,0 21 0,0-22 0,22 1 15,-22 0-15,0 21 0,0-22 16,21 1-16,-20 0 0,-1 20 15,0-20-15,0 21 0,0 21 0,0 0 16,1 0 0,-22 21-16,0 0 0,0 0 0,0 1 15,0 20-15,0-21 0,0 21 0,0-20 16,0 20-16,0 0 0,0-21 16,0 22-16,0-22 0,0 0 0,0 0 15,21 0-15,0-21 0,0 0 0,0 0 16,22 0-16,-22 0 0,21 0 15,-21 0-15,22-21 0,-1 0 0,0 0 16,1 0-16,-1 0 0,-21-22 16,21 22-16,1-21 0,-22-1 15,0 1-15,0 0 0,0-1 0,-21 1 16,0 0-16,0-1 0,0 1 16,0 0-16,-21 21 0,0-22 0,0 22 15,0 21-15,0 0 0,-22 0 0,22 0 16,-21 0-16,21 21 0,-22 0 15,22 1-15,-21-1 0,21 0 0,-1 21 16,22-21-16,0 1 0,0-1 16,0 21-16,0-21 0,0 0 0,0 1 15,22-22-15,20 0 16,-21 0-16,21 0 0,-20 0 16</inkml:trace>
  <inkml:trace contextRef="#ctx0" brushRef="#br0" timeOffset="20133.12">9864 3366 0,'0'-22'0,"0"44"0,-22-44 15,1 22-15,0 0 0,21 22 16,0-1-16,-21 21 0,21-21 0,0 22 16,-21-1-16,21 21 0,0-20 15,0-1-15,0 22 0,-21-22 16,21 0-16,-22 1 0,22-1 0,0 21 15,-21-41-15,21 20 0,-21 0 16,21-21-16,-21 1 0,21-1 0,0 0 16,0-42-1,0 0 1,0-22-16,0 22 0,0 0 16,0-21-16,0 20 0,21-20 0,0 0 15,0 21-15,1-22 0,-1 22 16,0 0-16,21 0 0,1 0 15,-22-1-15,21 22 0,0 0 0,1 0 16,-1 0-16,0 22 0,-20-22 16,20 21-16,-21 0 0,0 21 0,0-21 15,-21 22-15,0-22 0,0 21 16,0-21-16,0 22 0,0-22 0,0 21 16,-21-21-16,21 1 0,-21-1 0,21 0 15,0 0-15,0 0 0,21-21 31,0 0-31,1-21 0,20 21 0</inkml:trace>
  <inkml:trace contextRef="#ctx0" brushRef="#br0" timeOffset="20824.74">10858 3725 0,'0'0'0,"0"-21"0,0 0 0,-21 21 15,0-21-15,0 21 0,0 0 16,0 0-16,-1 0 0,1 0 16,0 0-16,-21 21 0,21 0 0,-1 0 15,1 1-15,0 20 0,0-21 0,0 21 16,0 1-16,-1-1 0,22 0 16,-21-20-16,21 20 0,0 0 0,0-21 15,0 1-15,0-1 0,0 0 16,21 0-16,1-21 0,-1 0 15,0 0-15,21 0 0,-21 0 0,1-21 16,20 0-16,-21 21 0,21-21 16,-20-22-16,-1 22 0,21 0 0,-21-21 15,0 20-15,1-20 0,-1 0 0,-21-1 16,0 1-16,0 0 0,0 21 16,0-22-16,0 22 0,0 0 0,0 0 15,0 42 1,0 0-16,0 0 15,0 22-15,0-22 0,0 21 0,0 0 16,0 1-16,0-1 0,0-21 0,0 22 16,0-1-16,0-21 15,0 0-15,21 0 0,0 1 0,0-1 16,22-21-16,-22 0 0,21 0 0,0 0 16,1 0-16,-1 0 0,0 0 15,1-21-15,-22-1 0,21 1 0,1 0 16,-22-21-16,21 21 0,-21-22 0,0 22 15,1-21-15,-1-1 0,0-20 16,-21 21-16,21-22 0,-21 22 0,0-22 16,0 22-16,0 0 0,0-1 0,0 1 15,0 21-15,0 0 0,0 42 16,0 0 0,0 0-16,0 21 0,0 1 15,0-1-15,0 0 0,0 22 16,-21-22-16,21 1 0,0-1 0,0 0 15,0 1-15,0-1 0,0 0 0,0 1 16,0-22-16,0 0 0,0 0 16,0 0-16,0 0 0,21-21 15,0 0-15,0 0 0,1 0 16,-22-21-16,0 0 16</inkml:trace>
  <inkml:trace contextRef="#ctx0" brushRef="#br0" timeOffset="20996.64">11409 3810 0,'0'0'0,"21"0"31,0 0-31,21-21 16,-20 21-16,-1-21 0,0 21 15,21 0-15,1-21 0,-1 21 0,21 0 16,-20-22-16,20 1 0,1 21 15</inkml:trace>
  <inkml:trace contextRef="#ctx0" brushRef="#br0" timeOffset="21261.49">12869 3556 0,'21'0'31,"-21"21"-31,0 0 16,0 1-16,0-1 0,0 21 0,0-21 16,0 22-16,0-22 0,0 21 15,-21-21-15,0 22 0,21-22 0,0 21 16,0-21-16,0 0 0,-21 1 0,21-1 16,0 0-16,0 0 15,21-21-15,0 0 16,0 0-16,1 0 0,20-21 0,-21 0 15,21 0-15,1-1 0,-1 1 16</inkml:trace>
  <inkml:trace contextRef="#ctx0" brushRef="#br0" timeOffset="21593.3">13504 3577 0,'0'0'0,"21"-21"0,-21 0 0,0 0 16,0 0-16,-21 21 15,0 0-15,-21 0 16,21 0-16,-22 0 0,1 21 15,21 0-15,-22 0 0,22 0 16,-21 0-16,21 1 0,21-1 0,0 0 16,0 0-16,21-21 0,21 0 15,-21 0-15,22 0 0,-1 0 16,-21 0-16,22 21 0,-1-21 0,0 0 16,1 21-16,-22-21 0,21 22 0,-21-1 15,0 0-15,-21 0 16,0 0-16,0 0 0,0 1 0,0-1 15,-21 0-15,0 0 0,0-21 0,-21 21 16,20-21-16,-20 0 16,21 21-16,-21-21 0,-1 0 0,1 0 15,0 0-15,20 0 0,-20 0 0,21 0 16,0-21-16,0 21 0,-1-21 16,22 0-16,0 0 0,0 0 15,0-1-15</inkml:trace>
  <inkml:trace contextRef="#ctx0" brushRef="#br0" timeOffset="21761.21">12869 3302 0,'-21'0'0,"42"0"0,-63 0 0,21 0 16,0 0 0,42 0 30,0 0-46,0 0 16</inkml:trace>
  <inkml:trace contextRef="#ctx0" brushRef="#br0" timeOffset="22040.04">14668 3175 0,'0'-21'0,"0"42"0,22-42 15,-1 21-15,-21 21 16,0 21 0,0-20-16,0 20 0,0 0 15,0 1-15,0-1 0,0 0 0,-21 22 16,-1-22-16,1 0 0,21-20 0,-21 20 15,21 0-15,-21-21 0,21 1 16,-21-1-16,21 0 0</inkml:trace>
  <inkml:trace contextRef="#ctx0" brushRef="#br0" timeOffset="22521.08">14436 3281 0,'0'0'0,"0"-42"0,0 20 16,0 1-16,0-21 0,0 21 0,21 21 16,0-21-16,21-1 0,-21 1 15,22 21-15,-22-21 0,21 21 0,1 0 16,-1 0-16,-21 0 0,21 0 16,1 0-16,-22 21 0,0 0 15,0-21-15,0 22 0,-21-1 0,0 21 16,0-21-16,0 0 0,-42 1 15,21-1-15,0 0 0,-22 21 0,22-21 16,-21 1-16,0-1 0,20-21 0,-20 21 16,21 0-16,0-21 0,42 0 31,0 0-31,0-21 16,22 21-16,-22-21 0,21 21 15,0 0-15,1 0 0,-1 0 0,-21 0 0,22 0 16,-1 0-16,0 0 0,-21 21 15,1 0-15,20 0 0,-21 0 16,-21 1-16,0 20 0,0-21 0,0 0 16,0 22-16,-21-22 0,0 0 15,0 0-15,-1 0 0,-20 0 0,21 1 16,-21-22-16,-1 21 0,22-21 0,-21 0 16,-1 0-16,1 21 0,21-21 15,0 0-15,-22 0 0,22 0 0,21-21 16,0 0-1,0-1-15,21 1 16,1 0-16,-1 0 0</inkml:trace>
  <inkml:trace contextRef="#ctx0" brushRef="#br0" timeOffset="22728.96">15452 3069 0,'0'0'0,"0"21"16,0 1-16,0 20 15,0-21-15,0 21 0,0 1 16,0-1-16,0 0 0,0 1 0,0-22 16,0 21-16,0 1 0,21-22 0,-21 0 15,21 21-15,-21-21 0,21 1 16,0-1-16,0-21 16,1 0-1,-22-21 1</inkml:trace>
  <inkml:trace contextRef="#ctx0" brushRef="#br0" timeOffset="23020.79">15473 3175 0,'0'-21'0,"0"42"0,0-63 16,0 21-16,0-1 0,0 1 16,21 21-1,21 0-15,-21 0 0,22 0 0,-1 0 16,0 0-16,1 0 0,-22 0 15,21 0-15,1 21 0,-22 1 16,21-1-16,-21 0 0,-21 21 0,21 1 16,-21-1-16,0 0 0,0 1 15,0-1-15,0 0 0,-21 1 0,0-1 16,0 0-16,0-21 0,0 22 0,-1-22 16,-20 0-16,21 0 0,0 0 15,-22-21-15,22 22 0,0-22 0,0 0 16,0 0-16,42-22 31,0 1-31,0 0 0</inkml:trace>
  <inkml:trace contextRef="#ctx0" brushRef="#br0" timeOffset="23240.67">16489 3112 0,'0'21'15,"-21"0"1,-1 0-16,22 0 0,0 22 0,0-1 16,-21 0-16,21 1 0,-21-1 15,21 0-15,0 1 0,0-22 0,0 21 16,0 0-16,0-20 0,0-1 16,0 0-16,0 0 0,21-21 15,0 21-15,1-21 16,-1-21-16</inkml:trace>
  <inkml:trace contextRef="#ctx0" brushRef="#br0" timeOffset="23520.51">16489 3154 0,'0'-21'16,"0"42"-16,0-63 0,0 20 0,0 1 0,0 0 15,21 0 1,0 21-16,0 0 0,0 0 0,1 0 15,20 0-15,-21 0 0,21 0 16,1 0-16,-1 21 0,-21-21 16,22 21-16,-22 22 0,0-22 0,0 0 15,-21 21-15,0 1 0,0-1 16,0 0-16,0 1 0,0-22 0,0 21 16,0 0-16,-21-20 0,0 20 0,-22-21 15,22 0-15,0 0 0,-21 1 16,21-1-16,-22 0 0,1 0 15,21 0-15,-22-21 0,1 21 0,0 1 16,-1-22-16,1 21 0</inkml:trace>
  <inkml:trace contextRef="#ctx0" brushRef="#br0" timeOffset="24304.06">6075 6033 0,'-21'0'0,"42"0"0,-42-22 16,-1 1-16,22 0 16,0 0-16,0 0 0,0 0 15,0-22-15,0 22 0,0-21 0,22 21 16,-1-22-16,0 22 0,0 0 15,21 0-15,-20 0 0,20-1 0,0 1 16,1 21-16,-1 0 16,0 21-16,1 1 0,-1 20 0,0 0 15,1-21-15,-22 43 0,-21-22 0,0 1 16,0-1-16,0 0 0,-43 22 16,22-22-16,-21 0 0,0-20 0,-1 20 15,1 0-15,21-21 0,-22 1 16,1-1-16,21 0 0,-21 0 0,20-21 15,1 0-15,0 0 0,0 0 0,0-21 16,21 0 0,-21 0-16,21-1 0,0 1 15,0 0-15,0 0 0,0 0 0,0 0 16,21-1-16,0 22 0,0 0 16,0 0-16,0 0 0,1 0 15,20 22-15,-21-22 0,0 21 0,0 0 16,1 0-16,-1 0 0,0 0 15,0 1-15,-21-1 0,21 0 0,-21 0 16,0 0-16,0 0 0,0 1 0,0-1 16,21-21-16,1 0 15,-1 0-15</inkml:trace>
  <inkml:trace contextRef="#ctx0" brushRef="#br0" timeOffset="24462.02">6794 6117 0,'0'0'0,"22"0"0,-1-21 16,0 21-16,0 0 0,0-21 0,0 21 16,1 0-1,-1 0-15,-21-21 16,21 21 0</inkml:trace>
  <inkml:trace contextRef="#ctx0" brushRef="#br0" timeOffset="26209.32">8721 5694 0,'0'-21'0,"0"42"0,0-63 15,-22 20-15,1 1 16,0 21-16,0 21 16,21 1-1,-21 20-15,21 0 0,-21 1 16,21-1-16,-22 0 0,1 1 0,21-1 16,-21 0-16,0 1 0,21-22 0,0 21 15,-21-21-15,21 22 0,-21-43 16,21 21-16,0 0 0,21-21 31,0-21-15,0 0-16,-21-1 0,21 1 0,0 0 15,1 0-15,-1 0 0,21 0 0,-21-22 16,0 22-16,1 0 0,-1 0 16,0 0-16,0-1 0,0 22 0,22 0 15,-22 0-15,0 22 0,0-1 0,0 0 16,0 21-16,1-21 0,-1 22 15,0-22-15,0 0 0,-21 21 16,0-20-16,21-1 0,0 0 0,-21 0 16,22 0-16,-1-21 0,0 21 15,0-21-15,0 0 16,0 0-16,1-21 0,20 0 0,-21 21 16,0-21-16,0 0 0,1 0 0,-1-22 15,21 22-15,-21 0 0,0-21 16,-21-1-16,22 1 0,-1 0 0,-21 20 15,21-20-15,-21 0 0,0-1 0,0 1 16,0 21-16,0 0 0,0 0 16,-21 21-1,21 21-15,-21 0 0,21 21 16,-22-21-16,22 22 0,-21-1 16,21 0-16,0-20 0,0 20 0,0 0 15,0 1-15,0-22 0,0 21 0,0-21 16,0 0-16,21 1 0,1-1 15,-1-21-15,21 0 0,-21 21 0,22-21 16,-1 0-16,0 0 0,1 0 0,20-21 16,-21 21-16,22-21 0,-22-1 15,22 1-15,-22 0 0,0-21 0,1 21 16,-1-22-16,0 1 0,-20 0 0,-1-1 16,0-20-16,0 20 0,-21-20 15,0-1-15,0 22 0,0-21 0,0 20 16,0 1-16,0 0 0,0 20 15,0 1-15,-21 21 16,0 0-16,0 0 0,21 43 0,-22-22 16,1 21-16,0 0 0,21 22 0,-21-22 15,0 22-15,21-1 0,0-20 16,-21 20-16,-1-21 0,22 22 0,-21-22 16,21 1-16,0-1 0,0-21 0,0 21 15,0-20-15,0-1 0,0 0 16,21-21-1,1 0-15,-1 0 16,0-21-16,0 21 0,0-21 0,22-1 0,-22-20 16,0 21-16,0 0 15,21-22-15,-20 22 0,-1-21 0,0 21 16,0 0-16,-21-1 0,21 22 0,0 0 16,-21 22-1,0-1-15,0 0 0,0 0 16,0 0-16,0 0 0,0 1 0,0-1 15,0 0-15,0 0 0,0 0 16,22 0-16,-1-21 16,0 0-16,0 0 0,0 0 0,22 0 15,-22 0-15,21 0 0,0 0 16,1-21-16,-1 0 0,0 0 0,1 0 16,-1 21-16,0-21 0,-20-22 15,-1 22-15,0 0 0,0 0 0,-21 0 16,0-1-16,0 1 0,0 0 15,0 42 1,0 0 0,-21 1-16,21-1 0,-21 0 15,21 21-15,0-21 0,0 1 0,0-1 16,0 0-16,0 0 0,0 0 0,0 0 16,21-21-16,0 22 15,0-22-15,22 0 0,-22 0 16,21 0-16,0 0 0,1-22 0,-1 1 15,0 21-15,1-21 0,-1 0 16,0 0-16,1 0 0,-22-1 0,0-20 16,21 21-16,-20-21 0,-22 20 0,0-20 15,0 0-15,21 21 0,-21-22 16,0 22-16,0 0 0,0 0 0,0 0 16,-21 42-1,-1 0-15,22 0 0,0 0 16,0 22-16,-21-1 0,21-21 0,0 21 15,0-20-15,0 20 0,0 0 0,0-21 16,0 22-16,0-1 16,0-21-16,0 22 0,0-1 0,0 0 0,21 1 15,-21-1-15,0 0 0,22 1 16,-22-1-16,0 0 0,0 1 0,0 20 16,0-21-16,0 1 0,-22-1 15,1 0-15,0-20 0,0 20 0,0-21 16,0 0-16,-1 0 0,-20 1 0,21-1 15,0-21-15,-22 0 0,22 0 0,-21 0 16,21 0-16,-22-21 0,1-1 16,21 1-16,-21 0 0,20 0 15,1-21-15,0 20 0,21-20 0,-21 21 16,21-21-16,0 20 0,0-20 0,0 0 16,0 21-16,21-22 0</inkml:trace>
  <inkml:trace contextRef="#ctx0" brushRef="#br0" timeOffset="27429.38">12361 5376 0,'0'0'15,"21"0"-15,-21 22 16,0-1-16,0 0 0,0 0 0,0 21 16,0 1-16,0-1 0,0 0 15,0 1-15,0-1 0,-21 0 0,0 1 16,21-1-16,0-21 0,-21 0 0,0 1 15,21-1-15,0 0 16,0-42 0,21 0-1,-21-1-15,0 1 0</inkml:trace>
  <inkml:trace contextRef="#ctx0" brushRef="#br0" timeOffset="27908.1">12192 5461 0,'0'-21'0,"0"42"0,0-63 0,0 21 16,0-1-16,0 1 0,21 21 16,0-21-16,22 21 0,-1-21 15,-21 0-15,21 21 0,1 0 0,-1-21 16,0 21-16,1 0 0,20 0 0,-42 0 16,22 0-16,-1 21 0,-21 0 15,0-21-15,-21 21 0,0 21 0,0-20 16,0-1-16,-21 0 0,0 21 0,-21-21 15,-1 22-15,1-22 0,0 0 16,-1 21-16,1-20 0,21-1 0,-21 0 16,20-21-16,1 21 0,0-21 15,42 0 1,0-21-16,1 0 16,-1 21-16,21-21 0,0-1 15,1 22-15,-1-21 0,0 0 0,1 21 16,20 0-16,-20 0 0,20 0 0,-21 0 15,1 21-15,-1 0 0,-21 1 16,0-1-16,1 21 0,-22-21 0,0 22 16,-22-22-16,1 0 0,-21 21 0,0-21 15,-1 1-15,1-1 0,0 0 16,-1 0-16,-20 0 0,20-21 16,1 21-16,0-21 0,21 0 0,-22 0 0,22 0 15,0 0-15,0 0 16,0 0-16,21-21 15,0 0-15,21 0 0,0 21 16,0-21-16,0 0 0,0-1 16,22 1-16,-22 0 0</inkml:trace>
  <inkml:trace contextRef="#ctx0" brushRef="#br0" timeOffset="28125.98">13335 5398 0,'0'-22'0,"0"44"0,21-44 15,0 44 1,-21 20-16,0-21 16,0 21-16,0 1 0,0-1 15,21 0-15,-21 1 0,0-1 16,0 0-16,0 1 0,0-22 0,0 21 16,0-21-16,0 1 0,0-1 0,0 0 15,0 0-15,22-21 31</inkml:trace>
  <inkml:trace contextRef="#ctx0" brushRef="#br0" timeOffset="28416.81">13356 5440 0,'0'-42'0,"0"84"0,0-106 0,0 43 15,0 0-15,21 0 16,0 21-16,1 0 0,20 0 15,0 0-15,1 0 0,-1 21 0,0 0 16,22 0-16,-22 1 0,0-1 0,1 0 16,-22 21-16,21-21 0,-21 22 15,1-1-15,-22 0 0,0 1 0,0-22 16,-22 21-16,1 1 0,-21-1 0,0-21 16,-1 21-16,1-20 0,0-1 15,-1 0-15,1 0 0,0 0 0,-1-21 16,1 0-16,21 21 0,0-21 0,42-21 31,0 0-15,0 0-16,0 0 0,22 0 0,-22-1 15</inkml:trace>
  <inkml:trace contextRef="#ctx0" brushRef="#br0" timeOffset="28640.68">14584 5313 0,'0'0'0,"0"-21"0,0 42 32,-21 0-32,-1 0 0,22 0 15,-21 22-15,21-1 0,-21 0 0,21 1 16,-21-1-16,21 0 0,0 1 0,0-1 16,0 0-16,0 1 0,0-1 15,0-21-15,0 22 0,0-22 0,0 0 16,21 0-16,0-21 0,0 21 0,1-21 15,-1 0-15,0 0 16</inkml:trace>
  <inkml:trace contextRef="#ctx0" brushRef="#br0" timeOffset="28916.52">14499 5313 0,'0'-21'16,"0"42"-16,-21-85 0,21 43 0,0 0 15,21 0-15,0 21 0,0 0 16,22-21-16,-1 21 0,0 0 0,1 0 16,20 0-16,1 21 0,-1 0 0,-20-21 15,20 42-15,1-20 0,-22-1 16,0 21-16,1 0 0,-22 1 0,-21-1 16,0 0-16,0 1 0,-21-1 0,-22 0 15,1 1-15,0-1 16,-1 0-16,-20-20 0,20 20 0,-20 0 15,-1-21-15,22 1 0,-21-1 0,-1 21 16,22-42-16,-1 21 0,1 0 16,0 1-16,-1-22 0,1 21 0,0-21 15</inkml:trace>
  <inkml:trace contextRef="#ctx0" brushRef="#br0" timeOffset="29817.5">6921 8255 0,'-21'0'0,"42"0"0,-42-21 0,21 0 15,0 0-15,0-1 0,21 1 16,1 0-16,-1 0 0,0 0 16,21 0-16,1 21 0,-1-22 15,-21 22-15,21 0 0,1 0 0,-1 0 16,0 22-16,-20-1 0,-1 21 0,-21-21 15,0 22-15,0-1 0,0 0 16,-21 1-16,-1-1 0,-20 0 0,21-21 16,-21 22-16,-1-22 0,1 21 15,0-21-15,-1 1 0,1-1 16,21-21-16,0 0 0,-1 21 0,1-21 16,0 0-16,21-21 15,0 0-15,21 21 16,0 0-16,22-22 0,-22 22 0,21 0 15,1 0-15,-1 0 0,0 0 0,1 0 16,-1 22-16,21-1 0,-20 0 16,-1 0-16,-21 0 0,0 0 0,-21 22 15,0-22-15,0 21 0,-21-21 0,0 22 16,-21-22-16,-1 21 0,1-21 16,0 1-16,-1-1 0,-20 0 0,21 0 15,-22-21-15,22 0 0,-1 0 16,1 0-16,0 0 0,-1 0 0,22 0 15,-21 0-15,21-21 0,0 21 16,-1-21-16,1 0 0,21-1 16,0 1-16,0 0 0,21 0 15,1 0-15,-1 0 0,0 21 16,21-22-16,1 1 0</inkml:trace>
  <inkml:trace contextRef="#ctx0" brushRef="#br0" timeOffset="29965.41">7683 8530 0,'0'0'0,"43"0"0,-22 0 0,0 0 0,-21-21 31,21 21 0</inkml:trace>
  <inkml:trace contextRef="#ctx0" brushRef="#br0" timeOffset="30845.91">9588 7853 0,'0'-21'0,"0"42"0,0-63 0,0 20 16,0 1-16,0 0 0,0 0 0,0 0 15,0 0-15,0-22 0,-21 22 16,21 0-16,-21 0 0,0 0 0,0-1 16,0 1-16,-1 0 0,-20 21 0,21 0 15,-21 0-15,-1 0 0,1 0 16,0 21-16,-1 22 0,1-22 0,0 21 16,20 22-16,-20-22 0,21 43 0,-21-22 15,20 22-15,1-1 0,0 1 16,21-21-16,0 20 0,0-20 15,0-1-15,0 1 0,0-22 0,0 22 16,21-43-16,22 21 0,-22-21 16,21 0-16,0 1 0,22-22 0,-22 0 15,1 0-15,20 0 0,-21 0 0,1-22 16,-1 1-16,0 0 0,1 0 16,-1 0-16,0 0 0,1-22 0,-1 22 15,-21-21-15,0-1 0,1 1 0,-22 0 16,0 21-16,0-22 0,0 1 15,0 21-15,0 0 0,0-1 0,0 1 16,0 42-16,0 1 16,0-1-16,-22 0 0,1 21 15,21-21-15,0 22 0,0-22 16,-21 21-16,21-21 0,0 22 0,0-22 16,0 0-16,0 0 0,0 0 0,0 1 15,21-1-15,0-21 0,1 0 16,-1 0-16,21 0 0,-21 0 0,22 0 15,-1 0-15,0-21 0,1-1 0,-1 1 16,-21 0-16,21 0 0,1 0 16,-22 0-16,0-22 0,0 22 15,0-21-15,1-1 0,-22 1 0,0 21 16,0-21-16,0-1 0,0 1 0,0 21 16,-22 42-1,22 21 1,-21-21-16,21 22 0,0-22 0,0 21 15,0 1-15,0-1 0,0-21 16,0 21-16,0-20 0,0 20 0,0-21 16,0 0-16,21 0 0,1 1 0,-1-22 15,0 0-15,0 21 0,0-21 0,22 0 16,-22 0-16,21 0 0,-21-21 16,22-1-16,-22 22 0,21-21 0,0 0 15,-20 0-15</inkml:trace>
  <inkml:trace contextRef="#ctx0" brushRef="#br0" timeOffset="32017.24">10943 8001 0,'0'-21'15,"0"42"-15,0-63 0,0 21 0,-21 21 16,0 0-16,0 0 0,-1 0 16,1 21-16,0 21 0,0-21 0,0 22 15,0-1-15,-1 0 0,1 1 0,0-1 16,21 0-16,-21 1 0,21-1 15,-21 0-15,21-21 0,0 22 0,0-22 16,0 0-16,21 0 0,0 0 0,21 1 16,-20-22-16,20 0 0,0 0 15,1 0-15,20 0 0,-21 0 16,1-22-16,20 1 0,1 0 0,-22 21 16,22-21-16,-22-21 0,0 20 0,1 1 15,-1-21-15,-21 21 0,21-22 0,-20 1 16,-22 21-16,0-21 0,21-1 15,-21 1-15,0 21 0,0 0 0,0-1 16,-21 1-16,-1 21 0,1 0 16,0 21-16,0 22 0,21-22 15,0 0-15,0 21 0,0 1 0,0-1 16,0 0-16,0 1 0,0-22 0,0 21 16,0-21-16,0 22 0,21-22 15,0 0-15,0-21 0,1 21 16,-1-21-16,21 0 0,-21 0 0,22 0 15,-22 0-15,21-21 0,0 21 0,43-42 16,-43 21-16,1-1 0,-22 1 16,0 0-16,21-21 0,-20 21 15,-22-22-15,21 1 0,-21 0 0,21-1 16,-21 22-16,0-21 0,0 21 0,0-1 16,0 1-16,0 42 15,0 1-15,0-1 16,0 0-16,0 0 0,-21 21 0,21-20 15,0 20-15,0-21 0,0 21 16,0-20-16,0-1 0,0 0 16,0 0-16,0 0 0,21 0 0,0-21 15,0 0-15,0 0 0,22 0 0,-1 0 16,0 0-16,1 0 0,-22-21 16,21 21-16,1-21 0,-1 0 0,-21 0 15,21 0-15,-20-22 0,-1 22 0,-21-21 16,0-1-16,21 22 0,-21-21 15,0 0-15,0 20 0,0 1 16,0 0-16,0 0 0,-21 21 16,21 21-16,0 0 0,-21 0 15,21 22-15,-22-22 16,22 21-16,-21 1 0,21-22 0,0 21 16,0-21-16,0 0 0,-21 1 0,21-1 15,0 0-15,0 0 16,0-42-1,21 0 1,-21 0-16,0-1 0,21 1 0,-21 0 16,22 0-16,-1-21 0,-21 20 15,0-20-15,21 21 0,0-21 16,-21 20-16,21 1 0,-21 0 0,0 0 0,21 21 16,1 0-16,-22 21 15,0 0-15,0 0 0,21 22 16,-21-22-16,0 0 0,21 21 0,-21-20 15,0-1-15,21 0 0,-21 0 16,0 0-16,21 0 0,0 1 0,1-1 16,-1-21-16,0 0 0,0 0 15,0 0-15,0 0 0,1 0 0,20 0 16,-21-21-16,0-1 0,22 1 16,-22 0-16,0 0 0,21-21 0,-21-1 15,1 1-15,-1 0 0,0-1 16,0 1-16,-21 0 0,0-1 15,0 1-15,21 21 0,-21 0 0,0 63 32,0-21-32,0 21 15,0 1-15,0-22 0,0 21 0,0 1 16,0-22-16,0 21 0,0-21 0,21 22 16,-21-22-16,22-21 0,20 21 0,-21 0 15,21-21-15,-20 0 0,20 0 16,0 0-16,22 0 0,-22-21 0,0 21 15,1-21-15,-1 0 0,0-1 0,1-20 16,-22 21-16</inkml:trace>
  <inkml:trace contextRef="#ctx0" brushRef="#br0" timeOffset="32464.05">13991 7260 0,'0'-42'0,"0"84"0,0-105 0,-21 42 0,0 21 16,0 21-16,-1 21 15,22 0-15,-21 22 0,0-22 16,21 22-16,-21-1 0,0 1 0,21-1 16,0 1-16,-21-22 0,21 22 0,0-22 15,0 0-15,0 1 0,0-1 16,0 0-16,0-21 0,0 1 16,0-1-16,0 0 0,0 0 0,21-21 15,0-21 1,-21 0-1,0 0-15,21-22 0,0 22 0,0-21 16,-21 21-16,22-22 0,20 22 0,-21-21 16,21 21-16,1-1 0,-1 1 15,0 0-15,1 21 0,-1 0 0,0 0 16,1 0-16,-1 0 0,0 21 0,-20 0 16,-1 1-16,0-1 0,0 0 15,-21 0-15,0 0 0,0 22 0,0-22 16,-21 0-16,-21 0 0,20 21 15,1-20-15,-21-1 0,0-21 0,20 21 16,-20 0-16,0 0 0,21-21 16,-22 0-16,22 0 0,0 0 0,0 0 15,0 0-15,42 0 32,21-21-32,-21 21 0,0-21 15</inkml:trace>
  <inkml:trace contextRef="#ctx0" brushRef="#br0" timeOffset="32780.91">14774 7938 0,'0'0'0,"0"-22"0,21 22 0,1 0 0,-1-21 16,0 21-16,0-21 0,0 0 0,0 21 15,22-21-15,-22 0 0,0-1 0,0 1 16,0 0-16,1-21 0,-22 21 15,0-1-15,0 1 0,0 0 16,-22 21 0,1 21-16,0-21 0,0 21 15,0 22-15,0-22 0,-1 0 0,1 21 16,0 1-16,21-22 0,0 21 0,0 1 16,0-22-16,0 0 15,0 21-15,0-21 0,0 1 0,21-1 16,0 0-16,1-21 0,20 0 0,-21 0 15,21 0-15,1 0 0,-1 0 0,-21 0 16,22 0-16,-1-21 0,0 0 16,-21-1-16</inkml:trace>
  <inkml:trace contextRef="#ctx0" brushRef="#br0" timeOffset="33072.01">15473 7768 0,'0'-42'16,"0"84"-16,0-105 0,0 20 0,21 22 15,-21 0-15,21 0 0,0 21 0,0 0 16,1 0-16,-1 0 0,0 0 15,0 0-15,0 0 0,0 21 0,22 0 16,-22 0-16,0 1 0,0 20 0,0-21 16,1 0-16,-22 22 0,0-22 0,0 21 15,0-21-15,0 22 0,0-22 16,0 0-16,0 0 0,0 0 0,0 0 16,0-42 15,0 0-31,0 0 0,0 0 15,21-22-15,0 22 0,21-21 0,-21 0 16,22-1-16,-22 1 0,21 0 16,1-22-16,-1 22 0,0-1 15,-21 1-15,22 21 0,-22 0 0,0 0 16,0-1-16</inkml:trace>
  <inkml:trace contextRef="#ctx0" brushRef="#br0" timeOffset="33872.78">6540 10414 0,'0'-21'16,"0"42"-16,0-84 0,0 41 0,0-20 15,0 21-15,-21-21 0,21 20 0,0-20 16,0 21-16,0 0 0,0 0 0,-21 21 31,21 21-31,0 0 16,0 0-16,-21 21 0,21-20 0,0 20 16,0 0-16,0 1 0,-21-1 15,21 0-15,-21 1 0,-1-1 0,22 0 16,0-21-16,-21 22 0,0-22 0,21 0 15,-21 0-15,21 0 16,21-21 0,21 0-16,-20 0 0,-1 0 15,21 0-15,0 0 0,-20 0 0,20 0 16,-21 0-16,21 0 0,-20 0 0,-1 0 16,0 0-16,0-21 0,0 21 15,0 0-15,-21-21 0,0 0 0,22 0 16,-22 0-1,21 21-15,-21 21 16,0 0 0,0 0-16,0 0 0,-21 0 15,21 22-15,-22-22 0,22 0 0,0 21 16,-21-20-16,21-1 0,-21 0 0,21 0 16,-21 0-16,21 0 0,21-21 31,0 0-31,0-21 0,1 0 15</inkml:trace>
  <inkml:trace contextRef="#ctx0" brushRef="#br0" timeOffset="34052.89">7281 10414 0,'0'0'0,"21"0"15,-21-21-15,22 21 31,-1-21-15,0 21-16,0 0 16,0 0-16,0-21 0,22 21 15,-22 0-15,21 0 0,-21-22 0</inkml:trace>
  <inkml:trace contextRef="#ctx0" brushRef="#br0" timeOffset="34599.54">8445 10224 0,'22'-22'0,"-44"44"0,65-65 0,-22 22 16,21-21-16,-21 21 15,1-1-15,20-20 0,-21 0 0,0-1 16,0 1-16,1 0 0,-1-1 0,0 1 15,-21 0-15,0-1 0,0 22 16,0 0-16,0 0 0,-21 21 16,0 0-16,21 21 0,-22 0 0,1 0 15,0 22-15,0-1 0,21 22 16,0-22-16,0 21 0,0-20 0,0 20 16,0 1-16,0-1 0,0 1 15,0-22-15,0 22 0,0-22 0,0 21 16,0-20-16,0-1 0,0 0 0,21-20 15,-21 20-15,0-21 0,0 0 16,0 0-16,0 1 16,-21-22-1,0-22-15,0 1 0,-1 21 16,1-21-16,-21 0 0,21 0 0,0 0 16,-22 21-16,22-22 0,0 1 15,0 21-15,42 0 31,0 0-15,21 0-16,-20 0 16,20 0-16,0 0 0,-21 0 0,43 0 0,-22-21 15,1 0-15,20 0 0,-21 0 16,22-22-16,-22 22 0,22 0 16,-22-21-16,0 20 0,1 1 0,-22-21 15,0 21-15,0 0 0</inkml:trace>
  <inkml:trace contextRef="#ctx0" brushRef="#br0" timeOffset="35176.97">9207 10139 0,'0'-21'15,"0"42"1,0-21-16,0 21 0,0 21 16,0-20-16,0 20 0,0 0 0,0-21 15,0 22-15,0-1 16,-21 0-16,21 1 0,0-22 0,0 21 16,0-21-16,0 1 0,0-1 0,0-42 31,0-1-16,0 1-15,0 0 0,21-21 16,-21 21-16,22-22 0,-1 1 0,0 0 16,0-1-16,0 1 0,0 0 15,1-1-15,-1 22 0,0-21 0,0 21 16,0-1-16,0 22 0,1 0 16,-1 0-16,0 0 0,-21 22 0,0-1 15,21 0-15,-21 0 16,0 21-16,21-20 0,-21 20 0,0 0 15,0-21-15,0 22 0,0-22 0,21 21 16,-21-21-16,22 1 0,-1-1 16,-21 0-16,42 0 0,-21-21 0,22 0 15,-22 0-15,21 0 0,0 0 0,22-21 16,-22 0-16,1 0 0,-1-1 0,21 1 16,-20 0-16,-1 0 0,0-21 15,-20-1-15,20 22 0,0-21 0,-21-1 16,1 1-16,-1 0 0,-21 21 0,0-1 15,0 1-15,0 0 0,0 0 16,-21 21-16,-1 0 0,1 0 0,-21 21 16,21 0-16,0 0 0,-1 1 15,1-1-15,21 21 0,0-21 0,0 0 16,0 22-16,0-22 0,0 0 16,21 0-16,1 22 0,-1-22 0,0 0 15,0-21-15,0 21 0,0 0 0,-21 0 16,0 1-16,-21-22 15,0 0 1,0 0-16,0 0 0,-22 0 0,22 0 16,0-22-16,0 1 0,0 0 0,21 0 15,0-21-15,0 20 0</inkml:trace>
  <inkml:trace contextRef="#ctx0" brushRef="#br0" timeOffset="35413.83">10816 9652 0,'42'-21'0,"1"0"0,20 63 32,-63-21-32,0 22 0,0-1 0,0 0 15,-21-21-15,0 43 0,0-22 0,0 1 16,-1-1-16,-20 0 0,21 1 16,0 20-16,0-21 0,-1 1 15,1-1-15,0-21 0,21 22 0,0-22 16,0 21-16,0-21 0,0 0 15,21-21 1,0 0-16,1-21 0,-1 21 0,0-21 16,-21 0-16,0 0 0,0 0 0</inkml:trace>
  <inkml:trace contextRef="#ctx0" brushRef="#br0" timeOffset="35580.71">10372 10097 0,'0'0'16,"0"-22"-16,21 22 15,0-21-15,0 21 16,21 0-16,-20 0 0,20 0 0,0 0 16,1-21-16,20 21 0,-21 0 0,22 0 15,-22-21-15,22 21 0,-1 0 16,1 0-16,-22 0 0,22-21 16,-1 21-16,-21 0 0</inkml:trace>
  <inkml:trace contextRef="#ctx0" brushRef="#br0" timeOffset="36460.9">11832 9948 0,'21'-21'0,"-42"42"0,42-63 0,-21 21 15,0 0-15,0 0 16,-21 21-16,0 0 16,0 0-16,0 0 15,-1 21-15,1 0 0,0 0 0,-21 0 16,21 22-16,-22-22 0,1 21 0,21-21 15,-22 22-15,1-1 0,21-21 0,0 0 16,0 22-16,-1-22 0,22 0 16,0 0-16,0 0 0,0 0 0,22-21 15,-1 0-15,0 0 0,21 0 0,-21 0 16,22 0-16,-22-21 0,21 0 16,1 21-16,-22-21 0,21 0 0,0-22 15,-20 22-15,-1 0 0,21-21 0,-21-1 16,0 22-16,1-21 0,-22 0 15,0 20-15,0 1 0,0 0 16,0 0-16,0 42 16,-22 0-16,1 0 15,21 1-15,-21 20 0,21-21 16,0 21-16,-21-20 0,21-1 0,0 21 16,0-21-16,0 0 0,0 1 0,21-1 15,0 0-15,22-21 0,-22 0 16,21 0-16,-21 0 0,22 0 15,-1 0-15,0 0 0,1-21 0,-1 0 16,0-1-16,1 1 0,-22 0 16,21 0-16,-21-21 0,0 20 0,1-20 15,-1 0-15,0-22 0,0 1 16,0 20-16,0-41 0,1 20 0,-22 1 16,0-1-16,21 22 0,0 0 0,-21-1 15,0 1-15,0 21 0,0 0 16,-21 42-1,21 0-15,-21 21 0,-1-21 16,22 22-16,-21 20 0,21-20 16,0 20-16,0-21 0,0 22 0,0-22 15,0 22-15,0-22 0,0 0 0,0 1 16,0-1-16,21 0 0,1-20 16,-1-1-16,0 0 0,0 0 0,0 0 15,22-21-15,-22 0 0,0 0 16,21 0-16,-21 0 0,22 0 0,-22-21 15,21 21-15,1-21 0,-1 0 0,-21-22 16,21 22-16,1-21 0,-1 0 0,0-1 16,-20-20-16,20-1 0,0 1 15,-21-1-15,22 1 0,-22-1 0,0 1 16,0-1-16,-21 22 0,0 0 0,0 20 16,0 1-16,0 0 0,-21 21 15,-21 21-15,21 22 0,-1-22 16,1 21-16,-21 22 0,21-22 15,-22 21-15,22 22 0,0-21 16,0-1-16,21 1 0,0-22 0,0 21 16,0-20-16,0-1 0,21 0 0,0-20 15,22-1-15,-1 0 0,0 0 0,1 0 16,-1-21-16,21 0 0,-20 0 0,-1 0 16,22 0-16,-22-21 0</inkml:trace>
  <inkml:trace contextRef="#ctx0" brushRef="#br0" timeOffset="37304.68">6117 12256 0,'-21'21'16,"42"-21"15,0-21-31,0-1 0,22 22 16,-1-21-16,0 21 0,1-21 0,-1 0 16,22 21-16,-22-21 0,0 21 15,1 0-15,-1-21 0,-21 21 0,0 0 16,-63 0-1,21 0-15,-22 0 16,1 0-16,0 0 0,-1 0 16,-20 21-16,21-21 0,-1 21 15,1-21-15,0 0 0,20 21 0,-20-21 16,21 0-16,0 21 0,0-21 0,42 0 47,0 0-47,21 0 0,-21 21 0,22-21 15,-1 22-15,0-22 0,22 21 16,-22-21-16,1 21 0,-1 0 0,0 0 16,-21 0-16,1-21 0,-1 22 0,-21-1 15,0 0-15,-21 21 0,-1-21 16,-20 1-16,21-1 0,-21 0 16,-1 0-16,-20-21 0,20 21 0,1-21 15,0 0-15,21 0 0,-22 0 0,1 0 16,21 0-16,0 0 0,-1 0 15,1 0-15,0 0 0,21-21 0,0 0 16,0 0-16,21 21 16,22-21-16,-22 21 0,0-22 15,21 22-15,-21 0 0,22-21 0</inkml:trace>
  <inkml:trace contextRef="#ctx0" brushRef="#br0" timeOffset="37460.58">7027 12319 0,'0'0'0,"43"0"0,-22 0 0,21 0 0,-21 0 16,-21 21 0,0 0-1</inkml:trace>
  <inkml:trace contextRef="#ctx0" brushRef="#br0" timeOffset="38204.91">9313 11494 0,'0'-22'0,"0"44"0,-21-65 16,0 22-16,0 21 0,0-21 15,-1 21-15,1 0 0,0 0 0,0 0 16,-21 0-16,-1 0 0,22 21 0,-21 0 16,21 0-16,-22 22 0,22-22 15,0 42-15,0-20 0,0 20 0,21 1 16,-22-1-16,1 1 0,0 20 0,21-20 16,0-1-16,0 1 0,0-1 15,0-20-15,0 20 0,0-42 16,0 22-16,21-22 0,0 0 0,22 0 15,-22-21-15,21 0 0,1 0 0,20 0 16,-21 0-16,1-21 0,-1 0 16,0 0-16,1-22 0,-1 22 0,0-21 15,-20 21-15,-1-22 0,0 1 0,-21 21 16,0-21-16,0-1 0,-21 22 16,0-21-16,-1 21 0,1-1 0,-21 1 15,0 21-15,20 0 0,-20 0 0,21 0 16,0 0-16,0 21 0,-1-21 15,1 0-15,21 22 0,0-1 16,0 0 0,21-21-16,1 21 15,-1 0-15,0 0 0,21 22 0,-21-1 16,22 0-16,-22 1 0,0-1 0,0 22 16,0-1-16,1 1 0,-22-1 15,0 1-15,0-1 0,0 22 0,0-22 16,0 1-16,-22-1 0,22 1 0,-21-1 15,0 1-15,0-22 0,21 0 16,0-20-16,-21 20 0,21-21 16,0-42-1,0 0-15,21 0 0,-21-22 0,21 1 16,0 0-16,0-22 0,1 1 16,-1-1-16</inkml:trace>
  <inkml:trace contextRef="#ctx0" brushRef="#br0" timeOffset="40320.25">9864 11599 0,'0'-42'16,"0"84"-16,0-126 0,0 63 0,0-1 0,0 44 15,0-1 1,0 21-16,0 0 0,0 1 16,0-1-16,0 22 0,0-1 0,0 1 15,0-1-15,0-21 0,0 22 0,0-22 16,0 1-16,0-1 0,0 0 15,0-21-15,0 1 0,0-1 16,0-42 0,21-1-1,0 1-15,-21 0 0,21-21 16,0 21-16,0-22 0,1 1 0,-1 21 16,-21-22-16,21 22 0,0 0 0,0 0 15,0 21-15,1 21 16,-1-21-16,-21 42 0,0-20 15,21 20-15,-21-21 0,21 21 0,0 1 16,-21-22-16,0 21 0,21-21 16,1 1-16,-1-1 0,0 0 0,0-21 15,21 0-15,-20 0 16,-1 0-16,0 0 0,21 0 0,-21 0 16,22-21-16,-1 0 0,-21-1 15,22-20-15,-1 21 0,0-21 0,-21-1 16,22 1-16,-22 0 0,0-1 0,0 1 15,-21 21-15,0-22 0,0 1 16,0 21-16,0 0 0,-21 0 0,0-1 16,0 22-16,-22 0 0,22 0 15,0 0-15,0 22 0,0-1 16,0 0-16,21 21 0,0-21 0,0 22 16,0-1-16,0 0 0,0-20 0,0 20 15,0 0-15,0-21 0,21 1 16,0-1-16,0 0 0,0 0 15,0 0-15,22-21 0,-22 0 0,21 0 16,1 0-16,-1 0 0,-21 0 0,21-21 16,22 0-16,-22 0 0,1 0 15,-1-1-15,0-20 0,22 0 0,-43 21 16,21-22-16,1 1 0,-22 0 16,-21-1-16,0 1 0,0 21 0,0 0 15,0-1-15,0 1 0,-21 21 16,-1 0-16,1 21 0,0-21 15,0 22-15,0-1 0,21 0 0,0 0 16,0 21-16,0-20 16,0-1-16,0 0 0,21 0 0,0 0 15,0 22-15,0-22 0,1 0 0,-1 0 16,0 0-16,0 0 0,0-21 16,0 22-16,1-1 0,-1-21 0,21 0 15,-21 0-15,0 0 0,22 0 0,-22 0 16,21 0-16,-21 0 0,22-21 0,-22-1 15,21 1-15,-21 0 0,22-21 16,-22 21-16,21-22 0,-21 1 16,22 0-16,-22-1 0,0-20 0,0 20 15,-21-20-15,0-1 0,0 1 0,0-1 16,0-20-16,0 20 0,0 1 16,-21 20-16,21-20 0,0 42 0,-21-22 15,21 22-15,-21 21 0,0 0 16,21 21-16,0 1 0,0 20 15,0 0-15,0 1 0,-22 20 0,22-21 16,0 22-16,0-1 0,0-20 0,0 20 16,0 1-16,0-22 0,0 0 15,0 1-15,0 20 0,0-20 0,0-22 16,0 21-16,0-21 0,0 22 16,0-22-16,0 0 0,0-42 31,0 0-31,0-1 15,0 1-15,22 0 0,-1-21 0,0 21 16,0-22-16,0 22 0,0-21 16,22-1-16,-22 22 0,21 0 0,-21 0 15,22 0-15,-1 0 0,-21 21 0,0 0 16,1 0-16,-1 0 0,-42 21 31,-1-21-31,1 0 0,0 21 16,-21-21-16,21 0 0,-22 21 0,1-21 15,21 21-15,-22-21 0,22 21 16,0-21-16,0 22 0,0-1 16,0-21-16,21 21 0,0 0 0,0 0 15,0 0-15,0 1 0,0-1 0,0 21 16,21-21-16,0 0 0,-21 1 16,21-22-16,0 21 0,22 0 0,-22-21 15,21 0-15,-21 21 0,22-21 0,-1 0 16,0 0-16,22 0 0,-22 0 0,0-21 15,22 21-15,-22-21 0,1 0 16,-1-1-16,0 1 0,1 0 0,-1 0 16,-21 0-16,0 0 0,22-1 15,-43-20-15,0 21 0,21 0 16,-21 0-16,0-1 0,0 1 0,0 0 16,-21 21-1,-1 0-15,22 21 0,-21-21 0,0 21 16,21 1-16,0 20 0,0-21 15,-21 0-15,21 22 0,0-22 0,0 0 16,0 21-16,0-21 0,0 1 0,0-1 16,21-21-16,0 21 0,0-21 15,1 0-15,20 0 0,0 0 0,1 0 16,-22 0-16,21-21 0,0 21 16,1-21-16,-1-1 0,-21 1 0,22 0 0,-22 0 15,0-21-15,0 20 16,0-20-16,-21 21 0,21-21 0,-21 20 15,0 1-15,0 0 0,0 0 0,0 42 32,-21 0-32,0 0 15,21 1-15,-21 20 0,0-21 0,21 0 16,-21 22-16,21-22 0,-22 0 0,22 0 16,0 0-16,-21 0 15,21-42 16,21 0-31,1 0 0,-1 0 0,0 0 16,0-1-16,0 1 16,0-21-16,22 21 0,-22 0 15,42-43-15,-20 22 0,-1 21 16,22-22-16,-43 43 0,21 0 16,-21 0-16,0 0 0,-21 21 15,22 1-15,-22-1 0,0 0 0,0 0 16,0 0-16,0 22 0,0-22 0,0 0 15,-22 0-15,22 21 0,0-20 16,0-1-16,0 0 0,0 0 16,22 0-16,-1-21 0,21 0 15,-21 0-15,0 0 0,22 0 0,-1 0 16,-21 0-16,22 0 0,-1-21 16,0 0-16,1 0 0,-1 0 0,0-1 15,-21 1-15,22-21 0,-22 21 0,21-22 16,-21 1-16,1 21 15,-22-21-15,0-43 0,0 43 0,0 20 16,0 1-16,0 0 0,-22 21 16,1 0-16,0 0 0,-21 21 15,21 0-15,-1 1 0,1 20 16,0-21-16,21 43 0,0-22 16,0-21-16,0 21 0,0-20 0,0-1 15,0 0-15,21 0 0,0 0 16,-21 0-16,0 1 0,22-1 0,-1 0 15,-21 0-15,0 0 16,-21-21 15,-1 0-31,1-21 0,21 0 0,-21 21 16,0-21-16,0 0 0,0-1 0</inkml:trace>
  <inkml:trace contextRef="#ctx0" brushRef="#br0" timeOffset="40532.31">13441 11113 0,'0'0'16,"-21"0"-16,-1-22 0,1 22 16,0-21-1,21 42 16,0 1-15,0-1-16,0 0 16,-21 0-16,21 0 0</inkml:trace>
  <inkml:trace contextRef="#ctx0" brushRef="#br0" timeOffset="41433.49">6435 13885 0,'0'-21'0,"0"42"0,0-63 0,0 21 0,0-21 15,0 20-15,0 1 0,0 0 16,0 0-16,0 0 0,-22 0 0,1 21 15,0 0-15,0 0 0,0 21 16,0 0-16,-22 0 0,1 21 0,21 1 16,-22-1-16,1 22 0,0-22 0,-1 21 15,1 1-15,21-22 0,-21 22 16,42-1-16,0 1 0,0-22 16,0 0-16,0 22 0,0-43 0,21 21 15,0-20-15,0-1 0,21 0 16,1-21-16,-22 0 0,21 0 0,1 0 15,-1-21-15,0 21 0,1-21 0,-1-1 16,0 1-16,1-21 0,-22 21 16,0 0-16,0-1 0,-21 1 0,0 0 15,0 0-15,0 0 0,-21 0 0,0 21 16,0 0-16,-22 0 0,22 0 16,-21 0-16,-1 0 0,1 21 0,0 0 15,-1 21-15,1-21 0,0 1 0,-1 20 16,1-21-16,0 21 15,21-20-15,-1-1 0,1 0 0,21 0 16,0 0-16,0 0 0,21-21 16,22 0-16,-22 0 0,21 0 15,1 0-15,-1-21 0,0 0 0,1 0 16</inkml:trace>
  <inkml:trace contextRef="#ctx0" brushRef="#br0" timeOffset="41624.37">7154 14245 0,'21'0'16,"-42"0"-16,42-21 0,-21 0 31,0 0 16</inkml:trace>
  <inkml:trace contextRef="#ctx0" brushRef="#br0" timeOffset="44172.96">9715 13272 0,'0'-22'15,"0"44"17</inkml:trace>
  <inkml:trace contextRef="#ctx0" brushRef="#br0" timeOffset="44773.62">9758 13399 0,'21'0'31,"0"0"-31,0 0 15,0 0-15,1-22 16,-22 1-16,21 21 0,0-21 0,0 0 16,0 0-16,-21 0 0,0-1 15,0 1-15,0 0 0,0 0 16,-42 21-16,21 0 16,-22 0-16,1 0 0,0 21 15,-1 0-15,1 0 0,0 22 0,-1-22 16,1 21-16,0 1 0,-1-22 15,22 21-15,0 0 0,0 1 0,0-1 16,21 0-16,0-20 0,0 20 16,21-21-16,0 0 0,0 0 15,22 1-15,-1-1 0,21 0 0,1 0 16,-1 0-16,-20 0 0,20 1 0,1-1 16,-1 0-16,-20 0 0,-1 0 15,-21 0-15,0 22 0,-21-22 0,0 0 16,-21 0-16,0 0 0,-21 1 0,-22-1 15,22-21-15,-22 21 0,-20 0 16,20-21-16,1 0 0,-1 0 0,1 0 16,-1 0-16,22 0 0,-1 0 0,1-21 15,0 0-15,21 0 0,-1-1 16,1 1-16,0 0 0,21-21 16,0 21-16,0-1 0,0-20 0,21 21 15,0-21-15,1 20 0,20-20 16,0 21-16,1 0 0,-1-22 0,21 22 15,1 0-15,-1-21 0,22 21 0,-21-1 16,20-20-16,1 21 0</inkml:trace>
  <inkml:trace contextRef="#ctx0" brushRef="#br0" timeOffset="45020.48">10689 13208 0,'0'0'15,"0"21"1,0 0-1,-21 1-15,0 20 0,0-21 16,-1 21-16,22 1 0,-21 20 16,0-20-16,0 20 0,0-21 0,0 22 15,-1-22-15,1 1 0,0 20 0,0-21 16,21 1-16,0-22 0,0 21 16,0-21-16,0 1 0,0-1 15,21-21-15,0 0 16,0 0-16,22-21 0,-22 21 15,0-22-15,0 1 0,0 0 0,1 0 16,-1-21-16,-21 20 0</inkml:trace>
  <inkml:trace contextRef="#ctx0" brushRef="#br0" timeOffset="45189.38">10477 13737 0,'-42'0'0,"84"0"0,-84 21 0,21-21 0,0 0 15,21 22-15,21-22 31,0 0-31,0 0 16,22 0-16,-22 0 0,21-22 0,0 22 16,1-21-16,-1 21 0,0-21 0,1 21 15,-22-21-15,21 21 0,-21 0 16,1-21-16</inkml:trace>
  <inkml:trace contextRef="#ctx0" brushRef="#br0" timeOffset="45543.1">10858 13822 0,'0'21'0,"0"-42"0,0 63 16,0-21-16,22-21 16,-1 0-1,0 0-15,0 0 0,0 0 0,22-21 16,-22 0-16,0 21 0,21-21 0,1 0 16,-22 0-16,21-1 0,-21 1 15,0 0-15,1 0 0,-1 0 0,0 0 16,-21-1-16,0 1 0,0 0 15,0 0-15,-21 0 0,0 21 16,-1 0-16,1 0 0,-21 21 0,21 0 16,-22 0-16,1 0 0,0 1 0,21 20 15,-22 0-15,22-21 0,0 22 16,0-1-16,21-21 0,0 22 0,0-22 16,0 21-16,0-21 0,0 0 0,21-21 15,21 22-15,-21-22 0,22 0 16,-1 0-16,0 0 0,1 0 0,-1-22 15,0 22-15,1-21 0,-1 0 0,0 0 16,1 0-16,-1-22 0,0 22 16,1-21-16,-22 21 0,0-22 15</inkml:trace>
  <inkml:trace contextRef="#ctx0" brushRef="#br0" timeOffset="45756.93">11642 13631 0,'0'-21'16,"0"42"-16,0-21 15,-22 22-15,1-1 0,0 21 0,21 0 16,-21 1-16,21-1 0,-21 0 15,21 1-15,0 20 0,-21-20 0,21 20 16,-22 1-16,22-22 0,-21 21 0,21 1 16,0-1-16,-21 1 0,0-1 15,0 1-15,21-1 0,0-20 0,-21 20 16,-1-20-16,1-1 0,0 0 0,21-21 16,0 1-16,0-1 0,0 0 15,0-42 1,0 0-16,0-1 0,0-20 15,0 21-15,0-21 0,21-22 0</inkml:trace>
  <inkml:trace contextRef="#ctx0" brushRef="#br0" timeOffset="46000.78">11493 13801 0,'0'0'0,"0"-64"16,64-105-1,-64 148-15,21 0 0,0-1 16,0 22-16,1 0 0,20 0 0,-21 0 15,21 0-15,1 0 0,-1 22 16,-21-1-16,22 0 0,-1 21 0,-21-21 16,0 1-16,-21 20 0,0-21 15,0 0-15,-21 22 0,0-22 0,-21 0 16,-1 0-16,22 0 0,-21 0 0,-1 1 16,1-1-16,0-21 0,21 21 15,-1-21-15,-20 0 0,21 0 16,21-21-1</inkml:trace>
  <inkml:trace contextRef="#ctx0" brushRef="#br0" timeOffset="46248.36">12996 13822 0,'-21'0'0,"42"0"0,-84 0 0,42 0 16,-1-21-16,1 21 0,0 0 15</inkml:trace>
  <inkml:trace contextRef="#ctx0" brushRef="#br0" timeOffset="46946.56">12806 13801 0,'21'0'0,"-42"0"0,21-21 15,0-1-15,0 1 16,0 0-16,21 21 0,0-21 16,-21 0-16,21 0 0,0-1 0,-21 1 15,0 0-15,0 0 0,0 0 16,0-22-16,-21 22 0,0 0 15,-21 21-15,21-21 0,-22 21 0,1 0 16,0 0-16,-1 0 0,1 0 0,21 21 16,-22 0-16,1 22 0,0-1 15,21 0-15,-1 1 0,1-1 0,0 21 16,0-20-16,21-1 0,0 0 0,0 1 16,0-1-16,0-21 0,21 0 15,0 1-15,0-1 0,1 0 0,-1-21 16,0 0-16,21 0 0,-21 0 0,22-21 15,-1 0-15,0-1 0,1-20 16,20 21-16,1-21 0,-22-1 16,22 1-16,-1-22 0,1 1 0,-22-1 15,0 1-15,1-1 0,-1 1 16,-21-1-16,0 1 0,-21-1 0,0 1 16,0-1-16,0 1 0,0 21 0,-21-1 15,0 1-15,0 21 0,0 21 16,-1 21-16,1 0 0,0 0 15,0 22-15,0-1 0,21 0 0,0 22 16,-21-1-16,21-20 0,0 20 16,0 1-16,0-1 0,0 1 0,0-22 15,0 21-15,0-20 0,21-1 16,0 0-16,0 1 0,21-22 0,-20 21 16,20-21-16,-21-21 0,21 22 15,1-22-15,-1 0 0,0 0 0,1 0 16,-1-22-16,0 1 0,1 0 15,-22-21-15,21 21 0,-21-22 0,1 22 16,-1-21-16,-21-1 0,0 1 16,0 0-16,0 21 0,0-22 0,0 22 15,-21 0-15,-1 21 0,1 0 16,0 0-16,0 21 0,0 0 16,0 0-16,-1 1 0,22 20 0,0-21 15,0 21-15,0 1 0,0-1 0,0-21 16,0 22-16,0-22 15,22 0-15,-1 0 0,0 0 0,21-21 16,-21 0-16,22 0 0,20 0 0,-20 0 16,20 0-16,-21-21 0,22 0 15,-1 0-15,1-22 0,-1 22 0,-20-21 16,-1 0-16,22-1 0,-43 1 0</inkml:trace>
  <inkml:trace contextRef="#ctx0" brushRef="#br0" timeOffset="49333.02">14478 13145 0,'0'-22'0,"0"44"0,0-65 0,0 22 15,0 42 1,-21 22-16,0-22 16,21 21-16,-22 22 0,1-22 0,21 21 0,-21 1 15,0-1-15,0 22 16,21-21-16,-21 20 0,-1 1 0,1-22 16,0 22-16,0 0 0,0-1 0,0 1 15,-1 21-15,1-21 0,0-1 0,21 22 16,0-21-16,-21-1 0,21 1 15,0 0-15,0-22 0,0 22 0,0-22 16,0 1-16,0-1 0,0-20 0,21-1 16,-21-21-16,21 0 0,22 1 15,-22-22-15,0 0 0,21-22 16,1 1-16,-1-21 0,0 0 0,1-1 16,-1-20-16,21-1 0,-20 1 0,-22-22 15,21 22-15,-21-22 0,1 0 16,-1 1-16,-21-1 0,0-21 0,0 43 15,-21-22-15,-1 21 0,-20 1 0,0-1 16,-1 22-16,1 0 0,-21 21 16,20-1-16,-20 1 0,20 0 0,-20 21 15,21 0-15,-1 0 0,22 0 0,0 0 16,0 0-16,21-21 0,21 0 16,0 21-16,0-21 15,22 21-15,-1-22 0,0 1 16,1 21-16,20-21 0,-21 0 0,22 0 15,-22-22-15,22 22 0,-22 0 16,0-21-16,1 21 0,-1-1 0,0-20 16,-20 21-16,-1-21 0,0 20 15,-21 1-15,0 0 0,0 0 0,-21 21 32,0 21-32,21 0 0,-22 0 15,22 1-15,0-1 0,0 0 0,0 0 16,0 0-16,0 0 0,0 1 15,0-1-15,0 0 0,22 0 0,-1-21 16,0 0-16,0 0 0,21 0 16,-20 0-16,20 0 0,0 0 0,1-21 15,-22 21-15,21-21 0,0 0 0,1-22 16,-22 22-16,21 0 0,-21-21 16,1 20-16,-22-20 0,0 21 0,21-21 15,-21 20-15,0 1 0,0 42 31,0 1-31,0-1 0,-21 0 16,21 21-16,0-21 0,0 22 0,0-22 16,-22 21-16,22-21 0,0 1 15,0-1-15,0 0 0,0 0 0,22-21 32,-1 0-17,0-21-15,0 0 0,0 21 0,-21-21 16,21-1-16,1-20 0,-1 21 0,-21 0 15,21 0-15,-21-22 0,21 22 16,0 0-16,0 21 16,1 0-16,-22 21 15,0 0-15,21 0 0,-21 1 16,21-1-16,-21 21 0,0-21 0,21 0 16,-21 1-16,21-1 0,0 0 0,-21 0 15,22-21-15,-1 0 0,0 0 16,0 0-16,0 0 0,0 0 0,1 0 15,20 0-15,-21 0 0,21-21 16,-20 0-16,20 0 0,-21-1 16,0 1-16,0 0 0,1 0 0,-1-21 15,0 20-15,-21 1 0,21 0 0,-21 0 16,0 0-16,0 0 0,-21 42 31,21 0-31,0 0 16,0 0-16,0 22 0,0-22 0,0 0 15,0 21-15,0-21 16,0 1-16,0-1 0,0 0 0,21 0 0,0-21 16,0 21-16,1-21 0,-1 21 15,0-21-15,21 0 0,-21 0 16,22 0-16,-22-21 0,21 21 0,1-21 16,-22 0-16,21 0 0,-21-22 0,0 22 15,1-21-15,-1 0 0,0-1 16,0 1-16,0 0 0,0-22 0,-21 22 15,22-22-15,-1 1 0,-21-22 16,21 22-16,0-1 0,0 1 16,0-1-16,-21 1 0,22 20 0,-1 1 15,0 21-15,-21 0 0,0-1 0,0 44 32,0-1-32,0 21 0,-21 0 0,0 1 15,-1 20-15,1 1 0,0-1 0,21 1 16,-21-1-16,0 1 0,0-1 15,21-20-15,0 20 0,0-21 0,0 1 16,0-1-16,0 0 0,0-20 0,0 20 16,0-21-16,21 0 0,0 0 15,0-21-15,0 0 0,0 0 0,1 0 16,-1 0-16,0 0 0,0 0 0,0-21 16,0 0-16,1 0 0,-1 0 15,0-22-15,0 22 0,0 0 16,0 0-16,22-21 0,-43 20 15,0 1-15,21 21 0,-21 21 16,0 1 0,0-1-16,0 0 0,0 0 0,0 0 15,-21 22-15,21-22 0,0 0 0,0 0 16,0 0-16,0 0 0,0 1 16,0-1-16,21-21 0,0 0 0,0 21 15,0-21-15,22 0 0,-22 0 0,0 0 16,21 0-16,-20-21 0,20 0 15,0 21-15,-21-43 0,22 22 0,-22 0 16,21 0-16,-21-22 0,22 22 16,-22 0-16,0 0 0,-21 0 15,21 21-15,-42 21 32,0 0-32,21 0 0,0 0 0,-21 1 15,21 20-15,-21-21 0,21 0 16,0 0-16,0 1 0,0-1 15,0 0-15,21-21 0,0 0 0,0 21 16,0-21-16,0 0 16,1 0-16,-1 0 0,0-21 15,-21 0-15,21 0 0,-21-1 16,0 1-16,0 0 0,0-21 16,0 21-16,0-22 0,0 22 0,0-21 15,-21 21-15,0-1 0,0 1 0,-1 0 16,1 0-16,21 0 0,-21 21 15,0 0-15,0 0 0,0 0 16,63 0 15,-21 0-31,0 0 0,0 0 16,1-21-16,20 21 0,-21 0 0,0 0 16,22 0-16,-22 0 0,0 0 0,0 0 15,0 0-15,0 0 0,1 21 16,-1 0-16,-21 0 15,21 21-15,-21-20 0,0-1 0,0 21 16,0-21-16,0 22 0,0-22 16,0 0-16,0 0 0,0 0 0,0 0 15,0 1-15,0-1 16,0-42 0,0-1-1,0 1-15,21 0 0,-21 0 0,21 0 16,0 0-16,1-22 0,-22 22 15,21-21-15,0 21 0,0-22 16,0 22-16,22 0 0,-43 0 0,21 0 16,0 21-16,0 0 0,-21 21 15,0 0-15,0 0 16,0 21-16,0-20 0,0 20 0,0-21 16,0 21-16,0 1 0,0-22 0,0 0 15,0 0-15,0 0 0,21 1 16,0-1-16,1-21 0,20 0 0,-21 0 15,21 0-15,1 0 0,-22 0 0,21 0 16,-21-21-16,22-1 0,-22 1 16,0 0-16,0 0 0,0 0 15,1-22-15,-22 22 0,21-21 0,-21 0 16,0-1-16,0 22 0,0-21 0,21 21 16,-21-1-16,0 1 0,0 42 31,0 1-31,-21-1 0,21 0 0,0 21 15,-21-21-15,21 1 0,-22-1 16,22 21-16,0-21 0,-21 0 0,21 1 16,0-1-16,0 0 0,0 0 15,0-42 17,0 0-32</inkml:trace>
  <inkml:trace contextRef="#ctx0" brushRef="#br0" timeOffset="49496.92">18394 12912 0,'0'0'16,"-21"0"-16,-1 0 0,1 0 16,0 0-16,21 21 0,-21-21 15,0 0-15,0 0 0,-1 0 16,1 0-16,0 0 15</inkml:trace>
  <inkml:trace contextRef="#ctx0" brushRef="#br0" timeOffset="49697.11">16933 13060 0,'-42'0'15,"84"0"-15,-105 21 0,42-21 0,-1 0 0,44 0 31,-1 0-31,21-21 16,-21 0-16,0 21 0,22-21 0,-1-1 16,0 22-16,1-21 0,-22 0 0,21 0 15,1 21-15,-22-21 0,0 0 16,0-1-16,-21 1 16</inkml:trace>
  <inkml:trace contextRef="#ctx0" brushRef="#br0" timeOffset="49881.01">16023 12848 0,'-42'0'0,"84"0"0,-127 0 0,43 0 0,21 0 16,0 0-16,0 0 16,-1 21-1,1-21 1,0 0-16,0 0 0,0 0 15,-22 0-15,1 0 0</inkml:trace>
  <inkml:trace contextRef="#ctx0" brushRef="#br0" timeOffset="50661.04">7112 15579 0,'0'0'0,"0"-43"0,-21 22 0,0 0 0,-1-21 15,1 21-15,0-1 0,0 22 0,0 0 16,0 0-16,-1 0 0,1 0 15,21 22-15,0-1 0,-21 0 16,21 0-16,0 21 0,0-20 0,0 20 16,0-21-16,21 0 0,0 0 0,1 1 15,-1-22-15,0 0 0,21 0 16,-21 0-16,22 0 0,-1 0 0,-21 0 16,22-22-16,-1 1 0,0 0 15,-21 0-15,22 0 0,-1 0 0,-21-22 16,0 22-16,1 0 0,-22 0 0,0 0 15,0-1-15,0 1 0,-22 21 16,1 0-16,21 21 16,-21 1-16,0 20 0,0 0 15,0 1-15,-1-1 0,22 0 16,-21 22-16,0-1 0,0-20 0,0 20 16,0 1-16,-1-1 0,22-21 15,-21 1-15,0-1 0,21 0 0,-21-20 16,21 20-16,0-21 0,0 0 15,-21-21-15,0 0 16,-1 0 0,1 0-16,0-21 0</inkml:trace>
  <inkml:trace contextRef="#ctx0" brushRef="#br0" timeOffset="50836.94">6562 16171 0,'0'0'0,"21"0"15,0 0 1,0 0-16,21 0 0,1-21 16,-1 0-16,0 21 0,22-21 0,-22 0 15,1 0-15,20-1 0,-21 22 0,1-21 16,-1 0-16,0 0 0,-20 0 16,20 21-16,-21-21 0,21-1 0</inkml:trace>
  <inkml:trace contextRef="#ctx0" brushRef="#br0" timeOffset="51008.85">7599 15875 0,'21'0'0,"0"0"78,-21-21-78,0 0 15,21 21-15,0-21 0</inkml:trace>
  <inkml:trace contextRef="#ctx0" brushRef="#br0" timeOffset="51904.85">9292 15790 0,'0'0'0,"-21"0"0,0 22 0,0-22 16,-22 21-16,22 0 0,0-21 0,63 0 47,-21 0-47,1-21 0,20 0 15,-21-1-15,21-20 0,1 21 0,-1-21 16,0-1-16,1 1 0,-1 0 16,0-1-16,-20-20 0,20-1 0,0 1 15,-21-1-15,1 1 0,-1-1 16,-21 1-16,0 20 0,0-20 0,0 21 16,0-1-16,-21 22 0,-1 0 0,1 0 15,-21 21-15,21 0 0,0 0 16,-1 21-16,-20 0 0,21 21 0,0 1 15,0 20-15,-1 1 0,1 20 16,0 22-16,0-21 0,0 21 16,21-22-16,0 22 0,0 0 0,-21 0 15,21 0-15,-22-22 0,22 22 0,0-21 16,0 21-16,0-22 0,0 1 16,0 0-16,0-1 0,0 1 0,0-21 15,22-1-15,-22 1 0,0-1 16,21-21-16,0 1 0,0-1 0,-21-21 15,21-21-15,0 0 0,1 0 16,-1 0-16,0 0 0,-21-42 16,42 21-16,-21-22 0,1 1 0,-22 0 0,21-22 15,0 22-15,-21-22 0,0 1 16,0-1-16,0 1 0,-21-22 16,0 22-16,-22-1 0,1 1 0,0-1 15,-1 22-15,1-22 0,0 43 0,-1-21 16,-20 21-16,42 0 0,-22 21 15,22 0-15,-21 0 0,63 0 32,0 0-32,21 0 15,1 0-15,-1 0 0,0-22 16,1 1-16,-1 0 0,22 0 16,-1 0-16,1 0 0,-22-22 0,21 22 15,1-21-15,-1 21 0,1-22 0,-22 22 16,1-21-16,-22 21 0,21-1 15,-42 1-15,0 0 0,-21 21 16,0 0-16,0 0 16,-22 21-16,22 0 0,-21 1 15,21-1-15,-22 0 0,22 21 16,0-21-16,0 22 0,0-22 0,21 0 0,0 21 16,0-20-16,0-1 0,0 0 15,42-21-15,-21 21 0,0-21 0,22 0 16,-1 0-16,0 0 0,1 0 15,-1-21-15,21 21 0,-20-21 16,-1 0-16,22-22 0,-22 22 0,0 0 16,22 0-16</inkml:trace>
  <inkml:trace contextRef="#ctx0" brushRef="#br0" timeOffset="53137.98">10816 15536 0,'-21'-21'16,"-64"21"-1,43 0-15,21 0 0,0 21 0,-22 1 16,22-1-16,-21 0 16,21 0-16,-1 0 0,1 22 0,0-22 15,21 21-15,0-21 0,0 22 0,0-22 16,0 0-16,0 0 0,0 0 16,21 0-16,0 1 0,1-22 0,-1 0 15,0 0-15,21 0 0,-21 0 16,1-22-16,20 1 0,-21 0 0,21 21 15,-20-21-15,-1 0 0,0 0 0,0-22 16,-21 22-16,0 0 0,0-21 16,0 20-16,0-20 0,0 21 0,0 0 15,0 0-15,0-1 0,0 44 32,0-1-32,0 21 15,0-21-15,0 0 0,21 1 0,-21 20 16,21-21-16,1 21 0,-1-20 15,-21-1-15,21 21 0,0-21 0,0-21 16,22 21-16,-22 1 0,0-22 0,21 0 16,-21 0-16,22 0 0,-1-22 15,0 1-15,1 21 0,-1-21 0,0 0 16,-20-21-16,20 20 0,0-20 0,-21 21 16,1-21-16,-1-1 0,-21 1 15,0-22-15,21 1 0,-21-1 0,0 1 16,0-1-16,0 1 0,0-1 15,0 22-15,0 0 0,0-1 16,0 22-16,0 0 0,0 0 0,0 42 16,0 0-16,0 0 15,0 22-15,0-1 0,-21 0 16,21 22-16,0-1 0,0-20 0,0 20 16,0 1-16,-21-22 0,21 22 0,0-22 15,0 0-15,0 1 0,21-1 16,-21 0-16,21-21 0,0 22 0,0-22 15,0 0-15,1-21 0,-1 21 16,0-21-16,0 0 0,21 0 0,-20 0 16,20-21-16,-21 0 0,0 0 15,22 0-15,-22-1 0,0 1 0,0-21 16,-21 21-16,21-22 0,-21 1 16,21 0-16,-21 21 0,0-1 0,0-20 15,0 21-15,0 42 16,0 0-1,0 0-15,0 1 0,0-1 0,-21 21 16,21-21-16,0 22 0,0-22 0,0 0 16,0 21-16,0-21 0,0 1 15,21-22-15,-21 21 0,22 0 0,-1-21 16,0 0-16,0 0 0,21 0 16,-20 0-16,-1 0 0,21 0 15,-21-21-15,0 0 0,22-1 0,-22 1 16,0 0-16,0 0 0,-21 0 0,0 0 15,21-1-15,-21-20 0,0 21 16,0 0-16,22 21 0,-22-21 0,0 42 16,0 0-1,0 0-15,0 0 0,0 0 16,0 22-16,0-22 0,0 0 0,0 0 16,0 22-16,0-22 0,0 0 0,21 0 15,0 0-15,0-21 16,0 0-16,43-21 15,-43 21 1,-21-21-16,21 0 0,0 0 16,0-1-16,1 1 0,-1-21 0,0 21 15,0 0-15,0-22 0,22 22 0,-22 0 16,0 0-16,21 0 0,-21 21 16,1 0-16,-1 0 0,0 0 0,0 21 15,0 0-15,-21 0 0,0 0 0,0 0 16,0 1-16,0 20 15,0-21-15,0 0 0,0 0 0,-21 1 0,21-1 16,-21 0-16,0 0 0,21 0 0,-21-21 16,21-21 15,0 0-31,0 0 0,0 0 16,21-1-16,0 1 0,-21 0 15,21-21-15,0 21 0,-21-1 0,21-20 16,1 0-16,-1 21 0,0-22 0,0 22 15,0 0-15,0 0 0,1 21 16</inkml:trace>
  <inkml:trace contextRef="#ctx0" brushRef="#br0" timeOffset="53480.83">13293 15685 0,'21'0'0,"-42"0"0,63 21 0,-21-21 0,0 0 15,0 0-15,1 0 16,-1 0-16,0-21 0,0-1 0,0 22 16,0-21-16,1 0 0,-1 0 0,0 0 15,0 0-15,-21-22 0,0 22 16,0-21-16,0 21 0,0-1 0,0 1 16,-21 0-16,0 21 0,0 0 0,-1 0 15,1 0-15,0 21 0,0 0 16,0 1-16,0 20 0,-1-21 15,1 21-15,21 1 0,0-22 0,-21 21 16,21-21-16,0 22 0,0-22 0,0 0 16,0 0-16,21 0 0,0 1 15,1-22-15,-1 0 0,0 21 0,0-21 16,21 0-16,-20 0 0,20 0 0,-21-21 16,21 21-16,-20-22 0,-1 1 15,21 21-15,-21-21 0,0 0 0,1 0 16</inkml:trace>
  <inkml:trace contextRef="#ctx0" brushRef="#br0" timeOffset="53732.82">11599 15219 0,'-42'21'16,"84"-42"-16,-126 42 0,62-21 0,1 21 0,42-21 31,22 0-31,-22 0 0,21 0 0,22-21 16,-22 21-16,22-21 0,-1 0 0,1 0 16,20-1-16,-20 1 15,-1 21-15,22-21 0,-22 0 0,-20 0 16,20 21-16</inkml:trace>
  <inkml:trace contextRef="#ctx0" brushRef="#br0" timeOffset="55165.75">14033 15642 0,'-21'0'0,"42"0"0,-63 21 15,21-21-15,0 0 16,21 22-16,21-22 31,21 0-31,-21-22 0,22 1 16,20 0-16,-20 0 0,20 0 15,1 0-15,-22-1 0,21 1 0,1-21 16,-1 0-16,-20-1 0,-1 22 0,0-42 16,1 20-16,-22 1 0,0 0 15,-21-22-15,0 22 0,0-1 0,0 1 16,0 0-16,0 21 0,0-22 15,0 22-15,-21 0 0,-21 21 0,20 0 16,1 0-16,0 0 0,-21 0 0,21 42 16,-1-21-16,-20 22 0,21 20 15,0 1-15,0-1 0,-1 22 16,1 0-16,0-1 0,0 1 0,0-22 0,0 43 16,21-21-16,-22 0 0,1-1 15,0 1-15,21 0 0,-21-1 16,21 1-16,0-22 0,0 22 0,0-21 15,0-1-15,0 22 0,0-43 16,0 22-16,0-1 0,21-21 0,0 1 16,0-1-16,1-21 0,-1 22 0,21-43 15,-21 21-15,0-21 0,1 0 16,20 0-16,-21-21 0,21-1 0,1 1 16,-22 0-16,21-21 0,-21-1 0,22 1 15,-22 0-15,0-22 0,-21 22 16,0-22-16,0 1 0,0-1 15,0 1-15,0-1 0,-21 1 0,0-1 16,-22 1-16,1-1 0,21 1 16,-21 21-16,-1 20 0,1-20 0,0 21 15,-1 21-15,1-21 0,0 21 0,20 0 16,1 0-16,0 0 0,0 0 16,63-21-1,-21 21-15,22-22 0,-22 22 16,42-21-16,-20 21 0,-1-21 15,22 0-15,-22 0 0,21 0 16,1-1-16,-22 1 0,22 0 0,-1 0 16,-20-21-16,-1 20 0,0 1 0,1 0 15,-1 0-15,-21 0 0,0 0 16,-42 42 15,0 0-31,0 0 0,21 21 16,-21-20-16,21-1 0,-22 0 0,22 0 15,-21 21-15,21-20 0,0-1 16,0 0-16,0 0 0,0 0 16,21-21-16,1 0 0,20 0 0,-21 0 15,21 0-15,1 0 0,-1 0 0,0-21 16,22 0-16,-22 0 0,1 0 16,20-1-16,-21-20 0,1 21 15,-1-21-15,0-22 0,1 22 0,-1-22 16,-21 1-16,0-1 0,1 22 15,-1-22-15,-21 22 0,0-21 0,0 20 16,0 22-16,0-21 0,0 21 16,0-1-16,0 1 0,-21 21 0,-1 0 15,1 0-15,0 0 0,21 21 16,-21 1-16,0-1 0,21 0 16,-21 21-16,21 1 0,0-1 0,0 0 15,-22 1-15,22-1 0,0 0 0,0 1 16,0 20-16,0-21 15,22 1-15,-1-1 0,0-21 0,0 22 16,0-1-16,22-21 0,-22 0 0,21 0 16,-21 1-16,22-1 0,-1-21 15,0 0-15,22 0 0,-22 0 0,0 0 16,22 0-16,-22 0 0,1-21 0,20-1 16,-21 1-16,1 21 0,-1-42 0,-21 21 15,22 0-15,-22-1 0,0-20 16,-21 21-16,0-21 0,0-1 0,0 22 15,0 0-15,0 0 0,-21 21 0,0 0 16,-1 0-16,1 0 0,-21 0 16,21 21-16,0 0 0,-1 21 15,1-20-15,21 20 0,0 0 0,0-21 16,0 22-16,0-1 0,0-21 16,0 0-16,21 1 0,1-1 0,-1 0 15,0 0-15,0 0 0,0-21 0,22 0 16,-22 0-16,21 0 0,0 0 15,1 0-15,-1-21 0,0 21 0,-20-21 16,20 0-16,0 0 0,-21-1 0,1 1 16,-1 0-16,0-21 0</inkml:trace>
  <inkml:trace contextRef="#ctx0" brushRef="#br0" timeOffset="55424.6">15430 14944 0,'0'0'0,"-148"-21"31,127 21-31,0 0 0,0 0 0,0 0 15,-1 0 1,22 21 15,-21-21-31</inkml:trace>
  <inkml:trace contextRef="#ctx0" brushRef="#br0" timeOffset="57036.05">7239 17314 0,'0'22'0,"-21"-22"0,0 0 16,-1 0-1,1 0-15,0 0 16,0 0-16,0-22 0,0 1 0,-1 21 16,1-21-16,0 0 0,0 0 15,0 0-15,0-1 0,-1 1 0,22 0 16,0 0-16,0 0 0,0 0 15,0-1-15,0 1 0,0-21 0,0 21 16,0 0-16,0-1 0,22 1 16,-1 21-16,0-21 0,0 21 15,0 0-15,-21 21 16,0 0 0,0 1-16,0-1 0,0 0 0,0 21 15,-21-21-15,0 22 0,0-22 16,0 21-16,-1-21 0,1 22 0,-21-22 15,21 21-15,0 1 0,-22-1 16,22 0-16,0-21 0,0 22 0,0-1 16,21 0-16,-22 1 0,22-22 15,0 0-15,0 21 0,0-20 0,22-1 16,-1-21-16,0 21 0,21-21 16,-21 0-16,1 0 0,20 0 15,-21 0-15,21 0 0,-20-21 0,20 21 16,0-21-16,-21-1 0,1 1 15,20 0-15,-21-21 0,0 21 16,0-1-16,1-20 0,-22 21 0,0-21 16,0 20-16,0 1 0,0-21 15,0 21-15,-22 0 0,1-1 0,0 1 16,-21 21-16,21 0 0,-22 0 16,22 0-16,-21 0 0,21 0 0,-22 0 15,1 0-15,21 21 0,0 1 16,-1-22-16,1 21 0,0 0 0,21 0 15,0 0-15,0 0 16,0 1-16,21-22 0,0 0 0,1 21 16,-1-21-16</inkml:trace>
  <inkml:trace contextRef="#ctx0" brushRef="#br0" timeOffset="58320.68">7006 17166 0,'21'0'16,"0"0"-16,1 0 0,-1 0 15,0-21-15,0 21 16,-21-21-16,21 0 0,0 21 16,-21-21-16,0-1 15,0 1-15,0 0 0,0 0 16,0 0-16,0 0 0,0-1 16,-21 1-16,0 0 0,21 0 15,-21 21-15,0 0 0,0 0 0,-1 0 16,1 0-16,0 0 0,0 21 15,0-21-15,0 21 0,-1 0 0,1 1 16,21-1-16,-21 0 0,0 0 16,0 0-16,21 0 0,0 1 0,0-1 15,0 0-15,0 0 0,0 0 16,21-21-16,21 0 0</inkml:trace>
  <inkml:trace contextRef="#ctx0" brushRef="#br0" timeOffset="58808.28">7705 17293 0,'0'0'15,"21"0"-15,-21-21 16,-21 21 15,-1 0-31,1 0 16,0 21-1,0-21-15,21 21 16,0 1-16</inkml:trace>
  <inkml:trace contextRef="#ctx0" brushRef="#br0" timeOffset="63716.71">10477 16955 0,'0'-22'16,"0"1"-1,0 0-15,0 0 16,0 0-16,0 0 0,0-1 15,0 1-15,0 0 0,0 0 16,0 0-16,0 42 47,0 21-47,-21-21 0,0 43 16,21-22-16,-21 22 0,0-1 0,0 1 15,-1-1-15,22 1 0,-21-1 16,0 1-16,0 20 0,0-20 0,21-22 15,0 22-15,-21-1 0,21-20 16,-22-1-16,22 0 0,0-21 0,0 1 16,0-1-16,0 0 0,0-42 31,0 0-15,22-22-16,-22 22 0,21-21 15,0-1-15</inkml:trace>
  <inkml:trace contextRef="#ctx0" brushRef="#br0" timeOffset="65892.72">10350 17124 0,'0'0'15,"-21"-42"-15,0 20 0,21 1 0,-21 0 16,0 0-16,21 0 0,0 0 0,0-22 16,0 22-16,0 0 0,0-21 15,21-1-15,0 22 0,0-21 16,0 21-16,22-1 0,-1 1 0,-21 0 15,22 0-15,-1 0 0,0 21 16,22 0-16,-43 0 0,21 21 0,1 0 16,-1 0-16,-21 22 0,0-1 15,-21 21-15,0-20 0,0 20 0,0 1 16,-42-22-16,21 22 0,-22-22 16,1 0-16,0 1 0,-1-1 0,1 0 15,0-21-15,-1 22 0,-20-22 16,21 0-16,-1-21 0,22 0 0,-21 0 15,21 0-15,-1 0 16,1 0-16,21-21 16,0 0-16,0 0 0,21 21 31,1 0-15,-1 21-16,-21 0 0,21 0 0,0 21 15,0-20-15,0 20 0,1 0 16,-1 1-16,0-1 0,0 0 0,-21-21 15,21 22-15,0-1 0,22-21 16,-22 0-16,0 1 0,0-1 0,22-21 16,-1 0-16,-21 0 0,21 0 15,1 0-15,-1 0 0,-21-21 16,22-1-16,-1 1 0,0 0 16,1 0-16,-22-21 0,0 20 0,21-20 0,-21 0 15,-21-1-15,22 1 16,-22 0-16,0-1 0,0 22 0,0 0 15,0 0-15,0 0 0,0 42 32,0 0-32,0 21 15,0-20-15,0 20 0,0 0 0,0-21 16,0 22-16,0-22 0,0 21 16,0-21-16,0 1 0,0-1 0,0 0 15,21 0-15,21-21 16,-21 0-16,0 0 0,1 0 15,20-21-15,-21 21 0,0-21 16,22 0-16,-22-1 0,0-20 0,0 21 16,0-21-16,0 20 0,-21-20 15,22 0-15,-22 21 0,21-22 0,-21 22 16,0 0-16,0 0 0,0 42 31,0 0-31,-21 21 16,21-20-16,-22 20 0,22-21 15,0 21-15,0 1 0,0-22 0,0 21 16,0-21-16,0 1 16,0-1-16,22 0 0,-1 0 0,0 0 15,0-21-15,21 0 0,-20 0 16,20 0-16,-21 0 0,21 0 0,1-21 16,-1 0-16,0 0 0,-20 0 15,20-1-15,0-20 0,-21 21 0,1-21 16,-1 20-16,-21-20 0,0 21 15,0-21-15,0 20 0,0 1 0,-21 21 32,-1 0-32,1 21 15,21 1-15,0 20 0,-21-21 16,21 21-16,-21-20 0,21 20 16,0-21-16,-21 0 0,21 0 15,0 1-15,0-1 0,0 0 0,0 0 16,0-42 15,21 0-31,0 0 0,-21-1 16,21 1-16,-21-21 0,21 21 15,1-22-15,-22 1 0,21 21 0,0-21 16,0 20-16,0 1 0,0 0 16,1 21-16,-1 0 0,-21 21 15,0 0-15,21 1 16,-21 20-16,21-21 0,-21 21 15,21-20-15,-21 20 0,21-21 16,1 0-16,-1 22 0,0-22 0,0 0 16,0-21-16,22 21 0,-22 0 15,21-21-15,0 0 0,-20 0 0,20 0 16,0 0-16,-21-21 0,22 0 16,-22 21-16,21-21 0,-21 0 0,1-22 15,-1 22-15,0-21 0,-21 21 16,21-22-16,-21 1 0,0 0 0,0-1 15,0 22-15,0 0 0,0 0 16,0 0-16,-21 21 16,0 21-16,21 0 15,-21 0-15,21 0 0,0 22 16,-22-22-16,22 21 0,-21 0 0,21-20 16,-21 20-16,21-21 0,0 0 15,0 0-15,0 1 0,0-1 0,0 0 16,21-42 15,0 0-31,-21-1 0,22 1 16,-22 0-16,21 0 0,0-21 15,0 20-15,-21-20 0,21 0 0,0 21 16,1-1-16,-1 1 0,0 0 16,-21 0-16,21 21 0,0 0 0,0 0 31,1 21-31,-1 0 0,-21 0 15,0 1-15,0-1 0,21 0 16,-21 0-16,21 0 0,0 0 0,-21 1 16,21-1-16,1 0 0,-22 0 15,21 0-15,0-21 0,0 21 0,0-21 16,22 0-16,-22 0 0,0 0 16,21 0-16,-21 0 0,1 0 0,20 0 15,-21-21-15,0 0 0,0 0 16,1 0-16,-1 0 0,21-22 15,-42 1-15,0 21 0,0 0 16,0-22-16,0 22 0,0 0 16,0 0-16,0 0 0,0-1 0,0 44 31,-21-22-31,21 21 16,-21 0-16,21 21 0,0-21 15,0 1-15,0 20 0,-21-21 0,21 21 16,0-20-16,0-1 0,0 21 15,0-21-15,21 0 0,-21 1 0,21-1 16,0-21-16,0 21 0,0-21 16,1 0-16,-1 0 0,0 0 15,21 0-15,-21 0 0,22 0 0,-22-21 16,21 0-16,1-1 0,-22 1 16,21 0-16,0-21 0,-20-1 0,20 22 15,0-21-15,-21 0 0,1-1 16,-22 22-16,0-21 0,0 21 0,0-1 15,-22 22-15,1-21 16,0 21-16,0 0 0,0 0 0,0 0 16,-1 21-16,22 1 0,-21-1 0,21 0 15,0 0-15,0 0 16,21 0-16,22 1 0,-22-1 16,0-21-16,0 21 0,22 0 15,-22 0-15,0-21 0,0 21 0,0 1 16,0-1-16,-21 0 15,0 0-15,0 0 0,0 0 16,0 1-16,22-22 16,-1 0-1,0 0-15,0 0 0,0 0 16,0 0-16,1-22 16,-1 1-16,0 21 0,0-21 0,0 0 15,0 21-15,1-21 0,-1 21 16,0 0-16,-21-21 0,21 21 15,-21-22 1</inkml:trace>
  <inkml:trace contextRef="#ctx0" brushRef="#br0" timeOffset="66009.59">15219 17611 0,'0'-21'0,"0"42"0</inkml:trace>
  <inkml:trace contextRef="#ctx0" brushRef="#br0" timeOffset="66067.56">15261 17611 0,'0'-21'0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C84D4-96C9-4672-84C6-9A27725CF2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A211D8-DB94-4A3E-98B0-B422D50ECA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88366-408A-41A9-A53C-E39FF1F80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4E55D-F7A9-490E-A1AB-09D6DD1837F1}" type="datetimeFigureOut">
              <a:rPr lang="en-IN" smtClean="0"/>
              <a:t>28-06-2021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A4B87-4804-4605-AF77-D4EDF2C51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EE5C2-A2AB-4D5E-A9B2-A265DF079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F0FFE-9C39-4851-A045-EAB36A1EDD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423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0519D-9A91-4707-BF45-A1AC2D813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D57292-0DEF-422F-8F99-F2AD60F5BF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11F57F-B653-4979-A0B2-F5208041F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4E55D-F7A9-490E-A1AB-09D6DD1837F1}" type="datetimeFigureOut">
              <a:rPr lang="en-IN" smtClean="0"/>
              <a:t>28-06-2021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97BC8-5506-4E7C-B948-1B89964DB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87225-0C80-4683-AFDE-15A9CFB3C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F0FFE-9C39-4851-A045-EAB36A1EDD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4099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43E2CC-6A8A-4E87-83C1-AC82585E47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4F955C-69F3-42E0-AE6D-4CED09D9C6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EC965-C4E3-41D3-A9D9-F0E3464D0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4E55D-F7A9-490E-A1AB-09D6DD1837F1}" type="datetimeFigureOut">
              <a:rPr lang="en-IN" smtClean="0"/>
              <a:t>28-06-2021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B39D2-3B7A-4E18-B899-BC7256B4C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7152A-3363-4D53-886A-3A8E32D6D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F0FFE-9C39-4851-A045-EAB36A1EDD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594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1C9C0-F405-451E-A649-F305C8509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8A334-777D-4797-AA62-3A304384C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3D539-46AC-4459-B4C6-0B34AA234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4E55D-F7A9-490E-A1AB-09D6DD1837F1}" type="datetimeFigureOut">
              <a:rPr lang="en-IN" smtClean="0"/>
              <a:t>28-06-2021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5A460-6CA5-4E3F-AFC9-5B5B3E200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CC4D7-A938-47A1-BBF3-685D8B5C1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F0FFE-9C39-4851-A045-EAB36A1EDD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3739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6B62C-4D0F-4AC0-BC3B-D2803A32A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FD7B96-86AE-4D13-BABD-AAABB7A375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60AC5-014F-4B0F-9C0D-25F976CF1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4E55D-F7A9-490E-A1AB-09D6DD1837F1}" type="datetimeFigureOut">
              <a:rPr lang="en-IN" smtClean="0"/>
              <a:t>28-06-2021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19D4C-DF7D-464F-9FF8-6428CF929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C15A47-B590-431C-BA14-48721B736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F0FFE-9C39-4851-A045-EAB36A1EDD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0749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04176-509A-482F-BC40-AAC48D269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6E409-DFAB-4C4B-8E80-0698AB024D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B37A16-D443-41E4-A65C-5A180F8748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22D78A-6E60-4A59-813B-7EF4C7B44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4E55D-F7A9-490E-A1AB-09D6DD1837F1}" type="datetimeFigureOut">
              <a:rPr lang="en-IN" smtClean="0"/>
              <a:t>28-06-2021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768157-4F7D-49F2-89C6-AF1FC7006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952721-9032-4FF4-948F-BC12A6C94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F0FFE-9C39-4851-A045-EAB36A1EDD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53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37247-521F-4099-AC82-2965BE8DB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B04590-9AC7-4712-9712-16DE6A09C2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EEB8EF-1F12-4DEE-B05F-AFFAC652FE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3A1FD9-5060-42E6-9226-D5600028B0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0897B9-9487-4424-BD11-B172F872BD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79BD46-1A38-46C8-B07F-17BC110C7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4E55D-F7A9-490E-A1AB-09D6DD1837F1}" type="datetimeFigureOut">
              <a:rPr lang="en-IN" smtClean="0"/>
              <a:t>28-06-2021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6AC91E-841C-4D83-AC8C-525C0E80B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943D84-1B9B-43F0-BC2F-73AC7B22B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F0FFE-9C39-4851-A045-EAB36A1EDD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525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531DE-E935-4799-AB9A-5E3289ADF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E9F166-9365-4DA4-8ACA-1E2810916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4E55D-F7A9-490E-A1AB-09D6DD1837F1}" type="datetimeFigureOut">
              <a:rPr lang="en-IN" smtClean="0"/>
              <a:t>28-06-2021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2352D8-9296-4823-A5E2-6385EFD14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5F2E98-0902-41BA-8073-E7A0251F6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F0FFE-9C39-4851-A045-EAB36A1EDD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6666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A59D33-1D22-42BF-86F1-F24C026E7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4E55D-F7A9-490E-A1AB-09D6DD1837F1}" type="datetimeFigureOut">
              <a:rPr lang="en-IN" smtClean="0"/>
              <a:t>28-06-2021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2C7396-D4E4-4CA5-BD38-2BC7EDA40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A2C176-B6C7-49FD-A201-7D5EB299B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F0FFE-9C39-4851-A045-EAB36A1EDD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4446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2B171-F6A2-43DC-915B-071BF60D6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F48B0-E2F1-42D4-871F-26B9EFB02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6272C3-FF81-4F10-A2E6-D2482A9396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15C4E-D843-4497-9AC9-EF85CD747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4E55D-F7A9-490E-A1AB-09D6DD1837F1}" type="datetimeFigureOut">
              <a:rPr lang="en-IN" smtClean="0"/>
              <a:t>28-06-2021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7120B8-C453-4389-9A7E-B8B0E011E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3B481-C7E5-4C82-884E-3FABF4274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F0FFE-9C39-4851-A045-EAB36A1EDD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953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B7C2F-993D-46EF-8FA4-80B7A1B3D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9EE45B-33C7-4B8F-B682-3F6089BA44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7C1617-E25E-4778-B073-F512F6292F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098676-5233-4D13-A519-9885584A0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4E55D-F7A9-490E-A1AB-09D6DD1837F1}" type="datetimeFigureOut">
              <a:rPr lang="en-IN" smtClean="0"/>
              <a:t>28-06-2021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369E5F-F836-4502-9A99-FEB3FA47F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36632D-3A88-4DD1-9CEA-66A2090F5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F0FFE-9C39-4851-A045-EAB36A1EDD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8309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DBD234-4234-4970-AC8C-D185AC8B5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75AB1B-AAD1-4790-9E1E-BE853839C2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D23B7-99E7-43A9-87A5-4044D2DD7F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4E55D-F7A9-490E-A1AB-09D6DD1837F1}" type="datetimeFigureOut">
              <a:rPr lang="en-IN" smtClean="0"/>
              <a:t>28-06-2021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56590-4375-4EED-BC27-D81DBB8C71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0BAE05-D38B-4ECD-9FCC-C2705F4282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EF0FFE-9C39-4851-A045-EAB36A1EDD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0278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5.xml"/><Relationship Id="rId3" Type="http://schemas.openxmlformats.org/officeDocument/2006/relationships/image" Target="../media/image12.png"/><Relationship Id="rId7" Type="http://schemas.openxmlformats.org/officeDocument/2006/relationships/image" Target="../media/image13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4.xml"/><Relationship Id="rId5" Type="http://schemas.openxmlformats.org/officeDocument/2006/relationships/image" Target="../media/image7.png"/><Relationship Id="rId4" Type="http://schemas.openxmlformats.org/officeDocument/2006/relationships/customXml" Target="../ink/ink13.xml"/><Relationship Id="rId9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55775-3C2B-4E65-8C8B-CAF57F4A92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BC09E9-CC3F-4B71-A785-1052E04DD1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D817A07-E11E-4D07-9416-4932AE6194BA}"/>
                  </a:ext>
                </a:extLst>
              </p14:cNvPr>
              <p14:cNvContentPartPr/>
              <p14:nvPr/>
            </p14:nvContentPartPr>
            <p14:xfrm>
              <a:off x="342720" y="0"/>
              <a:ext cx="8595720" cy="64468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D817A07-E11E-4D07-9416-4932AE6194B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3360" y="-9360"/>
                <a:ext cx="8614440" cy="6465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43481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55775-3C2B-4E65-8C8B-CAF57F4A92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BC09E9-CC3F-4B71-A785-1052E04DD1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E473C53-1DD7-425C-8088-548E7704DE18}"/>
                  </a:ext>
                </a:extLst>
              </p14:cNvPr>
              <p14:cNvContentPartPr/>
              <p14:nvPr/>
            </p14:nvContentPartPr>
            <p14:xfrm>
              <a:off x="883800" y="83880"/>
              <a:ext cx="6591600" cy="60962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E473C53-1DD7-425C-8088-548E7704DE1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4440" y="74520"/>
                <a:ext cx="6610320" cy="6114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46538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55775-3C2B-4E65-8C8B-CAF57F4A92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BC09E9-CC3F-4B71-A785-1052E04DD1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DF25BD5-7CC4-48D1-BCEA-DF20BB5F9D37}"/>
                  </a:ext>
                </a:extLst>
              </p14:cNvPr>
              <p14:cNvContentPartPr/>
              <p14:nvPr/>
            </p14:nvContentPartPr>
            <p14:xfrm>
              <a:off x="312480" y="0"/>
              <a:ext cx="9403200" cy="61725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DF25BD5-7CC4-48D1-BCEA-DF20BB5F9D3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3120" y="-9360"/>
                <a:ext cx="9421920" cy="6191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73762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55775-3C2B-4E65-8C8B-CAF57F4A92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BC09E9-CC3F-4B71-A785-1052E04DD1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678344A-B2C8-496C-8A7B-55232A6F9F59}"/>
                  </a:ext>
                </a:extLst>
              </p14:cNvPr>
              <p14:cNvContentPartPr/>
              <p14:nvPr/>
            </p14:nvContentPartPr>
            <p14:xfrm>
              <a:off x="327600" y="0"/>
              <a:ext cx="8412840" cy="49456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678344A-B2C8-496C-8A7B-55232A6F9F5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8240" y="-9360"/>
                <a:ext cx="8431560" cy="496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C645616-6810-422B-9014-50038E17276F}"/>
                  </a:ext>
                </a:extLst>
              </p14:cNvPr>
              <p14:cNvContentPartPr/>
              <p14:nvPr/>
            </p14:nvContentPartPr>
            <p14:xfrm>
              <a:off x="4221360" y="3924360"/>
              <a:ext cx="3254040" cy="6404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C645616-6810-422B-9014-50038E17276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12000" y="3915000"/>
                <a:ext cx="3272760" cy="65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C012B5F-51CB-4F0E-A22D-0FEBEA1B6AA7}"/>
                  </a:ext>
                </a:extLst>
              </p14:cNvPr>
              <p14:cNvContentPartPr/>
              <p14:nvPr/>
            </p14:nvContentPartPr>
            <p14:xfrm>
              <a:off x="4152960" y="3787200"/>
              <a:ext cx="3596760" cy="8308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C012B5F-51CB-4F0E-A22D-0FEBEA1B6AA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143600" y="3777840"/>
                <a:ext cx="3615480" cy="84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A5B753B-A8F7-4B46-AFE7-B8C85F535909}"/>
                  </a:ext>
                </a:extLst>
              </p14:cNvPr>
              <p14:cNvContentPartPr/>
              <p14:nvPr/>
            </p14:nvContentPartPr>
            <p14:xfrm>
              <a:off x="2636640" y="3733920"/>
              <a:ext cx="4419720" cy="22708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A5B753B-A8F7-4B46-AFE7-B8C85F53590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627280" y="3724560"/>
                <a:ext cx="4438440" cy="2289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15606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55775-3C2B-4E65-8C8B-CAF57F4A92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BC09E9-CC3F-4B71-A785-1052E04DD1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575EB85-22EE-476F-804F-CAF6875FDC8E}"/>
                  </a:ext>
                </a:extLst>
              </p14:cNvPr>
              <p14:cNvContentPartPr/>
              <p14:nvPr/>
            </p14:nvContentPartPr>
            <p14:xfrm>
              <a:off x="586800" y="175320"/>
              <a:ext cx="6126840" cy="57535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575EB85-22EE-476F-804F-CAF6875FDC8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7440" y="165960"/>
                <a:ext cx="6145560" cy="5772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55616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55775-3C2B-4E65-8C8B-CAF57F4A92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BC09E9-CC3F-4B71-A785-1052E04DD1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5AA6C64-9FEB-4A36-A753-9F23A3CD75A1}"/>
                  </a:ext>
                </a:extLst>
              </p14:cNvPr>
              <p14:cNvContentPartPr/>
              <p14:nvPr/>
            </p14:nvContentPartPr>
            <p14:xfrm>
              <a:off x="762120" y="182880"/>
              <a:ext cx="7871760" cy="42598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5AA6C64-9FEB-4A36-A753-9F23A3CD75A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2760" y="173520"/>
                <a:ext cx="7890480" cy="4278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91599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55775-3C2B-4E65-8C8B-CAF57F4A92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BC09E9-CC3F-4B71-A785-1052E04DD1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9BFE51F-F524-4409-88BC-2B2EC7C70346}"/>
                  </a:ext>
                </a:extLst>
              </p14:cNvPr>
              <p14:cNvContentPartPr/>
              <p14:nvPr/>
            </p14:nvContentPartPr>
            <p14:xfrm>
              <a:off x="1508760" y="129600"/>
              <a:ext cx="4381920" cy="52351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9BFE51F-F524-4409-88BC-2B2EC7C7034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9400" y="120240"/>
                <a:ext cx="4400640" cy="5253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24910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55775-3C2B-4E65-8C8B-CAF57F4A92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BC09E9-CC3F-4B71-A785-1052E04DD1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3070D4E-46B2-461A-B5AD-7AED92E01796}"/>
                  </a:ext>
                </a:extLst>
              </p14:cNvPr>
              <p14:cNvContentPartPr/>
              <p14:nvPr/>
            </p14:nvContentPartPr>
            <p14:xfrm>
              <a:off x="1051560" y="152280"/>
              <a:ext cx="7932600" cy="62640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3070D4E-46B2-461A-B5AD-7AED92E0179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2200" y="142920"/>
                <a:ext cx="7951320" cy="628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83733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55775-3C2B-4E65-8C8B-CAF57F4A92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BC09E9-CC3F-4B71-A785-1052E04DD1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F285864-D194-4846-A9BD-7F0312614FBC}"/>
                  </a:ext>
                </a:extLst>
              </p14:cNvPr>
              <p14:cNvContentPartPr/>
              <p14:nvPr/>
            </p14:nvContentPartPr>
            <p14:xfrm>
              <a:off x="861120" y="53280"/>
              <a:ext cx="8732880" cy="67366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F285864-D194-4846-A9BD-7F0312614FB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1760" y="43920"/>
                <a:ext cx="8751600" cy="6755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26967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55775-3C2B-4E65-8C8B-CAF57F4A92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BC09E9-CC3F-4B71-A785-1052E04DD1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06E5A56-E024-4E1E-AF8C-287A3803BAF2}"/>
                  </a:ext>
                </a:extLst>
              </p14:cNvPr>
              <p14:cNvContentPartPr/>
              <p14:nvPr/>
            </p14:nvContentPartPr>
            <p14:xfrm>
              <a:off x="960120" y="60840"/>
              <a:ext cx="8526960" cy="63478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06E5A56-E024-4E1E-AF8C-287A3803BAF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0760" y="51480"/>
                <a:ext cx="8545680" cy="6366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88066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55775-3C2B-4E65-8C8B-CAF57F4A92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BC09E9-CC3F-4B71-A785-1052E04DD1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1761940-5EC3-4989-A8B8-7ED93B108A6B}"/>
                  </a:ext>
                </a:extLst>
              </p14:cNvPr>
              <p14:cNvContentPartPr/>
              <p14:nvPr/>
            </p14:nvContentPartPr>
            <p14:xfrm>
              <a:off x="739080" y="182880"/>
              <a:ext cx="6607080" cy="66679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1761940-5EC3-4989-A8B8-7ED93B108A6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9720" y="173520"/>
                <a:ext cx="6625800" cy="668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55180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55775-3C2B-4E65-8C8B-CAF57F4A92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BC09E9-CC3F-4B71-A785-1052E04DD1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D933AC6-0DFF-45C2-B1A1-2219E9BBEBBE}"/>
                  </a:ext>
                </a:extLst>
              </p14:cNvPr>
              <p14:cNvContentPartPr/>
              <p14:nvPr/>
            </p14:nvContentPartPr>
            <p14:xfrm>
              <a:off x="754200" y="122040"/>
              <a:ext cx="8405280" cy="63172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D933AC6-0DFF-45C2-B1A1-2219E9BBEBB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4840" y="112680"/>
                <a:ext cx="8424000" cy="63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43112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6</cp:revision>
  <dcterms:created xsi:type="dcterms:W3CDTF">2021-06-23T10:32:03Z</dcterms:created>
  <dcterms:modified xsi:type="dcterms:W3CDTF">2021-06-28T14:42:07Z</dcterms:modified>
</cp:coreProperties>
</file>