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9:53:19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5376 1947 0,'-21'0'0,"-85"-42"47,85 42-31,0 21 93</inkml:trace>
  <inkml:trace contextRef="#ctx0" brushRef="#br0" timeOffset="799.54">4720 635 0,'0'-21'0,"0"42"0,0-63 0,0 21 15,0-1-15,0 1 16,0 0-16,0 0 0,0 0 16,0 0-16,-21 21 15,0 0 1,21 21-16,0 0 16,-21 0-16,21 0 0,-22 22 0,22-1 15,-21 0-15,21 1 0,0 20 16,-21 1-16,0 20 0,0-20 15,0-1-15,-1 22 0,-20 42 16,21-64-16,0 1 0,0-22 16,-1 22-16,1-22 0,21 0 15,-21 22-15,21-43 0,-21 21 16,0 1-16,21-22 0,0 0 0,0 0 16,-21 0-16,-1-21 31,22-21-31,0 0 15,0-21-15,0 21 0,22-22 0,-1 1 16</inkml:trace>
  <inkml:trace contextRef="#ctx0" brushRef="#br0" timeOffset="1152.33">4699 720 0,'0'0'16,"0"-21"0,0 42-1,0 0 1,0 21-16,0 1 0,21-1 0,-21 0 16,0 1-16,0 20 15,0-21-15,0 22 0,0-22 0,0 22 16,0-22-16,0 22 0,0-22 15,0 21-15,0-20 0,0-1 0,0 22 16,0-22-16,-21 0 0,21-21 16,0 22-16,0-1 0,0-21 15,0 0-15,21-42 32,-21 0-17,0 0-15,0 0 0,0 0 16,0-1-16,0 1 0,0 0 0</inkml:trace>
  <inkml:trace contextRef="#ctx0" brushRef="#br0" timeOffset="1359.22">4487 1566 0,'0'0'0,"-21"0"0,42-21 31,0 21-31,22 0 0,-22-21 0,21 21 16,1-21-16,-1 21 0,0-21 15,1 21-15,-22 0 0,21-21 16,0 21-16,-20 0 0,20 0 0,-21-22 16,0 22-16</inkml:trace>
  <inkml:trace contextRef="#ctx0" brushRef="#br0" timeOffset="2117.78">5609 1545 0,'42'-21'31,"-42"0"-31,0 0 15,0 0-15,0-1 0,0 1 16,0 0-16,0 0 16,-21 21-16,0 0 0,0 0 15,0 0-15,0 0 0,-1 0 16,1 0-16,0 0 0,-21 0 16,21 0-16,-22 21 0,22 0 0,-21-21 15,21 21-15,-1 1 0,-20 20 16,21-21-16,0 0 0,-22 43 15,22-22-15,0 0 0,0-20 16,21 20-16,0-21 0,0 0 16,0 22-16,0-22 0,0 0 0,0 0 15,21 0-15,0-21 0,0 21 16,1-21-16,-1 0 0,21 0 0,-21 0 16,22 0-16,-22 0 0,21 0 15,-21-21-15,22 0 0,-22 0 0,0 0 16,21 0-16,-21-1 0,1-20 15,20-21-15,-21-1 0,0 22 16,0-1-16,1-20 0,-22 21 16,21-22-16,0 1 0,-21-22 15,0 21-15,21 1 0,0-22 16,-21 22-16,0-64 16,0 84-16,0-20 0,0 21 0,0 20 15,0-20-15,0 21 0,-21 0 16,21 0-16,-21-1 0,0 22 15,0 0 1,21 43-16,0-22 0,0 21 16,0 1-16,0 20 0,-22 1 15,22-1-15,-21 1 0,21-1 0,0 1 16,0 20-16,0-20 0,0-22 16,0 22-16,0-22 0,0 21 0,0-20 15,21-1-15,-21 0 16,22 1-16,-1-1 0,0-21 0,-21 0 15,21 22-15,0-22 0,0-21 16,22 42-16,-22-42 16,0 0-16,0 0 15,0 0-15,-21-21 0,0 0 16,22-21 0,-1 42-16,-21-22 0</inkml:trace>
  <inkml:trace contextRef="#ctx0" brushRef="#br0" timeOffset="2531.55">6054 1397 0,'21'-21'16,"0"21"-16,-21 21 31,0 0-31,21-21 0,-21 21 16,0 1-16,0 20 0,21-21 15,-21 0-15,0 22 0,0-22 0,0 21 16,0 0-16,0-20 0,0 20 0,21-21 16,-21 21-16,0-20 0,22-1 15,-22 0-15,0 0 0,0 0 0,21 0 16,0-21 0,-21-21-1,0 0-15,21 21 0,-21-42 16,21 21-16,-21-22 0,0 1 0,0 0 15,21-1-15,1 1 0,-22 0 16,21-1-16,-21 22 0,21-21 0,0 21 16,0-22-16,0 22 0,-21 0 0,22 21 15,-22-21-15,21 21 16,0 0-16,-21 21 31,0 0 0</inkml:trace>
  <inkml:trace contextRef="#ctx0" brushRef="#br0" timeOffset="3244.14">6921 1630 0,'22'0'0,"-44"0"0,44-21 0,-1 21 15,-21-21-15,21 21 0,-21-22 16,0 1-16,0 0 15,0 0-15,0 0 0,0 0 16,0-1-16,-21 1 16,0 0-16,-1 0 0,1 21 15,0-21-15,0 21 16,0 0-16,0 0 0,-22 0 0,22 0 16,-21 21-16,21 0 0,-22 0 15,1 0-15,21 22 0,-43 20 16,43-42-16,0 22 0,0-1 15,21-21-15,-21 22 0,21-22 0,0 21 16,0-21-16,0 0 0,21-21 16,21 22-16,-21-1 0,0-21 0,22 0 15,-22 0-15,21 0 0,-21 0 16,22-21-16,-1-1 0,0 1 0,-20 0 16,20 0-16,0 0 15,-21 0-15,1-1 0,-1-20 0,0 21 16,0 0-16,-21-22 0,21 22 0,-21 0 15,0 0-15,0 0 0,0 0 16,0-1-16,0 44 31,-21-1-15,21 0-16,-21 0 0,21 0 16,0 0-16,-21 22 0,21-22 0,0 21 15,0-21-15,0 22 0,0-22 16,0 21-16,0-21 0,0 1 0,21-1 15,0-21-15,0 21 16,0-21-16,1 0 0,-1 0 0,21 0 16,-21 0-16,0 0 0,22-21 15,-22 21-15,0-21 0,0-1 0,0 1 16,1 0-16,-1-21 0,0 21 16,0-22-16,0 22 0,-21-21 0</inkml:trace>
  <inkml:trace contextRef="#ctx0" brushRef="#br0" timeOffset="4351.5">7472 1376 0,'0'0'0,"0"21"31,0 0-15,0 0-16,0 1 0,0-1 16,0 0-16,0 0 0,0 0 15,-21 22-15,21-22 0,0 0 0,0 21 16,0-21-16,-22 1 0,22-1 15,0 0-15,0 21 0,0-21 16,0 1-16,0-1 16,22-21-1,-22-21 1,21 21-16,-21-22 0,0 1 0,0 0 16,0-21-16,21 21 0,0-22 15,-21 22-15,21-21 0,0-22 16,1 22-16,-1 21 15,0-22-15,0 22 0,0 0 0,0 21 16,1-21-16,-1 21 0,0-21 16,0 21-16,0 0 0,0 0 0,1 0 15,-1 42-15,0-21 16,0 0-16,-21 1 0,21-1 0,-21 21 16,0-21-16,21 0 0,1 22 15,-22-22-15,0 0 0,21 21 16,0-20-16,0-22 0,-21 21 0,21 0 0,0-21 15,1 0 1,-1 0-16,0 0 0,0 0 16,-21-21-16,21 21 0,0-21 15,1-22-15,-22 22 0,21 0 0,0-21 16,-21 20-16,21 1 0,0-21 16,0 21-16,-21-22 0,22 22 0,-1 0 15,-21 0-15,21 0 0,0 21 16,-21-21-16,21 21 15,-21 21 1,0 0-16,0 0 16,0 0-1,21-21 32,-21-21-31,0 0-1,0 0-15,0 0 16,0-1-16,-21 22 31,0 0-31,0 0 16,21 22-16,-21-22 0,0 21 0,21 0 16,-22 0-16,1 0 0,21 0 15,-21 1-15,21 20 0,-21-21 0,0 0 16,21 22-16,0-22 0,0 21 15,0-21-15,0 0 0,0 1 16,0-1-16,0 0 0,21 0 0,0 0 16,0 0-16,22-21 0,-22 0 15,0 0-15,21 0 0,1 0 0,-22 0 16,21 0-16,0-21 0,1 21 16,-1-21-16,-21 0 0,22 0 0,-22 0 15,0-22-15,21 22 0,-21 0 0,1-21 16,-22 20-16,0 1 0,21-21 15,-21 21-15,0 0 0,0-1 16,0 1-16,0 0 16,-21 21-16,-1 0 0,1 0 15,0 0-15,21 21 0,-21 0 16,0-21-16,0 22 0,21-1 0,0 0 16,0 0-16,0 21 0,0-20 15,0-1-15,0 0 0,0 0 0,0 0 16,0 0-16,0 1 0,21-1 0,0 0 15,0-21-15,0 21 0,0-21 16,1 0-16,-1 0 0,0 0 0,0 0 16,21 0-16,-20 0 15,-1 0-15,21-21 0,-21 21 0,0-21 0,22 21 16,-22-21-16,0-1 0</inkml:trace>
  <inkml:trace contextRef="#ctx0" brushRef="#br0" timeOffset="4988.14">9610 1418 0,'0'0'0,"0"-21"0,0 0 0,0 0 15,0 0-15,-22 21 16,1 0-16,0 0 0,0-22 16,0 22-16,0 0 15,-1 0-15,1 22 0,0-22 16,0 21-16,0 0 0,0 0 0,-1 0 15,1 0-15,0 1 0,0 20 16,0-21-16,21 0 0,0 22 0,0-22 16,0 21-16,0-21 0,0 0 15,0 1-15,0-1 0,0 0 0,0 0 16,21 0-16,0 0 0,0-21 0,0 0 16,1 0-16,20 0 0,-21 0 15,0 0-15,22 0 0,-22 0 16,0-21-16,21 21 0,-21-21 0,1 0 15,-1 0-15,63-85 16,-84 64-16,22-1 16,-1 1-16,0-22 0,-21 22 0,0-21 15,21-1-15,-21 1 0,0-1 16,0-21-16,0 22 0,0-1 0,0 1 16,0 21-16,0-1 0,0 1 15,0 0-15,0 20 0,0 1 0,0 0 16,0 0-16,-21 42 31,21 0-31,0 0 0,0 1 0,0 20 16,0 21-16,-21-20 0,21 20 15,0 1-15,-21-1 0,21 1 16,0-22-16,0 22 0,-22-1 16,22-21-16,-21 22 0,21-22 15,0 1-15,0-1 0,0 0 0,0 1 16,0-22-16,0 21 0,0-21 0,0 0 15,21 1-15,-21-1 0,22 0 16,-1 0-16,0-21 0,0 0 0,0 0 16,0 0-16,22 0 0,-22 0 0,0 0 15,0 0-15,22-21 0,-22 0 16,0 21-16,0-21 0,0-1 16,0 1-16,1 0 0</inkml:trace>
  <inkml:trace contextRef="#ctx0" brushRef="#br0" timeOffset="7891.48">11155 1609 0,'0'21'0,"0"-42"0,-21 42 16,21 0-16,0 0 0,0 0 16,0 1-1,0-44 16,-22 22-31,22-21 0,0 0 0,-21 0 16,21 0-16,0-22 0,0 22 16,0-21-16,0 0 0,0-1 0,0 1 15,0-22-15,0 22 0,43-106 16,-22 84-16,0 1 16,0-1-16,0 1 0,0-1 0,1 1 15,-1 21-15,0-1 0,0 22 16,0-21-16,0 42 0,1 0 15,-22 21 1,21 0-16,-21 0 0,0 0 16,0 1-16,0-1 0,0 21 0,0-21 15,0 0-15,0 1 0,0-1 16,0 0-16,0 0 16,21-21-16,-21-21 15,0 0 1,21 0-16,-21-1 15,0 1-15,0 0 0,0 0 0,0 0 16,0 0-16,0-1 0,0 1 16,0 0-16,-21 0 0,0 0 0,21 0 15,0-1-15,-21 22 0,-1 0 16,1 0-16,0 0 0,0 0 0,-21 22 16,-22 20-1,43-21-15,-21 21 0,20 1 0,-20-1 16,21 0-16,-21 22 0,20-1 15,-20 1-15,21-1 0,0 1 0,0-1 16,-1 1-16,22-1 16,0-20-16,0 20 0,0 1 0,0-22 0,22 22 15,-1-22-15,0 0 0,0 1 16,0-22-16,43 42 16,63-42-16,-85 1 15,-21-22-15,22 0 0,-1 0 16,0-22-16,-21 22 0,22-21 0,-1 0 15,-21 0-15,0 0 0,22-22 16,-22 22-16,0-21 0,0 21 0,0-22 16,-21 1-16,22 21 0,-1-21 15,-21 20-15,0 1 0,0 0 0,21 0 16,-21 0-16,0 0 16,-21 42 15,21 0-31,0 0 0,-21 0 15,21 0-15,-22 1 0,22-1 0,-21 0 16,21 21-16,0-21 0,0 22 16,0-22-16,0 0 0,0 0 0,0 22 15,0-22-15,0 0 0,0 0 16,21-21-16,1 21 0,-1-21 0,0 0 16,0 0-16,21 0 0,-20 0 15,20 0-15,-21 0 0,0 0 0,22 0 16,-22-21-16,21 0 0,-21 21 15,0-42-15,22 20 0,-1-20 16,-42 0-16,0 21 0,21-22 16,-21 22-16,0-21 0,0 21 15,0-22-15,-21 22 0,21-21 0,-21 21 16,-21-1-16,20 1 0,-20 0 16,21 0-16,-21 21 0,20 0 0,-20 0 15,21 0-15,-21 0 0,20 0 16,1 0-16,0 21 0,0 0 0,0 0 15,0 43-15,-1-43 16,22 21-16,0-20 0,0-1 0,0 21 16,0-21-16,22 22 0,-1-22 15,21 0-15,-21 0 0,22 0 16,-1 0-16,85 1 16,-85-22-16,1 0 0,-1 0 15,21 0-15,-20 0 0,-22-22 0,21 1 16,1 0-16,-22 0 0,21 0 15,-21 0-15,0-1 0,1 1 0,-1 0 16,-21-21-16,0 21 0,0-1 16,0 1-16,0 0 0,0 0 15,0 0-15,0 42 32,0 0-32,0 0 15,-21 0-15,21 1 0,-22-1 16,22 0-16,0 0 0,0 0 0,0 22 15,0-22-15,-21 0 0,21 0 16,0 0-16,0 0 0,0 1 16,0-44 15,0 1-15,0 0-16,21 0 0,-21 0 15,0 0-15,0-1 0,22-20 0,-1 21 16,-21-21-16,0 20 0,21 1 15,0 0-15,0 0 0,-21 0 16,21 0-16,1 21 0,-1-22 16,0 22-16,0 0 15,-21 22-15,0-1 0,21 0 16,-21 0-16,0 0 0,0 0 16,0 1-16,21 20 0,-21-21 0,22 0 15,-22 0-15,21 22 0,0-22 16,-21 0-16,21 0 0,0-21 0,0 21 15,22-21-15,-22 0 16,0 0-16,0 0 0,0 0 0,1 0 16,-1 0-16,0-21 0,-21 0 15,21 0-15,-21 0 16,21 0-16,0-22 0,-21 22 0,22 0 16,-1-21-16,0-22 15,0 43-15,0 0 0,0-22 0,1 43 16,-22-21-16,21 0 0,0 21 15,0 0-15,-21 21 16,0 0 0,0 1-16,0-1 15,0 0-15,0 0 0,0 0 16,21-21 15,0 0-15,-21-21-1,0 0-15,0 0 16,0 0-16,0-1 0,0 1 16,0 0-16,0 0 0,0 0 15,-21 21 1,0 0 0,0 0-16,0 21 15,0 0-15,-1 0 0,1 0 16,0 1-16,0-1 0,21 0 0,-21 0 15,0 21-15,21-20 0,0-1 0,-22 0 16,22 21-16,0-21 0,0 1 16,0 20-16,0-21 0,0 21 15,0-20-15,22-1 0,-1 0 16,0 0-16,0-21 0,0 21 16,22-21-16,-1 0 0,-21 0 0,21 0 15,1 0-15,-22 0 0,21 0 0,1-21 16,-22 0-16,21 0 0,43-43 15,-64 43-15,0-21 16,0 21-16,-21-1 16,21-20-16,1 21 0,-22-21 0,21 20 15,-21 1-15,0 0 0,0 0 0,0 0 16,0 0-16,-21 21 16,-1 0-16,1 0 15,0 21-15,0 0 16,0 0-16,0 0 0,21 0 0,-22 1 15,22-1-15,-21 0 0,21 0 16,0 21-16,0-20 0,0-1 0,0 0 16,0 21-16,0-21 0,0 1 15,21-1-15,1-21 0,-1 21 16,0 0-16,0-21 0,0 0 0,22 0 0,-22 0 16,21 0-16,0 0 0,-20 0 15,20 0-15,0-21 0,-21 21 0,22-21 16,-22 0-16,21-1 15,-21 1-15,1-21 0,-1 21 0,0 0 16,21-43-16,-42 22 0,0 21 16,0-1-16,0 1 0,0 0 15,0 0-15,0 0 0,0 0 0,-21 21 47,21 21-47,0 0 16,0 0-16,0 0 0,0 0 0,0 1 15,-21-1-15,21 0 0,0 21 0,-21-21 16,21 22-16,0-1 0,0 0 16,0 1-16,0-1 0,0 0 15,0 22-15,0-22 0,0 1 0,0 20 16,0 1-16,0-22 0,0 21 16,0 1-16,0-1 0,0 1 0,0-1 15,0 1-15,0-1 0,0 1 0,-21 63 16,-1-85-16,22 1 15,-21-1-15,21 0 0,0 1 0,-21-22 16,0 0-16,21 0 0,0 0 16,-21-21-1,21-21 1,0 0-16,0 0 0,21 0 16,0-1-16,-21 1 0,21-21 15,0 0-15,1-1 0,-1 1 0,0-22 16,0 1-16</inkml:trace>
  <inkml:trace contextRef="#ctx0" brushRef="#br0" timeOffset="8253.27">14033 1503 0,'0'0'0,"0"-21"0,-21 0 15,21-1-15,0 1 0,0 0 0,0 0 16,0 0-16,0 0 15,21 21-15,-21-22 0,22 22 0,20 0 16,-21-21-16,0 21 0,22 0 0,-1 0 16,0 0-16,1 0 0,-1 0 15,-21 0-15,21 21 0,1 1 0,-22-1 16,0 0-16,0 0 0,0 0 16,-21 22-16,0-22 0,0 21 0,0 0 15,-21-20-15,0 20 16,-21 0-16,21-21 0,-22 22 0,1-22 0,21 0 15,-22 0-15,22 0 0,-21-21 16,21 22-16,0-22 0,-1 0 16,22-22 15,0 1-31,22 0 0,-22 0 16,21 0-16,0-22 0,0 1 0,0 21 15</inkml:trace>
  <inkml:trace contextRef="#ctx0" brushRef="#br0" timeOffset="8617.07">14690 423 0,'0'0'0,"0"22"31,0-1-31,0 21 0,0-21 16,0 22-16,0-1 0,0 0 0,0 1 16,0 20-16,0 1 0,0-1 15,0 1-15,-22-1 0,22 1 0,0-1 16,0 1-16,0-22 0,0 21 16,0-20-16,0-1 0,0 0 15,0 1-15,0-1 0,0 0 0,0-20 16,0 20-16,0-21 0,0 21 15,0-20-15,0-1 0,0 0 0,0 0 16,-21 0-16,21 0 0,0 1 16,21-44 15,1 1-31,-22 0 16,21 0-16,0 0 0</inkml:trace>
  <inkml:trace contextRef="#ctx0" brushRef="#br0" timeOffset="9120.27">15240 1418 0,'0'-21'0,"0"42"0,21-42 16,0 0-16,0 0 0,-21 0 16,22-1-16,-22 1 15,-22 21 1,1 0-1,0 0-15,0 21 0,0-21 16,0 22-16,-22-1 0,22 0 0,0 0 16,0 0-16,0 0 0,21 1 15,-22-1-15,22 0 16,0 0-16,0 0 16,22-21-16,-1 21 15,0-21-15,0 0 0,0 22 0,0-22 16,1 0-16,-1 21 0,0-21 15,0 21-15,21-21 0,-20 0 0,-1 0 16,0 21-16,0 0 0,0-21 16,-21 21-16,21-21 0,-21 22 15,0-1 1,-21-21-16,0 21 16,0-21-16,0 21 0,0-21 15,-22 0-15,22 0 0,0 0 16,21 21-16,-21-21 0,0 0 15,-1 0-15,1 0 0,0 0 16,0 0-16,0 0 16,0 0-16,-1 0 0,1 0 15,0-21 1,21 0-16,0 0 16,0 0-16</inkml:trace>
  <inkml:trace contextRef="#ctx0" brushRef="#br0" timeOffset="9507.91">14541 1164 0,'0'0'0,"-21"0"15,21-21 1,21 21 0,1 0-16,-1 0 15,0 0-15,0 0 0,21-21 16,1 21-16,-1 0 0,-21 0 16,22 0-16,20 0 0,-21 0 0,1 0 15,-1 0-15,-21 0 0,22 0 16,-1 0-16,-21 0 0,0 0 0,0 0 15,1 0-15,-1 0 16,0 0 0</inkml:trace>
  <inkml:trace contextRef="#ctx0" brushRef="#br0" timeOffset="12952.85">16912 445 0,'21'-22'0,"-21"1"16,21 0-16,1 21 0,-22-21 16,0 0-16,0 0 0,21-1 0,-21 1 15,21 0-15,-21 0 16,0 0-16,-21 42 31,0 0-31,-1 0 0,1 22 0,0-1 16,0 0-16,0 22 0,0-1 15,-22 1-15,22 20 0,-21 1 0,-1 0 16,1 21-16,0-22 0,-1 22 16,1-21-16,0-1 0,-22 22 15,22-21-15,-22 0 0,22-1 16,0 1-16,-1-22 0,1 22 0,21-43 16,0 22-16,0-22 0,-1 1 0,1-1 15,21 0-15,-21-21 0,21 1 16,0-1-16,0 0 15,0-42 1,0 0 0,0-1-16,0 1 15</inkml:trace>
  <inkml:trace contextRef="#ctx0" brushRef="#br0" timeOffset="13635.69">18055 741 0,'0'0'0,"0"-21"0,0 0 16,0-1-1,0 65 32,0-22-47,0 21 0,-21 22 16,0-1-16,0 1 0,-1-1 0,1 85 16,0-84-1,0-1-15,0 22 0,0-21 0,-1-1 16,22-21-16,-21 22 0,21-22 0,-21 1 15,21-1-15,0 0 0,0-21 16,0 22-16,-21-22 0,21 0 16,0 0-16,0-42 47,0 0-47,0-21 15,0 20-15,0 1 0,0-21 0</inkml:trace>
  <inkml:trace contextRef="#ctx0" brushRef="#br0" timeOffset="14083.34">17716 847 0,'0'0'0,"-21"-85"31,21 64-31,0 0 0,0 0 16,0-1-16,21 1 0,-21 0 15,22 0-15,-1 21 16,0-21-16,0 0 0,21 21 0,-20-22 16,20 22-16,0 0 0,1 0 15,-1 0-15,0 0 0,22 0 0,-22 0 16,0 22-16,1-1 0,-22 21 15,21-21-15,-21 22 0,-21 41 16,0-20-16,0-22 0,0 0 16,-21 1-16,-21-1 0,21 0 0,0 1 15,-1-1-15,1-21 0,-21 22 16,21-22-16,0 0 0,-1 0 0,1 0 16,0 0-16,0 1 15,0-1-15,0 0 0,-1 0 16,1-21-16,0 21 15,21 0 1,21-21 15,0 0-31</inkml:trace>
  <inkml:trace contextRef="#ctx0" brushRef="#br0" timeOffset="15015.54">18330 1842 0,'43'0'15,"-43"-22"-15,0 1 16,21 0-16,0 21 0,0-42 15,0-1-15,0 1 0,1 21 16,-1-21-16,0-1 0,21 1 16,-21 0-16,1 20 0,-22-20 0,21 0 15,-21 21-15,0-1 16,0 1-16,0 0 0,-21 21 16,-1 0-1,1 0-15,0 21 0,-42 0 16,41 1-16,1-1 0,21 0 15,0 0-15,0 0 0,0 0 16,0 1-16,21-1 16,-21 0-16,22-21 0,-1 21 15,0 0-15,0 0 0,-21 1 16,21-1-16,-21 0 0,21 0 16,-21 0-16,0 0 15,0 1-15,0-1 0,0 0 0,0 0 16,0 0-16,0 0 0,22 1 15,-1-1-15,0 0 16,0-21-16,0 0 16,0 0-16,1 0 15,-1 0-15,21-21 0,-21 0 16,0 21-16,1-22 0,-1 1 16,21 0-16,-21 0 0,0 0 0,1 0 15,-22-1-15,21-20 0,0 21 16,0 0-16,-21 0 0,21-22 0,-21 22 15,0 0-15,0 0 16,0 0-16,0 42 47,0 0-47,-21 0 0,21 0 0,-21 0 16,21 1-16,-21-1 15,21 21-15,0-21 0,0 22 0,0-22 0,-21 0 16,21 0-16,0 0 0,0 22 15,0-22-15,0 0 0,0 0 16,21-21-16,0 0 16,0 0-16,0 0 0,0 0 15,1 0-15,20 0 0,-21-21 0,21 21 16,-20-21-16,20 0 0,-21-1 16,0 1-16,0 0 0,1-21 15,-1 21-15,-21-22 0,0 22 0,0-21 16,0-1-16,0 22 0,0-21 0,-21 21 15,-1 0-15,1-1 0,0 1 16,0 0-16,0 21 0,0 0 0,-1 0 16,1 0-16,0 0 0,0 0 15,0 21-15,0 0 0,21 1 16,-22-1-16,22 0 16,0 0-16,0 0 0,0 0 15,0 1-15,22-22 16,-1 21-16</inkml:trace>
  <inkml:trace contextRef="#ctx0" brushRef="#br0" timeOffset="15576.81">19579 1884 0,'42'0'16,"-20"0"-1,-1-21-15,0 0 0,0-1 16,0 22-16,22-42 16,-22 21-16,21 0 0,-21-22 15,0 1-15,1 0 16,-22 21-16,0-1 0,21-20 16,0 21-16,-21 0 15,0 42 16,0 0-31,0 0 16,0 0-16,0 1 0,0 20 16,0-21-16,0 21 0,0-20 15,-21 20-15,21 0 0,-21 1 0,21-1 16,0-21-16,0 21 0,0 1 16,0-1-16,-22 0 0,22 1 0,0-1 15,0 0-15,0 1 0,0-1 16,0 0-16,0 22 0,0-22 0,22 22 15,-1-1-15,-21-20 0,21 20 16,0-21-16,-21 22 0,0-22 0,0 1 16,0-1-16,0 0 0,0-21 0,0 22 15,0-22-15,0 0 0,-21-21 16,0 21-16,0-21 0,-1 0 0,-20 21 16,21-21-1,0 0-15,0 0 0,-1 0 31,22-21-31,0 0 16,0 0-16,0 0 0,0 0 16,22-22-16,-22 1 0,21 0 15</inkml:trace>
  <inkml:trace contextRef="#ctx0" brushRef="#br0" timeOffset="15856.78">19939 1185 0,'0'0'0,"-21"-21"0,21 0 16,0 42 46,0 0-62,0 1 31,21-22-31,0 0 0,-21 21 16,21-21-16,0 21 16</inkml:trace>
  <inkml:trace contextRef="#ctx0" brushRef="#br0" timeOffset="16247.55">20405 1545 0,'0'0'0,"21"0"0,0 0 16,0 0-16,0 0 0,64-21 15,-43 0 1,-21 21-16,1-21 0,-1 0 0,0 21 15,0-22-15,0 1 0,-21 0 16,21 0-16,-21 0 0,0 0 16,-21-1-1,0 22-15,0 0 0,0 0 0,0 0 16,-1 0-16,1 0 0,-21 22 16,21-22-16,0 21 0,-1 0 15,1 0-15,0 0 0,0 22 0,21-22 0,-21 0 16,0 21-16,21-21 0,0 22 15,0-22-15,0 0 0,0 0 16,0 22-16,21-22 16,0 0-16,0-21 0,21 0 0,-20 21 15,-1-21-15,21 0 0,0 0 16,1 0-16,-1 0 0,-21 0 0,22-21 16,-1 21-16,0-21 0,-21 21 15</inkml:trace>
  <inkml:trace contextRef="#ctx0" brushRef="#br0" timeOffset="16540.18">21209 1270 0,'-42'-21'31,"20"21"-31,1 0 16,0 21-16,21 0 0,-21 0 15,21 1-15,-21-1 0,21 0 0,-21 21 16,21-21-16,-22 43 0,22-43 16,0 21-16,0-20 0,0-1 15,0 0-15,0 0 0,0 0 0,0 0 16,22 1-16,-1-1 0,0-21 16,0 21-16,0-21 15,0 0-15,1 0 0,20 0 16,-21-21-16,0 21 0,0-21 15,22-1-15,-22 1 0</inkml:trace>
  <inkml:trace contextRef="#ctx0" brushRef="#br0" timeOffset="16923.48">21717 275 0,'0'0'0,"0"-63"16,-21 63 0,0 0-16,21 21 15,0 0-15,0 0 0,0 0 0,-22 22 16,22-1-16,0 0 0,0 22 16,0-22-16,0 22 0,0-1 0,0 1 15,0 20-15,0-20 0,0 21 16,0-22-16,-21 1 0,21 20 0,0-20 15,0-22-15,0 22 0,0-22 16,0 21-16,0-20 0,-21-1 0,21-21 16,0 22-16,0-22 0,-21 21 15,21-21-15,0 0 16,0 1-16,0-44 31,21 1-15,-21 0-16,21 21 0,-21-21 15,21 0-15,1 0 0,-1-1 16</inkml:trace>
  <inkml:trace contextRef="#ctx0" brushRef="#br0" timeOffset="17395.27">22013 1312 0,'0'0'0,"21"0"16,1-21-16,-22 0 0,21 21 15,0-21-15,-21 0 0,21 21 16,-21-21-16,0-1 16,-21 22-1,0 0-15,0 0 16,-1 22-16,1-1 0,0-21 16,0 21-16,0 0 0,21 0 15,-21 0-15,21 1 0,-22-22 16,22 21-16,0 0 0,0 0 15,0 0-15,0 0 16,22-21-16,-1 0 0,0 22 16,0-22-16,0 0 0,0 21 15,1-21-15,-1 0 0,0 21 0,21-21 16,-21 21-16,1-21 0,-1 0 16,0 21-16,0-21 0,-21 21 15,0 1 1,-21-22-16,21 21 15,-21-21-15,0 0 0,-1 0 16,-20 0-16,21 21 0,0-21 0,0 0 16,-1 0-16,1 0 15,0 0-15,0 0 0,0 0 0,0 0 16,21 21-16,-22-21 0,22-21 31,0 0-15</inkml:trace>
  <inkml:trace contextRef="#ctx0" brushRef="#br0" timeOffset="17795.08">21463 826 0,'0'0'16,"21"0"-1,0 0-15,0 0 16,22 0-16,-1-22 0,0 22 16,22 0-16,-1 0 0,-20-21 15,20 21-15,-20 0 0,20 0 0,-21-21 16,1 21-16,-1 0 0,0 0 0,-20 0 15,62-21 1,-63 21-16,1-21 0,-1 21 0,0 0 16,0 0-16,0 0 15,-42 0 32,0 0-31,0 0-16,21 21 0,-21-21 15,21 21-15</inkml:trace>
  <inkml:trace contextRef="#ctx0" brushRef="#br0" timeOffset="20452.21">5207 2350 0,'0'0'0,"-21"0"0,-22 0 0,22 0 15,0 0-15,0 0 16,0 21-16,0-21 0,-1 0 15,1 0-15,0 0 16,21 21-16,-21-21 0,21 21 31,21-21-15,0 0-16,0 0 0,1 0 16,-1 21-16,21-21 0,-21 0 0,22 0 15,-22 0-15,21 0 0,0 0 16,-20 21-16,20-21 0,0 0 0,1 0 15,-1 0-15,21 0 0,-20 0 0,20 0 16,-20 0-16,20 0 0,1 0 16,-1 0-16,1 0 0,-1 0 0,1 0 15,-1 0-15,22 0 16,-1 0-16,-20-21 0,42 21 0,-22 0 16,1 0-16,21 0 0,-21 0 15,20-21-15,-20 21 0,0 0 0,21 0 16,-22 0-16,107-21 15,-85 21-15,-1 0 0,1 0 0,-21 0 16,21-21-16,0 21 0,-22 0 0,1 0 16,21 0-16,-22 0 0,22 0 15,-21 0-15,21 0 0,0 0 16,-22 0-16,22 0 0,-21 0 16,-1 0-16,22 0 0,-21 0 0,21 0 0,0 0 15,-22 0-15,22 0 0,0 0 16,0 0-16,-22 0 0,22 0 15,-21 0-15,0 0 0,-1 0 0,1 0 16,0 0-16,-1 0 0,22 0 0,-21 0 16,-1 0-16,1 0 0,0 0 15,-1 0-15,1 0 0,0 0 0,-1 0 16,1 0-16,0 0 0,-1 0 16,1 0-16,0 0 0,21 0 0,-22 0 15,1 0-15,0 0 0,-1 0 0,-20 0 16,20-21-16,1 21 15,-21 0-15,20 0 0,1 0 0,-22 0 16,22 0-16,0 0 0,-1 0 0,1 0 16,-21 0-16,20 0 0,-20 0 15,20 0-15,-20 0 0,-1 0 0,22 0 16,-21 0-16,20 0 0,-20 0 16,-1 0-16,22 0 0,-22 0 0,1 0 15,21 0-15,-22 0 0,1 0 0,-22 0 16,21 0-16,1 0 0,-22 0 15,22 0-15,-22 0 0,22 0 16,-1 0-16,-21 0 0,22 0 0,-1 0 0,1 0 16,21 0-16,-22 0 15,1 0-15,-1 0 0,22 0 0,-22 0 16,1 0-16,-1 0 0,-20 0 16,20 0-16,1 0 0,-1 0 0,1 0 15,-1 0-15,1 0 0,-1 0 0,1 0 16,-1 0-16,1 0 0,-1 0 15,22-22-15,-22 22 0,85 0 16,-63 0-16,-21 0 0,20 0 0,1 0 16,0 0-16,-22 0 0,22 0 15,-1 0-15,1 0 0,-21 0 0,20 0 16,-20 0-16,20 0 0,1 0 16,-21 0-16,20 0 0,1 0 15,0 0-15,-1 0 0,1 0 0,21 0 16,-22 0-16,1 0 0,21 0 15,-21 0-15,-1 0 0,1 0 0,0 0 16,-1 0-16,1 22 0,21-22 16,-22 0-16,1 0 0,21 0 0,-21 0 15,-1 0-15,1 0 0,0 0 16,-1 0-16,1 0 0,0 0 0,-1 0 16,22 0-16,-21 0 0,21 0 0,-22 0 15,1 0-15,0 0 0,-1 0 16,1 0-16,-22 0 0,22 0 0,-21 0 15,20 0-15,-20 0 16,20 0-16,-20 0 0,-1 0 0,22-22 16,-21 22-16,-1 0 0,1 0 0,-1 0 15,-21 0-15,22 0 0,-22 0 16,22-21-16,-22 21 0,0 0 0,22 0 16,-22 0-16,1 0 0,-1-21 15,0 21-15,1 0 0,-1 0 0,0 0 16,1-21-16,-1 21 0,0 0 15,1 0-15,-1 0 0,-21 0 0,21-21 16,1 21-16,-22 0 0,21 0 16,1 0-16,-1 0 0,-21 0 15,0 0-15,0 0 16,-21-21 0,-21 21 62,0 0-63</inkml:trace>
  <inkml:trace contextRef="#ctx0" brushRef="#br0" timeOffset="24467.92">889 3725 0,'0'0'0,"0"22"16,-21-22-16,21 21 31,0-42 31,0-1-62,21 22 0,-21-21 0,0 0 16,21 21-16,-21-21 16,21 0-16,-21 0 0,0-1 15,0 1-15,0 0 0,0 0 16,0 0-16,0 0 0,21-1 16,-21 1-16,0 0 0,0 0 0,0 0 15,0 42 16,0 0-15,0 0-16,0 0 16,0 1-16,0-1 0,0 0 15,0 0-15,0 0 0,-21 22 16,21-22-16,0 0 0,0 21 0,0-21 16,0 1-16,0 20 0,0-21 15,0 0-15,0 0 0,0 22 0,0-22 16,0 0-16,0 0 0,0 22 15,0-22-15,0 0 0,0 0 16,0 0-16,0 0 0,0 1 0,0-1 16,0 0-16,0 0 15,0 0 17,-21-21-17,21 21-15,0 1 16,-21-22-1,21 21 1,0 0 0,0 0 31,-21-21-47,0 0 15,-1 0-15,1 0 0,0 0 16,0 0-16,0 0 0,0 0 15,-1 0-15,-20 0 0,21 0 16,0 0-16,-22 0 0,22 0 16,0 0-16,0 0 0,0 0 0,0 0 15,-1 0 1,44 0 15,-1 0-31,0 0 16,0 0-16,0 0 0,22 0 0,-1 0 15,-21 0-15,21 0 0,1 0 16,-1-21-16,0 21 0,-20 0 16,20 0-16,-21 0 0,21 0 0,-20 0 15,20-21-15,-21 21 16,0 0-16,0 0 0,1 0 0,-1 0 16,-21-21 62,0-1-63,0 1-15,0 0 16</inkml:trace>
  <inkml:trace contextRef="#ctx0" brushRef="#br0" timeOffset="25027.6">1312 3831 0,'0'21'32,"0"1"-1,21-22 0,1 0-15,20-22-1,-42 1 1,0 0 0,-21 21-1,0 0-15,-1 0 0,1 0 16,0 0-16,21 21 16,-21-21-16,21 21 15,0 1 1,0-1 31,21-21-47,0 0 31,0 0 16,-21-21-32</inkml:trace>
  <inkml:trace contextRef="#ctx0" brushRef="#br0" timeOffset="33627.87">2942 3323 0,'0'-21'16,"0"0"-1,0 0 1,0 0-16,-21-1 0,21 1 16,0 0-16,-21 0 15,21 0-15,0 0 16,0-1-16,-21 1 16,21 0-16,-22 21 0,22-21 15,0 0 1,0 42 15,0 0-31,22 21 0,-1-20 16,0 20-16,0 21 0,0-20 15,0 20-15,1-20 0,20 20 16,-21-21-16,0 22 0,0-22 0,1 22 16,-22-22-16,21 0 0,21 64 15,-21-63-15,-21-1 16,21-21-16,1 21 0,-22 1 0,0-22 15,21 21-15,-21-21 0,21 1 16,-21-1-16,0 0 0,0 0 16,0-42 15,0 0-15,-21 0-16,0-22 0,21 22 0,-22-21 15,22 21-15</inkml:trace>
  <inkml:trace contextRef="#ctx0" brushRef="#br0" timeOffset="33995.67">3281 3090 0,'21'-21'15,"-21"-21"1,-21 42-1,0 21-15,-1 0 16,1 0-16,0 1 0,0 20 16,0-21-16,0 43 0,-1-22 15,-20 21-15,21 1 0,0-1 0,-22-20 16,22 20-16,-21 1 0,21-1 16,-22-20-16,22 20 0,-21-21 15,21 22-15,-22 21 0,1-43 16,42 0-16,-21-21 0,0 1 15,21-1-15,-21 0 0,21 0 0,0 0 16,0-42 15,21 0-15,0 21-16,0-21 0,0 0 16,0-1-16,22 1 0,-22 0 0</inkml:trace>
  <inkml:trace contextRef="#ctx0" brushRef="#br0" timeOffset="34421.43">3641 3768 0,'0'-21'0,"0"42"0,-22-21 47,22 21-47,0 0 0,0 0 15,0 22-15,0-22 16,0 0-16,0 21 0,0 1 0,0-1 16,0 0-16,0 22 0,0-22 0,0 22 15,-21-22-15,21 21 0,0 1 16,0-22-16,0 22 0,0-1 0,-21 1 15,21-1-15,0 1 0,-21-1 16,21 1-16,-21-1 0,21 1 0,0 42 16,-21-64-16,21 0 15,-22 1-15,22-1 0,-21-21 16,21 0-16,0 0 0,0 1 0,0-44 31,0 1-31,0 0 0,0-21 16,0 21-16,0-43 0,0 22 0,21-1 15,-21-20-15,22-1 0,-1 1 16</inkml:trace>
  <inkml:trace contextRef="#ctx0" brushRef="#br0" timeOffset="34788.22">3577 4043 0,'0'-21'0,"0"42"0,0-63 0,0 20 16,0 1-16,0 0 0,0 0 0,0 0 15,0 0-15,0-1 16,0 1-16,0 0 0,21 0 16,0 0-16,1 21 0,20-21 15,-21-1-15,0 22 0,22-21 0,-22 21 16,21 0-16,-21 0 0,22 0 16,-22 0-16,21 0 0,-21 0 0,0 0 15,1 21-15,-1 1 0,-21-1 16,0 0-16,0 0 0,0 0 0,0 22 15,0-22-15,0 0 0,0 0 16,-21 21-16,-1-20 0,1-1 16,0 0-16,0 0 0,0 0 0,0 0 15,-1 1-15,1-1 0,0-21 0,0 0 16,0 21-16,42-42 47,0 0-47,0 21 15,0-22-15,1 1 0</inkml:trace>
  <inkml:trace contextRef="#ctx0" brushRef="#br0" timeOffset="35416.86">4805 3768 0,'0'0'0,"0"-21"16,0-1-16,0 1 16,0 0-16,0 0 15,0 0-15,0 0 0,-21-1 16,-1 22-16,1 0 0,0-21 16,0 21-16,-21 0 0,20 0 0,1 0 15,0 0-15,0 0 16,0 0-16,0 21 0,-1 1 0,1-1 15,0 0-15,-21 0 0,21 0 0,-1 22 16,1-22-16,0 21 0,0-21 16,0 22-16,0-1 0,21-21 0,0 21 15,0-20-15,0 20 0,0-21 16,0 0-16,0 0 0,0 1 0,21-1 16,0-21-16,0 0 0,0 21 15,0-21-15,1 0 0,-1 0 0,0 0 16,0 0-16,21-21 0,-20 0 15,20-1-15,-21 1 0,21 0 16,-20-21-16,-1 21 0,42-43 16,-20-21-16,-22 64 15,-21-21-15,0-22 0,21 22 16,-21 21-16,0 0 0,0-22 16,0 22-16,0 0 15,-21 42 16,21 0-31,0 1 0,0-1 0,0 21 16,0-21-16,0 22 0,0-22 16,0 21-16,0-21 0,0 22 15,0-22-15,0 0 0,0 21 0,21-21 16,0 1-16,-21-1 0,21 0 16,0-21-16,1 21 0,-1-21 15,0 0-15,0 0 0,0 0 16,0 0-16,1 0 0,-1-21 15,0 0-15,0 0 0,0-1 0</inkml:trace>
  <inkml:trace contextRef="#ctx0" brushRef="#br0" timeOffset="35739.68">5355 3196 0,'0'-21'0,"0"42"0,-21-63 0,21 21 15,-21 21 1,21 21 0,0 0-16,-21 0 15,21 0-15,0 22 0,0-1 0,0 0 16,0 1-16,0-1 0,0 0 16,0 22-16,0-22 0,0 1 0,0-1 15,0 21-15,0-41 0,0 20 16,-22 0-16,22 1 0,0-22 0,0 0 15,0 21-15,0 1 16,0-22-16,0 0 16,22-21-1,-22-21-15,21 21 16,0-21-16,-21-1 0,21 1 0,0-21 16,0 21-16,1 0 0</inkml:trace>
  <inkml:trace contextRef="#ctx0" brushRef="#br0" timeOffset="36348.9">5715 3112 0,'0'0'16,"0"-22"-16,-21 44 31,0-1-15,21 0-16,0 21 0,0-21 15,0 22-15,0-1 0,0 0 16,0 1-16,0-1 0,0 0 0,0 1 16,0-1-16,0 0 0,0 1 0,0-1 15,0 0-15,0 1 0,0-22 16,0 21-16,0-21 0,0 1 16,0-1-16,0 0 0,0 21 15,0-21-15,0 1 0,0-1 16,0-42 15,-22-1-31,22 1 16,0 0-16,0 0 0,0 0 0,0 0 15,0-1-15,0 1 0,0 0 16,0 0-16,0-21 0,22 20 0,-1 1 16,0 0-16,0 0 0,0-21 15,0 20-15,1 1 0,20 0 16,-21 0-16,21 21 0,-20-21 0,20 21 0,-21 0 15,0 0-15,22 0 16,-22 0-16,42 42 16,-63-21-16,0 22 0,21-22 15,-21 21-15,0-21 0,0 22 0,0-22 16,0 21-16,0-21 0,0 0 0,0 22 16,0-22-16,-21 0 0,21 21 15,0-20-15,0-1 16,-21-21 15,0-21 0,21-1-15,0 1-16</inkml:trace>
  <inkml:trace contextRef="#ctx0" brushRef="#br0" timeOffset="36671.41">5207 3577 0,'21'0'31,"0"0"-31,0 0 0,1 0 0,20 0 16,-21-21-16,21 21 0,-20 0 15,20 0-15,-21 0 0,21 0 0,-20-21 16,-1 21-16,21 0 0,-21 0 0,0 0 16,-42 0 30,21 21-46,-21-21 16,0 21-16</inkml:trace>
  <inkml:trace contextRef="#ctx0" brushRef="#br0" timeOffset="62411.93">4720 5228 0,'0'21'16,"0"-42"31,0 0-47,21 0 15,0 0 1,-21 0-16,0-1 0,22 1 16,-22 0-16,21 0 0,-21 0 15,0 0-15,0-1 16,0 1-16,0 0 0,0 0 16,0 0-1,0 42 16,0 0-15,-21 0-16,21 0 0,-22 22 16,22-22-16,0 0 0,0 21 0,0 1 15,0-22-15,0 21 0,0-21 0,0 22 16,0-22-16,0 21 0,0-21 16,0 1-16,0-1 0,0 21 15,0-21-15,0 0 0,0 1 16,0-1-16,0 0 0,0 0 0,0 0 15,0 0-15,0 1 0,0-1 16,0 0-16,-21 0 16,0-21-1,0 0 1,0 0 0,0 0-16,-1 0 15,1 0-15,0 0 0,0 0 16,0 0-16,0 21 0,-1-21 15,1 0-15,0 0 16,0 0-16,0 0 0,0 21 16,-1-21-16,44 0 31,-1 0-15,0 0-16,0 0 0,0 0 15,22 0-15,-22 0 0,0 0 0,21 0 16,-21 0-16,22 0 0,-22 0 15,0 0-15,21 0 0,-20 0 16,-1 0-16,0 0 0,0 0 0,0 0 0,0 0 16,1 0-16,-1 0 31,-21-21 16,0 0-32,21 0-15</inkml:trace>
  <inkml:trace contextRef="#ctx0" brushRef="#br0" timeOffset="62899.84">5143 5440 0,'0'21'32,"22"-21"-1,-1 0-31,0 0 15,0 0 1,-21-21 0,0 0-1,-21 21 1,0 0 0,0 0-16,-1 0 15,1 0 1,0 21-16,21 0 15,21-21 32,0 0-31,1 0-16,-22-21 47</inkml:trace>
  <inkml:trace contextRef="#ctx0" brushRef="#br0" timeOffset="64115.71">6265 5249 0,'0'-21'15,"-21"21"1,21-21-16,0 0 0,-21 0 16,21 0-16,0-1 15,0 1-15,0 0 16,0 0 15,0 42-15,0 0-16,-21 0 0,21 1 15,0-1-15,0 0 0,0 21 16,0-21-16,-21 22 0,21 20 16,0-20-16,0-1 0,0 0 15,0-21-15,0 22 0,0-22 0,0 21 16,0-21-16,0 1 0,0-1 0,0 0 15,0 0-15,0 0 16,0-42 15,0 0-15,0 0-16,0 0 0,0-22 16,0 22-16,0 0 0,0-21 15,0 20-15,0-20 0,0 21 0,0-21 16,0-1-16,0 22 0,0-21 0,21 21 15,0-22-15,0 22 0,0 0 16,0 0-16,1 0 0,20-1 0,0 22 16,1 0-16,-22 0 0,21 0 15,22 22-15,-22-1 0,0 0 0,-21 0 16,22 0-16,-22 22 0,21-22 16,-42 21-16,21-21 0,-21 22 15,0-22-15,0 21 0,0-21 0,0 22 16,0-22-16,0 0 0,0 0 15,0 0-15,0 0 0,0 1 0,0-1 16,0 0-16,0-42 47,0 0-47,0-1 16,0 1-16</inkml:trace>
  <inkml:trace contextRef="#ctx0" brushRef="#br0" timeOffset="65001.2">7218 5207 0,'0'21'31,"0"0"-31,-21 1 15,-1-1-15,1 0 0,21 0 0,-21 0 16,21 22-16,0-22 0,-21 0 0,21 21 16,-21-21-16,21 1 0,0-1 15,0 21-15,0-21 0,0 0 0,0 1 16,0-1-16,21 0 16,0-21-16,0 0 0,0 0 15,1 0-15,-1 0 0,0 0 16,0 0-16,0-21 0,0 21 15,1-21-15,-1-1 0,-21 1 0,0 0 16,0 0-16,0 0 0,0 0 0,0-1 16,0-20-16,0 21 0,0 0 15,-21 0-15,-1-1 0,1 1 0,0 0 16,0 0-16,0 0 16,21 0-16,-21 21 0,21-22 15,0 1 1,21 21-16,0 0 0,0-21 0,0 21 15,22-21-15,-22 21 0,63 0 16,-62 0-16,20 0 0,-21 0 16,21 0-16,1 0 0,-22 21 15,21-21-15,-21 21 0,1 0 0,-1 1 16,0-22-16,0 21 0,-21 0 0,0 0 16,0 0-16,0 0 0,0 1 15,0-1-15,0 0 0,0 0 0,0 0 16,0 0-16,-21 1 0,21-1 15,0 0-15,-21 0 0,21 0 16,0 0 0,0-42 15,0 0-31,0 0 16,0 0-16,0 0 15,0-22-15,0 22 0,0 0 0,0-21 16,0 20-16,0 1 0,0-21 0,21 21 15,0-22-15,0 22 0,0-21 16,1 21-16,-1 0 0,21-1 0,-21 1 16,22 0-16,-1 0 15,-21 21-15,21 0 0,1 0 0,-1 0 16,0 0-16,-20 21 0,20 0 0,-21 0 16,0 1-16,0 20 0,1-21 15,-22 21-15,0-20 0,0 20 0,0-21 16,0 43-16,0-22 0,0-21 15,0 0-15,0 0 0,0 1 16,0-1-16,-22 0 0,22 0 0,-21 0 16,21 0-16,0-42 47,0 0-47,0 0 15</inkml:trace>
  <inkml:trace contextRef="#ctx0" brushRef="#br0" timeOffset="69256.97">9017 5101 0,'0'0'0,"0"-21"0,21 0 16,-21 0-16,0-22 0,0 22 0,0 0 15,21-21-15,-21 21 0,21-1 0,-21 1 16,0 0-16,0 0 0,0 0 16,0 0-16,0 42 31,0 0-31,0 0 0,0 21 16,0 1-16,0-1 0,0 0 15,0 1-15,0 20 0,0-20 0,0 20 16,0-21-16,0 1 0,0-1 0,0 22 15,0-22-15,0-21 0,-21 21 16,21 1-16,0-22 0,0 0 0,0 0 16,0 0-16,0 1 15,0-44 1,0 1 0,0 0-16,0 0 15,0 0-15,0 0 0,21-1 0,-21 1 16,22-21-16,-22 21 0,21 0 0,-21-1 15,21-20-15,0 21 0,0 0 16,-21 0-16,21-1 0,1 1 0,20 21 16,-21 0-16,0 0 0,22 0 15,-22 0-15,0 21 0,21-21 0,-21 22 16,1-1-16,20 21 0,-21-21 0,-21 0 16,21 1-16,-21 20 0,0 0 15,0 1-15,-21-22 0,21 0 16,-42 21-16,21-21 0,-1 1 15,-20-1-15,21 0 0,-21 0 16,20-21-16,1 21 0,-21-21 0,21 0 16,0 0-16,-1 0 0,1 0 15,0 0-15,21-21 16,0 0 0,21 0-1,0 21-15,1-21 0</inkml:trace>
  <inkml:trace contextRef="#ctx0" brushRef="#br0" timeOffset="69687.73">9652 5292 0,'0'0'0,"0"-21"0,0-1 16,0 1-1,21 0-15,0 21 16,22 0-16,-22 0 0,21 0 0,-21 0 16,22 0-16,-1 0 0,0 0 15,1 21-15,20 22 0,-21-22 16,-20 0-16,20 0 0,-21 0 0,-21 0 16,21 1-16,-21-1 15,0 21-15,0-21 0,0 0 0,0 1 16,-21-1-16,0 0 0,0 0 0,0-21 15,-1 21-15,1-21 16,0 0-16,21-21 31,0 0-31,0 0 0,0 0 0,0-1 16,0 1-16,21 0 0,0 0 0,-21-21 16,22 20-16,-1 1 0,-21 0 15,42-21-15,-21 21 0,0 21 16,1-22-16,-1 1 0,0 21 0,0 0 15,0 0-15,0 0 16,1-21-16,-1 21 0,0 0 16</inkml:trace>
  <inkml:trace contextRef="#ctx0" brushRef="#br0" timeOffset="70064.08">10499 5461 0,'0'0'15,"21"0"1,0 0-16,0 0 16,0 0-16,0 0 0,1 0 15,-1-21-15,0 0 0,0 21 0,21-21 16,-20-1-16,20 22 0,-21-21 16,21 0-16,-20 0 0,-1 0 0,0 0 15,-21-1-15,0 1 0,-21 21 31,-22 0-31,22 0 0,-21 0 0,21 0 16,-22 21-16,1-21 0,0 22 16,-1 20-16,1-21 0,21 0 0,0 0 15,0 22-15,-1-22 0,1 0 0,21 21 16,0-20-16,0-1 16,0 21-16,0-21 0,0 0 0,21 1 0,1-22 15,-1 21-15,0 0 0,0-21 16,0 0-16,22 0 0,-22 0 15,21 0-15,0 0 0,1 0 0,-1-21 16,0 0-16,1-1 0,20 1 0</inkml:trace>
  <inkml:trace contextRef="#ctx0" brushRef="#br0" timeOffset="70547.34">11493 5313 0,'0'-21'0,"0"42"0,0-63 0,0 20 16,0 1-16,-21 21 0,0-21 0,21 0 15,-21 21-15,0 0 0,0-21 16,-1 21-16,1 0 0,0 0 0,0 0 16,-43 21-16,22 0 15,0 0-15,21 0 0,-22 22 16,22-22-16,0 0 0,-21 21 16,42-20-16,-22 20 0,22 0 0,-21-21 15,21 22-15,0-22 0,0 21 16,0-21-16,21 1 0,1-1 0,-1 0 15,0-21-15,21 0 0,-21 0 16,22 0-16,-22 0 0,21 0 0,1-21 16,-22 0-16,21-1 0,-21 1 15,22 0-15,-22 0 0,0 0 16,21-43-16,-21 22 0,-21 21 16,22-22-16,-22 1 0,0 21 0,0-21 15,0 20-15,0 1 0,0 0 16,-22 21-1,1 0-15,21 21 16,0 0-16,-21 1 0,21-1 0,-21 21 16,21-21-16,0 22 0,0-22 0,0 21 15,0-21-15,0 22 0,0-22 16,0 0-16,0 0 0,0 21 0,21-20 16,0-22-16,0 21 0,-21 0 15,22-21-15,-1 0 0,0 0 16,0 0-16,0 0 0,0 0 0,22 0 15,-22-21-15,0 0 0,0-1 0,0-20 16</inkml:trace>
  <inkml:trace contextRef="#ctx0" brushRef="#br0" timeOffset="71592.75">11874 4847 0,'0'0'0,"0"-42"0,0 0 0,0-1 15,0 22-15,0 0 0,0 0 16,0 42-1,0 0 1,0 0-16,0 22 0,0-1 16,0 0-16,0 22 0,0-1 0,0 1 15,0-22-15,0 22 0,0-1 16,0 1-16,0-22 0,-21 0 0,21 1 16,0-1-16,0 0 0,0-21 0,0 1 15,0 20-15,0-21 16,0 0-16,0-42 31,0 0-31,0 0 0,0 0 0,0-1 16,21 1-16,-21-21 0,22 21 0,-22-22 15,21 22-15,0-21 0,0 21 16,0 0-16,-21-22 0,21 22 16,1 21-16,-1-21 0,0 21 0,0 0 15,0 0-15,0 0 0,1 0 16,-1 21-16,-21 0 15,0 0-15,0 1 0,0-1 16,-21 0-16,-1-21 16,1 21-16,0-21 0,-21 21 0,21-21 15,-1 0-15,1 0 0,0 0 0,0 0 16,0 0-16,0 0 16,-1 0-16,1 0 15,21 21 16,0 1-31,21-1 16,1 0-16,-1 0 16,-21 0-16,21 0 0,0-21 0,0 22 15,0-1-15,1-21 0,-1 21 0,0-21 16,0 0-16,21 0 0,-20 0 16,20 0-16,-21 0 0,21 0 0,-20 0 15,-1 0-15,0 0 0,21 0 16,-21-21-16,1 0 0,-1-1 0,0 1 15,-21 0-15,21 0 0,-21 0 16,21 0-16,-21-22 0,0 22 0,21-21 16,-21 21-16,0-1 0,0 1 15,0 0-15,0 0 16,0 42 0,0 0-16,-21 0 15,21 1-15,-21-1 0,0 42 16,21-42-16,0 1 0,0-1 15,0 21-15,0-21 0,0 0 0,0 1 16,0-1-16,21 0 0,0 0 16,0-21-16,1 0 15,-1 0-15,0 0 0,0 0 16,0-21-16,0 21 0,1-21 16,-1 0-16,0-1 0,0 1 15,0 0-15,-21 0 0,21-21 0,1 20 16,-22 1-16,0-21 0,0 21 0,21 0 15,-21-1-15,0 1 0,0 0 16,0 42 0,0 0-16,0 1 15,0-1-15,0 21 16,0-21-16,0 0 0,0 1 0,0-1 16,0 0-16,0 21 15,0-21-15,0 1 0,21-1 16,0-21-16,-21 21 0,21-21 0,0 0 15,1 0-15,-1 0 0,0 0 0,21 0 16,-21 0-16,1 0 0,20-21 16,0 0-16,-21-1 0,1 1 15,-1 0-15,0 0 0,-21 0 16</inkml:trace>
  <inkml:trace contextRef="#ctx0" brushRef="#br0" timeOffset="71892.58">13271 5228 0,'0'0'0,"0"-42"0,0 0 15,0 20-15,0 1 16,0 42 15,0 1-31,0-1 16,0 0-16,-21 21 0,21-21 0,-21 1 15,0 20-15,21-21 0,0 21 0,-21 1 16,0-1-16,21 0 0,-22 1 16,22-1-16,-21 106 15,21-84-15,-21-22 0,21 0 0,0 1 16,-21 20-16,21-20 0,0-1 15,0 0-15,0-21 0,0 22 0,0-1 16,0-21-16,0 22 0,-21-1 16,21-21-16,0 0 15,-21 0-15,21-42 32,0 0-32,0 0 0,0 0 0,0 0 15,0-22-15,0 1 0,21 0 16,0-1-16</inkml:trace>
  <inkml:trace contextRef="#ctx0" brushRef="#br0" timeOffset="72140.42">13123 5398 0,'0'-64'0,"0"128"0,0-170 15,0 63-15,0 22 0,0-21 0,0 0 16,0 20-16,21 1 0,1 0 16,20 0-16,-21 0 0,0 0 0,0 21 15,22 0-15,-1 0 16,0 0-16,-20 0 0,-1 21 15,-21 0-15,21 0 0,-21 0 0,0 0 16,0 22-16,0-22 0,0 21 16,0-21-16,-21 1 0,0 20 0,-22 0 15,22-21-15,21 1 0,-21-1 16,0-21-16,0 21 0,-1-21 16,22 21-16,-21-21 15,0 0-15,21-21 16</inkml:trace>
  <inkml:trace contextRef="#ctx0" brushRef="#br0" timeOffset="72915.99">14097 4932 0,'127'-64'16,"-85"64"-16,-21-21 16,22 0-16,-22 0 15,21 0-15,1 0 0,20-43 16,-42 43-16,0 0 0,1 0 0,-22-1 15,0 1-15,0 0 16,0 0-16,-22 0 0,-20 21 0,0 0 16,-1 0-16,1 0 0,-85 0 15,64 0-15,20 21 0,-20 0 16,-1 0-16,22-21 0,0 21 0,-1 22 16,1-22-16,21 0 0,0 0 15,-1 0-15,22 1 0,0 20 0,0 0 16,0 1-16,0-22 15,22 0-15,-1 21 0,21-21 16,0 22-16,-20-22 0,20 0 0,21 21 16,-20-20-16,-1-1 0,0 0 15,1 21-15,-1-21 0,0 1 0,-20-1 16,-1 0-16,0 0 0,-21 21 0,0-20 16,0-1-16,-21 0 0,0-21 15,-1 21-15,-20 0 0,-64 0 16,64-21-16,-22 22 0,22-22 15,0 0-15,-22 0 0,22 0 0,21 0 16,-22-22-16,22 22 0,0-21 0,-21 0 16,21 0-16,21 0 15,-22 0-15,22-1 0,0 1 16,0 0-16,0 0 16,22 21-1,-1 0-15,0 0 0,0-21 0,0 21 16,0 0-16,22 0 0,-1 0 0,-21 0 15,22 0-15,20 0 0</inkml:trace>
  <inkml:trace contextRef="#ctx0" brushRef="#br0" timeOffset="73280.3">14626 5122 0,'0'0'0,"0"-21"16,0 42 31,0 1-47,0-1 0,-21 0 0,21 21 15,0 1-15,0-22 0,0 21 16,-21 22-16,21-22 0,0 21 0,0-20 16,0 20-16,0 22 0,-21-22 0,-1 64 15,22-42-15,0-21 16,0-1-16,-21 22 0,0-22 15,0 1-15,21 20 0,-21-20 0,0-1 16,21-20-16,0 20 0,-22-20 0,22-1 16,-21-21-16,21 0 0,0 0 0,0 1 15,0-44 1,21 1 0,-21 0-16,22-21 0,-1-1 0,-21 1 15,21 0-15,0-22 0,0 22 16,-21-22-16,21 1 0,1-1 0,-1 1 15</inkml:trace>
  <inkml:trace contextRef="#ctx0" brushRef="#br0" timeOffset="73596.11">14626 5376 0,'0'-169'16,"0"338"-16,-21-359 16,21 148-16,0 20 0,0-20 15,0 21-15,21 0 0,0 21 16,0-21-16,22 21 0,-22 0 15,0-22-15,21 22 0,1 0 0,-22 0 16,21 0-16,1 22 0,-22-22 0,21 21 16,-21 21-16,0-21 0,1 0 15,-1 22-15,-21-22 0,0 21 0,0-21 16,0 22-16,-21-1 16,-22 0-16,22-20 0,0-1 15,-21-21-15,-1 21 0,22 0 0,-21-21 16,21 0-16,-1 21 0,-20-21 0,21 0 15,0 0 1,21-21 0,21 0-1,0 21-15,0-21 0,0 21 16,1-21-16</inkml:trace>
  <inkml:trace contextRef="#ctx0" brushRef="#br0" timeOffset="74079.84">15642 5101 0,'0'0'0,"21"-21"0,-21 0 0,0 0 15,0 0-15,0-1 0,-21 1 16,0 0-16,0 21 0,0 0 16,-1 0-16,1 0 0,0 0 0,-21 0 15,21 0-15,-22 21 0,22 0 16,-21 1-16,21 20 0,-22-21 0,22 21 15,0 1-15,0-22 0,0 21 16,-1 1-16,22-1 0,0-21 0,0 21 16,0-20-16,0-1 0,0 0 0,22 0 15,-1-21-15,0 21 16,0-21-16,0 0 0,22 0 0,-22 0 16,21 0-16,-21 0 0,22 0 0,-22-21 15,21 21-15,-21-21 0,0 0 16,1 0-16,-1-1 0,0-20 0,0 21 15,-21-21-15,0 20 0,21-20 0,-21 0 16,21 21-16,-21-1 0,0-20 16,0 21-16,0 0 0,0 42 31,0 0-31,-21 0 0,21 22 16,-21-22-16,21 0 0,0 21 0,0-21 15,0 22-15,0-22 16,0 0-16,0 0 0,0 0 0,0 1 15,0-1-15,21 0 0,0-21 0,1 21 16,-1-21-16,21 0 16,-21 0-16,0 0 0,22 0 0,-22 0 15,21-21-15</inkml:trace>
  <inkml:trace contextRef="#ctx0" brushRef="#br0" timeOffset="74344.2">16446 4911 0,'0'0'0,"0"-21"0,-21 21 0,0 0 0,0 0 16,-21 0-16,20 0 15,1 0-15,0 21 0,-21 0 0,21 0 16,-1 0-16,1 22 0,-21-22 16,21 21-16,21 0 0,-21-20 0,21 20 15,-22 0-15,22-21 0,0 43 16,0-43-16,0 21 0,22-20 15,-1-1-15,0-21 0,0 21 0,0 0 16,0-21-16,1 0 0,20 0 0,-21 21 16,0-21-16,22 0 15,-22 0-15,21 0 0,-21-21 0,0 0 16,22 21-16</inkml:trace>
  <inkml:trace contextRef="#ctx0" brushRef="#br0" timeOffset="74755.97">16827 5101 0,'-21'0'0,"21"21"31,21-21-15,1 0-16,-1 0 15,0 0 1,0 0-16,0 0 0,0 0 0,1-21 15,-22 0-15,21 21 0,0-21 16,0 21-16,-21-21 0,0 0 0,0-1 16,0 1-16,0 0 0,0 0 15,0 0-15,-21 21 0,0 0 16,0-21-16,-1 21 0,1 0 0,0 0 16,0 0-16,0 21 0,0 0 15,-1 0-15,1 0 0,0 22 0,21-22 16,-21 21-16,0 0 0,0-20 0,21 20 15,0-21-15,-22 21 16,22-20-16,0-1 0,0 21 0,0-21 16,0 0-16,22 1 0,-1-1 15,0-21-15,0 0 16,0 0-16,0 0 0,22 0 0,-22 0 16,0 0-16,0 0 0,22-21 0,-22 21 15,21-22-15</inkml:trace>
  <inkml:trace contextRef="#ctx0" brushRef="#br0" timeOffset="75171.72">17611 4974 0,'21'-21'0,"-42"42"0,42-63 16,-21 21-16,0 0 0,0-1 16,-21 22-16,-1 0 15,1 0-15,0 0 0,0 0 16,-21 0-16,20 22 0,1-1 15,0 0-15,-21 0 0,21 0 16,-1 0-16,1 1 0,21-1 0,0 0 16,0 0-16,0 0 0,0 0 0,0 1 15,0-1-15,21 0 0,1-21 16,-1 21-16,21 0 16,-21-21-16,0 0 0,22 21 0,-22 1 15,0-22-15,21 21 0,-20-21 16,-1 21-16,0-21 0,0 21 0,-21 0 15,0 0 1,-21 1 0,0-22-16,-22 0 0,22 21 0,0-21 15,-21 0-15,21 0 0,-22 0 16,22 0-16,0 0 0,0 21 0,0-21 16,-1 0-16,1 0 0,0 0 0,0 0 15,0 0 1,21-21-1,-21 21-15</inkml:trace>
  <inkml:trace contextRef="#ctx0" brushRef="#br0" timeOffset="76565.92">4424 6795 0,'0'0'0,"-21"0"0,-1 0 0,1 0 0,0 0 16,0 0-16,0 0 15,21-22-15,0 1 16,0 0-16,0 0 16,0 0-16,0 0 15,21-1-15,0 1 0,0 21 16,22-21-16,-22 0 0,0 21 0,0 0 15,21-21-15,-20 21 0,-1 0 16,0 0-16,21 0 0,-21 21 16,1 0-16,20 21 0,-21 1 15,-21-22-15,0 21 0,0-21 16,0 22-16,0-1 0,0-21 0,0 22 16,0-1-16,-21 0 0,-21 1 0,20-1 15,-20 0-15,21 1 16,-21-1-16,-1-21 0,-20 21 0,20 1 0,1-22 15,21 0-15,-21 0 0,20 0 0,-20 1 16,21-22-16,0 0 16,0 0-16,-1 0 0,1-22 0,0 1 15,21 0-15,0 0 16,-21-21-16,21 20 0,0-20 16,0 21-16,0-21 0,0 20 0,0-20 15,0 21-15,21 0 0,-21 0 16,21-1-16,0 1 0,1 21 15,-1 0-15,0 0 0,0 0 0,0 0 16,22 0-16,-22 0 0,0 21 16,0 1-16,0-1 0,0 0 0,1 21 15,-1-21-15,0 1 0,0-1 16,0 21-16,0 0 16,1-20-16,-22-1 0,21 0 0,-21 0 15,21-21-15,-21 21 16,21-21-16,0 0 15,0 0 1,1-21 0,-1 0-16</inkml:trace>
  <inkml:trace contextRef="#ctx0" brushRef="#br0" timeOffset="76749.82">5080 7112 0,'21'-21'31,"-21"0"0,21 21-15,0 0 0</inkml:trace>
  <inkml:trace contextRef="#ctx0" brushRef="#br0" timeOffset="78193">6858 7197 0,'0'0'0,"0"-21"0,0-1 16,21 22-16,-21-21 0,21 0 15,-21 0-15,0 0 0,0 0 0,0-1 16,0 1-16,0 0 0,0 0 16,0 0-16,0-22 0,0 22 0,-21 0 15,0 0-15,0-21 0,0 20 16,-22 1-16,22 0 0,-21 0 15,-1 21-15,1 0 0,-21 0 0,20 0 0,1 0 16,-22 21-16,22 0 16,0 0-16,-1 1 0,1 20 0,21 0 15,-21-21-15,20 22 0,1-1 0,0 0 16,21 1-16,0-1 0,0 0 16,0 1-16,0-22 0,0 21 0,21-21 15,0 1-15,22-1 0,-22 0 0,21-21 16,1 0-16,41 0 15,-41 0-15,20 0 0,-21-21 0,22 0 16,-22-1-16,1 1 0,20-21 16,-21 21-16,1-22 0,-1 22 15,0-21-15,-20 0 0,-1-1 0,0 1 16,0 0-16,0-22 0,0 22 16,-21-22-16,22 22 0,-22-22 0,0 1 15,0-43-15,0 43 0,0 20 16,0 22-16,0-21 0,0-1 15,0 22-15,-22 21 16,1 21 0,21 1-16,0 20 0,0 0 0,0 1 15,0 20-15,-21 43 0,21-43 16,0 1-16,0-1 0,0-20 16,0 20-16,0 1 0,0-22 15,0 0-15,0 22 0,0-22 0,0 1 16,21-22-16,-21 21 0,21-21 15,1 0-15,-1 1 0,0-1 0,0-21 16,0 0-16,0 0 0,22 0 0,-22 0 16,0-21-16,0-1 15,22 1-15,-22 0 0,0 0 0,21 0 0,1-43 16,-22 22-16,0 21 16,0-22-16,-21 22 0,0-21 0,21 21 15,-21 0-15,0-1 0,0 1 0,0 0 16,0 42 15,-21 0-15,21 1-16,0-1 0,0 0 15,0 0-15,0 21 0,0-20 0,0-1 16,0 0-16,0 0 0,0 0 16,0 0-16,0 1 0,0-1 0,21 0 15,0-21-15,1 0 0,-1 0 0,0 0 16,21 0-16,-21 0 0,1 0 15,20-21-15,-21 21 0,43-43 16,-22 22-16,-21 0 0,21 0 16,-20 0-16,-1-22 0,0 22 0,-21 0 15,21 0-15,0-21 16,-21 20-16,0 1 0,0 0 0,0 0 16,0 0-16,-21 42 46,21 0-46,-21 0 0,21 22 16,0-22-16,0 21 0,0-21 0,-21 43 16,21-22-16,0 0 0,-21 22 0,21-1 15,0-20-15,0 20 0,0 1 16,0-1-16,0 1 0,0-22 16,0 22-16,0-1 0,0-21 0,0 22 0,0-22 15,21 22-15,-21-22 16,0 0-16,0 1 0,0-1 0,0 0 15,0-20-15,0-1 0,-21 21 0,-1-21 16,1-21-16,0 21 0,0 1 16,-21-22-16,20 0 0,-20 0 0,0 0 15,-1 0-15,1 0 0,0-22 0,-64-20 16,64 21-16,-1 0 0,1 0 16,0-1-16,20 1 0,1 0 15,0 0-15,0 0 0,21 0 0,0-1 16,0 1-16,0 0 0,0 0 15,21 0-15,0-22 0,0 22 16,1 0-16,20-21 0,-21 21 16,21-22-16,1 1 0</inkml:trace>
  <inkml:trace contextRef="#ctx0" brushRef="#br0" timeOffset="80628.6">8340 6879 0,'0'0'0,"0"-21"32,-22 21-17,1 21-15,21 0 16,0 1-16,0-1 0,0 0 0,0 0 16,0 0-16,0 0 0,0 22 15,-21-1-15,21 0 0,0-20 16,0-1-16,0 0 0,0 0 0,0 0 15,0 0-15,0-42 32,21 0-17,-21 0-15,0 0 0,0 0 16,21-1-16,-21-20 0,22 21 0,-22 0 16,0-22-16,21 22 0,0 0 0,-21-21 15,0 21-15,21-1 16,0 1-16,0 21 0,-21-21 0,22 21 15,-1 0-15,0 0 0,0 0 16,-21 21-16,21-21 0,0 21 16,1 1-16,-1-1 0,0 0 0,21 21 15,-42-21-15,21 1 16,1-1-16,-1 0 0,-21 0 0,21 0 16,0-21-16,-21 21 0,21-21 31,-21-21-31,21 0 0,-21 0 15,22 0-15,-1-22 0,-21 22 16,21 0-16,0-21 16,0 21-16,22-22 0,-22 1 0,0 0 15,21 20-15,22-41 0,-43 42 16,0 0-16,21-1 0,-20 22 16,-1 0-16,0 0 0,0 0 0,0 22 15,0-22-15,-21 21 0,22 21 0,-1-21 16,-21 0-16,21 1 0,-21 20 15,0-21-15,0 0 0,0 43 16,0-43-16,0 0 0,0 0 16,0 0-16,0-42 47,0 0-32,0 0-15,0 0 0,0 0 16,0-1-16,0 1 0,0 0 0,-21-21 15,-22-1-15,43 1 0,-21 21 16,0 0-16,0 21 0,0-21 16,0 21-16,-1 0 0,1 0 0,0 0 15,0 0-15,-21 0 0,20 21 0,1-21 16,-21 21-16,21 0 0,0 21 16,-1-20-16,-20 41 15,21-21-15,21-20 0,0 20 0,0-21 16,0 21-16,0-20 0,0-1 15,0 0-15,0 21 0,21-21 0,0-21 16,0 22-16,1-1 0,41-21 16,-42 0-16,22 0 0,-22 0 15,21 0-15,-21-21 0,0-1 0,22 22 16,-22-21-16,0 0 0,0 0 16,0 0-16,1 0 0,-22-22 0,21-20 15,-21 42-15,21-22 0,-21 22 16,0-21-16,0 21 0,0-1 15,0 1-15,0 0 0,0 0 16,0 42 15,-21 0-31,21 0 0,0 1 16,0-1-16,0 21 0,0-21 0,0 0 16,0 22-16,0-22 0,0 0 0,0 0 15,0 0-15,0 1 0,21-1 16,0 0-16,-21 0 0,21-21 0,0 0 15,1 0-15,-1 21 0,21-21 0,-21 0 16,0 0-16,1 0 0,-1-21 0,0 0 16,21 21-16,-21-21 15,1 0-15,-22-1 0,21 1 0,0-21 16,0 21-16,-21 0 0,0-22 0,0 22 16,0 0-16,0 0 0,0-22 15,0 22-15,0 0 0,0 42 31,0 0-15,-21 1-16,21-1 0,0 0 0,-21 0 16,21 21-16,0-20 0,0-1 15,0 0-15,0 0 0,-21 21 0,21-20 16,0-1-16,0 0 0,0 0 16,0-42 30,0 0-46,0 0 16,0-1-16,21 1 0,-21 0 0,0 0 16,0 0-16,21-22 0,0 22 15,-21 0-15,21-21 0,0 21 0,1-1 16,-1 1-16,0 21 0,-21-21 0,21 21 16,0 0-16,-21 21 15,21-21-15,-21 21 16,0 1-16,22-1 0,-22 0 0,0 0 15,0 21-15,0-20 0,0-1 16,21 0-16,-21 0 0,21 0 16,-21 0-16,21 1 0,-21-1 15,21-21-15,0 0 0,1 0 16,-1 0-16,0 0 0,0 0 16,0 0-16,0-21 15,1 21-15,-1-22 0,0 1 0,0 0 0,-21 0 16,21-21-16,0 20 0,1 1 15,-1-21-15,0 21 0,-21 0 16,21-22-16,-21 22 0,21 0 0,-21 0 16,0 0-16,0-1 0,21 22 0,-21-21 15,0 42 1,0 1 0,0-1-16,0 0 15,0 21-15,0-21 0,0 1 0,0 20 16,0 21-16,0-41 0,0-1 15,0 21-15,0-21 0,0 0 16,0 1-16,22-22 0,-1 21 0,-21 0 16,21-21-16,0 0 0,0 0 0,0 0 15,43 0-15,-43 0 16,0 0-16,22 0 0,-22-21 0,0 0 16,0 21-16,0-22 0,0 1 0,1-21 15,-1 21-15,0 0 0,0-22 16,0 22-16,-21-21 0,0 21 15,21-22-15,-21 22 0,22 0 0,-22 0 16,0 0-16,0 42 31,0 0-31,0 0 0,0 21 16,0-20-16,0-1 0,0 0 0,0 21 16,0-21-16,0 1 0,0-1 15,0 0-15,0 0 0,21 0 16,0 0-16,0 1 0,0-22 0,0 0 0,43 21 15,-43-21-15,21 0 16,-20 0-16,20 0 0,-21 0 16,0 0-16,0-21 0,1-1 0,-1 1 15,0 21-15,0-42 0,0 21 16,-21 0-16,21-1 0,1-20 0,-1 0 16,0 21-16,21-43 15,-21 43-15,1-21 0,-1 42 0,0-22 16,-21 1-16,21 21 0,0 0 0,0 0 15,1 21 1,-1 1-16,-21-1 16,0 0-1,0-42 32,0 0-31,0-1-16,0 1 15,-21 21-15,-1 0 16,22-21-16,-21 21 16,0 0-16,0 0 0,0 21 15,0 0-15,-1 1 0,22-1 16,-21 0-16,0 0 0,0 0 16,21 22-16,-42 41 15,42-63-15,-22 1 0,22 20 16,0-21-16,0 0 0,0 0 0,0 1 15,22-22-15,-1 21 0,0 0 0,0-21 16,0 0-16,0 0 0,22 0 0,-22 0 16,0 0-16,21 0 0,22 0 15,-43 0-15,0-21 0,22 21 16,-22-21-16,0-1 0,0 1 0,0 0 16,0 0-16,1 0 0,-1 0 15,0-22-15</inkml:trace>
  <inkml:trace contextRef="#ctx0" brushRef="#br0" timeOffset="80851.48">10985 6308 0,'0'0'0,"-21"21"16,0-21-16,0 0 0,0 0 15,42 0 17,0 0-17,0 0 1</inkml:trace>
  <inkml:trace contextRef="#ctx0" brushRef="#br0" timeOffset="83551.92">12679 6541 0,'0'0'0,"0"21"0,0 0 16,21-21-16,0 0 16,0 0-16,0 0 0,22 0 15,-22 0-15,0-21 0,0 0 16,22-1-16,-1 1 0,-21 21 15,21-21-15,1 0 0,-1 0 0,-21 0 16,22-1-16,-22 1 0,0 0 16,0 0-16,-21 0 0,0 0 15,0-1-15,0 1 0,-21 21 0,0-21 16,-22 0-16,22 21 0,-21 0 16,0 0-16,-1 0 0,1 0 0,0 0 15,-22 21-15,22 0 0,21 0 16,-22 1-16,22-1 0,21 0 15,-21 0-15,21 21 0,0-20 0,0 20 16,0-21-16,0 0 0,0 0 0,0 1 16,21-1-16,0 0 0,0 0 15,22 0-15,-22-21 0,21 0 0,1 21 16,-22-21-16,21 0 0,-21 0 16,22 0-16,-22 0 0,0 0 15,0 0-15,-42 0 16,-21 0-1,20 0-15,1 0 0,-21 0 16,21 0-16,-22 0 0,1 0 0,21 22 16,-21-1-16,20 0 0,1 0 15,0 0-15,0 0 0,0 22 0,0-22 16,21 21-16,-22-21 0,22 22 16,0-22-16,0 0 0,0 21 0,0-20 15,0-1-15,43 0 0,-22 0 0,0 0 16,21 0-16,-20-21 0,20 0 15,0 0-15,1 0 0,20 0 16,-21 0-16,22 0 0,-22 0 0,22-21 16,-22 0-16,22 0 0,-22 0 0,0 0 15,1-1-15,-1-20 0,0 21 16,-21-21-16,22-1 0,-22-20 0,0 20 16,0-20-16,0-1 0,1 1 0,-1 21 15,0-22-15,0 1 0,-21 20 16,0 1-16,0 0 0,0-1 0,0 22 15,0-21-15,0 21 0,0-1 0,-21 44 32,0-1-17,21 21-15,-21-21 16,21 22-16,-22 20 0,22-21 0,0 22 16,-21-1-16,21 1 0,-21-22 0,21 22 15,0-1-15,0-20 0,0-1 16,0 43-16,0-43 0,0-21 15,0 21-15,21-20 0,0-1 0,1 0 16,-1 0-16,0-21 0,21 0 16,-21 0-16,22 0 0,-1 0 0,-21 0 15,64-21-15,-43 0 0,1 0 16,-1 21-16,-21-22 16,21 1-16,-20-21 0,-1 21 0,0 0 15,0-22-15,-21 22 0,21 0 0,-21-21 16,0 20-16,0 1 0,0 0 15,0 0-15,-21 21 0,0 0 16,0 0-16,0 0 0,-1 0 16,1 0-16,0 21 0,0 0 15,21 0-15,0 22 0,-21-22 16,21 0-16,0 0 0,0 22 0,0-22 16,0 0-16,0 0 0,0 0 0,21 22 15,0-43-15,0 21 0,0 0 16,1-21-16,-1 0 0,0 0 0,21 0 15,-21 0-15,22 0 16,-22 0-16,21-21 0,-21 0 0,22 21 16,-1-22-16,22-20 0,-43 0 15,21 21-15,-21-22 0,0 22 16,1-21-16,-1-1 0,0 1 0,0 21 16,-21-21-16,0 20 0,0 1 0,0 0 15,-21 42 16,21 0-31,0 1 0,0-1 16,-21 0-16,21 21 0,0-21 16,-21 22-16,21-22 0,0 42 15,0-41-15,0-1 0,0 0 16,0 0-16,0 0 0,0 0 16,0 1-16,0-44 46,0 1-46,0 0 16,21 0-16,0 0 0,-21 0 0,21-22 16,-21 22-16,21-21 0,0 21 15,1-22-15,-22 22 0,21-21 0,0 21 16,0-1-16,-21 1 0,21 21 16,-21-21-16,21 21 0,1 21 31,-22 0-31,0 1 0,21-1 15,-21 0-15,0 0 0,0 21 16,0-20-16,0-1 0,0 21 0,0-21 16,0 0-16,0 1 0,0-1 0,21 0 15,-21 0-15,21-21 16,0 21-16,0-21 16,1 0-16,-1 0 15,0-21-15,0 21 0,-21-21 0,21 0 16,0 21-16,1-21 15,-1-1-15,-21-20 0,21 21 0,0 0 16,0-22-16,-21 22 0,21-21 0,1 21 16,-1-22-16,-21 22 0,21 0 15,0 0-15,-21-21 0,21 42 16,-21 21 15,0 0-31,0 0 0,0 0 0,0 0 16,0 1-16,0 20 0,0-21 15,0 0-15,0 22 0,0-22 0,0 0 16,0 21-16,0-21 0,0 1 0,21-1 16,-21 0-16,22 0 0,-1-21 15,0 21-15,0-21 0,21 0 16,-20 0-16,-1 0 0,21 0 0,-21 0 16,0 0-16,1 0 0,20 0 0,-21 0 15,0-21-15,0 0 0,22 0 16,-22 0-16,0-1 0,0 1 0,0-42 15,-21 42-15,22-22 0,-22 22 16,0-21-16,0 21 0,0-1 16,0 1-16,0 0 0,-22 0 0,-20 21 15,21 0-15,0 0 16,0 21-16,21 0 0,-22 0 16,22 1-16,0-1 0,0 21 15,0-21-15,0 0 0,0 22 0,0-22 16,0 0-16,0 0 0,22 0 15,-1 1-15,0-1 0,0 0 0,0 0 16,22-21-16,-22 0 0,21 21 0,-21-21 16,22 0-16,-1 0 0,0 0 15,1 0-15,-22 0 0,21 0 0,22-42 16,-43 21-16,0 0 0,0-1 16,-21 1-16,21 0 15,0-21-15,-21 21 0,0-22 0,0 22 0,22-21 16,-22 21-16,21-1 0,-21 1 0,0 0 15,0 42 17,0 0-32,0 1 0,-21 20 15,21-21-15,-22 0 0,22 22 16,0-22-16,-21 21 0,21 0 16,-21-20-16,21-1 0,-21 0 15,21 0-15,0 0 16,0-42 15,0 0-31,0 0 16,0 0-16,21-1 15,0-20-15,0 21 0,1-21 16,-1 20-16,0-20 0,0 0 0,21-1 16,-20 22-16,20-21 0,-21 0 15,21 20-15,1 1 0,-1 0 16,-21 0-16,22 0 0,-22 21 0,0 0 15,0 0-15,0 21 0,0 0 0,-21 0 16,22 64-16,-22-64 16,0 21-16,0 1 0,0-1 0,0 0 15,0-20-15,0 20 0,0-21 0,0 0 16,0 0-16,-22 1 0,22-1 0,0 0 16,0-42 30,0 0-30,0-1-16,22 1 0</inkml:trace>
  <inkml:trace contextRef="#ctx0" brushRef="#br0" timeOffset="83861.75">17357 6117 0,'0'0'0,"0"-21"0,0 0 0,0 0 0,0 0 15,0 42 17,0 0-32,0 0 15,0 21-15,0-20 0,0 20 16,0 0-16,0 1 0,-22 20 0,22-21 16,-21 22-16,21-1 0,-21-20 15,21-1-15,0 22 0,-21-22 0,21-21 16,-21 21-16,21 1 0,0-22 0,0 0 15,0 0-15,0 22 16,0-22-16,21-21 31,0 0-31,0-21 0,0 21 16,1-22-16,20 22 16,-21-21-16</inkml:trace>
  <inkml:trace contextRef="#ctx0" brushRef="#br0" timeOffset="84260.53">17907 6562 0,'0'0'0,"21"-21"0,0-1 16,0 1-16,-21 0 0,0 0 0,0 0 16,-21 0-1,-21 21-15,21 0 0,0 0 0,-22 21 16,1 0-16,21-21 16,-22 21-16,22 0 0,-21 0 0,21 1 0,0-1 15,-1 21-15,22-21 0,0 0 16,0 1-16,0-1 15,0 0-15,22 0 0,-1 0 16,0-21-16,21 21 0,-21-21 0,22 22 16,-1-1-16,-21 0 0,22-21 15,-1 21-15,-21 0 0,0-21 0,22 21 16,-43 1-16,21-22 0,-21 21 16,0 0-16,-21 0 15,-1-21-15,-20 0 16,21 0-16,0 21 0,-22-21 0,22 0 15,-21 0-15,21 0 16,-22 0-16,22 0 0,0 0 0,0 0 0,0 0 16,0 0-16,-1 0 15,1 0 1,42-21 15,1 21-31,-22-21 0</inkml:trace>
  <inkml:trace contextRef="#ctx0" brushRef="#br0" timeOffset="84599.33">17251 6244 0,'-21'0'15,"42"0"1,0 0-16,21 0 0,-21 0 16,22 0-16,-1 0 0,22 0 15,-22-21-15,21 21 0,-20 0 0,20 0 16,-20 0-16,-1 0 0,21-21 0,-41 21 16,20 0-16,-21 0 15,21 0-15,-20 0 0,-1-21 16,0 21-16,-42 0 78,0 21-78</inkml:trace>
  <inkml:trace contextRef="#ctx0" brushRef="#br0" timeOffset="90499.96">741 9377 0,'-21'0'94,"-1"0"-63,22-21 0,0 0-31,22-1 16,-1 22-16,-21-21 0,21 0 15,0 21-15,0-21 0,0 0 16,1 21-16,-1-21 0,0 21 0,0 0 16,0-22-16,0 22 15,1 0-15,-1 0 0,0 0 0,0 0 16,0 0-16,0 22 15,1-1-15,-1 0 0,0 21 16,-21-21-16,21 1 0,-21-1 16,0 0-16,0 21 0,0-21 15,0 22-15,0-22 0,0 21 0,0-21 16,0 22-16,-21-1 0,0-21 16,0 22-16,-1-22 0,1 21 0,0-21 15,0 22-15,0-22 0,0 0 16,-1 0-16,-20 0 0,21 0 0,-43 22 15,43-22 1,0-21-16,-21 21 0,21 0 0,-1-21 16,1 0-16,0 0 0,0 0 15,0 0-15,0 0 0,-1 0 0,1 0 16,21-21-16,0 0 0,-21 0 16,21 0-16,0-1 0,0 1 15,0-21-15,0 21 0,0 0 16,0-1-16,0 1 0,21-21 0,0 21 15,-21 0-15,22-1 0,-1 22 16,0-21-16,0 0 0,0 0 16,0 21-16,1 0 0,-1 0 15,0 0-15,0 0 0,0 0 16,0 21-16,1-21 0,-1 42 16,0-20-16,0-1 0,-21 0 0,21 21 15,0-21-15,-21 22 0,0-22 16,22 0-16,-22 0 0,21 0 0,0 1 15,-21-1-15,0 0 0,21-21 16,0 21-16,0-21 16,1 0-16,-1 0 31,0 0-31,0-21 16,-21 0-16,21 21 0,0-21 15</inkml:trace>
  <inkml:trace contextRef="#ctx0" brushRef="#br0" timeOffset="90983.68">1651 9716 0,'0'42'31,"0"-21"-31,0 0 16,21-21 31,0 0-32,-21-21-15,0 0 16,0 0-1,0 0-15,0-1 16,-21 22 0,0 0-1,0 0-15,21 22 16,0-1 0,21-21 30,0 0-30,-21-21-16,0-1 31,0 1-15</inkml:trace>
  <inkml:trace contextRef="#ctx0" brushRef="#br0" timeOffset="100104.48">3111 9208 0,'0'21'78,"0"0"-62,22-21 0,-1 0-1,0 0 1,0 0-16,0-21 0,0 21 0,1-21 15,-1-1-15,0 22 0,0-21 16,0 0-16,0 0 0,1 21 0,-1-21 16,-21 0-16,21-1 0,-21 1 15,0 0-15,0 0 0,0 0 0,0 0 16,-21-1-16,0 1 0,-1 21 16,1 0-16,0 0 0,0 0 0,-21 0 15,-1 0-15,22 21 16,-21 1-16,21-1 0,-1 0 15,-20 0-15,0 64 0,-1-64 16,22 21-16,0-21 0,0 22 16,21-22-16,0 0 0,0 21 0,0-20 15,0-1-15,0 0 16,21-21-16,0 21 0,0-21 0,1 0 16,-1 0-16,0 21 0,0 0 15,0-21-15,22 0 0,-22 22 0,42-1 16,-20-21-16,-22 21 0,21-21 15,-21 21-15,0 0 16,22 0-16,-22 1 0,-21-1 0,0 0 16,0 0-16,0 0 0,0 0 15,0 1-15,-21-1 0,0 0 0,-22 0 16,-20 21-16,20-42 16,1 22-16,21-22 0,-21 0 0,20 0 15,-20 0-15,21 0 0,0 0 16,0 0-16,-22-22 0,22 22 0,0-21 15,0 0-15,-22-21 16,43 21-16,-21-22 0,0 22 0,21 0 16,-21-21-16,21 20 0,0 1 15,0 0-15,0 42 32,0 0-32,21 1 15,-21-1-15,21 0 0,0 0 16,-21 0-16,22 22 0,-1-22 0,0 0 15,0 21-15,0-21 0,0 1 16,22-22-16,-22 21 0,0 0 0,21-21 16,-20 0-16,20 0 0,-21 0 15,64 0-15,-43 0 0,-21 0 16,22-21-16,-1 0 0,0-1 0,-21 1 16,22 0-16,-22 0 15,21 0-15,-21 0 0,1-22 0,-1 22 16,0 0-16,0-21 0,0 20 15,0-20-15,-21 21 0,43-43 16,-43 43-16,21 21 0,-21-21 0,0 0 16,21 21-16,0 0 15,0 0-15,-21 21 16,0 0 0,0 0-16,22-21 0,-22 22 15,0-1 16,21-21-31,-21-21 32,0-1-32,0 1 15,0 0-15,0 0 16,0 0 0,0 0-16,-21 21 0,-1 0 15,1 0 1,0 0-16,21 21 15,-21 0-15,0 0 0,0 0 16,21 0-16,0 22 0,-22-22 16,22 0-16,-21 21 0,21-20 15,0 20-15,0-21 0,0 0 0,0 43 16,0-43-16,21 0 16,1 0-16,-22 0 0,21 1 0,0-1 15,21 0-15,-21-21 0,1 0 0,-1 21 16,21-21-16,-21 0 0,22 0 15,-1 0-15,-21 0 0,21-21 16,1 21-16,-1-21 0,0 0 0,1-1 16,-22 1-16,21-21 0,1 21 0,-1 0 15,-21-22-15,21 1 0,-20 21 0,-22-22 16,0 22-16,21-21 16,-21 21-16,0-22 0,0 22 0,0 0 15,0 0-15,-21 0 0,-1 21 0,22-21 16,-21 21-16,0 0 0,0 0 15,0 0-15,0 21 16,21 0-16,-22 0 0,22 0 0,-21 0 16,21 22-16,0-22 0,0 21 15,0-21-15,0 22 0,0-1 0,0-21 16,0 22-16,0-22 0,21 0 16,1 0-16,-1 0 0,42 43 15,-42-64-15,22 21 0,-22-21 16,21 0-16,-21 0 15,22 0-15,-1 0 0,0 0 0,-20 0 16,20-21-16,0 0 0,1-1 0,-1 22 16,-21-42-16,21 21 0,-20 0 15,20-22-15,-21 22 0,0-21 0,0 21 16,-21-22-16,0 22 0,22 0 0,-22 0 16,0 0-16,0 0 0,0-1 15,0 44 16,0-1-31,0 21 16,0-21-16,0 0 0,0 22 0,-22-22 16,22 0-16,0 21 0,0-20 15,0 20-15,0-21 0,0 21 16,0-20-16,0-1 0,0 0 16,0 0-1,0-42 1,22 0-16,-1 0 15,0-1-15,-21-20 16,0 21-16,21-21 0,0 20 0,-21-20 16,21 0-16,1 21 0,-22-22 0,21 22 15,0 0-15,0 0 0,0 0 16,0-1-16,1 22 16,-1 0-16,0 22 0,0-1 15,-21 0 1,0 0-16,0 0 0,21 0 0,0 22 15,1-22-15,-22 0 0,42 21 16,-42-20-16,21-1 0,0-21 16,0 21-16,1 0 0,-1-21 0,0 0 15,0 0-15,0 0 0,0 0 16,1 0-16,-1-21 16,0 0-16,-21 0 15,21-22-15,0 22 0,-21 0 16,21-21-16,1 20 0,-22-20 0,21 21 15,0-21-15,0 20 0,0-20 16,22 0-16,-1 21 0,-21-1 16,0 1-16,0 21 0,22 0 15,-22 0-15,0 0 0,0 0 0,0 0 16,1 21-16,-22 1 0,21-22 16,-21 21-16,0 0 0,0 0 15,0 0-15,0 0 0,0 1 16,0-1-16,0 0 0,0-42 62,0 0-62,0-1 16,0 1-16,-21 0 16,21 0-16,0 0 0,0 0 15,-22 21-15,1-22 0,21 1 16,-21 21-16,0 0 0,21-21 0,-21 21 15,0 0-15,-1 0 0,1 0 16,0 0-16,0 21 0,0 0 16,0 1-16,21-1 0,-22 0 0,1 21 15,21 1-15,0-22 0,0 21 16,0 0-16,0-20 0,0 20 16,0-21-16,0 0 0,0 22 15,0-22-15,0 0 0,21 0 0,1-21 16,-1 21-16,0-21 15,0 0-15,0 0 0,0 0 16,1 0-16,-1-21 0,0 0 16,0 0-16,0 0 0,-21-1 15,21 1-15,1-21 0,-22 21 0,0-22 16,21 1-16,-21 21 0,21-21 0,-21 20 16,0-20-16,0 21 0,0 0 15,0 0-15,0-1 0,0 1 16,0 42 15,0 1-31,0-1 0,0 0 16,0 0-16,0 0 0,0 0 0,0 22 15,0-22-15,0 0 0,0 21 16,0-20-16,0-1 0,0 21 0,0-21 16,0 0-16,0 1 0,21-22 0,-21 21 15,42 0-15,-20-21 16,-1 0-16,0 0 0,0 0 0,21 0 15,-20 0-15,-1-21 0,21 0 16,-21 21-16,0-22 0,22 1 0,-22-21 16,0 21-16,0 0 0,0-22 15,1 22-15,-1-21 0,0-43 16,-21 43-16,0 21 0,0-1 16,0 1-16,-21 21 15,0 0-15,-1 0 0,1 0 0,0 21 16,21 1-16,-21-22 0,21 21 15,0 0-15,0 0 0,0 0 16,0 0-16,0 1 16,0-1-16,21 0 0,0 0 15,0 0-15,1 0 16,-22 1-16,21-1 0,0 0 16,-21 0-16,0 0 0,21 0 15,-21 1-15,21-22 16,-21 21-16,21 0 0,1 0 15,-1-21-15,0 0 0,0 0 16,0 0-16,0 0 16,1 0-16,-1-21 0,0 0 15,0 0-15,-21-1 0,21 22 0,0-21 16,1-21-16,-22 21 0,21 0 16,-21-22-16,0 22 0,21 0 15,0-21-15,0 20 0,-21-20 0,21 21 16,-21 0-16,0 0 0,22 21 15,-22-22-15,21 22 0,-21 22 32,0-1-32,0 0 0,0 0 0,0 0 15,-21 0-15,21 1 0,-22 20 16,22-21-16,0 0 0,0 0 0,0 22 16,0-1-16,0-21 0,0 0 15,0 1-15,22-1 16,-1-21-16,0 0 0,0 0 0,0 0 15,22 0 1,-22-21-16,21 21 0,-21-22 0,0 22 16,1-21-16,-1 0 0,0 0 15,21 0-15,-42-22 0,21 22 0,1 0 16,-1 0-16,0 0 0,-21-22 16,0 22-16,21 0 0,-21 0 15,0 42 16,0 0-31,-21 0 16,21 1-16,0-1 0,0 0 0,0 0 16,0 0-16,0 22 0,0-22 0,0 0 15,0 0-15,0 0 0,0 0 16,21 1-16,0-1 0,0-21 16,22 0-16,-22 0 0,0 21 15,21-21-15,-20 0 0,-1 0 16,21 0-16,-21-21 0,0 21 0,1-21 15,-1-1-15,0 1 0,-21 0 16,0 0-16,21 0 0,-21-43 16,0 22-16,0 0 0,0 20 0,0-20 15,0 0-15,-21 21 0,21-22 0,-21 22 16,0 0-16,-1 0 0,22 0 16,-21 21-16,0 0 0,0 0 15,0 0-15,0 0 0,-1 0 0,1 21 0,-42 21 16,42-21-16,21 0 15,-22 1-15,22-1 0,-21 21 16,21 0-16,0 1 0,0-22 16,0 0-16,0 21 0,21-20 0,-21-1 15,43 0-15,-22 0 16,0 0-16,0-21 0,22 0 0,-22 0 16,21 0-16,-21 0 0,22 0 0,-1 0 15,-21-21-15,21 0 0,1 0 16,-1 0-16,22-22 15,-22 22-15,0 0 0,1-21 0,20-22 16,1 1 0,-22 41-16,-21-20 0,0 21 0,0 0 15,1-22-15,-22 22 0,0 0 16,-22 21 0,-20 0-16,21 0 0,0 0 0,0 21 15,-22 0-15,43 1 0,-21-1 0,21 0 16,-21 0-16,21 21 0,0 1 15,0-22-15,0 0 0,0 0 16,0 22-16,0-22 0,21 0 0,0 0 16,-21 0-16,21 0 0,1 1 15,-1-1-15,0 0 0,-21 0 16,42 0-16,-21 0 16,-21 1-1,0-1 1,-21-21-16,0 0 0,0 0 15,0 0-15,0 0 16,-1 0 0,1-21-1,21-1 1,0 1-16,-21 0 0</inkml:trace>
  <inkml:trace contextRef="#ctx0" brushRef="#br0" timeOffset="100307.81">7514 9250 0,'0'0'0,"-21"0"0,0 0 0,0-21 16,-1 21-16,1 0 15,21-21 16</inkml:trace>
  <inkml:trace contextRef="#ctx0" brushRef="#br0" timeOffset="101212.29">10350 9419 0,'0'-63'15,"0"42"1,0-1-16,0 1 0,0 0 16,0 0-16,0 0 0,22 0 15,-22-1-15,0-20 0,21 21 0,-21-21 16,0-1-16,0 22 0,0-21 16,0-1-16,0 1 0,0 21 0,0-21 15,0-1-15,0 22 16,-21 21-16,-1 0 15,1 0-15,21 21 0,-21 0 0,21 22 16,-21-1-16,21 0 0,0 1 16,0 20-16,0-20 0,0 20 15,0-21-15,0 22 0,0 42 16,0-64-16,0 0 0,0 22 16,0-22-16,0 1 0,0-22 0,-21 21 15,21-21-15,0 0 0,0 1 0,0-1 16,0 0-16,-21-21 15,21-21 1,0 0 0,0-1-16,0 1 0,0-21 15,0 21-15,0-22 0,0 22 0,0 0 16,21-21-16,0 21 0,0-22 0,21 1 16,-20 21-1,-1 0-15,21-1 0,0 22 0,-20 0 16,20 0-16,0 0 0,1 0 0,-1 0 15,-21 0-15,21 22 0,-20-1 16,-1 0-16,0 0 0,-21 0 0,0 0 16,0 22-16,-21-22 0,-22 0 0,22 21 15,-21-20-15,0 20 0,-1-21 16,1 0-16,0 0 0,20 1 0,-20-1 16,21 0-16,0-21 0,-22 21 15,22-21-15,0 0 0,0 0 16,0 0-16,0 0 0,21-21 31,0 0-15,0 0-1,21-1-15,0 22 0</inkml:trace>
  <inkml:trace contextRef="#ctx0" brushRef="#br0" timeOffset="102413.12">11409 9377 0,'0'0'16,"0"-21"-16,0 0 0,0-1 0,0 1 16,0 0-16,0 0 0,-21 0 0,-1 0 15,1-1-15,0 1 0,0 21 16,0 0-16,0 0 0,-1 0 15,-20 0-15,21 21 0,0 1 0,-22-1 16,22 0-16,-21 21 0,0-21 16,20 22-16,1-22 0,-21 21 0,21 1 15,0-1-15,21-21 0,0 21 0,0 1 16,0-22-16,0 0 0,0 0 16,0 0-16,21 1 0,0-1 15,0-21-15,0 0 0,0 0 0,22 0 16,-1 0-16,-21 0 0,22 0 15,-1 0-15,-21-21 0,21-1 0,-20 1 16,20 0-16,-21 0 0,21-21 0,-20 20 16,-1 1-16,21-42 15,-21 20-15,0 22 0,-21-21 0,0 21 16,22-22-16,-22 22 0,0 0 0,0 0 16,0 0-16,0 0 0,0 42 46,-22-21-46,22 21 0,0 0 0,-21 0 16,21 22-16,0-22 0,0 0 16,0 21-16,0-21 0,0 22 0,0-22 15,0 21-15,0-21 0,0 1 0,0-1 16,21 0-16,-21 0 0,22 0 16,-1 0-16,0-21 0,0 0 0,0 0 15,22 0-15,-22 0 0,0 0 0,21 0 16,-21 0-16,22 0 0,-22-21 0,21 0 15,43-42 1,-43 41-16,1 1 0,-1-21 0,-21 21 16,21-22-16,1 1 0,-1 21 0,-21-21 15,0 20-15,1 1 0,-22 0 16,0 0-16,-22 21 16,1 0-16,0 0 0,0 0 15,0 21-15,0 0 0,-1 0 16,22 1-16,0-1 0,0 0 0,0 0 15,0 0-15,0 22 0,0-22 0,22 0 16,-22 0-16,21 0 0,0 0 16,-21 1-16,0-1 0,0 0 0,21-21 15,-21 21-15,0 0 16,-21-21 15,0 0-31,21-21 0,-21 21 16,-1-21-16,22 0 0,-21 0 0,0-1 15,0 1-15,21 0 16,0 42 15,0 0-15,0 1-16,0-1 0,21-21 16,-21 21-16,21 0 0,0-21 0,1 0 15,-1 21-15,0-21 0,0 0 16,21 0-16,-20 0 0,20 0 15,0 0-15,1 0 0,-22 0 0,21 0 16,0 0-16,1-21 0,-22 0 16,42 0-16,-20 0 0,-22-1 15,0 1-15,0 0 0,0 0 0,1-21 16,-22 20-16,0 1 0,0 0 0,0 0 16,0 0-16,0 0 0,0-1 15,-22 22 1,1 0-16,21 22 15,-21-1-15,0 0 16,21 0-16,0 0 0,0 0 0,0 22 16,0-22-16,0 0 0,0 0 0,0 0 15,0 1-15,0-1 16,0 0-16,0 0 0,21 0 0,0 0 16,0 1-16,1-22 0,-1 0 15,21 0-15,-21 0 0,0 0 16,22 0-16,-22 0 0,21 0 0,1-22 15,-1 1-15,0 0 0</inkml:trace>
  <inkml:trace contextRef="#ctx0" brushRef="#br0" timeOffset="102940.81">13610 9356 0,'0'0'0,"0"-21"0,0-1 0,0-20 16,0 21-16,0 0 0,-21 21 15,0-21-15,21-1 16,-21 22-16,-1 0 0,1-21 0,0 21 15,0 0-15,-64 0 16,64 0-16,-21 21 0,21 1 16,-1-1-16,-20 0 0,21 0 0,0 0 15,0 22-15,-1-22 0,22 0 16,-21 21-16,21-21 0,0 22 0,0-22 16,0 21-16,0-21 0,21 1 0,1-1 15,-1 0-15,0 0 0,0 0 16,0-21-16,0 21 0,22-21 0,-22 0 15,0 0-15,21 0 0,-20 0 0,20-21 16,-21 0-16,21 21 16,-20-42-16,-1 21 0,-21-1 0,21-20 15,0 21-15,-21-21 0,0-1 16,21 1-16,-21 0 0,21-22 0,-21 22 16,22-149-16,-22 128 15,0 20-15,0-20 0,0 21 16,0-1-16,0 1 0,0 0 0,0 20 15,0 1-15,21 21 0,-21 21 32,0 22-32,0-22 0,0 21 15,0 22-15,0-22 0,0 22 0,0-22 16,0 21-16,0-20 0,0 20 16,0-20-16,0 20 0,0-21 0,0 1 15,0-1-15,0-21 0,21 22 0,0-22 16,0 21-16,-21-21 0,21 0 15,1 1-15,-1-22 0,0 0 16,0 0-16,0 0 0,0 0 16,1-22-16</inkml:trace>
  <inkml:trace contextRef="#ctx0" brushRef="#br0" timeOffset="103838.3">15388 9038 0,'0'0'0,"21"0"0,0-21 0,-21 0 15,0 0-15,0 0 16,0-1-1,0 1-15,-21 21 0,0-21 0,0 21 16,0 0-16,0 0 16,-1 0-16,1 0 0,0 0 15,0 21-15,0 0 0,0 1 0,-22 20 16,22-21-16,0 21 0,0 1 16,0-1-16,21 0 0,-22 1 0,22-1 15,-21 0-15,21 1 0,0-22 0,0 42 16,0-20-16,0-22 15,0 0-15,21 0 0,1 0 0,-1-21 16,21 22-16,-21-22 0,22 0 0,-1 0 16,0 0-16,1 0 0,-1-22 15,21 1-15,-20 0 0,-1 0 16,0 0-16,1-22 0,-22 22 16,0-21-16,21 21 0,-20-22 15,-22 1-15,0 0 0,21-1 0,-21-20 16,0 21-16,0-22 0,0 1 0,-21 20 15,-1-20-15,-20 20 0,21 1 16,0 0-16,-22 21 0,1-22 0,0 43 16,-1-21-16,1 21 0,0 0 0,-1 0 15,1 0-15,0 21 0,21 0 16,-22 1-16,22 20 0,0 0 0,21 1 16,0-1-16,0 21 0,0-20 15,0-1-15,21 22 0,85 41 16,-85-62-16,21-1 15,1-21-15,-1 22 0,0-22 16,-20 21-16,20-21 0,0 0 0,-21 22 16,1-22-16,-1 21 0,0-21 0,-21 22 15,0 20-15,0-20 16,0-22-16,-21 21 0,0-21 0,-1 0 16,1 22-16,0-22 0,0-21 0,0 21 15,0 0-15,-1-21 16,22-21-1,0 0-15,22 0 16,-1 0-16,0-1 0,-21-20 16,21 0-16,0 21 0,0-43 15,1 22-15,20-1 0,-21-20 0</inkml:trace>
  <inkml:trace contextRef="#ctx0" brushRef="#br0" timeOffset="104785.76">16065 8975 0,'0'-21'0,"0"42"0,0-21 31,0 21-31,0 0 0,0 0 16,-21 22-16,21-22 0,0 21 15,0-21-15,-21 22 0,21-1 0,0-21 16,0 21-16,0-20 0,0-1 16,0 21-16,0-21 0,0 0 15,0 1-15,21-22 0,0 0 16,1 21-16,-1-21 0,0 0 0,0 0 15,21 0-15,-20-21 0,-1 21 0,21-22 16,-21 1-16,22 0 0,-1 21 16,-21-42-16,0 21 0,22-1 0,-22-20 15,0 21-15,0-21 0,0-22 16,-21 22-16,21 21 0,-21-22 16,0 22-16,0 0 0,0 0 15,0 42 1,0 0-16,-21 21 15,21-20-15,-21-1 16,21 21-16,0-21 0,0 0 0,0 22 16,0-22-16,0 0 0,0 21 15,0-20-15,0-1 0,0 0 0,21 0 16,0 0-16,1-21 0,-1 21 0,0 1 16,0-22-16,0 0 0,0 0 15,1 0-15,20 0 0,-21 0 0,0 0 16,22 0-16,-22-22 0,21 22 0,-21-21 15,22 0-15,-22 0 0,0 0 16,0 0-16,0-22 0,0 22 16,1-21-16,-22-1 0,0 22 0,0-21 15,0 0-15,0 20 0,0-20 16,0 21-16,-22 0 0,1 21 16,0 0-16,0 21 15,0 0-15,21 0 16,0 22-16,0-22 0,-21 0 0,21 21 15,0-21-15,0 22 0,0-1 16,0-21-16,0 0 0,21 43 16,0-64-16,0 21 15,0-21-15,0 21 0,1-21 0,-1 0 16,21 0-16,-21 0 0,22 0 16,-1 0-16,0-21 0,1 0 0,-1 0 15,0 0-15,1-1 0,-1 1 16,0 0-16,1 0 0,-22-21 0,0 20 15,0-20-15,0 21 0,-21 0 16,0 0-16,0-1 0,-21 22 31,0 0-31,21 22 0,-21-1 16,21 0-16,0 0 0,0 0 0,0 0 16,0 1-16,0 20 0,0-21 15,0 0-15,0 0 0,0 1 0,0-1 16,21-21-16,-21 21 0,0 0 15,0 0-15,0 0 16,-21-21 0,0 0-1,-1 0-15,1 0 0,0 0 16,21-21-16,-21 21 16,21-21-16,0 0 0,0 0 15,0 0-15,0-1 0,21 1 16,0-21-16,0 21 0,1-22 15,-1 22-15</inkml:trace>
  <inkml:trace contextRef="#ctx0" brushRef="#br0" timeOffset="106393.15">17992 8424 0,'21'-42'16,"-42"84"-16,42-105 0,0 42 0,-21 0 0,-21 42 31,0 0-16,21 21-15,0 1 0,-22-1 0,1 0 16,0 1-16,21-1 0,-21 21 16,21 1-16,0-1 0,-21 1 15,21-22-15,-21 22 0,21-1 0,0-20 16,0-1-16,0 0 0,0 1 0,0-1 16,0-21-16,0 21 0,0-20 15,0-1-15,0 21 0,21-21 16,0-21-16,0 0 15,0 0-15,0 0 0,1 0 16,-1 0-16,0-21 0,21 21 0,-21-21 16,1 0-16,-1 0 0,0-1 15,0 1-15,0-21 0,0 21 0,1-22 16,-1 22-16,0-21 0,-21 21 0,0 0 16,21-1-16,-21 1 15,0 42 1,0 1-1,0-1-15,-21 0 0,21 21 0,0-21 16,0 1-16,0-1 0,-21 42 16,21-42-16,0 22 15,21-22 1,0-21-16,21 21 0,1-21 16,-22 0-16,0 0 0,0 0 15,0 0-15,43-42 16,-22 21-16,-21-1 0,22 1 15,-22-21-15,0 21 0,0-22 16,0 22-16,-21-21 0,22 21 0,-22-22 16,21 22-16,-21 0 0,21 0 15,-21 42 1,0 0-16,-21 0 16,21 1-16,-21-1 0,-1 21 15,22-21-15,0 0 0,0 1 0,-21-1 16,21 0-16,0 0 0,0 0 0,0 0 15,0 1-15,21-22 16,1 0-16,-1 0 16,0 0-16,0 0 15,0 0-15,0-22 16,1 1-16,-22 0 0,21 0 16,-21 0-16,21-22 0,-21 22 0,0 0 15,0-21-15,0 21 0,0-22 16,-21 22-16,0 0 0,-1 0 15,-41 0-15,42 21 16,0 0 0,42 0 15,0 0-31,0 0 0,0 0 16,0 0-16,1-22 0,-1 22 15,0-21-15,0 21 0,0-21 16,0 21-16,1-21 0,-1 21 0,0 0 15,0 0-15,0 0 0,0 0 0,1 0 16,-1 21-16,0 21 16,-21 1-16,0-22 0,0 21 15,0-21-15,0 22 0,0-22 0,0 21 16,-21-21-16,21 1 0,0-1 16,0 0-16,0 0 0,0 0 0,0 0 15,0 1-15,0-44 47,0 1-31,0 0-16,0 0 15,0 0-15,0-22 16,0 22-16,21-21 0,21-22 16,-21 22-16,1 0 0,41-22 15,-42 22-15,0 21 0,22 0 16,-22-1-16,21 22 0,-21 0 0,22 0 15,-22 0-15,0 0 0,0 0 0,0 22 16,1 20-16,-22-21 0,0 21 16,21-20-16,-21 20 0,0-21 15,0 21-15,0-20 0,0 20 0,0-21 16,0 0-16,0 22 0,0-22 0,0 0 16,0 0-16,0 0 0,0 0 15,0 1-15,0-1 16,21-21-1,0 0-15,0 0 0,0 0 16,1 0-16,-1-21 0,21-1 0,-21 22 16,0-21-16,22 0 0,-22 0 15,21 0-15,-21 0 0,22-22 0,-22 22 16,21-21-16,-21-1 0,1 1 0,-1 0 16,0-1-16,0 1 0,0 0 15,0-1-15,-21 1 0,0 0 16,0 21-16,-21 21 15,0 0 1,0 21-16,0 0 0,21 0 0,0 21 16,-21-20-16,21 20 0,0 0 0,0-21 15,0 22-15,0-22 0,0 21 16,0-21-16,0 1 0,21 20 0,-21-21 16,21 0-16,-21 0 0,0 1 15,21-1-15,-21 0 0,0 0 16,0 0-16,0 0 0,0 1 15,-21-1 1,0-21 0,0 0-1,-1 0 1,1 0-16,21-21 16,-21 21-16,0-22 0,0 22 15,21-21-15,-21 0 0,-1 0 0,-20 0 16</inkml:trace>
  <inkml:trace contextRef="#ctx0" brushRef="#br0" timeOffset="106652.02">19156 8319 0,'-21'0'0,"42"0"0,-64-22 0,22 22 16,0 0 0,0 0-1</inkml:trace>
  <inkml:trace contextRef="#ctx0" brushRef="#br0" timeOffset="106944.85">17526 8784 0,'0'0'0,"0"21"16,21-21-16,0 0 16,0 0-16,1 0 0,-1 0 0,21 0 15,-21 0-15,0 0 16,22 0-16,-22-21 0,21 21 0,-21 0 16,22-21-16,-22 21 0,0 0 0,0 0 15,0-21-15,1 21 0,-1 0 16,0 0-16,0 0 0,0 0 15,-42 0 17</inkml:trace>
  <inkml:trace contextRef="#ctx0" brushRef="#br0" timeOffset="108564.02">593 11388 0,'0'0'0,"-22"0"16,1 0 0,0 0-1,0 0 1,0 0 0,21-21-16,0-1 31,0 1-16,21 21-15,0 0 0,0 0 16,0-21-16,1 21 0,-1 0 16,21 0-16,-21 0 0,0 0 0,22 0 15,-22 0-15,0 0 0,0 0 0,0 21 16,1 0-16,-1 1 16,-21 20-16,0-21 0,0 0 0,-21 22 15,-1-22-15,-20 0 0,21 21 16,-21-21-16,-1 22 0,1-22 0,0 0 15,-1 0-15,1 0 16,21 1-16,0-22 0,-1 0 0,1 21 16,0-21-1,21-21 1,0-1-16,21 22 0,0-21 16,1 0-16,-1 21 0,0-21 15,0 0-15,0 21 0,22-21 0,-22 21 16,0-22-16,21 22 0,-21-21 15,1 21-15,20 0 0,-21 0 0,21 0 16,-20 0-16,-1 21 16,0 1-16,0-22 0,0 21 0,-21 0 0,0 0 15,0 0-15,0 0 16,0 1-16,0-1 0,0 21 0,-21-21 16,0 0-16,-21 1 0,20-1 15,-20 21-15,21-21 0,-21-21 0,-1 21 16,22 1-16,-21-22 0,21 0 15,-22 0-15,22 21 0,0-21 0,-21 0 16,20 0-16,1 0 0,0-21 16,0 21-16,-21-22 0,20 22 15,1-21-15,0 0 0,0 0 16,0 21-16,21-21 16,21 0 46,0 21-62,0 0 16</inkml:trace>
  <inkml:trace contextRef="#ctx0" brushRef="#br0" timeOffset="109291.14">1291 11599 0,'0'22'141,"-21"-22"-141,21 21 0,-21 0 15,0-21 1,21 21 0,0-42 15,0 0-16,21 21-15,-21-21 16,-21 21 78,21 21-79</inkml:trace>
  <inkml:trace contextRef="#ctx0" brushRef="#br0" timeOffset="115383.66">2413 10986 0,'0'-22'16,"0"44"31,0-1-47,0 21 0,0 0 0,-21 22 15,21-1-15,-21 22 0,21-21 16,0-1-16,0 22 0,-22-22 0,1 1 15,21-1-15,-21 1 0,21-1 16,-21 1-16,0-22 0,21 0 16,-21 1-16,21-1 0,0-21 15,0 0-15,0 1 0,21-22 32,-21-22-32,21 1 15,0 0-15,-21-21 0,21 21 0</inkml:trace>
  <inkml:trace contextRef="#ctx0" brushRef="#br0" timeOffset="115663.89">2879 11070 0,'0'-21'16,"0"42"-16,0-21 31,0 43-31,0-22 0,0 21 15,0 22-15,0-22 0,0 21 0,0-20 16,0 20-16,0 1 0,0-1 16,0-20-16,0 20 0,-22-21 0,22 22 15,-21-22-15,21 1 0,0-1 0,-21 0 16,21 1-16,0 41 16,0-41-1,0-65 16,0 1-31</inkml:trace>
  <inkml:trace contextRef="#ctx0" brushRef="#br0" timeOffset="115866.77">2371 11832 0,'-22'-21'0,"44"42"0,-65-42 0,43 0 31,21 21-16,1 0-15,-1 0 0,21 0 16,-21 0-16,64-21 16,-43 21-16,1 0 0,-1-21 0,0 21 15,-21 0-15,22 0 0,-1-22 16,-21 22-16,22-21 0,-22 21 16,0 0-16,21 0 0,-21-21 0</inkml:trace>
  <inkml:trace contextRef="#ctx0" brushRef="#br0" timeOffset="119033.36">3429 11790 0,'0'0'16,"21"0"-16,0 0 0,0 0 0,22-21 16,-22 21-16,0-21 0,0 21 0,-21-22 15,21 1-15,1 21 16,-22-21-16,0 0 0,0 0 0,0 0 15,0-1-15,0 1 16,-22 0-16,1 0 0,0 0 0,0 0 16,-21-1-16,-1 22 0,1-21 0,21 21 15,-22 0-15,1 0 0,21 0 16,-21 21-16,20 1 0,-41 20 16,42-21-16,0 21 0,-1-20 15,22 20-15,-21 0 0,21 1 16,-21-1-16,21 0 0,0-21 0,0 22 15,0-1-15,0-21 0,0 22 0,21-22 16,0 0-16,1-21 0,41 21 16,-42-21-16,22 0 15,-22 0-15,21-21 0,-21 0 16,22 0-16,-1-1 0,-21 1 0,21 0 16,-20-21-16,20 21 0,-21-22 15,21-20-15,-20 42 16,-1-22-16,-21 1 0,0 21 0,0-22 0,0 22 15,0 0-15,0 0 0,-21 21 32,-1 0-32,22 21 0,0 21 15,0-20-15,0-1 0,0 21 16,0-21-16,0 22 0,0-1 16,0-21-16,0 0 0,0 22 15,22-22-15,-1 0 0,0 0 0,21 21 16,1-42-16,-22 0 0,21 0 15,0 0-15,-20 0 0,20 0 16,-21 0-16,21-21 0,1 0 0,-22 0 16,21 0-16,-21 0 0,1-1 0,-1 1 15,0-21-15,0 21 0,-21 0 16,21-22-16,-21 22 0,0-21 0,0 21 16,0-1-16,0 1 15,0 0-15,0 0 0,0 42 16,0 0-1,0 0-15,0 1 0,0-1 16,0 0-16,-21 21 0,21-21 0,0 22 16,0-22-16,0 21 0,0-21 0,0 22 15,-21-22-15,21 0 0,0 0 16,0 0-16,0 1 0,0-1 0,21-21 31,0 0-15,0-21-16,-21-1 0,0 1 0,22 0 15,-22 0-15,21 0 0,0-22 16,-21 22-16,21-21 0,-21 21 16,21-22-16,0 22 0,1-21 0,-1 21 15,0 0-15,-21-1 0,21 1 16,0 0-16,0 21 0,1 0 16,-1 0-16,0 21 0,0 0 0,0 1 15,0-1-15,1 21 16,-1-21-16,0 0 0,0 1 0,0-1 15,0 0-15,1-21 0,-1 21 0,-21 0 16,21-21-16,0 0 0,-21 21 16,21-21-16,0 0 15,1 0-15,-1 0 0,0-21 0,-21 0 16,21 0-16,0 21 16,0-21-16,-21 0 0,22-22 0,-1 22 15,0 0-15,0-21 0,21 20 0,1-41 16,-22 42-16,21 0 15,-21-1-15,1 1 0,41 0 16,-42 21-16,0 0 0,1 0 0,-1 21 16,0 0-16,0 1 15,-21-1-15,0 0 0,0 0 0,0 0 16,0 0-16,0 1 0,0-1 0,0 0 16,0 0-16,0 0 15,0-42 32,0 0-47,0 0 16,0 0-16,0-1 0,0 1 15,-21 0-15,21 0 0,-21 0 0,0 0 16,-1-1-16,1 22 0,21-21 16,-21 21-16,0 0 0,0 0 0,0 0 15,-1 0-15,1 0 0,-42 43 16,63-22-16,-43 0 15,43 0-15,-21 21 0,0-20 0,0-1 16,21 21-16,-21-21 0,21 22 0,0-22 16,0 0-16,0 21 0,0-21 15,0 22-15,0-22 0,21 0 16,0 0-16,-21 0 0,21-21 0,0 22 16,1-22-16,-1 0 0,21 0 15,-21 0-15,0 0 0,1-22 16,20 22-16,-21-21 0,0 0 0,22 0 15,-22-21-15,0 20 0,0-20 16,0 21-16,0-21 0,1-1 0,-22 1 16,0 0-16,21-22 0,-21 1 15,0 20-15,21-20 0,-21-22 16,0 43-16,0-22 0,0 1 0,0 20 16,0 1-16,0 0 0,0-1 0,0 22 15,0 0-15,0 0 0,-21 21 16,0 0-16,-1 21 15,22 0-15,0 0 0,-21 22 16,21-1-16,-21 0 0,21 1 16,0 20-16,-21 1 0,21-1 0,0 1 15,0-22-15,0 22 0,0-22 0,0 21 16,0-20-16,0-1 0,0 0 16,0-20-16,21 20 0,0-21 15,-21 21-15,21-20 0,1-22 0,20 21 16,-21 0-16,43-21 0,-22 0 15,0 0-15,1 0 0,-22-21 16,21 0-16,0-1 0,-20 1 0,20 0 16,-21 0-16,21 0 0,-20-22 0,-1 1 15,0 0-15,0-1 16,0-20-16,0 21 0,-21-22 0,0 1 0,0-1 16,0 1-16,22-1 0,-22 22 0,0-1 15,0 1-15,0 0 0,0 21 16,0-1-16,0 1 0,-22 42 31,22 1-31,0-1 16,-21 0-16,0 21 0,21 1 0,-21-1 15,21 0-15,0 22 0,0-22 0,-21 22 16,21-22-16,0 0 0,-21 22 16,21-22-16,0 0 0,0 1 0,0-1 15,0 0-15,0-20 0,0 20 0,0-21 16,21 21-16,0-20 0,0-1 15,0-21-15,0 21 0,22-21 16,-22 21-16,0-21 0,21 0 0,-20 0 16,20-21-16,-21 0 0,21 21 15,-20-21-15,-1-1 0,21 1 0,-21 0 16,0 0-16,1-21 0,-1 20 0,0-20 16,-21 21-16,0-21 0,0 20 0,0 1 15,0 0-15,0-21 16,0 21-16,0 42 15,-21 0 1,21 0-16,-21 21 16,21-20-16,0-1 0,0 0 0,0 21 15,0-21-15,0 1 0,0-1 16,0 0-16,0 0 0,0 0 0,21-21 16,21 21-16,-21-21 0,22 0 15,-22 0-15,21 0 0,0 0 0,1 0 16,-1 0-16,43 0 0,-43 0 15,-21-21-15,22 0 0,-22 21 16,42-42-16,-42 21 16,1-1-16,-22 1 0,0-21 0,0 21 0,0 0 15,0-1-15,0 1 0,0 0 16,0 42 0,-22 0-1,22 1-15,-21-1 16,0 0-16,21 0 0,0 0 15,0 0-15,-21 1 0,21-1 0,-21 21 16,0-21-16,21 0 16,0 1-16,0-44 47,0 1-32,21 0-15,0 0 0,0 0 0,-21 0 16,21-22-16,0 22 0,1 0 0,-1-21 15,0 20-15,0-20 16,0 21-16,0 0 0,1 0 16,-1 21-16,-21 21 15,0 0 1,0 0-16,0 0 0,0 0 16,0 1-16,0-1 0,0 21 0,21-21 15,0 0-15,0 1 0,-21 20 0,43-21 16,-22 0-16,106 43 15,-64-64-15,-20 21 0,20-21 16,-21 0-16,22 0 0,-22 0 0,22 0 16,-22 0-16,0 0 15,1 0-15,-22-21 0,21 0 0,-21 21 0,22-43 16,-22 1-16,0 21 0,-21-22 16,0 22-16,0-21 15,0 0-15,0-1 0,0 22 0,0-21 16,0 21-16,0-22 0,0 22 0,0 0 15,-21 21-15,0 0 0,0 0 16,-1 0-16,-20 0 0,21 0 0,-21 21 16,20 0-16,-20 0 0,21 22 15,-21-22-15,-1 21 0,22 1 0,0-22 16,0 21-16,0-21 0,21 0 16,-22 22-16,22-22 0,0 42 15,22-63-15,-1 22 0,21-22 16,-21 0-16,0 0 0,1 0 15,20 0-15,-21 0 0,0 0 0,22-22 16,-22 1-16,0 0 0,0 21 0,21-63 16,-20 41-1,-1 1-15,-21 0 0,0-21 0,21 21 16,0-1-16,-21 1 0,0 0 16,0 42 15,0 0-31,0 1 15,0-1-15,0 42 16,0-42-16,0 1 0,-21 20 0,0-21 16,21 21-16,-21 1 0,21-1 0,0 0 15,0 1-15,0-1 0,0 22 16,0-22-16,0 0 0,0 1 16,0 20-16,0-21 0,0 1 0,0-1 15,0 0-15,0 1 0,0-1 0,0 0 16,0 1-16,0-1 0,0 0 0,0 1 15,0-1-15,0-21 0,0 22 16,-22-22-16,1 0 0,0 0 0,0 0 16,0 0-16,-22-21 0,22 0 0,-42 0 15,20 0-15,22 0 0,0 0 16,-21 0-16,21-21 16,21 0-16,-22 0 0,22 0 15,0-22-15,0 22 0,0 0 16,0 0-16,22-64 0,-1 64 15,-21-21-15</inkml:trace>
  <inkml:trace contextRef="#ctx0" brushRef="#br0" timeOffset="119259.49">7218 11345 0,'0'0'0,"-21"0"16,-1 0-16,1 0 0,0 0 16,42 0 31,0 0-47,1 0 15,-22 22-15</inkml:trace>
  <inkml:trace contextRef="#ctx0" brushRef="#br0" timeOffset="121989.74">8975 11049 0,'0'0'16,"0"21"-16,0 0 0,21-21 16,0 0-1,0 0-15,0 0 0,0 0 0,1 0 16,-1 0-16,21 0 0,-21-21 15,22 21-15,-22-21 0,21 21 0,-21-21 16,0 0-16,22 21 0,-22-21 16,0-1-16,-21 1 0,0 0 0,0 0 15,0 0-15,0 0 0,0-1 16,-21 1-16,0 21 0,0 0 16,-22 0-16,22 0 0,-21 0 0,-1 0 15,22 0-15,-21 21 0,21 1 0,-22-1 16,22 0-16,0 0 15,0 21-15,0-20 0,0-1 0,21 21 16,0-21-16,0 0 0,0 22 0,0-22 16,0 0-16,21 0 0,0 0 15,0-21-15,0 0 0,0 0 16,1 0-16,-1 0 0,0 0 16,0 0-16,0 0 0,0 0 0,-21-21 15,0 0-15,0 0 16,-21 21-1,0 0-15,0 0 0,0 21 16,0 0-16,-22-21 0,22 21 0,-64 43 16,64-43-16,-21 0 15,21 22-15,0-1 0,-1-21 0,22 21 16,0 1-16,0-22 0,0 21 0,0-21 16,0 22-16,22-22 0,-22 0 15,21 0-15,21 0 0,-21 1 16,0-1-16,22-21 0,-1 0 0,0 0 15,1 0-15,-1 0 0,0 0 0,1 0 16,-1-21-16,0-1 0,1 22 16,-1-42-16,0 21 0,1 0 15,-1-22-15,0 22 0,-20-21 0,20-22 0,0 22 16,-21-21-16,1 20 16,-1-20-16,0-1 0,0 22 0,0-22 0,-21 22 15,0-21-15,0 20 0,0 1 16,0 0-16,0-1 0,0 22 15,0-21-15,0 21 0,0-1 0,-21 22 16,0 0-16,0 22 16,21-1-16,-21 0 0,21 21 15,-22 22-15,22-22 0,0 22 16,-21-22-16,21 21 0,0 1 0,0-22 16,-21 22-16,21-1 0,-21-20 15,21 20-15,0-21 0,0 1 0,0-1 16,0 22-16,21-43 0,0 0 15,0 0-15,1 0 0,20 0 16,-21 1-16,21-22 0,-20 0 16,20 0-16,0 0 0,1 0 0,-1 0 15,0-22-15,1 22 0,-22-21 16,21 0-16,0 0 0,1 0 0,-22 0 16,21-22-16,-21 22 0,1-21 0,-1 21 15,0-22-15,-21 1 0,21 21 0,-21-22 16,0 22-16,0 0 0,0 0 15,0 0-15,-21 21 16,0 0-16,0 0 16,-1 21-16,22 0 0,0 0 15,-21 0-15,21 1 0,-21-1 0,21 0 16,0 21-16,0-21 0,0 1 16,0 41-16,0-42 15,21 0-15,0 1 0,1-1 0,20 0 16,-21-21-16,21 0 15,-20 0-15,20 0 0,0 0 16,-21 0-16,64-21 16,-43 0-16,1 21 0,-22-22 0,21-20 15,-21 21-15,22 0 0,-22-22 0,0 1 16,0 21-16,0-21 0,-21-1 0,22 22 16,-22 0-16,0-21 0,0 20 15,0 1-15,-22 21 16,1 0-1,0 21-15,21 1 0,-21-1 0,21 0 16,0 0-16,0 0 0,-21 22 0,21-22 16,0 21-16,0-21 0,0 0 15,0 43-15,0-43 0,0 0 16,0 0-16,0 1 0,0-1 16,0 0-1,21-21 1,-21-21-1,21 21-15,-21-21 0,21-1 16,-21 1-16,21 0 0,-21 0 0,0-21 16,22 20-16,-22-20 0,21 0 15,0 21-15,0-64 16,0 64-16,0 0 0,-21-22 0,22 43 16,-1-21-16,-21 0 0,21 21 15,0 0-15,0 0 0,-21 21 16,0 0-16,21 0 0,1 1 0,-22 41 15,42 43 1,-42-85-16,21 0 0,-21 22 0,0-22 16,21 0-16,-21 0 0,21 0 15,-21 0-15,0 1 0,22-22 16,-22 21-16,21-21 16,0 0-1,-21-21-15,21-1 16,0 1-16,-21 0 0,21 0 0,1 0 15,-22-22-15,21 22 0,0-21 16,0 0-16,-21 20 0,21-20 0,0 0 16,1-1-16,-1 22 0,0 0 0,0 0 15,0 0-15,0 0 0,1 21 16,-1 0-16,0 21 31,-21 0-31,0 0 0,0 0 0,0 22 16,0-22-16,0 21 0,0-21 15,0 22-15,0-22 0,0 21 16,0-21-16,0 0 0,0 22 0,21-22 16,0 0-16,0 0 0,1-21 15,-1 21-15,0 1 0,21-22 0,-21 0 16,22 0-16,-22 0 0,21 0 0,1 0 16,-22 0-16,21 0 0,0 0 0,1 0 15,-22-22-15,0 1 0,21 0 16,-20 0-16,-1 0 0,0-22 0,0 22 15,21-63-15,-20 62 16,-22-20-16,0 21 0,0 0 0,0-22 16,0 1-16,-22 21 15,1 21-15,0 0 16,0 0-16,0 0 0,-22 21 16,22 0-16,0 0 0,0 22 15,21-22-15,-21 0 0,21 21 16,0 1-16,0-22 0,0 0 0,0 21 0,0-20 15,21-1-15,0 21 0,21-21 16,-20 0-16,-1 1 16,0-22-16,21 0 0,-21 21 0,22-21 0,-22 0 15,0 0-15,21 0 0,-20 0 16,-1 0-16,21-21 0,-21 21 0,43-64 16,-43 43-1,-21 0-15,21-22 0,0 22 0,-21-21 16,21 0-16,-21-1 0,0 22 15,0-21-15,0 21 0,0-1 0,0 1 16,0 0-16,0 42 31,0 0-31,0 1 0,0 20 0,0-21 16,0 0-16,0 22 0,0-22 0,0 0 16,0 21-16,0-21 0,0 1 15,0-1-15,0 0 0,0 21 16,0-21-16,0 1 15,0-44 32,0 1-47,0 0 0,0 0 16,0 0-16,0 0 0,0-1 16,0-41-16,22 21 0,-1 20 15,0-20-15,0 0 0,21 21 16,-20-1-16,20-20 0,-21 21 0,21 0 15,-20 0-15,20 21 0,0-22 0,-21 22 16,1 0-16,41 0 0,-42 0 16,-21 22-16,21-1 0,-21 0 15,22 21-15,-22-21 0,0 22 16,0-22-16,0 21 0,0 1 0,0-22 16,0 21-16,-22-21 0,22 0 15,0 22-15,-21-22 0,21 0 0,0 0 16,0 0-16,0 1 0,0-1 15,0-42 32,0-1-47,21 1 16,1 0-16,-22 0 0,21 0 16,0-22-16</inkml:trace>
  <inkml:trace contextRef="#ctx0" brushRef="#br0" timeOffset="122291.57">13843 10710 0,'0'-21'15,"0"42"-15,0-63 0,0 21 16,0 42 0,0 0-1,0 0-15,0 1 0,0-1 16,0 21-16,0 0 0,-21 1 15,21-1-15,0 0 0,-21 64 16,-1-63-16,22 20 0,0-21 0,0 22 16,-21-22-16,21 1 0,-21 84 15,21-106-15,0 0 16,0 21-16,0-21 0,0 1 16,21-22-1,0 0-15,1 0 16,-1 0-16,0-22 15,0 1-15,0 0 0,0 0 0</inkml:trace>
  <inkml:trace contextRef="#ctx0" brushRef="#br0" timeOffset="122707.33">14372 11113 0,'0'-64'31,"-21"64"-31,0 0 0,0 0 15,-22 0-15,22 0 0,0 0 0,0 42 16,0-42-16,-1 22 0,1-1 16,21 0-16,0 0 0,0 0 15,0 0-15,0 1 16,0-1-16,0 0 0,0 0 16,21 0-16,1 0 15,-1 1-15,0-22 0,0 21 16,0 0-16,0 0 0,1-21 15,-1 21-15,-21 0 0,21-21 16,-21 22-16,0-1 16,-21 0-1,0-21-15,-1 0 0,1 0 16,0 21-16,-21-21 0,21 0 16,-1 0-16,-20 0 0,21 21 0,0-21 15,0 0-15,-1 0 0,22 21 16,-21-21-16,0 0 0,42-21 62,0 21-62,-21-21 0</inkml:trace>
  <inkml:trace contextRef="#ctx0" brushRef="#br0" timeOffset="123024.15">13631 10901 0,'0'0'0,"-21"0"0,21-21 16,21 0-1,22 21-15,-22 0 16,0 0-16,21-22 0,-21 22 0,22 0 15,-1 0-15,0 0 0,1-21 16,20 21-16,-20 0 0,-1 0 0,43 0 16,-43 0-16,-21 0 0,21 0 15,-20 0-15,-1 0 0,0 0 16,0 0 15,-21-21-15</inkml:trace>
  <inkml:trace contextRef="#ctx0" brushRef="#br0" timeOffset="133052.26">4445 13102 0,'0'-21'0,"0"0"15,0 0 1,0 0-16,0-1 15,-21 22-15,21-21 0,0 0 32,-21 21-32,21-21 0,0 0 31,0 42-15,0 0-16,0 0 15,0 0-15,0 1 0,0 20 16,0 0-16,0 1 0,0-1 0,0 0 15,0 1-15,0 20 16,0-21-16,0 22 0,0-22 0,0 22 16,0-22-16,0 22 0,0-22 0,0 21 15,0-20-15,0-22 0,0 0 16,0 0-16,0 0 0,0 1 16,0-44 15,0 1-31,0 0 15,0 0-15,0 0 16,21 21-16,-21-21 0</inkml:trace>
  <inkml:trace contextRef="#ctx0" brushRef="#br0" timeOffset="133399.74">4826 13568 0,'0'42'16,"21"-42"15,0 0-31,-21-21 16,21 21-1,-21-21-15,0 0 0,0 0 16,0-1 0,-21 22 15,21 22-15</inkml:trace>
  <inkml:trace contextRef="#ctx0" brushRef="#br0" timeOffset="134744.03">6117 13335 0,'0'0'0,"21"-21"16,0 0-16,-21 0 16,22-1-1,-1 1-15,-21 0 0,0 0 16,21 0-16,0 0 0,-21-22 15,0 22-15,0 0 16,0 0-16,0 0 0,-21 21 16,0 0-1,0 0-15,-22 0 0,22 0 0,-21 21 16,-1 0-16,1 0 0,0 0 0,-1 0 16,1 1-16,0-1 0,-1 0 15,22 0-15,0 21 0,0-20 0,21-1 16,0 0-16,0 0 0,21 0 15,0-21-15,0 21 0,22 1 16,-1-22-16,0 21 0,1 0 16,-1-21-16,0 21 0,1 0 0,-1 0 15,0-21-15,1 22 0,-22-1 0,21 0 16,-21 0-16,1 0 0,-1 0 0,0 1 16,-21-1-1,0 0-15,0 0 0,0 0 0,0 0 16,-21 1-16,0-1 0,-22-21 0,22 21 15,-21 0-15,21-21 0,-22 0 16,1 21-16,21-21 0,-22 0 0,1 0 16,0 0-16,21 0 0,-22 0 15,1-21-15,21 21 0,0-21 16,-22 0-16,22 0 0,0-1 0,0 1 0,0-21 16,21 21-16,0 0 0,-22-1 15,22 1-15,0 0 0,0 0 16,0 42-1,22-21-15,-22 21 16,21 0-16,0 1 0,0-1 16,-21 0-16,21 0 0,0 0 15,1 0-15,20 1 0,-21-1 0,0 0 16,22 0-16,-22-21 0,21 21 0,0-21 16,1 0-16,-1 0 0,-21 0 15,22 0-15,-1 0 0,0 0 0,1-21 16,-1 21-16,0-21 0,1 0 0,-22 0 15,21-1-15,-21 1 0,22 0 16,-22-21-16,0-1 0,-21 22 16,21-21-16,-21 0 0,21-1 0,-21 1 15,0-43-15,0 43 16,0 0-16,0-1 0,0 1 0,21 21 16,-21-22-16,0 22 0,0 0 15,0 0-15,0 42 16,0 0-1,0 0-15,0 1 0,0-1 16,0 21-16,0-21 0,0 22 0,0-22 16,0 21-16,0 0 0,0 1 0,22-1 15,-22 0-15,0 1 0,0-22 16,21 21-16,-21-21 0,21 22 0,0-22 16,-21 0-16,21 0 0,0-21 15,1 21-15,-1-21 0,0 0 16,0 0-16,0 0 0,0 0 15,1-21-15,-1 0 0,0 0 16,0 0-16,-21 0 0,21-1 0,0-20 16,1 21-16,-1 0 0,-21-22 0,0 22 15,21 0-15,-21 0 16,0 42 15,0 0-31,0 0 16,-21 22-16,21-22 0,0 0 15,0 0-15,0 0 0,0 1 0,0-1 16,0 0 0,0 0-16,21-21 15,0 0 1,0-21 0,-21 0-16,0 0 0,0-1 0</inkml:trace>
  <inkml:trace contextRef="#ctx0" brushRef="#br0" timeOffset="134927.84">7154 13250 0,'0'0'0,"-21"0"0,21-21 0,-21 21 16,21 21 31,0 1-32,21-22-15,0 0 0,0 21 16,1-21-16</inkml:trace>
  <inkml:trace contextRef="#ctx0" brushRef="#br0" timeOffset="136836.37">7768 13504 0,'0'0'0,"21"0"0,0 0 16,-21-21-16,22 0 16,-22 0-16,21 21 0,-21-21 15,0 0-15,0-1 0,0 1 0,0 0 16,0 0-16,-21 21 0,-1-21 16,1 21-16,0 0 0,0 0 15,0 0-15,-22 0 0,22 0 16,-21 0-16,0 21 0,-43 21 15,43 1-15,20-22 0,1 21 16,0-21-16,21 22 0,0-22 16,0 21-16,0 0 0,0-20 0,0 41 15,0-42-15,0 0 16,21-21-16,0 22 0,1-22 0,41 0 16,-42 0-16,43 0 15,-43-22-15,0 1 16,43-21-16,-43 21 0,21-22 15,-21 22-15,0-21 0,1 21 16,-22-22-16,21 1 0,-21 0 16,21-1-16,-21 1 0,0 0 0,0-1 0,0 1 15,0 0-15,0-1 0,0 1 0,0 21 16,0 0-16,0 0 16,0-1-16,0 1 0,0 42 15,0 1 1,0-1-16,-21 21 15,21-21-15,0 22 0,0-1 0,0 0 0,0 1 16,0-1-16,0 0 0,0-21 16,0 22-16,21-1 0,0 0 0,43 43 15,-1-21 1,-42-43-16,22-21 16,-1 21-16,0-21 0,-21 0 0,22 0 15,-1 0-15,0 0 0,1-21 0,-1 0 16,0 21-16,-20-22 0,20 1 15,-21 0-15,43-42 0,-43 41 16,0-20-16,0 21 0,-21 0 0,0-22 16,0 22-16,0-21 0,0 21 15,0-22-15,-21 22 0,0 0 16,0 0-16,-1 21 0,1 0 0,0 0 16,0 0-16,0 0 0,0 0 15,-1 21-15,22 0 0,-42 22 16,21-22-16,0 42 15,21-42-15,0 1 0,0 20 16,0-21-16,0 21 0,0-20 0,0-1 16,0 0-16,0 0 0,0 0 0,0 0 15,21 1-15,0-22 0,0 0 16,0 0-16,1 0 0,-1 0 0,0 0 16,0 0-16,0-22 0,0 22 0,1-21 15,-1 0-15,0-21 0,0 21 16,0-1-16,-21-20 0,21 0 15,1-1-15,-22 1 0,0 0 0,0-1 0,0-20 16,0 21-16,0-1 16,0-20-16,0 20 0,0 1 0,0 21 0,0-21 15,0 20-15,0 1 0,-22 21 16,1 0 0,21 21-16,-21 1 15,21-1-15,-21 0 0,21 21 0,0 1 16,0-1-16,0-21 0,0 21 15,0 1-15,0-1 0,0 0 0,0-20 16,0 20-16,0 0 0,0-21 16,21 22-16,0-22 0,0 21 0,1-21 15,-1 1-15,0-1 0,0 0 0,0 0 16,0-21-16,22 21 0,-22-21 16,21 0-16,-21 0 0,22 0 0,-1 0 15,-21 0-15,22 0 0,-22 0 0,21-21 16,-21 0-16,22 0 15,20-43-15,-42 43 16,-21 0-16,0-21 0,0 20 0,0 1 16,0 0-16,0 0 0,0 0 15,0 0-15,0-1 0,-21 22 16,0 0-16,0 0 0,0 22 16,-1-22-1,22 21-15,-21 0 0,21 0 0,0 0 16,0 0-16,0 1 0,0-1 0,0 0 15,0 0-15,0 0 0,0 0 16,21-21-16,-21 22 0,22-1 16,-1-21-16,0 0 0,0 21 0,0-21 15,0 0-15,1 0 0,-1 0 16,0 0-16,0 0 0,0-21 0,43-22 16,-43 43-16,0-21 15,-21 0-15,21 0 0,0-21 16,-21-1-16,22 22 0,-22 0 15,21 21-15,-21-21 0,21 0 0,-21-1 16,21 22 0,-21 22 15,0-1-31,0 0 16,0 0-16,0 0 0,0 0 15,0 1-15,0-1 0,21 0 0,-21 0 16,0 0-16,0 0 15,21 1-15,1-1 0,-1 0 16,0-21-16,0 0 0,0 21 0,22-21 16,-22 0-16,0 0 0,42 0 15,-20 0-15,-22-21 0,21 0 16,-21 21-16,22-21 0,-22-1 16,21 1-16,-21 0 0,22 0 15,-22-21-15,21 20 0,-21-20 0,1 21 16,20-43-16,-21 22 0,-21 21 15,21 0-15,-21 0 0,0-1 16,-21 22 0,0 0-16,0 0 0,0 0 0,-1 22 15,1-1-15,0 0 0,0 0 16,0 0-16,21 43 16,0-43-16,0 0 0,0 0 0,0 0 0,0 1 15,0-1-15,21 0 0,0-21 16,0 21-16,0-21 0,1 21 15,20-21-15,-21 21 0,0-21 0,0 0 16,1 0-16,-1 22 0,-21-1 31,-21-21-31,-1 0 16,1 0-16,0 0 0,0 21 16,0-21-16,-22 0 0,22 0 0,0 0 15,0 0-15,21 21 16,-21-21-16,21-21 62</inkml:trace>
  <inkml:trace contextRef="#ctx0" brushRef="#br0" timeOffset="138539.42">4212 14626 0,'0'-21'16,"0"0"15,0 0-15,0 0-16,21 21 16,-21-22-16,21 1 0,-21 0 15,22 21-15,-1 0 16,0-21-16,0 21 0,0 0 15,0 0-15,1 0 0,-1 0 0,0 0 16,0 0-16,0 21 0,22-21 16,-22 42-16,0-20 0,0-1 0,0 0 15,0 21-15,-21 1 0,22-22 16,-22 21-16,0 0 0,0-20 0,0 20 16,-22 0-16,1-21 0,-21 22 0,21-1 15,0-21-15,-22 22 0,22-22 16,-21 0-16,21 21 0,-22-21 0,22-21 15,-21 22-15,21-22 0,-1 0 16,1 0-16,0 0 0,0 0 0,0 0 16,0-22-16,21 1 0,-22 0 15,22 0-15,-21 0 0,21-22 16,-21 22-16,21 0 0,0-21 0,0 21 16,0-1-16,0 1 0,0 0 15,0 0-15,21 21 0,0 0 0,1 0 16,-1 0-16,0 0 0,0 0 0,0 21 15,0 0-15,1 0 16,-1 1-16,0 20 0,0-21 0,0 0 16,-21 22-16,21-22 0,1 21 15,-22-21-15,21 0 0,-21 22 0,42-1 16,-42-21-16,21 22 16,-21-22-16,21 0 0,1 0 15,-1 0-15,0-21 16,0 0-16,-21-21 15</inkml:trace>
  <inkml:trace contextRef="#ctx0" brushRef="#br0" timeOffset="138748.29">4953 14986 0,'0'0'31,"0"-21"-31,21 21 63,0 21-47,0-21-16,1 0 15</inkml:trace>
  <inkml:trace contextRef="#ctx0" brushRef="#br0" timeOffset="141759.25">6244 15240 0,'0'0'0,"-21"0"16,0 21-16,0 0 0,-1 1 16,22-44 62,0 1-78,0 0 15,0-21-15,22 21 0,-1-22 16,0 22-16,-21-21 0,21-1 0,0 1 16,0 0-16,-21-1 0,22 1 0,-1 0 15,0-22-15,0 22 0,21 0 16,-20-22-16,-1 22 0,0 21 0,21-22 15,-21 22-15,1 0 0,-1 0 16,0 21-16,0 21 16,-21 0-1,0 0-15,0 0 0,0 1 16,0-1-16,0 0 0,0 0 16,0 0-16,0 0 15,0-42 32,0 0-31,-21 0-16,0 21 15,0 0-15,-1 0 0,1-21 0,-21 21 16,21 0-16,0 0 0,-1 0 16,1 0-16,0 21 15,0 0-15,0 0 0,0 0 16,-1 22-16,22-22 0,0 21 15,-21 1-15,21-1 0,-21 0 0,21 1 16,0 20-16,0-21 0,0 1 0,0-1 16,0 22-16,21-22 0,0 0 15,-21 1-15,43 20 0,-1-42 16,-21 0-16,0 1 0,22-22 16,-22 0-16,0 0 0,21 0 0,1 0 15,-22 0-15,21 0 0,-21-22 16,22 1-16,-22 0 0,21 0 0,-21 0 15,22 0-15,-22-1 0,21-41 16,-21 21-16,1 20 0,-22 1 16,0-21-16,21 21 0,-21 0 15,0-1-15,0 1 0,0 0 0,0 42 47,-21 0-47,21 1 0,-22-1 0,22 0 16,0 21-16,0-21 0,0 22 15,0-22-15,0 21 0,0-21 0,0 22 16,0-22-16,0 0 0,22 0 0,-1 0 16,0 1-16,0-22 0,0 0 15,0 0-15,22 0 0,-22 0 16,0 0-16,43 0 16,-43-22-16,21 1 0,-21 21 0,0-42 15,22 21-15,-22 0 0,0-22 0,0 22 16,0-21-16,1-1 0,-1 22 0,-21-21 15,0 0-15,0-1 0,0 1 16,0 21-16,0-22 0,-43 1 16,22 21-16,0 0 0,0 0 15,-21 21-15,20 0 0,-20 0 16,0 0-16,21 0 0,-22 21 0,22 0 0,-21 0 16,21 0-16,-22 0 0,1 43 15,42-22-15,0 1 16,0-22-16,0 21 0,0 0 0,0 1 15,0-22-15,21 21 0,21-21 16,-20 1-16,20-1 0,-21 0 16,21-21-16,1 0 0,20 0 0,-20 0 15,-1 0-15,64 0 0,-43-21 16,-20 0-16,20-1 0,-21 1 0,22 0 16,-22 0-16,1-21 0,-1 20 15,-21 1-15,0-21 0,0 21 16,1 0-16,-22-1 0,0 1 0,0 0 0,0 0 15,-22 21 17,1 21-32,21 0 0,-21 22 15,21-22-15,0 0 0,-21 21 16,21-21-16,-21 1 0,21 20 0,0-21 16,0 0-16,0 0 0,0 1 15,0-1-15,0 0 0,0 0 0,0-42 47,0 0-47,21 0 0,-21-1 16,0 1-16,21-21 0,-21 21 0,21-22 15,-21 22-15,0-21 0,21 21 16,1-22-16,-22 22 16,0 0-16,21 0 0,0 0 0,0 21 15,0 0 1,-21 21-16,0 0 15,0 0-15,0 0 0,0 1 0,21 20 16,-21-21-16,0 21 0,22-20 16,-22-1-16,0 21 0,0-21 0,21 0 15,0 1-15,0-1 0,0 0 16,0-21-16,1 21 0,41-21 16,-42 0-16,0 0 15,22-21-15,-22 0 0,21 0 16,-21-1-16,22 1 0,-1-21 0,-21 21 15,22-22-15,-22 22 0,0-21 0,21 0 16,-21-43-16,1 43 16,-1-1-16,-21-20 0,21 20 15,-21 1-15,0-21 0,0 20 0,0 1 0,0 0 16,0-1-16,0 22 0,0 0 16,0 0-16,0 0 0,0-1 15,-21 22-15,0 0 16,-1 22-16,22-1 0,0 0 0,-21 0 15,21 21-15,-21 1 0,21-1 0,0 0 16,0 1-16,0-1 0,0 0 16,0 1-16,0-1 0,0 0 0,0 1 15,0-1-15,0 0 0,0 1 0,21-1 16,0 0-16,1-20 0,-1-1 16,0 0-16,0 0 0,21 0 0,-20 0 15,20-21-15,-21 0 0,21 0 0,-20 0 16,20 0-16,-21-21 0,21 21 15,-20-21-15,20 0 0,-21 0 0,21 0 16,-20-22-16,20 22 0,-21 0 16,0-21-16,0 20 0,1-20 15,-22 21-15,0-64 16,0 43-16,0 21 0,0 0 16,-22 21-1,1 0-15,0 21 16,21 0-16,0 0 0,0 0 0,0 0 15,-21 1-15,21-1 0,0 21 16,0-21-16,0 22 0,0-22 0,0 0 16,0 0-16,21 21 0,0-20 0,0-1 15,1-21-15,-1 21 0,42 0 16,-20-21-16,-22 0 0,21 0 16,0 0-16,1 0 0,-22-21 0,21 0 15,-21 21-15,22-21 0,-22-1 16,0 1-16,0 0 0,0 0 15,43-64-15,-64 43 16,0 21-16,21 0 0,-21-22 16,0 22-16,0 0 0,0 0 0,0 0 15,-21 21 1,21 21 0,-21 0-16,21 0 0,0 0 15,-21 0-15,21 1 0,0-1 0,0 0 16,0 0-16,0 0 15,0 0-15,0 1 0,0-1 16,0 0-16,0 0 0,0 0 16,0 0-16,0 1 15,0-1-15,0 0 16,-22-21 15,22-21 63,0 0 156,0-1-219,0 1 79</inkml:trace>
  <inkml:trace contextRef="#ctx0" brushRef="#br0" timeOffset="142231.14">8657 14753 0,'0'0'0,"42"0"32,-20 0-32,-1 0 0,0 0 15,21 0-15,1 0 0,-22-21 16,21 21-16,0 0 0,1-21 0,-1 21 15,0 0-15,-20 0 0,-1 0 16,0 0-16,0 0 0,-21-21 0,21 21 31,0 0-15,1 0-16,-1 21 16</inkml:trace>
  <inkml:trace contextRef="#ctx0" brushRef="#br0" timeOffset="143143.88">9821 14838 0,'-21'0'0,"42"0"0,-21 0 79,21 21-64,-21 0-15,22 0 16,-22 1-16,21-1 0,-21 0 15,0 0-15,0 21 0,0-20 0,0-1 16,0 0-16,0 42 0,-21-41 16,-1-1-16,1 0 0,0-21 15,0 21-15,21 0 0,-21-21 16,21-21 15,21 0-15,0 0-16,0 0 0,0-22 0,1 22 0,-1 0 15,0-21-15,21-1 16,-21 1-16,1 21 0,-1 0 16,0-1-16,0 1 0,-21 0 0,0 0 15,21 0-15,-42 42 47,21 0-47,0 0 0,-21 0 16,21 1-16,-21-1 0,21 0 0,0 0 15,-21 21-15,21-20 0,0-1 0,0 0 16,0 0-16,0 0 0,0 0 16,0 1-16,21-1 0,0-21 0,0 0 15,0 21-15,0-21 0,1 0 16,-1 0-16,0 0 0,0 0 16,0-21-16,0 0 0,22 21 0,-22-22 15,0 1-15,0 0 0,0 0 0,1-21 16,-1 20-16,0 1 0,0-21 15,0 0-15,-21-1 0,21 1 0,1 0 16,-22-1-16,0 1 0,0 0 0,21-22 16,-21 22-16,0-1 0,21-20 15,-21 42-15,0 0 0,0 42 32,-21 0-32,21 21 15,-21-21-15,21 22 0,0-1 16,0 0-16,0 1 0,-22-1 0,22 0 15,0 1-15,0-1 0,0-21 16,0 22-16,0-1 0,0-21 0,0 21 16,0-20-16,0-1 0,0 0 0,0 0 15,0 0-15,22-21 0,-22 21 16,21-21-16,0 0 0,0 0 16,0 0-16,0 0 0,-21-21 15,22 21-15,-1-21 0,0 0 16,0 0-16,0 0 0</inkml:trace>
  <inkml:trace contextRef="#ctx0" brushRef="#br0" timeOffset="143391.93">10456 14711 0,'21'0'31,"1"0"-31,-1 0 0,0 0 15,0 0-15,0 0 0,22 0 0,-22 0 16,21 0-16,-21 0 0,22 0 0,-22 0 16,0 0-16,0 0 15,0 0-15,0 0 0,1 0 0,-1 0 16</inkml:trace>
  <inkml:trace contextRef="#ctx0" brushRef="#br0" timeOffset="145581.68">11049 14901 0,'0'0'0,"-21"-21"0,21 0 15,-21 21 1,-1 0-16,1 0 16,21 21-16,0 0 15,-21 1-15,21-1 16,0 0-16,-21 0 0,21 0 0,0 0 16,0 1-16,0-1 0,0 21 15,0-21-15,0 0 0,0 1 16,0-1-16,0-42 47,0-1-32,21 1-15,-21 0 0,21 0 0,0 0 16,-21 0-16,22-1 0,-1 1 16,0-21-16,-21 21 0,21 0 15,0-1-15,0 1 0,1 0 0,-1 21 16,0 0-16,0 0 15,0 21 1,-21 0-16,21 1 0,-21-1 0,22 0 16,-1 0-16,-21 0 0,0 22 15,0-22-15,0 0 0,21 21 0,-21-21 16,0 22-16,0-22 0,21-21 16,-21 21-16,21-21 15,0 0-15,1 0 0,-1 0 16,0 0-16,0-21 15,0 0-15,-21 0 0,21-1 16,1 1-16,-1 0 0,-21 0 0,21 0 16,0-22-16,0 22 0,0 0 15,1-21-15,-1 21 0,0-1 0,-21 1 16,21 0-16,0 0 0,-21 0 0,0 0 16,21 21-16,-21 21 31,0 0-31,0 0 0,0 21 15,0-20-15,0-1 0,-21 0 16,21 21-16,0-21 0,0 22 0,0-22 16,0 0-16,0 0 0,0 22 15,0-22-15,21 0 0,1-21 16,20 21-16,-21 0 0,0-21 0,22 0 16,-1 0-16,0 0 0,1 0 15,-1 0-15,0-21 0,1 0 0,-1 21 16,21-21-16,-20 0 0,-22-1 0,21-20 15,1 21-15,-22 0 0,0 0 16,0-22-16,0 22 0,-21 0 0,0 0 16,0-22-16,0 22 0,0 0 15,0 0-15,0 0 0,-21 21 16,0-21-16,0 21 0,0 0 0,-1 0 16,1 0-16,0 0 0,0 21 15,0 0-15,0 0 0,-1 0 16,1 0-16,21 1 0,0-1 0,0 0 15,0 0-15,0 21 0,0-20 16,0-1-16,21 0 0,1 0 0,20 0 16,-21 0-16,0 1 0,0-22 0,22 21 15,-22-21-15,21 0 0,-21 0 16,22 0-16,20 0 0,-20 0 16,-1-21-16,-21-1 0,21 22 15,-20-21-15,20 0 0,-21 0 16,0 0-16,22 0 0,-43-22 0,21 22 0,0 0 15,-21 0-15,21-22 16,-21 22-16,0 0 0,0 0 16,0 0-16,-21 21 15,0 0-15,0 0 16,21 21-16,-22 0 0,22 0 16,0 0-16,-21 1 0,21-1 0,0 0 15,0 0-15,0 0 0,-21 0 0,21 22 16,0-22-16,0 0 0,0 0 15,0 0-15,0 1 0,0-1 0,0 0 16,0 0 0,0-42 15,0 0-15,0 0-16,21-1 0,-21 1 0,21 0 15,-21 0-15,22-21 0,-1 20 0,-21 1 16,21-21-16,0 21 0,0-22 15,0 22-15,1 0 0,20-21 16,-21 21-16,0-1 0,22 22 0,-22 0 16,0 0-16,0 0 15,0 22-15,-21-1 0,21 0 0,-21 0 16,0 0-16,0 0 0,0 1 0,22-1 16,-22 21-16,0-21 0,0 0 15,21 1-15,-21-1 0,21 0 16,0 0-16,0 0 0,0 0 15,1-21-15,-1 22 16,0-22-16,0 0 0,0 0 0,0 0 16,1 0-16,-1 0 0,0-22 15,0 1-15,0 21 0,-21-21 0,21 0 16,1 0-16,-22 0 0,0-1 0,21 1 16,-21 0-16,21 0 0,-21-21 15,0 20-15,0 1 0,0-21 0,0 21 16,0 0-16,0-22 15,0 64 17,0 1-32,0-1 0,0 0 15,0 21-15,0-21 0,0 1 16,0-1-16,0 21 0,0 0 16,0-20-16,0-1 0,0 0 15,21 21-15,43 1 16,-43-43-16,0 0 15,0 0-15,0 0 0,0 0 16,1 0-16,-1 0 0,0-22 0,0 22 16,-21-21-16,21 0 0,0 0 15,1 0-15,-1-22 16,0-62-16,-21 83 16,21-20-16,-21 21 0,21-21 0,-21 20 15,0-20-15,0 21 0,0 0 16,0 42-1,0 0-15,0 0 16,0 0-16,0 1 0,-21 41 16,0-21-1,21-20-15,0 20 0,0-21 0,0 0 16,0 0-16,21 1 0,0-22 0,0 21 16,1 0-16,20-21 0,-42 21 15,42-21-15,-21 0 0,1 0 16,-1 0-16,0 0 0,0 0 15,21-21-15,-42 0 16,22 0-16,-1 21 16,-21-22-16,0 1 15</inkml:trace>
  <inkml:trace contextRef="#ctx0" brushRef="#br0" timeOffset="147395.64">4212 16087 0,'0'0'0,"0"21"31,-21-21-15,0 0 0,0 0-1,21-21 1,0 0 0,0-1-16,21 22 15,0-21-15,0 0 16,0 21-16,0 0 0,22-21 15,-22 21-15,0 0 0,0 0 16,0 0-16,1 21 0,-22 21 16,21-20-16,-21-1 0,0 21 15,0-21-15,0 22 0,-21-1 16,-1-21-16,1 21 0,0-20 16,0-1-16,-21 21 0,20-21 0,1 0 15,-21 1-15,21-1 0,0-21 16,-1 21-16,1-21 0,21-21 31,0 0-15,0-1-16,21 1 15,1 0-15,-1 0 0,0 21 0,0-21 16,0 21-16,0 0 0,1 0 16,-1 0-16,0 0 0,0 0 0,0 0 15,0 0-15,1 0 0,-1 0 16,0 21-16,-21 0 0,21 0 15,0 0-15,0 1 0,-21-1 0,0 0 16,0 0-16,0 0 16,0 0-16,0 1 0,0-1 0,0 0 15,-21 0-15,-21 0 0,21 0 16,0 1-16,-22-1 0,22 0 0,-21 0 16,21 0-16,-22-21 0,22 21 15,-21-21-15,-1 0 0,22 0 0,-21 0 16,21 0-16,0 0 0,-22 0 0,22 0 15,0-21-15,0 0 0,0 0 16,-1 21-16,1-21 0,0 0 16,21-1-16,0 1 15,0 0-15,0 0 16,21 21 0,0 0-16,1 0 15,-1-21-15,0 21 0,0 0 16</inkml:trace>
  <inkml:trace contextRef="#ctx0" brushRef="#br0" timeOffset="148706.89">5038 16447 0,'0'0'0,"0"21"15,0 0 1,-22-21 0,22-21 46,0 0-31,0 42 32,0 0-48,0-42 142</inkml:trace>
  <inkml:trace contextRef="#ctx0" brushRef="#br0" timeOffset="150104.09">6435 16404 0,'0'-21'15,"-22"0"-15,22 0 16,0 0-16,0-1 0,0 1 15,0 0-15,0 0 16,0 0-16,0 0 0,0-1 16,0 44 15,-21-1-31,21 21 0,-21-21 16,0 0-16,21 22 0,-21-1 0,0-21 15,21 22-15,-22-1 0,22 0 0,-21-21 16,21 22-16,0-1 0,0-21 15,-21 22-15,21-22 0,0 21 16,0-21-16,0 0 0,0 1 0,0-1 16,0 0-16,21-42 31,-21 0-15,0-1-16,0 1 0,21 0 15,1-21-15,-22 21 0,21-22 0,-21 1 16,21 0-16,0-1 0,0 1 15,-21 0-15,21-1 0,1 1 0,-1 0 16,0-1-16,0 1 0,-21 0 16,21-1-16,0 22 0,-21 0 0,22 21 15,-22 21 1,21 0-16,-21 22 0,0-1 16,0 0-16,21 1 0,-21-1 15,21 43-15,-21-43 16,0 0-16,0 1 0,0-1 0,0 0 15,21 1-15,-21-1 0,0-21 16,21 21-16,-21-20 0,0-1 0,0 0 16,22-21-16,-44-21 31</inkml:trace>
  <inkml:trace contextRef="#ctx0" brushRef="#br0" timeOffset="150288.99">6413 16637 0,'0'0'16,"-21"0"-16,21-21 0,21 21 31,1 0-31,-1 0 0,21 0 16,-21 0-16,22 0 0,-22 0 16,21 0-16,0-21 0,1 21 0,-1 0 15,22-21-15,-22 21 0,0 0 16,1-22-16,-1 1 0,0 21 0,1-21 15,-1 21-15,0-21 0</inkml:trace>
  <inkml:trace contextRef="#ctx0" brushRef="#br0" timeOffset="151988.01">7302 16383 0,'-21'0'16,"0"0"-16,0 21 15,0 0-15,21 1 0,-21-22 0,-1 21 16,1 21-16,21-21 0,-21 0 0,0 1 15,21 20-15,-21-21 0,21 21 16,0-20-16,0 20 0,0-21 0,0 0 16,0 22-16,0-22 15,21-21-15,0 21 0,0 0 0,0-21 16,1 0-16,-1 0 0,21 0 16,-21 0-16,0 0 0,22-21 0,-22 0 0,21 0 15,-21-1-15,22 1 0,20-42 16,-20 20-16,-22 22 15,0-21-15,0 21 0,0-22 0,-21 1 16,0 0-16,0-1 0,0 1 16,0 0-16,0-1 0,0 22 0,0-21 15,0 0-15,0 20 0,0 1 16,0 0-16,0 42 16,-21 0-1,21 22-15,0-22 0,0 21 16,0 1-16,0-22 0,0 21 15,0 0-15,0 1 0,0-1 16,0 0-16,0-20 0,0 20 0,0 0 16,0-21-16,0 1 0,21 20 15,0-21-15,-21 0 0,22-21 0,20 21 16,-21-21-16,0 0 0,0 0 16,1 0-16,-1-21 0,21 0 15,-21 0-15,0 0 0,1 0 0,-1-1 16,21 1-16,-21 0 0,-21-21 15,43-1-15,-43 22 0,21 0 16,-21 0-16,0 0 16,0 42-1,0 0 1,0 0-16,0 0 0,0 22 16,0-22-16,0 0 0,0 0 0,0 22 15,0-22-15,0 0 0,0 0 0,21 0 16,0 0-16,0-21 15,0 0-15,1 0 0,-1 0 0,0 0 16,0 0-16,0 0 0,0-21 16,1 21-16,20-21 0,-21 0 0,0 0 15,0 0-15,1-1 0,-1-20 16,-21 21-16,0 0 0,21 0 16,-21-1-16,0 1 0,0 0 0,0 0 0,0 42 46,-21-21-46,21 21 0,0 0 16,0 1-16,0-1 0,0 21 0,0-21 16,0 0-16,0 1 0,0-1 0,0 0 15,0 0-15,0 0 16,21-21-16,0 0 0,0 0 0,0 0 16,1 0-16,-1 0 15,21 0-15,-21-21 0,0 0 0,1 0 0,-1 21 16,0-21-16,-21-1 0,0 1 15,0 0-15,0 0 0,0 0 16,0 0-16,0-1 0,-21 22 0,-43-42 16,43 21-16,0 21 15,-21 0-15,20-21 0,1 21 0,0 0 16,0 0-16,0 0 0,42 0 31,0 0-15,0 0-16,0 0 0,1-21 15,20 21-15,-21 0 0,21-22 0,-20 22 16,20 0-16,-21 0 0,0 0 0,22 0 16,-22 0-16,0 0 15,21 0-15,-21 0 0,1 22 16,-1-1-16,-21 0 0,0 0 16,0 0-16,0 0 0,0 1 15,21-22-15,-21 21 0,0 0 0,0 0 16,0 0-16,0 0 15,0 1-15,0-1 16,0-42 15,0-1-15,0 1-16,21 0 16,-21 0-16,21 0 15,-21-22-15,21 22 0,1 0 0,-22 0 16,21-21-16,0 20 0,0 1 15,0 0-15,0 0 0,1 21 0,-1 0 16,0-21-16,0 21 0,0 0 16,0 0-16,-21 21 0,0 0 0,22-21 15,-22 21-15,0 22 0,0-22 0,0 0 16,0 0-16,0 0 0,0 0 16,21 22-16,-21-22 0,0 0 0,0 0 15,0 0-15,21 1 0,0-22 16,0 21-16,0-21 0,1 21 15,-1-21-15,21 0 0,-21 0 16,0 0-16,1 0 0,-1-21 16,21 0-16,-21 21 0,0-22 0,43-20 15,-43 21-15,0 0 16,0 0-16,-21-1 0,22-20 0,-22 21 16,21 0-16,-21-22 0,0 22 0,0 0 15,0 0-15,0 0 0,0 0 16,-21 21-1,-1 0-15,1 21 0,0-21 16,21 21-16,0 0 0,-21 0 0,21 0 16,0 1-16,0-1 0,0 0 0,0 0 15,0 0-15,0 0 16,0 1-16,21-1 0,-21 0 0,21 0 16,-21 0-16,21-21 0,-21 21 0,0 1 15,22-22-15,-22 21 0,0 0 16,0 0-16,-22-21 47,1 0-32,21-21 1,-21 21-16,21-21 0,-21-22 16,0 22-16</inkml:trace>
  <inkml:trace contextRef="#ctx0" brushRef="#br0" timeOffset="152251.87">8953 16002 0,'0'0'0,"-21"0"16,0 0-1,0 0 1,0 0 47,0 0-48</inkml:trace>
  <inkml:trace contextRef="#ctx0" brushRef="#br0" timeOffset="152519.71">7853 16320 0,'-21'21'31,"42"-21"-31,0 0 16,21 0-16,-21-21 0,1 21 15,20 0-15,-21 0 0,0 0 16,22 0-16,-22-22 0,0 22 16,21 0-16,-21 0 0,1 0 0,-1 0 15,0 0-15,0 0 16</inkml:trace>
  <inkml:trace contextRef="#ctx0" brushRef="#br0" timeOffset="153132.35">10964 16383 0,'0'-21'0,"0"42"0,0-63 15,0 21-15,-21-1 0,21 1 16,-21 21-16,0-21 0,21 0 16,-21 0-16,-1 21 15,1 0-15,21 21 16,-21 0 0,21 0-16,0 22 0,0-22 15,0 63-15,0-41 0,-21-1 16,21-21-16,0 22 0,0-1 15,0 0-15,0-21 0,0 22 0,0-22 16,0 21-16,0-21 0,0 1 16,0-1-16,0 0 0,21-21 15,0 0 1,-21-21 0,0 0-16,0-1 15,0 1-15</inkml:trace>
  <inkml:trace contextRef="#ctx0" brushRef="#br0" timeOffset="153379.22">10520 16574 0,'0'-22'16,"21"1"-1,0 21-15,21 0 0,-20 0 16,20-21-16,0 21 0,1 0 0,-1 0 15,0-21-15,1 21 0,-1-21 16,0 21-16,1 0 0,-1 0 0,-21 0 16,0 0-16,0 0 0,1 0 15,-1 0-15,-21-21 32</inkml:trace>
  <inkml:trace contextRef="#ctx0" brushRef="#br0" timeOffset="156064.71">12509 16171 0,'0'0'0,"0"-21"16,0 0-16,0 0 0,0 0 16,0 0-16,0-1 15,-21 1-15,0 21 0,0-21 16,0 21-16,0 0 0,-1 0 15,1 0-15,-21 0 0,21 21 16,0-21-16,-22 21 0,22 1 0,-21 20 16,-22 21-16,43-41 15,-21 20-15,21 0 0,-1 1 16,-20 41-16,21-41 0,21-1 16,0-21-16,0 21 0,0 1 15,0-1-15,0-21 0,21 22 16,0-22-16,22 21 0,-22-21 0,0 0 15,21 1-15,-21-22 0,22 21 0,-22-21 16,21 21-16,-21-21 0,22 0 16,-22 0-16,21 0 0,-21 0 0,22-21 15,-22 0-15,0-1 0,0 1 0,22 0 16,-22 0-16,0 0 16,0 0-16,0-1 0,0-20 0,1 21 15,-1 0-15,-21 0 0,0-1 16,0 1-16,21 0 0,-21 0 0,0 0 15,0 42 17,-21-21-32,21 21 0,0 0 0,-21 0 15,21 1-15,-22-1 0,22 0 16,0 0-16,0 0 0,0 0 16,0 1-16,0-1 0,0 0 15,22-21-15,-1 0 0,0 21 16,0-21-16,0 0 0,0 0 0,22 0 15,-22 0-15,21-21 0,-21 21 16,22-21-16,-22 0 0,21-1 0,-21 1 16,22 0-16,-22-21 15,-21 21-15,21-1 0,-21 1 0,0-21 16,0 21-16,0 0 0,-21-22 16,0 22-16,0 0 0,-1 0 0,-20 0 15,21-1-15,0 22 0,0 0 0,-22 0 16,22 0-16,0 0 0,0 0 15,-22 22-15,22-1 0,0 0 0,21 0 16,-21 21-16,21-20 0,-21 20 16,21 0-16,0 1 15,0-22-15,0 21 0,21-21 0,0 0 16,0 1-16,0-1 0,22 0 16,-22-21-16,21 0 0,1 21 0,-22-21 15,106 0 1,-85-21-16,0 0 0,1 0 0,-22 21 15,21-22-15,-21 1 0,22-21 16,-22 21-16,-21 0 0,0-1 0,21 1 16,-21 0-16,0 0 0,0 0 15,0 0-15,0-1 0,-21 44 32,21-1-17,0 21-15,-21-21 0,21 0 0,-21 43 16,-1-43-16,22 0 15,-21 22-15,21-22 0,0 0 16,0 0-16,0 0 0,0 0 0,0 1 16,21-22-1,1 0-15,-1 0 16,0 0-16,0-22 16,0 1-16,0 0 0,1 0 0,-1 0 15,0-22-15,0 22 0,0 0 0,-21-21 16,21 21-16,1-1 15,-22 1-15,0 0 0,21 0 0,-21 0 16,21 21-16,-21 21 31,0 0-31,0 0 0,0 0 16,0 1-16,0-1 0,0 0 16,0 0-16,0 0 0,21 0 0,-21 1 15,21-1-15,0 0 0,-21 0 16,22-21-16,-1 21 0,0 0 0,64-21 15,-43 0 1,-21 0-16,0 0 0,22 0 0,-22 0 16,0 0-16,21-21 0,-21 0 15,1 0-15,-1 0 0,0-22 16,0 22-16,0-21 0,0 0 0,1 20 16,-22-20-16,21-21 0,0 20 0,0 1 15,-21-22-15,0 22 0,21-21 16,-21 20-16,21-20 0,-21 20 0,0 22 15,0-21-15,0 21 0,0 0 16,0-1-16,0 44 16,-21-1-16,0 0 15,0 21-15,21-21 0,-21 22 0,0-1 16,-1 0-16,22 1 0,0-1 0,-21 0 16,21 1-16,-21-1 15,21 22-15,0-22 0,0 0 16,0-21-16,21 22 0,0-22 15,1 21-15,-22-21 0,42 1 0,-21-1 16,0 0-16,0 0 0,22 0 0,-22-21 16,0 0-16,21 0 0,-20 0 15,20 0-15,-21 0 0,21-21 0,1 0 16,-22 0-16,0 0 0,21-1 16,-20 1-16,-1-21 0,0 21 15,-21-22-15,0 22 0,0 0 0,0-21 16,0 21-16,0-1 0,0 1 15,-21 21-15,0 0 16,-1 21-16,1-21 16,0 22-16,21 20 0,-21-21 15,21 43-15,0-43 0,0 0 16,0 21-16,0-21 16,0 1-16,21-1 0,-21 0 0,21 0 0,22 0 15,41 0 1,-41-21-1,-22 0-15,-21-21 16,21 0-16,0 21 0,-21-21 16,21-21-16,-21 20 0,21 1 0,1-21 15,-1 21-15,0-22 0,0 22 16,0-21-16,22 21 0,-1-22 0,0 22 16,1 0-16,-1 0 0,0 21 15,-21-21-15,22 21 0,-1 0 0,-21 0 16,0 0-16,1 21 0,-1-21 0,0 21 15,-21 0-15,0 0 0,0 1 16,0-1-16,0 0 0,0 21 0,-21-21 16,0 1-16,-1-1 0,22 0 0,-21 0 15,0 21 1,21-20-16,0-1 0,0 0 16,-21-21-16,21-21 31,21 0-31,0-1 15,0 1-15,-21 0 16,22 0-16,-1 0 0,-21-22 16,21 22-16,0 0 0,-21-21 0,0 21 15,21-22-15,-21 22 0,21 0 0,-21 0 16,-21 42 15,0 0-31,21 0 0,0 0 16,-21 1-16,21 20 15,-21-21-15,21 0 0,0 0 0,0 43 16,0-1 0,21-41-16,0-1 0,0 0 15,0 0-15,22-21 0,-22 21 0,0-21 16,0 0-16,0 0 0,1 0 16,-1 0-16,21 0 0,-21-21 0,22 0 15,-43 0-15,21 0 0,0-1 16,0-20-16,0 21 0,0-64 15,1 43-15,-22 0 16,21-22-16,-21 22 0,21-22 0,-21 1 16,21-1-16,-21 22 0,21-22 15,-21 22-15,21 0 0,-21 21 0,0-1 16,0 1-16,0 0 0,0 0 16,0 42-1,0 0-15,0 22 0,-21-1 0,21 0 16,-21 1-16,21-1 0,-21 21 15,21-20-15,0-1 0,0 0 0,0 22 16,-21-22-16,21-21 0,0 22 16,0-1-16,0 0 0,0 22 15,0-43-15,0 21 0,0-20 16,0-1-16,0 0 0,0 0 16,21 0-16,0-21 0,0 21 15,0-21-15,1 0 0,-1 0 16,0 0-16,0 0 0,0-21 0,0 0 15,43-21-15,-43 21 0,21-1 16,-20-20-16,-1 21 16,21-21-16</inkml:trace>
  <inkml:trace contextRef="#ctx0" brushRef="#br0" timeOffset="156296.57">16023 16256 0,'-21'0'15,"42"0"-15,-63 0 0,21 0 0,21 21 32,21-21-32,0 0 15,0 0-15,21 0 0,-20 0 16,-1 0-16,21 0 0,-21 0 0,22 0 16,-22 0-16,21-21 0,-21 21 15,22-21-15,-22 21 0,0-21 0,0 0 16,0 21-16,0-22 0,-21 1 15,0 0-15,0 0 16</inkml:trace>
  <inkml:trace contextRef="#ctx0" brushRef="#br0" timeOffset="156571.42">14309 16298 0,'0'0'0,"0"-21"31,21 21-31,0-21 16,0 21-16,0-21 0,0 0 15,22 21-15,-22-21 0,21 21 0,1-22 16,-22 22-16,21-21 0,-21 0 0,22 21 16,-22-21-16,21 0 0</inkml:trace>
  <inkml:trace contextRef="#ctx0" brushRef="#br0" timeOffset="158720.24">16595 16404 0,'0'-42'16,"0"63"31,0 0-47,0 0 0,0 1 15,0 20-15,0-21 0,0 0 16,0 0-16,0 22 0,0-22 0,0 0 16,0 0-16,-22 22 0,1-22 15,0 0-15,21 0 0,0 0 16,0 0 0,0-42-1,0 0-15,0 0 16,0 0-16,0 0 0,0-1 15,21 1-15,0-21 0,-21 21 16,22 0-16,-1-22 0,0 22 16,0-21-16,0 21 0,0-22 0,1 22 15,-1 0-15,0 0 0,0 0 0,0 21 16,0 0 0,-21 21-16,0 0 15,0 0-15,0 0 0,0 22 16,0-22-16,0 0 0,0 0 0,0 0 15,0 22-15,0-22 0,0 0 0,0 0 16,0 0-16,0 0 16,22-21-16,-1 0 15,0 0 1,0-21 0,0 0-16,0 0 0,1 0 15,-1 0-15,-21-22 0,21 22 16,0 0-16,0 0 0,0-22 0,1 22 15,-22-21-15,42 21 0,-42 0 16,42-22-16,-42 22 0,21 21 0,1-21 16,-1 0-16,0 21 0,0 0 15,-21 21 1,0 0-16,0 0 0,0 0 0,21 1 16,-21-1-16,0 0 15,0 0-15,0 0 0,0 22 0,0-22 16,21 0-16,1 0 0,-22 0 0,21 0 15,0 1-15,0-22 0,0 21 16,22 0-16,-22-21 0,21 0 0,-21 21 16,0-21-16,22 0 0,-1 0 15,-21 0-15,0 0 0,22 0 0,-22 0 16,0-21-16,21 21 0,-20-21 0,-1 0 16,0-1-16,0 1 0,0 0 15,-21 0-15,21 0 0,1-22 16,-22 22-16,0-21 0,0 21 0,0 0 15,0-1-15,0 1 0,0 0 0,-22 21 16,1 0 0,0 0-16,0 0 15,0 21-15,21 0 0,-21 1 0,21-1 16,-22 0-16,22 21 0,0-21 16,0 1-16,0-1 0,0 0 0,0 0 15,0 0-15,0 0 0,22 1 0,-1-1 16,-21 0-16,21-21 15,0 21-15,0-21 0,22 0 0,-22 0 0,0 0 16,0 0-16,0 0 0,0 0 16,1 0-16,-1 0 0,0 0 15,42-42-15,-41 21 16,-1-1-16,-21 1 16,21 0-16,-21-21 0,21 21 0,-21-1 15,21 1-15,-21-21 0,0 21 0,0 0 16,0-1-16,0 44 31,-21-1-31,0 0 16,0 0-16,21 0 0,0 0 0,-21 22 15,-1-22-15,22 0 0,-21 0 0,21 0 16,0 1 0,-21-1-16,21 0 15,0-42 32,0 0-47,0-1 0,21 22 16,-21-21-16,21 0 0,1 0 0,-22-21 15,21 20-15,0-20 0,0 21 0,0 0 16,22-22-16,-22 22 0,0 0 16,0 0-16,0 0 0,0 21 15,1 0-15,-22 21 16,0 0-16,0 0 15,0 0-15,0 1 0,0-1 0,0 0 16,0 0-16,0 0 0,0 0 16,21 1-16,-21-1 0,21 0 0,-21 0 15,0 0-15,21-21 0,21 21 16,-42 1-16,22-22 16,-1 0-16,0 0 0,0 0 15,0 0-15,0 0 16,-21-22-16,22 1 0,-1 21 0,-21-21 15,21 0-15,0 0 0,-21 0 0,21-1 16,0-20-16,-21 21 0,22-21 16,-1-1-16,-21 22 15,21 0-15,-21 0 0,21 21 16,-21 21 0,-21 0-16,0 21 15,21-20-15,0-1 0,-21 0 16,21 21-16,-22-21 0,22 1 0,0-1 15,0 0-15,0 0 0,0 0 16,0 0-16,22-21 16,-1 0-16,0 0 15,0 0-15,0 0 16,0 0-16,-21-21 0,22 21 16,-1-21-16,-21 0 0,21 0 15,0 0-15,0-1 0,0 1 16,1 0-16,-1 0 0,0-21 0,-21 20 15,21 1-15,-21-21 0,21 21 16,-21 0-16,0 42 16,0 0-1,-21 0-15,21 0 0,-21 22 16,21-22-16,0 21 0,0-21 0,0 0 16,0 1-16,0-1 0,0 0 0,0 0 15,0 21 1,0-20-16,21-22 0,0 0 0,-21 21 0,21-21 15,1 0-15,-1 0 16,0 0-16,0 0 16,-21-21-16,0-1 0,0 1 15,0 0-15,0 0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10:11:18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699 0,'0'-22'16,"21"22"30,-21-21-30</inkml:trace>
  <inkml:trace contextRef="#ctx0" brushRef="#br0" timeOffset="511.32">3408 656 0,'0'-21'16,"0"0"-16,0 0 15,0 0 1,0-1-16,0 1 16,0 0-16,0 0 15,0 42 32,0 21-31,-21-20-16,21-1 15,0 21-15,0 22 0,0-22 16,-22 21-16,22 1 0,-21 21 0,21-22 16,-21 1-16,21-1 0,0 1 15,-21-22-15,21 21 0,-21-20 0,21 20 16,0-20-16,-21-1 0,21 0 16,0-21-16,0 22 0,0-22 0,0 21 15,0-21-15,0 1 0,0-1 16,0-42 31,0-1-32,0 1-15,0 0 0,0 0 16,0-21-16,0 20 0,0 1 0,0-21 16,0 21-16</inkml:trace>
  <inkml:trace contextRef="#ctx0" brushRef="#br0" timeOffset="1294.66">3238 656 0,'0'0'0,"-42"-42"31,42 21-31,0 0 0,0-1 16,0 1-16,0 0 0,0 0 0,0-21 16,0 20-16,21 1 0,0 0 15,22 0-15,-22 0 0,21-22 0,1 22 16,-1 21-16,0-21 0,22 21 15,-22 0-15,22 0 0,-22 0 16,0 21-16,1 22 0,-1-1 0,0 0 16,-21 1-16,22 20 0,-22-21 15,-21 22-15,0 84 16,0-84-16,-42-1 0,20 22 16,-20-22-16,0-20 0,-1 20 0,1-21 15,0 1-15,-22-1 0,22-21 16,21 0-16,-22 1 0,1-1 15,21-21-15,0 0 0,0 0 16,-1 0-16,22-21 16,0-1-16,0 1 0,0 0 15,0 0-15,0 0 0,0 0 16,0-1-16,22 1 0,-1 0 16,0 21-16,0 0 15,-21 21-15,21 0 16,0 1-16,-21-1 0,22 0 15,-1 21-15,-21-21 0,21 1 0,-21 20 16,0-21-16,0 0 0,0 0 0,21 22 16,0-22-16,0 0 0,1 0 15,-1 0-15,21 22 16,-21-43-16,0 21 0,1-21 0,-1 21 16,0-21-16,0 0 0,0 0 0,0 0 15,1-21-15,-1 0 16,0 0-16,0-1 0</inkml:trace>
  <inkml:trace contextRef="#ctx0" brushRef="#br0" timeOffset="1586.49">4127 1418 0,'0'0'15,"0"21"-15,0 1 16,22-22-1,-1 0-15,0 0 16,21 0-16,-21-22 16,43 1-16,-43 21 15,21-21-15,-20 0 0,20 0 0,-21 21 16,0-21-16,0-1 0,-21 1 16,0 0-16,0 0 0,0 0 15,-42 0-15,21 21 16,0 0-16,-22 0 0,22 0 0,-21 0 0,0 0 15,-1 21-15,64 0 0,-63-21 16,-21 21-16,41-21 0</inkml:trace>
  <inkml:trace contextRef="#ctx0" brushRef="#br0" timeOffset="1761.39">5143 1397 0,'64'-21'16</inkml:trace>
  <inkml:trace contextRef="#ctx0" brushRef="#br0" timeOffset="1915.3">5313 1143 0,'0'0'0,"-21"0"0,-22-21 16,22 21-16,-21 0 0,21 0 16,-1 0-16,-20 0 0,0 0 15,21 21-15,-22 0 0,1 0 0,21 22 16,-22-22-16,22 21 0,0 1 16,-42 20-16,41-21 0,22 1 15,-21-1-15,21-21 0</inkml:trace>
  <inkml:trace contextRef="#ctx0" brushRef="#br0" timeOffset="2375.04">4805 1757 0,'21'0'0,"-42"0"0,63 0 16,-21 0-16,22 0 0,-22 0 0,21-21 16,0 0-16,-20-1 0,20 1 15,0 0-15,1 0 0,-22 0 16,21-22-16,-21 22 0,0 0 0,1-21 16,-1 21-16,0-1 0,-21-20 15,21 21-15,-21 0 0,0-22 16,0 22-16,0 0 0,0 0 15,0 0-15,-21 0 16,21-1-16,-42 1 0,42 0 16,0 0-1,63 42 95,-63 0-110,-42-21 0,42 43 15,0-22-15,0 21 0,0 0 16,0 1-16,0 20 0,0 22 16,0-22-16,-21 1 0,21-1 0,0 22 15,0 0-15,0-22 16,-22 22-16,-20 63 0,42-63 0,0-1 15,0 1-15,0 0 0,0 105 16,0-105-16,0 0 16,0-22-16,0 1 0,0 20 0,0-20 15,0-22-15,0 22 0,-21-22 0,21-21 16</inkml:trace>
  <inkml:trace contextRef="#ctx0" brushRef="#br0" timeOffset="2443">5207 3344 0,'0'0'16,"-21"-42"-16,21 21 0</inkml:trace>
  <inkml:trace contextRef="#ctx0" brushRef="#br0" timeOffset="2488.96">5482 2752 0,'0'0'0,"0"-21"0,21-64 0</inkml:trace>
  <inkml:trace contextRef="#ctx0" brushRef="#br0" timeOffset="3167.3">4297 1249 0,'0'0'0,"21"0"0,-21-21 0,21 21 16,0-21 0,-21-1-1,-21 22 17,0 0-32,0 0 0,0 22 15,-1-22-15,-20 21 0,21 0 0,0 0 16,21 0-16,-21 22 0,21-22 15,-22 21-15,22 0 0,0-20 0,0 20 16,0-21-16,0 21 0,0-20 16,0-1-16,22 0 0,-1 0 0,0 0 15,0 0-15,43 1 16,-22-44-16,0 22 0,-21 22 16,1-1-16,20-21 0,21 0 0,-20-43 15,-1 22-15,0-21 0,1 21 16</inkml:trace>
  <inkml:trace contextRef="#ctx0" brushRef="#br0" timeOffset="4450.56">5651 1185 0,'0'-21'15,"0"0"-15,0 0 32,-21 21-17,21 21-15,0 0 0,-21 0 16,21 1-16,-21-1 0,21 21 16,0-21-16,0 0 0,0 22 0,0-22 15,0 0-15,0 21 0,0-20 16,0-1-16,0 0 0,0 0 0,0 0 15,0 0-15,21 1 16,0-22-16,0 0 16,1 0-16,-1 0 0,0 0 0,0-22 15,0 22-15,0-21 16,1 0-16,-1 0 0,0 0 0,0 0 16,0-1-16,0 1 0,1 0 0,-1-21 15,0 21-15,-21-1 0,0-20 16,0 21-16,21 0 0,-21 0 15,0-1-15,21 1 0,-21 0 0,0 42 47,0 0-47,0 1 0,0-1 16,0 0-16,0 0 0,0 21 16,0-20-16,0-1 0,0 21 0,0-21 15,0 22-15,0-22 0,0 0 16,21 21-16,-21-21 0,0 1 0,22-1 15,-1 0-15,0-21 0,0 21 16,0-21-16,0 0 0,1 0 16,-1 0-16,21-21 0,-21 0 15,0 0-15,1-1 0,-1 1 0,0 0 16,0 0-16,0 0 0,-21-22 16,21 22-16,1-42 15,-22 20-15,0 22 0,0 0 16,0 0-16,0 0 0,0 0 0,0 42 31,0 0-31,0 0 0,0 0 16,0 0-16,0 22 0,-22-22 15,22 21-15,-21-21 0,21 22 0,0-22 16,0 0-16,0 0 0,0 0 16,0 1-16,0-1 15,0 0-15,0-42 31,0 0-31,0-1 0,0 1 0,0 0 16,21 0-16</inkml:trace>
  <inkml:trace contextRef="#ctx0" brushRef="#br0" timeOffset="4640.66">6456 974 0,'0'-21'31,"-21"21"-31,42 0 63,0 21-47</inkml:trace>
  <inkml:trace contextRef="#ctx0" brushRef="#br0" timeOffset="5091.39">6689 1249 0,'0'0'0,"0"-21"31,21 21-15,-21-21-16,21 21 0,0-22 0,0 22 15,0 0-15,1 0 16,-1 0-16,0 0 0,-21 22 16,21-22-16,-21 21 0,21 0 15,0 21-15,-21-21 0,0 1 0,0-1 16,0 21-16,0-21 0,0 0 16,0 43-16,0-43 0,-21 0 15,21 0-15,0 1 0,-21-22 16,21 21-16,-21-21 0,21-21 31,0-1-31,0 1 16,0 0-16,21 0 0,-21 0 15,21 0-15,-21-1 0,21 1 0,1-21 16,-22 21-16,21 0 0,0-22 16,0 22-16,-21 0 0,21 0 0,0 0 15,1-1-15,-1 22 0,-21-21 16,0 0-16,21 21 0</inkml:trace>
  <inkml:trace contextRef="#ctx0" brushRef="#br0" timeOffset="7195.46">7239 1439 0,'0'0'0,"21"0"16,0 0-16,0 0 16,1 0-16,-1 0 15,0-21-15,0 21 0,0-21 0,0 0 16,1 21-16,-1-21 0,0 0 16,0-1-16,0 1 0,-21 0 0,0 0 15,0 0-15,0 0 16,0-1-16,0 1 0,0 0 0,0 0 15,-21 21-15,0 0 0,0 0 16,0 0-16,-1 0 0,1 21 16,0 0-16,0 0 0,0 1 15,0-1-15,21 21 0,0 0 0,-22-20 16,22 20-16,0-21 0,0 21 16,0-20-16,0 20 0,0-21 0,0 0 15,22 0-15,-1 1 0,0-1 16,21-21-16,-21 0 0,22 0 15,-1 0-15,0 0 0,1 0 0,-1 0 16,0 0-16,1-21 0,-1-1 0,0 1 16,1 0-16,-1 0 15,-21 0-15,22 0 0,-22-1 0,0-20 16,-21 21-16,0 0 0,0-22 16,0 22-16,0 0 0,0 0 0,0 0 15,0 0-15,0 42 31,-21 0-15,21 0-16,0 0 0,0 0 0,0 1 16,0-1-16,0 21 0,-21-21 15,21 0-15,0 1 0,-22-1 16,22 0-16,0 0 0,0 0 16,0 0-16,0 1 15,0-44 16,0 1-31,0 0 16,0 0-16,22 0 0,-22 0 16,0-1-16,21 1 0,0-21 0,-21 21 15,21 0-15,0-1 0,0 1 16,1-21-16,20 21 16,21 0-16,-41 21 15,-1 21-15,0 0 16,-21 0-16,0 0 15,0 0-15,21 1 0,-21-1 0,0 0 16,0 0-16,0 0 0,0 0 16,0 22-16,0-1 15,0-21-15,0 0 16,0-42 15,0 0-15,0 0-16,0 0 15,0 0-15,21-1 0,0 1 16,-21 0-16,22 0 0,-1 0 16,42-64-16,-42 64 15,22 0-15,-22 21 0,21-21 0,-21 21 16,1 0-16,20 0 0,-21 0 16,0 0-16,0 21 0,-21 0 15,0 0-15,22 0 0,-22 0 16,0 1-16,0-1 0,0 21 0,0 0 15,0-20 1,0-1-16,-22 0 0,22 42 16,0-41-16,0-1 0,0 0 15,0 0-15,22-21 16,-1 0-16,0 0 0,21 0 16,-21 0-16,1 0 0,62-21 15,-63 0-15,22 21 0,-1-21 16,-21-1-16,22 1 0,-22 0 15,21 0-15,-21-21 0,0 20 0,-21 1 16,0 0-16,22-21 0,-22 21 16,0-22-16,0 22 0,0 0 0,0 0 15,0 0-15,-22 21 16,1 0-16,0 0 0,0 0 16,0 0-16,21 21 15,-21 0-15,-1 0 0,22 43 16,0-43-16,0 0 0,0 0 15,0 0-15,0 0 0,0 1 16,0-1-16,0 0 0,0 0 0,22-21 16,-1 21-16,0-21 0,0 0 15,0 0-15,0 0 0,1 0 0,20 0 16,-21 0-16,21 0 0,-20 0 16,20-21-16,-21 0 0,21 21 0,43-64 15,-43 22 1,-20 21-16,-1 0 0,0 0 0,0-22 15,-21 22-15,21-21 0,-21 21 16,0-1-16,0 1 0,-21 42 31,0-21-15,21 43-16,-21-22 0,0 64 16,-1-64-1,22 0-15,-21 21 0,21-21 0,0 1 16,0-1-16,-21 0 0,21 0 15,0 0-15,0 0 0,0 1 0,0-1 16,0-42 15,0-1-15,0 1-16,21 0 0,-21 0 16,21 0-16,1-22 0,-1 22 0,0-21 15,21 0-15,-21 20 0,1-20 16,20 0-16,43-22 0,-64 43 15,21 0-15,0 21 0,-20 0 16,-1 0-16,0 0 0,0 0 0,-21 21 16,21 0-16,-21 0 15,0 22-15,0-22 0,0 0 0,0 21 16,0-20-16,0-1 0,0 21 16,0-21-16,0 0 0,0 1 0,0-1 15,0 0-15,21 0 0,1-21 0,-1 21 16,0-21-16,0 0 15,0 0-15,0 0 0,22 0 0,-22 0 16,0 0-16,21 0 0,1 0 16,-22-21-16,0 0 0,21 0 0,-20 0 15,20-1-15,-21-20 0,0 21 0,22-21 16,-22-1-16,0-20 16,0 20-16,0-20 0,-21-22 0,21 22 0,1-64 15,-22 63-15,0 1 16,21-1-16,-21 22 0,0 0 0,0-1 15,0 22-15,0 0 0,0 0 16,0 0-16,-21 21 16,21 21-16,-22 0 15,1 0-15,0 21 0,0 43 16,0-43-16,0 22 0,-1-1 16,22-20-16,0 20 0,0 1 0,-21-1 15,21 1-15,0-22 0,0 22 16,0-22-16,0 0 0,0-21 0,0 22 15,0-22-15,0 0 0,0 0 16,0 0-16,0 1 0,21-1 16,-21 0-16,22-21 0,-1 0 15,0 0-15,0 0 16,-21-21 0,21 0-16,0 21 0,-21-22 0,22 1 15,-22 0-15,21 0 16,-21 0-16,0 0 0,0-1 0,0 1 15,0-21-15,0 21 0,0 0 16</inkml:trace>
  <inkml:trace contextRef="#ctx0" brushRef="#br0" timeOffset="7491.06">10477 931 0,'0'0'0,"-21"0"0,21-21 31,21 21-15,1-21-16,-1 21 0,0 0 16,0-21-16,0 21 0,0 0 0,22-21 15,-22 0-15,21 21 0,-21 0 16,1 0-16,-1-22 0,0 22 0,0 0 16,0 0-16,0 0 15,-42 0 48,0 0-48,0 0-15,0 0 0,0 0 16</inkml:trace>
  <inkml:trace contextRef="#ctx0" brushRef="#br0" timeOffset="34622.39">3979 2244 0,'0'0'0,"-21"0"16,0 0-16,0 0 0,0-21 0,-1 21 15,1 0-15,0 0 16,0 0-16,0 0 16,0 0-16,42 0 47,0 0-47,0 0 15,0 0-15,0 0 0,1 0 0,-1 0 16,21 0-16,-21 21 0,22-21 15,-1 0-15,0 0 0,1 0 0,-1 0 16,21 0-16,-20 0 0,20 0 16,1 0-16,20 0 0,-20 0 0,-1 0 15,22 0-15,0 0 16,-22 0-16,22 0 0,-22 0 0,86 0 16,-65 0-16,1 0 0,0 0 15,-1 0-15,1 0 0,0 0 16,20 0-16,-20 0 0,0 0 0,-1 0 15,22 0-15,-21 0 0,0 0 16,-1 0-16,22 0 0,-21 0 0,-1 0 16,22 0-16,-21 0 0,0 0 0,-1 0 15,1 0-15,0 0 0,-22 0 16,43 0-16,-21 0 0,-1 0 0,22 0 16,0 0-16,-21 21 0,20-21 15,1 0-15,85 0 16,-107 0-16,1 0 0,0 21 0,-1-21 15,1 0-15,0 0 0,-1 0 16,-20 0-16,-1 0 0,22 0 0,-21 0 16,-1 0-16,1 0 0,-1 0 15,1 0-15,-1 0 0,22 0 16,-22 0-16,1 0 0,20 0 0,1 0 16,0 0-16,-1 0 0,1 0 0,0 0 15,-1 0-15,-20 0 0,21 0 0,-22 0 16,1 0-16,-1 0 0,1 0 0,-22 0 15,0 0-15,22 0 0,-43 0 16,21 0-16,1 0 0,-22 0 16,21 0-16,-21 0 0,0 0 0,1 0 15,-1 0-15,0 0 0,0 0 16,0 21-16,-21 0 31,-21-21-15,0 0-16,0 0 15,0 0-15,21-21 32,0 0-32,0 0 0,0 0 15,21 0-15,-21-1 16</inkml:trace>
  <inkml:trace contextRef="#ctx0" brushRef="#br0" timeOffset="35347.51">10414 889 0,'21'0'32,"0"0"-17,0 0-15,1 0 0,-1 21 0,21-21 16,0 0-16,1 21 0,-1-21 16,0 22-16,22-22 0,-1 0 0,-20 21 15,20-21-15,1 21 16,-22-21-16,22 0 0,-22 0 0,-21 21 15,21-21-15,-20 0 0,-1 0 16,0 0-16,-21 21 0</inkml:trace>
  <inkml:trace contextRef="#ctx0" brushRef="#br0" timeOffset="35734.33">10689 1482 0,'0'0'15,"21"0"-15,0 0 0,1 0 16,-1 0-16,0 0 16,0 0-16,0-21 15</inkml:trace>
  <inkml:trace contextRef="#ctx0" brushRef="#br0" timeOffset="42695.13">1863 1566 0,'0'0'0,"0"-21"0,0 0 0,0-21 16,0 21-16,0-1 16,0 1-16,0 0 15,0 0-15,0 0 16,0 42 15,0 0-31,0 0 0,0 0 16,0 22-16,0-1 0,0 22 15,0-22-15,-22 21 0,1 1 16,21-22-16,-21 22 0,21-22 0,0 0 16,-21 1-16,21-1 0,0 0 15,-21-20-15,21-1 0,0 0 0,0 0 16,0 0-16,0 0 16,0-42 30,0 0-46,0 0 16</inkml:trace>
  <inkml:trace contextRef="#ctx0" brushRef="#br0" timeOffset="43042.93">2074 1969 0,'0'0'0,"21"21"0,1-21 16,-1 0-16,0 0 16,0 0-16,0-21 15,-21-1-15,0 1 16,0 0-16,0 0 15,-21 21 1,0 0 0,0 0-16,0 0 15,21 21 1,0 0-16,0 0 16,0 1-1</inkml:trace>
  <inkml:trace contextRef="#ctx0" brushRef="#br0" timeOffset="46787.16">1990 3789 0,'-22'0'16,"22"-21"-16,0 0 15,0-1 1,0 1-16,0 0 16,0 0-16,0 0 15,22 0-15,-1-1 0,-21 1 16,21 21-16,0-21 16,0 0-16,0 21 0,1-21 0,20 21 15,-21 0-15,0 0 0,0 0 0,1 0 16,-1 0-16,0 0 0,0 21 15,0 0-15,0 21 0,-21-20 0,0 20 16,22-21-16,-22 21 0,0 1 16,0 20-16,0-20 0,-43 62 15,22-62-15,0-1 0,0 0 16,-22 1-16,22-1 0,-21 0 16,21-20-16,0 20 0,-22-21 0,22 0 15,-21 0-15,-1 1 16,22-22-16,0 0 0,-21 0 15,21 0-15,-1 0 0,1 0 0,-21-22 16,21 1-16,0 0 0,-1 0 16,22-21-16,-21 20 0,21 1 15,0 0-15,0-21 0,0 21 16,0-1-16,0 1 0,0 0 16,21 0-16,-21 0 0,22 21 15,-1 0-15,0 0 0,0 0 16,0 21-16,0 21 15,1-21-15,-22 1 0,21 20 0,0-21 16,-21 0-16,0 22 0,21-22 16,-21 0-16,21 21 0,-21-21 0,0 1 15,0-1-15,21 0 0,-21 0 16,22 0-16,-22 0 16</inkml:trace>
  <inkml:trace contextRef="#ctx0" brushRef="#br0" timeOffset="47139.28">2476 4339 0,'0'0'16,"22"21"-1,-1-21-15,0 0 0,0 0 16,0 0 0,0 0-16,1 0 0,-1-21 15,0 21-15,0-21 16,-21 0-16,0 0 0,0 0 16,-21 21 15,0 0-31,0 0 0,-1 0 0,1 0 15,0 21-15,21 0 16,-21-21 0,42 0 15,0 0-31,0 0 16</inkml:trace>
  <inkml:trace contextRef="#ctx0" brushRef="#br0" timeOffset="47894.25">4233 3577 0,'0'-21'31,"0"0"-31,0 0 47</inkml:trace>
  <inkml:trace contextRef="#ctx0" brushRef="#br0" timeOffset="49594.58">4127 3471 0,'0'0'0,"0"-21"0,0 0 0,22 21 0,-22-21 16,0 0-16,21 0 0,-21-1 15,0 1-15,0 0 16,0 0-1,21 21-15,-21-21 0,0 0 32,21 21 30,-21 21-15</inkml:trace>
  <inkml:trace contextRef="#ctx0" brushRef="#br0" timeOffset="50618.85">4233 3429 0,'0'0'0,"0"-21"16,0 0-1,0 0 1,0-1-16,0 1 16,0 0-1,0 0-15,21 21 0,-21-21 32,22 21 30,-22-21-46,0-1-16,0 1 15,0 0 1,21 21-16,-21-21 16,0 0-1,0 42 16,-21 0-15,21 0-16,0 0 0,0 22 0,-22-1 16,22 0-16,-21 22 0,21-22 15,-21 22-15,21-1 0,-21 64 16,0-63-16,21-22 16,-21 22-16,21-22 0,0 0 0,0 1 15,0-1-15,0 0 0,0-21 16,0 1-16,0-1 0,0 0 0,0 0 15,0-42 64,0 0 77,0 0-109,0-1 31,0 1-47,0 0-15,0 0-16,0 0 15,0 0-15,0-1 16</inkml:trace>
  <inkml:trace contextRef="#ctx0" brushRef="#br0" timeOffset="51119.56">4318 3112 0,'0'0'0,"0"21"15,0 0-15,-21-21 16,21 42-16,-21-21 0,-1 22 16,22-1-16,0 0 0,0 22 0,-21-1 15,0-20-15,0 20 0,21 1 16,-21-1-16,0 1 0,21-1 0,-22 1 16,1-1-16,21 1 0,0-22 15,-21 0-15,0 43 0,21-64 16,0 0-16,-21 1 0,21-1 15,0 0-15,0-42 32,0 0-32,0-1 15,0 1-15,21-21 0,0 0 0,0-1 16</inkml:trace>
  <inkml:trace contextRef="#ctx0" brushRef="#br0" timeOffset="51391.41">4593 3175 0,'21'-21'16,"-42"42"-16,63-63 0,-42 63 15,0 21 1,0 1-16,0-1 0,0 0 0,0 22 16,0-1-16,-21 1 0,0-1 15,0 1-15,0 20 0,0-20 0,-1-1 16,1 1-16,0-1 0,0 1 15,21-1-15,-21-20 0,21-1 16,-21 0-16,21-20 0,-22 20 0,22-21 16,0 0-16,0-42 31,0 0-15,0 0-16,0 0 0</inkml:trace>
  <inkml:trace contextRef="#ctx0" brushRef="#br0" timeOffset="51567.31">4022 3937 0,'-22'21'0,"44"-42"0,-44 63 15,44-42 1,-1 0-16,0 0 16,0 0-16,0 0 0,0 0 0,1 0 15,20-21-15,0 21 0,-21 0 16,43-21-16,-22 0 0,1 21 0,20-21 15,-21 21-15,1 0 0</inkml:trace>
  <inkml:trace contextRef="#ctx0" brushRef="#br0" timeOffset="53424.6">5165 4001 0,'0'0'0,"21"0"0,0 0 15,0-22-15,0 22 16,-21-21-16,21 0 0,1 21 0,-22-21 16,0 0-16,0 0 0,0-1 15,0 1-15,0 0 0,0 0 16,-22 0-16,1 21 0,0 0 16,-21 0-16,21 0 0,-1 0 0,1 0 15,-21 21-15,21 0 0,0 0 0,-22 0 16,22 22-16,0-1 15,0 0-15,0 1 0,-1 63 16,1-64-16,21 0 0,0 1 0,0-22 16,0 21-16,0-21 0,21 0 15,1-21-15,-1 22 0,21-22 0,-21 0 16,0 0-16,22 0 0,-22 0 16,21-22-16,1 1 0,-22 21 0,21-21 15,-21-21-15,22 21 0,-22-1 0,0-20 16,0 21-16,0-21 15,0-1-15,-21 1 0,0 21 0,0-22 0,0 22 16,0 0-16,0 0 0,0 0 16,-21 21-16,0 0 15,21 21-15,0 0 0,-21 0 16,21 0-16,-21 22 0,21-22 0,0 21 16,0 1-16,0-22 0,0 21 0,0-21 15,0 0-15,21 1 0,0-1 16,0 0-16,22 0 15,-22-21-15,21 0 0,-21 0 0,22 0 16,-22 0-16,21-21 0,0 0 0,-20 21 16,20-21-16,0-22 0,-21 22 15,22 0-15,-22-21 0,0 20 0,0-20 16,-21 21-16,0-21 0,0-1 16,0 22-16,0 0 15,0 42 1,0 0-16,0 22 15,0-22-15,-21 21 0,21-21 16,-21 43-16,21-22 0,-21-21 16,21 0-16,0 1 0,0-1 15,0 0-15,0 0 0,0-42 47,0 0-47,21 21 0,-21-21 0,21-22 16,-21 22-16,0 0 0,21-21 15,0 20-15,1-20 0,-22 21 16,21-21-16,0 20 0,0 1 16,0 21-16,-21 21 15,21 1-15,1-1 0,-22 21 16,21-21-16,-21 22 0,0-22 16,21 21-16,0-21 0,0 22 0,0-22 15,-21 0-15,22 0 0,-1 0 0,0-21 16,0 21-16,0-21 15,0 0-15,1 0 0,-1 0 16,0 0-16,0-21 0,0 0 0,0 0 0,1 0 16,-1 0-16,0-1 0,0-20 15,0 21-15,0-21 0,1-1 16,20-41-16,0 62 16,-21-20-16,1 0 0,20 21 0,-21-1 15,21 22-15,-20 0 0,-1 0 0,21 0 16,-21 0-16,0 0 15,-21 22-15,22-1 0,-22 0 0,0 0 16,21 0-16,-21 22 0,0-22 16,0 0-16,0 0 0,0 0 15,0 0-15,0 1 16,0-44 15,0 1-31,0 0 16,0 0-16,0 0 0,0 0 15,0-1-15,-21 1 0,-1 0 0,1 0 16,0 0-16,0 0 0,0-1 0,0 22 16,-1 0-16,1 0 0,-63 0 15,62 22-15,-20-1 16,21 0-16,0 0 0,0 21 16,-1 1-16,1-1 0,0 0 15,0 1-15,0-22 0,21 21 0,0 1 16,0-22-16,0 42 15,0-42-15,0 1 0,21-1 0,0-21 16,0 0-16,0 21 0,22-21 0,-22 0 16,21 0-16,-21 0 0,22-21 15,-22 0-15,21-1 0,22-20 16,-22 21-16,-21-21 0,22-1 16,-22 1-16,0 0 0,0-1 0,-21-20 15,21 20-15,-21-20 0,21 21 0,-21-22 16,0 1-16,0 20 0,0-20 15,22-1-15,-22 1 0,21-107 16,-21 107-16,21 21 16,-21 20-16,0-20 0,0 21 15,0 42 1,0 0-16,0 22 16,0-1-16,0 64 0,-21-43 15,21-20-15,0 20 0,0 1 16,0-1-16,0-21 0,0 22 0,0-1 15,0 1-15,0-22 0,0 22 0,0-22 16,0 43 0,0-64-16,0 21 0,0-21 0,0 1 15,21-1-15,0 0 0,0-21 0,0 0 16,1 0-16,-1 0 0,0 0 16,21 0-16,-21-21 0,1 0 0,20-1 0,-21 1 15,21 0-15,-20-21 16,-1-1-16,21 22 0,-21-21 0,0 21 15,1-22-15,-22 22 0,0 0 0,0 0 16,0 0-16,0 0 0,-22 21 16,1 0-16,0 0 15,21 21-15,-21 0 0,0 0 16,21 0-16,0 0 0,0 22 16,0-22-16,0 0 0,21 0 0,0 0 15,-21 1-15,0-1 16,21 0-16,-21 0 0,21 0 0,-21 0 15,0 1-15,0-1 0,0 0 16,-21 0-16,0-21 16,0 0-16,0 21 0,0-21 0,-1 0 15,1 0-15,0 0 0,21-21 32,21 0-17,0 0-15,1 0 16,-1-1-16,21 1 0</inkml:trace>
  <inkml:trace contextRef="#ctx0" brushRef="#br0" timeOffset="54134.4">8509 3810 0,'-21'0'31,"0"21"-31,-1 0 0,1-21 0,0 22 16,21 20-16,-21-21 0,0 0 16,0 22-16,21-22 0,-22 21 0,1-21 15,21 22-15,-21-22 0,21 42 16,0-42-16,0 1 0,0-1 16,0 0-16,0 0 15,21-21-15,0 0 0,1 0 0,-1 0 16,0 0-16,0 0 0,0-21 15,0 21-15,-21-21 0,0 0 16,22-1-16,-22 1 0,0 0 0,0-21 16,0 21-16,0-22 0,0 1 15,0 21-15,-22-22 0,22 22 0,0-21 16,0 21-16,0-22 0,0 22 0,0 0 16,0 0-16,0 0 0,22 0 15,-1 21-15,0 0 16,21 0-16,1 0 0,-1 0 0,0 0 15,1 0-15,-1 21 0,0 0 16,1 0-16,-22 0 0,42 43 16,-42-22-16,1-21 0,-1 22 15,-21-22-15,0 21 0,0-21 0,0 22 16,0-22-16,0 0 0,0 0 0,0 0 16,0 0-16,-21 1 0,-1-22 15,1 0 1,0-22-1,21 1-15,0 0 16,0 0-16,0 0 0,0-22 16,21 22-16,0-21 0,1 0 0,-1-1 15,21 1-15,-21 0 0,22-1 16,-1 1-16,-21 21 0,21 0 0,1-1 16,-1 1-16,0 21 0,-20 0 15,20 0-15,0 43 0,-21-22 16,1 21-16,-22-21 0,0 22 0,0-1 15,0 0-15,0 1 0,0-1 16,0 0-16,-22-21 0,1 22 16,21-1-16,-21-21 0,0 22 15,21-22-15,-21 0 0,0-21 16</inkml:trace>
  <inkml:trace contextRef="#ctx0" brushRef="#br0" timeOffset="56327.23">11197 3704 0,'0'0'0,"-21"-21"0,42 21 47,0 0-47,0-21 0,1 21 15,-1-21-15,0 21 0,0-21 16,0 21-16,22-22 0,-22 22 0,21-21 16,-21 0-16,22 0 0,-22 0 15,21 0-15,-21-1 0,22 1 0,-22-21 16,-21 21-16,0-43 0,0 43 15,0 0-15,0-21 0,-43 20 16,22 1-16,-21 0 0,0 0 0,-22 21 16,22 0-16,-22 0 0,1 0 15,-1 0-15,22 0 0,-64 21 16,64 0-16,21 22 0,-22-22 16,43 21-16,0 0 0,0 1 0,0-1 15,21 0-15,1 1 0,-1-1 16,21 0-16,-21 1 0,22-1 0,-1 0 15,-21 1-15,21-1 0,-20 0 16,20 1-16,-21-1 0,-21 0 0,0 1 16,0-1-16,0 0 0,0 1 0,-21-22 15,0 0-15,-22 21 0,22-20 16,-21-1-16,-22-21 0,22 21 0,-21-21 16,20 0-16,-20 0 0,20 0 15,1 0-15,-21-21 0,20 0 0,1 21 16,21-43-16,-22 22 0,22 0 15,0-21-15,0-1 0,21 1 0,0 0 16,0-1-16,0 1 0,0 0 16,0-1-16,0 22 0,0-42 15,21 41-15,0 1 0,0 21 16,1 21-16,-22 1 16,0-1-16,21 21 0,0 0 0,-21-20 15,21 20-15,-21 21 0,0-20 16,21-1-16,-21 0 0,21 1 0,1 20 15,-1-20 1,0-22-16,0 21 0,21-21 0,-20-21 16,-1 21-16,21 1 0,-21-22 0,22 0 15,-1 0-15,0 0 0,1 0 16,-1 0-16,0-22 0,1 22 0,-1-21 16,0 0-16,43-42 0,-64 41 15,21-20-15,-20 0 0,-1-1 16,0 1-16,0 0 0,-21-1 15,21 22-15,-21-42 0,0 20 16,0 22-16,0 0 0,-21 21 16,0 0-16,0 0 0,0 0 15,-1 21-15,1 0 0,0 1 16,21-1-16,0 21 0,0 0 0,0-20 16,0 20-16,0 0 0,0 1 15,0-1-15,0-21 0,0 21 16,0-20-16,0-1 0,21 0 0,0 0 15,1 0-15,-1 0 0,0-21 0,0 0 16,21 0-16,1 0 0,-1 0 16,0 0-16,1-21 0,20 21 15,-20-21-15,-1 0 0,21-21 0,-20 20 0,41-62 16,-41 41-16,-1-20 16,0 21-16,1-22 0,-22 1 15,0-1-15,21 1 0,-20-1 0,-1-21 16,0 22-16,0-22 0,0 22 15,-21-1-15,21 1 0,-21-1 0,22 22 16,-22 0-16,0 20 0,0-20 16,-22 42-1,1 21-15,0 22 0,0-1 16,21 0-16,-21 22 0,0-22 16,-1 43-16,1-22 0,0 1 0,0 63 15,0-64-15,21 1 16,-21-1-16,21 1 0,0-1 15,0-20-15,0 20 0,0-21 0,0 1 0,21-22 16,0 21-16,0-21 0,0 1 16,0-1-16,22-21 0,-1 0 15,-21 0-15,22 0 0,-1 0 0,0 0 16,1-21-16,-1-1 0,0 1 16,1 0-16,-1 0 0,0-21 0,1 20 15,-1-20-15,-21 21 0,21-21 16,-20-1-16,-22-20 0,0 42 15,0-1-15,0 1 0,-22 21 16,1 0-16,0 0 16,0 0-16,-21 0 0,20 21 15,1 1-15,0-1 0,0 0 0,0 21 16,0-21-16,21 22 0,0-1 0,0-21 16,0 22-16,0-22 0,0 21 0,0-21 15,21 0-15,0 1 0,0-1 16,0 0-16,0-21 0,22 0 15,-1 21-15,0-21 0,1 0 0,-1 0 16,0 0-16,1-21 0,20 0 16,-20 21-16,-1-21 0,0-22 0,1 22 15,20-42-15,1-43 16,-64 85-16,0-22 16,0 1-16,0 21 0,0 0 15,0 42 1,-22 0-1,1 0-15,0 0 0,21 0 16,0 1-16,-21 20 0,21-21 0,-21 0 16,21 22-16,-21-22 0,21 0 15,0 0-15,0 0 0,0 0 16,0 1-16,0-44 31,0 1-15,21 0-16,-21 0 0,21 0 15,0 0-15,0-22 0,22-20 16,-22 20-16,0 22 0,21-21 16,-21 21-16,1 0 0,-1-1 0,0 22 15,0 0-15,0 0 0,0 0 16,-21 43-16,0-1 16,0-21-16,0 22 15,0-22-15,0 21 0,0-21 0,0 0 16,0 43-16,0-43 0,0 0 15,0 0-15,22-21 16,-1 0-16,0 0 0,21 0 16,-21 0-16,22 0 0,-1 0 15,0-21-15,1 0 0,-22 0 16,21 0-16,1 0 0,-22-1 0,42-41 16,-42 21-16,1 20 15,-22-20-15,21 21 0,-21 0 0,21 0 16,-21 42 15,-21 0-31,0 0 0,21 21 0,0-20 16,-22 41-16,1-21 0,21-20 15,0-1-15,-21 0 0,21 21 16,0-21-16,0 1 16,0-1-16,21-21 0,0 0 15,1 0-15,-1 0 16,0 0-16,0 0 0,-21-21 15,0-1-15,21 1 0,-21 0 0,21 0 16,-21-21-16</inkml:trace>
  <inkml:trace contextRef="#ctx0" brushRef="#br0" timeOffset="56467.18">14414 3683 0,'0'-21'0,"0"42"0,-21-42 0,21 0 0,-21 21 15,0 0-15,0 0 16,0 0-1,21 21-15,0 0 16,21-21 0</inkml:trace>
  <inkml:trace contextRef="#ctx0" brushRef="#br0" timeOffset="57551.65">14795 3768 0,'-21'21'0,"42"-42"0,-63 63 0,21-21 15,0 0-15,21 1 0,0 20 16,-21-21-16,-1 0 0,1 22 16,21-1-16,0-21 0,-21 43 15,21-43-15,0 21 0,0-21 0,0 0 16,0 1-16,0-1 15,21-21-15,0 0 0,1 0 0,-1 0 16,0 0-16,0 0 0,21 0 16,1 0-16,-22-21 0,21-1 0,1 1 15,-1 0-15,0 0 0,-21-21 0,22 20 16,-22-20-16,21 21 16,-21-21-16,1 20 0,-1-20 0,0 21 0,-21 0 15,0 0-15,0-1 0,-21 22 31,0 0-31,21 22 0,-22-1 16,1 0-16,0 0 0,21 0 0,-21 0 16,21 1-16,-21-1 0,21 21 15,-21-21-15,21 0 0,0 1 0,0-1 16,0 0-16,42 0 0,-21 0 16,0-21-16,0 0 15,1 0-15,-1 0 0,21 0 0,-21 0 16,22 0-16,-1 0 0,-21-21 0,21 0 15,-20 21-15,20-21 0,-21 0 0,43-43 16,-22 43-16,-21-21 16,0 20-16,0-20 0,1 21 0,-1 0 15,0 0-15,-21-1 16,0 44 0,0-1-16,-21 21 15,0-21-15,21 0 0,-22 1 16,1 20-16,0-21 0,21 21 0,-21-20 15,0-1-15,21 21 0,-21-21 16,21 0-16,0 1 0,-22-22 0,22 21 16,0 0-16,0-42 47,0 0-47,22 21 0,-22-22 15,21-20-15,-21 21 0,42-43 16,-42 22-16,21 21 0,0-21 15,1-1-15,-1 22 0,0 0 16,0-21-16,0 42 0,0-22 0,1 1 16,-1 21-16,0 0 0,0 0 0,0 0 15,0 0-15,1 21 16,-1 1-16,0-1 0,-21 0 16,21 0-16,-21 0 0,0 0 0,0 1 0,0-1 15,0 0-15,0 21 16,0-21-16,0 1 0,0-1 0,0 0 15,0-42 32,0 0-47,0-1 0,0 1 16,21 0-16,0 0 0,22-21 16,-22 20-16,21-20 0,1 21 0,-1-21 15,0 20-15,22-20 0,-22 21 16,22 0-16,-22 21 0,0 0 0,1 0 15,-1 0-15,-21 0 0,21 0 16,-42 42-16,0-21 0,0 0 16,0 22-16,0-1 0,0 0 0,0 1 0,-21-22 15,0 21-15,0 1 0,0-22 16,0 21-16,-1-21 0,1 0 16,0 1-16,0-1 0,0 0 15,0 0-15,-1-21 0,1 21 16,-21-21-16,21 21 0</inkml:trace>
  <inkml:trace contextRef="#ctx0" brushRef="#br0" timeOffset="58591.16">2053 5757 0,'0'0'0,"-21"0"0,0 0 0,0-21 16,-1 21-16,1-21 0,0 21 0,21-21 15,-21 21-15,0-21 16,21 0-16,-21-1 0,21 1 16,0 0-16,0 0 0,0 0 15,0 0-15,21 21 0,0-22 0,0 1 16,0 21-16,0 0 0,22 0 15,-22 0-15,0 0 0,0 21 16,22 1-16,-22 20 0,-21 0 0,0-21 16,0 22-16,0-1 0,0 0 15,-21 1-15,-1-1 0,1 0 0,0 1 16,0-1-16,-21-21 0,20 0 16,-20 22-16,21-22 15,0-21-15,0 0 16,21-21-1,0 0 1,0-1-16,21 1 16,0 0-16,0 21 0,21-21 15,-20 21-15,-1 0 0,21 0 0,-21 0 16,22 0-16,-1 0 0,0 21 16,-21 0-16,22 22 0,-22-22 0,-21 21 15,0-21-15,0 22 16,0-1-16,-21-21 0,-22 21 0,22 1 15,0-22-15,-21 0 0,21 21 0,-1-20 16,-20-1-16,21-21 0,0 21 0,0-21 16,-1 0-16,1 0 15,0 0-15,0 0 0,0-21 0,0 0 16,-1 21-16,1-22 0,0 1 16,0 0-16,0 21 0,21-21 0,-21 0 15,-1 21-15,1-21 16,42-1 15,1 22-31,-1 0 0,0 0 16</inkml:trace>
  <inkml:trace contextRef="#ctx0" brushRef="#br0" timeOffset="58885.99">2857 6117 0,'0'0'16,"43"21"-16,-22-21 0,0 22 0,-21-1 16,21-21-16,-21-21 47,21 21-32,-21-22-15,0 1 16,-21 21-1,0 0 1,0 0 0,21 21-16,0 1 31,21-22-31,0 0 0,0 0 0,22 0 16</inkml:trace>
  <inkml:trace contextRef="#ctx0" brushRef="#br0" timeOffset="59198.62">4572 5461 0,'0'0'0,"-42"0"0,20 0 15,1-21-15,42 21 16,1 0 0,-1 0-16,21 0 0,22 0 15,-22 0-15,21-21 0,22 21 0,-21 0 16,-1 0-16,22-21 0,-1 21 16,-20 0-16,21 0 0,-22 0 0,1-22 15,-1 22-15,1 0 0,-22 0 16,0 0-16,-21 0 0,1 0 0,-44 0 15,1 0 1,0 0-16</inkml:trace>
  <inkml:trace contextRef="#ctx0" brushRef="#br0" timeOffset="59493.45">5186 5398 0,'0'0'0,"-21"0"16,21 21-1,0 0-15,-22 0 0,22 0 16,0 0-16,0 1 0,0 20 16,0 0-16,0 1 0,0-1 0,0 21 15,0-20-15,-21 84 0,21-85 16,0 22-16,-21-22 0,21 21 16,-21-20-16,21-1 0,0 0 0,0 1 15,-21-22-15,21 21 0,-21 1 16,21-22-16,-22 0 15,22 0-15,22-42 32,-1 0-32,0 21 15,0-21-15,0-22 0,0 22 0,1 0 16</inkml:trace>
  <inkml:trace contextRef="#ctx0" brushRef="#br0" timeOffset="60160.07">5736 5906 0,'0'0'0,"21"-22"0,22 1 0,-22 21 16,-21 21 0,0 1-16,0-1 15,-21 0-15,21 21 0,-22-21 16,1 22-16,0-22 0,0 21 16,0-21-16,0 22 0,21-22 0,0 21 15,-22-21-15,22 1 0,0 41 16,0-42-16,0 0 15,22 1-15,-1-22 0,0 0 16,0 0-16,0 0 0,22 0 0,-22 0 16,0 0-16,21-22 0,-21 1 0,1 0 15,-1 21-15,-21-21 0,21 0 16,-21 0-16,0-1 0,0-20 0,0 21 16,0 0-16,0 0 0,0-22 0,-21 22 15,0 0-15,21 0 0,0 0 16,0-22-16,0 22 15,0 0-15,0 0 0,21 0 16,21 21-16,-21 0 0,0 0 16,1 0-16,-1 0 0,42 21 15,-42 0-15,1 0 0,-1 0 16,-21 0-16,21 1 0,-21 20 0,0-21 16,0 0-16,0 22 0,0-22 0,0 21 15,0-21-15,0 0 0,0 1 16,0-1-16,0 0 0,0 0 15,0 0-15,0 0 0,21-21 0,21 0 16,-20 0 0,-1 0-16,21 0 0,0 0 0,1-21 15,-1 0-15,0 0 0,1 0 0,-22 0 16,21-1-16,1 1 0,-22 0 16,0 0-16,-21-21 0,0 20 0,0-20 15,0 21-15,-21-21 0,0 20 0,-22-20 16,1 21-16,21 21 0,-22-21 15,1 21-15,-43 0 16,64 0-16,-21 0 0,21 0 0,-22 21 16,22-21-16,0 21 0,0 0 0,21 0 15,0 1 1,21-22 0,0 0-16,0 0 15,22 0-15,-1-22 0,-21 22 0</inkml:trace>
  <inkml:trace contextRef="#ctx0" brushRef="#br0" timeOffset="60443.05">7197 5355 0,'0'0'0,"0"-21"0,0 0 0,0 0 16,0 0-16,0 42 31,0 0-31,0 0 0,-22 21 0,22 1 15,0-1-15,0 22 16,-21-22-16,21 21 0,-21 22 0,21-21 16,-21-1-16,21-21 0,-21 22 0,0-1 15,21-20-15,-22-1 0,22-21 0,0 22 16,0-22-16,0 21 0,0-21 16,0 0-16,0 1 15,22-22 1,-1-22-1,0 1-15,0 0 0,-21 0 16</inkml:trace>
  <inkml:trace contextRef="#ctx0" brushRef="#br0" timeOffset="60822.46">7747 5884 0,'0'0'0,"21"-21"0,0 21 0,0-21 16,1 0-16,-22 0 0,0 0 15,-22 21 1,1 0-16,0 21 16,-21 0-16,21 0 0,-22 0 0,1 0 15,21 1-15,-22-1 0,22 0 16,0 0-16,21 0 0,0 0 16,0 1-16,21-1 15,0-21-15,1 0 0,-1 21 16,0-21-16,0 21 0,21-21 15,-20 21-15,-1-21 0,0 0 0,0 21 16,0-21-16,-21 22 0,0-1 16,0 0-16,0 0 15,-21 0-15,-21-21 16,21 0-16,-1 0 0,1 21 0,-21-21 16,21 0-16,0 0 0,-22 0 15,22 0-15,0 0 0,0 0 16,0 0-16</inkml:trace>
  <inkml:trace contextRef="#ctx0" brushRef="#br0" timeOffset="61391.81">6583 7260 0,'21'0'0,"0"0"32,-21 21-17,0 1 1,0 20-16,0-21 0,0 21 16,0 43-16,0-64 0,-21 22 15,21-1-15,-21 0 0,21 1 0,0-22 16,0 21-16,-21-21 15,21 0-15,0 1 0,-22-1 0,22 0 16,0 0-16,0 0 16,22-21 15,-1-21-31,0 0 0,0 0 16,0 0-16,0-1 0</inkml:trace>
  <inkml:trace contextRef="#ctx0" brushRef="#br0" timeOffset="61666.65">7027 7557 0,'0'0'0,"0"21"0,0 0 16,0 0-16,0 0 16,0 0-16,0 1 0,21-22 15,1 0 1,-1 0-1,0-22-15,0 1 16,-21 0-16,0 0 16,-21 21 15,0 0-31,0 0 0,-1 0 16,22 21-16,-21-21 15</inkml:trace>
  <inkml:trace contextRef="#ctx0" brushRef="#br0" timeOffset="63863.11">8445 7112 0,'0'0'0,"-21"0"16,0-21 15,0 21-31,0 0 16,0 0-1,-1 0 1,22-21 15,-21 21 219</inkml:trace>
  <inkml:trace contextRef="#ctx0" brushRef="#br0" timeOffset="64902.83">8340 6964 0,'21'-21'0,"0"0"16,-21-1-16,0 1 15,21 0-15,0 0 0,-21 0 16,0 42 15,0 0-31,-21 0 0,0 22 0,0-1 16,21 21-16,-21 1 0,-1-1 15,1 1-15,0 21 0,0-22 16,-21 1-16,20-1 0,1 1 0,0-1 16,0-21-16,0 1 0,21-1 0,0-21 15,-21 0-15,21 22 16,0-22-16,0-42 16,21 0-1,-21-1-15,21 1 0,0 0 0,-21 0 16,21-21-16,0-1 0,1 1 15,-22 0-15,21-22 0,0 22 0,0-22 16,0 1-16,0-1 0,1 1 0,-1-1 16,0 1-16,0-1 0,0 22 15,0 0-15,1-1 0,-1 22 0,0 0 16,0 21-16,0 21 16,0 0-16,-21 0 0,0 22 15,0 20-15,0-20 0,0 20 0,0 22 0,0-22 16,0 1-16,0-1 0,0 1 15,0-1-15,0-20 0,0 20 16,0-21-16,0 1 16,0-22-16,0 21 0,0-21 0,0 1 0,0-1 15,0 0-15,-21-42 32,0 0-17,0 21-15</inkml:trace>
  <inkml:trace contextRef="#ctx0" brushRef="#br0" timeOffset="66021.11">8191 7620 0,'-21'0'16,"42"0"-16,-63 0 0,63 0 31,0 21-31,1-21 0,20 0 0,-21 0 16,21 0-16,1 0 0,-1 0 15,0 0-15,1 0 0,20-21 0,-20 21 16,20-21-16,1 0 0,-1 0 0,-21-1 15,22 22-15,-22-21 0,1 0 16,-22 0-16,21-21 16,-42 20-16,21 22 0,-21-21 15,-21 42 1,21 1-16,-21 20 0,0-21 16,21 21-16,0-20 0,0 20 15,0-21-15,0 21 0,0-20 0,0 20 16,0-21-16,0 0 0,0 0 0,0 1 15,21-1-15,0-21 0,0 21 16,0-21-16,1 0 0,-1 0 0,0 0 16,21 0-16,-21 0 0,1-21 0,41 0 15,-42-1-15,22 1 16,-22 0-16,0-21 0,0 21 0,0-1 16,0-20-16,1 21 0,-22-21 0,0-1 15,0 22-15,0-21 16,0 21-16,0-1 0,0 1 0,-22 42 31,1 1-31,21-1 0,-21 0 16,21 0-16,0 21 0,0-20 0,0 20 15,0-21-15,0 21 0,0-20 0,0 20 16,0-21-16,0 0 0,0 0 16,21-21-16,0 22 0,1-1 0,-1-21 15,0 0-15,0 0 0,21 0 16,1 0-16,-1 0 0,0-21 0,1-1 15,-1 1-15,0 0 0,1 0 16,-1-21-16,0 20 0,-20-20 0,20 0 16,-21-22-16,0 1 0,0 20 0,1-20 15,-1-1-15,-21 1 0,0-1 16,0 1-16,0 21 0,0-22 0,0 22 16,0-1-16,0 22 15,0 42 1,0 1-16,0 20 0,0 0 0,-21 1 15,-1 20-15,1 1 0,21-1 16,0 1-16,-42 63 16,42-64-16,0-21 0,0 1 0,0 20 0,0-42 15,0 22-15,0-22 16,21 21-16,0-21 0,0-21 0,1 22 16,-1-22-16,0 21 0,21-21 0,1 0 15,-22 0-15,21 0 0,22-43 16,-22 22-16,-21 0 0,21 0 15,-20 0-15,-1 0 0,0-22 16,0 22-16,0-21 0,-21 21 0,21-22 0,-21 22 16,0 0-16,0 0 0,0 0 15,0 42 1,-21 0-16,21 0 16,-21-21-16,21 42 0,-21 22 15,21-43-15,0 0 16,0 0-16,0 1 0,0-1 15,21-21-15,0 21 16,0-21-16,1 0 0,20 0 16,85-21-1,-106 0-15,0 21 0,0-22 16,1 1-16,-22 0 0,0 0 16,0-21-16,0 20 0,0-20 0,0 21 0,-22-21 15,-20 20-15,21 1 0,0 0 16,0 0-16,-22 0 0,22 21 15,-21 0-15,21 0 0,21 21 16,-22 0-16,22 0 0,-21 22 16,0-43-16,21 21 0,0 0 15,0 0-15,0-42 32</inkml:trace>
  <inkml:trace contextRef="#ctx0" brushRef="#br0" timeOffset="66200.03">9864 7260 0,'0'0'0,"-64"0"0,43 0 0,0 0 15,42 0 1,21 0-16,-21-21 16,22 21-16,-1 0 0,0 0 15,1 0-15,-1-21 0,64 21 16,-64-21-16,43 21 15,-43-21-15,-21 21 0,1 0 0,20-22 16</inkml:trace>
  <inkml:trace contextRef="#ctx0" brushRef="#br0" timeOffset="66479.89">11472 6985 0,'0'0'0,"43"0"15,-22 0-15,-21-21 0,21 21 16,-21 21 0,0 0-1,0 0-15,0 22 0,0-1 16,0 0-16,0 1 0,0-1 0,0 0 16,0 1-16,-21-1 0,21 0 15,-21 1-15,21 20 0,0-20 16,0-22-16,0 0 0,0 0 15,0 0-15,-22-21 0,22 21 0,-21-42 32</inkml:trace>
  <inkml:trace contextRef="#ctx0" brushRef="#br0" timeOffset="66736.25">11134 7578 0,'-22'21'0,"44"-42"0,-65 42 0,22 0 0,21 0 15,0 0-15,0 1 0,0-1 16,0 0-16,21 0 0,0 0 16,22-21-16,-22 21 0,21-21 0,1 22 15,20-22 1,-21 0-16,-20 0 0,20 0 0,0 0 16,1 0-16,-1 0 0,-21 0 0,21-22 15,-20 1-15,-1 21 0,0-21 16,0 21-16,0-21 0,-21 0 0,0 0 15,0-1-15,0 1 0,0-42 16,0 42-16,0-1 0,0 1 16,0 0-16,0-21 0,-21 21 0,21-1 15,0 1-15,0 0 0</inkml:trace>
  <inkml:trace contextRef="#ctx0" brushRef="#br0" timeOffset="66967.12">11282 6985 0,'-43'-21'0,"86"42"0,-107-63 0,43 21 16,21-1-1,21 22-15,0 0 16,1 0-16,-1 0 0,21 0 16,-21-21-16,22 21 0,-1 0 0,-21 0 15,21 0-15,1 0 0,-22-21 16,21 21-16,-21 0 0,22 0 0,-22 0 15,21 0-15,-21 0 0,1-21 16,-1 21-16,0 0 0,0 0 16,0 0-16</inkml:trace>
  <inkml:trace contextRef="#ctx0" brushRef="#br0" timeOffset="67194.99">12023 6879 0,'0'0'0,"0"21"0,21-21 15,0 0-15,21 0 16,-21 0-16,1 0 0,20 0 0,0 0 16,1 0-16,20 0 0,-21 0 15,1 0-15,20 0 0,-20-21 16,-1 21-16,0 0 0,-21 0 0,22 0 16,-22 0-16,0 0 0,-42 0 31,0 0-16,-22 0-15,22 0 0,0 0 16</inkml:trace>
  <inkml:trace contextRef="#ctx0" brushRef="#br0" timeOffset="67431.86">12467 6879 0,'0'21'0,"0"1"15,-21-1-15,21 0 16,-21 0-16,21 21 0,0 1 0,0-1 15,-21 0-15,21 22 0,-22-22 16,22 22-16,0-22 0,0 0 16,0 22-16,0-1 15,0-20-15,0-22 0,0 21 0,0-21 0,0 1 16,0-1-16,0 0 16,0 0-16,0 0 15,-21-21-15,0 0 16,0 0-16,21 21 0,-21-21 15</inkml:trace>
  <inkml:trace contextRef="#ctx0" brushRef="#br0" timeOffset="68523.23">6625 8932 0,'0'0'0,"42"-21"16,-42 0 30,-21 21-46,0 0 0,0 0 16,21-21 0,0 0-1,0 0-15,0-1 16,0 1-16,21 21 16,-21-21-16,21 21 0,0 0 0,1-21 15,-1 21-15,0 0 0,0 0 16,21 0-16,-20 21 0,-1 0 0,21 0 15,-21 22-15,0-1 0,1 0 0,-22 1 16,0-1-16,0 22 0,0-22 16,-22 21-16,1-20 0,0-1 0,-21 0 15,-1 1-15,1-1 0,0 0 0,-1 1 16,1-22-16,0 21 0,-1-21 16,1 22-16,21-43 0,0 0 15,0 0-15,-1 0 0,1-21 16,21-1-1,-21 1-15,21 0 0,0 0 0,0 0 16,0 0-16,0-1 0,0 1 16,0-21-16,0 21 0,0 0 0,0-1 15,0 1-15,0 0 0,0 0 0,21 21 16,0 0-16,1 0 0,-1 0 16,0 0-16,0 21 0,21 21 15,-20-20-15,-1 20 0,21-21 16,-21 21-16,0-20 0,-21 20 0,22-21 15,-1 0-15,0 22 0,-21-22 16,0 0-16,21 0 0,-21 0 0,21 0 16,0-21-16,-21 22 15,22-22-15,-1 0 32,-21-22-32,21 1 0,0 21 0,-21-21 15</inkml:trace>
  <inkml:trace contextRef="#ctx0" brushRef="#br0" timeOffset="68810.39">7302 9398 0,'0'0'16,"0"21"-16,0 0 0,0 1 16,22-22-16,-1 0 15,0 0 1,0 0-16,0-22 0,0 1 15,-21 0-15,0 0 16,0 0-16,0 0 16,-21 21-16,0-22 15,0 22-15,0 0 16,21 22 0,-21-1-16,21 0 15,0 0 1</inkml:trace>
  <inkml:trace contextRef="#ctx0" brushRef="#br0" timeOffset="71126.67">8975 8890 0,'0'0'0,"0"-21"31,21 21-31,-21-21 16,0 0 0,0-1-1,0 1 1,0 0-16,0 0 0,0 0 16,-21 0-1,-1 21 1,22-22-16,0 1 31,-21 21 0,21-21-15,0 0 109</inkml:trace>
  <inkml:trace contextRef="#ctx0" brushRef="#br0" timeOffset="71387.03">8572 8657 0,'0'0'0,"-42"0"0,21 21 0,0-21 15,42 0 1,21 0-16,1 0 16,-1 0-16,0 0 0,22 0 0,-1 0 15,1 0-15,-1 0 16,1 0-16,-1 0 0,1 0 0,-1 0 15,-20 0-15,-1 0 0,0 0 0,1 0 16,-22 0-16,0 0 0,-42 0 31,-22 0-31,22 22 0,-21-22 16,21 0-16,-22 0 0,1 0 16,21 0-16</inkml:trace>
  <inkml:trace contextRef="#ctx0" brushRef="#br0" timeOffset="73787.59">8932 8700 0,'0'0'0,"-21"0"15,21 21 17,0 0-32,0 0 15,0 21-15,0-20 0,0 20 0,0 0 16,0 1-16,0-1 0,0 0 16,0 1-16,0-1 0,0 0 0,0 43 15,21-43-15,-21 1 0,0-1 16,0 0-16,0-21 0,0 22 15,0-22-15,-21 0 0,0 0 0,21 0 16,-64 22-16,43-43 16,0 0-16,0 0 0,-21 0 0,20 0 15,-20 0-15,21 0 0,-21-21 0,20-1 16,-20 1-16,21 0 0,0 0 16,0 0-16,-1-43 15,22 43-15,0 0 0,-21 0 0,21 0 16,0-1-16,0 1 0,0 0 15,-21 21-15,21 21 16,0 0-16,21 1 16,0-1-16,1 0 0,-22 0 15,21 0-15,0 22 0,21-22 0,-21 21 16,1-21-16,20 0 0,0 1 0,1-1 16,-1 0-16,0 0 0,1 0 15,62-21-15,-62 0 16,-1 0-16,22 0 0,-22 0 0,0 0 15,22 0-15,-22-21 0,0 0 16,1 0-16,20 0 0,-20-1 0,-1-20 16,-21 21-16,21 0 0,-20-22 0,-1 22 15,0-21-15,-21-22 16,0 22-16,0 21 0,0-21 0,0 20 16,0 1-16,-21 21 0,0 0 15,-1 0-15,1 0 16,0 21-16,0 1 0,0-1 0,21 21 15,-21-21-15,-1 22 0,22-22 16,0 21-16,0-21 0,0 22 16,0-1-16,0-21 0,0 21 0,22 1 15,20-22-15,-21 0 0,0 0 16,22-21-16,-22 0 0,21 0 16,43 0-16,-43 0 0,0 0 15,1-21-15,-1 0 0,0 0 0,1 0 16,-1-1-16,0-20 0,-20 21 15,-1 0-15,0-22 0,0 22 0,0 0 16,-21-64 0,0 64-16,0 0 0,0 0 15,-21 21 1,0 21-16,0 0 16,21 0-16,-21 1 15,21-1-15,-22 21 0,22-21 0,0 0 16,0 1-16,0-1 0,-21 0 0,21 0 15,0 0-15,0-42 32,21 21-17,-21-21-15,0 0 0,22 0 16,-1-1-16,0 22 0,-21-21 0,21-21 16,0 21-16,-21 0 0,21-1 0,1 1 15,-1 0-15,0 21 16,0 0-16,-21 21 15,0 0-15,0 1 16,0-1-16,0 0 0,0 21 0,0-21 16,0 1-16,0-1 0,0 21 15,21-21-15,0 0 0,-21 1 0,22-22 16,-1 21-16,21-21 0,-21 0 0,0 0 16,22 0-16,-22 0 0,21 0 15,1 0-15,-22-21 0,21 21 0,0-22 16,-20 1-16,20-21 0,-21 21 15,0 0-15,0-22 0,1 1 0,-1 21 16,-21-43-16,21 22 0,-21-22 16,21 22-16,0-21 0,-21-1 0,0-63 15,0 85-15,21 21 16,-21-22-16,0 22 0,0 42 31,0 0-31,-21 22 0,0-1 0,0 0 16,21 1-16,-21-1 0,0 0 0,-1 22 15,1-22-15,0 1 0,0-1 16,0-21-16,21 21 0,0-20 16,-21 20-16,21-21 0,0 0 0,0 0 15,21-21 17,-21-21-32,21 0 0,0 0 15,0 0-15,22 0 16,-22-1-16,0-20 0,21 21 0,22-21 15,-22 42-15,0-22 0,-20 22 16,-1-21-16,0 21 0,0 0 16,0 0-16,-21 21 15,0 1-15,-21-22 16,0 21-16,0-21 0,0 0 16,-1 0-16,1 21 0,-21-21 0,21 0 15,0 0-15,-1 0 0,1 0 16,0 0-16,0 0 0,0 0 0,21 21 15,0 0-15,-21-21 16,21 21-16,0 1 0,0-1 0,0 0 16,0 0-16,0 0 0,0 0 15,0 22-15,0-22 0,21 0 16,0 0-16,0 0 0,0-21 16,0 0-16,22 22 0,-22-22 15,21 0-15,-21 0 0,85 0 16,-63-22-16,-1 22 0,0-21 15,1 0-15,-1 21 0,0-21 0,1 0 16,-1 0-16,-21-1 0,21-20 16,-20 21-16,-1 0 0,0-22 0,-21 22 15,21-42-15,-21 42 0,0-22 16,0 22-16,0 42 31,-21 0-31,0 1 0,21-1 0,0 0 16,-21 21-16,-1-21 0,22 1 15,0 20-15,0-21 0,0 0 0,0 22 16,0-22-16,0 0 0,0 0 16,22 0-16,-1-21 0,0 0 15,0 0-15,64 0 16,-64 0-16,21 0 0,1 0 0,-1-21 16,-21 21-16,21-21 0,1 0 0,-22 0 15,21-1-15,-21 1 0,1 0 16,-1 0-16,0-21 0,21-43 15,-42 64-15,0 0 16,-21 42 0,0 0-1,0 0-15,0 0 0,21 0 0,-43 22 16,43-22 0,0 0-16,0 0 0,-21 0 0,21 1 0,0-1 15,-21-21-15,42-21 47,0-1-47,-21 1 0,21 0 16,1 0-16,-1 0 0,0 0 0,0-1 15,0-20-15,22 21 0,-22-21 16,21-1-16,-21 22 0,43-21 16,-43 21-16,0-1 0,0 22 15,-21 22 1,0-1-16,0 0 0,0 21 0,0-21 15,0 22-15,-21-22 0,21 21 0,0-21 16,0 22-16,0-22 16,0 0-16,0 0 0,0 0 0,21 1 15,0-1-15,22-21 0,-22 0 16,0 0-16,21 0 0,1 0 0,-1 0 16,0 0-16,1 0 0,-1-21 15,0-1-15,1 22 0,-1-21 0,0 0 16,1 0-16,-22 0 0,21-22 0,-21 22 15,22-21-15,-22 0 0,0 20 16,-21-20-16,0 0 0,0 21 0,0-1 16,0 1-16,-21 21 0,0 0 15,0 0-15,-1 0 0,1 21 16,-21 1-16,42-1 0,-21 0 16,21 0-16,0 0 0,-21 22 0,21-22 15,0 0-15,0 0 0,0 43 16,21-43-16,0 0 0,-21 0 15,0 0-15,0 0 0,0 1 16,0-1-16,0 0 0,0 0 0,0 0 16,-21-21-1,0 0-15,-1-21 16,22 0 0,0 0-16,0 0 0,0-1 15,0 1-15,-21-21 0,0 21 16</inkml:trace>
  <inkml:trace contextRef="#ctx0" brushRef="#br0" timeOffset="73986.42">12255 8636 0,'0'-21'0,"0"42"0,-21-42 15,21 0 1,-21 21-16,0 0 47,0 21-32,0 0-15,-1 0 0</inkml:trace>
  <inkml:trace contextRef="#ctx0" brushRef="#br0" timeOffset="74834.78">6117 10837 0,'-21'-21'16,"21"0"-16,0 0 16,21 0-1,0 0-15,0 21 0,22-22 0,-1 22 16,-21 0-16,22-21 0,-1 21 0,0 0 15,1 0-15,-1 0 0,0 21 16,-21 1-16,22-1 0,-22 0 0,0 42 16,-21-41-16,0 20 15,0-21-15,-21 21 0,-21-20 16,20-1-16,-20 21 0,0-21 0,21 0 16,-22 1-16,1-1 0,0 0 0,20 0 15,-20 0-15,21-21 0,0 0 16,21-21-1,0 0 1,0 0-16,21 21 0,0-21 16,0 21-16,0 0 0,22-22 0,-22 22 15,21 0-15,-21 0 0,22 0 0,-1 0 16,0 22-16,-20-22 0,20 21 16,0 0-16,-21 0 0,22 0 15,-22 22-15,0-22 0,-21 0 0,0 0 16,0 21-16,0-20 0,-21-1 15,0 0-15,-22 0 0,1 21 0,0-20 16,-1-1-16,-20 0 0,-1-21 0,22 21 16,-21 0-16,20-21 0,1 0 15,0 21-15,-1-21 0,22 0 0,-21 0 16,21 0-16,-1 0 0,1-21 16,0 0-1,21 0 1,21 21-1,0-21-15,1 0 0,-1-1 16,0 22-16,0-21 16</inkml:trace>
  <inkml:trace contextRef="#ctx0" brushRef="#br0" timeOffset="75031.67">7133 11155 0,'0'0'0,"21"0"0,0 0 16,-21-21 47,22 21-48</inkml:trace>
  <inkml:trace contextRef="#ctx0" brushRef="#br0" timeOffset="75812.39">9250 10647 0,'0'-21'0,"0"42"0,21-63 0,0-1 16,0 22-16,-21-21 0,0 21 15,21-1-15,-21-20 0,0 21 16,0 0-16,0 0 0,-21 21 0,0 0 16,0 0-16,-21 0 0,20 0 0,-20 0 15,0 21-15,-22 21 0,22-21 16,0 43-16,-1-22 0,1 22 0,0-22 16,-1 21-16,1 1 0,21-1 15,-22 1-15,22-1 0,-21 64 16,42-63-16,0-22 0,0 22 0,0-22 15,21 0-15,0-20 0,22-1 16,-1 0-16,0 0 0,1 0 16,-1-21-16,21 0 0,-20 0 0,20 0 15,-20 0-15,20-21 0,-21 0 0,43-21 16,-64 20-16,22 1 16,-22 0-16,-21 0 0,0-21 0,0 20 15,0 1-15,0 0 0,0-21 16,-21 21-16,-1-1 0,1 1 0,0 0 15,-21 0-15,21 0 0,-1 0 0,1 21 16,0 0-16,0-22 0,0 22 16,42 22 15,0-1-31,0 0 16,0 0-16,1 21 0,-1 1 15,-21-1-15,21 0 0,-21 22 0,21-22 16,-21 22-16,0-1 0,0-20 0,0 20 15,0-21-15,0 1 0,0 20 16,0-20-16,-21-1 0,21 0 0,-21 43 16,21-43-16,-21-21 0,21 22 15,-22-22-15,22 0 0,0 0 16,0 0-16,0-42 31,0 0-31,0 0 0,0 0 0,0 0 16,0-22-16,0 1 15,22 0-15,-1-1 0</inkml:trace>
  <inkml:trace contextRef="#ctx0" brushRef="#br0" timeOffset="76031.25">9737 10964 0,'21'-21'0,"-42"42"0,63-42 0,-42 42 31,21 1-31,-21-1 0,0 0 15,0 21-15,0-21 0,0 22 0,0-22 16,-21 21-16,21-21 0,0 22 0,-42-1 16,42-21-16,-22 0 15,22 1-15,0-1 16,0-42 0,0-1-16,0 1 15,0 0-15,22 0 0</inkml:trace>
  <inkml:trace contextRef="#ctx0" brushRef="#br0" timeOffset="76339.09">9948 10605 0,'0'0'0,"0"-22"0,-21 22 16,0 0 0,0 0-16,21 22 0,-21-1 15,21 0-15,0 0 0,0 0 16,21-21-1,0 0 1,0 0-16,0 0 0,0 0 0,1 0 16,-1-21-16,-21 0 0,21 0 15,-21 0-15,0-1 0,0 1 16,0 0-16,-21 21 0,0 0 16,-1 0-16,1 0 0,-21 0 15,42 21-15,-21-21 16,0 21-16,21 1 0,-22-1 0,22 0 15,0 0-15,22-21 16,-1 21-16,21-21 0,-21 0 16,22 0-16</inkml:trace>
  <inkml:trace contextRef="#ctx0" brushRef="#br0" timeOffset="76578.95">10520 10414 0,'0'0'16,"0"-21"-16,0 42 31,-21 0-31,21 22 0,0-22 16,0 21-16,-22 0 0,1 22 15,21-22-15,-21 1 0,21 20 0,0-21 16,-21 1-16,21-1 0,-21 0 0,21 1 16,0 41-16,0-20 15,0-43-15,0 0 0,-21 0 16,21 1-16,0-1 0,-22-21 15,1 0 1,0 0-16</inkml:trace>
  <inkml:trace contextRef="#ctx0" brushRef="#br0" timeOffset="77907.19">10012 11070 0,'21'-21'15,"-42"42"-15,63-42 16,-21 0-16,22 21 0,-1 0 15,0 0-15,1 0 0,-1-21 0,21 21 0,1 0 16,-22-21-16,22-1 0,20 22 0,-20-21 16,21 0-16,-1 0 0,1 0 15,0 0-15,-22-1 0,22 1 0,-1-42 16,-41 20-16,-22 1 16,0 0-16,-21-1 0,0 22 0,0-21 15,-21 0-15,0 20 0,0 1 0,-1 21 16,1 0-16,0 0 0,0 0 15,-21 21-15,20 1 0,1-1 16,0 21-16,0 0 0,0 22 0,0-22 16,-1 1-16,22 20 0,-21-21 0,21 1 15,-21 20-15,21-20 0,0-1 16,-21 0-16,21 22 16,0-22-16,-21-21 0,21 43 0,0-43 15,21-21 16,-21-21-31,21 0 0,0-1 16,0-20-16,1 21 16,-1 0-16,0-22 0,0 22 0,0 0 15,0 0-15,1 0 0,-1 0 0,0 21 16,0 0-16,0 0 16,-21 21-16,21 0 0,-21 0 15,0 0-15,22 0 0,-22 1 16,21-1-16,-21 0 0,0 0 0,21 0 15,0-21-15,0 21 0,0-21 16,1 0-16,20 0 0,-21 0 0,0 0 16,22 0-16,20 0 0,-21 0 15,-20-21-15,20 0 16,-21 0-16,21 0 0,-20 0 0,-1-1 16,0-20-16,0 21 0,0 0 0,0-22 15,-21 22-15,0 0 0,0 0 16,0 0-16,0 0 0,0 42 31,-21 0-31,0 0 0,21 0 16,0 0-16,0 1 0,0 20 15,0-21-15,0 0 0,0 0 16,0 1-16,0-1 0,21-21 16,0 0-16,1 0 0,-1 0 15,0 0-15,21 0 0,-21 0 16,22-21-16,-22-1 0,21 22 0,1-21 15,-22 0-15,0 0 0,0 0 16,0 0-16,0-1 0,1 1 0,-22 0 16,21 0-16,-21-21 0,-21 63 31,-1 0-31,22 0 16,-21 0-16,21 0 0,-21 22 0,21-22 15,0 0-15,0 0 0,0 0 0,0 1 16,21-1-16,0 0 0,1-21 15,-1 21-15,0-21 0,21 0 16,-21 0-16,22 0 0,-1 0 0,0 0 16,1-21-16,-22 0 0,21 0 15,-21-1-15,22 1 0,-22 0 0,42-64 16,-41 43-16,-1 0 16,-21-22-16,0 22 0,0-22 15,0 1-15,0-1 0,0 1 0,0-1 16,0 22-16,0 0 0,0-1 0,0 22 15,0 0-15,0 0 0,0 42 16,0 0-16,0 22 16,0-1-16,-21 64 15,-1-43-15,22 1 0,-21-22 0,0 22 0,21-1 16,0-21-16,-21 1 16,21-1-16,0 0 0,0 1 0,0-1 15,0-21-15,0 0 0,0 1 0,0-1 16,0 0-16,0-42 31,0 0-31,0-1 0,0 1 0,0 0 16,0 0-16,21 0 0,-21-22 15,21 22-15,0-21 0,22 21 16,-22-22-16,21 22 0,-21 0 0,22 0 16,41-21-16,-41 42 0,-22 0 15,21 0-15,1 21 0,-22 0 16,0 0-16,21 0 0,-42 0 0,21 22 15,-21-22-15,0 0 0,0 21 0,0-20 16,-21-1-16,0 0 0,0 21 16,-21-21-16,-1 22 15,1-43-15,21 21 0,-22 0 0,22 0 0,0-21 16,-21 21-16,21-21 0,-1 0 16,1 22-16,-21-22 0,21 0 0,-22 0 15,1 0-15,-21 0 0</inkml:trace>
  <inkml:trace contextRef="#ctx0" brushRef="#br0" timeOffset="78874.58">6456 12425 0,'-21'-21'0,"42"42"0,-42-63 0,21 20 16,0 1-16,-22 0 0,1 0 0,21 0 16,-21 0-16,21-22 15,-21 43-15,21 43 31,0-22-31,0 21 0,0-21 0,0 22 16,0-1-16,0 0 0,0 1 0,0-1 16,-21 0-16,21 1 15,-21-1-15,21 0 0,0-21 0,-22 1 16,22-1-16,0 0 0,0-42 31,0 0-15,0-1-16,22 1 15,-1 21-15,0-21 0,-21 0 0,21 21 16,0-21-16,22 21 0,-22 0 0,0 0 16,21-21-16,1 21 0,-1 0 15,0 0-15,43-22 16,-43 22-16,1 0 0,-1 0 0,0-21 16,-21 21-16,22 0 0,-22-21 15,0 0-15,0 21 0,-21-21 0,0 0 16,0-1-16,0 1 15,-21 21-15,0 0 16,0-21-16,0 21 0,-1 0 16,1 0-16,21 21 0,-21 0 0,0 1 15,21 20-15,-21 0 0,0 1 16,-1-1-16,1 21 0,21-20 16,-21-1-16,0 22 0,0-22 0,21 0 15,-21 1-15,21-22 0,-22 21 16,22-21-16,-21 22 0,21-22 0,0 0 15,0 0-15,0 0 16,0 0-16,21-21 16,1 0-16,-1 0 0,0 0 15,0 0-15,0-21 16,0 0-16,1 0 0</inkml:trace>
  <inkml:trace contextRef="#ctx0" brushRef="#br0" timeOffset="79051.69">7493 12891 0,'0'0'0,"21"0"0,0 0 78</inkml:trace>
  <inkml:trace contextRef="#ctx0" brushRef="#br0" timeOffset="79479.45">9144 12361 0,'0'0'0,"-21"0"0,0 0 15,21 22 1,0-1-16,0 21 0,0 0 16,0-20-16,0 41 0,0-21 0,0 22 15,-22-22-15,22 22 0,0-22 0,0 0 16,-21 22-16,0-22 0,21 1 16,-21-22-16,-21 85 15,20-85-15,22 0 0,0 0 16,-21-21-16,21 21 0,-21-21 15,21-21 1,0 0-16,0 0 16,0 0-16,0-22 0,0 22 15,0-21-15</inkml:trace>
  <inkml:trace contextRef="#ctx0" brushRef="#br0" timeOffset="80012.66">8890 12531 0,'0'0'16,"0"-21"-16,0-22 0,0 22 0,0 0 15,0-21-15,21 20 0,-21 1 0,21 0 16,0 0-16,1 0 0,-1 0 0,21 21 16,-21 0-16,0 0 0,22 0 15,-1 0-15,0 21 0,1 0 0,-22 0 16,21 21-16,1-20 0,-1 20 16,-21 0-16,43 22 15,-43-22-15,0 0 0,0 1 0,-21-1 16,21 0-16,-21 1 0,0-22 15,0 21-15,0-21 0,0 1 16,0-1-16,0 0 0,-21-21 16,0 0-1,21-21-15,0 0 16,0-1-16,0 1 0,0-21 0,0 21 16,0 0-16,0-22 0,21 1 15,0-22-15,0 22 16,22 0-16,-22-1 0,0 1 0,21 0 15,-20-1-15,20 22 0,0-21 16,1 21-16,-1 0 0,-21 21 0,21 0 16,1 0-16,-22 21 0,0 0 15,0 21-15,0-21 0,1 22 0,-22-1 16,0 0-16,0 1 0,0-1 0,0 0 16,0 22-16,0-22 0,-22 1 15,1-1-15,0 0 0,0 22 16,21-43-16,-21 21 0,21-21 0,0 1 15,0-1-15,0 0 16,0 0-16,21-42 31,0 0-15,-21 0-16,21-1 0,0 1 0,1 0 16,-1 0-16</inkml:trace>
  <inkml:trace contextRef="#ctx0" brushRef="#br0" timeOffset="81619.7">10668 12679 0,'21'0'15,"-42"0"-15,63-21 0,-21 0 0,1 21 16,-22-22-16,0 1 0,21 0 0,-21 0 16,0 0-16,0 0 15,0-1-15,-21 1 0,-1 21 16,1 0-16,0 0 0,0-21 0,0 21 15,0 0-15,-1 0 0,-20 21 16,21 0-16,0 1 0,-43 62 16,43-63-16,0 22 0,0-1 15,21 0-15,0 1 0,0-1 16,0 0-16,0 1 0,0-22 0,0 21 16,0-21-16,0 1 0,21-1 0,0 0 15,0-21 1,0 0-16,22 0 0,-22 0 15,21 0-15,-21 0 0,1-21 0,20 0 16,-21 21-16,0-22 0,0 1 16,22-21-16,-43 21 0,21 0 0,0-22 15,0 22-15,-21-42 16,0 20-16,0 22 0,21 0 0,-21 0 16,0 0-16,0 42 15,0 0 1,0 21-16,0-21 15,0 1-15,0-1 0,0 21 0,0-21 16,0 0-16,0 1 0,0-1 16,0 0-16,0 0 0,0 0 15,22-21-15,-22 21 0,21-21 0,21 0 16,-21 0-16,0 0 0,22 0 0,-22 0 16,0 0-16,21-21 0,-20 21 15,20-21-15,-21 0 0,0 0 0,0 0 16,1-1-16,-1-20 0,0 21 0,0-21 15,0 20-15,-21-20 0,0 21 16,0-21-16,21 20 0,-21 1 0,0 0 16,22-21-16,-22 63 31,0 0-31,0 0 0,0 0 16,0 1-16,0-1 0,0 21 0,0-21 15,0 22-15,0-1 16,0 0-16,0-21 0,21 1 0,-21-1 15,21 0-15,0 0 0,0 0 16,0-21-16,22 0 0,-22 0 16,0 0-16,0 0 0,22 0 0,20 0 15,-42 0-15,0-21 0,22 0 16,-22 0-16,0 0 0,0-1 16,0 1-16,1-21 0,-22 21 0,21-22 15,-21 22-15,21-21 0,-21 21 0,0-22 16,0 22-16,0 0 15,0 0-15,0 0 0,0 42 32,0 0-17,0 21-15,0-20 0,0-1 0,0 21 16,0-21-16,0 22 0,0-22 0,0 21 16,0-21-16,21 0 0,0 1 15,0-1-15,1 0 0,41 21 16,-21-42-16,-20 0 0,20 0 0,0 0 15,1 0-15,-1 0 0,0 0 16,1 0-16,-1 0 0,0-21 16,1 0-16,-22 0 0,21 0 0,0-1 15,-20-20-15,-1 21 0,63-85 16,-62 64-16,-22 21 16,0-22-16,21 1 0,-21 21 0,0-22 15,0 22-15,0 0 0,0 0 16,0 0-16,-21 21 15,-1 0-15,1 21 0,0 0 0,21 0 16,-21 0-16,0 1 0,21 20 16,-21-21-16,21 21 0,0-20 15,0 20-15,0 0 0,0-21 0,0 1 0,21 20 16,21 0 0,0-21-16,-20-21 0,-1 22 0,21-1 15,-21-21-15,22 0 0,-22 0 0,21 0 16,-21 0-16,22 0 0,-1 0 15,0-21-15,-21-1 0,22 1 16,-22 0-16,21 0 0,-21 0 0,64-85 16,-64 85-16,0 0 15,-21-22-15,22 22 0,-22 0 16,21 0-16,-21 0 0,0-1 0,0 44 31,0-1-31,-21 0 0,-1 0 16,22 21-16,-21-20 0,21 20 0,0-21 15,-21 21-15,21-20 0,-21 20 16,21-21-16,0 21 0,0-20 0,0-1 16,0 0-16,-21 21 0,21-21 15,-21-42 32,21 0-47,0 0 0,0 0 16,0 0-16,0-1 0,0-20 0,0 0 15,0-1-15,0 1 0,21 0 16,0-1-16,0 1 0,21 0 0,1-1 16,-1 1-16,0 0 0,1-1 15,-1 22-15,0 0 0,1 0 0,20 21 16,-42 0-16,22 0 0,-1 21 16,-21 0-16,0 0 0,1 22 0,-1-22 15,-21 21-15,0-21 0,0 22 0,0-1 16,0-21-16,-21 22 0,-1-22 15,22 21-15,-21-21 0,0 0 0,0 1 16,21-1-16,-21 0 0,21 0 0,-21 0 16,21 0-16,-22-21 15,1 0-15,0 0 16,0 0-16</inkml:trace>
  <inkml:trace contextRef="#ctx0" brushRef="#br0" timeOffset="83994.73">6244 13885 0,'21'0'32,"0"0"-32,1 0 15,20 0-15,-21 0 0,21-21 16,1 21-16,-1 0 0,-21 0 0,22 0 16,-1 0-16,0 0 0,1 0 15,-22 0-15,21 0 0,-21 0 0,0 0 16,1 0-16,-44 0 31,1 0-15,0 0-16,0 0 0,0 0 15,0 0-15,-1 0 0,1 0 16</inkml:trace>
  <inkml:trace contextRef="#ctx0" brushRef="#br0" timeOffset="84419.49">6519 13864 0,'0'0'0,"-21"0"0,0 0 0,-21 0 0,-22 43 16,22-22-16,21 21 15,-1-21-15,1 0 0,0 1 16,0 20-16,21-21 0,-21 0 0,0 22 16,21-22-16,0 0 0,0 0 15,0 0-15,21-42 47,-21 0-47,21 21 0,0-21 0,-21 0 16,21 21-16,0-22 0,1 1 0,-1 21 15,0-21-15,0 21 0,0 0 16,22 0-16,-22 0 0,21 0 0,-21 0 16,22 0-16,-1 0 0,0 21 15,-21 0-15,22 1 0,-22-1 0,21 0 16,-21 0-16,1 0 0,-22 0 0,0 22 16,0-22-16,0 21 0,0-21 15,-22 1-15,1 20 0,0-21 16,-21 0-16,-1 0 0,1 1 0,0-1 15,21 0-15,-22-21 0,1 21 16,0-21-16,-1 0 0,1 0 0,0 0 16,20 0-16,1 0 0,-21 0 15,21 0-15,0 0 0,-1 0 16,1 0-16,21-21 0,0 0 31,21 0-31,1 21 0,-1 0 16,0-22-16</inkml:trace>
  <inkml:trace contextRef="#ctx0" brushRef="#br0" timeOffset="84607.38">6921 14457 0,'22'0'16,"-44"0"-16,65 0 0,-43-21 0,21 21 15,0 0 1,-21-21 31</inkml:trace>
  <inkml:trace contextRef="#ctx0" brushRef="#br0" timeOffset="85777.5">8699 13970 0,'0'0'0,"-21"0"16,0-21-16,0 21 0,21-21 0,-21 21 15,0 0-15,-1 21 32,22 0-32,-21 0 0,21 0 0,0 1 15,0-1-15,0 0 16,0 0-16,0 0 0,0 0 15,21-21 1,1 0-16,-1 0 16,0 0-1,-21-21-15,0 0 16,0 0-16,0 0 16,0 0-16,0-1 0,-21 1 15,0 0-15,-1 0 16,1 21-16,0-21 0,-21 21 0,21 0 15,-1 0-15,-20 0 0,0 0 16,21 21-16,-22 0 0,22 0 0,-21 0 16,21 22-16,-22-1 0,22-21 15,0 22-15,0-1 0,0 21 0,-22 22 16,43-43-16,-21 1 16,21-1-16,0 0 0,0-20 0,0 20 0,21-21 15,0-21-15,1 21 0,-1-21 16,0 0-16,0 0 0,21 0 15,-20 0-15,41-21 0,-21 0 16,-20 0-16,20 0 0,0-1 16,1-20-16,-22 21 0,21-21 0,0-1 15,-20 1-15,-1 21 0,0-22 16,0 1-16,0 0 0,-21 21 16,0-1-16,0-20 0,0 21 0,-21 21 15,0 0 1,0 0-16,21 21 0,-21 21 0,-1-20 15,1-1-15,21 21 0,-21 0 16,21-20-16,0 20 0,0 0 16,0-21-16,0 22 0,0-22 0,42 0 15,-20 0-15,-1 0 0,21-21 16,0 0-16,1 0 0,-1 0 0,22 0 16,-22 0-16,0 0 0,22 0 0,-22-21 15,0 0-15,22 0 0,-22 0 16,1 0-16,-22-1 0,21 1 0,-21-21 15,0 21-15,1 0 0,-22-1 16,0-20-16,0 21 0,0 0 0,0 0 16,-22 21-1,22 21-15,-21-21 16,0 42-16,21-21 0,-21 22 16,0-1-16,21 21 0,-21 43 15,-1-42-15,22-22 0,-21 22 16,21-22-16,0 21 0,0 1 0,-21-22 15,21 22-15,-21-22 0,21 22 0,0-22 16,0 0-16,0 22 0,0-1 16,0-20-16,0-22 0,0 0 15,0 0-15,21-21 16,0-21 0,0 0-16,-21-22 0,0 22 15,22-21-15</inkml:trace>
  <inkml:trace contextRef="#ctx0" brushRef="#br0" timeOffset="86059.26">9377 14309 0,'0'-43'15,"0"86"-15,0-128 0,0 43 0,0 21 16,0-1-16,21-20 0,0 21 0,-21 0 16,21 21-16,0-21 0,43-1 15,-1 22 1,-41 0-16,20 0 0,21 22 15,-20-1-15,-22 0 0,0 0 0,-21 21 16,0-20-16,0-1 0,0 21 16,0-21-16,-21 0 0,-21 22 0,20-22 15,-20 0-15,0 0 0,-1 0 16,-20 22-16,21-22 0,-22 0 16,43-21-16,21-21 31,21 0-31,0 21 15,22-21-15</inkml:trace>
  <inkml:trace contextRef="#ctx0" brushRef="#br0" timeOffset="86543.98">10372 14097 0,'21'-21'0,"-42"42"0,63-63 0,-21 21 16,-21-1-16,0 1 0,0 0 15,-21 21-15,-21-21 16,20 21-16,-20 0 0,21 0 0,-64 21 16,43 0-16,0 0 0,-1 1 15,22 20-15,-21-21 16,21 21-16,-1-20 0,1 20 0,0 0 0,0 1 16,21-22-16,0 21 0,0 0 15,0-20-15,0-1 0,0 0 16,85 42-16,-1-63 15,-41 0 1,-1 0-16,-21 0 0,21-21 0,1 0 16,-1 0-16,-21 0 0,22-22 0,-22 22 15,0-21-15,0 21 0,0-22 16,22-41-16,-43 63 16,0-22-16,0 22 0,0 0 0,-22 42 31,22 0-16,-21 0-15,0 22 0,21-1 16,0 22 0,-21-22-16,21-21 0,0 0 0,0 0 15,0 1-15,0-1 0,21 0 0,0-21 16,0 0-16,1 0 16,20 0-16,-21 0 0,21 0 0,-20 0 15,62-21-15,-41 0 0,-22-1 16</inkml:trace>
  <inkml:trace contextRef="#ctx0" brushRef="#br0" timeOffset="87397.79">11155 14055 0,'0'-21'0,"0"42"0,0-64 0,0 22 0,-21 21 16,-1 0-16,1 0 16,0 0-16,0 0 0,0 21 15,0 1-15,-1-1 0,1 0 0,0 0 16,0 21-16,0-20 0,21 20 15,0-21-15,0 21 0,0-20 0,0-1 16,0 21-16,21-21 0,42 43 16,-41-64-16,20 21 15,0-21-15,-21 0 0,22 0 0,-1 0 16,0 0-16,1 0 0,-1-21 0,0 0 16,1 21-16,-1-43 0,0 22 15,-20 0-15,-1 0 0,0-22 0,21-62 16,-42 62-1,0 1-15,0-22 0,0 22 16,0 0-16,0-22 0,0 43 0,0-21 16,0 21-16,0-1 0,0 44 15,0-1 1,0 21-16,-21-21 0,21 22 0,0 20 16,0-21-16,-21 1 0,21-1 15,-21 0-15,21 1 0,-21-1 0,21 0 16,0 1-16,0-22 0,0 21 0,0-21 15,0 1-15,0 20 16,0-21-16,21-21 16,0-21-1,-21 0-15,21 0 16,0-1-16,-21 1 0,21 0 0,1 0 16,-1-21-16,-21 20 0,21 1 0,0-21 15,0 21-15,0 0 0,1-1 16,-1 1-16,0 21 0,0 0 15,0 0-15,-21 21 0,0 1 16,0-1-16,0 0 16,0 0-16,0 0 0,0 0 0,21 1 15,-21-1-15,22 0 0,-22 0 16,21 0-16,0 0 0,0 1 16,0-22-16,22 21 0,-22-21 0,0 0 15,21 0-15,1 0 0,-1 0 16,0 0-16,1 0 0,-1 0 0,-21-21 15,21-1-15,1 1 0,20-21 16,-42 0-16,1 20 0,-1-20 16,0 21-16,-21 0 0,0-22 0,0 22 15,0 0-15,0 0 0,-21 21 32,0 21-32,-1 0 0,1 0 0,0 1 15,21 20-15,-21-21 0,21 0 16,0 22-16,-21-22 0,21 0 15,0 21-15,0-21 0,0 1 0,0-1 16,21 0-16,21 0 0,-21 0 16,1-21-16,-1 0 0,0 0 15,0 0-15,0 0 0,0 0 0,1 0 16,-1 0-16,21 0 0,-21-21 0,0 0 16,22 0-16,-22 0 0</inkml:trace>
  <inkml:trace contextRef="#ctx0" brushRef="#br0" timeOffset="87675.65">13462 13907 0,'0'-85'15,"0"170"-15,-21-170 0,0 85 16,-1 0-16,22 21 0,-21 0 0,0 22 16,0-22-16,21 21 0,-21 64 15,21-64-15,0 1 16,0-1-16,0 0 0,0 1 15,0-22-15,0 21 0,0 0 0,0-20 16,0 20-16,0-21 0,0 21 0,0-20 16,0-1-16,0 0 0,0 0 15,-21-21-15,21-21 47,21 21-47,-21-21 0,0 0 0,0-22 16,0 22-16,0-21 0,0-1 0</inkml:trace>
  <inkml:trace contextRef="#ctx0" brushRef="#br0" timeOffset="87931.51">13335 14097 0,'0'0'0,"0"-42"16,0-1-16,21 1 0,0-43 15,0 64-15,-21-21 0,22 21 16,-1 0-16,0-1 0,0 22 0,0 0 16,0 0-16,1 0 0,-1 0 0,21 0 15,-21 0-15,0 0 16,1 22-16,-1-1 0,0 0 0,0 0 15,-21 21-15,0-20 0,0-1 16,0 21-16,0-21 0,0 22 0,-21-22 16,0 0-16,0 21 0,-22-21 0,1 1 15,0-1-15,-1 0 0,1-21 16,0 21-16,-1-21 0,1 0 0,21 21 16,0-21-16,-1 0 0,44 0 15,-1 0 1,21 0-16,-21 0 0,22 0 0,-1-21 15</inkml:trace>
  <inkml:trace contextRef="#ctx0" brushRef="#br0" timeOffset="88348.12">14160 13885 0,'0'0'15,"22"0"-15,-22-21 0,-22 21 16,1 0-1,0 21-15,0 1 0,0-1 16,0 0-16,-22 21 0,22-21 0,0 1 16,0 20-16,0-21 0,21 21 0,0 1 15,0 20-15,0-42 16,0 1-16,0 20 0,21-21 16,0 0-16,21 0 0,-21 1 15,22-22-15,-22 0 0,21 0 16,-21 0-16,22 0 0,-22 0 0,21-22 15,-21 1-15,1 21 0,20-42 16,-21 0-16,0 20 0,-21-20 16,0 21-16,0-21 0,0-1 15,0 1-15,0 0 0,0-1 0,0 22 0,0-21 16,-21 21-16,0-1 0,0 22 16,0 0-16,-22-21 0,22 21 0,0 0 15,0 0-15,0 21 0,-1 1 0,1-1 16,0 0-1,21 0-15,0 0 0,0 0 0,0 1 16,21-1-16,22-21 0,-22 21 0,21-21 16,0 0-16,1 0 0</inkml:trace>
  <inkml:trace contextRef="#ctx0" brushRef="#br0" timeOffset="88618.48">14986 13843 0,'0'-21'0,"0"42"0,0-63 0,0 21 0,0-1 16,0 1-16,0 42 31,0 1-31,-21 20 0,21-21 0,0 21 16,-21-20-16,-1 20 0,22 0 0,-21-21 16,21 22-16,0-1 0,0-21 15,0 43-15,0-22 0,0-21 16,0 0-16,0 1 0,0-1 0,0 0 15,0 0-15,0 0 0,21-21 16,1 0-16,-1 0 16,0 0-16,0 0 15,-21-21-15,0 0 0</inkml:trace>
  <inkml:trace contextRef="#ctx0" brushRef="#br0" timeOffset="88883.33">14795 14224 0,'0'0'0,"0"21"0,-21-21 16,0 43-16,21-22 0,-21 21 15,21-21-15,0 0 0,0 1 16,0-1-16,0 21 0,21-21 16,0 0-16,0 1 0,1-22 15,-1 21-15,0-21 0,0 0 0,0 0 16,22 0-16,-22 0 0,21 0 15,-21 0-15,22 0 0,-22 0 16,0-21-16,21-1 0,-21 22 0,1-21 16,20 0-16,-21 0 0,-21 0 0,21 0 15,0-1-15,1-20 0,-22 21 16,0-21-16,0 20 0,21 1 0,-21-21 16</inkml:trace>
  <inkml:trace contextRef="#ctx0" brushRef="#br0" timeOffset="89150.17">14880 13653 0,'0'0'0,"-21"0"0,21-22 16,21 22-1,0 0-15,22 0 0,-22-21 0,42 21 16,-20 0-16,20 0 0,1 0 15,-1-21-15,1 21 0,-1 0 0,1 0 16,-1 0-16,-21-21 0,1 21 16,-1 0-16,0 0 0,1 0 0,-22 0 15,0 0-15,-42 0 32,-21 0-17,20 0-15</inkml:trace>
  <inkml:trace contextRef="#ctx0" brushRef="#br0" timeOffset="90011.38">6667 15536 0,'0'-21'0,"0"42"0,22-42 0,-1 0 0,0 21 15,0-21-15,0 0 0,-21 0 16,0-1-16,0 1 15,0 0-15,-21 21 0,0 0 0,-21 0 16,-1 0-16,22 0 0,-21 21 16,-1-21-16,1 21 0,0 22 0,-1-1 15,1-21-15,0 22 0,-1 20 16,22-21-16,-21 1 0,21 20 0,0 43 16,21-64-16,0 1 15,0-1-15,0-21 0,0 22 16,42-22-16,-21 0 0,21 0 0,-20-21 15,20 0-15,0 0 0,1 0 16,20 0-16,-21 0 0,1 0 0,-1 0 16,-21-21-16,22 0 0,-22 0 15,0-1-15,0 1 0,-21 0 0,0 0 16,0 0-16,-21 0 0,0-1 0,-22 1 16,22 0-16,-21 21 0,21 0 15,-22 0-15,1 0 0,0 0 0,-1 0 16,22 21-16,-21 0 0,21 1 15,0-1-15,-1 0 0,-20 42 16,42-41-16,0-1 0,-21 21 16,21-21-16,0 0 0,0 1 15,21-1-15,0-21 0,0 0 16,1 0-16,-1 0 0,21 0 16,-21 0-16</inkml:trace>
  <inkml:trace contextRef="#ctx0" brushRef="#br0" timeOffset="90179.28">6943 15981 0,'21'-21'0,"-42"42"0,42-63 16,-21 20-16,0 1 31,0 0 16</inkml:trace>
  <inkml:trace contextRef="#ctx0" brushRef="#br0" timeOffset="92799.42">8763 15706 0,'0'-21'0,"0"-1"16,0 1-16,0 0 15,0 0-15,0 0 0,0 0 16,-21 21-16,21-22 0,-21 1 15,-1 0-15,22 0 0,-21 0 0,0 0 16,0-1-16,21 1 16,-21 21-16,0 0 0,-22 0 0,22 0 15,0 0-15,0 0 0,0 21 0,-22 22 16,22-22-16,-21 21 0,21 1 16,-22 20-16,1-21 0,21 22 0,-22-1 15,1 22-15,0-21 0,21-1 16,-1 1-16,22-1 0,0-21 0,0 22 15,0-43-15,22 21 0,-1 1 16,0-22-16,21 0 0,1 0 0,-1-21 16,0 0-16,-21 0 0,22 0 0,-1 0 15,0 0-15,1 0 0,-1-21 16,0 0-16,1 0 0,-1 0 16,0-22-16,-20 22 0,-1-21 0,21 21 15,-21-22-15,-21 1 0,21 0 16,-21-1-16,0 22 0,0-42 15,0 41-15,-21 22 16,0 0-16,0 22 0,0-1 16,0 0-16,-1 21 0,1-21 15,0 22-15,21-1 0,0-21 0,0 43 16,0-43-16,0 21 0,21-21 16,0-21-16,22 43 15,-1-43-15,-21 0 0,22 0 0,-1 0 16,0 0-16,-21 0 0,22 0 15,-1-21-15,0-1 0,1 22 16,-1-21-16,0 0 0,-20-21 0,20 21 16,-21-1-16,0-20 0,0 21 15,1-21-15,-22 20 0,0-20 0,0 21 16,21 0-16,-21 0 16,-21 21-1,-1 21-15,22 0 0,-21 21 0,21-21 16,-21 22-16,21-22 0,0 21 15,0-21-15,0 22 0,0-1 16,21-21-16,0 0 0,1 1 0,-1-1 16,0-21-16,0 0 15,21 0-15,-20 0 0,20 0 0,-21 0 16,21 0-16,1-21 0,-1-1 0,-21 1 16,22 21-16,-1-42 0,0 21 15,-21 0-15,22-1 0,-1-20 16,-21 0-16,22 21 0,-1-22 0,-21 1 15,21 21-15,-20-22 0,-1 22 0,0 21 16,21-21-16,-21 0 0,-21 42 31,0 0-31,0 0 0,0 1 16,0-1-16,0 0 16,0 0-1,0-42 16,0 0-31,0 0 0,0-1 16,0 1-16,0 0 0,0 0 16,0 0-16,0 0 0,0-1 15,-21 22-15,0 0 16,0 0-16,0 0 0,0 0 16,-1 22-16,1-1 0,0 0 0,0 0 15,0 21-15,0-20 0,-1 20 16,1 0-16,21 1 0,0-22 15,0 21-15,0 0 0,0-20 0,0-1 16,0 21-16,21-21 0,1-21 16,20 21-16,-21 1 0,21-22 0,1 0 15,-1 0-15,0 0 0,1 0 0,-1 0 16,0 0-16,-20-22 0,20 1 16,0 21-16,1-21 0,-22 0 0,0 0 15,0 0-15,0-22 0,0 22 16,-21-21-16,22 21 0,-22-22 0,0 22 15,0 0-15,0 0 0,-22 42 32,1 0-17,21 0-15,0 0 0,0 22 16,-21-22-16,21 0 0,0 21 0,0-20 16,0-1-16,0 0 0,0 0 0,0 0 15,21-21-15,0 21 0,1-21 16,-1 0-16,0 0 0,0 0 0,21 0 15,-20 0-15,20 0 0,-21-21 16,43 0-16,-43 0 16,0 0-16,0 0 0,0-1 0,0-20 15,-21 21-15,0-21 0,0 20 16,0 1-16,0-21 0,0 21 0,0 0 16,0 42-1,0 0 1,0 21-16,0-21 0,-21 1 0,21-1 15,0 21-15,0-21 0,0 0 16,0 1-16,0-1 0,21 21 16,1-42-16,-1 0 0,0 21 15,0-21-15,0 0 0,43 0 16,-22 0-16,-21-21 0,0 21 0,22-21 16,-22 0-16,0 0 0,0-1 15,0 1-15,1 0 0,-22-21 16,0 21-16,21-22 0,0 22 0,-21 0 15,0-21-15,0 20 16,0 1-16,0 42 16,0 1-16,0-1 15,0 0-15,0 0 0,0 0 0,0 0 16,0 22-16,-21-22 0,21 0 0,-21 0 16,21 0-16,0 1 0,-22-1 15,22 0-15,0 0 16,0-42-1,22 0 1,-22 0-16,21-1 0,0 1 16,-21 0-16,0 0 0,21 0 15,0-22-15,-21 22 0,21 0 0,1-42 16,-1 41-16,0 1 16,0 21-1,0 21-15,-21 1 0,21-1 16,-21 0-16,0 0 0,0 0 15,0 43-15,0-43 0,22 0 16,-22 0-16,0 0 0,0 1 0,21-22 16,0 21-16,0-21 15,0 0-15,0 0 0,1 0 16,-1 0-16,0 0 16,0-21-16,0-1 0,0 22 15,1-21-15,-22-21 0,21 21 0,0 0 16,-21-1-16,21-20 0,-21 21 15,21-21-15,-21 20 0,21-20 16,-21 63 0,0 0-1,0 1-15,0 20 0,0-21 16,0 0-16,0 22 0,0-22 0,0 0 16,0 0-16,0 21 15,0-20-15,22-1 0,-1-21 0,-21 21 0,21 0 16,21-21-16,-21 0 15,1 0-15,20 0 0,0 0 0,-21 0 16,85 0-16,-63-21 16,-22 21-16,0-21 0,0 0 15,21-43-15,-42 22 0,0-1 16,0 1-16,22 0 0,-22-1 0,0-20 16,0 21-16,21-1 0,-21 1 15,0 0-15,0-43 16,0 64-16,0 42 15,0 0 1,0 21-16,0-20 0,0 20 16,0-21-16,0 21 0,0 1 15,-21-1-15,21 0 0,-22 1 0,22-1 16,0 0-16,0 1 0,0-22 0,0 0 16,0 21-16,-21-20 0,21-1 15,-21-21 1,21-21-1,0-1 1,0 1-16,21 0 0,0-21 0,1 21 16,-1-1-16,0-20 15,0 21-15,21-21 0,-20 20 0,41 1 16,-21 21-16,-20 0 16,20 0-16,-21 0 0,0 0 0,0 0 15,1 21-15,-1 22 0,-21-22 16,0 0-16,0 0 0,0 0 15,0 1-15,-21-1 0,-22 21 16,22-21-16,-21 22 0,-1-22 16,22-21-16,0 21 0,-21-21 15,21 21-15,-1-21 0,1 21 16,0-21-16,0 0 0,0 0 0,0 0 16,-1 0-16,22-21 31,22 0-31</inkml:trace>
  <inkml:trace contextRef="#ctx0" brushRef="#br0" timeOffset="93511.21">13039 16129 0,'21'0'0,"-42"0"0,63 0 16,-21-21-16,21 0 15,-20 21-15,20-21 0,0 21 0,-21-22 16,22 1-16,-22 21 0,21-21 16,-21 0-16,1 0 0,-1 0 15,0-1-15,-21 1 0,0 0 16,0 0-16,0 0 0,0 0 0,-21-1 16,0 22-16,-1 0 0,1 0 0,-21 0 15,21 0-15,-22 0 0,22 0 16,0 22-16,0-1 0,0 0 0,0 64 15,21-64-15,0 0 16,0 21-16,21-21 0,0 1 16,0-1-16,21 0 0,-20 0 0,-1 0 15,0 0-15,21 1 0,-21-22 16,43 21 0,-43-21-16,21 0 0,-20 0 0,-1 0 0,0 0 15,0 0-15,0 0 0,-21-21 16,21 21-16,-21-22 0,22 1 0,-22 0 15,21 0-15,-21 0 0,0-22 16,21 1-16,0 21 0,0-21 16,0 20-16,1-20 0,20 21 15,0 0-15,1 21 0,-1-21 0,0 21 16,1 0-16,-1 0 0,0 0 0,22 21 16,-43 0-16,21 0 0,-21 0 15,-21 0-15,0 1 0,0 20 16,0-21-16,0 21 0,0-20 15,0-1-15,-21 21 0,0-21 0,0 0 16,0 1-16,0-22 0,-1 21 16,1 0-16,0-21 0,0 0 0,0 0 15,0 0-15,21-21 16,0 0 0,21-1-16,0 1 0,0 0 15,21-21-15,-20 21 0,20-22 16,-21 22-16,21-21 0,1-1 15,-1 22-15,0-21 0,-20 21 0,20 0 0,-21-1 16,21 1-16,1 21 16,-22 0-16,-42 21 31,0 1-15,-1-22-16</inkml:trace>
  <inkml:trace contextRef="#ctx0" brushRef="#br0" timeOffset="102222.7">19219 1228 0,'21'-21'0,"1"21"16,-22-22-16,0 1 0,21 0 15,-21 0-15,21 0 16,-21 0-16,0-1 15,0 1-15,0 0 0,0 0 16,0 0 0,0 42-1,-21 0-15,0 0 16,21 22-16,-22 20 0,1-21 0,0 22 16,0-22-16,0 22 0,0-1 15,21 1-15,-43-1 0,43 1 0,-42 42 16,21-43-1,0-21-15,-1-20 0,22 20 0,0-21 16,0 0-16,-21 0 0,21 1 16,0-44 15,0 1-31,0 0 16,0 0-16,21 21 0,-21-21 0,22 0 15,-1 21-15,0 0 0,0-22 16,0 22-16,0 0 0,1 0 0,20 0 15,-21 0-15,21-21 0,-20 21 16,20 0-16,-21 0 0,0 0 0,0 0 16,1-21-16,-1 21 15,0-21-15,0 21 0,-21-21 0,0 0 16,0-1-16,0 1 16,0 0-16,0 0 0,0 0 0,0 0 15,0-1-15,0-20 0,0 21 16,0 0-16,0 0 0,0-1 15,-21 44 1,21-1-16,-21 0 16,0 64-16,21-43 15,0 0-15,-22 22 0,1-22 0,21 22 16,-21-22-16,21 0 0,0-21 16,0 22-16,0-22 0,0 21 0,0-21 15,0 1-15,0-1 16,0-42 31,0-1-47</inkml:trace>
  <inkml:trace contextRef="#ctx0" brushRef="#br0" timeOffset="102538.52">19812 1820 0,'21'43'15,"0"-43"1,0 0 0,-21-21-16,22 21 0,-22-22 15,21 1-15,-21 0 16,0 0-16,-21 21 31,-1 0-31,1 0 16,0 0-16,21 21 15,-21-21-15,0 21 0,21 0 16,0 1 0,21-22-1</inkml:trace>
  <inkml:trace contextRef="#ctx0" brushRef="#br0" timeOffset="104455.47">21103 1207 0,'21'0'0,"-21"-22"15,0 1 1,0 0 0,21 21-16,1-21 0,-1 0 15,0 0-15,0-1 16,0 1-16,0 21 0,1-21 15,-1 0-15,0 0 0,0 0 16,0-1-16,0 1 0,-21 0 16,0 0-16,-21 21 15,0-21 1,-21 21-16,21 0 0,-22 0 0,1 21 16,0 0-16,20 0 0,-20 0 15,0 1-15,-1 20 0,1 0 0,21-21 16,0 22-16,-22-1 0,43-21 15,0 22-15,0-22 0,0 42 16,0-42-16,0 1 0,22-1 16,-1 0-16,0-21 0,21 21 0,-21 0 15,1 0-15,-1 1 0,21-1 16,-21-21-16,0 42 0,1-21 0,-1 0 16,0 1-16,-21-1 0,0 21 15,0-21-15,0 0 0,0 22 16,-21-22-16,0 0 0,-1 0 0,-20 0 15,21 1-15,0-22 0,-22 21 16,1-21-16,21 0 0,0 0 0,-22 0 16,22 0-16,0 0 0,0 0 15,21-21-15,0-1 0,-21 1 0,21 0 16,0 0-16,0 0 16,0 0-16,0-1 0,0-20 0,0 21 15,0 0 1,0 0-16,0-1 0,21 22 15,0 0-15,0 0 16,0 0-16</inkml:trace>
  <inkml:trace contextRef="#ctx0" brushRef="#br0" timeOffset="105678.56">21696 1291 0,'0'0'0,"0"-21"0,0 0 16,-21 21-1,-1 0-15,1 0 0,0 0 16,0 0-16,0 21 0,0 0 16,-1 0-16,1 1 0,0 20 15,0-21-15,-21 21 0,20 1 0,1-22 16,21 21-16,-21 1 0,21-22 15,0 21-15,0 0 0,0-20 16,0 20-16,21-21 16,0 0-16,22-21 0,-22 0 0,21 0 15,1 0-15,-1 0 0,0 0 16,1-21-16,-1 0 0,0 21 0,22-21 16,-22 0-16,0-22 0,-20 22 15,20 0-15,-21-21 0,0 20 0,22-41 16,-43 42-1,0-22-15,0 22 0,0 0 0,0 0 16,-22 21 0,1 0-16,0 21 0,0-21 15,0 21-15,21 0 0,0 1 0,0 20 16,0-21-16,0 0 0,0 0 16,0 22-16,0-22 0,0 0 0,0 0 15,0 0-15,0 1 0,21-1 16,0-21-16,-21 21 0,21 0 0,0-21 15,1 0-15,-1 0 0,0 0 16,0 0-16,0 0 0,0 0 16,22 0-16,-22 0 0,0-21 15,21 21-15,-20-21 0,62-22 16,-63 22-16,22 0 16,-22-21-16,0 21 0,0-1 0,0 1 15,1-21-15,-1 21 0,0-22 0,-21 22 16,0 0-16,0 0 0,0 0 15,0 0-15,0-1 0,-21 22 0,0 0 16,-1 0-16,-20 0 0,-64 0 16,64 22-16,0 20 15,20-21-15,-20 0 16,21 22-16,0-22 0,0 21 0,-1-21 0,22 22 16,-21-22-16,21 0 0,0 21 15,0 1 1,21-22-16,1-21 0,-1 0 15,0 0-15,21 0 0,-21 0 0,1 0 16,-1 0-16,21-21 0,-21-1 16,0 1-16,22 0 0,-22 0 0,0-21 15,0 20-15,-21 1 0,21-21 16,-21 21-16,22 0 0,-22-1 16,0 1-16,0 0 0,0 42 31,0 0-31,0 1 0,-22-1 15,22 0-15,0 0 0,0 21 16,0-20-16,0-1 0,0 0 0,0 0 16,0 0-16,22 0 0,-1-21 15,0 22-15,0-22 0,0 0 0,22 0 16,-1 0-16,-21 0 0,21 0 16,1 0-16,-22-22 0,0 1 0,21 0 15,-20 0-15,-1 0 0,0 0 16,0-1-16,0-62 15,0 41-15,-21 1 0,22 0 0,-22-1 16,21-20-16,0 21 0,0-22 16,-21 1-16,0-1 0,21 22 15,0-1-15,-21 1 0,0 0 0,0 21 16,0-1-16,0 44 16,0 20-16,-21 0 0,0 1 15,0 20-15,-21-21 0,20 22 16,1-1-16,-21 1 0,21-22 0,0 22 15,21-22-15,0 0 0,0 22 16,0-22-16,0-21 0,0 22 0,0-22 16,21 42-16,-21-41 15,21-22-15,0 21 0,0-21 0,0 0 16,1 0-16,-1 0 0,21 0 16,-21 0-16,0-21 0,1 21 15,-22-22-15,21 1 0,0 0 0,-21 0 16,21 0-16,-21 0 0</inkml:trace>
  <inkml:trace contextRef="#ctx0" brushRef="#br0" timeOffset="105856.64">22923 1397 0,'0'0'0,"0"-21"0,22 21 31,-1 0-15,0 0-16,0 0 0,0 0 0,0 0 15,43 0-15,21-21 16,-64 21-16,21 0 0,0 0 16,1 0-16,-22-21 0,21 21 0,1 0 15</inkml:trace>
  <inkml:trace contextRef="#ctx0" brushRef="#br0" timeOffset="107367.34">23770 1249 0,'0'-21'0,"0"42"0,0-63 15,0 20-15,-21 22 0,0 0 16,0 0-16,-1 0 16,1 0-16,0 0 0,0 22 15,0-1-15,-22 0 0,22 21 16,0-21-16,0 22 0,0-22 0,-22 64 16,22-64-16,21 21 15,0-21-15,0 22 0,0-22 0,0 21 16,21-21-16,1 0 0,20 1 15,-21-1-15,21-21 0,22 21 16,42-21-16,-64 0 0,22 0 0,-1 0 16,-21-21-16,1 0 15,20 21-15,-20-22 0,-22-20 0,21 21 0,-21-21 16,0 20-16,1-20 16,20-85-16,-21 64 15,-21 20-15,0-20 0,0 20 16,0-20-16,0-43 0,0 85 15,0-21-15,0 20 0,0 1 16,0 0-16,0 42 16,-21 0-16,0 1 0,21 20 15,-21 0-15,-1 64 0,22-64 16,-21 1-16,0 20 0,21-20 16,0-1-16,0 0 0,-21 1 15,21-1-15,0-21 0,0 21 16,0 1-16,0-22 0,0 0 0,0 0 15,0 0-15,0 1 0,0-1 0,0-42 32,21-1-17,-21 1-15,0 0 0,21 0 16,0-21-16,1 20 0,-22 1 0,21-21 16,0 21-16,0 0 0,-21-1 15,21 1-15,22 0 16,-22 21-16,0 21 15,-21 0 1,0 1-16,0-1 0,0 0 0,0 21 16,0-21-16,0 1 0,0-1 15,21 0-15,0 0 0,-21 0 16,21 0-16,1 1 0,-1-22 0,63 21 16,-62-21-1,20 0-15,-21 0 0,21 0 0,-20 0 16,-1-21-16,21-1 0,-21 1 0,0 0 15,1-21-15,-1 21 0,0-1 16,0-20-16,0 21 0,0-21 0,-21-1 16,22 43-16,-22-21 15,0 42 1,0 0 0,-22 1-16,22-1 0,0 0 15,-21 21-15,21-21 0,-21 1 16,21-1-16,0 0 0,0 0 0,0 0 15,0 0-15,21-21 16,0 0 0,1 0-16,-1 0 0,0 0 0,0-21 15,0 0-15,0 0 16,1 0-16,-1 0 0,0-1 16,0 1-16,0 0 0,0 0 15,-21-21-15,22 20 0,-1 22 0,0-42 16,0 42-1,-21 21 1,0 0-16,0 1 16,0-1-16,0 0 0,0 0 0,0 0 15,0 0-15,0 1 16,0-1-16,0 0 0,21-21 0,-21 21 16,21-21-16,1 0 0,-1 21 15,0-21-15,0 0 0,0 0 0,22 0 16,-22 0-16,21 0 0,0 0 15,1 0-15,-1 0 0,-21-21 0,22 0 16,-1 0-16,0 0 0,-21-1 16,22 1-16,-22 0 0,0-21 15,21-1-15,-20 22 0,20-42 16,-21 20-16,-21 22 0,0 0 16,0 0-16,0 0 0,-21 21 0,0 0 15,-22 0-15,1 0 0,0 0 16,-1 21-16,1-21 0,0 21 0,-1 21 15,1-20-15,21-1 0,0 0 16,0 0-16,-1 0 0,22 0 16,-21 1-16,21-1 0,0 0 0,0 0 15,0 0-15,21-21 0,1 0 16,-1 21-16,0-21 16,0 0-16,0 0 0,0 0 0,1 0 15,-1 0-15,0 0 0,0 0 16,0 22-16,0-22 0,1 21 0,-22 0 15,21 0-15,0 0 0,0 22 16,0-1-16,-21-21 0,21 64 16,1-43-16,-22 0 0,0 1 15,0-1-15,0-21 0,0 22 0,0-1 16,0-21-16,0 21 0,0-20 0,0-1 16,0 0-16,-22 0 15,1 0-15,0 0 0,0-21 0,0 22 0,-43-22 16,43 0-1,0 0-15,0 0 0,0 0 0,-1 0 16,1 0-16,0-22 16,21 1-16,0 0 15,0 0-15,0-21 0,0 20 16</inkml:trace>
  <inkml:trace contextRef="#ctx0" brushRef="#br0" timeOffset="107591.21">25294 1037 0,'-21'-21'16,"42"42"-16,-63-42 0,21 0 0,-1 21 15,22-21-15,-21 21 16,21 21 15,0 0-31,0 0 16</inkml:trace>
  <inkml:trace contextRef="#ctx0" brushRef="#br0" timeOffset="108111.05">22013 2646 0,'0'0'0,"0"-42"0,0-1 0,0 22 15,0-21-15,0-1 0,0 22 0,0-21 16,0 21-16,-21 21 16,0 21-1,0 0-15,21 43 0,-21-22 0,-1 21 16,1 1-16,0-1 0,21 1 0,-21-1 16,0 1-16,0-22 0,-22 64 15,43-64-15,-21 22 0,0-43 16,21 21-16,-21 1 0,21-22 15,0 0-15,0 0 0,0 0 0,-21-21 16,21-21 15,0 0-31,0 0 0</inkml:trace>
  <inkml:trace contextRef="#ctx0" brushRef="#br0" timeOffset="108430.86">21526 2582 0,'0'0'0,"0"-42"0,0-21 16,0 41-16,0-20 0,0 0 0,0 21 16,22-1-16,41-20 15,-21 21-15,1 21 0,-1 0 16,22 0-16,-22 0 0,21 0 0,-20 21 16,20 0-16,-20 22 0,20-1 15,-21 0-15,1 22 0,-1-1 0,0 1 16,-20-1-16,-22 1 0,0-1 0,-43 43 15,22-64-15,-21 1 16,-1 20-16,1-42 0,-43 64 16,43-64-16,0 0 0,-22 1 15,43-1-15,-21 0 0,-1-21 0,22 0 16,-21 21-16,42-42 31,21 0-15,0 0-16,0-1 0,1 1 0,20 0 15</inkml:trace>
  <inkml:trace contextRef="#ctx0" brushRef="#br0" timeOffset="109055.55">22310 3006 0,'21'0'0,"42"-21"31,-42-1-31,1 22 15,20-21-15,-21 21 0,0-21 0,0 21 16,22-21-16,-22 0 0,0 21 16,-21-21-16,0-1 0,0 1 15,0 0-15,-21 21 16,0 0-16,0 0 16,-1 0-16,-41 42 0,21-20 15,20-1-15,1 0 0,-21 21 16,21-21-16,0 22 0,-1-22 0,1 0 15,21 21-15,0-20 0,0-1 16,0 0-16,0 0 0,0 0 0,43-21 16,-22 21-16,0-21 0,0 0 15,21 0-15,1 0 0,-22 0 16,21 0-16,22-21 0,-22 0 0,0 21 16,1-21-16,20 0 0,-20 0 15,-1-22-15,21 22 0,-20 0 0,-22 0 16,42-43-16,-41 22 0,-1 21 15,0-22-15,-21 22 0,0 0 16,0 0-16,-21 21 16,0 0-16,-1 0 0,-20 21 15,21-21-15,-43 42 0,43-20 16,0-1-16,21 21 0,0-21 16,0 0-16,0 1 0,0-1 0,0 0 15,0 0-15,21-21 0,-21 21 0,21 0 16,1 1-16,-1-22 0,0 21 15,0 0-15,-21 0 0,21-21 16,-21 21-16,0 0 16,-21-21-1,0 0-15,0 0 0,-22 0 16,22 0-16,0 0 16,0 0-16,21-21 0,0 0 15,21 0 1,0 21-16,0-21 0,22 21 15</inkml:trace>
  <inkml:trace contextRef="#ctx0" brushRef="#br0" timeOffset="109278.42">23453 2858 0,'0'-22'0,"-22"22"31,22 22-31,-21-22 16,0 21-16,21 0 0,-21 21 15,0-21-15,21 22 0,0-22 0,0 0 16,-21 0-16,21 0 0,0 1 16,0-1-16,0 0 0,0 0 15,21-21 1,0 0 0,0-21-16,0 21 15,-21-21-15</inkml:trace>
  <inkml:trace contextRef="#ctx0" brushRef="#br0" timeOffset="109455.32">23495 2731 0,'0'-22'15,"0"44"-15,0-65 0,0 22 0,-21 0 0,0 0 16,-1 21-16,1 0 16,0 0-16,21 21 31,0 0-31,21 0 0,0 0 15,1 1-15,-1-22 0,0 21 16,0 0-16,0-21 0</inkml:trace>
  <inkml:trace contextRef="#ctx0" brushRef="#br0" timeOffset="110075.44">24215 2858 0,'0'0'0,"21"0"0,-21-22 0,0 1 0,21 21 15,-21-21-15,0 0 0,0 0 16,0 0-16,-21-1 16,0 22-16,-1 0 0,1 0 15,0 0-15,0 0 0,0 22 16,0-1-16,-22 0 0,22 0 0,-21 0 16,-1 0-16,22 22 0,-21-22 15,21 0-15,0 0 16,21 22-16,0-22 0,0 0 0,0 0 15,21-21-15,0 21 16,0-21-16,21 0 0,-20 0 0,-1 0 16,21 0-16,-21-21 0,22 21 15,-22-21-15,0 0 0,21 21 0,-21-21 16,1-1-16,-22 1 0,21 0 0,0 0 16,-21 0-16,0 0 15,0-1-15,0 1 0,0 42 31,-21 1-31,0-1 16,-1 0-16,1 21 0,0-21 0,0 22 16,0-1-16,0 22 0,-1-22 15,1 21-15,0-20 0,21 20 0,0-20 16,-21 20-16,21 1 0,0-22 16,0 21-16,0 1 0,0-22 0,0 1 15,0 20-15,-21 22 16,21-43-16,0 0 0,0 1 0,0-22 15,-21 21-15,21-21 0,-22 1 16,1-1-16,21 0 0,-21-21 0,0 0 16,0 0-16,0 0 15,-1 0-15,1 0 0,0-21 0,0 0 16,0-1-16,0 1 0,-1-21 0,1 21 16,21-22-16,-21 22 0,21-21 15,0 0-15,0 20 0,21-20 0,0 0 16,1 21-16,-1-22 0,0 1 15,21 0-15,-21 20 0,22-20 16,-1 0-16,0-1 0</inkml:trace>
  <inkml:trace contextRef="#ctx0" brushRef="#br0" timeOffset="110575.15">24786 2794 0,'0'0'16,"21"-21"-16,0 21 0,-21-21 0,0 0 15,0-1-15,0 44 32,0-1-32,0 0 15,0 21-15,-21-21 16,21 1-16,0-1 0,0 0 0,0 0 16,0 0-16,-21 0 0,21 1 15,0-1-15,-21 0 0,21 0 0,0 0 16,0 0-16,-21-21 15,0 0 1,-1 0 0,22-21-16,0 0 15,0 0-15,0 0 0,0 0 16,22-1-16,-1 1 0,0-21 16,0 21-16,0-22 0,22 22 0,-1-21 15,-21 21-15,21 0 0,1-22 16,-1 22-16,43 0 15,-64 21-15,21 0 0,1 0 0,-22 21 16,0 0-16,0 0 0,0 22 0,-21-22 16,0 21-16,0-21 0,0 22 15,0-22-15,0 21 0,-21 1 16,21-22-16,-21 21 0,0-21 16,0 0-16,21 1 0,0-1 15,-22 0-15,1 0 0,21 0 16,-21 0-16,0 1 15,0-22-15,0 0 0,-1 0 0,1 21 16,0-21-16</inkml:trace>
  <inkml:trace contextRef="#ctx0" brushRef="#br0" timeOffset="116947.24">19304 5186 0,'-21'0'0,"0"0"0,-1 0 0,1-21 15,0 21-15,0 0 16,0 0-1,42 0 1,0-21 0,0 21-16,22 0 0,-22 0 15,21 0-15,0 0 0,22 0 0,-22 0 16,-21 0-16,22 0 0,-1 0 16,-21 0-16,0 0 0,1 0 0,-1 0 15,-42 0 16,-1 0-31,1 0 0,0 0 0,0 0 16</inkml:trace>
  <inkml:trace contextRef="#ctx0" brushRef="#br0" timeOffset="117463.46">19325 5122 0,'0'0'0,"-21"0"0,0 22 0,0-1 15,-1 0-15,1 0 16,0-21-16,0 21 0,0 0 0,0 1 16,-1-1-16,1 0 0,21 0 15,-21 0-15,0 0 0,0 1 16,0-1-16,21 0 0,21-21 62,0 0-46,-21-21-16,21 21 0,0 0 0,-21-21 16,21 21-16,1 0 0,-1-22 15,21 22-15,-21 0 0,0 0 0,1 0 16,-1 0-16,21 0 0,-21 0 16,0 0-16,1 0 0,-1 0 0,0 22 15,0-1-15,0 0 0,-21 0 16,0 0-16,0 0 0,0 22 15,0-22-15,0 0 0,0 21 0,0-20 16,-21-1-16,0 0 0,0 0 16,0 0-16,-1 0 0,1 1 0,0-1 15,0-21-15,0 0 0,0 0 16,-22 21-16,22-21 0,0 0 0,0 0 16,0 0-16,-1 0 0,1 0 0,0 0 15,0-21-15,0 21 0,0 0 16,-1 0-16,22-21 15</inkml:trace>
  <inkml:trace contextRef="#ctx0" brushRef="#br0" timeOffset="117795.78">19854 5652 0,'21'21'31,"-21"0"-31,22-21 31,-1 0-31,0 0 0,0-21 16,0 0-16,-21-1 15,21 1-15,-21 0 16,-21 21 0,0 0-1,0 0-15,0 0 16,0 0-16,21 21 0,0 0 16,21-21 15</inkml:trace>
  <inkml:trace contextRef="#ctx0" brushRef="#br0" timeOffset="118119.5">21230 5038 0,'0'-21'16,"0"42"-16,0-64 0,-21 65 31,0-1-31,21 0 0,0 0 0,-21 21 16,21 1-16,-22-1 0,1 0 0,21 22 16,0-22-16,-21 22 0,0 42 15,0-43-15,21 1 0,0-22 16,0 0-16,-21 1 0,21-1 15,0 0-15,0-21 0,-22 1 0,22-1 16,0 0-16,0 0 0,0-42 31,0 0-15</inkml:trace>
  <inkml:trace contextRef="#ctx0" brushRef="#br0" timeOffset="118547.26">20997 5271 0,'0'-43'0,"0"86"0,0-128 0,0 64 0,0 0 16,0-22-16,0 22 0,0 0 15,21 0-15,1 0 0,-1 21 0,0 0 16,0 0-16,21 0 0,-20 0 16,20 0-16,0 42 0,1-21 0,-1 21 15,0 1-15,1-1 0,-22 0 16,21 1-16,-21 20 0,0 1 15,1-22-15,-22 22 0,0-1 0,0 1 16,21-22-16,-21 0 0,0 1 16,0 20-16,21-42 0,-21 0 15,21-21 17,-21-21-32,0-21 0,0 21 0,0-22 15,0 1-15,21 0 0,-21-1 16,21-20-16,1 21 0,-22-22 0,21 1 15,0 20-15,0-20 0,0-1 16,-21 22-16,21 0 0,1-1 0,-22 1 16,0 21-16,0 0 0,0-1 15,21 22-15,-21 22 16,21-22 0,-21 21-16,0 0 0,0 0 15,0 0-15,21-21 0,-21 21 0,42 1 16,-42-1-16</inkml:trace>
  <inkml:trace contextRef="#ctx0" brushRef="#br0" timeOffset="118886.99">22077 5271 0,'0'0'16,"0"21"-16,0 0 0,0 0 0,-21 0 0,-1 0 16,1 22-16,0-22 15,21 21-15,-21-21 0,21 22 0,-21-22 16,21 21-16,0-21 0,0 1 15,0 20-15,0-21 16,21 0-16,0 0 0,0-21 0,0 0 16,1 0-16,-1 0 0,0 0 15,0-21-15,21 0 0,-20 0 0,-1 0 16,0 0-16,0-22 0,0 22 16,0-21-16,-21 21 0,0-22 0,0 1 15,0 21-15,0-22 0,0 22 16,0 0-16,-21 0 0,0 0 0,0 0 15,0 21-15,0 0 0,-1 0 16,-20 0-16,21 0 0,0 0 16,0 21-16,-1-21 0,-20 21 0,21 0 15,42-21 17,0 0-32</inkml:trace>
  <inkml:trace contextRef="#ctx0" brushRef="#br0" timeOffset="119180.47">22691 4868 0,'0'0'0,"0"-21"0,0 42 32,0 1-32,-22 20 0,1 0 15,0 1-15,21-1 0,0 0 0,-21 22 16,21-22-16,-21 0 0,0 22 15,21-22-15,0 22 0,0-22 0,-22 0 16,22 1-16,0-1 0,-21 0 16,21-20-16,0 20 0,0-21 0,0 0 15,0 0-15,0 1 0,21-22 32,1 0-17,-1-22-15,0 1 0,0-21 0,0 21 16,0-22-16,1 22 0,20 0 15</inkml:trace>
  <inkml:trace contextRef="#ctx0" brushRef="#br0" timeOffset="119781.13">22923 5461 0,'22'0'0,"-1"0"32,0 0-32,0 0 0,0 0 15,0 0 1,1 0-16,-1-21 0,0 21 15,0-21-15,0 0 0,0 21 0,-21-22 16,0 1-16,22 21 0,-22-21 16,0 0-16,0 0 0,0 0 15,-22 21 1,1 0-16,0 0 0,0 21 16,0 0-16,-43 21 0,43-21 15,0 1-15,0 20 0,21-21 16,0 21-16,-21-20 0,21-1 0,0 21 15,0-21-15,0 0 0,0 1 16,21-1-16,0-21 0,-21 21 16,21-21-16,21 0 0,-20 0 0,-1 0 15,21 0-15,-21 0 0,22-21 16,-1 0-16,0 21 0,-21-22 16,22-20-16,-1 21 0,0 0 0,1-22 15,-1 22-15,0-21 0,-20 21 0,41-43 16,-42 43-16,0-21 15,-21 21-15,0-1 0,0 1 16,-42 21-16,21 0 16,0 21-16,0-21 0,-1 22 15,1 20-15,21-21 16,0 0-16,0 0 0,0 1 16,21-1-16,1 0 0,-1 0 15,0 0-15,0-21 0,0 21 0,0 1 16,1-1-16,-22 0 15,21 0-15,-21 0 0,0 0 0,0 1 16,-21-22-16,-1 0 16,1 0-16,-21 0 0,21 0 0,0 0 15,-1 0-15,1 0 0,0 0 16,0 0-16,0 0 0,0-22 16,-1 1-16,1 0 0,0 0 15,0 0-15,0 0 0</inkml:trace>
  <inkml:trace contextRef="#ctx0" brushRef="#br0" timeOffset="120031.32">22542 5038 0,'-21'0'0,"42"0"0,-42-21 16,21-1-16,0 1 0,21 0 15,1 0-15,-1 21 0,21-21 16,0 0-16,1-1 0,20 22 0,-20-21 15,20 0-15,1 21 0,-1-21 16,-21 21-16,22 0 0,-22 0 0,1 0 16,-22 0-16,0 0 0,0 0 15,0 0-15,-21 21 16,0 0 0,0 0-16,-21 1 0,-21 20 15,-1-21-15</inkml:trace>
  <inkml:trace contextRef="#ctx0" brushRef="#br0" timeOffset="120696.51">19643 7218 0,'-22'-21'16,"44"42"-16,-65-42 15,22 21-15,0 0 0,-21 0 16,20 21-16,-20 0 0,0 21 0,-1-20 15,1 20-15,0 0 0,-1 1 16,1-1-16,0 21 0,-1-20 16,22-1-16,0 0 0,-21 22 15,42-22-15,-21 1 0,21-22 16,0 0-16,0 0 0,0 0 0,21 0 16,21-21-16,-21 0 0,22 0 0,-1 0 15,0 0-15,1 0 0,41-21 16,-41 21-16,-1-21 0,0 0 15,-21 21-15,1-21 0,-22 0 16,0-1-16,-22 1 0,1 0 16,0 21-16,-21-21 0,-1 21 0,1 0 15,21 0-15,-21 0 0,-1 0 16,1 0-16,21 0 0,0 0 16,-22 0-16,43 21 0,-21-21 0,21 21 15,-21-21-15,21 21 16,0 1-16,21-22 15,0 0-15,22 0 0,-22 0 16</inkml:trace>
  <inkml:trace contextRef="#ctx0" brushRef="#br0" timeOffset="120875.41">19897 7641 0,'0'0'0,"0"-21"16,-22 21 15,44 0 0,-1 0-31,0 0 0,0 0 16,0 0-16,22 0 0</inkml:trace>
  <inkml:trace contextRef="#ctx0" brushRef="#br0" timeOffset="121155.25">21040 6943 0,'0'-21'0,"0"42"0,-22-42 16,1 42 0,21 0-16,0 0 0,-21 21 0,-21 64 15,42-63-15,0 41 16,-21-20-16,-1-1 0,22 1 15,0-1-15,-21 1 0,21-1 0,-21-20 0,21-1 16,0 0-16,0 1 0,0-1 16,0-21-16,0 0 0,0 0 15,0 1-15,0-1 0,21-21 16,0 0 0,-21-21-16,22-1 0,-22 1 15,0 0-15,0 0 0</inkml:trace>
  <inkml:trace contextRef="#ctx0" brushRef="#br0" timeOffset="121420.26">20764 7366 0,'0'0'0,"-42"-275"31,42 233-31,21-22 0,0 43 0,22-21 16,-1-1-16,43 1 16,-43 21-16,0 21 0,22 0 0,-1 0 15,-20 0-15,20 0 0,-20 21 16,20 0-16,-21 21 0,-20-20 15,20 20-15,-42-21 0,0 21 0,0 1 16,-21-22-16,0 21 0,-1 1 16,-62 20-16,41-21 0,1-20 15,0-1-15,-1 0 0,1 0 0,21 0 16,-21 0-16,20-21 0,22 22 16,22-22 15</inkml:trace>
  <inkml:trace contextRef="#ctx0" brushRef="#br0" timeOffset="121827.02">21272 7514 0,'0'-21'15,"0"0"-15,0 0 0,22 0 16,-1-1-16,0 1 0,0 0 15,0 0-15,0 21 0,1 0 16,-1 0-16,21 0 0,-21 0 0,22 0 16,-22 21-16,21 0 0,43 43 15,-64-22 1,0-21-16,-21 22 0,0-22 0,21 21 16,-21-21-16,0 0 0,0 22 15,0-22-15,-21 0 0,21 0 0,-21-21 16,-21 21-16,20-21 0,1 0 0,0 0 15,0 0-15,0 0 16,0 0-16,-1 0 0,1-21 0,21 0 16,0 0-16,0-21 0,21 20 15,1 1-15,-1-21 0,0 21 16,0-22-16,0 1 0,0 21 0,1-21 16,20 20-16,-21 1 0,0 0 15,0 21-15,22 0 0,-22-21 16,0 21-16,0 0 0,0 0 0,1 0 15,-1 0-15,0 0 16,0 21-16</inkml:trace>
  <inkml:trace contextRef="#ctx0" brushRef="#br0" timeOffset="122206.95">22183 7324 0,'0'-21'0,"-22"42"31,1 0-31,21 0 0,0 0 16,-21 22-16,-21 20 16,42-21-16,0 1 0,-21-1 0,21-21 15,0 22-15,0-22 0,0 21 16,0-21-16,0 0 0,21-21 0,0 22 16,0-22-16,0 0 0,0 0 0,22 0 15,-1 0-15,-21 0 0,64-22 16,-43 1-16,-21 0 0,22 0 15,-22 0-15,0 0 0,0-22 16,0 22-16,-21-21 0,0-1 0,0 1 16,0 0-16,0-1 0,-21 1 0,0 0 15,-21 21-15,21-1 16,-1 1-16,1 21 0,-21 0 0,21 0 0,-43 21 16,43 1-16,0-1 15,-21 0-15,42 0 0,-22 21 16,22-20-16,0-1 0,0 0 0,0 0 15,0 0-15,22 0 0,-1 1 16,21-22-16,0 21 0,1-21 0</inkml:trace>
  <inkml:trace contextRef="#ctx0" brushRef="#br0" timeOffset="124436.02">23072 7387 0,'21'-21'0,"-42"42"0,63-63 16,-42 0-16,0 20 0,0 1 0,0 0 15,-21 21 1,0 0-16,-1 0 0,-20 0 16,-21 64-16,41-43 0,-20 21 15,0-21-15,21 22 0,-22-1 16,22-21-16,0 21 0,0-20 0,21 20 16,0-21-16,0 0 0,0 0 15,21-21-15,0 0 0,0 0 16,0 0-16,22 0 0,-1 0 0,-21 0 15,22 0-15,-1-21 16,-21 21-16,0-21 0,22 0 0,-22 0 0,0-22 16,-21 22-16,21 0 0,0-21 15,-21 21-15,0-1 0,0 1 16,0 0-16,0 0 0,0 42 47,-21 0-47,21 0 0,-21 1 0,0 20 15,21 0-15,-21-21 0,-1 22 16,22-1-16,0 22 0,0-22 0,0 21 16,0 1-16,0-1 0,0 1 15,0 21-15,0-22 0,0 1 0,43 84 16,-43-85-16,21 1 16,0-1-16,-21 22 0,0-22 0,21 1 15,-21-1-15,0 1 0,0-1 16,0-20-16,-21 20 0,0-20 0,0-1 15,-22 0-15,1-21 0,0 1 0,-1-1 16,1-21-16,-21 0 0,20 0 16,1 0-16,-64-64 15,85 22-15,0 21 0,21-22 0,0-20 16,0 21-16,0-22 0,21 1 16,0-22-16,0 21 0,22-20 15,-1-1-15,0 0 0,1 1 0,62-128 16,-41 127-16,-1 1 15,-20-22-15,20 21 0,-20 1 0,-1-1 16,0 21-16,1-20 0,-22 20 0,0 1 16,0 20-16,0 1 0,-21 0 15,0 21-15,0-1 0,21 22 16,-21 22 0,0-1-16,0 21 0,0-21 15,22 0-15,-22 22 0,21-22 0,-21 0 16,21 21-16,0-20 0,0-1 15,0 0-15,22 0 16,-22-21-16,21 0 0,-21 0 0,1 0 16,-1 0-16,21 0 0,-21-21 15,0 0-15,1 0 0,-1-1 0,-21-20 16,21 21-16,0-21 0,0-1 16,0 1-16,-21 0 0,22 20 0,20-41 15,-21 42-15,0 0 0,0-1 16,1 22-16,-1 0 15,0 0-15,0 0 0,0 0 16,-21 22-16,21-1 0,1 0 16,-22 0-16,0 0 0,21-21 0,-21 21 15,21 1-15,-21-1 0,0 0 0,21-21 16,-21 21 0,21-21-16,-21-21 31,21 0-31,-21 0 15,0-1-15,0 1 0,0 0 16,0 0-16,0 0 16,0 0-16,0-1 0,-21 22 15,0 0-15,0 0 16,0 0-16,0 0 0,-1 0 0,1 0 16,0 22-16,0-1 0,-21 0 0,20 21 15,-20 1-15,21-1 16,-21 0-16,20 1 0,-20-1 0,21 0 15,21 22-15,0-22 0,0-21 16,0 0-16,0 1 0,21-1 16,21 0-16,-20-21 0,-1 0 0,0 0 15,21 0-15,-21 0 0,1 0 16,20 0-16,-21-21 0,0 21 0,0-21 16,1-1-16,-1 1 0,0-21 0,0 21 15,0-22-15,-21 1 0,0 21 16,21-21-16,-21 20 0,0-20 0,0 21 15,0 0-15,-21 42 32,21 0-32,0 0 0,-21 0 15,21 22-15,0-22 0,0 0 16,0 0-16,0 0 0,0 1 0,0-1 16,21 0-16,0 0 0,1-21 15,-1 21-15,0-21 0,21 0 0,22 0 16,-22 0-16,0 0 0,1 0 15,-22 0-15,21-21 0,-21 0 16,22 0-16,-22 0 0,0-1 16,0-20-16,-21 21 0,21-21 0,-21 20 15,22-20-15,-22 0 0,21 21 0,-21-1 16,0 1-16,0 42 31,0 1-31,0-1 0,-21 0 16,-1 64-16,1-64 0,0 21 15,21-21-15,-21 22 0,0-22 16,21 0-16,0 21 0,0-21 0,-21-21 16,21 22-16,0-1 0,0-42 31,0-1-15,21 1-16,-21 0 0,0 0 15,21 0-15,0-22 0,0 22 16,0-21-16,22 0 0,-22-1 0,0 1 15,21 21-15,-20-22 0,20 22 16,-21 0-16,0 0 0,0 21 0,1 0 16,-1 0-16,0 0 0,0 0 15,-21 21-15,21 0 0,-21 22 16,21-22-16,-21 21 0,0-21 0,22 22 16,-22-22-16,0 21 0,0-21 15,0 0-15,0 1 0,21-1 0,-21 0 16,0 0-16,21-21 31,0-21-31,-21 0 16,21 21-16,-21-21 15,0-1-15,21-20 0,1 21 0,-1 0 16,0-22-16,0 1 16,0 21-16,0-21 0,22 20 0,20-41 15,-20 42-15,-1 0 0,-21 21 0,21 0 16,-20 0-16,-1 0 0,21 0 15,-21 0-15,-21 21 0,0 0 16,0 0-16,0 21 0,0-20 16,0 20-16,0-21 0,0 21 15,-21-20-15,21-1 0,0 21 0,0-21 0,0 0 16,0 1-16,0-1 0,0 0 16,0 0-16,21-21 15,0 0-15,22 0 0,-22 21 16,0-21-16,21 0 0,-20 0 0,20 0 15,-21-21-15,21 21 0,-20-21 0,20 0 16,-21 0-16,43-43 16,-43 22-16,0 21 0,0-22 0,0 1 15,-21 0-15,0-1 0,0 22 16,0 0-16,0 0 0,0 0 0,-21-1 16,0 22-16,0 0 0,0 0 15,-1 0-15,1 0 0,-21 43 16,21-22-16,21 0 0,0 21 15,0-20-15,0 20 0,0-21 16,0 21-16,0-20 0,21 20 0,0-21 16,-21 0-16,21 0 0,0 1 0,-21 20 15,22-21-15,-1-21 16,-21 21-16,-21-21 16,-1 0-1,1 0-15,0 0 0,0 0 0,0 0 16,0 0-16,-22 0 0,22 0 15,0 0-15</inkml:trace>
  <inkml:trace contextRef="#ctx0" brushRef="#br0" timeOffset="125174.6">19431 9927 0,'-21'21'0,"42"-42"0,-63 64 16,42-22-16,0 0 0,0 0 16,0 0-16,21-21 15,0 0-15,21 21 0,-21-21 0,22 0 16,20 0-16,-20 0 0,20 0 15,-21-21-15,1 21 0,20-21 0,-20 0 16,-1 21-16,0-21 0,1 0 16,-22-1-16,21 1 0,-21 0 15,0 0-15,-21 0 0,0 0 0,0-1 16,0 1-16,0 0 0,0 0 0,-21 21 16,0 0-16,0 0 15,0 0-15,0 21 0,-1 0 0,1 43 16,0-22-16,0 0 0,21 1 15,-21-1-15,0 22 0,21-22 16,0 0-16,-22 22 0,1-22 0,0 22 16,21-22-16,0 0 0,0 1 0,-21-1 15,21 0-15,-21-21 16,21 22-16,-21-1 0,21-21 16,-22-21-1,1 0-15,0 0 16,0 0-16,0-21 0,0 21 0</inkml:trace>
  <inkml:trace contextRef="#ctx0" brushRef="#br0" timeOffset="125360.49">19113 10499 0,'0'0'0,"-21"0"0,21 21 16,21-21-16,1 0 15,20 0-15,-21 0 16,21 0-16,1 0 0,20 0 0,1 0 15,-1 0-15,1 0 0,-1-21 0,1 21 16,-22 0-16,22 0 0,-22-21 16,0-1-16,-21 22 0,22-21 0,-22 21 15,21-21-15</inkml:trace>
  <inkml:trace contextRef="#ctx0" brushRef="#br0" timeOffset="125877.72">21061 9546 0,'0'0'0,"0"-21"0,-21 21 0,21-21 0,0 0 16,0 0-16,0-1 0,0 1 15,0 64 1,21-22-16,0 21 16,0 22-16,0-1 0,22 1 15,-1-1-15,0 22 0,1-22 0,-1 1 16,21 20-16,1-20 0,-22-1 16,22 1-16,105 126 15,-105-126-15,-22-22 0,21 1 16,-20-1-16,-22 0 0,21-21 0,-21 1 15,1-1-15,-22 0 0,0 0 16,0-42 0,-22 21-1,1-42-15,21 20 0,-21-83 16</inkml:trace>
  <inkml:trace contextRef="#ctx0" brushRef="#br0" timeOffset="126199.62">22161 9483 0,'0'-43'0,"0"86"0,0-128 0,0 64 0,0 0 15,0 0-15,0-1 0,0 1 16,-21 21-16,0 0 16,0 21-16,0 22 0,-22-22 0,22 42 15,-21-20-15,21 41 0,-22-20 16,-20 21-16,21-1 0,-22 1 15,22 0-15,-22 20 0,-20 1 0,20-21 16,1 21-16,-1-22 0,1 22 0,-1-21 16,-63 63-16,-42 21 15,126-126-15,1-1 16,0 0-16,-1 1 0,22-22 16,-21 21-16,21-21 0,42-42 31,0 0-31,0-21 0,22 21 15,-1-22-15,0 22 0,1-21 0,-1-1 16,21 1-16</inkml:trace>
  <inkml:trace contextRef="#ctx0" brushRef="#br0" timeOffset="126915.75">22796 9843 0,'0'0'0,"0"-22"16,-21 1-16,0 0 0,0 21 16,-21 0-16,20 0 0,1 0 15,0 0-15,0 42 0,21-20 0,0 20 16,0 0-16,0 1 0,-21-1 16,21 106-16,0-21 15,0-63-15,0-1 16,0 1-16,0-22 0,0 21 0,0-20 15,0-1-15,0 0 0,-21-20 0,21-1 16,0 0-16,0 0 0,0 0 16,0 0-16,-22-21 15,1 0 1,21-21-16,0 0 0,0 0 16,-21 0-16,21 0 0,0-22 15,0 1-15,0 0 0,0-22 0,0 1 16,21-1-16,0 1 0,1-1 0,-1 1 15,21-1-15,-21 1 0,22-1 16,-22 1-16,21-1 0,0 22 16,-20-22-16,20 22 0,0 0 0,-21-1 15,22 22-15,-1 21 0,-21 0 16,22 0-16,-22 21 0,0 0 0,0 22 16,0-22-16,0 21 0,-21 22 0,0-22 15,0 43-15,-21-43 16,0 0-16,-21-20 0,-1 20 0,1 0 15,0-21-15,-1 1 0,1-1 0,-21 0 16,20-21-16,1 0 0,21 21 16,-22-21-16,22 0 0,0 0 0,0 0 15,21-21 1,21 42 0,0 0-16,-21 0 15,21 1-15,-21 20 0,22-21 0,-22 21 16,0-20-16,21 20 0,0-21 15,0 0-15,-21 22 0,21-22 16,0 0-16,1 0 0,-1 0 16,0 0-16,0-21 0,0 0 15,0 0-15,1 22 0,-1-22 0,0 0 16,0 0-16,0 0 0,0-22 16,1 1-16,-1 0 0,0 0 15,0 0-15,-21-22 0,0 22 16</inkml:trace>
  <inkml:trace contextRef="#ctx0" brushRef="#br0" timeOffset="127212.58">23177 10414 0,'0'-21'16,"0"0"0,-21 84-16,42-84 0,1-21 15,-1 42 1,0 21-16,0-21 16,0 0-16,0 0 15,1 0 1,-1 0-16,-21-21 15,-21 21 1,-1 0-16,1 0 16,0 0-16,0 0 0,0 21 0,0-21 15,-1 21-15,1 21 0,0-20 16,21-1-16,0 0 0,0 21 16,0-21-16,0 1 0,0-1 0,0 0 15,0 0-15,0 0 0,21 0 16,0-21-16,22 0 15,-22 0-15,0 0 0,0 0 0,22 0 16,-22 0-16,21-21 0,-21 0 0,22 21 16</inkml:trace>
  <inkml:trace contextRef="#ctx0" brushRef="#br0" timeOffset="127761.27">23728 10435 0,'0'-42'0,"0"84"16,0-105-16,0 20 0,0 22 0,0 0 15,0 0-15,0 0 0,-21 0 16,-1 21-16,1 0 0,0 21 15,0 0-15,0 0 0,21 0 16,-21 0-16,-1 22 0,22-1 16,0-21-16,0 22 0,0-22 0,0 21 15,0-21-15,0 0 0,0 1 0,0-1 16,0 0-16,22 0 0,-1-21 16,21 0-16,-21 0 0,22 0 0,-1 0 15,-21 0-15,21 0 0,1 0 0,-1-21 16,0 21-16,1-21 0,-22 0 15,21-1-15,-21 1 0,1 0 0,-1 0 16,0 0-16,0-22 16,-21 22-16,0 0 0,0 0 15,-21 21 1,0 21-16,21 0 0,-21 0 16,-1 22-16,22-22 0,-21 21 15,21-21-15,0 1 0,0-1 16,0 0-16,0 0 0,0 0 15,21 0-15,1-21 0,-1 0 16,21 0-16,-21 0 0,22 0 0,-22 0 16,21 0-16,-21 0 0,22 0 0,-1-42 15,-21 42-15,-21-21 0,0 0 16,0 0-16,0-22 16,0 22-16,0-21 0,0 21 0,-21-22 15,0 22-15,0 0 0,-1 0 0,1 0 16,-21-1-16,21 22 0,-22 0 15,22 0-15,-21 22 0,21-1 0,0 0 16,-22-21-16,22 21 0,0 0 0,0 0 16,0 1-16,21-1 0,0 0 15,0 0-15,21 0 0,0-21 16,0 0-16,21 0 0,22 0 16</inkml:trace>
  <inkml:trace contextRef="#ctx0" brushRef="#br0" timeOffset="128096.08">24447 10499 0,'0'-21'0,"0"42"0,0-64 0,0 22 16,0 0-16,0 0 0,0 0 0,0 0 15,22-1-15,-1 22 0,0 0 16,21 0-16,-21 0 0,1 0 16,41 22-16,-21-1 0,-20 0 15,20 21-15,-21-21 0,0 1 16,0 20-16,1-21 0,-22 0 0,0 0 15,0 1-15,0 20 0,0-21 16,0 0-16,-22 0 16,1-21-16,0 0 0,0 0 15,0 0 1,21-21-16,0 0 0,0 0 16,0 0-16,0 0 0,0-1 0,0 1 15,21 0-15,0 0 0,-21 0 16,21 0-16,0-1 0,22-20 15,-22 42-15,0 0 0,0 0 0,22 0 16,-22 0-16,0 0 0,42 0 16,-41 0-16</inkml:trace>
  <inkml:trace contextRef="#ctx0" brushRef="#br0" timeOffset="129311.43">25527 10456 0,'0'0'0,"0"-21"16,0 0-1,0 0-15,0-21 0,0 20 16,0 1-16,0 0 0,0 0 0,-21 0 16,21 0-16,-21-1 0,-1 22 0,1 0 15,0 0-15,0 0 0,0 22 16,0-1-16,-22 0 0,22 0 16,0 0-16,-21 22 0,20-22 0,-20 21 15,21 0-15,-21-20 0,20 20 16,1-21-16,21 21 0,0-20 15,0 20-15,0-21 0,0 0 0,21-21 16,1 21-16,-1 1 0,21-22 0,22 0 16,-43 0-16,21 0 15,0 0-15,1 0 0,-22-22 0,21 1 16,1 0-16,-22 0 0,21 0 0,-21-22 16,22 22-16,-22-42 0,0 20 15,21-62-15,-21 62 16,-21-20-16,0-1 0,0 1 0,0-1 0,0 1 15,0-1-15,0 22 16,0 0-16,0-1 0,-21 22 0,21 0 0,-21 21 16,0 0-16,0 0 0,0 21 15,-1 0-15,-20 43 16,21-22-16,21 0 0,0 1 0,0 20 16,0-20-16,0-1 0,0 21 0,0-20 15,0 20-15,21-20 0,-21 20 16,21-21-16,-21 1 0,21-1 0,1-21 15,-22 22-15,21-22 0,0 0 0,0 0 16,0-21-16,0 0 16,1 0-16,-1 0 0,0 0 0,0-21 15,0 0-15,0 0 0,22-1 0,-22 1 16,0 0-16,0-21 16,22-1-16,-22 22 0,0 0 0,0-21 15,0 42-15,-21-21 0,21 21 16,-21 21-1,0 0-15,0 0 0,0 0 0,0 0 16,0 1-16,0 20 0,0-21 0,0 0 16,22 0-16,-22 1 0,21-1 15,-21 0-15,21 0 0,0-21 16,0 0-16,0 0 0,1 0 16,-1 0-16,0-21 15,0 21-15,0-21 0,0 0 16,1-1-16,-1 1 0,0 0 0,0 0 0,-21 0 15,21-22-15,0 22 16,1 0-16,-1 21 0,-21-21 0,21 21 16,-21 21-1,0 0 1,0 0-16,0 1 0,0-1 0,0 0 16,0 0-16,0 0 0,21 0 0,-21 1 15,21-22-15,0 21 0,1 0 16,-1-21-16,0 0 0,0 0 0,0 0 15,0 0-15,43 0 0,-43 0 16,21 0-16,-20 0 16,-1-21-16,21 0 0,-21-1 0,0 1 15,1 0-15,-1 0 0,0-21 0,0-1 16,0 1-16,-21 21 0,0-22 16,0 22-16,0-21 0,0 21 0,0 0 15,-21 21-15,21-22 0,-42 22 0,21 0 16,-22 0-16,22 0 0,-21 22 15,-1-1-15,1 0 0,21 0 0,-21 21 16,-1-20-16,22 20 0,0-21 0,0 21 16,0-20-16,21-1 0,0 21 15,0-21-15,0 0 0,0 1 0,21-1 16,0 21-16,0-21 0,21 22 16,-20-22-16,20 21 0,0 0 15,1-20-15,-1 62 0,-21-41 16,-21-22-16,0 21 0,0 22 0,0-22 15,0 0-15,-21 1 0,21-1 16,-42 0-16,20 1 0,1-1 0,-21-21 16,0 0-16,20 22 0,-20-43 15,21 21-15,0 0 0,-22-21 16,43-21 15,0 0-31,0-1 0,0 1 16,22 0-16,-22 0 0,21-21 15,-21 20-15,0-20 0</inkml:trace>
  <inkml:trace contextRef="#ctx0" brushRef="#br0" timeOffset="129498.56">26606 9948 0,'0'-21'0,"0"42"0,0-63 16,-21 21-16,0 21 0,0 0 15,0 0-15,0 0 0,-1 0 16,22 21 0,0 0-1,0 0 1</inkml:trace>
  <inkml:trace contextRef="#ctx0" brushRef="#br0" timeOffset="130343.58">19473 12256 0,'0'0'0,"-63"0"31,42 0-31,-1 0 0,1 0 0,0 0 0,0-22 16,0 1-16,0 0 15,21 0-15,0 0 0,0-22 16,0 22-16,0 0 0,21 0 0,0 0 16,0-22-16,21 22 0,1 0 15,-1 0-15,-21 21 0,22-21 0,20 21 16,-42 0-16,0 0 0,1 0 15,-22 21-15,0 21 16,0-21-16,-22 22 0,1-1 0,0 0 16,0 1-16,0-1 0,-22 0 15,22 1-15,-21-1 0,21 0 16,-22 1-16,22-1 0,0 0 0,0 1 16,0-22-16,21 21 0,0-21 15,0 1-15,0-1 0,21 0 0,0 0 16,0-21-16,43 0 0,-22 0 15,0 0-15,1 0 0,-1-21 16,-21 21-16,22-21 0,-22 0 0,0-1 16,-21 1-16,0 0 0,0 0 0,0 0 15,0 0-15,-42-22 16,-1 22-16,22 0 0,-21 0 0,21 0 16,-22 21-16,22 0 0,-21 0 0,21 0 15,-1 0-15,1 0 16,0 21-16,0-21 0,21 21 0,0 0 15,0 0-15,0 0 0,0 1 16,0-1-16,21-21 16,0 0-16</inkml:trace>
  <inkml:trace contextRef="#ctx0" brushRef="#br0" timeOffset="130538.47">20087 12425 0,'0'0'16,"0"-21"-16,0 0 16,0-1 15,21 22 0,0 0-31,1 0 16</inkml:trace>
  <inkml:trace contextRef="#ctx0" brushRef="#br0" timeOffset="132827.26">20976 12171 0,'21'0'32,"0"0"-32,1 0 0,-1 0 0,0 0 15,0-21-15,0 0 0,22 21 0,-22-22 16,0 1-16,0 0 0,0 0 15,0 0-15,1 0 0,-22-1 0,0-20 16,0 21-16,0 0 16,0 0-16,0-1 15,0 44 1,0-1-16,0 0 16,-22 21-16,22 1 0,-21 20 15,21 1-15,-21-1 0,21-21 0,0 22 16,0-1-16,0 1 0,0-1 0,0-20 15,0 20-15,0-20 0,21 20 16,0-21-16,1 1 0,-1-1 0,0-21 16,-21 22-16,0-1 15,0-21-15,0 0 0,-21-21 16,-22 0-16,22 0 0,-21 0 16,0-21-16,-1 21 0,1-21 15,21 0-15,-22 0 0,1-1 16,0-20-16,-1 21 0,1 0 0,21 0 15,0-1-15,0 1 0,-1 21 16,22 21 0,0 1-16,0-1 0,22 0 15,-1 0-15,0 0 0,0 0 16,0 22-16,0-22 0,22 0 16,-22-21-16,21 21 0,-21 0 0,22-21 0,-1 0 15,0 0-15,1 0 0,-1 0 16,0-21-16,22 0 0,-22 0 0,22 21 15,-22-21-15,0-22 0,22 22 16,-22 0-16,43-42 16,-64 20-16,21 22 0,-20-21 0,-22-1 15,0 22-15,21 0 0,-21 0 0,0 0 16,0 0-16,0 42 16,0 0-16,-21 0 15,21 0-15,-22 0 0,1 22 0,21-22 16,-21 21-16,0-21 0,21 22 15,0-22-15,0 0 0,-21 0 0,21 0 16,0 1-16,0-1 0,21-21 31,0 0-31,0-21 16,0-1-16,1 1 0,-22 0 16,21 0-16,-21 0 0,21 0 15,0-1-15,-21-20 0,0 21 0,21 0 16,0 0-16,-21-1 0,22 1 15,-1 21 1,-21 21-16,0 1 16,21-1-16,-21 0 0,0 21 0,0-21 15,21 22-15,0-22 0,-21 21 0,21-21 16,1 1-16,-1-1 0,0 0 0,0 0 16,21 0-16,1 0 0,-22-21 15,21 0-15,1 0 0,-1 0 16,0 0-16,-21 0 0,22-21 0,-1 0 15,-21 21-15,0-21 0,22-21 16,-22 20-16,0 1 0,0-21 0,0 0 16,-21-1-16,0 1 0,22-22 0,-22 1 15,21-1-15,-21 1 0,0-1 16,0-20-16,0 20 0,0 1 0,0-107 16,0 128-1,0 21-15,0 0 0,-21 21 16,-1 0-16,1 21 0,0 21 0,0-21 15,0 22-15,0 20 0,-1-20 16,1 20-16,21-21 0,0 22 16,-21-1-16,21-20 0,0 63 15,0-43-15,21-21 0,-21 22 16,21-22-16,22 1 0,-22-1 0,0 0 16,21-21-16,-20 22 0,20-22 0,-21 0 15,21-21-15,43 0 16,-43 0-16,-20 0 0,-1 0 15,0-21-15,21 0 0,-21 0 0,1-1 16,-1 1-16,-21-21 0,21 21 16,-21-22-16,0 22 0,0 0 0,0-21 15,0 21-15,-21 21 32,21 21-32,0 0 0,0 0 15,-21 0-15,21 22 0,0-22 0,0 0 16,0 0-16,0 21 0,0-20 15,0-1-15,0 0 0,21 0 16,0-21-16,0 0 0,0 0 16,0 0-16,1 0 0,-1 0 0,0 0 15,0 0-15,0 0 0,0-21 16,1 0-16,-1 21 0,0-21 0,0-22 16,0 22-16,0 0 0,1-21 15,-1 20-15,-21 1 0,21-21 0,-21 21 16,21 21-16,-21 21 31,0 0-31,0 0 16,0 0-16,0 22 0,0-22 15,0 0-15,0 0 0,0 0 16,21 1-16,0-22 0,1 21 16,-1-21-16,0 0 0,0 0 15,0 0-15,0 0 0,1 0 0,-1-21 16,0 21-16,0-22 0,0 1 0,0 21 15,-21-21-15,22 0 0,-1 0 16,0-43 0,0 64-16,-21-21 0,21 0 0,-21 42 47,21 64-32,-21-64-15,0 0 16,22-21-16,-22 21 0,0 0 0,21-21 15,0 22-15,0-22 16,0 0-16,0 0 0,1 0 16,-1 0-16,0-22 0,0 1 0,0 21 15,-21-21-15,21 21 0,1-21 16,-1 0-16,0 0 0,0-1 16,-21 1-16,21 0 0,0 0 0,-21-21 15,22-1-15,-22 22 16,21 21-16,-21-21 0,0 42 15,0 0 1,0 0-16,0 22 16,0-22-16,0 0 0,-21 0 15,21 0-15,0 1 0,0-1 0,0 0 0,0 0 16,21-21 0,0 0-1,0 0-15,0 0 16,-21-21-1,21 0-15,1 0 0,-22-1 16,21 1-16,-21 0 0</inkml:trace>
  <inkml:trace contextRef="#ctx0" brushRef="#br0" timeOffset="132987.17">24490 12319 0,'0'-63'16,"0"126"-16,0-148 0,0 64 15,21 21 16,-21 21-31,0 1 16</inkml:trace>
  <inkml:trace contextRef="#ctx0" brushRef="#br0" timeOffset="134051.74">24532 12552 0,'0'0'0,"21"0"0,0 21 16,1-21 0,-1 0-16,0 0 0,21 0 0,-21 0 15,22 0-15,-22 0 0,0 0 16,0 0-16,0 0 0,1-21 16,-1 0-16,-21 0 15,21-1-15,-21 1 0,21 21 0,-21-21 16,0 0-16,0 0 15,-21 21 1,0 21 0,0 0-16,-1 0 0,1 0 15,0 1-15,0-1 0,0 0 16,0 0-16,21 0 0,0 0 0,0 1 16,0-1-16,0 0 0,0 0 15,21 0-15,0 0 0,0-21 0,0 0 16,0 22-16,22-22 0,-22 0 0,21 0 15,-21 0-15,1 0 0,20 0 16,-21-22-16,0 22 0,0-21 0,1 0 16,-1 21-16,0-21 0,-21 0 0,21 0 15,0-1-15,0 1 16,-21 0-16,22 0 0,-22 0 0,21 21 16,-21-21-16,0 42 15,0 0 1,0 0-16,0 0 0,0 0 15,0 1-15,0-1 0,0 0 0,0 0 16,0 0-16,0 0 16,21-21-1,0 0-15,0 0 0,0 0 16,1 0-16,-1 0 0,0-21 16,0 0-16,0 0 0,0 21 15,-21-21-15,22 0 0,-1-1 16,-21 1-16,0 0 15,21 0-15,-21 42 32,0 0-32,0 0 15,0 1-15,0-1 0,0 0 16,0 0-16,0 0 16,21-21-16,0 0 0,0 21 0,1-21 15,-1 0-15,0 0 0,0 0 16,0 0-16,0 0 0,1-21 15,-1 0-15,0 21 0,0-21 16,-21 0-16,0 0 0,0-1 0,0 1 0,0 0 16,0 0-16,0 0 15,0 0-15,0-1 0,0 1 0,0 0 16,0 0-16,-21 21 16,0 0-16,0 0 15,-1 0-15,1 0 0,0 0 0,0-21 16,0 21-16,-22 0 0,22 0 0</inkml:trace>
  <inkml:trace contextRef="#ctx0" brushRef="#br0" timeOffset="134383.5">21780 12213 0,'0'0'0,"22"0"16,-1 0-16,21-21 16,0 21-16,22 0 0,-22-21 15,22 0-15,-1 21 0,1 0 16,-1 0-16,22-21 0,-22 21 15,107 0-15,-86 0 0,-20 0 0,21 0 16,-22 0-16,-21 0 0,22 0 16,-22 21-16,1-21 0,-22 0 0,21 21 15,-21-21-15,-21 21 0,21-21 0,1 21 16,-22 0 0</inkml:trace>
  <inkml:trace contextRef="#ctx0" brushRef="#br0" timeOffset="135175.04">22796 13758 0,'0'-21'15,"0"42"-15,0-84 0,0 21 0,0-1 0,0 1 16,0-43-16,0 64 16,0-21-16,0 21 0,0-1 0,-21 22 15,0 0-15,0 0 0,-21 0 16,20 0-16,-20 0 0,0 22 0,-1-1 16,-20 21-16,21 0 0,-1 1 0,22 20 15,-21-20-15,-22 84 16,43-64-16,0-21 0,0 22 15,21-22-15,0 22 0,0-22 0,0 0 16,0 1-16,0-1 0,0-21 16,21 0-16,0 1 0,0-1 0,22-21 15,-1 0-15,0 0 0,1 0 0,20-21 16,1-1-16,-1 1 0,1 0 16,41-21-16,-41-1 0,-22 22 15,1-21-15,-1 0 0,-21-1 16,0-20-16,-21-1 0,0 1 0,0-1 15,0 1-15,-21-1 0,-21 1 0,21 20 16,-22 1-16,1 0 0,0-1 16,-1 22-16,1 0 0,0 0 15,-1 21-15,1 0 0,0 0 0,-1 21 16,22 0-16,-21 0 0,21 1 16,-1 20-16,22 0 0,0 1 0,0 20 15,0-21-15,0 22 0,0-1 16,22 1-16,-1-1 0,0-20 15,21 20-15,-21 1 0,1-22 0,20 0 16,-21 22-16,0-22 0,0 22 16,-21-22-16,0 0 0,0 1 0,0-1 0,-21 22 15,0-22-15,0-21 0,-21 0 16,20 0-16,1-21 16,-21 0-16,21 0 0,0 0 0,-1 0 15,22-21-15,0 0 0,0 0 16,0 0-16,0-22 0</inkml:trace>
  <inkml:trace contextRef="#ctx0" brushRef="#br0" timeOffset="135975.57">23050 13843 0,'0'0'16,"22"-42"-16,20 42 0,-21-21 0,0 21 0,0 0 16,1 0-16,-1 21 15,-21 0-15,0 0 16,21 21-16,-21-20 0,0-1 0,0 21 15,0-21-15,0 0 16,0 1-16,0 20 0,0-21 0,0 0 16,21 0-16,-21 1 0,21-22 15,0 0-15,1 0 16,-1 0-16,0 0 0,0 0 16,0 0-16,0-22 0,1 1 15,-1 0-15,0 0 0,0 0 16,0 0-16,0-1 0,1 1 0,-22-21 15,0 21-15,21 0 0,-21-1 16,0 1-16,21 0 0,-21 0 16,0 42-1,0 0 1,-21-21-16,21 43 0,-21-22 0,21 0 16,-22 0-16,22 0 0,0 0 0,0 22 15,0-22-15,0 0 16,0 0-16,22 0 0,-1-21 15,21 22-15,-21-22 0,0 0 0,22 0 16,-1 0-16,0 0 0,1 0 16,-22-22-16,21 1 0,1 21 0,-1-21 15,-21 0-15,21 0 0,-20 0 0,-1-1 16,0 1-16,0-21 0,-21 21 16,21-22-16,-21 22 0,0 0 15,0 0-15,0 0 0,0 0 0,-21 21 16,0 0-1,0 21-15,0 0 0,21 0 0,-22 0 16,1 0-16,0 1 0,21 20 16,0-21-16,0 0 0,0 0 0,0 1 15,0-1-15,0 0 0,0 0 0,21 0 16,0-21 0,1 0-16,20 0 0,-21 0 0,0 0 15,22-21-15,-1 0 0,-21 21 0,21-21 16,1 0-16,-1-1 15,43-20-15,-22 21 16,-20 0-16,-22 0 0,0 21 0,0 0 16,-21 21-1,0 0-15,0 0 16,-21 0-16,0 0 0,-22 43 31,1-22-31,21-42 0,0 21 16,0-21-16,-1 22 0,1-22 0,-21 21 15,42-42 17,21-1-32,0 1 15</inkml:trace>
  <inkml:trace contextRef="#ctx0" brushRef="#br0" timeOffset="137299.82">25019 13420 0,'0'0'0,"21"-21"15,0-1-15,0 1 0,1 0 0,-22 42 32,0 0-32,-22 1 15,1 20-15,0 0 0,0 1 0,0-1 0,0 21 16,-22 22-16,22-21 16,0-22-16,0 0 0,21 1 15,0-1-15,-21-21 0,21 21 0,0-20 16,0-1-16,0 0 0,0 0 0,21 0 15,0-21-15,0 0 16,0 0-16,0 0 0,22 0 0,-22 0 16,0 0-16,21-21 0,1 0 15,-22 21-15,21-21 0,-21 0 0,22-1 16,-22 1-16,0 0 0,0-21 0,0 21 16,-21-1-16,0 1 15,22 21-15,-22-21 0,0 42 16,0 0-1,0 1-15,0-1 16,0 0-16,-22 0 0,22 0 0,-21 0 16,21 1-16,0-1 0,0 0 15,21-21 1,22 0-16,-22 0 0,0 0 16,43 0-16,-43 0 0,21 0 15,0-21-15,-20 21 16,20-21-16,-21-1 0,21 1 0,-20 0 15,-1 0-15,0 0 0,0 0 0,0-1 16,0 1-16,-21 0 0,0 42 47,-21 0-47,0 1 0,0-1 0,21 0 16,0 0-16,0 0 0,0 0 0,0 1 15,0-1-15,0 0 0,0 0 16,21 0-16,0-21 0,0 0 15,22 0-15,-22 0 0,0 0 0,21 0 16,-20 0-16,-1 0 0,0 0 16,0 0-16,-21-21 0,0 0 0,21 21 15,-21-21-15,0 0 0,0-1 16,0 1-16,0-21 0,-21 21 0,0 0 16,0-1-16,0 1 0,-1 0 15,1 0-15,0 0 0,0 21 0,0-21 16,21-1-1,21 1 1,0 0-16,21 21 0,-20-21 0,20 21 16,0 0-16,-21-21 0,22 21 15,-1 0-15,-21 0 0,22 0 0,-22 0 16,0 21-16,0 0 0,0 0 16,0 0-16,-21 1 0,0-1 15,0 21-15,0-21 0,0 0 0,0 1 0,-21 20 16,21-21-16,-21 0 0,21 0 15,0 1-15,-21-1 16,21 0-16,-21-21 16,21-21 15,0 0-31,0-1 0,21 22 0,0-21 16,-21 0-16,21-21 0,0 21 15,1-1-15,-1-20 0,0 0 0,0 21 16,0-22-16,22 1 0,-22 21 15,0 0-15,0-1 0,0 22 0,0 0 16,43 0 0,-64 22-16,0-1 0,0 21 15,0-21-15,0 22 0,0-1 0,0-21 16,0 21-16,0-20 0,0 20 0,0-21 16,0 21-16,0-20 0,0-1 15,21 0-15,0 0 0,22-21 0,-22 21 16,0 0-16,21-21 0,1 0 0,-22 0 15,21 0-15,0 0 16,1 0-16,-22 0 0,21 0 0,-21-21 16,22 0-16,-22 21 0,0-21 0,0-21 0,0 20 15,1 1-15,-22-21 0,0 0 16,0 20-16,0-20 0,0 21 16,0-21-16,0 20 0,-22 1 15,1 21-15,0 0 0,0 0 16,0 21-16,21 1 0,-21-1 0,21 0 15,-22 0-15,22 0 0,0 0 16,0 1-16,0-1 0,0 21 0,0-21 16,0 0-16,0 1 0,0-1 0,0 0 15,0 0-15,0 0 16,-21-21-16,0 0 0,0 0 16,0 0-16,0 0 0,-1 0 15,1 0-15,0 0 0,-21 0 16,21 0-16,-1 0 0,1-21 0</inkml:trace>
  <inkml:trace contextRef="#ctx0" brushRef="#br0" timeOffset="137506.71">25993 13335 0,'0'0'0,"-43"-21"15,22 21-15,21-21 16,-21 21 15,0 0-15,0 0-16,-1 21 16</inkml:trace>
  <inkml:trace contextRef="#ctx0" brushRef="#br0" timeOffset="137778.54">24532 13695 0,'0'0'0,"-21"0"16,42 0 15,0 0-31,0-21 0,22 21 0,-22 0 15,21 0-15,1-21 0,-1 21 16,0 0-16,1 0 0,-1 0 0,0 0 16,1-22-16,-22 22 0,21 0 15,-21 0-15,0 0 0,1 0 16,-22 22 0,-22-22-1</inkml:trace>
  <inkml:trace contextRef="#ctx0" brushRef="#br0" timeOffset="138620.07">20193 15917 0,'-42'-21'15,"42"0"-15,0 0 16,0 0-16,21 21 0,0-21 0,0-1 15,0 1-15,0 0 0,1 0 16,-22 0-16,0 0 0,0-1 0,0 1 16,0 0-16,-22 0 15,-20 21-15,0-21 0,-1 0 0,1 21 0,-21 0 16,-1 0-16,1 0 0,-1 0 16,1 0-16,-22 21 0,21 0 0,1 0 15,21 0-15,-85 43 16,84-43-16,43 0 0,0 0 15,21 0-15,1-21 16,20 0-16,21 0 0,-20 0 0,20 0 16,1 0-16,20 0 0,-20-21 15,-1 0-15,22 21 0,-21-21 0,-1 0 16,64 0-16,-63-1 0,-22 22 16,-21 0-16,21-21 0,-20 21 15,-22 21 1,-22 1-1,1-1-15,0 0 0,0 21 0,21-21 16,0 22-16,-21-1 0,21 0 16,0 22-16,0-22 0,0 1 15,0 20-15,0-21 0,-21 1 0,21-1 16,0 0-16,0 1 0,0-1 16,-22-21-16,22 0 0,-21 22 0,0-22 15,0 0-15,0-21 16,0 21-16,-1-21 0,1 0 15,0 0-15,0 0 0,0 0 0,-22-21 16,22 21-16,0-21 16,0 21-16,0-21 0,0 0 0,-1-1 15,1 1-15,0 0 0,21 0 16,0 0-16</inkml:trace>
  <inkml:trace contextRef="#ctx0" brushRef="#br0" timeOffset="138810.96">20680 16044 0,'63'0'0,"-126"0"0,169-21 15,-85 21-15,21 0 0,-21-21 0,0 21 16,-21-21-16,22 21 16,-44 0 15,1-21-31</inkml:trace>
  <inkml:trace contextRef="#ctx0" brushRef="#br0" timeOffset="140714.87">22585 15790 0,'0'0'15,"0"22"-15,-21-22 0,21 21 16,-22-21-16,1 21 0,21 0 31,0-42-15,0 0-16,21 0 15,1-1-15,-1 1 0,0 0 0,0 0 16,0 0-16,0 0 0,1-1 0,-1-20 16,-21 21-16,0-21 0,0 20 15,0-20-15,-21 21 0,-1 0 0,-20 0 16,0-1-16,-22 22 16,22 0-16,-22 0 0,1 0 0,-1 22 0,1-1 15,21 0-15,-22 21 0,22-21 16,21 22-16,-22-22 0,22 21 15,21 1-15,0 41 0,0-41 16,21-1-16,0 0 0,22 22 16,-1-22-16,-21 0 0,22 22 0,-1-22 15,0 1-15,-21 20 0,22-21 16,-22 1-16,-21-22 0,0 21 0,0-21 16,0 22-16,-64 20 15,22-42-15,0-21 16,-1 0-16,1 0 0,0 0 0,-1 0 15,1 0-15,-21 0 0,20-21 0,1 0 16,21 0-16,-22-21 0,22 20 16,0-20-16,0 21 0,0-21 0,0-43 15,21 43-15,0-1 16,0 22-16,0 0 0,0 0 0,0 0 16,0 42-1,21 0-15,0 0 0,-21 0 16,21 22-16,0-22 0,-21 21 0,21 0 15,1-20-15,-1 20 0,0 0 16,0-21-16,0 1 0,22 20 16,-22-21-16,21 0 0,-21 0 0,22-21 15,-1 22-15,0-22 0,1 21 16,-1-21-16,21 0 0,-20 0 0,20 0 16,1-21-16,-22-1 0,22 22 0,-1-21 15,-21 0-15,1 0 0,-1-21 16,0 20-16,-20 1 0,-1-21 0,-21 0 15,0 20-15,0-20 0,0 0 16,0 21-16,-21-22 0,-22 22 16,22 0-16,-21 21 0,21 0 0,-64 0 15,43 21-15,20 0 0,-20 0 16,0 1-16,21-1 0,-22 21 16,22 0-16,0-20 0,0 20 15,0-21-15,21 21 0,0-20 0,0-1 16,0 0-16,21 21 0,0-21 15,0-21-15,0 0 0,0 0 16,43 0-16,-43 0 0,0 0 16,22-21-16,-22 21 0,21-21 15,-21 0-15,0 0 0,1 0 0,-1-1 16,0-20-16,0 21 0,0 0 16,0 0-16,-21-1 0,0 1 0,0 0 15,0 42 16,0 0-31,0 1 0,0-1 16,0 0-16,0 0 0,0 0 0,0 0 16,0 1-16,0-1 0,22 0 15,-1-21-15,0 0 0,0 0 16,0 0-16,22 0 0,-22 0 0,0 0 16,21 0-16,-21 0 0,1 0 15,-1-21-15,0 0 0,0-1 0,0 1 16,0 0-16,1 0 0,-1 0 15,-21 0-15,0-22 0,0 22 16,0 0-16,21 21 0,-21-21 0,0 42 31,0 0-31,0 0 16,0 0-16,0 1 0,0-1 0,0 0 16,-21 21-16,21-21 15,0 1-15,0-1 0,0 0 16,0-42 15,21 21-15,0-21-16,-21-1 0,21 1 15,-21 0-15,0 0 0,21 0 0,1 0 16,-22-1-16,21 1 0,-21 0 16,0 0-16,21 21 15,0 0-15,-21 21 16,0 0-16,0 0 15,0 1-15,0-1 0,21 0 0,0 0 16,-21 0-16,22 0 0,-1 1 16,0-22-16,0 0 15,0 0-15,0 0 0,1 0 16,-1 0-16,0 0 16,0-22-16,0 22 0,0-42 15,1 42-15,-22-21 0,0 0 0,21 0 16,-21-1-16,21 1 0,-21 0 15,0 0-15,0 0 16,0 42 0,0 0-1,0 0-15,0 0 0,0 1 16,0-1-16,0 0 0,0 0 16,21 0-16,-21 0 0,21-21 15,22 22-15,-1-22 0,-21 0 16,21 0-16,1 0 0,-22 0 15,21 0-15,-21-22 0,22 22 16,-22-21-16,0 0 0,0 21 0,-21-21 16,0 0-16,21-22 15,-21 22-15,0 0 0,0 0 0,0 0 16,0 0-16,0-1 0,0 44 31,0-1-31,-21 21 0,21-21 16,0 22-16,0-1 0,-21 0 0,21 22 15,-21-22-15,21 22 0,-21-1 16,21-21-16,0 22 0,-21-1 0,21 1 16,0-1-16,0 1 0,0-22 0,0 1 15,0-1-15,0 0 0,0 1 16,0-22-16,-22 21 0,22-21 16,0 0-16,0-42 31,0 0-31,22 0 15,-22-21-15,0 20 16,21 1-16,-21-21 0,0 21 0,0-22 16,0-20-16</inkml:trace>
  <inkml:trace contextRef="#ctx0" brushRef="#br0" timeOffset="140972.73">24109 16447 0,'21'-64'0,"-42"212"0,21-232 0,42-43 0,-21 42 0,0 21 15,1 1-15,20-1 0,0 22 16,22 0-16,-22 21 0,22-22 0,-1 43 15,-21-21-15,22 21 0,21 21 16,-43 0-16,-21 1 0,21 20 16,-42-21-16,0 21 0,0 1 15,0-1-15,0 0 0,-21-20 0,-21 20 16,21-21-16,-22 0 0,1 0 16,-64 22-16,64-43 0,0 21 15,-1-21-15,1 0 0,21 0 0,-22 0 16,22 0-16,0 0 0,21-21 15,0 0 1,0-1-16,0 1 0,0 0 16,21-21-16,22 21 0</inkml:trace>
  <inkml:trace contextRef="#ctx0" brushRef="#br0" timeOffset="141239.57">24913 15473 0,'42'-42'16,"-84"84"-16,106-106 0,-43 22 0,0 21 15,0 0-15,-21 42 16,0 21-16,0 1 16,0-1-16,0 0 0,0 1 15,0 20-15,0 1 0,0-1 16,0 1-16,0-1 0,0 1 0,0-22 16,0 21-16,0-20 0,-21 20 15,21-20-15,0-22 0,0 21 0,-21-21 16,21 22-16,0-22 15,0 0-15,21-21 16,0 0-16,0 0 0,0-21 16,1 21-16,-1-43 0,-21 22 15,0 0-15,21 0 0,-21-21 0</inkml:trace>
  <inkml:trace contextRef="#ctx0" brushRef="#br0" timeOffset="141545.4">25188 16044 0,'0'0'16,"21"0"-1,1 0-15,-22 22 0,21-22 16,0 0-16,0 0 0,0 0 16,22 0-16,-22 0 0,0 0 15,0 0-15,21 0 0,-20 0 0,-1-22 16,21 1-16,-21 0 0,0 21 16,-21-21-16,0-21 0,0 20 0,0 1 15,0 0-15,-21 0 0,0 0 0,0 21 16,0 0-16,-22 0 0,1 0 15,0 0-15,21 21 0,-22 0 16,1 0-16,21 22 0,0-1 16,-1-21-16,1 21 0,21 1 0,0-22 15,0 21-15,0-21 0,0 1 0,21 20 16,1-42-16,-1 21 0,0 0 16,0 0-16,21-21 0,1 0 0,-1 0 15,0 0-15,22 0 0,-22 0 16,22 0-16</inkml:trace>
  <inkml:trace contextRef="#ctx0" brushRef="#br0" timeOffset="141931.18">26522 15494 0,'0'0'0,"-21"-21"0,21 0 0,-22 0 16,22-22 0,0 22-16,0 0 0,0 0 0,-21 21 15,0 0-15,0 21 16,21 0-16,0 21 0,-21 1 15,0 20-15,21 1 0,-22-1 0,22 1 16,0 20-16,-21-20 0,0-1 16,21 22-16,-21-21 0,21-22 0,0 21 15,-21-20-15,21-22 0,-21 21 16,21-21-16,0 1 0,0-1 0,0 0 16,-22-21-1,22-21 1,-21 0-16,21-1 0,0 1 0,0 0 15</inkml:trace>
  <inkml:trace contextRef="#ctx0" brushRef="#br0" timeOffset="144377.76">26077 15706 0,'0'-43'0,"0"86"0,0-128 0,0 22 0,0 20 16,0 1-16,43-43 0,-22 43 15,0 0-15,21 20 0,-21-20 16,22 0-16,-1 21 0,64-22 15,-64 43-15,22 0 0,-22 21 16,22 1-16,-22 20 0,0 0 0,1 1 16,-1 20-16,-21-21 15,0 22-15,-21-1 0,0-20 0,0 20 0,-21-20 16,0-1-16,-21 0 0,-1 1 0,1-22 16,0 21-16,-22-21 15,22 0-15,-1 1 0,1-1 0,0 0 16,-1-21-16,22 0 0,0 0 15,0 0-15,0 0 0,0 0 0,-1-21 16,22 0-16,0-22 0,0 22 16,0 0-16,0 0 0,0 0 15,0-22-15,0 64 16,0 22 0,0-22-16,0 21 15,0 1-15,0-1 0,0 0 0,0 1 0,22-1 16,-22 0-16,21-21 0,0 22 15,0-22-15,0 21 0,0-21 16,1 1-16,20-22 0,0 21 0,1-21 16,-1 0-16,0 0 0,22 0 15,-22 0-15,22 0 0,-1 0 0,1-21 16,-22-1-16,21 1 0,-20 0 16,-1 0-16,0 0 0,-20-22 0,20 1 15,-42 21-15,21-21 0,-21-1 0,0 1 16,0 21-16,0 0 0,-21-1 15,-21 1-15,20 21 16,-41 0-16,21 21 0,20 1 16,-20-1-16,0 0 0,21 0 0,-22 21 15,22-20-15,0 20 0,21-21 16,0 21-16,0-20 0,0-1 16,0 0-16,0 21 0,21-42 0,0 21 15,22 1-15,-22-22 0,21 0 16,0 21-16,1-21 0,-1 0 0,0 0 15,1 0-15,-1 0 0,0-21 0,1 21 16,-1-22-16,0 1 0,43-21 16,-64 0-16,22 20 15,-22-20-15,0 0 0,-21-1 16,0 22-16,0-21 0,0 21 0,0 0 0,0-1 16,-21 22-16,0 0 0,-1 0 15,1 22-15,0-1 16,21 0-16,-21 21 0,21-21 15,0 22-15,0-22 0,0 0 16,0 21-16,0-20 0,21-1 0,0 0 16,-21 0-16,0 0 0,21-21 0,1 21 15,-44-42 32,1 21-47,0-21 16,0 21-16,21-21 0,-21 21 0,0 0 15,-1 0-15,1 0 16,0 21-16,21 0 0,0 0 16,0 1-16,0-1 15,0 0-15,21-21 0,0 0 16,1 21-16,-1-21 0,21 0 16,-21 0-16,22 0 0,-22 0 0,21 0 15,0 0-15,1 0 0,-1-21 0,0 21 16,-20-21-16,20 0 0,0-1 15,1 1-15,-22 0 0,0-21 0,0 21 16,0-22-16,0 22 16,1-21-16,-22 21 0,21-22 0,-21 22 15,0 0-15,0 42 32,0 0-32,-21 22 15,21-22-15,-22 0 0,22 0 16,0 0-16,0 0 0,0 1 0,0-1 15,0 0-15,0 0 0,0 0 16,22-21-16,-1 0 16,0 0-16,21 0 0,-21 0 0,22 0 15,-22 0-15,21 0 0,-21 0 16,22-21-16,-22 21 0,0-21 16,0 0-16,0 0 0,1-1 15,-22 1-15,0 0 0,21-21 0,-21 21 16,0-1-16,0 44 31,0-1-31,0 0 0,-21 21 16,21-21-16,0 1 0,0-1 15,0 0-15,0 0 0,0 0 16,0 0-16,21 1 16,0-22-16,0 0 15,21 0-15,-20 0 0,-1 0 0,21 0 0,-21 0 16,0 0-16,22-22 15,-22 22-15,0-21 0,0 0 0,-21 0 16,21 0-16,1 0 0,-22-1 16,0 1-16,0-21 0,21 21 0,-21 0 15,0-1-15,0 1 0,0 42 32,-21 1-32,21 20 0,-22-21 15,22 0-15,-21 22 0,21-22 16,-21 0-16,21 0 0,-21 0 0,21 0 15,0 1-15,-21-22 0,21 21 16,0-42 31,0-1-47,21 1 0,0 0 16,0 0-16,-21 0 0,21 0 15,1-22-15,-1 22 0,0 0 16,0 0-16,0-22 0,0 43 0,1-21 0,-1 21 15,0 0 1,-21 21-16,21 1 0,-21-1 0,0 0 16,0 0-16,0 0 0,0 22 15,0-22-15,0 0 0,0 0 0,0 0 16,0 0-16,0 1 0,0-1 16,21-21 15,-21-21-16,21-1-15,1 22 0,-22-21 0,21 0 16,0 0-16,0 0 0,0 0 16,22-1-16,-22-20 0,21 21 0,-21-21 15,22 20-15,-1 1 0,-21 0 0,0 21 16,0 0-16,1 0 0,-1 0 16,0 0-16,-21 21 0,0 0 15,0 1-15,0-1 16,0 0-16,0 0 0,0 0 0,0 0 0,0 1 15,0-1-15,0 0 16,21-21-16,-21 21 0,21 0 0,22-21 16,-22 21-16,0-21 0,21 0 0,-21 0 15,22 0-15,-22 0 0,21 0 16,-21 0-16,22 0 0,-22 0 0,21-21 16,-21 21-16,1-21 15,-1 0-15,0-21 0,0 20 0,0 1 16,-21-21-16,21 21 0,-21 0 15,0-1-15,0 1 0,0 0 0,-21 42 32,0-21-32,0 21 15,0 1-15,0-1 0,-1 0 0,1 21 16,0-21-16,0 1 0,0-1 16,21 0-16,0 0 0,0 21 15,0-20-15,21-22 16,0 21-16,0-21 0,0 0 0,22 0 15,-22 0-15,21 0 0,1 0 0,-1 0 16,0 0-16,1 0 0,20-21 16,-21 21-16,1-22 0,-22 1 15,21 0-15,-21-21 16,1 21-16,-1-22 0,0 1 0,0 21 16,-21-22-16,0 22 0,0-21 15,0 21-15,0 0 0,-21 21 16,0 0-16,0 0 15,-1 21-15,22 21 16,0-21-16,0 0 0,0 1 16,0 20-16,0 0 0,0-21 15,0 1-15,0-1 0,0 0 16,0 0-16,0 0 0,0 0 0,0 1 16,0-1-1,0 0 1,-21-21-16,0 0 31,0 0-31,0 0 16,0 0-16,21-21 31</inkml:trace>
  <inkml:trace contextRef="#ctx0" brushRef="#br0" timeOffset="144595.65">30565 16425 0,'0'0'0,"-22"22"78,1-22-62,21 21-16,-21-21 0,0 21 16,-21 0-16,-1-21 0</inkml:trace>
  <inkml:trace contextRef="#ctx0" brushRef="#br0" timeOffset="145255.07">20172 17695 0,'0'0'0,"21"-21"0,-21 0 0,0-21 15,0 21-15,0-1 16,0 1-16,0 42 16,0 1-1,0 20-15,-21 0 0,0-21 0,21 22 16,-22-1-16,22 0 0,0-20 15,0 20-15,-21-21 0,21 21 16,0-20-16,-21-1 0,21 0 0,0 0 16,0 0-16,0 0 0,0 1 15</inkml:trace>
  <inkml:trace contextRef="#ctx0" brushRef="#br0" timeOffset="145631.85">20828 17801 0,'21'0'0,"-42"0"0,63 0 0,-42 21 16,-21 1 0,0-1-16,0 21 0,-22-21 15,22 0-15,0 22 0,0-22 0,0 21 16,21-21-16,0 1 0,0-1 15,0 0-15,0 0 0,21-21 0,0 0 16,0 21-16,0-21 0,1 0 16,20 0-16,-21-21 0,21 0 0,-20 21 15,20-21-15,-21 0 16,21-1-16,-20 1 0,-1 0 0,0 0 16,0-21-16,-21 20 0,0 1 15,0 0-15,0-21 0,0 21 16,-21-1-16,0 1 0,0 21 0,-1 0 15,1-21-15,0 21 0,0 0 16,0 0-16,0 0 0,21 21 0,-22-21 16,22 21-16,0 1 0,0-1 15,22-21-15,-1 21 0,0-21 16,0 21-16,0-21 16</inkml:trace>
  <inkml:trace contextRef="#ctx0" brushRef="#br0" timeOffset="145794.76">21590 17928 0,'0'0'16,"0"21"-16,21-42 62,0 21-46,0 0-16</inkml:trace>
  <inkml:trace contextRef="#ctx0" brushRef="#br0" timeOffset="146202.49">22839 17272 0,'0'0'0,"-21"0"0,21-21 15,0 0-15,-22 0 0,22-1 16,0 44-1,0 20 1,0-21-16,-21 43 0,21-22 16,-21 21-16,0 1 0,21 21 0,-21-22 15,0 1-15,-1-1 0,-41 43 16,42-64-16,0 1 16,-1-1-16,22 0 0,-21-21 15,21 1-15,-21-1 0,21 0 0,-21 0 16,21-42 15,0 0-31</inkml:trace>
  <inkml:trace contextRef="#ctx0" brushRef="#br0" timeOffset="148306.74">22585 17505 0,'21'-42'0,"-42"84"0,63-127 0,-21 43 16,0 21-16,22-43 15,-1 22-15,43 0 0,-43 20 16,0 22-16,1 0 0,-22 0 16,21 0-16,1 0 0,-1 22 0,-21-1 15,0 21-15,0-21 0,-21 22 16,0-1-16,0 0 0,-21 1 0,0-1 16,0 0-16,-21-21 0,-43 64 15,43-64-15,-22 0 16,22 1-16,-1-1 0,1 0 0,21-21 15,0 0-15,-22 0 0,22 0 16,21-21-16,0 0 16,0-1-16,21 22 31,1 0-15,-22 22-16,21-1 0,0 0 0,0 21 15,0-21-15,0 22 0,22-22 16,-22 0-16,0 21 0,0-20 0,0-1 15,1 0-15,-1 0 0,0 0 16,21 0-16,-21-21 0,1 0 0,20 22 16,-21-22-16,0 0 0,22 0 15,-1 0-15,0 0 0,1 0 16,-1-22-16,-21 1 0,21 21 16,1-21-16,-1 0 0,0-21 15,-20 20-15,-1 1 0,-21-21 16,0 21-16,0-22 0,0 22 15,0 0-15,0 0 0,0 0 0,-21 0 16,-1 21-16,1 0 16,0 0-16,21 21 0,-21 0 0,0 0 15,0 0-15,21 22 0,-22-22 16,22 0-16,-21 21 0,21-21 16,0 1-16,0-1 0,0 21 15,21-21-15,1-21 16,-1 0-16,21 0 0,0 0 15,-20 0-15,41 0 0,-21 0 16,1 0-16,-1-21 0,0 21 0,1-21 16,-1 0-16,0 0 0,1-1 15,-22 1-15,0 0 0,0-21 0,-21 21 16,0-1-16,0 1 0,0 0 16,0 0-16,0 0 0,-21 21 0,0 0 15,0 0 1,0 21-16,21 0 0,0 0 0,0 22 15,0-22-15,0 0 0,0 21 16,0-21-16,0 1 0,0-1 16,0 0-16,0 0 0,0 0 15,0 0-15,-22 1 16,1-22 0,0 0-16,0 0 15,0-22-15,0 1 16,-1 0-1,22 42 32,0 0-31,22-21-16,-1 22 0,0-22 0,0 0 16,21 0-16,-20 0 15,-1 0-15,0 0 0,0 0 16,21 0-16,-20 0 0,20 0 0,-21-22 15,0 1-15,0 21 0,1-21 16,-1 0-16,21-21 0,-21 20 16,-21 1-16,21 0 0,1 0 15,-22 0-15,0 0 0,0 42 32,0 0-17,0 0-15,0 21 0,0-20 16,0-1-16,0 0 15,0 0-15,0 0 0,0 0 16,21 1 0,0-22-16,0 0 0,0 0 15,22 0-15,-22 0 0,0-22 16,0 22-16,21-21 0,-20 0 0,-1 21 16,0-21-16,0 0 0,-21 0 15,21-22-15,-21 22 16,21 0-16,-21 42 31,0 0-31,0 0 16,0 1-16,-21-1 15,21 0-15,0 0 0,0 0 16,0 0-16,21-21 16,1 0-16,-1 0 0,0 0 15,0 0-15,0 0 0,22 0 16,-22 0-16,0-21 0,0 0 15,0 21-15,22-42 0,-22 21 16,0-1-16,-21 1 0,0 0 16,0 0-16,0 0 15,0 0-15,-21 21 32,21 21-32,-21 0 15,-1 0-15,1 0 0,21 0 0,0 1 16,-21-1-16,0 0 15,21 0-15,0 0 0,0 0 16,21-21 0,0 0-1,0 0-15,-21-21 16,22 0-16,-1 21 0,-21-21 0,21 0 16,0 0-16,0-1 0,0 1 15,-21 0-15,22 0 0,-1 0 16,0 21-16,-21-21 0,0-1 0,21 22 15,0 22 1,-21-1-16,0 0 16,0 0-16,0 0 15,0 0-15,0 1 0,0-1 0,0 0 16,0 0-16,21-21 0,-21 21 16,22-21-16,-1 0 0,0 0 15,0 0-15,0 0 0,0 0 16,1 0-16,-1-21 15,0 0-15,0 0 16,-21 0-16,21-1 16,-21 1-16,21 21 0,-21-21 15,22 21 1,-22 21 0,0 0-16,21 1 0,-21-1 15,0 0-15,0 0 0,0 0 16,21-21-16,-21 21 0,21-21 15,0 0-15,0 22 0,1-22 16,-1 0-16,21 0 0,0 0 0,-20 0 16,20 0-16,0 0 0,1 0 15,20 0-15,-42-22 0,22 22 0,-1-21 16,-21 0-16,0 21 16,0-21-16,1 0 0,-22 0 0,21-22 0,-21 22 15,0 0-15,0 0 16,0 0-16,-21 21 15,-1 0-15,1 0 0,0 0 16,21 21-16,-21 0 0,0 0 16,21 21-16,-21 1 0,21-22 15,0 0-15,0 0 0,0 0 16,0 1-16,21-22 31,0 0-31,0 0 0,0 0 0,0 0 16,22 0-16,-1-22 15,0 22-15</inkml:trace>
  <inkml:trace contextRef="#ctx0" brushRef="#br0" timeOffset="149336.41">26755 17272 0,'21'-21'0,"0"21"0,0 0 15,0 0-15,0-21 16,22 0-16,-22 21 0,21-22 0,-21 22 16,1-21-16,-1 0 0,0 0 15,0 21-15,0-21 0,-21 42 32,0 0-32,-21 21 0,0 1 15,0 20-15,0 22 0,-1 0 16,-20-1-16,21 1 0,0 0 15,0 20-15,-22-20 0,22 0 0,0-1 16,0 1-16,-22 0 0,22-1 16,0 1-16,-21 84 0,21-105 15,-1 21-15,1-22 0,0 1 16,21-1-16,-21 1 0,21-22 0,21-42 31,0 0-15,22 0-16,-22 0 15,0 0-15,0-21 0,0-22 0,0-20 16,1-1-16,-1 1 0,0-1 16</inkml:trace>
  <inkml:trace contextRef="#ctx0" brushRef="#br0" timeOffset="149607.76">26797 17949 0,'0'0'0,"0"-42"0,0-21 0,0-1 0,0 22 15,21-1-15,21 1 0,-20 0 16,41-1-16,-21 43 15,22 0-15,-22 0 0,1 0 0,20 22 16,-21-1-16,-20 0 0,20 21 16,-21 1-16,0-1 0,-21 0 15,0 1-15,0-22 0,-21 21 16,-21-21-16,21 0 0,-22 22 0,22-22 16,-21 0-16,-1-21 0,1 21 15,0-21-15,-1 0 0,22 21 16,-21-21-16,21 0 0,0 0 0,21-21 31,42 21-31,-21-21 0,21 0 16,1-21-16,-1 20 0,22 1 15</inkml:trace>
  <inkml:trace contextRef="#ctx0" brushRef="#br0" timeOffset="151163.2">27749 17590 0,'22'0'0,"-44"0"0,65 0 16,-22-22-16,-42 22 15,0 0-15,-1 22 16,1-1-16,-21 0 0,21 0 16,0 0-16,-22 0 0,22 22 0,0-22 15,0 21-15,0-21 16,-1 1-16,1 20 0,21-21 0,0 0 16,0 0-16,0 1 0,0-1 0,0 0 15,21 0-15,1 0 16,-1-21-16,21 0 0,-21 0 0,22 0 15,-1 0-15,0 0 0,22-21 16,-22 21-16,0-21 16,-20 0-16,20-22 0,-21 22 0,0-21 15,-21 21-15,0-22 0,0-20 16,0 21-16,0-1 0,-21 1 0,0 21 16,0-22-16,-22 22 0,22 0 15,-63 21-15,41 0 0,1 21 16,21 22-16,-22-22 0,22 0 15,-21 21-15,21 1 0,-22-1 16,22-21-16,21 21 0,0 1 16,0-22-16,0 0 0,0 21 15,0-20-15,21-1 0,1-21 0,-1 21 16,21-21-16,0 0 0,22 0 16,-22 0-16,22 0 0,-22 0 15,22 0-15,-22 0 0,21-21 0,-20 0 16,-1 21-16,0-22 0,1 1 15,-22 0-15,21-21 0,-21 21 0,1-22 16,-1 22-16,0-21 16,0 21-16,-21-1 0,0 1 0,0 42 47,-21 1-47,0-1 0,0 0 15,21 21-15,0-21 0,0 1 16,0-1-16,0 0 0,0 0 0,21-21 15,0 21-15,21 0 0,-21-21 16,22 0-16,-1 0 0,0 0 16,1 0-16,-1 0 0,0 0 0,-20 0 15,20 0-15,0-21 0,-21 0 16,1 0-16,20 0 0,-21 0 16,-21-1-16,21-20 0,0 21 0,-21 0 15,22-22-15,-22 22 0,0 0 16,0 0-16,0 42 31,-22 0-31,22 0 0,-21 1 16,0-1-16,0 21 0,21-21 15,-21 0-15,21 1 0,-21-1 0,21 0 16,-22-21-16,22 21 0,22-21 47,-1-21-32,0 0-15,0 0 0,0-1 0,22 1 16,-22-21-16,0 21 16,21-22-16,-21 22 0,1-21 0,20 21 15,-21 0-15,0 21 0,0 0 16,-21 21 0,0 0-16,0 21 0,0-21 15,0 1-15,0-1 0,0 21 16,0-21-16,0 0 0,0 1 0,0-1 15,0 0-15,22-21 0,-1 0 16,0 21-16,0-21 0,21 0 0,-20 0 16,20 0-16,-21 0 0,21-21 15,-20 0-15,-1 0 0,21-1 16,-21 1-16,0 0 0,1-21 16,-22-1-16,21-20 0,0 21 15,0-1-15,0-20 0,-21 20 0,21-20 16,1 21-16,-1-22 0,0 22 15,-21-1-15,42-41 0,-42 63 16,21-1-16,-21 1 0,0 42 16,0 1-1,0-1-15,-21 0 0,0 21 16,0 1-16,21-1 0,-21 0 16,0 1-16,21-1 0,-22 0 15,22 22-15,0-22 0,0 0 0,0 1 16,0-1-16,0 0 0,0-20 15,0 20-15,0-21 0,0 0 16,22 0-16,-22 1 0,21-22 16,0 0-16,0 0 0,0 0 0,0 0 15,22 0-15,-22 0 0,21-22 16,-21 1-16,22 0 0,-1 0 16,-21-21-16,22-1 0,-22 22 0,21-21 15,-21 21-15,0-22 0,-21 22 0,0 0 16,0 0-16,0 0 0,-21 42 31,0 0-31,21 0 16,0 0-16,-21 0 15,21 1-15,-21-1 0,21 0 0,0 0 16,0 0-16,0 0 0,0 1 16,0-1-16,0 0 0,21-21 15,-21 21-15,21 0 0,-21 0 16,21-21-16,-21 22 15,0-1-15,0 0 0,0 0 16,-21 0 0,0-21-16,0 0 0,0 21 0,-1-21 15,1 0-15,0 0 0,0 0 16,0 0 0,0 0-16,-1-21 15,22 0 1</inkml:trace>
  <inkml:trace contextRef="#ctx0" brushRef="#br0" timeOffset="151444.26">29337 17314 0,'0'0'0,"21"0"15,0 0-15,0 0 0,1 0 16,-1-21-16,21 21 0,-21 0 16,22 0-16,-1 0 0,-21 0 0,21 0 15,1 0-15,-1 0 0,0 0 16,-20 0-16,20 0 0,-21 0 0,0 0 16,0 0-16,1 0 0,-22-21 15,-22 21 1,1 0-16,0 0 15,0-21-15,0 21 0,-22 0 0</inkml:trace>
  <inkml:trace contextRef="#ctx0" brushRef="#br0" timeOffset="151658.14">28660 17082 0,'0'21'31,"-22"-21"-31,1 0 16,0 21-16,0-21 16,0 0-16,21 21 15,-21-21-15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9:53:19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5376 1947 0,'-21'0'0,"-85"-42"47,85 42-31,0 21 93</inkml:trace>
  <inkml:trace contextRef="#ctx0" brushRef="#br0" timeOffset="799.54">4720 635 0,'0'-21'0,"0"42"0,0-63 0,0 21 15,0-1-15,0 1 16,0 0-16,0 0 0,0 0 16,0 0-16,-21 21 15,0 0 1,21 21-16,0 0 16,-21 0-16,21 0 0,-22 22 0,22-1 15,-21 0-15,21 1 0,0 20 16,-21 1-16,0 20 0,0-20 15,0-1-15,-1 22 0,-20 42 16,21-64-16,0 1 0,0-22 16,-1 22-16,1-22 0,21 0 15,-21 22-15,21-43 0,-21 21 16,0 1-16,21-22 0,0 0 0,0 0 16,-21 0-16,-1-21 31,22-21-31,0 0 15,0-21-15,0 21 0,22-22 0,-1 1 16</inkml:trace>
  <inkml:trace contextRef="#ctx0" brushRef="#br0" timeOffset="1152.33">4699 720 0,'0'0'16,"0"-21"0,0 42-1,0 0 1,0 21-16,0 1 0,21-1 0,-21 0 16,0 1-16,0 20 15,0-21-15,0 22 0,0-22 0,0 22 16,0-22-16,0 22 0,0-22 15,0 21-15,0-20 0,0-1 0,0 22 16,0-22-16,-21 0 0,21-21 16,0 22-16,0-1 0,0-21 15,0 0-15,21-42 32,-21 0-17,0 0-15,0 0 0,0 0 16,0-1-16,0 1 0,0 0 0</inkml:trace>
  <inkml:trace contextRef="#ctx0" brushRef="#br0" timeOffset="1359.22">4487 1566 0,'0'0'0,"-21"0"0,42-21 31,0 21-31,22 0 0,-22-21 0,21 21 16,1-21-16,-1 21 0,0-21 15,1 21-15,-22 0 0,21-21 16,0 21-16,-20 0 0,20 0 0,-21-22 16,0 22-16</inkml:trace>
  <inkml:trace contextRef="#ctx0" brushRef="#br0" timeOffset="2117.78">5609 1545 0,'42'-21'31,"-42"0"-31,0 0 15,0 0-15,0-1 0,0 1 16,0 0-16,0 0 16,-21 21-16,0 0 0,0 0 15,0 0-15,0 0 0,-1 0 16,1 0-16,0 0 0,-21 0 16,21 0-16,-22 21 0,22 0 0,-21-21 15,21 21-15,-1 1 0,-20 20 16,21-21-16,0 0 0,-22 43 15,22-22-15,0 0 0,0-20 16,21 20-16,0-21 0,0 0 16,0 22-16,0-22 0,0 0 0,0 0 15,21 0-15,0-21 0,0 21 16,1-21-16,-1 0 0,21 0 0,-21 0 16,22 0-16,-22 0 0,21 0 15,-21-21-15,22 0 0,-22 0 0,0 0 16,21 0-16,-21-1 0,1-20 15,20-21-15,-21-1 0,0 22 16,0-1-16,1-20 0,-22 21 16,21-22-16,0 1 0,-21-22 15,0 21-15,21 1 0,0-22 16,-21 22-16,0-64 16,0 84-16,0-20 0,0 21 0,0 20 15,0-20-15,0 21 0,-21 0 16,21 0-16,-21-1 0,0 22 15,0 0 1,21 43-16,0-22 0,0 21 16,0 1-16,0 20 0,-22 1 15,22-1-15,-21 1 0,21-1 0,0 1 16,0 20-16,0-20 0,0-22 16,0 22-16,0-22 0,0 21 0,0-20 15,21-1-15,-21 0 16,22 1-16,-1-1 0,0-21 0,-21 0 15,21 22-15,0-22 0,0-21 16,22 42-16,-22-42 16,0 0-16,0 0 15,0 0-15,-21-21 0,0 0 16,22-21 0,-1 42-16,-21-22 0</inkml:trace>
  <inkml:trace contextRef="#ctx0" brushRef="#br0" timeOffset="2531.55">6054 1397 0,'21'-21'16,"0"21"-16,-21 21 31,0 0-31,21-21 0,-21 21 16,0 1-16,0 20 0,21-21 15,-21 0-15,0 22 0,0-22 0,0 21 16,0 0-16,0-20 0,0 20 0,21-21 16,-21 21-16,0-20 0,22-1 15,-22 0-15,0 0 0,0 0 0,21 0 16,0-21 0,-21-21-1,0 0-15,21 21 0,-21-42 16,21 21-16,-21-22 0,0 1 0,0 0 15,21-1-15,1 1 0,-22 0 16,21-1-16,-21 22 0,21-21 0,0 21 16,0-22-16,0 22 0,-21 0 0,22 21 15,-22-21-15,21 21 16,0 0-16,-21 21 31,0 0 0</inkml:trace>
  <inkml:trace contextRef="#ctx0" brushRef="#br0" timeOffset="3244.14">6921 1630 0,'22'0'0,"-44"0"0,44-21 0,-1 21 15,-21-21-15,21 21 0,-21-22 16,0 1-16,0 0 15,0 0-15,0 0 0,0 0 16,0-1-16,-21 1 16,0 0-16,-1 0 0,1 21 15,0-21-15,0 21 16,0 0-16,0 0 0,-22 0 0,22 0 16,-21 21-16,21 0 0,-22 0 15,1 0-15,21 22 0,-43 20 16,43-42-16,0 22 0,0-1 15,21-21-15,-21 22 0,21-22 0,0 21 16,0-21-16,0 0 0,21-21 16,21 22-16,-21-1 0,0-21 0,22 0 15,-22 0-15,21 0 0,-21 0 16,22-21-16,-1-1 0,0 1 0,-20 0 16,20 0-16,0 0 15,-21 0-15,1-1 0,-1-20 0,0 21 16,0 0-16,-21-22 0,21 22 0,-21 0 15,0 0-15,0 0 0,0 0 16,0-1-16,0 44 31,-21-1-15,21 0-16,-21 0 0,21 0 16,0 0-16,-21 22 0,21-22 0,0 21 15,0-21-15,0 22 0,0-22 16,0 21-16,0-21 0,0 1 0,21-1 15,0-21-15,0 21 16,0-21-16,1 0 0,-1 0 0,21 0 16,-21 0-16,0 0 0,22-21 15,-22 21-15,0-21 0,0-1 0,0 1 16,1 0-16,-1-21 0,0 21 16,0-22-16,0 22 0,-21-21 0</inkml:trace>
  <inkml:trace contextRef="#ctx0" brushRef="#br0" timeOffset="4351.5">7472 1376 0,'0'0'0,"0"21"31,0 0-15,0 0-16,0 1 0,0-1 16,0 0-16,0 0 0,0 0 15,-21 22-15,21-22 0,0 0 0,0 21 16,0-21-16,-22 1 0,22-1 15,0 0-15,0 21 0,0-21 16,0 1-16,0-1 16,22-21-1,-22-21 1,21 21-16,-21-22 0,0 1 0,0 0 16,0-21-16,21 21 0,0-22 15,-21 22-15,21-21 0,0-22 16,1 22-16,-1 21 15,0-22-15,0 22 0,0 0 0,0 21 16,1-21-16,-1 21 0,0-21 16,0 21-16,0 0 0,0 0 0,1 0 15,-1 42-15,0-21 16,0 0-16,-21 1 0,21-1 0,-21 21 16,0-21-16,21 0 0,1 22 15,-22-22-15,0 0 0,21 21 16,0-20-16,0-22 0,-21 21 0,21 0 0,0-21 15,1 0 1,-1 0-16,0 0 0,0 0 16,-21-21-16,21 21 0,0-21 15,1-22-15,-22 22 0,21 0 0,0-21 16,-21 20-16,21 1 0,0-21 16,0 21-16,-21-22 0,22 22 0,-1 0 15,-21 0-15,21 0 0,0 21 16,-21-21-16,21 21 15,-21 21 1,0 0-16,0 0 16,0 0-1,21-21 32,-21-21-31,0 0-1,0 0-15,0 0 16,0-1-16,-21 22 31,0 0-31,0 0 16,21 22-16,-21-22 0,0 21 0,21 0 16,-22 0-16,1 0 0,21 0 15,-21 1-15,21 20 0,-21-21 0,0 0 16,21 22-16,0-22 0,0 21 15,0-21-15,0 0 0,0 1 16,0-1-16,0 0 0,21 0 0,0 0 16,0 0-16,22-21 0,-22 0 15,0 0-15,21 0 0,1 0 0,-22 0 16,21 0-16,0-21 0,1 21 16,-1-21-16,-21 0 0,22 0 0,-22 0 15,0-22-15,21 22 0,-21 0 0,1-21 16,-22 20-16,0 1 0,21-21 15,-21 21-15,0 0 0,0-1 16,0 1-16,0 0 16,-21 21-16,-1 0 0,1 0 15,0 0-15,21 21 0,-21 0 16,0-21-16,0 22 0,21-1 0,0 0 16,0 0-16,0 21 0,0-20 15,0-1-15,0 0 0,0 0 0,0 0 16,0 0-16,0 1 0,21-1 0,0 0 15,0-21-15,0 21 0,0-21 16,1 0-16,-1 0 0,0 0 0,0 0 16,21 0-16,-20 0 15,-1 0-15,21-21 0,-21 21 0,0-21 0,22 21 16,-22-21-16,0-1 0</inkml:trace>
  <inkml:trace contextRef="#ctx0" brushRef="#br0" timeOffset="4988.14">9610 1418 0,'0'0'0,"0"-21"0,0 0 0,0 0 15,0 0-15,-22 21 16,1 0-16,0 0 0,0-22 16,0 22-16,0 0 15,-1 0-15,1 22 0,0-22 16,0 21-16,0 0 0,0 0 0,-1 0 15,1 0-15,0 1 0,0 20 16,0-21-16,21 0 0,0 22 0,0-22 16,0 21-16,0-21 0,0 0 15,0 1-15,0-1 0,0 0 0,0 0 16,21 0-16,0 0 0,0-21 0,0 0 16,1 0-16,20 0 0,-21 0 15,0 0-15,22 0 0,-22 0 16,0-21-16,21 21 0,-21-21 0,1 0 15,-1 0-15,63-85 16,-84 64-16,22-1 16,-1 1-16,0-22 0,-21 22 0,0-21 15,21-1-15,-21 1 0,0-1 16,0-21-16,0 22 0,0-1 0,0 1 16,0 21-16,0-1 0,0 1 15,0 0-15,0 20 0,0 1 0,0 0 16,0 0-16,-21 42 31,21 0-31,0 0 0,0 1 0,0 20 16,0 21-16,-21-20 0,21 20 15,0 1-15,-21-1 0,21 1 16,0-22-16,0 22 0,-22-1 16,22-21-16,-21 22 0,21-22 15,0 1-15,0-1 0,0 0 0,0 1 16,0-22-16,0 21 0,0-21 0,0 0 15,21 1-15,-21-1 0,22 0 16,-1 0-16,0-21 0,0 0 0,0 0 16,0 0-16,22 0 0,-22 0 0,0 0 15,0 0-15,22-21 0,-22 0 16,0 21-16,0-21 0,0-1 16,0 1-16,1 0 0</inkml:trace>
  <inkml:trace contextRef="#ctx0" brushRef="#br0" timeOffset="7891.48">11155 1609 0,'0'21'0,"0"-42"0,-21 42 16,21 0-16,0 0 0,0 0 16,0 1-1,0-44 16,-22 22-31,22-21 0,0 0 0,-21 0 16,21 0-16,0-22 0,0 22 16,0-21-16,0 0 0,0-1 0,0 1 15,0-22-15,0 22 0,43-106 16,-22 84-16,0 1 16,0-1-16,0 1 0,0-1 0,1 1 15,-1 21-15,0-1 0,0 22 16,0-21-16,0 42 0,1 0 15,-22 21 1,21 0-16,-21 0 0,0 0 16,0 1-16,0-1 0,0 21 0,0-21 15,0 0-15,0 1 0,0-1 16,0 0-16,0 0 16,21-21-16,-21-21 15,0 0 1,21 0-16,-21-1 15,0 1-15,0 0 0,0 0 0,0 0 16,0 0-16,0-1 0,0 1 16,0 0-16,-21 0 0,0 0 0,21 0 15,0-1-15,-21 22 0,-1 0 16,1 0-16,0 0 0,0 0 0,-21 22 16,-22 20-1,43-21-15,-21 21 0,20 1 0,-20-1 16,21 0-16,-21 22 0,20-1 15,-20 1-15,21-1 0,0 1 0,0-1 16,-1 1-16,22-1 16,0-20-16,0 20 0,0 1 0,0-22 0,22 22 15,-1-22-15,0 0 0,0 1 16,0-22-16,43 42 16,63-42-16,-85 1 15,-21-22-15,22 0 0,-1 0 16,0-22-16,-21 22 0,22-21 0,-1 0 15,-21 0-15,0 0 0,22-22 16,-22 22-16,0-21 0,0 21 0,0-22 16,-21 1-16,22 21 0,-1-21 15,-21 20-15,0 1 0,0 0 0,21 0 16,-21 0-16,0 0 16,-21 42 15,21 0-31,0 0 0,-21 0 15,21 0-15,-22 1 0,22-1 0,-21 0 16,21 21-16,0-21 0,0 22 16,0-22-16,0 0 0,0 0 0,0 22 15,0-22-15,0 0 0,0 0 16,21-21-16,1 21 0,-1-21 0,0 0 16,0 0-16,21 0 0,-20 0 15,20 0-15,-21 0 0,0 0 0,22 0 16,-22-21-16,21 0 0,-21 21 15,0-42-15,22 20 0,-1-20 16,-42 0-16,0 21 0,21-22 16,-21 22-16,0-21 0,0 21 15,0-22-15,-21 22 0,21-21 0,-21 21 16,-21-1-16,20 1 0,-20 0 16,21 0-16,-21 21 0,20 0 0,-20 0 15,21 0-15,-21 0 0,20 0 16,1 0-16,0 21 0,0 0 0,0 0 15,0 43-15,-1-43 16,22 21-16,0-20 0,0-1 0,0 21 16,0-21-16,22 22 0,-1-22 15,21 0-15,-21 0 0,22 0 16,-1 0-16,85 1 16,-85-22-16,1 0 0,-1 0 15,21 0-15,-20 0 0,-22-22 0,21 1 16,1 0-16,-22 0 0,21 0 15,-21 0-15,0-1 0,1 1 0,-1 0 16,-21-21-16,0 21 0,0-1 16,0 1-16,0 0 0,0 0 15,0 0-15,0 42 32,0 0-32,0 0 15,-21 0-15,21 1 0,-22-1 16,22 0-16,0 0 0,0 0 0,0 22 15,0-22-15,-21 0 0,21 0 16,0 0-16,0 0 0,0 1 16,0-44 15,0 1-15,0 0-16,21 0 0,-21 0 15,0 0-15,0-1 0,22-20 0,-1 21 16,-21-21-16,0 20 0,21 1 15,0 0-15,0 0 0,-21 0 16,21 0-16,1 21 0,-1-22 16,0 22-16,0 0 15,-21 22-15,0-1 0,21 0 16,-21 0-16,0 0 0,0 0 16,0 1-16,21 20 0,-21-21 0,22 0 15,-22 0-15,21 22 0,0-22 16,-21 0-16,21 0 0,0-21 0,0 21 15,22-21-15,-22 0 16,0 0-16,0 0 0,0 0 0,1 0 16,-1 0-16,0-21 0,-21 0 15,21 0-15,-21 0 16,21 0-16,0-22 0,-21 22 0,22 0 16,-1-21-16,0-22 15,0 43-15,0 0 0,0-22 0,1 43 16,-22-21-16,21 0 0,0 21 15,0 0-15,-21 21 16,0 0 0,0 1-16,0-1 15,0 0-15,0 0 0,0 0 16,21-21 15,0 0-15,-21-21-1,0 0-15,0 0 16,0 0-16,0-1 0,0 1 16,0 0-16,0 0 0,0 0 15,-21 21 1,0 0 0,0 0-16,0 21 15,0 0-15,-1 0 0,1 0 16,0 1-16,0-1 0,21 0 0,-21 0 15,0 21-15,21-20 0,0-1 0,-22 0 16,22 21-16,0-21 0,0 1 16,0 20-16,0-21 0,0 21 15,0-20-15,22-1 0,-1 0 16,0 0-16,0-21 0,0 21 16,22-21-16,-1 0 0,-21 0 0,21 0 15,1 0-15,-22 0 0,21 0 0,1-21 16,-22 0-16,21 0 0,43-43 15,-64 43-15,0-21 16,0 21-16,-21-1 16,21-20-16,1 21 0,-22-21 0,21 20 15,-21 1-15,0 0 0,0 0 0,0 0 16,0 0-16,-21 21 16,-1 0-16,1 0 15,0 21-15,0 0 16,0 0-16,0 0 0,21 0 0,-22 1 15,22-1-15,-21 0 0,21 0 16,0 21-16,0-20 0,0-1 0,0 0 16,0 21-16,0-21 0,0 1 15,21-1-15,1-21 0,-1 21 16,0 0-16,0-21 0,0 0 0,22 0 0,-22 0 16,21 0-16,0 0 0,-20 0 15,20 0-15,0-21 0,-21 21 0,22-21 16,-22 0-16,21-1 15,-21 1-15,1-21 0,-1 21 0,0 0 16,21-43-16,-42 22 0,0 21 16,0-1-16,0 1 0,0 0 15,0 0-15,0 0 0,0 0 0,-21 21 47,21 21-47,0 0 16,0 0-16,0 0 0,0 0 0,0 1 15,-21-1-15,21 0 0,0 21 0,-21-21 16,21 22-16,0-1 0,0 0 16,0 1-16,0-1 0,0 0 15,0 22-15,0-22 0,0 1 0,0 20 16,0 1-16,0-22 0,0 21 16,0 1-16,0-1 0,0 1 0,0-1 15,0 1-15,0-1 0,0 1 0,-21 63 16,-1-85-16,22 1 15,-21-1-15,21 0 0,0 1 0,-21-22 16,0 0-16,21 0 0,0 0 16,-21-21-1,21-21 1,0 0-16,0 0 0,21 0 16,0-1-16,-21 1 0,21-21 15,0 0-15,1-1 0,-1 1 0,0-22 16,0 1-16</inkml:trace>
  <inkml:trace contextRef="#ctx0" brushRef="#br0" timeOffset="8253.27">14033 1503 0,'0'0'0,"0"-21"0,-21 0 15,21-1-15,0 1 0,0 0 0,0 0 16,0 0-16,0 0 15,21 21-15,-21-22 0,22 22 0,20 0 16,-21-21-16,0 21 0,22 0 0,-1 0 16,0 0-16,1 0 0,-1 0 15,-21 0-15,21 21 0,1 1 0,-22-1 16,0 0-16,0 0 0,0 0 16,-21 22-16,0-22 0,0 21 0,0 0 15,-21-20-15,0 20 16,-21 0-16,21-21 0,-22 22 0,1-22 0,21 0 15,-22 0-15,22 0 0,-21-21 16,21 22-16,0-22 0,-1 0 16,22-22 15,0 1-31,22 0 0,-22 0 16,21 0-16,0-22 0,0 1 0,0 21 15</inkml:trace>
  <inkml:trace contextRef="#ctx0" brushRef="#br0" timeOffset="8617.07">14690 423 0,'0'0'0,"0"22"31,0-1-31,0 21 0,0-21 16,0 22-16,0-1 0,0 0 0,0 1 16,0 20-16,0 1 0,0-1 15,0 1-15,-22-1 0,22 1 0,0-1 16,0 1-16,0-22 0,0 21 16,0-20-16,0-1 0,0 0 15,0 1-15,0-1 0,0 0 0,0-20 16,0 20-16,0-21 0,0 21 15,0-20-15,0-1 0,0 0 0,0 0 16,-21 0-16,21 0 0,0 1 16,21-44 15,1 1-31,-22 0 16,21 0-16,0 0 0</inkml:trace>
  <inkml:trace contextRef="#ctx0" brushRef="#br0" timeOffset="9120.27">15240 1418 0,'0'-21'0,"0"42"0,21-42 16,0 0-16,0 0 0,-21 0 16,22-1-16,-22 1 15,-22 21 1,1 0-1,0 0-15,0 21 0,0-21 16,0 22-16,-22-1 0,22 0 0,0 0 16,0 0-16,0 0 0,21 1 15,-22-1-15,22 0 16,0 0-16,0 0 16,22-21-16,-1 21 15,0-21-15,0 0 0,0 22 0,0-22 16,1 0-16,-1 21 0,0-21 15,0 21-15,21-21 0,-20 0 0,-1 0 16,0 21-16,0 0 0,0-21 16,-21 21-16,21-21 0,-21 22 15,0-1 1,-21-21-16,0 21 16,0-21-16,0 21 0,0-21 15,-22 0-15,22 0 0,0 0 16,21 21-16,-21-21 0,0 0 15,-1 0-15,1 0 0,0 0 16,0 0-16,0 0 16,0 0-16,-1 0 0,1 0 15,0-21 1,21 0-16,0 0 16,0 0-16</inkml:trace>
  <inkml:trace contextRef="#ctx0" brushRef="#br0" timeOffset="9507.91">14541 1164 0,'0'0'0,"-21"0"15,21-21 1,21 21 0,1 0-16,-1 0 15,0 0-15,0 0 0,21-21 16,1 21-16,-1 0 0,-21 0 16,22 0-16,20 0 0,-21 0 0,1 0 15,-1 0-15,-21 0 0,22 0 16,-1 0-16,-21 0 0,0 0 0,0 0 15,1 0-15,-1 0 16,0 0 0</inkml:trace>
  <inkml:trace contextRef="#ctx0" brushRef="#br0" timeOffset="12952.85">16912 445 0,'21'-22'0,"-21"1"16,21 0-16,1 21 0,-22-21 16,0 0-16,0 0 0,21-1 0,-21 1 15,21 0-15,-21 0 16,0 0-16,-21 42 31,0 0-31,-1 0 0,1 22 0,0-1 16,0 0-16,0 22 0,0-1 15,-22 1-15,22 20 0,-21 1 0,-1 0 16,1 21-16,0-22 0,-1 22 16,1-21-16,0-1 0,-22 22 15,22-21-15,-22 0 0,22-1 16,0 1-16,-1-22 0,1 22 0,21-43 16,0 22-16,0-22 0,-1 1 0,1-1 15,21 0-15,-21-21 0,21 1 16,0-1-16,0 0 15,0-42 1,0 0 0,0-1-16,0 1 15</inkml:trace>
  <inkml:trace contextRef="#ctx0" brushRef="#br0" timeOffset="13635.69">18055 741 0,'0'0'0,"0"-21"0,0 0 16,0-1-1,0 65 32,0-22-47,0 21 0,-21 22 16,0-1-16,0 1 0,-1-1 0,1 85 16,0-84-1,0-1-15,0 22 0,0-21 0,-1-1 16,22-21-16,-21 22 0,21-22 0,-21 1 15,21-1-15,0 0 0,0-21 16,0 22-16,-21-22 0,21 0 16,0 0-16,0-42 47,0 0-47,0-21 15,0 20-15,0 1 0,0-21 0</inkml:trace>
  <inkml:trace contextRef="#ctx0" brushRef="#br0" timeOffset="14083.34">17716 847 0,'0'0'0,"-21"-85"31,21 64-31,0 0 0,0 0 16,0-1-16,21 1 0,-21 0 15,22 0-15,-1 21 16,0-21-16,0 0 0,21 21 0,-20-22 16,20 22-16,0 0 0,1 0 15,-1 0-15,0 0 0,22 0 0,-22 0 16,0 22-16,1-1 0,-22 21 15,21-21-15,-21 22 0,-21 41 16,0-20-16,0-22 0,0 0 16,-21 1-16,-21-1 0,21 0 0,0 1 15,-1-1-15,1-21 0,-21 22 16,21-22-16,0 0 0,-1 0 0,1 0 16,0 0-16,0 1 15,0-1-15,0 0 0,-1 0 16,1-21-16,0 21 15,21 0 1,21-21 15,0 0-31</inkml:trace>
  <inkml:trace contextRef="#ctx0" brushRef="#br0" timeOffset="15015.54">18330 1842 0,'43'0'15,"-43"-22"-15,0 1 16,21 0-16,0 21 0,0-42 15,0-1-15,0 1 0,1 21 16,-1-21-16,0-1 0,21 1 16,-21 0-16,1 20 0,-22-20 0,21 0 15,-21 21-15,0-1 16,0 1-16,0 0 0,-21 21 16,-1 0-1,1 0-15,0 21 0,-42 0 16,41 1-16,1-1 0,21 0 15,0 0-15,0 0 0,0 0 16,0 1-16,21-1 16,-21 0-16,22-21 0,-1 21 15,0 0-15,0 0 0,-21 1 16,21-1-16,-21 0 0,21 0 16,-21 0-16,0 0 15,0 1-15,0-1 0,0 0 0,0 0 16,0 0-16,0 0 0,22 1 15,-1-1-15,0 0 16,0-21-16,0 0 16,0 0-16,1 0 15,-1 0-15,21-21 0,-21 0 16,0 21-16,1-22 0,-1 1 16,21 0-16,-21 0 0,0 0 0,1 0 15,-22-1-15,21-20 0,0 21 16,0 0-16,-21 0 0,21-22 0,-21 22 15,0 0-15,0 0 16,0 0-16,0 42 47,0 0-47,-21 0 0,21 0 0,-21 0 16,21 1-16,-21-1 15,21 21-15,0-21 0,0 22 0,0-22 0,-21 0 16,21 0-16,0 0 0,0 22 15,0-22-15,0 0 0,0 0 16,21-21-16,0 0 16,0 0-16,0 0 0,0 0 15,1 0-15,20 0 0,-21-21 0,21 21 16,-20-21-16,20 0 0,-21-1 16,0 1-16,0 0 0,1-21 15,-1 21-15,-21-22 0,0 22 0,0-21 16,0-1-16,0 22 0,0-21 0,-21 21 15,-1 0-15,1-1 0,0 1 16,0 0-16,0 21 0,0 0 0,-1 0 16,1 0-16,0 0 0,0 0 15,0 21-15,0 0 0,21 1 16,-22-1-16,22 0 16,0 0-16,0 0 0,0 0 15,0 1-15,22-22 16,-1 21-16</inkml:trace>
  <inkml:trace contextRef="#ctx0" brushRef="#br0" timeOffset="15576.81">19579 1884 0,'42'0'16,"-20"0"-1,-1-21-15,0 0 0,0-1 16,0 22-16,22-42 16,-22 21-16,21 0 0,-21-22 15,0 1-15,1 0 16,-22 21-16,0-1 0,21-20 16,0 21-16,-21 0 15,0 42 16,0 0-31,0 0 16,0 0-16,0 1 0,0 20 16,0-21-16,0 21 0,0-20 15,-21 20-15,21 0 0,-21 1 0,21-1 16,0-21-16,0 21 0,0 1 16,0-1-16,-22 0 0,22 1 0,0-1 15,0 0-15,0 1 0,0-1 16,0 0-16,0 22 0,0-22 0,22 22 15,-1-1-15,-21-20 0,21 20 16,0-21-16,-21 22 0,0-22 0,0 1 16,0-1-16,0 0 0,0-21 0,0 22 15,0-22-15,0 0 0,-21-21 16,0 21-16,0-21 0,-1 0 0,-20 21 16,21-21-1,0 0-15,0 0 0,-1 0 31,22-21-31,0 0 16,0 0-16,0 0 0,0 0 16,22-22-16,-22 1 0,21 0 15</inkml:trace>
  <inkml:trace contextRef="#ctx0" brushRef="#br0" timeOffset="15856.78">19939 1185 0,'0'0'0,"-21"-21"0,21 0 16,0 42 46,0 0-62,0 1 31,21-22-31,0 0 0,-21 21 16,21-21-16,0 21 16</inkml:trace>
  <inkml:trace contextRef="#ctx0" brushRef="#br0" timeOffset="16247.55">20405 1545 0,'0'0'0,"21"0"0,0 0 16,0 0-16,0 0 0,64-21 15,-43 0 1,-21 21-16,1-21 0,-1 0 0,0 21 15,0-22-15,0 1 0,-21 0 16,21 0-16,-21 0 0,0 0 16,-21-1-1,0 22-15,0 0 0,0 0 0,0 0 16,-1 0-16,1 0 0,-21 22 16,21-22-16,0 21 0,-1 0 15,1 0-15,0 0 0,0 22 0,21-22 0,-21 0 16,0 21-16,21-21 0,0 22 15,0-22-15,0 0 0,0 0 16,0 22-16,21-22 16,0 0-16,0-21 0,21 0 0,-20 21 15,-1-21-15,21 0 0,0 0 16,1 0-16,-1 0 0,-21 0 0,22-21 16,-1 21-16,0-21 0,-21 21 15</inkml:trace>
  <inkml:trace contextRef="#ctx0" brushRef="#br0" timeOffset="16540.18">21209 1270 0,'-42'-21'31,"20"21"-31,1 0 16,0 21-16,21 0 0,-21 0 15,21 1-15,-21-1 0,21 0 0,-21 21 16,21-21-16,-22 43 0,22-43 16,0 21-16,0-20 0,0-1 15,0 0-15,0 0 0,0 0 0,0 0 16,22 1-16,-1-1 0,0-21 16,0 21-16,0-21 15,0 0-15,1 0 0,20 0 16,-21-21-16,0 21 0,0-21 15,22-1-15,-22 1 0</inkml:trace>
  <inkml:trace contextRef="#ctx0" brushRef="#br0" timeOffset="16923.48">21717 275 0,'0'0'0,"0"-63"16,-21 63 0,0 0-16,21 21 15,0 0-15,0 0 0,0 0 0,-22 22 16,22-1-16,0 0 0,0 22 16,0-22-16,0 22 0,0-1 0,0 1 15,0 20-15,0-20 0,0 21 16,0-22-16,-21 1 0,21 20 0,0-20 15,0-22-15,0 22 0,0-22 16,0 21-16,0-20 0,-21-1 0,21-21 16,0 22-16,0-22 0,-21 21 15,21-21-15,0 0 16,0 1-16,0-44 31,21 1-15,-21 0-16,21 21 0,-21-21 15,21 0-15,1 0 0,-1-1 16</inkml:trace>
  <inkml:trace contextRef="#ctx0" brushRef="#br0" timeOffset="17395.27">22013 1312 0,'0'0'0,"21"0"16,1-21-16,-22 0 0,21 21 15,0-21-15,-21 0 0,21 21 16,-21-21-16,0-1 16,-21 22-1,0 0-15,0 0 16,-1 22-16,1-1 0,0-21 16,0 21-16,0 0 0,21 0 15,-21 0-15,21 1 0,-22-22 16,22 21-16,0 0 0,0 0 15,0 0-15,0 0 16,22-21-16,-1 0 0,0 22 16,0-22-16,0 0 0,0 21 15,1-21-15,-1 0 0,0 21 0,21-21 16,-21 21-16,1-21 0,-1 0 16,0 21-16,0-21 0,-21 21 15,0 1 1,-21-22-16,21 21 15,-21-21-15,0 0 0,-1 0 16,-20 0-16,21 21 0,0-21 0,0 0 16,-1 0-16,1 0 15,0 0-15,0 0 0,0 0 0,0 0 16,21 21-16,-22-21 0,22-21 31,0 0-15</inkml:trace>
  <inkml:trace contextRef="#ctx0" brushRef="#br0" timeOffset="17795.08">21463 826 0,'0'0'16,"21"0"-1,0 0-15,0 0 16,22 0-16,-1-22 0,0 22 16,22 0-16,-1 0 0,-20-21 15,20 21-15,-20 0 0,20 0 0,-21-21 16,1 21-16,-1 0 0,0 0 0,-20 0 15,62-21 1,-63 21-16,1-21 0,-1 21 0,0 0 16,0 0-16,0 0 15,-42 0 32,0 0-31,0 0-16,21 21 0,-21-21 15,21 21-15</inkml:trace>
  <inkml:trace contextRef="#ctx0" brushRef="#br0" timeOffset="20452.21">5207 2350 0,'0'0'0,"-21"0"0,-22 0 0,22 0 15,0 0-15,0 0 16,0 21-16,0-21 0,-1 0 15,1 0-15,0 0 16,21 21-16,-21-21 0,21 21 31,21-21-15,0 0-16,0 0 0,1 0 16,-1 21-16,21-21 0,-21 0 0,22 0 15,-22 0-15,21 0 0,0 0 16,-20 21-16,20-21 0,0 0 0,1 0 15,-1 0-15,21 0 0,-20 0 0,20 0 16,-20 0-16,20 0 0,1 0 16,-1 0-16,1 0 0,-1 0 0,1 0 15,-1 0-15,22 0 16,-1 0-16,-20-21 0,42 21 0,-22 0 16,1 0-16,21 0 0,-21 0 15,20-21-15,-20 21 0,0 0 0,21 0 16,-22 0-16,107-21 15,-85 21-15,-1 0 0,1 0 0,-21 0 16,21-21-16,0 21 0,-22 0 0,1 0 16,21 0-16,-22 0 0,22 0 15,-21 0-15,21 0 0,0 0 16,-22 0-16,22 0 0,-21 0 16,-1 0-16,22 0 0,-21 0 0,21 0 0,0 0 15,-22 0-15,22 0 0,0 0 16,0 0-16,-22 0 0,22 0 15,-21 0-15,0 0 0,-1 0 0,1 0 16,0 0-16,-1 0 0,22 0 0,-21 0 16,-1 0-16,1 0 0,0 0 15,-1 0-15,1 0 0,0 0 0,-1 0 16,1 0-16,0 0 0,-1 0 16,1 0-16,0 0 0,21 0 0,-22 0 15,1 0-15,0 0 0,-1 0 0,-20 0 16,20-21-16,1 21 15,-21 0-15,20 0 0,1 0 0,-22 0 16,22 0-16,0 0 0,-1 0 0,1 0 16,-21 0-16,20 0 0,-20 0 15,20 0-15,-20 0 0,-1 0 0,22 0 16,-21 0-16,20 0 0,-20 0 16,-1 0-16,22 0 0,-22 0 0,1 0 15,21 0-15,-22 0 0,1 0 0,-22 0 16,21 0-16,1 0 0,-22 0 15,22 0-15,-22 0 0,22 0 16,-1 0-16,-21 0 0,22 0 0,-1 0 0,1 0 16,21 0-16,-22 0 15,1 0-15,-1 0 0,22 0 0,-22 0 16,1 0-16,-1 0 0,-20 0 16,20 0-16,1 0 0,-1 0 0,1 0 15,-1 0-15,1 0 0,-1 0 0,1 0 16,-1 0-16,1 0 0,-1 0 15,22-22-15,-22 22 0,85 0 16,-63 0-16,-21 0 0,20 0 0,1 0 16,0 0-16,-22 0 0,22 0 15,-1 0-15,1 0 0,-21 0 0,20 0 16,-20 0-16,20 0 0,1 0 16,-21 0-16,20 0 0,1 0 15,0 0-15,-1 0 0,1 0 0,21 0 16,-22 0-16,1 0 0,21 0 15,-21 0-15,-1 0 0,1 0 0,0 0 16,-1 0-16,1 22 0,21-22 16,-22 0-16,1 0 0,21 0 0,-21 0 15,-1 0-15,1 0 0,0 0 16,-1 0-16,1 0 0,0 0 0,-1 0 16,22 0-16,-21 0 0,21 0 0,-22 0 15,1 0-15,0 0 0,-1 0 16,1 0-16,-22 0 0,22 0 0,-21 0 15,20 0-15,-20 0 16,20 0-16,-20 0 0,-1 0 0,22-22 16,-21 22-16,-1 0 0,1 0 0,-1 0 15,-21 0-15,22 0 0,-22 0 16,22-21-16,-22 21 0,0 0 0,22 0 16,-22 0-16,1 0 0,-1-21 15,0 21-15,1 0 0,-1 0 0,0 0 16,1-21-16,-1 21 0,0 0 15,1 0-15,-1 0 0,-21 0 0,21-21 16,1 21-16,-22 0 0,21 0 16,1 0-16,-1 0 0,-21 0 15,0 0-15,0 0 16,-21-21 0,-21 21 62,0 0-63</inkml:trace>
  <inkml:trace contextRef="#ctx0" brushRef="#br0" timeOffset="24467.92">889 3725 0,'0'0'0,"0"22"16,-21-22-16,21 21 31,0-42 31,0-1-62,21 22 0,-21-21 0,0 0 16,21 21-16,-21-21 16,21 0-16,-21 0 0,0-1 15,0 1-15,0 0 0,0 0 16,0 0-16,0 0 0,21-1 16,-21 1-16,0 0 0,0 0 0,0 0 15,0 42 16,0 0-15,0 0-16,0 0 16,0 1-16,0-1 0,0 0 15,0 0-15,0 0 0,-21 22 16,21-22-16,0 0 0,0 21 0,0-21 16,0 1-16,0 20 0,0-21 15,0 0-15,0 0 0,0 22 0,0-22 16,0 0-16,0 0 0,0 22 15,0-22-15,0 0 0,0 0 16,0 0-16,0 0 0,0 1 0,0-1 16,0 0-16,0 0 15,0 0 17,-21-21-17,21 21-15,0 1 16,-21-22-1,21 21 1,0 0 0,0 0 31,-21-21-47,0 0 15,-1 0-15,1 0 0,0 0 16,0 0-16,0 0 0,0 0 15,-1 0-15,-20 0 0,21 0 16,0 0-16,-22 0 0,22 0 16,0 0-16,0 0 0,0 0 0,0 0 15,-1 0 1,44 0 15,-1 0-31,0 0 16,0 0-16,0 0 0,22 0 0,-1 0 15,-21 0-15,21 0 0,1 0 16,-1-21-16,0 21 0,-20 0 16,20 0-16,-21 0 0,21 0 0,-20 0 15,20-21-15,-21 21 16,0 0-16,0 0 0,1 0 0,-1 0 16,-21-21 62,0-1-63,0 1-15,0 0 16</inkml:trace>
  <inkml:trace contextRef="#ctx0" brushRef="#br0" timeOffset="25027.6">1312 3831 0,'0'21'32,"0"1"-1,21-22 0,1 0-15,20-22-1,-42 1 1,0 0 0,-21 21-1,0 0-15,-1 0 0,1 0 16,0 0-16,21 21 16,-21-21-16,21 21 15,0 1 1,0-1 31,21-21-47,0 0 31,0 0 16,-21-21-32</inkml:trace>
  <inkml:trace contextRef="#ctx0" brushRef="#br0" timeOffset="33627.87">2942 3323 0,'0'-21'16,"0"0"-1,0 0 1,0 0-16,-21-1 0,21 1 16,0 0-16,-21 0 15,21 0-15,0 0 16,0-1-16,-21 1 16,21 0-16,-22 21 0,22-21 15,0 0 1,0 42 15,0 0-31,22 21 0,-1-20 16,0 20-16,0 21 0,0-20 15,0 20-15,1-20 0,20 20 16,-21-21-16,0 22 0,0-22 0,1 22 16,-22-22-16,21 0 0,21 64 15,-21-63-15,-21-1 16,21-21-16,1 21 0,-22 1 0,0-22 15,21 21-15,-21-21 0,21 1 16,-21-1-16,0 0 0,0 0 16,0-42 15,0 0-15,-21 0-16,0-22 0,21 22 0,-22-21 15,22 21-15</inkml:trace>
  <inkml:trace contextRef="#ctx0" brushRef="#br0" timeOffset="33995.67">3281 3090 0,'21'-21'15,"-21"-21"1,-21 42-1,0 21-15,-1 0 16,1 0-16,0 1 0,0 20 16,0-21-16,0 43 0,-1-22 15,-20 21-15,21 1 0,0-1 0,-22-20 16,22 20-16,-21 1 0,21-1 16,-22-20-16,22 20 0,-21-21 15,21 22-15,-22 21 0,1-43 16,42 0-16,-21-21 0,0 1 15,21-1-15,-21 0 0,21 0 0,0 0 16,0-42 15,21 0-15,0 21-16,0-21 0,0 0 16,0-1-16,22 1 0,-22 0 0</inkml:trace>
  <inkml:trace contextRef="#ctx0" brushRef="#br0" timeOffset="34421.43">3641 3768 0,'0'-21'0,"0"42"0,-22-21 47,22 21-47,0 0 0,0 0 15,0 22-15,0-22 16,0 0-16,0 21 0,0 1 0,0-1 16,0 0-16,0 22 0,0-22 0,0 22 15,-21-22-15,21 21 0,0 1 16,0-22-16,0 22 0,0-1 0,-21 1 15,21-1-15,0 1 0,-21-1 16,21 1-16,-21-1 0,21 1 0,0 42 16,-21-64-16,21 0 15,-22 1-15,22-1 0,-21-21 16,21 0-16,0 0 0,0 1 0,0-44 31,0 1-31,0 0 0,0-21 16,0 21-16,0-43 0,0 22 0,21-1 15,-21-20-15,22-1 0,-1 1 16</inkml:trace>
  <inkml:trace contextRef="#ctx0" brushRef="#br0" timeOffset="34788.22">3577 4043 0,'0'-21'0,"0"42"0,0-63 0,0 20 16,0 1-16,0 0 0,0 0 0,0 0 15,0 0-15,0-1 16,0 1-16,0 0 0,21 0 16,0 0-16,1 21 0,20-21 15,-21-1-15,0 22 0,22-21 0,-22 21 16,21 0-16,-21 0 0,22 0 16,-22 0-16,21 0 0,-21 0 0,0 0 15,1 21-15,-1 1 0,-21-1 16,0 0-16,0 0 0,0 0 0,0 22 15,0-22-15,0 0 0,0 0 16,-21 21-16,-1-20 0,1-1 16,0 0-16,0 0 0,0 0 0,0 0 15,-1 1-15,1-1 0,0-21 0,0 0 16,0 21-16,42-42 47,0 0-47,0 21 15,0-22-15,1 1 0</inkml:trace>
  <inkml:trace contextRef="#ctx0" brushRef="#br0" timeOffset="35416.86">4805 3768 0,'0'0'0,"0"-21"16,0-1-16,0 1 16,0 0-16,0 0 15,0 0-15,0 0 0,-21-1 16,-1 22-16,1 0 0,0-21 16,0 21-16,-21 0 0,20 0 0,1 0 15,0 0-15,0 0 16,0 0-16,0 21 0,-1 1 0,1-1 15,0 0-15,-21 0 0,21 0 0,-1 22 16,1-22-16,0 21 0,0-21 16,0 22-16,0-1 0,21-21 0,0 21 15,0-20-15,0 20 0,0-21 16,0 0-16,0 0 0,0 1 0,21-1 16,0-21-16,0 0 0,0 21 15,0-21-15,1 0 0,-1 0 0,0 0 16,0 0-16,21-21 0,-20 0 15,20-1-15,-21 1 0,21 0 16,-20-21-16,-1 21 0,42-43 16,-20-21-16,-22 64 15,-21-21-15,0-22 0,21 22 16,-21 21-16,0 0 0,0-22 16,0 22-16,0 0 15,-21 42 16,21 0-31,0 1 0,0-1 0,0 21 16,0-21-16,0 22 0,0-22 16,0 21-16,0-21 0,0 22 15,0-22-15,0 0 0,0 21 0,21-21 16,0 1-16,-21-1 0,21 0 16,0-21-16,1 21 0,-1-21 15,0 0-15,0 0 0,0 0 16,0 0-16,1 0 0,-1-21 15,0 0-15,0 0 0,0-1 0</inkml:trace>
  <inkml:trace contextRef="#ctx0" brushRef="#br0" timeOffset="35739.68">5355 3196 0,'0'-21'0,"0"42"0,-21-63 0,21 21 15,-21 21 1,21 21 0,0 0-16,-21 0 15,21 0-15,0 22 0,0-1 0,0 0 16,0 1-16,0-1 0,0 0 16,0 22-16,0-22 0,0 1 0,0-1 15,0 21-15,0-41 0,0 20 16,-22 0-16,22 1 0,0-22 0,0 0 15,0 21-15,0 1 16,0-22-16,0 0 16,22-21-1,-22-21-15,21 21 16,0-21-16,-21-1 0,21 1 0,0-21 16,0 21-16,1 0 0</inkml:trace>
  <inkml:trace contextRef="#ctx0" brushRef="#br0" timeOffset="36348.9">5715 3112 0,'0'0'16,"0"-22"-16,-21 44 31,0-1-15,21 0-16,0 21 0,0-21 15,0 22-15,0-1 0,0 0 16,0 1-16,0-1 0,0 0 0,0 1 16,0-1-16,0 0 0,0 1 0,0-1 15,0 0-15,0 1 0,0-22 16,0 21-16,0-21 0,0 1 16,0-1-16,0 0 0,0 21 15,0-21-15,0 1 0,0-1 16,0-42 15,-22-1-31,22 1 16,0 0-16,0 0 0,0 0 0,0 0 15,0-1-15,0 1 0,0 0 16,0 0-16,0-21 0,22 20 0,-1 1 16,0 0-16,0 0 0,0-21 15,0 20-15,1 1 0,20 0 16,-21 0-16,21 21 0,-20-21 0,20 21 0,-21 0 15,0 0-15,22 0 16,-22 0-16,42 42 16,-63-21-16,0 22 0,21-22 15,-21 21-15,0-21 0,0 22 0,0-22 16,0 21-16,0-21 0,0 0 0,0 22 16,0-22-16,-21 0 0,21 21 15,0-20-15,0-1 16,-21-21 15,0-21 0,21-1-15,0 1-16</inkml:trace>
  <inkml:trace contextRef="#ctx0" brushRef="#br0" timeOffset="36671.41">5207 3577 0,'21'0'31,"0"0"-31,0 0 0,1 0 0,20 0 16,-21-21-16,21 21 0,-20 0 15,20 0-15,-21 0 0,21 0 0,-20-21 16,-1 21-16,21 0 0,-21 0 0,0 0 16,-42 0 30,21 21-46,-21-21 16,0 21-16</inkml:trace>
  <inkml:trace contextRef="#ctx0" brushRef="#br0" timeOffset="62411.93">4720 5228 0,'0'21'16,"0"-42"31,0 0-47,21 0 15,0 0 1,-21 0-16,0-1 0,22 1 16,-22 0-16,21 0 0,-21 0 15,0 0-15,0-1 16,0 1-16,0 0 0,0 0 16,0 0-1,0 42 16,0 0-15,-21 0-16,21 0 0,-22 22 16,22-22-16,0 0 0,0 21 0,0 1 15,0-22-15,0 21 0,0-21 0,0 22 16,0-22-16,0 21 0,0-21 16,0 1-16,0-1 0,0 21 15,0-21-15,0 0 0,0 1 16,0-1-16,0 0 0,0 0 0,0 0 15,0 0-15,0 1 0,0-1 16,0 0-16,-21 0 16,0-21-1,0 0 1,0 0 0,0 0-16,-1 0 15,1 0-15,0 0 0,0 0 16,0 0-16,0 21 0,-1-21 15,1 0-15,0 0 16,0 0-16,0 0 0,0 21 16,-1-21-16,44 0 31,-1 0-15,0 0-16,0 0 0,0 0 15,22 0-15,-22 0 0,0 0 0,21 0 16,-21 0-16,22 0 0,-22 0 15,0 0-15,21 0 0,-20 0 16,-1 0-16,0 0 0,0 0 0,0 0 0,0 0 16,1 0-16,-1 0 31,-21-21 16,0 0-32,21 0-15</inkml:trace>
  <inkml:trace contextRef="#ctx0" brushRef="#br0" timeOffset="62899.84">5143 5440 0,'0'21'32,"22"-21"-1,-1 0-31,0 0 15,0 0 1,-21-21 0,0 0-1,-21 21 1,0 0 0,0 0-16,-1 0 15,1 0 1,0 21-16,21 0 15,21-21 32,0 0-31,1 0-16,-22-21 47</inkml:trace>
  <inkml:trace contextRef="#ctx0" brushRef="#br0" timeOffset="64115.71">6265 5249 0,'0'-21'15,"-21"21"1,21-21-16,0 0 0,-21 0 16,21 0-16,0-1 15,0 1-15,0 0 16,0 0 15,0 42-15,0 0-16,-21 0 0,21 1 15,0-1-15,0 0 0,0 21 16,0-21-16,-21 22 0,21 20 16,0-20-16,0-1 0,0 0 15,0-21-15,0 22 0,0-22 0,0 21 16,0-21-16,0 1 0,0-1 0,0 0 15,0 0-15,0 0 16,0-42 15,0 0-15,0 0-16,0 0 0,0-22 16,0 22-16,0 0 0,0-21 15,0 20-15,0-20 0,0 21 0,0-21 16,0-1-16,0 22 0,0-21 0,21 21 15,0-22-15,0 22 0,0 0 16,0 0-16,1 0 0,20-1 0,0 22 16,1 0-16,-22 0 0,21 0 15,22 22-15,-22-1 0,0 0 0,-21 0 16,22 0-16,-22 22 0,21-22 16,-42 21-16,21-21 0,-21 22 15,0-22-15,0 21 0,0-21 0,0 22 16,0-22-16,0 0 0,0 0 15,0 0-15,0 0 0,0 1 0,0-1 16,0 0-16,0-42 47,0 0-47,0-1 16,0 1-16</inkml:trace>
  <inkml:trace contextRef="#ctx0" brushRef="#br0" timeOffset="65001.2">7218 5207 0,'0'21'31,"0"0"-31,-21 1 15,-1-1-15,1 0 0,21 0 0,-21 0 16,21 22-16,0-22 0,-21 0 0,21 21 16,-21-21-16,21 1 0,0-1 15,0 21-15,0-21 0,0 0 0,0 1 16,0-1-16,21 0 16,0-21-16,0 0 0,0 0 15,1 0-15,-1 0 0,0 0 16,0 0-16,0-21 0,0 21 15,1-21-15,-1-1 0,-21 1 0,0 0 16,0 0-16,0 0 0,0 0 0,0-1 16,0-20-16,0 21 0,0 0 15,-21 0-15,-1-1 0,1 1 0,0 0 16,0 0-16,0 0 16,21 0-16,-21 21 0,21-22 15,0 1 1,21 21-16,0 0 0,0-21 0,0 21 15,22-21-15,-22 21 0,63 0 16,-62 0-16,20 0 0,-21 0 16,21 0-16,1 0 0,-22 21 15,21-21-15,-21 21 0,1 0 0,-1 1 16,0-22-16,0 21 0,-21 0 0,0 0 16,0 0-16,0 0 0,0 1 15,0-1-15,0 0 0,0 0 0,0 0 16,0 0-16,-21 1 0,21-1 15,0 0-15,-21 0 0,21 0 16,0 0 0,0-42 15,0 0-31,0 0 16,0 0-16,0 0 15,0-22-15,0 22 0,0 0 0,0-21 16,0 20-16,0 1 0,0-21 0,21 21 15,0-22-15,0 22 0,0-21 16,1 21-16,-1 0 0,21-1 0,-21 1 16,22 0-16,-1 0 15,-21 21-15,21 0 0,1 0 0,-1 0 16,0 0-16,-20 21 0,20 0 0,-21 0 16,0 1-16,0 20 0,1-21 15,-22 21-15,0-20 0,0 20 0,0-21 16,0 43-16,0-22 0,0-21 15,0 0-15,0 0 0,0 1 16,0-1-16,-22 0 0,22 0 0,-21 0 16,21 0-16,0-42 47,0 0-47,0 0 15</inkml:trace>
  <inkml:trace contextRef="#ctx0" brushRef="#br0" timeOffset="69256.97">9017 5101 0,'0'0'0,"0"-21"0,21 0 16,-21 0-16,0-22 0,0 22 0,0 0 15,21-21-15,-21 21 0,21-1 0,-21 1 16,0 0-16,0 0 0,0 0 16,0 0-16,0 42 31,0 0-31,0 0 0,0 21 16,0 1-16,0-1 0,0 0 15,0 1-15,0 20 0,0-20 0,0 20 16,0-21-16,0 1 0,0-1 0,0 22 15,0-22-15,0-21 0,-21 21 16,21 1-16,0-22 0,0 0 0,0 0 16,0 0-16,0 1 15,0-44 1,0 1 0,0 0-16,0 0 15,0 0-15,0 0 0,21-1 0,-21 1 16,22-21-16,-22 21 0,21 0 0,-21-1 15,21-20-15,0 21 0,0 0 16,-21 0-16,21-1 0,1 1 0,20 21 16,-21 0-16,0 0 0,22 0 15,-22 0-15,0 21 0,21-21 0,-21 22 16,1-1-16,20 21 0,-21-21 0,-21 0 16,21 1-16,-21 20 0,0 0 15,0 1-15,-21-22 0,21 0 16,-42 21-16,21-21 0,-1 1 15,-20-1-15,21 0 0,-21 0 16,20-21-16,1 21 0,-21-21 0,21 0 16,0 0-16,-1 0 0,1 0 15,0 0-15,21-21 16,0 0 0,21 0-1,0 21-15,1-21 0</inkml:trace>
  <inkml:trace contextRef="#ctx0" brushRef="#br0" timeOffset="69687.73">9652 5292 0,'0'0'0,"0"-21"0,0-1 16,0 1-1,21 0-15,0 21 16,22 0-16,-22 0 0,21 0 0,-21 0 16,22 0-16,-1 0 0,0 0 15,1 21-15,20 22 0,-21-22 16,-20 0-16,20 0 0,-21 0 0,-21 0 16,21 1-16,-21-1 15,0 21-15,0-21 0,0 0 0,0 1 16,-21-1-16,0 0 0,0 0 0,0-21 15,-1 21-15,1-21 16,0 0-16,21-21 31,0 0-31,0 0 0,0 0 0,0-1 16,0 1-16,21 0 0,0 0 0,-21-21 16,22 20-16,-1 1 0,-21 0 15,42-21-15,-21 21 0,0 21 16,1-22-16,-1 1 0,0 21 0,0 0 15,0 0-15,0 0 16,1-21-16,-1 21 0,0 0 16</inkml:trace>
  <inkml:trace contextRef="#ctx0" brushRef="#br0" timeOffset="70064.08">10499 5461 0,'0'0'15,"21"0"1,0 0-16,0 0 16,0 0-16,0 0 0,1 0 15,-1-21-15,0 0 0,0 21 0,21-21 16,-20-1-16,20 22 0,-21-21 16,21 0-16,-20 0 0,-1 0 0,0 0 15,-21-1-15,0 1 0,-21 21 31,-22 0-31,22 0 0,-21 0 0,21 0 16,-22 21-16,1-21 0,0 22 16,-1 20-16,1-21 0,21 0 0,0 0 15,0 22-15,-1-22 0,1 0 0,21 21 16,0-20-16,0-1 16,0 21-16,0-21 0,0 0 0,21 1 0,1-22 15,-1 21-15,0 0 0,0-21 16,0 0-16,22 0 0,-22 0 15,21 0-15,0 0 0,1 0 0,-1-21 16,0 0-16,1-1 0,20 1 0</inkml:trace>
  <inkml:trace contextRef="#ctx0" brushRef="#br0" timeOffset="70547.34">11493 5313 0,'0'-21'0,"0"42"0,0-63 0,0 20 16,0 1-16,-21 21 0,0-21 0,21 0 15,-21 21-15,0 0 0,0-21 16,-1 21-16,1 0 0,0 0 0,0 0 16,-43 21-16,22 0 15,0 0-15,21 0 0,-22 22 16,22-22-16,0 0 0,-21 21 16,42-20-16,-22 20 0,22 0 0,-21-21 15,21 22-15,0-22 0,0 21 16,0-21-16,21 1 0,1-1 0,-1 0 15,0-21-15,21 0 0,-21 0 16,22 0-16,-22 0 0,21 0 0,1-21 16,-22 0-16,21-1 0,-21 1 15,22 0-15,-22 0 0,0 0 16,21-43-16,-21 22 0,-21 21 16,22-22-16,-22 1 0,0 21 0,0-21 15,0 20-15,0 1 0,0 0 16,-22 21-1,1 0-15,21 21 16,0 0-16,-21 1 0,21-1 0,-21 21 16,21-21-16,0 22 0,0-22 0,0 21 15,0-21-15,0 22 0,0-22 16,0 0-16,0 0 0,0 21 0,21-20 16,0-22-16,0 21 0,-21 0 15,22-21-15,-1 0 0,0 0 16,0 0-16,0 0 0,0 0 0,22 0 15,-22-21-15,0 0 0,0-1 0,0-20 16</inkml:trace>
  <inkml:trace contextRef="#ctx0" brushRef="#br0" timeOffset="71592.75">11874 4847 0,'0'0'0,"0"-42"0,0 0 0,0-1 15,0 22-15,0 0 0,0 0 16,0 42-1,0 0 1,0 0-16,0 22 0,0-1 16,0 0-16,0 22 0,0-1 0,0 1 15,0-22-15,0 22 0,0-1 16,0 1-16,0-22 0,-21 0 0,21 1 16,0-1-16,0 0 0,0-21 0,0 1 15,0 20-15,0-21 16,0 0-16,0-42 31,0 0-31,0 0 0,0 0 0,0-1 16,21 1-16,-21-21 0,22 21 0,-22-22 15,21 22-15,0-21 0,0 21 16,0 0-16,-21-22 0,21 22 16,1 21-16,-1-21 0,0 21 0,0 0 15,0 0-15,0 0 0,1 0 16,-1 21-16,-21 0 15,0 0-15,0 1 0,0-1 16,-21 0-16,-1-21 16,1 21-16,0-21 0,-21 21 0,21-21 15,-1 0-15,1 0 0,0 0 0,0 0 16,0 0-16,0 0 16,-1 0-16,1 0 15,21 21 16,0 1-31,21-1 16,1 0-16,-1 0 16,-21 0-16,21 0 0,0-21 0,0 22 15,0-1-15,1-21 0,-1 21 0,0-21 16,0 0-16,21 0 0,-20 0 16,20 0-16,-21 0 0,21 0 0,-20 0 15,-1 0-15,0 0 0,21 0 16,-21-21-16,1 0 0,-1-1 0,0 1 15,-21 0-15,21 0 0,-21 0 16,21 0-16,-21-22 0,0 22 0,21-21 16,-21 21-16,0-1 0,0 1 15,0 0-15,0 0 16,0 42 0,0 0-16,-21 0 15,21 1-15,-21-1 0,0 42 16,21-42-16,0 1 0,0-1 15,0 21-15,0-21 0,0 0 0,0 1 16,0-1-16,21 0 0,0 0 16,0-21-16,1 0 15,-1 0-15,0 0 0,0 0 16,0-21-16,0 21 0,1-21 16,-1 0-16,0-1 0,0 1 15,0 0-15,-21 0 0,21-21 0,1 20 16,-22 1-16,0-21 0,0 21 0,21 0 15,-21-1-15,0 1 0,0 0 16,0 42 0,0 0-16,0 1 15,0-1-15,0 21 16,0-21-16,0 0 0,0 1 0,0-1 16,0 0-16,0 21 15,0-21-15,0 1 0,21-1 16,0-21-16,-21 21 0,21-21 0,0 0 15,1 0-15,-1 0 0,0 0 0,21 0 16,-21 0-16,1 0 0,20-21 16,0 0-16,-21-1 0,1 1 15,-1 0-15,0 0 0,-21 0 16</inkml:trace>
  <inkml:trace contextRef="#ctx0" brushRef="#br0" timeOffset="71892.58">13271 5228 0,'0'0'0,"0"-42"0,0 0 15,0 20-15,0 1 16,0 42 15,0 1-31,0-1 16,0 0-16,-21 21 0,21-21 0,-21 1 15,0 20-15,21-21 0,0 21 0,-21 1 16,0-1-16,21 0 0,-22 1 16,22-1-16,-21 106 15,21-84-15,-21-22 0,21 0 0,0 1 16,-21 20-16,21-20 0,0-1 15,0 0-15,0-21 0,0 22 0,0-1 16,0-21-16,0 22 0,-21-1 16,21-21-16,0 0 15,-21 0-15,21-42 32,0 0-32,0 0 0,0 0 0,0 0 15,0-22-15,0 1 0,21 0 16,0-1-16</inkml:trace>
  <inkml:trace contextRef="#ctx0" brushRef="#br0" timeOffset="72140.42">13123 5398 0,'0'-64'0,"0"128"0,0-170 15,0 63-15,0 22 0,0-21 0,0 0 16,0 20-16,21 1 0,1 0 16,20 0-16,-21 0 0,0 0 0,0 21 15,22 0-15,-1 0 16,0 0-16,-20 0 0,-1 21 15,-21 0-15,21 0 0,-21 0 0,0 0 16,0 22-16,0-22 0,0 21 16,0-21-16,-21 1 0,0 20 0,-22 0 15,22-21-15,21 1 0,-21-1 16,0-21-16,0 21 0,-1-21 16,22 21-16,-21-21 15,0 0-15,21-21 16</inkml:trace>
  <inkml:trace contextRef="#ctx0" brushRef="#br0" timeOffset="72915.99">14097 4932 0,'127'-64'16,"-85"64"-16,-21-21 16,22 0-16,-22 0 15,21 0-15,1 0 0,20-43 16,-42 43-16,0 0 0,1 0 0,-22-1 15,0 1-15,0 0 16,0 0-16,-22 0 0,-20 21 0,0 0 16,-1 0-16,1 0 0,-85 0 15,64 0-15,20 21 0,-20 0 16,-1 0-16,22-21 0,0 21 0,-1 22 16,1-22-16,21 0 0,0 0 15,-1 0-15,22 1 0,0 20 0,0 0 16,0 1-16,0-22 15,22 0-15,-1 21 0,21-21 16,0 22-16,-20-22 0,20 0 0,21 21 16,-20-20-16,-1-1 0,0 0 15,1 21-15,-1-21 0,0 1 0,-20-1 16,-1 0-16,0 0 0,-21 21 0,0-20 16,0-1-16,-21 0 0,0-21 15,-1 21-15,-20 0 0,-64 0 16,64-21-16,-22 22 0,22-22 15,0 0-15,-22 0 0,22 0 0,21 0 16,-22-22-16,22 22 0,0-21 0,-21 0 16,21 0-16,21 0 15,-22 0-15,22-1 0,0 1 16,0 0-16,0 0 16,22 21-1,-1 0-15,0 0 0,0-21 0,0 21 16,0 0-16,22 0 0,-1 0 0,-21 0 15,22 0-15,20 0 0</inkml:trace>
  <inkml:trace contextRef="#ctx0" brushRef="#br0" timeOffset="73280.3">14626 5122 0,'0'0'0,"0"-21"16,0 42 31,0 1-47,0-1 0,-21 0 0,21 21 15,0 1-15,0-22 0,0 21 16,-21 22-16,21-22 0,0 21 0,0-20 16,0 20-16,0 22 0,-21-22 0,-1 64 15,22-42-15,0-21 16,0-1-16,-21 22 0,0-22 15,0 1-15,21 20 0,-21-20 0,0-1 16,21-20-16,0 20 0,-22-20 0,22-1 16,-21-21-16,21 0 0,0 0 0,0 1 15,0-44 1,21 1 0,-21 0-16,22-21 0,-1-1 0,-21 1 15,21 0-15,0-22 0,0 22 16,-21-22-16,21 1 0,1-1 0,-1 1 15</inkml:trace>
  <inkml:trace contextRef="#ctx0" brushRef="#br0" timeOffset="73596.11">14626 5376 0,'0'-169'16,"0"338"-16,-21-359 16,21 148-16,0 20 0,0-20 15,0 21-15,21 0 0,0 21 16,0-21-16,22 21 0,-22 0 15,0-22-15,21 22 0,1 0 0,-22 0 16,21 0-16,1 22 0,-22-22 0,21 21 16,-21 21-16,0-21 0,1 0 15,-1 22-15,-21-22 0,0 21 0,0-21 16,0 22-16,-21-1 16,-22 0-16,22-20 0,0-1 15,-21-21-15,-1 21 0,22 0 0,-21-21 16,21 0-16,-1 21 0,-20-21 0,21 0 15,0 0 1,21-21 0,21 0-1,0 21-15,0-21 0,0 21 16,1-21-16</inkml:trace>
  <inkml:trace contextRef="#ctx0" brushRef="#br0" timeOffset="74079.84">15642 5101 0,'0'0'0,"21"-21"0,-21 0 0,0 0 15,0 0-15,0-1 0,-21 1 16,0 0-16,0 21 0,0 0 16,-1 0-16,1 0 0,0 0 0,-21 0 15,21 0-15,-22 21 0,22 0 16,-21 1-16,21 20 0,-22-21 0,22 21 15,0 1-15,0-22 0,0 21 16,-1 1-16,22-1 0,0-21 0,0 21 16,0-20-16,0-1 0,0 0 0,22 0 15,-1-21-15,0 21 16,0-21-16,0 0 0,22 0 0,-22 0 16,21 0-16,-21 0 0,22 0 0,-22-21 15,21 21-15,-21-21 0,0 0 16,1 0-16,-1-1 0,0-20 0,0 21 15,-21-21-15,0 20 0,21-20 0,-21 0 16,21 21-16,-21-1 0,0-20 16,0 21-16,0 0 0,0 42 31,0 0-31,-21 0 0,21 22 16,-21-22-16,21 0 0,0 21 0,0-21 15,0 22-15,0-22 16,0 0-16,0 0 0,0 0 0,0 1 15,0-1-15,21 0 0,0-21 0,1 21 16,-1-21-16,21 0 16,-21 0-16,0 0 0,22 0 0,-22 0 15,21-21-15</inkml:trace>
  <inkml:trace contextRef="#ctx0" brushRef="#br0" timeOffset="74344.2">16446 4911 0,'0'0'0,"0"-21"0,-21 21 0,0 0 0,0 0 16,-21 0-16,20 0 15,1 0-15,0 21 0,-21 0 0,21 0 16,-1 0-16,1 22 0,-21-22 16,21 21-16,21 0 0,-21-20 0,21 20 15,-22 0-15,22-21 0,0 43 16,0-43-16,0 21 0,22-20 15,-1-1-15,0-21 0,0 21 0,0 0 16,0-21-16,1 0 0,20 0 0,-21 21 16,0-21-16,22 0 15,-22 0-15,21 0 0,-21-21 0,0 0 16,22 21-16</inkml:trace>
  <inkml:trace contextRef="#ctx0" brushRef="#br0" timeOffset="74755.97">16827 5101 0,'-21'0'0,"21"21"31,21-21-15,1 0-16,-1 0 15,0 0 1,0 0-16,0 0 0,0 0 0,1-21 15,-22 0-15,21 21 0,0-21 16,0 21-16,-21-21 0,0 0 0,0-1 16,0 1-16,0 0 0,0 0 15,0 0-15,-21 21 0,0 0 16,0-21-16,-1 21 0,1 0 0,0 0 16,0 0-16,0 21 0,0 0 15,-1 0-15,1 0 0,0 22 0,21-22 16,-21 21-16,0 0 0,0-20 0,21 20 15,0-21-15,-22 21 16,22-20-16,0-1 0,0 21 0,0-21 16,0 0-16,22 1 0,-1-1 15,0-21-15,0 0 16,0 0-16,0 0 0,22 0 0,-22 0 16,0 0-16,0 0 0,22-21 0,-22 21 15,21-22-15</inkml:trace>
  <inkml:trace contextRef="#ctx0" brushRef="#br0" timeOffset="75171.72">17611 4974 0,'21'-21'0,"-42"42"0,42-63 16,-21 21-16,0 0 0,0-1 16,-21 22-16,-1 0 15,1 0-15,0 0 0,0 0 16,-21 0-16,20 22 0,1-1 15,0 0-15,-21 0 0,21 0 16,-1 0-16,1 1 0,21-1 0,0 0 16,0 0-16,0 0 0,0 0 0,0 1 15,0-1-15,21 0 0,1-21 16,-1 21-16,21 0 16,-21-21-16,0 0 0,22 21 0,-22 1 15,0-22-15,21 21 0,-20-21 16,-1 21-16,0-21 0,0 21 0,-21 0 15,0 0 1,-21 1 0,0-22-16,-22 0 0,22 21 0,0-21 15,-21 0-15,21 0 0,-22 0 16,22 0-16,0 0 0,0 21 0,0-21 16,-1 0-16,1 0 0,0 0 0,0 0 15,0 0 1,21-21-1,-21 21-15</inkml:trace>
  <inkml:trace contextRef="#ctx0" brushRef="#br0" timeOffset="76565.92">4424 6795 0,'0'0'0,"-21"0"0,-1 0 0,1 0 0,0 0 16,0 0-16,0 0 15,21-22-15,0 1 16,0 0-16,0 0 16,0 0-16,0 0 15,21-1-15,0 1 0,0 21 16,22-21-16,-22 0 0,0 21 0,0 0 15,21-21-15,-20 21 0,-1 0 16,0 0-16,21 0 0,-21 21 16,1 0-16,20 21 0,-21 1 15,-21-22-15,0 21 0,0-21 16,0 22-16,0-1 0,0-21 0,0 22 16,0-1-16,-21 0 0,-21 1 0,20-1 15,-20 0-15,21 1 16,-21-1-16,-1-21 0,-20 21 0,20 1 0,1-22 15,21 0-15,-21 0 0,20 0 0,-20 1 16,21-22-16,0 0 16,0 0-16,-1 0 0,1-22 0,0 1 15,21 0-15,0 0 16,-21-21-16,21 20 0,0-20 16,0 21-16,0-21 0,0 20 0,0-20 15,0 21-15,21 0 0,-21 0 16,21-1-16,0 1 0,1 21 15,-1 0-15,0 0 0,0 0 0,0 0 16,22 0-16,-22 0 0,0 21 16,0 1-16,0-1 0,0 0 0,1 21 15,-1-21-15,0 1 0,0-1 16,0 21-16,0 0 16,1-20-16,-22-1 0,21 0 0,-21 0 15,21-21-15,-21 21 16,21-21-16,0 0 15,0 0 1,1-21 0,-1 0-16</inkml:trace>
  <inkml:trace contextRef="#ctx0" brushRef="#br0" timeOffset="76749.82">5080 7112 0,'21'-21'31,"-21"0"0,21 21-15,0 0 0</inkml:trace>
  <inkml:trace contextRef="#ctx0" brushRef="#br0" timeOffset="78193">6858 7197 0,'0'0'0,"0"-21"0,0-1 16,21 22-16,-21-21 0,21 0 15,-21 0-15,0 0 0,0 0 0,0-1 16,0 1-16,0 0 0,0 0 16,0 0-16,0-22 0,0 22 0,-21 0 15,0 0-15,0-21 0,0 20 16,-22 1-16,22 0 0,-21 0 15,-1 21-15,1 0 0,-21 0 0,20 0 0,1 0 16,-22 21-16,22 0 16,0 0-16,-1 1 0,1 20 0,21 0 15,-21-21-15,20 22 0,1-1 0,0 0 16,21 1-16,0-1 0,0 0 16,0 1-16,0-22 0,0 21 0,21-21 15,0 1-15,22-1 0,-22 0 0,21-21 16,1 0-16,41 0 15,-41 0-15,20 0 0,-21-21 0,22 0 16,-22-1-16,1 1 0,20-21 16,-21 21-16,1-22 0,-1 22 15,0-21-15,-20 0 0,-1-1 0,0 1 16,0 0-16,0-22 0,0 22 16,-21-22-16,22 22 0,-22-22 0,0 1 15,0-43-15,0 43 0,0 20 16,0 22-16,0-21 0,0-1 15,0 22-15,-22 21 16,1 21 0,21 1-16,0 20 0,0 0 0,0 1 15,0 20-15,-21 43 0,21-43 16,0 1-16,0-1 0,0-20 16,0 20-16,0 1 0,0-22 15,0 0-15,0 22 0,0-22 0,0 1 16,21-22-16,-21 21 0,21-21 15,1 0-15,-1 1 0,0-1 0,0-21 16,0 0-16,0 0 0,22 0 0,-22 0 16,0-21-16,0-1 15,22 1-15,-22 0 0,0 0 0,21 0 0,1-43 16,-22 22-16,0 21 16,0-22-16,-21 22 0,0-21 0,21 21 15,-21 0-15,0-1 0,0 1 0,0 0 16,0 42 15,-21 0-15,21 1-16,0-1 0,0 0 15,0 0-15,0 21 0,0-20 0,0-1 16,0 0-16,0 0 0,0 0 16,0 0-16,0 1 0,0-1 0,21 0 15,0-21-15,1 0 0,-1 0 0,0 0 16,21 0-16,-21 0 0,1 0 15,20-21-15,-21 21 0,43-43 16,-22 22-16,-21 0 0,21 0 16,-20 0-16,-1-22 0,0 22 0,-21 0 15,21 0-15,0-21 16,-21 20-16,0 1 0,0 0 0,0 0 16,0 0-16,-21 42 46,21 0-46,-21 0 0,21 22 16,0-22-16,0 21 0,0-21 0,-21 43 16,21-22-16,0 0 0,-21 22 0,21-1 15,0-20-15,0 20 0,0 1 16,0-1-16,0 1 0,0-22 16,0 22-16,0-1 0,0-21 0,0 22 0,0-22 15,21 22-15,-21-22 16,0 0-16,0 1 0,0-1 0,0 0 15,0-20-15,0-1 0,-21 21 0,-1-21 16,1-21-16,0 21 0,0 1 16,-21-22-16,20 0 0,-20 0 0,0 0 15,-1 0-15,1 0 0,0-22 0,-64-20 16,64 21-16,-1 0 0,1 0 16,0-1-16,20 1 0,1 0 15,0 0-15,0 0 0,21 0 0,0-1 16,0 1-16,0 0 0,0 0 15,21 0-15,0-22 0,0 22 16,1 0-16,20-21 0,-21 21 16,21-22-16,1 1 0</inkml:trace>
  <inkml:trace contextRef="#ctx0" brushRef="#br0" timeOffset="80628.6">8340 6879 0,'0'0'0,"0"-21"32,-22 21-17,1 21-15,21 0 16,0 1-16,0-1 0,0 0 0,0 0 16,0 0-16,0 0 0,0 22 15,-21-1-15,21 0 0,0-20 16,0-1-16,0 0 0,0 0 0,0 0 15,0 0-15,0-42 32,21 0-17,-21 0-15,0 0 0,0 0 16,21-1-16,-21-20 0,22 21 0,-22 0 16,0-22-16,21 22 0,0 0 0,-21-21 15,0 21-15,21-1 16,0 1-16,0 21 0,-21-21 0,22 21 15,-1 0-15,0 0 0,0 0 16,-21 21-16,21-21 0,0 21 16,1 1-16,-1-1 0,0 0 0,21 21 15,-42-21-15,21 1 16,1-1-16,-1 0 0,-21 0 0,21 0 16,0-21-16,-21 21 0,21-21 31,-21-21-31,21 0 0,-21 0 15,22 0-15,-1-22 0,-21 22 16,21 0-16,0-21 16,0 21-16,22-22 0,-22 1 0,0 0 15,21 20-15,22-41 0,-43 42 16,0 0-16,21-1 0,-20 22 16,-1 0-16,0 0 0,0 0 0,0 22 15,0-22-15,-21 21 0,22 21 0,-1-21 16,-21 0-16,21 1 0,-21 20 15,0-21-15,0 0 0,0 43 16,0-43-16,0 0 0,0 0 16,0 0-16,0-42 47,0 0-32,0 0-15,0 0 0,0 0 16,0-1-16,0 1 0,0 0 0,-21-21 15,-22-1-15,43 1 0,-21 21 16,0 0-16,0 21 0,0-21 16,0 21-16,-1 0 0,1 0 0,0 0 15,0 0-15,-21 0 0,20 21 0,1-21 16,-21 21-16,21 0 0,0 21 16,-1-20-16,-20 41 15,21-21-15,21-20 0,0 20 0,0-21 16,0 21-16,0-20 0,0-1 15,0 0-15,0 21 0,21-21 0,0-21 16,0 22-16,1-1 0,41-21 16,-42 0-16,22 0 0,-22 0 15,21 0-15,-21-21 0,0-1 0,22 22 16,-22-21-16,0 0 0,0 0 16,0 0-16,1 0 0,-22-22 0,21-20 15,-21 42-15,21-22 0,-21 22 16,0-21-16,0 21 0,0-1 15,0 1-15,0 0 0,0 0 16,0 42 15,-21 0-31,21 0 0,0 1 16,0-1-16,0 21 0,0-21 0,0 0 16,0 22-16,0-22 0,0 0 0,0 0 15,0 0-15,0 1 0,21-1 16,0 0-16,-21 0 0,21-21 0,0 0 15,1 0-15,-1 21 0,21-21 0,-21 0 16,0 0-16,1 0 0,-1-21 0,0 0 16,21 21-16,-21-21 15,1 0-15,-22-1 0,21 1 0,0-21 16,0 21-16,-21 0 0,0-22 0,0 22 16,0 0-16,0 0 0,0-22 15,0 22-15,0 0 0,0 42 31,0 0-15,-21 1-16,21-1 0,0 0 0,-21 0 16,21 21-16,0-20 0,0-1 15,0 0-15,0 0 0,-21 21 0,21-20 16,0-1-16,0 0 0,0 0 16,0-42 30,0 0-46,0 0 16,0-1-16,21 1 0,-21 0 0,0 0 16,0 0-16,21-22 0,0 22 15,-21 0-15,21-21 0,0 21 0,1-1 16,-1 1-16,0 21 0,-21-21 0,21 21 16,0 0-16,-21 21 15,21-21-15,-21 21 16,0 1-16,22-1 0,-22 0 0,0 0 15,0 21-15,0-20 0,0-1 16,21 0-16,-21 0 0,21 0 16,-21 0-16,21 1 0,-21-1 15,21-21-15,0 0 0,1 0 16,-1 0-16,0 0 0,0 0 16,0 0-16,0-21 15,1 21-15,-1-22 0,0 1 0,0 0 0,-21 0 16,21-21-16,0 20 0,1 1 15,-1-21-15,0 21 0,-21 0 16,21-22-16,-21 22 0,21 0 0,-21 0 16,0 0-16,0-1 0,21 22 0,-21-21 15,0 42 1,0 1 0,0-1-16,0 0 15,0 21-15,0-21 0,0 1 0,0 20 16,0 21-16,0-41 0,0-1 15,0 21-15,0-21 0,0 0 16,0 1-16,22-22 0,-1 21 0,-21 0 16,21-21-16,0 0 0,0 0 0,0 0 15,43 0-15,-43 0 16,0 0-16,22 0 0,-22-21 0,0 0 16,0 21-16,0-22 0,0 1 0,1-21 15,-1 21-15,0 0 0,0-22 16,0 22-16,-21-21 0,0 21 15,21-22-15,-21 22 0,22 0 0,-22 0 16,0 0-16,0 42 31,0 0-31,0 0 0,0 21 16,0-20-16,0-1 0,0 0 0,0 21 16,0-21-16,0 1 0,0-1 15,0 0-15,0 0 0,21 0 16,0 0-16,0 1 0,0-22 0,0 0 0,43 21 15,-43-21-15,21 0 16,-20 0-16,20 0 0,-21 0 16,0 0-16,0-21 0,1-1 0,-1 1 15,0 21-15,0-42 0,0 21 16,-21 0-16,21-1 0,1-20 0,-1 0 16,0 21-16,21-43 15,-21 43-15,1-21 0,-1 42 0,0-22 16,-21 1-16,21 21 0,0 0 0,0 0 15,1 21 1,-1 1-16,-21-1 16,0 0-1,0-42 32,0 0-31,0-1-16,0 1 15,-21 21-15,-1 0 16,22-21-16,-21 21 16,0 0-16,0 0 0,0 21 15,0 0-15,-1 1 0,22-1 16,-21 0-16,0 0 0,0 0 16,21 22-16,-42 41 15,42-63-15,-22 1 0,22 20 16,0-21-16,0 0 0,0 0 0,0 1 15,22-22-15,-1 21 0,0 0 0,0-21 16,0 0-16,0 0 0,22 0 0,-22 0 16,0 0-16,21 0 0,22 0 15,-43 0-15,0-21 0,22 21 16,-22-21-16,0-1 0,0 1 0,0 0 16,0 0-16,1 0 0,-1 0 15,0-22-15</inkml:trace>
  <inkml:trace contextRef="#ctx0" brushRef="#br0" timeOffset="80851.48">10985 6308 0,'0'0'0,"-21"21"16,0-21-16,0 0 0,0 0 15,42 0 17,0 0-17,0 0 1</inkml:trace>
  <inkml:trace contextRef="#ctx0" brushRef="#br0" timeOffset="83551.92">12679 6541 0,'0'0'0,"0"21"0,0 0 16,21-21-16,0 0 16,0 0-16,0 0 0,22 0 15,-22 0-15,0-21 0,0 0 16,22-1-16,-1 1 0,-21 21 15,21-21-15,1 0 0,-1 0 0,-21 0 16,22-1-16,-22 1 0,0 0 16,0 0-16,-21 0 0,0 0 15,0-1-15,0 1 0,-21 21 0,0-21 16,-22 0-16,22 21 0,-21 0 16,0 0-16,-1 0 0,1 0 0,0 0 15,-22 21-15,22 0 0,21 0 16,-22 1-16,22-1 0,21 0 15,-21 0-15,21 21 0,0-20 0,0 20 16,0-21-16,0 0 0,0 0 0,0 1 16,21-1-16,0 0 0,0 0 15,22 0-15,-22-21 0,21 0 0,1 21 16,-22-21-16,21 0 0,-21 0 16,22 0-16,-22 0 0,0 0 15,0 0-15,-42 0 16,-21 0-1,20 0-15,1 0 0,-21 0 16,21 0-16,-22 0 0,1 0 0,21 22 16,-21-1-16,20 0 0,1 0 15,0 0-15,0 0 0,0 22 0,0-22 16,21 21-16,-22-21 0,22 22 16,0-22-16,0 0 0,0 21 0,0-20 15,0-1-15,43 0 0,-22 0 0,0 0 16,21 0-16,-20-21 0,20 0 15,0 0-15,1 0 0,20 0 16,-21 0-16,22 0 0,-22 0 0,22-21 16,-22 0-16,22 0 0,-22 0 0,0 0 15,1-1-15,-1-20 0,0 21 16,-21-21-16,22-1 0,-22-20 0,0 20 16,0-20-16,0-1 0,1 1 0,-1 21 15,0-22-15,0 1 0,-21 20 16,0 1-16,0 0 0,0-1 0,0 22 15,0-21-15,0 21 0,0-1 0,-21 44 32,0-1-17,21 21-15,-21-21 16,21 22-16,-22 20 0,22-21 0,0 22 16,-21-1-16,21 1 0,-21-22 0,21 22 15,0-1-15,0-20 0,0-1 16,0 43-16,0-43 0,0-21 15,0 21-15,21-20 0,0-1 0,1 0 16,-1 0-16,0-21 0,21 0 16,-21 0-16,22 0 0,-1 0 0,-21 0 15,64-21-15,-43 0 0,1 0 16,-1 21-16,-21-22 16,21 1-16,-20-21 0,-1 21 0,0 0 15,0-22-15,-21 22 0,21 0 0,-21-21 16,0 20-16,0 1 0,0 0 15,0 0-15,-21 21 0,0 0 16,0 0-16,0 0 0,-1 0 16,1 0-16,0 21 0,0 0 15,21 0-15,0 22 0,-21-22 16,21 0-16,0 0 0,0 22 0,0-22 16,0 0-16,0 0 0,0 0 0,21 22 15,0-43-15,0 21 0,0 0 16,1-21-16,-1 0 0,0 0 0,21 0 15,-21 0-15,22 0 16,-22 0-16,21-21 0,-21 0 0,22 21 16,-1-22-16,22-20 0,-43 0 15,21 21-15,-21-22 0,0 22 16,1-21-16,-1-1 0,0 1 0,0 21 16,-21-21-16,0 20 0,0 1 0,0 0 15,-21 42 16,21 0-31,0 1 0,0-1 16,-21 0-16,21 21 0,0-21 16,-21 22-16,21-22 0,0 42 15,0-41-15,0-1 0,0 0 16,0 0-16,0 0 0,0 0 16,0 1-16,0-44 46,0 1-46,0 0 16,21 0-16,0 0 0,-21 0 0,21-22 16,-21 22-16,21-21 0,0 21 15,1-22-15,-22 22 0,21-21 0,0 21 16,0-1-16,-21 1 0,21 21 16,-21-21-16,21 21 0,1 21 31,-22 0-31,0 1 0,21-1 15,-21 0-15,0 0 0,0 21 16,0-20-16,0-1 0,0 21 0,0-21 16,0 0-16,0 1 0,0-1 0,21 0 15,-21 0-15,21-21 16,0 21-16,0-21 16,1 0-16,-1 0 15,0-21-15,0 21 0,-21-21 0,21 0 16,0 21-16,1-21 15,-1-1-15,-21-20 0,21 21 0,0 0 16,0-22-16,-21 22 0,21-21 0,1 21 16,-1-22-16,-21 22 0,21 0 15,0 0-15,-21-21 0,21 42 16,-21 21 15,0 0-31,0 0 0,0 0 0,0 0 16,0 1-16,0 20 0,0-21 15,0 0-15,0 22 0,0-22 0,0 0 16,0 21-16,0-21 0,0 1 0,21-1 16,-21 0-16,22 0 0,-1-21 15,0 21-15,0-21 0,21 0 16,-20 0-16,-1 0 0,21 0 0,-21 0 16,0 0-16,1 0 0,20 0 0,-21 0 15,0-21-15,0 0 0,22 0 16,-22 0-16,0-1 0,0 1 0,0-42 15,-21 42-15,22-22 0,-22 22 16,0-21-16,0 21 0,0-1 16,0 1-16,0 0 0,-22 0 0,-20 21 15,21 0-15,0 0 16,0 21-16,21 0 0,-22 0 16,22 1-16,0-1 0,0 21 15,0-21-15,0 0 0,0 22 0,0-22 16,0 0-16,0 0 0,22 0 15,-1 1-15,0-1 0,0 0 0,0 0 16,22-21-16,-22 0 0,21 21 0,-21-21 16,22 0-16,-1 0 0,0 0 15,1 0-15,-22 0 0,21 0 0,22-42 16,-43 21-16,0 0 0,0-1 16,-21 1-16,21 0 15,0-21-15,-21 21 0,0-22 0,0 22 0,22-21 16,-22 21-16,21-1 0,-21 1 0,0 0 15,0 42 17,0 0-32,0 1 0,-21 20 15,21-21-15,-22 0 0,22 22 16,0-22-16,-21 21 0,21 0 16,-21-20-16,21-1 0,-21 0 15,21 0-15,0 0 16,0-42 15,0 0-31,0 0 16,0 0-16,21-1 15,0-20-15,0 21 0,1-21 16,-1 20-16,0-20 0,0 0 0,21-1 16,-20 22-16,20-21 0,-21 0 15,21 20-15,1 1 0,-1 0 16,-21 0-16,22 0 0,-22 21 0,0 0 15,0 0-15,0 21 0,0 0 0,-21 0 16,22 64-16,-22-64 16,0 21-16,0 1 0,0-1 0,0 0 15,0-20-15,0 20 0,0-21 0,0 0 16,0 0-16,-22 1 0,22-1 0,0 0 16,0-42 30,0 0-30,0-1-16,22 1 0</inkml:trace>
  <inkml:trace contextRef="#ctx0" brushRef="#br0" timeOffset="83861.75">17357 6117 0,'0'0'0,"0"-21"0,0 0 0,0 0 0,0 0 15,0 42 17,0 0-32,0 0 15,0 21-15,0-20 0,0 20 16,0 0-16,0 1 0,-22 20 0,22-21 16,-21 22-16,21-1 0,-21-20 15,21-1-15,0 22 0,-21-22 0,21-21 16,-21 21-16,21 1 0,0-22 0,0 0 15,0 0-15,0 22 16,0-22-16,21-21 31,0 0-31,0-21 0,0 21 16,1-22-16,20 22 16,-21-21-16</inkml:trace>
  <inkml:trace contextRef="#ctx0" brushRef="#br0" timeOffset="84260.53">17907 6562 0,'0'0'0,"21"-21"0,0-1 16,0 1-16,-21 0 0,0 0 0,0 0 16,-21 0-1,-21 21-15,21 0 0,0 0 0,-22 21 16,1 0-16,21-21 16,-22 21-16,22 0 0,-21 0 0,21 1 0,0-1 15,-1 21-15,22-21 0,0 0 16,0 1-16,0-1 15,0 0-15,22 0 0,-1 0 16,0-21-16,21 21 0,-21-21 0,22 22 16,-1-1-16,-21 0 0,22-21 15,-1 21-15,-21 0 0,0-21 0,22 21 16,-43 1-16,21-22 0,-21 21 16,0 0-16,-21 0 15,-1-21-15,-20 0 16,21 0-16,0 21 0,-22-21 0,22 0 15,-21 0-15,21 0 16,-22 0-16,22 0 0,0 0 0,0 0 0,0 0 16,0 0-16,-1 0 15,1 0 1,42-21 15,1 21-31,-22-21 0</inkml:trace>
  <inkml:trace contextRef="#ctx0" brushRef="#br0" timeOffset="84599.33">17251 6244 0,'-21'0'15,"42"0"1,0 0-16,21 0 0,-21 0 16,22 0-16,-1 0 0,22 0 15,-22-21-15,21 21 0,-20 0 0,20 0 16,-20 0-16,-1 0 0,21-21 0,-41 21 16,20 0-16,-21 0 15,21 0-15,-20 0 0,-1-21 16,0 21-16,-42 0 78,0 21-78</inkml:trace>
  <inkml:trace contextRef="#ctx0" brushRef="#br0" timeOffset="90499.96">741 9377 0,'-21'0'94,"-1"0"-63,22-21 0,0 0-31,22-1 16,-1 22-16,-21-21 0,21 0 15,0 21-15,0-21 0,0 0 16,1 21-16,-1-21 0,0 21 0,0 0 16,0-22-16,0 22 15,1 0-15,-1 0 0,0 0 0,0 0 16,0 0-16,0 22 15,1-1-15,-1 0 0,0 21 16,-21-21-16,21 1 0,-21-1 16,0 0-16,0 21 0,0-21 15,0 22-15,0-22 0,0 21 0,0-21 16,0 22-16,-21-1 0,0-21 16,0 22-16,-1-22 0,1 21 0,0-21 15,0 22-15,0-22 0,0 0 16,-1 0-16,-20 0 0,21 0 0,-43 22 15,43-22 1,0-21-16,-21 21 0,21 0 0,-1-21 16,1 0-16,0 0 0,0 0 15,0 0-15,0 0 0,-1 0 0,1 0 16,21-21-16,0 0 0,-21 0 16,21 0-16,0-1 0,0 1 15,0-21-15,0 21 0,0 0 16,0-1-16,0 1 0,21-21 0,0 21 15,-21 0-15,22-1 0,-1 22 16,0-21-16,0 0 0,0 0 16,0 21-16,1 0 0,-1 0 15,0 0-15,0 0 0,0 0 16,0 21-16,1-21 0,-1 42 16,0-20-16,0-1 0,-21 0 0,21 21 15,0-21-15,-21 22 0,0-22 16,22 0-16,-22 0 0,21 0 0,0 1 15,-21-1-15,0 0 0,21-21 16,0 21-16,0-21 16,1 0-16,-1 0 31,0 0-31,0-21 16,-21 0-16,21 21 0,0-21 15</inkml:trace>
  <inkml:trace contextRef="#ctx0" brushRef="#br0" timeOffset="90983.68">1651 9716 0,'0'42'31,"0"-21"-31,0 0 16,21-21 31,0 0-32,-21-21-15,0 0 16,0 0-1,0 0-15,0-1 16,-21 22 0,0 0-1,0 0-15,21 22 16,0-1 0,21-21 30,0 0-30,-21-21-16,0-1 31,0 1-15</inkml:trace>
  <inkml:trace contextRef="#ctx0" brushRef="#br0" timeOffset="100104.48">3111 9208 0,'0'21'78,"0"0"-62,22-21 0,-1 0-1,0 0 1,0 0-16,0-21 0,0 21 0,1-21 15,-1-1-15,0 22 0,0-21 16,0 0-16,0 0 0,1 21 0,-1-21 16,-21 0-16,21-1 0,-21 1 15,0 0-15,0 0 0,0 0 0,0 0 16,-21-1-16,0 1 0,-1 21 16,1 0-16,0 0 0,0 0 0,-21 0 15,-1 0-15,22 21 16,-21 1-16,21-1 0,-1 0 15,-20 0-15,0 64 0,-1-64 16,22 21-16,0-21 0,0 22 16,21-22-16,0 0 0,0 21 0,0-20 15,0-1-15,0 0 16,21-21-16,0 21 0,0-21 0,1 0 16,-1 0-16,0 21 0,0 0 15,0-21-15,22 0 0,-22 22 0,42-1 16,-20-21-16,-22 21 0,21-21 15,-21 21-15,0 0 16,22 0-16,-22 1 0,-21-1 0,0 0 16,0 0-16,0 0 0,0 0 15,0 1-15,-21-1 0,0 0 0,-22 0 16,-20 21-16,20-42 16,1 22-16,21-22 0,-21 0 0,20 0 15,-20 0-15,21 0 0,0 0 16,0 0-16,-22-22 0,22 22 0,0-21 15,0 0-15,-22-21 16,43 21-16,-21-22 0,0 22 0,21 0 16,-21-21-16,21 20 0,0 1 15,0 0-15,0 42 32,0 0-32,21 1 15,-21-1-15,21 0 0,0 0 16,-21 0-16,22 22 0,-1-22 0,0 0 15,0 21-15,0-21 0,0 1 16,22-22-16,-22 21 0,0 0 0,21-21 16,-20 0-16,20 0 0,-21 0 15,64 0-15,-43 0 0,-21 0 16,22-21-16,-1 0 0,0-1 0,-21 1 16,22 0-16,-22 0 15,21 0-15,-21 0 0,1-22 0,-1 22 16,0 0-16,0-21 0,0 20 15,0-20-15,-21 21 0,43-43 16,-43 43-16,21 21 0,-21-21 0,0 0 16,21 21-16,0 0 15,0 0-15,-21 21 16,0 0 0,0 0-16,22-21 0,-22 22 15,0-1 16,21-21-31,-21-21 32,0-1-32,0 1 15,0 0-15,0 0 16,0 0 0,0 0-16,-21 21 0,-1 0 15,1 0 1,0 0-16,21 21 15,-21 0-15,0 0 0,0 0 16,21 0-16,0 22 0,-22-22 16,22 0-16,-21 21 0,21-20 15,0 20-15,0-21 0,0 0 0,0 43 16,0-43-16,21 0 16,1 0-16,-22 0 0,21 1 0,0-1 15,21 0-15,-21-21 0,1 0 0,-1 21 16,21-21-16,-21 0 0,22 0 15,-1 0-15,-21 0 0,21-21 16,1 21-16,-1-21 0,0 0 0,1-1 16,-22 1-16,21-21 0,1 21 0,-1 0 15,-21-22-15,21 1 0,-20 21 0,-22-22 16,0 22-16,21-21 16,-21 21-16,0-22 0,0 22 0,0 0 15,0 0-15,-21 0 0,-1 21 0,22-21 16,-21 21-16,0 0 0,0 0 15,0 0-15,0 21 16,21 0-16,-22 0 0,22 0 0,-21 0 16,21 22-16,0-22 0,0 21 15,0-21-15,0 22 0,0-1 0,0-21 16,0 22-16,0-22 0,21 0 16,1 0-16,-1 0 0,42 43 15,-42-64-15,22 21 0,-22-21 16,21 0-16,-21 0 15,22 0-15,-1 0 0,0 0 0,-20 0 16,20-21-16,0 0 0,1-1 0,-1 22 16,-21-42-16,21 21 0,-20 0 15,20-22-15,-21 22 0,0-21 0,0 21 16,-21-22-16,0 22 0,22 0 0,-22 0 16,0 0-16,0 0 0,0-1 15,0 44 16,0-1-31,0 21 16,0-21-16,0 0 0,0 22 0,-22-22 16,22 0-16,0 21 0,0-20 15,0 20-15,0-21 0,0 21 16,0-20-16,0-1 0,0 0 16,0 0-1,0-42 1,22 0-16,-1 0 15,0-1-15,-21-20 16,0 21-16,21-21 0,0 20 0,-21-20 16,21 0-16,1 21 0,-22-22 0,21 22 15,0 0-15,0 0 0,0 0 16,0-1-16,1 22 16,-1 0-16,0 22 0,0-1 15,-21 0 1,0 0-16,0 0 0,21 0 0,0 22 15,1-22-15,-22 0 0,42 21 16,-42-20-16,21-1 0,0-21 16,0 21-16,1 0 0,-1-21 0,0 0 15,0 0-15,0 0 0,0 0 16,1 0-16,-1-21 16,0 0-16,-21 0 15,21-22-15,0 22 0,-21 0 16,21-21-16,1 20 0,-22-20 0,21 21 15,0-21-15,0 20 0,0-20 16,22 0-16,-1 21 0,-21-1 16,0 1-16,0 21 0,22 0 15,-22 0-15,0 0 0,0 0 0,0 0 16,1 21-16,-22 1 0,21-22 16,-21 21-16,0 0 0,0 0 15,0 0-15,0 0 0,0 1 16,0-1-16,0 0 0,0-42 62,0 0-62,0-1 16,0 1-16,-21 0 16,21 0-16,0 0 0,0 0 15,-22 21-15,1-22 0,21 1 16,-21 21-16,0 0 0,21-21 0,-21 21 15,0 0-15,-1 0 0,1 0 16,0 0-16,0 21 0,0 0 16,0 1-16,21-1 0,-22 0 0,1 21 15,21 1-15,0-22 0,0 21 16,0 0-16,0-20 0,0 20 16,0-21-16,0 0 0,0 22 15,0-22-15,0 0 0,21 0 0,1-21 16,-1 21-16,0-21 15,0 0-15,0 0 0,0 0 16,1 0-16,-1-21 0,0 0 16,0 0-16,0 0 0,-21-1 15,21 1-15,1-21 0,-22 21 0,0-22 16,21 1-16,-21 21 0,21-21 0,-21 20 16,0-20-16,0 21 0,0 0 15,0 0-15,0-1 0,0 1 16,0 42 15,0 1-31,0-1 0,0 0 16,0 0-16,0 0 0,0 0 0,0 22 15,0-22-15,0 0 0,0 21 16,0-20-16,0-1 0,0 21 0,0-21 16,0 0-16,0 1 0,21-22 0,-21 21 15,42 0-15,-20-21 16,-1 0-16,0 0 0,0 0 0,21 0 15,-20 0-15,-1-21 0,21 0 16,-21 21-16,0-22 0,22 1 0,-22-21 16,0 21-16,0 0 0,0-22 15,1 22-15,-1-21 0,0-43 16,-21 43-16,0 21 0,0-1 16,0 1-16,-21 21 15,0 0-15,-1 0 0,1 0 0,0 21 16,21 1-16,-21-22 0,21 21 15,0 0-15,0 0 0,0 0 16,0 0-16,0 1 16,0-1-16,21 0 0,0 0 15,0 0-15,1 0 16,-22 1-16,21-1 0,0 0 16,-21 0-16,0 0 0,21 0 15,-21 1-15,21-22 16,-21 21-16,21 0 0,1 0 15,-1-21-15,0 0 0,0 0 16,0 0-16,0 0 16,1 0-16,-1-21 0,0 0 15,0 0-15,-21-1 0,21 22 0,0-21 16,1-21-16,-22 21 0,21 0 16,-21-22-16,0 22 0,21 0 15,0-21-15,0 20 0,-21-20 0,21 21 16,-21 0-16,0 0 0,22 21 15,-22-22-15,21 22 0,-21 22 32,0-1-32,0 0 0,0 0 0,0 0 15,-21 0-15,21 1 0,-22 20 16,22-21-16,0 0 0,0 0 0,0 22 16,0-1-16,0-21 0,0 0 15,0 1-15,22-1 16,-1-21-16,0 0 0,0 0 0,0 0 15,22 0 1,-22-21-16,21 21 0,-21-22 0,0 22 16,1-21-16,-1 0 0,0 0 15,21 0-15,-42-22 0,21 22 0,1 0 16,-1 0-16,0 0 0,-21-22 16,0 22-16,21 0 0,-21 0 15,0 42 16,0 0-31,-21 0 16,21 1-16,0-1 0,0 0 0,0 0 16,0 0-16,0 22 0,0-22 0,0 0 15,0 0-15,0 0 0,0 0 16,21 1-16,0-1 0,0-21 16,22 0-16,-22 0 0,0 21 15,21-21-15,-20 0 0,-1 0 16,21 0-16,-21-21 0,0 21 0,1-21 15,-1-1-15,0 1 0,-21 0 16,0 0-16,21 0 0,-21-43 16,0 22-16,0 0 0,0 20 0,0-20 15,0 0-15,-21 21 0,21-22 0,-21 22 16,0 0-16,-1 0 0,22 0 16,-21 21-16,0 0 0,0 0 15,0 0-15,0 0 0,-1 0 0,1 21 0,-42 21 16,42-21-16,21 0 15,-22 1-15,22-1 0,-21 21 16,21 0-16,0 1 0,0-22 16,0 0-16,0 21 0,21-20 0,-21-1 15,43 0-15,-22 0 16,0 0-16,0-21 0,22 0 0,-22 0 16,21 0-16,-21 0 0,22 0 0,-1 0 15,-21-21-15,21 0 0,1 0 16,-1 0-16,22-22 15,-22 22-15,0 0 0,1-21 0,20-22 16,1 1 0,-22 41-16,-21-20 0,0 21 0,0 0 15,1-22-15,-22 22 0,0 0 16,-22 21 0,-20 0-16,21 0 0,0 0 0,0 21 15,-22 0-15,43 1 0,-21-1 0,21 0 16,-21 0-16,21 21 0,0 1 15,0-22-15,0 0 0,0 0 16,0 22-16,0-22 0,21 0 0,0 0 16,-21 0-16,21 0 0,1 1 15,-1-1-15,0 0 0,-21 0 16,42 0-16,-21 0 16,-21 1-1,0-1 1,-21-21-16,0 0 0,0 0 15,0 0-15,0 0 16,-1 0 0,1-21-1,21-1 1,0 1-16,-21 0 0</inkml:trace>
  <inkml:trace contextRef="#ctx0" brushRef="#br0" timeOffset="100307.81">7514 9250 0,'0'0'0,"-21"0"0,0 0 0,0-21 16,-1 21-16,1 0 15,21-21 16</inkml:trace>
  <inkml:trace contextRef="#ctx0" brushRef="#br0" timeOffset="101212.29">10350 9419 0,'0'-63'15,"0"42"1,0-1-16,0 1 0,0 0 16,0 0-16,0 0 0,22 0 15,-22-1-15,0-20 0,21 21 0,-21-21 16,0-1-16,0 22 0,0-21 16,0-1-16,0 1 0,0 21 0,0-21 15,0-1-15,0 22 16,-21 21-16,-1 0 15,1 0-15,21 21 0,-21 0 0,21 22 16,-21-1-16,21 0 0,0 1 16,0 20-16,0-20 0,0 20 15,0-21-15,0 22 0,0 42 16,0-64-16,0 0 0,0 22 16,0-22-16,0 1 0,0-22 0,-21 21 15,21-21-15,0 0 0,0 1 0,0-1 16,0 0-16,-21-21 15,21-21 1,0 0 0,0-1-16,0 1 0,0-21 15,0 21-15,0-22 0,0 22 0,0 0 16,21-21-16,0 21 0,0-22 0,21 1 16,-20 21-1,-1 0-15,21-1 0,0 22 0,-20 0 16,20 0-16,0 0 0,1 0 0,-1 0 15,-21 0-15,21 22 0,-20-1 16,-1 0-16,0 0 0,-21 0 0,0 0 16,0 22-16,-21-22 0,-22 0 0,22 21 15,-21-20-15,0 20 0,-1-21 16,1 0-16,0 0 0,20 1 0,-20-1 16,21 0-16,0-21 0,-22 21 15,22-21-15,0 0 0,0 0 16,0 0-16,0 0 0,21-21 31,0 0-15,0 0-1,21-1-15,0 22 0</inkml:trace>
  <inkml:trace contextRef="#ctx0" brushRef="#br0" timeOffset="102413.12">11409 9377 0,'0'0'16,"0"-21"-16,0 0 0,0-1 0,0 1 16,0 0-16,0 0 0,-21 0 0,-1 0 15,1-1-15,0 1 0,0 21 16,0 0-16,0 0 0,-1 0 15,-20 0-15,21 21 0,0 1 0,-22-1 16,22 0-16,-21 21 0,0-21 16,20 22-16,1-22 0,-21 21 0,21 1 15,0-1-15,21-21 0,0 21 0,0 1 16,0-22-16,0 0 0,0 0 16,0 0-16,21 1 0,0-1 15,0-21-15,0 0 0,0 0 0,22 0 16,-1 0-16,-21 0 0,22 0 15,-1 0-15,-21-21 0,21-1 0,-20 1 16,20 0-16,-21 0 0,21-21 0,-20 20 16,-1 1-16,21-42 15,-21 20-15,0 22 0,-21-21 0,0 21 16,22-22-16,-22 22 0,0 0 0,0 0 16,0 0-16,0 0 0,0 42 46,-22-21-46,22 21 0,0 0 0,-21 0 16,21 22-16,0-22 0,0 0 16,0 21-16,0-21 0,0 22 0,0-22 15,0 21-15,0-21 0,0 1 0,0-1 16,21 0-16,-21 0 0,22 0 16,-1 0-16,0-21 0,0 0 0,0 0 15,22 0-15,-22 0 0,0 0 0,21 0 16,-21 0-16,22 0 0,-22-21 0,21 0 15,43-42 1,-43 41-16,1 1 0,-1-21 0,-21 21 16,21-22-16,1 1 0,-1 21 0,-21-21 15,0 20-15,1 1 0,-22 0 16,0 0-16,-22 21 16,1 0-16,0 0 0,0 0 15,0 21-15,0 0 0,-1 0 16,22 1-16,0-1 0,0 0 0,0 0 15,0 0-15,0 22 0,0-22 0,22 0 16,-22 0-16,21 0 0,0 0 16,-21 1-16,0-1 0,0 0 0,21-21 15,-21 21-15,0 0 16,-21-21 15,0 0-31,21-21 0,-21 21 16,-1-21-16,22 0 0,-21 0 0,0-1 15,0 1-15,21 0 16,0 42 15,0 0-15,0 1-16,0-1 0,21-21 16,-21 21-16,21 0 0,0-21 0,1 0 15,-1 21-15,0-21 0,0 0 16,21 0-16,-20 0 0,20 0 15,0 0-15,1 0 0,-22 0 0,21 0 16,0 0-16,1-21 0,-22 0 16,42 0-16,-20 0 0,-22-1 15,0 1-15,0 0 0,0 0 0,1-21 16,-22 20-16,0 1 0,0 0 0,0 0 16,0 0-16,0 0 0,0-1 15,-22 22 1,1 0-16,21 22 15,-21-1-15,0 0 16,21 0-16,0 0 0,0 0 0,0 22 16,0-22-16,0 0 0,0 0 0,0 0 15,0 1-15,0-1 16,0 0-16,0 0 0,21 0 0,0 0 16,0 1-16,1-22 0,-1 0 15,21 0-15,-21 0 0,0 0 16,22 0-16,-22 0 0,21 0 0,1-22 15,-1 1-15,0 0 0</inkml:trace>
  <inkml:trace contextRef="#ctx0" brushRef="#br0" timeOffset="102940.81">13610 9356 0,'0'0'0,"0"-21"0,0-1 0,0-20 16,0 21-16,0 0 0,-21 21 15,0-21-15,21-1 16,-21 22-16,-1 0 0,1-21 0,0 21 15,0 0-15,-64 0 16,64 0-16,-21 21 0,21 1 16,-1-1-16,-20 0 0,21 0 0,0 0 15,0 22-15,-1-22 0,22 0 16,-21 21-16,21-21 0,0 22 0,0-22 16,0 21-16,0-21 0,21 1 0,1-1 15,-1 0-15,0 0 0,0 0 16,0-21-16,0 21 0,22-21 0,-22 0 15,0 0-15,21 0 0,-20 0 0,20-21 16,-21 0-16,21 21 16,-20-42-16,-1 21 0,-21-1 0,21-20 15,0 21-15,-21-21 0,0-1 16,21 1-16,-21 0 0,21-22 0,-21 22 16,22-149-16,-22 128 15,0 20-15,0-20 0,0 21 16,0-1-16,0 1 0,0 0 0,0 20 15,0 1-15,21 21 0,-21 21 32,0 22-32,0-22 0,0 21 15,0 22-15,0-22 0,0 22 0,0-22 16,0 21-16,0-20 0,0 20 16,0-20-16,0 20 0,0-21 0,0 1 15,0-1-15,0-21 0,21 22 0,0-22 16,0 21-16,-21-21 0,21 0 15,1 1-15,-1-22 0,0 0 16,0 0-16,0 0 0,0 0 16,1-22-16</inkml:trace>
  <inkml:trace contextRef="#ctx0" brushRef="#br0" timeOffset="103838.3">15388 9038 0,'0'0'0,"21"0"0,0-21 0,-21 0 15,0 0-15,0 0 16,0-1-1,0 1-15,-21 21 0,0-21 0,0 21 16,0 0-16,0 0 16,-1 0-16,1 0 0,0 0 15,0 21-15,0 0 0,0 1 0,-22 20 16,22-21-16,0 21 0,0 1 16,0-1-16,21 0 0,-22 1 0,22-1 15,-21 0-15,21 1 0,0-22 0,0 42 16,0-20-16,0-22 15,0 0-15,21 0 0,1 0 0,-1-21 16,21 22-16,-21-22 0,22 0 0,-1 0 16,0 0-16,1 0 0,-1-22 15,21 1-15,-20 0 0,-1 0 16,0 0-16,1-22 0,-22 22 16,0-21-16,21 21 0,-20-22 15,-22 1-15,0 0 0,21-1 0,-21-20 16,0 21-16,0-22 0,0 1 0,-21 20 15,-1-20-15,-20 20 0,21 1 16,0 0-16,-22 21 0,1-22 0,0 43 16,-1-21-16,1 21 0,0 0 0,-1 0 15,1 0-15,0 21 0,21 0 16,-22 1-16,22 20 0,0 0 0,21 1 16,0-1-16,0 21 0,0-20 15,0-1-15,21 22 0,85 41 16,-85-62-16,21-1 15,1-21-15,-1 22 0,0-22 16,-20 21-16,20-21 0,0 0 0,-21 22 16,1-22-16,-1 21 0,0-21 0,-21 22 15,0 20-15,0-20 16,0-22-16,-21 21 0,0-21 0,-1 0 16,1 22-16,0-22 0,0-21 0,0 21 15,0 0-15,-1-21 16,22-21-1,0 0-15,22 0 16,-1 0-16,0-1 0,-21-20 16,21 0-16,0 21 0,0-43 15,1 22-15,20-1 0,-21-20 0</inkml:trace>
  <inkml:trace contextRef="#ctx0" brushRef="#br0" timeOffset="104785.76">16065 8975 0,'0'-21'0,"0"42"0,0-21 31,0 21-31,0 0 0,0 0 16,-21 22-16,21-22 0,0 21 15,0-21-15,-21 22 0,21-1 0,0-21 16,0 21-16,0-20 0,0-1 16,0 21-16,0-21 0,0 0 15,0 1-15,21-22 0,0 0 16,1 21-16,-1-21 0,0 0 0,0 0 15,21 0-15,-20-21 0,-1 21 0,21-22 16,-21 1-16,22 0 0,-1 21 16,-21-42-16,0 21 0,22-1 0,-22-20 15,0 21-15,0-21 0,0-22 16,-21 22-16,21 21 0,-21-22 16,0 22-16,0 0 0,0 0 15,0 42 1,0 0-16,-21 21 15,21-20-15,-21-1 16,21 21-16,0-21 0,0 0 0,0 22 16,0-22-16,0 0 0,0 21 15,0-20-15,0-1 0,0 0 0,21 0 16,0 0-16,1-21 0,-1 21 0,0 1 16,0-22-16,0 0 0,0 0 15,1 0-15,20 0 0,-21 0 0,0 0 16,22 0-16,-22-22 0,21 22 0,-21-21 15,22 0-15,-22 0 0,0 0 16,0 0-16,0-22 0,0 22 16,1-21-16,-22-1 0,0 22 0,0-21 15,0 0-15,0 20 0,0-20 16,0 21-16,-22 0 0,1 21 16,0 0-16,0 21 15,0 0-15,21 0 16,0 22-16,0-22 0,-21 0 0,21 21 15,0-21-15,0 22 0,0-1 16,0-21-16,0 0 0,21 43 16,0-64-16,0 21 15,0-21-15,0 21 0,1-21 0,-1 0 16,21 0-16,-21 0 0,22 0 16,-1 0-16,0-21 0,1 0 0,-1 0 15,0 0-15,1-1 0,-1 1 16,0 0-16,1 0 0,-22-21 0,0 20 15,0-20-15,0 21 0,-21 0 16,0 0-16,0-1 0,-21 22 31,0 0-31,21 22 0,-21-1 16,21 0-16,0 0 0,0 0 0,0 0 16,0 1-16,0 20 0,0-21 15,0 0-15,0 0 0,0 1 0,0-1 16,21-21-16,-21 21 0,0 0 15,0 0-15,0 0 16,-21-21 0,0 0-1,-1 0-15,1 0 0,0 0 16,21-21-16,-21 21 16,21-21-16,0 0 0,0 0 15,0 0-15,0-1 0,21 1 16,0-21-16,0 21 0,1-22 15,-1 22-15</inkml:trace>
  <inkml:trace contextRef="#ctx0" brushRef="#br0" timeOffset="106393.15">17992 8424 0,'21'-42'16,"-42"84"-16,42-105 0,0 42 0,-21 0 0,-21 42 31,0 0-16,21 21-15,0 1 0,-22-1 0,1 0 16,0 1-16,21-1 0,-21 21 16,21 1-16,0-1 0,-21 1 15,21-22-15,-21 22 0,21-1 0,0-20 16,0-1-16,0 0 0,0 1 0,0-1 16,0-21-16,0 21 0,0-20 15,0-1-15,0 21 0,21-21 16,0-21-16,0 0 15,0 0-15,0 0 0,1 0 16,-1 0-16,0-21 0,21 21 0,-21-21 16,1 0-16,-1 0 0,0-1 15,0 1-15,0-21 0,0 21 0,1-22 16,-1 22-16,0-21 0,-21 21 0,0 0 16,21-1-16,-21 1 15,0 42 1,0 1-1,0-1-15,-21 0 0,21 21 0,0-21 16,0 1-16,0-1 0,-21 42 16,21-42-16,0 22 15,21-22 1,0-21-16,21 21 0,1-21 16,-22 0-16,0 0 0,0 0 15,0 0-15,43-42 16,-22 21-16,-21-1 0,22 1 15,-22-21-15,0 21 0,0-22 16,0 22-16,-21-21 0,22 21 0,-22-22 16,21 22-16,-21 0 0,21 0 15,-21 42 1,0 0-16,-21 0 16,21 1-16,-21-1 0,-1 21 15,22-21-15,0 0 0,0 1 0,-21-1 16,21 0-16,0 0 0,0 0 0,0 0 15,0 1-15,21-22 16,1 0-16,-1 0 16,0 0-16,0 0 15,0 0-15,0-22 16,1 1-16,-22 0 0,21 0 16,-21 0-16,21-22 0,-21 22 0,0 0 15,0-21-15,0 21 0,0-22 16,-21 22-16,0 0 0,-1 0 15,-41 0-15,42 21 16,0 0 0,42 0 15,0 0-31,0 0 0,0 0 16,0 0-16,1-22 0,-1 22 15,0-21-15,0 21 0,0-21 16,0 21-16,1-21 0,-1 21 0,0 0 15,0 0-15,0 0 0,0 0 0,1 0 16,-1 21-16,0 21 16,-21 1-16,0-22 0,0 21 15,0-21-15,0 22 0,0-22 0,0 21 16,-21-21-16,21 1 0,0-1 16,0 0-16,0 0 0,0 0 0,0 0 15,0 1-15,0-44 47,0 1-31,0 0-16,0 0 15,0 0-15,0-22 16,0 22-16,21-21 0,21-22 16,-21 22-16,1 0 0,41-22 15,-42 22-15,0 21 0,22 0 16,-22-1-16,21 22 0,-21 0 0,22 0 15,-22 0-15,0 0 0,0 0 0,0 22 16,1 20-16,-22-21 0,0 21 16,21-20-16,-21 20 0,0-21 15,0 21-15,0-20 0,0 20 0,0-21 16,0 0-16,0 22 0,0-22 0,0 0 16,0 0-16,0 0 0,0 0 15,0 1-15,0-1 16,21-21-1,0 0-15,0 0 0,0 0 16,1 0-16,-1-21 0,21-1 0,-21 22 16,0-21-16,22 0 0,-22 0 15,21 0-15,-21 0 0,22-22 0,-22 22 16,21-21-16,-21-1 0,1 1 0,-1 0 16,0-1-16,0 1 0,0 0 15,0-1-15,-21 1 0,0 0 16,0 21-16,-21 21 15,0 0 1,0 21-16,0 0 0,21 0 0,0 21 16,-21-20-16,21 20 0,0 0 0,0-21 15,0 22-15,0-22 0,0 21 16,0-21-16,0 1 0,21 20 0,-21-21 16,21 0-16,-21 0 0,0 1 15,21-1-15,-21 0 0,0 0 16,0 0-16,0 0 0,0 1 15,-21-1 1,0-21 0,0 0-1,-1 0 1,1 0-16,21-21 16,-21 21-16,0-22 0,0 22 15,21-21-15,-21 0 0,-1 0 0,-20 0 16</inkml:trace>
  <inkml:trace contextRef="#ctx0" brushRef="#br0" timeOffset="106652.02">19156 8319 0,'-21'0'0,"42"0"0,-64-22 0,22 22 16,0 0 0,0 0-1</inkml:trace>
  <inkml:trace contextRef="#ctx0" brushRef="#br0" timeOffset="106944.85">17526 8784 0,'0'0'0,"0"21"16,21-21-16,0 0 16,0 0-16,1 0 0,-1 0 0,21 0 15,-21 0-15,0 0 16,22 0-16,-22-21 0,21 21 0,-21 0 16,22-21-16,-22 21 0,0 0 0,0 0 15,0-21-15,1 21 0,-1 0 16,0 0-16,0 0 0,0 0 15,-42 0 17</inkml:trace>
  <inkml:trace contextRef="#ctx0" brushRef="#br0" timeOffset="108564.02">593 11388 0,'0'0'0,"-22"0"16,1 0 0,0 0-1,0 0 1,0 0 0,21-21-16,0-1 31,0 1-16,21 21-15,0 0 0,0 0 16,0-21-16,1 21 0,-1 0 16,21 0-16,-21 0 0,0 0 0,22 0 15,-22 0-15,0 0 0,0 0 0,0 21 16,1 0-16,-1 1 16,-21 20-16,0-21 0,0 0 0,-21 22 15,-1-22-15,-20 0 0,21 21 16,-21-21-16,-1 22 0,1-22 0,0 0 15,-1 0-15,1 0 16,21 1-16,0-22 0,-1 0 0,1 21 16,0-21-1,21-21 1,0-1-16,21 22 0,0-21 16,1 0-16,-1 21 0,0-21 15,0 0-15,0 21 0,22-21 0,-22 21 16,0-22-16,21 22 0,-21-21 15,1 21-15,20 0 0,-21 0 0,21 0 16,-20 0-16,-1 21 16,0 1-16,0-22 0,0 21 0,-21 0 0,0 0 15,0 0-15,0 0 16,0 1-16,0-1 0,0 21 0,-21-21 16,0 0-16,-21 1 0,20-1 15,-20 21-15,21-21 0,-21-21 0,-1 21 16,22 1-16,-21-22 0,21 0 15,-22 0-15,22 21 0,0-21 0,-21 0 16,20 0-16,1 0 0,0-21 16,0 21-16,-21-22 0,20 22 15,1-21-15,0 0 0,0 0 16,0 21-16,21-21 16,21 0 46,0 21-62,0 0 16</inkml:trace>
  <inkml:trace contextRef="#ctx0" brushRef="#br0" timeOffset="109291.14">1291 11599 0,'0'22'141,"-21"-22"-141,21 21 0,-21 0 15,0-21 1,21 21 0,0-42 15,0 0-16,21 21-15,-21-21 16,-21 21 78,21 21-79</inkml:trace>
  <inkml:trace contextRef="#ctx0" brushRef="#br0" timeOffset="115383.66">2413 10986 0,'0'-22'16,"0"44"31,0-1-47,0 21 0,0 0 0,-21 22 15,21-1-15,-21 22 0,21-21 16,0-1-16,0 22 0,-22-22 0,1 1 15,21-1-15,-21 1 0,21-1 16,-21 1-16,0-22 0,21 0 16,-21 1-16,21-1 0,0-21 15,0 0-15,0 1 0,21-22 32,-21-22-32,21 1 15,0 0-15,-21-21 0,21 21 0</inkml:trace>
  <inkml:trace contextRef="#ctx0" brushRef="#br0" timeOffset="115663.89">2879 11070 0,'0'-21'16,"0"42"-16,0-21 31,0 43-31,0-22 0,0 21 15,0 22-15,0-22 0,0 21 0,0-20 16,0 20-16,0 1 0,0-1 16,0-20-16,0 20 0,-22-21 0,22 22 15,-21-22-15,21 1 0,0-1 0,-21 0 16,21 1-16,0 41 16,0-41-1,0-65 16,0 1-31</inkml:trace>
  <inkml:trace contextRef="#ctx0" brushRef="#br0" timeOffset="115866.77">2371 11832 0,'-22'-21'0,"44"42"0,-65-42 0,43 0 31,21 21-16,1 0-15,-1 0 0,21 0 16,-21 0-16,64-21 16,-43 21-16,1 0 0,-1-21 0,0 21 15,-21 0-15,22 0 0,-1-22 16,-21 22-16,22-21 0,-22 21 16,0 0-16,21 0 0,-21-21 0</inkml:trace>
  <inkml:trace contextRef="#ctx0" brushRef="#br0" timeOffset="119033.36">3429 11790 0,'0'0'16,"21"0"-16,0 0 0,0 0 0,22-21 16,-22 21-16,0-21 0,0 21 0,-21-22 15,21 1-15,1 21 16,-22-21-16,0 0 0,0 0 0,0 0 15,0-1-15,0 1 16,-22 0-16,1 0 0,0 0 0,0 0 16,-21-1-16,-1 22 0,1-21 0,21 21 15,-22 0-15,1 0 0,21 0 16,-21 21-16,20 1 0,-41 20 16,42-21-16,0 21 0,-1-20 15,22 20-15,-21 0 0,21 1 16,-21-1-16,21 0 0,0-21 0,0 22 15,0-1-15,0-21 0,0 22 0,21-22 16,0 0-16,1-21 0,41 21 16,-42-21-16,22 0 15,-22 0-15,21-21 0,-21 0 16,22 0-16,-1-1 0,-21 1 0,21 0 16,-20-21-16,20 21 0,-21-22 15,21-20-15,-20 42 16,-1-22-16,-21 1 0,0 21 0,0-22 0,0 22 15,0 0-15,0 0 0,-21 21 32,-1 0-32,22 21 0,0 21 15,0-20-15,0-1 0,0 21 16,0-21-16,0 22 0,0-1 16,0-21-16,0 0 0,0 22 15,22-22-15,-1 0 0,0 0 0,21 21 16,1-42-16,-22 0 0,21 0 15,0 0-15,-20 0 0,20 0 16,-21 0-16,21-21 0,1 0 0,-22 0 16,21 0-16,-21 0 0,1-1 0,-1 1 15,0-21-15,0 21 0,-21 0 16,21-22-16,-21 22 0,0-21 0,0 21 16,0-1-16,0 1 15,0 0-15,0 0 0,0 42 16,0 0-1,0 0-15,0 1 0,0-1 16,0 0-16,-21 21 0,21-21 0,0 22 16,0-22-16,0 21 0,0-21 0,0 22 15,-21-22-15,21 0 0,0 0 16,0 0-16,0 1 0,0-1 0,21-21 31,0 0-15,0-21-16,-21-1 0,0 1 0,22 0 15,-22 0-15,21 0 0,0-22 16,-21 22-16,21-21 0,-21 21 16,21-22-16,0 22 0,1-21 0,-1 21 15,0 0-15,-21-1 0,21 1 16,0 0-16,0 21 0,1 0 16,-1 0-16,0 21 0,0 0 0,0 1 15,0-1-15,1 21 16,-1-21-16,0 0 0,0 1 0,0-1 15,0 0-15,1-21 0,-1 21 0,-21 0 16,21-21-16,0 0 0,-21 21 16,21-21-16,0 0 15,1 0-15,-1 0 0,0-21 0,-21 0 16,21 0-16,0 21 16,0-21-16,-21 0 0,22-22 0,-1 22 15,0 0-15,0-21 0,21 20 0,1-41 16,-22 42-16,21 0 15,-21-1-15,1 1 0,41 0 16,-42 21-16,0 0 0,1 0 0,-1 21 16,0 0-16,0 1 15,-21-1-15,0 0 0,0 0 0,0 0 16,0 0-16,0 1 0,0-1 0,0 0 16,0 0-16,0 0 15,0-42 32,0 0-47,0 0 16,0 0-16,0-1 0,0 1 15,-21 0-15,21 0 0,-21 0 0,0 0 16,-1-1-16,1 22 0,21-21 16,-21 21-16,0 0 0,0 0 0,0 0 15,-1 0-15,1 0 0,-42 43 16,63-22-16,-43 0 15,43 0-15,-21 21 0,0-20 0,0-1 16,21 21-16,-21-21 0,21 22 0,0-22 16,0 0-16,0 21 0,0-21 15,0 22-15,0-22 0,21 0 16,0 0-16,-21 0 0,21-21 0,0 22 16,1-22-16,-1 0 0,21 0 15,-21 0-15,0 0 0,1-22 16,20 22-16,-21-21 0,0 0 0,22 0 15,-22-21-15,0 20 0,0-20 16,0 21-16,0-21 0,1-1 0,-22 1 16,0 0-16,21-22 0,-21 1 15,0 20-15,21-20 0,-21-22 16,0 43-16,0-22 0,0 1 0,0 20 16,0 1-16,0 0 0,0-1 0,0 22 15,0 0-15,0 0 0,-21 21 16,0 0-16,-1 21 15,22 0-15,0 0 0,-21 22 16,21-1-16,-21 0 0,21 1 16,0 20-16,-21 1 0,21-1 0,0 1 15,0-22-15,0 22 0,0-22 0,0 21 16,0-20-16,0-1 0,0 0 16,0-20-16,21 20 0,0-21 15,-21 21-15,21-20 0,1-22 0,20 21 16,-21 0-16,43-21 0,-22 0 15,0 0-15,1 0 0,-22-21 16,21 0-16,0-1 0,-20 1 0,20 0 16,-21 0-16,21 0 0,-20-22 0,-1 1 15,0 0-15,0-1 16,0-20-16,0 21 0,-21-22 0,0 1 0,0-1 16,0 1-16,22-1 0,-22 22 0,0-1 15,0 1-15,0 0 0,0 21 16,0-1-16,0 1 0,-22 42 31,22 1-31,0-1 16,-21 0-16,0 21 0,21 1 0,-21-1 15,21 0-15,0 22 0,0-22 0,-21 22 16,21-22-16,0 0 0,-21 22 16,21-22-16,0 0 0,0 1 0,0-1 15,0 0-15,0-20 0,0 20 0,0-21 16,21 21-16,0-20 0,0-1 15,0-21-15,0 21 0,22-21 16,-22 21-16,0-21 0,21 0 0,-20 0 16,20-21-16,-21 0 0,21 21 15,-20-21-15,-1-1 0,21 1 0,-21 0 16,0 0-16,1-21 0,-1 20 0,0-20 16,-21 21-16,0-21 0,0 20 0,0 1 15,0 0-15,0-21 16,0 21-16,0 42 15,-21 0 1,21 0-16,-21 21 16,21-20-16,0-1 0,0 0 0,0 21 15,0-21-15,0 1 0,0-1 16,0 0-16,0 0 0,0 0 0,21-21 16,21 21-16,-21-21 0,22 0 15,-22 0-15,21 0 0,0 0 0,1 0 16,-1 0-16,43 0 0,-43 0 15,-21-21-15,22 0 0,-22 21 16,42-42-16,-42 21 16,1-1-16,-22 1 0,0-21 0,0 21 0,0 0 15,0-1-15,0 1 0,0 0 16,0 42 0,-22 0-1,22 1-15,-21-1 16,0 0-16,21 0 0,0 0 15,0 0-15,-21 1 0,21-1 0,-21 21 16,0-21-16,21 0 16,0 1-16,0-44 47,0 1-32,21 0-15,0 0 0,0 0 0,-21 0 16,21-22-16,0 22 0,1 0 0,-1-21 15,0 20-15,0-20 16,0 21-16,0 0 0,1 0 16,-1 21-16,-21 21 15,0 0 1,0 0-16,0 0 0,0 0 16,0 1-16,0-1 0,0 21 0,21-21 15,0 0-15,0 1 0,-21 20 0,43-21 16,-22 0-16,106 43 15,-64-64-15,-20 21 0,20-21 16,-21 0-16,22 0 0,-22 0 0,22 0 16,-22 0-16,0 0 15,1 0-15,-22-21 0,21 0 0,-21 21 0,22-43 16,-22 1-16,0 21 0,-21-22 16,0 22-16,0-21 15,0 0-15,0-1 0,0 22 0,0-21 16,0 21-16,0-22 0,0 22 0,0 0 15,-21 21-15,0 0 0,0 0 16,-1 0-16,-20 0 0,21 0 0,-21 21 16,20 0-16,-20 0 0,21 22 15,-21-22-15,-1 21 0,22 1 0,0-22 16,0 21-16,0-21 0,21 0 16,-22 22-16,22-22 0,0 42 15,22-63-15,-1 22 0,21-22 16,-21 0-16,0 0 0,1 0 15,20 0-15,-21 0 0,0 0 0,22-22 16,-22 1-16,0 0 0,0 21 0,21-63 16,-20 41-1,-1 1-15,-21 0 0,0-21 0,21 21 16,0-1-16,-21 1 0,0 0 16,0 42 15,0 0-31,0 1 15,0-1-15,0 42 16,0-42-16,0 1 0,-21 20 0,0-21 16,21 21-16,-21 1 0,21-1 0,0 0 15,0 1-15,0-1 0,0 22 16,0-22-16,0 0 0,0 1 16,0 20-16,0-21 0,0 1 0,0-1 15,0 0-15,0 1 0,0-1 0,0 0 16,0 1-16,0-1 0,0 0 0,0 1 15,0-1-15,0-21 0,0 22 16,-22-22-16,1 0 0,0 0 0,0 0 16,0 0-16,-22-21 0,22 0 0,-42 0 15,20 0-15,22 0 0,0 0 16,-21 0-16,21-21 16,21 0-16,-22 0 0,22 0 15,0-22-15,0 22 0,0 0 16,0 0-16,22-64 0,-1 64 15,-21-21-15</inkml:trace>
  <inkml:trace contextRef="#ctx0" brushRef="#br0" timeOffset="119259.49">7218 11345 0,'0'0'0,"-21"0"16,-1 0-16,1 0 0,0 0 16,42 0 31,0 0-47,1 0 15,-22 22-15</inkml:trace>
  <inkml:trace contextRef="#ctx0" brushRef="#br0" timeOffset="121989.74">8975 11049 0,'0'0'16,"0"21"-16,0 0 0,21-21 16,0 0-1,0 0-15,0 0 0,0 0 0,1 0 16,-1 0-16,21 0 0,-21-21 15,22 21-15,-22-21 0,21 21 0,-21-21 16,0 0-16,22 21 0,-22-21 16,0-1-16,-21 1 0,0 0 0,0 0 15,0 0-15,0 0 0,0-1 16,-21 1-16,0 21 0,0 0 16,-22 0-16,22 0 0,-21 0 0,-1 0 15,22 0-15,-21 21 0,21 1 0,-22-1 16,22 0-16,0 0 15,0 21-15,0-20 0,0-1 0,21 21 16,0-21-16,0 0 0,0 22 0,0-22 16,0 0-16,21 0 0,0 0 15,0-21-15,0 0 0,0 0 16,1 0-16,-1 0 0,0 0 16,0 0-16,0 0 0,0 0 0,-21-21 15,0 0-15,0 0 16,-21 21-1,0 0-15,0 0 0,0 21 16,0 0-16,-22-21 0,22 21 0,-64 43 16,64-43-16,-21 0 15,21 22-15,0-1 0,-1-21 0,22 21 16,0 1-16,0-22 0,0 21 0,0-21 16,0 22-16,22-22 0,-22 0 15,21 0-15,21 0 0,-21 1 16,0-1-16,22-21 0,-1 0 0,0 0 15,1 0-15,-1 0 0,0 0 0,1 0 16,-1-21-16,0-1 0,1 22 16,-1-42-16,0 21 0,1 0 15,-1-22-15,0 22 0,-20-21 0,20-22 0,0 22 16,-21-21-16,1 20 16,-1-20-16,0-1 0,0 22 0,0-22 0,-21 22 15,0-21-15,0 20 0,0 1 16,0 0-16,0-1 0,0 22 15,0-21-15,0 21 0,0-1 0,-21 22 16,0 0-16,0 22 16,21-1-16,-21 0 0,21 21 15,-22 22-15,22-22 0,0 22 16,-21-22-16,21 21 0,0 1 0,0-22 16,-21 22-16,21-1 0,-21-20 15,21 20-15,0-21 0,0 1 0,0-1 16,0 22-16,21-43 0,0 0 15,0 0-15,1 0 0,20 0 16,-21 1-16,21-22 0,-20 0 16,20 0-16,0 0 0,1 0 0,-1 0 15,0-22-15,1 22 0,-22-21 16,21 0-16,0 0 0,1 0 0,-22 0 16,21-22-16,-21 22 0,1-21 0,-1 21 15,0-22-15,-21 1 0,21 21 0,-21-22 16,0 22-16,0 0 0,0 0 15,0 0-15,-21 21 16,0 0-16,0 0 16,-1 21-16,22 0 0,0 0 15,-21 0-15,21 1 0,-21-1 0,21 0 16,0 21-16,0-21 0,0 1 16,0 41-16,0-42 15,21 0-15,0 1 0,1-1 0,20 0 16,-21-21-16,21 0 15,-20 0-15,20 0 0,0 0 16,-21 0-16,64-21 16,-43 0-16,1 21 0,-22-22 0,21-20 15,-21 21-15,22 0 0,-22-22 0,0 1 16,0 21-16,0-21 0,-21-1 0,22 22 16,-22 0-16,0-21 0,0 20 15,0 1-15,-22 21 16,1 0-1,0 21-15,21 1 0,-21-1 0,21 0 16,0 0-16,0 0 0,-21 22 0,21-22 16,0 21-16,0-21 0,0 0 15,0 43-15,0-43 0,0 0 16,0 0-16,0 1 0,0-1 16,0 0-1,21-21 1,-21-21-1,21 21-15,-21-21 0,21-1 16,-21 1-16,21 0 0,-21 0 0,0-21 16,22 20-16,-22-20 0,21 0 15,0 21-15,0-64 16,0 64-16,0 0 0,-21-22 0,22 43 16,-1-21-16,-21 0 0,21 21 15,0 0-15,0 0 0,-21 21 16,0 0-16,21 0 0,1 1 0,-22 41 15,42 43 1,-42-85-16,21 0 0,-21 22 0,0-22 16,21 0-16,-21 0 0,21 0 15,-21 0-15,0 1 0,22-22 16,-22 21-16,21-21 16,0 0-1,-21-21-15,21-1 16,0 1-16,-21 0 0,21 0 0,1 0 15,-22-22-15,21 22 0,0-21 16,0 0-16,-21 20 0,21-20 0,0 0 16,1-1-16,-1 22 0,0 0 0,0 0 15,0 0-15,0 0 0,1 21 16,-1 0-16,0 21 31,-21 0-31,0 0 0,0 0 0,0 22 16,0-22-16,0 21 0,0-21 15,0 22-15,0-22 0,0 21 16,0-21-16,0 0 0,0 22 0,21-22 16,0 0-16,0 0 0,1-21 15,-1 21-15,0 1 0,21-22 0,-21 0 16,22 0-16,-22 0 0,21 0 0,1 0 16,-22 0-16,21 0 0,0 0 0,1 0 15,-22-22-15,0 1 0,21 0 16,-20 0-16,-1 0 0,0-22 0,0 22 15,21-63-15,-20 62 16,-22-20-16,0 21 0,0 0 0,0-22 16,0 1-16,-22 21 15,1 21-15,0 0 16,0 0-16,0 0 0,-22 21 16,22 0-16,0 0 0,0 22 15,21-22-15,-21 0 0,21 21 16,0 1-16,0-22 0,0 0 0,0 21 0,0-20 15,21-1-15,0 21 0,21-21 16,-20 0-16,-1 1 16,0-22-16,21 0 0,-21 21 0,22-21 0,-22 0 15,0 0-15,21 0 0,-20 0 16,-1 0-16,21-21 0,-21 21 0,43-64 16,-43 43-1,-21 0-15,21-22 0,0 22 0,-21-21 16,21 0-16,-21-1 0,0 22 15,0-21-15,0 21 0,0-1 0,0 1 16,0 0-16,0 42 31,0 0-31,0 1 0,0 20 0,0-21 16,0 0-16,0 22 0,0-22 0,0 0 16,0 21-16,0-21 0,0 1 15,0-1-15,0 0 0,0 21 16,0-21-16,0 1 15,0-44 32,0 1-47,0 0 0,0 0 16,0 0-16,0 0 0,0-1 16,0-41-16,22 21 0,-1 20 15,0-20-15,0 0 0,21 21 16,-20-1-16,20-20 0,-21 21 0,21 0 15,-20 0-15,20 21 0,0-22 0,-21 22 16,1 0-16,41 0 0,-42 0 16,-21 22-16,21-1 0,-21 0 15,22 21-15,-22-21 0,0 22 16,0-22-16,0 21 0,0 1 0,0-22 16,0 21-16,-22-21 0,22 0 15,0 22-15,-21-22 0,21 0 0,0 0 16,0 0-16,0 1 0,0-1 15,0-42 32,0-1-47,21 1 16,1 0-16,-22 0 0,21 0 16,0-22-16</inkml:trace>
  <inkml:trace contextRef="#ctx0" brushRef="#br0" timeOffset="122291.57">13843 10710 0,'0'-21'15,"0"42"-15,0-63 0,0 21 16,0 42 0,0 0-1,0 0-15,0 1 0,0-1 16,0 21-16,0 0 0,-21 1 15,21-1-15,0 0 0,-21 64 16,-1-63-16,22 20 0,0-21 0,0 22 16,-21-22-16,21 1 0,-21 84 15,21-106-15,0 0 16,0 21-16,0-21 0,0 1 16,21-22-1,0 0-15,1 0 16,-1 0-16,0-22 15,0 1-15,0 0 0,0 0 0</inkml:trace>
  <inkml:trace contextRef="#ctx0" brushRef="#br0" timeOffset="122707.33">14372 11113 0,'0'-64'31,"-21"64"-31,0 0 0,0 0 15,-22 0-15,22 0 0,0 0 0,0 42 16,0-42-16,-1 22 0,1-1 16,21 0-16,0 0 0,0 0 15,0 0-15,0 1 16,0-1-16,0 0 0,0 0 16,21 0-16,1 0 15,-1 1-15,0-22 0,0 21 16,0 0-16,0 0 0,1-21 15,-1 21-15,-21 0 0,21-21 16,-21 22-16,0-1 16,-21 0-1,0-21-15,-1 0 0,1 0 16,0 21-16,-21-21 0,21 0 16,-1 0-16,-20 0 0,21 21 0,0-21 15,0 0-15,-1 0 0,22 21 16,-21-21-16,0 0 0,42-21 62,0 21-62,-21-21 0</inkml:trace>
  <inkml:trace contextRef="#ctx0" brushRef="#br0" timeOffset="123024.15">13631 10901 0,'0'0'0,"-21"0"0,21-21 16,21 0-1,22 21-15,-22 0 16,0 0-16,21-22 0,-21 22 0,22 0 15,-1 0-15,0 0 0,1-21 16,20 21-16,-20 0 0,-1 0 0,43 0 16,-43 0-16,-21 0 0,21 0 15,-20 0-15,-1 0 0,0 0 16,0 0 15,-21-21-15</inkml:trace>
  <inkml:trace contextRef="#ctx0" brushRef="#br0" timeOffset="133052.26">4445 13102 0,'0'-21'0,"0"0"15,0 0 1,0 0-16,0-1 15,-21 22-15,21-21 0,0 0 32,-21 21-32,21-21 0,0 0 31,0 42-15,0 0-16,0 0 15,0 0-15,0 1 0,0 20 16,0 0-16,0 1 0,0-1 0,0 0 15,0 1-15,0 20 16,0-21-16,0 22 0,0-22 0,0 22 16,0-22-16,0 22 0,0-22 0,0 21 15,0-20-15,0-22 0,0 0 16,0 0-16,0 0 0,0 1 16,0-44 15,0 1-31,0 0 15,0 0-15,0 0 16,21 21-16,-21-21 0</inkml:trace>
  <inkml:trace contextRef="#ctx0" brushRef="#br0" timeOffset="133399.74">4826 13568 0,'0'42'16,"21"-42"15,0 0-31,-21-21 16,21 21-1,-21-21-15,0 0 0,0 0 16,0-1 0,-21 22 15,21 22-15</inkml:trace>
  <inkml:trace contextRef="#ctx0" brushRef="#br0" timeOffset="134744.03">6117 13335 0,'0'0'0,"21"-21"16,0 0-16,-21 0 16,22-1-1,-1 1-15,-21 0 0,0 0 16,21 0-16,0 0 0,-21-22 15,0 22-15,0 0 16,0 0-16,0 0 0,-21 21 16,0 0-1,0 0-15,-22 0 0,22 0 0,-21 21 16,-1 0-16,1 0 0,0 0 0,-1 0 16,1 1-16,0-1 0,-1 0 15,22 0-15,0 21 0,0-20 0,21-1 16,0 0-16,0 0 0,21 0 15,0-21-15,0 21 0,22 1 16,-1-22-16,0 21 0,1 0 16,-1-21-16,0 21 0,1 0 0,-1 0 15,0-21-15,1 22 0,-22-1 0,21 0 16,-21 0-16,1 0 0,-1 0 0,0 1 16,-21-1-1,0 0-15,0 0 0,0 0 0,0 0 16,-21 1-16,0-1 0,-22-21 0,22 21 15,-21 0-15,21-21 0,-22 0 16,1 21-16,21-21 0,-22 0 0,1 0 16,0 0-16,21 0 0,-22 0 15,1-21-15,21 21 0,0-21 16,-22 0-16,22 0 0,0-1 0,0 1 0,0-21 16,21 21-16,0 0 0,-22-1 15,22 1-15,0 0 0,0 0 16,0 42-1,22-21-15,-22 21 16,21 0-16,0 1 0,0-1 16,-21 0-16,21 0 0,0 0 15,1 0-15,20 1 0,-21-1 0,0 0 16,22 0-16,-22-21 0,21 21 0,0-21 16,1 0-16,-1 0 0,-21 0 15,22 0-15,-1 0 0,0 0 0,1-21 16,-1 21-16,0-21 0,1 0 0,-22 0 15,21-1-15,-21 1 0,22 0 16,-22-21-16,0-1 0,-21 22 16,21-21-16,-21 0 0,21-1 0,-21 1 15,0-43-15,0 43 16,0 0-16,0-1 0,0 1 0,21 21 16,-21-22-16,0 22 0,0 0 15,0 0-15,0 42 16,0 0-1,0 0-15,0 1 0,0-1 16,0 21-16,0-21 0,0 22 0,0-22 16,0 21-16,0 0 0,0 1 0,22-1 15,-22 0-15,0 1 0,0-22 16,21 21-16,-21-21 0,21 22 0,0-22 16,-21 0-16,21 0 0,0-21 15,1 21-15,-1-21 0,0 0 16,0 0-16,0 0 0,0 0 15,1-21-15,-1 0 0,0 0 16,0 0-16,-21 0 0,21-1 0,0-20 16,1 21-16,-1 0 0,-21-22 0,0 22 15,21 0-15,-21 0 16,0 42 15,0 0-31,0 0 16,-21 22-16,21-22 0,0 0 15,0 0-15,0 0 0,0 1 0,0-1 16,0 0 0,0 0-16,21-21 15,0 0 1,0-21 0,-21 0-16,0 0 0,0-1 0</inkml:trace>
  <inkml:trace contextRef="#ctx0" brushRef="#br0" timeOffset="134927.84">7154 13250 0,'0'0'0,"-21"0"0,21-21 0,-21 21 16,21 21 31,0 1-32,21-22-15,0 0 0,0 21 16,1-21-16</inkml:trace>
  <inkml:trace contextRef="#ctx0" brushRef="#br0" timeOffset="136836.37">7768 13504 0,'0'0'0,"21"0"0,0 0 16,-21-21-16,22 0 16,-22 0-16,21 21 0,-21-21 15,0 0-15,0-1 0,0 1 0,0 0 16,0 0-16,-21 21 0,-1-21 16,1 21-16,0 0 0,0 0 15,0 0-15,-22 0 0,22 0 16,-21 0-16,0 21 0,-43 21 15,43 1-15,20-22 0,1 21 16,0-21-16,21 22 0,0-22 16,0 21-16,0 0 0,0-20 0,0 41 15,0-42-15,0 0 16,21-21-16,0 22 0,1-22 0,41 0 16,-42 0-16,43 0 15,-43-22-15,0 1 16,43-21-16,-43 21 0,21-22 15,-21 22-15,0-21 0,1 21 16,-22-22-16,21 1 0,-21 0 16,21-1-16,-21 1 0,0 0 0,0-1 0,0 1 15,0 0-15,0-1 0,0 1 0,0 21 16,0 0-16,0 0 16,0-1-16,0 1 0,0 42 15,0 1 1,0-1-16,-21 21 15,21-21-15,0 22 0,0-1 0,0 0 0,0 1 16,0-1-16,0 0 0,0-21 16,0 22-16,21-1 0,0 0 0,43 43 15,-1-21 1,-42-43-16,22-21 16,-1 21-16,0-21 0,-21 0 0,22 0 15,-1 0-15,0 0 0,1-21 0,-1 0 16,0 21-16,-20-22 0,20 1 15,-21 0-15,43-42 0,-43 41 16,0-20-16,0 21 0,-21 0 0,0-22 16,0 22-16,0-21 0,0 21 15,0-22-15,-21 22 0,0 0 16,0 0-16,-1 21 0,1 0 0,0 0 16,0 0-16,0 0 0,0 0 15,-1 21-15,22 0 0,-42 22 16,21-22-16,0 42 15,21-42-15,0 1 0,0 20 16,0-21-16,0 21 0,0-20 0,0-1 16,0 0-16,0 0 0,0 0 0,0 0 15,21 1-15,0-22 0,0 0 16,0 0-16,1 0 0,-1 0 0,0 0 16,0 0-16,0-22 0,0 22 0,1-21 15,-1 0-15,0-21 0,0 21 16,0-1-16,-21-20 0,21 0 15,1-1-15,-22 1 0,0 0 0,0-1 0,0-20 16,0 21-16,0-1 16,0-20-16,0 20 0,0 1 0,0 21 0,0-21 15,0 20-15,0 1 0,-22 21 16,1 0 0,21 21-16,-21 1 15,21-1-15,-21 0 0,21 21 0,0 1 16,0-1-16,0-21 0,0 21 15,0 1-15,0-1 0,0 0 0,0-20 16,0 20-16,0 0 0,0-21 16,21 22-16,0-22 0,0 21 0,1-21 15,-1 1-15,0-1 0,0 0 0,0 0 16,0-21-16,22 21 0,-22-21 16,21 0-16,-21 0 0,22 0 0,-1 0 15,-21 0-15,22 0 0,-22 0 0,21-21 16,-21 0-16,22 0 15,20-43-15,-42 43 16,-21 0-16,0-21 0,0 20 0,0 1 16,0 0-16,0 0 0,0 0 15,0 0-15,0-1 0,-21 22 16,0 0-16,0 0 0,0 22 16,-1-22-1,22 21-15,-21 0 0,21 0 0,0 0 16,0 0-16,0 1 0,0-1 0,0 0 15,0 0-15,0 0 0,0 0 16,21-21-16,-21 22 0,22-1 16,-1-21-16,0 0 0,0 21 0,0-21 15,0 0-15,1 0 0,-1 0 16,0 0-16,0 0 0,0-21 0,43-22 16,-43 43-16,0-21 15,-21 0-15,21 0 0,0-21 16,-21-1-16,22 22 0,-22 0 15,21 21-15,-21-21 0,21 0 0,-21-1 16,21 22 0,-21 22 15,0-1-31,0 0 16,0 0-16,0 0 0,0 0 15,0 1-15,0-1 0,21 0 0,-21 0 16,0 0-16,0 0 15,21 1-15,1-1 0,-1 0 16,0-21-16,0 0 0,0 21 0,22-21 16,-22 0-16,0 0 0,42 0 15,-20 0-15,-22-21 0,21 0 16,-21 21-16,22-21 0,-22-1 16,21 1-16,-21 0 0,22 0 15,-22-21-15,21 20 0,-21-20 0,1 21 16,20-43-16,-21 22 0,-21 21 15,21 0-15,-21 0 0,0-1 16,-21 22 0,0 0-16,0 0 0,0 0 0,-1 22 15,1-1-15,0 0 0,0 0 16,0 0-16,21 43 16,0-43-16,0 0 0,0 0 0,0 0 0,0 1 15,0-1-15,21 0 0,0-21 16,0 21-16,0-21 0,1 21 15,20-21-15,-21 21 0,0-21 0,0 0 16,1 0-16,-1 22 0,-21-1 31,-21-21-31,-1 0 16,1 0-16,0 0 0,0 21 16,0-21-16,-22 0 0,22 0 0,0 0 15,0 0-15,21 21 16,-21-21-16,21-21 62</inkml:trace>
  <inkml:trace contextRef="#ctx0" brushRef="#br0" timeOffset="138539.42">4212 14626 0,'0'-21'16,"0"0"15,0 0-15,0 0-16,21 21 16,-21-22-16,21 1 0,-21 0 15,22 21-15,-1 0 16,0-21-16,0 21 0,0 0 15,0 0-15,1 0 0,-1 0 0,0 0 16,0 0-16,0 21 0,22-21 16,-22 42-16,0-20 0,0-1 0,0 0 15,0 21-15,-21 1 0,22-22 16,-22 21-16,0 0 0,0-20 0,0 20 16,-22 0-16,1-21 0,-21 22 0,21-1 15,0-21-15,-22 22 0,22-22 16,-21 0-16,21 21 0,-22-21 0,22-21 15,-21 22-15,21-22 0,-1 0 16,1 0-16,0 0 0,0 0 0,0 0 16,0-22-16,21 1 0,-22 0 15,22 0-15,-21 0 0,21-22 16,-21 22-16,21 0 0,0-21 0,0 21 16,0-1-16,0 1 0,0 0 15,0 0-15,21 21 0,0 0 0,1 0 16,-1 0-16,0 0 0,0 0 0,0 21 15,0 0-15,1 0 16,-1 1-16,0 20 0,0-21 0,0 0 16,-21 22-16,21-22 0,1 21 15,-22-21-15,21 0 0,-21 22 0,42-1 16,-42-21-16,21 22 16,-21-22-16,21 0 0,1 0 15,-1 0-15,0-21 16,0 0-16,-21-21 15</inkml:trace>
  <inkml:trace contextRef="#ctx0" brushRef="#br0" timeOffset="138748.29">4953 14986 0,'0'0'31,"0"-21"-31,21 21 63,0 21-47,0-21-16,1 0 15</inkml:trace>
  <inkml:trace contextRef="#ctx0" brushRef="#br0" timeOffset="141759.25">6244 15240 0,'0'0'0,"-21"0"16,0 21-16,0 0 0,-1 1 16,22-44 62,0 1-78,0 0 15,0-21-15,22 21 0,-1-22 16,0 22-16,-21-21 0,21-1 0,0 1 16,0 0-16,-21-1 0,22 1 0,-1 0 15,0-22-15,0 22 0,21 0 16,-20-22-16,-1 22 0,0 21 0,21-22 15,-21 22-15,1 0 0,-1 0 16,0 21-16,0 21 16,-21 0-1,0 0-15,0 0 0,0 1 16,0-1-16,0 0 0,0 0 16,0 0-16,0 0 15,0-42 32,0 0-31,-21 0-16,0 21 15,0 0-15,-1 0 0,1-21 0,-21 21 16,21 0-16,0 0 0,-1 0 16,1 0-16,0 21 15,0 0-15,0 0 0,0 0 16,-1 22-16,22-22 0,0 21 15,-21 1-15,21-1 0,-21 0 0,21 1 16,0 20-16,0-21 0,0 1 0,0-1 16,0 22-16,21-22 0,0 0 15,-21 1-15,43 20 0,-1-42 16,-21 0-16,0 1 0,22-22 16,-22 0-16,0 0 0,21 0 0,1 0 15,-22 0-15,21 0 0,-21-22 16,22 1-16,-22 0 0,21 0 0,-21 0 15,22 0-15,-22-1 0,21-41 16,-21 21-16,1 20 0,-22 1 16,0-21-16,21 21 0,-21 0 15,0-1-15,0 1 0,0 0 0,0 42 47,-21 0-47,21 1 0,-22-1 0,22 0 16,0 21-16,0-21 0,0 22 15,0-22-15,0 21 0,0-21 0,0 22 16,0-22-16,0 0 0,22 0 0,-1 0 16,0 1-16,0-22 0,0 0 15,0 0-15,22 0 0,-22 0 16,0 0-16,43 0 16,-43-22-16,21 1 0,-21 21 0,0-42 15,22 21-15,-22 0 0,0-22 0,0 22 16,0-21-16,1-1 0,-1 22 0,-21-21 15,0 0-15,0-1 0,0 1 16,0 21-16,0-22 0,-43 1 16,22 21-16,0 0 0,0 0 15,-21 21-15,20 0 0,-20 0 16,0 0-16,21 0 0,-22 21 0,22 0 0,-21 0 16,21 0-16,-22 0 0,1 43 15,42-22-15,0 1 16,0-22-16,0 21 0,0 0 0,0 1 15,0-22-15,21 21 0,21-21 16,-20 1-16,20-1 0,-21 0 16,21-21-16,1 0 0,20 0 0,-20 0 15,-1 0-15,64 0 0,-43-21 16,-20 0-16,20-1 0,-21 1 0,22 0 16,-22 0-16,1-21 0,-1 20 15,-21 1-15,0-21 0,0 21 16,1 0-16,-22-1 0,0 1 0,0 0 0,0 0 15,-22 21 17,1 21-32,21 0 0,-21 22 15,21-22-15,0 0 0,-21 21 16,21-21-16,-21 1 0,21 20 0,0-21 16,0 0-16,0 0 0,0 1 15,0-1-15,0 0 0,0 0 0,0-42 47,0 0-47,21 0 0,-21-1 16,0 1-16,21-21 0,-21 21 0,21-22 15,-21 22-15,0-21 0,21 21 16,1-22-16,-22 22 16,0 0-16,21 0 0,0 0 0,0 21 15,0 0 1,-21 21-16,0 0 15,0 0-15,0 0 0,0 1 0,21 20 16,-21-21-16,0 21 0,22-20 16,-22-1-16,0 21 0,0-21 0,21 0 15,0 1-15,0-1 0,0 0 16,0-21-16,1 21 0,41-21 16,-42 0-16,0 0 15,22-21-15,-22 0 0,21 0 16,-21-1-16,22 1 0,-1-21 0,-21 21 15,22-22-15,-22 22 0,0-21 0,21 0 16,-21-43-16,1 43 16,-1-1-16,-21-20 0,21 20 15,-21 1-15,0-21 0,0 20 0,0 1 0,0 0 16,0-1-16,0 22 0,0 0 16,0 0-16,0 0 0,0-1 15,-21 22-15,0 0 16,-1 22-16,22-1 0,0 0 0,-21 0 15,21 21-15,-21 1 0,21-1 0,0 0 16,0 1-16,0-1 0,0 0 16,0 1-16,0-1 0,0 0 0,0 1 15,0-1-15,0 0 0,0 1 0,21-1 16,0 0-16,1-20 0,-1-1 16,0 0-16,0 0 0,21 0 0,-20 0 15,20-21-15,-21 0 0,21 0 0,-20 0 16,20 0-16,-21-21 0,21 21 15,-20-21-15,20 0 0,-21 0 0,21 0 16,-20-22-16,20 22 0,-21 0 16,0-21-16,0 20 0,1-20 15,-22 21-15,0-64 16,0 43-16,0 21 0,0 0 16,-22 21-1,1 0-15,0 21 16,21 0-16,0 0 0,0 0 0,0 0 15,-21 1-15,21-1 0,0 21 16,0-21-16,0 22 0,0-22 0,0 0 16,0 0-16,21 21 0,0-20 0,0-1 15,1-21-15,-1 21 0,42 0 16,-20-21-16,-22 0 0,21 0 16,0 0-16,1 0 0,-22-21 0,21 0 15,-21 21-15,22-21 0,-22-1 16,0 1-16,0 0 0,0 0 15,43-64-15,-64 43 16,0 21-16,21 0 0,-21-22 16,0 22-16,0 0 0,0 0 0,0 0 15,-21 21 1,21 21 0,-21 0-16,21 0 0,0 0 15,-21 0-15,21 1 0,0-1 0,0 0 16,0 0-16,0 0 15,0 0-15,0 1 0,0-1 16,0 0-16,0 0 0,0 0 16,0 0-16,0 1 15,0-1-15,0 0 16,-22-21 15,22-21 63,0 0 156,0-1-219,0 1 79</inkml:trace>
  <inkml:trace contextRef="#ctx0" brushRef="#br0" timeOffset="142231.14">8657 14753 0,'0'0'0,"42"0"32,-20 0-32,-1 0 0,0 0 15,21 0-15,1 0 0,-22-21 16,21 21-16,0 0 0,1-21 0,-1 21 15,0 0-15,-20 0 0,-1 0 16,0 0-16,0 0 0,-21-21 0,21 21 31,0 0-15,1 0-16,-1 21 16</inkml:trace>
  <inkml:trace contextRef="#ctx0" brushRef="#br0" timeOffset="143143.88">9821 14838 0,'-21'0'0,"42"0"0,-21 0 79,21 21-64,-21 0-15,22 0 16,-22 1-16,21-1 0,-21 0 15,0 0-15,0 21 0,0-20 0,0-1 16,0 0-16,0 42 0,-21-41 16,-1-1-16,1 0 0,0-21 15,0 21-15,21 0 0,-21-21 16,21-21 15,21 0-15,0 0-16,0 0 0,0-22 0,1 22 0,-1 0 15,0-21-15,21-1 16,-21 1-16,1 21 0,-1 0 16,0-1-16,0 1 0,-21 0 0,0 0 15,21 0-15,-42 42 47,21 0-47,0 0 0,-21 0 16,21 1-16,-21-1 0,21 0 0,0 0 15,-21 21-15,21-20 0,0-1 0,0 0 16,0 0-16,0 0 0,0 0 16,0 1-16,21-1 0,0-21 0,0 0 15,0 21-15,0-21 0,1 0 16,-1 0-16,0 0 0,0 0 16,0-21-16,0 0 0,22 21 0,-22-22 15,0 1-15,0 0 0,0 0 0,1-21 16,-1 20-16,0 1 0,0-21 15,0 0-15,-21-1 0,21 1 0,1 0 16,-22-1-16,0 1 0,0 0 0,21-22 16,-21 22-16,0-1 0,21-20 15,-21 42-15,0 0 0,0 42 32,-21 0-32,21 21 15,-21-21-15,21 22 0,0-1 16,0 0-16,0 1 0,-22-1 0,22 0 15,0 1-15,0-1 0,0-21 16,0 22-16,0-1 0,0-21 0,0 21 16,0-20-16,0-1 0,0 0 0,0 0 15,0 0-15,22-21 0,-22 21 16,21-21-16,0 0 0,0 0 16,0 0-16,0 0 0,-21-21 15,22 21-15,-1-21 0,0 0 16,0 0-16,0 0 0</inkml:trace>
  <inkml:trace contextRef="#ctx0" brushRef="#br0" timeOffset="143391.93">10456 14711 0,'21'0'31,"1"0"-31,-1 0 0,0 0 15,0 0-15,0 0 0,22 0 0,-22 0 16,21 0-16,-21 0 0,22 0 0,-22 0 16,0 0-16,0 0 15,0 0-15,0 0 0,1 0 0,-1 0 16</inkml:trace>
  <inkml:trace contextRef="#ctx0" brushRef="#br0" timeOffset="145581.68">11049 14901 0,'0'0'0,"-21"-21"0,21 0 15,-21 21 1,-1 0-16,1 0 16,21 21-16,0 0 15,-21 1-15,21-1 16,0 0-16,-21 0 0,21 0 0,0 0 16,0 1-16,0-1 0,0 21 15,0-21-15,0 0 0,0 1 16,0-1-16,0-42 47,0-1-32,21 1-15,-21 0 0,21 0 0,0 0 16,-21 0-16,22-1 0,-1 1 16,0-21-16,-21 21 0,21 0 15,0-1-15,0 1 0,1 0 0,-1 21 16,0 0-16,0 0 15,0 21 1,-21 0-16,21 1 0,-21-1 0,22 0 16,-1 0-16,-21 0 0,0 22 15,0-22-15,0 0 0,21 21 0,-21-21 16,0 22-16,0-22 0,21-21 16,-21 21-16,21-21 15,0 0-15,1 0 0,-1 0 16,0 0-16,0-21 15,0 0-15,-21 0 0,21-1 16,1 1-16,-1 0 0,-21 0 0,21 0 16,0-22-16,0 22 0,0 0 15,1-21-15,-1 21 0,0-1 0,-21 1 16,21 0-16,0 0 0,-21 0 0,0 0 16,21 21-16,-21 21 31,0 0-31,0 0 0,0 21 15,0-20-15,0-1 0,-21 0 16,21 21-16,0-21 0,0 22 0,0-22 16,0 0-16,0 0 0,0 22 15,0-22-15,21 0 0,1-21 16,20 21-16,-21 0 0,0-21 0,22 0 16,-1 0-16,0 0 0,1 0 15,-1 0-15,0-21 0,1 0 0,-1 21 16,21-21-16,-20 0 0,-22-1 0,21-20 15,1 21-15,-22 0 0,0 0 16,0-22-16,0 22 0,-21 0 0,0 0 16,0-22-16,0 22 0,0 0 15,0 0-15,0 0 0,-21 21 16,0-21-16,0 21 0,0 0 0,-1 0 16,1 0-16,0 0 0,0 21 15,0 0-15,0 0 0,-1 0 16,1 0-16,21 1 0,0-1 0,0 0 15,0 0-15,0 21 0,0-20 16,0-1-16,21 0 0,1 0 0,20 0 16,-21 0-16,0 1 0,0-22 0,22 21 15,-22-21-15,21 0 0,-21 0 16,22 0-16,20 0 0,-20 0 16,-1-21-16,-21-1 0,21 22 15,-20-21-15,20 0 0,-21 0 16,0 0-16,22 0 0,-43-22 0,21 22 0,0 0 15,-21 0-15,21-22 16,-21 22-16,0 0 0,0 0 16,0 0-16,-21 21 15,0 0-15,0 0 16,21 21-16,-22 0 0,22 0 16,0 0-16,-21 1 0,21-1 0,0 0 15,0 0-15,0 0 0,-21 0 0,21 22 16,0-22-16,0 0 0,0 0 15,0 0-15,0 1 0,0-1 0,0 0 16,0 0 0,0-42 15,0 0-15,0 0-16,21-1 0,-21 1 0,21 0 15,-21 0-15,22-21 0,-1 20 0,-21 1 16,21-21-16,0 21 0,0-22 15,0 22-15,1 0 0,20-21 16,-21 21-16,0-1 0,22 22 0,-22 0 16,0 0-16,0 0 15,0 22-15,-21-1 0,21 0 0,-21 0 16,0 0-16,0 0 0,0 1 0,22-1 16,-22 21-16,0-21 0,0 0 15,21 1-15,-21-1 0,21 0 16,0 0-16,0 0 0,0 0 15,1-21-15,-1 22 16,0-22-16,0 0 0,0 0 0,0 0 16,1 0-16,-1 0 0,0-22 15,0 1-15,0 21 0,-21-21 0,21 0 16,1 0-16,-22 0 0,0-1 0,21 1 16,-21 0-16,21 0 0,-21-21 15,0 20-15,0 1 0,0-21 0,0 21 16,0 0-16,0-22 15,0 64 17,0 1-32,0-1 0,0 0 15,0 21-15,0-21 0,0 1 16,0-1-16,0 21 0,0 0 16,0-20-16,0-1 0,0 0 15,21 21-15,43 1 16,-43-43-16,0 0 15,0 0-15,0 0 0,0 0 16,1 0-16,-1 0 0,0-22 0,0 22 16,-21-21-16,21 0 0,0 0 15,1 0-15,-1-22 16,0-62-16,-21 83 16,21-20-16,-21 21 0,21-21 0,-21 20 15,0-20-15,0 21 0,0 0 16,0 42-1,0 0-15,0 0 16,0 0-16,0 1 0,-21 41 16,0-21-1,21-20-15,0 20 0,0-21 0,0 0 16,0 0-16,21 1 0,0-22 0,0 21 16,1 0-16,20-21 0,-42 21 15,42-21-15,-21 0 0,1 0 16,-1 0-16,0 0 0,0 0 15,21-21-15,-42 0 16,22 0-16,-1 21 16,-21-22-16,0 1 15</inkml:trace>
  <inkml:trace contextRef="#ctx0" brushRef="#br0" timeOffset="147395.64">4212 16087 0,'0'0'0,"0"21"31,-21-21-15,0 0 0,0 0-1,21-21 1,0 0 0,0-1-16,21 22 15,0-21-15,0 0 16,0 21-16,0 0 0,22-21 15,-22 21-15,0 0 0,0 0 16,0 0-16,1 21 0,-22 21 16,21-20-16,-21-1 0,0 21 15,0-21-15,0 22 0,-21-1 16,-1-21-16,1 21 0,0-20 16,0-1-16,-21 21 0,20-21 0,1 0 15,-21 1-15,21-1 0,0-21 16,-1 21-16,1-21 0,21-21 31,0 0-15,0-1-16,21 1 15,1 0-15,-1 0 0,0 21 0,0-21 16,0 21-16,0 0 0,1 0 16,-1 0-16,0 0 0,0 0 0,0 0 15,0 0-15,1 0 0,-1 0 16,0 21-16,-21 0 0,21 0 15,0 0-15,0 1 0,-21-1 0,0 0 16,0 0-16,0 0 16,0 0-16,0 1 0,0-1 0,0 0 15,-21 0-15,-21 0 0,21 0 16,0 1-16,-22-1 0,22 0 0,-21 0 16,21 0-16,-22-21 0,22 21 15,-21-21-15,-1 0 0,22 0 0,-21 0 16,21 0-16,0 0 0,-22 0 0,22 0 15,0-21-15,0 0 0,0 0 16,-1 21-16,1-21 0,0 0 16,21-1-16,0 1 15,0 0-15,0 0 16,21 21 0,0 0-16,1 0 15,-1-21-15,0 21 0,0 0 16</inkml:trace>
  <inkml:trace contextRef="#ctx0" brushRef="#br0" timeOffset="148706.89">5038 16447 0,'0'0'0,"0"21"15,0 0 1,-22-21 0,22-21 46,0 0-31,0 42 32,0 0-48,0-42 142</inkml:trace>
  <inkml:trace contextRef="#ctx0" brushRef="#br0" timeOffset="150104.09">6435 16404 0,'0'-21'15,"-22"0"-15,22 0 16,0 0-16,0-1 0,0 1 15,0 0-15,0 0 16,0 0-16,0 0 0,0-1 16,0 44 15,-21-1-31,21 21 0,-21-21 16,0 0-16,21 22 0,-21-1 0,0-21 15,21 22-15,-22-1 0,22 0 0,-21-21 16,21 22-16,0-1 0,0-21 15,-21 22-15,21-22 0,0 21 16,0-21-16,0 0 0,0 1 0,0-1 16,0 0-16,21-42 31,-21 0-15,0-1-16,0 1 0,21 0 15,1-21-15,-22 21 0,21-22 0,-21 1 16,21 0-16,0-1 0,0 1 15,-21 0-15,21-1 0,1 1 0,-1 0 16,0-1-16,0 1 0,-21 0 16,21-1-16,0 22 0,-21 0 0,22 21 15,-22 21 1,21 0-16,-21 22 0,0-1 16,0 0-16,21 1 0,-21-1 15,21 43-15,-21-43 16,0 0-16,0 1 0,0-1 0,0 0 15,21 1-15,-21-1 0,0-21 16,21 21-16,-21-20 0,0-1 0,0 0 16,22-21-16,-44-21 31</inkml:trace>
  <inkml:trace contextRef="#ctx0" brushRef="#br0" timeOffset="150288.99">6413 16637 0,'0'0'16,"-21"0"-16,21-21 0,21 21 31,1 0-31,-1 0 0,21 0 16,-21 0-16,22 0 0,-22 0 16,21 0-16,0-21 0,1 21 0,-1 0 15,22-21-15,-22 21 0,0 0 16,1-22-16,-1 1 0,0 21 0,1-21 15,-1 21-15,0-21 0</inkml:trace>
  <inkml:trace contextRef="#ctx0" brushRef="#br0" timeOffset="151988.01">7302 16383 0,'-21'0'16,"0"0"-16,0 21 15,0 0-15,21 1 0,-21-22 0,-1 21 16,1 21-16,21-21 0,-21 0 0,0 1 15,21 20-15,-21-21 0,21 21 16,0-20-16,0 20 0,0-21 0,0 0 16,0 22-16,0-22 15,21-21-15,0 21 0,0 0 0,0-21 16,1 0-16,-1 0 0,21 0 16,-21 0-16,0 0 0,22-21 0,-22 0 0,21 0 15,-21-1-15,22 1 0,20-42 16,-20 20-16,-22 22 15,0-21-15,0 21 0,0-22 0,-21 1 16,0 0-16,0-1 0,0 1 16,0 0-16,0-1 0,0 22 0,0-21 15,0 0-15,0 20 0,0 1 16,0 0-16,0 42 16,-21 0-1,21 22-15,0-22 0,0 21 16,0 1-16,0-22 0,0 21 15,0 0-15,0 1 0,0-1 16,0 0-16,0-20 0,0 20 0,0 0 16,0-21-16,0 1 0,21 20 15,0-21-15,-21 0 0,22-21 0,20 21 16,-21-21-16,0 0 0,0 0 16,1 0-16,-1-21 0,21 0 15,-21 0-15,0 0 0,1 0 0,-1-1 16,21 1-16,-21 0 0,-21-21 15,43-1-15,-43 22 0,21 0 16,-21 0-16,0 0 16,0 42-1,0 0 1,0 0-16,0 0 0,0 22 16,0-22-16,0 0 0,0 0 0,0 22 15,0-22-15,0 0 0,0 0 0,21 0 16,0 0-16,0-21 15,0 0-15,1 0 0,-1 0 0,0 0 16,0 0-16,0 0 0,0-21 16,1 21-16,20-21 0,-21 0 0,0 0 15,0 0-15,1-1 0,-1-20 16,-21 21-16,0 0 0,21 0 16,-21-1-16,0 1 0,0 0 0,0 0 0,0 42 46,-21-21-46,21 21 0,0 0 16,0 1-16,0-1 0,0 21 0,0-21 16,0 0-16,0 1 0,0-1 0,0 0 15,0 0-15,0 0 16,21-21-16,0 0 0,0 0 0,0 0 16,1 0-16,-1 0 15,21 0-15,-21-21 0,0 0 0,1 0 0,-1 21 16,0-21-16,-21-1 0,0 1 15,0 0-15,0 0 0,0 0 16,0 0-16,0-1 0,-21 22 0,-43-42 16,43 21-16,0 21 15,-21 0-15,20-21 0,1 21 0,0 0 16,0 0-16,0 0 0,42 0 31,0 0-15,0 0-16,0 0 0,1-21 15,20 21-15,-21 0 0,21-22 0,-20 22 16,20 0-16,-21 0 0,0 0 0,22 0 16,-22 0-16,0 0 15,21 0-15,-21 0 0,1 22 16,-1-1-16,-21 0 0,0 0 16,0 0-16,0 0 0,0 1 15,21-22-15,-21 21 0,0 0 0,0 0 16,0 0-16,0 0 15,0 1-15,0-1 16,0-42 15,0-1-15,0 1-16,21 0 16,-21 0-16,21 0 15,-21-22-15,21 22 0,1 0 0,-22 0 16,21-21-16,0 20 0,0 1 15,0 0-15,0 0 0,1 21 0,-1 0 16,0-21-16,0 21 0,0 0 16,0 0-16,-21 21 0,0 0 0,22-21 15,-22 21-15,0 22 0,0-22 0,0 0 16,0 0-16,0 0 0,0 0 16,21 22-16,-21-22 0,0 0 0,0 0 15,0 0-15,21 1 0,0-22 16,0 21-16,0-21 0,1 21 15,-1-21-15,21 0 0,-21 0 16,0 0-16,1 0 0,-1-21 16,21 0-16,-21 21 0,0-22 0,43-20 15,-43 21-15,0 0 16,0 0-16,-21-1 0,22-20 0,-22 21 16,21 0-16,-21-22 0,0 22 0,0 0 15,0 0-15,0 0 0,0 0 16,-21 21-1,-1 0-15,1 21 0,0-21 16,21 21-16,0 0 0,-21 0 0,21 0 16,0 1-16,0-1 0,0 0 0,0 0 15,0 0-15,0 0 16,0 1-16,21-1 0,-21 0 0,21 0 16,-21 0-16,21-21 0,-21 21 0,0 1 15,22-22-15,-22 21 0,0 0 16,0 0-16,-22-21 47,1 0-32,21-21 1,-21 21-16,21-21 0,-21-22 16,0 22-16</inkml:trace>
  <inkml:trace contextRef="#ctx0" brushRef="#br0" timeOffset="152251.87">8953 16002 0,'0'0'0,"-21"0"16,0 0-1,0 0 1,0 0 47,0 0-48</inkml:trace>
  <inkml:trace contextRef="#ctx0" brushRef="#br0" timeOffset="152519.71">7853 16320 0,'-21'21'31,"42"-21"-31,0 0 16,21 0-16,-21-21 0,1 21 15,20 0-15,-21 0 0,0 0 16,22 0-16,-22-22 0,0 22 16,21 0-16,-21 0 0,1 0 0,-1 0 15,0 0-15,0 0 16</inkml:trace>
  <inkml:trace contextRef="#ctx0" brushRef="#br0" timeOffset="153132.35">10964 16383 0,'0'-21'0,"0"42"0,0-63 15,0 21-15,-21-1 0,21 1 16,-21 21-16,0-21 0,21 0 16,-21 0-16,-1 21 15,1 0-15,21 21 16,-21 0 0,21 0-16,0 22 0,0-22 15,0 63-15,0-41 0,-21-1 16,21-21-16,0 22 0,0-1 15,0 0-15,0-21 0,0 22 0,0-22 16,0 21-16,0-21 0,0 1 16,0-1-16,0 0 0,21-21 15,0 0 1,-21-21 0,0 0-16,0-1 15,0 1-15</inkml:trace>
  <inkml:trace contextRef="#ctx0" brushRef="#br0" timeOffset="153379.22">10520 16574 0,'0'-22'16,"21"1"-1,0 21-15,21 0 0,-20 0 16,20-21-16,0 21 0,1 0 0,-1 0 15,0-21-15,1 21 0,-1-21 16,0 21-16,1 0 0,-1 0 0,-21 0 16,0 0-16,0 0 0,1 0 15,-1 0-15,-21-21 32</inkml:trace>
  <inkml:trace contextRef="#ctx0" brushRef="#br0" timeOffset="156064.71">12509 16171 0,'0'0'0,"0"-21"16,0 0-16,0 0 0,0 0 16,0 0-16,0-1 15,-21 1-15,0 21 0,0-21 16,0 21-16,0 0 0,-1 0 15,1 0-15,-21 0 0,21 21 16,0-21-16,-22 21 0,22 1 0,-21 20 16,-22 21-16,43-41 15,-21 20-15,21 0 0,-1 1 16,-20 41-16,21-41 0,21-1 16,0-21-16,0 21 0,0 1 15,0-1-15,0-21 0,21 22 16,0-22-16,22 21 0,-22-21 0,0 0 15,21 1-15,-21-22 0,22 21 0,-22-21 16,21 21-16,-21-21 0,22 0 16,-22 0-16,21 0 0,-21 0 0,22-21 15,-22 0-15,0-1 0,0 1 0,22 0 16,-22 0-16,0 0 16,0 0-16,0-1 0,0-20 0,1 21 15,-1 0-15,-21 0 0,0-1 16,0 1-16,21 0 0,-21 0 0,0 0 15,0 42 17,-21-21-32,21 21 0,0 0 0,-21 0 15,21 1-15,-22-1 0,22 0 16,0 0-16,0 0 0,0 0 16,0 1-16,0-1 0,0 0 15,22-21-15,-1 0 0,0 21 16,0-21-16,0 0 0,0 0 0,22 0 15,-22 0-15,21-21 0,-21 21 16,22-21-16,-22 0 0,21-1 0,-21 1 16,22 0-16,-22-21 15,-21 21-15,21-1 0,-21 1 0,0-21 16,0 21-16,0 0 0,-21-22 16,0 22-16,0 0 0,-1 0 0,-20 0 15,21-1-15,0 22 0,0 0 0,-22 0 16,22 0-16,0 0 0,0 0 15,-22 22-15,22-1 0,0 0 0,21 0 16,-21 21-16,21-20 0,-21 20 16,21 0-16,0 1 15,0-22-15,0 21 0,21-21 0,0 0 16,0 1-16,0-1 0,22 0 16,-22-21-16,21 0 0,1 21 0,-22-21 15,106 0 1,-85-21-16,0 0 0,1 0 0,-22 21 15,21-22-15,-21 1 0,22-21 16,-22 21-16,-21 0 0,0-1 0,21 1 16,-21 0-16,0 0 0,0 0 15,0 0-15,0-1 0,-21 44 32,21-1-17,0 21-15,-21-21 0,21 0 0,-21 43 16,-1-43-16,22 0 15,-21 22-15,21-22 0,0 0 16,0 0-16,0 0 0,0 0 0,0 1 16,21-22-1,1 0-15,-1 0 16,0 0-16,0-22 16,0 1-16,0 0 0,1 0 0,-1 0 15,0-22-15,0 22 0,0 0 0,-21-21 16,21 21-16,1-1 15,-22 1-15,0 0 0,21 0 0,-21 0 16,21 21-16,-21 21 31,0 0-31,0 0 0,0 0 16,0 1-16,0-1 0,0 0 16,0 0-16,0 0 0,21 0 0,-21 1 15,21-1-15,0 0 0,-21 0 16,22-21-16,-1 21 0,0 0 0,64-21 15,-43 0 1,-21 0-16,0 0 0,22 0 0,-22 0 16,0 0-16,21-21 0,-21 0 15,1 0-15,-1 0 0,0-22 16,0 22-16,0-21 0,0 0 0,1 20 16,-22-20-16,21-21 0,0 20 0,0 1 15,-21-22-15,0 22 0,21-21 16,-21 20-16,21-20 0,-21 20 0,0 22 15,0-21-15,0 21 0,0 0 16,0-1-16,0 44 16,-21-1-16,0 0 15,0 21-15,21-21 0,-21 22 0,0-1 16,-1 0-16,22 1 0,0-1 0,-21 0 16,21 1-16,-21-1 15,21 22-15,0-22 0,0 0 16,0-21-16,21 22 0,0-22 15,1 21-15,-22-21 0,42 1 0,-21-1 16,0 0-16,0 0 0,22 0 0,-22-21 16,0 0-16,21 0 0,-20 0 15,20 0-15,-21 0 0,21-21 0,1 0 16,-22 0-16,0 0 0,21-1 16,-20 1-16,-1-21 0,0 21 15,-21-22-15,0 22 0,0 0 0,0-21 16,0 21-16,0-1 0,0 1 15,-21 21-15,0 0 16,-1 21-16,1-21 16,0 22-16,21 20 0,-21-21 15,21 43-15,0-43 0,0 0 16,0 21-16,0-21 16,0 1-16,21-1 0,-21 0 0,21 0 0,22 0 15,41 0 1,-41-21-1,-22 0-15,-21-21 16,21 0-16,0 21 0,-21-21 16,21-21-16,-21 20 0,21 1 0,1-21 15,-1 21-15,0-22 0,0 22 16,0-21-16,22 21 0,-1-22 0,0 22 16,1 0-16,-1 0 0,0 21 15,-21-21-15,22 21 0,-1 0 0,-21 0 16,0 0-16,1 21 0,-1-21 0,0 21 15,-21 0-15,0 0 0,0 1 16,0-1-16,0 0 0,0 21 0,-21-21 16,0 1-16,-1-1 0,22 0 0,-21 0 15,0 21 1,21-20-16,0-1 0,0 0 16,-21-21-16,21-21 31,21 0-31,0-1 15,0 1-15,-21 0 16,22 0-16,-1 0 0,-21-22 16,21 22-16,0 0 0,-21-21 0,0 21 15,21-22-15,-21 22 0,21 0 0,-21 0 16,-21 42 15,0 0-31,21 0 0,0 0 16,-21 1-16,21 20 15,-21-21-15,21 0 0,0 0 0,0 43 16,0-1 0,21-41-16,0-1 0,0 0 15,0 0-15,22-21 0,-22 21 0,0-21 16,0 0-16,0 0 0,1 0 16,-1 0-16,21 0 0,-21-21 0,22 0 15,-43 0-15,21 0 0,0-1 16,0-20-16,0 21 0,0-64 15,1 43-15,-22 0 16,21-22-16,-21 22 0,21-22 0,-21 1 16,21-1-16,-21 22 0,21-22 15,-21 22-15,21 0 0,-21 21 0,0-1 16,0 1-16,0 0 0,0 0 16,0 42-1,0 0-15,0 22 0,-21-1 0,21 0 16,-21 1-16,21-1 0,-21 21 15,21-20-15,0-1 0,0 0 0,0 22 16,-21-22-16,21-21 0,0 22 16,0-1-16,0 0 0,0 22 15,0-43-15,0 21 0,0-20 16,0-1-16,0 0 0,0 0 16,21 0-16,0-21 0,0 21 15,0-21-15,1 0 0,-1 0 16,0 0-16,0 0 0,0-21 0,0 0 15,43-21-15,-43 21 0,21-1 16,-20-20-16,-1 21 16,21-21-16</inkml:trace>
  <inkml:trace contextRef="#ctx0" brushRef="#br0" timeOffset="156296.57">16023 16256 0,'-21'0'15,"42"0"-15,-63 0 0,21 0 0,21 21 32,21-21-32,0 0 15,0 0-15,21 0 0,-20 0 16,-1 0-16,21 0 0,-21 0 0,22 0 16,-22 0-16,21-21 0,-21 21 15,22-21-15,-22 21 0,0-21 0,0 0 16,0 21-16,0-22 0,-21 1 15,0 0-15,0 0 16</inkml:trace>
  <inkml:trace contextRef="#ctx0" brushRef="#br0" timeOffset="156571.42">14309 16298 0,'0'0'0,"0"-21"31,21 21-31,0-21 16,0 21-16,0-21 0,0 0 15,22 21-15,-22-21 0,21 21 0,1-22 16,-22 22-16,21-21 0,-21 0 0,22 21 16,-22-21-16,21 0 0</inkml:trace>
  <inkml:trace contextRef="#ctx0" brushRef="#br0" timeOffset="158720.24">16595 16404 0,'0'-42'16,"0"63"31,0 0-47,0 0 0,0 1 15,0 20-15,0-21 0,0 0 16,0 0-16,0 22 0,0-22 0,0 0 16,0 0-16,-22 22 0,1-22 15,0 0-15,21 0 0,0 0 16,0 0 0,0-42-1,0 0-15,0 0 16,0 0-16,0 0 0,0-1 15,21 1-15,0-21 0,-21 21 16,22 0-16,-1-22 0,0 22 16,0-21-16,0 21 0,0-22 0,1 22 15,-1 0-15,0 0 0,0 0 0,0 21 16,0 0 0,-21 21-16,0 0 15,0 0-15,0 0 0,0 22 16,0-22-16,0 0 0,0 0 0,0 0 15,0 22-15,0-22 0,0 0 0,0 0 16,0 0-16,0 0 16,22-21-16,-1 0 15,0 0 1,0-21 0,0 0-16,0 0 0,1 0 15,-1 0-15,-21-22 0,21 22 16,0 0-16,0 0 0,0-22 0,1 22 15,-22-21-15,42 21 0,-42 0 16,42-22-16,-42 22 0,21 21 0,1-21 16,-1 0-16,0 21 0,0 0 15,-21 21 1,0 0-16,0 0 0,0 0 0,21 1 16,-21-1-16,0 0 15,0 0-15,0 0 0,0 22 0,0-22 16,21 0-16,1 0 0,-22 0 0,21 0 15,0 1-15,0-22 0,0 21 16,22 0-16,-22-21 0,21 0 0,-21 21 16,0-21-16,22 0 0,-1 0 15,-21 0-15,0 0 0,22 0 0,-22 0 16,0-21-16,21 21 0,-20-21 0,-1 0 16,0-1-16,0 1 0,0 0 15,-21 0-15,21 0 0,1-22 16,-22 22-16,0-21 0,0 21 0,0 0 15,0-1-15,0 1 0,0 0 0,-22 21 16,1 0 0,0 0-16,0 0 15,0 21-15,21 0 0,-21 1 0,21-1 16,-22 0-16,22 21 0,0-21 16,0 1-16,0-1 0,0 0 0,0 0 15,0 0-15,0 0 0,22 1 0,-1-1 16,-21 0-16,21-21 15,0 21-15,0-21 0,22 0 0,-22 0 0,0 0 16,0 0-16,0 0 0,0 0 16,1 0-16,-1 0 0,0 0 15,42-42-15,-41 21 16,-1-1-16,-21 1 16,21 0-16,-21-21 0,21 21 0,-21-1 15,21 1-15,-21-21 0,0 21 0,0 0 16,0-1-16,0 44 31,-21-1-31,0 0 16,0 0-16,21 0 0,0 0 0,-21 22 15,-1-22-15,22 0 0,-21 0 0,21 0 16,0 1 0,-21-1-16,21 0 15,0-42 32,0 0-47,0-1 0,21 22 16,-21-21-16,21 0 0,1 0 0,-22-21 15,21 20-15,0-20 0,0 21 0,0 0 16,22-22-16,-22 22 0,0 0 16,0 0-16,0 0 0,0 21 15,1 0-15,-22 21 16,0 0-16,0 0 15,0 0-15,0 1 0,0-1 0,0 0 16,0 0-16,0 0 0,0 0 16,21 1-16,-21-1 0,21 0 0,-21 0 15,0 0-15,21-21 0,21 21 16,-42 1-16,22-22 16,-1 0-16,0 0 0,0 0 15,0 0-15,0 0 16,-21-22-16,22 1 0,-1 21 0,-21-21 15,21 0-15,0 0 0,-21 0 0,21-1 16,0-20-16,-21 21 0,22-21 16,-1-1-16,-21 22 15,21 0-15,-21 0 0,21 21 16,-21 21 0,-21 0-16,0 21 15,21-20-15,0-1 0,-21 0 16,21 21-16,-22-21 0,22 1 0,0-1 15,0 0-15,0 0 0,0 0 16,0 0-16,22-21 16,-1 0-16,0 0 15,0 0-15,0 0 16,0 0-16,-21-21 0,22 21 16,-1-21-16,-21 0 0,21 0 15,0 0-15,0-1 0,0 1 16,1 0-16,-1 0 0,0-21 0,-21 20 15,21 1-15,-21-21 0,21 21 16,-21 0-16,0 42 16,0 0-1,-21 0-15,21 0 0,-21 22 16,21-22-16,0 21 0,0-21 0,0 0 16,0 1-16,0-1 0,0 0 0,0 0 15,0 21 1,0-20-16,21-22 0,0 0 0,-21 21 0,21-21 15,1 0-15,-1 0 16,0 0-16,0 0 16,-21-21-16,0-1 0,0 1 15,0 0-15,0 0 16,0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9:56:06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868 677 0,'0'0'0,"21"0"31,-21-21 16,0 0-32,0 0 1,0 0 0,0 0-16,0-1 31,-21 22 16,21 22-47,0-1 15,-21 0-15,21 0 0,0 0 16,0 0-16,0 1 0,0 20 16,-22 0-16,22-21 0,0 22 0,-21-1 15,21 0-15,0 1 0,0-1 16,0-21-16,-21 22 0,0-1 0,21 0 15,-21-21-15,0 22 0,21-22 16,0 0-16,-22 0 0,22 0 16,-21 1-16,21-1 15,0-42 17,0-1-17,0 1-15,0 0 0,0 0 16,21 0-16,1 21 15,-22-21-15,21-1 0,0 22 0,0 0 16,0 0-16,0-21 16,1 21-16,-1 0 0,0 0 15,0 0-15,0 0 0,0 0 16,1 0-16,-1 0 0,0 0 16,0 0-16,0 0 0,0 0 0,1 0 15,-1 0-15,0 0 16,0-21-16,-21 0 15,0 0 1,0 0-16,0-1 0,0 1 0,0 0 16,0 0-16,0 0 0,0 0 15,0-1-15,0 1 0,0 0 16,0 0-16,-21 21 31,0 21-15,21 0-16,0 0 0,0 22 15,0-22-15,0 21 16,-21 1-16,21-22 0,0 21 0,0-21 16,0 22-16,0-1 0,0-21 15,0 0-15,0 22 0,0-22 16,0 0-16,0 0 0,-22 21 16,22-20-16,0-1 0,0 0 15,0 0-15,0 0 31,0-42 16,0 0-15,0 0-32,22 0 15,-1 21-15,-21-22 16</inkml:trace>
  <inkml:trace contextRef="#ctx0" brushRef="#br0" timeOffset="1403.38">1799 1249 0,'-21'21'78,"21"0"-63,0 0 1,21-21 15,0 0 1,0 0-32,-21-21 15,0 0 1,0 0-1,-21 21 17,0 21-17,21 0-15,0 0 16,-21-21-16,21 22 16,21-22 30,-21-22-30,21 22-16,0 0 0,-21-21 16,0 0-1,-21 21 63,0 0-78</inkml:trace>
  <inkml:trace contextRef="#ctx0" brushRef="#br0" timeOffset="3182.37">4276 741 0,'0'0'0,"0"-21"0,21 0 15,-21-1-15,21 1 0,-21 0 16,0 0-16,0 0 0,21 0 16,-21-1-16,0 1 0,0 0 15,0 0-15,0 0 0,-21 21 47,0 21-47,21 0 0,-21 0 0,-1 22 16,1-22-16,0 21 0,0 22 15,0-22-15,0 21 0,-1 1 0,1-1 16,0-20-16,-21 20 16,21 1-16,-1-22 0,1 0 0,0 22 0,0-22 15,0-21-15,0 22 16,-1-22-16,22 21 0,0-21 0,0 1 15,0-1-15,0-42 32,22-1-32</inkml:trace>
  <inkml:trace contextRef="#ctx0" brushRef="#br0" timeOffset="3511.19">4360 572 0,'0'-22'0,"0"44"0,21-86 0,-21 43 16,0 0-16,0 0 15,22 21-15,-22 21 32,21 21-32,-21-21 0,0 22 0,0-1 15,0 21-15,0-20 0,0 20 16,0 1-16,0-1 0,0 1 0,0-22 15,0 22-15,0-22 0,0 21 16,0-20-16,0-1 0,0-21 0,0 22 16,0-22-16,0 21 0,0-21 15,-21 0-15,21 1 16,0-1-16,-22-21 31,1 0-31,21-21 16,-21 21-16,0-22 0</inkml:trace>
  <inkml:trace contextRef="#ctx0" brushRef="#br0" timeOffset="4178.81">3916 1249 0,'0'0'0,"-21"0"0,-1 0 16,44 0 15,-1 0-31,0 0 0,0 0 15,0 0-15,22 0 0,-22-21 16,21 21-16,0-21 0,1 21 0,-1-22 16,22 1-16,-22 0 0,21 21 15,-20-21-15,20 0 0,-20 0 0,20-1 16,-21 1-16,1 0 0,-1 0 16,-21 0-16,0 21 0,1-21 0,-1-1 15,0 22-15,-21 22 47,0-1-47,0 0 0,0 0 16,0 0-16,0 0 0,-21 22 15,21-22-15,0 21 0,-21-21 0,21 22 16,0-22-16,0 0 0,0 21 0,0-20 16,0-1-16,0 0 0,0 0 15,0 0-15,0 0 0,21-21 16,0 0-16,0 0 0,0 0 15,0 0-15,1 0 0,-1 0 0,0 0 16,21 0-16,-21-21 0,1 0 16,-1 0-16,0 0 0,0 0 15,43-64-15,-43 64 16,-21-22-16,21 1 0,-21 0 16,0 21-16,0-22 0,0 1 0,0 0 15,0 20-15,0-20 0,0 21 16,0 0-16,0 42 15,0 0 1,0 0-16,0 22 0,0-1 0,-21 0 16,21 1-16,-21-1 0,21 0 15,-22-21-15,22 22 0,0-1 0,0-21 16,0 22-16,0-22 0,0 0 16,0 0-16,22 0 0,-1-21 15,0 21-15,0-21 0,0 0 16,0 0-16,1 0 0,-1 0 15,0 0-15,0 0 0,0-21 16,0 0-16,1 0 0,-1 0 16,21 0-16</inkml:trace>
  <inkml:trace contextRef="#ctx0" brushRef="#br0" timeOffset="4487.64">5800 381 0,'0'0'16,"0"-21"-16,0 0 0,-22 21 0,1 0 16,0 21-1,21 0-15,0 21 16,0-20-16,0 20 0,0 0 0,0 1 16,0 20-16,-21 1 0,21-22 15,0 21-15,0 1 0,0-22 0,-21 22 16,21-22-16,-21 22 0,21-22 15,0 0-15,0-21 0,-22 22 0,22-22 16,0 0-16,-21 0 0,21 0 16,0 1-16,0-1 0,21-21 31,1 0-15,-22-21-16,21 21 0,0-22 0,0 1 15,0 0-15</inkml:trace>
  <inkml:trace contextRef="#ctx0" brushRef="#br0" timeOffset="4906.39">6096 847 0,'0'42'16,"0"-21"-16,-21 0 15,21 22-15,-21-22 0,21 0 0,-22 43 16,22-22-16,0-21 15,-21 21-15,21-20 0,0-1 0,0 0 16,0 0-16,0 0 0,0 0 16,0 1-16,21-1 0,1-21 0,-1 21 15,21-21-15,-21 0 0,0 0 16,22 0-16,-22 0 0,0 0 16,21 0-16,-20-21 0,20 0 0,-21 21 15,0-22-15,22 1 0,-22 0 16,0 0-16,-21-21 0,0 20 0,21-20 15,-21 0-15,0-1 0,0 1 16,0 0-16,-21 21 0,0-22 16,0 22-16,-22-21 0,22 21 15,0 21-15,0 0 0,-22 0 16,22 0-16,0 0 0,0 0 0,0 21 16,-22-21-16,22 21 0,21 0 15,-21-21-15,21 21 0,-21-21 0,21 21 16,21-21 15</inkml:trace>
  <inkml:trace contextRef="#ctx0" brushRef="#br0" timeOffset="5174.24">5842 720 0,'0'0'0,"0"-21"16,21 21 0,0 0-16,22 0 0,-22-22 15,21 22-15,-21 0 0,22 0 0,-1-21 16,-21 21-16,21 0 0,-20 0 0,-1 0 16,21 0-16,-21 0 15,0 0-15,1 0 16</inkml:trace>
  <inkml:trace contextRef="#ctx0" brushRef="#br0" timeOffset="5697.94">7387 699 0,'21'-22'0,"-42"44"0,42-65 15,-21 22-15,21 0 0,-21 0 0,0 0 16,0-1-16,0 1 15,0 42 17,0 1-32,-21-1 0,0 21 0,21-21 15,-21 22-15,21-1 0,0 0 16,-21 1-16,0 20 0,21 22 16,0-43-16,0 0 15,0-20-15,0 20 0,-22-21 0,22 0 16,0 0-16,0 1 0,0-1 15,0 0-15,0 0 16,0-42 15</inkml:trace>
  <inkml:trace contextRef="#ctx0" brushRef="#br0" timeOffset="6014.76">7048 1207 0,'0'0'0,"0"21"0,-21 0 0,0 0 16,0 0-16,21 0 15,0 1-15,-21-1 0,21 0 0,0 0 16,0 0-16,0 0 16,21-21-16,0 22 0,0-22 15,0 0-15,22 0 0,-22 0 16,0 0-16,21 0 0,-20 0 15,20 0-15,-21 0 0,21 0 0,-20 0 0,-1 0 16,21-22-16,-21 22 0,0 0 16,1-21-16,-1 21 0,0 0 15,0-21-15,-21 0 0,0 0 16,0 0 0,0-1-1,0 1-15,0 0 16,0 0-16,0 0 0,0 0 15</inkml:trace>
  <inkml:trace contextRef="#ctx0" brushRef="#br0" timeOffset="6370.74">7175 572 0,'0'0'0,"-21"0"0,0 0 15,21-22 1,21 22-16,0 0 16,1-21-16,-1 21 0,0 0 15,0 0-15,0-21 0,22 21 0,-22 0 16,0-21-16,21 21 15,-21 0-15,22 0 0,-22 0 0,0 0 16,0 0-16,0 0 0,1 0 16,-1 0 15,0 0-15,0 0-16,0 0 15,0 0-15,1 0 0</inkml:trace>
  <inkml:trace contextRef="#ctx0" brushRef="#br0" timeOffset="6670.78">8149 550 0,'21'0'31,"22"0"-15,-22 0-16,0 0 0,0 0 16,21 0-16,-20 0 0,20 0 0,0 0 15,-21 0-15,22 0 0,-1 0 0,0 0 16,-20 0-16,20 0 0,-21 0 16,0 0-16,0 0 0,1 0 15,-44 0 1,1 0-1,0 0-15,0 0 0,0 0 0,0 0 16,-1 0-16,1 0 0,0 0 16</inkml:trace>
  <inkml:trace contextRef="#ctx0" brushRef="#br0" timeOffset="6959.61">8445 550 0,'0'22'0,"-21"-22"16,21 21-16,-21-21 15,21 21-15,0 0 16,-21 0-16,21 0 0,-21 1 16,21-1-16,0 21 0,0-21 15,-21 22-15,21-1 0,-22-21 0,22 21 16,0 1-16,0-1 0,0-21 16,0 22-16,0-22 0,0 21 15,0-21-15,0 0 0,0 1 0,0-1 16,0 0-16,0 0 0,0 0 0,0 0 15,0 1 1,0-44 31,22 1-47</inkml:trace>
  <inkml:trace contextRef="#ctx0" brushRef="#br0" timeOffset="7578.26">11028 487 0,'0'0'0,"21"-21"0,-21 0 16,-21 42 15,21 0-31,-21 0 0,-1 0 16,1 22-16,0-1 0,0 0 15,0 22-15,0-1 0,-1 1 16,1-1-16,0 1 0,21-22 0,-21 22 16,21-1-16,-21-21 0,21 1 15,0-1-15,-21-21 0,21 22 0,0-22 16,-22 0-16,22 0 0,0 0 15,0 0-15,0-42 47,22 0-47,-1 21 0,0-21 0,-21 0 16</inkml:trace>
  <inkml:trace contextRef="#ctx0" brushRef="#br0" timeOffset="8026.65">11451 804 0,'0'0'0,"0"22"31,-21-22-31,0 21 16,0 0-16,-1 21 0,1-21 15,0 22-15,0-22 0,0 21 0,-22-21 16,22 22-16,0-1 0,0-21 15,0 43-15,21-22 16,0-21-16,0 0 0,0 1 0,0-1 16,0 0-16,21-21 0,0 21 15,0-21-15,0 0 0,43 0 16,-22 0-16,-21 0 0,22 0 0,-1 0 16,-21 0-16,0-21 0,22 21 15,-22-21-15,0 0 0,-21-1 0,0 1 16,21 0-16,-21 0 0,0 0 15,0-22-15,0 22 0,0-21 0,-21 0 16,0 20-16,0-20 0,21 21 16,-21-21-16,-1 20 0,1 1 15,0 0-15,21 0 16,-21 21-16,42 0 47,0 0-47,0 0 0,1 0 0,-1 0 15,21-21-15,-21 21 0</inkml:trace>
  <inkml:trace contextRef="#ctx0" brushRef="#br0" timeOffset="8451.4">12192 741 0,'0'0'0,"-21"0"31,0 21-31,-1 0 0,1 0 0,-21 1 16,21-1-16,0 0 0,-1 0 16,1 21-16,-21 1 0,21-1 0,0-21 15,21 22-15,-22-1 0,22-21 16,0 21-16,0-20 0,0-1 0,0 21 16,0-21-16,22 0 0,-1-21 0,0 22 15,0-1-15,0-21 0,0 0 16,1 0-16,-1 0 0,21 0 0,-21 0 15,0 0-15,1 0 0,20 0 16,-21 0-16,21-43 16,-20 22-16,-1 0 0,0 0 0,0-21 15,0 20-15,-21-20 0,0 21 16,21-21-16,-21-1 0,0 1 16,0 0-16,0-1 0,0 22 0,-21-21 15,0 21-15,0-1 0,-43 1 16,22 21-16,21 0 15,0 0-15,-22 0 0,22 0 0,0 0 16,0 0-16,0 21 0,21 1 16,0-1-16,21-21 15,0 0-15,0 0 0,0 0 16</inkml:trace>
  <inkml:trace contextRef="#ctx0" brushRef="#br0" timeOffset="8896.57">12933 360 0,'0'0'0,"-21"-64"31,21 43-31,-22 21 16,22 21-16,-21 1 15,21 20-15,-21-21 0,0 64 16,21-43-16,-21 0 0,21 1 16,-21-1-16,-1 0 0,1 22 15,21-22-15,-21 1 0,0 20 0,0-21 16,21 22-16,-21-22 0,21 1 0,-22-1 16,1 0-16,21 1 0,0-1 15,0 43 1,0-43-16,0-21 0,0 0 15,0 0-15,21 1 0,1-22 16,-1 21-16,0-21 0,0 0 16,0 0-16,0 0 0,1 0 15,20 0-15,-21-21 0,0-1 0,22 22 16,-22-21-16,21 0 0,-21 21 16,0-21-16,22-21 15,-22 20-15,0 1 0,-21 0 0,21 0 16,-21 0-16,0 0 0,0-1 15,0 1-15,0 0 0</inkml:trace>
  <inkml:trace contextRef="#ctx0" brushRef="#br0" timeOffset="9297.99">10647 720 0,'-21'0'0,"42"0"0,-64 0 0,22 0 16,0 0-16,42 0 31,0 0-31,1-21 0,-1-1 16,21 22-16,0 0 0,1-21 0,-1 21 15,0 0-15,22-21 0,-22 21 16,1 0-16,20-21 0,-21 21 0,1 0 16,-1 0-16,0-21 0,-20 21 0,-1 0 15,0-21-15,-42 21 31,0 0-31,-1 21 16,1-21-16,0 21 0,-21 0 16,21-21-16</inkml:trace>
  <inkml:trace contextRef="#ctx0" brushRef="#br0" timeOffset="23854.11">910 2836 0,'-21'0'16,"0"0"0,42 0 62,0 0-63,21-21-15,-20 21 0,-1 0 0,0 0 16,0 0-16,21 0 0,-20 0 16,-1 0-16,0 0 0,0 0 15,0 0-15,0 0 16,-42 0 15,0 0-31,0 0 16,0 0-16,0 0 0,-1 0 15,1 0-15,0 0 0,0 0 16,0 0-16,0 0 0,-1 0 16,1 0-16,21-21 15,-21 21-15,0 0 0,0 0 16,0 0-16,-1 0 16,1 0-16,0 0 15,21 21-15,-21-21 0,0 21 0,21 1 16,-21-22-16,-1 21 0,22 0 15,-21-21-15,0 21 0,21 0 16,-21 0-16,0 1 0,0-1 16,21 0-16,0 0 15,-22 0-15,1-21 16,21 21-16,21-21 62,1 0-62,-22-21 0,21 21 16,0 0-16,0 0 0,0-21 16,0 21-16,1 0 0,-1 0 0,0 0 15,0 0-15,0 0 0,22 0 16,-22 0-16,0 0 0,0 0 16,21 0-16,-20 0 0,-1 21 15,0-21-15,0 21 0,0 1 16,0-22-16,1 21 0,-22 0 0,0 0 15,0 0-15,0 0 0,0 1 16,0-1-16,-22 0 0,1 0 16,0 0-16,0 0 0,0-21 15,0 22-15,-22-22 0,22 0 16,0 21-16,-21-21 0,20 0 0,-20 0 16,21 0-16,-21 0 0,20 0 15,1 0-15,0 0 0,0 0 0,0 0 16,0 0-16,-1 0 0,1 0 15,0 0 17,42 0-1,0 0-31,1 0 16,-1 0-16,21 0 0,-21-21 0</inkml:trace>
  <inkml:trace contextRef="#ctx0" brushRef="#br0" timeOffset="24317.84">1736 3175 0,'-22'64'16,"1"-43"0,21 0-1,21-21 32,1-21-47,-22 0 16,0-1-16,0 1 15,-22 21 32,22 21-31,-21-21-16,21 22 0,-21-1 16,0 0-1,21-42 48,0 0-48,21 21-15</inkml:trace>
  <inkml:trace contextRef="#ctx0" brushRef="#br0" timeOffset="31599.31">3789 2604 0,'0'0'0,"0"-22"0,0 1 15,0 0-15,0 0 0,21 21 16,-21-21-16,0 0 0,0-1 0,0 1 15,0 42 32,0 22-47,0-22 16,0 21-16,0 22 0,0-22 16,0 0-16,0 22 0,0-22 0,-21 22 15,21-1-15,0-20 0,0-1 16,-21 21-16,21-20 0,0-1 0,0 0 15,0-20-15,0 20 0,0-21 0,0 0 16,0 0-16,0 1 0,0-1 16,0 0-16,0-42 31,0 0-31,21-1 16,-21 1-16</inkml:trace>
  <inkml:trace contextRef="#ctx0" brushRef="#br0" timeOffset="32029.91">3492 2604 0,'0'0'0,"-21"0"16,21-22-16,-21 1 0,21 0 15,0 0-15,0 0 0,0 0 16,21-1-16,0 1 0,1 0 0,20 21 15,21-42-15,-20 21 16,20 21-16,-20-22 0,20 22 16,1 0-16,-1 0 0,1 0 0,-1 0 15,22 22-15,-22 20 0,1 0 16,-1 1-16,85 105 16,-105-85-16,-22-20 0,-21 20 15,0 1-15,0-22 0,-42 21 0,20 1 16,-20-22-16,0 22 0,-22-22 15,22 0-15,0 1 0,-22-1 0,22-21 16,-1 22-16,1-22 0,21 0 16,-21-21-16,20 21 0,-20-21 15,21 0-15,0 0 0,0 0 0,-22 0 16,22 0-16,0 0 16,21-21-16,-21 21 0,21-21 15,-21 21-15,21-21 0,0-1 16,21 1-1,0 21-15,0-21 0,0 0 16</inkml:trace>
  <inkml:trace contextRef="#ctx0" brushRef="#br0" timeOffset="32475.65">4762 3175 0,'43'0'31,"-22"0"-31,0 0 0,-21-21 16,21 21-16,0-21 0,1 21 0,-1-21 15,0-1-15,0 1 0,0 21 16,0-21-16,1 0 0,-22 0 0,0 0 15,0-1-15,0 1 16,-22 21 0,1 0-16,0 0 0,0 0 15,0 0-15,0 0 0,-1 21 16,-20 1-16,21-1 0,-64 21 16,64 0-16,-21-20 0,21 20 0,-1 0 15,1-21-15,21 22 0,0-1 16,0-21-16,0 0 0,0 22 0,0-22 15,0 0-15,21 0 0,1 0 16,-1-21-16,0 22 0,0-22 16,21 0-16,1 0 0,-22 0 0,21 0 15,1 0-15,-1-22 0,0 1 16,1 21-16,-1-42 0,-21 21 0,21 0 16,1-22-16</inkml:trace>
  <inkml:trace contextRef="#ctx0" brushRef="#br0" timeOffset="33089.87">5588 2434 0,'0'0'15,"0"-21"-15,-21 21 16,0 0-1,-1 0-15,1 21 0,21 22 16,-21-22-16,21 21 0,0 0 0,-21 1 16,0 20-16,21-20 0,0-1 15,0 21-15,-21-20 0,21-1 0,-22 22 16,22-22-16,0 0 0,0 1 16,-21-1-16,21 0 0,0-21 0,0 22 15,0-22-15,0 0 0,0 0 0,0 0 16,0-42 31,0 0-47,-21 0 15,21 0-15,0 0 0,0-22 16,0 22-16,0 0 0,0 0 0,0 0 16,21-22-16,0 22 0,1 0 0,-1 0 15,0 21-15,21-21 0,-21-1 16,22 22-16,-1 0 0,0 0 0,1 0 15,-1 0-15,-21 0 0,22 22 0,-1-1 16,-21-21-16,0 21 16,0 0-16,1 0 0,-22 0 0,0 1 15,0-1-15,0 0 0,-22 0 0,1 21 16,0-20-16,-21-1 0,-1 0 16,-20 21-16,21-42 0,-1 21 15,22 1-15,-21-22 0,21 0 16,-1 0-16,1 21 0,0-21 15,0 0-15,21-21 32,0-1-17,21 1-15,0 21 0,0-21 16,1 0-16,-1 0 0,21 21 0</inkml:trace>
  <inkml:trace contextRef="#ctx0" brushRef="#br0" timeOffset="34242.93">6159 2921 0,'0'0'15,"0"21"32,0 0-47,0 1 0,0-1 16,0 0-16,0 0 0,0 0 0,-21 0 15,21 1-15,0-1 0,0 21 16,0-21-16,0 0 0,0 1 16,0-1-16,0 0 0,0 0 15,21-21-15,1 0 16,-1 0-16,0 0 0,0 0 16,0 0-16,22-21 0,-22 0 15,0 0-15,0-1 0,21 1 0,-20 0 16,-1-21-16,0 21 0,0-1 15,0-20-15,0 21 0,1 0 0,-1 0 16,-21-1-16,0 1 0,21 0 16,-21 0-16,0 42 31,0 0-31,0 0 16,0 1-16,-21-1 0,21 0 15,-21 0-15,21 0 0,0 0 0,0 22 16,0-22-16,0 0 0,0 0 0,0 0 15,21 1-15,0-1 0,0 0 16,0 0-16,22-21 0,-22 0 0,21 21 16,0-21-16,1 0 0,20 0 15,-20 0-15,-1 0 0,0 0 0,1 0 16,-1-21-16,0 0 0,1 0 16,-1 0-16,-21-1 0,21 1 15,-20 0-15,-1-21 0,0 21 0,0-1 16,-21-20-16,0 21 0,0 0 0,0-22 15,0 22-15,0 0 0,0 0 16,0 0-16,-21 21 0,0 0 16,0 0-16,-1 0 0,1 0 15,0 0-15,0 0 0,0 21 0,0 0 16,-1-21-16,1 21 0,0 0 0,-21 22 16,21-22-16,21 0 15,-22 21-15,22-20 0,0-1 0,0 0 16,0 0-16,0 0 15,22-21-15,-1 0 0,0 21 16,0-21-16,0 0 0,0 0 0,1 0 16,-1 0-16,0-21 0,0 21 15,0-21-15,0 0 0,1 0 0,-1 21 16,0-21-16,-21-1 0,0 1 0,21 0 16,0 0-16,-21 0 15,0 0-15,0 42 47,0 0-47,0 0 16,0 21-16,0-20 15,0-1-15,-21 21 0,21 0 16,-21 22-16,0-1 0,21-20 16,0-1-16,0 0 0,0 22 15,0-22-15,-21 22 0,21-22 0,0 22 16,0-22-16,0 21 0,0 1 0,0-1 15,0 64-15,0-63 16,0-22-16,0 22 0,0-22 0,0 0 16,0 1-16,0-1 0,0-21 0,0 0 15,0 1-15,-22-1 0,1-21 16,0 0-16,0 0 16,0 0-16,21-21 0,-21-22 15,21 22-15,-22-21 0,22-1 0,0 1 16,0-21-16,0-1 0,0 1 15,0-1-15,0 1 0,0-1 0,0 1 16,22-1-16,-1 1 0,-21-1 16,0 1-16,21 20 0,0-20 0,-21 20 15,0 1-15,21-21 0,0 20 0,1 1 16,-1 0-16,0-1 0,0 1 16,0 21-16,0 0 0,1-22 0,20 43 15,-21-21-15,0 0 0</inkml:trace>
  <inkml:trace contextRef="#ctx0" brushRef="#br0" timeOffset="36508.47">8086 3048 0,'0'0'16,"21"0"-16,0-21 0,0 21 0,0-21 15,-21 0-15,21-1 0,-21 1 16,0 0-16,0 0 0,0 0 15,0 0-15,-21-1 0,0 1 16,0 21-16,0 0 0,0-21 0,-1 21 16,-20 0-16,21 0 15,0 0-15,-22 21 0,22 0 0,-21-21 16,21 22-16,-22-1 0,22 21 16,0-21-16,0 0 0,0 22 0,21-22 15,0 0-15,0 0 0,0 0 0,0 43 16,0-43-16,21 0 15,21 0-15,-21-21 0,1 0 16,20 0-16,-21 0 0,21 0 0,1 0 16,-22 0-16,21-21 0,-21 21 15,1-21-15,-1 0 0,0 0 16,0 0-16,0 21 0,-21-22 0,21 1 16,-21 0-16,22 0 0,-22 0 15,0 0-15,0-1 0,0 1 0,0 0 16,0 42 15,0 0-31,0 1 0,0 20 16,0-21-16,0 0 0,-22 22 15,22-1-15,0 0 0,-21 22 0,21-22 16,0 0-16,0 22 0,0-1 16,0-20-16,0 20 0,0 1 0,0-22 15,0 22-15,0-1 0,0-21 0,21 22 16,-21-1-16,0 1 0,0-1 15,22 1-15,-22-1 0,0-20 16,0 20-16,0-20 0,0 20 0,0-21 16,0 1-16,-22-1 0,22-21 0,-21 22 15,0-22-15,-21 0 16,21 0-16,-1 0 0,-20 0 0,21-21 0,0 0 16,-22 0-16,22 0 0,0-21 15,0 0-15,21 0 0,0-21 16,-21-1-16,21 1 0,0 0 0,0-22 15,0 1-15,21-22 0,0 21 0,0-20 16,0-1-16,1 0 0,-1 1 16,0-1-16,21-21 0,-21 22 15,1-1-15,20 0 0,-21 22 0,0-22 16,0 22-16,22-1 0,-22 22 16,0-22-16,0 22 0,0 0 0,-21-1 15,22-20-15,-22 20 0,0 22 16,0 0-16,0 0 15,0 42 17,0 0-32,0 0 15,0 1-15,0-1 0,0 0 0,0 0 16,0 0-16,0 0 16,21 1-16,-21-1 0,21-21 15,0 21-15,-21 0 0,21 0 0,0-21 16,1 21-16,-1-21 0,0 0 15,0 22-15,21-22 0,-20 0 0,20 0 16,0 0-16,-21 0 0,22 0 16,-1-22-16,0 22 0,1-21 0,-22 0 15,21 21-15,1-21 0,-22 0 16,0 0-16,0-1 0,0 1 0,0-21 16,-21 21-16,0 0 0,0-1 0,0 1 15,0 0-15,0 0 0,0 42 47,-21 0-47,0 0 0,21 1 16,-21-1-16,21 0 0,0 0 0,0 21 15,-21-20-15,21-1 0,-21 0 0,21 0 16,0 0-16,0 0 0,-22-21 16,22 22-16,0-1 15,0-42 16,0-1-31,0 1 16,22 0-16,-1 0 0,-21 0 0,21 0 16,0-1-16,-21 1 0,21 0 15,0 0-15,1 0 0,-22 0 16,21-1-16,0 1 0,0 21 16,-21-21-16,21 21 15,0 0-15,-21 21 0,22 0 16,-1 1-16,-21-1 0,0 0 15,21 0-15,0 0 0,0 0 0,-21 1 16,21-1-16,-21 0 0,22 0 0,-1-21 16,0 21-16,-21 0 15,21-21-15,0 0 0,0 22 0,1-22 16,-1 0-16,21 0 0,-21 0 16,0 0-16,1-22 0,-1 1 15,0 0-15,21 21 0,-21-21 0,1-21 16,-1 20-16,21 1 0,-21-21 15,22 21-15,-22-22 0,21 1 0,-21 21 16,22-21-16,-22 20 0,21 1 0,-21 0 16,22 0-16,-22 0 15,0 21-15,21 0 0,-21 0 0,22 21 16,-43 0-16,21 0 0,-21 0 16,0 1-16,0-1 15,21 0-15,-21 0 0,0 0 0,0 0 16,0 1-16,0-44 62,0 1-62,0 0 16,0 0-16,0 0 0,0 0 16,0-1-16,0 1 0,0 0 15,-21 0-15,0 21 0,0-21 16,-1 21-16,-20 0 0,21 0 0,0 0 15,-22 0-15,22 0 16,-21 21-16,21 0 0,-22 0 0,22 0 16,-21 1-16,21 20 0,0-21 0,-1 0 15,1 22-15,21-22 0,0 0 16,0 0-16,0 0 0,0 0 0,0 22 16,0-22-16,0 0 0,21 0 15,1 0-15,20-21 0,-21 0 16,0 0-16,0 0 0,22 0 0,-22 0 15,21 0-15,-21 0 0,1 0 16,20 0-16,-21-21 0,0 0 0,0 0 16,1 21-16,-22-21 0,21-22 0,-21 22 15,21 0-15,-21 0 0,0 0 16,0 0-16,0-1 0,0 1 16,21 0-16,-21 42 46,0 0-30,0 1-16,0-1 0,-21 0 16,21 0-16,-21 21 0,21-20 0,-21 20 15,-1 0-15,1 1 0,21-1 0,-21 0 16,0 22-16,21-22 0,0 22 16,-21-1-16,21-21 0,-21 22 15,-1-1-15,22 1 0,0-1 0,0 1 0,0-1 16,0 22-16,0-21 15,22 20-15,-1-20 0,0 20 0,0-20 16,0 21-16,22 42 0,-22-64 16,0 1-16,0-1 0,0-21 15,0 22-15,-21-22 0,0-21 0,22 22 16,-22-22-16,0 0 0,0 0 0,0 0 16,-22-21-16,1 0 15,0 0-15,0-21 0,0 0 16,0 0-16,-1 0 0,22 0 15,-21-1-15,21 1 0,-21-21 0,21 21 16,0-22-16,0 22 0,-21-21 0,21 21 16,0-22-16,-21 22 0,21-21 15,0 0-15,0 20 0,0-20 0,0 0 16,0-22-16,0 22 0,0 0 16,0-22-16,21 1 0,0 20 0,-21-20 15,0-1-15,21 1 0,-21-1 0,0 22 16,0-64-16</inkml:trace>
  <inkml:trace contextRef="#ctx0" brushRef="#br0" timeOffset="36894.25">8234 2371 0,'0'-21'16,"0"42"62,0 0-62,0 0-1</inkml:trace>
  <inkml:trace contextRef="#ctx0" brushRef="#br0" timeOffset="45001.84">0 5884 0,'0'-21'0,"0"42"0,0-63 15,0 21-15,0 0 16,0 0-16,0-1 16,0 1-1,0-21-15</inkml:trace>
  <inkml:trace contextRef="#ctx0" brushRef="#br0" timeOffset="56912.08">8467 5757 0,'0'-21'15,"-22"21"-15,22-21 0,0 0 0,0 0 16,0 0-16,0-1 16,-21 1-16,21 0 0,0 0 15,-21 0-15,21 0 32,0 42-17,0 0-15,0 0 0,-21 21 0,21 1 16,-21-1-16,21 0 0,-21 22 15,21-22-15,0 22 0,-22-1 0,22-20 16,-21 20-16,21-21 0,-21 1 16,21 20-16,0-20 0,0-1 15,0 0-15,-21 1 0,21-22 0,0 21 16,0-21-16,0 0 0,0 1 16,0-1-16,0 0 15,0-42 1,0 0-1,21-1-15,-21-20 0,0 21 16,0-21-16,21-1 0</inkml:trace>
  <inkml:trace contextRef="#ctx0" brushRef="#br0" timeOffset="57361.82">8149 5736 0,'0'0'0,"-21"-21"0,0 0 0,0 0 0,-22 0 15,22-1-15,0 1 16,0 0-16,21 0 0,0 0 16,0 0-16,0-1 15,0 1-15,42 0 0,-21 21 16,22 0-16,-1 0 0,0-21 16,22 21-16,-1 0 0,1 0 15,-1 0-15,85 21 0,-63 0 16,0 0-16,-22 1 0,22 20 15,-22 0-15,1 1 0,-1-1 0,-20 0 16,-1 1-16,-21-1 0,22 64 16,-43-64-16,0 0 0,-22 1 15,1-1-15,-21 22 0,-22-43 16,22 21-16,-21 0 0,-22 1 0,21-22 0,1 21 16,-1-21-16,1 1 0,-64 20 15,85-21-15,-22 0 16,22-21-16,-22 0 0,22 21 0,0-21 15,-1 0-15,1 0 0,21 0 16,-22 0-16,22 0 0,0 0 16,21-21-1,0 0-15,21 21 0,0-21 16,22 21-16,-22-21 0,21 21 0,-21-21 16,22-1-16,-1 22 0,0-21 15,1 21-15</inkml:trace>
  <inkml:trace contextRef="#ctx0" brushRef="#br0" timeOffset="57926.5">9504 6138 0,'0'0'0,"21"-21"0,0 0 0,0 21 0,0-21 15,-21 0-15,0 0 0,0-1 16,0 1-16,0 0 0,0 0 0,0 0 15,0 0-15,-21-1 0,0 22 16,0-21-16,0 21 0,0 0 0,-1 0 16,1 0-16,0 0 0,0 0 0,0 21 15,0-21-15,-1 43 16,1-22-16,0 0 0,-21 21 0,21 1 16,-1-22-16,1 21 0,0 1 0,21-1 15,-21-21-15,21 21 0,-21 1 16,21-22-16,0 21 0,0 22 15,0-43-15,0 0 0,21 0 0,0-21 16,0 21-16,0-21 0,1 0 16,-1 0-16,0 0 0,0 0 0,0-21 15,22 0-15,-22 0 0,0 0 0,0 0 16,0-22-16,0 22 0,43-42 16,-43 20-16,0 1 15,0 0-15,-21 20 0,22-20 0,-22 0 0,21 21 16,-21-1-16,0-20 0,0 21 15,0 42 17,-21 0-32,21 0 0,-22 1 15,22-1-15,-21 21 0,21-21 0,-21 0 16,21 22-16,0-22 0,0 21 16,0-21-16,0 1 0,0 20 0,0-21 15,0 0-15,0 0 0,0 1 16,21-1-16,0 0 0,1-21 15,-1 0-15,0 0 0,0 0 16,0 0-16,0-21 0,1 0 16,-1-1-16</inkml:trace>
  <inkml:trace contextRef="#ctx0" brushRef="#br0" timeOffset="58238.83">10181 5503 0,'0'-21'0,"0"42"0,0-63 16,0 63 15,0 0-31,0 22 0,-21-22 16,21 21-16,-21 22 0,21-22 15,0 22-15,-21-22 0,-1 21 16,22-20-16,0 20 0,-21-20 0,0-1 15,21 0-15,-21 1 0,21-1 16,0 0-16,0-21 0,0 22 0,0-22 16,0 0-16,0 21 0,0-20 0,0-1 15,21 0-15,0 0 16,0-21-16,1 0 0,-1 0 16,0 0-16,21 0 0,-21 0 0,1-21 15,20 0-15</inkml:trace>
  <inkml:trace contextRef="#ctx0" brushRef="#br0" timeOffset="58784.04">10880 6054 0,'0'-21'16,"0"42"-16,0-64 0,0 1 0,0 21 0,0 0 16,0 0-16,0-1 0,0 1 15,0 0-15,-22 0 0,1 21 0,0-21 16,0 21-16,0 0 0,0 0 15,-22 0-15,1 42 16,21-21-16,-43 43 0,43-22 16,0 0-16,0 1 0,0-1 15,-1 0-15,22-20 0,0 20 16,0 0-16,0-21 0,0 22 0,0-22 16,0 21-16,0-21 0,0 1 0,22-1 15,-1 0-15,0-21 16,42 0-16,22-21 15,-64 0-15,22-1 0,-22 22 16,21-42-16,-21 21 0,0 0 16,22 0-16,-22-22 0,0 22 15,0-21-15,0-1 0,-21 1 0,22 21 16,-22-21-16,0 20 0,0 1 0,0 0 16,0 0-16,0 0 15,-22 42 1,22 0-1,-21 0-15,0 22 0,21-22 0,0 21 16,-21-21-16,21 22 0,-21-1 16,21-21-16,0 0 0,0 64 15,42-22 1,-21-63-16,22 22 0,-22-22 16,0 0-16,0 0 0,21 0 0,-20 0 15,20 0-15,-21-22 0,21 22 0,-20-21 16,-1 0-16,0 0 0,0 0 15,-21 0-15,0-1 0,21-20 16,-21 21-16</inkml:trace>
  <inkml:trace contextRef="#ctx0" brushRef="#br0" timeOffset="59073.88">10160 5736 0,'-21'21'0,"42"-42"0,-63 42 0,63-21 31,0 0-31,0 0 16,21 0-16,-20 0 0,20 0 16,0 0-16,22 0 0,-22 0 0,0 0 15,1 0-15,-1 0 0,85 0 16,-106 0-16,0 0 15,1 0-15,-1 0 32,0 0-17,0 0-15</inkml:trace>
  <inkml:trace contextRef="#ctx0" brushRef="#br0" timeOffset="59517.75">11578 5482 0,'0'0'15,"0"-21"-15,21 21 16,-21 21 0,0 0-1,0 1-15,0 20 0,0 0 0,0 22 16,0-22-16,0 22 0,0-22 0,0 21 15,0 1-15,0-22 0,0 22 16,0-22-16,0 0 0,-21 22 16,21-22-16,0-21 0,-21 64 15,21-64-15,0 0 0,0 1 16,0-1-16,0 0 0,0 0 0,0-42 31,21 21-15,0-21-16,-21 0 0,0-22 0,0 22 15,21 0-15</inkml:trace>
  <inkml:trace contextRef="#ctx0" brushRef="#br0" timeOffset="59909.75">11366 5609 0,'0'0'15,"0"-21"-15,0 0 0,-21 0 0,21 0 0,0-1 16,0 1-16,0 0 15,21 21-15,1-21 0,-1 0 0,21 21 16,-21 0-16,22-21 0,-1 21 0,0 0 16,22 0-16,-1 0 0,1 0 15,-1 0-15,1 21 0,-1 0 0,85 42 16,-84-20-16,-22-1 16,22 0-16,-22 1 0,-21-1 0,22 22 15,-22-22-15,-21 0 0,0 1 0,0-1 16,0 0-16,-21 1 15,-1-1-15,-20 0 0,21 1 0,-21-22 16,-1 21-16,-20-21 0,20 0 0,-20 1 16,21-1-16,-22 0 0,22 0 15,-1 0-15,1-21 0,0 21 0,21-21 16,-43 22-16,43-22 16,21-22 15,21 22-31,0-21 15,0 21-15,1-21 0,-1 21 0,0-21 16,21 21-16</inkml:trace>
  <inkml:trace contextRef="#ctx0" brushRef="#br0" timeOffset="60366.74">12488 6096 0,'0'0'0,"0"-21"0,0 0 16,0 0-16,0-1 0,21 1 16,1 0-16,-22 0 15,21 21-15,0-21 0,0 21 16,0 0-16,0 0 16,1 0-16,-1 0 0,0 0 15,0 0-15,-21 21 0,42 21 16,-20-21-16,-1 1 0,-21-1 15,0 0-15,21 0 0,-21 21 0,0-20 16,0-1-16,0 0 0,0 0 0,0 0 16,0 0-16,-21 1 0,21-1 15,-21 0-15,-1-21 0,22 21 16,-21-21 0,21-21-1,0 0-15,0 0 0,0-1 16,0 1-16,0 0 0,0 0 0,0 0 15,0 0-15,21-22 16,-21 22-16,0 0 0,22 0 0,-1 0 16,-21-1-16,0 1 0,21 0 0,0 0 15,0 21-15,0-21 16,1 21-16,-1 0 0,0 0 0,0 0 16,0 0-16,0 0 0,1 0 15,-1 21-15</inkml:trace>
  <inkml:trace contextRef="#ctx0" brushRef="#br0" timeOffset="60669.73">13314 5884 0,'0'0'0,"21"-21"16,-21 42-1,0 1-15,0-1 16,0 0-16,0 0 0,-21 0 0,0 22 16,21-22-16,-22 0 0,22 21 0,0-21 15,-21 1-15,21-1 16,-21 0-16,21 0 0,0 0 0,-21 0 16,21 1-16,0-1 0,0 0 15,21-21 16,0-21-31,0 0 16,1-1-16,-22 1 0,21 0 16</inkml:trace>
  <inkml:trace contextRef="#ctx0" brushRef="#br0" timeOffset="60996.16">13314 5673 0,'-21'-21'0,"42"42"0,-64-42 16,22 21-16,0 0 0,0 0 15,0 0-15,0 0 16,21 21-16,-22 0 0,22 0 16,0 0-16,0 0 0,0 1 15,22-1-15,-1-21 0,0 21 0,0-21 16,0 0-16,0 0 0,1 0 16,-1 0-16,0 0 0,0 0 0,0 0 15,-21-21-15,0 0 0,0-1 16,0 1-16,0 0 0,0 0 15,0 0-15,0 0 0,0-1 0,-21 22 16,0 0-16,21-21 0,-21 21 16,0 0-16,21 21 15,-22 1-15,22-1 0,0 0 16,0 21-16,0-21 0,0 1 16,0-1-16,22 0 0,-1 0 0,-21 0 15,21 0-15,0-21 0</inkml:trace>
  <inkml:trace contextRef="#ctx0" brushRef="#br0" timeOffset="61397.93">13652 5927 0,'0'0'0,"0"-21"0,0-1 16,22 22 15,-1 22-16,0-1-15,-21 0 16,0 21-16,0-21 0,0 1 0,0-1 16,0 0-16,0 0 0,0 0 15,0 22-15,0-22 0,0 0 16,0 0-16,0 0 0,0 0 16,21-21 15,0-21-31,-21 0 0,21 0 15,1 0-15,-22 0 16,21-1-16,0 1 0,0 0 0,-21-21 16,21 21-16,0-22 0,1 22 0,-1 0 15,-21-21-15,21 20 0,0 1 16,-21 0-16,0 42 47,0 0-32,0 1-15</inkml:trace>
  <inkml:trace contextRef="#ctx0" brushRef="#br0" timeOffset="61758.73">14139 6054 0,'21'0'31,"1"0"-31,-1 0 16,21-21-16,-21 21 0,0 0 16,1-22-16,-1 1 0,0 21 15,0-21-15,0 0 0,-21 0 16,21 21-16,-21-21 0,0-1 16,0 1-1,-21 21-15,0 0 0,0 0 16,21 21-16,-42 1 0,20-1 15,1 0-15,0 0 0,0 0 0,21 0 16,-21 22-16,21-22 0,0 0 0,0 0 16,0 0-16,0 1 0,0-1 15,0 0-15,42 0 16,-21 0-16,0-21 0,1 0 0,-1 21 0,21-21 16,-21 0-16,0 0 0,43 0 15,-43 0-15,21 0 0,-20-21 16,20 21-16,-21-21 0</inkml:trace>
  <inkml:trace contextRef="#ctx0" brushRef="#br0" timeOffset="62247.45">14795 5969 0,'0'0'15,"0"-21"-15,0 0 0,0 0 0,0 42 47,0 0-47,0 0 0,0 0 16,-21 0-16,21 1 0,0-1 0,0 0 15,-21 0-15,21 0 0,0 0 16,0 1-16,0-1 0,0 0 16,0 0-16,0 0 0,0 0 0,0 1 31,0-44 0,0 1-15,0 0-16,0 0 0,0-21 15,0 20-15,0 1 0,0-21 0,21 21 16,0-22-16,1 22 0,-22-21 16,21 21-16,0 0 0,0-1 0,0-20 15,22 21-15,-22 21 0,42-42 16,-20 42-16,-22 0 16,21 0-16,0 0 0,1 21 0,-22 0 0,21 0 15,-21 21 1,1-20-16,-22 20 0,0 0 0,0 1 0,0-22 15,0 21-15,-22 0 0,1-20 0,0 20 16,21-21-16,-21 21 0,21-20 16,-21-1-16,21 21 0,0-21 0,0 0 15,0 1-15,0-1 0,0 0 16,0-42 15,-21 21-31,21-21 0</inkml:trace>
  <inkml:trace contextRef="#ctx0" brushRef="#br0" timeOffset="63258.46">6202 7641 0,'0'0'0,"0"-21"31,0 0-15,21 21 0,-21-21-1,0 0-15,21-1 16,-21 1-16,0 0 15,0 0-15,0 0 16,21 21-16,-21-21 0,0 42 47,0 0-47,0 21 0,0-21 0,0 1 16,0 20-16,0 0 0,0-21 15,0 22-15,0-1 0,0 0 16,-21-20-16,21 20 0,0 0 0,0-21 15,0 22-15,0-1 0,0-21 0,0 0 16,0 22-16,0-22 0,0 0 16,0 0-16,0 0 0,0 1 15,-21-22 17,21-22-32,0 1 0,0 0 15,0 0-15,0 0 0,0 0 16,0-1-16</inkml:trace>
  <inkml:trace contextRef="#ctx0" brushRef="#br0" timeOffset="63698.21">6625 7938 0,'0'0'0,"21"0"16,0 0 0,1 0-16,-22-22 0,21 22 15,-21-21 1,0 0-16,0 0 16,-21 21-1,-1 0 1,1 0-16,0 0 15,21 21-15,0 0 16,21-21 15,0 0-31,1 0 16,-1 0-16,-21-21 16,0 0-1,0 0 1,-21 21 15,-1 0-15,22 21-16,22-21 15,-1 0-15</inkml:trace>
  <inkml:trace contextRef="#ctx0" brushRef="#br0" timeOffset="65203.32">8234 7408 0,'0'-21'515,"0"0"-484,0 0 1,0 0-17,0 0 1,0-1-16,0 1 16,0 0-16,0 0 15,0 0-15,0 0 16,0 42 15,0 0-31,0 21 16,0 1-16,0-1 0,0 0 0,0 1 15,0 62-15,0-41 16,0-22-16,0 22 0,0-22 0,0 22 16,0-22-16,-21 21 0,21-20 0,0-1 15,-22-21-15,22 22 0,0-22 16,0 0-16,0 21 15,0-21-15,22-42 32,-22 0-32,21 0 0,-21 0 15,0-22-15,21 22 0,-21-21 16</inkml:trace>
  <inkml:trace contextRef="#ctx0" brushRef="#br0" timeOffset="65534.13">8107 7366 0,'0'0'0,"0"-21"0,0 0 0,0 0 0,0-1 16,0 1-16,0 0 0,21 21 15,0-21-15,0 0 0,22 0 0,-22 21 16,21-22-16,0 22 0,1 0 0,-1 0 16,0 0-16,1 0 0,-1 0 15,0 0-15,1 43 0,-1-22 0,0 0 16,-20 21-16,-1 1 0,0-1 0,-21-21 15,0 22-15,0-1 16,-21 0-16,0-21 0,-1 22 0,-20-22 16,0 0-16,-1 0 0,1 0 0,21 1 15,-21-1-15,-1 0 0,22 0 16,-21-21-16,21 0 0,21 21 0,-22-21 16,22 21-1,22-21 1,-1 0-16,0 0 15,0 0-15,0 0 0,0 0 16,1 0-16</inkml:trace>
  <inkml:trace contextRef="#ctx0" brushRef="#br0" timeOffset="66001.53">8742 7811 0,'-21'0'0,"21"-22"16,0 1 0,0 0-16,0 0 0,21 21 15,-21-21-15,21 0 0,0 21 0,0 0 16,22-22-16,-22 22 0,0 0 16,0 0-16,21 0 0,-20 0 0,-1 22 15,21-1-15,-21 0 0,0 0 16,1 0-16,-1 0 0,-21 1 15,0 20-15,0-21 0,0 21 0,0-20 16,0 20-16,0 0 0,-21-21 0,-1 1 16,1 20-16,0-21 0,21 0 0,-21 0 15,0-21-15,21 22 0,0-44 32,0 1-32,21 0 15,0-21-15,0 21 16,0-1-16,-21-20 0,22 21 0,-1-21 15,0 20-15,0-20 0,-21 21 0,21-21 16,0 20-16,-21 1 16,22 0-16,-22 0 0,21-21 15,0 42-15,-21-22 0,21 22 32,0 0-17,-21 22-15</inkml:trace>
  <inkml:trace contextRef="#ctx0" brushRef="#br0" timeOffset="66458.28">9779 7684 0,'0'0'0,"-21"0"16,0-22-16,-1 22 0,1 0 15,0 0-15,0 0 0,0 0 0,21 22 16,-21-22-16,-1 21 0,1 0 16,0 0-16,0 0 0,0 0 0,0 22 15,-1-22-15,1 21 0,0-21 16,0 22-16,21-22 0,0 42 0,0-41 16,0 20-16,0-21 0,0 0 15,21 0-15,0-21 0,0 22 0,22-22 16,-22 0-16,0 0 0,21 0 15,-20 0-15,20 0 0,0 0 0,-21-22 16,22 1-16,-1 0 0,-21 0 16,22 0-16,-22 0 0,0-1 0,0-20 15,0 21-15,-21-21 0,0 20 16,0-20-16,0 0 0,0 21 0,0-22 16,-21 1-16,0 21 0,0 0 0,0-1 15,-22 1-15,22 0 0,0 21 0,-21 0 16,20 0-16,1 0 0,0 0 15,0 0-15,-21 21 16,20 0-16,1 1 0,21-1 0,0 0 16,0 0-16,0 0 15,0 0-15,21 1 0,1-1 16,20-21-16</inkml:trace>
  <inkml:trace contextRef="#ctx0" brushRef="#br0" timeOffset="66883.06">10266 7705 0,'0'0'0,"0"-21"0,0-1 16,0 1-16,0 42 47,0 1-47,0-1 0,0 21 0,0-21 15,0 22-15,0-1 0,0 0 0,0 22 16,0-1-16,0-20 0,0 20 16,0 1-16,-21-1 0,21 1 0,-22-1 15,1 1-15,21-1 0,-21 1 0,-21 63 16,42-64-16,-21-21 15,-1 22-15,1-1 0,0-20 16,21 20-16,-21-20 0,0-22 0,21 21 16,-21 0-16,21-20 0,0-1 0,0 0 15,21-42 17,-21 0-32,21-1 0,0 1 15,64-106-15,-64 85 16,0-22-16,0 22 0</inkml:trace>
  <inkml:trace contextRef="#ctx0" brushRef="#br0" timeOffset="67203.88">10329 7916 0,'-21'-42'0,"42"84"0,-42-126 0,0 63 16,21-1-16,0 1 0,0 0 0,0 0 15,0 0-15,21 0 0,0 21 16,0-22-16,1 22 0,-1-21 0,21 21 15,-21 0-15,0 0 0,22 0 0,-22 0 16,0 0-16,0 21 0,0 1 16,1-1-16,-1 0 0,-21 0 0,0 0 15,0 22-15,0-22 0,0 0 0,-64 42 16,43-41 0,-21-1-16,21 0 0,-1 0 15,-20 0-15,21 0 0,0-21 0,-22 22 16,22-22-16,0 21 0,0-21 15,21 21 1,21-21 0,0 0-16,0 0 0,1 0 15,-1-21-15,21 21 0,-21-21 0,22-1 16</inkml:trace>
  <inkml:trace contextRef="#ctx0" brushRef="#br0" timeOffset="67566.71">10943 7916 0,'21'0'31,"0"-21"-31,1 21 16,-22-21-16,42 0 0,-21 0 15,0 21-15,0-21 0,-21-1 16,22 1-16,-1 0 0,-21 0 15,0 0-15,0 0 0,0-1 0,-21 1 16,-1 21-16,1 0 16,0 0-16,0 0 0,-21 0 15,20 21-15,1 1 0,0-1 0,0 0 16,0 21-16,0-21 0,-1 22 0,22-1 16,0-21-16,0 22 0,0 41 15,0-63-15,0 22 0,22-22 16,20 0-16,-21 0 0,0 0 0,0 1 15,22-22-15,-22 0 0,21 21 16,-21-21-16,22 0 0,-22 0 0,85-21 16,-64 21-16,-21-22 15,22 1-15</inkml:trace>
  <inkml:trace contextRef="#ctx0" brushRef="#br0" timeOffset="67934">11451 7895 0,'0'0'0,"0"-21"0,-21 21 16,21-21-16,0 0 0,0 0 15,0-1-15,0 1 0,21 0 16,0 21-16,0-21 0,22 21 16,-22 0-16,0 0 0,21 0 0,-20 0 15,20 0-15,-21 0 0,0 0 16,0 21-16,1 0 0,-1 0 0,0 22 16,-21-22-16,0 21 0,0-21 0,0 22 15,0-1-15,0-21 0,0 22 16,0-22-16,0 0 0,-21 0 0,0 21 15,-1-20-15,1-22 16,0 0 0,21-22-1,0 1-15,0 0 16,0 0-16,0-21 0,0 20 0,0 1 16,0-21-16,0 0 0,21 20 0,0-20 15,-21 0-15,22-1 0,-22 22 16,21-21-16,0 0 15,0 20-15,0 1 0,0 21 16,-21-21-16,22 21 0,-1 0 16,0 0-16,0 0 15</inkml:trace>
  <inkml:trace contextRef="#ctx0" brushRef="#br0" timeOffset="68773.05">12382 7281 0,'0'-21'0,"0"42"0,0-63 0,0 21 16,0 0-16,0 42 31,-21 21-15,21-21-16,0 22 0,-21-22 15,21 21-15,-21 22 0,0-22 16,21 0-16,-21 1 0,21 20 0,-22-20 0,22-1 16,0 0-16,-21 1 0,21-1 15,0 0-15,0 1 0,0-1 0,0-21 16,0 21-16,21 1 16,1-43-16,-1 21 0,0-21 0,0 0 15,0 0-15,22 0 0,41-21 16,-63 0-16,1-1 15,20 1-15,-21 0 0,0-21 0,0 21 16,1-1-16,-1-20 0,0 21 16,0-21-16,-21 20 0,0-20 0,21 21 15,-21-21-15,0 63 32,-21-21-32,21 21 15,-21 0-15,21 43 16,0-43-16,0 42 15,0 1-15,0-43 0,21 0 16,0-21-16,0 21 0,1 0 16,-1-21-16,0 0 0,0 0 0,0 0 15,0 0-15,1 0 0,20 0 16,-21-21-16,0 21 0,0-21 16,1 0-16,-22 0 0,21-22 0,0 1 15,0-21 1,-21 41-16,0 1 0,21 0 0,-21 0 15,0 42 17,-21 0-32,21 0 0,-21 22 15,0 20-15,0-42 0,-22 64 16,43-43-16,0 1 16,0-1-16,0 0 0,0 1 15,0-1-15,0 22 0,0-22 0,0 0 16,21 1-16,1-22 0,-22 21 0,21 0 15,-21-20-15,0 20 0,0-21 16,0 21-16,0 1 0,0-22 16,-21 0-16,-1 0 0,1-21 15,0 0-15,0 21 0,-21-21 0,20 0 16,1 0-16,0 0 16,0 0-16,21-21 15,0 0-15,0 0 0,0 0 0,0 0 16,0-1-16,0-41 15,0 21-15</inkml:trace>
  <inkml:trace contextRef="#ctx0" brushRef="#br0" timeOffset="68997.91">12277 7535 0,'0'0'0,"0"-21"0,0 0 15,0 0-15,21 21 16,0 0-16,0 0 0,21-21 0,-20 21 16,20 0-16,-21 0 15,21 0-15,-20 0 0,20 0 0,-21 0 16,21 0-16,-20 0 0,-1 0 0,21 0 16,-21-21-16,0 21 15,-21-22 1</inkml:trace>
  <inkml:trace contextRef="#ctx0" brushRef="#br0" timeOffset="70574">13589 7684 0,'0'0'0,"0"21"16,21-21-16,0 0 15,0 0 1,1 0-16,-1 0 0,21 0 16,-21-21-16,0 21 0,1-22 0,20 1 15,-21 0-15,21 21 0,-20-21 16,20-21-16,-21 20 0,0 1 0,0-21 15,1 21-15,-1-22 0,-21 1 0,0 0 16,0 21-16,0-22 0,0 1 16,0 21-16,-21-22 0,-1 22 15,1 0-15,-21 0 0,21 21 16,0 0-16,-1 0 0,1 21 16,0 0-16,0 0 0,0 22 0,21-22 15,-21 21-15,-1 22 0,1-22 0,0 22 16,21-1-16,-21-21 0,0 22 15,0-1-15,21 1 0,-22 21 0,22-22 16,-21 1-16,21 20 0,0-20 0,0 20 16,0-20-16,0 21 0,0-22 0,0 1 15,0-1-15,0 22 0,0-22 16,0 1-16,0-1 0,0-20 0,0 20 16,0-21-16,0 22 0,0-43 15,0 21-15,0 1 0,21-22 0,1 0 16,-1-21-16,21 0 15,-21 0-15,0 0 0,1 0 0,20-21 16,-21 0-16,21 0 0,1-1 0,-22-20 16,21 21-16,1-21 0,-22-1 0,21-20 15,-21 20-15,0-20 0,1-1 16,-1 1-16,-21-1 0,0 1 0,0-1 16,0-20-16,-21 20 0,-43-84 15,22 85-15,-1 20 0,-41-41 16,41 62-16,1-20 0,0 42 15,21-21-15,-22 21 0,22 0 16,21-21-16,-21 21 0,42 0 31,0 0-31,22 0 16,-22 0-16,21-21 0,0 21 0,1 0 16,-1-22-16,0 22 0,1-21 0,-1 21 15,22-21-15,-22 0 16,-21 0-16,21 0 0,1-1 0,-22 1 15,0 0-15,0 0 0,0 0 0,1 0 16,-22-1-16,0 1 16,-22 21 15,22 21-31,0 1 0,-21-1 16,21 0-16,0 0 0,-21 0 0,21 22 15,0-22-15,0 0 0,0 0 16,0 0-16,21 0 15,0 1-15,1-22 0,-1 21 0,0-21 16,0 21-16,0-21 0,0 0 0,22 0 16,-22 0-16,0 0 0,0 0 0,22-21 15,-22 0-15,0-1 16,0 1-16,-21 0 0,21 0 16,0-21-16,1-1 0,-1 1 0,-21 0 15,21-1-15,0-20 0,0 20 16,-21-20-16,21-43 0,1 43 15,-22 20-15,21 1 0,-21 0 0,0-1 16,0 22-16,0 0 0,0 0 16,0 0-16,-21 42 31,21 0-31,-22 21 0,22-21 16,-21 22-16,21-1 0,0 0 0,0 1 15,-21 20-15,21-20 0,0 20 16,0-21-16,0 1 0,0 20 0,0-20 15,0-1-15,0 0 0,0-21 0,21 43 16,0-22-16,-21-21 16,22 1-16,-1-1 0,0-21 0,0 0 15,21 21-15,-20-21 0,-1 0 16,21 0-16,0 0 0,-20-21 0,20 0 16,0 21-16,1-22 0,-22 1 0,21 0 15,-21 0-15,22-21 0,-22 20 16,0-20-16,0-21 15,-21 41-15,0 1 0,0 0 0,0 0 0,0 0 16,0 0-16,-21 21 16,0 0-16,0 0 0,-1 21 0,-20 0 15,21 0-15,0 0 0,0 43 16,21-43-16,0 21 0,-22-21 16,22 22-16,0-1 15,0-21-15,22 0 0,-1 1 0,0-1 16,0 0-16,0 0 0,22-21 0,-22 0 15,0 0-15,21 0 0,-21 0 16,1 0-16,20 0 0,-21 0 0,0-21 16,22 0-16,-22 0 0,0-1 15,0 1-15,-21 0 0,21 0 0</inkml:trace>
  <inkml:trace contextRef="#ctx0" brushRef="#br0" timeOffset="70837.86">14436 7027 0,'0'0'0,"-22"0"0,1 0 0,0 0 15,0 0-15,21 22 63,0-1-32,0 0-31,0 0 0</inkml:trace>
  <inkml:trace contextRef="#ctx0" brushRef="#br0" timeOffset="71910.24">5757 9504 0,'0'-21'0,"-21"0"31,0 21-31,0-22 0,21 1 16,-21 0-16,21 0 15,0 0 1,0 0-16,21 21 0,0-22 0,0 22 15,-21-21-15,21 21 0,0 0 16,1-21-16,20 21 0,-21 0 0,0 0 16,0 0-16,1 0 0,-1 21 0,0 0 15,0 22-15,0-1 16,-21 0-16,0 1 0,0-1 0,0 22 16,0-22-16,-21 21 0,0-20 0,0-1 15,0 22-15,-22-22 0,1 0 16,0 1-16,-1-22 0,22 21 15,-21-21-15,-1 0 0,1 1 0,21-1 16,-21-21-16,20 0 0,-20 0 0,21 0 16,0 0-16,0 0 0,-1-21 15,1-1-15,21 1 16,0 0-16,0 0 0,0-21 0,0 20 16,0 1-16,0-21 0,0 21 15,0-22-15,0 22 0,21 0 0,1 0 16,-1 0-16,0 21 0,0 0 0,0 0 15,0 0-15,22 0 0,-22 0 16,0 21-16,0 0 0,0 0 16,1 0-16,-1 1 0,0 20 0,0-21 15,-21 0-15,0 0 0,21 22 16,0-22-16,-21 0 0,0 0 0,0 0 16,22-21-16,-1 22 0,-21-1 0,21-21 15,-21 21-15,21-21 16,0 0-16,0 0 31</inkml:trace>
  <inkml:trace contextRef="#ctx0" brushRef="#br0" timeOffset="72148.11">6456 9821 0,'0'0'0,"0"-21"16,21 21 0,-21-21-1,21 21 63,0 0-78,0 0 0</inkml:trace>
  <inkml:trace contextRef="#ctx0" brushRef="#br0" timeOffset="72998.62">8572 9313 0,'0'0'0,"-21"0"0,0 0 16,0 0-16,0 0 0,0 0 16,-1 0-16,1 0 0,0 0 0,-21 43 15,21-22 1,21 0-16,0 0 15,21-21 1,0 0-16,0 0 0,21 0 16,1 0-16,-1 0 0,0-21 0,1 0 15,-1 21-15,0-21 0,22 0 0,-22-1 16,1 1-16,-1 0 0,0 0 16,1 0-16,-22 0 0,0-1 15,0 1-15,-21 0 0,0 0 0,0 0 16,-21 0-16,-21-1 0,20 1 15,-20 0-15,0 21 0,-1 0 0,-20 0 16,21 0-16,-107 21 16,107 0-16,0 1 0,-1 20 15,22 0-15,-21-21 0,21 22 0,0-1 16,21 0-16,0 1 0,0-1 0,0 0 16,0 1-16,0-1 0,21 0 15,0-20-15,0 20 0,0-21 16,0 0-16,1 0 0,20-21 0,0 22 15,1-22-15,-22 0 0,21 0 16,0 0-16,1 0 0,-1 0 0,-21 0 16,22 0-16,-22 0 0,0-22 0,0 1 15,-21 0-15,-21 0 16,0 21-16,0 0 0,-22-21 16,1 21-16,0 0 0,20 0 0,-20 0 15,0 0-15,-1 21 0,1 0 16,21 0-16,-21 43 0,20-22 15,1-21-15,21 22 0,-21-1 16,21-21-16,0 21 0,0 1 0,0-22 16,0 0-16,0 21 0,0-20 0,21-1 15,0-21-15,22 42 16,-1-42-16,-21 0 0,0 0 16,22 0-16,-1 0 0,-21 0 15,22 0-15,-1-21 0,21 0 0,-20 0 16</inkml:trace>
  <inkml:trace contextRef="#ctx0" brushRef="#br0" timeOffset="73263.47">9250 9716 0,'0'0'15,"21"-22"-15,-21-20 0,21 21 0,-21 0 16,0-22-16,21 43 0,0 0 16,1 0-16,-1 0 15,0 22-15,-21-1 0,21 0 0,0 0 16,0 21-16,1-20 0,20 20 15,-21 0-15,0-21 0,0 22 0,1-22 16,-1 21-16,0-21 0,0 43 16,0-43-16,-21 0 0,21 0 0,-21 1 15,0-1-15,22-21 32,-1-21-17,-21-1-15,0 1 0,21 0 0,-21 0 16,21 0-16,0-22 15</inkml:trace>
  <inkml:trace contextRef="#ctx0" brushRef="#br0" timeOffset="73505.33">9948 9546 0,'0'-21'0,"0"42"0,0-63 0,0 21 16,-21 21 0,0 0-16,0 21 0,0 0 15,-22 0-15,22 0 0,-21 1 0,-1 20 16,1 0-16,0-21 0,-1 22 0,22-1 15,-21 0-15,-43 43 16,43-64-16,21 22 0,0-22 0,-22 21 16,43-21-16,-21 0 0,21 1 15,-21-22-15,21 21 0,21-21 16,0 0-16,0 0 16,1 0-16,-1 0 0,21 0 15,0-21-15,1-1 0,-1 1 0,0 0 16,1 0-16</inkml:trace>
  <inkml:trace contextRef="#ctx0" brushRef="#br0" timeOffset="73794.17">10477 9589 0,'0'0'0,"0"-22"0,0 1 0,22 0 0,-22 0 16,0 0-16,0 0 0,0-1 15,-22 22 1,1 0-16,0 0 0,0 22 15,0-1-15,0 0 0,-22 21 16,22-21-16,0 22 0,0-1 0,0 0 16,-1 1-16,1-1 0,0 0 0,0 22 15,21-43-15,0 21 0,0 1 16,0-22-16,0 0 0,0 0 0,21 0 16,0 1-16,0-1 0,1-21 15,20 0-15,-21 0 0,21 0 0,1 0 16,-1 0-16,0 0 0,1 0 15,20-21-15,-20-1 0,-1 22 0,21-21 16,-20-21-16,-1 21 0,0 0 0,22-22 16</inkml:trace>
  <inkml:trace contextRef="#ctx0" brushRef="#br0" timeOffset="74520.75">11112 9694 0,'0'0'0,"-21"0"0,21 22 16,-21-22-1,21 21-15,21-21 32,0 0-32,1 0 0,-1 0 0,0 0 15,21 0-15,-21 0 16,1-21-16,20-1 0,-21 22 0,21-21 16,-20 0-16,-1 0 0,21 21 0,-21-21 15,0 0-15,-21-1 0,0 1 16,0 0-16,0 0 0,0 0 0,0-22 15,-21 43-15,0-21 16,0 21-16,0 0 0,-22 0 0,22 0 16,-21 0-16,21 21 0,-22-21 15,1 22-15,21 20 0,-21-21 0,20 21 16,-20 22-16,21-22 16,0 1-16,21-1 0,0-21 0,0 21 15,0 1-15,0-22 0,0 21 16,21-21-16,0 1 0,0-1 0,22 0 15,-22 0-15,63 0 16,-41-21-16,-1 0 0,0 0 0,1 0 16,20 0-16,-20 0 0,-1-21 0,0 0 15,1 0-15,-22 0 0,21-1 0,0-20 16,-20 21-16,-1-43 0,21 22 0,-21-21 16,0 20-16,1-20 15,20-1-15,-21 1 0,0-1 0,0 1 16,1-1-16,-22 1 0,21-1 0,0 1 15,-21-1-15,21 22 0,-21 0 16,0-1-16,0 22 0,0 0 0,0 0 16,0 42-1,-21 0-15,0 0 0,21 22 16,-21-22-16,-1 42 0,22-20 0,-21-1 16,21 21-16,-21-20 0,21 20 0,-21 1 15,21-1-15,0-20 0,0 20 0,0 1 16,0 41-1,0-62-15,0-1 0,0 0 0,21-20 0,0 20 16,0-21-16,1 0 0,-1 0 0,21 1 16,-21-22-16,22 0 0,-22 0 15,21 0-15,-21 0 0,22 0 16,-1 0-16,-21 0 0,21-22 0,1 1 16,-22 0-16,21 0 0,-21 0 0,22 0 15,-22-1-15,0-20 0,-21 21 16,0 0-16,0 0 0,0-1 0,0 1 15,0 0-15</inkml:trace>
  <inkml:trace contextRef="#ctx0" brushRef="#br0" timeOffset="75579.34">5694 11240 0,'-21'0'15,"42"0"-15,-64 0 0,22 0 16,21-22 0,0 1-1,0 0-15,0 0 16,0 0-16,21 0 16,1-1-16,20 22 0,-21-21 15,21 21-15,1 0 0,-1-21 16,0 21-16,-20 0 0,20 0 0,0 0 15,-21 21-15,1-21 0,-1 21 16,0 22-16,-21-22 0,21 0 0,-21 21 16,0 1-16,-21 20 15,0-20-15,0-22 0,-1 0 0,-20 21 16,21-21-16,-21 1 0,20-1 0,-20 0 16,21 0-16,0-21 0,0 0 0,-1 21 15,1-21-15,0 0 16,21-21-16,0 0 15,0 0-15,21 21 16,0-21-16,1-1 0,-1 1 16,0 21-16,0-21 0,0 0 0,22 21 15,-22-21-15,0 21 0,21 0 0,1 0 16,-22 0-16,0 0 16,0 21-16,0-21 0,0 21 0,1 0 15,-1 0-15,0 1 0,0-1 0,-21 0 16,0 0-16,0 21 0,0 1 15,0-22-15,0 0 0,0 0 16,-42 0-16,21 1 0,-1-1 16,1-21-16,-21 21 0,0 0 0,20-21 0,-20 21 15,0-21-15,-1 0 0,22 0 16,-21 0-16,0 0 0,20 0 16,-20 0-16,21 0 0,-21 0 0,-1-21 15,22 0-15,-21 21 0,21-21 16,-1 0-16,1-1 15,0 22-15,21-21 0,0 0 16,21 21 0,0 0-16,1 0 15,-1-21-15,0 0 0,21 21 0,-21 0 16</inkml:trace>
  <inkml:trace contextRef="#ctx0" brushRef="#br0" timeOffset="75886.58">6540 11536 0,'22'0'47,"-22"-21"-47,21 21 0,-21-21 15,0-1 1,0 1-16,-21 21 16,-1 0-16,1 0 15,21 21 1,-21-21-16,21 22 16,0-1-16</inkml:trace>
  <inkml:trace contextRef="#ctx0" brushRef="#br0" timeOffset="77202.89">8509 11049 0,'-21'-21'0,"21"0"0,-21 21 0,-1-21 16,22-1-16,0 1 15,-21 21-15,21-21 0,0 0 16,0 42 15,0 0-31,21 0 0,-21 1 0,22 20 16,-1 0-16,21 1 0,-21-1 0,0 21 15,1-20-15,20-1 0,-21 0 0,21 1 16,-20-1-16,-1 0 16,21 1-16,-21-1 0,0-21 0,1 0 15,-1 22-15,0-22 0,-21 0 0,21 0 16,0-21-1,-21-21 17,0 0-32,0 0 0,0 0 15,0-22-15,0 22 0,21 0 16</inkml:trace>
  <inkml:trace contextRef="#ctx0" brushRef="#br0" timeOffset="77470.73">9186 10901 0,'0'0'0,"-21"0"32,0 0-32,0 21 15,0 0-15,-22 22 0,22-22 0,-21 21 16,-1 0-16,1 1 0,0-1 16,-22 22-16,22-22 0,0 0 0,-1 22 15,-41 20-15,41-41 0,22-1 16,-21-21-16,21 22 0,21-22 0,-22 0 15,22 0-15,0 0 16,0 0-16,22-21 31,-1-21-31,0 0 16,0 0-16,21 0 0,-20 0 0,62-43 16</inkml:trace>
  <inkml:trace contextRef="#ctx0" brushRef="#br0" timeOffset="78202.32">9419 10943 0,'0'0'0,"0"-21"0,0 42 31,0 0-31,0 1 0,0-1 16,0 0-16,0 21 0,0 1 15,0-1-15,0 0 0,0 1 16,0-1-16,0-21 0,0 21 0,-21 1 15,21-1-15,0-21 0,0 0 16,-21 22-16,21-22 0,-21 0 0,-1 0 16,22-42 15,0 0-31,22 0 16,-22 0-16,21-22 0,0 22 15,-21-21-15,0-1 0,21 1 0,-21 0 16,21-1-16,-21 1 0,0 0 0,0-1 15,21 1-15,-21 0 16,22 21-16,-22-22 0,0 22 0,0 0 16,0 0-16,21 21 0,0 0 15,0 0 1,-21 21-16,0 0 0,21 0 0,0 0 16,1 1-16,-22-1 0,21 21 0,0 0 15,-21-20-15,0 20 0,21-21 0,-21 21 16,21-20-16,-21-1 0,21 21 15,-21-21-15,22 0 0,-1 1 16,0-22-16,0 0 0,0 0 16,0 0-16,1 0 0,-1 0 15,0-22-15,0 1 0,0 0 16,0 0-16,1 0 0,-1 0 0,21-22 16,-21 22-16,0-21 0,1-1 15,-1 22-15,0-21 0,0 0 0,0 20 16,0 1-16,-21 0 0,0 0 0,22 0 15,-22 0-15,21 21 0,-21 21 32,0 0-32,0 0 0,0 21 15,0-20-15,0 20 0,0 0 0,0 1 16,0-1-16,0 21 0,-21-20 16,21-1-16,-22 0 0,22 1 15,0-1-15,-21 0 0,21-20 0,0 20 16,0-21-16,0 0 0,0 0 0,0 1 15,0-1-15,0 0 16,21-21 0,1 0-16,-22-21 15,21 0-15,0-1 0,0 1 16</inkml:trace>
  <inkml:trace contextRef="#ctx0" brushRef="#br0" timeOffset="78714.02">10922 10922 0,'0'-21'16,"0"42"-16,0-63 0,0 63 31,0 0-15,0 21-16,0-20 0,0 20 0,-21 0 15,21 1-15,-21-1 0,21 0 16,-22 22-16,1-22 0,21 0 0,-21 1 15,0-1-15,0 0 0,21-20 0,-21 20 16,-1-21-16,1 0 0,21 0 16,0 1-16,-21-22 15,21-22 1,0 1-16,0 0 16,0 0-16,21-21 0,-21 20 0,21-20 15,-21 21-15,22-21 0,-1 20 16,-21-20-16,0 21 0,21 0 0,0 21 15,0 0-15,-21 21 16,21 0 0,-21 0-16,22 0 0,-22 1 15,21-1-15,0 0 0,-21 0 0,21 0 0,0 0 16,0 1-16,1-22 0,-1 21 16,42-21-16,-42 0 15,43 0-15,-22 0 0,-21 0 16,1 0-16,20 0 0,-21-21 0,-21-1 15,21 22-15,-21-21 0,0 0 16,0 0-16,0 0 0,0 0 16,0-1-16,0 1 15,-21 0-15,21 0 16</inkml:trace>
  <inkml:trace contextRef="#ctx0" brushRef="#br0" timeOffset="80273.16">12277 11240 0,'-22'0'0,"44"0"0,-65 0 16,43 21 0,0 0-1,0 0 1,21-21-1,1 0-15,20 0 16,-21 0-16,0-21 0,22 0 16,-22 0-16,21 21 0,0-22 15,1 1-15,-22-21 0,21 21 0,1 0 16,20-43-16,-21 43 16,-20 0-16,-1-22 0,0 22 0,0-21 15,-21 21-15,0-22 0,0 1 16,0 0-16,0 21 0,0-22 0,0 1 15,-21 21-15,0 0 0,0-1 16,-1 1-16,1 21 0,0 0 0,0 0 16,0 21-16,0 22 0,-1-22 15,1 21-15,0 1 0,0 20 0,0-21 16,0 22-16,-1-1 0,1 22 0,21-21 16,-21 20-16,0 1 0,21 0 15,-21-22-15,21 22 0,-21-1 16,21 1-16,-22 0 0,1-1 0,21 1 0,0 0 15,-21-22-15,21 22 0,-21-22 16,21 1-16,0-1 0,0-20 16,0 41-16,0-41 0,21-22 15,0 0-15,0 0 0,22-21 0,-22 0 16,0 0-16,21 0 0,1-21 0,-1 0 16,0 0-16,1 0 0,-22-1 15,64-62-15,-64 41 0,21 1 16,-21 0-16,0-22 0,-21 22 0,0-22 15,0 1-15,0-1 0,0-20 0,0 20 16,-21 1-16,0-1 0,0 1 16,-21-1-16,20 1 0,-20 20 15,21 1-15,-21 21 0,20-21 0,-20 42 16,21-22-16,0 22 0,0 0 0,-1 0 16,44 0 15,-1 0-31,0 0 0,0 0 15,0 0-15,22 0 0,-1-21 16,0 21-16,1-21 0,-1 0 0,0 0 16,1 0-16,-1-1 0,0 1 0,1-21 15,-1 21-15,0 0 0,-21-1 16,22-20-16,-22 21 0,0 0 16,-21 0-16,0-1 0,0 1 0,0 0 15,-21 21 1,0 21-1,21 0 1,-21 1-16,21-1 0,0 0 0,0 0 16,0 0-16,0 22 0,0-22 0,0 21 15,0-21-15,21 0 0,0 1 16,0-1-16,0 0 0,22 0 0,-22-21 16,0 0-16,21 0 0,-21 0 0,22 0 15,-22 0-15,21 0 0,-21 0 16,22-21-16,-22 0 0,21 0 0,-21-1 15,1-20-15,-1 21 0,21-21 16,-21 20-16,0-20 0,1 0 0,20-43 16,-21 22-16,0 20 15,-21 1-15,21-22 0,1 22 0,-1 0 16,21-64-16,-42 64 16,0-1-16,21 1 0,-21 21 0,0-22 0,0 22 15,0 64 1,0-22-16,-21 21 15,-21 127 1,21-105-16,-1-22 0,22 22 0,0-1 16,-21 1-16,21-22 0,-21 22 15,21-22-15,0 0 0,0 1 0,0-1 16,0 0-16,0 1 0,42-1 16,-20-21-16,-1 0 0,0 0 15,0-21-15,21 0 0,-20 0 0,20 0 16,-21 0-16,21 0 0,1-21 0,-1 0 15,0 0-15,1-21 0,-1 20 0,0 1 16,1-21-16,-1 0 0,0 20 16,-20-20-16,-1 21 0,0-21 15,0-43-15,-21 64 16,0 0-16,-21 21 0,0 0 16,0 0-16,-1 0 0,1 0 15,0 21-15,0-21 0,0 21 0,0 0 16,-1 0-16,22 22 0,0-22 0,0 0 15,0 0-15,0 21 0,0-20 16,0-1-16,22 0 0,-1 0 0,0 0 16,0-21-16,0 21 0,0-21 0,1 0 15,-1 0-15,42 0 16,-42 0-16,22-21 0,-22 0 0,21 21 16,-21-21-16,22 0 0,-22 0 15,0-1-15,-21 1 0,0 0 0,0 0 16,0 0-16,0 0 0,0-1 0,0-20 15,0 21-15</inkml:trace>
  <inkml:trace contextRef="#ctx0" brushRef="#br0" timeOffset="80513.92">13568 10435 0,'-21'0'0,"42"0"0,-64 0 0,22 0 0,0 0 16,0 0-16,0 0 0,0 0 16,-1 0-16,1 0 15,21 21 17,0 1-17,0-1 1,0 0-16,-21-21 0,21 21 15</inkml:trace>
  <inkml:trace contextRef="#ctx0" brushRef="#br0" timeOffset="81509.88">5778 12806 0,'22'0'0,"-22"21"16,0 0-1,0 22-15,0-22 0,0 21 0,0 0 16,-22 1-16,1-1 0,0 0 16,0 1-16,0-22 0,0 21 15,-1 1-15,-20-22 0,21 0 0,0 21 16,0-21-16,-1 1 0,1-22 0,21 21 15,21-21 17,1 0-32,-1-21 0,0 21 0,0-22 15,0 22-15,0 0 0,1-21 16,20 0-16,-21 21 0,21 0 0,1 0 16,-22-21-16,21 21 0,1 0 15,-22-21-15,21 21 0,-21 0 0,22-21 16,-22 21-16,21-22 0,-21 1 15,0 21-15,1-21 0,-1 21 0,-21-21 16,0 0-16,21 21 0,-21-43 16,0 22-16,0 0 0,0 0 15,0 0-15,0 0 0,0-1 16,0-20-16,0 21 0,-21 0 16,0 21-1,21 21-15,-22 0 0,22 0 16,0 0-16,-21 22 0,21-1 0,-21 0 15,0 1-15,21-1 0,0 0 0,-21 1 16,0-1-16,21 0 16,-22 1-16,22-22 0,0 21 0,-21 1 15,21-22-15,0 21 0,0-21 0,0 0 16,0 1-16,0-1 0,0 0 16,21-42-1,-21 0 1,22-1-16</inkml:trace>
  <inkml:trace contextRef="#ctx0" brushRef="#br0" timeOffset="81770.74">6667 13250 0,'22'0'0,"-1"0"16,0 0-1,0 0-15,0 0 16,-21-21-16,0 0 0,0 0 16,0 0-1,-21 21 1,0 0-16,0 0 0,0 0 16,21 21 15,21-21-16,0 0-15</inkml:trace>
  <inkml:trace contextRef="#ctx0" brushRef="#br0" timeOffset="82318.8">8340 12594 0,'-22'0'0,"44"0"0,-65 0 15,22-21-15,0 21 0,0 0 0,0 0 16,-1 0-16,1 0 0,0 0 15,42 0 1,0 0 0,1 0-16,20 0 0,43 0 15,-22 0-15,-21 0 0,43 0 16,-21 0-16,20 0 0,-20 0 0,20 0 16,-20 0-16,-1-21 0,1 21 0,-22 0 15,1 0-15,-22 0 0,0 0 16,0 0-16,-42 0 15,0 0 1,0 0-16,-1 0 0,1 0 16,-42 0-16,20 0 0,22 0 15,0 0-15,-21 0 0</inkml:trace>
  <inkml:trace contextRef="#ctx0" brushRef="#br0" timeOffset="82714.57">8615 12552 0,'0'0'0,"-21"0"0,-1 0 15,22 21-15,0 0 0,0 0 16,0 1-16,0-1 16,0 0-16,0 0 15,22 0-15,-22 22 0,0-22 0,0 0 16,21 21-16,-21-21 0,0 22 0,0-1 16,21-21-16,-21 22 0,0-1 15,0 0-15,0-21 0,0 22 0,0-22 16,0 21-16,21-21 0,-21 22 0,0-22 15,0 0-15,0 0 0,0 0 16,0 1-16,-21-1 0,0 0 0,0-21 16,-1 0-16,-20 21 0,21-21 0,-21 0 15,-1 0-15,22 0 0,-21 0 16,21-21-16,-22 21 0,22-21 0,0 0 16,-21 21-16,20-22 0,1 1 15,-21 0-15,42 0 16,0 0-16,-21 21 0,21-21 0,-21-1 15,21 1 1,21 0 0,0 21-1,0 0-15,0 0 0,0-21 16,1 21-16,20-21 0</inkml:trace>
  <inkml:trace contextRef="#ctx0" brushRef="#br0" timeOffset="83295.12">9483 12637 0,'0'0'0,"0"-22"16,0 1-1,-22 21 1,1 21-1,21 1-15,0-1 0,0 0 0,0 21 16,0 1-16,0-1 0,0 21 0,0-20 16,0-1-16,0 0 0,0 1 15,0-1-15,0 0 0,0 43 16,0-64-16,0 0 0,0 22 16,0-22-16,0 0 0,0 0 15,0 0-15,0-42 31,0 0-15,0 0-16,21 0 0,-21 0 0,0-1 16</inkml:trace>
  <inkml:trace contextRef="#ctx0" brushRef="#br0" timeOffset="83671.91">9356 12700 0,'0'0'0,"-22"-21"0,1 0 16,21 0-1,0-1 1,21 22-16,1 0 16,-1 0-16,21 0 15,-21 0-15,22 0 0,20 0 0,-21 0 16,22 0-16,-1 0 0,1 22 0,-1-1 16,1 0-16,-1 21 0,-20-21 15,20 22-15,-20-1 0,-1 0 0,21 43 16,-41-43-16,-22 1 15,0-22-15,0 21 0,0 1 0,-22-22 16,-20 21-16,0-21 0,-1 0 0,1 1 16,0 20-16,-22-21 0,22-21 0,-22 21 15,22 0-15,0-21 16,-1 22-16,1-22 0,0 0 0,-1 0 16,22 0-16,0 0 0,0 0 0,0 0 15,0 0-15,21-22 16,0 1-1,21 21-15,0-21 0,0 21 16,0-21-16,22 0 0,-1 0 16</inkml:trace>
  <inkml:trace contextRef="#ctx0" brushRef="#br0" timeOffset="84001.72">10795 12594 0,'-21'0'31,"21"21"-31,0 1 0,-21-1 16,21 0-16,-22 21 0,22 1 0,-21-1 16,21 0-16,0 1 0,0-1 15,0 0-15,-21 1 0,21-1 0,-21 0 16,21 1-16,0-22 0,0 0 0,0 0 15,0 21-15,0-20 16,-21-1-16,21 0 16,0-42 15,21 0-15,-21-43-1,21 43-15,-21 0 0,21 0 0</inkml:trace>
  <inkml:trace contextRef="#ctx0" brushRef="#br0" timeOffset="85593.86">10499 12721 0,'-22'0'16,"44"0"-16,-65-21 0,22 21 0,21-21 15,0 0 1,21 0-1,0-1-15,1 22 0,-1-21 16,0 21-16,0 0 0,21-21 16,-20 21-16,20 0 0,0 0 0,-21 0 15,22 0-15,-22 0 0,21 0 16,-21 0-16,22 21 0,-43 0 16,0 22-16,0-22 0,0 0 0,0 21 15,-21-20-15,-1 20 0,-20-21 0,0 21 16,21-20-16,-22-1 0,1 0 15,0 0-15,20 0 0,1 0 16,0-21-16,0 0 0,21 22 0,-21-22 16,21-22-1,42 1 1,-21 21-16,0-21 0,1 0 0,20 21 16,-21-21-16,21 21 0,1 0 15,-22-21-15,21 21 0,1 0 0,20 0 16,-21 0-16,1 21 0,-1-21 0,-21 21 15,64 21-15,-64-21 16,0 22-16,-21-22 0,0 0 0,0 0 16,0 22-16,0-22 0,0 0 15,-21 0-15,-21 0 0,21 0 16,-22 1-16,1-1 0,0 0 0,-1 0 16,-20 0-16,20-21 0,1 21 0,21-21 15,-21 0-15,20 0 0,-20 0 0,21 0 16,0 0-16,0 0 0,-1 0 15,1-21-15,0 21 16,21-21-16,0 0 0,0 0 16,0 0-1,21 21-15,0-22 16,1 22-16,-1-21 0,21 0 0,0 21 16</inkml:trace>
  <inkml:trace contextRef="#ctx0" brushRef="#br0" timeOffset="86014.62">12171 12679 0,'0'0'15,"0"-21"-15,0 0 0,0-1 16,0 1-16,-21 21 0,-1-21 15,22 0-15,-21 0 0,0 21 0,0-21 16,0 21-16,0 0 0,-1 0 0,1 0 16,-21 0-16,21 0 0,-22 0 15,-20 42-15,21-21 0,20 0 16,-20 22-16,21-1 0,-21 0 0,20 1 16,-20-1-16,21 21 0,0-20 15,0-1-15,-1 0 0,22 1 0,0-1 16,0 43-16,0-64 0,22 21 15,-1-21-15,21 1 0,0-1 16,1-21-16,-1 21 0,0-21 0,22 0 16,-22 0-16,1 0 0,20 0 15,-21 0-15,1 0 0,-1 0 16,0-21-16,-20 21 0,20-21 0,-21 21 16,0-22-16,0 1 0,-21 0 15,22 0-15,-1 0 0,-21 0 16,0-1-16</inkml:trace>
  <inkml:trace contextRef="#ctx0" brushRef="#br0" timeOffset="87850.11">9229 6604 0,'0'0'0,"-22"0"0,22 21 0,-21-21 0,0 0 16,0 0-16,-21 21 0,20-21 15,1 0-15,0 0 0,0 0 0,0 0 16,0 0-16,21 22 0,-22-22 15,1 0-15,42 0 47,22 0-47,-22 0 0,21 0 0,1 0 16,-1 0-16,21 0 0,-20 0 0,41 0 16,-20 0-16,21-22 0,-1 22 15,22-21-15,0 21 0,0 0 16,21 0-16,-21-21 0,21 21 0,0 0 15,21-21-15,0 21 0,0 0 16,0 0-16,149-21 16,-149 21-16,21 0 0,-21 0 0,0-21 0,1 21 15,-22 0-15,21 0 0,-21 0 16,-21-22-16,21 22 0,-22-21 0,22 21 16,-42 0-16,21-21 0,-21 21 0,-1 0 15,-20-21-15,-1 21 0,1 0 16,-22-21-16,0 21 0,1 0 15,-22 0-15,0 0 0,-21-21 16,-21 21 15,0 0-31,0 0 16,-1 0-16,-20 0 0,0 0 16,-1 0-16,1 0 0</inkml:trace>
  <inkml:trace contextRef="#ctx0" brushRef="#br0" timeOffset="88634.37">9123 6816 0,'0'0'0,"0"21"0,21-21 16,0 0-1,0 0 1,0 0-1,1 0 1,-1 0 0,0 0-16,0 0 0,21 0 15,-20 0-15,20 0 0,0 0 16,1 0-16,-1 0 0,21 0 0,1 0 16,21 0-16,-1 0 0,1 0 15,211 0 1,-63 0-16,-127 0 0,21 0 0,0 0 15,21 0-15,0-21 0,-21 21 16,21 0-16,1 0 0,20 0 0,-21-21 16,21 21-16,-20 0 0,-1 0 15,0 0-15,0 0 0,0 0 16,-21-22-16,21 22 0,-42 0 0,21 0 16,-21 0-16,-21 0 0,-1 0 0,-20 0 15,-1 0-15,1-21 0,42 21 16,-64 0-16,22 0 15,-43 0-15,0 0 0,0 0 16,0 0-16,-42 0 94,0 0-94,0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9:56:06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868 677 0,'0'0'0,"21"0"31,-21-21 16,0 0-32,0 0 1,0 0 0,0 0-16,0-1 31,-21 22 16,21 22-47,0-1 15,-21 0-15,21 0 0,0 0 16,0 0-16,0 1 0,0 20 16,-22 0-16,22-21 0,0 22 0,-21-1 15,21 0-15,0 1 0,0-1 16,0-21-16,-21 22 0,0-1 0,21 0 15,-21-21-15,0 22 0,21-22 16,0 0-16,-22 0 0,22 0 16,-21 1-16,21-1 15,0-42 17,0-1-17,0 1-15,0 0 0,0 0 16,21 0-16,1 21 15,-22-21-15,21-1 0,0 22 0,0 0 16,0 0-16,0-21 16,1 21-16,-1 0 0,0 0 15,0 0-15,0 0 0,0 0 16,1 0-16,-1 0 0,0 0 16,0 0-16,0 0 0,0 0 0,1 0 15,-1 0-15,0 0 16,0-21-16,-21 0 15,0 0 1,0 0-16,0-1 0,0 1 0,0 0 16,0 0-16,0 0 0,0 0 15,0-1-15,0 1 0,0 0 16,0 0-16,-21 21 31,0 21-15,21 0-16,0 0 0,0 22 15,0-22-15,0 21 16,-21 1-16,21-22 0,0 21 0,0-21 16,0 22-16,0-1 0,0-21 15,0 0-15,0 22 0,0-22 16,0 0-16,0 0 0,-22 21 16,22-20-16,0-1 0,0 0 15,0 0-15,0 0 31,0-42 16,0 0-15,0 0-32,22 0 15,-1 21-15,-21-22 16</inkml:trace>
  <inkml:trace contextRef="#ctx0" brushRef="#br0" timeOffset="1403.38">1799 1249 0,'-21'21'78,"21"0"-63,0 0 1,21-21 15,0 0 1,0 0-32,-21-21 15,0 0 1,0 0-1,-21 21 17,0 21-17,21 0-15,0 0 16,-21-21-16,21 22 16,21-22 30,-21-22-30,21 22-16,0 0 0,-21-21 16,0 0-1,-21 21 63,0 0-78</inkml:trace>
  <inkml:trace contextRef="#ctx0" brushRef="#br0" timeOffset="3182.37">4276 741 0,'0'0'0,"0"-21"0,21 0 15,-21-1-15,21 1 0,-21 0 16,0 0-16,0 0 0,21 0 16,-21-1-16,0 1 0,0 0 15,0 0-15,0 0 0,-21 21 47,0 21-47,21 0 0,-21 0 0,-1 22 16,1-22-16,0 21 0,0 22 15,0-22-15,0 21 0,-1 1 0,1-1 16,0-20-16,-21 20 16,21 1-16,-1-22 0,1 0 0,0 22 0,0-22 15,0-21-15,0 22 16,-1-22-16,22 21 0,0-21 0,0 1 15,0-1-15,0-42 32,22-1-32</inkml:trace>
  <inkml:trace contextRef="#ctx0" brushRef="#br0" timeOffset="3511.19">4360 572 0,'0'-22'0,"0"44"0,21-86 0,-21 43 16,0 0-16,0 0 15,22 21-15,-22 21 32,21 21-32,-21-21 0,0 22 0,0-1 15,0 21-15,0-20 0,0 20 16,0 1-16,0-1 0,0 1 0,0-22 15,0 22-15,0-22 0,0 21 16,0-20-16,0-1 0,0-21 0,0 22 16,0-22-16,0 21 0,0-21 15,-21 0-15,21 1 16,0-1-16,-22-21 31,1 0-31,21-21 16,-21 21-16,0-22 0</inkml:trace>
  <inkml:trace contextRef="#ctx0" brushRef="#br0" timeOffset="4178.81">3916 1249 0,'0'0'0,"-21"0"0,-1 0 16,44 0 15,-1 0-31,0 0 0,0 0 15,0 0-15,22 0 0,-22-21 16,21 21-16,0-21 0,1 21 0,-1-22 16,22 1-16,-22 0 0,21 21 15,-20-21-15,20 0 0,-20 0 0,20-1 16,-21 1-16,1 0 0,-1 0 16,-21 0-16,0 21 0,1-21 0,-1-1 15,0 22-15,-21 22 47,0-1-47,0 0 0,0 0 16,0 0-16,0 0 0,-21 22 15,21-22-15,0 21 0,-21-21 0,21 22 16,0-22-16,0 0 0,0 21 0,0-20 16,0-1-16,0 0 0,0 0 15,0 0-15,0 0 0,21-21 16,0 0-16,0 0 0,0 0 15,0 0-15,1 0 0,-1 0 0,0 0 16,21 0-16,-21-21 0,1 0 16,-1 0-16,0 0 0,0 0 15,43-64-15,-43 64 16,-21-22-16,21 1 0,-21 0 16,0 21-16,0-22 0,0 1 0,0 0 15,0 20-15,0-20 0,0 21 16,0 0-16,0 42 15,0 0 1,0 0-16,0 22 0,0-1 0,-21 0 16,21 1-16,-21-1 0,21 0 15,-22-21-15,22 22 0,0-1 0,0-21 16,0 22-16,0-22 0,0 0 16,0 0-16,22 0 0,-1-21 15,0 21-15,0-21 0,0 0 16,0 0-16,1 0 0,-1 0 15,0 0-15,0 0 0,0-21 16,0 0-16,1 0 0,-1 0 16,21 0-16</inkml:trace>
  <inkml:trace contextRef="#ctx0" brushRef="#br0" timeOffset="4487.64">5800 381 0,'0'0'16,"0"-21"-16,0 0 0,-22 21 0,1 0 16,0 21-1,21 0-15,0 21 16,0-20-16,0 20 0,0 0 0,0 1 16,0 20-16,-21 1 0,21-22 15,0 21-15,0 1 0,0-22 0,-21 22 16,21-22-16,-21 22 0,21-22 15,0 0-15,0-21 0,-22 22 0,22-22 16,0 0-16,-21 0 0,21 0 16,0 1-16,0-1 0,21-21 31,1 0-15,-22-21-16,21 21 0,0-22 0,0 1 15,0 0-15</inkml:trace>
  <inkml:trace contextRef="#ctx0" brushRef="#br0" timeOffset="4906.39">6096 847 0,'0'42'16,"0"-21"-16,-21 0 15,21 22-15,-21-22 0,21 0 0,-22 43 16,22-22-16,0-21 15,-21 21-15,21-20 0,0-1 0,0 0 16,0 0-16,0 0 0,0 0 16,0 1-16,21-1 0,1-21 0,-1 21 15,21-21-15,-21 0 0,0 0 16,22 0-16,-22 0 0,0 0 16,21 0-16,-20-21 0,20 0 0,-21 21 15,0-22-15,22 1 0,-22 0 16,0 0-16,-21-21 0,0 20 0,21-20 15,-21 0-15,0-1 0,0 1 16,0 0-16,-21 21 0,0-22 16,0 22-16,-22-21 0,22 21 15,0 21-15,0 0 0,-22 0 16,22 0-16,0 0 0,0 0 0,0 21 16,-22-21-16,22 21 0,21 0 15,-21-21-15,21 21 0,-21-21 0,21 21 16,21-21 15</inkml:trace>
  <inkml:trace contextRef="#ctx0" brushRef="#br0" timeOffset="5174.24">5842 720 0,'0'0'0,"0"-21"16,21 21 0,0 0-16,22 0 0,-22-22 15,21 22-15,-21 0 0,22 0 0,-1-21 16,-21 21-16,21 0 0,-20 0 0,-1 0 16,21 0-16,-21 0 15,0 0-15,1 0 16</inkml:trace>
  <inkml:trace contextRef="#ctx0" brushRef="#br0" timeOffset="5697.94">7387 699 0,'21'-22'0,"-42"44"0,42-65 15,-21 22-15,21 0 0,-21 0 0,0 0 16,0-1-16,0 1 15,0 42 17,0 1-32,-21-1 0,0 21 0,21-21 15,-21 22-15,21-1 0,0 0 16,-21 1-16,0 20 0,21 22 16,0-43-16,0 0 15,0-20-15,0 20 0,-22-21 0,22 0 16,0 0-16,0 1 0,0-1 15,0 0-15,0 0 16,0-42 15</inkml:trace>
  <inkml:trace contextRef="#ctx0" brushRef="#br0" timeOffset="6014.76">7048 1207 0,'0'0'0,"0"21"0,-21 0 0,0 0 16,0 0-16,21 0 15,0 1-15,-21-1 0,21 0 0,0 0 16,0 0-16,0 0 16,21-21-16,0 22 0,0-22 15,0 0-15,22 0 0,-22 0 16,0 0-16,21 0 0,-20 0 15,20 0-15,-21 0 0,21 0 0,-20 0 0,-1 0 16,21-22-16,-21 22 0,0 0 16,1-21-16,-1 21 0,0 0 15,0-21-15,-21 0 0,0 0 16,0 0 0,0-1-1,0 1-15,0 0 16,0 0-16,0 0 0,0 0 15</inkml:trace>
  <inkml:trace contextRef="#ctx0" brushRef="#br0" timeOffset="6370.74">7175 572 0,'0'0'0,"-21"0"0,0 0 15,21-22 1,21 22-16,0 0 16,1-21-16,-1 21 0,0 0 15,0 0-15,0-21 0,22 21 0,-22 0 16,0-21-16,21 21 15,-21 0-15,22 0 0,-22 0 0,0 0 16,0 0-16,0 0 0,1 0 16,-1 0 15,0 0-15,0 0-16,0 0 15,0 0-15,1 0 0</inkml:trace>
  <inkml:trace contextRef="#ctx0" brushRef="#br0" timeOffset="6670.78">8149 550 0,'21'0'31,"22"0"-15,-22 0-16,0 0 0,0 0 16,21 0-16,-20 0 0,20 0 0,0 0 15,-21 0-15,22 0 0,-1 0 0,0 0 16,-20 0-16,20 0 0,-21 0 16,0 0-16,0 0 0,1 0 15,-44 0 1,1 0-1,0 0-15,0 0 0,0 0 0,0 0 16,-1 0-16,1 0 0,0 0 16</inkml:trace>
  <inkml:trace contextRef="#ctx0" brushRef="#br0" timeOffset="6959.61">8445 550 0,'0'22'0,"-21"-22"16,21 21-16,-21-21 15,21 21-15,0 0 16,-21 0-16,21 0 0,-21 1 16,21-1-16,0 21 0,0-21 15,-21 22-15,21-1 0,-22-21 0,22 21 16,0 1-16,0-1 0,0-21 16,0 22-16,0-22 0,0 21 15,0-21-15,0 0 0,0 1 0,0-1 16,0 0-16,0 0 0,0 0 0,0 0 15,0 1 1,0-44 31,22 1-47</inkml:trace>
  <inkml:trace contextRef="#ctx0" brushRef="#br0" timeOffset="7578.26">11028 487 0,'0'0'0,"21"-21"0,-21 0 16,-21 42 15,21 0-31,-21 0 0,-1 0 16,1 22-16,0-1 0,0 0 15,0 22-15,0-1 0,-1 1 16,1-1-16,0 1 0,21-22 0,-21 22 16,21-1-16,-21-21 0,21 1 15,0-1-15,-21-21 0,21 22 0,0-22 16,-22 0-16,22 0 0,0 0 15,0 0-15,0-42 47,22 0-47,-1 21 0,0-21 0,-21 0 16</inkml:trace>
  <inkml:trace contextRef="#ctx0" brushRef="#br0" timeOffset="8026.65">11451 804 0,'0'0'0,"0"22"31,-21-22-31,0 21 16,0 0-16,-1 21 0,1-21 15,0 22-15,0-22 0,0 21 0,-22-21 16,22 22-16,0-1 0,0-21 15,0 43-15,21-22 16,0-21-16,0 0 0,0 1 0,0-1 16,0 0-16,21-21 0,0 21 15,0-21-15,0 0 0,43 0 16,-22 0-16,-21 0 0,22 0 0,-1 0 16,-21 0-16,0-21 0,22 21 15,-22-21-15,0 0 0,-21-1 0,0 1 16,21 0-16,-21 0 0,0 0 15,0-22-15,0 22 0,0-21 0,-21 0 16,0 20-16,0-20 0,21 21 16,-21-21-16,-1 20 0,1 1 15,0 0-15,21 0 16,-21 21-16,42 0 47,0 0-47,0 0 0,1 0 0,-1 0 15,21-21-15,-21 21 0</inkml:trace>
  <inkml:trace contextRef="#ctx0" brushRef="#br0" timeOffset="8451.4">12192 741 0,'0'0'0,"-21"0"31,0 21-31,-1 0 0,1 0 0,-21 1 16,21-1-16,0 0 0,-1 0 16,1 21-16,-21 1 0,21-1 0,0-21 15,21 22-15,-22-1 0,22-21 16,0 21-16,0-20 0,0-1 0,0 21 16,0-21-16,22 0 0,-1-21 0,0 22 15,0-1-15,0-21 0,0 0 16,1 0-16,-1 0 0,21 0 0,-21 0 15,0 0-15,1 0 0,20 0 16,-21 0-16,21-43 16,-20 22-16,-1 0 0,0 0 0,0-21 15,0 20-15,-21-20 0,0 21 16,21-21-16,-21-1 0,0 1 16,0 0-16,0-1 0,0 22 0,-21-21 15,0 21-15,0-1 0,-43 1 16,22 21-16,21 0 15,0 0-15,-22 0 0,22 0 0,0 0 16,0 0-16,0 21 0,21 1 16,0-1-16,21-21 15,0 0-15,0 0 0,0 0 16</inkml:trace>
  <inkml:trace contextRef="#ctx0" brushRef="#br0" timeOffset="8896.57">12933 360 0,'0'0'0,"-21"-64"31,21 43-31,-22 21 16,22 21-16,-21 1 15,21 20-15,-21-21 0,0 64 16,21-43-16,-21 0 0,21 1 16,-21-1-16,-1 0 0,1 22 15,21-22-15,-21 1 0,0 20 0,0-21 16,21 22-16,-21-22 0,21 1 0,-22-1 16,1 0-16,21 1 0,0-1 15,0 43 1,0-43-16,0-21 0,0 0 15,0 0-15,21 1 0,1-22 16,-1 21-16,0-21 0,0 0 16,0 0-16,0 0 0,1 0 15,20 0-15,-21-21 0,0-1 0,22 22 16,-22-21-16,21 0 0,-21 21 16,0-21-16,22-21 15,-22 20-15,0 1 0,-21 0 0,21 0 16,-21 0-16,0 0 0,0-1 15,0 1-15,0 0 0</inkml:trace>
  <inkml:trace contextRef="#ctx0" brushRef="#br0" timeOffset="9297.99">10647 720 0,'-21'0'0,"42"0"0,-64 0 0,22 0 16,0 0-16,42 0 31,0 0-31,1-21 0,-1-1 16,21 22-16,0 0 0,1-21 0,-1 21 15,0 0-15,22-21 0,-22 21 16,1 0-16,20-21 0,-21 21 0,1 0 16,-1 0-16,0-21 0,-20 21 0,-1 0 15,0-21-15,-42 21 31,0 0-31,-1 21 16,1-21-16,0 21 0,-21 0 16,21-21-16</inkml:trace>
  <inkml:trace contextRef="#ctx0" brushRef="#br0" timeOffset="23854.11">910 2836 0,'-21'0'16,"0"0"0,42 0 62,0 0-63,21-21-15,-20 21 0,-1 0 0,0 0 16,0 0-16,21 0 0,-20 0 16,-1 0-16,0 0 0,0 0 15,0 0-15,0 0 16,-42 0 15,0 0-31,0 0 16,0 0-16,0 0 0,-1 0 15,1 0-15,0 0 0,0 0 16,0 0-16,0 0 0,-1 0 16,1 0-16,21-21 15,-21 21-15,0 0 0,0 0 16,0 0-16,-1 0 16,1 0-16,0 0 15,21 21-15,-21-21 0,0 21 0,21 1 16,-21-22-16,-1 21 0,22 0 15,-21-21-15,0 21 0,21 0 16,-21 0-16,0 1 0,0-1 16,21 0-16,0 0 15,-22 0-15,1-21 16,21 21-16,21-21 62,1 0-62,-22-21 0,21 21 16,0 0-16,0 0 0,0-21 16,0 21-16,1 0 0,-1 0 0,0 0 15,0 0-15,0 0 0,22 0 16,-22 0-16,0 0 0,0 0 16,21 0-16,-20 0 0,-1 21 15,0-21-15,0 21 0,0 1 16,0-22-16,1 21 0,-22 0 0,0 0 15,0 0-15,0 0 0,0 1 16,0-1-16,-22 0 0,1 0 16,0 0-16,0 0 0,0-21 15,0 22-15,-22-22 0,22 0 16,0 21-16,-21-21 0,20 0 0,-20 0 16,21 0-16,-21 0 0,20 0 15,1 0-15,0 0 0,0 0 0,0 0 16,0 0-16,-1 0 0,1 0 15,0 0 17,42 0-1,0 0-31,1 0 16,-1 0-16,21 0 0,-21-21 0</inkml:trace>
  <inkml:trace contextRef="#ctx0" brushRef="#br0" timeOffset="24317.84">1736 3175 0,'-22'64'16,"1"-43"0,21 0-1,21-21 32,1-21-47,-22 0 16,0-1-16,0 1 15,-22 21 32,22 21-31,-21-21-16,21 22 0,-21-1 16,0 0-1,21-42 48,0 0-48,21 21-15</inkml:trace>
  <inkml:trace contextRef="#ctx0" brushRef="#br0" timeOffset="31599.31">3789 2604 0,'0'0'0,"0"-22"0,0 1 15,0 0-15,0 0 0,21 21 16,-21-21-16,0 0 0,0-1 0,0 1 15,0 42 32,0 22-47,0-22 16,0 21-16,0 22 0,0-22 16,0 0-16,0 22 0,0-22 0,-21 22 15,21-1-15,0-20 0,0-1 16,-21 21-16,21-20 0,0-1 0,0 0 15,0-20-15,0 20 0,0-21 0,0 0 16,0 0-16,0 1 0,0-1 16,0 0-16,0-42 31,0 0-31,21-1 16,-21 1-16</inkml:trace>
  <inkml:trace contextRef="#ctx0" brushRef="#br0" timeOffset="32029.91">3492 2604 0,'0'0'0,"-21"0"16,21-22-16,-21 1 0,21 0 15,0 0-15,0 0 0,0 0 16,21-1-16,0 1 0,1 0 0,20 21 15,21-42-15,-20 21 16,20 21-16,-20-22 0,20 22 16,1 0-16,-1 0 0,1 0 0,-1 0 15,22 22-15,-22 20 0,1 0 16,-1 1-16,85 105 16,-105-85-16,-22-20 0,-21 20 15,0 1-15,0-22 0,-42 21 0,20 1 16,-20-22-16,0 22 0,-22-22 15,22 0-15,0 1 0,-22-1 0,22-21 16,-1 22-16,1-22 0,21 0 16,-21-21-16,20 21 0,-20-21 15,21 0-15,0 0 0,0 0 0,-22 0 16,22 0-16,0 0 16,21-21-16,-21 21 0,21-21 15,-21 21-15,21-21 0,0-1 16,21 1-1,0 21-15,0-21 0,0 0 16</inkml:trace>
  <inkml:trace contextRef="#ctx0" brushRef="#br0" timeOffset="32475.65">4762 3175 0,'43'0'31,"-22"0"-31,0 0 0,-21-21 16,21 21-16,0-21 0,1 21 0,-1-21 15,0-1-15,0 1 0,0 21 16,0-21-16,1 0 0,-22 0 0,0 0 15,0-1-15,0 1 16,-22 21 0,1 0-16,0 0 0,0 0 15,0 0-15,0 0 0,-1 21 16,-20 1-16,21-1 0,-64 21 16,64 0-16,-21-20 0,21 20 0,-1 0 15,1-21-15,21 22 0,0-1 16,0-21-16,0 0 0,0 22 0,0-22 15,0 0-15,21 0 0,1 0 16,-1-21-16,0 22 0,0-22 16,21 0-16,1 0 0,-22 0 0,21 0 15,1 0-15,-1-22 0,0 1 16,1 21-16,-1-42 0,-21 21 0,21 0 16,1-22-16</inkml:trace>
  <inkml:trace contextRef="#ctx0" brushRef="#br0" timeOffset="33089.87">5588 2434 0,'0'0'15,"0"-21"-15,-21 21 16,0 0-1,-1 0-15,1 21 0,21 22 16,-21-22-16,21 21 0,0 0 0,-21 1 16,0 20-16,21-20 0,0-1 15,0 21-15,-21-20 0,21-1 0,-22 22 16,22-22-16,0 0 0,0 1 16,-21-1-16,21 0 0,0-21 0,0 22 15,0-22-15,0 0 0,0 0 0,0 0 16,0-42 31,0 0-47,-21 0 15,21 0-15,0 0 0,0-22 16,0 22-16,0 0 0,0 0 0,0 0 16,21-22-16,0 22 0,1 0 0,-1 0 15,0 21-15,21-21 0,-21-1 16,22 22-16,-1 0 0,0 0 0,1 0 15,-1 0-15,-21 0 0,22 22 0,-1-1 16,-21-21-16,0 21 16,0 0-16,1 0 0,-22 0 0,0 1 15,0-1-15,0 0 0,-22 0 0,1 21 16,0-20-16,-21-1 0,-1 0 16,-20 21-16,21-42 0,-1 21 15,22 1-15,-21-22 0,21 0 16,-1 0-16,1 21 0,0-21 15,0 0-15,21-21 32,0-1-17,21 1-15,0 21 0,0-21 16,1 0-16,-1 0 0,21 21 0</inkml:trace>
  <inkml:trace contextRef="#ctx0" brushRef="#br0" timeOffset="34242.93">6159 2921 0,'0'0'15,"0"21"32,0 0-47,0 1 0,0-1 16,0 0-16,0 0 0,0 0 0,-21 0 15,21 1-15,0-1 0,0 21 16,0-21-16,0 0 0,0 1 16,0-1-16,0 0 0,0 0 15,21-21-15,1 0 16,-1 0-16,0 0 0,0 0 16,0 0-16,22-21 0,-22 0 15,0 0-15,0-1 0,21 1 0,-20 0 16,-1-21-16,0 21 0,0-1 15,0-20-15,0 21 0,1 0 0,-1 0 16,-21-1-16,0 1 0,21 0 16,-21 0-16,0 42 31,0 0-31,0 0 16,0 1-16,-21-1 0,21 0 15,-21 0-15,21 0 0,0 0 0,0 22 16,0-22-16,0 0 0,0 0 0,0 0 15,21 1-15,0-1 0,0 0 16,0 0-16,22-21 0,-22 0 0,21 21 16,0-21-16,1 0 0,20 0 15,-20 0-15,-1 0 0,0 0 0,1 0 16,-1-21-16,0 0 0,1 0 16,-1 0-16,-21-1 0,21 1 15,-20 0-15,-1-21 0,0 21 0,0-1 16,-21-20-16,0 21 0,0 0 0,0-22 15,0 22-15,0 0 0,0 0 16,0 0-16,-21 21 0,0 0 16,0 0-16,-1 0 0,1 0 15,0 0-15,0 0 0,0 21 0,0 0 16,-1-21-16,1 21 0,0 0 0,-21 22 16,21-22-16,21 0 15,-22 21-15,22-20 0,0-1 0,0 0 16,0 0-16,0 0 15,22-21-15,-1 0 0,0 21 16,0-21-16,0 0 0,0 0 0,1 0 16,-1 0-16,0-21 0,0 21 15,0-21-15,0 0 0,1 0 0,-1 21 16,0-21-16,-21-1 0,0 1 0,21 0 16,0 0-16,-21 0 15,0 0-15,0 42 47,0 0-47,0 0 16,0 21-16,0-20 15,0-1-15,-21 21 0,21 0 16,-21 22-16,0-1 0,21-20 16,0-1-16,0 0 0,0 22 15,0-22-15,-21 22 0,21-22 0,0 22 16,0-22-16,0 21 0,0 1 0,0-1 15,0 64-15,0-63 16,0-22-16,0 22 0,0-22 0,0 0 16,0 1-16,0-1 0,0-21 0,0 0 15,0 1-15,-22-1 0,1-21 16,0 0-16,0 0 16,0 0-16,21-21 0,-21-22 15,21 22-15,-22-21 0,22-1 0,0 1 16,0-21-16,0-1 0,0 1 15,0-1-15,0 1 0,0-1 0,0 1 16,22-1-16,-1 1 0,-21-1 16,0 1-16,21 20 0,0-20 0,-21 20 15,0 1-15,21-21 0,0 20 0,1 1 16,-1 0-16,0-1 0,0 1 16,0 21-16,0 0 0,1-22 0,20 43 15,-21-21-15,0 0 0</inkml:trace>
  <inkml:trace contextRef="#ctx0" brushRef="#br0" timeOffset="36508.47">8086 3048 0,'0'0'16,"21"0"-16,0-21 0,0 21 0,0-21 15,-21 0-15,21-1 0,-21 1 16,0 0-16,0 0 0,0 0 15,0 0-15,-21-1 0,0 1 16,0 21-16,0 0 0,0-21 0,-1 21 16,-20 0-16,21 0 15,0 0-15,-22 21 0,22 0 0,-21-21 16,21 22-16,-22-1 0,22 21 16,0-21-16,0 0 0,0 22 0,21-22 15,0 0-15,0 0 0,0 0 0,0 43 16,0-43-16,21 0 15,21 0-15,-21-21 0,1 0 16,20 0-16,-21 0 0,21 0 0,1 0 16,-22 0-16,21-21 0,-21 21 15,1-21-15,-1 0 0,0 0 16,0 0-16,0 21 0,-21-22 0,21 1 16,-21 0-16,22 0 0,-22 0 15,0 0-15,0-1 0,0 1 0,0 0 16,0 42 15,0 0-31,0 1 0,0 20 16,0-21-16,0 0 0,-22 22 15,22-1-15,0 0 0,-21 22 0,21-22 16,0 0-16,0 22 0,0-1 16,0-20-16,0 20 0,0 1 0,0-22 15,0 22-15,0-1 0,0-21 0,21 22 16,-21-1-16,0 1 0,0-1 15,22 1-15,-22-1 0,0-20 16,0 20-16,0-20 0,0 20 0,0-21 16,0 1-16,-22-1 0,22-21 0,-21 22 15,0-22-15,-21 0 16,21 0-16,-1 0 0,-20 0 0,21-21 0,0 0 16,-22 0-16,22 0 0,0-21 15,0 0-15,21 0 0,0-21 16,-21-1-16,21 1 0,0 0 0,0-22 15,0 1-15,21-22 0,0 21 0,0-20 16,0-1-16,1 0 0,-1 1 16,0-1-16,21-21 0,-21 22 15,1-1-15,20 0 0,-21 22 0,0-22 16,0 22-16,22-1 0,-22 22 16,0-22-16,0 22 0,0 0 0,-21-1 15,22-20-15,-22 20 0,0 22 16,0 0-16,0 0 15,0 42 17,0 0-32,0 0 15,0 1-15,0-1 0,0 0 0,0 0 16,0 0-16,0 0 16,21 1-16,-21-1 0,21-21 15,0 21-15,-21 0 0,21 0 0,0-21 16,1 21-16,-1-21 0,0 0 15,0 22-15,21-22 0,-20 0 0,20 0 16,0 0-16,-21 0 0,22 0 16,-1-22-16,0 22 0,1-21 0,-22 0 15,21 21-15,1-21 0,-22 0 16,0 0-16,0-1 0,0 1 0,0-21 16,-21 21-16,0 0 0,0-1 0,0 1 15,0 0-15,0 0 0,0 42 47,-21 0-47,0 0 0,21 1 16,-21-1-16,21 0 0,0 0 0,0 21 15,-21-20-15,21-1 0,-21 0 0,21 0 16,0 0-16,0 0 0,-22-21 16,22 22-16,0-1 15,0-42 16,0-1-31,0 1 16,22 0-16,-1 0 0,-21 0 0,21 0 16,0-1-16,-21 1 0,21 0 15,0 0-15,1 0 0,-22 0 16,21-1-16,0 1 0,0 21 16,-21-21-16,21 21 15,0 0-15,-21 21 0,22 0 16,-1 1-16,-21-1 0,0 0 15,21 0-15,0 0 0,0 0 0,-21 1 16,21-1-16,-21 0 0,22 0 0,-1-21 16,0 21-16,-21 0 15,21-21-15,0 0 0,0 22 0,1-22 16,-1 0-16,21 0 0,-21 0 16,0 0-16,1-22 0,-1 1 15,0 0-15,21 21 0,-21-21 0,1-21 16,-1 20-16,21 1 0,-21-21 15,22 21-15,-22-22 0,21 1 0,-21 21 16,22-21-16,-22 20 0,21 1 0,-21 0 16,22 0-16,-22 0 15,0 21-15,21 0 0,-21 0 0,22 21 16,-43 0-16,21 0 0,-21 0 16,0 1-16,0-1 15,21 0-15,-21 0 0,0 0 0,0 0 16,0 1-16,0-44 62,0 1-62,0 0 16,0 0-16,0 0 0,0 0 16,0-1-16,0 1 0,0 0 15,-21 0-15,0 21 0,0-21 16,-1 21-16,-20 0 0,21 0 0,0 0 15,-22 0-15,22 0 16,-21 21-16,21 0 0,-22 0 0,22 0 16,-21 1-16,21 20 0,0-21 0,-1 0 15,1 22-15,21-22 0,0 0 16,0 0-16,0 0 0,0 0 0,0 22 16,0-22-16,0 0 0,21 0 15,1 0-15,20-21 0,-21 0 16,0 0-16,0 0 0,22 0 0,-22 0 15,21 0-15,-21 0 0,1 0 16,20 0-16,-21-21 0,0 0 0,0 0 16,1 21-16,-22-21 0,21-22 0,-21 22 15,21 0-15,-21 0 0,0 0 16,0 0-16,0-1 0,0 1 16,21 0-16,-21 42 46,0 0-30,0 1-16,0-1 0,-21 0 16,21 0-16,-21 21 0,21-20 0,-21 20 15,-1 0-15,1 1 0,21-1 0,-21 0 16,0 22-16,21-22 0,0 22 16,-21-1-16,21-21 0,-21 22 15,-1-1-15,22 1 0,0-1 0,0 1 0,0-1 16,0 22-16,0-21 15,22 20-15,-1-20 0,0 20 0,0-20 16,0 21-16,22 42 0,-22-64 16,0 1-16,0-1 0,0-21 15,0 22-15,-21-22 0,0-21 0,22 22 16,-22-22-16,0 0 0,0 0 0,0 0 16,-22-21-16,1 0 15,0 0-15,0-21 0,0 0 16,0 0-16,-1 0 0,22 0 15,-21-1-15,21 1 0,-21-21 0,21 21 16,0-22-16,0 22 0,-21-21 0,21 21 16,0-22-16,-21 22 0,21-21 15,0 0-15,0 20 0,0-20 0,0 0 16,0-22-16,0 22 0,0 0 16,0-22-16,21 1 0,0 20 0,-21-20 15,0-1-15,21 1 0,-21-1 0,0 22 16,0-64-16</inkml:trace>
  <inkml:trace contextRef="#ctx0" brushRef="#br0" timeOffset="36894.25">8234 2371 0,'0'-21'16,"0"42"62,0 0-62,0 0-1</inkml:trace>
  <inkml:trace contextRef="#ctx0" brushRef="#br0" timeOffset="45001.84">0 5884 0,'0'-21'0,"0"42"0,0-63 15,0 21-15,0 0 16,0 0-16,0-1 16,0 1-1,0-21-15</inkml:trace>
  <inkml:trace contextRef="#ctx0" brushRef="#br0" timeOffset="56912.08">8467 5757 0,'0'-21'15,"-22"21"-15,22-21 0,0 0 0,0 0 16,0 0-16,0-1 16,-21 1-16,21 0 0,0 0 15,-21 0-15,21 0 32,0 42-17,0 0-15,0 0 0,-21 21 0,21 1 16,-21-1-16,21 0 0,-21 22 15,21-22-15,0 22 0,-22-1 0,22-20 16,-21 20-16,21-21 0,-21 1 16,21 20-16,0-20 0,0-1 15,0 0-15,-21 1 0,21-22 0,0 21 16,0-21-16,0 0 0,0 1 16,0-1-16,0 0 15,0-42 1,0 0-1,21-1-15,-21-20 0,0 21 16,0-21-16,21-1 0</inkml:trace>
  <inkml:trace contextRef="#ctx0" brushRef="#br0" timeOffset="57361.82">8149 5736 0,'0'0'0,"-21"-21"0,0 0 0,0 0 0,-22 0 15,22-1-15,0 1 16,0 0-16,21 0 0,0 0 16,0 0-16,0-1 15,0 1-15,42 0 0,-21 21 16,22 0-16,-1 0 0,0-21 16,22 21-16,-1 0 0,1 0 15,-1 0-15,85 21 0,-63 0 16,0 0-16,-22 1 0,22 20 15,-22 0-15,1 1 0,-1-1 0,-20 0 16,-1 1-16,-21-1 0,22 64 16,-43-64-16,0 0 0,-22 1 15,1-1-15,-21 22 0,-22-43 16,22 21-16,-21 0 0,-22 1 0,21-22 0,1 21 16,-1-21-16,1 1 0,-64 20 15,85-21-15,-22 0 16,22-21-16,-22 0 0,22 21 0,0-21 15,-1 0-15,1 0 0,21 0 16,-22 0-16,22 0 0,0 0 16,21-21-1,0 0-15,21 21 0,0-21 16,22 21-16,-22-21 0,21 21 0,-21-21 16,22-1-16,-1 22 0,0-21 15,1 21-15</inkml:trace>
  <inkml:trace contextRef="#ctx0" brushRef="#br0" timeOffset="57926.5">9504 6138 0,'0'0'0,"21"-21"0,0 0 0,0 21 0,0-21 15,-21 0-15,0 0 0,0-1 16,0 1-16,0 0 0,0 0 0,0 0 15,0 0-15,-21-1 0,0 22 16,0-21-16,0 21 0,0 0 0,-1 0 16,1 0-16,0 0 0,0 0 0,0 21 15,0-21-15,-1 43 16,1-22-16,0 0 0,-21 21 0,21 1 16,-1-22-16,1 21 0,0 1 0,21-1 15,-21-21-15,21 21 0,-21 1 16,21-22-16,0 21 0,0 22 15,0-43-15,0 0 0,21 0 0,0-21 16,0 21-16,0-21 0,1 0 16,-1 0-16,0 0 0,0 0 0,0-21 15,22 0-15,-22 0 0,0 0 0,0 0 16,0-22-16,0 22 0,43-42 16,-43 20-16,0 1 15,0 0-15,-21 20 0,22-20 0,-22 0 0,21 21 16,-21-1-16,0-20 0,0 21 15,0 42 17,-21 0-32,21 0 0,-22 1 15,22-1-15,-21 21 0,21-21 0,-21 0 16,21 22-16,0-22 0,0 21 16,0-21-16,0 1 0,0 20 0,0-21 15,0 0-15,0 0 0,0 1 16,21-1-16,0 0 0,1-21 15,-1 0-15,0 0 0,0 0 16,0 0-16,0-21 0,1 0 16,-1-1-16</inkml:trace>
  <inkml:trace contextRef="#ctx0" brushRef="#br0" timeOffset="58238.83">10181 5503 0,'0'-21'0,"0"42"0,0-63 16,0 63 15,0 0-31,0 22 0,-21-22 16,21 21-16,-21 22 0,21-22 15,0 22-15,-21-22 0,-1 21 16,22-20-16,0 20 0,-21-20 0,0-1 15,21 0-15,-21 1 0,21-1 16,0 0-16,0-21 0,0 22 0,0-22 16,0 0-16,0 21 0,0-20 0,0-1 15,21 0-15,0 0 16,0-21-16,1 0 0,-1 0 16,0 0-16,21 0 0,-21 0 0,1-21 15,20 0-15</inkml:trace>
  <inkml:trace contextRef="#ctx0" brushRef="#br0" timeOffset="58784.04">10880 6054 0,'0'-21'16,"0"42"-16,0-64 0,0 1 0,0 21 0,0 0 16,0 0-16,0-1 0,0 1 15,0 0-15,-22 0 0,1 21 0,0-21 16,0 21-16,0 0 0,0 0 15,-22 0-15,1 42 16,21-21-16,-43 43 0,43-22 16,0 0-16,0 1 0,0-1 15,-1 0-15,22-20 0,0 20 16,0 0-16,0-21 0,0 22 0,0-22 16,0 21-16,0-21 0,0 1 0,22-1 15,-1 0-15,0-21 16,42 0-16,22-21 15,-64 0-15,22-1 0,-22 22 16,21-42-16,-21 21 0,0 0 16,22 0-16,-22-22 0,0 22 15,0-21-15,0-1 0,-21 1 0,22 21 16,-22-21-16,0 20 0,0 1 0,0 0 16,0 0-16,0 0 15,-22 42 1,22 0-1,-21 0-15,0 22 0,21-22 0,0 21 16,-21-21-16,21 22 0,-21-1 16,21-21-16,0 0 0,0 64 15,42-22 1,-21-63-16,22 22 0,-22-22 16,0 0-16,0 0 0,21 0 0,-20 0 15,20 0-15,-21-22 0,21 22 0,-20-21 16,-1 0-16,0 0 0,0 0 15,-21 0-15,0-1 0,21-20 16,-21 21-16</inkml:trace>
  <inkml:trace contextRef="#ctx0" brushRef="#br0" timeOffset="59073.88">10160 5736 0,'-21'21'0,"42"-42"0,-63 42 0,63-21 31,0 0-31,0 0 16,21 0-16,-20 0 0,20 0 16,0 0-16,22 0 0,-22 0 0,0 0 15,1 0-15,-1 0 0,85 0 16,-106 0-16,0 0 15,1 0-15,-1 0 32,0 0-17,0 0-15</inkml:trace>
  <inkml:trace contextRef="#ctx0" brushRef="#br0" timeOffset="59517.75">11578 5482 0,'0'0'15,"0"-21"-15,21 21 16,-21 21 0,0 0-1,0 1-15,0 20 0,0 0 0,0 22 16,0-22-16,0 22 0,0-22 0,0 21 15,0 1-15,0-22 0,0 22 16,0-22-16,0 0 0,-21 22 16,21-22-16,0-21 0,-21 64 15,21-64-15,0 0 0,0 1 16,0-1-16,0 0 0,0 0 0,0-42 31,21 21-15,0-21-16,-21 0 0,0-22 0,0 22 15,21 0-15</inkml:trace>
  <inkml:trace contextRef="#ctx0" brushRef="#br0" timeOffset="59909.75">11366 5609 0,'0'0'15,"0"-21"-15,0 0 0,-21 0 0,21 0 0,0-1 16,0 1-16,0 0 15,21 21-15,1-21 0,-1 0 0,21 21 16,-21 0-16,22-21 0,-1 21 0,0 0 16,22 0-16,-1 0 0,1 0 15,-1 0-15,1 21 0,-1 0 0,85 42 16,-84-20-16,-22-1 16,22 0-16,-22 1 0,-21-1 0,22 22 15,-22-22-15,-21 0 0,0 1 0,0-1 16,0 0-16,-21 1 15,-1-1-15,-20 0 0,21 1 0,-21-22 16,-1 21-16,-20-21 0,20 0 0,-20 1 16,21-1-16,-22 0 0,22 0 15,-1 0-15,1-21 0,0 21 0,21-21 16,-43 22-16,43-22 16,21-22 15,21 22-31,0-21 15,0 21-15,1-21 0,-1 21 0,0-21 16,21 21-16</inkml:trace>
  <inkml:trace contextRef="#ctx0" brushRef="#br0" timeOffset="60366.74">12488 6096 0,'0'0'0,"0"-21"0,0 0 16,0 0-16,0-1 0,21 1 16,1 0-16,-22 0 15,21 21-15,0-21 0,0 21 16,0 0-16,0 0 16,1 0-16,-1 0 0,0 0 15,0 0-15,-21 21 0,42 21 16,-20-21-16,-1 1 0,-21-1 15,0 0-15,21 0 0,-21 21 0,0-20 16,0-1-16,0 0 0,0 0 0,0 0 16,0 0-16,-21 1 0,21-1 15,-21 0-15,-1-21 0,22 21 16,-21-21 0,21-21-1,0 0-15,0 0 0,0-1 16,0 1-16,0 0 0,0 0 0,0 0 15,0 0-15,21-22 16,-21 22-16,0 0 0,22 0 0,-1 0 16,-21-1-16,0 1 0,21 0 0,0 0 15,0 21-15,0-21 16,1 21-16,-1 0 0,0 0 0,0 0 16,0 0-16,0 0 0,1 0 15,-1 21-15</inkml:trace>
  <inkml:trace contextRef="#ctx0" brushRef="#br0" timeOffset="60669.73">13314 5884 0,'0'0'0,"21"-21"16,-21 42-1,0 1-15,0-1 16,0 0-16,0 0 0,-21 0 0,0 22 16,21-22-16,-22 0 0,22 21 0,0-21 15,-21 1-15,21-1 16,-21 0-16,21 0 0,0 0 0,-21 0 16,21 1-16,0-1 0,0 0 15,21-21 16,0-21-31,0 0 16,1-1-16,-22 1 0,21 0 16</inkml:trace>
  <inkml:trace contextRef="#ctx0" brushRef="#br0" timeOffset="60996.16">13314 5673 0,'-21'-21'0,"42"42"0,-64-42 16,22 21-16,0 0 0,0 0 15,0 0-15,0 0 16,21 21-16,-22 0 0,22 0 16,0 0-16,0 0 0,0 1 15,22-1-15,-1-21 0,0 21 0,0-21 16,0 0-16,0 0 0,1 0 16,-1 0-16,0 0 0,0 0 0,0 0 15,-21-21-15,0 0 0,0-1 16,0 1-16,0 0 0,0 0 15,0 0-15,0 0 0,0-1 0,-21 22 16,0 0-16,21-21 0,-21 21 16,0 0-16,21 21 15,-22 1-15,22-1 0,0 0 16,0 21-16,0-21 0,0 1 16,0-1-16,22 0 0,-1 0 0,-21 0 15,21 0-15,0-21 0</inkml:trace>
  <inkml:trace contextRef="#ctx0" brushRef="#br0" timeOffset="61397.93">13652 5927 0,'0'0'0,"0"-21"0,0-1 16,22 22 15,-1 22-16,0-1-15,-21 0 16,0 21-16,0-21 0,0 1 0,0-1 16,0 0-16,0 0 0,0 0 15,0 22-15,0-22 0,0 0 16,0 0-16,0 0 0,0 0 16,21-21 15,0-21-31,-21 0 0,21 0 15,1 0-15,-22 0 16,21-1-16,0 1 0,0 0 0,-21-21 16,21 21-16,0-22 0,1 22 0,-1 0 15,-21-21-15,21 20 0,0 1 16,-21 0-16,0 42 47,0 0-32,0 1-15</inkml:trace>
  <inkml:trace contextRef="#ctx0" brushRef="#br0" timeOffset="61758.73">14139 6054 0,'21'0'31,"1"0"-31,-1 0 16,21-21-16,-21 21 0,0 0 16,1-22-16,-1 1 0,0 21 15,0-21-15,0 0 0,-21 0 16,21 21-16,-21-21 0,0-1 16,0 1-1,-21 21-15,0 0 0,0 0 16,21 21-16,-42 1 0,20-1 15,1 0-15,0 0 0,0 0 0,21 0 16,-21 22-16,21-22 0,0 0 0,0 0 16,0 0-16,0 1 0,0-1 15,0 0-15,42 0 16,-21 0-16,0-21 0,1 0 0,-1 21 0,21-21 16,-21 0-16,0 0 0,43 0 15,-43 0-15,21 0 0,-20-21 16,20 21-16,-21-21 0</inkml:trace>
  <inkml:trace contextRef="#ctx0" brushRef="#br0" timeOffset="62247.45">14795 5969 0,'0'0'15,"0"-21"-15,0 0 0,0 0 0,0 42 47,0 0-47,0 0 0,0 0 16,-21 0-16,21 1 0,0-1 0,0 0 15,-21 0-15,21 0 0,0 0 16,0 1-16,0-1 0,0 0 16,0 0-16,0 0 0,0 0 0,0 1 31,0-44 0,0 1-15,0 0-16,0 0 0,0-21 15,0 20-15,0 1 0,0-21 0,21 21 16,0-22-16,1 22 0,-22-21 16,21 21-16,0 0 0,0-1 0,0-20 15,22 21-15,-22 21 0,42-42 16,-20 42-16,-22 0 16,21 0-16,0 0 0,1 21 0,-22 0 0,21 0 15,-21 21 1,1-20-16,-22 20 0,0 0 0,0 1 0,0-22 15,0 21-15,-22 0 0,1-20 0,0 20 16,21-21-16,-21 21 0,21-20 16,-21-1-16,21 21 0,0-21 0,0 0 15,0 1-15,0-1 0,0 0 16,0-42 15,-21 21-31,21-21 0</inkml:trace>
  <inkml:trace contextRef="#ctx0" brushRef="#br0" timeOffset="63258.46">6202 7641 0,'0'0'0,"0"-21"31,0 0-15,21 21 0,-21-21-1,0 0-15,21-1 16,-21 1-16,0 0 15,0 0-15,0 0 16,21 21-16,-21-21 0,0 42 47,0 0-47,0 21 0,0-21 0,0 1 16,0 20-16,0 0 0,0-21 15,0 22-15,0-1 0,0 0 16,-21-20-16,21 20 0,0 0 0,0-21 15,0 22-15,0-1 0,0-21 0,0 0 16,0 22-16,0-22 0,0 0 16,0 0-16,0 0 0,0 1 15,-21-22 17,21-22-32,0 1 0,0 0 15,0 0-15,0 0 0,0 0 16,0-1-16</inkml:trace>
  <inkml:trace contextRef="#ctx0" brushRef="#br0" timeOffset="63698.21">6625 7938 0,'0'0'0,"21"0"16,0 0 0,1 0-16,-22-22 0,21 22 15,-21-21 1,0 0-16,0 0 16,-21 21-1,-1 0 1,1 0-16,0 0 15,21 21-15,0 0 16,21-21 15,0 0-31,1 0 16,-1 0-16,-21-21 16,0 0-1,0 0 1,-21 21 15,-1 0-15,22 21-16,22-21 15,-1 0-15</inkml:trace>
  <inkml:trace contextRef="#ctx0" brushRef="#br0" timeOffset="65203.32">8234 7408 0,'0'-21'515,"0"0"-484,0 0 1,0 0-17,0 0 1,0-1-16,0 1 16,0 0-16,0 0 15,0 0-15,0 0 16,0 42 15,0 0-31,0 21 16,0 1-16,0-1 0,0 0 0,0 1 15,0 62-15,0-41 16,0-22-16,0 22 0,0-22 0,0 22 16,0-22-16,-21 21 0,21-20 0,0-1 15,-22-21-15,22 22 0,0-22 16,0 0-16,0 21 15,0-21-15,22-42 32,-22 0-32,21 0 0,-21 0 15,0-22-15,21 22 0,-21-21 16</inkml:trace>
  <inkml:trace contextRef="#ctx0" brushRef="#br0" timeOffset="65534.13">8107 7366 0,'0'0'0,"0"-21"0,0 0 0,0 0 0,0-1 16,0 1-16,0 0 0,21 21 15,0-21-15,0 0 0,22 0 0,-22 21 16,21-22-16,0 22 0,1 0 0,-1 0 16,0 0-16,1 0 0,-1 0 15,0 0-15,1 43 0,-1-22 0,0 0 16,-20 21-16,-1 1 0,0-1 0,-21-21 15,0 22-15,0-1 16,-21 0-16,0-21 0,-1 22 0,-20-22 16,0 0-16,-1 0 0,1 0 0,21 1 15,-21-1-15,-1 0 0,22 0 16,-21-21-16,21 0 0,21 21 0,-22-21 16,22 21-1,22-21 1,-1 0-16,0 0 15,0 0-15,0 0 0,0 0 16,1 0-16</inkml:trace>
  <inkml:trace contextRef="#ctx0" brushRef="#br0" timeOffset="66001.53">8742 7811 0,'-21'0'0,"21"-22"16,0 1 0,0 0-16,0 0 0,21 21 15,-21-21-15,21 0 0,0 21 0,0 0 16,22-22-16,-22 22 0,0 0 16,0 0-16,21 0 0,-20 0 0,-1 22 15,21-1-15,-21 0 0,0 0 16,1 0-16,-1 0 0,-21 1 15,0 20-15,0-21 0,0 21 0,0-20 16,0 20-16,0 0 0,-21-21 0,-1 1 16,1 20-16,0-21 0,21 0 0,-21 0 15,0-21-15,21 22 0,0-44 32,0 1-32,21 0 15,0-21-15,0 21 16,0-1-16,-21-20 0,22 21 0,-1-21 15,0 20-15,0-20 0,-21 21 0,21-21 16,0 20-16,-21 1 16,22 0-16,-22 0 0,21-21 15,0 42-15,-21-22 0,21 22 32,0 0-17,-21 22-15</inkml:trace>
  <inkml:trace contextRef="#ctx0" brushRef="#br0" timeOffset="66458.28">9779 7684 0,'0'0'0,"-21"0"16,0-22-16,-1 22 0,1 0 15,0 0-15,0 0 0,0 0 0,21 22 16,-21-22-16,-1 21 0,1 0 16,0 0-16,0 0 0,0 0 0,0 22 15,-1-22-15,1 21 0,0-21 16,0 22-16,21-22 0,0 42 0,0-41 16,0 20-16,0-21 0,0 0 15,21 0-15,0-21 0,0 22 0,22-22 16,-22 0-16,0 0 0,21 0 15,-20 0-15,20 0 0,0 0 0,-21-22 16,22 1-16,-1 0 0,-21 0 16,22 0-16,-22 0 0,0-1 0,0-20 15,0 21-15,-21-21 0,0 20 16,0-20-16,0 0 0,0 21 0,0-22 16,-21 1-16,0 21 0,0 0 0,0-1 15,-22 1-15,22 0 0,0 21 0,-21 0 16,20 0-16,1 0 0,0 0 15,0 0-15,-21 21 16,20 0-16,1 1 0,21-1 0,0 0 16,0 0-16,0 0 15,0 0-15,21 1 0,1-1 16,20-21-16</inkml:trace>
  <inkml:trace contextRef="#ctx0" brushRef="#br0" timeOffset="66883.06">10266 7705 0,'0'0'0,"0"-21"0,0-1 16,0 1-16,0 42 47,0 1-47,0-1 0,0 21 0,0-21 15,0 22-15,0-1 0,0 0 0,0 22 16,0-1-16,0-20 0,0 20 16,0 1-16,-21-1 0,21 1 0,-22-1 15,1 1-15,21-1 0,-21 1 0,-21 63 16,42-64-16,-21-21 15,-1 22-15,1-1 0,0-20 16,21 20-16,-21-20 0,0-22 0,21 21 16,-21 0-16,21-20 0,0-1 0,0 0 15,21-42 17,-21 0-32,21-1 0,0 1 15,64-106-15,-64 85 16,0-22-16,0 22 0</inkml:trace>
  <inkml:trace contextRef="#ctx0" brushRef="#br0" timeOffset="67203.88">10329 7916 0,'-21'-42'0,"42"84"0,-42-126 0,0 63 16,21-1-16,0 1 0,0 0 0,0 0 15,0 0-15,21 0 0,0 21 16,0-22-16,1 22 0,-1-21 0,21 21 15,-21 0-15,0 0 0,22 0 0,-22 0 16,0 0-16,0 21 0,0 1 16,1-1-16,-1 0 0,-21 0 0,0 0 15,0 22-15,0-22 0,0 0 0,-64 42 16,43-41 0,-21-1-16,21 0 0,-1 0 15,-20 0-15,21 0 0,0-21 0,-22 22 16,22-22-16,0 21 0,0-21 15,21 21 1,21-21 0,0 0-16,0 0 0,1 0 15,-1-21-15,21 21 0,-21-21 0,22-1 16</inkml:trace>
  <inkml:trace contextRef="#ctx0" brushRef="#br0" timeOffset="67566.71">10943 7916 0,'21'0'31,"0"-21"-31,1 21 16,-22-21-16,42 0 0,-21 0 15,0 21-15,0-21 0,-21-1 16,22 1-16,-1 0 0,-21 0 15,0 0-15,0 0 0,0-1 0,-21 1 16,-1 21-16,1 0 16,0 0-16,0 0 0,-21 0 15,20 21-15,1 1 0,0-1 0,0 0 16,0 21-16,0-21 0,-1 22 0,22-1 16,0-21-16,0 22 0,0 41 15,0-63-15,0 22 0,22-22 16,20 0-16,-21 0 0,0 0 0,0 1 15,22-22-15,-22 0 0,21 21 16,-21-21-16,22 0 0,-22 0 0,85-21 16,-64 21-16,-21-22 15,22 1-15</inkml:trace>
  <inkml:trace contextRef="#ctx0" brushRef="#br0" timeOffset="67934">11451 7895 0,'0'0'0,"0"-21"0,-21 21 16,21-21-16,0 0 0,0 0 15,0-1-15,0 1 0,21 0 16,0 21-16,0-21 0,22 21 16,-22 0-16,0 0 0,21 0 0,-20 0 15,20 0-15,-21 0 0,0 0 16,0 21-16,1 0 0,-1 0 0,0 22 16,-21-22-16,0 21 0,0-21 0,0 22 15,0-1-15,0-21 0,0 22 16,0-22-16,0 0 0,-21 0 0,0 21 15,-1-20-15,1-22 16,0 0 0,21-22-1,0 1-15,0 0 16,0 0-16,0-21 0,0 20 0,0 1 16,0-21-16,0 0 0,21 20 0,0-20 15,-21 0-15,22-1 0,-22 22 16,21-21-16,0 0 15,0 20-15,0 1 0,0 21 16,-21-21-16,22 21 0,-1 0 16,0 0-16,0 0 15</inkml:trace>
  <inkml:trace contextRef="#ctx0" brushRef="#br0" timeOffset="68773.05">12382 7281 0,'0'-21'0,"0"42"0,0-63 0,0 21 16,0 0-16,0 42 31,-21 21-15,21-21-16,0 22 0,-21-22 15,21 21-15,-21 22 0,0-22 16,21 0-16,-21 1 0,21 20 0,-22-20 0,22-1 16,0 0-16,-21 1 0,21-1 15,0 0-15,0 1 0,0-1 0,0-21 16,0 21-16,21 1 16,1-43-16,-1 21 0,0-21 0,0 0 15,0 0-15,22 0 0,41-21 16,-63 0-16,1-1 15,20 1-15,-21 0 0,0-21 0,0 21 16,1-1-16,-1-20 0,0 21 16,0-21-16,-21 20 0,0-20 0,21 21 15,-21-21-15,0 63 32,-21-21-32,21 21 15,-21 0-15,21 43 16,0-43-16,0 42 15,0 1-15,0-43 0,21 0 16,0-21-16,0 21 0,1 0 16,-1-21-16,0 0 0,0 0 0,0 0 15,0 0-15,1 0 0,20 0 16,-21-21-16,0 21 0,0-21 16,1 0-16,-22 0 0,21-22 0,0 1 15,0-21 1,-21 41-16,0 1 0,21 0 0,-21 0 15,0 42 17,-21 0-32,21 0 0,-21 22 15,0 20-15,0-42 0,-22 64 16,43-43-16,0 1 16,0-1-16,0 0 0,0 1 15,0-1-15,0 22 0,0-22 0,0 0 16,21 1-16,1-22 0,-22 21 0,21 0 15,-21-20-15,0 20 0,0-21 16,0 21-16,0 1 0,0-22 16,-21 0-16,-1 0 0,1-21 15,0 0-15,0 21 0,-21-21 0,20 0 16,1 0-16,0 0 16,0 0-16,21-21 15,0 0-15,0 0 0,0 0 0,0 0 16,0-1-16,0-41 15,0 21-15</inkml:trace>
  <inkml:trace contextRef="#ctx0" brushRef="#br0" timeOffset="68997.91">12277 7535 0,'0'0'0,"0"-21"0,0 0 15,0 0-15,21 21 16,0 0-16,0 0 0,21-21 0,-20 21 16,20 0-16,-21 0 15,21 0-15,-20 0 0,20 0 0,-21 0 16,21 0-16,-20 0 0,-1 0 0,21 0 16,-21-21-16,0 21 15,-21-22 1</inkml:trace>
  <inkml:trace contextRef="#ctx0" brushRef="#br0" timeOffset="70574">13589 7684 0,'0'0'0,"0"21"16,21-21-16,0 0 15,0 0 1,1 0-16,-1 0 0,21 0 16,-21-21-16,0 21 0,1-22 0,20 1 15,-21 0-15,21 21 0,-20-21 16,20-21-16,-21 20 0,0 1 0,0-21 15,1 21-15,-1-22 0,-21 1 0,0 0 16,0 21-16,0-22 0,0 1 16,0 21-16,-21-22 0,-1 22 15,1 0-15,-21 0 0,21 21 16,0 0-16,-1 0 0,1 21 16,0 0-16,0 0 0,0 22 0,21-22 15,-21 21-15,-1 22 0,1-22 0,0 22 16,21-1-16,-21-21 0,0 22 15,0-1-15,21 1 0,-22 21 0,22-22 16,-21 1-16,21 20 0,0-20 0,0 20 16,0-20-16,0 21 0,0-22 0,0 1 15,0-1-15,0 22 0,0-22 16,0 1-16,0-1 0,0-20 0,0 20 16,0-21-16,0 22 0,0-43 15,0 21-15,0 1 0,21-22 0,1 0 16,-1-21-16,21 0 15,-21 0-15,0 0 0,1 0 0,20-21 16,-21 0-16,21 0 0,1-1 0,-22-20 16,21 21-16,1-21 0,-22-1 0,21-20 15,-21 20-15,0-20 0,1-1 16,-1 1-16,-21-1 0,0 1 0,0-1 16,0-20-16,-21 20 0,-43-84 15,22 85-15,-1 20 0,-41-41 16,41 62-16,1-20 0,0 42 15,21-21-15,-22 21 0,22 0 16,21-21-16,-21 21 0,42 0 31,0 0-31,22 0 16,-22 0-16,21-21 0,0 21 0,1 0 16,-1-22-16,0 22 0,1-21 0,-1 21 15,22-21-15,-22 0 16,-21 0-16,21 0 0,1-1 0,-22 1 15,0 0-15,0 0 0,0 0 0,1 0 16,-22-1-16,0 1 16,-22 21 15,22 21-31,0 1 0,-21-1 16,21 0-16,0 0 0,-21 0 0,21 22 15,0-22-15,0 0 0,0 0 16,0 0-16,21 0 15,0 1-15,1-22 0,-1 21 0,0-21 16,0 21-16,0-21 0,0 0 0,22 0 16,-22 0-16,0 0 0,0 0 0,22-21 15,-22 0-15,0-1 16,0 1-16,-21 0 0,21 0 16,0-21-16,1-1 0,-1 1 0,-21 0 15,21-1-15,0-20 0,0 20 16,-21-20-16,21-43 0,1 43 15,-22 20-15,21 1 0,-21 0 0,0-1 16,0 22-16,0 0 0,0 0 16,0 0-16,-21 42 31,21 0-31,-22 21 0,22-21 16,-21 22-16,21-1 0,0 0 0,0 1 15,-21 20-15,21-20 0,0 20 16,0-21-16,0 1 0,0 20 0,0-20 15,0-1-15,0 0 0,0-21 0,21 43 16,0-22-16,-21-21 16,22 1-16,-1-1 0,0-21 0,0 0 15,21 21-15,-20-21 0,-1 0 16,21 0-16,0 0 0,-20-21 0,20 0 16,0 21-16,1-22 0,-22 1 0,21 0 15,-21 0-15,22-21 0,-22 20 16,0-20-16,0-21 15,-21 41-15,0 1 0,0 0 0,0 0 0,0 0 16,0 0-16,-21 21 16,0 0-16,0 0 0,-1 21 0,-20 0 15,21 0-15,0 0 0,0 43 16,21-43-16,0 21 0,-22-21 16,22 22-16,0-1 15,0-21-15,22 0 0,-1 1 0,0-1 16,0 0-16,0 0 0,22-21 0,-22 0 15,0 0-15,21 0 0,-21 0 16,1 0-16,20 0 0,-21 0 0,0-21 16,22 0-16,-22 0 0,0-1 15,0 1-15,-21 0 0,21 0 0</inkml:trace>
  <inkml:trace contextRef="#ctx0" brushRef="#br0" timeOffset="70837.86">14436 7027 0,'0'0'0,"-22"0"0,1 0 0,0 0 15,0 0-15,21 22 63,0-1-32,0 0-31,0 0 0</inkml:trace>
  <inkml:trace contextRef="#ctx0" brushRef="#br0" timeOffset="71910.24">5757 9504 0,'0'-21'0,"-21"0"31,0 21-31,0-22 0,21 1 16,-21 0-16,21 0 15,0 0 1,0 0-16,21 21 0,0-22 0,0 22 15,-21-21-15,21 21 0,0 0 16,1-21-16,20 21 0,-21 0 0,0 0 16,0 0-16,1 0 0,-1 21 0,0 0 15,0 22-15,0-1 16,-21 0-16,0 1 0,0-1 0,0 22 16,0-22-16,-21 21 0,0-20 0,0-1 15,0 22-15,-22-22 0,1 0 16,0 1-16,-1-22 0,22 21 15,-21-21-15,-1 0 0,1 1 0,21-1 16,-21-21-16,20 0 0,-20 0 0,21 0 16,0 0-16,0 0 0,-1-21 15,1-1-15,21 1 16,0 0-16,0 0 0,0-21 0,0 20 16,0 1-16,0-21 0,0 21 15,0-22-15,0 22 0,21 0 0,1 0 16,-1 0-16,0 21 0,0 0 0,0 0 15,0 0-15,22 0 0,-22 0 16,0 21-16,0 0 0,0 0 16,1 0-16,-1 1 0,0 20 0,0-21 15,-21 0-15,0 0 0,21 22 16,0-22-16,-21 0 0,0 0 0,0 0 16,22-21-16,-1 22 0,-21-1 0,21-21 15,-21 21-15,21-21 16,0 0-16,0 0 31</inkml:trace>
  <inkml:trace contextRef="#ctx0" brushRef="#br0" timeOffset="72148.11">6456 9821 0,'0'0'0,"0"-21"16,21 21 0,-21-21-1,21 21 63,0 0-78,0 0 0</inkml:trace>
  <inkml:trace contextRef="#ctx0" brushRef="#br0" timeOffset="72998.62">8572 9313 0,'0'0'0,"-21"0"0,0 0 16,0 0-16,0 0 0,0 0 16,-1 0-16,1 0 0,0 0 0,-21 43 15,21-22 1,21 0-16,0 0 15,21-21 1,0 0-16,0 0 0,21 0 16,1 0-16,-1 0 0,0-21 0,1 0 15,-1 21-15,0-21 0,22 0 0,-22-1 16,1 1-16,-1 0 0,0 0 16,1 0-16,-22 0 0,0-1 15,0 1-15,-21 0 0,0 0 0,0 0 16,-21 0-16,-21-1 0,20 1 15,-20 0-15,0 21 0,-1 0 0,-20 0 16,21 0-16,-107 21 16,107 0-16,0 1 0,-1 20 15,22 0-15,-21-21 0,21 22 0,0-1 16,21 0-16,0 1 0,0-1 0,0 0 16,0 1-16,0-1 0,21 0 15,0-20-15,0 20 0,0-21 16,0 0-16,1 0 0,20-21 0,0 22 15,1-22-15,-22 0 0,21 0 16,0 0-16,1 0 0,-1 0 0,-21 0 16,22 0-16,-22 0 0,0-22 0,0 1 15,-21 0-15,-21 0 16,0 21-16,0 0 0,-22-21 16,1 21-16,0 0 0,20 0 0,-20 0 15,0 0-15,-1 21 0,1 0 16,21 0-16,-21 43 0,20-22 15,1-21-15,21 22 0,-21-1 16,21-21-16,0 21 0,0 1 0,0-22 16,0 0-16,0 21 0,0-20 0,21-1 15,0-21-15,22 42 16,-1-42-16,-21 0 0,0 0 16,22 0-16,-1 0 0,-21 0 15,22 0-15,-1-21 0,21 0 0,-20 0 16</inkml:trace>
  <inkml:trace contextRef="#ctx0" brushRef="#br0" timeOffset="73263.47">9250 9716 0,'0'0'15,"21"-22"-15,-21-20 0,21 21 0,-21 0 16,0-22-16,21 43 0,0 0 16,1 0-16,-1 0 15,0 22-15,-21-1 0,21 0 0,0 0 16,0 21-16,1-20 0,20 20 15,-21 0-15,0-21 0,0 22 0,1-22 16,-1 21-16,0-21 0,0 43 16,0-43-16,-21 0 0,21 0 0,-21 1 15,0-1-15,22-21 32,-1-21-17,-21-1-15,0 1 0,21 0 0,-21 0 16,21 0-16,0-22 15</inkml:trace>
  <inkml:trace contextRef="#ctx0" brushRef="#br0" timeOffset="73505.33">9948 9546 0,'0'-21'0,"0"42"0,0-63 0,0 21 16,-21 21 0,0 0-16,0 21 0,0 0 15,-22 0-15,22 0 0,-21 1 0,-1 20 16,1 0-16,0-21 0,-1 22 0,22-1 15,-21 0-15,-43 43 16,43-64-16,21 22 0,0-22 0,-22 21 16,43-21-16,-21 0 0,21 1 15,-21-22-15,21 21 0,21-21 16,0 0-16,0 0 16,1 0-16,-1 0 0,21 0 15,0-21-15,1-1 0,-1 1 0,0 0 16,1 0-16</inkml:trace>
  <inkml:trace contextRef="#ctx0" brushRef="#br0" timeOffset="73794.17">10477 9589 0,'0'0'0,"0"-22"0,0 1 0,22 0 0,-22 0 16,0 0-16,0 0 0,0-1 15,-22 22 1,1 0-16,0 0 0,0 22 15,0-1-15,0 0 0,-22 21 16,22-21-16,0 22 0,0-1 0,0 0 16,-1 1-16,1-1 0,0 0 0,0 22 15,21-43-15,0 21 0,0 1 16,0-22-16,0 0 0,0 0 0,21 0 16,0 1-16,0-1 0,1-21 15,20 0-15,-21 0 0,21 0 0,1 0 16,-1 0-16,0 0 0,1 0 15,20-21-15,-20-1 0,-1 22 0,21-21 16,-20-21-16,-1 21 0,0 0 0,22-22 16</inkml:trace>
  <inkml:trace contextRef="#ctx0" brushRef="#br0" timeOffset="74520.75">11112 9694 0,'0'0'0,"-21"0"0,21 22 16,-21-22-1,21 21-15,21-21 32,0 0-32,1 0 0,-1 0 0,0 0 15,21 0-15,-21 0 16,1-21-16,20-1 0,-21 22 0,21-21 16,-20 0-16,-1 0 0,21 21 0,-21-21 15,0 0-15,-21-1 0,0 1 16,0 0-16,0 0 0,0 0 0,0-22 15,-21 43-15,0-21 16,0 21-16,0 0 0,-22 0 0,22 0 16,-21 0-16,21 21 0,-22-21 15,1 22-15,21 20 0,-21-21 0,20 21 16,-20 22-16,21-22 16,0 1-16,21-1 0,0-21 0,0 21 15,0 1-15,0-22 0,0 21 16,21-21-16,0 1 0,0-1 0,22 0 15,-22 0-15,63 0 16,-41-21-16,-1 0 0,0 0 0,1 0 16,20 0-16,-20 0 0,-1-21 0,0 0 15,1 0-15,-22 0 0,21-1 0,0-20 16,-20 21-16,-1-43 0,21 22 0,-21-21 16,0 20-16,1-20 15,20-1-15,-21 1 0,0-1 0,0 1 16,1-1-16,-22 1 0,21-1 0,0 1 15,-21-1-15,21 22 0,-21 0 16,0-1-16,0 22 0,0 0 0,0 0 16,0 42-1,-21 0-15,0 0 0,21 22 16,-21-22-16,-1 42 0,22-20 0,-21-1 16,21 21-16,-21-20 0,21 20 0,-21 1 15,21-1-15,0-20 0,0 20 0,0 1 16,0 41-1,0-62-15,0-1 0,0 0 0,21-20 0,0 20 16,0-21-16,1 0 0,-1 0 0,21 1 16,-21-22-16,22 0 0,-22 0 15,21 0-15,-21 0 0,22 0 16,-1 0-16,-21 0 0,21-22 0,1 1 16,-22 0-16,21 0 0,-21 0 0,22 0 15,-22-1-15,0-20 0,-21 21 16,0 0-16,0 0 0,0-1 0,0 1 15,0 0-15</inkml:trace>
  <inkml:trace contextRef="#ctx0" brushRef="#br0" timeOffset="75579.34">5694 11240 0,'-21'0'15,"42"0"-15,-64 0 0,22 0 16,21-22 0,0 1-1,0 0-15,0 0 16,0 0-16,21 0 16,1-1-16,20 22 0,-21-21 15,21 21-15,1 0 0,-1-21 16,0 21-16,-20 0 0,20 0 0,0 0 15,-21 21-15,1-21 0,-1 21 16,0 22-16,-21-22 0,21 0 0,-21 21 16,0 1-16,-21 20 15,0-20-15,0-22 0,-1 0 0,-20 21 16,21-21-16,-21 1 0,20-1 0,-20 0 16,21 0-16,0-21 0,0 0 0,-1 21 15,1-21-15,0 0 16,21-21-16,0 0 15,0 0-15,21 21 16,0-21-16,1-1 0,-1 1 16,0 21-16,0-21 0,0 0 0,22 21 15,-22-21-15,0 21 0,21 0 0,1 0 16,-22 0-16,0 0 16,0 21-16,0-21 0,0 21 0,1 0 15,-1 0-15,0 1 0,0-1 0,-21 0 16,0 0-16,0 21 0,0 1 15,0-22-15,0 0 0,0 0 16,-42 0-16,21 1 0,-1-1 16,1-21-16,-21 21 0,0 0 0,20-21 0,-20 21 15,0-21-15,-1 0 0,22 0 16,-21 0-16,0 0 0,20 0 16,-20 0-16,21 0 0,-21 0 0,-1-21 15,22 0-15,-21 21 0,21-21 16,-1 0-16,1-1 15,0 22-15,21-21 0,0 0 16,21 21 0,0 0-16,1 0 15,-1-21-15,0 0 0,21 21 0,-21 0 16</inkml:trace>
  <inkml:trace contextRef="#ctx0" brushRef="#br0" timeOffset="75886.58">6540 11536 0,'22'0'47,"-22"-21"-47,21 21 0,-21-21 15,0-1 1,0 1-16,-21 21 16,-1 0-16,1 0 15,21 21 1,-21-21-16,21 22 16,0-1-16</inkml:trace>
  <inkml:trace contextRef="#ctx0" brushRef="#br0" timeOffset="77202.89">8509 11049 0,'-21'-21'0,"21"0"0,-21 21 0,-1-21 16,22-1-16,0 1 15,-21 21-15,21-21 0,0 0 16,0 42 15,0 0-31,21 0 0,-21 1 0,22 20 16,-1 0-16,21 1 0,-21-1 0,0 21 15,1-20-15,20-1 0,-21 0 0,21 1 16,-20-1-16,-1 0 16,21 1-16,-21-1 0,0-21 0,1 0 15,-1 22-15,0-22 0,-21 0 0,21 0 16,0-21-1,-21-21 17,0 0-32,0 0 0,0 0 15,0-22-15,0 22 0,21 0 16</inkml:trace>
  <inkml:trace contextRef="#ctx0" brushRef="#br0" timeOffset="77470.73">9186 10901 0,'0'0'0,"-21"0"32,0 0-32,0 21 15,0 0-15,-22 22 0,22-22 0,-21 21 16,-1 0-16,1 1 0,0-1 16,-22 22-16,22-22 0,0 0 0,-1 22 15,-41 20-15,41-41 0,22-1 16,-21-21-16,21 22 0,21-22 0,-22 0 15,22 0-15,0 0 16,0 0-16,22-21 31,-1-21-31,0 0 16,0 0-16,21 0 0,-20 0 0,62-43 16</inkml:trace>
  <inkml:trace contextRef="#ctx0" brushRef="#br0" timeOffset="78202.32">9419 10943 0,'0'0'0,"0"-21"0,0 42 31,0 0-31,0 1 0,0-1 16,0 0-16,0 21 0,0 1 15,0-1-15,0 0 0,0 1 16,0-1-16,0-21 0,0 21 0,-21 1 15,21-1-15,0-21 0,0 0 16,-21 22-16,21-22 0,-21 0 0,-1 0 16,22-42 15,0 0-31,22 0 16,-22 0-16,21-22 0,0 22 15,-21-21-15,0-1 0,21 1 0,-21 0 16,21-1-16,-21 1 0,0 0 0,0-1 15,21 1-15,-21 0 16,22 21-16,-22-22 0,0 22 0,0 0 16,0 0-16,21 21 0,0 0 15,0 0 1,-21 21-16,0 0 0,21 0 0,0 0 16,1 1-16,-22-1 0,21 21 0,0 0 15,-21-20-15,0 20 0,21-21 0,-21 21 16,21-20-16,-21-1 0,21 21 15,-21-21-15,22 0 0,-1 1 16,0-22-16,0 0 0,0 0 16,0 0-16,1 0 0,-1 0 15,0-22-15,0 1 0,0 0 16,0 0-16,1 0 0,-1 0 0,21-22 16,-21 22-16,0-21 0,1-1 15,-1 22-15,0-21 0,0 0 0,0 20 16,0 1-16,-21 0 0,0 0 0,22 0 15,-22 0-15,21 21 0,-21 21 32,0 0-32,0 0 0,0 21 15,0-20-15,0 20 0,0 0 0,0 1 16,0-1-16,0 21 0,-21-20 16,21-1-16,-22 0 0,22 1 15,0-1-15,-21 0 0,21-20 0,0 20 16,0-21-16,0 0 0,0 0 0,0 1 15,0-1-15,0 0 16,21-21 0,1 0-16,-22-21 15,21 0-15,0-1 0,0 1 16</inkml:trace>
  <inkml:trace contextRef="#ctx0" brushRef="#br0" timeOffset="78714.02">10922 10922 0,'0'-21'16,"0"42"-16,0-63 0,0 63 31,0 0-15,0 21-16,0-20 0,0 20 0,-21 0 15,21 1-15,-21-1 0,21 0 16,-22 22-16,1-22 0,21 0 0,-21 1 15,0-1-15,0 0 0,21-20 0,-21 20 16,-1-21-16,1 0 0,21 0 16,0 1-16,-21-22 15,21-22 1,0 1-16,0 0 16,0 0-16,21-21 0,-21 20 0,21-20 15,-21 21-15,22-21 0,-1 20 16,-21-20-16,0 21 0,21 0 0,0 21 15,0 0-15,-21 21 16,21 0 0,-21 0-16,22 0 0,-22 1 15,21-1-15,0 0 0,-21 0 0,21 0 0,0 0 16,0 1-16,1-22 0,-1 21 16,42-21-16,-42 0 15,43 0-15,-22 0 0,-21 0 16,1 0-16,20 0 0,-21-21 0,-21-1 15,21 22-15,-21-21 0,0 0 16,0 0-16,0 0 0,0 0 16,0-1-16,0 1 15,-21 0-15,21 0 16</inkml:trace>
  <inkml:trace contextRef="#ctx0" brushRef="#br0" timeOffset="80273.16">12277 11240 0,'-22'0'0,"44"0"0,-65 0 16,43 21 0,0 0-1,0 0 1,21-21-1,1 0-15,20 0 16,-21 0-16,0-21 0,22 0 16,-22 0-16,21 21 0,0-22 15,1 1-15,-22-21 0,21 21 0,1 0 16,20-43-16,-21 43 16,-20 0-16,-1-22 0,0 22 0,0-21 15,-21 21-15,0-22 0,0 1 16,0 0-16,0 21 0,0-22 0,0 1 15,-21 21-15,0 0 0,0-1 16,-1 1-16,1 21 0,0 0 0,0 0 16,0 21-16,0 22 0,-1-22 15,1 21-15,0 1 0,0 20 0,0-21 16,0 22-16,-1-1 0,1 22 0,21-21 16,-21 20-16,0 1 0,21 0 15,-21-22-15,21 22 0,-21-1 16,21 1-16,-22 0 0,1-1 0,21 1 0,0 0 15,-21-22-15,21 22 0,-21-22 16,21 1-16,0-1 0,0-20 16,0 41-16,0-41 0,21-22 15,0 0-15,0 0 0,22-21 0,-22 0 16,0 0-16,21 0 0,1-21 0,-1 0 16,0 0-16,1 0 0,-22-1 15,64-62-15,-64 41 0,21 1 16,-21 0-16,0-22 0,-21 22 0,0-22 15,0 1-15,0-1 0,0-20 0,0 20 16,-21 1-16,0-1 0,0 1 16,-21-1-16,20 1 0,-20 20 15,21 1-15,-21 21 0,20-21 0,-20 42 16,21-22-16,0 22 0,0 0 0,-1 0 16,44 0 15,-1 0-31,0 0 0,0 0 15,0 0-15,22 0 0,-1-21 16,0 21-16,1-21 0,-1 0 0,0 0 16,1 0-16,-1-1 0,0 1 0,1-21 15,-1 21-15,0 0 0,-21-1 16,22-20-16,-22 21 0,0 0 16,-21 0-16,0-1 0,0 1 0,0 0 15,-21 21 1,0 21-1,21 0 1,-21 1-16,21-1 0,0 0 0,0 0 16,0 0-16,0 22 0,0-22 0,0 21 15,0-21-15,21 0 0,0 1 16,0-1-16,0 0 0,22 0 0,-22-21 16,0 0-16,21 0 0,-21 0 0,22 0 15,-22 0-15,21 0 0,-21 0 16,22-21-16,-22 0 0,21 0 0,-21-1 15,1-20-15,-1 21 0,21-21 16,-21 20-16,0-20 0,1 0 0,20-43 16,-21 22-16,0 20 15,-21 1-15,21-22 0,1 22 0,-1 0 16,21-64-16,-42 64 16,0-1-16,21 1 0,-21 21 0,0-22 0,0 22 15,0 64 1,0-22-16,-21 21 15,-21 127 1,21-105-16,-1-22 0,22 22 0,0-1 16,-21 1-16,21-22 0,-21 22 15,21-22-15,0 0 0,0 1 0,0-1 16,0 0-16,0 1 0,42-1 16,-20-21-16,-1 0 0,0 0 15,0-21-15,21 0 0,-20 0 0,20 0 16,-21 0-16,21 0 0,1-21 0,-1 0 15,0 0-15,1-21 0,-1 20 0,0 1 16,1-21-16,-1 0 0,0 20 16,-20-20-16,-1 21 0,0-21 15,0-43-15,-21 64 16,0 0-16,-21 21 0,0 0 16,0 0-16,-1 0 0,1 0 15,0 21-15,0-21 0,0 21 0,0 0 16,-1 0-16,22 22 0,0-22 0,0 0 15,0 0-15,0 21 0,0-20 16,0-1-16,22 0 0,-1 0 0,0 0 16,0-21-16,0 21 0,0-21 0,1 0 15,-1 0-15,42 0 16,-42 0-16,22-21 0,-22 0 0,21 21 16,-21-21-16,22 0 0,-22 0 15,0-1-15,-21 1 0,0 0 0,0 0 16,0 0-16,0 0 0,0-1 0,0-20 15,0 21-15</inkml:trace>
  <inkml:trace contextRef="#ctx0" brushRef="#br0" timeOffset="80513.92">13568 10435 0,'-21'0'0,"42"0"0,-64 0 0,22 0 0,0 0 16,0 0-16,0 0 0,0 0 16,-1 0-16,1 0 15,21 21 17,0 1-17,0-1 1,0 0-16,-21-21 0,21 21 15</inkml:trace>
  <inkml:trace contextRef="#ctx0" brushRef="#br0" timeOffset="81509.88">5778 12806 0,'22'0'0,"-22"21"16,0 0-1,0 22-15,0-22 0,0 21 0,0 0 16,-22 1-16,1-1 0,0 0 16,0 1-16,0-22 0,0 21 15,-1 1-15,-20-22 0,21 0 0,0 21 16,0-21-16,-1 1 0,1-22 0,21 21 15,21-21 17,1 0-32,-1-21 0,0 21 0,0-22 15,0 22-15,0 0 0,1-21 16,20 0-16,-21 21 0,21 0 0,1 0 16,-22-21-16,21 21 0,1 0 15,-22-21-15,21 21 0,-21 0 0,22-21 16,-22 21-16,21-22 0,-21 1 15,0 21-15,1-21 0,-1 21 0,-21-21 16,0 0-16,21 21 0,-21-43 16,0 22-16,0 0 0,0 0 15,0 0-15,0 0 0,0-1 16,0-20-16,0 21 0,-21 0 16,0 21-1,21 21-15,-22 0 0,22 0 16,0 0-16,-21 22 0,21-1 0,-21 0 15,0 1-15,21-1 0,0 0 0,-21 1 16,0-1-16,21 0 16,-22 1-16,22-22 0,0 21 0,-21 1 15,21-22-15,0 21 0,0-21 0,0 0 16,0 1-16,0-1 0,0 0 16,21-42-1,-21 0 1,22-1-16</inkml:trace>
  <inkml:trace contextRef="#ctx0" brushRef="#br0" timeOffset="81770.74">6667 13250 0,'22'0'0,"-1"0"16,0 0-1,0 0-15,0 0 16,-21-21-16,0 0 0,0 0 16,0 0-1,-21 21 1,0 0-16,0 0 0,0 0 16,21 21 15,21-21-16,0 0-15</inkml:trace>
  <inkml:trace contextRef="#ctx0" brushRef="#br0" timeOffset="82318.8">8340 12594 0,'-22'0'0,"44"0"0,-65 0 15,22-21-15,0 21 0,0 0 0,0 0 16,-1 0-16,1 0 0,0 0 15,42 0 1,0 0 0,1 0-16,20 0 0,43 0 15,-22 0-15,-21 0 0,43 0 16,-21 0-16,20 0 0,-20 0 0,20 0 16,-20 0-16,-1-21 0,1 21 0,-22 0 15,1 0-15,-22 0 0,0 0 16,0 0-16,-42 0 15,0 0 1,0 0-16,-1 0 0,1 0 16,-42 0-16,20 0 0,22 0 15,0 0-15,-21 0 0</inkml:trace>
  <inkml:trace contextRef="#ctx0" brushRef="#br0" timeOffset="82714.57">8615 12552 0,'0'0'0,"-21"0"0,-1 0 15,22 21-15,0 0 0,0 0 16,0 1-16,0-1 16,0 0-16,0 0 15,22 0-15,-22 22 0,0-22 0,0 0 16,21 21-16,-21-21 0,0 22 0,0-1 16,21-21-16,-21 22 0,0-1 15,0 0-15,0-21 0,0 22 0,0-22 16,0 21-16,21-21 0,-21 22 0,0-22 15,0 0-15,0 0 0,0 0 16,0 1-16,-21-1 0,0 0 0,0-21 16,-1 0-16,-20 21 0,21-21 0,-21 0 15,-1 0-15,22 0 0,-21 0 16,21-21-16,-22 21 0,22-21 0,0 0 16,-21 21-16,20-22 0,1 1 15,-21 0-15,42 0 16,0 0-16,-21 21 0,21-21 0,-21-1 15,21 1 1,21 0 0,0 21-1,0 0-15,0 0 0,0-21 16,1 21-16,20-21 0</inkml:trace>
  <inkml:trace contextRef="#ctx0" brushRef="#br0" timeOffset="83295.12">9483 12637 0,'0'0'0,"0"-22"16,0 1-1,-22 21 1,1 21-1,21 1-15,0-1 0,0 0 0,0 21 16,0 1-16,0-1 0,0 21 0,0-20 16,0-1-16,0 0 0,0 1 15,0-1-15,0 0 0,0 43 16,0-64-16,0 0 0,0 22 16,0-22-16,0 0 0,0 0 15,0 0-15,0-42 31,0 0-15,0 0-16,21 0 0,-21 0 0,0-1 16</inkml:trace>
  <inkml:trace contextRef="#ctx0" brushRef="#br0" timeOffset="83671.91">9356 12700 0,'0'0'0,"-22"-21"0,1 0 16,21 0-1,0-1 1,21 22-16,1 0 16,-1 0-16,21 0 15,-21 0-15,22 0 0,20 0 0,-21 0 16,22 0-16,-1 0 0,1 22 0,-1-1 16,1 0-16,-1 21 0,-20-21 15,20 22-15,-20-1 0,-1 0 0,21 43 16,-41-43-16,-22 1 15,0-22-15,0 21 0,0 1 0,-22-22 16,-20 21-16,0-21 0,-1 0 0,1 1 16,0 20-16,-22-21 0,22-21 0,-22 21 15,22 0-15,0-21 16,-1 22-16,1-22 0,0 0 0,-1 0 16,22 0-16,0 0 0,0 0 0,0 0 15,0 0-15,21-22 16,0 1-1,21 21-15,0-21 0,0 21 16,0-21-16,22 0 0,-1 0 16</inkml:trace>
  <inkml:trace contextRef="#ctx0" brushRef="#br0" timeOffset="84001.72">10795 12594 0,'-21'0'31,"21"21"-31,0 1 0,-21-1 16,21 0-16,-22 21 0,22 1 0,-21-1 16,21 0-16,0 1 0,0-1 15,0 0-15,-21 1 0,21-1 0,-21 0 16,21 1-16,0-22 0,0 0 0,0 0 15,0 21-15,0-20 16,-21-1-16,21 0 16,0-42 15,21 0-15,-21-43-1,21 43-15,-21 0 0,21 0 0</inkml:trace>
  <inkml:trace contextRef="#ctx0" brushRef="#br0" timeOffset="85593.86">10499 12721 0,'-22'0'16,"44"0"-16,-65-21 0,22 21 0,21-21 15,0 0 1,21 0-1,0-1-15,1 22 0,-1-21 16,0 21-16,0 0 0,21-21 16,-20 21-16,20 0 0,0 0 0,-21 0 15,22 0-15,-22 0 0,21 0 16,-21 0-16,22 21 0,-43 0 16,0 22-16,0-22 0,0 0 0,0 21 15,-21-20-15,-1 20 0,-20-21 0,0 21 16,21-20-16,-22-1 0,1 0 15,0 0-15,20 0 0,1 0 16,0-21-16,0 0 0,21 22 0,-21-22 16,21-22-1,42 1 1,-21 21-16,0-21 0,1 0 0,20 21 16,-21-21-16,21 21 0,1 0 15,-22-21-15,21 21 0,1 0 0,20 0 16,-21 0-16,1 21 0,-1-21 0,-21 21 15,64 21-15,-64-21 16,0 22-16,-21-22 0,0 0 0,0 0 16,0 22-16,0-22 0,0 0 15,-21 0-15,-21 0 0,21 0 16,-22 1-16,1-1 0,0 0 0,-1 0 16,-20 0-16,20-21 0,1 21 0,21-21 15,-21 0-15,20 0 0,-20 0 0,21 0 16,0 0-16,0 0 0,-1 0 15,1-21-15,0 21 16,21-21-16,0 0 0,0 0 16,0 0-1,21 21-15,0-22 16,1 22-16,-1-21 0,21 0 0,0 21 16</inkml:trace>
  <inkml:trace contextRef="#ctx0" brushRef="#br0" timeOffset="86014.62">12171 12679 0,'0'0'15,"0"-21"-15,0 0 0,0-1 16,0 1-16,-21 21 0,-1-21 15,22 0-15,-21 0 0,0 21 0,0-21 16,0 21-16,0 0 0,-1 0 0,1 0 16,-21 0-16,21 0 0,-22 0 15,-20 42-15,21-21 0,20 0 16,-20 22-16,21-1 0,-21 0 0,20 1 16,-20-1-16,21 21 0,0-20 15,0-1-15,-1 0 0,22 1 0,0-1 16,0 43-16,0-64 0,22 21 15,-1-21-15,21 1 0,0-1 16,1-21-16,-1 21 0,0-21 0,22 0 16,-22 0-16,1 0 0,20 0 15,-21 0-15,1 0 0,-1 0 16,0-21-16,-20 21 0,20-21 0,-21 21 16,0-22-16,0 1 0,-21 0 15,22 0-15,-1 0 0,-21 0 16,0-1-16</inkml:trace>
  <inkml:trace contextRef="#ctx0" brushRef="#br0" timeOffset="87850.11">9229 6604 0,'0'0'0,"-22"0"0,22 21 0,-21-21 0,0 0 16,0 0-16,-21 21 0,20-21 15,1 0-15,0 0 0,0 0 0,0 0 16,0 0-16,21 22 0,-22-22 15,1 0-15,42 0 47,22 0-47,-22 0 0,21 0 0,1 0 16,-1 0-16,21 0 0,-20 0 0,41 0 16,-20 0-16,21-22 0,-1 22 15,22-21-15,0 21 0,0 0 16,21 0-16,-21-21 0,21 21 0,0 0 15,21-21-15,0 21 0,0 0 16,0 0-16,149-21 16,-149 21-16,21 0 0,-21 0 0,0-21 0,1 21 15,-22 0-15,21 0 0,-21 0 16,-21-22-16,21 22 0,-22-21 0,22 21 16,-42 0-16,21-21 0,-21 21 0,-1 0 15,-20-21-15,-1 21 0,1 0 16,-22-21-16,0 21 0,1 0 15,-22 0-15,0 0 0,-21-21 16,-21 21 15,0 0-31,0 0 16,-1 0-16,-20 0 0,0 0 16,-1 0-16,1 0 0</inkml:trace>
  <inkml:trace contextRef="#ctx0" brushRef="#br0" timeOffset="88634.37">9123 6816 0,'0'0'0,"0"21"0,21-21 16,0 0-1,0 0 1,0 0-1,1 0 1,-1 0 0,0 0-16,0 0 0,21 0 15,-20 0-15,20 0 0,0 0 16,1 0-16,-1 0 0,21 0 0,1 0 16,21 0-16,-1 0 0,1 0 15,211 0 1,-63 0-16,-127 0 0,21 0 0,0 0 15,21 0-15,0-21 0,-21 21 16,21 0-16,1 0 0,20 0 0,-21-21 16,21 21-16,-20 0 0,-1 0 15,0 0-15,0 0 0,0 0 16,-21-22-16,21 22 0,-42 0 0,21 0 16,-21 0-16,-21 0 0,-1 0 0,-20 0 15,-1 0-15,1-21 0,42 21 16,-64 0-16,22 0 15,-43 0-15,0 0 0,0 0 16,0 0-16,-42 0 94,0 0-94,0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9:58:20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868 0,'0'0'0,"0"-21"0,0 0 0,0-1 0,0 1 16,0 0-16,0 0 0,0 0 16,0 0-16,0-22 0,0 22 0,0 0 15,-21 0-15,0 0 0,0 21 16,0-22-16,-1 22 0,1-42 16</inkml:trace>
  <inkml:trace contextRef="#ctx0" brushRef="#br0" timeOffset="79.55">3344 974 0,'0'-21'15,"0"42"-15,0-21 0,0 21 16,0 21-16,0 22 0,0-1 16,0-20-16,0 20 0,0-21 0</inkml:trace>
  <inkml:trace contextRef="#ctx0" brushRef="#br0" timeOffset="155.51">3365 1778 0,'0'42'31,"0"-20"-15,0-44-16</inkml:trace>
  <inkml:trace contextRef="#ctx0" brushRef="#br0" timeOffset="212.48">3365 1778 0,'0'0'0,"0"-21"0,0 0 31</inkml:trace>
  <inkml:trace contextRef="#ctx0" brushRef="#br0" timeOffset="250.46">3387 1355 0,'0'-43'16</inkml:trace>
  <inkml:trace contextRef="#ctx0" brushRef="#br0" timeOffset="704.55">3408 868 0,'0'0'0,"0"-21"0,21 21 15,-21-21-15,0-1 0,0 1 16,21 0-16,0 0 0,-21 0 15,0 0-15,0-1 0,21 1 16,-21-21-16,22 21 16,-22 42 15,-22-21-31,22 21 0,-21 21 16,21-20-16,0 20 0,0 0 0,0 1 15,0-1-15,0 21 0,0 1 16,0-22-16,0 22 0,0-22 0,0 22 15,0-22-15,0 21 16,0-20-16,-21-1 0,21 0 0,-21 1 16,21-1-16,-21 0 0,21 1 15,0-1-15,0-21 0,0 22 0,0-22 16,0 0-16,0 0 0,0 21 16,0-20-16,0-1 15,0-42 32,0-1-47,0 1 0,0 0 16,21 0-16,-21 0 0,0 0 0</inkml:trace>
  <inkml:trace contextRef="#ctx0" brushRef="#br0" timeOffset="1980.6">3492 699 0,'0'0'0,"22"0"0,-22-22 0,0 1 16,0 0-1,0 0 1,0 0 0,0 0-1,-22 21-15,22 21 47,0 0-47,0 0 0,0 0 0,0 22 16,0-1-16,0 0 0,0 1 15,0-1-15,0 21 0,0 1 0,0-22 16,0 22-16,0-1 0,-21-20 16,0 20-16,21-21 0,-21 1 0,0-1 15,0 0-15,21 1 0,0-1 16,0 0-16,-22-20 0,22 20 16,0-21-16,0 0 0,-21 0 0,21 1 15,0-1 1,0-42 15,0-1-31,0 1 16,0 0-16,0 0 0,0 0 15,21 0-15,1-1 0,-1 1 0,-21 0 16,21-21-16,0 21 0</inkml:trace>
  <inkml:trace contextRef="#ctx0" brushRef="#br0" timeOffset="2480.15">3387 804 0,'0'0'0,"-22"-21"0,22 0 0,0 0 15,-21 0-15,21 0 16,0-1-16,0 1 15,0 0-15,0 0 0,21 0 16,1 0-16,-1-1 0,21 1 16,0 21-16,1-21 0,20 0 15,1 0-15,-1 21 0,1-21 16,-1 21-16,1-22 0,-1 22 16,-20 0-16,-1 0 0,0 22 0,1-1 15,-1 0-15,-21 0 0,-21 0 16,0 22-16,0-22 0,0 21 0,0 0 15,0 1-15,-21-1 16,0 0-16,-22-20 0,22 20 0,-21 0 0,0 1 16,-1-22-16,1 21 0,21-21 15,-22 0-15,1 1 0,21-1 0,-21 0 16,20-21-16,1 21 0,0-21 0,0 0 16,0 0-16,0 0 0,21 21 15,-22-21 1,1 0-1,42 0 32,1-21-47,-1 21 0,0-21 16,0 21-16,0-21 0</inkml:trace>
  <inkml:trace contextRef="#ctx0" brushRef="#br0" timeOffset="3100.79">4868 699 0,'0'0'0,"0"-22"0,0 1 15,0 0-15,0 0 16,0 0-1,-21 21-15,0 0 16,0 0-16,0 21 16,-1 0-16,22 0 0,-21 0 0,0 1 15,0-1-15,0 21 16,0 0-16,-1-20 0,1 20 0,0 0 16,0 1-16,0-1 0,21 0 0,-21-21 15,-1 64-15,1-64 16,21 22-16,0-22 0,0 21 0,0-21 15,0 0-15,0 22 0,0-22 16,0 0-16,21 0 0,-21 0 16,22-21-16,-1 22 0,0-22 0,0 0 15,0 21-15,0-21 0,43 0 16,-43 0-16,0 0 0,0 0 16,22 0-16,-22-21 0,0 21 15,21-22-15,-20 1 0,-1 0 0,21 0 16,-21 0-16,0 0 0,1-1 0,-1-20 15,-21 21-15,21-21 0,-21-1 16,21-41-16,-21 41 0,0 1 16,0 0-16,0-1 0,0 1 15,-21 0-15,0-1 0,0 22 0,21 0 16,-22 0-16,1 0 0,0 21 16,-21-22-16,21 22 0,-1 0 0,1 0 15,0 0-15,0 0 0,0 0 16,0 0-16,-1 0 0,1 22 15,0-22-15,0 21 0,21 0 0,0 0 16,0 0-16,0 0 16,0 1-16,0-1 0,21-21 15,0 21-15,0-21 0,1 0 16,-1 0-16</inkml:trace>
  <inkml:trace contextRef="#ctx0" brushRef="#br0" timeOffset="3451.59">5778 656 0,'0'-21'31,"0"42"-15,0 0-16,0 1 15,-21-1-15,21 21 0,-21 0 0,21-20 16,-21 20-16,21 0 0,0 22 0,-21-22 16,21 0-16,-21 1 0,21-1 15,-22 0-15,22 1 0,-21 20 16,21-20-16,-21-22 0,0 21 16,21-21-16,0 0 0,0 1 15,-21-1-15,21 0 0,0 0 16,0-42 15,0 0-15,0 0-16,21-1 0</inkml:trace>
  <inkml:trace contextRef="#ctx0" brushRef="#br0" timeOffset="3764.41">5800 804 0,'0'0'0,"0"-21"0,-22 21 16,22-21 0,0 42-1,0 0 1,22 1-16,-1-1 0,0 21 16,0-21-16,0 22 0,0-22 15,1 21-15,-1-21 0,0 22 0,0-22 16,0 21-16,0-21 0,-21 0 0,22 22 15,-1-22-15,0 0 16,-21 0-16,0 0 0,21-21 16,-21-21 31,0 0-32,0 0-15,21 0 0,-21 0 0</inkml:trace>
  <inkml:trace contextRef="#ctx0" brushRef="#br0" timeOffset="4396.05">6583 699 0,'0'-22'0,"0"44"0,0-65 0,0 22 0,0 0 15,-21 21 16,-1 21-31,1 0 16,0 0-16,21 1 0,-21-1 16,-21 42-16,-1-20 0,22-1 15,0-21-15,0 21 0,-22 1 16,22-22-16,0 0 0,0 21 0,0-20 16,21-1-16,-21 0 0,21 0 15,-22-21-15,44 0 31,-1-21-15,0 0-16,21-22 16,-21 22-16,64-63 15,-43-1 1,-20 43-16,-1 20 0,21-20 0,-21 21 16,0-21-16,-21 20 0,22 1 0,-1-21 15,-21 21 1,21 21 15,0 21-31,-21 0 16,0 0-16,0 0 15,0 43-15,0-22 16,0 22-16,0-22 0,0 0 16,0 1-16,0-1 0,-21 0 15,21 1-15,0-1 0,-21 0 0,21 1 16,0-22-16,-21 21 0,21 1 15,0-22-15,0 21 16,0-21-16,0 0 0,0 1 0,0-1 16,0 0-16,21-21 15,0 0-15,0 0 32,-21-21-17,0 0-15</inkml:trace>
  <inkml:trace contextRef="#ctx0" brushRef="#br0" timeOffset="8273.02">1778 868 0,'0'0'0,"0"-21"16,0 0-16,0-1 15,0 1-15,0 0 16,0 0 0,0 42 15,0 21-16,0-20-15,0 20 16,0-21-16,0 21 0,0 1 16,0-1-16,0 22 0,0-22 15,0 0-15,-21 1 0,21-1 16,-21 0-16,21-21 0,0 22 0,0-22 16,-22 21-16,22-21 0,-21 1 15,21-1-15,0 0 0,0 0 0,0 0 16,-21 0-16,21 1 15,-21-22-15,21 21 0,0-42 94,0-1-94</inkml:trace>
  <inkml:trace contextRef="#ctx0" brushRef="#br0" timeOffset="8969.34">2138 1461 0,'0'0'0,"0"21"16,0 0-1,21-21 48,-21-21-63,21 0 15,-21-1-15,0 1 16,0 0-16,0 0 16,-21 21-1,0 0 1,0 21-16,-1-21 0,22 21 16,0 0-16,0 1 0,-21-22 15,21 21-15,0 0 0,-21-21 0,21 21 16,21-21 15,0 0-15,1 0-16,-22-21 0,21 0 15,-21 0 1,0-1-16,-21 22 31,-1 0 0,22 22-31,0-1 16,-21-21-16,21 21 16,0 0-1</inkml:trace>
  <inkml:trace contextRef="#ctx0" brushRef="#br0" timeOffset="10060.45">3344 2921 0,'0'-21'0,"0"42"0,0-63 0,0 21 16,-21 21 15,0 21-15,0 0-16,21 0 0,0 0 0,0 0 15,-21 22-15,21-1 0,-22 0 16,22 1-16,-21-1 0,21 22 0,-21-22 15,0 0-15,0 22 0,21-22 16,-21 0-16,-1 1 0,22-1 0,-21 0 16,0-20-16,21 20 0,-21-21 15,21 0-15,0 0 0,0 1 16,0-44 15,0 1-31,0 0 16,0 0-16,21 0 0,0-22 15,0 22-15,-21-21 0,22 0 0,-1-22 16,0 22-16,-21-22 0,21 22 16,0-22-16,0 22 0,1 0 15,-1-22-15,0 22 0,0 0 0,-21 20 16,21-20-16,0 21 0,1 0 0,-1 0 16,0-1-16,0 22 15,0 0-15,0 0 0,1 0 16,-1 0-16,0 22 0,0 20 15,0-21-15,-21 21 0,21 1 0,1-1 16,-22 0-16,0 22 0,0-1 16,0-20-16,0 20 0,0 1 0,0-22 15,0 64-15,0-64 0,0-21 16,0 22-16,0-22 0,-22 0 16,22 21-16,-21-20 0,21-1 15,-21-21 16,0 0-31,21-21 16,-21 21-16,21-22 0</inkml:trace>
  <inkml:trace contextRef="#ctx0" brushRef="#br0" timeOffset="10277.34">3133 3535 0,'21'0'16,"0"-21"-16,0 21 16,0 0-16,0 0 0,22 0 0,-22-21 15,21 21-15,-21 0 16,22 0-16,-22 0 0,21-22 0,-21 22 16,43 0-16,-43 0 15,0 0-15,0 0 0,1 0 0,-1 0 16,-21-21-16,21 21 0</inkml:trace>
  <inkml:trace contextRef="#ctx0" brushRef="#br0" timeOffset="11398.37">4551 3493 0,'0'-22'0,"0"44"0,0-65 16,0 22-16,0 0 15,0 0-15,0 0 0,-21-1 0,-1 1 16,22 0-16,-21 0 0,0 0 0,0 0 16,0-1-16,0 1 15,-1 0-15,1 21 0,0-21 0,0 21 16,0 0-16,0 0 0,-1 0 15,1 0-15,-21 21 0,21 0 0,0 0 16,-1 1-16,1-1 0,0 21 16,0 0-16,0 1 0,0-1 0,21 0 15,0 1-15,0 20 0,0-42 16,0 22-16,0-22 0,0 0 16,21 0-16,0-21 0,42 21 15,-41-21-15,20 0 16,-21 0-16,21 0 0,-20 0 0,20-21 15,0 21-15,-21-21 0,22 0 16,-22 0-16,21 0 0,-21-1 0,22-20 16,-22 21-16,0-21 0,0-1 15,0 1-15,-21 0 0,22-1 16,-22-20-16,0 20 0,0-20 0,0 21 16,0-1-16,21-20 0,-21 20 0,0 1 15,0-43-15,0 64 16,0 0-16,0 0 0,0 0 0,0 0 15,0 42 1,0 0-16,-21 21 0,21 1 16,0-22-16,0 42 0,0-20 15,0-1-15,-22 21 0,22 1 0,-21-22 16,21 22-16,0-22 0,0 22 16,0-22-16,0 0 0,0 1 15,0-1-15,0-21 0,0 21 0,0 1 16,21-22-16,1 0 15,-1-21-15,0 0 0,0 0 16,0 0-16,0 0 0,1-21 0,-1 21 16,21-21-16,-21 0 0,0-1 15,22-20-15,-22 0 16,0 21-16,0-22 0,0 1 0,-21 0 16,0 20-16,22-20 0,-22 21 0,21 0 15,-21-22-15,0 22 16,0 42-1,0 1 1,0-1-16,0 0 0,0 21 16,0-21-16,0 22 0,0 20 15,0-42-15,0 1 0,0 20 0,21-21 16,0 0-16,-21 0 0,21-21 16,0 22-16,1-1 0,-1-21 0,0 0 15,0 0-15,0 0 0,22 0 16,-22 0-16,0 0 0,0 0 0,43-43 15,-43 43-15,0-21 0,0 0 16,0-21-16,-21 21 0,21-22 16,1 22-16,-22-21 0,0 21 0,0-22 15,21 22-15,-21-21 0,0 21 16,0-1-16,0 1 0,0 0 16,0 42-1,0 0 1,0 1-16,0-1 0,0 21 0,0-21 15,0 22-15,0-22 0,-21 0 0,21 21 16,0 1 0,0-22-16,0 0 0,0 0 0,0 0 0,0 0 15,21-21-15,0 22 0,0-22 16,21 0-16,-20 0 0,20 0 16,0 0-16,-21 0 0,22 0 0,-1 0 0,-21 0 15,22-22-15,-22 1 16,21 21-16</inkml:trace>
  <inkml:trace contextRef="#ctx0" brushRef="#br0" timeOffset="12981.25">6181 3281 0,'0'0'0,"21"-42"0,-21-1 15,0 1-15,0 0 16,0 20-16,0 1 16,-21 21-1,-1 0-15,1 0 0,0 0 16,0 0-16,0 21 0,0-21 0,-1 22 15,1 20-15,0-21 0,0 21 16,0-20-16,0 20 0,-1 0 16,1 1-16,21-1 0,-21 0 0,21 1 15,-21-22-15,21 21 0,0-21 16,0 0-16,0 1 0,0-1 0,0 0 16,21-21-16,0 21 0,0-21 15,1 0-15,-1 0 0,21 0 0,0 0 16,1 0-16,-22-21 0,0 0 15,21 21-15,-20-21 16,-1-1-16,0 1 0,0-21 0,21 0 16,-42-1-16,0 1 15,22 0-15,-22 20 0,0-20 0,0 21 16,0-21-16,0 20 0,0 1 0,0 0 16,-22 21-1,1 0-15,21 21 0,0 0 16,0 1-16,0-1 0,0 21 15,-21-21-15,21 22 0,0-22 0,0 21 16,0-21-16,0 22 0,0-22 16,0 0-16,0 0 0,21 0 0,0 0 15,-21 1-15,64-1 16,-43-21-16,0 21 0,0-21 0,22 0 16,-22 0-16,21 0 0,22-21 15,-22 21-15,-21-21 0,22-1 16,-22 1-16,0 0 0,0 0 15,0 0-15,-21-22 0,0 22 0,21-21 16,-21 21-16,0 0 0,0-22 16,0 22-16,0 0 0,0 0 0,0 0 15,0 42 1,-21 0 0,21 0-16,0 21 0,0-20 15,0-1-15,0 21 0,0-21 16,-21 0-16,21 1 0,0 20 15,-21-21-15,21 21 0,0-20 16,0-1-16,0 0 16,0-42 31,21 0-47,0-1 0,-21 1 15,21 0-15,1-21 0,-22 21 16,21-1-16,0-20 0,0 21 0,0 0 15,-21 0-15,21-1 0,1 22 16,-1 0-16,0-21 0,0 21 16,0 0-16,-21 21 15,0 1-15,0-1 0,21 0 0,1 0 16,-22 0-16,21 0 0,-21 1 16,0-1-16,21 0 0,0 0 0,0 0 15,0 0-15,1 1 0,-1-22 16,0 0-16,0 0 15,0 0-15,0 0 0,1 0 0,-1 0 16,0 0-16,21 0 0,-21-22 16,1 22-16,-1-21 0,0 0 15,0 0-15,0 0 0,0 0 0,1-22 0,-1 22 16,0-21-16,0-1 0,0 22 16,0-21-16,1 21 0,-22 0 15,21-1-15,0 1 0,0 21 16,-21 21 15,0 1-31,0-1 0,0 0 16,0 0-16,0 0 0,0 0 15,0 1-15,-21-1 0,21-42 63,0-1-63,0 1 15,0 0-15,0 0 16,0 0-16,0 0 0,0-1 16,0 1-16,0 0 0,0 0 0,-21 21 15,21-21-15,-21 21 0,-1 0 32,1 21-32,0 0 0,21 0 0,-21 0 15,21 1-15,-21-1 0,0 21 16,21-21-16,0 22 0,-22-1 0,22-21 15,-21 21-15,21-20 0,0-1 0,0 21 16,0-21-16,0 0 0,0 1 16,0-1-16,21-21 0,1 21 0,-1 0 15,0-21-15,0 0 0,21 0 16,-20 21-16,20-21 0,0 0 16,1 0-16,-1 0 0,0-21 0,1 0 15,-1 21-15,-21-21 0,21 0 0,1-1 16,-22 1-16,21-21 0,-21 21 15,1-22-15,-1 22 0,0-21 0,-21 0 16,0 20-16,0-20 0,0 21 16,0 0-16,0 0 0,-21 21 15,0 21 1,-1 0-16,1 0 0,0 0 16,0 0-16,21 22 0,0-22 0,-21 0 15,21 21-15,0-20 0,-21-1 16,21 0-16,0 0 0,0 0 15,0 0-15,0 1 0,21-1 0,0-21 16,0 21-16,0-21 0,0 0 16,22 0-16,-22 0 0,0 0 15,21 0-15,1 0 0,-22 0 16,21-21-16,1 21 0</inkml:trace>
  <inkml:trace contextRef="#ctx0" brushRef="#br0" timeOffset="13608.46">9186 3239 0,'-106'-64'32,"85"43"-32,0 21 15,0-21-15,0 21 0,0 0 0,-1 0 16,1 0-16,0 0 0,0 21 15,0 0-15,0 0 0,-22 0 0,22 22 16,0-22-16,0 0 0,0 21 16,-1-20-16,1 20 0,21-21 0,-21 21 15,21-20-15,-21-1 0,21 0 16,0 0-16,0 0 0,0 0 0,0 1 16,0-1-16,21-21 15,0 21-15,0-21 0,1 0 0,-1 0 16,21 0-16,0 0 0,1 0 15,-22-21-15,21 0 0,-21 21 16,1-22-16,-1 1 0,0-21 0,21 21 16,-21 0-16,1-22 0,-22 1 0,21 0 15,0-1-15,0-20 0,-21 20 16,21-20-16,-21 21 0,21-64 16,-21 63-16,22-20 0,-22 21 15,21-1-15,-21 1 0,0 0 16,21-1-16,-21 1 0,0 21 0,0 0 15,0-1-15,-21 44 16,0 20 0,-1 0-16,1 1 0,-21-1 15,21 0-15,0 22 0,-1-22 0,1 22 16,0-22-16,0 21 0,0 1 0,21-22 16,-21 22-16,21-22 0,0 0 15,0 1-15,0-1 0,0-21 0,0 22 16,0-22-16,21 0 0,0 0 0,0 0 15,0-21-15,22 21 16,-22-21-16,0 0 0,0 0 0,21 0 16,-20 0-16,-1 0 0,21-21 0,-21 21 15,0-21-15,22 0 0,-22 0 16,0 0-16,0-1 0,0-20 0</inkml:trace>
  <inkml:trace contextRef="#ctx0" brushRef="#br0" timeOffset="14228.53">10985 2815 0,'0'0'16,"0"-21"-16,22 0 0,-22 0 0,0 0 15,0-1-15,0-20 0,0 21 0,0 0 16,0 0-16,0-1 0,-22 22 31,1 43-15,21-22-16,0 21 0,-21 1 15,21 20-15,-42 106 16,42-105-16,-21 63 0,-1-64 16,1 1-16,21-22 15,-21 22-15,0-22 0,21 0 0,0 1 16,0-22-16,-21 21 0,21-21 0,0 1 15,0-1-15,0 0 0,0 0 16,0-42 15,21 0-15,-21 0-16,0-22 0</inkml:trace>
  <inkml:trace contextRef="#ctx0" brushRef="#br0" timeOffset="14564.35">10731 2942 0,'0'0'0,"-42"-148"31,63 106-31,0 21 16,1-1-16,41-20 16,-21 21-16,43-21 15,-43 20-15,22 22 0,-22 0 16,1 0-16,-1 0 0,0 0 0,1 0 15,-1 43-15,-21-22 0,21 21 0,-20-21 16,-22 22-16,0-1 0,0 22 16,-43 20-16,-84 22 15,85-64-15,-22-20 16,1 20-16,21-21 0,-22 0 0,22 0 16,-1 1-16,22-22 0,0 21 0,0-21 15,0 0-15,0 0 16,42 0-1,0 0 1,0 0-16,21-21 0,-20 21 16</inkml:trace>
  <inkml:trace contextRef="#ctx0" brushRef="#br0" timeOffset="15104.04">11853 2773 0,'0'0'0,"0"-21"16,0 0-16,-21 21 15,0 0 1,0 0 0,0 21-16,-1 0 0,1 0 0,0 21 15,0-20-15,0 20 0,0 0 0,-1 1 16,1-1-16,0 0 0,21 22 15,-21-22-15,-21 64 16,42-64-16,0 1 0,0-1 0,0 0 16,0 1-16,0-22 0,0 0 0,0 0 15,21 0-15,0 0 0,0-21 0,0 0 16,0 0-16,22 0 0,-22 0 16,21 0-16,1 0 0,-22 0 15,21-21-15,0 21 0,1-21 0,-22 0 16,21 0-16,1 0 0,-1-22 15,-21 22-15,0-21 0,0-1 0,1 1 16,-1-43-16,-21 43 16,0 0-16,0-22 0,0 22 0,0 0 15,-21-1-15,-1 1 0,1 0 0,0-1 16,0 22-16,-21 0 0,20 0 16,-62 0-16,63 21 15,-22 0-15,1 0 0,0 21 0,20 0 16,-20-21-16,0 21 0,21 0 15,-1 0-15,-20-21 0,21 22 0,0-1 16,21 0-16,0 0 16,0 0-16,42 0 15,-21-21-15,22 0 0,-22 0 0,42 0 16,-20 0-16</inkml:trace>
  <inkml:trace contextRef="#ctx0" brushRef="#br0" timeOffset="15407.87">12742 2815 0,'0'-21'15,"0"42"-15,0-63 0,0 63 32,0 0-17,0 0-15,-21 1 0,21-1 16,-21 0-16,0 64 0,21-64 15,-21 21-15,-1 0 0,22 1 16,-21 20-16,21-20 0,0-1 0,-21 0 16,21-21-16,-21 22 0,21-1 0,0-21 15,0 0-15,0 22 0,0-22 16,0 0-16,0 0 16,0-42 15,0 0-31,0 0 0,0 0 15</inkml:trace>
  <inkml:trace contextRef="#ctx0" brushRef="#br0" timeOffset="15672.72">12594 2942 0,'0'-42'0,"0"84"0,0-126 0,21 62 0,-21 1 16,21 0-16,1 21 0,-22-21 15,21 21-15,0 0 0,0 0 0,0 0 16,22 21-16,-22 0 15,0 0-15,21 43 16,-21-43-16,1 21 0,-1-20 0,0 20 16,0-21-16,0 21 0,0 1 0,-21-22 15,0 21-15,22-21 0,-22 1 16,0 20-16,21-42 0,-21 21 0,0 0 16,0 0-16,0 1 15,0-44 1,0 1-1,0 0-15</inkml:trace>
  <inkml:trace contextRef="#ctx0" brushRef="#br0" timeOffset="16283.88">13589 2773 0,'0'0'16,"-21"0"15,0 21-31,-1 0 16,1 0-16,-21 1 0,21-1 0,-22 21 15,22-21-15,-21 0 0,0 1 0,20 20 16,-20-21-16,21 0 0,-21 0 16,20 1-16,1-1 0,0 0 15,21 0-15,-21 0 0,21 0 16,21-21-1,0 0-15,0 0 16,1-21-16,-1 0 0,0 21 16,21-21-16,-21 0 0,1 0 0,20-1 15,21-41-15,-20 42 0,-22-22 16,21 22-16,-21-21 0,22 0 16,-22 20-16,0-20 0,0 21 0,0-21 15,1 20-15,-22 1 0,21 0 16,-21 42 15,0 0-31,0 1 16,0 20-16,0-21 0,-21 21 0,21 1 15,-22-1-15,22 0 0,0 1 0,0-1 16,0 0-16,-21 1 0,21 20 16,0-20-16,-21-1 0,21 0 0,0 1 15,0-1-15,0-21 0,0 21 16,0-20-16,0 20 0,0-21 15,0 0-15,0 0 0,0 1 0,0-1 32,-21-42 30,0 21-46,0 0-16,-1 0 15</inkml:trace>
  <inkml:trace contextRef="#ctx0" brushRef="#br0" timeOffset="23867.96">5228 4763 0,'0'0'0,"0"-22"16,0 1-16,0 0 15,0 0-15,0 0 0,0 0 16,0-1-16,0 1 15,0 42 17,0 1-17,0-1-15,0 0 0,0 21 0,0-21 16,0 22-16,0-1 0,0 22 16,0-22-16,0 0 0,0 22 15,0-22-15,0 0 0,0 1 0,0-1 16,0-21-16,0 22 0,0-22 15,0 0-15,0 21 0,0-21 16,0 1-16,0-1 16,0-42 15,0-1-15</inkml:trace>
  <inkml:trace contextRef="#ctx0" brushRef="#br0" timeOffset="24211.76">5651 5122 0,'0'0'0,"0"22"0,0-1 0,0 0 16,-21 0-1,21 0 1,21-21 0,1 0-16,-1 0 15,-21-21-15,21 0 0,0 21 16,-21-21-16,0 0 16,0-1-16,-21 22 15,0 0-15,0 0 16,-1 0-16,22 22 15,-21-1 1,21 0-16</inkml:trace>
  <inkml:trace contextRef="#ctx0" brushRef="#br0" timeOffset="24816.42">7260 4699 0,'0'0'0,"0"-21"15,0 0-15,0 0 0,0-1 16,-21 1-16,21 0 0,-21 0 16,21 0-16,0 0 15,-21 42 1,21 0-1,0 21-15,0 22 16,-22-22-16,22 22 0,0-22 16,0 21-16,0 1 0,0-22 0,-21 22 15,21-22-15,-21 22 0,21-22 16,-42 64-16,42-43 16,0-42-16,0 1 15,0-1-15,0-42 47,0-1-47,0 1 0,0 0 0,0 0 16</inkml:trace>
  <inkml:trace contextRef="#ctx0" brushRef="#br0" timeOffset="25430.9">7091 4593 0,'-21'-63'32,"21"42"-32,0-1 0,21 1 15,0 0-15,0 0 16,21 0-16,1 0 0,-22 21 16,21 0-16,-21 0 0,22 0 15,-1 0-15,-21 0 0,22 0 0,-1 21 16,-21 21-16,21-21 0,-20 22 15,-22-22-15,0 21 0,0 0 0,0-20 16,-22 20-16,1 0 16,0 1-16,-21-1 0,-1 0 0,1 1 15,0-1-15,-1-21 0,1 0 0,21 0 16,-21 1-16,20-1 0,1-21 16,21-21-1,21-1-15,-21 1 16,22 0-16,-1 21 0,21-21 15,-21 0-15,0 0 0,22-1 0,-22 22 16,21 0-16,1 0 0,-1 0 16,0 0-16,22 0 0,-22 0 0,43 43 15,-43-22-15,0 0 16,-20 0-16,-1 22 0,0-22 16,-21 21-16,0-21 0,0 22 0,0-22 15,0 21-15,-21-21 0,0 0 16,-22 22-16,-20-1 0,20-21 15,1 0-15,21 1 0,-21-1 0,-1-21 16,22 0-16,-21 21 0,21-21 16,-22 0-16,22 0 0,0 0 0,0 0 15,-22 0-15,22-21 0,0 21 0,0 0 16,0-21-16,0 21 16,-1 0-16,22-22 0,0 1 0,0 0 15,0 0 16,22 21-31,-1-21 0,0 21 0,0-21 16</inkml:trace>
  <inkml:trace contextRef="#ctx0" brushRef="#br0" timeOffset="26434.48">8403 5059 0,'21'-21'0,"-42"42"0,42-63 0,-21 20 16,21 1-16,-21 0 0,0 0 15,0 0-15,0 0 0,-21-43 16,0 43-16,21 0 0,-21 0 0,0-1 16,0 1-16,-1 21 0,1 0 15,0 0-15,0 0 0,0 0 16,0 21-16,-1 1 0,1-1 15,0 21-15,0 0 0,0 1 16,0-1-16,21 22 0,-22-22 0,22 0 16,-21 1-16,21-1 0,0 0 15,0 1-15,0-22 0,0 0 0,0 21 16,0-21-16,21 1 0,1-22 16,-1 0-16,0 0 0,0 0 15,0 0-15,0 0 0,1 0 0,-1 0 16,0-22-16,0 22 0,21-21 0,-20 0 15,-1 0-15,-21 0 0,21-22 16,0 22-16,0 0 0,-21-21 0,21-1 16,-21 1-16,0 21 0,0-21 15,0-1-15,0 22 0,0-21 0,0 21 16,0-1-16,0 1 0,0 42 31,0 1-31,0-1 16,0 21-16,0-21 0,0 22 15,0-22-15,0 21 0,0-21 0,0 22 16,0-22-16,0 21 0,0-21 0,0 22 16,0-22-16,0 0 0,0 0 15,0 0-15,0 0 0,22 1 16,-1-22-16,0 0 0,0 0 0,0 0 16,0 0-16,1 0 0,-1 0 15,0 0-15,21-22 0,-21 1 0,22 0 16,20 0-16,-20-21 15,-22 20-15,21 1 0,-21-21 16,43-22-16,-43 43 0,0-21 16,0 0-16,-21 20 0,0 1 15,0 0-15,0 0 0,0 0 16,0 0-16,-21 21 16,0 0-1,21 21-15,0 0 16,0 0-1,0 0-15,0 0 0,0 1 16,21-22-16,0 21 0,-21 0 0,0 0 16,0 0-16,21 0 15,-21 22-15,0-1 0,0-21 16,0 0-16,0 1 0,0-1 16,0 0-16,0 0 15,-21-21-15,0 0 31,0 0-31,0 0 16,0-21 0,-1 21-1,22-21 32,-21 21-47,0 0 16,0 0-1,21-21 1,-21 21-16</inkml:trace>
  <inkml:trace contextRef="#ctx0" brushRef="#br0" timeOffset="27225.03">7218 5017 0,'0'0'0,"-21"0"0,42 0 32,0 0-32,0 0 15,0 0-15,0 0 0,22 0 0,-1 0 16,0 0-16,22 0 0,-1 0 15,1 0-15,-1 0 0,22 0 16,84 0-16,-84 0 0,-21 0 16,20 0-16,-20 0 0,20 0 15,-20 0-15,126-22 16,-147 22-16,-1 0 0,0 0 16,1 0-16,-1 0 0,-21 0 15,0 0-15,-42 0 31,0 0-31,0 0 0,0 0 16,0 0-16,-1 0 0,1 0 16,0 0-16,0 0 0,-21 0 0,-22 0 15,43 0-15,-21 0 0,20 0 16</inkml:trace>
  <inkml:trace contextRef="#ctx0" brushRef="#br0" timeOffset="27585.82">7429 5228 0,'0'0'15,"0"21"-15,0 1 0,22-22 32,20 0-17,-21 0-15,21 0 0,1 0 16,-1 0-16,22 0 0,-1 0 0,1-22 15,-1 22-15,22 0 0,-22-21 16,1 21-16,20 0 0,-20-21 0,-1 21 16,1 0-16,-1-21 0,-20 21 0,20-21 15,-20 21-15,-1 0 0,0 0 16,1 0-16,-22 0 0,0 0 0,0 0 16,0 0-16,-42 0 62,0 0-62,0 0 0,-22 0 0,22 0 16,-21 0-16,21 0 0,-22 0 15,1 0-15</inkml:trace>
  <inkml:trace contextRef="#ctx0" brushRef="#br0" timeOffset="27884.65">7747 5313 0,'63'21'15,"-20"-21"1,-1 0-16,0 0 0,1 0 0,20-21 16,-20 21-16,20 0 0,1-21 15,-1 21-15,-21 0 0,22 0 0,-1-21 16,1 21-16,-22-22 0,22 22 15,-22 0-15,0 0 0,1 0 0,-1-21 16,-21 21-16,0 0 0,-21-21 63,0 0-48</inkml:trace>
  <inkml:trace contextRef="#ctx0" brushRef="#br0" timeOffset="29232.49">5207 6519 0,'-21'0'0,"0"0"16,21-21-16,-22 21 16,22-21-16,0 0 15,0 0-15,0 0 16,0-1-16,22 1 16,-1 21-16,0-21 0,0 21 0,0 0 15,0 0-15,1 0 16,-1 0-16,0 0 0,0 0 15,0 21-15,0-21 0,1 21 16,-22 1-16,21 20 0,-21-21 0,21 0 16,-21 22-16,0-22 0,0 21 0,0-21 15,0 22-15,0-22 0,0 21 16,0-21-16,-21 22 0,0-22 16,-1 0-16,22 0 0,-21 21 0,-21-20 15,21-1-15,0 0 0,-1 0 16,1 0-16,-21 0 0,21 1 15,0-1-15,-1-21 0,1 21 0,0-21 0,-21 21 16,21-21-16,-1 0 0,1 0 16,0 0-16,-21 0 0,21 0 0,-1 0 15,1 0-15,0 0 0,0 0 0,21-21 16,0 0-16,-21 0 0,21-1 16,-21 1-16,21 0 0,0 0 0,0 0 15,0-22-15,21 22 16,0 0-16,-21 0 0,21 0 15,0 21-15,0-21 0,1 21 16,-1 0-16,0 0 0,0 0 0,0 0 16,0 0-16,1 0 0,-1 0 15,0 0-15,0 21 0,21 0 16,-20 0-16,-1 0 0,0 0 16,0 1-16,-21-1 0,21-21 0,-21 21 15,21 0-15,-21 0 0,0 0 0,22 1 16,-22-1-16,21-21 15,-21 21-15,21-21 0,-21 21 16,21-21-16,0 0 16,0 0-1,1 0 1,-22-21-16,0 0 0</inkml:trace>
  <inkml:trace contextRef="#ctx0" brushRef="#br0" timeOffset="29811.73">5884 6795 0,'0'21'16,"0"0"-16,0 0 16,0 0-16,0 0 31,21-21-15,1 0-16,-1 0 15,-21-21 1,21 21-16,0-21 0,-21 0 15,0 0 1,0 0-16,-21 21 16,21-22-1,-21 22-15,0 0 16,21 22-16,0-1 16,-22-21-16,22 21 0,0 0 15,0 0-15,0 0 16,0 1-1</inkml:trace>
  <inkml:trace contextRef="#ctx0" brushRef="#br0" timeOffset="33096.15">10054 4382 0,'0'0'0,"0"-22"16,-21 22-1,21 22 16,0-1-15,0 21-16,0 0 0,0 1 16,0-1-16,0 0 0,0 22 0,0-22 15,0 22-15,0-1 0,0 1 16,0-1-16,0-20 0,0 20 0,-21-21 16,21 1-16,-21-1 0,21 0 0,-22 1 15,22-22-15,0 0 0,0 0 16,-21 0-16,21 1 0,0-1 15,0-42 17,0-1-17,0 1-15,0 0 0,0-21 16</inkml:trace>
  <inkml:trace contextRef="#ctx0" brushRef="#br0" timeOffset="33447.94">9864 4699 0,'0'0'0,"-22"-21"16,1-21-16,21 20 15,-21 22-15,21-21 0,0 0 16,0 0-16,21 0 16,0 0-16,22 21 0,-1-22 15,0 22-15,1 0 0,20-21 0,1 21 16,-1 0-16,1 0 0,-1 0 0,-20 21 15,20 1-15,-21-1 0,1 21 16,-22-21-16,0 22 0,-21-22 16,0 21-16,0 0 0,0 1 0,-21-1 15,-21 0-15,-43 22 16,21-22-16,1 1 0,21-22 0,-22 0 16,1 21-16,20-21 0,1 1 15,0-22-15,-1 21 0,1-21 0,21 0 16,21 21-16,21-42 31,0 0-31,21 21 0,-20-22 16,20 1-16,-21 0 0</inkml:trace>
  <inkml:trace contextRef="#ctx0" brushRef="#br0" timeOffset="33928.68">10985 4678 0,'-63'0'15,"42"0"1,0 0-16,-1 21 16,1 0-16,21 0 0,-21 1 0,0 20 15,0 0-15,21 1 0,-21-1 0,21 0 16,-22 1-16,22-1 0,0-21 15,0 21-15,0 1 0,0-22 0,0 21 16,0-21-16,0 1 0,0-1 0,22 0 16,-1-21-1,0 0-15,0 0 0,0 0 0,22 0 16,20 0-16,-21 0 0,1-21 16,-1 0-16,-21-1 0,22 1 15,-1 0-15,-21 0 0,21 0 0,-20-22 16,-22 22-16,0-21 0,21 0 0,-21-1 15,0 1-15,0 0 0,0-22 16,-21 22-16,-1 21 0,1-22 0,0 22 16,0-21-16,0 42 15,-22-21-15,22 21 0,-21 0 0,21 0 16,-22 0-16,22 0 0,0 21 0,0-21 0,0 21 16,0 0-16,-1 0 15,1 0-15,21 1 0,0-1 0,0 21 16,0-21-16,0 0 0,43 22 15,-22-43-15,21 0 16,-21 0-16</inkml:trace>
  <inkml:trace contextRef="#ctx0" brushRef="#br0" timeOffset="34188.76">11578 4678 0,'0'0'0,"21"-21"0,-21 0 16,0 42 15,0 0-31,0 21 0,0-21 16,0 64-16,0-43 15,0 1-15,0-1 0,0 0 0,-21 1 16,21 41 0,0 1-16,0-64 15,0 0-15,0-42 47,0 0-47,0 0 0</inkml:trace>
  <inkml:trace contextRef="#ctx0" brushRef="#br0" timeOffset="34432.62">11578 4826 0,'0'0'0,"0"-42"0,0-1 0,0 22 15,0 0-15,0 0 0,0 0 0,21 21 16,0 0-16,1 0 15,-1 0-15,-21 21 0,21 0 16,-21 0-16,21 22 0,0-22 16,-21 21-16,21 0 0,1-20 0,-22 20 15,21-21-15,0 0 0,-21 22 0,21-22 16,-21 0-16,21 0 16,-21 0-16,21 0 0,1-21 31,-1 0-31,-21-21 15,21 0-15,0 0 16,0 0-16,0-22 0</inkml:trace>
  <inkml:trace contextRef="#ctx0" brushRef="#br0" timeOffset="34903.36">12298 4572 0,'0'0'0,"21"-21"0,-42 42 31,0 0-31,-1 0 0,1 1 15,0-1-15,0 21 0,0-21 16,0 22-16,-22-1 0,22-21 16,0 21-16,-21 1 0,20-22 0,1 21 15,0-21-15,0 1 0,0-1 16,21 0-16,-21-21 0,21 21 0,21-21 31,0 0-31,0-21 16,0 0-16,-21 0 0,21-1 0,1 1 15,20 0-15,-21-21 0,0 21 16,0-22-16,1 1 0,-1 21 16,0-22-16,0 1 0,0 21 0,0-21 0,1 20 15,-1 1-15,0 0 0,-21 0 16,0 42 0,0 0-1,0 0-15,0 1 0,0 20 16,0-21-16,0 21 0,0 22 0,0-22 15,0 1-15,0-1 0,0 0 0,0 1 16,0-1-16,-21-21 0,21 21 16,0-20-16,0 20 0,0-21 0,0 0 15,0 0-15,0 1 0,0-1 16,21-21 15,0-21-15,0-1-16,-21 1 0,21 0 0</inkml:trace>
  <inkml:trace contextRef="#ctx0" brushRef="#br0" timeOffset="36235.58">13674 4657 0,'0'0'0,"-22"0"16,44 0 62,-1 0-62,0 0-16,-21-21 46</inkml:trace>
  <inkml:trace contextRef="#ctx0" brushRef="#br0" timeOffset="36984.17">13737 4466 0,'0'0'0,"0"-42"31,-21 63 0,21 21-31,0-20 0,0 20 16,0 0-16,0 22 0,0-22 0,0 22 16,0 41-16,-21-62 15,21 20-15,0-20 0,-21-1 16,21 0-16,0-21 0,0 64 15,0-64-15,0 0 0,0 1 16,0-44 31,0 1-47,0 0 0,0 0 0</inkml:trace>
  <inkml:trace contextRef="#ctx0" brushRef="#br0" timeOffset="37431.91">13674 4614 0,'0'0'0,"0"-42"0,0 21 16,0-21-16,0 20 0,0-20 0,0 21 15,21 0-15,0-22 0,0 22 16,0 0-16,0 0 0,22 21 0,-22 0 16,21 0-16,1 0 0,-22 0 0,21 21 15,0 21-15,1-20 0,-1 20 16,-21-21-16,22 21 0,-22 1 15,0-1-15,-21-21 0,0 22 0,0-1 16,0-21-16,-42 21 0,20-20 16,-20 20-16,0-21 0,-1 0 0,1 0 15,0 1-15,-1-1 0,1 0 0,-21-21 16,41 0-16,1 0 16,0 0-16,0 0 0,42 0 62,-21 21-62,21 0 0,0 0 0,1 1 16,-1-1-16,0 0 0,0 0 0,0 0 15,-21 0-15,21 1 16,1-1-16,-1 0 0,0 0 0,0-21 16,0 21-16,0-21 0,1 21 15,-1-21-15,0 0 16,0 0-16,0 0 0,0 0 15,1-21-15,-1 21 0,-21-21 0,21 0 16,0 21-16</inkml:trace>
  <inkml:trace contextRef="#ctx0" brushRef="#br0" timeOffset="37790.69">14372 4974 0,'0'0'0,"21"0"31,0 0-16,1 0-15,-1 0 0,0 0 16,0 0-16,0-21 0,0 21 16,1-21-16,-1 21 0,0-21 0,0 21 15,0-21-15,0-1 0,-21 1 16,0 0-16,0 0 16,-21 21-1,0 0-15,0 0 0,0 21 16,0 0-16,-1 0 0,1 1 0,0 20 15,0-21-15,0 21 0,21 1 0,0-22 16,0 21-16,0-21 16,0 1-16,0-1 0,0 21 0,0-21 15,0 0-15,21-21 0,0 0 16,0 22-16,0-22 0,22 0 16,-1 0-16,0 0 0,-20 0 15,-1 0-15,21-22 0,-21 22 0,22-21 16,-22 0-16,21 0 0,-21 0 15,22-22-15</inkml:trace>
  <inkml:trace contextRef="#ctx0" brushRef="#br0" timeOffset="38088.33">15113 4763 0,'21'-22'16,"-42"44"-16,42-22 31,-21 21-31,0 21 0,-21 0 16,21-20-16,-21 20 0,21 21 15,0-20-15,0-1 0,-21 0 0,21 22 16,0-22-16,-22 22 0,22-22 0,0 64 16,0-43-16,0-20 15,0 20-15,0 1 0,0-22 0,0 22 16,0-22-16,0 0 0,0 22 0,0-22 16,0-21-16,0 22 0,-21-22 0,21 21 15,0-21-15,0 0 0,0 1 16,0-44 15,0 1-31,0 0 16,0 0-16,21 0 0,-21-22 0,0 1 15,22 0-15,-1-1 0</inkml:trace>
  <inkml:trace contextRef="#ctx0" brushRef="#br0" timeOffset="38397.15">15134 5122 0,'0'0'0,"0"-42"0,21 0 0,-21 21 15,0-22-15,0 22 0,21-21 16,1 21-16,-1-1 0,0 1 16,0 0-16,0 21 0,22-21 0,-22 21 15,21 0-15,0 0 0,22 0 16,-43 0-16,0 0 0,0 21 16,1 21-16,-22-20 0,0 20 15,0-21-15,0 21 0,-22-20 0,1 20 16,0-21-16,-21 21 0,-1-20 0,1-1 15,0 0-15,-1 0 0,1 0 16,21 0-16,-43-21 0,43 22 16,0-22-16,0 0 0,42 0 31,0 0-15,0 0-16,1-22 0,20 22 15,-21-21-15,0 21 0,22-21 16,-22 0-16</inkml:trace>
  <inkml:trace contextRef="#ctx0" brushRef="#br0" timeOffset="38784.12">15642 4932 0,'0'0'16,"0"-21"-16,0 0 0,0-1 0,0 1 16,21 0-16,-21 0 0,21 0 0,-21 0 15,0-1-15,22 22 0,-1-21 16,0 21-16,0 0 0,0 0 0,43 0 15,-22 0 1,-21 21-16,0 1 0,22-1 16,-22 0-16,0 0 0,21 21 0,-20 1 15,-22-22-15,0 21 0,0-21 0,0 22 16,0-22-16,0 0 0,-22 0 16,1 0-16,0 1 0,0-22 0,0 21 15,0-21-15,-1 0 16,1 0-16,0 0 0,21-21 15,0-1 1,0 1-16,0 0 16,0 0-16,0-21 0,21 20 0,0 1 15,-21-21-15,22 21 0,-1 0 0,0-1 16,0 1-16,0 0 16,0 0-16,1 0 0,-1 21 0,0 0 15,0-21-15,0 21 0,0 0 0,1 0 16,-1 0-16,0-22 0,21 22 15</inkml:trace>
  <inkml:trace contextRef="#ctx0" brushRef="#br0" timeOffset="39227.96">16679 4657 0,'-21'21'46,"0"0"-46,21 0 0,-21 0 0,0 1 16,21 20-16,0-21 0,-22 21 0,22-20 16,-21 20-16,21 0 0,0-21 15,0 1-15,0 20 0,0-21 0,0 0 16,21 0-16,1 1 0,-1-22 0,0 21 16,0-21-16,21 0 0,-20 0 15,-1 0-15,21 0 0,-21 0 0,43-21 16,-43 21-1,0-22-15,21 1 0,-20 0 0,-1 0 16,0-21-16,-21 20 0,0-20 0,0 0 16,0-1-16,0 1 0,0 0 15,0-1-15,-21-20 0,0 42 16,-1 0-16,1-1 0,0 22 0,0 0 16,0 0-16,-22 0 0,22 0 15,0 0-15,0 0 0,0 22 0,0-22 16,-1 21-16,22 0 0,-21 0 15,21 0-15,-21 0 0,21 1 0,-21-1 16,21 0-16,0 0 0,0 0 16,0 0-16,0 1 0,0-1 15,0 0-15,0 0 0,0 0 0,0 0 16,0 1-16</inkml:trace>
  <inkml:trace contextRef="#ctx0" brushRef="#br0" timeOffset="39372.39">16870 5207 0,'0'21'16,"0"-42"-16,21 63 16</inkml:trace>
  <inkml:trace contextRef="#ctx0" brushRef="#br0" timeOffset="40396.28">7260 6392 0,'0'0'0,"-21"0"15,0 0-15,0 0 47,-1 0-47,44 0 47,20 0-47,-21 0 16,21 0-16,1 0 0,20-21 15,-20 0-15,20 21 0,22 0 0,-22-21 16,22 21-16,-22 0 0,1-21 16,-1 21-16,-20 0 0,20 0 0,-42 0 15,22 0-15,-22 0 0,-42 0 32,0 0-17,-1 0-15,1 0 0,-21 0 0,21 0 16,0 0-16</inkml:trace>
  <inkml:trace contextRef="#ctx0" brushRef="#br0" timeOffset="40669.12">7705 6329 0,'0'21'47,"0"0"-31,0 0-16,0 22 0,0-1 0,0 0 15,0 1-15,0 20 0,-22-20 0,1 20 16,21-21-16,0 22 16,0-22-16,-21 1 0,0-1 0,21 0 15,-21 1-15,21-1 0,0-21 0,0 21 16,0-20-16,-21-1 0,21 0 16,0 0-16,21-21 15,0 0-15,0 0 16,0-21-16,22 0 15,-22 0-15,0-1 0</inkml:trace>
  <inkml:trace contextRef="#ctx0" brushRef="#br0" timeOffset="41323.75">8064 6900 0,'0'22'0,"22"-22"0,-22 21 16,21-21-1,0 0-15,0 0 16,0 0-16,0 0 0,1-21 16,-1 21-16,0-22 0,0 1 15,21 21-15,-20-21 0,-1 0 0,0 0 16,0 21-16,0-21 0,0-1 16,-21 1-16,0 0 0,0 0 15,0 0-15,0 0 0,-21 21 16,0 0-16,0 0 15,0 0-15,0 0 0,-1 0 0,1 21 16,0 0-16,0 0 0,0 0 0,-22 22 16,43-1-16,0-21 15,-21 21-15,21-20 0,0-1 0,0 21 16,0-21-16,0 0 0,0 1 0,0-1 16,0 0-16,21-21 15,1 0-15,-1 0 0,0 0 0,0 0 16,0 0-16,22 0 0,-1-21 15,-21 0-15,21 21 0,1-22 16,-1 1-16,0 0 0,1 0 0,-1 0 16,0 0-16,22-22 0,-43 22 15,0 0-15,-21 0 0,0 0 16,0-1-16,-21 22 16,0 0-16,0 22 15,21-1-15,-21 0 0,21 0 16,-22 0-16,22 0 0,0 1 0,0-1 15,0 0-15,0 0 0,0 0 16,22 0-16,-1 1 0,-21-1 16,21 0-16,-21 0 15,21 0-15,-21 0 16,-21-21 0,0 0-16,0 0 0,-1 0 0,1 0 15,0 0-15,-21 0 0,21 0 0,-1 0 16,1 0-16,0 0 0,21-21 15,0 0-15,0 0 16,0 0-16,0 0 0,21-1 0,0 1 16,1 0-16</inkml:trace>
  <inkml:trace contextRef="#ctx0" brushRef="#br0" timeOffset="41602.58">9250 6329 0,'0'0'0,"21"-21"0,-21 42 32,0 0-32,0 0 15,0 22-15,0-22 0,-21 21 0,21 0 16,-21 22-16,21-22 0,-22 1 16,1-1-16,21 21 0,-21-20 0,0-1 15,0 0-15,21 1 0,-21-22 0,-1 21 16,22-21-16,0 1 0,0-1 15,0 0-15,0 0 0,22-21 16,-1 0 0,0 0-16,0 0 0,0 0 15,-21-21-15,21 21 0,1-21 16,-1 0-16,-21-1 0</inkml:trace>
  <inkml:trace contextRef="#ctx0" brushRef="#br0" timeOffset="41788.48">9059 6710 0,'0'0'0,"21"0"47,1 0-47,-1 0 0,0 0 16,0 0-16,0 0 0,22 0 0,-22 0 15,21 0-15,-21 0 0,22-21 16,-22 0-16,21 21 0,0-22 0,1 1 15,-1 21-15</inkml:trace>
  <inkml:trace contextRef="#ctx0" brushRef="#br0" timeOffset="42292.19">10731 6519 0,'0'0'16,"22"0"-16,-1 0 15,0-21-15,-21 0 0,21 21 16,0-21-16,0 0 0,22-22 16,-22 1-16,0 21 0,0 0 0,0 0 15,1-1-15,-22 1 0,0 0 16,0 0-16,0 0 0,-43 21 16,22 0-16,-21 0 0,-1 0 0,1 0 15,-21 0-15,20 21 0,-20 0 16,20 0-16,1 0 0,0 22 0,-1-1 15,1-21-15,0 22 0,21-1 16,21 0-16,0-21 0,0 22 16,0-22-16,0 21 0,0-21 0,21 1 15,0-1-15,21 0 0,-21 0 0,22 0 16,-1 0-16,0 1 0,1-1 16,-1 0-16,0 0 0,1-21 15,-1 21-15,-21 0 0,22 1 0,-22-22 0,0 21 16,-21 0-16,0 0 15,-21-21-15,0 21 0,-22 0 0,1-21 16,0 0-16,-64 22 16,63-22-16,-20 0 0,21 0 0,-22 0 15,22 0-15,-1 0 0,22 0 16,-21 0-16,21 0 0,0 0 0,-1 0 16,22-22-16,0 1 15,22 21 1,-1 0-16,0 0 0,0-21 0,21 21 15,-20 0-15,20-21 0</inkml:trace>
  <inkml:trace contextRef="#ctx0" brushRef="#br0" timeOffset="43015.78">11409 6562 0,'0'0'16,"0"-21"-16,0-1 0,-21-20 15,-1 42-15,1 0 0,0 0 16,0 0-16,0 0 16,0 21-16,-1 0 0,1 1 0,21 20 15,-21-21-15,0 21 0,0-20 0,0 62 16,-1-63-16,22 22 16,0-22-16,0 21 0,-21-21 0,21 1 15,0-1-15,0 0 0,0 0 16,0 0-16,21 0 0,1-21 0,-1 0 15,21 0-15,0 0 0,-20 0 0,20 0 16,43 0-16,-43-21 16,0 21-16,1-21 0,-1 0 0,0 0 15,1 0-15,-1-1 0,-21-20 16,0 21-16,0-21 0,1 20 0,-22-20 16,0 0-16,0-64 15,0 85-15,-22 0 0,1-1 16,0 1-16,0 21 0,0 0 15,21 21-15,0 1 16,0-1-16,0 0 0,0 21 16,0-21-16,0 22 0,0-22 15,0 21-15,0-21 0,0 22 0,0-22 16,0 0-16,0 21 0,0-20 16,0-1-16,21 0 0,0 0 0,0 0 15,-21 0-15,21-21 0,1 0 16,-1 0-16,0 0 0,0 0 15,0 0-15,0 0 0,22 0 0,-22-21 16,0 21-16,0-21 0,22 0 0,-22 0 16,0 0-16,0-1 0,0 1 15,0-21-15,1 21 0,-22-22 0,0 1 16,21 21-16,0-43 16,-21 43-16,0 0 0,0 0 0,0 42 31,0 0-31,0 0 0,0 1 0,0 20 15,0-21-15,0 21 0,-21-20 0,21-1 16,0 21-16,0-21 0,0 0 16,0 1-16,0-1 0,0 0 15,0 0-15,21-21 32,-21-21-17,21 0-15,-21 0 0,0-1 0</inkml:trace>
  <inkml:trace contextRef="#ctx0" brushRef="#br0" timeOffset="43172.69">12277 6414 0,'0'-22'0,"0"44"0,0-65 16,-22 43-16,1 0 16,21 21 15,0 1-31,21-22 15,1 0-15,-22 21 0,21 0 0</inkml:trace>
  <inkml:trace contextRef="#ctx0" brushRef="#br0" timeOffset="43520.49">12531 6583 0,'0'21'15,"0"0"1,0 0-16,0 1 0,0-1 16,0 21-16,0-21 0,0 22 0,0-22 15,0 21-15,0 0 0,0 1 16,0-1-16,0 0 0,0 1 0,0-1 16,0 0-16,0 22 0,0-22 15,0 22-15,0-22 0,21 22 16,-21-22-16,0 21 0,0-20 0,0-1 15,0 0-15,0 1 0,0-1 0,0 0 16,-21-20-16,21 20 0,0-21 0,-22 0 16,22 0-16,0 1 0,0-1 15,0-42 17,0-1-32,0 1 0,0 0 0,0-21 15,22 21-15,-22-22 0,21 22 16</inkml:trace>
  <inkml:trace contextRef="#ctx0" brushRef="#br0" timeOffset="43801.34">12552 6858 0,'0'0'0,"0"-42"0,0-1 16,0 1-16,21 21 0,-21-21 0,21 20 16,-21 1-16,21 0 0,0 0 15,1 21-15,-1 0 0,0 0 0,0 0 16,0 0-16,0 0 0,22 42 15,-43-21-15,21 1 0,-21 20 16,0-21-16,0 0 0,0 22 0,0-22 16,0 21-16,-21-21 0,0 0 15,-1 1-15,-20-1 0,21 0 0,-43 21 16,43-42-16,0 0 16,21 21-16,-21-21 0,21-21 31,21 0-31,0 0 15,0 0-15,1 0 0,-1-1 16</inkml:trace>
  <inkml:trace contextRef="#ctx0" brushRef="#br0" timeOffset="44065.49">13229 6244 0,'0'-21'15,"0"42"-15,21-63 0,-21 21 0,21 21 16,-21 21 15,0 0-31,-21 0 0,0 64 16,21-43-16,-21 1 0,21-1 15,0 0-15,-21 1 0,21-1 16,-21 0-16,21 1 0,-22-1 0,22 0 16,0 1-16,0-22 0,0 21 0,0-21 15,0 0-15,0 1 0,22-22 16,-1 21-16,0-21 0,0 0 15,0 0-15,0 0 0,1 0 0,-1 0 16,-21-21-16,42-1 0</inkml:trace>
  <inkml:trace contextRef="#ctx0" brushRef="#br0" timeOffset="44243.38">13123 6562 0,'0'0'0,"-21"0"31,42 0-31,0 0 16,1 0-16,20 0 0,-21 0 15,0 0-15,0 0 0,22-21 16,-22 21-16,0-22 0,0 22 0,0-21 16,1 21-16</inkml:trace>
  <inkml:trace contextRef="#ctx0" brushRef="#br0" timeOffset="48177.04">14690 6329 0,'21'0'0,"-21"21"32,0 0-17,21-42 16,0 21-15,21-21-16,-20 21 0,-1-21 16,21 21-16,-21-21 0,22-1 0,41-20 15,-41 21 1,-43 0-16,0 0 0,0-1 16,0 1-16,-22 0 15,-20 21-15,21 0 0,-21 0 16,20 0-16,-20 0 0,0 21 0,-1 0 15,1 1-15,21-1 0,-21 0 0,20 0 16,1 0-16,0 22 0,0-22 16,21 21-16,-21 0 0,21-20 0,0-1 15,0 21-15,0-21 0,21 0 16,0 1-16,-21-1 0,21-21 16,0 21-16,22-21 0,-22 0 0,0 0 15,0 0-15,22 0 0,-22 0 0,0 0 16,0 0-16,0 0 0,-21-21 15,-42 21 1,21 0-16,0 0 0,-1 0 16,-20 0-16,21 21 0,0 0 15,-22 0-15,22 0 0,0 1 0,0-1 16,21 21-16,-21-21 0,21 0 16,-21 22-16,21-22 0,0 0 0,0 0 15,0 0-15,0 1 0,0-1 0,21-21 16,0 21-16,0-21 15,0 0-15,0 0 0,1 0 0,-1 0 16,21 0-16,0-21 16,-20 0-16,20 21 0,-21-22 0,21 1 15,1 0-15,-22 0 0,21-21 16,1 20-16,-22 1 0,21-21 16,0 21-16,-20-22 0,20 22 0,0 0 0,-21-21 15,22 42-15,-1-21 16,0 21-16,-20 0 0,-1 0 15,-21 21-15,21-21 0,-21 21 0,0 0 16,0 21-16,0-20 0,0-1 16,0 0-16,0 0 0,0 21 0,-42 1 15,42-22-15,-22 0 0,1-21 16,21 21-16,0 0 0,-21-21 16,0 22-16,21-44 31,21 1-16,-21 0-15,21 21 0,0-21 16,1-21-16,-1 20 0,0 1 0,0-21 16,0 21-16,0-22 0,22 1 15,-22 21-15,0-21 0,0 20 0,0 1 16,1 0-16,-22 0 0,0 42 31,0 0-31,0 0 0,-22 1 16,1-1-16,0 0 0,21 21 0,-21-21 15,0 1-15,0 20 0,21-21 16,-22 21-16,22-20 0,0-1 16,0 0-16,0 0 0,0 0 0,0 0 0,0 1 15,22-1-15,-1 0 0,0-21 16,21 0-16,-21 21 0,1-21 0,20 0 16,-21 0-16,21 0 0,1 0 0,-1 0 15,0-21-15,1 21 0,63-42 16,-64 20-16,0 1 15,1 0-15,-1 0 0,-21 0 0,21-22 16,-20 22-16,-22-21 0,0 21 16,0 0-16,0-22 0,0 22 0,0 0 15,0 0-15,-43 21 0,22 0 16,0 0-16,0 0 0,0 0 16,-1 0-16,1 21 0,0 0 0,21 0 15,-21 22-15,21-22 0,-21 21 0,21-21 16,0 22-16,0-22 0,0 0 15,0 0-15,0 0 0,21 0 0,0 1 16,0-1-16,0 0 0,1-21 0,-1 0 16,0 21-16,21-21 0,-21 0 15,22 0-15,-22 0 0,0 0 16,21 0-16,-20 0 0,-1-21 0,42-21 16,-42 42-16,1-22 15,-1-20-15,-21 21 0,21 0 16,0 0-16,-21-22 0,21 1 0,0 0 15,-21 20-15,22-20 0,-1 0 0,0-1 16,0 22-16,0 0 0,0 0 16,-21 0-16,22 21 0,-1 0 0,-21 21 15,21-21-15,-21 21 16,0 0-16,0 22 0,0-22 0,0 0 16,0 0-16,0 21 15,0-20-15,0-1 0,0 0 16,0-42 31,0 0-47,0-1 15,0 1-15,0 0 0,0 0 16,-21 0-16,21 0 0,0-1 0,0 1 16,-21 21-16,21-21 0,-22 21 15,1 0-15,0 0 0,0 21 16,0 0-16,0-21 15,21 22-15,-22 20 0,1-21 16,21 0-16,-21 43 0,21-22 16,0-21-16,-21 22 0,21-22 0,0 0 15,0 21-15,0-21 0,0 1 16,0-1-16,21 0 0,-21 0 0,21-21 16,0 21-16,1-21 0,-1 0 15,21 21-15,-21-21 0,0 0 0,1 0 16,20 0-16,-21 0 0,21 0 0,-20-21 15,20 21-15,0-42 0,-21 42 16,22-21-16,-22-22 0,0 22 16,0 0-16,-21-21 0,21 21 15,1-22-15,-22 1 0,0 0 0,0 20 16,0-20-16,0 21 0,0 0 0,0 0 16,0-1-16,0 44 15,-22-1 1,22 0-16,-21 0 0,21 21 15,-21-20-15,21 20 0,0-21 16,0 21-16,0-20 0,0-1 0,-21 0 0,21 0 16,0 0-16,0 0 0,0 1 0,0-1 15,21-21-15,-21 21 16,21-21-16,0 0 0,1 0 0,-1 0 16,0 0-16,0 0 0,0 0 0,22 0 15,-22 0-15,0 0 0,0-21 16,0 21-16,-21-21 0,21-1 0,1 1 15,-1 0-15,-21-21 0,0 21 0,21-22 16,0 22-16,-21-21 0,21 21 16,-21-22-16,0 22 0,0 0 0,0 0 15,0 0-15,0 42 32,0 0-32,0 0 0,-21 0 15,21 22-15,-21-22 0,21 0 0,0 21 16,0-21-16,0 22 0,0-22 15,0 0-15,0 0 0,0 0 0,21 1 16,21 20-16,-42-21 16,43 0-16,-22-21 0,0 0 15,0 21-15,0-21 0,1 0 0,-1 0 16,0 0-16,0 0 0,0-21 16,0 0-16,1 0 15,-1 0-15,-21 0 0,42-43 16,-21 22-16,0-1 0,1 1 0,-22-21 15,21 20-15,0-20 0,0-1 16,0 22-16,0-22 0,1 22 16,-1 0-16,0-1 0,-21 1 0,0 21 0,0 0 15,0 0-15,0-22 16,-21 43 0,0 0-16,-1 21 15,1 1-15,21-1 0,-21 21 16,-21 43-16,21-43 0,21 0 15,-22 22-15,22-22 0,-21 22 16,21-1-16,0-20 0,0-1 0,0 0 16,0 1-16,0-1 0,0 0 0,0-21 15,0 1-15,0-1 0,0 0 16,0 0-16,43 0 16,-22-21-16,0 0 0,0 0 0,0 0 15,0 0-15,1 0 0,-1 0 0,21 0 16,-21-21-16,0 0 0,1 0 15,20 0-15,-21-1 0,0 1 0,0 0 16,1-21-16,-1 21 0,-21-22 0,21 22 16,-21-21-16,21 21 0,-21-1 15,0 1-15,21 21 0,-42 21 32,21 1-32,-21-1 15,0 0-15,21 0 0,0 0 0,-21 0 16,-1 1-16,22-1 0,-21 0 15,21 0-15,0 0 0,0 0 16,0 1-16,0-1 0,21 0 16,1 0-16,20-21 0,0 21 15,-21-21-15,22 0 0,-22 0 16,21 0-16,-21 0 0,1 0 0,20-21 16,-21 0-16,0 21 0,0-21 0,1 0 15,-1 21-15,0-43 16,0 22-16,0-21 0,-21 21 0,21-1 15,-21 1-15,0 0 0,22 0 16,-22 0-16,0 0 0,0 42 31,0 0-15,0 0-16,-22 0 0,1 0 16,21 1-16,0-1 0,0 21 0,0-21 15,0 0-15,0 1 0,0-1 16,0 0-16,0 0 15,21-21-15,1 0 0,-1 0 16,0 0-16,0 0 0,0 0 16,0 0-16,1-21 0,-1 21 15,-21-21-15,21-22 0,-21 22 16,21 0-16,-21 0 0,0 0 16,0-22-16,0 22 0,0-21 15,0 21-15,-21 0 0,0-1 0,0 1 16,-1 0-16,1 21 0,0-21 15,0 21-15,0 0 16,42 0 15,0 0-31,0 0 16,0 0-16,1 0 0,-1 0 0,0 0 16,0 0-16,21 0 0,-20 0 15,-1-21-15,0 21 0,0 0 0,0 0 16,0 0-16,1 21 0,-1 0 15,-21 0-15,0 0 16,0 1-16,0-1 0,0 0 16,0 21-16,0-21 0,0 1 0,0-1 15,0 0-15,0 0 0,0 0 16,0 0-16,0 1 16,0-1-16,0 0 0,0-42 62,0 0-62,0-1 16,0 1-16,0 0 15,21 0-15,0 0 0,0 0 0,22-22 16,-22 22-16,0 0 0,21-21 0,-21 20 16,22-20-16,-1 21 0,-21 0 15,22 0-15,-22 21 0,21 0 0,22 0 16,-43 0-16,-21 21 15,0 0-15,0 21 0,0-21 16,0 22-16,0-22 0,0 21 0,-21-21 16,21 22-16,-22-22 0,22 0 0,0 0 15,0 0-15,0 1 16,0-1-16,0 0 0,0 0 0,22-21 16,-1 21-16,0-21 0,0 0 0,0 0 15,0 0-15,1 0 0,-1 0 16,0 0-16,21 0 0,1 0 15,-1-21-15,-21 0 0,21 21 0,-20-21 16,20 0-16,-21-22 0,21 22 16,1 0-16,-22-21 0,21 20 0,-21-20 15,1 0-15,-1 21 0,0-64 16,-21 64 0,-21 21-16,0 0 0,-22 21 0,22 0 15,0 0-15,0 0 0,-22 22 16,22-22-16,21 0 0,-21 21 15,0 22-15,21-43 16,0 0-16,0 0 0,0 1 0,0-1 16,0 0-16,0 0 15,0 0-15,0 0 16,-21-21 15,0 0-15,21-21-16,-22 21 15,22-21-15,0 0 0,-21 0 0,0 0 16</inkml:trace>
  <inkml:trace contextRef="#ctx0" brushRef="#br0" timeOffset="48427.9">19092 5842 0,'0'0'16,"-21"0"-16,0 0 16,0 0 15,21-21-16</inkml:trace>
  <inkml:trace contextRef="#ctx0" brushRef="#br0" timeOffset="48719.73">17801 6308 0,'-21'21'0,"42"-42"0,-63 63 16,63-42-1,0 0 1,0 0-16,0 0 0,22 0 0,-22 0 16,21 0-16,-21 0 0,22-21 0,-1 21 15,-21 0-15,22 0 0,-1-21 16,-21 21-16,21 0 0,-20 0 0,20 0 15,-21 0-15,21-21 16,-63 21 15,0 0-31,0 0 16</inkml:trace>
  <inkml:trace contextRef="#ctx0" brushRef="#br0" timeOffset="51496.51">5355 8319 0,'0'0'0,"0"-22"16,-21 22 0,21-21-16,0 0 15,0 0 1,0 0-16,0 0 15,21-1 1,0 22-16,0-21 0,1 21 0,-1 0 16,0-21-16,21 21 0,-21 0 0,1 0 15,20 0-15,-21 0 0,0 21 16,0 0-16,-21 1 0,0-1 0,0 21 16,0-21-16,0 22 0,0-22 0,-21 21 15,0-21-15,-21 0 0,-1 22 16,22-22-16,-21 0 0,21 0 0,-22-21 15,22 21-15,-21 1 16,21-22-16,0 0 0,21-22 31,0 1-15,21 21-16,0-21 0,0 21 16,21-21-16,-20 21 0,-1 0 15,0 0-15,21 0 0,-21 0 16,1 0-16,20 0 0,-21 0 0,21 0 15,-20 21-15,-1 0 0,0 0 0,-21 1 16,0-1-16,0 21 0,0-21 16,0 0-16,-42 22 0,20-22 0,-20 0 15,0 21-15,-1-20 0,1-1 0,0 0 16,-1 0-16,-20 0 0,42 0 16,-22-21-16,1 0 0,0 0 15,-1 0-15,22 0 0,-42 0 16,42 0-16,-1 0 15,1-21-15,21 0 0,-21 21 0,21-21 16,-21 0-16,21 0 0,0-1 16,0 1-16,0 0 0,0 0 15,0 0-15,21 0 0,0 21 16,0-22-16,1 22 0,20-21 16,-21 21-16,0 0 0</inkml:trace>
  <inkml:trace contextRef="#ctx0" brushRef="#br0" timeOffset="51692.4">6202 8530 0,'42'0'31,"-42"-21"0,0 0-15</inkml:trace>
  <inkml:trace contextRef="#ctx0" brushRef="#br0" timeOffset="52416.06">7662 8149 0,'0'0'0,"-21"-21"0,0 21 0,0 0 0,0 0 15,-1 0-15,1 0 0,0 0 16,0 21-16,0 22 0,0-22 16,-22 21-16,22 0 0,0 22 15,0-22-15,-22 22 0,22-22 0,0 0 16,-21 22-16,21-1 0,-1-20 0,1-1 16,-42 64-1,42-85-15,21 21 0,-22-20 0,22-1 16,-21 0-16,21 0 0,21-42 31,1 0-31,-1 0 0,0-1 16,0-20-16,0 0 0,0-1 15,1 22-15,-1-21 0,0-22 16,0 22-16,0 0 0,22-22 0,-22 22 16,21-22-16,-21 22 0,0 0 15,22-1-15,-22 1 0,0 21 0,0 0 16,0 21-16,-21 21 15,0 21-15,0-21 0,0 22 16,0-1-16,0 0 0,0 1 0,0-1 16,22 22-16,-22-22 0,0 0 0,0 1 15,0-1-15,0 0 0,0 1 16,0-22-16,21 21 0,-21-21 0,0 0 16,0 1-16,0-1 0,0 0 15,-21-21 16</inkml:trace>
  <inkml:trace contextRef="#ctx0" brushRef="#br0" timeOffset="52596.95">7112 8784 0,'0'0'16,"0"-21"-1,21 21 1,0 0-16,0-21 0,1 21 0,20 0 15,-21 0-15,21 0 16,1 0-16,-1 0 0,0 0 0,22-21 16,-22 21-16,22 0 0,-22 0 0,22 0 15,-22 0-15,21 0 0,-20-21 16</inkml:trace>
  <inkml:trace contextRef="#ctx0" brushRef="#br0" timeOffset="55530.39">8551 8551 0,'0'0'16,"0"-21"-16,0 0 0,-21 0 15,0 21-15,0 0 16,0 0-16,-22 0 0,22 0 16,-21 0-16,21 21 0,-22 0 0,22 0 15,-21 1-15,-1-1 0,22 21 0,-21 0 16,0-20-16,20 20 0,1 0 15,-21 1-15,21-1 0,21 0 0,0 1 16,0-1-16,0-21 0,0 0 0,0 22 16,21-22-16,0-21 0,0 21 15,22-21-15,-22 0 0,21 0 0,0 0 16,22 0-16,-22 0 16,1-21-16,-1 0 0,-21-1 0,21 1 15,1 0-15,-1-21 0,-21 21 16,22-22-16,-22 1 0,0-22 0,0 22 15,0 0-15,22-64 16,-43 42-16,21 1 0,-21 21 0,21-22 16,-21 1-16,0-1 0,0 22 0,0-22 15,0 22-15,0 0 0,0-1 16,0 22-16,0 0 0,0 0 0,-42 21 16,20 21-16,22 0 15,-21 21-15,0 1 0,0-1 0,21 22 16,0-1-16,0 1 0,0-22 0,0 21 15,0 64-15,0-63 16,0-22-16,0 22 0,0-22 16,0 22-16,21-22 0,0 0 0,0-21 15,1 22-15,-1-22 0,0 0 16,21 0-16,-21 0 0,22-21 0,-1 0 16,64 0-1,-85 0-15,21-21 0,-20 0 0,20 0 16,-21 0-16,0 0 0,0-1 0,1-20 15,-1 21-15,0-21 0,0-1 16,-21 22-16,0-21 0,0-1 16,0 22-16,0 0 0,0 0 15,0 42 1,0 21 0,0-20-16,0-1 0,0 21 15,-21 22-15,21-43 0,0 21 16,0-21-16,0 22 0,0-22 0,0 0 15,0 0-15,21-21 0,0 21 16,0-21-16,1 0 0,-1 0 0,0 0 16,0 0-16,0 0 0,0 0 0,1 0 15,-1-21-15,0 21 0,0-21 16,0 0-16,0 0 0,1-1 16,-22-20-16,21 21 0,0-21 0,-21 20 15,0-20-15,21 0 0,-21 21 16,21-22-16,-21 22 0,21-21 0,-21 21 15,0-1-15,0 44 32,0-1-32,0 21 15,0-21-15,0 0 0,0 22 0,0-22 16,0 21-16,0 1 0,22-22 16,-1 21-16,-21-21 0,21 22 0,0-22 15,0 0-15,0 0 0,1 0 0,20 0 16,0 1-1,-21-22-15,22 0 0,-22 0 0,21 0 0,1 0 16,-22 0-16,21 0 0,0 0 16,-20-22-16,20 1 0,0 0 15,-21 0-15,43-21 0,-43-1 16,0 22-16,0-21 0,-21 21 0,0-22 16,22-20-16,-22 20 0,0 1 15,0 21-15,0-21 0,0 20 16,0 1-16,-43 0 15,22 21-15,0 0 0,0 0 0,0 0 16,-1 0-16,1 21 0,-21 0 16,21 1-16,0-1 0,-1 21 15,1-21-15,0 22 0,0-1 0,21 0 16,-21 1-16,21-1 0,0 0 16,0-21-16,0 22 0,0-22 0,0 21 15,0-21-15,21 1 0,0-1 16,0-21-16,0 0 0,1 0 15,-1 0-15,0 0 0,0 0 0,21 0 16,1-21-16,-22-1 0,0 1 16,0 0-16,0 0 0,1-21 15,-22 20-15,21-20 0,-21 0 16,21 21-16,-21-22 0,0 1 0,0 21 0,0-22 16,0 22-1,0 0-15,-21 21 16,21 21-1,-21 0-15,21 22 0,0-22 0,0 0 16,-22 21-16,22 1 0,0-22 16,0 21-16,0-21 0,0 22 0,0-22 15,22 0-15,-22 0 0,21 0 0,0 1 16,21-1-16,1-21 16,-1 21-16,-21-21 0,21 0 0,1 0 15,-1 0-15,-21 0 0,22-21 16,-1 21-16,-21-21 0,0 21 15,22-22-15,-22-20 0,-21 21 0,21 0 16,-21-22-16,21 22 0,-21-21 0,0-22 16,0 22-16,0 0 15,0 21-15,0-22 16,0 64 0,-21 1-16,21-1 15,-21 21-15,21-21 0,0 22 16,0-1-16,0-21 0,-21 21 0,21 1 15,0-22-15,0 0 0,0 0 16,0 22-16,0-22 0,0 0 16,0 0-1,21-21 1,-21-21 0,21 0-16,0 0 0,0 21 0,-21-22 15,21-20-15,1 21 0,-1 0 0,0-22 16,-21 22-16,21-21 0,21-22 15,-20 43-15,-1 0 0,0 0 16,0 21-16,-21 21 31,0 0-31,0 0 0,0 1 0,0 20 16,0-21-16,0 43 16,21-43-16,0 42 0,-21-42 15,22 1-15,-1-1 0,0 0 16,0 0-16,0-21 0,0 0 15,1 0-15,-1 0 0,0 0 0,0 0 16,21 0-16,-20-21 0,-1 0 16,0 0-16,0-1 0,0 1 0,22-21 15,-22 0-15,21-43 16,-21 43-16,22-64 16,-22 42-16,0 22 0,0-64 15,-21 64-15,21-22 0,-21 22 0,0 0 16,0 20-16,0-20 0,0 21 15,-21 21 1,0 21-16,0-21 0,-22 85 16,22-1-1,0-41-15,21-1 0,0 22 16,0-22-16,0 0 0,0 22 0,0-22 16,0 0-16,0 1 0,0-1 0,0 0 15,0 1-15,0-22 0,21 0 16,0 0-16,1 0 0,-1 1 15,0-1-15,0 0 0,0-21 0,22 0 16,-1 0-16,0 0 0,1 0 0,-1 0 16,0 0-16,1-21 0,62 0 15,-62-1-15,63-62 16,-85 63-16,21-22 16,-21 22-16,0-21 0,-21-22 15,0 43-15,0 0 0,0 0 0,0 0 16,0-1-16,0 1 0,-21 0 0,0 21 15,0 0-15,0 0 16,-22 0-16,22 0 0,0 21 0,0 0 16,-43 64-16,43-64 15,0 22-15,0 20 16,0-42-16,21 0 0,0 22 16,0-22-16,0 0 0,0 0 0,0 0 15,21 1-15,0-22 16,0 0-16,0 0 0,1 0 15,-1 0-15,0 0 0,0 0 0,0-22 16,0 1-16,1 0 0,-1 0 16,0 0-16,0 0 0,0-1 0,0-20 15,1 21-15,-1 0 0,-21-22 0,21 22 16,-21 0-16,21 21 0,-21-42 16,0 63 15,0 0-16,0 0-15,0 0 16,0 1-16,0-1 0,0 0 0,0 0 16,0 0-16,0 0 0,0 1 15,0-1-15,21 0 0,0-21 0,1 21 16,-1 0-16,21-21 0,-21 0 16,22 21-16,-1-21 0,0 0 15,1 0-15,-1 0 0,0 0 0,1 0 16,20 0-16,-21 0 0,1-21 0,-1 0 15,0 21-15,43-85 16,-64 64-16,0 0 0,1-21 16,-22-1-16,0 22 0,0-21 15,0 0-15,0 20 0,0 1 0,0 0 16,0 0-16,-22 21 0,1 0 16,0 0-16,0 0 0,0 0 15,0 0-15,-1 21 0,-20 0 0,21 0 16,-21 1-16,-1 41 0,1-42 15,21 22-15,21-22 0,0 21 16,0 0-16,0-20 0,0-1 16,0 0-16,21 0 0,0-21 15,0 0-15,0 0 0,1 0 16,-1 0-16,21 0 0,-21 0 0,0 0 16,22-21-16,-22 21 0,0-21 15,0 0-15,0-1 0,1 1 16,-22 0-16,21 0 0,-21 0 0,21 0 15,-21-1-15,21 1 0,-21 0 16,0 0-16,0 42 31,0 0-15,0 0-16,-21 1 0,21-1 16,-21 21-16,0-21 0,21 22 0,-22-22 15,22 21-15,-21 0 0,21 1 0,0-1 16,-21 0-16</inkml:trace>
  <inkml:trace contextRef="#ctx0" brushRef="#br0" timeOffset="55813.74">13504 9694 0,'0'22'0,"0"-1"16,0 0-16,-21 21 0,21-21 0,0 22 15,0 84-15,0-85 16,0-21-16,0 22 0,0-22 16,0 42-16,0-42 0,-21 1 15,21-1-15,-21-21 16,0 0-1,-1-21-15,22-1 0,0 1 16,-21 0-16,21 0 0,-21 0 0,21-22 16,-21 1-16,21 0 0,0-1 15,0 1-15,0-21 0,0-1 0,0 22 16,21-22-16,0 1 0,0 20 16,-21-20-16,22 21 0,-1-1 0,-21 1 15,21 0-15,0-1 0,-21 1 0,21 0 16,0-1-16,-21 22 0,22-21 15,-1 21-15,0-22 0,-21 22 0,42-42 16,-21 41-16</inkml:trace>
  <inkml:trace contextRef="#ctx0" brushRef="#br0" timeOffset="56472.36">13822 8784 0,'0'0'0,"0"-21"16,0 0-1,21 21-15,0-21 16,-21 0-16,21 21 0,0-22 16,1 1-16,-1 0 0,0 0 15,-21 0-15,21 0 0,0-1 16,-21 1 0,-21 21-1,0 0 1,0 0-16,21 21 15,-21-21-15,-1 22 0,22-1 16,0 0-16,0 0 0,-21 0 0,21 0 16,-21 1-16,21-1 0,0 0 15,0 0-15,0 21 0,0-20 16,0-1-16,0 0 0,21 0 16,0-21-16,1 0 0,-1 21 15,0-21-15,0 0 0,0 0 0,22 0 16,-22 0-16,42-21 15,-20 21-15,-22-21 0,21 0 0,0 21 16,-20-21-16,20-1 0,-21-20 0,21 21 16,-20 0-16,-1 0 0,0-22 15,0 22-15,0 0 0,-21-21 16,0 20-16,0 1 0,0 0 0,0 0 16,0 0-16,-21 21 15,0 0-15,0 0 16,0 21-16,-1-21 0,22 21 0,-21 0 15,21 0-15,-21 1 0,21-1 0,0 0 16,0 21-16,0-21 0,0 1 16,21-1-16,0 0 0,1 21 0,-22-21 15,21 1-15,0-1 0,-21 0 0,21 0 16,-21 0-16,0 0 16,0 1-16,-21-22 31,0 0-31,0 0 0,-1 0 15,1 0-15,0 0 0,0 0 16,0 0-16,0 0 16,21-22-16,-22 22 15,1-21-15,0 0 16</inkml:trace>
  <inkml:trace contextRef="#ctx0" brushRef="#br0" timeOffset="56856.66">11917 8340 0,'0'0'0,"21"0"31,0 0-31,0 0 0,22 0 16,-1 0-16,0-21 0,1 21 0,-1 0 16,21 0-16,-20-22 0,-1 22 15,0 0-15,1 0 0,-1 0 0,0-21 16,1 21-16,-22 0 0,0-21 0,0 21 15,0 0-15,1 0 0,-1 0 32,0 0-17,-21 21-15,0 0 16,0 1-16</inkml:trace>
  <inkml:trace contextRef="#ctx0" brushRef="#br0" timeOffset="57499.8">13589 9419 0,'0'21'31,"-21"1"-31,21-1 0,0 0 16,0 0-16,-21 0 0,-1 0 0,22 1 15,0-1-15,0 0 0,0 0 16,0 0-16,0 0 0,-21-21 16,21 22-16,-21-1 0</inkml:trace>
  <inkml:trace contextRef="#ctx0" brushRef="#br0" timeOffset="57919.56">0 11536 0,'0'-64'0,"0"128"0,0-149 0,0 64 15,0 0-15,0 0 0,0 0 0,0-1 16,0 1-16,0 0 0,42 0 0,1 0 15,-1 0-15,0 21 0</inkml:trace>
  <inkml:trace contextRef="#ctx0" brushRef="#br0" timeOffset="59690.03">1714 11282 0,'0'21'0,"-21"-21"32,0 0-17,0 0-15,0 0 16,21-21-1,-21 0-15,21 0 0,0-1 16,0 1-16,0 0 16,0 0-16,0 0 0,0 0 0,0-1 0,21 1 15,0 0-15,0 0 16,0 0-16,0 21 0,1-21 16,-1 21-16,0 0 0,0 0 0,0 0 15,0 0-15,1 0 0,-1 0 16,0 21-16,0 0 0,0 21 0,0-21 15,1 22-15,-1-1 0,-21 0 16,0 1-16,0-1 0,0 0 0,0 1 16,0 20-16,0-20 0,0-1 15,0 0-15,-21 1 0,-1-22 0,1 21 16,0 0-16,0 1 0,-21-22 0,20 21 16,-20-21-16,21 1 15,-21-1-15,-1 0 0,22 0 0,-21 0 16,-1-21-16,22 0 0,-21 0 15,21 0-15,-22 0 0,22 0 0,0 0 16,-21 0-16,21-21 0,-1 21 16,1-21-16,0 0 0,0-43 15,21 43-15,-21 0 16,21-21-16,0 20 0,0 1 0,0-21 16,0 21-16,21 0 0,0-1 0,0 1 15,0 21-15,1 0 0,20-21 16,0 21-16,1 0 15,-22 21-15,21-21 0,-21 21 0,0 1 16,22-1-16,-22 0 0,0 0 0,0 0 16,0 22-16,1-22 0,-1 0 15,0 42-15,0-41 16,-21-1-16,0 0 16,21 0-1,0-21 1,1 0-1,-1 0-15,0-21 16,0 0 0</inkml:trace>
  <inkml:trace contextRef="#ctx0" brushRef="#br0" timeOffset="60047.9">2349 11748 0,'0'21'16,"22"-21"0,-1 0-16,0 0 15,-21-21-15,21-1 0,-21 1 16,0 0-1,-21 21 1,21-21-16,-21 21 0,0 0 0,-1 0 16,1 0-16,21 21 15,-21 0-15,21 0 16,0 1 0,21-22-1,0 0-15,1 0 16,-1 0-16,0 0 15,0-22-15,0 22 0,-21-21 16</inkml:trace>
  <inkml:trace contextRef="#ctx0" brushRef="#br0" timeOffset="60747.73">3873 10837 0,'-21'0'0,"42"0"0,-63 0 0,21 0 16,0 0-16,0 0 0,-1 0 15,1 0-15,64 0 32,-22 0-17,21 0-15,-21 0 0,22 0 16,20 0-16,-21 0 0,22 0 0,-22 0 16,22 0-16,20 0 0,-20-21 0,-1 21 15,22 0-15,0 0 0,-22 0 16,1 0-16,-1 0 0,1 0 0,-22-21 15,0 21-15,1 0 0,-22 0 16,0 0-16,-42 0 31,0 21-31,0-21 0,-1 0 0,-41 0 16,21 21-16,20-21 16,-20 0-16,21 0 0,-21 0 0</inkml:trace>
  <inkml:trace contextRef="#ctx0" brushRef="#br0" timeOffset="61041.56">4445 10859 0,'0'-22'0,"-21"22"0,0 0 16,-1 22 15,22-1-31,-21 0 0,0 0 16,21 21-16,0 1 0,0-1 0,-21 0 15,21 22-15,-21-22 0,21 22 16,-21-1-16,21-20 0,0 20 0,-22-21 16,1 1-16,21-1 0,0 43 15,-21-64-15,21 21 0,-21-21 16,21 1-16,0-1 0,0 0 0,0 0 16,21-42 15,0 0-31,0 0 15,1-1-15</inkml:trace>
  <inkml:trace contextRef="#ctx0" brushRef="#br0" timeOffset="61478.44">4826 11367 0,'0'0'0,"0"21"0,0 0 15,0 0 1,21-21 0,0 0-16,0 0 0,1 0 15,-1 0-15,21 0 16,-21 0-16,0 0 0,22-21 0,-22 0 16,0 0-16,0 21 0,22-22 0,-22 1 15,-21 0-15,21 0 0,-21 0 16,0 0-16,0-1 0,0 1 0,0 0 15,0 0-15,0 0 0,-21 0 0,-43-1 16,43 22 0,0 0-16,0 0 0,0 0 0,-1 22 15,1-1-15,0 0 0,0 21 0,0-21 16,0 22-16,-1-1 0,1-21 16,21 22-16,0-1 0,-21-21 15,21 21-15,0-20 0,0 20 0,0-21 16,0 0-16,0 0 0,0 1 0,0-1 15,0 0-15,21-21 0,-21 21 16,21-21-16,1 0 0,-1 0 0,0 0 16,0 0-16,21 0 0,-20 0 15,20-21-15,-21 0 0,21 21 0,1-21 16,-22-1-16</inkml:trace>
  <inkml:trace contextRef="#ctx0" brushRef="#br0" timeOffset="61888.2">5821 11218 0,'21'-21'0,"-42"42"0,63-63 16,-42 21-16,0 0 0,-21 21 31,-21 0-31,20 0 0,1 0 0,-21 21 16,21-21-16,-43 42 0,43-21 16,0 1-16,0-1 0,0 0 15,-1 0-15,1 0 0,21 0 0,-21 1 16,21-1-16,0 0 0,0 0 0,0 0 15,0 0-15,21 1 16,0-22-16,1 21 0,-1-21 0,0 21 16,21-21-16,-21 21 0,1-21 0,-1 21 15,0 0-15,0-21 0,0 22 16,-21-1-16,0 0 16,0 0-16,-42 0 15,21-21-15,0 0 16,-22 0-16,22 21 0,-21-21 15,21 0-15,-22 0 0,22 0 0,0 0 16,-43 0-16,43 0 16,0 0-16,21-21 0,-21 21 15,21-21-15,0 0 16,0 0-16,21 0 16,0 21-16,0-22 0,1 22 15,-1-21-15</inkml:trace>
  <inkml:trace contextRef="#ctx0" brushRef="#br0" timeOffset="62273.98">6477 10732 0,'0'-22'0,"0"44"0,0-65 0,-21 43 32,0 0-32,21 21 15,0 1-15,-22-1 0,22 0 0,-21 0 16,21 21-16,0-20 0,0 20 0,-21 0 16,21 1-16,-21-1 0,21 0 0,-21 1 15,0 20-15,21-21 0,-22 22 16,1-22-16,21 43 15,-21-22-15,21-41 0,0 20 0,0 0 0,0-21 16,0 1-16,0-1 16,0 0-16,0 0 0,0 0 0,21-21 15,0 0-15,1 0 0,-1 0 16,0 0-16,0 0 16,0 0-16,0-21 0,1 0 15,-1 0-15,0 0 0,0-1 0,-21 1 16,21 0-16</inkml:trace>
  <inkml:trace contextRef="#ctx0" brushRef="#br0" timeOffset="62479.99">6286 11155 0,'0'0'0,"-21"0"0,0 0 16,0 0-16,42 0 31,0 0-31,0 0 15,1 0-15,-1 0 0,0 0 0,21 0 16,-21 0-16,1 0 0,20 0 16,-21 0-16,21 0 0,-20 0 0,-1-21 15,21 21-15,-21-21 0,22 21 0,-1-22 16,0 22-16</inkml:trace>
  <inkml:trace contextRef="#ctx0" brushRef="#br0" timeOffset="62775.82">7556 10816 0,'0'0'0,"-63"0"31,42 0-31,0 0 0,-1 21 16,1 1-16,0-22 0,0 42 0,21-21 15,0 0-15,-21 22 0,0-1 16,21 0-16,-22 43 15,1-43-15,0 1 0,21-1 0,-21 0 0,0 1 16,21-1-16,0 0 0,-21-21 16,-1 1-16,22 20 0,-21-21 15,21 0-15,0 0 0,21-21 32,1 0-32,-1-21 15,0 0-15,0 0 0,0 0 16,-21 0-16,21-22 0</inkml:trace>
  <inkml:trace contextRef="#ctx0" brushRef="#br0" timeOffset="63041.67">7408 11007 0,'0'-43'0,"0"86"15,0-128-15,0 64 0,0-21 0,21 20 0,-21 1 16,22 21 0,-22 21-1,0 1-15,0-1 0,0 21 0,21 0 16,0-20-16,0 41 0,-21-21 15,21 1-15,0-1 0,1 0 0,-22 1 16,21-1-16,0 0 0,0 1 0,0-1 16,0-21-16,1 0 0,20 22 0,-21-22 15,0-21-15,-21 21 0,21-21 16,1 0-16,-1 0 0,-21-21 31,0 0-15,0 0-16,0-1 0,0 1 15,21-21-15,-21 21 0</inkml:trace>
  <inkml:trace contextRef="#ctx0" brushRef="#br0" timeOffset="63311.52">8149 10668 0,'0'0'0,"0"-21"15,0 42 16,0 0-31,-21 0 0,21 1 0,-21-1 16,21 21-16,-21-21 0,21 22 16,0-1-16,0 0 0,-22 1 15,1 20-15,21-21 0,-21 1 16,0-1-16,21 22 0,-21-22 0,0 0 0,21-21 16,-22 22-16,22-22 0,-21 21 15,21-21-15,0 1 0,0-1 0,0 0 16,21-21-1,1 0 1,-1 0-16,0-21 0,21 0 0</inkml:trace>
  <inkml:trace contextRef="#ctx0" brushRef="#br0" timeOffset="64093.26">9207 10837 0,'0'-21'0,"0"-63"31,0 62-31,0 1 16,-21 21-16,0 0 15,0 0-15,0 21 0,0 1 16,-1-1-16,1 0 0,0 0 0,-21 43 15,-1-22 1,22 0-16,-21 22 0,0-22 0,20 0 16,-20 22-16,21-22 0,0 1 0,0-1 15,-1 0-15,1 1 0,21-1 0,0 0 16,0 1-16,0-1 16,21-21-16,1 0 0,-1-21 0,21 21 15,0 1-15,1-22 0,-22 0 0,21 0 16,1 0-16,-1 0 0,0 0 15,1 0-15,-1-22 0,-21 1 16,21 21-16,-20-21 0,-1 0 0,0 0 16,-21 0-16,0-1 0,0 1 0,0 0 15,0-21-15,0-1 16,0 22-16,-21 0 0,0 0 0,-22 0 16,22 21-16,0 0 0,0 0 15,0 0-15,-1 0 0,1 0 16,21 21-1,21-21 1,1 0 0,-1 0-16,0 0 0,0 0 15,0 0-15,22-21 0,-22 21 0,0-21 16,0-1-16,0 22 0,0 0 16,-21 22 15,0-1-31,0 0 15,0 0-15,0 0 0,0 43 16,0-43-16,0 21 0,0 1 16,0-22-16,-21 21 0,0 0 0,0 1 15,21-1-15,-21 0 0,0-20 16,-1 20-16,1 21 0,0-20 0,0-1 0,0 0 16,21 1-16,-21-1 0,-1-21 15,1 22-15,21-1 0,0-21 0,-21 21 16,21-20-16,0 20 15,21-42 17,0-21-32,-21 0 15,0-1-15,0 1 0</inkml:trace>
  <inkml:trace contextRef="#ctx0" brushRef="#br0" timeOffset="64907.79">4614 11980 0,'-21'0'0,"42"0"0,-63 0 16,0 0-16,20 0 0,1 0 0,0 0 16,0 0-16,0 0 0,0 0 15,-1 0-15,1 0 0,0 0 16,42 0 31,0 0-32,1 0-15,-1 0 16,0 0-16,21 0 0,-21 0 0,22 0 16,-22 0-16,21 0 0,1 0 0,-1 0 15,21 0-15,-20 0 0,20 0 16,-20 0-16,84 0 16,-64 0-16,85 0 0,-63 0 0,21 0 15,0 0-15,-1 0 0,1 0 16,21 0-16,-21-21 0,21 21 0,0 0 15,21 0-15,-21 0 0,21 0 0,-21 0 16,22-21-16,-22 21 0,127 0 16,0-21-1,-149 21-15,22-21 0,0 21 0,-21 0 16,0 0-16,-21-21 0,21 21 0,-22 0 16,1 0-16,0-22 0,-1 22 15,1-21-15,-22 21 0,1 0 0,21 0 16,20 0-16,-62-21 0,-1 21 15,-21 0-15,22 0 0,-22 0 16,0 0-16,0 0 0,0 0 0,0 0 16,1 0-16,-1 0 31</inkml:trace>
  <inkml:trace contextRef="#ctx0" brushRef="#br0" timeOffset="67852.69">3937 2032 0,'-21'0'0,"0"0"0,21-21 0,-22 21 16,1 0-16,0 0 16,0-21-1,42 21 48,0 0-48,0 0-15,22 0 0,-22 0 16,21 0-16,-21 0 0,43 0 16,-22 0-16,22 0 0,-1 0 15,1 0-15,20 0 0,1-21 0,0 21 16,21 0-16,-22 0 0,1 0 16,21 0-16,-22 0 0,22 0 0,0 0 15,0 0-15,0 0 0,21 0 16,-21 0-16,-1 0 0,1 0 0,0 0 15,0 0-15,0 0 0,-22 0 16,22 0-16,-21 0 0,21 0 0,-22 0 16,-20 0-16,21 0 0,-43 0 15,21 0-15,-20 0 0,-1 0 16,0 0-16,-20 0 0,41 0 16,-42 0-16,0 0 15,-21 21 63,0 0-62,-21-21-16</inkml:trace>
  <inkml:trace contextRef="#ctx0" brushRef="#br0" timeOffset="69081.67">3450 12954 0,'0'0'0,"0"-21"0,0 0 16,0 0-16,0-1 0,0 1 16,0 0-16,0 0 0,0 0 15,0 0-15,-21-1 16,21 1-16,-21 21 16,0 21-1,21 1 1,0-1-16,0 21 0,0-21 0,0 22 15,0-1-15,0 0 0,0 1 0,-22-1 16,22 0-16,-21 22 0,21-22 16,0 0-16,-21 1 0,21-22 0,-21 21 15,21 1-15,0-22 0,0 21 16,0-21-16,0 0 0,0 1 0,0-1 16,0 0-16,0 0 0,0-42 62,0 0-62,0 0 16,0-1-16,21 22 0,0-21 0,-21 0 15</inkml:trace>
  <inkml:trace contextRef="#ctx0" brushRef="#br0" timeOffset="69716.31">3852 13356 0,'0'-21'47,"0"0"-32,0 0 1,0 42 46,0 0-62,0 0 16,0 0 0,21-21 15,1 0-31,-1 0 0,-21-21 31,21 21-31,-21-21 16,0 0-1,0 0 1,-21 21 0,21 21-1,-21-21 1,21 21-16,0 0 0,-22-21 15,22-21 32</inkml:trace>
  <inkml:trace contextRef="#ctx0" brushRef="#br0" timeOffset="91288.72">5186 12658 0,'0'0'0,"-21"0"0,-1 0 15,1 0 1,0 21-16,0-21 16,0 0-1,0 0-15,-1 0 16,1 0 0,42 0 15,22 0-31,-22 0 0,21 0 0,1 0 15,-1 0-15,21 0 0,1 0 0,-1 0 16,1-21-16,21 21 0,-1 0 16,-20 0-16,20 0 0,-20 0 15,-1-21-15,1 21 0,-1 0 16,-20 0-16,-1 0 0,-21 0 0,22 0 16,-22 0-16,-42 0 31,-22 0-31,22 21 15,-21-21-15</inkml:trace>
  <inkml:trace contextRef="#ctx0" brushRef="#br0" timeOffset="91595.55">5651 12700 0,'0'0'0,"-84"-21"31,63 42-31,21 0 0,-22 0 16,1 22-16,21-1 0,0-21 15,-21 22-15,21 20 0,-21-21 16,21 1-16,-21 20 0,21-20 0,-21-1 16,-1 0-16,22 1 0,-21-1 0,21 0 15,0 1-15,-21-1 0,21-21 0,0 21 16,-21-20-16,21-1 0,0 21 15,0-21-15,0 0 16,21-21 15,0-21-31,0 0 0,-21 0 16</inkml:trace>
  <inkml:trace contextRef="#ctx0" brushRef="#br0" timeOffset="92353.08">5863 13314 0,'21'0'15,"0"0"17,1 0-32,-1 0 15,0-21-15,0 21 0,-21-21 0,21 21 16,0-22-16,1 1 0,-1 21 0,0-21 15,0 0-15,-21 0 16,21 0-16,-21-1 0,0 1 16,-21 21-1,0 0-15,0 0 0,-22 0 16,22 0-16,0 21 0,-21 1 0,21-1 16,-22 0-16,22 0 15,0 0-15,0 0 0,0 1 0,-1-1 16,1 21-16,0 0 0,21-20 15,0-1-15,0 0 0,0 0 16,0 0-16,21 0 0,0 1 16,1-22-16,-1 21 0,0-21 15,0 0-15,0 21 0,22-21 16,-22 0-16,0 0 0,21 0 0,-21 0 0,22 0 16,-22 0-16,21-21 15,-21 0-15,22-1 0,-1 22 0,0-21 16,1-21-16,-1 21 0,0 0 0,1-1 0,-1 1 15,0-21-15,-20 21 16,20 0-16,-21-1 0,0 1 0,0-42 16,-21 42-16,-21 21 31,0 0-31,0 0 0,0 0 0,-22 21 16,22-21-16,0 21 0,0 0 0,0 0 15,0 0-15,21 1 0,0-1 16,0 0-16,0 0 0,0 0 15,0 0-15,21 1 16,0-22-16,0 21 0,0-21 0,0 21 16,1-21-16,20 21 15,-21 0-15,-21 0 16,21-21-16,-21 22 0,0-1 16,0 0-16,-21-21 0,0 0 15,0 21-15,0-21 0,-1 0 16,-20 21-16,21-21 0,0 0 0,0 0 15,-22 0-15,22 0 0,0 0 16,0 0-16,0 0 16,21-21-16,0 0 15,0 0-15,21 0 16</inkml:trace>
  <inkml:trace contextRef="#ctx0" brushRef="#br0" timeOffset="92687.89">7239 12785 0,'0'0'0,"0"-21"0,0-1 16,0 44-1,0-1 1,0 0-16,-21 0 0,21 21 0,-21-20 15,-1 20-15,22 0 16,-21 1-16,0-1 0,21 0 0,-21 22 16,0-22-16,21 0 0,-21 1 0,-1-1 15,1-21-15,21 22 0,0-1 16,0 21-16,0-41 0,0-1 16,0 0-16,0 0 0,0 0 15,21-21 1,1 0-16,-1 0 0,0 0 15,0-21-15,-21 0 16,21 0-16,-21 0 0,0-1 0</inkml:trace>
  <inkml:trace contextRef="#ctx0" brushRef="#br0" timeOffset="92860.79">6921 13250 0,'22'0'31,"-1"0"-31,0 0 0,0 0 16,0 0-16,0 0 0,1 0 0,-1-21 15,21 21-15,-21 0 0,0-21 16,22 0-16,-22 21 0,21-21 0</inkml:trace>
  <inkml:trace contextRef="#ctx0" brushRef="#br0" timeOffset="93115.65">7980 12912 0,'-21'0'0,"-1"0"16,1 0-16,0 0 16,0 0-16,0 21 0,21 0 15,-21 0-15,21 0 0,0 22 0,-22-22 16,1 21-16,21-21 15,-21 22-15,0-22 0,21 21 0,0-21 16,-21 22-16,0-22 0,21 0 0,-22 21 16,22-20-16,0-1 15,0 0-15</inkml:trace>
  <inkml:trace contextRef="#ctx0" brushRef="#br0" timeOffset="93379.5">7810 12933 0,'64'21'32,"-43"0"-32,-21 0 0,21 1 15,0 20-15,-21-21 0,22 21 0,-22 1 16,21-22-16,-21 21 0,0 1 15,21-22-15,0 21 0,0-21 0,0 43 16,1-43-16,-22 0 0,0 0 16,21 0-16,0 1 0,-21-1 15,21-21-15,0 0 16,-21-21 0,0-1-16,21 1 0,1 0 15</inkml:trace>
  <inkml:trace contextRef="#ctx0" brushRef="#br0" timeOffset="93615.79">8424 12827 0,'0'0'0,"0"21"32,-21 0-32,21 1 0,-21 20 15,0 0-15,0 1 0,21-1 16,-22 0-16,1 1 0,21-1 15,-21-21-15,0 21 0,0 1 0,0-1 16,21-21-16,-22 22 0,22-22 16,-21 0-16,21 0 0,0 0 0,0 0 15,21-21 1,1 0-16,-1 0 16,0-21-16</inkml:trace>
  <inkml:trace contextRef="#ctx0" brushRef="#br0" timeOffset="94208.93">9038 12848 0,'0'0'0,"0"-21"0,0 0 16,-21 21-16,0 0 16,0 0-16,-22 0 0,22 0 15,0 21-15,-21 0 0,20 22 0,1-22 16,-21 21-16,21 0 0,0 1 0,-1-1 15,1 0-15,0 1 0,-21 20 16,42-20-16,0-1 0,0-21 16,0 21-16,0-20 0,0-1 0,21 0 15,0 0-15,0 0 0,22-21 16,-22 0-16,21 0 0,0 0 0,1 0 16,-1 0-16,0 0 0,1 0 15,20-21-15,-42 0 16,1 0-16,-1 21 0,-21-21 0,0-1 15,0 1-15,0 0 0,0 0 0,-21 21 16,-1-21-16,-20 21 0,21 0 16,-21-21-16,20 21 0,-20 0 15,21 0-15,0 0 0,0 0 0,42 0 32,0 0-17,0 0-15,21 0 0,-20 0 0,-1 0 16,0 0-16,0 0 0,0 0 15,0 21-15,22 0 16,-43 0-16,0 0 0,0 0 16,0 1-16,0 20 0,0-21 15,-21 21-15,-1-20 0,1 20 0,0 0 16,0 1-16,-21-22 0,-1 63 16,1-20-16,21-22 15,0 1-15,21-22 0,0 0 16,0 0-16,0 0 0,0 0 15,0 1-15,0-1 0,21 0 16,0-21-16,0 0 16,0 0-16,0 0 15</inkml:trace>
  <inkml:trace contextRef="#ctx0" brushRef="#br0" timeOffset="95208.02">10795 12552 0,'0'-21'0,"0"42"0,0-63 0,0-22 16,0 43-1,-21 21-15,0 0 16,-1 0-1,1 21-15,0 0 0,21 0 0,0 22 16,-21-22-16,0 21 0,0 22 0,-1-22 16,22 22-16,-21-1 15,0-21-15,-21 85 0,21-84 16,-1 20-16,1-20 0,0-22 0,21 21 16,-21 0-16,0-20 0,0-1 15,21 0-15,-22-21 0,1 21 0,0-21 16,0 0-16,0 0 0,0 0 15,-1-21-15,22 0 16,0 0-16,-21-1 0,21 1 0,-21-42 16,21 20-16,0 22 15,0-21-15,0 0 0,0-1 0,0 22 16,0 0-16,0 0 0,0 0 0,0-1 16,0 1-16,21 21 15,0 21-15,1-21 16,-22 22-16,42 20 0,-21 0 15,-21-21-15,21 1 0,0 20 16,1-21-16,-1 0 0,0 0 0,0 1 16,-21-1-16,42 0 0,-42 0 0,22 0 15,-1 0-15,0-21 0,0 0 16,0 22-16,0-22 0,43 0 16,-43 0-16,0 0 0,22-22 0,-22 1 15,0 0-15,0 0 0,21 0 16,-20 0-16,-1-1 0,0-20 15,-21 21-15,21 0 0,-21 0 0,0-1 16,0 1-16,0 0 0,0 42 31,0 0-15,-21-21-16,21 22 0,0-1 16,-21 21-16,21-21 0,0 0 15,0 1-15,0-1 0,0 0 16,0 0-16,0 0 15,0-42 32</inkml:trace>
  <inkml:trace contextRef="#ctx0" brushRef="#br0" timeOffset="95379.92">11049 12785 0,'0'0'0,"21"0"63,0 0-63,0 0 0,1 0 16,-1 0-16,0 0 0,0 0 15</inkml:trace>
  <inkml:trace contextRef="#ctx0" brushRef="#br0" timeOffset="95775.69">11599 12806 0,'0'0'0,"-106"0"31,85 0-31,0 0 16,0 0-16,0 0 0,-22 21 0,22 0 15,0-21-15,21 21 0,-21-21 16,21 22-16,0-1 16,0 0-16,21-21 0,0 21 0,0-21 15,22 42-15,-22-20 0,21-1 16,-21 0-16,1-21 0,-1 21 16,0 0-16,0 0 0,-21 1 0,0-1 15,0 0-15,0 0 0,0 0 16,-21 0-16,0 1 0,0-22 15,-1 21-15,-41-21 16,21 0-16,20 0 0,-20 0 0,21 0 0,0 0 16,0 0-16,-1 0 15,1 0-15,0 0 0,21-21 0,0-1 16,0 1-16,0 0 0,0 0 16,0 0-16,21 0 0,0-1 15,1-20-15,-1 21 0,0 0 0,21 0 16,-21-22-16,22 22 0</inkml:trace>
  <inkml:trace contextRef="#ctx0" brushRef="#br0" timeOffset="97206.75">12192 12256 0,'0'0'0,"-42"-64"31,20 64-31,1 0 15,0 21-15,21 22 16,-21-22-16,21 21 0,-21 0 0,0 1 16,21-1-16,-22 0 0,1 22 0,0-22 15,0 22-15,21-1 0,-21 1 16,21-22-16,-21 127 16,21-126-16,0-1 0,0 0 0,0-20 15,0 20-15,21-21 0,0 0 16,0 0-16,0 1 0,22-22 15,-22 21-15,21-21 0,0 0 0,22 0 16,-22 0-16,1 0 16,-1-21-16,0-1 0,1 1 0,-1 0 15,-21 0-15,21 0 0,-20-22 0,-1 1 16,0 21-16,0-21 0,-21-1 16,21-20-16,-21 42 0,0-1 15,0 1-15,0 0 0,0 0 0,-21 21 16,0 0-16,0 0 15,21 21-15,-21 0 0,-1 0 0,22 1 16,0 20-16,-21 0 16,21 1-16,-21-1 0,21-21 0,0 0 15,0 22-15,0-22 0,0 0 16,0 0-16,-21 0 0,21 0 0,0 1 16,0-44 30,21 1-46,0-21 0,-21 21 16,21 0-16,1-22 0,20-20 16,-21 20-16,0 22 15,0-21-15,1 21 0,-1 0 0,0-1 16,0 1-16,0 21 0,0 0 0,1 0 16,-1 21-1,-21 1-15,0 20 0,0-21 16,0 0-16,0 0 0,0 22 15,0-22-15,21 0 0,0 0 0,-21 22 16,21-22-16,0 0 0,22-21 0,-22 21 16,42 0-1,-20-21-15,-22 0 0,21 0 0,1 0 0,-1 0 16,0 0-16,1 0 0,-1-21 0,0 0 16,1 0-16,-22 0 15,21-1-15,-21 1 0,0-21 0,1 21 0,-1-22 16,-21 22-16,0-21 0,0 0 15,21 20-15,-21 1 0,0-21 16,0 21-16,0 0 0,-21 21 16,0 0-16,-1 0 15,1 21-15,21 0 0,-21 0 0,0 0 16,0 43-16,21-22 0,0-21 16,0 22-16,0-22 0,0 0 15,0 0-15,0 21 0,0-20 0,21-1 16,0 0-16,0 0 0,0-21 15,1 0-15,-1 21 0,0-21 16,0 0-16,43 0 16,-43 0-16,21-21 0,-21 0 0,22 21 15,-22-21-15,0 0 0,21-1 16,-21 1-16,1-21 0,-1 21 0,0 0 16,0-22-16,-21 22 0,21-21 15,-21 21-15,0-1 16,-21 22-1,21 22-15,0-1 16,0 0-16,0 0 0,0 0 16,0 0-16,0 1 0,0-1 0,21 21 15,-21-21-15,21 0 0,1 1 16,-1-1 0,0 0-16,0 0 0,0-21 0,0 21 15,1 0-15,-1-21 0,0 0 0,0 0 16,0 0-16,0 0 0,22 0 15,-22 0-15,42-21 0,-41 21 16,20-21-16,-21 0 0,21 0 0,1 0 16,-22-22-16,21 22 0,-21-21 15,22 21-15,-22-22 0,0 1 0,0 0 16,-21 20-16,0-20 0,0 0 16,0 21-16,-21 21 15,0 0-15,0 0 0,0 0 16,-1 21-16,22 0 0,-21 0 15,21 0-15,0 0 0,0 43 16,0-43-16,0 0 0,0 22 16,0-22-16,0 0 0,21 0 0,-21 0 15,0 0-15,0 1 0,22-1 16,-22 0-16,0 0 0,0 0 0,0 0 16,0 1-1,-22-22-15,1 0 16,0 0-16,0 0 0,0 0 15,0 0-15,-1 0 0,1 0 16,0-22-16,0 1 0,0 0 16,0 0-16,-1 0 15</inkml:trace>
  <inkml:trace contextRef="#ctx0" brushRef="#br0" timeOffset="97524.57">12361 12531 0,'-21'0'0,"42"0"0,-63 0 0,21 0 0,21-21 15,21 21 1,0 0-16,21-22 0,-20 22 15,20 0-15,0 0 0,1-21 0,20 21 16,-21-21-16,22 21 0,-1 0 0,1 0 16,-1-21-16,1 21 0,-1 0 15,-20 0-15,63-21 16,-64 21-16,-21 0 0,21 0 0,-20 0 0,-22-21 31,-22 21-15,1 0-16</inkml:trace>
  <inkml:trace contextRef="#ctx0" brushRef="#br0" timeOffset="98463.57">3175 14796 0,'0'0'0,"0"-22"0,0 1 15,0 0-15,0 0 0,0 0 16,0 0 0,0-1-16,0 1 0,0 0 0,0 0 15,0 0-15,0 0 0,0-1 16,21 22-16,0-21 0,0 0 0,1 21 16,-1 0-16,21 0 0,-21 21 15,22 0-15,-1 1 0,0-1 0,-21 21 16,22 0-16,-1-20 0,-21 41 0,0-21 15,-21 1-15,0-1 0,0 0 16,-21 1-16,0 20 0,-21-20 0,21-1 16,-85 64-16,63-85 15,1 21-15,0 1 0,-22-22 16,22 21-16,21-21 0,-22-21 16,1 21-16,21-21 0,0 0 0,0 0 15,-1 0-15,1-21 0,0 0 16,21-21-16,0 21 0,0-22 15,0 22-15,0-21 0,0-1 16,0 22-16,0-21 0,21 0 16,0 20-16,1 1 0,-1 0 0,0 0 0,0 0 15,0 21-15,0 0 0,22 0 16,-1 21-16,-21 0 0,0 0 16,-21 22-16,22-22 15,-1 21-15,-21 0 0,21 1 0,-21-1 16,0-21-16,0 22 0,0-1 0,0-21 15,0 0-15,21 0 0,-21 1 16,0-1-16,21 0 0,0-21 31,1 0-31</inkml:trace>
  <inkml:trace contextRef="#ctx0" brushRef="#br0" timeOffset="98684.44">4022 15050 0,'-22'0'78</inkml:trace>
  <inkml:trace contextRef="#ctx0" brushRef="#br0" timeOffset="98992.26">5165 14647 0,'0'0'0,"-43"-21"16,22 21-16,-21-21 15,21 0-15,21 0 32,21 21-32,21 0 0,0 0 0,1-21 15,-1 21-15,22 0 0,-1 0 16,1 0-16,20-22 0,-20 22 15,-1 0-15,1 0 0,-1 0 0,1 0 16,-1-21-16,-20 21 0,-22 0 16,21 0-16,-63 0 31,-21 0-31,20 0 0,1 0 16,-21 0-16</inkml:trace>
  <inkml:trace contextRef="#ctx0" brushRef="#br0" timeOffset="99252.12">5567 14499 0,'0'0'0,"-21"0"0,-1 0 16,1 21-16,21 1 15,0-1-15,-21 0 0,21 0 16,-21 0-16,21 22 0,-21-22 16,21 63-16,0-41 0,-21-1 15,21 22-15,-22-22 0,22 0 16,0 22-16,-21-22 0,0 0 0,21 1 15,-21-1-15,21 0 0,-21 1 0,21-22 16,0 0-16,0 0 0,0 0 16,-21 1-16,21-1 15,0-42 1,21-1 0,0 1-16,0 0 0,0 0 0,22-21 15</inkml:trace>
  <inkml:trace contextRef="#ctx0" brushRef="#br0" timeOffset="99852.77">5757 15071 0,'21'0'16,"1"0"0,-1 0-16,0-21 0,0 21 0,0 0 15,0-22-15,1 1 0,-1 21 16,0-21-16,-21 0 0,0 0 15,0 0-15,0-1 0,0 1 16,0 0-16,-21 21 16,0 0-16,-1 0 15,1 0-15,0 21 0,0 0 16,21 1-16,-21-1 0,0 0 16,-1 0-16,22 21 0,0-20 0,0 20 15,-21-21-15,21 0 0,0 22 16,0-22-16,0 0 0,0 21 15,21-21-15,43 1 16,-43-22-16,21 0 0,-20 0 16,20 0-16,0 0 0,1-22 0,-22 1 15,21 0-15,0 0 0,1 0 0,-1 0 16,0-1-16,1-20 0,-22 21 16,21-21-16,-21 20 0,1-20 0,-1 21 15,0-21-15,-21 20 0,0 1 0,0 0 16,0 0-16,-21 21 15,0 21 1,-1 0-16,22 0 0,0 22 16,0-22-16,0 0 15,0 21-15,0-20 0,0 20 0,0-21 16,0 21-16,0-20 0,22-1 0,-1 0 16,-21 0-16,0 0 0,0 0 15,21 1-15,-21-1 0,0 0 16,0 0-16,-21-21 15,0 0-15,-1 0 0,1 0 16,0 0-16,21-21 16,0 0-16,0 0 0,0-1 15,0 1-15,0-21 0,21 21 0,0-22 16,22 1-16</inkml:trace>
  <inkml:trace contextRef="#ctx0" brushRef="#br0" timeOffset="100121.13">6985 14605 0,'0'0'0,"21"-42"0,0 21 0,0-1 16,-21 1-16,0 0 16,0 42-1,0 0-15,0 1 0,-21-1 16,21 21-16,-21-21 0,0 22 16,21-1-16,-21 0 0,0 22 0,21-22 15,-22 0-15,1 1 0,21-1 0,0 0 16,0 1-16,-21-1 0,21 0 15,0 1-15,0-22 0,0 0 16,0 0-16,0 0 0,0 1 0,21-22 16,0 0-1,1 0-15,-1 0 0,0 0 16,0-22-16,-21 1 0,0 0 16,21 0-16,-21-21 0</inkml:trace>
  <inkml:trace contextRef="#ctx0" brushRef="#br0" timeOffset="100300.03">6837 14923 0,'0'0'0,"-21"0"16,42 0-1,0 0 1,0 0-16,0 0 16,22 0-16,-22 0 0,21-22 0,0 22 15,1 0-15,-1-21 0,0 21 0,1 0 16,-1-21-16,0 0 0,1 21 15,-1-21-15,0 0 0,1 21 0,-1-22 16</inkml:trace>
  <inkml:trace contextRef="#ctx0" brushRef="#br0" timeOffset="100895.69">7959 14563 0,'-22'0'0,"1"0"15,0 0-15,0 21 16,0 0-16,21 0 15,-21 0-15,21 22 0,0-22 0,-22 21 16,22-21-16,-21 22 0,0-1 16,21-21-16,-21 22 0,21-1 0,0 0 15,-21-21-15,0 22 0,21-22 0,0 21 16,0-21-16,0 1 0,-22-1 16,22 0-16,0 21 0,0-63 46,0 0-46,22 0 0,-22 0 16,21-22-16,0 1 0,-21 21 0,21-22 16,0-20-16,0 21 0,-21-1 15,22 1-15,-1-22 0,0 22 0,0 0 16,0-22-16,0 22 16,1 21-16,-1 21 0,0 0 15,0 0-15,-21 21 0,21 0 16,0 0-16,-21 0 0,22 22 15,-22-1-15,0 0 0,21-20 0,0 20 16,-21 0-16,21 1 0,-21-22 0,0 21 16,21 0-16,0-20 15,-21-1-15,22 0 0,-22 0 0,21 0 16,-21 0-16,21-21 0,0 0 16,0 0-1,0 0-15,-21-21 0,22 0 16,-22 0-16,21 0 0,0 0 0,-21-22 15,21 22-15,-21-21 0,21-1 16,0 1-16,-21 21 0,22-21 0,-22 20 16,21-20-16,0 21 0,-21 0 15,0 0-15,21 21 32,-21 21-17,21 0 1,0-21-16</inkml:trace>
  <inkml:trace contextRef="#ctx0" brushRef="#br0" timeOffset="101495.86">9461 14499 0,'0'0'0,"22"-21"15,-22 0-15,0 0 0,0 0 0,0-1 16,-22 22-1,1 0-15,0 0 0,-21 22 16,21-1-16,-22 0 0,22 21 16,-21-21-16,-1 22 0,22-1 0,-21 22 15,0-22-15,20 0 0,1 1 0,0-1 16,0 0-16,21 1 0,0-1 16,0 0-16,0-21 0,0 22 0,21-22 15,0 21-15,22-21 0,-22 1 16,21-22-16,0 21 0,1-21 0,-1 0 15,0 0-15,1 0 0,-1 0 0,0-21 16,-20 21-16,-1-22 0,0 1 0,0 0 16,-21 0-16,0 0 15,0 0-15,0-1 0,0 1 0,-21 0 16,0 0-16,0 0 0,-1 0 0,-20 21 16,21 0-16,0-22 0,-22 22 15,22 0-15,0 0 0,0 0 16,42 0 15,0 0-31,0 0 0,1 0 16,-1 0-16,0 22 0,-21-1 15,21 0-15,-21 0 16,0 0-16,0 0 0,0 22 16,0-22-16,0 21 0,0-21 0,-21 22 15,0-1-15,0 0 0,-1 1 0,-20-1 16,21 0-16,-21 1 0,20-1 15,1-21-15,-21 22 0,21-1 0,21-21 16,-21 0-16,21 22 0,-22-22 0,22 0 16,0 0-16,0 0 0,0 0 15,22-21 17,-1-21-32</inkml:trace>
  <inkml:trace contextRef="#ctx0" brushRef="#br0" timeOffset="102348.56">11578 14351 0,'21'-42'0,"-42"84"0,63-127 16,-20 64-16,-1 0 16,-21-21-16,0 21 0,0-1 0,0 1 15,-21 0-15,-1 21 0,-20-21 0,21 21 16,-21 0-16,-22 0 0,22 0 16,-85 21-16,63 0 0,1 0 15,-22 1-15,22 20 0,-1 0 16,1 22-16,20-1 0,-20 1 0,20-1 15,22 1-15,0-22 0,0 22 0,21-1 16,0-21-16,0 22 0,21-22 16,21-21-16,-20 22 0,20-22 0,0 21 15,22-21-15,-22 1 0,22-22 16,-1 21-16,1-21 0,-22 0 0,21 0 16,-20 0-16,-1 0 0,0-21 15,1-1-15,-1 1 0,-21 21 16,0-21-16,-21 0 0,0 0 0,0-22 15,0 22-15,0 0 0,-21-21 0,0 21 16,-21-1-16,21-20 0,-22 21 16,1 0-16,0 0 0,-1 21 0,22-22 15,-21 22-15,21 0 0,-1 0 0,1 0 16,0 0-16,21-21 16,21 21-16,0 0 15,1 0-15,-1 0 0,0 0 0,21 0 16,1 0-16,-22 21 0,21 1 15,-21-1-15,22 21 0,-22-21 16,0 22-16,0-1 0,0 0 0,0 1 16,-21-1-16,0 0 0,0 22 15,0-1-15,0-20 0,0 20 0,0 1 16,-21-1-16,0 1 0,0-1 16,0 1-16,-22-1 0,22-21 0,0 1 15,0-1-15,0 0 0,0 1 0,21-22 16,0 0-16,-22 0 0,22 0 15,0-42 1,0 0-16,22 0 16,-1 0-16,0-22 0,0 1 15,0 0-15,0-1 0,1 1 0,20-21 16</inkml:trace>
  <inkml:trace contextRef="#ctx0" brushRef="#br0" timeOffset="102740.3">11874 14753 0,'0'-21'0,"0"42"0,0-63 16,0 21-16,0 0 15,0-1-15,0 1 0,22 0 0,-1 0 16,21 0-16,-21 21 0,22-21 16,-1 21-16,0 0 0,1 0 0,-1 0 15,0 0-15,1 0 0,-22 21 0,21 0 16,-21 0-16,0 0 0,1 22 15,-22-22-15,0 21 0,0-21 16,0 22-16,0-22 0,-22 0 0,1 21 16,0-21-16,-21 1 0,21-22 0,-1 21 15,1 0-15,0-21 16,0 0-16,21-21 16,0 0-16,0-1 15,21 1-15,0 0 0,-21 0 16,21 0-16,1-22 0,-22 22 0,21 0 15,0-21-15,-21 21 0,21-1 0,0 1 16,0 0-16,-21 0 0,22 0 16,-1 21-16,0-21 0,0 21 15,0 0-15,0 0 16,1 0-16,-1 0 0,0 0 16</inkml:trace>
  <inkml:trace contextRef="#ctx0" brushRef="#br0" timeOffset="103868.66">12827 14520 0,'0'22'32,"0"-1"-17,-21 0-15,21 0 0,-21 0 16,21 22-16,-22-22 0,22 0 0,0 21 16,0-21-16,0 1 0,0 20 15,0-21-15,0 0 0,0 0 0,0 1 16,22-1-16,-1-21 0,0 21 15,0 0-15,0-21 0,0 0 0,22 0 16,-22 0-16,0 0 0,21 0 0,-20 0 16,20-21-16,0 21 0,-21-21 15,22 0-15,-22-1 0,21 1 0,-21 0 16,1 0-16,-1-43 16,0 22-16,-21 0 0,0-1 0,0 1 15,0 0-15,-42-1 0,20 1 16,1 0-16,-21 21 0,0-1 0,-1 1 15,1 21-15,0 0 0,-1 0 0,22 21 16,-21 1-16,-1-1 0,1 0 16,21 21-16,0 1 0,0-22 15,21 21-15,-22 0 0,22-20 0,0 20 16,0 0-16,22-21 0,-1 1 0,21-1 16,-21 0-16,22 0 0,-1 0 15,64-21-15,-64 21 0,0-21 16,1 0-16,-1 0 0,22 0 0,-22 0 15,0-21-15,1 21 0,-1-21 16,-21 0-16,21 0 0,-20 0 16,-1-22-16,21-41 15,-42 62-15,0 1 0,0 0 0,21 0 16,-21 0-16,0 42 16,-21-21-1,21 21-15,-21 0 0,21 43 16,0-22-16,0-21 15,0 0-15,0 1 0,0-1 16,0 0-16,0 0 0,21-21 16,0 21-16,0-21 0,22 0 15,-1 0-15,-21 0 16,22 0-16,-22-21 0,21 21 16,-21-21-16,0 0 0,1 0 0,-1-1 15,0 1-15,0 0 0,0 0 0,-21-21 16,0 20-16,21 1 0,-21 0 15,22 0-15,-22 0 0,0 42 32,-22 0-32,1 0 15,21 0-15,0 22 0,-21-22 0,21 0 16,0 21-16,0-20 0,0-1 16,0 0-16,0 0 0,21 0 0,0-21 15,1 21-15,-1 1 0,42-22 16,-20 0-16,-1 0 15,0 0-15,1 0 0,-22 0 0,21 0 16,0-22-16,-20 1 0,20 0 0,-21 21 16,0-21-16,0-21 0,1 20 15,-1 1-15,0 0 0,-21-21 0,0 21 16,0-22-16,21 22 0,-21 0 0,21 0 16,-21 42 15,0 0-31,0 0 0,-21 0 0,21 1 15,-21 20-15,21-21 0,0 21 16,0 1-16,0-22 0,0 21 0,0 1 16,0-1-16,0 0 0,0 1 15,0-1-15,0 64 16,0-64-16,0 0 0,0 22 0,0-22 16,-21 1-16,0-1 0,-1 0 0,1 1 15,21-22-15,-21 21 0,0-21 16,0 0-16,21 1 0,-21-1 0,21 0 15,-22-21 1,22-21 0,0 0-1,0-1-15,0 1 0,0 0 0,22-21 16,-1 21-16,-21-22 0,21 1 0,0-22 16</inkml:trace>
  <inkml:trace contextRef="#ctx0" brushRef="#br0" timeOffset="104128.51">14626 14923 0,'0'0'0,"0"-43"15,0 1-15,0 0 0,0 20 16,21 1-16,-21-21 0,0 21 0,21 0 16,-21-1-16,0 1 0,0 0 0,22 0 15,-1 0-15,0 0 16,0-1-16,0 22 0,0 0 0,1 0 16,-1 0-16,0 0 0,0 0 15,0 22-15,-21-1 0,0 0 16,0 0-16,0 21 0,0-20 0,0-1 0,-21 0 15,0 0-15,0 21 0,-22 1 16,-41-22 0,63 0-16,-22 0 0,22-21 0,-64 21 15,64-21-15,42 0 32,1 0-32,-1 0 0,0-21 15</inkml:trace>
  <inkml:trace contextRef="#ctx0" brushRef="#br0" timeOffset="104540.56">15367 14690 0,'42'-21'0,"-84"42"0,105-64 0,-20 22 16,-22 0-16,0 0 0,-21 0 16,0 0-16,0-1 0,-42 22 15,21 0-15,-22 0 16,1 0-16,21 0 0,-43 0 0,22 22 15,0-1-15,20 0 0,-20 0 16,21 0-16,0 0 0,0 22 0,21-22 16,0 0-16,0 0 0,0 0 0,42 22 15,21-22 1,-20 0-16,-22 0 0,21-21 16,1 21-16,-1-21 0,0 22 0,1-1 15,-1-21-15,-21 21 0,0-21 16,0 21-16,-21 0 0,0 0 15,-21-21-15,-21 22 16,21-22-16,-22 0 0,1 0 16,-43 21-16,43-21 0,0 0 15,-1 0-15,22 0 0,-21 0 0,21 21 16,0-21-16,-1 0 0,1 0 16,0 0-1,0 0-15,0 0 16,0 0-1,-22 0-15</inkml:trace>
  <inkml:trace contextRef="#ctx0" brushRef="#br0" timeOffset="105824.06">2667 16214 0,'0'-21'0,"0"42"0,-21-42 31,21-1-31,0 1 32,0 0-32,21 0 15,0 0 1,0 21-16,0-21 0,22 21 0,-22 0 16,0-22-16,0 22 0,22 0 15,-22 0-15,0 0 0,0 0 16,0 22-16,-21-1 0,0 0 15,0 21-15,0-21 0,0 22 0,-21-1 16,0-21-16,0 22 0,-22-1 16,22 0-16,-21-21 0,21 22 0,-22-22 15,22 0-15,-21 0 0,21 0 16,0 1-16,-1-1 0,1-21 0,21-21 31,21-1-15,1 1-16,-1 21 0,21-21 15,-21 0-15,0 0 0,43 0 16,-43 21-16,21 0 16,-20 0-16,20 0 0,-21 0 0,0 0 15,0 0-15,22 21 0,-43 0 16,21 0-16,-21 0 0,0 22 0,0-22 16,0 21-16,0 0 0,-21-20 15,-43 62-15,43-63 0,0 22 16,-21-22-16,20 21 0,1-21 15,-21-21-15,21 22 0,0-22 0,-1 0 16,1 0-16,0 0 0,0 0 16,-21 0-16,42-22 15,-22 1-15,1 0 0,21 0 16,-21 0-16,0 0 0,21-1 16,-21 1-16,21 0 0,0 0 15,-21 21-15,21-21 0,-22 21 31</inkml:trace>
  <inkml:trace contextRef="#ctx0" brushRef="#br0" timeOffset="106056.07">3450 16637 0,'21'0'0,"-42"0"0,85 0 15,-43 0-15,-21-21 0,21 21 0,-21-21 16,0 0 0</inkml:trace>
  <inkml:trace contextRef="#ctx0" brushRef="#br0" timeOffset="108236.7">5461 16277 0,'-21'0'0,"0"0"0,-1 0 15,1 0-15,0 0 16,21-21 15,21 21-15,0 0-16,1-21 15,-1 21-15,0 0 16,0 0-16,0 0 16</inkml:trace>
  <inkml:trace contextRef="#ctx0" brushRef="#br0" timeOffset="109021.25">5546 16193 0,'0'0'0,"0"-22"16,0 1-16,0 0 16,0 0-16,0 0 31,0 42 0,0 0-15,0 0 15,21-21 0,-21-21-31,21 21 0,-21-21 16,0 0-1,0 0 1,0-1-16,0 1 16,0 42 15,-21 1-31,21 20 0,0-21 16,-21 21-16,21 1 0,0 20 15,0-20-15,0 20 0,0 1 16,-22-22-16,22 21 0,-21 22 0,0-21 15,21-1-15,-21 1 0,21-1 16,-21-21-16,0 22 0,21-22 0,-22 1 16,22-1-16,0-21 0,0 0 15,0 0-15,0 1 0,0-44 32,22-20-17,-22 21-15,0-21 0,21 20 16</inkml:trace>
  <inkml:trace contextRef="#ctx0" brushRef="#br0" timeOffset="109694.45">5503 16468 0,'0'0'15,"-21"-43"-15,21 22 0,-21 0 0,21 0 0,0-21 16,0 20-16,0 1 0,0 0 16,0-21-16,21 21 0,0-1 0,0 1 15,22 0-15,-1-21 0,0 21 16,43-1-16,-21 1 0,-22 21 15,21 0-15,-20 0 0,20 21 16,-20-21-16,-22 43 0,0-22 0,0 21 16,-21-21-16,0 22 0,0-1 15,-21 0-15,-43 22 16,22-22-16,0 1 0,-22-22 0,22 21 16,-22-21-16,1 0 0,21 22 15,-1-22-15,1-21 0,0 21 0,-1 0 16,1-21-16,21 0 0,0 0 15,-1 0-15,1 0 16,21-21-16,21 21 31,1 0-31,-1 21 0,-21 0 16,42 1-16,-21 20 0,0-21 0,22 64 16,-22-43-16,0-21 15,0 22-15,22-1 0,-22 0 16,0-21-16,0 22 0,0-22 0,22 0 15,-22 0-15,0 0 0,21 1 16,64-1-16,-64-21 16,-20 0-16,20 0 0,0 0 15,1-21-15,-1-1 0,0 1 0,1 0 16,20-42-16,-21 20 16,-20 22-16,-1-21 0,0-1 0,-21-20 15,0 21-15,0-1 0,0 1 0,0 21 16,-21-22-16,21 22 15,-21 0-15,-1 21 0,1 0 0,0 0 16,0 0-16,0 0 0,0 21 16,-1 0-16,22 1 0,0-1 0,-21 21 15,21-21-15,0 22 0,0-1 16,0-21-16,0 21 0,0-20 0,0 20 16,0-21-16,21 0 0,-21 0 15,22 1-15,-1-1 0,0-21 0,0 21 16,21-21-16,1 0 0,-22 0 15,21 0-15,-21 0 0,1 0 16,20-21-16,-21 0 0,0-1 0,22 1 16</inkml:trace>
  <inkml:trace contextRef="#ctx0" brushRef="#br0" timeOffset="109868.34">6943 16785 0,'21'0'32,"0"0"-32,0 0 0,0 0 15,0 0-15,1 0 0,-1 0 16,0 0-16,0 0 0,0 0 16,0 0-16</inkml:trace>
  <inkml:trace contextRef="#ctx0" brushRef="#br0" timeOffset="111080.49">7239 17060 0,'0'0'0,"21"0"16,0 0-1,0-21-15,1 21 0,-1-21 16,0 0-16,0 0 15,0 0-15,0-1 0,22-20 0,-22 21 0,0-21 16,0 20-16,0-20 16,-21 21-16,0-21 0,0 20 0,0 1 15,0 0-15,0 0 0,-21 0 16,0 21-16,0 0 0,0 0 16,0 0-16,-1 0 0,1 0 0,0 0 15,21 21-15,-21 0 0,21 0 16,0 0-16,0 1 0,0-1 0,0 0 15,21 0-15,0 0 0,0 22 16,-21-22-16,22 0 0,-1 0 0,0 21 16,-21-20-16,21-1 15,0 0-15,-21 0 0,21 0 0,1-21 16,-22 21-16,21 1 0,0-22 0,0 0 16,0 0-16,0 0 15,1 0-15,-1 0 0,21-43 16,0 43-16,-20-21 0,-1 0 15,0 0-15,0-22 0,0 22 0,-21-21 16,0 21-16,21-22 0,-21 22 16,0-21-16,0 21 0,0-64 15,0 64-15,0 42 32,-21 0-17,21 0-15,0 22 0,0-22 16,-21 21-16,21-21 0,0 22 0,0-1 15,0-21-15,0 0 0,0 22 0,0-22 16,0 0-16,21 0 16,0 0-16,22-21 0,-22 0 15,21 0-15,-21 0 0,22-21 16,-22 0-16,21 21 0,1-21 0,-22 0 16,21 0-16,-21-1 0,0 1 15,1-21-15,-1 21 0,0-22 16,0 22-16,-21-21 0,0 21 0,0 0 0,0-1 15,0 1-15,0 0 16,0 0-16,0 42 16,-21 0-1,21 0-15,-21 1 0,21-1 0,0 21 16,0-21-16,0 22 0,0-22 0,0 21 16,0-21-16,0 0 0,0 1 15,21-1-15,0 0 0,0 0 0,22-21 16,-22 0-16,21 0 0,0 0 15,43 0-15,-43 0 0,1-21 16,-1 21-16,0-21 0,1 0 16,-1-1-16,0 1 0,-20 0 0,20 0 15,-21 0-15,0-22 0,-21 22 16,0 0-16,21-21 0,-21 21 16,0-1-16,0 1 0,-21 21 31,21 21-31,0 1 0,-21-1 0,0 21 15,0-21-15,21 0 0,-21 22 16,21-22-16,-22 0 0,1 21 16,21-20-16,0-1 0,0 0 0,-21 0 15,21 0-15,0-42 47,0 0-47,21 0 0,0 0 16,-21-22-16,22 22 0,-1-21 0,0-1 15,0 22-15,21-21 0,-20 0 16,-1-1-16,21 22 0,-21 0 0,22-21 16,-22 42-16,21-22 0,-21 22 15,0 0-15,1 0 0,-1 22 0,-21-1 16,0 0-16,0 0 0,21 21 0,-21-20 16,0 20-16,0-21 15,0 21-15,0-20 0,-21 20 0,21-21 16,-21 0-16,21 0 0,0 1 0,-22-1 15,22 0-15,0 0 0,0 0 16,22-21 0,-1 0-1</inkml:trace>
  <inkml:trace contextRef="#ctx0" brushRef="#br0" timeOffset="112917.62">10647 16235 0,'0'-21'15,"0"42"-15,0-63 0,0-1 0,0 22 0,0 0 16,0 0-16,0 0 0,0-1 16,0 1-1,-21 21-15,-1 0 16,22 21-16,-21 1 0,0 20 0,0-21 15,0 21-15,21 1 0,-21-1 0,-1 22 16,1-22-16,0 21 0,0-20 16,0 20-16,0-20 0,-1 20 0,1 1 15,0-22-15,0 21 0,21-20 16,0-1-16,0 0 0,0 1 0,0-22 16,0 0-16,0 21 15,21-42-15,21 22 0,-20-22 0,20 0 0,0 0 16,1 0-16,-1 0 15,0-22-15,22 1 0,-22 0 0,22 0 16,-22-21-16,21 20 0,1-20 0,-22 0 16,1-1-16,-1 1 0,0-21 15,-21 20-15,1 1 0,20-64 16,-42 64-16,0-1 0,0-20 16,0 21-16,0-1 0,-21 1 0,-64-64 15,43 85 1,-1 0-16,1 21 0,0 0 0,-22 0 15,22 21-15,0 0 0,-22 0 0,22 0 16,21 22-16,-22-1 0,22 0 16,-42 64-16,41-42 15,22-22-15,0 22 0,-21-1 16,21-21-16,0 22 0,0-22 0,0 1 16,21-1-16,1 0 0,-1-21 15,21 22-15,-21-22 0,22-21 0,20 21 16,-21-21-16,22 0 0,-1 0 15,1 0-15,-1-21 0,1 0 0,-1 0 16,-20-1-16,20 1 0,1 0 16,-22 0-16,0-21 0,1-1 0,-22 22 15,21-21-15,-21 21 0,-21-1 0,22-20 16,-22 21-16,0 0 16,0 42-1,0 0 1,-22 0-16,22 0 0,0 1 15,-21-1-15,0 21 0,21-21 0,-21 0 16,21 1-16,0-1 0,-21 0 16,21 0-16,-21 0 0,21 0 15,0-42 17,21 0-32,-21 0 0,21 0 15,-21 0-15,21-1 16,0 1-16,-21 0 0,0 0 0,21 0 15,-21 0-15,22 21 0,-22-22 16,21 22 0,-21 22-16,0-1 0,0 0 15,21 21-15,-21-21 0,0 22 0,0-22 16,0 21-16,0-21 0,0 1 0,0-1 16,0 0-16,0 0 0,21 0 15,0 0-15,0-21 0,1 0 16,20 0-16,-21 0 0,21 0 15,1 0-15,-22-21 0,21 21 0,1-21 16,-1 0-16,0-21 0,-21 20 16,64-41-16,-64 21 15,22-22-15,-22 22 0,0-1 0,0-20 16,0 21-16,-21-22 0,21 1 16,-21 20-16,22-20 0,-22 20 0,0 1 15,0 0-15,0-1 0,0 22 16,0 0-16,0 42 15,0 22-15,-22-22 0,22 21 16,-21 0-16,0 1 0,0-1 16,0 0-16,0 22 0,-1-22 0,1 64 15,0-64-15,21 22 16,0-22-16,0 1 0,0-1 16,0 0-16,0-21 0,0 1 0,21-1 15,22 0-15,-22 0 0,0 0 16,21-21-16,1 0 0,-22 0 0,21 0 15,0 0-15,1-21 0,-1 0 16,-21 21-16,22-21 0,-22 0 16,21-1-16,-21-20 0,0 21 0,1 0 15,-22 0-15,0-22 0,21 22 0,-21 0 16,0 42 0,-21 0-1,21 0-15,0 1 0,-22-1 16,22 0-16,0 0 15,0 0-15,0 0 0,0 1 0,0-1 16,22 0-16,-1-21 16,0 0-16,0 0 0,0 0 0,0 0 15,22 0-15,-22 0 0,0 0 0,21-21 16,-20 0-16,20-1 0,-21 1 16,21-21-16,-20 21 0,-1 0 15,-21-1-15,0 1 0,0 0 16,0 0-16,0 0 0,0 0 0,0 42 31,0 0-31,0 0 16,0 0-16,-21 22 0,21-22 15,0 21-15,-22 0 0,22 1 16,-21-1-16,21 22 0,-21-22 0,21 0 16,0 22-16,0-22 0,-21 22 15,21-22-15,-21 21 0,21-20 0,-21 20 16,21-20-16,0 20 0,0-21 15,-22 1-15,1-1 0,0 0 0,21 1 16,-21-22-16,-21 21 0,20-21 16,1 1-16,-21-22 0,21 21 0,-22-21 15,22 0-15,-21 0 0,21 0 0,0-21 16,-1 21-16,-20-22 0,0-20 16,42 21-16,-21-21 15,21 20-15,-22 1 0,22-21 16,0 21-16,0-22 0,0 1 0,0 0 15,22-1-15,-1 1 0</inkml:trace>
  <inkml:trace contextRef="#ctx0" brushRef="#br0" timeOffset="115232.88">13928 16743 0,'21'21'16,"-21"43"0,0-43-1,21-21-15,0 0 16,0 0-16,22 0 15,-22-21-15,0-1 0,21 1 0,1 0 16,-1 0-16,0 0 0,1-22 0,-1 22 16,0-21-16,1 21 0,-1-22 15,-21 1-15,21 0 0,-20-1 16,-1 1-16,0-43 0,-21 43 16,0 0-16,0-1 0,0 1 15,0 21-15,0-21 0,-21 20 0,0 22 16,-1 0-16,1 0 0,0 0 15,-21 22-15,21-1 0,-22 21 0,22 22 16,-21-22-16,21 21 0,-1 1 0,1 21 16,0-22-16,0 22 15,0-1-15,0 1 0,-1 21 0,1-21 16,0-1-16,0 22 0,0-21 0,0 21 16,-1-1-16,1 1 0,0 0 15,0 0-15,0 0 0,0 0 0,-1-1 16,1 1-16,0 0 0,0-21 15,0-1-15,21 1 0,0-21 0,0-1 16,0 1-16,0-22 0,0-21 16,21 0-16,0 0 0,21-21 0,-20 0 15,20-21-15,-21 21 0,21-42 16,22 21-16,-22-43 0,1 22 0,20-22 16,-21 1-16,22-22 15,-22 22-15,1-22 0,-22 0 0,21 1 16,-21-1-16,-21 0 0,0 1 0,0-1 15,0 0-15,-21 1 0,0 20 16,0 1-16,-22-1 0,1 22 0,21 21 16,-21-22-16,-1 22 0,22 0 15,-21 21-15,-1 0 0,1 0 16,21 0-16,63 0 31,-21 0-31,1-21 16,20 21-16,-21-21 0,21 21 15,1-21-15,20-1 0,-20 1 0,-1 0 16,21 0-16,-20 0 0,20 0 16,43-43-16,-64 22 15,1-1-15,-1 1 0,0 0 0,-20-1 16,-1 22-16,0-21 0,-21 0 16,0 20-16,0 1 0,0 0 0,0 0 15,-21 21-15,-22 0 16,1 0-16,21 0 0,0 0 0,0 0 15,-22 21-15,22 0 0,0 22 0,0-22 16,0 21-16,-1 0 0,1 1 16,21-1-16,-21 0 0,21-20 15,0 20-15,0-21 0,0 0 0,21 22 16,0-22-16,1 0 0,-1-21 16,0 0-16,0 0 0,21 0 15,-20 0-15,20 0 0,0 0 16,-21 0-16,22-21 0,-22 0 0,0-1 15,0 1-15,0 0 0,1 0 16,-1-21-16,-21 20 0,0 1 0,0 0 16,0 0-16,0 0 0,0 0 15,0 42 1,0 0-16,-21-21 16,21 21-16,0 21 0,-22-20 15,22-1-15,0 0 0,0 0 16,0 0-16,0 0 0,0 1 0,22-22 15,-1 21-15,21-21 16,-21 21-16,0-21 0,1 0 0,20 0 16,21 0-1,-41-21-15,-1 0 0,42-1 16,-42 1-16,-21 0 0,22 0 16,-1-21-16,-21-1 15,21 22-15,-21 42 31,-21 0-15,21 1-16,0-1 16,0 0-16,0 0 0,0 0 15,0 0-15,0 1 0,21-1 16,0-21-16,0 0 16,0 0-16,1 0 0,-1 0 0,21 0 15,-21 0-15,0-21 0,22 21 16,-22-22-16,0 1 0,0 0 0,22 0 15,-22-21-15,0-1 0,0 1 0,0 0 16,0-1-16,1 1 0,-1 0 16,0-22-16,-21-21 0,21 1 15,0 63-15,-21-22 16,0 22-16,0 0 0,0 42 31,-21 0-15,21 0-16,-21 22 0,21-22 0,-21 21 15,21 1-15,0 41 0,0-41 16,0-1-16,0 0 16,0 1-16,0-22 0,0 21 0,0 0 0,0-20 15,21-1-15,0 21 0,-21-21 16,21-21-16,0 21 0,1 1 16,20-22-16,-21 0 0,0 0 0,22 0 15,-22 0-15,0 0 0,21-22 16,-21 1-16,22 0 0,20-42 15,-42 20-15,1 22 16,-22 0-16,0-21 0,0-22 16,0 43-16,0 0 0,0 0 15,-22 21-15,1 0 16,0 21-16,0-21 0,0 21 16,21 0-16,0 21 0,-21-20 15,21-1-15,0 0 0,0 21 0,0-21 16,0 1-16,0-1 0,0 0 15,0 0-15,21 0 0,0 0 0,0-21 16,0 22-16,22-22 0,-22 0 16,21 21-16,0-21 0,-20 0 0,20 0 15,85 0 1,-42-43-16,-43 43 16,0-21-16,1 0 0,-22 0 0,21 0 15,-21 0-15,22-43 0,-22 43 16,0-21-16,-21-1 0,0 22 15,0-21-15,0 21 0,0-22 16,-21 22-16,0 0 0,-1 21 16,1 0-16,0 0 0,0 0 15,0 21-15,0-21 0,-1 42 0,1-20 16,0-1-16,0 21 16,0-21-16,0 22 0,21-22 0,0 21 15,0 0-15,0-20 0,0-1 16,0 0-16,0 0 0,0 0 15,21-21-15,0 0 0,0 21 0,0-21 16,0 0-16,1 0 0,-1 0 16,0 0-16,0-21 0,0 0 0,0 0 15,43-64-15,-43 43 16,0 0-16,-21-22 16,21 22-16,1-22 0,-1 22 0,0-22 15,0 1-15,0-1 0,0 22 0,1-21 16,-1 20-16,0-63 15,-21 85-15,0 0 0,-21 21 32,0 21-32,-1 0 0,1 22 0,0-1 15,0 0-15,0 1 0,0-1 0,-1 0 16,22 22-16,0-22 0,-21 22 16,21-22-16,-21 22 0,21-22 15,0 21-15,0-20 0,0-1 0,0-21 16,0 22-16,21-22 0,0 21 0,43 0 15,-43-20-15,0-22 16,22 0-16,-22 0 0,42 0 16,-20-22-16,-22 22 15,21-21-15,-21 0 0,0-21 16,1 21-16,-1-22 0,0 22 0</inkml:trace>
  <inkml:trace contextRef="#ctx0" brushRef="#br0" timeOffset="115468.75">15727 16425 0,'0'0'0,"-43"0"0,1 22 0,21-22 0,-21 0 16,20 21-16,1-21 0,-21 0 15,21 0-15,0 0 0,-1 0 0,44 0 32,-1-21-17,21 21-15,-21-22 0,22 1 0</inkml:trace>
  <inkml:trace contextRef="#ctx0" brushRef="#br0" timeOffset="116092.39">17759 16320 0,'0'0'0,"0"-22"0,21 1 16,21 21 0,-21 0-16,22 0 0,-1 0 0,22 0 15,-22 0-15,21 0 0,-20 0 16,20 0-16,-20 0 0,20 0 0,-21 0 15,22 0-15,-22 0 0,1 0 0,-22 0 16,21 0-16,-21 0 0,-42 0 31,0 0-15,0 0-16,-22 0 0,22 0 16,0 0-16,0 0 0,0 0 15,0 0-15,-1 0 0,1 0 16,0 0-16,0 0 0,0 0 15,0 0 1,-1 21-16,1 1 16,21-1-16,0 0 0,0 21 0,-21-21 15,21 22-15,-21-1 0,21 0 16,-21 1-16,21-1 0,0 0 16,-21 22-16,-1-22 0,22 1 0,-21-1 0,21 0 15,-21-21-15,21 22 16,0-1-16,0-21 0,0 0 0,0 1 15,0-1-15,0 0 16,21-21 15,0-21-31</inkml:trace>
  <inkml:trace contextRef="#ctx0" brushRef="#br0" timeOffset="117013.82">18373 16933 0,'0'0'0,"21"-21"31,0 21-31,0-21 0,0 0 16,0 21-16,1-21 15,-1 21-15,0-21 0,0-1 16,0 1-16,22 21 0,-22-21 0,0 0 16,0-21-16,-21 20 0,21 22 0,-21-21 15,21 0-15,-42 21 31,0 0-31,0 0 0,0 21 16,0 0-16,-22 22 0,22-22 0,0 21 16,-21-21-16,20 22 0,1-22 15,0 21-15,21-21 0,0 1 0,0 20 16,0-21-16,21-21 0,0 21 16,1-21-16,-1 0 15,21 0-15,0 0 0,1 0 0,-1 0 16,0 0-16,1 0 0,-1-21 0,0 21 15,1-21-15,-22 0 0,21 0 16,22-43-16,-43 43 0,0 0 16,0 0-16,-21-1 0,21 1 15,-21 0-15,0 0 0,-21 21 16,0 0-16,0 0 16,21 21-16,-21 0 0,21 0 15,-21 1-15,21-1 0,0 0 16,0 0-16,0 0 0,0 0 15,0 1-15,0-1 0,0 0 0,0 0 16,0 0-16,0 0 16,0 1-16,0-44 47,-22 22-47,22-21 0,-21 21 15,0-21-15,21 42 63,21-21-63,0 0 15,1 0-15,-1 0 16,0 0-16,21 0 0,-21 0 16,22 0-16,-22 0 0,21-21 0,1 21 0,-22-21 15,21 0-15,-21 0 0,0-1 16,22 1-16,-22-21 0,0 21 0,-21-22 15,21 1-15,0-21 0,1 20 16,-1 1-16,-21-22 0,21 22 0,0 0 16,-21-1-16,0 1 0,21 0 15,-21 21-15,21-1 0,-21 1 0,0 42 32,-21 1-32,0-1 0,0 21 15,0-21-15,0 22 0,-1-1 0,1 21 16,0-20-16,0-1 0,0 22 0,0-22 15,-1 0-15,1 1 0,21-1 16,0 0-16,0 1 0,0-22 0,0 21 16,0-21-16,0 0 0,21 1 15,1-22-15,-1 0 0,0 21 0,0-21 16,0 0-16,22 0 16,-22-21-16,0-1 0,0 1 0,0 0 15,-21 0-15</inkml:trace>
  <inkml:trace contextRef="#ctx0" brushRef="#br0" timeOffset="117184.72">19410 16637 0,'0'0'0,"-21"0"0,21 21 16,0 0 0,21-21-1,0 0 1,21 0-16,-21 0 0,1 0 0,20 0 15,0 0-15,1 0 0,-1-21 16,0 21-16,1-21 0</inkml:trace>
  <inkml:trace contextRef="#ctx0" brushRef="#br0" timeOffset="118724.4">20383 16362 0,'0'0'0,"0"-21"0,22 0 0,-22-1 16,0 1-16,0 0 0,-22 21 15,1 0-15,0 0 16,0 0-16,0 21 0,0 0 16,-22 1-16,22-1 0,-21 21 0,-22 43 15,43-43-15,0 0 0,-21 1 16,20-1-16,1 0 16,0 1-16,21-1 0,0 0 0,0 43 15,0-64-15,21 22 16,0-22-16,1 21 0,20-21 0,-21 0 15,21 1-15,1-22 0,20 21 0,-20-21 16,20 0-16,-21 0 0,22 0 16,-1 0-16,1 0 0,-22 0 0,22-21 15,-22-1-15,0 1 0,1 0 16,-22 0-16,21-21 0,-21 20 0,-21-20 16,22 0-16,-22-1 15,0 1-15,0 0 0,0-1 0,0 22 0,-22 0 16,1 0-16,0 0 0,0 21 15,-21 0-15,20 0 0,-20 21 16,0-21-16,21 21 0,-22 21 0,1-20 16,21 20-16,-22-21 0,22 21 0,0-20 15,0 20-15,21-21 0,0 21 16,0-20-16,0-1 0,0 21 0,21-42 16,0 21-16,0 0 0,1 1 15,-1-22-15,0 0 0,21 0 0,-21 0 16,43 0-16,-43 0 15,21-22-15,-20 1 0,-1 0 0,0 0 16,0 0-16,-21-22 0,21 1 0,0 21 16,1-21-16,-22-1 0,0 22 15,0 0-15,21 0 0,-21 0 16,0 42 0,-21-21-16,21 21 0,-22 21 15,1-21-15,21 1 0,0-1 16,0 21-16,-21-21 0,21 22 15,0-22-15,0 0 0,0 0 0,21 0 16,0 0-16,1-21 16,-1 0-16,0 0 0,0 0 0,21 0 15,-20 0-15,-1 0 0,0-21 16,0 0-16,0 21 0,0-42 0,43-1 16,-43 1-16,0 21 15,0-21-15,22 20 0,-22-20 16,0 21-16,0 0 0,0 21 0,1 0 15,-1 0-15,0 0 16,-21 21-16,21 0 0,-21 0 16,0 0-16,0 22 0,0-22 15,0 0-15,0 0 0,0 22 0,0-22 16,0 0-16,-21 0 0,0 0 0,21 0 16,-21-21-16,21 22 0,-22-22 15,1 21-15,0-21 16,0 0-1,0-21-15,0 21 16,21-22-16,0 1 16,0 0-16,0 0 0,0 0 0,0 0 15,-22 21 17,22 21-32,0 0 15,0 0-15,0 0 0,0 0 16,0 1-16,0-1 0,0 0 15,22 0-15,-1-21 16,0 21-16,0-21 0,21 0 16,-20 0-16,20 0 0,-21 0 15,21 0-15,-20 0 0,20 0 16,0 0-16,-21-21 0,22 0 0,-22 0 16,21 0-16,-21-1 0,22-20 15,-22 21-15,0-21 0,0-1 0,0 1 16,1 0-16,-1 20 0,-21-20 15,0 21-15,0 0 0,0 0 0,-21 21 32,-1 0-32,1 21 0,0 21 15,0-21-15,0 0 0,0 1 0,-1 20 16,1-21-16,0 0 16,21 22-16,-21-22 0,21 0 0,0 21 15,0-21-15,0 1 0,0-1 0,21 0 16,0-21-16,0 21 0,1 0 15,20-21-15,-21 0 0,0 0 16,22 0-16,-22 0 0,21 0 16,-21 0-16,22-21 0,-1 21 0,-21-21 15,21 0-15,-20 0 0,20-22 16,-21 22-16,21-42 0,-20 41 16,-1-20-16,0 21 0,-21 0 0,0 0 15,0-1-15,0 1 16,-21 21-16,0 0 0,-1 0 15,1 21-15,0-21 16,21 22-16,0-1 0,0 21 0,0-21 16,0 0-16,0 1 0,0-1 15,0 21-15,0-21 0,0 0 0,0 1 16,21-1-16,-21 0 0,0 0 16,0 0-16,0 0 15,0 1-15,-21-22 16,0 0-1,0 0-15,0 0 16,-1 0-16,22-22 47</inkml:trace>
  <inkml:trace contextRef="#ctx0" brushRef="#br0" timeOffset="118897.3">22310 17187 0,'-22'0'47,"1"0"-47,21-21 0,-21 0 31,0 0-31</inkml:trace>
  <inkml:trace contextRef="#ctx0" brushRef="#br0" timeOffset="120756.17">18351 11409 0,'0'-21'0,"22"0"0,-22-1 16,0 1-1,21 21-15,-21-21 0,21 21 16,-21 42 15,0-20-31,0 20 0,-21 0 16,0 1-16,-1-1 0,1 0 15,0 1-15,0-1 0,0 0 16,0 1-16,-22-22 0,22 21 0,0 0 16,-21-20-16,20 20 0,1-21 0,0 0 15,21 0-15,0 1 0,-21-22 16,21-22 15,0 1-31,0 0 0,21 21 16,0-21-16,-21 0 0,21 0 15,1 21-15,-1-22 0,0 22 0,0 0 16,21 0-16,-20 0 0,20 0 0,-21-21 16,21 21-16,-20 0 0,20 0 15,-21 0-15,0 0 0,22 0 0,-22 0 16,0 0-16,0 0 0,-21-21 0,21 21 16,0-21-16,1 0 15,-22 0-15,0-1 16,21 22-16,-21-21 0,0 0 0,0 0 15,21 0-15,-21 0 0,0-22 0,0 22 16,0 0-16,0 0 16,0 42-1,0 0 1,-21 0-16,0 0 0,-1 1 0,22 20 16,-21-21-16,0 0 0,0 22 15,0-22-15,0 0 0,-1 21 0,1-21 16,0 1-16,0-1 0,21 0 15,0 0-15,0 0 0,-21 0 0,21 1 16,0-1-16,0 0 16,21-21 31,-21-21-47,21 21 15,0-21-15</inkml:trace>
  <inkml:trace contextRef="#ctx0" brushRef="#br0" timeOffset="121392.8">19008 11748 0,'21'-22'94,"0"1"-78,-21 0-1,0 0 1,-21 21-1,0 0 1,-1 21 0,1 0-1,21 0-15,0 1 16,21-22 15,1 0-15,-22-22-1,0 1 1,0 42 47,-22-21-63,22 22 15,-21-22-15</inkml:trace>
  <inkml:trace contextRef="#ctx0" brushRef="#br0" timeOffset="121968.01">18415 11938 0,'0'0'0,"0"21"16,0 0-16,0 1 15,0-1-15,-21 0 16,21 0-16,-21-21 16</inkml:trace>
  <inkml:trace contextRef="#ctx0" brushRef="#br0" timeOffset="124595.52">18965 11726 0,'0'22'46,"0"-1"-14,21-21 15,1 0-47,-22-21 15,0-1 1,0 1 15,-22 42 0,22 1-15,-21-22-16,21 21 16,0 0-1,21-21 32,1 0-47,-1 0 16,-21-21-16,21 21 15,-21-21 1,0-1-16,0 1 16,-21 21-1,0 0 1,-1 0-16,22 21 15,0 1-15,0-1 0,-21 0 16,21 0-16,0 0 16,0 0-1,21-21 1,1 0 0,-1 0-1,0-21 1,-21 0-1,0 0-15,0 0 16,0 0 0,-21 21 15,21 21-15,-21-21-16,21 21 0,0 0 15,0 0 1,21-21 31,0 0-32,0-21-15,-21 0 16,0 0 0,0 0-1,-21 21 1,0 0-1,21 21 17,-21-21 186,-1 0 111,1 0-173,0 0-47,0 0 188,0 0-203,0 0 93,-1 0-187,22-21 16</inkml:trace>
  <inkml:trace contextRef="#ctx0" brushRef="#br0" timeOffset="126305.42">20934 11388 0,'0'0'0,"21"0"0,0 0 0,0 0 15,0 0 1,1-21-16,-22-1 0,0 1 16,21 21-16,-21-21 0,0 0 15,0 0-15,0 0 0,0-1 16,-21 1-16,-1 0 0,1 0 16,0 21-16,0 0 0,-21 0 0,-1 0 15,22 0-15,-21 0 0,-1 21 16,1 0-16,0 22 0,-1-22 0,1 21 15,21 0-15,0 1 0,-22-22 0,22 21 16,21 1-16,0-22 0,0 21 16,0 0-16,0-20 15,0-1-15,0 0 0,21 0 0,1-21 16,-1 0-16,0 0 0,0 21 16,21-21-16,-20 0 0,-1 0 15,21 0-15,0 0 0,-20-21 0,20 0 16,0 0-16,-21 0 0,22-1 0,-1 1 15,-21 0-15,0 0 0,22-21 0,-22 20 16,0-20-16,0 21 0,-21-21 16,21 20-16,-21-20 0,0 21 0,22 0 15,-22-22-15,0 22 0,0 0 16,0 42 0,-22-21-16,22 21 15,-21 22-15,0-22 0,21 21 16,-21-21-16,21 22 0,0-1 0,0-21 15,0 64-15,0-64 16,0 0-16,0 0 0,0 22 0,21-22 16,-21 0-16,21-21 0,0 0 15,1 21-15,-1-21 0,0 0 16,21 0-16,-21 0 0,1 0 0,20-21 16,-21 0-16,0 21 0,0-21 0,22 0 15,-22-1-15,0-20 16,0 21-16,0-21 0,1-1 0,-22 22 15,0-42-15,0 20 0,0 1 16,0-22-16,0 22 0,0 0 0,-22-1 16,-20 1-16,21 0 0,-85-64 15,43 85-15,20 0 16,-20 21-16,20-22 0,-41 22 16,20 0-16,1 22 0,20-1 0,-41 0 15,20 0-15,-20 43 0,20-22 16,1 21-16,-1 1 0,1-1 0,20 1 15,1-1-15,21 1 0,-22-1 16,43 1-16,0 63 0,0-85 16,0 22-16,22-22 0,-1 0 0,0 1 15,42 41-15,-20-62 16,-1-1-16,22 21 0,-22-42 16,0 21-16,22 0 0,-22-21 0,0 0 15,22 0-15,-22 0 0,-21-21 0,-21 0 16,43 0-16,-1 21 0,0-21 0,1 0 15,-1-1-15,43-20 16,-43 0-16</inkml:trace>
  <inkml:trace contextRef="#ctx0" brushRef="#br0" timeOffset="126572.44">22056 11324 0,'0'0'0,"21"-84"31,-42 62-31,21 44 16,-22 20-16,22 0 0,0 1 0,-21-22 15,21 21-15,-21 0 0,21 1 16,-21-1-16,0 0 0,21 1 0,0-1 16,-21 0-16,-1-20 0,22 20 15,0-21-15,0 0 0,-21 22 0,21-22 16,0 0-16,0 0 0,0 0 15,21-21 17,-21-21-32,0 0 0</inkml:trace>
  <inkml:trace contextRef="#ctx0" brushRef="#br0" timeOffset="126919.47">21907 11282 0,'0'-21'0,"0"42"0,0-63 16,-21 20-16,21 1 0,0 0 0,0 0 16,21 21-1,1-21-15,-1 21 0,21 0 16,-21 0-16,22 0 0,-22 0 16,21 0-16,0 21 0,1 0 0,-22 0 15,21 0-15,1 22 0,-22-1 0,0 0 16,0 1-16,0-1 0,-21 22 15,0-22-15,0 0 0,0 43 16,-21-43-16,0 1 0,0-22 0,0 21 16,-22-21-16,22 0 0,-21 1 15,-1-1-15,1 0 0,0 0 16,-1 0-16,-20-21 0,21 0 0,-1 21 16,1-21-16,0 0 0,20 0 15,-20 0-15,21 0 0,0 0 0,0 0 16,21-42-1,0 21-15</inkml:trace>
  <inkml:trace contextRef="#ctx0" brushRef="#br0" timeOffset="126999.42">22352 11790 0,'21'0'16,"64"-21"-16</inkml:trace>
  <inkml:trace contextRef="#ctx0" brushRef="#br0" timeOffset="127451.06">22923 11557 0,'0'0'0,"0"-42"16,0 21-16,0-1 0,-21 22 15,0 0-15,0 0 0,0 0 16,0 0-16,-22 0 0,22 0 16,-21 22-16,21-1 0,-22 0 0,22 21 15,-21-21-15,21 1 0,-22 20 0,22 0 16,21 1-16,-21-22 0,0 21 15,0-21-15,-1 22 0,1-22 16,21 42-16,0-42 0,0 1 0,21-1 16,1-21-16,-1 0 15,0 0-15,0 0 0,0 0 16,22 0-16,-22 0 0,0 0 0,21-21 16,1-22-1,-1 22-15,-21 0 0,0-21 0,0 20 0,22-20 16,-43 21-16,0-21 0,21 20 0,0-20 15,0 21-15,-21-21 0,0 20 16,0 1-16,0 0 16,0 42-1,0 0-15,0 1 0,-21 20 16,21-21-16,-21 0 0,21 22 0,0-22 16,0 21-16,0-21 0,0 0 15,0 1-15,0 20 0,0-21 16,0 0-16,0 0 0,21-21 15,0 0-15,-21 22 0,21-22 16,1 0-16,-1 0 0,21-22 0,-21 22 16,0-42-16</inkml:trace>
  <inkml:trace contextRef="#ctx0" brushRef="#br0" timeOffset="127728.7">23304 11303 0,'0'-42'0,"0"84"0,0-105 0,0 20 16,0 22-16,0 0 0,22 0 0,-22 0 16,0 42-1,0 0-15,0 21 0,0 1 16,0-1-16,-22 21 0,22-20 16,-21 20-16,0-20 0,0 20 0,21-21 15,-21 22-15,0-22 0,21 1 0,-22-1 16,22 0-16,-21-21 0,21 22 15,-21-22-15,21 0 0,0 0 16,0 0-16,0 1 0,0-1 0,21-21 16,0 0-16,1 0 15,-1 0-15,21 0 0,-21 0 16,0 0-16</inkml:trace>
  <inkml:trace contextRef="#ctx0" brushRef="#br0" timeOffset="128202.43">23812 11726 0,'0'0'16,"22"-21"-16,-22 0 0,0 0 0,21 21 16,-42-21-16,21 0 15,-22 21-15,1 0 16,0 0-16,0 0 0,0 0 16,0 0-16,-22 0 15,22 21-15,0 0 0,-21 0 0,20 0 16,1 22-16,0-22 0,0 0 0,21 0 15,-21 21-15,21-20 0,0-1 16,0 0-16,0 0 0,0 0 0,0 0 16,0 1-16,0-1 0,21-21 0,0 0 15,0 0-15,0 0 0,1 0 16,62 0-16,-63-21 16,1 21-16,-1-22 0,0 1 15,0 0-15,0-21 0,0 21 0,1-1 16,-1 1-16,0-21 0,-21 21 0,0 0 15,21-22-15,-21 22 16,21 21-16,-21-21 0,0 42 16,0 0-1,-21 0-15,21 1 0,-21-1 16,21 0-16,0 0 0,0 0 0,0 43 16,0-43-16,0 0 15,0 0-15,21 0 0,-21 1 16,21-22-16,22 0 0,-22 0 0,0 0 15,21 0-15,-21 0 0,1 0 16,20 0-16,-21-22 0,-21 1 0,21-21 16,0 0-16,1 20 0</inkml:trace>
  <inkml:trace contextRef="#ctx0" brushRef="#br0" timeOffset="128420.31">23283 11515 0,'0'0'0,"-21"21"0,0-21 0,21-21 15,0 0 1,42 21 0,-21 0-16,1 0 0,62 0 15,-41-22-15,-1 22 16,21 0-16,-20 0 0,20 0 15,-20-21-15,20 0 0,-21 21 0</inkml:trace>
  <inkml:trace contextRef="#ctx0" brushRef="#br0" timeOffset="128709.15">24680 11197 0,'0'-21'15,"-21"21"-15,21 21 16,-21 22 0,0-22-16,21 21 0,-21 0 15,21 1-15,0 20 0,-22-20 0,22-1 16,-21 21-16,0-20 0,21-1 0,0 22 16,0-22-16,-21 0 0,21 1 15,-21-1-15,21 0 0,-21-21 0,21 22 16,0-22-16,-22 0 0,22 0 0,0 0 15,0 1-15,22-22 32,-1 0-32,0-22 0,-21 1 15,0 0-15</inkml:trace>
  <inkml:trace contextRef="#ctx0" brushRef="#br0" timeOffset="129011.97">24532 11409 0,'0'-42'0,"0"84"0,0-127 0,0 43 0,0 21 16,0-22-16,0-20 16,21 42-16,0 0 0,1-1 0,20 22 15,-21-21-15,21 0 0,1 21 16,-1 0-16,22 0 0,-22 0 16,0 0-16,1 21 0,-22 0 0,0 22 0,0 20 15,43-20-15,-64-1 0,0 0 16,-43-21-16,22 22 15,-21-22-15,-22 21 0,22-21 0,-22 1 16,22-1-16,0 0 0,-22 0 0,22-21 16,21 21-16,-22 0 0,22-21 15,-21 22-15,21-22 0,21 21 16,21-21 0,0 0-16,0 0 15,22 0-15,-22 0 0</inkml:trace>
  <inkml:trace contextRef="#ctx0" brushRef="#br0" timeOffset="129412.74">24913 11769 0,'0'-21'31,"0"-1"-31,0 1 0,21 21 0,0-21 16,1 21-16,-1-21 0,0 21 15,0-21-15,21 21 0,-20 0 0,-1 0 16,0 0-16,0 0 0,-21 21 16,0 0-16,21 0 0,-21 0 15,0 1-15,0 41 0,0-42 16,0 22-16,0-22 0,0 0 16,0 21-16,-21-21 0,21 1 0,0-1 15,0 0-15,-21-21 0,0 0 31,21-21-15,0 0-16,0-1 16,0 1-16,0 0 0,0-21 0,21 21 15,0-1-15,0 1 0,-21 0 0,21 0 16,1 0-16,-1 0 0,-21-1 16,21 22-16,-21-21 0,21 21 15,0 0-15,0 0 0,1 0 16,-1 0-16,0 0 15,0 0-15</inkml:trace>
  <inkml:trace contextRef="#ctx0" brushRef="#br0" timeOffset="129812.65">25696 11578 0,'0'0'0,"0"-21"0,-21 0 16,0 21-16,0 0 15,0 21 1,-1 0-16,1 0 0,21 1 16,-21-1-16,0 21 0,0-21 0,0 0 15,21 22-15,-22-22 0,22 0 16,-21 21-16,21-20 0,0 20 0,0-21 16,0 0-16,0 0 0,0 1 0,0-1 15,21-21-15,1 0 0,-1 21 16,0-21-16,0 0 0,0 0 0,0 0 15,1-21-15,-1 21 0,0-21 0,0-1 16,0 1-16,0 0 16,22 0-16,-43-21 0,21 20 0,-21-20 15,21 21-15,-21-21 0,0-1 0,0 22 16,0 0-16,0 0 0,-21 0 16,21-1-16,-21 22 0,0 0 0,-1 0 15,1 0-15,0 0 16,0 0-16,0 22 0,0-1 15,21 0-15,0 0 0,0 0 16,0 0-16</inkml:trace>
  <inkml:trace contextRef="#ctx0" brushRef="#br0" timeOffset="130084.33">26141 11599 0,'0'-21'0,"0"42"0,0-21 31,21 22-31,-21-1 0,0 0 16,0 0-16,0 0 0,0 0 16,0 22-16,0-22 0,0 0 0,0 0 15,0 0-15,0 1 0,0-1 0,0 0 16,0 0-16,0 0 0,0 0 15,21-21 1,0 0 15,-21-21-31</inkml:trace>
  <inkml:trace contextRef="#ctx0" brushRef="#br0" timeOffset="130345.18">26501 11557 0,'0'0'16,"-22"0"0,1 21-1,0 0-15,0 1 0,21-1 16,-21 21-16,-22-21 0,22 0 16,0 22-16,0-22 0,0 21 0,-22-21 15,22 1-15,0-1 0,0 0 16,0 0-16,0 0 0,-1 0 0,22 1 15,0-1-15,0 0 16,22-21 0,-1-21-1,0 21-15,0-21 0,0-1 0</inkml:trace>
  <inkml:trace contextRef="#ctx0" brushRef="#br0" timeOffset="130552.06">26522 11726 0,'0'0'0,"21"0"16,-21 22-16,0-1 16,-21 0-16,21 0 15,0 0-15,-21 0 0,21 1 0,0-1 16,0 0-16,0 0 0,0 0 16,0 0-1,0-42 16,0 0-31</inkml:trace>
  <inkml:trace contextRef="#ctx0" brushRef="#br0" timeOffset="130743.74">26606 11367 0,'0'-22'0,"0"1"15,0 0 1,22 21 15,-22 21-15,21-21-16,0 21 16,-21 1-16</inkml:trace>
  <inkml:trace contextRef="#ctx0" brushRef="#br0" timeOffset="131352.39">27157 11790 0,'21'-42'16,"-21"20"-16,-21 1 15,0 0-15,21 0 16,-22 0-16,22 0 0,-21 21 16,0 0-16,0 0 15,0 0-15,0 0 0,-1 0 0,1 21 16,0-21-16,-42 42 0,41-21 16,-20 0-16,21 22 0,0-22 15,0 0-15,-22 0 0,43 0 0,-21 22 16,21-22-16,-21 0 0,21 0 15,0 0-15,0 1 0,0-1 16,21 0-16,0-21 0,0 0 16,1 0-16,-1 0 0,0 0 15,0 0-15,0 0 0,22-21 0,-22 0 16,0-1-16,0 1 0,0 0 0,22 0 16,-22-21-16,0 20 0,42-41 15,-41 21-15,-1-1 0,0 1 16,0 0-16,21-1 0,-42 1 15,22 0-15,-1-1 0,0 1 0,0 0 16,-21 20-16,0 1 0,0 0 16,0 0-16,-21 42 15,0 0 1,0 0-16,-1 22 0,1-1 16,0 0-16,0-20 0,0 20 0,0 0 15,-1 1-15,1-1 0,0 0 16,0-21-16,0 22 0,21-22 0,0 21 15,0-21-15,0 22 0,0-22 0,0 0 16,0 0-16,0 0 0,0 1 16,0-1-16,21-21 15,0 0-15,0 0 0,0 0 16,1 0-16</inkml:trace>
  <inkml:trace contextRef="#ctx0" brushRef="#br0" timeOffset="131676.2">27347 11853 0,'0'0'0,"-21"0"0,42 0 47,0 0-47,-42-21 16,42 21-16,1 0 15,20 0-15,-21 0 0,0 0 0,0 0 16,-21-21-16,22 21 0,-22-21 15,0 0 1,-22 21 0,1 0-1,0 0-15,0 21 0,0 0 0,-22 21 16,22-20-16,0-1 16,21 0-16,-21 0 15,21 0-15,0 0 0,0 1 0,0-1 16,21 0-1,0-21-15,0 0 0,1 0 0,-1 0 16</inkml:trace>
  <inkml:trace contextRef="#ctx0" brushRef="#br0" timeOffset="133639.7">27601 11811 0,'0'0'15,"21"-21"-15,-21 0 0,22 21 16,-22-21-16,21 21 15,0 0 1,-21 21 0,21 0-16,-21 0 15,0 0-15,0 0 0,0 1 0,0-1 16,0 0-16,0 0 16,0 0-16,0 0 0,0 1 15,0-1 1,0-42 15,0-1-31,0 1 16,0 0-16,21 0 15,-21 0-15,21 0 0,1-1 0,-1 1 16,0 0-16,-21 0 16,21 0-16,-21 0 0,21 21 15,0 0-15,1 0 0,-22-22 16,21 22-16,0 0 15,-42 170 173,0-170-188,-1 21 16,22 0-16,-21 0 0,21 0 15,0 1-15,0-1 16,0 0-16,0 0 15,0 0-15,0 0 0,21-21 16,-21 22-16,22-1 16,-1 0-1,-21 0 1,-21-21 0,-1 0-16,1 21 15,0-21-15,0 0 16,0 0-16,0 0 0,-1 0 31,1 0-31,0 0 16,0 0-1,0 0-15,0 0 16,-1-21-16,1 21 0,-21 0 16,-64-21-1,64 0-15,-1 21 0,1 0 0,0 0 0,-1 0 16,1 0-16,21 0 0,-21 0 15,-1-21-15,1 21 0,21 0 0,-22 0 16,1 0-16,21 0 0,-21 0 0,-1 0 16,22 0-16,-21 0 0,-1 0 0,1-22 15,-21 22-15,20 0 0,-126-21 16,105 21-16,-63-21 16,43 21-16,20-21 0,-20 0 0,20 21 15,-21 0-15,1 0 0,20-21 0,-20 21 16,20 0-16,-21 0 0,22 0 0,-1 0 15,-20 0-15,20 0 0,22 0 16,-85 0-16,85 0 0,-1 0 0,-63 0 16,43 0-16,21 21 15,-1-21-15,22 0 0,0 0 0,0 21 16,0-21-16,-1 0 0,22 21 16,-21-21-16,0 0 15,21 21-15,-21-21 16,0 0-16,0 0 15,-1 0-15,1 0 0,0 0 16,0 0-16,-21 0 0,20 0 0,1 0 16,0 0-16,-21 0 0,21 0 0,-1 0 15,1 0-15,0 0 0,0 0 16,0 0-16,0 0 0,-1 0 16,1 0-1,0 0 1,0 0-16,0 0 15,0 0 1,-1 0-16,22-21 63,22 21-32,-1 0 16,0 0-32,0 0 1,0 0 0,0 0-16,1 0 0,-1 0 15,0 0-15,21 0 0,-21 0 0,22 0 16,-1 0-16,22 0 0,-22 0 0,21 21 15,22-21-15,-21 21 0,-1-21 0,1 0 16,20 22-16,-20-22 0,-1 0 0,-20 0 16,20 0-16,-21 21 0,1-21 0,-22 0 15,0 0-15,0 0 16,-42 0 0,0 0-16,0 0 15,0 0-15,-1 0 16,1 0-16,0 0 15,21 21 64,21-21-17,0 0-62,1 0 0,-1 0 16,0 0-1,0 0-15,0 0 32,-21 0-32,21 0 31,-21-21-31,22 0 31,-22-1 32,0 1-48</inkml:trace>
  <inkml:trace contextRef="#ctx0" brushRef="#br0" timeOffset="135280.76">17843 13293 0,'0'0'0,"-21"0"15,0 0-15,42 0 47,0 0-47,1 0 0,-1 0 16,0 0-16,0-21 0,21 21 0,-20 0 15,20 0-15,0-22 0,-21 22 16,1 0-16,20 0 0,-21-21 16,-42 21-1,-21 0 1,20 0-16,1 0 0,0 0 16,0 0-16,-21 0 0,20 0 15,1 0-15,0 0 0,-21 0 16,21 21-16,-1 1 0,-20-22 15,21 21-15,0 0 0,0 0 0,-1-21 16,1 21-16,0 0 0,0 1 16,-21-1-16,42 0 0,-22 0 15,22 0-15,22-21 47,-1 0-47,0 0 16,0 0-16,0 0 15,0 0-15,1 0 0,-1 0 16,0 0-16,0 0 0,0 0 16,0 0-16,1 0 0,-1 0 0,0 21 15,0 1-15,0-22 0,0 21 0,1 0 16,-1 0-16,-21 0 0,0 0 16,21 1-16,-21-1 0,0 0 0,0 42 15,-21-41-15,0-1 0,-1 0 16,-20 0-16,21 0 0,-21-21 15,20 21-15,1-21 0,-21 0 0,21 0 16,0 0-16,-1 0 0,1 0 0,-42 0 16,42 0-1,-1 0-15,1-21 0,0 21 16,21-21-16,0 0 31,21 0-15,0 21-16</inkml:trace>
  <inkml:trace contextRef="#ctx0" brushRef="#br0" timeOffset="135485.65">18648 13674 0,'0'0'0,"0"-21"0,0-1 32,0 1-17,0 0 1,21 21-16</inkml:trace>
  <inkml:trace contextRef="#ctx0" brushRef="#br0" timeOffset="136870.93">20087 13674 0,'0'0'15,"21"0"-15,-21-21 0,21-1 0,1 22 16,-22-21-16,21 0 0,-21 0 0,21 0 16,-21 0-16,0-1 0,0 1 15,0 0-15,0 0 0,0-21 16,0 20-16,-21 1 0,0-21 0,-1 21 15,1-22-15,-21 22 0,21 0 0,-22-21 16,22 42-16,-21-21 0,21 21 16,-22 0-16,1 0 0,0 0 0,-1 21 15,1 21-15,0-21 0,21 22 16,-22-1-16,22 0 0,-21 22 0,21-22 16,21 0-16,0 1 0,0-1 0,0 0 15,21 1-15,0-22 0,0 0 16,0 0-16,22 0 0,-1 1 0,0-22 15,1 0-15,41 0 16,-41 0-16,-1 0 0,0-22 16,1 1-16,-1 0 0,0 0 0,1-21 15,-1-1-15,0 22 0,1-21 0,-1-1 16,0-20-16,-21 21 0,1-1 16,-1-20-16,0-1 0,-21 22 0,0-85 15,0 63-15,0 1 16,0 21-16,0-22 0,0 22 0,0 21 15,0-1-15,0 1 0,-21 21 16,0 0-16,-1 43 0,22-22 16,-42 63-16,21-20 0,0-22 15,0 22-15,-1-1 0,1 1 16,21-1-16,-21-20 0,21 20 16,-21 1-16,21-22 0,0 0 0,0 22 15,0-43-15,21 21 16,0 1-16,0-22 0,1 0 0,20 0 0,-21-21 15,21 0-15,1 0 0,-22 0 0,21 0 16,1 0-16,-1 0 0,0-21 16,-21 21-16,22-21 0,-1-43 15,0 43-15,-20-21 0,-1 21 0,-21-1 16,21-20-16,-21 21 16,21-21-16,-21 20 0,21 1 0,-21 0 15,0 42 16,-21 0-31,21 1 0,-21-1 16,21 21-16,0-21 0,0 0 16,0 1-16,0-1 0,0 0 15,21 0-15,0-21 0,0 21 16,1-21-16,-1 0 0,0 0 0,21 0 16,-21 0-16,1 0 0,20-21 15,-21 21-15,21-21 0,1 0 16,-22 0-16,21-1 0,-21 1 0,1 0 15,-1 0-15,0 0 0,0 0 16,-21-22-16,0 22 0,0 0 0,21 0 16,-21 0-16,-21 21 31,21 21-15,0 0-16,-21 21 15,21-21-15,0 22 0,-21-22 0,21 21 16,0 1-16,0-1 0,0 43 15,0-22-15,0-21 0,0 1 16,0-1-16,0 0 0,0 1 0,0 20 16,0-20-16,0-22 15,0 21-15,-21-21 0,-1 0 16,1 1-16,0-1 0,0-21 0,-21 21 16,20-21-16,-20 0 0,21 0 0,-21 0 15,-1 0-15,1 0 0,0 0 16,-1 0-16,22 0 0,-21-21 15,-1 21-15,22-21 0,0-1 0,0 22 0,0-21 16,21 0-16,0 0 16,0 0-16,21 0 0,0 21 15,0-22-15,22 1 0,20 0 16,-21 0-16,1 0 16,-1 0-16,0-22 0</inkml:trace>
  <inkml:trace contextRef="#ctx0" brushRef="#br0" timeOffset="139210.04">21780 13335 0,'0'-21'16,"0"42"-16,0-63 0,0 21 0,0-1 15,-21 22-15,0 0 16,0 0-16,0 0 0,0 22 0,-1-1 16,1 0-16,21 0 0,0 0 15,-21 0-15,21 22 0,-21-22 0,21 0 16,0 21-16,-21 1 15,21-22-15,0 0 0,0 0 16,0 0 0,0-42-1,0 0 1,21 0-16,-21 0 0,21 0 16,0-1-16,-21 1 0,21 0 0,1 0 15,-1-21-15,0 20 16,0 1-16,0 21 0,0-21 0,-21 0 0,43 21 15,-22 0-15,0 0 16,0 21-16,-21 0 0,21 0 16,1 1-16,-22 20 15,21-21-15,-21 0 0,0 0 0,0 1 16,0-1-16,0 0 0,21 0 16,-21 0-16,21 0 0,0-21 15,0 0 1,1 0-16,-1-21 15,0 0-15,0 0 0,0 0 16,22 0-16,-22-1 0,21 1 0,-21-21 16,22 21-16,-1 0 0,-21-22 15,21 22-15,-20 0 0,20-21 0,-21 20 16,21 1-16,-20 21 0,-1-21 16,21 21-16,-21 0 0,0 0 0,1 0 15,-1 0-15,-21 21 0,0 0 0,0 1 16,0-1-16,0 0 0,0 0 15,0 0-15,0 0 0,0 22 0,0-22 16,0 21-16,0-21 0,0 1 16,0-1-1,0-42 17,0-1-17,0 1-15,0 0 0,0 0 0,0 0 16,0 0-16,0-1 0,0 1 15,0 0-15,0 0 0,0 0 16,0 0-16,0-1 0,-21 22 0,-1-21 16,1 21-16,0 0 0,0 0 0,0 0 15,0 0-15,-1 21 0,-20 1 16,21-1-16,0 0 0,-22 0 0,22 0 16,0 0-16,0 22 0,0-22 15,0 21-15,21-21 0,0 1 0,0 41 16,0-42-16,0 0 0,0 1 15,21-22-15,0 21 0,0-21 16,0 0-16,0 0 0,1 0 0,-1 0 16,21 0-16,-21 0 0,0 0 15,43-43-15,-22 22 16,-21 0-16,1 0 0,20 0 0,-21-22 16,0 22-16,0-21 0,1 21 0,-1-22 15,0 22-15,-21 0 0,0 0 16,0 0-16,0 0 0,0-1 0,-21 22 15,0 22 1,-1-1-16,1 0 16,0 0-16,0 21 0,0-20 15,21-1-15,0 0 0,0 42 0,0-41 16,0-1-16,0 0 0,21 0 16,0 0-16,0 0 0,22 1 15,-22-22-15,21 0 0,0 21 0,1-21 16,-22 0-16,21 0 0,-21 0 15,22-21-15,-22 21 0,21-22 0,-21 1 16,1 0-16,-1 0 0,0-21 16,0-22-16,-21 43 0,21-21 15,-21-1-15,21 22 0,-21 0 16,0-21-16,0 20 0,0 1 16,0 42-1,-21-21-15,21 22 0,-21-1 16,0 0-16,21 0 15,0 21-15,0-20 0,-21-1 0,21 0 16,-21 0-16,21 21 0,-22-42 0,22 22 16,0-1-16,0 0 0,0 0 15,0 0-15,0-42 32,0 0-17,0 0-15,22 0 0,-22-1 16,21-20-16,0 21 0,-21 0 15,21 0-15,0-22 0,0 22 16,-21 0-16,22 0 0,-1 21 0,0-21 0,0 21 16,0 0-1,-21 21 1,21 0-16,-21 0 0,22 0 16,-22 0-16,21 1 0,-21-1 15,0 0-15,21-21 0,0 21 0,0 0 16,0 0-16,1 1 0,-1-22 0,0 21 15,0-21-15,0 0 16,0 0-16,1 0 0,-22-21 16,21 21-16,-21-22 15,21 1-15,-21 0 0,21 0 16,-21 0-16,21 0 0,0-1 16,-21-20-16,22 21 0,-1 0 0,-21-22 15,21 22-15,0 0 0,-21 0 16,21 21-16,0 0 15,-21 21 1,0 0-16,0 0 16,0 1-16,0-1 0,0 21 0,0-21 15,0 0-15,22 1 0,-22-1 16,21 0-16,-21 0 0,0 0 16,21 0-16,0-21 0,-21 22 0,21-1 0,0-21 15,1 0-15,-1 0 16,0 0-16,0 0 0,0 0 15,0-21-15,1 21 0,-22-22 16,21 1-16,0 0 0,-21 0 16,21 0-16,-21 0 0,0-1 0,21-20 15,0 21-15,1 0 0,-22 0 16,0 42 0,0 0-1,0 0-15,0 0 0,0 43 16,0-43-16,0 0 15,0 0-15,0 22 0,0-22 0,21 0 16,0 0-16,0 0 0,0 0 16,0-21-16,1 22 0,20-22 0,-21 0 15,43 0-15,-22 0 16,-21 0-16,21 0 0,-20-22 0,-1 22 16,0-21-16,0 0 0,0-21 15,0 21-15,1-1 0,-1-20 0,21 0 16,-21 21-16,0-22 0,1 22 0,-1-21 15,0 21-15,21-1 16,-21 1-16,1 21 0,-22 21 31,0 1-31,0-1 16,0 0-16,0 0 16,0 0-16,0-42 62,0 0-46,0 0-16,0 0 15,0-1-15,0 1 0,0 0 16,-22 21 0,1 21-1,0-21-15,0 43 0,0-22 16,0 21-16,-1-21 0,1 0 15,0 22-15,0-22 0,21 21 16,-21-21-16,21 1 0,0 20 0,0-21 16,0 0-16,0 22 15,21-43-15,0 21 0,0 0 0,0-21 16,1 0-16,-1 0 0,0 0 0,21 0 16,-21 0-16,1 0 0,-1 0 15,0-21-15,0 0 0,0-1 0,43-20 16,-43 21-16,0 0 0,0-22 15,0 22-15,-21-21 0,22 21 16,-22-22-16,21 22 0,-21 0 16,0-21-16,0 21 0,-21-1 15,-1 22-15</inkml:trace>
  <inkml:trace contextRef="#ctx0" brushRef="#br0" timeOffset="139447.91">24532 13018 0,'-21'-22'15,"42"44"-15,-63-44 0,21 22 0,-1-21 0,1 21 16,0-21 0,0 0-16,0 21 0,0 0 15,42 0 16,0 21-31,0 0 16,-21 0-16,0 1 0,0-1 16</inkml:trace>
  <inkml:trace contextRef="#ctx0" brushRef="#br0" timeOffset="140541.5">21421 14965 0,'-22'0'0,"22"-21"47,0 0-47,0-1 16,22 1-1,-22 0-15,0 0 16,0 0-16,0 0 0,0-1 15,0 1-15,-43 21 0,22 0 16,-21-21-16,21 21 0,-1 0 16,1 0-16,-21 21 0,21 0 0,0 1 15,-1-1-15,1 0 0,0 0 16,21 0-16,0 0 0,-21 1 0,21-1 16,-21 0-16,21 0 0,0 0 15,0 0-15,0 1 0,0-1 16,21-21-16,0 0 0,0 0 15,0 0-15,1-21 16,-1 21-16,0-22 0,21 1 0,-21 0 16,22 0-16,-22 0 0,0 0 0,21-1 15,-20 1-15,-1 0 0,0 0 16,-21-21-16,0 20 0,21 1 0,-21 0 16,0 0-16,0 42 31,0 0-31,0 0 0,0 1 15,0-1-15,0 0 0,0 0 0,0 0 16,0 0-16,0 1 0,0-1 16,0 0-16,0 0 0,21 0 15,0 0-15,22-21 0,-22 0 16,0 0-16,21 0 0,-20 0 16,20 0-16,0 0 0,-21 0 0,22-21 15,-1 0-15,-21 21 0,0-21 0,22 0 16,-22 0-16,0-22 15,-21 22-15,0 0 0,0-21 0,0-1 0,0 22 16,0-21-16,-42-1 0,21-20 16,-1 21-16,-20-1 0,0 1 15,-1 0-15,1-1 0,-21 22 0,20-21 16,-20 21-16,-1 21 0,1 0 0,-1 0 16,1 0-16,-1 21 0,22 0 15,-22 21-15,22 1 0,0-1 0,-1 21 16,1 1-16,0-1 0,21 1 15,-1-22-15,1 22 0,21-1 16,0-20-16,0 20 0,0-21 0,0 1 16,21-1-16,1 0 0,20 1 0,-21-22 15,21 21-15,1-21 0,-1 1 0,0-22 16,1 21-16,-1-21 0,0 0 16,22 0-16,-22 0 0,1 0 15,-1 0-15,0-21 0,1 21 0,-1-22 0,0 1 16,1 0-16,-22 0 0,21-21 15,-21 20-15</inkml:trace>
  <inkml:trace contextRef="#ctx0" brushRef="#br0" timeOffset="140783.87">22310 14457 0,'0'0'15,"0"-21"-15,0 0 0,0-1 16,0 44-1,0-1-15,0 0 0,0 0 0,0 21 16,0-20-16,-22 20 0,22 0 16,0-21-16,0 22 0,0-1 0,0-21 15,-21 43-15,21-22 16,0-21-16,0 0 0,0 1 16,0-1-16,0 0 0,0 0 0,0 0 15,21-21-15,1 0 16,-1 0-16</inkml:trace>
  <inkml:trace contextRef="#ctx0" brushRef="#br0" timeOffset="141136.67">22246 14499 0,'-21'-42'0,"42"84"0,-42-105 15,21 20-15,0 22 0,0 0 16,0 0-16,0 0 0,21 0 15,21-1-15,-20 22 16,20-21-16,0 21 0,1 0 0,-1 0 16,0 0-16,22 0 0,-22 21 0,0 1 15,1-1-15,20 21 0,-20 0 16,-22 1-16,21-1 0,-21 0 0,0 22 16,-21-22-16,0 43 0,0-43 15,-21 1-15,0-1 0,-21-21 16,21 21-16,-22-20 0,-20-1 15,20 0-15,1 0 0,0 0 0,-22 0 16,22-21-16,21 22 0,-22-22 16,1 0-16,21 21 0,-21-21 15,42-21 17,21 21-32,21 0 0,-21-22 15,0 22-15,22-21 0</inkml:trace>
  <inkml:trace contextRef="#ctx0" brushRef="#br0" timeOffset="141602.72">23177 14690 0,'0'0'0,"0"-21"0,0-1 0,0 1 16,0 0-16,0 0 0,0 0 15,0 0-15,-21 21 0,0 0 16,0 0-16,0 0 0,0 21 15,-1 0-15,1 0 0,0 0 16,21 0-16,-21 22 0,-21 20 16,42-42-16,-22 22 0,22-22 0,0 0 15,0 21-15,0-20 0,0-1 16,0 0-16,22 0 0,-1-21 16,0 0-16,0 0 0,0 0 15,0 0-15,1 0 0,-1 0 16,0-21-16,0 0 0,0 21 15,0-21-15,-21-1 0,0 1 0,0 0 16,22-21-16,-22 21 0,0-1 16,21-41-16,-21 42 0,0 0 15,0-1-15,0 44 32,0-1-32,0 0 0,0 0 0,0 0 15,0 22-15,0-22 0,0 0 16,0 0-16,0 0 0,0 0 15,21 1-15,-21-1 0,21-21 16,-21 21-16,21-21 16,0 0-16,1 0 0,-1 0 15,0-21-15,0 21 16,0-21-16</inkml:trace>
  <inkml:trace contextRef="#ctx0" brushRef="#br0" timeOffset="141839.97">23664 14330 0,'0'-21'0,"0"42"0,0-63 0,0 20 0,0 1 16,0 0-16,0 42 15,0 0 1,0 1-16,0 20 0,0 0 0,0 1 16,0-1-16,0 0 0,0 1 0,0-1 15,-21 21-15,21-20 0,0-1 16,0-21-16,0 22 0,0-22 0,0 21 15,0-21-15,0 0 0,0 1 0,0-1 16,0 0-16,21-21 16,0 0-16,1 0 0,-1 0 15,21 0-15,-21 0 0</inkml:trace>
  <inkml:trace contextRef="#ctx0" brushRef="#br0" timeOffset="142288.71">24215 14732 0,'0'0'0,"0"-21"0,0 0 0,0 0 16,0-1-16,0 1 0,-22 0 16,1 21-16,0 0 0,0 0 15,0 0-15,0 0 0,-1 0 16,1 21-16,0 0 0,0 22 16,0-22-16,0 0 0,-1 21 0,22-20 0,-21-1 15,21 21-15,0-21 16,0 0-16,0 1 0,0-1 0,0 0 15,0 0-15,43 0 16,-22-21-16,0 0 16,0 0-16,0 0 0,0 0 0,1-21 15,-1 21-15,-21-21 0,21 0 0,0 0 16,0-1-16,-21 1 0,21-42 16,-21 20-16,22 22 0,-1-21 15,-21 21-15,0 0 0,21-22 16,-21 64-1,0 1-15,0-1 16,0 0-16,0 0 0,0 0 16,-21 0-16,21 1 0,0-1 15,0 0-15,0 0 0,0 0 0,0 0 16,0 1-16,0-1 0,0 0 16,21-21-16,0 21 0,0-21 15,0 0-15,1 0 16,-1-21-16,-21 0 15,0 0-15</inkml:trace>
  <inkml:trace contextRef="#ctx0" brushRef="#br0" timeOffset="142496.59">23685 14520 0,'0'0'0,"-42"0"0,0 0 16,21 0-16,-22 0 0,22 0 0,0 0 15,42-21 17,0 21-32,0 0 15,22 0-15,-1 0 0,0-21 0,1 21 16,-1 0-16,22 0 0,-22 0 0,0-21 16,22 21-16,-22 0 0</inkml:trace>
  <inkml:trace contextRef="#ctx0" brushRef="#br0" timeOffset="142764.44">24511 14309 0,'0'0'0,"21"0"0,-21 21 32,0 0-32,0 0 0,0 0 15,21 22-15,-21-1 0,0 0 0,0 43 16,0-43-16,21 1 15,-21-1-15,0 0 0,0 1 0,0-1 16,0 0-16,0-20 0,0 20 0,0-21 16,0 0-16,0 0 0,0 1 15,0-1-15,0 0 0,0 0 16,0-42 15,0 0-31</inkml:trace>
  <inkml:trace contextRef="#ctx0" brushRef="#br0" timeOffset="143040.28">24511 14415 0,'0'-43'16,"0"86"-16,0-107 0,0 22 0,0 21 0,0-1 16,21 1-16,0 0 0,0 0 0,1 0 15,20 21-15,-21 0 0,43-21 16,-43 21-16,0 0 15,21 0-15,-21 0 0,1 21 0,-22 0 16,0 0-16,0 0 0,0 22 0,0-22 16,0 21-16,-22 0 0,1-20 15,0 20-15,-21-21 0,-1 21 0,22-20 16,-63 41-16,62-42 0,1 0 16,0 1-16,0-1 0,21 0 15,0 0-15,21-21 16,0 0-16,22 0 15</inkml:trace>
  <inkml:trace contextRef="#ctx0" brushRef="#br0" timeOffset="143429.06">24786 14753 0,'0'-21'0,"21"21"15,-21-21-15,21 21 0,1 0 16,-1 0-16,0 0 16,0 0-16,0 0 0,0 0 15,1 0-15,-22 21 16,21 0-16,0 0 0,-21 1 0,21-1 16,-21 0-16,21 0 0,-21 0 0,0 0 15,0 1-15,0-1 0,0 0 16,0 0-16,-21-21 0,21 21 0,-21-21 15,21-21 32,0 0-47,0 0 0,0 0 16,0-1-16,0-20 0,0 21 16,21 0-16,0 0 0,0-1 0,-21 1 15,22 0-15,-1 0 0,0 21 16,-21-21-16,21 21 0,0-21 15,0 21-15,1 0 0,-1-22 16</inkml:trace>
  <inkml:trace contextRef="#ctx0" brushRef="#br0" timeOffset="143812.84">25463 14584 0,'-21'0'16,"0"21"-16,21 0 15,-21-21-15,0 21 0,21 1 16,-21-1-16,-1 0 0,22 21 16,-21-21-16,0 1 0,21-1 0,0 0 15,0 0-15,0 0 0,0 0 0,0 1 16,0-1-16,0 0 0,0 0 16,0 0-16,21-21 0,22 21 15,-22-21-15,0 0 0,0 0 0,21 0 16,-20 0-16,20 0 0,-21 0 0,21 0 15,-20-21-15,-1 21 0,0-21 16,0 0-16,0 0 0,-21 0 0,0-1 16,0 1-16,0-21 0,0 21 15,0-22-15,0 22 0,-21 0 16,0-21-16,-21 21 0,20-1 16,1 22-16,0 0 0,0 0 0,0 0 15,0 0-15,-1 22 16,22-1-16,-21 0 0,21 0 15,0 0-15,0 0 0,21-21 16,1 22-16,-1-22 0,0 0 0</inkml:trace>
  <inkml:trace contextRef="#ctx0" brushRef="#br0" timeOffset="144083.68">25908 14669 0,'0'-22'0,"42"1"31,-21 21-31,1 0 16,-22 21-16,21 1 0,-21-1 15,21 0-15,0 0 0,-21 21 0,21-20 16,0-1-16,1 21 0,-22-21 16,0 0-16,21 1 0,-21-1 15,21 0-15,-21 0 0,0 0 0,0 0 16,0-42 31,0 0-47,0 0 15</inkml:trace>
  <inkml:trace contextRef="#ctx0" brushRef="#br0" timeOffset="144302.56">26310 14669 0,'0'-22'0,"-21"107"0,42-148 16,-21 20-16,-21 43 15,21 21 1,-21 1-16,0-1 0,21 21 16,-22 0-16,1 1 15,21-22-15,-21 0 0,21 0 16,0 0-16,0 1 0,0-1 0,-21 0 16,21 0-16,-21-21 0,21 21 0,0 0 15,21-21 16,0 0-31,0-21 16</inkml:trace>
  <inkml:trace contextRef="#ctx0" brushRef="#br0" timeOffset="144504.44">26395 14817 0,'0'-21'0,"0"-1"0,-43 128 0,86-169 0,-43 42 47,0 42-47,0 0 0,0 0 0,0 0 15,-21 0-15,21 1 0,-22-1 16,22 21-16,-21 0 16,21-20-16,0-1 15,21-42 17,-21-1-17</inkml:trace>
  <inkml:trace contextRef="#ctx0" brushRef="#br0" timeOffset="144696.32">26416 14605 0,'0'0'0,"0"-21"0,0-21 15,0 20 1,-21 22 0,0 0-1,21 22-15,0-1 16,0 0-1,0 0-15,0 0 16,0 0-16,21-21 0,-21 22 16,21-1-16</inkml:trace>
  <inkml:trace contextRef="#ctx0" brushRef="#br0" timeOffset="145208.04">26903 14817 0,'0'-21'0,"0"42"0,0-64 0,0 22 16,0 0-16,-21 0 0,21 0 16,-22 21-1,1 0-15,0 0 0,0 0 0,0 0 16,0 0-16,-1 21 0,1 0 0,0 0 16,0 0-16,0 1 0,0-1 15,-22 21-15,43-21 0,-21 0 16,21 22-16,-21-22 0,21 0 0,0 43 15,0-43-15,0 0 16,21-21-16,0 21 0,-21 0 0,21-21 16,1 0-16,-1 0 0,0 0 0,0 0 15,0 0-15,0-21 0,22 0 16,-22 0-16,0 0 0,0-1 0,0 1 16,22-42-16,-22 20 0,0 1 15,0-21-15,0 20 0,1-20 16,-1 20-16,-21 1 0,0-21 15,21 20-15,-21 1 0,0 21 0,0-22 16,0 22-16,-21 21 16,0 43-1,21-22-15,-22 0 0,22 21 0,-21 1 16,0-1-16,21-21 0,-21 21 16,21 1-16,0-1 0,0 0 0,-21-20 15,21 20-15,0 0 0,0 1 16,0-22-16,0 0 0,0 0 15,0 0-15,0 0 0,21-21 0,0 22 16,0-22-16,0 0 0,1 0 16,-1 0-16,0 0 0,0 0 15</inkml:trace>
  <inkml:trace contextRef="#ctx0" brushRef="#br0" timeOffset="145531.85">27199 14944 0,'0'0'0,"21"0"31,0 0-15,1 0-16,-1 0 0,0 0 16,-21-21-16,21 21 0,0-22 15,0 22-15,-21-21 0,0 0 16,22 0-16,-22 0 16,0 0-16,-22 21 15,1 0-15,0 0 0,0 0 16,0 0-16,0 0 0,-1 21 15,1 0-15,0 0 0,21 0 0,0 0 16,0 1-16,0-1 16,0 21-16,0-21 0,0 0 15,0 1-15,0-1 16,21-21-16,0 0 0,1 0 16,-1 0-16,0 0 0,0 0 15,0 0-15,0 0 0,1 0 16,-1 0-16,0 0 0,0-21 15</inkml:trace>
  <inkml:trace contextRef="#ctx0" brushRef="#br0" timeOffset="145872.66">27538 14923 0,'21'-43'15,"-63"128"-15,63-127 0,0-22 0,0 64 16,0 0-16,0 0 16,1 21-1,-22 0-15,0 1 16,0-1-16,21-21 0,-21 21 15,0 0-15,21 0 0,-21 22 0,0-22 16,0 0-16,0 0 0,0 21 16,0-20-1,-21-22-15,0 0 16,-1 0 0,22-22-1,0 1-15,0 0 16,0 0-16,0 0 0,22 0 0,-1-1 15,0 1-15,-21 0 0,21 0 0,-21 0 16,0 0-16,21 21 0,0-22 16,-21 1-16,22 21 0,-1 0 15,0 0-15,0 0 16,0 21 0,0-21-16</inkml:trace>
  <inkml:trace contextRef="#ctx0" brushRef="#br0" timeOffset="146361.39">28257 14986 0,'0'0'0,"22"-21"0,-1 0 0,-21 0 15,0-1 1,-21 22-16,-1 0 0,1 0 15,0 0-15,-21 0 0,21 0 16,-1 0-16,1 0 0,0 22 0,0-22 16,0 21-16,21 0 0,-21 0 15,21 0-15,0 0 16,0 1-16,0-1 16,21 0-16,0-21 15,0 21-15,0 0 16,0-21-16,1 0 0,-1 0 15,0 0-15,0 0 16,0 0-16,-21 21 31,-21-21-15,0 0-16,0 0 16,0 22-16,-1-22 0,1 21 15,0-21-15,0 0 0,0 21 0,0-21 16,-1 0-16,22 21 0,-21-21 15,21 21-15,-21-21 0,21 21 16,-21-21 15,0 0-15</inkml:trace>
  <inkml:trace contextRef="#ctx0" brushRef="#br0" timeOffset="-175364.23">23876 16087 0,'21'-21'0,"-21"-1"16,21 22-16,-21-21 15,0 0 1,-21 21 15,0 0-15,0 0-16,0 0 16,-1 21-16,1-21 0,0 21 0,0 1 15,-21-1-15,20 0 0,1 21 16,0-21-16,0 22 0,0-22 0,0 21 15,-1 1-15,1-22 0,0 21 16,0 0-16,21-20 0,0 20 0,-21 0 16,21-21-16,0 22 0,0-22 15,0 0-15,0 0 0,21 22 16,-21-22-16,21-21 0,0 21 0,22 0 16,-22-21-16,0 0 0,21 0 15,22 0-15,-43 0 0,21 0 16,-21 0-16,22-21 0,-22 0 15,0 0-15,21-1 0,-42 1 0,22 0 16,-1 0-16,-21 0 0,0 0 16,0-1-16,0 1 0,-21 0 15,-1 21-15,1 0 0,0 0 16,-21 0-16,21 0 0,-1 0 16,1 0-16,0 0 0,-21 21 0,21-21 15,-1 21-15,1-21 0,0 22 0,21-1 16,-21-21-16,0 21 0,0 0 15,21 0-15,0 0 16,0 1-16,0-1 16,0 0-16,0 0 0,0 0 15,0 0 1,21-21-16,0 0 16,0 0-16,0 0 0,0 0 15</inkml:trace>
  <inkml:trace contextRef="#ctx0" brushRef="#br0" timeOffset="-174752.05">24511 16489 0,'-21'0'32,"0"0"-17,21 21-15,0 0 16,0 0-1,21-21 32,0 0-47,-21-21 16,0 0 0,0 0-1,0 0-15,-21 21 31,21 21-15,-21 0-16,21 0 16,0 0-1,21-21 17,0-21-17,-21 0 1,0 0-1</inkml:trace>
  <inkml:trace contextRef="#ctx0" brushRef="#br0" timeOffset="-174072.44">26056 16023 0,'0'-21'0,"0"42"0,0-63 16,0 21-16,0 0 0,0-1 15,0 1-15,0 0 16,0 0-16,0 0 0,0 0 16,-21 21-1,0 0-15,21 21 16,0 0-16,-21 21 15,21 1-15,-22 20 0,22 1 0,0-1 16,-21 1-16,0-1 0,21-21 16,-21 22-16,0-1 0,-22 22 15,22-21-15,0-22 16,21 0-16,0 1 0,-21-22 0,21 21 16,0-21-16,0 0 0,0 1 0,0-1 15,0-42 16,0-1-31,0 1 0,0 0 16</inkml:trace>
  <inkml:trace contextRef="#ctx0" brushRef="#br0" timeOffset="-173743.5">26416 16171 0,'0'22'0,"-21"-1"0,-106 63 31,106-62-31,-1-1 0,-20-21 16,21 21-16,-21 0 0,20-21 15,22 21 1</inkml:trace>
  <inkml:trace contextRef="#ctx0" brushRef="#br0" timeOffset="-173492.64">26733 16425 0,'22'0'0,"20"0"16,-21-21-16,43-63 31,-64 62-31,0 1 0,0 0 16,0-42-16,-22 41 0,1 1 15,0 0-15,0 21 16,0 0 0,21 21-16,-21-21 0,21 21 15,-22 1-15,22-1 16,-21 0-16,0-21 16,0 0-1</inkml:trace>
  <inkml:trace contextRef="#ctx0" brushRef="#br0" timeOffset="-173063.89">25950 15875 0,'0'0'0,"0"-21"0,0 0 15,21 0-15,1 21 16,-1-22-16,-21 1 0,21 21 0,0-21 16,0 0-16,22 21 0,-22-21 15,0 21-15,21 0 0,-21 0 0,1 0 16,20 0-16,-21 0 0,0 0 0,0 21 15,22 0-15,-22 21 0,-21-20 16,21 20-16,-21-21 0,0 21 0,0 1 16,0-1-16,0 0 0,-21-20 15,0 20-15,-22 0 0,22-21 0,-21 1 16,21-1-16,-22 0 16,22 0-16,0 0 0,0 0 0,0-21 15,0 0-15,-1 22 0,1-22 0,0 0 31,21-22-15</inkml:trace>
  <inkml:trace contextRef="#ctx0" brushRef="#br0" timeOffset="-171411.26">26945 16383 0,'21'0'0,"-42"0"0,63 0 16,-42-21-1,0 0-15,0 0 16,0-1-16,-21 22 0,21-21 16,-21 0-16,0 21 0,0-21 0,0 0 15,-1 21-15,1 0 0,0 0 16,0 0-16,0 0 0,-22 0 0,22 21 15,-21 0-15,21 0 0,0 0 16,-22 1-16,22 20 0,0-21 0,0 0 16,-22 22-16,22-22 15,21 0-15,0 21 0,-21-21 0,21 1 16,0-1-16,0 0 0,21 0 16,0 0-16,1-21 0,-1 0 15,21 0-15,-21 0 0,22 0 16,-22 0-16,21-21 0,0 0 0,-20 0 15,20 21-15,-21-21 0,0-1 16,0 1-16,1-21 0,-1 21 0,-21 0 16,0-1-16,0-20 0,21 21 0,-21 0 15,0 0-15,0-1 16,0 1-16,0 0 0,0 42 31,0 0-31,0 1 16,0 20-16,0-21 0,0 0 15,0 0-15,0 22 0,0-22 0,0 0 16,0 0-16,0 0 0,0 1 0,21-1 16,0 0-16,0-21 15,1 0-15,-1 21 0,0-21 0,0 0 16,21 0-16,-20 0 0,20 0 16,-21-21-16,43 0 15,-43 0-15,21-1 0,-21 22 16,0-21-16,1 0 0,-1-21 0,0 21 15,-21-1-15,0 1 0,0 0 16,0 0-16,0 0 0,0 0 0,0 42 31,0 0-15,0 0-16,0 0 0,0 22 0,0-22 16,0 0-16,21 0 0,-21 0 15,21 0-15,-21 1 0,21-1 16,1 0-16,-1-21 0,-21 21 0,21 0 15,0-21-15,0 0 0,22 21 0,-22-21 16,21 0-16,-21 0 0,22 0 16,20-21-16,-21 21 15,-20-21-15,-1 0 0,21 0 16,-21 21-16,0-43 0,1 22 0,-1 0 16,-21 0-16,21-21 0,-21 20 15,0 1-15,0-21 0,0 0 16,0 20-16,-21 22 15,0 0-15,-1 0 0,1 0 16,0 0-16,0 22 0,0-1 0,-22 0 0,22 0 16,0 0-16,0 22 0,0-22 15,21 0-15,0 0 0,0 21 16,0-20-16,0 20 16,0-21-16,21-21 15,0 0-15,0 0 0,0 0 16,22 0-16,-22 0 0,0 0 0,0-21 15,0 21-15,1-21 0,-1 0 16,-21-1-16,21 1 0,0 0 0,0 0 16,-21 0-16,0-22 0,21 22 0,-21 0 15,22 0-15,-22 0 0,0 42 32,-22 0-17,1 0-15,0 22 0,21-22 0,0 0 16,0 0-16,0 0 0,0 0 15,0 1-15,0-1 16,21 0-16,0-21 0,1 0 16,-1 0-16,0 0 0,0 0 0,21 0 15,-20 0-15,-1 0 0,0 0 0,0-21 16,0 21-16,0-21 0,1-1 16,-22 1-16,21-21 0,0 21 0,0-22 15,0 22-15,-21-21 0,21 0 16,1-22-16,-1 22 0,-21-1 15,21-20-15,0 21 0,-21-1 0,0 22 16,0-21-16,0 63 16,0 21-16,0-21 15,-21 22-15,0-1 0,0 0 0,-1 1 16,1-1-16,0 0 16,21 1-16,0-1 0,0 0 0,0-20 15,0 20-15,0-21 0,0 0 16,0 0-16,21 1 0,-21-1 0,21 0 15,22 0-15,-22-21 0,0 0 16,0 21-16,22-21 0,-22 0 0,21 0 16,-21 0-16,22-21 0,-22 0 0,21 0 15,-21 0-15,0-1 0,43-41 16,-43 21-16,0-1 0,0 1 16,1 0-16,20-64 15,-42 63-15,0 1 0,21-21 16,-21 41-16,0-20 0,0 0 15,0 21-15,0-1 0,-21 44 16,0-1 0,21 0-16,-21 0 0,-1 21 0,1 1 15,21-1-15,-21 0 0,21 1 16,-21-1-16,21 0 0,0 1 0,0-22 16,0 21-16,0-21 15,0 22-15,0-22 0,0 0 0,0 0 0,0 0 16,21 1-16,0-22 0,0 0 15,1 0-15,-1 0 16,0 0-16,21 0 0,-21 0 0,1 0 16,-1-22-16,21 1 0,0-21 15</inkml:trace>
  <inkml:trace contextRef="#ctx0" brushRef="#br0" timeOffset="-168164.12">29591 15981 0,'0'0'16,"0"21"-16,21-21 0,0 0 15,0 0-15,1 0 16,20 0-16,-21 0 0,21 0 0,1-21 15,-1 0-15,0 21 0,1-21 16,-22-1-16,21 1 0,1 0 0,-22 0 16,0 0-16,-21 0 0,0-22 15,0 22-15,0 0 0,0 0 0,-21 0 16,0 21-16,-1 0 16,1 0-16,-21 0 0,21 0 0,-22 0 15,1 21-15,21 0 0,-21 0 0,20 0 16,1 22-16,0-22 0,0 21 15,21-21-15,-21 0 0,21 22 16,0-22-16,0 0 16,0 0-16,21 0 0,0 1 0,21-1 0,-20 0 15,-1-21-15,21 0 0,0 21 16,-20-21-16,-1 0 0,21 0 0,-63 0 47,-21 21-47,20-21 0,1 21 15,-21 1-15,21-1 0,-22 0 0,22 0 16,0 0-16,0 22 0,0-22 16,0 0-16,21 21 0,0-21 0,0 1 15,0-1-15,0 0 0,0 0 16,21 0-16,21 0 0,-21-21 16,0 22-16,22-22 0,-22 21 0,21-21 15,-21 0-15,1 0 0,20 0 16,-21 0-16,0-21 0,0-1 0,1 1 15,-1 0-15,0 0 0,0 0 16,0 0-16,0-22 0,1 22 0,-1-21 16,21-1-16,-21 22 0,22-21 15,-1 21-15,-21-22 0,21 22 0,-20 21 16,-1-21-16,21 21 0,-21 0 16,0 0-16,-21 21 0,22 43 15,-22-43 1,0 0-16,0 21 0,0-20 0,0-1 15,0 21-15,-22-21 0,1 0 16,21 1-16,-21-1 0,21 0 0,-21-21 16,21 21-16,-21-21 0,42 0 47,0-21-47,0 0 15,0 21-15,1-21 0,-1-22 16,0 22-16,0 0 0,0-21 15,0 20-15,1-20 0,-1 21 0,0-21 16,-21 20-16,21 1 0,-21 0 16,-21 21-1,0 0-15,0 21 16,21 0-16,-22 1 0,1-1 0,0 0 16,0 0-16,21 21 0,0-20 15,-21-1-15,21 0 0,0 21 0,0-21 16,0 1-16,0-1 0,0 0 15,0 0-15,21-21 0,0 21 0,21-21 16,-20 0-16,-1 21 16,0-21-16,21 0 0,1 0 15,-22 0-15,21-21 0,-21 21 16,22-21-16,-22 0 0,0 0 0,21 0 16,-21-1-16,-21 1 0,22-21 15,-22 21-15,0 0 0,0-1 0,0 1 16,0 0-16,-22 21 15,1 0-15,0 21 16,0 0-16,21 1 0,-21-1 16,0 0-16,21 0 0,0 21 0,0-20 15,0-1-15,0 0 0,0 0 16,0 0-16,0 0 0,0 1 16,21-22-1,0 0-15,0 0 0,21 0 0,-20 0 16,-1 0-16,0 0 0,0 0 15,21 0-15,-20-22 0,-1 1 0,0 21 16,0-21-16,0-21 0,0 21 16,1-1-16,-1-20 0,0 21 0,-21-21 15,21 20-15,0 1 0,0-21 16,1 42-16,-22-21 0,21 21 16,-21 21-1,0 0-15,0 0 0,0 0 16,0 1-16,0-1 0,0 0 15,0 0-15,0 0 16,21-21 15,-21-21-15,0 0-16,0 0 0,0 0 16,0-1-16,0 1 0,0 0 15,0 0-15,0 0 0,0 0 16,-21 21-1,0 21 1,-1 0-16,1 0 0,21 0 0,-21 22 16,0-22-16,0 21 0,0-21 15,21 0-15,0 22 0,0-22 16,0 0-16,0 0 0,0 0 16,0 1-16,0-1 0,0 0 0,21-21 15,0 21-15,0-21 0,0 0 16,22 0-16,-22 0 0,21 0 0,-21 0 15,0 0-15,1 0 0,20-21 16,-21 0-16,0 0 0,0-1 0,-21 1 16,22 0-16,-1 0 0,0-21 15,0 20-15,-21 1 0,21-21 16,0 21-16,-21 0 16,22 21-16,-22 21 15,0 0-15,0 0 16,0 0-16,-22 22 0,22-22 15,0 0-15,-21 0 0,21 0 0,0 0 16,0 1-16,0-1 0,0 0 16,21-21-1,1 0 1,-1 0-16,0 0 0,0-21 16,0 0-16,0 21 0,-21-22 15,22 1-15,-1 0 0,0 0 16,0 0-16,-21-22 0,21 22 0,0 0 15,1 0-15,-22 0 16,0 42 15,0 0-31,0 0 0,0 0 0,-22 22 16,1-22-16,21 0 16,0 0-16,0 0 0,0 1 0,0-1 15,21 0-15,1 0 0,-1-21 16,0 0-16,0 21 0,0-21 15,22 0-15,-22 0 0,0 0 0,0 0 16,-21-21-16,21 21 16,0-21-16,1 0 0,-22 0 0,21-1 15,-21-20-15,21 0 0,-21 21 16,21-22-16,-21-20 0,21 20 0,0-20 16,-21-1-16,22 1 15,-1-1-15,-21 22 0,0-21 0,21 20 16,-21 22-16,21-21 0,-42 84 31,0 0-31,0 1 16,-22-1-16,22 22 0,-42 63 15,41-85-15,1 21 0,0-20 16,21-1-16,0 0 0,0 1 16,0-22-16,0 21 0,0-21 15,0 1-15,0-1 0,42 0 0,-20 0 16,-1 0-16,0-21 0,0 0 15,21 0-15,-20 0 0,-1 0 16,0 0-16,21-21 0,-21 0 0,1 0 16,-1 21-16,21-43 0,-21 22 15,0 0-15,1 0 0,-1 0 16,0 0-16,0-1 0,0 1 16,-21 42-1,0 1 1,0-1-16,0 0 15,-21 0-15,21 0 0,-21 0 0,21 1 16,0-1-16,0 0 16,21-21-1,0 0 1,0 0-16,1 0 16,-1-21-16,0 0 0,0 21 15,0-22-15,-21 1 0,21 21 0,1-21 16,-1 0-16,-21 0 0,0 0 15,21 21-15,-21 21 32,-21 0-32,0 0 15,-1 0-15,22 0 0,0 1 16,0-1-16,0 0 16,0 0-1,22-21 1,-1 0-16,0 0 0,0 0 15,0-21-15,-21 0 16,0 0-16,0-1 16,21 22-16,-21-21 0,0 0 15,0 0-15,0 0 0,0 0 16,22 21 46,-1 0-62,0 0 0,0 0 0,0-22 16,0 22-16,1 0 0,-1 0 16,0 0-16,0 0 0,0 0 15,0 0-15,1 0 0,-22 22 16,0-1-16,0 0 16,0 0-16,-22-21 15,1 21-15,21 0 0,-21 1 16,0-22-16,0 0 15,21 21-15,-21-21 0,-1 0 16,22-21 31,22 21-47,-1-22 16,-21 1-16,21 0 0,0 0 15,21 0-15,-20 0 0,-1-1 0,21 1 16,0 0-16,1-21 0,-1 21 15,0-1-15,1 22 0,-22-21 16,21 21-16,1 0 0,-22 0 16,0 21-16,-21 1 0,0-1 15,0 0-15,0 0 0,0 0 0,0 0 16,-21 1-16,0-1 0,-1 0 16,1 0-16,0 0 0,0 0 15,0-21-15,21 22 0,-21-22 0,21 21 16,-22-21-16,22-21 31,0-1-15,0 1-16,0 0 15</inkml:trace>
  <inkml:trace contextRef="#ctx0" brushRef="#br0" timeOffset="-167940.28">33570 15939 0,'-21'0'0,"42"0"0,-63-22 0,21 22 15,0 0-15,-1 0 0,1 0 16,0 0 15,21 22 0,-21-22-31,0 0 16,0 21-16</inkml:trace>
  <inkml:trace contextRef="#ctx0" brushRef="#br0" timeOffset="-167684.43">32216 16066 0,'-22'0'16,"44"0"-16,-44 21 0,44-21 16,-1 0-16,21 0 0,-21 0 15,22 0-15,-1 0 16,0 0-16,1 21 0,20-21 0,-21 0 16,1 0-16,-1 0 0,0 21 15,1-21-15,-22 0 0,21 0 0,-21 0 16,1 0-16,-22 21 0,-22-21 31,1 0-31,-21 0 0</inkml:trace>
  <inkml:trace contextRef="#ctx0" brushRef="#br0" timeOffset="-166815.93">26458 17187 0,'0'0'0,"21"-21"0,-21 0 16,0 0-16,0 0 0,0 0 16,0-1-16,0 44 46,0-1-46,0 0 0,0 0 16,0 21-16,0-20 0,0 20 16,0-21-16,-21 21 0,21-20 0,-21 20 15,21-21-15,0 0 0,-21 22 16,21-22-16,0 0 0,0 0 16,0 0-16,0 0 0,0-42 46,0 0-30,0 0-16</inkml:trace>
  <inkml:trace contextRef="#ctx0" brushRef="#br0" timeOffset="-165544.65">26776 17357 0,'21'0'0,"-42"0"0,42 21 0,0-21 16,0 0-16,0 0 16,1 0-16,-1 0 15,0-21-15,-21 0 16,-21 21 15,0 0-31,-1 0 0,1 0 0,0 0 16,0 0-16,0 0 15,21 21 1,21-21 15,0 0-31,0 0 0,0 0 16,1 0-16,-1 0 16,-21-21-1,-21 21 16,-1 0-31,1 0 16,0 0 0,42 0 31,0 0-32,1 0-15,-22-22 16,-22 22 15,1 0-15,21 22 31,21-22-32,1 0 1,-1 0-1,-21-22 1,0 1 15,0 42 1,0 1-32,0-1 15,0 0 1,0 0-1,21-21 17,0 0-32,-21-21 15,21 21-15,-21-21 0,0 0 16,0-1 0,-21 22-1,0 0 1,0 0-16,21 22 15,0-1 1,-21-21-16,21 21 0,0 0 16,0 0-16,21-21 47,-21-21-32,21 21-15,-21-21 0,0 0 16,0 0-1,0-1-15,-21 22 16,0 0 15,21 22-31,-22-1 16,22 0-16,0 0 16,22-21 30,-1-21-30,-21 0 0,0 0-1,-21 21 32,-1 0-31,22 21-16,0 0 15</inkml:trace>
  <inkml:trace contextRef="#ctx0" brushRef="#br0" timeOffset="-164304.03">27940 17145 0,'0'0'0,"21"-21"16,-21 0-16,0 0 0,0-1 15,0 1-15,0-21 16,-21 21-16,0 0 0,0 21 0,-1-22 15,1 22-15,0 0 0,-42 0 16,41 22-16,1-1 0,-21 21 16,21-21-16,-22 22 15,22-1-15,-21 0 0,21 1 0,0-1 16,-22 0-16,1 22 16,21 20-16,21-41 0,0-22 15,0 21-15,21-21 0,0 1 16,21-1-16,-20 0 0,20-21 15,0 0-15,1 0 0,20 0 16,-21 0-16,1 0 0,-1-21 0,0 21 16,1-21-16,-1-1 0,22-41 15,-1-1 1,-63 43-16,0 0 0,0 0 16,0 0-16,-21 21 15,0 0 1,21 21-16,-21 0 0,-1 0 15,1 43-15,21-22 16,0-21-16,0 0 0,0 1 16,0-1-16,21 0 0,1-21 15,-1 0-15,0 0 16,0 0-16,0 0 0,0 0 16,1 0-16,-1-21 0,0 21 0,-21-21 15,0-1-15,0 1 0,0 0 16,0-21-16,0 21 0,0-1 15,-21 1-15,0 0 0,-1 0 16,22 0-16,0 0 0,-21-1 0,21 1 16,0 0-1,21 21-15,1 0 16,-1 0-16,0 0 0,0 0 16,21 0-16,-20 0 0,-1 0 0,21 0 15,-21 0-15,0 0 0,1 21 16,-22 0-16,21 1 0,-21-1 0,21 0 15,-21 0-15,0 0 0,0 22 16,0-22-16,0 0 0,0 21 16,0-21-16,0 1 0,0-1 0,0 0 15,0 0-15,-21-21 16,21-21 15,0 0-31,0 0 16,0-1-16,0 1 0,0 0 15,0 0-15,21-21 0,-21 20 0,21 1 16,0-21-16,0 21 0,1 0 16,-1-1-16,-21 1 0,42 21 15,-21 0-15,0 0 16,-21 21-16,0 1 16,0-1-16,0 0 0,0 0 15,0 21-15,0-20 0,0-1 16,0 0-16,0 21 0,0-21 15,-21 1-15,21-1 16,0-42 15,0-1-31,0 1 16,0 0-16,0 0 0,21 0 16,1 0-16,-1-1 0,0 1 0,0-21 15,21 21-15,1 0 0,-22-1 16,21 1-16,1 0 0,-22 21 15,21 0-15,-21 0 0,0 0 16,1 0-16,-22 21 0,0 0 0,0 1 16,0-1-16,0 0 15,0 21-15,-22-21 0,22 1 0,-21 20 16,0-21-16,21 0 16,0 0-16,0 1 0,21-22 31,0 0-31,1 0 15,-1 0-15,0-22 0,0 1 16,0 21-16,0-21 0,-21 0 0,22 0 16</inkml:trace>
  <inkml:trace contextRef="#ctx0" brushRef="#br0" timeOffset="-164000.2">29337 17251 0,'0'-42'0,"0"20"0,-42 149 0,84-190 15,-42 21 16,0 84-31,-21-21 0,0 0 16,21 22-16,0-1 0,0 0 0,0 1 16,0-1-16,0 21 0,0-20 15,0-1-15,0 22 0,0-22 16,0 0-16,0 1 0,0 20 0,0-21 16,0-20-16,0 20 15,0 0-15,0 1 0,0-22 0,0 21 16,0-21-16,0 0 0,-22 1 15,1-1-15,0 0 0,0-21 32,21-21-32,0 0 15,0-1-15,0 1 0,21-21 16,-21 21-16,42-64 0,-42 43 16,22-22-16</inkml:trace>
  <inkml:trace contextRef="#ctx0" brushRef="#br0" timeOffset="-163764.34">29400 17590 0,'0'-43'0,"43"-105"15,-86 339-15,86-424 16,-43 212-16,21 21 0,-21-22 16,21 22-1,0 0-15,0 0 0,1 0 16,-1 0-16,-21 22 16,21-1-16,-21 0 0,0 0 15,0 0-15,-21 0 16,0-21-16,-1 22 0,1-1 15,0-21-15,0 0 0,-21 21 16,20-21-16,1 0 0,0 0 0,0 0 16,42 0 15,0 0-31,0 0 0</inkml:trace>
  <inkml:trace contextRef="#ctx0" brushRef="#br0" timeOffset="-163096.78">30057 17357 0,'0'0'0,"0"-21"0,0-1 15,0 1-15,-22 21 16,1-21-16,0 21 0,0 0 16,0 0-16,0 0 0,-1 0 0,1 0 15,0 0-15,0 0 16,0 21-16,0 0 0,-1 1 0,22-1 15,0 0-15,-21 0 0,21 0 16,0 0-16,0 1 0,0-1 0,0 0 16,0 0-16,21-21 0,1 0 15,-1 0-15,0 0 16,21 0-16,-21 0 0,1-21 16,-1 0-16,0 0 15,0-1-15,0 1 0,-21-21 0,0 21 16,21 0-16,-21-1 15,22 1-15,-22 0 0,0 0 16,0 42 0,0 0-16,-22 0 15,22 1-15,-21-1 0,21 0 16,0 0-16,0 0 0,0 22 0,0-22 16,0 0-16,0 0 0,0 0 15,21 0-15,1-21 0,-1 0 16,0 0-16,0 0 0,21 0 15,-20 0-15,20 0 0,-21 0 0,21-21 16,-20 0-16,-1-21 0,0 21 16,0-1-16,0-20 0,0 0 15,1 21-15,-1-22 0,0 1 16,-21 0-16,21-1 0,0-20 16,0 42-16,1-22 0,-22 1 0,0 21 15,21 0-15,-21-1 0,0 44 16,0-1-16,0 21 15,-21-21-15,-1 22 0,1-1 16,0 0-16,0 1 0,0-1 0,0-21 16,-1 21-16,22 1 0,0-1 15,0-21-15,0 22 0,0-22 0,0 21 16,0-21-16,0 0 16,0 1-16,22-22 0,-1 0 15,0 0-15,0 0 16,0-22-16,0 1 0</inkml:trace>
  <inkml:trace contextRef="#ctx0" brushRef="#br0" timeOffset="-162911.89">30247 17314 0,'42'0'31,"-20"0"-31,-1 0 16,0 0-16,0 0 0,0 0 16,0 0-16,1 0 0,20-21 0,0 21 15</inkml:trace>
  <inkml:trace contextRef="#ctx0" brushRef="#br0" timeOffset="-160932.03">31094 17336 0,'0'21'0,"0"-42"47,0-1-47,0 1 16,0 0-1,0 0-15,0 0 16,-21 21 0,-1 0-16,1 0 0,-42 21 15,42 0-15,-1 0 16,1 0-16,-21 1 0,21-1 0,0 21 0,-1-21 16,1 0-16,21 22 15,0-22-15,-21 0 0,21 0 0,0 0 16,0 1-16,21-22 15,0 0-15,22 0 16,-22 0-16,0-22 0,0 22 0,0-21 16,1 0-16,-1 0 0,0 0 15,0 0-15,-21-1 0,21 1 0,0 0 16,-21 0-16,0 0 0,22 0 16,-1-1-16,-21 44 31,0-1-31,-21 0 0,21 0 15,-22 0-15,22 0 16,0 22-16,-21-22 0,21 0 0,0 0 16,0 0-16,0 1 0,0-1 15,21-21-15,1 21 16,-1-21-16,0 0 0,0 0 0,21 0 16,-20-21-16,-1 21 0,0-21 15,21-1-15,-21-20 0,1 21 0,-1 0 16,-21-22-16,21 1 0,21-43 15,-21 43-15,1 0 16,-1-1-16,-21 1 0,21 0 0,-21 21 16,21-1-16,-21 44 31,-21 20-31,0-21 0,0 0 16,-1 22-16,1-1 0,0-21 15,0 21-15,0-20 0,21 20 0,-21-21 16,-1 0-16,22 22 0,-21-22 0,21 0 15,0 0-15,-21-21 16,21-21 15,0 0-31,21 0 0,0-1 16,1 1-16,20 0 0,-21 0 16,0 0-16,22 21 15,-22-21-15,21 21 0,-21 0 0,0 0 16,1 0-16,-1 0 0,-21 21 15,0 0-15,21 0 0,-21 0 16,0 22-16,0-22 0,0 0 16,0 0-16,-21-21 0,0 21 15,-1 0-15,1 1 0,0-22 16,0 0-16,0 21 0,0-21 0,-1 0 16,1 0-16,0 0 0,0 0 15,21-21-15,-21 21 16,21-22-16,0 1 15,0 42 17,0 1-17,21-1 1,0-21-16,0 0 16,0 0-16,1 0 0,-1 0 0,0 0 15,21 0-15,-21 0 0,1-21 16,20 21-16,-21-22 0,21 22 15,-20-21-15,20 0 0,-21 0 0,0 0 16,22 0-16,-22-1 16,21-20-16,-42 21 0,0 0 0,0 0 15,21-1-15,-42 44 32,0-1-32,21 0 15,-21 0-15,0 0 0,21 0 16,0 1-16,-22-1 0,22 0 0,-21 0 15,21 0-15,0 0 0,0 1 16,0-1-16,21 0 0,1-21 16,-1 0-16,0 0 0,0 0 15,0 0-15,0 0 0,1-21 16,-22 0-16,21-1 0,0 1 16,0 0-16,0 0 0,0-21 15,1-1-15,-1 1 0,0 0 0,42-43 16,-20 43-16,-22-22 15,0 22-15,21-1 0,-20 1 16,-1 0-16,21 21 0,-42-1 0,-21 22 31,0 22-31,0-1 16,-1 21-16,1-21 16,0 22-16,-21-22 0,21 21 0,-1-21 15,22 22-15,-21-1 0,0-21 0,21 21 16,-21-20-16,21 20 15,0-21-15,0 21 0,0-20 16,0-1-16,0 0 0,21 0 0,0 0 16,0-21-16,1 0 0,-1 0 15,0 0-15,0 0 0,0 0 0,0 0 16,1-21-16,-1 0 0,0 0 16,0 0-16,0-1 0,0 1 15,1 0-15,-1 0 0,0 21 0,-21-21 16,21 21-16,-42 21 31,0-21-31,0 21 0,21 21 0,-22-20 16,22-1-16,-21 0 15,21 0-15,0 0 0,0 0 16,0 1-16,0-1 0,0 0 0,21 0 16,22-21-16,-22 0 0,0 0 15,0 0-15,0 0 0,1 0 16,-1-21-16,0 21 15,0-21-15,0 0 0,-21-1 0,21 1 16,1 0-16,-1-21 0,0 21 16,0-1-16,0 1 0,0 0 0,1 0 15,-1 0-15,0 0 16,-21 42 0,0 0-1,0 0-15,-21 21 0,0-20 16,-22 41-16,1-21 15,21 1-15,0-1 0,-1-21 0,1 22 16,0-1-16,0-21 0,21 21 16,-21 1-16,0-22 0,-1 0 15,22 21-15,-21-20 0,0-1 0,0 0 16,0 0-16,0-21 0,-1 21 16,-20-21-16,21 0 0,0 21 15,0-21-15,-1 0 16,22-21 15,0 0-31</inkml:trace>
  <inkml:trace contextRef="#ctx0" brushRef="#br0" timeOffset="-160692.17">31877 17082 0,'-21'0'0,"42"0"0,-63 0 0,20 0 31,22 21-15,22 0-1,-1-21-15,0 0 16,0 0-1</inkml:trace>
  <inkml:trace contextRef="#ctx0" brushRef="#br0" timeOffset="-159847.84">25844 17992 0,'0'0'0,"0"-21"16,-21-1-16,21 1 15,-21 21-15,21-21 0,0 0 16,0 0-16,21 21 16,0 0-16,1 0 0,-1 0 15,0 21-15,0 0 16,0 0-16,0 0 0,-21 22 16,0-22-16,0 21 0,0-21 0,0 1 15,-21 20-15,-21-21 0,21 21 16,0-20-16,-22 20 0,1-21 15,21 0-15,-22 0 0,22 1 0,0-22 16,0 21-16,0-21 0,0 0 16,-1 0-16,22-21 15,0-1-15,0 1 16,0 0-16,0 0 0,0 0 16,0 0-16,0-1 0,22 1 0,-22 0 15,21 0-15,0 21 0,-21-21 16,21 21-16,0 0 15,0 0-15,1 0 0,-1 21 16,0 0-16,-21 0 0,0 0 16,21 1-16,0-1 0,-21 0 0,21 0 15,-21 21-15,22-20 0,-1-1 16,-21 0-16,21 0 0,-21 0 0,21 0 16,-21 1-16,21-1 15,0-21-15,1 0 16</inkml:trace>
  <inkml:trace contextRef="#ctx0" brushRef="#br0" timeOffset="-159687.93">26331 18203 0,'0'0'0,"21"0"0,22-21 0,-22 21 16,0 0 15,0 0-16,0 0 1,1 0-16</inkml:trace>
  <inkml:trace contextRef="#ctx0" brushRef="#br0" timeOffset="-159416.08">27220 18055 0,'0'0'0,"0"-42"16,0 63 15,0 0-31,0 0 0,0 22 16,-21-22-16,21 21 0,-21 1 16,21-22-16,0 21 0,-21 0 15,21-20-15,-21 20 0,21-21 0,-22 0 16,22 0-16,0 1 0,0-1 15,0-42 17,0-1-17</inkml:trace>
  <inkml:trace contextRef="#ctx0" brushRef="#br0" timeOffset="-159096.27">27114 18182 0,'0'-42'0,"0"169"0,0-275 0,0 211 0,0-147 16,0 41-16,0 22 0,0 0 15,0 0-15,0 0 0,22-1 16,-1 1-16,0 21 0,21 0 16,-21 0-16,22 0 0,-22 0 15,21 0-15,1 0 0,-1 21 16,-21 1-16,21-1 0,1 21 16,-22-21-16,0 22 0,0-22 0,-21 21 15,0 0-15,0 1 0,0-1 16,0-21-16,0 22 0,-21-22 0,0 21 15,0-21-15,0 0 0,-22 1 16,22-1-16,0-21 0,0 21 16,0-21-16,-1 0 0,1 21 0,0-21 15,0 0-15,21 21 16,0-42 31,21 21-47,0-21 0</inkml:trace>
  <inkml:trace contextRef="#ctx0" brushRef="#br0" timeOffset="-158875.89">27855 18246 0,'21'0'0,"-42"0"0,42-21 0,1-1 16,-22 44-1,0-1-15,0 0 16,0 0-16,0 21 0,0-20 15,-22 20-15,1-21 16,21 21-16,-21-20 0,0-1 0,21 21 16,0-21-16,-21 0 15,21-42 17,0 0-32</inkml:trace>
  <inkml:trace contextRef="#ctx0" brushRef="#br0" timeOffset="-158699.98">28003 18076 0,'0'0'0,"0"-21"15,0 42 17,0 1-17,0-1 1,0 0-16,22 0 15</inkml:trace>
  <inkml:trace contextRef="#ctx0" brushRef="#br0" timeOffset="-158332.2">28406 18225 0,'21'0'0,"-42"0"0,63 0 15,-21 0 1,-42 0-1,0 0 1,0 0-16,-1 0 0,1 0 16,0 21-16,0 0 0,0 0 15,0 0-15,-1-21 0,1 21 0,21 1 16,0-1-16,0 0 0,0 0 16,21 0-16,1-21 0,-1 21 15,0-21-15,0 22 0,0-1 0,0-21 16,1 21-16,-1-21 0,0 21 15,0-21-15,0 21 0,-21 0 16,0 1 0,-21-22-16,0 21 15,0-21-15,0 0 0,-1 0 0,1 0 16,0 0-16,0 0 0,0 0 16,0 0-16,-1 0 0,1 0 15,21-21 1,21-1-1,1 22-15</inkml:trace>
  <inkml:trace contextRef="#ctx0" brushRef="#br0" timeOffset="-158071.34">28808 18140 0,'106'-85'15,"-212"170"-15,233-191 0,-106 85 16,0 21-16,-21 21 31,-21 0-31,0 22 0,0-22 16,-1 21-16,1 0 0,-21 43 15,21-43-15,0 22 16,-1-43-16,22 21 0,0 1 0,-21-22 16,21 21-16,0-21 0,0 1 15,0-1-15,21-21 16,1 0-16,-1 0 0,0 0 15,0-21-15,21-1 0,-20 22 16</inkml:trace>
  <inkml:trace contextRef="#ctx0" brushRef="#br0" timeOffset="-157920.41">28765 18309 0,'0'0'0,"-21"0"0,0 0 0,0 0 15,0 0-15,21 21 31,21-21-31,0 0 16,0 0-16,0 0 0,22 0 0,-22 0 16,21 0-16,-21 0 0</inkml:trace>
  <inkml:trace contextRef="#ctx0" brushRef="#br0" timeOffset="-157532.59">29231 18309 0,'0'-21'0,"21"-42"31,0 63-31,1 0 0,-1 0 16,0 0-16,0 0 0,0 0 15,-21 21-15,21 0 16,-21 21-16,0-21 15,0 1-15,0 20 0,0-21 0,-21 0 16,0 22-16,21-22 0,0 0 16,0 0-16,-21 0 0,21 0 15,-21-21-15,21 22 0,21-44 47,-21 1-47,21 21 16,0-21-16,0 0 0,1 0 15,-1 0-15,0-22 0,0 22 0,0 0 16,0 0-16,1-22 0,-1 22 16,0 21-16,0-21 0,0 0 15,0 21-15,1 0 0</inkml:trace>
  <inkml:trace contextRef="#ctx0" brushRef="#br0" timeOffset="-157328.71">29866 18246 0,'0'0'0,"21"0"15,-21 21 1,0 0-16,0 0 0,0 0 16,0 1-16,0-1 0,-21 0 15,0 0-15,21 0 0,-21 0 0,21 1 16,0-1-16,0 0 16,0 0-1,0-42 16</inkml:trace>
  <inkml:trace contextRef="#ctx0" brushRef="#br0" timeOffset="-157180.79">29908 18182 0,'-42'170'0,"84"-340"0,-42 149 0,0 0 15,0 0 1</inkml:trace>
  <inkml:trace contextRef="#ctx0" brushRef="#br0" timeOffset="-156646.58">30332 17992 0,'0'0'0,"0"21"32,0 0-32,-21 0 15,21 0-15,-22 1 0,1 20 0,0-21 16,0 21-16,0-20 0,0 20 16,-1 0-16,1 1 0,21-22 15,-21 21-15,21-21 0,-21 22 0,21-22 16,0 0-16,0 0 15,0 0-15,-21-21 0,21 21 16,0-42 15,0 0-31,0 0 16,21 0-16,0 0 0,-21-1 16,21 1-16,0 0 0,22 0 15,-22 0-15,0 0 0,21-1 0,-20 22 16,20-21-16,-21 21 0,21 0 15,-20 0-15,20 0 0,-21 0 16,0 21-16,0 1 0,1-1 0,-1 0 16,-21 0-16,0 0 15,0 22-15,0-22 0,-21 0 16,-1 0-16,1 0 0,0 0 0,-21 1 16,21-1-16,-22-21 0,1 21 15,0-21-15,-1 0 0,22 0 16,-21 21-16,-1-21 0,22 0 15,0 0-15,0 0 0,42 0 32,0 0-32,0-21 15,22 21-15,-22-21 0,21 21 16</inkml:trace>
  <inkml:trace contextRef="#ctx0" brushRef="#br0" timeOffset="-155279.71">30649 18415 0,'21'-42'15,"-42"84"-15,85-105 0,-43 41 0,21 1 16,-21 0-16,-21 42 31,0 0-31,0 1 0,0-1 16,-21 0-16,21 0 0,-21 21 16,0-20-16,21-1 0,0 0 0,0 0 15,0 0-15,0 0 16,21 1-1,0-22-15,0 0 0,1 0 16,-1 0-16,0 0 0,0 0 16,0-22-16,0 1 0,1 0 15,-1 0-15,21 21 0,-21-42 0,22 20 16,-22 1-16,0 0 0,0 0 16,0 0-16,0 21 0,-21 21 31,-21 0-16,0 21-15,0-20 0,0-1 0,21 0 16,0 0-16,0 0 0,0 0 16,0 1-16,0-1 0,21 0 15,0 0-15,0-21 16,0 0-16,1 0 16,20 0-16,-21 0 15,0-21-15,0 0 0,1 0 0,-1-1 16,0 1-16,0-21 0,0 21 15,0-22-15,1 1 16,-1-21-16,0 20 0,0 1 0,0 0 0,0-1 16,1 22-16,-1 0 15,0 0-15,-21 0 0,0 42 16,-21 0 0,0 0-16,-1 0 0,1 22 15,0-22-15,0 21 16,21 0-16,-21-20 0,0 20 0,-1-21 15,22 21-15,0-20 0,0 20 16,0-21-16,0 0 0,0 0 16,0 1-16,0-1 0,22-21 0,-1 0 15,0 21-15,21-21 0,-21 0 16,1 0-16,20 0 0,-21 0 16,21-42-16,-20 20 15,-1 22-15,0-42 0,0 21 0,0 0 16,0-22-16,-21 22 15,0 0-15,22 0 0,-22 0 0,0 0 16,0 42 0,-22 0-1,1 0-15,21 0 0,0 0 16,-21 1-16,21-1 0,-21 0 0,21 0 16,0 0-16,0 0 0,0 1 15,0-1-15,21-21 16,0 0-16,0 21 0,1-21 0,20 0 15,0 0-15,1 0 0,-1 0 16,0 0-16,22 0 0,-22 0 16,0 0-16,22-21 0,-22 21 15,1-21-15,20-1 0,-42 1 0,22-21 16,-22 21-16,0 0 16,0-1-16,-21 1 0,0 0 15,0 0-15,-21 21 16,0 0-16,-22 0 0,22 0 15,-21 21-15,21 0 0,-22 0 16,22 1-16,0-1 0,-21 0 16,21 0-16,-1 0 0,22 0 15,0 1-15,0-1 0,0 0 16,0 0-16,22-21 16,-1 0-16,0 0 0,0 0 15,0 0-15,0 0 0,1 0 16,-1 0-16,0-21 0,0 0 15,21 0-15,-20-1 0,-1 1 0,0-21 16,0 0-16,21-1 0,-20 1 16,-1 0-16,0-1 15,21 1-15,-21 0 0,1-1 16,-1-41-16,0 62 0,-21 1 16,21 0-16,-21 0 0,-21 21 31,0 21-16,0 0-15,-1 22 0,1-22 0,0 21 16,0 0-16,21 1 16,-21-1-16,0 106 15,21-63 1,0-43-16,0 1 0,0-1 0,0-21 16,0 0-16,21 22 15,0-22-15,0-21 0,0 0 16,22 21-16,-22-21 0,0 0 15,21 0-15,-21 0 0,43-42 16,-22 20-16,1 22 16,-22-42-16,21 21 0,-21 0 15,0 0-15,22-22 0</inkml:trace>
  <inkml:trace contextRef="#ctx0" brushRef="#br0" timeOffset="-154955.9">31496 18225 0,'0'0'0,"-42"0"15,20-22-15,1 22 0,21-21 16,43 21-16,-22-21 15,0 21-15,21 0 0,1 0 16,-1 0-16,21 0 0,-20 0 16,-1 0-16,0 0 0,-20 0 15,20 0-15,-21 0 0,0 0 16,0 0-16,1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10:00:58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1736 0,'0'-21'78,"21"21"-78,-21-22 0,0 1 0,22 0 16,-22 0-16</inkml:trace>
  <inkml:trace contextRef="#ctx0" brushRef="#br0" timeOffset="1020.03">1545 1143 0,'0'-21'16,"0"0"-1,0 0 1,0-1-16,0 1 0,0 0 15,0 0-15,0 0 16,0 0 0,0-1-1,0 44 1,0-1-16,0 0 16,0 0-16,0 21 15,0 1-15,0-1 0,0 0 0,0 1 16,0-1-16,0 22 0,-21-22 15,21 21-15,-21 1 0,0-22 16,21 22-16,0-22 0,-22 0 0,22 1 16,-21-1-16,21 0 0,0-20 15,0 20-15,0-21 0,0 0 0,0 0 16,0-42 31,0 0-32,0 0 1</inkml:trace>
  <inkml:trace contextRef="#ctx0" brushRef="#br0" timeOffset="1403.81">1947 1588 0,'0'21'31,"0"0"-31,0 0 16,0 0-1,21-21 1,1 0-1,-22-21-15,21 21 0,-21-21 16,21 0-16,-21 0 16,0-1-16,0 1 15,-21 21 17,0 0-17,-1 21-15,1 1 16,21-1-16,-21 0 15</inkml:trace>
  <inkml:trace contextRef="#ctx0" brushRef="#br0" timeOffset="2017.26">4149 868 0,'0'0'0,"21"-85"31,0 64-31,-21 0 16,21 21-16,-21-21 16,0 42-1,0 0 1,-21 0-16,21 22 0,0-1 15,-21 0-15,21 22 0,0-1 0,-21 1 16,21-1-16,0 1 0,-22-1 16,1 1-16,0-1 0,0-20 0,21 20 15,-21 1-15,0-22 0,-1 0 16,1 1-16,21-22 0,0 21 0,-21-21 16,21 0-16,0 1 0,-21-1 0,21 0 15,0-42 16,0 0-31,0-1 16</inkml:trace>
  <inkml:trace contextRef="#ctx0" brushRef="#br0" timeOffset="2707.87">3683 1228 0,'0'0'0,"-21"-21"0,0-1 15,-1 1-15,22 0 0,0-21 0,0 21 16,0-22-16,0 1 0,0 0 0,22-1 16,-1 1-16,0 21 15,0-22-15,0 1 0,22 0 0,-22 21 16,63-43-16,-62 43 16,20-21-16,0 20 0,1 1 0,-1 0 15,21 21-15,-20 0 0,-1 0 16,22 0-16,-22 0 0,21 21 0,-20 0 15,63 64-15,-64-43 16,-21 22-16,0-1 0,0 1 0,1-1 16,-22 86-16,0-86 15,0 1-15,0-22 0,0 21 0,0 1 16,0-22-16,0 1 0,0-1 16,0 0-16,0-21 0,-22 22 15,22-22-15,-21 0 0,21 0 0,0 0 16,-21 1-16,0-22 15,21-22 1,-21 1-16,21 0 0,0 0 16,0 0-16,0 0 0,0-22 0,0 1 15,21 21-15,0-22 0,-21-20 0,21 21 16,0-22-16,1 1 0,-1-1 16,42-63-16,-42 64 0,22-1 15,-22 1-15,21-1 0,1 22 16,-1-22-16,0 22 0,1 0 0,-1 20 15,0 1-15,1 0 16,-22 21-16,21 0 0,0 0 16,1 21-16,-1 0 0,-21 22 0,0-1 15,1 22-15,-1-1 0,0-21 0,-21 22 16,0-1-16,0 1 0,0-1 16,0 1-16,-21 105 15,0-105-15,21-22 0,-22 0 16,1 1-16,21-1 0,-21 0 0,21 1 15,-21-1-15,21-21 0,-21 22 16,21-22-16,0 0 0,0 0 0,0 0 16,0 0-16,0-42 31,0 0-15,0 0-16</inkml:trace>
  <inkml:trace contextRef="#ctx0" brushRef="#br0" timeOffset="3287.53">6159 1397 0,'0'0'0,"0"-21"0,0 0 16,0 0-16,0-1 0,0-20 15,0 0-15,0 21 0,0-1 16,-21 1-16,0 0 0,0 0 16,-21 0-16,20 21 0,1 0 0,-21 0 15,21 0-15,-22 0 0,1 21 16,21 0-16,-21 0 0,-1 22 0,22-22 16,-21 42-16,21-20 0,-1-1 15,1 0-15,0 1 0,0-1 16,21 21-16,0-20 0,0-1 0,0-21 15,0 22-15,0-22 0,0 0 0,21 0 16,43 0-16,-43-21 16,21 0-16,-21 0 0,22 0 15,-1 0-15,-21 0 0,21-21 0,-20 0 16,20 0-16,-21 0 0,21-22 0,-20 22 16,-1 0-16,0-21 0,0-1 15,-21 22-15,0-21 0,21-1 0,-21 22 16,0-21-16,0 21 0,0-22 15,0 22-15,0 0 0,0 42 32,0 0-32,0 1 0,0 20 15,0-21-15,0 21 0,0-20 0,0 20 16,0 0-16,0-21 0,0 1 16,0 20-16,21-21 0,-21 0 0,22 0 15,-22 1-15,21-1 0,0-21 16,-21 21-16,21-21 0,0 0 15,0 0-15,1 0 0,-1-21 16,-21 0-16,21 21 16,-21-22-16</inkml:trace>
  <inkml:trace contextRef="#ctx0" brushRef="#br0" timeOffset="3659.32">6435 1249 0,'0'-21'16,"0"42"-16,0-63 0,21 42 0,0 0 15,-21 21-15,21-21 16,0 21-16,-21 21 0,21-21 0,1 1 16,-22 20-16,21-21 0,0 21 15,-21-20-15,21 20 0,-21-21 0,0 21 16,21-20-16,-21 20 0,21-21 0,-21 0 16,0 0-16,0 1 0,0-1 15,0-42 32,22-1-47,-22 1 0,0 0 16,21 0-16,0 0 0,-21-22 15,21 22-15,0-21 0,22-22 16,-43 22-16,21 21 0,0-21 16,0 20-16,0-20 0,0 21 0,1 0 15,-22 0-15,0-1 0,21 22 0,0 0 16,-21 22 31</inkml:trace>
  <inkml:trace contextRef="#ctx0" brushRef="#br0" timeOffset="4048.1">7048 1588 0,'0'0'0,"22"0"0,-1 0 0,0 0 16,0 0-16,0-22 0,0 22 16,1-21-16,-1 0 0,21 21 15,0-42-15,-42 21 16,22-1-16,-1 1 0,-21 0 0,0 0 16,0 0-16,0-22 15,0 22-15,0 0 0,-21 21 16,-1 0-16,1 0 15,0 21-15,0 0 0,0 1 0,0-1 16,-1 21-16,1-21 0,21 0 16,-21 22-16,21-22 0,-21 21 0,21-21 15,0 22-15,0-22 0,0 0 0,0 21 16,0-20-16,21-22 0,0 21 16,0 0-16,1-21 0,-1 0 0,21 0 15,22 0-15,-22 0 16,0-21-16,1 0 0,-1-1 15,0 1-15,1 0 0,-1 0 0,-21 0 16,0 0-16,22-22 0,-22 22 16,0-21-16,-21-1 0,21 22 0</inkml:trace>
  <inkml:trace contextRef="#ctx0" brushRef="#br0" timeOffset="4443.78">7789 1376 0,'0'-42'0,"0"20"0,0 86 0,0-149 16,0 43-16,0 21 0,0 0 16,0 42-1,0 0-15,0 0 16,0 0-16,-21 0 0,21 22 15,0-22-15,-21 0 0,21 21 0,0-20 16,0-1-16,-21 21 0,21-21 16,-21 0-16,21 22 0,0-22 0,-22 0 15,22 0-15,0 0 16,0 1-16,0-44 31,0 1-15,0 0-16,0 0 0,0 0 0,0-22 15,0 22-15,22-21 0,-1 21 16,0-22-16,0 1 0,0 0 0,0-1 16,22 22-16,-22-21 0,21 0 0,1 20 15,-1 1-15,0 0 0,1 0 16,-1 21-16,0 0 0,1 21 0,-1 0 16,-21 0-16,0 1 15,0 20-15,1-21 0,-22 21 0,0 1 16,0-22-16,0 21 0,0 1 0,-22-1 15,1-21-15,0 21 0,-21 1 16,21-1-16,-1-21 0,1-21 16,21 21-16,0 1 0,-21-22 15,0 0-15</inkml:trace>
  <inkml:trace contextRef="#ctx0" brushRef="#br0" timeOffset="4977.41">9356 572 0,'0'0'0,"0"-22"0,0 1 16,21-21-16,-21 63 31,0 0-31,0 22 0,0-1 0,0 0 16,0 22-16,0 20 15,0 1-15,-21 0 0,21-1 0,0 1 16,0-21-16,-22 20 0,1-20 15,21-1-15,0 1 0,-21-1 0,0 1 16,0-22-16,0 0 0,21 1 0,0-22 16,0 0-16,-22 0 0,22 0 15,0-42 17,0 0-32,0 0 0,-21-21 0,21 20 15,0-20-15</inkml:trace>
  <inkml:trace contextRef="#ctx0" brushRef="#br0" timeOffset="5303.22">9080 868 0,'0'-42'0,"0"84"0,0-127 0,0 43 16,0 0-16,0 20 0,0-20 16,22 0-16,-1 21 0,0-22 0,21 1 15,-21 0-15,22 20 0,-1-20 0,0 21 16,22-21-16,-1 20 0,1 1 15,-1 21-15,1 0 0,63 21 16,-85 22-16,1-22 16,-1 21-16,-21 22 0,-21-22 0,0 22 15,0-1-15,-42 1 0,21-1 16,-22 1-16,-20-1 0,-149 128 16,170-149-1,-43 21-15,43-41 0,-1-1 16,22 0-16,0 0 0,21 0 0,-21-21 15,42 0 1,0 0 0,0 0-16,1 0 0,-1 0 15,21 0-15</inkml:trace>
  <inkml:trace contextRef="#ctx0" brushRef="#br0" timeOffset="5707.99">9673 1334 0,'21'-22'32,"-21"1"-32,21 21 15,1-21-15,20 0 16,-21 0-16,21 21 0,-20 0 0,20 0 16,-21 0-16,21 0 0,1 0 15,-22 21-15,21 0 0,-21 0 0,1 0 16,-1 1-16,0-1 0,-21 21 15,0-21-15,0 0 0,0 22 16,0-22-16,0 0 0,-21 21 0,0-20 16,-1-1-16,1 0 0,-21-21 0,21 21 15,0-21-15,-1 0 16,1 0-16,0 0 0,21-21 16,0 0-1,0 0-15,21-22 16,0 22-16,1 0 0,-1 0 0,0-22 0,0 22 15,0 0-15,0-21 16,1 21-16,-1-43 0,0 43 16,0 21-16,0-21 0,0 21 15,1 0-15,-1 0 0,0 0 16,0 0 0,0 0-16</inkml:trace>
  <inkml:trace contextRef="#ctx0" brushRef="#br0" timeOffset="6158.74">10753 1207 0,'0'0'0,"21"-43"31,-21 22-31,0 0 0,0 0 0,-21 21 31,-1 21-15,1 0-16,0 0 0,0 0 15,0 22-15,0-1 0,-22-21 0,-41 106 16,41-84 0,22-1-16,0 0 0,0 1 0,0-22 15,21 21-15,0-21 0,0 0 0,0 1 16,0-1-16,21 0 0,0-21 16,0 0-16,21 0 0,-20 0 15,105 0-15,-64-21 16,-21 0-16,1-1 0,20 1 15,22-21-15,-43 0 0,1-1 16,-1 22-16,-21-21 0,0-1 16,-21 1-16,0 21 0,0-21 0,0-1 15,-21 1-15,0 21 0,-21 0 16,20-1-16,-20 1 0,-43 21 16,64 0-16,-63 0 15,62 0-15,-20 0 0,21 21 16,0 1-16,21-1 0,0 0 15,0 0-15,0 0 0,0 0 0,63 22 16,-42-22 0</inkml:trace>
  <inkml:trace contextRef="#ctx0" brushRef="#br0" timeOffset="6611.47">11388 1524 0,'21'0'15,"-42"0"-15,63-21 0,-21 0 16,-21 0-16,0-1 16,0 1-16,21 0 0,-21 0 0,21 0 15,1-22-15,-22 1 16,0 21-16,21 0 0,-21 0 16,21-1-16,-21 1 0,21 0 0,-21 42 46,0 0-46,0 22 0,-21-1 0,0 0 16,0 1-16,21-1 0,-22 0 16,22 22-16,-21-1 0,21 1 0,-21-1 15,0 1-15,21-1 0,0 22 16,0-21-16,0-1 0,0 1 0,0 63 16,0-64-16,0 1 0,0-22 15,0 21-15,0-20 0,0-1 16,0 43-16,0-64 15,-21 21-15,21-21 0,-21-21 0,-1 22 16,1-1-16,0-21 0,0 0 16,-21 0-16,20 0 0,1-21 15,0 21-15,-42-64 16,41 43-16,22 0 0,0-22 16,0 22-16,0 0 0,0 0 15,0-21-15,0 20 0,0-20 0,22 0 16</inkml:trace>
  <inkml:trace contextRef="#ctx0" brushRef="#br0" timeOffset="6845.42">11430 910 0,'0'0'0,"0"-21"0,-21 21 15,21 21 32,0 0-47,0 1 16,21-1-16,-21 0 0,21 0 16,-21 0-1</inkml:trace>
  <inkml:trace contextRef="#ctx0" brushRef="#br0" timeOffset="7192.54">11684 1376 0,'0'0'0,"21"0"0,-21 21 0,21-21 0,0 0 16,1 0-16,-1 0 0,0 0 16,21 0-16,-21 0 0,1 0 15,20-21-15,-21 21 0,0-21 16,22 0-16,-22 21 0,0-22 0,0 1 15,-21 0-15,0 0 0,0 0 0,0 0 16,0-22-16,-42 43 16,21 0-16,-1 0 0,-20 0 15,21 0-15,-21 0 0,-1 0 0,22 21 16,-21-21-16,21 43 0,-22-22 16,22 0-16,-42 64 15,63-64-15,0 0 0,0 21 16,0-20-16,0-1 0,0 0 15,0 0-15,21 0 0,0-21 0,0 21 0,0-21 16,22 0-16,-22 22 16,21-22-16,0 0 0,1 0 0,-1 0 0,22-22 15,-22 22-15,0-21 16</inkml:trace>
  <inkml:trace contextRef="#ctx0" brushRef="#br0" timeOffset="7767.21">12552 1185 0,'0'-21'0,"0"42"0,0-84 16,0 42-16,21 0 0,-21-1 0,0 1 16,0 0-1,-21 21-15,0 0 0,-1 0 16,1 21-16,0 0 0,21 1 16,-21 20-16,0-21 0,0 21 0,-1-20 15,22 20-15,0-21 0,0 21 16,0-20-16,0 20 0,0-21 15,0 0-15,0 0 0,0 1 0,22-1 16,-1 0-16,21-21 0,-21 21 0,0-21 16,22 0-16,-22 0 0,21 0 15,1 0-15,-1 0 0,-21-21 0,21 0 16,-20 0-16,-1-1 0,21 1 0,-21 0 16,0-21-16,1-1 0,-1 1 15,0-21-15,0 20 0,0-20 0,0-1 16,1 1-16,-1-1 15,0 1-15,0-1 0,0 1 0,0-1 16,-21 22-16,22 0 0,-22-22 16,21 43-16,-21-21 0,0 20 0,0 1 15,0 0-15,0 0 0,0 42 16,0 0 0,-21 0-16,-1 22 0,1-1 0,21 0 15,-21 1-15,0 20 0,0 1 16,0-1-16,-1 1 0,1-1 0,0 1 15,21-1-15,0 1 16,-21-1-16,21 1 0,0-22 0,0 0 16,0 1-16,0-1 0,0-21 0,0 0 15,0 1-15,21-1 0,0 0 16,22 0-16,-22-21 0,21 0 16,-21 0-16,0 0 0,22 0 15,-22 0-15,21-21 0,-21 0 0,1 0 16,20-1-16,-21 1 0,0 0 15,0 0-15,1-21 0,-22 20 0,0-20 16</inkml:trace>
  <inkml:trace contextRef="#ctx0" brushRef="#br0" timeOffset="8035.56">12827 847 0,'0'0'0,"42"0"31,-21 0-31,22 0 16,-1 0-16,0 0 0,22 0 0,-22 0 16,22 0-16,-1 0 0,-20 0 15,20 0-15,-21 0 0,1 0 0,20-21 16,-20 21-16,-1 0 0,-21 0 16,21 0-16,-20 0 0,-1 0 0,0 0 15,0 0-15,0 0 16,-42 0 15,0 0-31,0 0 16,-22 0-16</inkml:trace>
  <inkml:trace contextRef="#ctx0" brushRef="#br0" timeOffset="9323.98">1651 2942 0,'-21'0'0,"21"-21"15,0 0 1,0 0-16,0 0 0,0-1 15,0 1-15,21 0 0,0 0 16,-21 0-16,21 0 0,0-1 16,1 1-16,-1 21 0,0 0 0,21 0 15,-21 0-15,1 0 16,-1 0-16,0 21 0,0 1 0,0-1 16,-21 21-16,0-21 0,21 22 15,-21-1-15,0 0 0,0-21 0,0 22 16,0-1-16,-21 0 15,0 1-15,0-1 0,0 0 0,-22 1 16,1-22-16,0 21 0,-1 1 16,1-22-16,0 0 0,-1 0 0,22 0 15,-21 0-15,0-21 0,-1 0 16,22 0-16,-21 0 0,21 0 0,-22 0 16,22 0-16,0-21 0,-21 0 15,42 0-15,-22 0 0,22-22 16,-21 22-16,21-21 0,0 21 0,0-22 15,0 1-15,21 21 0,1-21 16,-1 20-16,21 1 0,-21 0 0,22 0 16,-22 21-16,21 0 15,0 0-15,-20 0 0,20 0 0,0 0 16,-21 21-16,22 0 0,-22 0 16,21 43-16,-21-43 0,-21 21 15,0-20-15,0 20 0,0-21 16,0 0-16,0 22 0,0-22 0,0 0 15,0 0-15,0 0 0,0 0 16,22 1-16,-22-1 16,21-21-16,0 0 15,-21-21 1,21-1-16</inkml:trace>
  <inkml:trace contextRef="#ctx0" brushRef="#br0" timeOffset="9651.79">2201 3281 0,'0'0'0,"0"21"0,0 0 0,0 0 15,0 1 1,21-44 15,1 22-31,-22-21 16,0 0-16,0 0 15,0 0-15,0 0 16,0-1 0,0 44 15,0-1-31,0 0 15,21-21 1</inkml:trace>
  <inkml:trace contextRef="#ctx0" brushRef="#br0" timeOffset="12099.9">4381 2815 0,'0'-21'79</inkml:trace>
  <inkml:trace contextRef="#ctx0" brushRef="#br0" timeOffset="13292.02">4339 2879 0,'21'-21'32,"0"-1"-32,1 22 15,-22-21-15,0 0 16,21 0-16,0 0 0,-21 0 16,0-1-16,0 1 15,0 0-15,0 0 16,-21 21-16,0 0 0,-1 0 15,1 0-15,0 21 0,0 0 0,-21 0 16,20 1-16,1 20 16,-21 0-16,21 1 0,0-1 0,-1 0 15,1 22-15,0-22 0,0 0 0,0 22 16,21-22-16,-21 22 0,21-22 16,0 22-16,0-22 0,0-21 15,21 21-15,0-20 0,21-22 16,-21 21-16,1 0 0,20-21 0,0 0 15,1 0-15,-1 0 0,0 0 16,106-64-16,-84 43 16,-1 0-16,-20-21 0,20 21 15,-20-22-15,-1 1 0,0 0 16,1-1-16,-22 1 0,0 0 0,0-1 16,0 22-16,-21-21 0,0 21 15,0-22-15,0 22 0,0-21 16,-21 42-16,0 0 0,0 0 15,0 0-15,-1 0 0,22 21 16,0 0 0,0 0-16,0 0 0,22 1 0,-1-1 15,0 0-15,0 0 0,0 0 0,0 0 16,1 1-16,-1 20 0,0-21 16,0 21-16,0-20 0,-21 20 0,0 0 15,0-21-15,0 22 0,0-22 16,21 0-16,-21 21 0,0-20 15,0-1-15,22 0 16,-1-21-16,0 0 0,0 0 16,0 0-16,0 0 0,22 0 0,-22-21 15,0 0-15,21 21 0,-20-22 16,20 1-16,0-21 0,-21 21 0,22 0 16,-22-22-16,21 22 0,-21-21 15,1-1-15,-1 22 0,0-21 0,-21 21 16,0 0-16,0-1 0,0 1 15,0 0-15,-21 21 16,0 0-16,-1 0 16,1 21-16,0 0 15,0 1-15,0 20 0,21-21 0,-21 21 16,21 1-16,-22-22 0,22 21 16,0 1-16,0-22 0,0 21 0,0-21 15,0 22-15,0-22 0,22 0 16,-1 0-16,0-21 0,0 21 15,21-21-15,-20 0 0,20 0 0,0 0 16,1 0-16,-1 0 0,0 0 16,1-21-16,-1 0 0</inkml:trace>
  <inkml:trace contextRef="#ctx0" brushRef="#br0" timeOffset="14251.42">6413 3112 0,'0'-22'0,"0"44"0,0-65 0,0 22 15,0 0-15,0 0 0,0 0 0,-21 21 16,0 0-16,0 0 16,0 0-16,0 0 0,-1 21 0,1-21 15,0 21-15,0 0 0,0 21 0,0-20 16,-1 20-16,1 0 0,0 1 16,0-1-16,0 0 0,0 1 0,21-1 15,0-21-15,0 21 0,0 43 16,0-64-1,0 0-15,21 1 0,0-22 16,0 0-16,21 0 0,-20 0 16,-1 0-16,0-22 0,0 22 0,21-21 15,-20 0-15,-1 0 0,0 0 16,0-22-16,0 22 0,0-21 0,1 0 16,-1-1-16,0 1 0,-21 0 0,21-1 15,-21 22-15,0-21 0,0 21 16,0-22-16,0 22 0,0 0 15,-21 21 1,21 21-16,-21 0 16,0 0-16,21 1 0,-22 20 0,22-21 15,0 21-15,0 1 0,-21-1 16,21 22-16,0-22 0,0-21 16,0 21-16,21-20 0,1-1 15,-1 0-15,0 0 0,21 0 0,1 0 16,-1-21-16,0 0 0,1 0 15,-1 0-15,0 0 0,22-21 0,-22 0 16,0 21-16,1-42 0,-1 21 16,0-1-16,-20-20 0,20 21 0,-21-21 15,0-1-15,0 1 0,1-22 0,-22 22 16,0 0-16,21-1 16,0-20-16,-21 21 0,0-1 0,0 1 15,21 0-15,-21-1 0,0 22 0,0 0 16,0 0-16,0 0 0,0 42 15,0 0 1,0 0-16,0 21 0,0-20 16,-21 20-16,21 0 0,0 1 0,0-1 15,-21 0-15,21 22 0,-21-22 0,21 0 16,0 1-16,0-1 0,0 0 16,0-20-16,0 20 0,0-21 0,21 21 15,0-20-15,0-1 0,0-21 16,0 0-16,1 0 0,20 0 15,-21 0-15,21 0 0,1-21 16,-22-1-16,21 22 0,1-21 16,-22 0-16,0 0 0,21 0 0,-21-22 15,-21 22-15,22 0 0,-22-21 0,0 21 16,0-1-16,0 1 0,0 0 16,0 0-16,-22 21 15,1 0-15,0 21 16,21 0-16,0 0 0,-21 22 15,21-22-15,-21 0 0,21 21 0,0-20 0,0 20 16,0-21-16,0 0 16,0 0-16,21 1 0,0-1 0,0 0 15,0-21-15,22 0 0,-22 0 0,0 0 16,0 0-16,22 0 16,-22 0-16,0 0 0,21 0 0,-21-21 15,1 0-15,-1 21 0,0-22 0,0 1 16,-21-21-16,21 21 0,-21 0 15</inkml:trace>
  <inkml:trace contextRef="#ctx0" brushRef="#br0" timeOffset="14447.56">7218 3006 0,'0'0'0,"-21"0"0,-1 0 0,22 21 16,22-21 15,-1 0-31,0 0 0,0 0 0,0 0 16,22 0-16,-22 0 0,0 0 15,21 0-15,-21 0 0,1 0 0,-1-21 16,21 21-16,-21 0 0</inkml:trace>
  <inkml:trace contextRef="#ctx0" brushRef="#br0" timeOffset="15012.19">9080 3429 0,'0'0'0,"22"0"0,-1 0 15,0-21-15,0 0 0,0 21 16,0-21-16,-21-1 0,22 1 16,-22-21-16,0 21 0,0 0 0,0-22 15,0 22-15,0 0 0,-22-21 16,1 20-16,0 1 0,0 0 0,-21 21 16,-22-21-16,22 21 0,21 0 15,-22 0-15,1 21 0,21 0 16,-22 0-16,22 1 0,0 20 0,-21-21 15,21 21-15,-1 1 0,22-1 16,0-21-16,-21 22 0,21-1 0,0-21 16,0 0-16,0 0 0,21 1 0,1-1 15,20 0-15,-21-21 0,0 0 16,22 0-16,-22 0 0,21 0 16,-21 0-16,22 0 0,-1 0 0,-21-21 15,21 21-15,-20-21 0,-1-1 16,21 1-16,-21 0 0,0-21 0,1 21 15,-22-1-15,21-20 0,-21 21 16,0 0-16,21 0 0,-21-1 0,0 44 31,0 20-31,0-21 16,0 0-16,0 0 0,0 22 0,0-22 16,0 0-16,0 21 0,0-20 15,0-1-15,21 0 0,0 0 0,0-21 16,1 0-16,-1 0 0,0 0 15,0 0-15,21 0 0,-20 0 0</inkml:trace>
  <inkml:trace contextRef="#ctx0" brushRef="#br0" timeOffset="15448.11">10372 2752 0,'0'63'31,"0"-20"-31,-22-22 16,1 21-16,0 0 0,21 1 15,-21-1-15,0 0 0,0 1 0,-1-1 16,1 0-16,0 1 0,0-1 15,0 0-15,0-20 0,-22 62 16,43-63-16,0 1 16,0-44-1,0 1 1,0 0-16,0 0 0</inkml:trace>
  <inkml:trace contextRef="#ctx0" brushRef="#br0" timeOffset="15951.86">10012 2921 0,'0'-42'0,"0"84"0,0-105 0,0 20 0,0 22 16,0 0-16,21-43 15,0 43-15,0 0 0,0 0 0,22 0 16,-1 0-16,0 21 0,1 0 0,-1 0 16,43 21-16,-43 0 15,0 21-15,1 1 0,-1-1 0,0 0 16,1 22-16,-1 63 15,-21 21 1,-21-106-16,0 1 0,-21-1 16,0-21-16,0 0 0,21 0 15,-21 1-15,21-1 0,-22-21 16,22-21 0,0-1-16,0 1 0,0 0 15,0-42-15,0 41 0,43-62 16,-22 41-16,0 1 15,0 0-15,22-1 0,-1-20 0,-21 21 16,21-1-16,22 1 0,-22 0 16,1 20-16,-1 1 0,0 0 0,1 21 15,62 21 1,-83 22-16,-1-22 0,-21 21 0,0 0 16,0 1-16,0-1 15,0 0-15,0 1 0,0-1 0,-21 0 0,-1 1 16,1-1-16,21-21 0,-21 22 15,0-1-15,21-21 0,0 21 0,-21 1 16,21-22-16,0 0 16,0 0-16,21-21 15,0 0-15,0 0 0,0 0 16,1 0-16,-1-21 0</inkml:trace>
  <inkml:trace contextRef="#ctx0" brushRef="#br0" timeOffset="16698.93">11811 2942 0,'-21'0'16,"42"0"-16,-63 0 0,20 0 0,1 0 0,0 0 16,0 0-16,0 0 0,0 21 0,-1 1 15,1-1-15,0 21 0,-21-21 16,21 22-16,-1-22 0,-20 63 15,21-41-15,0-22 16,21 21-16,0-21 0,0 22 0,0-1 16,0-21-16,42 0 15,-21-21-15,0 0 16,1 0-16,20 0 0,-21-21 0,0 0 16,0 21-16,22-21 0,-22 0 0,0-22 15,21 22-15,-20-21 0,-1 0 16,0 20-16,0-20 0,0 0 0,-21 21 15,0-22-15,21 22 0,-21 0 0,22 0 16,-22 42 0,0 0-1,-22 0-15,22 0 0,-21 1 0,21 20 16,0-21-16,0 0 0,0 22 16,-21-22-16,21 21 0,0-21 15,0 0-15,0 1 0,0-1 0,21 0 16,0-21-16,-21 21 0,64-21 15,-43 0-15,0 0 0,0 0 16,22 0-16,-22-21 0,0 21 16,0-21-16,0 0 0,1-1 0,-1-20 15,0 21-15,-21 0 0,0-22 0,21 1 16,0 21-16,-21 0 0,21-22 16,-21 22-16,0 0 15,22 21-15,-1 21 16,-21 0-16,0 1 0,0-1 15,0 0-15,0 0 0,0 0 16,0 0-16,0 22 0,0-22 16,0 0-16,0 0 0,21 0 15,0-21-15,0 0 0,0 0 16,1 0-16,-1 0 0,0 0 0,0-21 16,0 21-16,22-42 15,-22 42-15,-21-21 0,21 0 0,-21-1 16,21 1-16,-21-21 0,0 21 15,0 0-15,0-1 0,0 1 16,21 21-16,-21-21 0,0 0 0,21 21 16,1 0 15,-1 0-31</inkml:trace>
  <inkml:trace contextRef="#ctx0" brushRef="#br0" timeOffset="17447.02">12806 3175 0,'0'0'0,"21"0"16,0 0-1,0 0-15,0-21 16,1 21-16,-1-21 0,0 21 16,0-21-16,0-1 0,0 22 0,1-21 15,-1 0-15,0 0 0,0 0 16,-21 0-16,21 21 0,-21-22 0,0 1 15,-21 21 1,0 0-16,-21 0 0,20 21 0,1 1 16,0-1-16,0 0 0,0 0 0,0 21 15,-1-20-15,1 20 0,0-21 16,21 0-16,0 22 0,0-22 0,0 42 16,0-42-16,0 1 0,21-22 15,-21 21-15,43 0 0,-22-21 16,0 0-16,21 0 0,1 0 0,-1 0 15,0 0-15,1 0 0,-1 0 16,0-21-16,-21 0 0,22-1 16,-22 22-16,0-42 0,21 21 0,-20 0 15,-1 0-15,-21-22 0,21 22 0,0-21 16,-21 21-16,0-1 0,0-20 16,21 21-16,-21 0 0,0 0 15,0 42 1,0 0-1,0 0-15,0 0 0,-21 0 0,21 22 16,0-22-16,0 0 0,0 0 16,-21 22-16,21-22 0,-21 0 0,21 0 15,-21 0-15,21 0 0,0 1 16,-22-1 0,1-21-1,21-21 1,0-1-16,0 1 15,0 0-15,0-21 0,0 21 0,0-22 16,21 22-16,1-21 0,-1-1 0,0 1 16,21 0-16,-21-1 0,22 22 15,-22-21-15,21 21 0,1 0 0,-1-1 16,43 22-16,-22 0 16,-21 22-16,1-1 0,-1 0 15,0 21-15,1-21 0,-1 22 0,-21-1 16,0-21-16,1 22 0,-22-1 15,0 0-15,0-21 0,0 22 0,-22 20 16,-20-42-16,21 1 0,0-1 16,0 0-16,-22 0 0,22-21 15,-21 21-15,21-21 0,-43 0 16,22 21-16,-1-21 0</inkml:trace>
  <inkml:trace contextRef="#ctx0" brushRef="#br0" timeOffset="18463.43">1693 4551 0,'-21'0'15,"0"0"-15,21-21 16,0 0-1,0-1 1,0 1-16,21 21 0,0-21 0,0 21 16,1-21-16,20 21 0,0 0 15,-21 0-15,22 0 0,-1 0 16,0 0-16,-20 21 0,-1 0 0,21 0 16,-42 22-16,0-22 0,0 21 15,0-21-15,0 22 0,-63 20 16,41-20-16,-20-22 0,0 21 15,21-21-15,-22 0 0,22 1 0,-21-1 16,21 0-16,-1-21 0,1 0 16,0 0-16,21-21 15,0 0 1,0-1-16,0 1 0,0 0 16,21 0-16,0 0 0,1 21 15,-1-21-15,21 21 0,-21 0 0,22 0 16,-22 0-16,21 0 0,-21 21 15,22 0-15,-1-21 0,-21 42 0,0-21 16,0 1-16,1 20 0,-22-21 16,0 21-16,0 1 0,-22-1 0,1-21 15,0 22-15,-21-22 0,21 21 16,-1-21-16,-62 22 16,63-22-16,-22-21 0,22 0 0,-21 0 15,21 0-15,-22 0 0,22 0 16,-21 0-16,21 0 0,-1 0 15,1-21-15,0 21 0,0-22 0,0 1 16,0 21-16,-1-21 0,1 21 16,21-21-16,-21 0 0,21 0 15,21-1 1,0 22-16,22-21 0,-22 21 16,0-21-16</inkml:trace>
  <inkml:trace contextRef="#ctx0" brushRef="#br0" timeOffset="18639.34">2582 4995 0,'0'0'16,"21"0"-16,1 0 0,-44 0 31,1 0-15,21-21-16,0 0 15</inkml:trace>
  <inkml:trace contextRef="#ctx0" brushRef="#br0" timeOffset="19415.87">4741 5101 0,'0'0'0,"0"-21"0,21 0 0,1 0 15,-22 0-15,21-1 0,-21 1 0,0-21 16,0 21-16,0 0 0,0-1 16,0 1-16,0 0 0,-21 0 0,-1-21 15,1 20-15,-21 1 0,21 0 16,-22 0-16,22 21 0,-21-21 15,0 0-15,-43 21 0,43 0 16,-1 0-16,1 21 0,0 0 16,-43 42-16,64-20 0,-22-1 15,22 0-15,0 22 0,0-22 16,0 22-16,21 20 16,0-20-16,0-43 0,0 21 0,0-20 15,21 20-15,0-21 0,0-21 0,0 21 16,22-21-16,-1 0 0,0 0 0,1 0 15,-1-21-15,85 0 16,-63 0-16,-1-22 0,1 22 16,-1-21-16,-21-22 0,22 22 15,-22-21-15,22 20 0,-22-20 0,-21-1 16,22 1-16,-22-1 0,21-20 0,0-43 16,-42 42-16,0 21 15,0 1-15,0-22 0,0 43 0,0-22 16,0 22-16,0 0 0,-21 21 15,0 21-15,0 0 0,0 21 16,0 0-16,21 21 0,-22 22 16,22-1-16,-21 43 0,21-42 15,0-1-15,0 1 0,0 20 0,0-20 16,0-1-16,0 1 0,0-22 16,0 22-16,0-22 0,0 0 15,0 1-15,21-1 0,-21 0 16,22-21-16,-1 1 0,0-1 0,0 0 15,0-21-15,0 0 0,1 0 16,-1 0-16,0-21 16,0 21-16,0-21 0,0-1 0</inkml:trace>
  <inkml:trace contextRef="#ctx0" brushRef="#br0" timeOffset="19795.65">5419 4911 0,'0'0'0,"-22"0"0,22 21 15,-21 0-15,21 0 16,21-21 0,1 0-1,-1 0-15,0 0 0,0 0 16,21 0-16,-20 0 0,20-21 0,-21 0 16,21 0-16,-20 21 0,20-21 0,-21-1 15,0 1-15,-21 0 16,0 0-16,-21 21 15,0 0-15,-21 0 16,20 0-16,-20 21 16,21 0-16,-21 0 0,20 1 0,1 20 15,0-21-15,0 21 0,0-20 16,0 20-16,21-21 0,0 21 0,0 22 16,0-43-16,0 0 15,21-21-15,21 21 0,-21-21 16,22 0-16,-22 0 0,21 0 0,43 0 15,-43 0-15,0 0 16,1 0-16,-1-21 0,0 0 0,-20 0 16,20 0-16</inkml:trace>
  <inkml:trace contextRef="#ctx0" brushRef="#br0" timeOffset="20148.45">6159 4678 0,'0'0'15,"0"21"-15,0 0 0,0 0 16,0 1-16,0 20 0,-21 0 0,21 1 16,-21-1-16,21 21 0,0 1 15,0-22-15,-21 22 0,21-1 0,-21 1 16,21 20-16,0-20 0,0 21 16,-21-22-16,21 22 0,-22-1 0,1 86 15,21-86-15,0 1 16,0 0-16,-21-1 0,0 22 0,21-21 0,-21 0 15,0-22-15,21 22 0,-22-22 16,1 1-16,21-22 0,-21 0 16,21 1-16,-21-22 0,21 0 0,0 0 15,0-42 1,0 0-16,0-21 16,0 20-16,21-20 0,0-21 0,0 20 15,1-20-15,-22-1 0,21 1 0,0-22 16,0 0-16,-21 22 0,0-22 15,21-21-15,0 22 0,-21-22 0,0 21 16,0-21-16</inkml:trace>
  <inkml:trace contextRef="#ctx0" brushRef="#br0" timeOffset="20396.31">6096 5144 0,'0'-85'0,"0"170"0,21-234 16,0 44-16,-21 62 0,21 22 16,1-21-16,-1 21 0,0-1 15,0 1-15,0 21 0,0 0 0,22 0 16,-22 0-16,21 0 0,-21 0 15,1 21-15,-1 1 0,0-1 0,-21 0 16,0 0-16,0 21 0,0-20 0,-21 20 16,0-21-16,-22 21 0,22-20 15,-21 20-15,-1-21 0,22 0 0,-21 0 16,21 1-16,0-1 16,-22 0-16,43 0 0,-21-21 0,42 0 46,0-21-46,1 21 0,-1-21 0,0 21 16,0-21-16</inkml:trace>
  <inkml:trace contextRef="#ctx0" brushRef="#br0" timeOffset="23555.93">6583 5144 0,'0'0'0,"21"0"16,0 0-16,0 0 15,0 0-15,1 0 16,-1 0-16,0-22 0,0 1 0,0 21 16,22-21-16,-22 0 0,21 0 0,-21 0 15,43-22 1,-43 22-16,-21 0 0,0 0 0,0 0 0,0-1 16,0 1-16,-21 21 15,0 0-15,-1 0 16,1 0-16,0 21 0,-42 22 15,63-22-15,-22 0 0,1 0 16,21 22-16,-21-22 0,21 0 0,0 21 16,0-21-16,0 1 0,21-1 15,0 0-15,-21 0 0,22 0 16,20 0-16,-21-21 0,0 0 0,0 22 16,22-22-16,-22 0 0,21 0 0,1 0 15,-1 0-15,0-22 0,1 1 16,-1 0-16,-21 21 0,21-21 0,1-21 15,-22 20-15,0 1 0,0 0 16,0-21-16,1 21 0,-22-22 0,0 22 16,0 0-16,0 0 0,0 0 0,0 42 31,0 0-15,-22 0-16,22 0 0,0 22 0,0-22 15,0 0-15,0 0 0,-21 21 16,21-20-16,0-1 0,0 0 0,-21 0 15,21 0-15,0 0 0,0-42 47,21 0-31,-21 0-16,21 0 0,-21 0 0,22-1 16,-1 1-16,-21 0 0,21-21 0,0 21 15,0-1-15,0 1 16,1 21-16,-1 0 0,-21 21 15,0 1-15,21-1 16,-21 0-16,0 0 0,21 0 16,0 0-16,-21 1 0,0-1 0,21 0 15,1 0-15,-1-21 0,-21 21 0,21 0 16,0-21-16,0 0 16,0 0-16,1 0 0,-1 0 15,0-21-15,0 0 16,0 21-16,0-21 0,1 0 15,-1 0-15,0-22 0,42 1 16,-41 0-16,-1 20 0,21-20 0,0 21 16,-20 0-16,20-22 15,-21 22-15,0 0 0,22 21 0,-22 0 16,0 0-16,0 0 0,0 0 16,-21 21-16,21-21 0,-21 21 15,22 22-15,-22-22 0,0 0 0,0 0 16,0 0-16,0 1 0,0-1 15,0 0-15,21-21 0,-21 21 0,21-21 47,-21-21-47,0 0 16,0 0-16,0-1 0,0 1 16,0 0-16,0 0 15,0 0-15,-21 0 0,0-22 0,21 22 16,-22 0-16,1 21 0,0-21 0,0 21 15,0 0-15,0 0 0,-1 0 16,1 21-16,0 0 0,0 0 0,-21 0 16,20 22-16,1-22 0,0 21 15,0 1-15,0-1 0,0-21 16,-1 21-16,1 1 0,21-22 0,0 21 16,0-21-16,0 1 0,0-1 0,0 0 15,21 0-15,1-21 0,-1 0 0,42 21 16,-42-21-16,22 0 15,-22 0-15,21-21 0,-21 0 0,22 21 16,-22-21-16,0 0 0,21-1 16,-20-20-16,-1 21 0,0-21 0,0-1 15,0 1-15,0-22 0,1 22 16,-22-21-16,21-1 0,0 1 0,0-1 16,-21 1-16,21 20 0,-21-20 0,21-1 15,-21 22-15,0 0 0,0-1 16,0 1-16,0 21 0,0 0 0,-21 42 15,21 0 1,-21 0-16,0 21 16,0-20-16,0 20 0,-1 21 0,1-20 15,0 20-15,0-20 0,21 20 0,0 1 16,0-1-16,0-21 0,0 22 16,0 42-16,0-64 0,0-21 15,21 22-15,0-22 0,0 21 16,1-21-16,-1-21 0,21 21 0,0-21 15,1 22-15,-1-22 0,0 0 0,1 0 16,63-22-16,-64 1 16,0 21-16,1-21 0,-22 0 0,21 0 15,-21 0-15,22-22 0,-43 22 0,21-21 16,0 21-16,-21-22 16,0 1-16,0 21 0,0 0 0,0-1 0,0 1 15,-21 21 1,0 0-16,-1 21 15,1 1-15,21-1 0,0 21 0,-21-21 16,21 22-16,-21-22 0,21 21 0,0-21 16,0 22-16,0-22 0,0 0 15,0 0-15,0 0 0,0 0 0,0 1 16,21-22-16,0 21 0,0-21 0,1 0 16,-1 0-16,0 0 0,21 0 15,-21 0-15,22 0 0,-22 0 0,21 0 16,1-43-16,-1 22 15,-21 0-15,0 0 0,0 0 16,1-22-16,-1 1 0,-21 21 0,0-21 16,21-1-16,-21 1 0,0 21 0,0-22 15,0 22-15,0 0 16,0 42 0,-21 0-16,21 1 0,0-1 0,-21 21 15,-1-21-15,22 22 0,-21-22 16,21 21-16,0-21 0,-21 0 0,21 1 15,-21-1-15,21 0 0,0 0 16,0 0-16,0 0 16,21-42-1,0 21 1,-21-21-16,21 21 0,1-21 16,-1 0-16,0 0 0,0-1 0,0-20 15,0 21-15,22 0 0,-22 0 0,0-22 16,21 22-16,-20 21 0,-1-21 15,21 21-15,-21 21 16,-21 0-16,21 0 0,-21 1 16,0-1-16,0 0 0,0 0 15,0 21-15,22-20 0,-22-1 0,21 0 16,0 0-16,0 0 16,0-21-16,0 0 0,1 0 15,-1 0-15,0 0 0,0 0 0,21 0 16,-20 0-16,20 0 0,-21 0 0,0-21 15,22 21-15,-22-21 0,0 0 16,0 0-16,21-22 0,-20 22 0,20-42 16,-21 20-16,21 1 15,-20 21-15,-1-22 0,0 22 16,0-21-16,0 21 0,-21 0 0,21 21 16,-21-22-16,22 22 0,-22 22 15,0-1 1,0 0-16,0 0 15,0 0-15,0 0 0,0 1 16,21-22 15,-21-22-15,21 1 0,-21 0-16,0 0 0,0 0 15,0 0-15,-21 21 0,0-22 16,-1 22-1,1 0-15,0 22 16,0-22-16,21 21 0,0 21 16,-21-21-16,0 0 0,21 22 15,-22-22-15,22 21 0,0 1 0,0-22 16,0 0-16,0 21 0,0-21 0,0 22 16,0-22-16,0 0 15,22 0-15,-1-21 0,0 0 0,-21 21 16,42-21-16,-21 0 0,1 0 0,-1 0 15,21 0-15,0 0 0,-20-21 16,20 21-16,0-21 0,-21 0 0,22 0 16,-22 0-16,21-1 0,-21-20 15,1 21-15,-1-21 0,0-1 16,0 22-16,-21-21 0,0-1 0,21 22 16,-21 0-16,0 0 0,21 0 0,-21 42 46,0 0-46,-21 0 0,21 22 0,0-22 16,-21 21-16,21-21 0,0 43 16,0-43-16,0 0 0,0 21 15,0-20-15,0-1 0,21 0 16,0-21-16,1 21 0,-22 0 0,21-21 16,0 0-16,0 21 0,0-21 0,43 0 15,-22 0-15,-21 0 0,22 0 16,-22-21-16,21 0 0,-21 21 15,0-21-15,1 0 0,-1 0 16,0-22-16,0 22 0,-21-21 0,0 21 16,21-22-16,0 22 0,-21-21 15,0 21-15,0-1 0,0-20 0,0 21 16,0 0-16,0 0 16,-21 42-1,21 0 1,0 0-16,-21 0 0,0 0 15,21 1-15,0 20 0,0-21 0,0 0 16,-21 22-16,21-22 0,0 0 0,0 0 16,0 21-16,0-20 0,0-1 15,0 0-15,21 0 16,-21 0-16,21-21 0,0 0 0,0 21 16,1-21-16,-1 0 15,0 0-15,21 0 0,-21 0 0,1 0 16,20-21-16,-21 0 0,21 0 0,-20 0 15,20 0-15,0-1 0,-21 1 16,22 0-16,-22-21 0,0-1 0,21 1 16,-20 0-16,-1-1 0,-21 1 15,21-21-15,-21 20 16,0 22-16,0 0 0,-21 21 16,0 0-16,-1 0 0,1 0 15,0 21-15,0 21 16,21-20-16,0 20 0,0-21 0,0 21 15,0-20-15,0 20 0,0-21 0,0 21 16,0-20-16,0-1 0,21 21 16,0-21-16,-21 0 0,21-21 0,1 22 15,-22-1-15,0 0 0,0 0 16,0 0 0,-22-21-1,1 0-15,0 0 0,0 0 0,0 0 16,0 0-16,-1 0 15,1 0-15,21-21 47,0 0-47</inkml:trace>
  <inkml:trace contextRef="#ctx0" brushRef="#br0" timeOffset="23831.71">11197 4530 0,'0'0'0,"-21"0"0,0 0 15,0 0 16,-1 21 32,1 0-63,0-21 16</inkml:trace>
  <inkml:trace contextRef="#ctx0" brushRef="#br0" timeOffset="25056.84">1439 6562 0,'0'0'0,"21"-21"15,-21-1-15,0 1 16,22 0-16,-22 0 0,21 0 0,-21 0 16,0-1-16,0 1 15,0 0-15,0 42 16,-21 0 0,-1 22-16,22-1 0,-21 0 15,0 22-15,0-22 0,0 22 0,0-1 16,-1-20-16,-20 20 0,21-21 15,0 1-15,0-1 0,-22 22 16,22-43-16,0 0 0,21 0 16,-21-21-16,21-21 31,21 0-31,0 21 16,0-21-16,-21-1 0,21 1 15,1 21-15,20-21 0,-21 0 0,0 21 16,0 0-16,22-21 0,-22 21 15,21 0-15,-21 0 0,22 0 0,-22 0 16,0-21-16,21 21 0,-20 0 16,-1 0-16,0 0 0,0-22 0,0 22 15,0-21-15,-21 0 16,22 0-16,-22 0 16,21 21-16,-21-21 0,0-1 15,0 1-15,0 0 0,0 0 0,0-21 16,0 20-16,0 1 15,-21 21-15,-1 0 0,1 0 16,0 43 0,21-22-16,-21 0 0,21 21 0,0 1 15,-21-22-15,0 21 0,-1 22 16,22-22-16,0-21 0,-21 21 16,21-20-16,-21-1 0,0 21 15,21-21-15,0 0 0,0 1 0,-21-1 16,21 0-16,0 0 0,-21-21 15,21 21-15,0-42 32,0 0-17</inkml:trace>
  <inkml:trace contextRef="#ctx0" brushRef="#br0" timeOffset="25372.08">2032 6985 0,'0'0'0,"0"21"0,0 0 0,0 1 16,21-22 0,0 0-1,0 0-15,-21-22 16,22 1-16,-1 0 0,-21 0 15,0 0-15,0 0 16,-21 21 0,-1 0-16,1 0 15,21 21 1,0 0-16,0 0 16,0 0-1,0 0 1,21-21-16</inkml:trace>
  <inkml:trace contextRef="#ctx0" brushRef="#br0" timeOffset="30211.6">4424 6519 0,'0'-21'16,"21"21"15,-21-21-15,0 0 0,21 0-1,-21 0-15,0-1 16,0 1-16,0 0 15,0 63 32,0-20-47,0 20 0,0 0 16,0 1-16,0 20 0,0-21 16,0 22-16,0-22 0,0 22 0,0-22 15,0 0-15,0 1 0,0-1 0,-21 0 16,21 1-16,0-22 0,0 21 15,0-21-15,0 1 0,0-1 0,0 0 16,0 0-16,0 0 16,0-42 15,0 0-31,0 0 0,-21 21 16,21-21-16,0-22 0</inkml:trace>
  <inkml:trace contextRef="#ctx0" brushRef="#br0" timeOffset="30747.3">4170 6668 0,'0'-22'0,"-21"1"0,42 64 0,-42-107 15,21 43-15,0 0 0,0 0 16,0-43-16,0 43 16,0 0-16,0-22 0,0 22 15,21 0-15,21-21 0,0 21 16,-20-1-16,20 1 0,0 0 0,22 21 15,-22 0-15,22 0 0,-1 0 16,1 0-16,-22 21 0,64 43 16,-43-22-16,-42 22 0,22-22 15,-1 21-15,-21 1 0,0-22 0,-21 22 16,0-22-16,0 0 0,0 1 16,0-1-16,0 0 0,0 1 0,-21-1 15,21-21-15,-21 0 16,0 1-16,0-22 0,0-22 31,21 1-31,0-21 16,0 21-16,0 0 0,0-22 15,0 1-15,21 0 0,0-1 0,0 1 16,0-22-16,0 22 0,1-21 0,20-1 16,-21 22-16,21-1 0,1 1 15,-1 21-15,0 0 0,43 0 16,-21 21-16,-22 21 0,0 21 15,1 0-15,-1 1 0,-21-1 0,0 22 16,0-22-16,-21 21 0,0 1 16,0-22-16,0 22 0,-21-22 15,0 0-15,0 1 0,0-1 0,0 0 0,-1-20 16,22 20-16,-21-21 0,0 21 16,21-20-16,-21-22 0,21 21 15,0 0-15,21-21 16,0 0-16,0-21 0</inkml:trace>
  <inkml:trace contextRef="#ctx0" brushRef="#br0" timeOffset="32275.87">6371 6710 0,'0'-21'15,"0"42"-15,0-63 0,0 20 0,0 1 16,0 0-16,0 0 0,-21 0 0,0 0 16,0 21-16,21-22 0,-22 22 0,1 0 15,0 0-15,0 22 0,0-1 16,0 0-16,-1 21 0,-20 1 0,21-1 16,0 0-16,-22 1 0,22-1 0,0 0 15,0 1-15,0-1 0,0-21 16,21 21-16,0 1 0,0-22 15,0 21-15,0-21 0,0 1 0,21-1 16,0-21-16,0 0 0,0 0 16,22 0-16,-22 0 0,21 0 0,-21 0 15,0 0-15,22-21 0,-22-1 16,21 1-16,-21 0 0,1-21 0,-1 21 16,21-1-16,-21-20 0,0 21 15,-21-21-15,0-1 0,22 1 0,-22 21 16,0-22-16,0 22 0,0-42 15,0 42-15,0 42 16,0 0 0,0 0-16,0 0 0,0 22 15,0-22-15,0 21 0,0-21 0,0 22 16,0-22-16,21 21 0,-21-21 16,0 0-16,21 22 0,0-22 0,0 0 15,-21 0-15,43-21 0,-22 21 0,0-21 16,0 22-16,21-22 0,-20 0 15,62 0-15,-63-22 0,22 1 16,-22 0-16,21 0 0,-21 0 0,1 0 16,-1-1-16,0 1 15,0-21-15,0 21 0,-21-22 0,0 22 0,0-21 16,21-43 0,-21 43-16,22 42 0,-22-21 15,0 42 1,0 0-16,0 0 0,0 22 15,0-22-15,0 0 0,0 21 16,0-21-16,0 22 0,0-22 0,0 21 16,0-21-16,0 22 0,0-22 15,0 0-15,0 0 0,0 0 16,21 1-16,0-22 0,0 0 0,21 0 16,-20 0-16,20 0 15,-21-22-15,0 22 0,0-21 0,1 0 16,-1 0-16,0 0 0,0 0 15,0-1-15,-21-20 0,21 21 0,1 0 16,-22-22-16,0 1 0,0 21 16,21-21-16,-21 20 0,0-20 0,0 21 15,0 0-15,0 0 0,0 42 16,0 0 0,0 0-16,0 0 0,0 0 15,-21 22-15,21-1 0,0-21 0,0 22 16,0-22-16,0 21 0,0-21 0,0 0 15,0 1-15,0-1 0,0 0 16,21 0-16,0 0 0,42-21 16,-20 0-16,-22 0 0,21 0 15,1 0-15,-1 0 0,0 0 16,1-21-16,-1 0 0,0 0 0,1 0 16,-1-1-16,-21 1 0,21 0 0,-20 0 15,20-43-15,-42 22 0,0 0 16,0 21-16,0-22 0,0 22 15,0 0-15,0 0 0,-21 21 0,0 0 16,-1 0-16,1 21 16,0 0-16,0 21 0,21-20 0,0-1 15,-21 21-15,21-21 0,-21 22 0,21 20 16,0-42-16,0 0 16,0 1-16,21-1 0,0-21 15,0 21-15,0-21 0,22 0 0,-1 0 16,-21 0-16,21 0 0,1 0 15,-22 0-15,21-21 0,1 21 0,-22-21 16,0-1-16,42-20 16,-41 21-16,-1 0 0,-21-22 0,0 22 0,21 0 15,-21-21-15,0 21 16,0-1-16,0 1 0,-21 42 31,21 1-31,0-1 0,0 21 16,0-21-16,0 22 0,-21-22 0,21 0 15,-22 21-15,22-21 16,0 1-16,0-1 0,-21 0 0,21 0 16,0 0-16,-21-21 0,21 21 15,0-42 1,0 0 0,0 0-16,0 0 0,0 0 15,21-1-15,0 1 0,1 0 16,-1-21-16,0 21 0,21-22 0,-21 1 15,22 0-15,-22 20 0,21-20 16,1 21-16,-1 0 0,0 0 0,1 21 16,-22 0-16,21 0 0,0 21 0,-20 0 15,-1 0-15,0 21 0,0-20 16,0 41-16,-21-21 16,0-20-16,0-1 0,0 0 15,0 0-15,0 0 0,-21 0 0,0-21 16,21 22-16,-21-1 0,0-21 0,-1 0 15,1 0-15,0 0 16,0 0-16</inkml:trace>
  <inkml:trace contextRef="#ctx0" brushRef="#br0" timeOffset="33163.76">10880 6202 0,'0'-21'0,"0"42"0,0-63 15,0 20-15,0 1 0,0 0 16,-22 0-16,1 21 0,0 0 15,0 0-15,0 0 16,0 42-16,-1-21 0,1 22 0,0 20 16,0 1-16,0-1 0,0 1 15,-1-1-15,1 22 0,0-22 0,0 1 16,-21-1-16,20-20 0,-41 63 16,21-64-16,20 0 0,-20-21 15,21 22-15,0-22 0,0-21 16,-1 21-16,1-21 0,0 0 15,0 0-15,0-21 0,21 0 16,-21 0-16,21-22 0,0 22 16,0-21-16,0-1 0,0 1 15,0 0-15,0-1 0,0-20 0,0 21 16,21-22-16,-21 22 0,0 21 0,21-22 16,-21 22-16,21 21 15,0 0-15,-21 21 16,0 0-16,21 22 0,1-1 0,-22 0 15,0-20-15,21 20 0,0 0 16,-21 1-16,21-1 0,21 21 16,-42-20-16,22-22 0,-1 0 15,0 0-15,21 0 0,-21-21 0,1 22 16,-1-22-16,21 0 0,-21 0 16,22 0-16,-1 0 0,-21 0 0,21 0 0,-20-22 15,20 22-15,-21-21 0,0 0 16,22 0-16,-22 0 0,0 0 0,-21-22 15,0 22-15,21 0 0,-21 0 16,0-22-16,0 22 0,0 0 16,-21 42-1,21 0-15,-21 1 16,21-1-16,-21 0 0,-1 0 0,22 0 16,0 0-16,0 1 0,-21-22 15,21 21-15,-21 0 0,21 0 16,21-21 15,0-21-31,1 0 16,-1 0-16</inkml:trace>
  <inkml:trace contextRef="#ctx0" brushRef="#br0" timeOffset="33324.49">11070 6604 0,'-63'21'31,"41"-21"-31,44 21 31,-1-21-31,0 0 16,0 0-16</inkml:trace>
  <inkml:trace contextRef="#ctx0" brushRef="#br0" timeOffset="34159.53">11218 7027 0,'0'0'15,"0"22"-15,21-22 0,1 0 0,20 0 16,-21-22-16,21 22 0,-20-21 16,20 0-16,-21 21 0,64-42 15,-64 21-15,21-22 0,1 22 16,-1 0-16,0-21 0,-21 20 0,22-20 15,-22 0-15,21-1 0,-21 1 16,1-21-16,-22 20 0,0 1 16,21 0-16,-21-1 0,0 1 0,0 0 15,0 20-15,0 1 0,-21 0 0,-1 21 16,1 0-16,0 0 16,0 21-16,21 0 0,-21 22 15,0-1-15,-1 0 0,1 22 0,21-22 0,-21 22 16,0-1-16,21 1 0,-21-1 15,0 1-15,-1-1 0,22 1 0,-21 20 16,21-20-16,-21 148 16,21-149-16,0 22 15,-21-22-15,21 1 0,-21-1 0,21 22 16,0-22-16,0 1 0,-21-22 0,-1 22 16,22-1-16,-21-20 0,21-1 0,0 43 15,0-64-15,0 0 16,0 0-16,21-21 0,1 0 0,20 0 15,-21 0-15,0-21 0,22 0 0,-1 0 16,-21-1-16,21-20 0,-20 21 0,20-21 16,0-1-16,-21 1 0,1 0 15,-1-1-15,0 1 0,0 0 0,-21-22 16,0 22-16,0-22 0,0 22 16,-21-22-16,0 22 0,-22-21 0,22 20 15,0 1-15,-21 0 0,21 20 16,-1 1-16,1 0 0,0 0 0,0 21 15,21-21-15,0 0 16,21 21-16,0 0 0,0 0 16,1-22-16,20 22 0,0-21 0,1 21 15,-1-21-15,0 0 0,22 0 0,-22 0 16,22 21-16,-22-43 0,0 22 16,22 0-16,-43 0 0,21-22 0,1 1 15,-22 21-15,0-21 0,-21-1 0,0 22 16,0-21-16,0 21 15,0-22-15,0 22 0,0 0 0,-21 21 16,0 0-16,-1 0 0,1 0 16,0 21-16,0 0 0,21 0 15,0 22-15,0-22 0,0 21 0,0 1 16,0-22-16,0 21 0,0-21 0,0 0 16,0 1-16,0-1 0,0 0 15,21 0-15,0 0 0,0 0 16,1-21-16,-1 0 0,0 0 0,0 0 0,21 0 15,-20 0-15,20 0 0,-21 0 0,21-21 16,1 21-16,-1-21 16,22 0-16</inkml:trace>
  <inkml:trace contextRef="#ctx0" brushRef="#br0" timeOffset="34999.8">13779 5927 0,'0'0'0,"0"-21"16,0-1-16,-84 1 15,63 21-15,-1 21 0,1 1 16,-21 20-16,0-21 0,20 21 16,-20 1-16,0-1 0,21 0 15,-22 22-15,22-22 0,0 22 0,0-22 16,0 22-16,21-22 0,0 21 15,0-20-15,0-1 0,21 0 0,0 1 16,0-1-16,21-21 0,-20 0 0,20 22 16,-21-43-16,21 21 0,1 0 15,-22-21-15,21 0 0,1 0 0,-22 0 16,0 0-16,21-21 0,-21 0 0,1 21 16,-1-21-16,0-22 0,0 22 15,0-21-15,-21-1 0,0 22 0,0-21 16,21 0-16,-21-1 0,0 22 15,0 0-15,0 0 0,0 42 32,0 0-32,-21 0 0,21 22 0,0-22 15,0 0-15,-21 21 0,21-21 16,0 22-16,0-22 0,0 0 0,0 0 16,0 0-16,0 1 0,21-1 0,0-21 15,1 21-15,-1-21 16,21 0-16,-21 0 0,22 0 0,-1 0 0,0 0 15,-21 0-15,22-21 0,-22 0 0,21-1 16,-21 1-16,1 0 16,-1-21-16,0 21 0,0-22 0,0 1 15,0 0-15,-21 20 0,0-20 0,0 21 16,22-21-16,-22 20 0,0 1 16,0 0-16,0 42 15,0 0 1,0 1-16,0-1 0,0 21 15,-22 0-15,22 1 0,-21-1 0,0 0 16,21 1-16,-21 20 0,0-20 16,21-1-16,0 21 0,-21 1 0,21-1 15,0 1-15,0-1 0,0 1 16,0-1-16,0 1 0,0-1 0,0 1 0,0-1 16,21 1-16,-21-1 15,0-20-15,0 20 0,0 43 16,-21-64-16,-1-20 0,1 20 0,0-21 15,0 0-15,0 0 0,-22 1 0,22-22 16,0 0-16,0 0 0,-21 0 16,20 0-16,1 0 0,0-22 15,0 22-15,0-21 0,21 0 0,-21 0 16,21 0-16,0 0 16,0-1-16,0 1 0,0 0 15,0 0-15,0 0 0,21-22 0,0 22 16,0-21-16,0 0 0,0-1 0</inkml:trace>
  <inkml:trace contextRef="#ctx0" brushRef="#br0" timeOffset="35287.9">14901 6244 0,'0'0'0,"0"-21"0,-21 21 0,0 0 15,0 0-15,0 0 0,-1 0 16,1 21-16,0 0 16,0 1-16,0 20 0,0 0 0,-1 1 15,22-1-15,-21 21 16,0-20-16,21-1 0,0 0 0,0 1 16,0-1-16,0-21 0,0 22 0,21-22 15,0 0-15,1 0 0,-1-21 16,21 21-16,-21-21 0,22 0 0,-1 0 15,0 0-15,1 0 0,-1-21 0,0 21 16,22-21-16,-22-21 0,0 20 16,22-20-16</inkml:trace>
  <inkml:trace contextRef="#ctx0" brushRef="#br0" timeOffset="35593.87">15663 5779 0,'0'0'0,"0"-43"0,0 1 0,0 0 15,21-1-15,-21-20 0,0 42 16,0 42 0,0 0-16,0 0 0,-21 21 15,0 1-15,21 20 0,-21-20 0,0 20 16,0 1-16,21-1 0,-43 64 16,22-85-16,0 22 15,21-1-15,-21 1 0,21-1 0,-21-20 0,21 20 16,0-20-16,0-1 0,0 21 15,0-20-15,0-22 16,0 0-16,0 0 0,21-21 16,0 0-16,0 0 15,0-21-15,0 21 16,1-21-16,20-21 0,-21-1 16,0 22-16,0 0 0</inkml:trace>
  <inkml:trace contextRef="#ctx0" brushRef="#br0" timeOffset="35935.21">15790 6456 0,'0'21'16,"0"0"0,21-21-16,1 0 0,-1 0 15,21 0-15,-21 0 16,0 0-16,1 0 0,20 0 16,-21 0-16,21-21 0,-20 0 15,41-21-15,-42 20 0,0 1 0,-21 0 16,22-21-16,-22 21 0,0-1 15,0 1-15,-22 0 0,1 21 0,0-21 16,0 21-16,-21 0 0,20 0 0,-20 0 16,21 21-16,-21 0 0,-1 0 15,22 22-15,-21-1 0,21 0 16,-22 1-16,22 105 16,21-63-16,0-43 0,0-21 15,0 21-15,21-20 0,0-1 16,22 0-16,-22 0 0,21 0 0,1 0 15,-22-21-15,21 0 0,0 0 16,1 0-16,-1 0 0,-21 0 0,22 0 16,-22-21-16,0 0 0,0 0 0,0 0 15,0 0-15,-21-1 0</inkml:trace>
  <inkml:trace contextRef="#ctx0" brushRef="#br0" timeOffset="36708.26">7091 8530 0,'0'-21'0,"0"0"0,0-43 16,0 43-1,0 0-15,0 0 0,0 0 0,0 63 47,0-21-47,0 0 0,0 22 16,0-1-16,0 0 0,0 1 16,0 20-16,0-20 0,0-1 0,0 21 15,0-20-15,0 20 0,-21-20 0,21-1 16,-22 0-16,22 1 0,0-22 15,0 21-15,0-21 0,0 22 16,0-22-16,0 0 0,0-42 47,0 0-47,22-1 0,-22 1 16,21 0-16</inkml:trace>
  <inkml:trace contextRef="#ctx0" brushRef="#br0" timeOffset="37135.01">7429 8911 0,'0'21'0,"0"1"16,0-1-16,0 0 15,0 0-15,0 0 16,22-21 31,-22-21-47,21 21 0,-21-21 15,21 21-15,-21-21 0,0 0 16,21 21-16,-21-22 0,0 1 16,-21 21 15,0 0-16,21 21-15,0 1 16,-21-44 78</inkml:trace>
  <inkml:trace contextRef="#ctx0" brushRef="#br0" timeOffset="44880.1">8445 9017 0,'0'0'0,"0"21"0,0 0 16,22 1-16,-22-1 0,21 0 0,-21 0 15,21 0-15,-21 0 0,21 1 16,0-22-16,-21 21 16,21-21-16,1 0 0,-1 0 15,0 0-15,-21-21 16,21-1-16,0 1 15,-21 0-15,0 0 0,21 0 0,-21-22 16,22 1-16,-22 21 0,0-21 0,21-1 16,0-20-16,-21 20 0,21 1 15,0 0-15,-21-1 0,21 1 0,1 0 16,-1-1-16,-21 22 0,21 0 16,0 0-16,0 0 0,0 21 15,1 0-15,-1 0 0,-21 21 16,21 0-16,-21 0 0,0 0 15,21-21-15,-21 22 0,21-1 16,-21 0-16,0 0 0,0 0 0,0 0 16,21-21-1,1 0-15,-22-21 16,0 0-16,0 0 16,0 0-16,0 0 15,0-1-15,-22 1 0,1 0 16,21 0-16,-21 0 0,0 0 15,0 21-15,0 0 16,-1 0-16,1 0 16,21 21-16,-21 0 15,0 0-15,21 21 0,-21 1 0,0-22 16,21 21-16,0 1 0,-22 20 16,22-21-16,-21 1 0,21-1 15,0 0-15,0 1 0,0-22 0,0 21 16,0-21-16,21 22 0,1-22 0,-1-21 15,0 21-15,0 0 0,21-21 16,-20 0-16,83 0 16,-62 0-16,-1-21 0,0 0 0,-20 0 15,20 0-15,0-1 16,1 1-16,-22-21 0,21 21 0,-21-22 0,0 1 16,1 0-16,-1 21 0,-21-64 15,0 64-15,0-22 16,0 22-16,0 0 0,-43 21 15,22 0-15,0 0 16,21 21 0,0 0-16,0 1 0,0-1 15,21 0-15,0 0 16,1 0-16,-22 0 0,21 1 0,0-1 16,0 0-16,0 0 0,-21 0 15,21 0-15,-21 22 0,22-22 16,-22 0-16,0 0 0,0 0 0,21 1 0,-21-1 15,21-21-15,-21 21 0,21-21 16,0 0-16,0 0 0,1 0 0,-1 0 16,0 0-16,85 0 15,-64-21-15,-21 0 0,22-1 16,-1 1-16,-21 0 0,21 0 16,-20 0-16,-1 0 0,0-22 0,0 22 15,0-21-15,-21 21 0,0-22 0,0 1 16,0 21-16,0 0 15,0-1-15,0 1 0,-21 21 16,0 0-16,0 0 0,0 0 16,21 21-16,-22 1 0,1-1 15,21 21-15,0-21 0,-21 22 16,21-22-16,-21 21 0,21 0 0,0 1 16,0-22-16,0 21 0,0-21 15,0 22-15,21-22 0,0 0 0,0 0 16,1 0-16,20-21 0,-21 22 0,21-22 15,1 0-15,-1 0 0,0 0 16,1 0-16,20 0 0,-20 0 0,20 0 16,-21-22-16,22 1 0,-1 0 0,-20 0 15,-1 0-15,22 0 0,-22-1 16,-21-20-16,21 21 0,-20-21 16,-1-1-16,0 22 0,0-21 0,-21-1 15,0 1-15,0 21 0,0 0 0,0-22 16,0 22-16,0 0 0,-21 21 0,-21-21 15,20 21-15,1 0 16,-21 0-16,21 0 0,0 21 0,-22 0 16,22 0-16,0 1 0,-21 20 15,20-21-15,1 21 0,0 1 0,0-1 16,0 0-16,21-20 0,0 20 16,0-21-16,0 43 0,0-43 15,0 0-15,0 0 0,21-21 0,0 21 16,0-21-16,0 0 0,22 0 15,-22 0-15,0 0 0,0 0 0,22-21 16,-22 21-16,0-21 0,0 0 16,0 0-16,0-1 0,1 1 15,-22-21-15,21 21 0,-21-22 0,21 1 0,-21 21 16,0-21-16,0-1 0,0 22 16,0-21-16,0 21 0,0-1 15,0 1-15,0 42 31,0 1-31,0-1 0,0 21 16,0-21-16,0 22 0,0-1 0,0-21 16,0 21-16,0 1 0,0-22 0,0 21 15,0-21-15,21 1 0,0-1 16,22 21-16,-22-42 16,21 0-16,-21 21 0,22-21 0,-22 0 15,21 0-15,0 0 0,-20-21 0,20 0 16,-21 21-16,21-21 0,-20 0 15,20-1-15,-21-20 0,0 21 0,0-21 16,1-1-16,41-105 16,-63 106-16,21-1 0,0-20 15,1 21-15,-22-1 0,21 1 0,0 0 16,-21-1-16,0 1 0,0 21 0,21 0 16,-21-1-16,0 1 0,0 42 15,0 1-15,0-1 16,-21 21-16,21-21 0,0 22 15,-21-1-15,0 21 0,-1-20 16,22-1-16,0 22 0,-21-22 0,0 0 16,21 22-16,0-22 0,0 0 0,0 1 15,0-1-15,0-21 0,0 22 16,0-22-16,21 0 0,0 0 0,1 0 16,-1-21-16,0 0 0,21 21 0,1-21 15,-22 0-15,21 0 16,0 0-16,1-21 0,-1 21 0,0-21 0,1 0 15,-1 0-15,0 0 0,1-22 16,-22 22-16,0-21 0,21 21 16,-20-22-16,-1 1 0,0-43 15,-21 43-15,0 21 16,0 0-16,-21 21 16,0 21-16,-1 0 15,1 0-15,21 0 0,-21 0 0,0 43 16,21-22-16,0-21 15,0 22-15,0-22 0,0 0 0,0 0 16,0 0-16,0 1 0,21-1 0,0-21 16,0 21-16,1-21 0,20 0 15,-21 0-15,21 0 0,-20 0 0,20 0 16,21-21-16,-20 21 16,-22-21-16,21-1 0,-21 1 0,22 0 15,-22 0-15,0-21 0,0 20 16,0 1-16,1-21 0,-22 21 15,0-22-15,0 22 0</inkml:trace>
  <inkml:trace contextRef="#ctx0" brushRef="#br0" timeOffset="45187.93">11684 8551 0,'-21'0'16,"42"0"-16,-21 0 16,21 0-1,0 0-15,22 0 0,-1-21 0,0 21 16,22 0-16,-22-21 0,22 21 0,-22-21 16,21 21-16,-20 0 0,20-21 15,-20 21-15,-1 0 0,0 0 0,1-21 16,-22 21-16,0 0 0,0 0 0,0 0 15,-42 0 17,0 0-32,0 0 15,0 0-15,-1 0 16</inkml:trace>
  <inkml:trace contextRef="#ctx0" brushRef="#br0" timeOffset="46103.64">6900 10139 0,'0'0'0,"0"-21"16,0 0-16,0-1 15,0 1-15,0 0 0,0 0 16,21 0-16,1 0 0,-1 21 15,0-22-15,0 1 0,0 21 0,0 0 16,22 0-16,-1 0 16,-21 21-16,0 1 0,22-1 0,-22 21 15,0 0-15,0 1 0,0-1 0,-21 0 16,0 1-16,0 20 0,0-20 0,0-1 16,-42 21-16,21-20 15,-21-1-15,-85 85 16,84-106-16,-20 22 0,20-22 0,1 0 15,0-21-15,21 0 0,-22 21 16,22-21-16,0 0 0,0 0 0,0-21 16,-1 0-16,22 0 0,-21-1 0,21 1 15,0 0-15,0 0 16,0-21-16,0-1 0,0 22 0,0-21 0,21-22 16,1 43-16,-1-21 15,0 21-15,0 21 0,0 0 16,22 0-16,-22 0 0,21 21 0,-21 0 15,0 0-15,22 0 0,-22 22 16,0-22-16,0 21 0,0 0 0,1-20 16,-1 20-16,-21-21 0,21 0 0,-21 0 15,0 1-15,0-1 16,21 0-16,0 0 0,0 0 16,1-21-16,-1 0 0,0 0 15,0-21-15,0 21 0</inkml:trace>
  <inkml:trace contextRef="#ctx0" brushRef="#br0" timeOffset="46263.55">7683 10478 0,'22'0'0,"-44"0"0,44-22 0,-1 22 31,0 0-15,0 0-1,0 0-15,0 0 0,1 0 0</inkml:trace>
  <inkml:trace contextRef="#ctx0" brushRef="#br0" timeOffset="47951.3">9292 10097 0,'21'-22'16,"-42"44"-16,42-65 0,-21 22 0,0 0 15,0 0-15,0 0 0,-21 21 0,0-22 16,0 22-16,0 0 0,-22 0 16,22 0-16,-21 0 0,21 22 0,-22-1 15,22 0-15,-21 21 0,-1-21 16,22 22-16,-21-1 0,0 0 0,20 22 0,-20-22 15,21 22-15,0-22 16,0 22-16,-1-22 0,22 0 0,0 1 16,0-1-16,0 0 0,22-21 0,-1 1 15,21 20-15,0-42 0,-20 21 16,20 0-16,21-21 0,-20 0 0,-1 0 16,106-21-16,-105 0 15,-1 0-15,0 21 0,-21-43 16,22 22-16,-1 0 0,-21-21 0,22 21 15,-22-22-15,0 1 0,0 0 16,0-1-16,-21 22 0,0-21 0,21 21 16,-21-1-16,0 1 15,-21 21 1,21 21-16,-21 1 0,0-1 0,0 21 16,0-21-16,21 22 0,-22-1 15,1 0-15,21-21 0,0 22 0,0-22 16,0 21-16,0-21 0,0 1 0,0-1 15,0 0-15,0 0 0,21 0 16,1-21-16,20 0 0,-21 0 0,21 0 16,-20 0-16,20 0 0,-21 0 0,64-21 15,-43 0 1,-21 0-16,22 0 0,-1-1 0,-21 1 16,0-21-16,0 21 0,1-22 0,-22 1 15,0 0-15,0-1 0,0 1 0,0 0 16,-64-64-1,22 64-15,21 20 0,-22 22 0,1 0 16,0 0-16,-1 0 0,1 0 0,0 0 16,20 43-16,-20-22 0,21 21 15,-21 1-15,20-1 0,1 0 16,21 1-16,0-1 0,0 0 0,0 43 16,0-64-16,21 0 0,1 0 15,-1 1-15,21-1 0,0 0 16,1-21-16,20 0 0,-20 0 0,62 0 15,-62-21-15,-1 0 16,22 21-16,-22-22 0,0 1 0,1-21 16,-1 21-16,0 0 0,-21-22 0,1 22 15,-1-21-15,0-1 0,0 22 16,0-21-16,-21 21 0,0 0 0,0-1 16,0 1-16,0 42 15,0 1 1,0-1-16,0 0 0,0 0 15,0 21-15,0-20 0,0-1 0,0 21 16,0-21-16,0 0 0,0 1 16,0-1-16,0 0 0,0 0 0,-21 0 15,21 0-15,0-42 47,0 0-47,21 0 0,-21 0 16,0 0-16,0-1 0,21-20 0,-21 21 15,22-21-15,-1-1 0,-21 22 16,21-21-16,-21-1 0,21 22 0,0-42 16,0 63-16,1 0 15,-1 0-15,-21 21 16,21 0-16,-21 21 0,0-20 16,0 20-16,0-21 0,21 21 0,-21-20 15,0 20-15,21-21 0,-21 0 16,21 22-16,-21-22 0,22 0 15,-1 0-15,-21 0 0,21-21 16,0 0-16,0 0 0,0 0 16,1 0-16,-1-21 15,0 21-15,-21-21 0,21 0 0,0 0 16,0-1-16,1-20 0,-1 21 0,42-43 16,-42 22-16,22 21 15,-22-21-15,21 20 0,-21 1 16,1 0-16,-1 0 0,0 0 0,-21 42 15,0 0 1,0 21-16,0-20 16,0 20-16,-21-21 0,0 21 0,21 1 15,-22-22-15,22 21 0,-21-21 0,21 22 16,-21-22-16,21 0 0,0 0 16,0 0-16,0 1 0,21-1 15,0-21-15,43 0 16,-43 0-16,0 0 0,22 0 0,-22-21 15,21 21-15,-21-22 0,0 1 0,22 0 16,-22 0-16,21 0 0,-21 0 16,1-22-16,-1 22 0,21-42 15,-21 20-15,0 22 0,-21 0 16,0 0-16,0 0 0,0-1 16,0 44-1,0-1-15,0 0 0,0 0 16,-21 21-16,21 1 0,-21-22 0,21 21 15,-21 1-15,21 20 0,0-21 0,0 1 16,0 20-16,0-20 0,0 20 16,0-21-16,0 22 0,0-1 0,0 1 15,0 63-15,0-64 0,0 1 16,0-1-16,-21 1 0,0-22 16,-1 22-16,22-22 0,-21 0 15,0 1-15,0-1 0,0-21 0,21 0 16,-21 1-16,21-1 0,0-42 31,0-1-31,0 1 16,0 0-16,0 0 0,0 0 0,21-22 15,-21 22-15,21-21 0,0 0 0,0-22 16,0 22-16,1-22 0</inkml:trace>
  <inkml:trace contextRef="#ctx0" brushRef="#br0" timeOffset="48227.23">11663 10541 0,'0'-42'16,"0"84"-16,-21-105 0,21 20 0,0 22 0,0 0 16,0 0-16,0 0 15,0-1-15,21 22 16,0-21-16,0 21 0,0-21 0,22 21 16,-22 0-16,0 0 0,0 0 15,0 21-15,22 0 0,-43 1 0,21-1 16,-21 21-16,0 0 0,0-20 0,0 20 15,0 0-15,0-21 16,-21 22-16,-22-22 0,22 0 0,-21 0 16,21 0-16,-22 1 0,22-1 0,0-21 15,-21 0-15,42 21 0,-22-21 16,44 0 0,-1 0-1,21 0-15,-21-21 0</inkml:trace>
  <inkml:trace contextRef="#ctx0" brushRef="#br0" timeOffset="49020.76">12023 10732 0,'127'21'31,"-106"-21"-31,0 0 0,0 0 0,0-21 16,0-1-16,22 22 0,-22-21 15,0 0-15,0 0 0,-21 0 16,21 0-16,1-1 0,-22-20 0,21 0 15,-21 21-15,21-64 16,-21 43-16,0 20 16,0 1-16,0 42 15,0 1-15,0-1 16,-21 0-16,21 21 0,0-21 16,0 22-16,0-22 0,0 21 15,0-21-15,0 22 0,0-22 0,0 0 0,0 21 16,0-20-16,21-22 0,0 21 15,0 0-15,0-21 0,1 0 16,20 0-16,-21 0 0,0 0 16,22 0-16,-22 0 0,0 0 0,42-42 15,-41 20-15,-1-20 16,0 21-16,0-21 0,0-1 0,0 1 16,1-22-16,20-41 0,-21 62 15,0-20-15,0 20 0,1 1 16,-1-21-16,-21 20 0,0 1 0,0 21 15,0 0-15,0-22 0,0 22 16,0 42 0,-21-21-16,21 21 15,-22 22-15,1-22 0,21 21 0,0 1 16,-21-1-16,0 0 0,21 1 0,-21 20 16,21-21-16,0 1 0,0 20 15,0-20-15,0-1 0,0 0 0,21-21 16,0 22-16,0-22 0,22 0 0,-22 0 15,21 0-15,-21 1 0,22-22 16,-1 0-16,0 0 0,1 0 0,-1 0 16,0 0-16,1-22 0,-22 22 0,21-21 15,-21 0-15,22-21 0,-22 21 16,0-22-16,0 22 0,0-21 0,-21-1 16,0 22-16,0-21 0,0 21 15,0 0-15,0-22 0,-21 43 16,0 21-1,21 1-15,0 20 0,-21-21 0,21 0 16,-21 22-16,21-22 0,0 21 0,0-21 16,0 0-16,0 22 0,0-22 15,21 0-15,0-21 0,0 21 0,0 0 16,0-21-16,1 0 0,-1 0 0,21 0 16,-21 0-16,0 0 15,1 0-15,-1 0 0,0-21 16,0 0-16,0 0 0,0 0 15,1 0-15,-22-1 0,21-20 0,-21 21 16,21-21-16</inkml:trace>
  <inkml:trace contextRef="#ctx0" brushRef="#br0" timeOffset="49251.67">12488 9970 0,'-21'0'0,"42"0"0,-63 0 0,21 0 31,21 21-31,0 0 31,0 0-15</inkml:trace>
  <inkml:trace contextRef="#ctx0" brushRef="#br0" timeOffset="50115.17">6498 11853 0,'-21'0'32,"21"-21"-17,21 0-15,0 21 0,0 0 16,22 0-16,-22 0 0,21 0 16,1 0-16,20 0 0,-21 0 0,1 0 15,-22 21-15,21 0 0,-21 1 0,1 20 16,-22-21-16,0 0 0,0 22 15,-22-1-15,1 0 0,-21-21 16,21 1-16,-22-1 0,1 21 0,0-21 16,-1-21-16,1 21 0,0 1 15,21-22-15,-22 0 0,22 0 0,42-22 32,0 22-17,1-21-15,20 21 0,-21-21 0,21 21 16,1 0-16,-1 0 0,0 0 0,1 0 15,-1 0-15,0 0 0,1 21 16,-1 0-16,0-21 0,-20 22 0,-1-1 16,21 0-16,-42 42 15,0-41-15,0 20 0,-21-21 16,0 0-16,-22-21 0,1 21 16,0 1-16,-1-1 0,1-21 0,0 21 15,-22-21-15,22 0 0,0 0 0,-1 0 16,1 0-16,0 0 0,20 0 15,-41 0-15,42-21 0,0 21 16,-1-21-16,1-1 0,0 22 16,21-21-16,-21 21 0,21-21 15,21 21 17,0 0-32,0 0 0,1 0 15,20 0-15,-21 0 0,21 0 0,1 0 16,-22 0-16</inkml:trace>
  <inkml:trace contextRef="#ctx0" brushRef="#br0" timeOffset="50315.06">7705 12256 0,'21'0'15,"-42"0"-15,63 0 0,-21-22 0,-21 1 47,21 21-31,-21-21-1,21 21-15</inkml:trace>
  <inkml:trace contextRef="#ctx0" brushRef="#br0" timeOffset="50788.79">9080 11621 0,'0'0'0,"0"-22"16,0 1-16,0 0 0,0 42 31,0 22-31,0-22 15,22 21-15,-22 22 0,21-22 16,-21 21-16,0 1 0,0-1 16,0 1-16,0-1 0,0 1 0,0-22 15,0 22-15,-21-22 0,21 0 16,-22 1-16,1-1 0,21 0 0,0-20 16,0-1-16,-21 0 0,21 0 0,0 0 15,0-42 16,0 0-31,0 0 0,0 0 16,0-1-16,0 1 0,0-21 16,0 21-16</inkml:trace>
  <inkml:trace contextRef="#ctx0" brushRef="#br0" timeOffset="52135.32">9038 11917 0,'0'0'0,"0"-42"0,21-1 15,-21 1-15,43-22 16,-22 22-16,0 21 0,0-21 0,21 20 15,-20 1-15,20 0 0,0 0 0,1 0 16,-1 21-16,0 0 0,22 0 0,-22 21 16,22 0-16,-22 0 0,0 0 15,1 22-15,-22-22 0,0 21 0,-21 1 16,0-1-16,0 0 0,-21 1 0,0-22 16,-22 21-16,1 0 15,0-20-15,-22 20 0,22-21 0,-22 0 16,22 0-16,0 1 0,-1-22 0,1 0 15,21 0-15,-22 0 0,22 0 16,0 0-16,0 0 0,21-22 16,0 1-16,0 0 0,0 0 15,0 0-15,21 21 16,0 0-16,0 0 16,1 21-16,-22 0 0,21 0 0,0 22 15,0-22-15,-21 0 0,21 21 16,0-21-16,-21 22 0,22-22 0,-1 21 15,-21-21-15,21 1 0,0-1 0,0 0 16,0 0-16,1-21 16,-1 21-16,0-21 0,0 0 0,21 0 15,-20 0-15,20 0 0,-21 0 0,21 0 16,1 0-16,-1-21 0,-21 0 16,22 21-16,-1-21 0,-21 0 0,21-1 15,-20-20-15,-1 21 0,0 0 0,0-43 16,-21 22-16,0 0 15,0 20-15,0-20 0,0 21 0,0 0 16,0 0-16,-21 21 16,0 0-1,21 21-15,0 0 0,0 0 0,0 0 16,0 64-16,0-64 16,0 21-16,0-20 0,0 20 0,0-21 15,0 21-15,0-20 0,0-1 16,0 0-16,21 0 0,0 0 0,0 0 15,0-21-15,1 0 0,-1 0 16,21 0-16,-21 0 0,22 0 0,-22 0 16,21 0-16,0-21 0,-20 0 0,20 21 15,-21-21-15,21-21 0,-20 20 0,-1 1 16,0-21-16,0 21 0,0-22 16,0 1-16,-21 21 0,0-21 0,0-1 15,0 22-15,22 0 0,-22 0 0,0 0 16,-22 42 15,22 0-31,-21 21 0,0-21 16,21 1-16,-21 20 0,21-21 15,0 21-15,0-20 0,0-1 0,0 0 16,0 0-16,0 0 0,0 0 0,0 1 16,21-1-16,0 0 0,0-21 15,1 0-15,41 21 0,-21-21 16,-20 0-16,20 0 0,0 0 0,1 0 15,-22-21-15,21 0 0,-21 21 16,22-21-16,-22-1 0,0 1 0,0 0 16,0 0-16,-21-43 15,21 43-15,-21-21 0,0 21 0,0-22 16,0 22-16,0 0 0,0 0 16,0 0-16,-21 21 15,0 0-15,0 21 0,21 0 16,-21 0-16,0 0 0,21 1 15,0 20-15,0-21 0,-22 21 0,22-20 16,-21-1-16,21 21 0,-21-21 0,21 0 16,0 1-16,0-1 0,0 0 15,-21 0-15,21 0 0,0-42 47,0 0-31,0 0-16,21 0 0,0-1 0,-21 1 15,21 0-15,1-21 0,-1 21 0,0-22 16,0 1-16,0 0 0,22 20 16,-22-20-16,0 21 0,42-43 15,-20 64-15,-22 0 0,0 0 0,0 0 16,0 0-16,1 22 16,-22-1-16,0 21 0,21-21 0,-21 22 15,0-22-15,21 21 0,-21 0 0,0 43 16,0-64-16,21 0 15,-21 1-15,21-1 0,0 0 16,1-21-16,-1 0 16,0 0-16,0 0 0,0 0 0,0 0 15,1 0-15,-1 0 0,0-21 16,0 21-16,0-21 0,-21-1 0,21 22 16,1-21-16,-22 0 0,0 0 0,0 0 15,21 0-15,-21-1 16,21 22-16,-21-21 0,0 0 15</inkml:trace>
  <inkml:trace contextRef="#ctx0" brushRef="#br0" timeOffset="52347.04">11874 12340 0,'0'0'0,"0"21"16,-21-21 47</inkml:trace>
  <inkml:trace contextRef="#ctx0" brushRef="#br0" timeOffset="53324.44">1482 13399 0,'0'0'0,"21"0"31,0 0-31,0 0 16,0 0-16,0 0 0,1 0 0,20 0 15,-21 0-15,0 0 0,22 0 16,-22 0-16,0 0 0,0 0 0,21 0 15,-20 0-15,-1 0 16,-42 0 15,-1 0-31,1 0 0,0 0 0,0 0 16,0 0-16</inkml:trace>
  <inkml:trace contextRef="#ctx0" brushRef="#br0" timeOffset="53772.18">1503 13420 0,'-21'21'16,"42"-42"-16,-64 63 0,22-42 0,21 21 16,-21 0-16,0 1 0,0 20 15,21-21-15,-21 0 16,-1-21-16,22 21 0,0 1 16,-21-22-16,42 0 46,1 0-30,-22-22-16,21 1 0,21 21 16,0 0-16,1-21 15,-22 21-15,21 0 0,1 0 0,-22 0 16,21 21-16,-21-21 0,22 21 16,-22 1-16,0-1 0,0 0 0,0 21 15,0 1-15,-21-1 16,0-21-16,0 0 0,-21 22 0,0-22 15,0 0-15,-21 0 0,20 0 16,-20-21-16,21 21 0,-21-21 0,-1 0 16,22 0-16,-21 0 15,21 0-15,-1 0 0,-62 0 16,63 0-16,21-21 16,-22 21-16,1 0 15,21-21 1,21 21-1,1 0-15,-1 0 0,0-21 16,21 21-16</inkml:trace>
  <inkml:trace contextRef="#ctx0" brushRef="#br0" timeOffset="53987.06">2307 13864 0,'21'0'0,"-42"0"0,85 0 0,-43 0 0,-21-21 16,21 21-16,0-21 16,-21 0-16,0 0 15,-21 21 17,21-22-17</inkml:trace>
  <inkml:trace contextRef="#ctx0" brushRef="#br0" timeOffset="55108.16">4445 13272 0,'-21'0'0,"21"-22"15,0 1-15,-21 21 16,21 21 0,0 1-1,0-1-15,0 21 0,0 43 16,0-43-16,0 22 16,0-1-16,0 1 0,0-22 0,0 21 0,-22 1 15,22-22-15,0 1 0,0-1 16,-21 0-16,21 1 0,0-22 15,0 42-15,0-42 16,0-42 31,0 0-47,0 0 0,0 0 16,0 0-16,0-1 0,0-20 0,0 21 15,0-21-15,0 20 0</inkml:trace>
  <inkml:trace contextRef="#ctx0" brushRef="#br0" timeOffset="55448.96">4254 13420 0,'0'-21'0,"0"42"0,-21-64 0,21 22 31,0 0-15,21 21 140</inkml:trace>
  <inkml:trace contextRef="#ctx0" brushRef="#br0" timeOffset="57031.61">4339 13335 0,'-42'0'15,"21"0"1,-1 0-16,22-21 15,0 0 32,0 0-31,0-1 0,0 1-1,0 0-15,0 0 16,22 0-16,-1 21 0,-21-21 15,21-1-15,0 1 0,0 21 16,0-21-16,1 0 0,20 21 0,-21 0 16,0-21-16,22 21 0,-1 0 15,0 0-15,1 21 0,-1 0 16,43 21-16,-64 1 16,21-22-16,-21 21 0,-21 1 0,0-1 15,0 43-15,-21-43 0,0 0 16,0 1-16,0-1 0,-22 0 15,22-21-15,-42 64 16,41-64-16,1-21 0,21 21 16,-21-21-16,0 0 0,0 0 15,21-21-15,-21 0 16,21 0-16,0 0 16,0 0-16,0 42 31,0 0-31,0 0 15,0 0-15,21 22 0,-21 20 16,21-42-16,0 22 0,-21-22 16,21 0-16,0 21 0,1-21 0,-1 1 15,0-1-15,0 0 0,0-21 16,43 21-16,-43-21 0,0 0 16,21 0-16,-20 0 0,20 0 15,-21 0-15,0 0 0,22-21 0,-22 0 16,0 0-16,21-1 0,-21 1 0,1 0 15,-1 0-15,-21 0 16,21-22-16,0-20 0,-21 21 16,0 20-16,0 1 0,0-21 0,0 21 15,0 0 1,0 42 0,0 21-1,0-21-15,0 0 0,0 1 0,-21 62 16,21-41-1,0-22-15,0 0 0,0 0 0,0 21 16,0-20-16,0-1 0,0 0 16,21 0-16,0-21 0,0 0 15,1 0-15,-1 0 0,0 0 0,21 0 16,22 0-16,-43-21 16,21 0-16,-21 0 0,22-1 15,-1 1-15,-21 0 0,0 0 0,1 0 16,-1 0-16,0-22 0,-21 22 0,21 0 15,-21-64 1,0 64-16,0 0 0,0 0 0,-21 42 47,21 0-47,-21 0 0,21 22 0,0-22 16,0 21-16,0-21 0,-21 22 15,21-22-15,0 0 0,0 21 0,0-21 16,0 1-16,0-1 0,21 0 15,0 0-15,0-21 0,21 21 16,22-21-16,-43 0 0,21 0 16,1 0-16,-22 0 0,21-21 15,1 0-15,-1 21 0,-21-21 0,21 0 16,1-22-16,-22 22 0,21 0 0,-21-21 16,1 20-16,-1-20 0,0 21 15,-21-21-15,21-1 0,-21 22 16,0-21-16,0-1 0,0 22 0,0 0 15,-21 42 1,21 0 0,-21 22-16,21-22 15,0 21-15,-21-21 0,21 22 0,-22-1 16,22-21-16,0 22 0,-21-1 0,21-21 16,0 21-16,0-20 0,0-1 15,-21 0-15,21 0 0,0 0 16,0-42 15,0 0-31,0 0 16,21 0-16,-21-1 0,21 1 0,-21-21 15,22 21-15,-1-22 0,0 1 16,0 0-16,0 21 0,0-22 0,1 22 16,20-42-16,-21 63 15,0 0-15,0 0 0,1 0 16,-22 21-16,21 0 0,-21 0 15,0 21-15,0-20 0,0 20 0,0 0 16,0-21-16,0 22 0,0-22 16,21 0-16,-21 21 0,21-20 0,0-1 15,0 0-15,1-21 0,-1 21 16,21-21-16,-21 0 0,22 0 0,-1 0 16,-21 0-16,21 0 0,1 0 15,-22 0-15,21-21 0,-21 0 0,1 21 16,-1-21-16,0-1 0,-21 1 15,21 21-15,-21-21 0,0 0 0,0-43 16,0 43-16,0 0 16</inkml:trace>
  <inkml:trace contextRef="#ctx0" brushRef="#br0" timeOffset="58695.37">8382 13250 0,'0'-21'0,"0"42"0,-21-42 0,0 21 16,-1 0-16,22 21 16,0 22-1,0-22-15,0 0 0,0 0 16,0 22-16,0-22 0,22 21 0,-1-21 15,0 0-15,-21 1 0,21-1 16,0 0-16,0 0 0,1-21 0,20 0 16,-21 0-16,21 0 0,1 0 15,-1-21-15,0 21 0,43-42 16,-43 20-16,1 1 0,-1 0 0,0-21 16,1 21-16,-22-1 15,0 1-15,-21-21 0,0 21 0,0 0 16,0-1-16,0 1 0,-21 21 15,0 0-15,0 0 16,21 21-16,-22 1 0,1 20 0,0 0 16,0 1-16,21-1 0,0 0 15,0 22-15,-21-22 0,21 22 0,-21-1 16,21-21-16,0 1 0,-22 20 0,22-20 16,0-1-16,0-21 0,0 21 15,0-20-15,0-1 0,0 0 0,-21 0 16,21 0-16,-21-21 0,0 0 15,0 0-15,0 0 16,-1 0-16,1-21 0,0 0 16,21 0-16,-21 0 0,0-22 15,0 22-15,-1-21 0,1 21 16,21-22-16,-21 1 0,0 21 0,21 0 16,0-1-16,0 1 0,-21 21 15,21 21 1,0 1-16,0-1 0,0 0 15,0 0-15,0 0 0,0 0 16,21 1-16,0 20 0,-21-21 0,21 0 16,0 0-16,1 1 0,-1-1 15,21 0-15,-21 0 0,22 0 0,-1 0 16,21-21-16,1 0 0,-22 0 0,22 0 16,-1 0-16,1 0 0,-22 0 15,22 0-15,-22-21 0,21 0 16,-20 21-16,41-42 0,-62 21 15,20-22-15,-21 22 0,0 0 16,-21-21-16,0-1 0,0 22 0,0-21 16,0-1-16,0 1 0,0 21 0,0-21 15,0 20-15,-21 1 16,0 21-16,0 0 0,0 21 16,-1 1-16,22 20 15,0-21-15,-21 21 0,21 1 0,-21-22 16,21 21-16,0 1 0,0-22 0,0 21 15,0-21-15,0 0 16,21 1-16,0-1 0,1 0 0,-1 0 16,42-21-16,-42 0 0,22 0 15,-1 0-15,0 0 0,1 0 16,-1 0-16,0-21 0,1 0 0,20 0 16,-20-1-16,-1 1 0,0 0 0,1-21 15,-22 21-15,21-22 0,-21 22 16,0-21-16,-21-1 0,0 22 15,0 0-15,-21 21 16,0 21-16,21 0 16,-21 1-16,0-1 0,21 0 0,-21 0 15,21 0-15,0 0 0,0 1 16,0-1-16,0 0 0,0 0 16,0 0-16,21 0 0,0 1 15,-21-1-15,0 0 16,-21-21 15,21-21-31,-21 21 0,-1 0 16,1-21-16,0 21 0,0-22 15,0 22-15,21 22 32,0-1-17,21-21-15,0 21 16,0-21-16,0 0 0,1 21 15,-1-21-15,0 0 0,0 0 0,0 0 16,22 0-16,-22 0 0,21 0 0,-21 0 16,22-21-16,-1 0 0,-21 0 15,21 21-15,-20-22 0,41-41 16,-42 21-16,0 20 0,1-20 16,-1 0-16,0-22 0,-21 22 15,0-22-15,21 22 0,-21-21 0,0 20 16,0 1-16,0 0 0,0-1 0,0-20 15,0 42-15,0-1 16,0 1-16,0 42 16,0 1-16,-21-1 0,21 21 15,0 0-15,-21 1 0,0-1 16,21 0-16,-22 22 0,22 21 16,0-22-16,-21-21 0,21 1 15,0-1-15,0 0 0,0-20 0,0 20 16,0-21-16,0 0 0,0 0 0,0 1 15,21-1-15,1-21 16,-1 0-16,0 0 16,0 0-16,0 0 15,-21-21-15,0-1 0,0 1 16,21 0-16,-21 0 0</inkml:trace>
  <inkml:trace contextRef="#ctx0" brushRef="#br0" timeOffset="58868.27">10541 13547 0,'-21'21'31,"21"0"-31,21-21 16,0 0-16,0 0 16,0 0-16,22 0 0,-22 0 0,21 0 15,1 0-15,-1 0 0,0 0 16,-21-21-16,22 21 0</inkml:trace>
  <inkml:trace contextRef="#ctx0" brushRef="#br0" timeOffset="60279.75">11557 13504 0,'21'-21'31,"0"0"-31,0 0 0,1 0 16,-1 0-16,0-1 0,21 1 0,-21 0 16,1 0-16,20 0 0,-21-22 15,0 22-15,0 0 0,-21 0 0,0 0 16,0 0-16,0-1 0,-21 22 16,-21 0-16,0 0 0,20 0 15,-20 0-15,0 0 0,-1 22 0,1-1 16,0 0-16,-1 21 0,1-21 15,0 22-15,21-22 0,-1 0 0,1 21 16,21-20-16,0 20 0,0-21 0,0 21 16,0-20-16,21 20 15,1-21-15,-1 21 0,0 1 0,0-22 16,0 21-16,0-21 0,1 22 0,-1-22 16,0 21-16,0-21 0,-21 22 15,0-22-15,0 0 0,0 0 0,0 0 16,0 1-16,-21-22 0,0 0 15,0 0-15,-1 0 0,-20 0 16,21 0-16,-21 0 0,20 0 0,1-22 16,-21 22-16,21-21 0,-22 0 0,22 0 15,0 0-15,0 0 0,0-1 16,21-20-16,0 21 0,0 0 0,0 0 16,0 42 15,21 0-31,0 0 0,-21 0 0,21 0 15,0 1-15,1-1 0,-1 0 0,-21 0 16,21 0-16,21 0 0,-21 1 16,1-1-16,-1 0 0,21-21 0,-21 0 15,0 21-15,22-21 0,-22 0 0,0 0 16,21 0-16,-20 0 0,-1 0 16,0-21-16,21 21 0,-21-21 0,1 0 15,-1-1-15,0 1 0,0-21 16,0 21-16,0-22 0,1 22 15,-1-21-15,0 0 0,0-1 0,0 1 16,0 0-16,1 20 0,-22 1 0,21 0 16,0 0-16,0 21 15,-21 21 1,0 0-16,0 0 16,0 1-16,0-1 15,0 0 1,21-21-1,-21-21 1,0 0 0,0-1-16,0 1 15,0 0-15,0 0 0,0 0 16,-21 21 15,0 0-31,0 21 0,0 0 16,21 0-16,-22 0 0,1 1 15,21-1-15,-21 21 0,21-21 0,0 22 16,-21-22-16,21 21 0,-21-21 0,21 0 16,0 22-16,0-22 0,0 0 15,21 0-15,0 0 0,0-21 0,0 22 16,1-1-16,20-21 0,-21 0 16,21 0-16,1 0 0,-1 0 15,0 0-15,1 0 0,-22-21 0,21-1 16,1 1-16,-1 0 0,-21 0 0,0 0 15,0 0-15,1-22 0,-1 22 16,-21-21-16,21-1 0,-21 1 0,0 21 16,0-21-16,0-1 15,-21 43-15,0 0 16,-1 21-16,22 1 16,0-1-16,0 21 0,0-21 0,0 0 15,0 1-15,0 20 0,0-21 16,0 0-16,0 0 0,0 1 15,0-1-15,0 0 0,22 0 0,-1-21 16,-21 21-16,21 0 0,0-21 16,0 0-16,0 0 15,1 0-15,-1 0 0,0 0 16,0 0-16,0-21 0,22 0 16,-22 21-16,0-21 0,21 0 0,-21-22 15,1 22-15,20 0 0,-21-21 16,43-43-16,-43 64 15,-21 0-15,0 0 0,0-1 0,0 44 32,0-1-32,0 0 0,-21 0 0,21 21 15,-22-20-15,22-1 0,0 0 16,-21 0-16,21 21 0,0-20 16,0-1-16,0 0 0,0 0 15,0 0-15,21-21 16,1 0-16,-1 0 15,0 0-15,0 0 0,0-21 16,0 0-16,1 21 0,-22-21 0</inkml:trace>
  <inkml:trace contextRef="#ctx0" brushRef="#br0" timeOffset="60443.65">13144 13504 0,'0'0'0,"0"-21"0,-21 0 16,0 21-16,0-21 15,0 21 1,0 0-16,21 21 16,0 0-16,0 0 15,21-21-15,0 22 16</inkml:trace>
  <inkml:trace contextRef="#ctx0" brushRef="#br0" timeOffset="60816.12">13483 13716 0,'0'21'32,"0"0"-32,-21 1 15,21-1-15,-21 21 16,0-21-16,21 0 0,0 22 0,-22-1 15,1-21-15,21 22 0,-21-1 0,21 0 16,-21 1-16,21 20 16,0-21-16,0 1 0,-21 20 0,21-20 15,-21 20-15,21-21 0,0 1 0,0-1 16,-22 0-16,22 1 0,-21-1 16,21 0-16,-21-20 0,21 20 0,0 0 15,0-21-15,0 1 0,0-1 16,-21-21-16,0 0 31,21-21-31,0-1 16,0 1-16,21-21 0,0 21 0,0-22 15,0 1-15,1 0 0,-1-1 16</inkml:trace>
  <inkml:trace contextRef="#ctx0" brushRef="#br0" timeOffset="61087.4">13525 13949 0,'0'0'0,"22"-42"0,-22-1 15,0 22-15,0-21 0,21 21 0,0-1 16,0 1-16,0 0 0,0 21 16,1 0-16,20 0 0,-21 0 15,0 0-15,22 0 0,62 148 32,-105-127-32,0 22 0,0-22 15,0 0-15,-21 21 0,0-20 16,0-1-16,-21-21 0,20 21 15,-20 0-15,0-21 0,21 0 0,-22 0 16,22 0-16,-21 0 0,21 0 0,-22 0 16,43-21-1,0 0 1,21 21-16,1-21 0,-1-1 0,0 1 16,0-21-16,21 21 0</inkml:trace>
  <inkml:trace contextRef="#ctx0" brushRef="#br0" timeOffset="61343.25">14245 13272 0,'0'0'0,"0"-22"15,-21 44 1,21-1-16,-21 0 16,0 0-16,-1 21 0,1 1 0,0-1 15,0 0-15,0 22 0,0-22 0,-1 64 16,22-42-16,-21-22 15,21 0-15,0 1 0,0-22 0,0 21 16,0-21-16,0 0 0,0 1 0,0-1 16,21 0-16,1-21 0,-1 0 15,0 21-15,0-21 0,0 0 0,0 0 16,43-21-16,-43 21 16,0-21-16,22 0 0,-22-1 15</inkml:trace>
  <inkml:trace contextRef="#ctx0" brushRef="#br0" timeOffset="61511.16">14139 13653 0,'0'0'0,"-21"0"31,42 0-15,0 0-16,1 21 0,-1-21 15,0 0-15,21 0 0,-21 0 0,1 0 16,20 0-16,-21 0 15,0 0-15,0 0 0,1 0 0</inkml:trace>
  <inkml:trace contextRef="#ctx0" brushRef="#br0" timeOffset="61970.89">15155 13653 0,'0'0'0,"0"-22"0,0 1 16,0 0-16,21 0 0,1 0 16,-22 42-1,0 0 1,0 0-16,0 0 0,-22 22 0,1-22 15,0 42-15,21-41 16,-21 20-16,0-21 0,21 0 0,0 0 16,0 1-16,-21-22 0,21 21 0,0 0 15,0-42 17,0 0-32,0-1 15</inkml:trace>
  <inkml:trace contextRef="#ctx0" brushRef="#br0" timeOffset="62147.79">15198 13356 0,'0'0'0,"0"-21"32,-22 21-17,22 21 16,22-21-31,-1 0 16</inkml:trace>
  <inkml:trace contextRef="#ctx0" brushRef="#br0" timeOffset="62603.53">15642 13399 0,'0'21'0,"0"0"0,0 0 15,0 0-15,0 0 0,-21 1 16,0-1-16,21 0 0,-21 0 16,21 0-16,0 0 0,-22 1 0,22 20 15,-21 0-15,21-21 0,-21 1 16,21-1-16,0 0 0,0 0 16,0 0-16,0 0 0,0-42 62,0 0-62,0 0 0,0 0 16,0-22-16,0 22 0,0-21 0,21 0 15,0-1-15,1 1 0,-1 0 0,0 20 16,0-20-16,21 21 0,-20-21 16,-1 20-16,0 1 0,21 21 0,-21 0 15,1 0-15,-1 0 0,0 0 16,0 21-16,0 1 0,0-1 15,1 21-15,-22-21 0,0 22 0,0-1 16,0 0-16,0 1 0,0-1 16,0 21-16,0-20 0,-22-22 15,22 0-15,-21 0 0,21 0 0,-21-21 16,21 22-16,-21-22 16,0 0-16,0 0 15,21-22-15</inkml:trace>
  <inkml:trace contextRef="#ctx0" brushRef="#br0" timeOffset="66960.03">17589 13081 0,'0'0'0,"0"-21"0,22 21 0,-22-21 15,21 0-15,-21-1 0,0 1 0,21 0 16,-21 0-16,0 0 0,0 0 15,0-22-15,0 22 0,0 0 0,0 0 16,0-22-16,-21 22 0,0 21 16,-1-21-16,1 21 0,0 0 0,-21 0 15,21 0-15,-22 0 0,1 21 0,21 0 16,-22 1-16,1-1 0,21 21 16,-21 0-16,-1 1 0,22 20 0,0-20 15,-21-1-15,20 21 0,1-20 16,21 20-16,0-20 0,-21-1 15,21 21-15,0-20 0,0-1 0,0 0 16,0 22-16,21-43 0,0 21 16,1 1-16,-1-22 0,0 0 0,21 0 15,22 22-15,-22-43 0,0 0 16,1 0-16,-1 0 0,0 0 16,1 0-16,-1-22 0,0 1 0,1 0 15,-1 0-15,-21 0 0,22 0 16,-22-22-16,21 1 0,-21 0 15,0 20-15,-21-20 0,0 21 0,0 0 16,0 0-16,0-1 16,-21 44 15,0-1-31,0 21 16,21-21-16,-21 0 0,21 22 0,-21-1 15,21-21-15,0 22 0,0-22 16,0 21-16,0-21 0,0 0 0,21 22 15,0-22-15,0 0 0,0-21 16,0 0-16,1 0 0,20 0 16,-21 0-16,21 0 0,-20 0 0,20-21 15,0 21-15,-21-21 0,22 0 16,-1-22-16,-21 22 16,0-21-16,1 21 0,-22-22 0,0 1 15,0 0-15,0 20 0,0-20 16,-22 0-16,1-1 0,0 1 0,0 21 15,0 0-15,-22 0 0,22-1 16,-21 22-16,21 0 0,-22 0 16,22 0-16,0 22 0,-21-1 0,21 0 0,-1 21 15,1-21-15,0 22 0,21-1 16,0 0-16,0 1 0,0-1 0,0 0 16,0 1-16,0-22 0,21 21 15,0-21-15,22 1 0,-22-1 16,21-21-16,1 21 0,-1-21 0,0 0 15,1 0-15,-1 0 0,0 0 16,22-21-16,-22 0 0,0-1 0,1 1 16,-1 0-16,0-21 0,1 21 0,20-64 15,-42 64-15,1-22 16,-1 22-16,0-21 0,-21 21 0,21 0 16,-21 42-1,-21 0 1,0 0-16,0 0 0,-1 22 0,1-22 15,0 21-15,0 0 0,0-20 16,0 20-16,-1-21 0,1 21 16,0-20-16,0-1 0,21 0 0,-21 0 15,21 0-15,0-42 32,21 0-17,0 0-15,0 0 16,-21-1-16,21-20 0,1 21 0,-1-21 15,0 20-15,0-20 0,0 0 16,0-1-16,1 22 0,-1 0 0,21-21 16,-21 21-16,0 21 0,1 0 15,-22 21 1,0 0-16,0 0 0,0 21 16,0 1-16,0-22 0,0 21 0,0 1 15,0-1-15,0-21 0,0 21 16,0-20-16,0 41 0,0-42 15,0 0-15,21 1 16,0-22-16,0 0 0,0 0 0,22 0 16,-22 0-16,0 0 0,0 0 0,21 0 15,-20-22-15,20-20 16,-21 21-16,0 0 0,0 0 0,1-22 16,-1 22-16,0-21 0,-21-1 15,21 22-15,0-21 0,0 0 16,1 20-16,-22 1 0,21 0 0,-21 0 15,21 21-15,-21 21 16,0 0-16,0 0 16,0 43-16,0-22 0,0-21 15,0 1-15,0 20 0,0 0 16,21-21-16,0 1 0,0-1 16,1 0-16,20 0 0,-21-21 0,21 0 15,-20 0-15,20 0 0,-21 0 16,21 0-16,-20 0 0,20 0 15,-21-21-15,0 0 0,0 21 0,-21-21 16,0-22-16,22 22 0,-22-21 0,0 21 16,21-22-16,-21 1 0,0 21 15,0-22-15,0 22 0,0 0 16,0 0-16,0 0 0,-21 21 16,-1 0-16,22 21 0,-21 0 0,0 0 15,21 22-15,-21-22 0,0 21 16,0 0-16,-1 1 0,22-22 0,-21 21 15,21-21-15,-21 22 0,21-22 16,0 0-16,0 0 0,0 0 0,0 1 16,0-1-16,0-42 31,21-1-15,0 1-16,-21-21 0,22 21 15,-1 0-15,0-22 0,0 1 16,0 0-16,0 20 0,1-20 0,-1 0 15,0 21-15,0-1 0,-21 1 0,21 0 16,0 0 0,1 21-16,-22 21 0,0 0 0,0 0 15,0 1-15,0 20 0,0-21 16,0 21-16,0-20 0,0 20 16,0-21-16,0 21 0,0-20 0,21-1 15,0 0-15,-21 0 0,0 0 16,21 0-16,0-21 15,0 0 1,1-21-16,-1 0 16,-21 0-16,21 0 0,0-22 15,-21 22-15,21 0 0,22-64 16,-22 43-16,0 21 0,0-21 16,64-22-1,-22 43-15,-42 21 0,1 0 16,-1 0-16,-21 21 0,0 0 15,0 0-15,0 1 0,0 20 0,0-21 0,0 0 16,0 22-16,0-22 0,0 0 16,0 21-16,0-21 0,0 1 15,0-1-15,21 0 0,0-21 16,0 21-16,0-21 0,1 0 0,-1 21 16,0-21-16,21 0 0,1 0 15,-22 0-15,21 0 0,0 0 0,-20-21 16,20 21-16,-21-21 0,21 0 15,-20 0-15,-1-22 0,0 22 0,0-21 0,21-22 16,-42-42 0,0 85-16,0-21 15,0 21-15,-21 21 0,0 0 16,0 0-16,0 0 0,-22 0 0,22 21 16,0 0-16,-21 0 0,21 0 15,-1 1-15,-20 41 16,0 1-16,42-43 0,0 42 15,0-42-15,0 1 0,0-1 16,0 0-16,21-21 0,0 21 16,0-21-16,0 0 0,1 0 0,-1 0 15,0 0-15,0 0 0,21-21 16,1 0 0,-22 0-16,0-1 0,0-41 15,0 42-15,-21-22 0,0 22 16,22-21-16,-22 21 0,21 0 0,-21-1 15,0 44 17,0-1-32,0 21 0,0-21 0,-21 0 15,21 22-15,0-22 0,0 0 16,0 21-16,0-20 0,0-1 0,0 0 16,21 0-16,0-21 0,0 21 0,0-21 15,22 0-15,-22 0 0,0 0 16,0 0-16,43 0 15,-43 0-15,0-21 0,0 21 0,0-21 16,22-21-16,-22-1 0,0 22 16,-21-21-16,0 21 0,0-22 15,21 22-15,-21-21 0,0 21 16,0-1-16,0 44 16,0-1-16,-21 0 15,0 21-15,21-21 0,-21 22 16,-1-22-16,1 21 0,21-21 0,-21 1 15,21-1-15,-21 0 0,21 0 16,0 0-16,0 0 0,21-42 47,0 21-47,0-21 16,-21 0-16,22 0 0,20 0 0,-21-1 15,21-41-15,-20 42 16,20 0-16,0-22 0,-21 43 15,1 0-15,-22 21 16,0 1 0,0-1-16,0 0 0,0 0 0,0 0 15,0 0-15,0 1 0,0-1 16,0 0-16,0 0 0,21 0 0,0-21 16,0 21-16,0 1 0,0-22 0,22 0 15,-22 0-15,21 0 0,-21 0 16,22 0-16,-1 0 0,-21 0 15,22 0-15,-22 0 0,21-22 16,-21 1-16,22 0 0,-22 0 0,0 0 16,0-22-16,0 22 0,-21-21 0,0 0 15,0 20-15,0-20 0,0 21 16,0-43-16,-21 64 16,0 0-16,-21 0 0,20 0 15,1 22-15,-21-1 0,21 21 16,0-21-16,-1 22 0,-20-22 15,21 21-15,21 22 0,-21-43 16,21 0-16,0 0 0,0 0 0,0 0 16,21 1-16,0-1 0,0-21 15,0 0-15,1 0 16,-1 0-16,0 0 0,0 0 0,0-21 16,0 21-16,1-22 0,-1-20 15,0 21-15,0 0 0,0-22 0,0 1 16,1 0-16,-1-22 0,-21 22 15,21-22-15,0 1 0,0 21 16,0-22-16,1 1 0,-22-1 0,21 22 16,0-22-16,-21 22 0,0 0 0,0 20 15,0 1-15,-21 42 16,0 1-16,-1 20 0,1-21 0,0 21 16,0 22-16,0-22 15,0 1-15,-1 20 0,1-21 0,21 22 16,-21-22-16,21 64 15,0-42-15,0-22 0,0 0 0,21-21 16,0 22-16,1-22 0,-1 0 16,0 0-16,21 0 0,-21 1 0,1-22 15,20 0-15,21-22 16,-20 1-16,-22 0 0,0 0 0,21 0 16,-20-22-16</inkml:trace>
  <inkml:trace contextRef="#ctx0" brushRef="#br0" timeOffset="67511.72">23220 13483 0,'0'-21'0,"0"42"0,21-63 0,-21 21 16,0 0-16,21 21 0,-21 21 31,0 0-31,-21 21 0,0-21 16,21 43-16,-21-22 0,21 22 16,-22-22-16,1 22 0,21-1 0,-21 1 15,0-1-15,21 22 0,-21-22 16,0 22-16,-1 0 0,22-22 15,-42 22-15,21-1 0,0 1 0,0-21 16,-1-1-16,22 1 0,-21-1 16,0-21-16,0 1 0,21-1 0,0 0 15,0-20-15,-21-1 0,21 0 0,0 0 16,-21-21-16,21-21 16,0 0-16,0 0 15,0-22-15,0 1 0,0 0 16,0-1-16,21 1 0,0-85 0,0 63 15,-21-20-15</inkml:trace>
  <inkml:trace contextRef="#ctx0" brushRef="#br0" timeOffset="67819.53">23050 13822 0,'0'0'0,"22"-64"0,20-126 16,-42 148-16,21-1 16,0 1-16,0 0 0,1-1 15,-1 22-15,0 0 0,0-21 0,0 20 16,22 1-16,-1 21 0,0 0 15,1 0-15,-1 0 0,0 0 0,22 21 16,-22 1-16,0-1 0,-20 21 16,-1 0-16,0 1 0,-21-1 0,0 0 15,0 1-15,-21-22 0,-22 21 16,22-21-16,-21 22 0,0-22 16,20 0-16,-20 0 0,0-21 0,21 21 15,-22-21-15,22 0 0,0 0 16,42 0 15,0 0-31,0-21 16,1 21-16,-1 0 0,0 0 0,0 0 15,0 0-15,0-21 0,1 21 16</inkml:trace>
  <inkml:trace contextRef="#ctx0" brushRef="#br0" timeOffset="69355.66">23643 13695 0,'42'-21'15,"-105"63"-15,148-84 0,-149 63 0,149-63 0,-64 42 16,21-22-16,1 1 0,-22 0 0,21 0 15,0 0-15,1-22 0,-1 22 16,0 0-16,1 0 0,-1 0 0,-21 0 16,0-1-16,1-20 15,-22 21-15,0 0 0,-22 21 16,1 0-16,0 0 16,0 0-16,0 0 0,0 0 0,-1 21 15,1 0-15,0-21 0,0 21 0,21 0 16,-21 1-16,21-1 0,0 0 15,0 0-15,0 21 0,0-20 16,0-1-16,0 21 0,0-21 0,0 0 16,21 1-16,-21-1 0,21 0 15,0 0-15,0 0 0,1-21 16,-1 21-16,0-21 0,0 0 0,0 0 16,0 0-16,1 0 0,-1-21 15,21 0-15,-21 21 0,0-21 0,22 0 16,-22 0-16,21-1 0,-21-20 15,1 21-15,20-43 0,-21 43 16,0 0-16,-21 0 0,21 21 16,-21-21-16,-21 21 15,0 21 1,0 0-16,0 0 0,21 0 16,-21 1-16,-1-1 0,22 21 0,-21-21 15,21 0-15,0 1 0,0-1 0,0 0 16,0 0-16,0 0 15,0 0-15,21-21 0,1 0 0,-1 0 16,21 0-16,-21 0 0,0 0 16,1 0-16,-1 0 0,0-21 0,0 21 15,0-21-15,0 0 0,-21 0 0,0 0 16,0-22-16,0 22 16,0-21-16,0 21 0,-21-22 0,21 22 15,-21 0-15,0 0 0,0 0 16,0 21-16,-22-22 0,22 22 15,42 0 17,0 0-32,1 0 0,20 0 0,0 0 15,1 0-15,-22 0 0,21 0 16,0 0-16,1 0 0,-1 0 0,0 22 16,-20-22-16,41 21 15,-42 0-15,0 0 0,-21 0 0,22 0 16,-22 22-16,0-22 0,0 0 15,0 21-15,0-20 0,0-1 0,0 0 16,-22 21-16,22-21 0,-21-21 16,21 22-16,0-1 0,-21 0 15,0-21 17,21-21-32,0 0 15,0-1-15,0 1 16,0 0-16,0 0 0,21 0 0,0-22 15,0 22-15,1-21 16,-1 21-16,21-22 0,-21 22 0,0 0 0,1 0 16,20 21-16,-21 0 15,0 0-15,0 0 0,-21 21 16,0 0-16,0 0 0,0 22 16,0-22-16,0 0 0,0 21 15,0-20-15,0-1 0,0 0 0,0 21 16,0-21-16,0 1 0,0-1 15,0 0 1,0-42 15,0 0-31,0-1 16,0 1-16,0 0 0,22-21 0,-1 21 16,0-1-16,0-20 15,0 21-15,0-21 0,1 20 0,-1 1 16,0 0-16,0 0 0,0 21 15,22 0-15,-22 0 0,0 0 16,-21 21-16,0 0 16,0 22-16,0-22 0,0 0 15,0 0-15,-21 21 0,21-20 0,-21-1 16,21 0-16,0 21 0,0-21 16,0 1-16,0-1 0,21 0 15,0 0-15,0-21 0,21 21 0,-20-21 16,-1 0-16,21 0 0,-21 0 15,22 0-15,-22 0 0,21 0 16,-21 0-16,0-21 0,1 21 0,-1-21 16,0 0-16,0 0 0,0-22 15,-21 22-15,0-21 0,21 21 0,-21-22 16,22 22-16,-22-21 0,0 21 16,0-1-16,0 1 0,-22 42 31,1 1-31,0-1 0,21 0 15,-42 21-15,-1 43 0,22-43 16,0 1-16,0 20 16,0-21-16,21 1 0,0 20 0,-21-20 15,21-1-15,0 21 0,0-20 0,0 20 16,0-20-16,0 20 0,0-21 16,-22 1-16,22 20 0,-21-20 0,21-1 15,-21 0-15,0-21 0,0 22 0,21-22 16,-21 21-16,-1-21 0,1 1 15,21-1-15,-21 0 0,0-21 16,21-21 15,0 0-31,0-1 0,21 1 16,0 0-16,0-21 0,1 21 16,-1-22-16,0 1 0,0-22 0,21 22 15,-20-21-15</inkml:trace>
  <inkml:trace contextRef="#ctx0" brushRef="#br0" timeOffset="69632.5">26162 13695 0,'0'0'0,"0"-42"0,21-22 16,-21 22-16,0-22 15,0 43-15,21 0 0,-21 0 0,21 21 16,-21-21-16,22 21 0,-1 0 16,0 0-16,0 0 0,0 0 15,0 0-15,1 0 0,-1 42 16,-21 0-16,21-21 0,-21 22 15,0-22-15,0 21 0,-21-21 16,0 22-16,-1-22 0,1 0 0,-21 0 16,21 0-16,-22 1 0,22-1 15,-42 0-15,42-21 0,-1 0 16,1 0-16,21-21 31,21 0-31,1-1 16,20 1-16,-21-21 15,0 21-15</inkml:trace>
  <inkml:trace contextRef="#ctx0" brushRef="#br0" timeOffset="69937.33">26776 12891 0,'0'0'0,"0"-22"15,0 1-15,0 0 16,-21 42-1,-1 22 1,1-22-16,21 21 0,-21 0 0,0 1 16,0-1-16,21 0 0,-21 1 15,-1 20-15,1-20 0,0 20 0,-21 43 16,42-43-16,-21-20 16,21 20-16,-22-20 0,22-1 15,0 0-15,0-21 0,0 22 0,0-22 16,22 0-16,-1 0 0,0 0 0,0-21 15,0 0-15,22 0 16,-22 0-16,0 0 0,0-21 0,21 21 16,-20-21-16,-1-21 0,21 21 15,-21-1-15,0-20 0,1 21 0</inkml:trace>
  <inkml:trace contextRef="#ctx0" brushRef="#br0" timeOffset="70231.16">26374 13293 0,'-22'-21'15,"44"21"1,-1 0-16,21-22 16,-21 22-16,22 0 0,-1 0 15,0 0-15,22 0 0,-22 0 0,85 0 16,-63 0-16,-22 0 15,21 0-15,-20 0 0,20 0 0,-20 0 16,-1 0-16,-21 0 0,21 0 16,-20 0-16,-1 0 15,-21-21 1,-21 21 0,-1 0-16,1 0 0,0 0 15,-21 0-15,21 0 0,-22 0 0</inkml:trace>
  <inkml:trace contextRef="#ctx0" brushRef="#br0" timeOffset="71565.39">1714 14711 0,'0'0'0,"22"-21"16,-22 0-16,0-1 0,0 1 16,0 0-16,-22 21 15,1 0 1,0 0-16,0 0 0,-21 21 0,20 0 15,-20 1-15,0-1 0,21 21 16,-22 0-16,22-20 0,-21 41 0,21-21 16,-1 1-16,1-1 0,21 22 15,0-22-15,0 0 0,0 22 16,0-43-16,21 21 0,1 1 0,-1-22 16,21 0-16,-21 0 0,22-21 15,20 0-15,-21 0 0,1 0 16,-1 0-16,0 0 0,22-21 15,-43 0-15,21 0 0,1-1 0,-22 1 16,0 0-16,-21 0 0,0-21 16,0 20-16,0 1 0,0 0 0,-21 0 15,-21 0-15,20 0 0,-20 21 16,21 0-16,-21 0 0,-43 0 16,64 0-16,-22 0 0,1 21 15,21 0-15,-21 0 0,20 0 16,1 0-16,0 22 0,0-22 15,21 0-15,-21 0 0,21 22 0,0-22 16,0 0-16,21 0 16,0 0-16,0-21 0,0 0 15,22 0-15,-22 0 0,21 0 0,1 0 16</inkml:trace>
  <inkml:trace contextRef="#ctx0" brushRef="#br0" timeOffset="71799.27">2434 15134 0,'0'0'0,"0"-21"0,0 0 31,0 0-15</inkml:trace>
  <inkml:trace contextRef="#ctx0" brushRef="#br0" timeOffset="78239.31">5165 14880 0,'0'0'0,"0"-42"0,0 21 0,0 0 15,0-1-15,0 1 0,0 0 0,0-21 16,-22 42-16,22 21 31,0 0-31,0 0 0,-21 22 0,21-1 16,0 0-16,-21 22 0,21-22 15,-21 22-15,21-22 0,0 21 0,0 1 16,-21-22-16,21 22 16,-21-22-16,21 0 0,0 1 0,0-1 15,0-21-15,0 0 0,0 1 16,0-1-16,0 0 0,-22-21 31,22-21-15,0 0-16</inkml:trace>
  <inkml:trace contextRef="#ctx0" brushRef="#br0" timeOffset="78884.95">5016 15050 0,'0'0'0,"-21"-149"32,21 128-32,0 0 15,0 0-15,21 0 0,1 0 16,20-1-16,-21 22 0,21-21 0,-20 21 15,41 0-15,-21 0 0,22 0 16,-1 0-16,-20 21 0,20 1 0,1-1 16,-22 21-16,0-21 0,-20 0 15,-1 22-15,-21-1 0,0-21 0,-21 22 16,-1-1-16,-20-21 16,0 21-16,-1 1 0,-62-1 0,62-21 15,1 0-15,0 1 0,20-1 16,1-21-16,-21 0 15,21 0-15,0-21 0,21-1 16,0 1-16,0 0 16,0 0-16,0 0 0,21 21 31,-21 21-31,21 0 0,-21 0 0,0 0 16,21 22-16,-21-22 0,21 21 15,-21-21-15,0 22 0,21-1 0,-21-21 16,0 0-16,22 22 0,-1-22 15,0 21-15,0-42 16,0 21-16,22-21 0,-22 22 0,0-22 16,21 0-16,1 0 0,-1 0 15,-21-22-15,21 1 0,1 21 0,-1-21 16,0 0-16,1 0 0,-1 0 16,-21-22-16,22 22 0,-22-21 15,0 21-15,-21-22 0,0-20 0,0 42 16,0-1-16,0 1 0,0 0 15,-21 21-15,0 0 16,-1 21-16,1 0 0,21 1 16,-21-1-16,21 21 0,-21-21 0,21 22 15,0-22-15,0 0 0,-21 21 0,21-21 16,0 1-16,0-1 0,0 0 16,0 0-16,0 0 0,21 0 15,0-21-15,0 0 16,0 0-16,1 0 0,-1 0 0,0 0 15,21-21-15,-21 0 0</inkml:trace>
  <inkml:trace contextRef="#ctx0" brushRef="#br0" timeOffset="79100.33">6371 15367 0,'-21'0'16,"42"0"31,0 0-47,0 0 0,1 0 16,-1 0-16,0 0 0,0 0 15,0 0-15</inkml:trace>
  <inkml:trace contextRef="#ctx0" brushRef="#br0" timeOffset="80267.67">6625 15621 0,'0'0'16,"21"0"-1,0 0-15,1 0 16,-1-21-16,0 0 0,21 21 0,-21-21 15,1-1-15,20 1 0,-21-21 16,21 21-16,-20 0 0,20-22 0,-21 22 16,0-21-16,0-1 0,-21 22 0,0 0 15,0 0-15,0 0 0,0 0 16,-21 21-16,0 0 16,-21 0-16,21 0 0,-1 0 15,1 21-15,0 0 0,21 0 0,-21 0 16,21 0-16,0 43 0,0-43 15,0 0-15,0 0 0,0 22 16,0-22-16,21 0 0,-21 0 0,21 0 16,0 1-16,-21-1 0,22-21 15,-22 21-15,21 0 0,0 0 16,0 0-16,0-21 0,0 0 16,1 0-16,-1 0 0,0 0 15,0 0-15,0 0 0,0 0 0,22-21 16,-22 21-16,0-21 0,0 0 15,0 0-15,1 0 0,-1-22 16,0 22-16,0 0 0,-21-64 16,0 64-16,21-21 0,-21 21 15,0-1-15,0 1 0,21 0 0,-21 42 32,0 0-32,0 1 0,0 20 15,-21-21-15,21 0 0,-21 22 0,21-22 16,0 21-16,0-21 0,0 0 15,0 43-15,0-43 0,0 0 16,21 0-16,0-21 16,1 0-16,20 0 0,-21 0 15,21 0-15,1 0 0,-1 0 0,0-21 16,-20 0-16,20 21 0,0-21 16,-21 0-16,1 0 0,20-1 0,-42 1 15,21-21-15,0 21 0,-21 0 0,21-1 16,-21 1-16,0 0 0,0 0 15,0 42 1,0 0-16,0 0 16,0 1-16,0-1 0,-21 0 0,21 0 15,0 0-15,0 0 0,0 1 0,0-1 16,0 0-16,0 0 0,21-21 16,1 21-16,20-21 15,-21 0-15,0 0 0,0 0 0,22 0 16,-22 0-16,0 0 0,0-21 15,22 0-15,-22 21 0,0-21 0,0 0 16,-21-1-16,21 1 0,-21 0 16,21 0-16,-21 0 0,0-22 0,0 22 15,0 0-15,0 0 0,0 42 32,0 0-32,0 0 0,0 1 15,0-1-15,0 0 0,0 0 16,0 0-16,-21 22 0,21-22 15,0 0-15,-21 0 0,21 0 16,0 0-16,-21-21 16,21-21 15,0 0-15,0 0-16,0 0 0,0 0 15,0-1-15,21 1 0,0 0 16,0 0-16,1 0 0,-1-22 0,0 22 15,42 0-15,-20 0 0,-22 21 16,21 0-16,-21 0 0,1 0 16,20 21-16,-21 0 0,0-21 15,-21 43-15,0-22 0,0 0 0,0 0 16,0 0-16,0 0 0,0 22 16,0-22-16,0 0 0,0 0 15,0 0-15,0 1 0,-21-22 0,21 21 16,-21-21-16</inkml:trace>
  <inkml:trace contextRef="#ctx0" brushRef="#br0" timeOffset="82172.28">10287 14965 0,'0'0'0,"0"-42"0,0 20 16,-21 1-16,0 21 0,-1-21 15,1 0-15,-21 21 0,21 0 0,-22 0 16,1 0-16,0 0 0,-1 0 0,1 0 16,0 21-16,-1 21 0,22-20 15,-63 126 1,62-85-16,1 1 0,21-1 16,0 1-16,0-1 0,0-20 0,0 20 15,0-21-15,21 1 0,1-1 0,-1 0 16,0-20-16,21 20 0,-21-42 15,22 21-15,-1 0 0,0-21 16,1 0-16,-1 0 0,0 0 0,1-21 16,20 0-16,-20 21 0,-1-42 0,0 20 15,-21 1-15,22-21 0,20-43 16,-20 22-16,-22 20 16,-21-20-16,0-1 0,0 1 0,0-1 0,0 22 15,0-21-15,-43 20 16,22 1-16,0 0 0,-21 20 0,-1-20 15,1 42-15,-43-21 0,43 21 16,0 0-16,-1 0 0,-20 21 16,21 0-16,-1 0 0,1 22 0,21-1 15,0 0-15,-1 22 0,1-1 16,21 1-16,0-22 0,0 22 16,0-1-16,21-20 0,1-1 0,-1 0 0,21 1 15,0-22-15,1 21 16,-1-21-16,22-21 0,-1 21 0,-21-21 15,22 0-15,-1 0 0,1 0 16,-22 0-16,22 0 0,-1-21 0,43 0 16,-64 0-16,1 0 0,-1-22 15,-21 22-15,0 0 0,1 0 16,-22-21-16,0 20 0,0 1 0,0 0 16,0 0-1,-22 21-15,1 0 0,0 21 0,0 0 16,0 0-16,21 22 0,0-22 15,-21 0-15,21 21 0,-22-20 16,22-1-16,0 21 0,-21-21 16,21 0-16,-21 1 0,21-1 0,0 0 15,21-21 17,0-21-32,1 21 15,-1-21-15,0-1 0,0 1 0,0 0 16,0-21-16,1 21 0,-1-22 0,0 22 15,0-21-15,0-1 0,22 1 16,-43 21-16,0 0 0,21 21 16,0 21-1,-21 0-15,0 0 0,0 22 0,0-22 16,0 0-16,21 21 0,-21-21 16,0 22-16,21-22 0,0 0 15,-21 21-15,22-20 0,-1-1 0,0 0 16,0-21-16,0 21 0,0-21 15,1 0-15,41 0 0,-21 0 16,-20 0-16,-1 0 0,21 0 0,-21-21 16,0 0-16,22 0 0,-22-1 15,0-20-15,0 21 0,0-21 0,-21-1 16,0-20-16,22 20 0,-22-20 16,0-1-16,21 1 0,-21-1 0,0 1 15,0 21-15,0-22 0,0 43 16,21-21-16,-21 20 0,0 1 15,0 42 1,0 22-16,0-22 16,0 21-16,0 22 0,0-22 0,0 22 15,0-1-15,-21-21 0,21 22 0,-21-22 16,21 22-16,0-22 0,0 0 16,0 1-16,0-1 0,21-21 0,0 0 15,0 1-15,0-1 0,22 0 16,41-21-16,-41 0 0,-1 0 15,0 0-15,22 0 0,-22-21 0,-21 0 16,22 21-16,-1-22 16,-21-20-16,21 21 0,-20 0 0,-1-22 0,-21 22 15,0-21-15,21 21 16,-21 0-16,0-1 0,0 1 0,0 42 31,-21 1-15,21-1-16,0 0 0,0 0 0,0 0 15,0 0-15,0 1 0,0-1 0,0 0 16,21 0-16,0-21 16,0 0-16,22 0 0,-22 0 15,21 0-15,-21 0 0,22 0 16,-1 0-16,0-21 0,1 0 0,-22 21 16,21-21-16,-21-1 0,0 22 15,1-21-15,-1 0 0,-21 0 16,21 0-16,-21 0 0,-21 42 31,0 0-31,-1 0 16,22 0-16,-21 22 0,0-1 0,21 0 15,-21 1-15,21 20 0,0 1 16,-21-1-16,21 1 0,0-1 0,0 1 16,0-1-16,0 128 15,0-128-15,0 1 0,0-1 16,0 1-16,-21-1 0,21 1 15,-22-1-15,22 1 0,0-22 0,0 21 16,-21-20-16,21-1 0,-21 0 16,21-20-16,0-1 0,0 0 0,-21-21 15,0 0-15,21-21 16,-21 0-16,21-22 0,0 1 0,0 0 16,0-22-16,0 1 0,0-1 0,21 1 15,0-22-15,0 21 0,-21-20 16,21-1-16,0-21 0,1 22 15,-1-1-15,0 21 0,0-20 0,0 20 16,0 1-16,22 20 0,-22-20 0,21 21 16,43-85-1</inkml:trace>
  <inkml:trace contextRef="#ctx0" brushRef="#br0" timeOffset="82920.37">13970 15663 0,'-21'0'16,"42"0"-16,-63 0 0,42-21 31,0 0-31,21 0 0,0 0 0,21 0 16,-21-1-16,22-20 0,-1 21 16,0-21-16,1-1 0,-1 1 15,0 0-15,1-1 0,-22 1 0,0 21 16,-21-22-16,0 1 15,0 21-15,-21 21 0,0 0 16,0 0-16,-22 0 0,22 0 0,0 0 16,-21 21-16,20 0 0,1 0 0,0 22 15,21-22-15,0 0 0,0 21 16,0-20-16,21-1 0,0 0 0,1 21 16,-1-21-16,0 1 0,21-1 15,1 21-15,-22-21 16,21 0-16,-21 1 0,0-22 0,1 21 15,-1-21-15,0 0 16,0 0-16,0 0 0,0 0 16,1 0-16,-1 0 15,0 0-15,21-43 16,-21 22-16,1 0 0,-1 0 0,21 0 16,-21-22-16,0 22 0,1-21 15,-22 0-15,21-1 0,0 1 0,-21 21 16,0-22-16,0 22 0,0 0 15,0 0-15,-21 21 16,0 21-16,21 0 0,-22 0 16,1 22-16,0-22 0,21 21 15,-21 1-15,21-1 0,-21 0 0,21 22 16,0-43 0,0 21-16,0-21 0,0 1 0,21-1 0,0-21 15,0 21-15,22-21 0,-22 0 16,21 0-16,0 0 0,1 0 15,-1 0-15,43 0 0,-43-21 16,0 0-16,1 21 0,-1-22 16,0 1-16,1 0 0,-1 0 0</inkml:trace>
  <inkml:trace contextRef="#ctx0" brushRef="#br0" timeOffset="84955.01">15621 15177 0,'0'-22'0,"0"44"0,0-65 0,-21 43 16,0 0-1,-1 0-15,1 0 0,-21 0 0,21 0 16,0 21-16,-22 1 0,22-1 16,0 0-16,-21 0 0,20 21 0,1-20 15,0 20-15,0 0 0,0-21 16,21 1-16,-21 20 0,21-21 0,0 43 16,21-64-16,21 21 15,-21-21-15,0 0 0,22 0 16,-22 0-16,21 0 0,1 0 0,-22 0 15,21 0-15,-21-21 0,22-1 16,-22 1-16,0 21 0,0-21 0,-21-21 16,0 21-16,0-1 0,0 1 15,0-21-15,0 21 0,0 0 16,0-1-16,0 65 31,0-22-31,0 21 0,-21 1 16,21-1-16,-21 0 0,0 1 0,-1-1 15,22 21-15,-21-20 0,0 20 16,0 1-16,0-1 0,21 22 0,-21 42 16,21-64-16,0 22 0,0-21 15,0-1-15,0 1 0,0-1 16,0 1-16,0-22 0,0 21 0,0-20 16,0-1-16,0 0 0,0 1 15,0-22-15,0 0 0,0 0 16,21-21-16,0-21 15,0 0-15,-21 0 16,21-22-16,0 1 0,1 0 0,-1-1 16,-21 1-16,42-85 0,0 64 15,-20-22-15,-1 0 0,0 1 16,0-22-16,21 21 0,-20 0 16,-1-20-16,0 20 0,0 21 0,0-20 15,0 20-15,22-84 16,-43 106-16,0 21 0,0-1 15,0 1-15,0 0 0,-21 21 16,-1 0-16,1 0 0,0 21 0,0 0 16,21 1-16,-21-1 0,0 0 15,21 21-15,-22-21 0,22 1 16,0-1-16,0 21 0,0-21 0,0 0 16,0 1-16,22-1 0,-1 0 0,0 0 15,0-21-15,0 21 0,0-21 0,1 0 16,20 0-16,-21 0 0,21 0 15,-20 0-15,20 0 0,-21-21 0,43 0 16,-43 0-16,0-22 16,0 22-16,0 0 0,-21-21 15,21-1-15,1 22 0,-22-21 0,0 21 16,0 0-16,21-22 0,-21 22 16,0 0-16,0 42 31,0 0-31,0 0 0,0 22 15,0-22-15,0 0 0,-21 21 16,21-20-16,0 20 0,0-21 0,0 0 16,0 22-16,0-22 0,21 0 0,0-21 15,-21 21-15,21 0 0,21-21 16,-20 0-16,-1 0 0,0 0 16,0 0-16,0 0 0,22 0 15,-22-21-15,0 21 0,0-21 16,0 0-16,0 0 0,1-1 0,-1 1 15,0-21-15,0 21 0,-21 0 16,0-1-16,0 1 0,21 21 16,-21-21-16,0 42 15,0 0-15,0 1 16,0-1-16,0 0 0,0 0 16,0 0-16,0 0 0,0 1 15,0-1-15,0 0 0,21 0 16,1 0-1,-1-21-15,0 0 0,0 0 0,0 0 16,0 0-16,1 0 0,20-21 16,0 0-1,-21 0-15,1 0 0,-1-1 0,0 1 16,21 0-16,-21 0 0,1 0 0,-1 0 16,0-1-16,0 1 0,0 21 15,-21 21 1,0 1-1,0-1-15,0 0 0,0 0 16,0 0 0,21 0-1,1-21-15,-1 0 16,0 0-16,0 0 16,0 0-16,0-21 0,1 21 15,-22-21-15,21 0 0,-21 0 16,0 0-16,0-1 0,0 1 15,0 0-15,0 0 0,0-43 16,0 43-16,0 0 16,-21 42-1,-1 0 1,22 1-16,-21-1 0,21 0 0,-21 21 16,0-21-16,21 1 0,0 20 15,0-21-15,0 0 0,0 0 16,0 1-16,0-1 0,0 0 15,21-21-15,0 21 0,0-21 0,22 0 16,-1 0-16,0 0 0,1 0 16,-1 0-16,64 0 0,-64 0 15,1 0-15,-1 0 0,0-21 16,1 21-16,-1-21 0,0 0 16,-21 21-16,1-22 0,-1 1 0,0 0 0,0 0 15,0 0-15,0-22 16,-21 1-16,0 21 0,0 0 15,0 0-15,0-1 0,0 1 16,0 0-16,0 0 0,-21 21 16,0 0-16,0 21 15,0 0-15,0 0 0,-1 22 16,1-22-16,0 0 0,-21 43 16,21-22-16,21-21 0,0 0 15,0 22-15,-22-22 0,22 0 0,0 21 16,0-21-16,22-21 15,-1 0-15,0 0 16,0 0-16,0 0 0,0 0 0,1 0 16,-1-21-16,0 0 15,0 0-15,0-21 0,-21 20 16,21-20-16,1 0 0,-1-1 0,0-20 16,-21 21-16,21-22 0,0 1 15,0-1-15,1 1 0,-1 20 16,0-20-16,-21 20 0,21-20 15,0 21-15,-21 20 0,-21 22 16,0 0-16,0 22 16,0 20-16,-1-21 0,1 21 15,0 1-15,0 20 0,0-20 16,-22 62-16,43-41 0,0-1 16,0-20-16,0-1 0,0 22 15,0-22-15,0-21 0,22 21 0,-1-20 16,0 20-16,0-21 0,0 0 15,0-21-15,1 21 0,20-21 0,-21 0 16,0 0-16,22 0 0,-1 0 0,-21 0 16,21 0-16,-20-21 0,-1 0 15,21 0-15,-21 0 0,0 0 0,1-22 16,-1 22-16,-21-21 0</inkml:trace>
  <inkml:trace contextRef="#ctx0" brushRef="#br0" timeOffset="85160.01">17484 14965 0,'-43'0'16,"86"0"-16,-128 0 0,43 0 0,-1 0 0,-41 0 16,62 0-16,-20 0 15,21 0-15,0 0 0,42 0 31,0 0-31,21 0 16,-20-21-16,20 21 0,0 0 0,1 0 16</inkml:trace>
  <inkml:trace contextRef="#ctx0" brushRef="#br0" timeOffset="85551.79">19304 15050 0,'21'-22'31,"0"22"-31,22 0 0,-1-21 0,0 21 16,22 0-16,-1 0 0,1 0 16,-1 0-16,1 0 0,-1-21 15,1 21-15,-22 0 0,22 0 0,-22 0 16,0 0-16,1 0 0,20 0 15,-84 0 17,0 0-32,0 0 0,-1 0 0,1 0 15,0 0-15</inkml:trace>
  <inkml:trace contextRef="#ctx0" brushRef="#br0" timeOffset="86307.91">19833 14944 0,'-21'0'15,"42"0"-15,-63 21 0,42 0 0,-21 0 16,21 0-16,-22 22 0,22-1 0,-21 0 16,21 43-1,0-43-15,-21 64 0,21-63 16,-21-1-16,21 0 0,-21 1 16,21-1-16,0-21 0,-21 21 0,-1-20 15,22-1-15,0 0 0,0 0 16,22-21 15,-1 0-31,0-21 0,0 21 16,0-21-16,22 0 0,-22-1 15,0 1-15,0 0 0,0 0 0,0 0 16,1 0-16,-1-1 0,0 1 16,0 21-16,-21-21 15,42 0-15,-20 21 16,-1 0-16,0 0 15,0-21-15,0 21 0,0 0 0,1-21 16,41 21-16,-42-22 0,0 1 16,43-21-1,-22 0-15,-42 20 0,0 1 16,-21 21 0,0 0-16,0 0 0,0 0 0,-22 0 15,22 21-15,0 22 16,-21-22-16,20 0 0,-20 21 0,0 22 15,-1-1 1,43-41-16,-21 20 0,21-21 0,0 0 16,0 0-16,21-21 0,1 22 0,-1-22 15,0 0-15,0 21 0,0-21 16,22 0-16,-22 0 0,21 0 0,0 0 16,-20-21-16,20 21 0,0-22 0,1 1 15,-1 0-15,0 0 0,1 0 16,-1-22-16,0 22 0,1 0 15,41-42-15,-63 63 16,1-22-16,-1 22 0,0 0 0,0 0 16,-21 22-16,0-1 15,0 0-15,-21 0 0,0 0 16,21 0-16,-21 1 0,-22 20 16,22-21-16,0-21 0,21 21 15,-21 0-15,0 1 0,21-1 16,-22-21-16,22 21 15,-21-21-15,21-21 32,0 0-32,21-1 15,1 1-15,-1 0 0</inkml:trace>
  <inkml:trace contextRef="#ctx0" brushRef="#br0" timeOffset="86560.38">21167 15007 0,'0'0'0,"0"-21"15,21 0-15,-21 0 0,0 0 0,0 42 32,0 0-32,0 0 15,-21 21-15,21 1 0,-22-1 16,1 0-16,0 22 0,0-22 0,0 1 16,0 20-16,-1-21 0,1 1 15,0-1-15,21 0 0,-21 22 16,21-43-16,0 0 0,0 0 15,0 1-15,0-1 16,21-21 0,0 0-16,0-21 0,-21-1 15,22 1-15,-1 21 0</inkml:trace>
  <inkml:trace contextRef="#ctx0" brushRef="#br0" timeOffset="86732.6">20976 15282 0,'0'0'0,"-21"0"0,0 0 15,0 0 1,42 0 31,0 0-47,0 0 0,0 0 0,22 0 16,-22 0-16,21 0 0,0 0 15,1-21-15,20 21 0,-20 0 0</inkml:trace>
  <inkml:trace contextRef="#ctx0" brushRef="#br0" timeOffset="88095.81">22034 15240 0,'0'0'16,"0"-21"-16,0 0 0,22 0 16,-1-1-16,0 1 15,-21 0-15,21 0 16,0 0-16,0 0 0,1-1 0,-1 1 15,0 0-15,-21 0 0,0 0 16,0 0-16,0-1 0,0 1 0,-21 21 16,0 0-16,-22 0 15,22 0-15,-21 21 0,-1-21 16,1 22-16,0-1 0,-1 0 0,1 21 16,0-21-16,21 1 0,-1 20 15,22-21-15,0 21 0,0-20 16,0 20-16,0-21 0,0 0 0,22 22 15,-1-22-15,0 0 0,21 42 16,-21-41-16,1-1 0,-1 21 16,-21-21-16,21 0 0,-21 1 15,21-1-15,-21 0 0,0 0 16,0 0-16,-21-21 0,0 0 16,-43 21-16,43-21 0,-21 0 15,21 0-15,-22 0 0,22 0 0,-21 0 16,21-21-16,-1 21 0,-20-21 15,42 0-15,-21 21 0,21-21 0,-21 0 16,21-1-16,0 1 0,0 42 47,0 1-31,0-1-16,21 0 0,-21 0 0,21 0 15,0 0-15,0 1 0,-21-1 0,22-21 16,-1 21-16,0 0 0,21-21 15,-21 0-15,1 0 0,-1 0 0,21 0 16,-21 0-16,0 0 0,22 0 16,-22 0-16,0-21 0,21 21 0,-20-21 15,-1 0-15,21-1 0,-21 1 16,0 0-16,1-21 0,-1 21 16,21-22-16,-21 1 0,0 0 0,-21 20 15,22-20-15,-1 21 0,-21 0 16,0 0-16,0 42 15,0 0 1,0 0-16,0 0 0,0 0 16,0 1-16,0-1 15,0-42 32,0-1-47,0 1 16,0 0-16,0 0 0,0 0 15,0 0-15,0-1 0,0 1 16,0 0-16,-21 21 31,21 21-31,-22 0 0,1 22 16,0-22-16,21 0 0,-21 21 16,0-20-16,21 20 0,0-21 0,0 0 15,0 22-15,0-22 0,0 0 0,0 0 16,0 0-16,0 0 15,21 1-15,0-22 0,0 0 0,0 0 16,1 0-16,20 0 0,-21 0 16,21 0-16,1 0 0,-22 0 15,21-22-15,-21 1 0,22 21 0,-22-21 16,0-21-16,21 21 0,-20-1 16,-1-20-16,-21 21 0,21-43 15,-21 43-15,0 0 0,-21 21 16,0 0-1,-1 21-15,1-21 0,0 21 0,0 22 16,21-22-16,0 0 0,-21 0 16,21 0-16,-21 1 0,21-1 15,0 0-15,0 0 0,0 0 16,0 0-16,0 1 0,21-1 16,0-21-16,0 21 15,0-21-15,0 0 16,1 0-16,-1 0 0,0 0 0,21 0 15,-21-21-15,1 0 0,20-1 0,-21 1 16,21 0-16,-20 0 0,-1 0 16,0-22-16,42 1 0,-41 0 15,-1 21-15,0-1 16,-21 44 0,0-1-16,0 0 15,-21 0-15,21 21 0,-21-20 16,21-1-16,0 0 0,0 0 0,0 0 15,0 0-15,0 1 0,0-1 16,0 0-16,21-21 16,0 0-16,0 0 0,0 0 15,0 0-15,1-21 16,-1 21-16,-21-21 0,21-1 16,0 22-16,-21-21 0,21-21 15</inkml:trace>
  <inkml:trace contextRef="#ctx0" brushRef="#br0" timeOffset="88392.46">23262 15198 0,'0'0'0,"-21"21"0,0 0 16,0 0-16,21 0 0,0 1 16,0-1-16,0 0 0,0 0 15,21-21 1,0 0-16,0 0 15,-21-21-15,21 0 0,-21 0 16,21 21-16,-21-22 0,0 1 0,0 0 16,0 0-16,0 0 0,0 0 15,0-1-15,0 1 0,0 0 16,-21 21-16,0 0 0,0 21 16,0 0-16,0 1 15,-1 20-15,1-21 0,21 0 0,-21 22 16,21-22-16,-21 21 0,21-21 15,0 0-15,0 1 0,0-1 0,0 0 16</inkml:trace>
  <inkml:trace contextRef="#ctx0" brushRef="#br0" timeOffset="88752.26">23431 15536 0,'0'0'0,"22"-21"0,-22 0 15,21 0-15,0 21 16,-21-21-16,0 42 31,0 0-31,0 0 0,0 0 16,0 22-16,-21-22 0,21 21 15,-21-21-15,21 22 0,-22-1 0,1 0 16,21 1-16,-21-1 0,0 0 16,0 22-16,21-22 0,-21 1 0,-1-1 15,1 0-15,0 1 0,0-1 0,0 0 16,0 1-16,-1-22 0,1 0 15,21 21-15,-21-21 0,0 1 0,21-1 16,-21-21-16,21 21 0,21-21 47,0 0-47,-21-21 0,21 0 16,0-1-16,-21 1 0,22 0 0,-1 0 15,-21-21-15,21-1 0,0 1 0,-21 0 16,21-22-16,-21 22 0,21-22 15</inkml:trace>
  <inkml:trace contextRef="#ctx0" brushRef="#br0" timeOffset="88985.37">23326 15896 0,'42'-169'16,"-21"127"-16,21-43 16,-20 43-16,-149 380 0,254-719 0,-106 360 15,0 0-15,-21 0 0,21 0 16,0 21-16,0 0 16,1 0-16,-22 21 15,0 0 1,0 0-16,0 21 0,0-20 15,0-1-15,0 0 0,0 21 0,0-21 16,-43 22-16,22-22 16,0 0-16,0 0 0,0 0 15,-1-21 1,1 0 0,21-21-1,0 0-15,21 0 16</inkml:trace>
  <inkml:trace contextRef="#ctx0" brushRef="#br0" timeOffset="89291.98">24066 15028 0,'22'-21'0,"-44"42"0,44-63 0,-22 21 16,0 0-16,0 0 15,-22 42 1,1 0-1,21 0-15,-21 0 0,0 22 16,0-1-16,21 0 0,-21 1 0,-1-1 16,1 0-16,0 22 15,21-22-15,0 0 0,-21 1 16,21-1-16,-21 0 0,21 1 0,0-22 16,0 0-16,0 0 0,0 0 0,0 1 15,0-1-15,21-21 16,0 0-16,0 0 15,0 0-15,22 0 0,-22 0 0,21 0 16,1-21-16,-1-1 0,0 22 16,-21-21-16,22-21 0</inkml:trace>
  <inkml:trace contextRef="#ctx0" brushRef="#br0" timeOffset="89600.3">24405 15452 0,'21'-21'0,"-84"84"0,105-105 16,-21-1-16,-21 22 0,-21 21 15,0 0 1,0 0-16,0 21 0,-1 1 0,22-1 15,0 0-15,-21-21 0,21 21 0,0 0 16,0 0-16,0 1 0,0-1 16,0 0-16,21-21 0,1 21 15,-1-21-15,0 21 16,0-21-16,0 21 0,0-21 16,-21 22-16,0-1 0,0 0 15,0 0 1,-21-21-16,0 21 0,0-21 0,-21 0 15,20 0-15,1 0 16,0 21-16,0-21 0,0 0 0,0 0 16,-1 0-16,1 0 15,21-21 1,0 0 0,0 0-16,0 0 15</inkml:trace>
  <inkml:trace contextRef="#ctx0" brushRef="#br0" timeOffset="89895.65">23897 15134 0,'0'0'0,"0"-21"0,21 21 15,22 0 1,-22 0-16,21 0 0,0 0 0,1 0 15,-1 0-15,0 0 0,1 0 16,-1 0-16,0 0 0,-20 0 0,20 0 16,-21 0-16,0 0 0,0 0 15,1 0-15,-22 21 63,-22-21-63,1 21 15,0-21-15,0 0 0,0 0 16,0 22-16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10:03:11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1016 0,'21'0'16,"-21"-21"15,-21 21-15,0-21-16,21 0 15,-21 21-15,21-22 16,0 1-16,0 0 0,0 0 16,0 0-16,0 0 15,0-1-15,21 1 0,0 0 0,0 21 0,1-21 16,-1 0-16,21 21 0,0-21 16,-20 21-16,20 0 0,0 0 15,1 0-15,-1 0 0,0 0 16,-21 21-16,22 0 0,-1 0 0,-21 0 15,0 22-15,1-22 0,-1 21 16,-21 0-16,0 1 0,0 20 16,0-20-16,0-1 0,-21 0 0,-43 106 15,22-105 1,-1-1-16,1 0 0,0-20 0,-22 20 16,22 0-16,0-21 0,-22 22 15,22-22-15,-1 0 0,-20 0 0,21 0 16,-1-21-16,22 0 0,-21 0 15,-1 0-15,1 0 0,21 0 16,0 0-16,-22-21 0,22 0 16,0 0-16,21 0 0,0 0 0,0-1 15,-21-20-15,21 21 0,0 0 16,0 0-16,21-1 0,-21 1 16,21 0-16,0 0 0,22 0 0,-22 21 15,0-21-15,21 21 0,-20 0 16,-1 0-16,21 0 0,22 21 15,-43-21-15,0 21 16,0 0-16,0 0 0,0 0 0,1 1 0,-1-1 16,0 0-16,-21 0 0,21 0 15,0 0-15,0 1 0,1-1 16,-22 0-16,21-21 0,-21 21 16,21 0-16,0 0 15,0-21-15</inkml:trace>
  <inkml:trace contextRef="#ctx0" brushRef="#br0" timeOffset="363.77">3238 1482 0,'22'-21'31,"-22"-1"-15,0 1-1,0 0 1,-22 21-1,1 0 1,0 0-16,0 21 16,21 0-1,0 1 1,0-44 15</inkml:trace>
  <inkml:trace contextRef="#ctx0" brushRef="#br0" timeOffset="1671.94">4995 741 0,'0'-21'15</inkml:trace>
  <inkml:trace contextRef="#ctx0" brushRef="#br0" timeOffset="2507.46">5207 868 0,'0'0'0,"21"-21"0,-21 0 0,21-1 15,0 1-15,-21-21 0,22 21 16,-1 0-16,-21-1 0,0 1 0,0 0 15,0 0-15,0-21 0,0 20 16,0 1-16,-21 0 0,-1 21 16,1 0-16,0 0 0,-21 0 15,-1 0-15,1 0 0,0 21 16,-1 0-16,-20 1 0,21 20 0,-1 0 16,-20 1-16,20 20 0,1 1 15,0-1-15,-43 85 0,64-63 16,-21-22-16,20 1 0,1-1 15,0 22-15,21-21 0,-21-22 0,21 21 16,0-20-16,0-1 0,21 0 16,21 1-16,-20-22 0,20 0 15,0 0-15,1 0 0,-1-21 0,21 0 16,-20 0-16,20-21 0,1 21 0,-22-21 16,22 0-16,-22-21 15,21 20-15,-20 1 0,-1-21 0,0 21 16,-20 0-16,-1-22 0,0 1 15,-21 21-15,0 0 0,-21-1 16,0 1-16,-1 0 0,-20 21 16,0 0-16,21 0 0,-22 0 0,1 0 15,0 0-15,-1 0 0,1 21 16,-22 0-16,43 1 0,0-22 16,0 0-16,21 21 15,21-21 1,0 0-16,0 0 0,22 0 15,-22 0-15,21-21 0,-21 21 16,22 0-16,-22 0 0,21 0 0,-21 0 16,1 0-16,-1 0 0,0 0 15,0 0-15,0 42 16,-21-21-16,0 21 0,0-20 16,0 20-16,0 0 0,0 1 0,0-1 15,0 0-15,0 22 0,0-22 16,-21 0-16,0 22 0,0 42 15,0-64-15,21 22 0,-22-1 16,1-21-16,21 22 0,-21 42 16,0-64-16,0 0 0,21 1 15,0-1-15,0-21 0,-21 0 16,21 1-16,0-1 0,0 0 0,-22-21 16,22-21-1,22-22-15,-1 22 16,-21-21-16,21 0 0,0-22 0,0 22 15</inkml:trace>
  <inkml:trace contextRef="#ctx0" brushRef="#br0" timeOffset="4902.81">5736 1418 0,'-21'21'15,"21"-42"32,21 21-47,0-21 0,0 0 16,22-21-16,-22 42 16,0-22-16,0 1 0,0 0 0,1 0 15,-22 0-15,21 0 0,-21-1 16,0 1-16,-43 21 15,22 0 1,0 21-16,0 1 0,-21 20 16,-1 0-16,22 1 15,0-1-15,21-21 0,-21 21 16,21-20-16,0 20 0,0-21 0,0 0 16,0 22-16,21-22 0,0 0 15,0-21-15,0 21 0,22 0 0,-22-21 16,21 0-16,-21 0 0,64 0 15,-64 0-15,43-21 16,-22 0-16,-21 0 0,0 0 16,1-1-16,-1 1 0,0 0 15,0 0-15,0 0 0,-21 0 0,21-22 16,-21 22-16,0 0 0,0 0 16,0 0-16,0-22 0,0 22 15,0 42 16,0 0-31,0 1 0,0-1 16,-21 0-16,21 0 0,0 21 0,-21-20 16,21-1-16,0 0 0,0 0 15,-21 43-15,21-43 16,0 0-16,-21 0 0,21-42 47,0 0-32,0 0-15,0-1 0,21 1 0,0 0 16,-21-21-16,21 21 0,-21-1 16,21-20-16,1 21 0,-1-21 0,0 20 15,0 1-15,21 0 0,1 0 16,-1 21-16,-21 0 16,0 0-16,1 0 0,-1 0 15,0 21-15,0 0 0,-21 0 0,0 1 16,21-1-16,-21 0 0,0 0 0,0 21 15,0 22 1,0-22-16,0 1 0,21-22 16,1 0-16,-22 0 15,21-21-15,0 0 0,0 0 0,0 0 16,0 0-16,1 0 0,20 0 16,-21-21-16,0 21 0,64-64 15,-22 22 1,-41 21-16,-1 0 0,0 0 15,0-1-15,-21-20 0,0 21 0,0 0 16,0-22-16,0 22 0,0 0 16,0 0-16,0 0 0,-21 21 31,0 0-15,0 21-16,21 0 0,-22 0 15,22 0-15,0 1 0,-21 20 0,21-21 16,-21 0-16,21 0 0,0 22 15,0-22-15,0 0 0,0 0 0,0 0 16,0 1-16,0 20 16,21-21-16,0-21 0,1 0 0,-1 21 15,0-21-15,0 0 0,21 0 0,-20 0 16,20-21-16,-21 0 16,21 21-16,1-21 0,-22 0 0,21-1 15,1-20-15,-1 21 0,21-43 16,-41 43-16,-1-21 0,0 21 15,-21-22-15,21 22 0,-21-21 16,0 21-16,0 0 0,-21 21 16,0-22-16,0 22 0,-1 0 0,1 0 15,21 22-15,-21-22 0,21 63 16,0-42-16,0 0 16,0 1-16,0-1 0,21 0 15,-21 0-15,21 0 0,1 0 0,-22 1 16,0-1-16,21 0 15,0 0-15,-21 0 0,21 0 0,0 1 16,0-1-16,1 0 0,-1 0 16,0-21-16,0 0 15,0 0-15,0 0 0,22 0 16,-22 0-16,0-21 0,21 21 16,-20-21-16,-1 0 0,0-1 0,0 1 15,0-21-15,0 21 0,22 0 16,-22-22-16,0 22 0,21-64 15,1 64-15,-22-21 0,0 21 16,0-22-16,22 22 0,-22 0 0,0 0 16,0 21-16,0-21 0,0 21 15,22 0-15,-22 0 0,0 0 16,-21 21-16,21-21 0,0 21 0,1 0 16,-22 0-16,21 22 0,-21-22 15,0 0-15,0 0 0,0 0 0,0 1 16,0-1-16,0 0 0,0 0 15,0 0-15,0 0 0,0-42 47,21 21-47,-21-21 16,21 0-16,-21 0 16,0 0-16,0-1 0,0 1 15,0 0-15,0 0 0,-21 0 0,0 0 16,0-1-16,-1 1 0,-20 0 15,21 21-15,0 0 0,0 0 16,-1 0-16,1 0 0,0 21 16,0 0-16,0-21 0,0 43 0,-1-22 15,1 0-15,0 0 0,0 22 16,0-1-16,21 0 0,0-21 16,0 22-16,0-22 0,0 0 15,0 0-15,0 0 0,0 1 0,0-1 16,21 0-16,0 0 0,0-21 0,0 0 15,1 0-15,-1 0 16,0 0-16,0 0 0,0-21 0,0 21 16,1-21-16,-1 0 0,0 21 15,0-22-15,0 1 0,0 0 0,-21-21 16,22 21-16,-1-43 16,-21 43-16,0 0 0,0-22 0,21 22 15,-21 0-15,0 0 0,0 0 16,0 42-1,0 0-15,0 21 16,-21-20-16,21-1 16,0 21-16,0-21 0,0 0 0,0 1 15,0-1-15,0 21 0,0-21 16,0 0-16,21 1 16,0-1-16,0-21 0,0 0 0,1 0 15,-1 0-15,0 0 0,0 0 16,21 0-16,-20 0 0,-1-21 0,21-1 15,-21 22-15,0-21 0,1-21 16,-1 21-16,0 0 0,0-22 0,0 1 16,0 0-16,22-64 15,-22 42-15,-21 1 0,21-1 16,0-20-16,-21 20 0,0 1 0,0-1 16,21 1-16,1 20 0,-22 1 0,0 0 15,0 20-15,0-20 0,0 21 16,0 0-16,0 42 15,0 0 1,-22 21-16,22 1 0,-21-1 16,0 0-16,21 22 0,0-22 15,-21 22-15,21 20 0,-21-20 0,21-1 16,-21-20-16,21 20 0,0 1 16,0-22-16,0 0 0,0 1 0,0-1 15,0 0-15,0-20 0,0 20 16,21-21-16,-21 0 0,21 0 15,0 1-15,0-1 0,0 0 0,1-21 16,20 0-16,-21 0 0,0 0 16,22 0-16,-22 0 0,0 0 0,0 0 15,0-21-15,0 21 0,22-21 16,-1-1-16,-21 1 0,22-42 16,-43 42-16,21-1 0,0-20 15,-21 21-15,0-21 0,0 20 0,0-20 16,0 0-16,0 21 0,0-1 0,0 1 15,0 0-15,-21 21 16</inkml:trace>
  <inkml:trace contextRef="#ctx0" brushRef="#br0" timeOffset="5087.7">9504 1270 0,'0'21'15,"0"-42"-15,0 63 0,-21-20 0,21-1 16,0 0-16,0 0 0,0 0 0,0 22 16,0-22-16,0 0 0,0 0 15,0 0-15,21 0 0,0-21 16,0 22-16,21-22 0,1 0 15,-22 0-15,21 0 0,-21 0 16,22 0-16,-22-22 0,0 1 0,21 21 16,-20-21-16,-1 0 0,0 0 15,0 0-15,0 21 0,0-22 0,1 1 16,-22 0-16,0 0 0,21-21 16</inkml:trace>
  <inkml:trace contextRef="#ctx0" brushRef="#br0" timeOffset="5415.13">9017 974 0,'0'0'0,"21"0"15,0 0 1,22 0-16,-22-21 0,21 21 16,0-22-16,1 22 0,41-21 15,-41 21-15,20 0 0,-20 0 16,-1-21-16,21 21 0,-41 0 0,20 0 16,-21 0-16,0 0 0,0 0 15,1 0-15,-44 0 63</inkml:trace>
  <inkml:trace contextRef="#ctx0" brushRef="#br0" timeOffset="5962.88">9631 1207 0,'-21'0'46,"-1"0"-46,1 21 16,21 0-16,-21 0 16,0 0-16,21 0 15,-21-21-15,21 22 0,0-1 0,-21 0 16,21 0-16</inkml:trace>
  <inkml:trace contextRef="#ctx0" brushRef="#br0" timeOffset="15238.05">11769 635 0,'0'21'78,"0"0"-46,0 1 14,0-1-14,21-21-32,0 0 0,-21 21 15,21-21-15,0 0 16,0 0-16,1 0 0,-1 0 16,0 0-16,21 0 15,1 0-15,-22-21 16,0 21-16,0-21 0,0 21 15,0-22-15,22 1 0,-22 21 0,0-21 16,0 0-16,0 0 0,-21 0 0,22-1 16,-22-20-1,0-21-15,0 41 16,-22 1-16,1 21 0,0-21 16,0 21-16,0 0 0,0 0 0,-1 0 15,1 0-15,-21 0 16,21 21-16,-22 0 0,1 1 0,-21 41 15,20-21-15,1 1 0,0-1 16,-1-21-16,22 22 0,0-1 16,0 0-16,0 1 0,21 20 15,0-42-15,0 22 0,0-22 16,0 0-16,21 0 0,0-21 16,0 21-16,43 0 0,-1-21 15,-21 0-15,1 0 16,20 0-16,-20 0 0,-22 0 15,0 0-15,21-21 0,-21 0 16,-21 0-16,-21 0 16,0 21-1,0 0-15,-21 0 16,-1 21-16,1-21 0,0 21 0,-1 21 16,1-20-16,0 20 0,20-21 15,-20 21-15,21 1 0,0 20 0,-22-20 16,43-1-16,-21 0 0,21-21 15,0 22-15,0-1 0,0 0 0,21 1 16,1-22-16,20 0 0,-21-21 16,43 0-16,20 0 15,-20 0-15,-1 0 0,1-21 0,-22 0 16,22 0-16,-1-1 0,-21 1 16,22 0-16,-22 0 0,1 0 0,20-64 15,-42 43-15,0 21 16,-21-22-16,0 22 15,0-21-15,0 21 0,0-1 0,0 1 16,0 0-16,0 42 31,0 0-31,-21 1 0,21 20 16,-21-21-16,21 21 0,-21-20 0,21 20 16,-21 0-16,0-21 0,21 22 0,0-22 15,-22 21-15,1-21 0,21 1 16,0-1-16,0 0 0,0 0 15,0-42 1,0 0 0,21 0-16,1-1 15,-22 1-15,21 0 0,0-21 16,-21 21-16,21-1 0,0-20 0,-21 21 16,21 0-16,1 0 0,-1-1 0,-21 1 15,21 0-15,0 0 0,0 21 16,0 0-16,1 0 0,-22 21 15,21 0-15,-21 0 0,21 1 16,0-1-16,-21 0 0,0 0 0,0 21 16,21-20-16,-21-1 0,21 0 15,-21 0-15,0 0 0,0 0 0,22 1 16,-1-1-16,0-21 16,0 0-1,0-21-15,0 21 16,-21-22-16,22 1 0,-1 0 15,0 0-15,0 0 0,-21 0 0,42-43 16,-20 43-16,-1 0 0,0-22 16,-21 22-16,21 0 0,0 0 15,0 0-15,1 0 0,-1 21 16,-21 21-16,21-21 16,-21 21-16,0 21 0,0-21 0,0 1 15,0 20-15,0-21 0,0 21 0,0-20 16,21 20-16,-21-21 0,21 21 15,0-20-15,1-1 0,-1 0 16,0 0-16,21 21 0,1-42 16,-22 0-16,0 0 0,21 0 15,-21 0-15,22 0 0,-1 0 0,-21-21 16,22 0-16,-22 21 0,21-21 16,0 0-16,-20 0 0,41-43 15,-42 43-15,0-21 0,1 20 16,-1-20-16,0 21 0,0-21 15,0-1-15,-21 1 0,0 21 0,0-22 0,0 22 16,0 0-16,0 0 0,-21 21 16,0 0-16,-21 0 0,20 0 15,-20 21-15,21 0 0,-21 0 16,20 1-16,1 20 0,-21-21 16,21 21-16,21-20 0,-21 20 0,21-21 15,-22 0-15,22 22 0,0-22 0,0 0 16,0 0-16,0 0 0,0 0 15,0 1-15,22-1 0,-1-21 0,0 0 16,0 0-16,0 0 0,0 0 16,22 0-16,-22 0 0,0 0 0,21-21 15,-20-1-15,41-20 16,-42 21-16,0 0 0,1 0 0,-22-1 16,0-20-16,21 21 0,-21-21 15,21 20-15,-21 1 0,0 0 16,0 0-16,0 0 0,0 42 31,0 0-31,0 0 0,-21 22 16,21-22-16,0 0 0,-21 0 0,21 21 15,0-20-15,0-1 0,0 0 0,0 0 16,0 0-16,0 0 0,21 1 16,0-1-16,0-21 0,0 0 0,0 21 15,1-21-15,-1 0 0,21 0 16,-21 0-16,22 0 0,-22-21 0,21 21 15,0-43-15,-20 22 16,-1 0-16,21 0 0,-21 0 16,0-43-16,1 43 0,-1-21 15,0 21-15,-21-1 0,0 1 16,21 0-16,-21 0 0,0 0 0,0 42 31,0 0-31,0 0 0,0 0 16,-21 1-16,21-1 0,0 0 0,0 21 15,0-21-15,0 1 0,0 20 0,0-21 16,0 0-16,0 0 0,0 22 16,21-22-16,0-21 0,0 21 15,1-21-15,-1 0 16,21 0-16,-21 0 0,0 0 16,1-21-16,-1 0 0,21 0 0,-21-1 15,0 1-15,22 0 0,-22-21 16,0 21-16,0-22 0,22 1 0,-22 0 15,0-22-15,0 1 0,0 20 16,0-20-16,-21-22 0,22 22 0,-22-1 16,21 22-16,-21-64 15,0 64-15,0 20 0,0 1 0,0 0 16,0 0-16,-21 21 0,-1 0 16,1 21-16,0 0 0,0 0 15,0 22-15,0-1 0,-1 22 0,1-1 16,21 1-16,0-22 0,-21 21 0,21 1 15,0-1-15,0-20 0,0 20 16,0-20-16,0-1 0,0 0 0,0-21 16,21 1-16,0 20 0,1-21 15,-1 0-15,0-21 0,0 21 0,0-21 16,0 0-16,22 0 0,-22 0 0,21 0 16,-21-21-16,1 0 0,-1 0 15,0 21-15,0-21 0</inkml:trace>
  <inkml:trace contextRef="#ctx0" brushRef="#br0" timeOffset="15447.93">14647 1080 0,'-21'0'16,"42"0"-16,-63 21 0,21-21 0,21 21 15,21-21 32,0 0-47,0 0 0,0 0 16,1 0-16</inkml:trace>
  <inkml:trace contextRef="#ctx0" brushRef="#br0" timeOffset="16001.61">15706 1418 0,'0'0'15,"0"-21"-15,21 0 0,-21 0 16,0 0-16,0-1 15,0 1-15,0-21 0,0 21 0,0-22 16,0 22-16,-21 0 16,-1 0-16,1 0 0,0 21 0,0 0 15,0 0-15,0 0 0,-1 21 0,1 0 16,-21 0-16,21 0 0,0 22 16,-1-22-16,1 21 0,0 1 15,0-1-15,0-21 0,21 21 0,-21-20 16,21 20-16,0-21 0,0 0 15,21 22-15,0-22 0,21-21 16,-21 0-16,1 0 0,-1 0 16,21 0-16,-21 0 0,22-21 15,-22-1-15,0 1 0,0 0 0,21 0 0,-20 0 16,-1 0-16,0-22 0,-21 22 16,21-21-16,-21 21 0,21-22 0,-21 1 15,21 21-15,-21 0 0,0-1 16,0 1-16,0 42 15,0 1-15,0-1 0,0 21 16,-21-21-16,21 22 0,-21-22 16,21 21-16,0 0 0,-21-20 15,21 41-15,0-21 0,0-20 16,0-1-16,0 0 0,21-21 16,0 21-16,0-21 0,1 0 0,-1 0 15,0 0-15,21-21 0,-21 0 16,1 0-16,20-1 0</inkml:trace>
  <inkml:trace contextRef="#ctx0" brushRef="#br0" timeOffset="16463.34">16298 783 0,'0'-42'0,"0"84"0,0-126 0,0 62 16,0 1-16,-21 21 15,21 21-15,-21 22 16,0-22-16,0 21 0,21 1 0,0-1 15,-22 21-15,1 1 0,21-22 16,-21 22-16,21-1 0,0-20 0,0 20 16,-21-21-16,21 1 0,-21-1 0,21 0 15,0-20-15,0 20 0,0-21 16,0 0-16,0 0 0,-21-21 0,21 22 16,0-44-1,0 1 1,0 0-16,0 0 0,21 0 0,0 0 15,0-22-15,0 22 16,0-21-16,1 21 0,-1-1 0,21-20 16,-21 21-16,0 21 0,1-21 0,-1 21 15,21 0-15,-21 0 16,0 21-16,1 0 0,-1 0 0,0 0 0,0 22 16,-21-22-16,0 0 0,0 21 15,0-20-15,0-1 0,0 21 0,-21-21 16,0 0-16,0 1 0,-1-1 0,1 0 15,-21-21-15,21 21 16,0-21-16,-22 0 0,22 0 0,0 0 16,0 0-16,0 0 0,-1 0 15,22-21 1,0 0-16,0 0 0,0-1 0,0 1 16,22-21-16</inkml:trace>
  <inkml:trace contextRef="#ctx0" brushRef="#br0" timeOffset="16735.2">16912 635 0,'0'0'0,"0"21"16,0 0-16,-21 1 16,0 20-16,0 43 15,-1-22-15,22-21 0,-21 22 16,21-1-16,-21 1 0,21-1 0,0 1 15,-21-22-15,0 22 0,21-22 16,-21 0-16,21 1 0,-22-1 0,22 22 16,0-43-16,0 0 0,0 0 15,22-21-15,-1 0 16,0 0-16,0 0 0,0 0 0,0 0 16,22-21-16,-22 21 0,0-21 15,0 0-15,0-22 0</inkml:trace>
  <inkml:trace contextRef="#ctx0" brushRef="#br0" timeOffset="17056.02">17060 1376 0,'0'21'15,"21"-21"1,1 0 0,-1 0-16,0 0 15,0 0-15,0-21 0,0 21 16,22-21-16,-22 0 0,0 21 15,0-22-15,0 1 0,-21 0 0,0 0 16,0 0-16,0 0 0,0-1 16,0 1-16,-21 21 15,0 0-15,0 0 0,0 21 0,-22 1 16,22-1-16,0 0 0,0 21 16,0-21-16,0 22 0,-1-22 0,22 21 15,-21 22-15,21-43 0,0 0 16,0 0-16,0 0 0,21 1 15,1-22-15,-1 0 0,0 0 16,21 0-16,1 0 0,-22-22 16,21 22-16,0-21 0,1 0 0,20 0 15</inkml:trace>
  <inkml:trace contextRef="#ctx0" brushRef="#br0" timeOffset="17551.73">19008 699 0,'0'0'0,"21"-127"31,-21 105-31,0 1 0,0 42 16,0 1-16,0-1 16,0 21-16,-21 22 15,21-1-15,-22 22 0,22-22 0,-21 22 16,21 63-16,-21-84 0,0-1 16,0 1-16,21-1 0,-21 22 15,21-43-15,-22-21 0,22 22 16,0-22-16,0 0 0,0 0 15,0-42 17,0 0-32,0 0 0</inkml:trace>
  <inkml:trace contextRef="#ctx0" brushRef="#br0" timeOffset="17979.48">18859 1122 0,'0'-64'0,"0"128"0,0-191 0,0 85 16,0-22-16,0 1 0,0 20 0,22 1 15,-1 0-15,0-1 0,0 1 0,21 0 16,1 20-16,-1-20 0,0 21 16,22 0-16,-1 0 0,1 21 0,-1 0 15,22 0-15,-21 42 0,-1-21 16,-21 21-16,1 1 0,-22 20 0,0-20 16,-21 20-16,0 1 0,-21-1 15,-21 1-15,-1-1 0,-20-21 0,-64 43 16,63-43-16,1-20 15,-1-1-15,22 0 0,-22 0 16,22-21-16,21 0 0,-21 0 0,20 0 16,1 0-16,21-21 15,0 0-15,0 0 0,0-1 16,0 1-16,21 21 16,1 0-16,-1 0 0,0 21 15,0 1-15,0 20 0,-21-21 16,21 21-16,1-20 0,-1 20 0,0 0 15,-21-21-15,21 22 0,0-22 0,0 0 16,1 0-16,-1 0 16,0 1-16,0-1 0,0 0 0,0-21 15,22 0-15,-22 0 0,21 0 16,-21 0-16,22 0 0,-1 0 0,-21-21 16,22 21-16,-22-21 0,0-1 15,0 1-15</inkml:trace>
  <inkml:trace contextRef="#ctx0" brushRef="#br0" timeOffset="18283.31">19770 1355 0,'0'-21'16,"0"42"-16,0-64 0,21 43 31,-21-21-15,21 21-16,0 0 0,0 0 16,0-21-16,22 21 0,-22-21 15,0 21-15,0-21 0,0 21 0,1-21 16,-22-1-16,0 1 15,-22 21-15,1 0 0,0 0 16,0 0-16,-21 21 0,-1 1 16,22-1-16,-21 0 0,-1 21 0,22-21 15,0 22-15,0-22 0,0 0 16,21 21-16,-21-20 0,21-1 0,0 21 16,0-21-16,21 0 0,0 1 0,0-1 15,21-21-15,1 21 0,-22-21 16,64 0-16,-43 0 0,21 0 15,-20 0-15,-1-21 0,0 0 16,1 21-16,-1-43 0</inkml:trace>
  <inkml:trace contextRef="#ctx0" brushRef="#br0" timeOffset="18571.15">20553 1122 0,'0'0'0,"21"-42"31,-21 63-31,0 0 15,-21 21-15,0-21 0,-1 22 16,22 20-16,-21-20 0,0 20 0,0-21 16,0 22-16,0-1 0,-1 1 15,1-1-15,0 22 0,0-21 0,-21 147 16,20-147-16,22-1 16,-21 1-16,21-1 0,0 1 15,-21-1-15,21-20 0,0 20 0,-21-21 16,21 1-16,0-22 0,0 0 0,0 0 15,0 0-15,0-42 16,0 0 0,0-21-16,0 21 0,0-43 15,0 22-15,21-1 0,-21-20 0,0 21 16</inkml:trace>
  <inkml:trace contextRef="#ctx0" brushRef="#br0" timeOffset="18831">20256 1651 0,'0'0'0,"0"-85"0,22 22 0,-22 21 0,21-22 15,0 1-15,0 20 0,43-63 16,-43 64-16,21 21 0,0-21 16,-20 20-16,20 22 0,0 0 15,1 0-15,-1 0 0,-21 0 0,0 0 16,0 22-16,1 20 0,-22-21 16,0 21-16,0-20 0,0 20 0,-22 0 15,1 1-15,0-22 0,-21 21 16,21-21-16,-22 22 0,1-22 15,21 0-15,-22-21 0,22 21 0,0 0 16,0-21-16,0 0 0,42 0 31,0 0-31,0 0 0,0 0 16,1-21-16,20 0 0,0 21 0</inkml:trace>
  <inkml:trace contextRef="#ctx0" brushRef="#br0" timeOffset="19175.8">21061 1143 0,'0'0'0,"-21"21"31,-1 0-31,1 1 0,0-1 16,0 0-16,0 21 0,0-21 0,-1 22 16,22-22-16,0 0 0,-21 21 0,21-20 15,0-1-15,0 0 0,0 0 16,21 0-16,1-21 0,-1 0 15,0 0-15,0 0 0,0 0 16,22 0-16,-22 0 0,0 0 0,0-21 16,0 0-16,0 0 0,1 0 15,-22-22-15,0 22 0,0-21 0,0 21 16,0-22-16,0 22 0,0 0 16,0 0-16,0 0 0,-22-1 15,1 22-15,0 0 0,0 0 0,0 0 16,0 0-16,21 22 15,-22-22-15,22 21 0,0 0 0,0 0 16,0 0-16,22-21 16,-1 0-16,0 21 0,21-21 0</inkml:trace>
  <inkml:trace contextRef="#ctx0" brushRef="#br0" timeOffset="19491.59">21484 1207 0,'0'0'15,"0"-22"-15,21 1 0,-21 0 16,21 0-16,1 21 16,-1 0-16,0 0 15,0 0-15,-21 21 0,0 0 16,21 0-16,-21 1 0,21-1 0,-21 21 16,0-21-16,0 0 0,0 22 15,0-22-15,0 0 0,0 0 0,0 0 16,0 1-16,0 20 0,-21-42 15,21 21-15,-21-21 16,21-21 15,0 0-31,0 0 0,0-1 16,0-20-16,0 21 0,0 0 0,21 0 16,0-22-16,1 22 0,-1-21 15,0 21-15,0-22 0,21 1 0,-20 0 16</inkml:trace>
  <inkml:trace contextRef="#ctx0" brushRef="#br0" timeOffset="19768.95">22183 508 0,'0'0'0,"0"-21"0,0 42 31,0 0-31,0 0 0,-22 1 0,22-1 0,-21 21 16,21 0-16,-21 1 15,0-1-15,21 22 0,-21-22 0,0 21 16,21 1-16,-22-22 0,22 22 16,0-1-16,-21-20 0,21-1 0,-21 0 15,21 1-15,0-1 0,0 0 16,0-21-16,0 1 0,0-1 0,0 0 16,21 0-16,-21 0 0,21-21 0,1 0 15,-1 0-15,0 0 0,21 0 16,-21-21-16,1 0 0,-1 0 15,0 0-15,0-1 0</inkml:trace>
  <inkml:trace contextRef="#ctx0" brushRef="#br0" timeOffset="19955.84">21950 953 0,'-21'0'15,"42"0"-15,0 0 16,0 0-1,0-22-15,22 22 0,-1 0 0,0-21 16,1 0-16,-1 21 0,0-21 16,22 21-16,-22-21 0,0 0 15,1 21-15,-1-22 0,0 22 16,1-21-16,-22 0 0,21 21 0</inkml:trace>
  <inkml:trace contextRef="#ctx0" brushRef="#br0" timeOffset="20811.77">10922 931 0,'0'0'0,"0"-21"0,-21 0 0,0 21 15,21 21 1,0 0-16,0 22 0,0-1 16,0 0-16,0 1 0,0-1 0,-22 22 15,22-22-15,-21 21 0,21-20 16,0-1-16,0 22 0,0-22 15,-21-21-15,21 21 0,0 1 16,0-22-16,0 0 0,0 0 0,21-21 16,0 0-1,1 0-15</inkml:trace>
  <inkml:trace contextRef="#ctx0" brushRef="#br0" timeOffset="21067.62">11134 1334 0,'21'0'31,"0"0"-31,0 0 16,0 0-16,0 0 16,1-22-16,-44 22 31,1 0-31,0 0 15,0 0-15,21 22 16,-21-22-16,21 42 0,0-21 16,0 0-16,0 0 15,0 1-15</inkml:trace>
  <inkml:trace contextRef="#ctx0" brushRef="#br0" timeOffset="21748.23">10816 2836 0,'0'0'0,"0"-21"0,0 0 15,0-21-15,0 21 0,0-22 16,21 22-16,-21 0 0,21 0 0,1 0 15,-1-1-15,-21 1 0,21 21 16,0 0-16,0 0 0,0 0 0,22 21 16,-22 1-16,0 20 0,0 0 15,0 1-15,1 20 0,-1 1 16,-21-22-16,0 21 0,0 1 0,0-1 16,-21 1-16,-22-1 0,22 1 15,-21-22-15,-1 22 0,-20-22 0,21 0 16,-22 1-16,22-22 0,-22 21 0,22-21 15,0 1-15,-1-22 0,1 0 16,0 0-16,-1 0 0,22 0 0,-21-22 16,21 1-16,-1 0 0,22 0 0,0-21 15,0-1-15,0 1 0,0 0 16,0-22-16,22 22 0,-1-22 0,0 22 16,21 0-16,-21-1 0,1 1 15,-1 21-15,21 0 0,-21-1 16,22 22-16,-22 0 0,0 22 0,21-1 15,-21 0-15,1 0 0,-1 21 16,0-20-16,0 20 0,0 0 16,-21 1-16,0-1 0,21 0 0,-21-21 0,22 22 15,-22-22-15,0 21 0,0-21 16,21 1-16,-21-1 0,21-21 0,-21 21 16,21-21-16,-21 21 0,21-21 15,0 0 1,1 0-16,-22-21 0</inkml:trace>
  <inkml:trace contextRef="#ctx0" brushRef="#br0" timeOffset="21928.13">11409 3112 0,'21'0'62,"0"0"-46,0 0-16,0-22 0,1 22 15</inkml:trace>
  <inkml:trace contextRef="#ctx0" brushRef="#br0" timeOffset="22532.52">12234 2879 0,'-21'0'15,"0"0"1,21-21-16,21 21 16,0-22-16,0 1 0,1 21 15,-1-21-15,0 0 0,0 21 16,21-21-16,-20 0 0,20-1 0,-21 1 15,21 0-15,-20 0 0,-1 0 16,0 0-16,-21-1 0,21-20 0,-21 21 16,0 0-16,-21 0 15,-21-1-15,20 22 0,-20 0 0,0 0 16,-1 0-16,1 22 0,-21-1 0,20 0 16,-20 0-16,20 0 0,1 22 15,21-1-15,0 0 0,0 1 0,21-1 16,0 0-16,0 1 0,0-1 15,21-21-15,0 0 0,0 22 16,0-22-16,22 0 0,-22 0 0,21 0 16,0-21-16,1 21 0,-22-21 15,21 0-15,-21 0 0,22 0 0,-22 0 16,0 0-16,0 0 0,-42 0 31,0 0-31,-21 0 0,-1 0 16,1 22-16,0-22 0,-22 0 0,22 21 15,-22 0-15,22 0 16,0 0-16,-1 0 0,1 22 0,21-22 16,0 21-16,21-21 0,0 22 0,0-22 15,0 0-15,0 21 0,42-20 16,-21-1-16,0 0 0,22-21 0,-1 21 16,0-21-16,1 0 0,-1 0 15,21 0-15,-20 0 0,-1 0 0,0 0 16,64-42-16,-63 42 0,-1-21 15,-21-1-15,21 1 0,-20 0 16,-22-21-16,21 21 0</inkml:trace>
  <inkml:trace contextRef="#ctx0" brushRef="#br0" timeOffset="22753.4">12700 3069 0,'0'-21'0,"0"42"16,21-42-16,0 21 15,0 0-15,1 0 0,-22 21 16,21 0-16,0 1 0,0 20 0,-21-21 15,21 0-15,0 0 0,1 22 16,-22-22-16,21 0 0,0 21 16,0-20-16,0-1 0,0 0 0,1-21 0,-22 21 15,0 0-15,21-21 0,0 0 32,0-21-32,-21 0 15,0 0-15,21 0 0,-21-1 16,0 1-16</inkml:trace>
  <inkml:trace contextRef="#ctx0" brushRef="#br0" timeOffset="22935.56">13166 2985 0,'0'0'0,"-22"0"15,-20 21-15,21 0 16,0 0-16,0 0 0,-1 22 16,1-22-16,-21 21 0,21 0 0,0 1 15,-22-1-15,22-21 0,-21 22 16,21-1-16,-1-21 0,-20 43 15,42-43-15,-21 0 0,21 0 16,21-21-16,0 0 16,0 0-16,22 0 0,20-42 15,-42 21-15</inkml:trace>
  <inkml:trace contextRef="#ctx0" brushRef="#br0" timeOffset="23226.39">13568 2455 0,'0'-21'0,"0"42"0,0-63 0,0 21 0,-21 21 15,21 21 1,0 0-16,0 22 0,-22-1 16,22 21-16,0-20 0,-21 84 15,21 0 1,0-64-16,-21 1 0,0-1 0,21-20 15,-21 20-15,21 1 0,0-22 0,0 0 16,0 1-16,0-1 0,0-21 16,0 0-16,0 0 0,0 1 0,42-1 15,-21-21-15,22 0 16,-22-21-16,0-1 0,0 1 0,0 0 16,0 0-16,1-21 0</inkml:trace>
  <inkml:trace contextRef="#ctx0" brushRef="#br0" timeOffset="23392.3">13314 3048 0,'0'0'0,"-21"21"0,21 0 32,21-21-32,21 0 0,-21 0 15,0 0-15,22 0 0,-1 0 16,-21 0-16,22-21 0,-22 21 0,21-21 15,0 0-15,-20 21 0</inkml:trace>
  <inkml:trace contextRef="#ctx0" brushRef="#br0" timeOffset="23788.6">13864 3175 0,'0'0'0,"0"21"0,21-21 31,0 0-31,1 0 0,-1 0 16,0 0-16,42-21 0,-20 0 15,20 0-15,-20 0 0,-22-1 16,21 22-16,-21-21 16,0 0-16,1 0 0,-22 0 0,0 0 15,0-1-15,-22 22 16,1 0-16,0 0 0,0 0 15,-21 0-15,20 0 0,1 22 0,0-1 16,-21 0-16,21 21 0,-1-21 0,1 22 16,0-22-16,21 21 0,0 1 15,0-22-15,0 21 0,0-21 0,0 0 16,0 1-16,21-1 0,0 0 0,1 0 16,-1-21-16,21 0 0,0 0 15,-20 0-15,20 0 0,0 0 0,1 0 16,-1-21-16,0 0 0,-21 0 0,22-1 15,-22 1-15,0 0 16,0 0-16,0 0 0,1-22 0,-1 22 16</inkml:trace>
  <inkml:trace contextRef="#ctx0" brushRef="#br0" timeOffset="24200.36">14626 3027 0,'0'-21'16,"0"42"-16,0-63 0,0 63 16,-21 0-1,21 0-15,-21 0 0,21 22 16,0-22-16,-21 0 0,21 21 0,-22-21 15,22 22-15,-21-22 0,21 0 0,0 0 16,0 0-16,0 1 0,0-1 16,-21 0-16,21 0 15,0-42 17,0 0-32,0 0 0,0-1 15,21-20-15,0 0 0,1 21 16,-1-22-16,0 1 0,0 21 15,0-22-15,0 1 0,1 21 16,20 0-16,-21 0 0,21-1 0,-20 22 16,-1 0-16,21 0 0,-21 0 0,0 22 15,1-1-15,-1 0 0,0 0 16,-21 0-16,0 22 0,0-22 0,0 21 16,0-21-16,0 22 0,0-1 0,0-21 15,0 0-15,-21 22 16,0-22-16,21 0 0,0 0 0,0 0 15,21-42 17,0 0-32,0 21 15,0-21-15,0-22 0,1 22 0,20 0 16,-21-21-16</inkml:trace>
  <inkml:trace contextRef="#ctx0" brushRef="#br0" timeOffset="24456.22">15515 2455 0,'0'0'0,"0"-21"0,0 0 16,0 0-16,0 42 16,-21 0-16,21 22 15,-21-1-15,0 21 0,-1-20 16,22 20-16,-21 1 0,21-22 0,-21 22 16,0-1-16,21-21 0,-21 22 15,0-1-15,21-20 0,-22-1 0,1 0 16,21 1-16,-21-1 0,21 0 0,0-20 15,0-1-15,0 0 0,0 0 16,21-21-16,0 0 16,22 0-16,-22 0 0,21 0 15,-21-21-15,22 0 0,-22 0 16,21-1-16,-21 1 0,1-21 0</inkml:trace>
  <inkml:trace contextRef="#ctx0" brushRef="#br0" timeOffset="24632.12">15134 2985 0,'-21'0'0,"42"0"0,-63 0 0,63 0 31,21 0-31,-21 0 16,22 0-16,-1 0 0,0 0 0,1 0 0,-1 0 15,22-22-15,-22 22 16,-21-21-16,21 0 0,-20 21 15</inkml:trace>
  <inkml:trace contextRef="#ctx0" brushRef="#br0" timeOffset="25119.51">16827 2455 0,'0'0'0,"22"-42"0,-22 21 0,42-64 16,-42 64-16,0 0 16,0 0-16,0 0 0,-21 42 31,21 21-31,-21 0 0,-1 1 0,1 20 15,0 1-15,0 20 0,0 1 16,0-21-16,-1 20 0,1-20 0,0-1 16,0 1-16,0-1 0,-22-20 15,43-1-15,-21 21 0,21-41 0,-21 20 16,21-21-16,0 21 16,0-20-16,0-1 0,21-21 15,-21-21 1</inkml:trace>
  <inkml:trace contextRef="#ctx0" brushRef="#br0" timeOffset="25565.26">16489 2836 0,'0'0'0,"0"-63"0,0-1 0,0-20 16,0 20-16,21 1 0,0-1 16,0 1-16,22 20 0,-22-20 0,21 21 15,0-1-15,1 22 0,-1-21 16,22 21-16,-22-1 0,21 1 15,149 42-15,-148 1 16,20-1-16,-41 21 0,20 22 16,-21-1-16,-20 1 0,-1 20 0,-21-20 15,-21 20-15,-1-20 0,-41-1 16,21 1-16,-22-1 0,-21-20 16,22-1-16,-22 0 0,22-20 0,-1 20 0,22-21 15,-22-21-15,22 21 0,0-21 16,-1 0-16,22 0 0,0 0 0,0 0 15,0-21-15,0 0 16,21 0-16,0 0 0,0-1 16,0 1-16,21 0 0,0 0 15,0 21-15,0 0 16,0 0-16,1 21 0,-1 0 0,0 0 16,21 43-16,-21-43 0,1 21 15,-1-20-15,0 20 0,0 0 16,0-21-16,0 22 0,1-22 0,-1 0 15,0 0-15,0 0 0,0 1 16,0-22-16,1 0 0,20 0 0,-21 0 16,43 0-16,-22 0 0,-21 0 15,21-22-15</inkml:trace>
  <inkml:trace contextRef="#ctx0" brushRef="#br0" timeOffset="25904.06">17505 3090 0,'21'0'47,"0"0"-47,0 0 16,0 0-16,1 0 0,-1-21 16,0 0-16,0 21 0,0-21 0,0 21 15,-21-21-15,0 0 16,-21 21-1,0 0-15,0 21 0,-21-21 16,20 21-16,-20 0 16,21 0-16,-43 43 0,43-43 15,21 0-15,0 21 0,-21-20 16,21-1-16,0 0 0,0 21 0,0-21 16,21-21-16,-21 22 0,21-1 0,1-21 15,20 0-15,-21 21 0,21-21 16,-20 0-16,20 0 0,21 0 15,-20-21-15,-1 21 0,-21-21 0,22-1 16</inkml:trace>
  <inkml:trace contextRef="#ctx0" brushRef="#br0" timeOffset="26220.88">18288 2985 0,'21'-22'0,"-42"44"0,42-65 0,-21 22 0,-21 42 31,21 0-16,-21 22-15,0-22 0,-1 21 16,22 1-16,-21-1 0,0 21 0,0-20 16,0 20-16,21 1 0,-21-1 0,-1 1 15,22 63-15,-21-64 16,0 1-16,0 20 0,0-20 16,0 21-16,-1 63 0,-20-64 15,21 1-15,0-21 0,0-1 16,-1 1-16,1-1 0,0 1 0,21-22 15,0 0-15,-21 1 0,21 20 16,0-84 0,0 0-1,0 0-15,0-1 0,21 1 0,0-21 16,0 0-16,-21-1 0,22-20 16,-1 20-16,-21-41 0</inkml:trace>
  <inkml:trace contextRef="#ctx0" brushRef="#br0" timeOffset="26495.73">18203 3260 0,'0'-64'0,"0"128"0,0-170 16,21 42-16,-21 22 0,22 0 0,-22 21 15,21-22-15,0 22 0,0 0 16,0 21-16,22 0 0,-22 0 0,21 0 16,-21 0-16,22 0 15,-1 21-15,-21 0 0,21 0 0,-20 22 16,-1-22-16,0 21 0,-21 1 0,0-22 15,0 21-15,0 0 0,-21-20 0,0 20 16,-22-21-16,22 0 0,-64 22 16,64-22-16,-21 0 15,21-21-15,0 0 0,-1 21 0,1-21 16,0 0-16,21-21 16,21 21-1,0-21-15,1 0 0,-1-1 0,0-20 16,21 21-16</inkml:trace>
  <inkml:trace contextRef="#ctx0" brushRef="#br0" timeOffset="26863.52">19092 2963 0,'-106'106'31,"85"-85"-31,0 1 16,0-1-16,0 21 0,0-21 15,-1 22-15,1-22 0,21 21 0,0 0 16,0 1-16,0-22 16,0 0-16,21 0 0,1 0 15,-1-21-15,0 0 0,0 0 0,0 0 16,22 0-16,-22 0 0,21 0 16,-21 0-16,0-21 0,22 0 0,-22 0 15,0 0-15,0 0 0,0-22 16,-21 1-16,0 21 0,0-22 0,0 1 15,0 0-15,0 21 0,0-1 16,0-20-16,-21 21 0,0 21 16,0-21-16,0 21 0,0 0 0,-1 0 15,1 0-15,0 0 0,21 21 16,0 0-16,-21-21 0,21 21 0,0 0 16,0 1-16,0-1 0,0 0 15,21-21-15,0 21 0</inkml:trace>
  <inkml:trace contextRef="#ctx0" brushRef="#br0" timeOffset="27240.64">19537 3154 0,'0'0'0,"0"-21"0,0 0 0,0-1 15,21 22-15,0-21 16,0 21-16,0 0 0,22-21 15,-22 21-15,0 0 0,0 0 16,0 0-16,1 0 0,-1 21 16,-21 0-16,21 1 0,0 20 0,-21 0 15,21 64 1,-21-85-16,0 22 0,0-22 0,0 0 16,0 0-16,0 0 0,-21 0 0,0-21 46,21-21-46,0 0 16,0 0-16,0 0 0,0 0 16,0-1-16,21 1 0,-21-21 15,21 21-15,0-22 0,-21 22 16,22-21-16,-1 0 0,0 20 0,0-41 16,21 21-16,-42 20 15,22 1-15,-1 0 0,0 0 0,0 21 0</inkml:trace>
  <inkml:trace contextRef="#ctx0" brushRef="#br0" timeOffset="27583.61">20489 2625 0,'21'-43'15,"-42"86"-15,42-107 16,1 43-16,-22 0 0,0 0 16,0 42-1,0 21-15,0-21 16,-22 22-16,1-1 0,0 0 0,0 22 16,0-22-16,0 22 0,-1-1 15,1-20-15,0 20 0,21 1 0,-21-1 16,21-21-16,0 22 0,0-22 15,0 1-15,0-1 0,0 0 0,0 1 16,0-22-16,21 0 0,0 0 0,-21 0 16,21 0-16,1-21 0,-1 0 15,0 0-15,0 0 0,0 0 0,0-21 16,1 0-16,-1 21 0</inkml:trace>
  <inkml:trace contextRef="#ctx0" brushRef="#br0" timeOffset="27855.07">20320 2942 0,'21'0'16,"0"0"-16,0 0 15,1 0-15,20 0 16,-21-21-16,21 21 0,1 0 0,-22 0 0,21 0 15,43-21-15,-64 21 16,21 0-16,-20 0 0,-1 0 16,0 0-16,0 0 0,0 0 15,-42 0 17,0 0-32,0 0 0</inkml:trace>
  <inkml:trace contextRef="#ctx0" brushRef="#br0" timeOffset="32283.76">1799 6160 0,'0'0'0,"-21"0"32,0 0-17,21-22 16,-21 1-31,21 0 16,0 0-16,0 0 16,21 21-16,0-21 0,0-1 0,0 22 15,0-21-15,22 21 0,-22 0 16,21 0-16,1 0 0,-1 0 0,-21 0 16,21 0-16,1 0 0,-1 0 15,-21 21-15,43 43 16,-64-22-16,0-21 0,0 1 15,-21 20-15,-22 0 0,22-21 0,-21 22 16,-1-22-16,1 21 16,0-21-16,-1 22 0,1-22 0,-21 0 15,41 0-15,1-21 16,0 0-16,0 0 0,21-21 16,0 0-1,0 0-15,21 21 0,0-21 16,0-1-16,1 1 0,-1 21 15,0-21-15,21 21 0,-21 0 0,22 0 16,-22 0-16,21 0 0,1 0 16,-1 0-16,0 21 0,1 0 0,-22 1 15,21 20-15,-21-21 16,0 0-16,1 22 0,-22-22 0,0 21 16,0-21-16,0 22 0,0-22 15,-22 21-15,-20-21 0,21 0 0,-21 1 16,-1-1-16,22 0 0,-21 0 15,-1 0-15,1-21 0,0 0 0,21 21 16,-22-21-16,1 0 0,21 0 0,-22 0 16,22 0-16,0-21 0,-21 0 15,21 21-15,-1-21 0,1 0 0,0 0 16,0 21-16,0-22 0,0 1 16,-1 0-16,44 0 46,-1 21-30,0-21-16,21 21 0,-21-21 0</inkml:trace>
  <inkml:trace contextRef="#ctx0" brushRef="#br0" timeOffset="32595.65">2836 6541 0,'0'0'0,"21"0"15,1 0 1,-1 0 0,-21-22-1,0 1-15,21 21 0,-21-21 16,0 0-1,-21 21 1,0 0 0,-1 21-16,22 0 15,0 0-15,0 1 16</inkml:trace>
  <inkml:trace contextRef="#ctx0" brushRef="#br0" timeOffset="33403.19">5800 5355 0,'0'-21'0,"0"42"0,0-63 0,0 21 15,0 0-15,0-1 16,0 1-16,0 0 16,0 42 31,0 0-47,0 22 15,0-22-15,0 21 0,0 1 0,0 20 16,0 1-16,-22 84 15,22-85-15,-21 1 0,21-1 16,-21 1-16,0-1 0,21 1 16,0-22-16,0 22 0,-21-22 0,21 0 15,0-21-15,-21 22 0,21-22 0,0 21 16,0-21-16,0 1 16,0-1-16,0-42 31,0-1-31,0 1 0,0 0 15,0 0-15,21 0 0,0-22 0</inkml:trace>
  <inkml:trace contextRef="#ctx0" brushRef="#br0" timeOffset="33716.01">6413 5186 0,'0'0'15,"22"-21"-15,-22 0 0,0-1 0,0 44 32,0-1-32,0 0 15,-22 21-15,22 1 0,0 20 0,-21 1 16,21-1-16,0 1 16,0 84-16,0-64 0,0-20 15,0-1-15,0 1 0,0-1 0,0 1 16,-21-22-16,21 1 0,-21-1 15,21 0-15,0 1 0,0-1 16,0 0-16,-21-21 0,21 1 16,0-1-16,-21-21 31,21-21-31,-22-1 0,22 1 16,0 0-16</inkml:trace>
  <inkml:trace contextRef="#ctx0" brushRef="#br0" timeOffset="34543.54">5800 6033 0,'0'0'0,"-22"21"16,22 0-16,-21-21 0,21 21 16,0 0-1,0 0-15,21-21 16,1 0-16,20 0 0,-21 0 15,21 0-15,1 0 0,-1 0 0,22 0 16,-1-21-16,1 0 0,-1 21 0,1-21 16,20 0-16,1 0 15,0-1-15,-1 1 0,1 0 0,-22 0 16,1 0-16,-1 0 0,1 21 0,-22-22 16,-21 22-16,22 0 0,-22-21 15,-21 42 16,0 1-31,0-1 0,0 0 0,0 0 16,-21 21-16,0-20 0,21-1 0,-22 21 16,1-21-16,21 22 15,0-22-15,0 0 0,0 0 0,0 0 0,0 0 16,0 1-16,0-1 0,21-21 16,1 0-1,-1 0-15,21 0 0,-21 0 0,22 0 16,-22 0-16,21-21 0,0-1 0,1 1 15,-1 21-15,0-21 0,1 0 16,-22 0-16,21 0 0,1-1 0,-22-20 16,0 21-16,0 0 0,0 0 15,-21-1-15,0 1 0,0 0 0,0 0 16,0 0-16,0 0 0,0 42 31,0 0-31,0 0 16,-21 0-16,21 0 0,-21 1 0,21 20 15,0 0-15,0-21 16,-21 22-16,21 20 0,0-20 0,0-1 16,0 21-16,0 1 0,0-1 15,0 1-15,-21-1 0,21 1 0,0-1 16,0 1-16,0-1 0,0 1 0,0-1 16,0 1-16,-22-1 0,22 1 15,-21 21-15,0-22 0,21-21 0,-21 22 16,0-22-16,21 1 0,-43 41 15,22-63-15,21 1 0,-21-1 0,0 0 16,0-21-16,0 0 0,-1 0 16,1 0-16,0-21 0,0 0 15,0-1-15,-22 1 0,22-21 0,-21-22 16,21 22-16,0 0 0,-1-1 16,1-20-16,21 21 0,-42-1 0,21 1 15,21 0-15,0-1 0,0 1 16,21 21-16,0-22 0,0 22 0,0-21 15,-21 0-15,22-1 0,20 1 0,-21 21 16,21-22-16,1 1 0,-1 0 0,0-22 16</inkml:trace>
  <inkml:trace contextRef="#ctx0" brushRef="#br0" timeOffset="35131.69">8107 5440 0,'0'-21'0,"0"42"0,0-63 0,0 20 0,-21 22 15,21-21-15,-22 21 16,1 0 0,21 43-16,-21-22 0,21 21 0,0 0 15,0 1-15,0-1 0,-21 22 16,21-1-16,0 1 0,0-22 0,-21 21 15,21 1-15,0-22 0,-21 22 16,21-22-16,0 0 0,0-20 16,0 20-16,0-21 0,0 21 0,0-20 15,0-1-15,0-42 32,0-1-32,0-20 15,21 21-15,-21 0 0,21 0 16,-21-22-16,0 1 0,21 21 0,0-22 15,0 1-15,1 21 0,-1-43 16,0 43-16,21 0 0,-21 0 16,1 21-16,-1 0 0,21 0 15,-21 0-15,0 21 0,22 0 0,-22 0 16,0 1-16,0-1 0,0 21 16,1-21-16,-1 0 0,-21 22 0,0-22 15,0 21-15,0-21 0,0 1 16,0-1-16,-21 0 0,-1 0 0,-20 0 15,21 0-15,0 1 0,-22-1 0,22 0 16,-42 0-16,20-21 16,22 0-16,0 0 0,0 0 0,0 0 15,0 0-15,-1 0 0,1 0 16,21-21 0,0 0-1,21 21-15,1 0 0,-1-21 16,0 21-16,0-22 0,0 22 15</inkml:trace>
  <inkml:trace contextRef="#ctx0" brushRef="#br0" timeOffset="36253.58">8509 6350 0,'0'0'15,"21"0"-15,0 0 16,0-21-16,1 0 0,-1 21 15,-21-21-15,42-1 0,-21 1 16,0 0-16,1-21 0,20 21 16,-21-22-16,21 1 0,-20 0 0,20-1 15,-21 1-15,21 21 0,-42-22 0,0 22 16,0 0-16,0 0 0,0 0 16,-42 21-1,21 0-15,0 21 0,0 0 0,-1 0 0,1 0 16,0 1-16,0-1 15,21 21-15,0-21 0,0 0 0,0 1 0,0-1 16,0 21-16,0-21 0,21 0 16,0 1-16,0-1 15,1 0-15,-1 0 0,0-21 0,0 21 16,0-21-16,0 0 0,1 21 0,-1-21 16,0 0-16,0 0 15,0 0-15,0 0 16,1 0-16,-1-21 0,-21 0 0,21 21 15,0-21-15,0 0 0,0 0 16,1-1-16,-1 1 0,0 0 16,0 0-16,0 0 0,-21-22 0,0 22 15,21 0-15,-21 0 0,0 0 0,0 0 16,0 42 15,0 0-31,0 0 0,0 0 16,0 0-16,0 1 0,-21 41 15,21-42-15,0 22 0,0-22 0,0 0 16,0 0-16,0 0 0,0 0 16,0 1-16,21-1 0,22-21 0,-22 21 15,0 0-15,21-21 0,1 0 0,-1 0 16,0 0-16,1 0 0,63 0 16,-43 0-16,1-21 0,-22 0 15,21 0-15,1-1 0,-22 1 0,1 0 16,-1 0-16,0 0 15,1 0-15,-22-22 0,0 22 0,0-21 16,21-22-16,-42 22 0,0 0 16,0 20-16,0-20 0,0 21 15,-42-21-15,0 42 0,21 0 16,-22 0-16,1 0 0,21 0 0,-22 21 16,1 0-16,0 0 0,21 21 15,-22-20-15,-20 62 16,42-63-16,-1 22 0,1-22 0,21 21 15,0-21-15,0 1 0,0-1 0,0 0 16,0 0-16,0 0 0,21 0 0,1-21 16,-1 22-16,21-22 15,-21 0-15,22 0 0,-22 0 16,21 0-16,-21 0 0,22-22 0,-1 1 16,-21 0-16,21 0 0,-20 0 0,-1 0 15,0-1-15,0-20 0,64-64 16,-85 43-1,21 20-15,0-20 0,0-1 0,-21 1 0,0-1 16,0 22-16,0-21 0,21 20 16,-21-20-16,0 20 0,0 22 0,0-21 15,0 0-15,0 63 32,-21 0-32,21 21 0,0-21 15,0 22-15,-21 20 0,21-20 16,-21 20-16,21 1 0,-21 63 15,21-64-15,0 1 0,0-22 0,0 21 16,0-20-16,0-1 0,21 0 16,0-20-16,0-1 0,-21 21 0,21-42 15,22 21-15,-22 0 0,0-21 16,21 0-16,-20 0 0,20 0 0,0 0 16,1 0-16,-22-21 0,21 0 0,0 21 15,-20-21-15,-1 0 0,0 0 0,0-22 16,0 22-16,-21-21 0</inkml:trace>
  <inkml:trace contextRef="#ctx0" brushRef="#br0" timeOffset="36471.3">9483 5482 0,'0'0'0,"-43"21"0,22-21 15,0 22-15,0-1 16,21 0 0</inkml:trace>
  <inkml:trace contextRef="#ctx0" brushRef="#br0" timeOffset="38890.85">11493 6117 0,'0'21'0,"-21"1"31,42-22 0,1 0-31,-1-22 0,0 1 16,21 0-16,-21 0 0,22 0 0,-1 0 16,0-22-16,1 22 0,-22-21 0,21-1 15,1 1-15,-1 0 0,0-22 16,-21 22-16,1 0 0,20-1 0,-21-20 15,-21 20-15,0 1 0,0 0 16,0-22-16,-21 43 0,-21 0 16,20 0-16,1 0 0,0-1 0,0 22 15,0 0-15,0 0 0,-1 22 16,1-1-16,0 21 0,21-21 16,0 22-16,-21 84 15,0-64-15,21 22 0,-21-22 0,21 22 16,-22-22-16,22 107 0,-21-86 15,21 1-15,-21 0 0,21 21 16,0-22-16,0 22 0,0-21 0,0-1 16,0 22-16,0-21 0,-21 0 15,21 20-15,-21-20 0,0 0 0,-1-1 16,22 1-16,0-21 0,-21 20 0,0-20 16,0-1-16,21-20 0,-21 20 0,-22 43 15,43-64-15,0-21 0,0 22 16,0-22-16,0 0 0,0-42 31,22 0-31,-1 0 0,0-22 16,0 1-16,0 0 0,22-1 0,-22-41 15,0 20-15,64-84 0,-22 63 16,1 1-16,-22-1 0,0 0 0,-21 1 16,22-22-16,-22 21 0,-21 0 15,0 1-15,0-1 0,-42 0 0,20 22 16,-20-1-16,0 1 0,-1 21 0,1-1 15,0 22-15,-22 0 0,22 0 16,0 21-16,-1 0 0,1 0 0,0 0 16,20 0-16,1 21 0,0 0 15,21 0-15,0 0 16,21-21-16,0 0 16,1 0-16,20 0 0,-21 0 0,21 0 15,1-21-15,20 0 0,-20 0 16,62 0-16,-41 0 0,-22-1 15,22-20-15,-22 21 0,0 0 16,1 0-16,-1-22 0,0 22 0,-20 0 16,-1-21-16,0 20 0,0 1 15,0 0-15,-21-21 0,0 21 16,21 21 0,1 0-1,-22 21-15,0 0 0,0 0 0,21 0 16,0 0-16,-21 1 0,21-1 15,-21 0-15,21-21 0,0 21 0,-21 0 16,22-21-16,-1 21 0,0-21 16,0 0-1,0 0-15,-21-21 0,21 21 16,1-21-16,-1 0 0,-21 0 0,21 0 16,0-1-16,0 1 15,0 0-15,22 0 0,-22-21 0,0 20 16,0 1-16,22 0 0,-22 0 15,21 0-15,-21 0 0,0 21 0,22 0 16,20 0-16,-42 21 16,1 0-16,-22 0 0,0 0 15,0 0-15,0 1 0,0-1 0,0 0 16,0 0-16,0 0 0,0 0 0,0 1 16,0-1-16,0-42 46,0-1-30,0 1-16,0 0 0,0 0 16,0 0-16,-22 0 0,1-1 0,21 1 15,-42-21 1,21 21-16,0 21 0,-1 0 0,1 0 16,0 0-16,0 0 0,0 0 0,-43 21 15,43 21-15,0-21 16,0 1-16,0 20 0,-1-21 0,-20 21 15,21-20-15,21 20 0,-21-21 16,21 0-16,0 0 0,0 1 0,0-1 16,0 0-16,0 0 0,21-21 0,0 0 15,21 0-15,-20 0 16,20 0-16,-21 0 0,21 0 16,1 0-16,-22-21 0,21 0 0,-21 0 15,22 21-15,-22-22 0,21-20 0,-21 21 16,1 0-16,20-43 15,-21 43-15,-21-21 0,0 21 0,0-22 16,0 22-16,0 0 0,0 0 16,-21 21-16,21 21 15,0 0-15,0 0 0,-21 0 16,21 22-16,0-22 0,0 21 0,0-21 16,0 22-16,0-22 0,0 0 15,0 0-15,21 0 0,0 1 0,0-1 16,0-21-16,1 0 0,-1 0 15,21 0-15,0 0 0,-20 0 0,20 0 16,0 0-16,1-21 0,-22-1 16,21 22-16,-21-21 0,0 0 0,1 0 15,-22 0-15,0 0 0,21-22 16,-21 22-16,0 0 0,0-21 0,0 20 16,0 1-16,0 0 15,-21 42 1,21 0-1,-22 1-15,22-1 0,0 0 0,0 0 16,0 0-16,-21 0 16,21 1-16,0-1 0,0 0 15,0 0-15,0 0 16,0-42 31,0 0-47,0 0 15,0 0-15,0-1 0,21 1 0,-21 0 16,22 0-16,-1 0 0,0 0 0,0-1 16,0 1-16,0 0 0,1 21 15,20 0-15,-21 0 0,0 0 16,0 21-16,-21 0 16,22 1-16,-22-1 0,0 0 15,0 0-15,0 0 0,0 0 0,0 1 16,0-1-16,0 0 0,0 0 0,0 0 15,0 0-15,0-42 47,21 0-31,0 21-16,0-21 0,0 0 0,0 0 16,1-1-16,-1-20 0,0 21 0,0-21 15,0 20-15,0 1 0,22 0 16,-22 0-16,0 0 0,0 21 15,0 0-15,1 0 16,-22 21-16,0 0 0,0 0 16,0 0-16,0 1 0,0-1 0,0 0 15,0 0-15,0 0 0,0 0 0,0 1 16,0-1-16,0 0 0,0 0 16,21 0-16,0-21 31,0 0-31,0 0 15</inkml:trace>
  <inkml:trace contextRef="#ctx0" brushRef="#br0" timeOffset="39259.64">14605 5948 0,'21'0'31,"0"0"-15,0 0-16,1 0 0,-1 0 16,0 0-16,0 0 15,0-21-15,0 21 0,-21-21 16,22-1-16,-1 22 0,0-21 0,-21 0 16,0 0-16,21 0 0,-21 0 15,0-1-15,-21 22 16,0 0-16,0 0 15,-1 0-15,1 22 16,0 20-16,0-21 0,0 21 0,21-20 16,-21 20-16,21-21 0,-22 0 0,22 22 15,0-22-15,0 0 0,0 21 16,0-21-16,0 1 0,22-22 16,-1 21-16,21-21 0,-21 0 15,22 0-15,-22 0 0,21 0 16,22 0-16,-22 0 0,0 0 0,1-21 15</inkml:trace>
  <inkml:trace contextRef="#ctx0" brushRef="#br0" timeOffset="39887.8">15684 5398 0,'0'-43'16,"0"86"-16,-21-86 15,0 43-15,21 21 16,-21 1-16,0-1 0,21 21 16,-21 0-16,-1 1 0,22-1 0,-21 22 15,21-22-15,-21 21 0,21-20 16,-21-1-16,21 22 0,0-22 16,0 0-16,0-21 0,0 22 0,0-22 15,-21 21-15,21-21 0,0 1 0,0-1 16,21-21 15,0 0-31,0-21 0,0-1 16,1 1-16,-1 0 0,0 0 15,0 0-15,21-22 0,-20 1 0,-1 21 16,0-21-16,0 20 0,0-20 16,0 21-16,1 21 0,-22 21 31,0 0-31,0 22 0,0-22 0,0 0 15,0 21-15,0-21 0,0 1 16,0 20-16,0-21 0,0 0 0,0 0 16,0 1-16,21-22 0,0 21 0,0 0 15,0-21-15,22 0 0,20 0 16,-21 0-16,-20 0 0,20 0 16,0-21-16,1 0 0,-1-1 15,0 1-15,-21 0 0,22 0 0,-22-21 0,0-1 16,0 1-16,0-22 15,1 22-15,-22-21 0,21-1 0,-21 1 16,0-1-16,0 22 0,0-1 0,-21 1 16,-1 0-16,1 21 0,0-1 15,0 1-15,-43 21 0,43 0 16,0 0-16,0 0 0,-21 21 16,20 1-16,1-1 0,21 0 0,-21 0 15,21 0-15,-21 0 0,21 1 0,0 20 16,0-21-16,0 0 15,21 0-15</inkml:trace>
  <inkml:trace contextRef="#ctx0" brushRef="#br0" timeOffset="40307.07">16997 5652 0,'-43'0'0,"86"0"0,-64 0 16,21 21-16,-22-21 0,-20 21 0,0 0 16,21 0-16,-22 22 0,22-22 15,-42 42-15,41-42 16,1 22-16,21-22 0,0 21 0,0-21 16,0 1-16,0-1 0,0 21 0,0-21 15,21 0-15,1 1 16,-1-22-16,0 0 0,42 0 15,-41 0-15,-1 0 0,0 0 0,21 0 16,-21 0-16,1-22 0,-1 1 16,0 0-16,0 0 0,0-21 0,-21 20 15,0-20-15,0 21 0,0-21 16,0 20-16,0-20 0,0 21 16,0-21-16,0 20 0,-21 22 0,0-21 0,0 21 15,0 0-15,-1 0 0,1 0 16,-21 0-16,21 0 0,0 21 0,-1 1 15,1-22-15,21 21 16,0 0-16,0 0 16,0 0-16,21-21 15,1 21-15</inkml:trace>
  <inkml:trace contextRef="#ctx0" brushRef="#br0" timeOffset="40673.87">17293 5842 0,'0'0'0,"0"-21"16,21 21-16,0 0 15,1-21-15,-1 21 0,0 0 0,0 0 16,0 0-16,0 0 0,1 0 16,-1 0-16,0 0 0,0 21 0,0 0 15,0 0-15,1 0 0,-22 1 0,0 41 16,0-42-16,0 22 15,0-22-15,0 0 0,-22 0 0,1 21 16,21-20-16,-21-1 0,0-21 16,21 21-16,-21 0 15,0-21-15,21-21 32,0 0-32,0 0 0,21 21 0,0-22 15,0 1-15,0-21 0,0 21 16,1 0-16,-1-22 0,0 1 0,0 21 15,21-22-15,-20 22 0,-1-21 16,0 21-16,0 0 0,0-1 0,0 1 16,1 0-16,-1 0 0</inkml:trace>
  <inkml:trace contextRef="#ctx0" brushRef="#br0" timeOffset="41371.06">18373 5186 0,'0'21'16,"0"0"-16,-22 0 16,1 1-16,21-1 0,-21 21 0,0-21 15,0 22-15,0-1 0,-1 0 16,1 1-16,21 20 0,-21-21 0,0 1 15,0-1-15,-22 106 16,22-127-16,21 22 16,-21-1-16,21-21 0,0 0 0,-21 22 0,21-22 15,-21 0-15,21 0 16,0-42 15,0 0-31,0 0 16,0 0-16,21-22 15,0 22-15,0 0 0,0-21 0,1 20 16,-1-20-16,0 0 0,21 21 0,-21-22 16,1 22-16,20 0 0,-21 0 15,0 21-15,22 0 0,-22 0 16,-21 21 0,0 0-16,0 0 0,0 0 15,-21 1-15,21-1 0,-22-21 16,1 21-16,0-21 0,0 0 0,0 0 15,0 0-15,-1 0 0,1 0 16,0 0-16,0 0 0,0-21 16,0 21 15,21 21-15,0 0-16,0 0 0,0 0 15,0 1-15,0-1 16,0 0-16,0 0 0,0 0 0,0 22 15,0-22-15,21 0 0,0 0 16,0-21 0,0 0-16,0 0 0,1 0 15,-1 0-15,0 0 0,0 0 0,0 0 16,0 0-16,1 0 0,20 0 16,-42-21-16,21 21 0,-21-21 0,21 21 15,-21-21-15,0-1 0</inkml:trace>
  <inkml:trace contextRef="#ctx0" brushRef="#br0" timeOffset="42132.14">6519 6562 0,'0'0'0,"-21"0"16,0 0-16,0-21 0,0 21 0,-1-22 15,44 22 32,-1 0-47,21 0 0,-21 0 0,22 0 16,20 0-16,-21 0 0,22 0 0,21 0 15,-22 0-15,22 0 0,-22 0 16,22 0-16,0 0 0,20 0 0,1 0 16,0 0-16,0 0 0,21 0 0,21 0 15,-21 0-15,21 0 0,0 0 16,1 0-16,20 0 0,0 0 0,1 0 15,20 0-15,1 0 0,20 0 0,1 0 16,0 0-16,20 0 0,-20 0 16,42 0-16,-21 0 0,21 0 15,-21 0-15,21 0 0,254 0 16,-254 0-16,0 0 0,21-21 0,-21 21 16,21-21-16,-21 0 0,21 21 15,-21-21-15,0 0 0,21 21 0,-42 0 16,21-22-16,-21 22 0,0 0 0,0 0 15,-22-21-15,-20 21 0,-1 0 16,-20 0-16,-22-21 0,0 21 0,0 0 16,-42 0-16,0-21 0,0 21 15,-43 0-15,1 0 0,-1 0 0,-20-21 16,-22 21-16,0 0 0,-42 0 31,-22 0-31,22 0 16,-21 0-16,-22 0 0,1 0 0,-1 0 15</inkml:trace>
  <inkml:trace contextRef="#ctx0" brushRef="#br0" timeOffset="42695.49">8170 8001 0,'0'0'0,"-21"0"0,0-21 0,0 0 0,0 0 16,-1-1-16,1 1 0,0 21 15,0-21-15,21 0 0,-21 0 0,0 0 16,21-1-16,-22 22 0,22 22 31,0-1-31,0 0 0,0 21 0,0 1 16,0-1-16,0 21 0,0 1 16,0-22-16,0 22 0,0-1 15,0-20-15,0 105 16,0-106-16,0 0 0,-21 1 0,0-22 15,21 21-15,-21-21 0,21 1 16,-21-1-16,21 0 0,-21-21 0,21-21 31,0 0-15</inkml:trace>
  <inkml:trace contextRef="#ctx0" brushRef="#br0" timeOffset="43064.28">7578 8065 0,'0'-43'0,"0"86"0,-22-149 0,1 85 0,21-22 16,0 1-16,0-64 15,0 85-15,21 0 0,1-22 16,105-20 0,-85 63-16,106-21 0,-84 21 0,-1 0 15,22 21-15,-22 0 0,22 0 16,-22 0-16,1 22 0,-1-1 0,1 0 15,-22 22-15,-21-22 0,1 22 0,-22-1 16,0 1-16,-22 63 16,1-64-16,-63 43 15,20-64-15,-42 43 0,43-43 16,-1-20-16,22-1 0,-22 0 16,22 0-16,-21 0 0,20-21 0,1 0 15,0 21-15,20-21 0,1 0 0,-21 0 16,21 0-16,21-21 31,21 21-31,0-21 0,0 21 16,0-21-16,22 21 0,-22-21 0,21 0 15,1-1-15</inkml:trace>
  <inkml:trace contextRef="#ctx0" brushRef="#br0" timeOffset="43419.08">8509 8488 0,'21'0'0,"0"21"16,0-21 0,1 0-16,-1 0 0,0-21 15,0 0-15,0 21 16,0-21-16,1 21 0,-1-22 0,0 1 16,0 0-16,0 0 0,0 0 0,-21 0 15,22 21-15,-22-22 16,0 1-16,0 0 0,0 0 0,-22 21 0,1 0 15,-21 0-15,21 0 0,0 0 16,-1 0-16,1 21 0,0-21 16,0 21-16,-21 43 0,20-22 15,1-21-15,21 22 0,-21-22 0,21 21 16,0-21-16,0 0 0,0 22 16,0-22-16,0 0 0,0 0 0,0 0 15,21 1-15,0-22 16,22 0-16,-22 0 0,21 0 15,-21 0-15,22 0 0,20 0 0,-20 0 16,-1-22-16,21 1 0</inkml:trace>
  <inkml:trace contextRef="#ctx0" brushRef="#br0" timeOffset="43784.95">9483 8297 0,'21'-21'0,"-42"42"0,42-63 0,-21 21 15,0 0-15,-21 21 16,-1 0-16,1 0 0,-21 0 15,21 0-15,-22 0 0,22 21 0,-21 0 16,21-21-16,0 21 0,-22 22 16,22-43-16,21 21 0,-21 0 15,21 0-15,0 0 0,0 0 16,21-21-16,0 22 16,0-22-16,1 21 0,-1 0 15,0-21-15,0 21 0,21-21 0,-20 21 0,-1 0 16,0 1-16,0-1 0,-21 0 15,0 0-15,0 0 16,0 0-16,-21-21 16,0 0-16,-22 22 0,22-22 0,-21 0 15,0 0-15,-1 0 0,1 0 16,21 0-16,-22 0 0,22 0 16,-21 0-16,21-22 0,0 22 0,-1 0 0,1-21 15,21 0-15,0 0 31,21 0-31,1 21 0,20 0 0,-21-21 16,0 21-16,22-22 0,-1 1 0</inkml:trace>
  <inkml:trace contextRef="#ctx0" brushRef="#br0" timeOffset="44015.83">9927 8297 0,'-21'0'0,"0"85"16,0-64-16,21 0 16,0 1-16,0 62 15,0-63-15,0 22 0,0-22 16,-22 0-16,22 0 0,0 0 16,0 1-16,0-1 0,0-42 46,0-1-46,0 1 0</inkml:trace>
  <inkml:trace contextRef="#ctx0" brushRef="#br0" timeOffset="44203.73">9906 8213 0,'0'0'0,"0"-21"0,0-22 16,0 22-16,-21 0 15,0 0-15,21 0 0,-22-1 0,22 1 16,0 42 15,22-21-15,-1 22-16,-21-1 0,21 0 0,0-21 15,0 21-15,-21 0 0,0 0 16,21 1-16</inkml:trace>
  <inkml:trace contextRef="#ctx0" brushRef="#br0" timeOffset="44833.61">10753 8403 0,'21'0'0,"-42"0"0,63-21 0,-42 0 0,0 0 16,0 0-16,0-1 0,0 1 16,0 0-16,-42-21 0,20 42 15,1-21-15,0 21 0,-21 0 0,21 0 16,-1 0-16,-20 21 0,21-21 15,0 21-15,0 21 0,-22-21 0,22 22 16,0-22-16,0 21 0,21 1 0,0-22 16,-21 21-16,21 22 15,0-43-15,0 0 0,21-21 16,0 21-16,0-21 0,0 0 0,22 0 16,-22 0-16,0 0 0,21 0 0,1 0 15,-22-21-15,21 21 0,-21-21 16,0 0-16,22-1 0,-22 1 0,0 0 15,0 0-15,0 0 0,1 0 0,-22-1 16,0 1-16,21 0 0,-21 0 16,0 42-1,0 0 1,0 0-16,0 22 0,0-22 16,0 0-16,0 21 0,-21 1 15,-1-22-15,22 21 0,-21 1 16,21 20-16,0-21 0,-21 1 0,21 20 15,0-20-15,0 20 0,0 43 16,0-43-16,0-20 0,0 20 16,0 1-16,-21-22 0,21 22 0,0-1 15,-21-21-15,0 22 0,-1-22 0,1 1 16,0-22-16,0 21 0,-43 0 16,43-42-1,21-21-15,0 0 16,0 0-16,0-21 0,0-1 0,0 1 0,0 0 15,0-1-15,21-20 0,-21 20 16,22-20-16,-22 21 0,21-22 16,0 22-16,0-22 0,0 22 0,-21 0 15,21-1-15,1 1 0,-1 0 0,0-1 16,0 22-16,0-21 0,22 21 0</inkml:trace>
  <inkml:trace contextRef="#ctx0" brushRef="#br0" timeOffset="45251.6">11536 8361 0,'0'0'16,"21"-21"-16,-21 0 0,0 42 31,0 0-15,-21 0-16,21 21 0,-21-20 16,21-1-16,0 0 0,0 0 15,-22 0-15,22 0 0,0 1 0,-21-1 16,21 0-16,-21-21 0,21 21 0,0 0 15,-21-21-15,21 21 0,-21-21 16,21-21 0,0 0-1,0 0-15,21 0 0,0 0 16,-21-1-16,21-20 0,0 21 0,1-21 16,-1 20-16,0-20 15,0 0-15,0-1 0,43-20 16,-43 42-16,0 0 0,21 21 0,-20 0 15,20 0-15,-21 0 0,0 0 0,0 42 16,1-21-16,-22 0 0,0 22 16,0-1-16,0-21 0,0 21 0,0 1 15,0-22-15,0 21 0,0 1 16,0-22-16,0 0 0,-22 0 16,1 0-16,21 0 0,-21 1 15,21-1-15,0 0 0,-21-21 0,-21 42 16,20-42-16,1 21 0</inkml:trace>
  <inkml:trace contextRef="#ctx0" brushRef="#br0" timeOffset="46901.76">7514 10097 0,'0'21'32,"-21"-21"-32,21 21 15,0 0-15,0 0 0,0 0 16,0 1-16,21-22 16,0 0-16,0 0 15,1 0-15,20 0 0,-21-22 16,21 1-16,-20 21 0,20-21 0,0 0 15,1-21-15,41-1 0,-41 1 16,-22 0-16,21 20 0,-21-20 16,0 0-16,-21-1 0,0 1 0,0 0 15,0 21-15,0-22 0,0 22 16,-21 0-16,0 0 0,0 21 16,0 0-16,0 0 0,-1 21 0,1 0 0,0 0 15,0 22-15,21-1 0,-21 0 16,21 22-16,-21-1 0,21 1 15,0-1-15,0 1 0,0-1 0,0 1 16,0 84-16,0-85 0,0 1 16,0-1-16,0 1 0,0-22 15,0 1-15,0-1 0,0 0 0,0 1 16,0-22-16,0 0 0,-22 0 0,22 0 16,-21-21-16,0 0 0,0 0 15,0 0-15,0 0 0,-1 0 16,1-21-16,-21 0 0,21 0 0,-22 0 0,22-22 15,-21 22-15,21-21 0,-22 21 16,22-22-16,0 1 0,0 0 16,0 20-16,0-20 0,-1 21 0,22 0 15,0 42 1,0 0 0,0 0-16,0 0 0,0 1 0,22-1 15,-1 0-15,0 0 0,0 21 0,0-42 16,0 22-16,22-1 0,-22 0 15,21-21-15,1 0 0,20 0 0,-21 0 16,1 0-16,20 0 0,-20 0 0,-1-21 16,21 0-16,-20-1 0,-1 1 15,0 0-15,-20 0 0,20 0 0,-21-22 16,0 22-16,-21 0 0,0-21 16,0 21-16,0-22 0,0 22 15,0 42 1,0 0-1,0 1-15,0-1 0,0 0 0,0 0 16,0 21-16,-21-20 0,21-1 16,-21 21-16,21-21 0,0 0 0,0 1 15,-21-1-15,21 0 0,0 0 16,0-42 15,21 21-31,-21-21 0,21 0 0,-21-1 16,21 1-16,0 0 0,-21 0 15,22-21-15,-1 20 0,-21-20 16,21 0-16,0 21 0,-21-22 0,21 22 16,-21 0-16,21 0 0,1 21 15,-1 21-15,-21 0 16,0 0-16,21 22 0,-21-22 16,0 0-16,0 21 0,0-21 0,0 22 15,0-22-15,0 21 0,0-21 0,0 1 16,0-1-16,0 0 0,21 0 15,0-21-15,0 0 0,1 0 16,20 0-16,-21 0 16,0-21-16,22 0 0,-22 0 0,21-1 15,-21 1-15,22 0 0,-22 0 16,21 0-16,-21 0 0,0-22 0,1 22 16,-1 0-16,-21 0 0,0 0 0,21-1 15,-21 1-15,0 42 31,0 1-31,-21-1 0,0 0 0,21 0 16,0 0-16,0 0 0,-22 1 0,22-1 16,0 0-16,0 0 0,0 0 15,0 0-15,0 1 0,22-22 0,-22 21 16,21-21-16,0 0 0,21 0 16,-21 0-16,64 0 0,-64 0 15,22 0-15,-1-21 0,0-1 16,1 22-16,-1-21 0,-21 0 0,0 0 15,22-21-15,-22 20 0,-21 1 0,21-21 16,-21 21-16,21 0 0,-21-22 16,0 22-16,0-21 0,0 21 0,0-1 15,0 1-15,0 42 16,0 1-16,0-1 16,0 0-16,0 21 0,0 1 15,0-1-15,0 21 0,0-20 0,-21 20 16,21-20-16,-21 20 0,21 64 15,-21-63-15,21-1 0,-22 22 16,22-22-16,-21 22 0,21-22 16,-21 1-16,0 21 0,0-22 0,21 1 15,-43 63-15,22-64 0,21-21 16,0 22-16,-21-22 0,21-21 0,-21 22 16,21-22-16,0 0 0,0-42 31,0 0-31,21-22 15,0 22-15,0-21 0,1 0 0,-1-22 16</inkml:trace>
  <inkml:trace contextRef="#ctx0" brushRef="#br0" timeOffset="47171.96">9504 10562 0,'0'-63'15,"0"126"-15,0-169 0,21 85 0,-21-21 0,21 21 16,0 0-16,0-1 0,1 22 0,20 0 15,-21 0-15,0 0 16,0 22-16,1-1 0,-1 0 0,21 0 16,-21 43-16,-21-43 15,0 21-15,0-21 0,0 0 0,0 22 0,-21-22 16,0 0-16,-21 0 16,-1 0-16,1 1 0,21-22 0,-22 21 15,1-21-15,21 0 0,0 0 0,0 0 16,42 0-1,0 0 1,0 0-16,0-21 0,0 21 0,1 0 16,-1 0-16,0-22 0</inkml:trace>
  <inkml:trace contextRef="#ctx0" brushRef="#br0" timeOffset="50787.42">9800 10732 0,'21'0'0,"-42"0"0,63 0 0,-20 0 0,-1 0 16,0 0-1,0 0-15,0-22 0,22 1 0,-22 0 16,0-21-16,21 21 0,-21-22 0,22 1 16,-1 0-16,0-22 0,-20 22 0,20-22 15,0 1-15,-21 20 0,1-20 16,-1 21-16,0-64 0,-21 63 16,0 1-16,0 21 0,0-21 0,0 20 15,-21 22-15,0 0 0,-1 0 16,1 0-16,0 22 0,0-1 0,0 21 15,0-21-15,-1 22 0,1-1 0,21 0 16,-21 1-16,0 41 16,21-41-16,0 20 0,-21-21 15,21 1-15,0 20 0,0-20 0,0-1 16,0 0-16,21 1 0,-21-1 0,21-21 16,0 21-16,0-20 0,43 20 15,-43-42-15,21 0 0,-20 21 16,20-21-16,0 0 0,-21 0 0,22 0 15,-1-21-15,0 0 0,1 0 0,-22-1 16,21 1-16,-21 0 0,1 0 16,-1-21-16,-21 20 0,0-20 0,0 0 15,0-22-15,0 43 0,0 0 16,0 0-16,0 0 0,-21 21 16,-1 0-16,1 0 0,0 0 15,0 21-15,21 0 0,-21 0 0,21 21 16,0-20-16,-21-1 0,21 21 0,0-21 15,0 0-15,0 22 0,0-22 16,21 0-16,0 0 0,0 0 16,0-21-16,0 0 0,22 0 0,-22 0 15,0 0-15,0 0 0,22 0 0,-1 0 16,-21-21-16,21 21 16,1-21-16,-22 0 0,21 0 0,-21 0 0,22-43 15,-22 43-15,0-21 16,-21 20-16,0-20 0,0 21 0,0 0 15,0 0-15,0-1 0,0 44 32,0 20-32,0-21 15,0 0-15,-21 0 0,21 22 16,-21-22-16,21 0 0,0 0 0,0 0 16,0 1-16,0-1 0,0 0 0,0 0 15,0 0-15,0-42 31,0 0-15,0 0-16,0 0 16,21-1-16,0 1 0,-21 0 0,42-42 15,-20 20-15,-1 22 16,0-21-16,0 21 0,0-1 0,0 1 16,-21 0-16,22 21 0,-1 0 15,-21 21 1,0 0-16,0 1 0,0-1 15,0 0-15,0 0 0,0 0 0,0 0 16,0 22-16,0-22 0,0 0 16,0 0-16,0 0 0,21-21 15,0 0-15,0 0 16,0 0-16,1 0 0,-1 0 16,-21-21-16,21 21 0,0-21 0,21 0 15,-20 0-15,-1 0 0,0-22 0,0 22 16,0 0-16,0-21 0,1 20 15,-1 1-15,0 0 0,0 0 0,0 0 16,-21 0-16,21 21 0,-21 21 31,0 0-31,0 0 0,0 0 16,-21 0-16,21 22 0,0-22 0,0 0 16,0 0-16,0 0 0,0 1 0,0-1 15,0 0-15,21 0 0,1 0 0,-1-21 16,0 21-16,0 1 15,21-22-15,-20 0 0,20 0 0,0 0 16,-21 0-16,22 0 0,-22 0 0,0 0 16,0 0-16,0-22 0,1 22 0,-1-21 15,0 0-15,0 0 0,-21 0 16,0-22-16,0 1 0,0 0 16,0 21-16,0-1 0,0 1 0,0 0 15,-21 0-15,21 0 0,-21 21 16,0 0-16,-1 21 15,22 0-15,0 0 0,0 0 16,-21 1-16,21-1 0,0 21 0,0-21 0,0 0 16,0 1-16,0-1 0,0 0 15,0 0-15,0 0 0,21-21 16,1 0-16,-22 21 0,21-21 0,21 0 16,-21 0-16,0 0 0,22 0 15,-22-21-15,0 21 0,0-21 0,0 0 16,1 0-16,-1 0 0,-21-1 15,21-20-15,21 0 0,-42-1 16,0 22-16,0 0 0,21 0 0,-21 0 16,0 0-16,0 42 15,0 0-15,0 0 16,-21 0-16,0 22 0,21-22 0,-21 21 16,21-21-16,-21 0 0,21 22 15,0-22-15,-21 21 16,21-21-16,0 1 0,21-22 31,-21-22-15,21 1-16,0 0 0,0 0 15,0 0-15,1-22 0,-1 22 16,0 0-16,0-21 0,0 21 0,0-22 16,1 22-16,-1 0 0,0 21 15,0 0-15,0 0 0,0 0 0,-21 21 16,0 0-1,0 0-15,0 1 0,0-1 0,0 0 16,0 21-16,0-21 0,0 1 0,0-1 16,0 21-16,0-21 0,22-21 0,-1 21 15,0 1-15,21-22 0,-21 0 16,1 21-16,-1-21 0,0 0 16,21 0-16,-21 0 0,1-21 0,-1 21 15,21-22-15,-21 1 0,0 0 0,1 0 16,-1-21-16,0 20 15,21-62-15,-21 41 0,22-62 16,-22 62-16,21-20 0,-21 20 0,1-20 16,-1-1-16,0 22 0,0 0 15,0-1-15,-21 1 0,0 0 16,0 21-16,0-1 0,-21 44 16,0-1-1,0 0-15,0 21 0,-1-21 16,1 22-16,21-1 0,-21 0 0,-21 107 15,42-107-15,0 0 16,0 1-16,0-1 0,0 0 0,0 1 16,0-22-16,0 21 0,0 0 15,0-20-15,21-1 0,0 0 0,0 0 16,22 21-16,-22-20 16,21-22-16,-21 0 0,22 0 0,-22 0 15,42 0-15,-20 0 16,-1-22-16,-21 22 0,21-21 0,-20-21 15,20 21-15,0 0 0,1-43 16,-22 22-16,0-1 0,0 22 0,-21-21 16,0 21-16,0 0 0,0-1 15,0 1-15,-21 0 0,0 21 0,0 0 16,-1 0-16,1 0 0,0 0 0,0 0 16,0 21-16,0 0 0,-1 1 15,1 20-15,0-21 0,0 21 0,0-20 16,0 20-16,21-21 0,0 21 15,0 1-15,0-22 0,0 0 16,0 0-16,0 0 0,21-21 16,0 0-1,0 0-15,0 0 0,0 0 0,1-21 16,-1 21-16,21-42 0,-21 21 16,0-22-16,1 22 0,-1-21 0,0 21 15,0-22-15,0 22 16,0-21-16,1 0 0,-44 63 31,1-21-31,0 21 0,0 0 16,0 21-16,0-20 15,21-1-15,0 0 0,0 21 0,-22-21 0,22 1 16,0-1-16,0 0 0,0 21 16,22-21-16,-1 1 0,0-22 15,0 21-15,0-21 0,22 0 16,-1 0-16,-21 0 0,21 0 0,1 0 15,-1 0-15,0 0 0,1-21 0,-22-1 16,21 1-16,-21-21 0,22 0 16,-22-1-16,0 1 0,0-22 0,0 1 15,22-43-15,-22 43 16,-21-1-16,0 1 0,0 20 0,0 1 16,0 0-16,0-1 0,0 1 15,0 21-15,0 0 0,-21 21 16,0 0-16,-1 21 15,22 0-15,-21 21 0,0-21 16,0 22-16,21-1 0,0 0 0,-21 1 16,21 20-16,-21-20 0,21-1 0,0 21 15,0-20-15,0-1 0,0 22 16,0-22-16,0 0 0,0 1 16,0-1-16,0-21 0,21 21 0,0-20 15,0-1-15,0 21 0,0-42 16,1 0-16,-1 0 0,0 0 15,21-21-15,-21 0 0,22 0 16,-22-1-16,21-41 0,1 42 16,-22-22-16,21 1 0,-21 0 15,22 21-15,-22-1 0,0 1 16,0 0-16,0 0 0,0 21 0,-21 21 31,0 0-31,-21 22 0,21-22 16,-21 0-16,21 0 0,-21 0 0,21 0 15,0 22-15,0 20 16,0-42-16,0 1 16,21-1-1,0-21-15,0 0 0,1 0 16,-1 0-16,0 0 0,21-21 16,-21 21-16,1-22 0,-1 1 0,0 0 15,21 0-15,-21-21 0,1 20 0,-1 1 16,0-21-16,-21 21 0,21 0 15,0-1-15,0 1 0,-21 42 32,-21 1-32,0-1 0,0 0 15,21 0-15,-21 0 0,21 0 16,-21 1-16,21-1 0,0 21 0,0-21 16,0 22-16,0-22 15,0 0-15,0 0 16,21-21-16,0 21 0,0-21 15,0 0-15,0 0 0,1 0 16,-1 0-16,0-21 0,-21 0 16,21 0-16,-21 0 15,21-1-15,-21-41 0,0 42 16,0 0-16,0-22 0,0 22 0,0 0 16,-21 0-16,0 0 15,21-1-15,-21 1 0,0 21 0,-1 0 0,1 0 16,0 0-16,42 0 47,0 0-47,1 0 15,-1 0-15,21 0 0,-21 0 16,0 0-16,1 0 0,-1 0 0,21 0 16,-21 0-16,22 0 0,-22 0 0,0 0 15,21-21-15,-21 21 0,22 0 16,-22 0-16,0 0 0,21 0 0,-20 0 15,-1 0-15,0 0 0,-21 21 16,0 0-16,0 1 0,0-1 16,0 0-16,0 0 15,-21 0-15,21 0 0,-21 22 0,-1-1 16,22-21-16,0 0 0,-21 1 16,0-1-16,21 0 0,-21-21 15,21 21-15,0-42 47,0 0-47,0 0 16,0-1-16,0 1 0,0 0 0,0 0 15,0 0-15,21-22 0,-21 22 0,21-21 16,43-22-16,-43 22 16,0 21-16,21-21 0,-20 20 15,20 1-15,0 0 0,1 0 0,-22 0 16,21 21-16,22 0 0,-22 0 15,-21 0-15,0 21 0,0-21 16,-21 21-16,22 0 0,-22 43 16,0-43-16,0 0 0,-22 21 0,1-20 15,0-1-15,0 0 0,0 21 16,0-21-16,-1 1 0,1-1 16,0 0-16,0-21 0,21 21 0,-21 0 15,0-21 1,21-21 15,21 0-31,-21 0 0,0 0 16</inkml:trace>
  <inkml:trace contextRef="#ctx0" brushRef="#br0" timeOffset="51019.28">16129 9652 0,'-21'0'16,"42"0"-16,-63-21 0,42 0 0,-22 21 0,22 21 62,22-21-62,-22 21 0,0 0 16,-43-21-1</inkml:trace>
  <inkml:trace contextRef="#ctx0" brushRef="#br0" timeOffset="51256.15">14986 9906 0,'0'0'15,"-21"0"-15,0 0 0,21 21 16,21-21-16,0 0 16,21 0-16,-21 0 0,22 0 15,-1 0-15,-21 0 0,22 0 0,-1 0 16,0 0-16,1 0 0,-1 0 0,21 0 16,-41 0-16,20 0 15,-21 0-15,0 0 16,-21-21-1</inkml:trace>
  <inkml:trace contextRef="#ctx0" brushRef="#br0" timeOffset="51531.99">13652 10012 0,'-21'0'16,"42"0"-16,-63 0 0,63 0 31,0 0-31,1-21 0,-1 21 16,21 0-16,-21 0 0,0 0 16,22 0-16,-22-21 0,0 21 0,21 0 15,-20 0-15,-1 0 0,0 0 0,21 0 16,-21 0-16,-21 21 0,22-21 15,-22 21 1</inkml:trace>
  <inkml:trace contextRef="#ctx0" brushRef="#br0" timeOffset="59260.05">7874 12171 0,'-21'-21'16,"42"42"-16,-42-63 0,21 20 15,-21 22-15,-1 0 0,1 0 0,0 0 16,21 22 0,-21-22-16,21 21 0,0 0 0,0 0 15,0 0-15,0 0 0,0 1 0,0-1 16,0 0-1,0 0-15,21-21 0,21 0 0,-20 21 16,41-21-16,-42 0 0,22 0 16,-1 0-16,0-21 0,-21 21 15,22-21-15,-1 0 0,0 0 0,1-1 16,-22 1-16,0 21 0,21-21 16,-42 0-16,0 0 0,0 0 0,0-1 15,0-20-15,-21 42 0,0-21 16,0 0-16,-21 21 0,20 0 15,-20 0-15,0 0 0,-1 0 0,1 0 16,21 21-16,-21-21 0,20 21 16,-20 21-16,21-20 0,0-1 15,0 21-15,-1 0 0,1-20 0,21 20 16,0 0-16,0-21 0,0 22 16,0-22-16,0 0 0,21 21 0,1-20 15,20-22-15,-21 21 0,21 0 0,-20-21 16,20 0-16,0 0 0,-21 0 15,22 0-15,-1 0 0,-21 0 0,0 0 16,1 0-16,-1 0 0,0 0 0,-42 0 31,0 0-15,-1 0-16,1 0 0,0 0 0,0 0 16,-21 21-16,20 0 15,1 0-15,0 1 0,-21 20 0,42-21 16,-21 0-16,-1 22 0,22-1 0,-21-21 15,21 21-15,0-20 0,0 20 16,0-21-16,0 0 0,0 0 0,0 1 16,21-1-16,1-21 0,-1 0 15,0 0-15,0 0 0,21 0 16,-20-21-16,-1-1 0,0 1 0,21 0 16,-21 0-16,1-21 0,20 20 15,-21-20-15,0 21 0,22-21 0,-22 20 16,21-20-16,-21 21 0,22 0 0,-22 0 15,21-1-15,-21 1 16,22 0-16,-22 21 0,21 0 0,-21 0 16,22 0-16,-22 0 0,0 21 0,0 0 15,0 1-15,-21-1 16,0 21-16,0-21 0,21 0 0,-21 22 0,0-1 16,0-21-16,0 22 0,0-22 0,-21 21 15,0-21-15,21 0 0,0 1 16,-21-1-16,0 21 0,21-63 31,0 0-15,21 0-16,0-22 15,0 22-15,0 0 0,22-21 0,-22-1 16,0 1-16,21 0 0,-20-1 16,20 1-16,-21 0 0,0-1 0,22 22 15,-43 0-15,21-21 0,0 20 16,-21 1-16,-21 42 15,0 1 1,-1-1-16,1 0 0,-21 21 0,21-21 16,0 22-16,-1-1 0,1 0 15,-21 43-15,42-21 16,0-22-16,0 0 0,0-21 0,0 22 16,21-1-16,0-21 0,0 0 0,22-21 15,-1 22-15,0-22 0,1 0 16,-1 0-16,64 0 0,-43-22 15,-20 1-15,20 0 0,-20 0 16,20 0-16,-21 0 0,22-22 0,-22 22 16,1-21-16,-1 21 0,-21-22 0,0 22 15,0-21-15,-21-22 16,0 43-16,0 0 0,0 0 0,-21 21 16,0 0-16,0 0 0,-21 0 15,20 0-15,1 0 0,0 0 16,-21 21-16,21 0 0,-1 0 0,1 85 15,21-85-15,0 22 16,0-1-16,0-21 0,0 21 16,21-20-16,1 20 0,-1-21 0,0 0 15,0-21-15,0 21 0,0 1 16,1-22-16,20 0 0,-21 0 0,21 0 16,64-22-16,-63 1 15,-22 0-15,21 0 0,-21 0 16,22-22-16,-1 22 15,-21-21-15,-21 21 0,21-22 0,0 22 0,1-21 16,-1 21-16,-21 0 16,21-22-16,-21 22 0,21 21 0,-21-21 15,21 21-15,0 0 16,-21 21 0,0 0-1,0 0 1,0-42 15,0 0-15,0 0-16,0 0 15,0 0-15,0-1 16,-21 22 0,0 0-16,0 0 15,21 22 1,-21-1-16,0 0 0,-1 21 15,1 1-15,0-1 0,21-21 0,-21 21 16,21 1-16,0-1 0,-21-21 16,21 22-16,0-22 0,0 21 0,0-21 15,0 0-15,21 1 0,0-1 0,0 0 16,0-21-16,1 0 0,20 21 16,-21-21-16,21 0 0,1 0 0,-22 0 15,21-21-15,1 21 0,-1-21 16,0 0-16,1-1 0,-22 1 15,21 0-15,-21-21 0,22 21 0,-22-22 16,0 22-16,0-21 0,0-1 0,-21 22 16,0-21-16,0 21 0,0 0 0,0-1 15,0-20-15,-21 63 32,0 0-32,21 1 0,-21-1 15,21 0-15,0 21 0,0-21 16,0 1-16,0 41 15,0-21-15,0-20 0,0-1 0,0 0 0,0 0 16,21 0-16,-21 0 16,21-21-16,0 0 0,0 0 0,22 0 15,-22 0-15,0 0 0,21 0 0,-20 0 16,20 0-16,-21-21 0,43-21 16,-43 21-16,21 0 0,-21-1 15,-21-20-15,21 21 0,1-21 0,-22 20 16,21-20-16,-21 0 0,0 21 15,0-1-15,0-20 0,0 21 16,0 0-16,0 42 16,0 0-1,0 0-15,-21 0 0,21 22 0,0-22 16,0 21-16,0-21 0,0 22 16,0-22-16,0 42 0,0-20 15,0-22-15,21 0 0,-21 0 16,21 0-16,0 1 0,21-22 0,-20 0 15,-1 21-15,21-21 0,-21 0 0,0 0 16,22 0-16,-1-21 0,-21-1 16,22 22-16,-22-21 0,42-42 15,-20 42-15,-22-22 0,0 1 0,21 0 16,-21-1-16,1-20 16,-1 20-16,0-20 0,0 21 0,0-22 15,0 1-15,1-1 0,-1 22 0,-21-128 16,0 128-1,0 0-15,0 21 0,0-1 0,0 1 16,-21 42 0,-1 1-16,1-1 0,0 21 15,0 0-15,21 1 0,-21-1 0,0 22 16,-1-22-16,1 21 0,0-20 0,21 20 16,-21 43-16,21-64 15,0 22-15,0-22 0,0 1 0,0-1 16,0 64-1,0-85-15,21 0 0,0 0 0,0-21 0,1 21 16,-1-21-16,0 0 0,21 0 16,-21 0-16,22 0 0,-1-21 15,-21 0-15,22 0 0,41-21 16,-63 20-16,22 1 0,-22-21 16,21 0-16,-21 20 0,1-20 15,-1 0-15,0 21 0,0-22 0,0 22 0,-21 0 16,0 0-16,0 42 31,0 0-31,0 0 0,0 22 16,-21-22-16,21 21 0,-21-21 0,21 22 15,0-22-15,0 21 0,0-21 16,0 43-16,0-43 16,0 0-16,0 0 0,21 0 0,0-21 15,0 0-15,1 22 0,-1-22 16,0 0-16,0 0 0,21 0 0,-20 0 15,20-22-15,43-20 16,-64 21-16,21 0 0,-21-22 16,0 22-16,1-21 0,20 21 0,-21-22 15,0 22-15,0-42 0,-21 42 16,22-1-16,-44 44 31,22-1-31,-21 0 16,0 0-16,21 21 0,0-20 15,-21-1-15,21 21 0,0-21 16,-21 0-16,21 1 0,0-1 0,0 0 16,0 21-16,0-21 0,0 1 15,21-22-15,0 0 16,0 0-16,0 0 0,22 0 16,-22 0-16,0 0 0,0 0 0,22-22 0,-22 1 15,0 0-15,0 0 0,-21 0 16,21 0-16,0-43 15,-21 22-15,0-1 0,0 1 0,0 21 16,0-21-16,-21 20 0,0-20 0,0 21 16,0 0-16,0 21 0,-1-21 15,1 21-15,0 0 0,-42 0 16,41 0 0,22 21-16,22-21 15,-1 0 1,0 0-16,0 0 0,21 0 0,-20 0 15,20 0-15,-21 0 0,21 0 16,1 0-16,-22 0 0,21-21 0,-21 21 16,22 0-16,-22 0 0,0 0 0,21 0 15,-20 21-15,-1 0 16,-21 0-16,21 0 0,-21 0 0,0 22 16,0 20-16,0-42 15,0 22-15,0-22 0,0 0 0,0 0 16,0 22-16,0-22 0,-21 0 15,21 0-15,0 0 0,-21-21 16,21 21-16,0-42 31,0 0-31,21 0 16,0 21-16,0-21 0,-21-22 16,21 22-16,0 0 0,1-21 15,-1-1-15,21 1 0,-21 21 0,43-64 16,-43 64-16,21-21 0,-21 21 15,1-1-15,20 1 0,21 21 16,-41 0-16,-1 0 0,0 0 16,-21 21-16,0 22 0,21-22 0,-21 0 15,0 21-15,0 1 0,0-22 16,0 21-16,0-21 0,0 22 0,0-22 16,0 21-16,0-21 0,-21 1 15,21-1-15,0 0 0,0 0 0,0 0 16,21-21-16,0 21 0,0-21 15,1 0-15,20 0 16,-21 0-16,21-21 0,-20 0 0,-1 21 16,21-21-16,-21 0 0,22 0 15,-1-1-15,-21-20 0,21 21 0,1-21 16,-22 20-16,21-20 0,22-43 16,-43 43-16,42-21 15,-63 20-15,22 22 0,-22 0 0,0 0 16,0 0-16,0-1 0,-22 22 15,1 0-15,0 0 0,-42 22 16,41-1-16,1 0 0,0 0 16,0 21-16,0-20 0,21 41 15,0-21-15,0-20 0,0 20 16,0-21-16,0 21 0,21-20 16,0-1-16,0 21 0,0-21 15,22 22-15,-43-22 0,21 0 16,0 0-16,-21 0 0,0 0 15,21-21-15,-21 22 0,0-1 0,0 0 16,-42-21 0,21 0-16,0 21 0,-1-21 15,1 0-15,0 0 0,0 0 0,0 0 16,0 0-16,-1 0 0,22-21 16,-21 21-16,21-21 15,0 0-15,0-1 16,0 1-16,0 0 0,0 0 15,0 0-15</inkml:trace>
  <inkml:trace contextRef="#ctx0" brushRef="#br0" timeOffset="59534.69">13652 12002 0,'0'0'0,"-21"0"0,0-22 15,0 22-15,21-21 16,-21 21-16,0 0 16,21 21 30,-22 1-46,1-22 16,0 21-16</inkml:trace>
  <inkml:trace contextRef="#ctx0" brushRef="#br0" timeOffset="59814.87">11853 12531 0,'43'0'16,"-22"0"-1,0 0-15,21 0 0,-21-21 0,22 21 16,-1-22-16,0 22 0,1 0 15,-1 0-15,0-21 0,1 21 0,-22 0 16,21 0-16,-21 0 0,1 0 16,-1 0-16,0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10:04:15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995 0,'0'-21'16,"0"0"-1,21-1-15,-21 1 0,42-21 16,-42 21-16,0 0 0,22-1 16,-1-20-16,-21 21 0,0 0 15,0-22-15,21 22 0,-21 0 0,21 0 16,-21 0-16,0 0 15,0-1-15,0 1 0,0 42 16,0 1 0,0-1-16,0 42 0,0-20 15,0 20-15,0 1 0,-21 20 16,0-20-16,0-1 0,-1 1 0,1-1 16,-21 1-16,21-1 0,-43 22 15,1 0 1,42-64-16,-1 0 0,22 0 0,-21-21 31,21-21-31,0 0 16,0 0-16,0-1 15,21 1-15,1 0 0,-22-21 0,21 21 16,21-1-16,-21 22 0,0-21 16,22 0-16,-22 21 0,21 0 15,1 0-15,-1 0 0,0 0 16,1 0-16,-1 0 0,0 0 0,-21 0 15,22 0-15,20 0 16,-20 0-16,-22 0 0,0-21 16,0 21-16,-21-21 0,21 0 15,-21-1-15,0 1 16,21 0-16,-21 0 0,0 0 16,0 0-16,0-22 0,0 22 0,0 0 0,-21-21 15,21 20-15,-21 1 0,21 0 16,-21 21-1,0 21-15,0 0 16,21 22-16,-22-1 0,1 0 16,21 1-16,0-1 0,-21 0 0,0 1 15,0 20-15,21-20 0,0-1 16,0 0-16,-21-21 0,21 22 0,-22-1 16,22 22-16,-21-22 15,21-21-15,0 0 0,0 0 0,0 1 16,0-1-16,-21-21 15,21-21 17,0-1-32,21-20 15</inkml:trace>
  <inkml:trace contextRef="#ctx0" brushRef="#br0" timeOffset="353.79">3450 1397 0,'21'0'0,"0"0"32,1 0-32,-1 0 0,-21-21 15,21 21-15,0-21 16,-21 0-16,21 21 0,-21-22 15,0 1-15,-21 21 16,0 0 0,0 0-16,0 0 15,-1 21-15,22 1 0,-21-22 16,21 21-16,-21 0 16,21 0-16,-21-21 0,21 21 15,-21-21-15,42 0 47,0-21-47,21 0 0,-20 21 16</inkml:trace>
  <inkml:trace contextRef="#ctx0" brushRef="#br0" timeOffset="926.46">6477 889 0,'0'0'0,"0"-42"0,0-1 0,0 22 0,0-21 16,0 21-16,0-22 0,0 22 15,0-21-15,0 21 0,0 0 0,0-1 16,21 1-16,-21 0 0,0 0 16,0 42-1,0 0-15,0 22 16,0-1-16,0 0 0,0 22 0,-21-1 16,21 22-16,-21-22 0,0 22 15,-1-21-15,1 20 0,0-20 16,0-1-16,21 1 0,-21-1 0,0 1 15,-1-1-15,22-20 0,0-1 16,-21 0-16,21 1 0,-21-22 0,21 21 16,0-21-16,0 0 15,0-42 1,0 0 0,0 0-16,21-21 0,-21 20 15,21-20-15,-21 0 0</inkml:trace>
  <inkml:trace contextRef="#ctx0" brushRef="#br0" timeOffset="1534.63">6244 889 0,'-21'-21'0,"42"42"0,-63-84 16,42 41-16,-21-20 0,-1 21 16,22 0-16,-21 0 0,21-1 0,0-20 15,0 21-15,0 0 0,43-43 16,-22 43-16,0 0 0,0 0 15,21 0-15,-20-1 0,20 1 16,0 0-16,22 21 0,-22 0 0,22 0 16,-22 0-16,21 21 0,43 43 15,-63-22-15,-1 22 16,0-22-16,-21 21 0,-21 1 0,0 21 16,0-22-16,-42 1 0,0-1 15,-1 1-15,1-22 0,-21 21 0,-1-20 16,-148 84-1,191-106-15,0-21 16,21-21 0,0 0-16,21 21 15,22-22-15,-22 1 0,21 0 16,0 0-16,1 0 0,-1 0 0,0 21 16,22-22-16,-22 22 0,22 0 15,-22 0-15,22 0 0,-22 0 0,21 22 16,-20-1-16,-1 0 0,0 0 15,1 0-15,-1 22 0,-21-22 16,0 0-16,-21 21 0,0-21 0,0 22 16,0-1-16,0 0 0,-42-20 15,21 20-15,-21 0 0,-1 1 0,1-1 16,-43 0-16,22-21 16,20 1-16,1-1 0,-21-21 0,20 0 15,1 0-15,0 0 0,-1 0 0,1 0 16,21 0-16,-22 0 0,22-21 15,-42-43 1,42 43-16,-1 21 0,22-21 0,0 0 16,0-1-16,0 1 0,0 0 15,0 0-15,22 21 0,-1-21 0,21 0 16,-21-1-16,22 1 0,62 0 16,-62 0-16</inkml:trace>
  <inkml:trace contextRef="#ctx0" brushRef="#br0" timeOffset="1822.46">7980 720 0,'0'0'0,"0"21"15,0 21-15,0 1 16,0-1-16,-21 0 0,21 22 0,0-1 15,-22-20-15,22 20 0,0 1 16,0-22-16,0 0 0,-21 1 0,21-1 16,-21 0-16,21 1 0,-21-22 15,21 21-15,0-21 0,0 0 0,-21 1 16,21-1-16,0 0 0,-21-21 16,21-21 15,0 0-31,0-1 0,0 1 0</inkml:trace>
  <inkml:trace contextRef="#ctx0" brushRef="#br0" timeOffset="2166.26">7472 953 0,'-21'-43'0,"42"86"0,-64-107 16,43 22-16,0 21 0,0-1 15,0-20-15,22 21 0,-1 0 0,0 0 16,42-1-16,-20 1 0,20 21 15,1-21-15,-1 21 0,22 0 0,-22 0 16,22 0-16,-21 21 0,20 22 16,-20-22-16,-1 21 0,1 22 0,-1-22 15,-20 21-15,-1 1 0,0-22 16,-21 22-16,1-1 0,-22-20 16,0 20-16,0-21 0,-22 1 0,-62 41 15,41-41-15,1-22 16,0 21-16,-22-21 0,22 22 0,-22-22 15,22 0-15,-21 0 0,20-21 0,1 21 16,0-21-16,20 0 0,-20 0 16,21 0-16,0 0 0,21-21 15,0 0-15,0 0 16,42-21-16,-21 20 0,22 1 16,-22-21-16,42 21 0,-20-22 15</inkml:trace>
  <inkml:trace contextRef="#ctx0" brushRef="#br0" timeOffset="2442.1">8953 699 0,'0'-22'0,"0"44"0,0-65 16,0 64 0,0 22-1,0-22-15,0 21 0,0 22 16,0-1-16,0 1 0,0-22 0,0 22 15,0-1-15,0 1 0,0-22 16,0 21-16,0-20 0,0-1 16,-21 0-16,21 1 0,0-1 0,-21-21 15,21 22-15,0-22 0,0 0 16,0 0-16,0-42 31,21 21-31,0-21 0,1-22 16,-22 22-16,21 0 0</inkml:trace>
  <inkml:trace contextRef="#ctx0" brushRef="#br0" timeOffset="2750.93">8784 847 0,'0'0'0,"-21"-43"0,0 1 0,0 21 16,21 0-16,0 0 0,0-1 0,0 1 15,21 0-15,21 0 0,-21 21 16,22-21-16,20 21 0,-21-21 0,22 21 15,-1 0-15,22 0 0,-21 21 16,-1 0-16,22 21 0,-22-21 0,1 43 16,-1-22-16,1 22 0,-22-1 0,0 1 15,-20-1-15,-22-20 0,0 20 16,-22 43-16,-20-43 16,0-20-16,-1-1 0,1-21 0,0 22 15,-22-22-15,22 21 0,0-21 16,-1 0-16,1 1 0,21-22 0,-22 21 15,22 0-15,-21-21 16,21 0-16,0 0 0,-1 0 0,1 0 0,0 0 16,0 0-16,21-21 0,-21 21 15</inkml:trace>
  <inkml:trace contextRef="#ctx0" brushRef="#br0" timeOffset="5227.51">11409 783 0,'0'0'0,"21"-21"16,0 0-16,0 0 0,-21 0 0,21-1 15,1 1-15,-1 0 0,-21-21 0,0 21 16,21-1-16,-21-20 0,0 21 16,0-43-16,0 22 15,-21 21-15,0 0 0,-1 0 16,1-1-16,0 1 0,0 21 0,-21 0 15,20 0-15,-20 0 0,0 21 16,-1 22-16,1-1 0,-21 0 0,20 22 16,1 21-16,-22-22 0,22 43 15,-21-21-15,20 20 0,-41 86 16,62-106-16,1-1 0,0-20 16,21 20-16,0-20 0,0-1 15,21-20-15,0-1 0,22 0 0,-1 1 16,0-22-16,22 0 0,-22 0 15,22-21-15,-1 0 0,1 0 0,105-21 16,-105-21 0,-1 21-16,-21-1 0,22-20 0,-22 0 15,22-1-15,-22 22 0,-21-21 0,22 0 16,-22-1-16,0 1 0,0 0 16,-21-1-16,0 1 0,0 0 0,0 20 15,0 1-15,0 0 0,-21 21 16,0 0-16,0 0 0,-1 21 15,1 0-15,0 1 0,21-1 16,-21 21-16,-21 22 16,42-22-16,0 0 0,0 1 0,0-22 0,-22 21 15,22 0-15,0-20 16,0-1-16,0 21 0,0-21 0,22-21 16,-1 21-16,0 1 0,42-22 15,-41 0-15,20 0 0,0 0 16,1-22-16,-1 1 0,0 0 0,1 0 15,-1 0-15,-21 0 0,21-22 16,1 22-16,-22-21 0,0 21 0,0-22 16,0 1-16,-21 0 0,22-22 15,-22 43-15,0 0 16,0 0-16,0-1 0,-22 44 16,1 20-1,0-21-15,21 0 0,0 22 16,0-22-16,0 21 0,0 0 15,0-20-15,0 20 0,0-21 0,0 0 16,0 22-16,0-22 0,21 0 16,0 0-16,1 0 0,-1-21 0,0 0 15,0 0-15,0 0 0,43 0 16,-43 0-16,0-21 0,21 21 16,-20-21-16,-1 0 0,0-22 0,21 22 15,-21 0-15,1-21 0,-1 21 16,0-22-16,0 1 0,0 0 0,0-1 15,1 1-15,-22 21 0,21-22 16,21 22-16,-21 0 0,0 0 16,1 0-16,-1 21 0,0 0 15,-21 21-15,0 0 16,0 0-16,0 0 0,0 1 16,0-1-16,0 0 15,0 0-15,0-42 31,0 0-15,0 0-16,0-1 16,0 1-16,0 0 15,0 0-15,0 0 0,0 0 0,0-1 0,0 1 16,-21 21-16,0 0 16,-1 0-1,22 21-15,-21 22 0,0-22 16,0 21-16,21 1 0,-21-1 15,0 0-15,-1-21 0,22 22 0,-21-1 16,21 0-16,-21-20 0,21 20 16,0 0-16,0-21 0,0 22 0,0-22 15,21 0-15,0 0 0,1 0 0,-1-21 16,21 0-16,-21 22 16,22-22-16,-1 0 0,0 0 0,1 0 15,-1-22-15,43-20 0,-43 21 16,0 0-16,1 0 0,-22-1 15,21-20-15,-21 21 0,0-21 0,1 20 16,-1-20-16,-21 21 0,0-21 16,0 20-16,0 1 0,0-21 15,0 21-15,0 0 0,0 42 32,0 0-32,-21 0 0,-1 0 0,22 0 15,0 1-15,0 20 0,0-21 16,0 21-16,0-20 0,0 20 15,0-21-15,0 0 0,0 0 0,22 1 16,-1-1-16,0 0 0,0 0 16,0-21-16,0 0 0,22 0 0,-22 0 15,21 0-15,-21 0 0,1 0 16,20 0-16,-21-21 0,0 0 0,0 0 16,22-1-16,-22 1 0,0 0 0,0 0 15,0 0-15,-21-22 0,0 22 16,22 0-16,-22-21 0,0 21 0,0-22 15,0 22-15,0 0 0,0 0 16,0 42 0,0 0-16,0 0 15,0 0-15,0 1 0,-22-1 16,22 21-16,0-21 0,0 0 0,0 1 16,0 20-16,22-21 0,-1 0 15,0 0-15,0-21 0,0 22 0,0-1 16,22-21-16,-22 0 0,21 0 0,-21 0 15,22 0-15,-22 0 0,21 0 16,-21-21-16,1-1 0,20 22 0,-21-21 16,0 0-16,0 0 0,1 0 15,-22-22-15,21 22 0,-21 0 0,21-21 16,-21 21-16,0-22 0,0 22 0,0-42 16,0 41-1,0 44 1,0-1-16,0 0 0,-21 0 15,21 21-15,0-20 0,-21 20 16,-1-21-16,22 21 0,0-20 16,0-1-16,0 0 0,-21 0 0,21 0 15,0 0-15,0 1 0,0-1 16,0-42 15,0-1-31,21 1 16,-21 0-16,22 0 15,-1 0-15,-21 0 0,21-1 0,0-20 16,-21 21-16,21 0 0,0-22 0,1 1 16,-1 21-16,0 0 15,0 21-15,0 21 16,-21 0-16,0 21 16,0-20-16,0-1 0,0 21 0,0-21 15,0 0-15,0 22 0,21-22 0,-21 0 16,0 0-16,0 0 0,22 1 15,-22-1-15,21 0 16,0-21-16,0 0 16,-21-21-16,21 0 15,0 21-15,1-22 0,-1 1 0,0 0 16,0 0-16,0 0 0,0 0 16,1-1-16,20-20 0,21-21 15,-41 41-15,20-20 0,0 0 16,-21 21-16,22-1 0,-22 1 0,0 21 15,0 0-15,0 0 0,-21 21 16,0 1-16,0-1 0,0 0 16,0 21-16,-21-21 0,0 22 0,0-22 15,21 0-15,0 21 16,-21-20-16,21-1 0,0 0 0,0 0 0,0 0 16,0 0-16,0 1 0,21-22 15,0 21-15,0-21 0,0 0 16,1 0-16,-1 0 0,0 0 0,0 0 15,0 0-15,0-21 0,1-1 16,-1 1-16,21 0 0,-21 0 0</inkml:trace>
  <inkml:trace contextRef="#ctx0" brushRef="#br0" timeOffset="5759.21">15833 550 0,'0'0'0,"0"-21"0,0-21 15,0 21-15,0 0 0,0-1 0,0 44 32,-22-1-32,22 21 0,-21-21 0,21 22 15,-21-1-15,21 21 0,0 1 16,-21-1-16,0 1 0,21 21 0,-21-22 16,-1 1-16,22-1 0,-21 1 15,0-1-15,0-21 0,21 1 0,0 20 16,0-42-16,0 22 0,0-22 0,0 21 15,0-21-15,-21 1 0,21-1 16,0-42 15,0-1-31,0 1 16,0 0-16,21 0 0,-21 0 0,21 0 16,21-43-16,-20 22 15,-1 21-15,0-22 0,21 1 16,-21 21-16,1 0 0,20-1 0,-21 1 15,0 21-15,0 0 0,1 0 16,-1 0-16,0 21 0,0 1 0,-21-1 0,0 21 16,21-21-16,-21 22 0,0-22 15,0 21-15,0-21 0,0 22 0,-21-22 16,0 0-16,0 0 0,0 0 16,-1 0-16,1 1 0,-21-1 15,21 0-15,0-21 0,-22 0 0,22 21 16,0-21-16,0 0 0,0 0 15,-1 0-15,1 0 0,0 0 0,21-21 32,0 0-32,21 21 0,0-21 15,1-1-15,-1 22 0,21-21 0</inkml:trace>
  <inkml:trace contextRef="#ctx0" brushRef="#br0" timeOffset="6107.01">16277 1397 0,'0'0'16,"0"-21"-16,21 0 15,0 0 1,1 21-16,-22-22 0,21 1 0,0 21 16,0-21-16,0 0 0,0 0 15,-21 0-15,22-1 0,-1 1 0,-21 0 16,21 0-16,-42 21 15,0 0 1,-1 0-16,1 21 0,0 0 16,0 0-16,-21 1 0,20 20 15,1-21-15,0 21 0,0-20 0,21 20 16,0-21-16,-21 0 0,21 22 0,0-22 16,0 0-16,0 0 0,0 0 15,21 0-15,0-21 0,0 22 0,22-22 16,-22 0-16,21 0 0,0 0 15,1 0-15,-22 0 0,21 0 0,22 0 16,-22-22-16,-21 1 16</inkml:trace>
  <inkml:trace contextRef="#ctx0" brushRef="#br0" timeOffset="6421.83">16764 1334 0,'21'-43'16,"-42"86"-16,42-107 0,0 22 0,-21 21 0,21-22 15,1 22-15,-1 0 0,-21 0 16,63 21-16,-42 0 0,1 0 15,-1 0-15,0 0 0,21 21 16,-21 0-16,1 0 0,-1 0 16,0 22-16,0-22 0,-21 21 0,0-21 15,0 22-15,0-22 0,0 21 0,0-21 16,-21 22-16,0-22 0,0 0 0,-1 0 16,22 0-16,-21 1 0,0-1 15,0-21 1,0 0-1,21-21-15,0-1 0,0 1 16,0 0-16,21 0 0,0 0 16,-21 0-16,21-22 0,0 22 15,1-21-15,-1 21 0,21-22 0,-21 22 16,0 0-16,1 0 0,-1 0 16,-21-1-16,0 1 0,21 0 0,-21 0 15</inkml:trace>
  <inkml:trace contextRef="#ctx0" brushRef="#br0" timeOffset="8830.45">17886 1376 0,'0'0'0,"0"21"15,0 0 1,0 0-16,21-21 15,0 0-15,21 0 0,1 0 16,-1 0-16,22-21 0,-1 0 16,1 21-16,-1-21 0,22 0 15,-22-22-15,22 22 0,-22-21 0,1 0 16,-1-1-16,-20-20 0,-1-1 0,0 1 16,-20-1-16,-1 1 0,0-1 15,-21 1-15,0-1 0,0 1 16,0-1-16,0 1 0,-21 20 0,0 1 15,-1 0-15,1 21 0,0-1 16,-21 1-16,21 21 0,-1 21 0,-20 1 16,21 20-16,0 0 0,-43 106 15,22-63-15,0 21 0,20-21 16,-20 20-16,0 22 0,21-42 16,-22 42-16,1-21 0,21 0 0,-22 0 15,22-1-15,-21 1 0,21 0 16,0 0-16,-1 21 0,1-21 0,-21 21 15,21-21-15,0 21 0,-1-22 16,-20 1-16,21 0 0,0 0 16,-22 0-16,-41 169 15,41-212-15,1 64 0,21-63 16,0-22-16,21 1 0,0-1 16,0-21-16,0 0 0,0 0 0,21-21 15,0 0-15,21 0 0,-20-21 0,83-21 16,-62 0-16,20-1 0,22 1 15,0-22-15,-1 1 0,1-1 16,0-20-16,-1-1 0,1 0 0,-22-20 16,1 20-16,-22-21 0,1 0 0,-22 0 15,-21 1-15,0-1 0,-21 0 16,-1 0-16,-20 21 0,-21 1 16,-1-1-16,1 22 0,-22-1 0,0 1 15,1 20-15,-1 1 0,21 21 16,1 0-16,-1-1 0,22 1 0,0 21 15,-22 0-15,43 0 16,42 0-16,0 0 16,1 0-16,20 0 0,0 0 15,1 0-15,-1 0 0,21 0 0,1-21 16,-1 0-16,1 21 0,-1-21 16,1 0-16,-1-1 0,-20 1 15,20 0-15,-20 0 0,-1-21 0,-21 20 16,21 1-16,1 0 0,-22 21 15,0-21-15,0 0 0,0 21 0,1 0 16,-22 21 0,0 0-16,0 0 0,0 0 15,21 1-15,-21 20 0,0-21 16,0 0-16,0 0 0,21 1 0,-21-1 16,21 0-16,-21 0 0,21-21 15,0 0-15,1 0 16,-1 0-16,0 0 0,0 0 15,0-21-15,-21 0 0,21 0 16,1-1-16,20-20 16,-21 21-16,0-21 0,22 20 15,-22 1-15,21-21 0,0 21 0,-20 0 16,20-1-16,0 1 0,-21 0 0,22 21 16,-22 0-16,21 0 0,-21 0 15,-21 21-15,22 0 0,-22 22 16,0-22-16,0 0 0,0 0 15,0 0-15,0 1 0,0 20 16,0-21-16,0 0 16,-22-21-16,22-21 47,0 0-47,0 0 15,0 0-15,0-1 0,0 1 16,0 0-16,0-21 0,0 21 0,0-1 15,0 1-15,0 0 16,-21 21-16,0 0 0,0 0 0,0 0 16,0 0-16,-1 21 0,1-21 15,-21 43-15,21-22 0,0 0 0,-22 21 16,22 1-16,0-22 0,0 21 0,0 0 16,-1-20-16,22 20 0,0-21 15,0 0-15,0 22 0,0-22 16,0 0-16,0 0 0,22-21 15,-1 0-15,0 0 0,21 0 16,-21 0-16,1 0 0,20 0 0,-21 0 16,0-21-16,22 21 0,-22-21 15,0 0-15,0-22 0,0 22 0,0 0 16,1-21-16,-1 20 0,0-20 16,-21 21-16,0 0 0,0-22 0,0 22 15,0 0-15,0 0 0,0 42 31,0 0-31,0 0 0,0 22 16,0-22-16,0 0 0,0 0 16,0 0-16,0 1 0,0-1 15,0 0-15,0 0 0,21 0 16,0-21-16,0 0 0,1 0 0,-1 0 16,0 0-16,0 0 0,0 0 0,0-21 15,1 21-15,-1-21 0,0 0 16,0 0-16,0-1 0,-21 1 0,21 0 15,1 0-15,-22-21 0,0 20 16,21 1-16,-21 0 0,21-21 0,-21 21 16,0-1-16,0 44 31,0-1-31,0 0 0,0 0 16,-21 0-16,0 0 0,21 1 15,0-1-15,-22 42 0,22-42 16,-21 1-16,21-1 15,0 0-15,-21-21 0,21-21 47,21 0-47,-21-1 0,21 22 16,-21-21-16,0-21 0,22 21 0,-1 0 16,0-1-16,0 1 0,-21 0 15,21 0-15,0 0 0,-21 0 0,22 21 16,-1 0-16,-21 21 31,0 0-31,0 0 0,0 0 16,0 0-16,0 1 0,0 20 15,0-21-15,0 0 0,0 0 0,0 1 16,0-1-16,0 0 16,0 0-16,21-21 15,0 0-15,0 0 0,0-21 16,1 0-1,-1 0-15,0-1 0,-21 1 16,21 0-16,0 0 0,22 0 0,-22-22 16,0 22-16,0 0 0,0 0 15,0 0-15,1 0 0,-1 21 16,0 0-16,0 0 0,-21 21 16,0 0-16,0 0 15,0 0-15,0 0 0,0 1 16,0 20-16,0-21 0,0 0 0,0 0 15,0 1-15,0-1 16,0 0-16,21-21 0,0 0 16,1 21-16,-1-21 15,0 0-15,0 0 0,21 0 0,-20-21 16,-1 21-16,0-21 0,0 0 16,0-1-16,0 1 0,1 0 15,-1 0-15,0 0 0,-21 0 0,0-22 16,21 22-16,-21 0 0,0 0 15,0 0-15,-21 21 32,21 21-32,0 0 0,-21 21 15,21-21-15,-21 1 0,21-1 16,-22 0-16,22 0 0,0 0 0,0 0 16,0 1-16,0-1 0,22-21 31,-1 0-31,0 0 15,0-21-15</inkml:trace>
  <inkml:trace contextRef="#ctx0" brushRef="#br0" timeOffset="9431.11">21526 826 0,'0'0'0,"0"-22"0,-21 22 0,0 22 15,0-1-15,0 0 0,0 0 16,-1 21-16,1 1 0,0-1 16,-21 22-16,21-22 0,-1 0 0,1 22 15,0-22-15,0 0 16,0 1-16,21-1 0,0 0 0,-21 1 16,21-22-16,-22 0 0,22 21 15,0-20-15,0-1 0,22-21 31,-1 0-31,0-21 16,-21-1-16,21 1 0,0 0 0,0 0 16,1-21-16,-1 20 0,0 1 15,0 0-15,0 0 0,-21 0 0,21 21 16,1 0-16,-22 21 16,0 0-1,0 0-15,0 0 0,0 22 16,0-22-16,0 0 0,0 0 15,0 0-15,0 1 0,0-1 16,0 0-16,21-21 0,0 21 16,0-21-16,0 0 0,22 0 0,-22 0 15,21 0-15,-21 0 0,22 0 16,-1-21-16,-21 21 0,21-21 0,-20 0 16,-1-22-16,21 22 0,-21-21 15,0-1-15,22-41 16,-22 20-16,0 1 0,0-1 0,-21 22 15,0-22-15,0 1 0,0 21 16,0-1-16,0 22 0,0 0 0,-42 0 16,-43 21-1,64 21-15,-21 0 16,21 0-16,-1 22 0,1-22 16,0 21-16,21-21 0,0 22 15,0-22-15,0 0 0,0 21 0</inkml:trace>
  <inkml:trace contextRef="#ctx0" brushRef="#br0" timeOffset="9803.9">22310 1207 0,'-22'0'15,"-62"0"1,63 0-16,-1 21 0,1 0 15,0 0-15,21 21 0,-42 22 16,42-43-16,0 21 16,0-20-16,0-1 0,0 0 15,0 0-15,0 0 0,21-21 0,0 0 16,0 0-16,0 0 16,1 0-16,-1 0 0,0 0 15,0 0-15,0-21 0,0 21 16,1-21-16,-1 0 0,0 0 0,-21-1 15,21-41-15,0 42 0,-21 0 16,0-22-16,0 22 0,0 0 16,-21 21-16,0 0 15,0 0-15,0 0 0,-1 0 16,1 21-16,21 0 0,-21 0 16,21 1-16,0-1 15,0 0-15</inkml:trace>
  <inkml:trace contextRef="#ctx0" brushRef="#br0" timeOffset="10159.69">22775 1291 0,'0'0'0,"-21"-21"0,21 0 15,0 0-15,21 21 16,0-21-16,1 21 0,-1 0 15,0 0-15,0 0 0,21 0 16,-20 21-16,-1 0 0,-21 0 0,21 0 16,-21 0-16,0 43 15,0-43-15,0 0 0,0 0 16,-21 22-16,21-22 0,-21 0 0,-1 0 16,1 0-16,0-21 0,0 22 15,0-22-15,0 0 16,-1 0-16,22-22 15,0 1 1,0 0-16,0 0 0,22 0 0,-1 0 16,0-1-16,0-20 0,0 21 15,22-21-15,-22-1 0,21 1 0,43-22 16,-43 22-16,0 0 16,1-1-16</inkml:trace>
  <inkml:trace contextRef="#ctx0" brushRef="#br0" timeOffset="10798.84">23770 572 0,'-21'0'15,"42"0"-15,-63 0 0,-1 0 0,22 21 16,0 0-16,0 0 0,0 0 16,0 0-16,21 22 0,-43 41 15,22-41-15,0-1 0,0 22 16,0-22-16,-1 21 0,1-20 0,0 20 15,0-20-15,0 20 0,0-21 16,21 1-16,0-22 0,-22 21 16,22-21-16,-21 22 0,21-22 0,-21 0 15,21 0-15,0-42 32,21 0-32,0 0 15,1 0-15,-1-1 0,0 1 0,21 0 16,1-21-16,-1-1 0,0 22 0,1-21 15,20 21-15,-21-22 0,1 22 16,-1 0-16,0 21 0,1-21 16,-22 21-16,0 0 0,0 0 15,-21 21-15,0 0 16,-21-21-16,-21 21 0,21-21 16,-1 22-16,-20-22 0,0 0 0,21 0 15,-22 21-15,1-21 0,21 0 16,-22 0-16,22 0 0,-21 0 15,21 0-15,0 0 0,-1 0 16,1 0-16,21 21 0,0 0 16,-21-21-16,21 21 0,0 0 0,0 22 15,0-22-15,0 0 0,0 0 16,0 22-16,0-22 0,21 0 16,0 0-16,22 0 0,-22 0 15,21 1-15,1-22 0,-1 21 0,0-21 16,1 0-16,-1 0 0,0 0 15,1 0-15,-1 0 0,0-21 0,1-1 16,-22 22-16,0-21 0,0 0 0,0 0 16,0 0-16,1 0 0,-1 21 15,0-22-15,-21 1 16,0 0-16,-21 21 16,-22 0-1,22 0-15</inkml:trace>
  <inkml:trace contextRef="#ctx0" brushRef="#br0" timeOffset="11621.88">7387 3302 0,'0'-21'16,"0"42"-16,0-63 0,0 21 0,0-1 0,0 1 15,0 0-15,0 0 16,0 0-16,0 42 31,0 0-31,0 21 0,0 1 16,0-1-16,-21 22 0,0-1 15,21 1-15,-21-1 0,-1 1 16,1-1-16,0 1 0,0-1 0,0-21 16,0 22-16,-1-22 0,22 1 0,0-1 15,-21-21-15,21 21 16,0-20-16,0-1 0,0 0 0,0-42 47,0 0-47,0-1 0,0-20 15</inkml:trace>
  <inkml:trace contextRef="#ctx0" brushRef="#br0" timeOffset="11914.16">7578 3768 0,'0'0'0,"0"21"0,0 0 16,0 0-16,0 0 0,21-21 31,0 0-31,0 0 0,0 0 0,0 0 16,1 0-16,-1-21 0,0 21 15,0-21-15,0 0 0,0 0 16,-21 0-16,0-1 15,0 1-15,0 0 16,-21 21-16,0 0 0,0 0 0,0 0 16,0 0-16,-1 0 0,1 0 0,21 21 15,-21-21-15,21 21 0,-21-21 16,21 22-16,21-22 16,0 0-16</inkml:trace>
  <inkml:trace contextRef="#ctx0" brushRef="#br0" timeOffset="14206.31">9186 3429 0,'0'0'0,"0"-21"0,21 0 16,1 0-16,-22-1 0,21 1 15,0 0-15,-21-21 0,21-1 16,-21 22-16,0 0 0,0 0 15,0 0-15,0 0 0,0-1 0,-21 22 16,0-21-16,-22 21 0,-20 0 16,42 0-16,-22 21 0,22 1 15,-21-1-15,21 21 0,-22 0 0,22 22 16,0-22-16,0 22 0,0-1 16,0 1-16,-1-1 0,22-20 15,-21 20-15,21-21 0,0 22 0,0-22 16,0 43-16,21-64 15,1 21-15,-1-20 0,0 20 0,0-21 16,21-21-16,-20 21 0,20-21 16,-21 0-16,21 0 0,-20 0 0,20 0 15,-21-21-15,0 21 0,22-21 16,-22 0-16,21 0 0,-21-1 0,0 1 16,1-21-16,-1 21 0,0 0 0,0-22 15,0 1-15,0 21 0,-21-22 16,0 1-16,22 21 0,-22-21 0,0 20 15,0 1-15,0 0 0,0-21 16,-22 63 15,22 0-31,0 0 16,0 0-16,0 1 0,0-1 16,0 42-16,0-42 0,0 1 15,0-1-15,0 0 0,0 0 16,22 0-16,-22 0 0,21 1 0,-21-1 15,0 0-15,21 0 0,0 0 16,0 0-16,-21 1 0,21-22 16,1 0-16,-1 0 15,0 0-15,0 0 0,0 0 16,0 0-16,1 0 0,-1-22 16,0 1-16,0 21 0,0-21 0,0 0 15,1 0-15,-1 0 0,0-1 0,0 1 16,0 0-16,-21 0 0,0 0 15,21-22-15,-21 22 0,22 0 0,-22 0 16,0 0-16,0 0 0,-22 21 31,1 0-31,0 21 16,0 0-16,0 0 0,21 0 16,-21 0-16,21 1 0,-22 20 15,22-21-15,-21 0 0,21 22 0,0-22 16,0 0-16,0 0 0,0 0 15,43 43-15,-22-43 16,21 0-16,-21 0 0,22-21 0,-1 0 16,0 21-16,22-21 0,-22 0 15,22 0-15,-22 0 0,21 0 0,1-21 16,-1 21-16,43-42 16,-63 21-16,-1 0 0,0-1 0,1 1 15,-22 0-15,0 0 0,0-21 16,0 20-16,-21 1 0,0-21 0,0 21 15,0 0-15,0-22 0,-21 22 16,21 0-16,-21-21 0,0 42 0,-22-22 16,22 22-16,0 0 0,0 0 15,0 0-15,0 22 0,-1-1 0,-20 0 16,21 0-16,0 21 0,0-20 0,21-1 16,-22 21-16,22-21 0,0 22 15,-21-22-15,21 0 0,0 0 0,0 21 16,0-20-16,0-1 0,21-21 0,1 21 15,-1 0-15,0-21 0,0 0 16,0 0-16,0 0 0,22 0 0,-22 0 16,0 0-16,21 0 0,-20-21 15,-1 0-15,21-22 16,-21 22-16,-21 0 0,21 0 0,-21 0 16,22-22-16,-22 1 0,0 0 15,0 21-15,0-1 0,0 1 16,0 0-16,0 0 0,0 42 15,0 0 1,-22 0-16,22 1 0,-21-1 16,21 0-16,-21 21 0,21-21 15,0 1-15,0 20 0,0-21 0,0 0 16,0 0-16,0 1 0,0-1 0,21 0 16,-21 0-16,43 0 0,-22-21 15,0 0-15,0 21 0,21-21 0,1 0 16,-22 0-16,21 0 0,1-21 15,-1 0-15,-21 21 0,21-21 0,-20 0 16,-1 0-16,21-1 0,-21-20 16,0 21-16,1 0 0,-1-22 0,-21 22 15,21-21-15,0-43 16,-21 43-16,21-22 0,0 22 0,-21 0 16,0-22-16,22 22 0,-22 0 0,21-1 15,-21 1-15,0 21 0,0 0 0,0-1 16,0 44-1,0 20-15,0-21 16,0 43-16,0-22 0,0 21 0,-21-20 16,-1 20-16,22-20 0,-21 20 15,0-21-15,21 1 0,0-1 0,-21 0 16,21 1-16,0-1 0,0 0 16,0-20-16,0-1 0,0 21 0,21-21 15,0 0-15,0-21 0,1 22 0,-1-22 16,0 0-16,0 0 0,21 0 15,-20 0-15,20 0 0,-21-22 0,21 1 16,1 0-16,-22 0 0,21 0 16,-21 0-16,22-1 0,-22-20 0,0 21 15,0-21-15,0 20 0,1-20 16,-1 21-16,-21 0 0,0 0 0,0-1 16,-21 22-1,-1 0-15,1 22 16,0-1-16,0 0 0,0 0 0,0 21 15,21-20-15,0-1 0,-22 21 16,22-21-16,0 0 0,0 1 0,0-1 16,0 0-16,0 0 0,22 0 15,-1-21-15,0 0 16,0 0-16,0 0 0,0 0 16,1 0-16,20-21 0,0 21 0,-21-21 15,22 0-15,-1 0 0,-21-1 16,64-41-16,-64 42 15,-21 0-15</inkml:trace>
  <inkml:trace contextRef="#ctx0" brushRef="#br0" timeOffset="14442.17">11345 3577 0,'0'0'0,"-21"0"0,0 0 16,21 21-16,21-21 31,0 0-31,0 0 0,22 0 0,-1 0 16,0 0-16,1 0 0,-1 0 15,0-21-15,22 21 0,-22 0 0,22-21 16,42 0-16,-64 21 0,0 0 16,1 0-16,-22-21 0,21 21 15,-42-21-15,0-1 16</inkml:trace>
  <inkml:trace contextRef="#ctx0" brushRef="#br0" timeOffset="16150.76">13906 3641 0,'-21'0'0,"42"0"0,-63 0 0,21-21 0,0 21 16,21-22-16,0 1 0,0 0 15,21-21 1,21-1-16,-21 1 0,22 21 16,-1 0-16,0-22 0,1 22 15,20-21-15,-20 21 0,-1-22 0,0 22 16,-21-21-16,1 21 0,-22 0 15,0-1-15,0 1 0,-22 21 16,-20 0-16,0 0 0,-22 0 0,1 0 16,-1 0-16,-20 0 0,20 21 15,1 1-15,-1-1 0,22 0 0,-22 0 16,1 43-16,42-43 16,-1 0-16,22 21 0,0-21 0,0 1 15,22 20-15,-1-21 0,21 21 0,0-20 16,1 20-16,20 0 0,-20-21 15,20 22-15,1-1 0,-1 0 0,-21 1 16,22-22-16,-22 21 0,1 1 0,-22-22 16,-21 21-16,0 0 0,0-20 15,-43-1-15,22 21 0,-42-21 16,20 0-16,-20 1 0,-1-22 0,22 21 16,-21-21-16,-1 0 0,-21 0 15,43-21-15,0-1 0,-1 22 16,22-21-16,0-21 0,21 21 15,0 0-15,0-22 0,0 22 0,0-21 16,0-1-16,0 22 0,0-21 0,0 0 16,0-1-16,21 22 0,0-21 15,-21 21-15,22-1 0,-1 1 16,0 21-16,0 21 0,-21 1 16,21-1-16,-21 21 15,0-21-15,0 22 0,21-22 0,1 21 16,-22-21-16,21 22 0,-21-22 15,21 21-15,0-21 0,0 22 0,0-22 16,1 0-16,-1 0 0,21 0 0,-21-21 16,22 0-16,-1 21 0,-21-21 15,21 0-15,1 0 0,20 0 16,-20-21-16,-1 0 0,0 0 0,22 0 16,-22-22-16,0 22 0,1-21 0,-1 21 15,0-22-15,-20-20 0,20 21 0,-21-22 16,0 22-16,22-106 15,-22 84-15,0-21 0,0 22 16,-21-22-16,21 22 0,-21-1 0,21 1 16,-21 20-16,0 1 0,0 0 15,22 21-15,-22-1 0,-22 44 16,22-1 0,-21 21-16,0 0 0,0 1 0,0 20 15,0 22-15,-1-22 0,1 22 16,0-21-16,0 20 0,0-20 0,0-1 15,-1 43-15,22-42 0,0-22 16,0 0-16,0 1 0,0-1 16,22-21-16,20 21 0,-21-20 15,0-22-15,0 21 0,1-21 0,20 0 16,-21 0-16,21 0 0,1 0 0,-22 0 16,21-21-16,1-1 0,-1 1 15,0 0-15,-21 0 0,22-21 0,-22 20 16,21-20-16,-21 21 0,-21-21 15,0 20-15,0-20 0,0 21 16,0 0-16,-21 21 0,0 0 16,0 0-16,0 0 0,0 21 15,-1 0-15,1 0 0,0 0 0,0 1 16,21-1-16,0 0 0,0 0 16,0 0-16,0 0 0,0 1 15,21-22-15,0 21 0,0 0 0,1 0 16,41 0-16,-42-21 0,0 0 15,1 21-15,-1-21 0,0 0 16,0 0-16,0 0 0,0 0 0,1 0 16,-1-21-16,0 0 0,0 21 15,0-21-15,0 0 0,1 0 16,-1-1-16,0 1 0,0 0 16,-21 0-16,0 0 0,21 0 0,-21-1 15,0 1-15,0 0 0,0 42 31,0 0-31,-21 1 16,0-1-16,21 0 0,0 21 0,-21-21 16,21 1-16,0 20 0,0-21 0,0 0 15,0 0-15,0 1 0,0-1 16,21 0-16,0-21 0,0 0 16,0 0-16,1 0 0,-1 0 15,21 0-15,-21 0 0,0-21 0,22 0 16,-22 21-16,0-22 0,0 1 0,0 0 15,1-21-15,-1 21 0,-21-1 16,0 1-16,21-21 0,-21 21 0,0 0 16,0-1-16,0 1 0,0 0 15,0 42 1,-21 0 0,21 1-16,-21-1 0,21 0 15,0 0-15,-22 0 0,22 0 0,0 1 16,0 20-16,0-21 0,0 0 0,0 0 15,0 1-15,0-1 16,22-21-16,-1 21 0,0-21 16,0 0-16,21 0 0,-20 0 0,20 0 15,-21 0-15,21-21 0,1 0 16,-22 21-16,21-22 0,-21 1 0</inkml:trace>
  <inkml:trace contextRef="#ctx0" brushRef="#br0" timeOffset="17356.83">16383 3683 0,'0'0'0,"0"-21"0,0 0 16,-21 21 0,0 0-16,-1 21 15,1 0-15,0 0 0,0 0 16,0 1-16,0-1 0,-1 0 0,1 21 16,21-21-16,0 1 0,-21 20 15,21-21-15,0 0 0,0 0 0,0 1 16,0-1-16,0 0 0,21 21 15,0-42-15,1 21 0,-1-21 16,0 0-16,21 0 0,1 0 16,-1 0-16,0 0 0,1-21 0,-1 21 15,0-21-15,1 0 0,-1-21 0,0 20 16,-21-20-16,22 21 0,-22-43 16,42-20-16,-41 20 0,-1 1 15,0-1-15,0-20 0,0 20 16,0-21-16,-21 1 0,0 20 0,22 1 15,-22-22-15,21 22 0,-21 20 0,0 1 16,21 0-16,-21-1 0,0 22 16,0 0-16,0 42 15,-21 0 1,0 0-16,-1 22 0,1-1 0,21 0 16,-21 22-16,0-22 0,0 22 15,21-1-15,-21 22 0,-1-22 0,22 1 16,0-1-16,-21 1 0,21-1 15,-21-20-15,21 20 0,0-20 0,0-1 16,0 21-16,0-41 0,0 20 16,21 0-16,0-21 0,1 1 0,-1-1 15,0 0-15,0-21 0,21 0 0,1 0 16,-1 0-16,-21-21 16,0 21-16,22-21 0,-22-1 0,0 1 15,21-21-15,-20 21 0,-1 0 16,0-22-16,0 22 0,0-21 0,-21-1 15,21 22-15,-21-21 0,22 21 16,-22 0-16,0 42 16,0 0-1,-22 0-15,1 0 0,0 0 16,21 22-16,-21-22 0,21 42 16,-21-41-16,21-1 0,0 0 15,0 0-15,0 21 0,0-20 16,0-1-16,21 0 0,0-21 0,0 0 15,0 0-15,1 0 16,-1 0-16,0 0 0,0 0 0,0-21 16,0 21-16,1-21 0,-1-1 0,0 1 15,0 0-15,0 0 0,0-21 16,-21 20-16,22 1 0,-1 0 0,0-21 16,-21 21-16,21-1 15,-21 44 1,0-1-16,0 0 15,0 0-15,0 0 0,0 0 16,0 1-16,0 20 0,-21-21 16,21 0-16,0 0 0,0 1 15,0-1-15,21-21 0,0 21 16,0 0-16,1-21 0,-1 0 0,0 0 16,0 0-16,0 0 0,0 0 0,1 0 15,-22-21-15,21 21 0,0-21 16,-21 0-16,21-1 0,-21-20 0,21 21 15,0 0-15,1-22 0,-1 22 16,0-21-16,21 21 0,-21-22 0,22 22 16,-22 0-16,21 21 0,-21-21 0,22 21 15,-22 0-15,0 0 16,0 21-16,0-21 0,1 21 0,-22 0 0,0 22 16,21-22-16,-21 0 0,0 0 15,0 0-15,0 1 0,0 20 16,-21 21-16,-1-41 15,1-1-15,0-21 16,21-21 15,0-1-31,0 1 16,0 0-16,21 0 0,0 0 16,1 0-16,-22-1 0,21 1 0,0 0 15,0 0-15,21-21 16,-20 20-16,-1 22 0,0-21 0,-21 0 15,21 21-15,0 0 0,0 0 16,1-21-16,-1 21 0,0 0 16</inkml:trace>
  <inkml:trace contextRef="#ctx0" brushRef="#br0" timeOffset="17726.03">18775 3831 0,'0'0'16,"21"0"-1,0 0 1,0 0-16,0 0 16,-21-21-16,22 21 0,-1-21 0,0 0 15,0 21-15,0-21 0,0-1 0,1 22 16,-22-21-16,21 0 0,-21 0 16,21 0-16,-21 0 0,-21 21 31,0 0-31,-1 0 0,1 21 0,0 0 15,-21 0-15,21 0 0,-1 22 0,1-22 16,0 0-16,0 21 0,21-21 16,0 22-16,0-22 0,0 21 0,0-21 15,0 1-15,0-1 0,0 0 16,0 0-16,21 0 0,21 0 16,-20-21-16,-1 0 0,0 0 0,0 0 15,21 0-15,-20 0 0,-1 0 16,0 0-16,42-42 0,-41 21 15,-1 0-15,0 0 0,0-1 0,0-20 16,-21 21-16,21-21 0</inkml:trace>
  <inkml:trace contextRef="#ctx0" brushRef="#br0" timeOffset="18035.02">16827 3323 0,'0'0'0,"-63"0"0,42 0 0,-22 0 0,86 0 31,-22 0-31,21 0 0,1 0 0,-1 0 16,21 0-16,1-21 0,-1 21 15,1 0-15,-1 0 0,1 0 0,21 0 16,-43-21-16,21 21 0,-20 0 0,-22 0 16,0 0-16,0 0 15,-21-21-15,-21 21 16,0 0-16,0-21 0,-22-1 16,1 22-16,0-21 0</inkml:trace>
  <inkml:trace contextRef="#ctx0" brushRef="#br0" timeOffset="18330.09">15430 3239 0,'-42'21'0,"84"-42"0,-105 42 16,42-21-16,42-21 31,0 21-31,0-22 0,0 1 0,22 21 16,-1 0-16,0-21 0,-20 21 15,20 0-15,0-21 0,-21 21 0,22 0 16,-22 0-16,0 0 0,0 0 16</inkml:trace>
  <inkml:trace contextRef="#ctx0" brushRef="#br0" timeOffset="19373.91">6921 5482 0,'0'0'15,"-21"0"1,21-21-1,-21 21-15,0-21 16,21 0-16,0 0 16,0-1-16,0 1 15,21 0-15,0 0 0,0 21 16,1-21-16,20 0 0,-21 21 16,0 0-16,22 0 0,-22 0 0,21 21 15,-21 0-15,22 0 0,-22 21 0,0-20 16,0 20-16,-21 21 0,0-20 15,0 20-15,0 1 0,0-22 0,-42 64 16,21-43-16,-22-20 16,22-1-16,-21 0 0,-1-20 0,1 20 15,0-21-15,-1 0 0,1 0 0,0 1 16,-1-22-16,1 0 16,21 0-16,-21 0 0,-1 0 0,22 0 15,-42-64-15,63 43 16,0-21-16,0 20 0,0 1 15,0-21-15,0 0 0,0 20 0,0-20 16,0 21-16,0 0 0,0 0 16,21-1-16,0 1 0,0 21 15,0 0-15,0 21 0,1 1 0,-1 20 16,0-21-16,-21 0 0,21 22 16,0-22-16,-21 21 0,0-21 0,21 22 15,1-22-15,-22 0 0,0 21 16,0-21-16,21 1 0,0-1 15,-21 0-15,21-21 0,0 21 16,0-21 0,1 0-16,-1 0 15,0-21-15</inkml:trace>
  <inkml:trace contextRef="#ctx0" brushRef="#br0" timeOffset="19657.75">7451 5906 0,'0'0'0,"0"21"16,21-21-16,0 0 15,0 0 1,0 0-16,0 0 16,1 0-16,-22-21 0,0-1 15,0 1 1,-22 21-1,1 0 1,0 0-16,0 21 16,0 1-16,0-22 15,21 21-15</inkml:trace>
  <inkml:trace contextRef="#ctx0" brushRef="#br0" timeOffset="20458.59">9504 5398 0,'0'0'0,"0"-22"0,0 1 0,0 0 0,0 0 15,0-21-15,0 20 16,0 1-16,0-21 0,0 21 0,0 0 16,0-1-16,0 1 15,0 42 1,0 1-16,0-1 0,0 21 16,-21 0-16,21 1 15,-22 20-15,22-20 0,0 20 0,-21 1 0,0-1 16,0-21-16,21 22 15,-21-22-15,21 1 0,0-1 0,0 0 16,0-21-16,0 1 0,0-1 0,0 0 16,0 0-16,0 0 15,0-42 17,0 0-17,0 0-15,0 0 0,0-1 16,0 1-16,0 0 0,0 0 0,0 0 15,0 0-15</inkml:trace>
  <inkml:trace contextRef="#ctx0" brushRef="#br0" timeOffset="21366.71">9483 5355 0,'0'-21'0,"0"42"0,21-84 0,-21 42 15,0-1-15,21 1 0,0-21 16,0 21-16,0 0 0,43-43 16,-22 43-16,1 0 15,-1 0-15,0-1 0,22 22 0,-22 0 16,22 0-16,-1 0 0,-21 0 0,1 22 15,41 20-15,-41-21 16,-22 0-16,0 0 0,-21 1 16,0-1-16,21-21 0,-21 21 15,0-42 17,0 0-17,0-1-15,0 1 0,0 0 16,0 0-16,0 0 15,0 0-15,0-1 0,-21 1 0,0 0 16,0 0-16,0 21 0,-1 0 0,1 0 16,-21 0-16,21 0 0,-22 0 15,1 21-15,0 21 0,-1 1 0,1-1 16,-21 0-16,20 22 0,1-22 16,0 22-16,-1-1 0,1 1 0,0-1 15,-1 1-15,22-1 0,0 1 0,0-1 16,21 1-16,0-22 0,0 0 15,0 1-15,21-1 0,0 0 0,0-20 16,22-1-16,-22 0 0,42 0 0,-20-21 16,-1 0-16,21 0 0,-20 0 15,20 0-15,-20 0 0,20 0 16,-21-21-16,1 0 0,-1 21 0,0-21 16,-20-1-16,-1 1 0,0-21 15,-21 21-15,0 0 0,0-22 0,0 22 16,0 0-16,-21-21 0,-22 20 0,22-20 15,0 21-15,-21 21 0,21-21 16,-22 21-16,1 0 0,21 0 0,-22 0 16,22 0-16,21 21 31,21-21-31,1 0 16,20 0-16,-21 21 15,0-21-15,22 21 0,-22 0 0,21 1 16,-21-1-16,0 21 0,1-21 0,-22 22 15,0-1-15,0 0 0,0 1 16,0-1-16,0 0 0,0 22 0,-22-22 16,1 22-16,-21-22 0,21 21 0,0 1 15,-22-1-15,1 64 16,0-63-16,20-22 0,1 22 0,0-22 16,-21 0-16,21 1 0,21-1 15,-22-21-15,1 22 0,21-22 0,-21-21 0,21 21 16,42-85 15,-20 22-31,20 0 0,-21-22 16,21 22-16,1-43 0,-1 22 0</inkml:trace>
  <inkml:trace contextRef="#ctx0" brushRef="#br0" timeOffset="23735.35">11007 5122 0,'0'0'0,"21"-42"0,-21 0 0,0 21 16,0-22-16,-21 43 16,-1 43-1,1-22-15,0 21 0,0 22 16,0-22-16,0 21 0,-1 1 0,1-1 16,0 22-16,-21-21 0,21-1 15,-1 22-15,1-22 0,0-20 0,0 20 16,0-21-16,0 43 0,21-64 15,0 0-15,0 1 0,0-44 32,21 22-32,0-21 0,0 0 15,21 0-15,-20-21 0,-1 20 16,0-20-16,0 0 0,21 21 16,-20-22-16,-1 22 0,0 0 0,0 0 15,0 0-15,-21-1 0,21 22 16,-21 22-16,22-22 15,-22 21-15,0 0 0,0 21 16,0-21-16,0 1 0,0 20 0,0-21 16,21 0-16,-21 0 0,21 1 0,-21-1 15,0 0-15,21 0 16,0 0-16,0 0 0,1-21 0,20 0 16,-21 0-16,0 0 0,22 0 0,-1 0 15,-21 0-15,21-21 0,1 0 16,-1 21-16,-21-21 0,22 0 0,-22-22 15,21 22-15,-21-21 0,0 21 16,1-22-16,-1 1 0,-21 21 16,0-21-16,0 20 0,0-20 0,0 21 15,0 0-15,0 0 0,-21 21 32,-1 0-32,22 21 0,-21 0 0,0 0 15,21 0-15,-21 0 0,21 1 16,0-1-16,0 21 0,-21-21 0,21 22 15,0-22-15,-21 0 0,21 0 0,0 21 16,0-20-16,0-1 16,21 0-16,0 0 0,0-21 0,0 0 15,0 0-15,1 0 0,-1 0 16,21 0-16,0 0 0,-20-21 16,20 0-16,85-22 15,-85 1-15,1 21 0,-1-21 0,-21 20 16,21-20-16,-20 0 0,-1 21 15,0-22-15,-21 1 0,0 21 16,0 0-16,-21 21 16,0 0-16,-1 0 15,1 0-15,0 21 0,0 0 16,21 0-16,0 21 0,0-20 0,0-1 16,0 0-16,0 0 0,0 21 15,0-20-15,21-1 0,0 0 0,-21 0 16,43 21-16,-22-42 0,0 22 15,0-1-15,0-21 0,0 21 16,1-21-16,-1 0 0,0 0 0,21 0 16,-21 0-16,1 0 0,-1 0 0,0 0 15,21-21 1,-21 21-16,1-21 0,-1-1 0,0 1 16,0-21-16,0 21 0,0-22 0,-21 1 15,22 0-15,-22-1 0,21-20 16,-21 21-16,0-22 0,21 1 0,0-43 15,0 42-15,0 1 16,-21-1-16,22 22 0,-1 0 0,-21 20 16,0-20-16,0 63 15,0 22 1,0-1-16,0 0 0,-21 1 0,-1 20 16,-20 43-16,21-43 0,0-20 15,0 20-15,-1 1 0,22-22 16,-21 22-16,0-22 0,21 0 15,-21-21-15,21 22 0,0-22 0,0 0 0,0 0 16,0 0-16,21-42 31,0 0-15,0 0-16,-21-21 0,22 20 16,-1 1-16,0-21 0,21-22 15,1 22-15,-22 21 0,0 0 16,0 21-16,0 0 0,-21-21 15,21 21-15,1 0 16,-22 21-16,0 0 16,-22-21-1,1 21-15,0-21 0,0 0 16,0 0 0,0 0-16,-1 0 15,1 0 1,0 0-16,0 21 15,0 0 1,21 1-16,0-1 0,0 0 0,-21 0 16,21 0-16,0 0 0,0 1 15,0-1-15,0 0 0,0 0 0,21 0 16,0 0-16,0-21 0,0 22 0,0-1 16,1-21-16,20 0 15,-21 0-15,0 0 0,43 0 16,-22 0-16,-21 0 0,22 0 15,-22 0-15,21-21 0,-21 21 16,0-22-16,22 1 0,-22 0 0,0 0 16,0 0-16,0-22 0,1 22 0,-1-21 15,-21 0-15,0 20 0,21-20 16,-21 21-16,0 0 0,0 0 0,0-1 16,-21 44 15,21-1-31,0 0 0,0 21 0,-21-21 15,21 22-15,0-22 0,-22 0 16,22 21-16,0-20 0,0-1 0,0 0 16,0 0-16,0 0 0,0 0 15,22 1-15,-1-22 0,0 0 0,0 21 16,0-21-16,0 0 0,22 0 16,-22 0-16,0 0 0,64 0 15,-64-21-15,0-1 0,21 1 0,-20 21 16,-1-21-16,0-21 0,0 21 15,0-1-15,0-20 0,1 21 0,-22-21 16,0 20-16,0-20 0,0 21 16,0 0-16,0 0 0,0 42 31,0 0-31,-22 0 0,22 21 16,0-20-16,-21 20 0,0-21 15,21 21-15,-21-20 0,21-1 0,0 0 16,-21 21-16,21-21 0,0 1 15,0-1-15,0 0 16,0-42 15,0 0-31,21-1 0,0-20 16,0 21-16,0 0 0,1 0 16,-1-22-16,21 1 0,-21 21 15,0-22-15,22 1 0,-22 21 16,0 0-16,0 0 0,22-1 0,-22 22 15,0 0-15,-21 22 16,0-1-16,0 0 16,0 21-16,0-21 0,0 1 0,0 20 15,-21-21-15,21 0 0,0 22 16,0-1-16,0-21 0,0 0 16,21 0-16,0-21 0,0 22 0,-21-1 15,43-21-15,-22 0 0,0 0 16,0 0-16,21 0 0,-20 0 0,20 0 15,-21 0-15,21 0 0,-20-21 0,20 21 16,-21-22-16,21 1 0,-20 0 16,-1 0-16,21 0 0,-21 0 15,0-22-15,-21 22 0,22-21 0,-22 21 16,21-22-16,-21 22 0,0 0 16,0 0-16,-21 21 15,-1 0-15,1 0 0,0 21 0,0 0 16,0 0-16,0 0 0,21 1 15,-22 20-15,22 0 0,0-21 16,0 1-16,0-1 0,0 0 16,0 0-16,0 0 0,22-21 0,-1 21 15,-21 1-15,21-22 16,-21 21-16,0 0 16,-21-21-1,0 0 1,-1 0-16,1 0 15,0 0-15,21-21 16,-21 21-16,0-21 0,0 21 0,-1-22 16,1 1-16</inkml:trace>
  <inkml:trace contextRef="#ctx0" brushRef="#br0" timeOffset="23970.22">13504 4953 0,'-21'0'0,"-42"0"32,63-21-32,-22 21 15,22 21 16,0 0-31,0 0 16</inkml:trace>
  <inkml:trace contextRef="#ctx0" brushRef="#br0" timeOffset="24978.64">6921 7557 0,'0'0'16,"-21"21"-16,0-21 0,21-21 31,0-1-15,0 1-16,0 0 0,0 0 16,21 0-16,0 0 15,1 21-15,-1-22 0,0 22 0,0 0 16,0 0-16,22 0 0,-22 0 0,0 22 15,0-1-15,0 21 0,0 22 16,-21-22-16,0-21 0,0 21 16,0-20-16,0 20 0,-21-21 0,0 0 15,0 22-15,0-22 0,0 0 16,-1 0-16,1-21 0,0 21 0,0-21 16,0 0-1,0 0-15,21-21 16,0 0-1,0 0-15,0 0 0,21 21 16,0-22-16,0 22 16,0 0-16,0 0 0,1 0 15,-1 0-15,0 22 0,0-1 16,0 0-16,22 0 0,-22 0 0,-21 22 16,21-22-16,-21 63 15,0-62-15,0 20 0,0 0 0,0 1 16,-21-1-16,-43 21 15,22-41-15,0 20 0,-1-21 0,1 0 16,21-21-16,-22 21 0,1-21 0,0 22 16,-1-22-16,22 0 0,-21 0 15,21 0-15,-22-22 0,22 1 0,0 21 16,0-21-16,0 0 0,0 0 0,-1 0 16,22-1-16,0 1 0,-21 0 15,21 0-15,0 0 0,0 0 16,21 21-1,1-22-15,-1 22 16,21-21-16,-21 21 0,22 0 0</inkml:trace>
  <inkml:trace contextRef="#ctx0" brushRef="#br0" timeOffset="25250.49">7451 8128 0,'0'0'0,"0"-21"78,0 0-47,0 0 16</inkml:trace>
  <inkml:trace contextRef="#ctx0" brushRef="#br0" timeOffset="30285.49">9864 7493 0,'21'0'250,"-21"-21"-218,21 21-17,-21-21 1,0 0 15,21 21-15,0-22-1,-21 1-15,21 0 16,-21 0-16,0 0 16,0 0-16,0-1 15,-21 22-15,21-21 0,-21 21 0,0-21 16,-21 0-16,20 21 0,-20 0 16,21 0-16,-21 0 0,-1 0 0,1 21 15,0 0-15,-1 0 0,22 1 16,-21-1-16,21 21 0,-22-21 0,22 22 15,-21 20-15,21-21 16,21-20-16,0-1 0,0 21 16,0-21-16,0 0 0,0 1 0,21-1 15,0 0-15,0 0 0,21 0 0,-20 0 16,20 1-16,0 20 0,1-21 16,-1 21-16,85 43 15,-106-43-15,0-20 0,0 20 0,-21-21 16,0 0-16,0 22 0,0-22 15,-21 0-15,-21 0 0,21-21 0,-22 21 16,1-21-16,0 0 0,-1 0 0,1 0 16,0 0-16,-1 0 0,-20-42 15,42 21-15,0 0 0,-1-1 16,1-20-16,0 21 0,0 0 16,21-22-16,0 1 0,0 21 15,0 0-15,0 0 0,0-1 0,0 1 16,21 21-16,0 0 15,0 21-15,1 1 16,-1-1-16,0 21 0,0 0 0,0 1 16,0-22-16,1 21 0,-1 1 0,0-1 15,21-21-15,-21 21 0,1-20 16,20 20-16,-21-21 0,21-21 0,-20 21 16,20 0-16,0-21 0,1 0 0,-22 0 15,21 0-15,0 0 0,1-21 16,-1 0-16,85-42 15,-85 20-15,1 1 0,-1 0 16,0-1-16,-20-20 0,20 20 16,0 1-16,-21-21 0,22 20 0,-22 1 15,0 0-15,-21 20 0,21-20 0,0 21 16,-21 42 0,0 0-1,0 0-15,0 22 0,0-22 0,0 0 16,0 21-16,0-20 0,0-1 15,0 21-15,0-21 0,22 0 16,-22 1-16,21-22 0,0 0 16,0 0-16,0 0 15,-21-22-15,21 1 0,1 0 16,-22-21-16,0 21 16,0-1-16,0 1 0,0 0 0,0 0 15,0 0-15,0 0 0,-22-1 16,1 1-16,0 0 0,0 21 15,0 0-15,0 0 0,-1 21 16,1 0-16,0 1 0,0-1 16,0 21-16,0-21 0,21 22 15,-22-1-15,1 0 0,21 1 0,0-1 16,-21 0-16,21-21 0,0 22 16,0-1-16,0-21 0,0 22 0,0-22 0,42 21 15,-20-21-15,20-21 16,-21 0-16,21 0 0,1 0 0,-1 0 15,0 0-15,1 0 0,20 0 16,-20-21-16,20 0 0,1 0 0,-1-22 16,-21 22-16,22-21 0,-22 0 15,1 20-15,20-62 0,-42 20 16,0 22-16,-21 21 0,0-22 16,0 1-16,0 21 0,0 0 0,0 0 0,-21 21 15,0 0-15,0 0 16,-21 21-16,20 0 0,1 21 15,0 1-15,21-22 0,0 21 16,-21 0-16,21 1 0,0-1 16,0 0-16,0-20 0,21 20 0,0-21 15,0 0-15,1 0 0,-1 1 0,42-1 16,-20-21-16,-22 0 0,21 0 16,0 0-16,22 0 0,-22 0 15,1 0-15,20-21 0,-21-1 0,1 1 16,20 0-16,-20 0 0,-1-21 15,0 20-15,-21-20 0,1 21 0,-1-21 16,0-22-16,-21 22 16,0 21-16,0-1 0,-21 22 31,21 22-31,-21-1 0,-1 0 0,1 21 16,21 1-16,0-22 0,-42 63 15,42-62-15,-21 20 0,21-21 0,0 0 16,0 0-16,0 1 0,-21-1 15,21 0-15,0-42 32,21 21-32,-21-21 0,21-1 15,0 1-15,-21 0 0,21 0 0,0 0 16,1-22-16,-1 22 0,-21-21 16,21 21-16,0-22 0,0 22 15,0-21-15,-21 21 0,22 21 16,-1 0-16,-21 21 0,0 0 15,0 0-15,0 22 0,0-22 16,0 0-16,0 21 0,21-21 16,-21 1-16,42 41 0,-21-42 15,1 0-15,-1-21 0,0 22 0,21-1 16,-21-21-16,22 0 0,-1 0 16,0 0-16,1 0 0,-1 0 15,0 0-15,1 0 0,20-21 0,-20-1 0,-1 1 16,21 0-16,22-42 15,-43 41-15,-20-20 0,20 0 16,-21-1-16,0 1 0,-21 0 0,0-1 16,0 1-16,0 0 0,0-1 15,0 22-15,-21 0 0,21 0 0,-21 0 16,0 21-16,-22 0 0,22 0 0,-85 63 16,64-20-1,0-1-15,21-21 0,-22 43 16,22-22-16,0 0 0,0 1 0,0-1 0,21 0 15,0 1-15,0-22 0,0 21 16,0-21-16,0 0 0,21 1 0,0-1 16,0-21-16,0 0 0,22 0 15,-22 0-15,21 0 0,-21 0 0,22 0 16,-1-21-16,-21 21 0,21-22 16,1 1-16,-22 0 0,0-21 0,21 21 15,-20-22-15,-22 1 0,21 0 0,-21-1 16,21 1-16,-21-22 15,0 22-15,0 21 0,0 0 0,0 0 16,-21 42 0,0 0-1,21 0-15,0 0 0,-22 22 16,22-22-16,-21 21 0,21 0 0,0-20 0,0 41 16,0-42-1,0 22-15,21-22 0,1 0 0,-22 0 16,21-21-16,0 21 0,21-21 0,-21 0 15,22 0-15,-22 0 0,21 0 16,1 0-16,41 0 0,-63-21 16,22 0-16,-1 0 0,-21-22 0,0 22 15,22-42-15,-22 20 16,-21 1-16,21 0 0,-21 21 16,0-1-16,0 1 0,0 0 0,0 0 0,-21 21 15,0 0-15,21 21 16,-21 0-16,-22 43 15,22 20 1,21-62-16,0 20 0,0-21 0,0 0 16,0 0-16,0 1 0,21-1 15,0 0-15,1 0 0,-1 0 16,0-21-16,21 0 0,-21 0 0,22 0 16,-1 0-16,-21-21 15,22 21-15,-1-21 0,-21 0 16,21 0-16,1-22 0,-1 22 0,22-42 15,-22 20-15,-21 1 0,21 21 16,22-43-16,-22 22 16,-21 21-16,-21 0 0,0 42 31,0 0-31,0 0 0,-21 0 16,21 22-16,-21-22 0,0 21 15,21-21-15,-21 22 0,21-22 0,0 0 0,0 21 16,0-21-16,0 1 0,0-1 15,21 0-15,0 0 16,0-21-16,0 0 0,22 0 0,41 0 16,-62 0-16,-1-21 15,21 0-15,-21 0 0,0-1 16,1 1-16,-1 0 0,0 0 0,0-21 16,-21 20-16,21 1 0,-21 0 15,21 0-15,-21 0 0,0 0 0,0 42 31,0 0-31,-21 0 0,0 0 16,21 22-16,0-22 0,0 0 16,0 0-16,-21 0 0,21 0 0,0 1 15,0-1-15,0 0 0,21-21 16,0 0-16,0 0 16,1 0-16,-1 0 0,0 0 0,0 0 15,0 0-15,22 0 0,-1-42 16,-21 42-16,21-22 15,1-41-15,-43 42 0,21-22 16,0-41-16,-21 41 0,0 1 16,0 21-16,0-21 0,0-1 0,-21 22 15,0 0-15,0 21 0,-22 0 16,22 0-16,0 0 0,-21 0 0,-43 42 16,64-21-16,0 22 15,-1-22-15,1 21 16,0-21-16,21 22 0,0 20 0,0-42 15,0 1-15,21-1 0,0 0 16,1 0-16,20-21 0,-21 21 16,0-21-16,22 0 0,20 0 15,43-21-15,-64 0 16,1 0-16,-1 0 0,0-1 16,22 1-16,20-42 0,1-1 15,-64 43-15,22-21 0,-22-1 16,0 22-16,-21 0 0,0 0 15,0 0-15,-21 21 16,0 0-16,-1 0 0,-20 0 0,21 21 16,0 0-16,0 21 0,-1-20 0,22-1 15,0 21-15,0-21 16,0 22-16,0-22 0,0 21 0,0-21 0,0 0 16,0 22-16,22-22 0,-22 0 15,0 0-15,0 0 16,0 1-16,0-1 0,-22-21 31,1 0-31,0 0 16,0-21-1,0-1-15,0 22 0,-1-21 16,1-21-16,0 21 0,-21 0 0,21-22 16,-22 22-16</inkml:trace>
  <inkml:trace contextRef="#ctx0" brushRef="#br0" timeOffset="30447.4">14457 7281 0,'0'0'0,"-64"-21"31,64 0-31,-21 21 16,21-21-16,-21 21 15,0 0-15,0 0 16,-1 0-16,1 0 0,0 0 0</inkml:trace>
  <inkml:trace contextRef="#ctx0" brushRef="#br0" timeOffset="31329.9">6498 9589 0,'0'-43'15,"0"86"-15,0-107 0,0 22 0,0 21 0,0-22 16,21 22-16,-21 0 0,0 0 0,21 0 16,-21 42-1,0 21-15,0 0 16,-21 22-16,0-1 0,0 1 15,-21-1-15,20 1 0,-20-1 0,21 1 16,-43 42-16,22-64 16,21 0-16,-21 1 0,20-1 0,1-21 15,21 0-15,0 1 0,-21-22 16,42 0 0,0 0-1,1-22-15,-1 1 0,0 21 16,21-21-16,-21 21 0,22-21 0,-1 21 15,0 0-15,1-21 0,-1 21 0,22 0 16,-22-21-16,0 21 0,1-22 16,-1 22-16,0-21 0,-21 21 0,22 0 15,-22-21-15,0 0 0,43-21 16,-64 20 0,0 1-16,0 0 0,0 0 15,0 0-15,0 0 0,0-1 0,0 1 16,-22 21-1,22 21-15,-21 22 0,0-22 16,21 21-16,-42 43 0,21-43 16,-1 1-16,1-1 0,0 0 15,-21 64-15,21-64 0,-1-20 16,22 20-16,0 0 0,-21-21 0,21 1 16,0-1-16,0 0 0,0 0 15,21-21 1,1 0-16,-22-21 15,21 21-15,0-21 0</inkml:trace>
  <inkml:trace contextRef="#ctx0" brushRef="#br0" timeOffset="31482.81">7345 10033 0,'21'0'0,"-42"0"0,63 0 15,-42-21-15,21 21 47,-21-21-47,21 21 16</inkml:trace>
  <inkml:trace contextRef="#ctx0" brushRef="#br0" timeOffset="32464.25">8805 10202 0,'0'0'0,"-21"22"15,0-22-15,21 21 0,-21 0 31,42-21-15,0 0-16,0 0 0,0-21 16,1 21-16,20-21 0,0-1 15,-21 1-15,22 0 0,-1-21 0,0 21 16,1-1-16,-22-20 0,21 0 0,-21 21 16,22-22-16,-22 1 15,0 0-15,0-22 0,-21 22 0,0-1 16,0 1-16,0 0 0,0-1 0,0 1 15,0 0-15,0 21 0,0-1 0,-21 1 16,0 21-16,0 0 0,0 0 16,-1 43-16,1-22 0,-21 21 15,21 22-15,0-1 0,-1 22 0,-20-1 16,21 1-16,0 0 0,0 21 16,-1-1-16,22-20 0,0 21 0,-21 106 15,21-107-15,-21 1 0,21 0 16,0 0-16,0 0 0,0 0 15,-21 21-15,21-22 0,0 1 0,0 0 16,0-21-16,-21 21 0,21-22 0,0 1 16,0 63-16,0-106 15,0 22-15,0-22 0,0-21 0,21 1 16,0-1-16,0-21 0,0 0 16,1-21-16,-1-22 0,21 22 0,0-21 15,1-22-15,-1 1 0,43-64 16,-64 63-16,21-20 0,-21-1 0,22 0 15,-22 1-15,-21-1 0,0-21 16,0 21-16,0-20 0,-21 20 0,0 0 16,-22 22-16,1-22 0,0 22 0,-1-1 15,1 1-15,0-1 0,-64 1 16,63 20-16,1 22 16,0 0-16,-1 0 0,22 21 0,0 0 15,21-21-15,0-1 16,21 22-1,0-21-15,1 0 0,20 21 0,0-21 16,1 0-16,-1 0 0,21-1 0,1 1 16,-22 0-16,22 0 0,-1 0 15,1-22-15,20 1 0,-20 21 0,-1-21 16,-20 20-16,20-20 0,-42 0 0,22 21 16,-22-22-16,0 22 15,-21 0-15,0 0 0,-21 0 16,0 21-16,0 0 0,-43 0 15,22 21-15,21 0 0,-22 0 0,22 0 16,0 0-16,0 22 0,0-22 16,21 21-16,0-21 0,0 22 0,0-22 15,0 21-15,0-21 0,21 22 0,0-22 16,0 0-16,0 0 0,0 0 16,22 1-16,-1-1 0,0-21 15,1 0-15,-1 0 0,0 0 0,1 0 0,20 0 16,-20 0-16,20 0 0,-21-21 15,22-1-15,-1 1 0,-20 0 0</inkml:trace>
  <inkml:trace contextRef="#ctx0" brushRef="#br0" timeOffset="33827.47">10647 9991 0,'0'0'0,"0"-21"0,0-1 16,0 1-16,0 0 0,-21 21 0,-1 0 15,1 0-15,0 0 0,0 0 16,-21 0-16,20 0 0,1 0 0,0 21 15,0 0-15,-43 22 0,43-22 16,0 0-16,0 21 16,0-20-16,21-1 0,-21 21 0,21-21 15,0 22-15,0-22 0,0 0 0,0 21 16,0-21-16,21 1 0,0-22 0,0 21 16,0-21-16,22 0 0,-22 0 0,21 0 15,-21 0-15,0 0 0,22-21 16,-22-1-16,21 1 0,-21 21 0,1-21 15,-1 0-15,0-21 0,0 20 16,0 1-16,0-21 0,-21 21 0,0-22 16,0 1-16,0 0 0,0 21 0,0-1 15,0 1-15,0 0 0,0 42 32,0 0-32,-21 43 15,21-22-15,0 1 0,0-22 0,0 21 16,0 0-16,0 1 0,0-22 15,21 21-15,1-21 0,-1 1 0,21-1 16,-21 0-16,0-21 0,22 0 0,-22 0 16,21 0-16,1 0 0,-1 0 15,0 0-15,1-21 0,20-22 16,-21 22-16,1 0 0,-22-21 0,0 21 16,0-22-16,0 1 0,22-43 15,-22 43-15,-21-22 0,0 1 16,21-1-16,-21 1 0,21-1 0,-21 1 15,21-1-15,-21 1 0,0 21 0,22 20 16,-22-20-16,21 21 0,-21 42 31,0 0-31,0 22 0,0-1 0,0 0 16,0 22-16,-21-1 0,-1 1 16,22-1-16,-21 1 0,0-22 0,0 22 15,21-22-15,0 85 16,0-85-16,0 1 0,0-22 0,0 21 15,0-21-15,21 0 0,0 1 16,0-22-16,1 21 0,-1-21 0,0 0 16,21 0-16,-21 0 0,1 0 15,-1-21-15,21-1 0,-21 1 0,0 0 16,1 0-16,20 0 0,0-43 16,-21 43-16,1-21 0,-1-1 15,0 1-15,0 0 0,-21-1 0,0 22 16,0-21-16,0 21 0,0 0 15,0 42 1,-21 0-16,21 21 0,-21-21 16,0 22-16,-1-22 0,22 21 15,0 1-15,-21-1 0,21-21 0,-21 21 16,21 1-16,0-1 16,0 0-16,0-20 0,0-1 0,21-21 0,0 21 15,1-21-15,20 0 0,-21 0 16,0 0-16,22 0 0,-22 0 0,21 0 15,-21-21-15,64-22 16,-64 22-16,0 0 0,0 0 16,1 0-16,-1-22 0,-21 22 15,21-21-15,-21 21 0,21 0 0,-21-1 16,0 1-16,0 0 0,0 42 16,0 0-1,0 1-15,0 20 0,0 106 16,0-127-1,0 22-15,0-22 0,0 0 16,0 0-16,21-21 0,0 0 16,1 0-16,-1 0 15,0 0-15,0 0 0,-21-21 16,21 0-16,0 0 0,1-1 16,-22 1-16,21 0 0,0-21 15,0 21-15,0-1 0,0-20 0,22 0 16,-22 21-16,21-22 0,1 22 0,-22 0 15,21 21-15,-21 0 0,0 0 16,22 0-16,-22 0 0,0 0 0,0 21 16,-21 0-16,21 22 15,1-22-15,-22 0 0,0 0 0,0 0 0,0 22 16,0-22-16,0 0 0,-43 21 16,22-21-16,0 1 15,21-1-15,-21-21 0,0 0 16,-1 0-16,22-21 31,0-1-31,0 1 0,22 0 16,-1 0-16,0 0 0,0 0 15,-21-1-15,21 1 0,0 0 16,1 0-16,-1 0 0,0 0 0,0-1 16,0 1-16,22 0 15,-22 0-15,0 21 0,0 0 0,0 0 16,0 0-16,1 0 0,-1 0 15</inkml:trace>
  <inkml:trace contextRef="#ctx0" brushRef="#br0" timeOffset="34191.26">13398 10202 0,'0'0'16,"22"0"-16,-22 22 15,21-22-15,0 0 0,0 0 16,0 0-16,0 0 0,1 0 0,-1-22 15,0 22-15,0-21 0,0 21 0,0-21 16,1 0-16,-1 0 0,0 0 16,0-1-16,-21 1 0,0-21 15,0 21-15,0 0 0,0-1 16,0 1-16,-21 21 16,0 21-1,0-21-15,-1 43 0,1-22 0,0 0 16,0 21-16,0-20 0,0 20 0,-1-21 15,1 0-15,21 22 0,0-22 16,0 0-16,0 0 0,0 0 16,0 0-16,0 1 0,21-22 0,1 21 15,-1-21-15,0 0 0,21 0 0,-21 0 16,22 0-16,-22 0 0,21 0 0,22-21 16,-22 21-16,-21-22 0,22 1 15,-22 21-15,21-21 0,-21 0 16,0 0-16,1 0 0</inkml:trace>
  <inkml:trace contextRef="#ctx0" brushRef="#br0" timeOffset="34482.08">11811 9546 0,'0'0'15,"21"0"1,0 0-16,22 0 16,-22 0-16,21-21 0,0 21 0,22 0 15,42-21-15,-43 0 0,-20 21 16,20 0-16,-21 0 0,22-21 15,-22 21-15,1 0 0,-22 0 0,21-22 16,-21 22-16,-21-21 0,21 21 16</inkml:trace>
  <inkml:trace contextRef="#ctx0" brushRef="#br0" timeOffset="36001.23">14309 10075 0,'0'22'16,"21"-22"-16,0 0 15,0 0-15,0 0 0,22 0 16,62-43 0,-62 22-16,-1 0 0,0 0 0,-20 0 15,20-1-15,0 1 0,1 0 16,-22-21-16,21-1 0,-21 22 0,0-21 15,1 0-15,-22-1 0,0 1 16,0 0-16,0-1 0,0 1 0,-43-22 16,22 43-16,0 0 0,0 0 15,0 21-15,-1 0 16,1 0-16,0 21 0,0 21 0,0-20 16,0 20-16,21 21 0,-22 1 0,1 84 15,0-63-15,21-22 16,-21 22-16,0 0 0,21-1 0,-21 1 15,-1 21-15,1-22 0,0 1 0,21 21 16,-21-21-16,0-1 0,0 1 0,-1 21 16,22-22-16,-21 1 0,0 0 15,21-1-15,0 1 0,-21-21 16,0-1-16,21 1 0,0-1 0,0-21 16,0 1-16,0 41 15,21-62-15,0-22 0,0 0 0,0 0 16,22 0-16,-22-22 0,21 1 15,1 0-15,-1-21 0,0 21 0,1-22 16,-1 1-16,0-22 0,1 22 0,-1-21 16,0-1-16,-21 1 0,22-1 15,-22-21-15,0 22 0,-21-22 0,0 1 16,0 20-16,0-21 0,-63-126 16,41 147-16,1 22 15,-21 0-15,21-1 0,0 22 0,-22 0 16,22 21-16,0 0 0,0 0 15,0 0-15,-1 0 0,65 0 32,-22-21-32,0 21 15,21-21-15,1-1 0,-1 22 0,22-21 16,-1 0-16,64-21 0,-63 21 16,-22-1-16,21 1 0,1 0 15,21-21-15,-64-1 16,21 22-16,-21 0 0,0 0 0,1 0 15,-22 0-15,0-1 0,0 1 16,-22 42 0,1-21-1,0 22-15,21-1 0,0 0 0,-21 0 16,21 0-16,-21 0 0,21 22 16,0-22-16,0 0 0,0 0 0,0 0 15,42 1-15,-21-1 0,0 0 16,1-21-16,-1 0 0,21 0 15,-21 0-15,22 0 0,-22 0 0,21 0 16,0 0-16,-20-21 0,20 21 0,0-21 16,1-1-16,-1 1 0,0 0 15,-21-21-15,22 21 0,-22-22 16,0 1-16,64-127 16,-64 105-16,-21 22 0,21-22 0,0 1 15,0-43-15,1 64 16,-22 20-16,0-20 0,0 21 0,-22 21 15,1 0 1,0 0-16,0 21 0,21 0 16,-21 22-16,0-1 0,21 0 15,-22 1-15,22-1 0,0 21 0,0-20 16,0 20-16,0-20 0,0 20 16,0-21-16,0 1 0,0-1 0,0 0 15,0 1-15,22-1 0,-1-21 0,0 22 16,0-22-16,21 0 0,-20 0 15,41 0-15,-21-21 0,1 0 16,-1 0-16,0 0 0,1 0 0,-1 0 16,0 0-16,1-21 0,-1 0 15,0 0-15,1 0 0,-1-1 16,0 1-16,-20-21 0,20 21 0,-21-22 16,0 1-16,22-43 15,-43 64-15,0 0 0,0 0 16,-22 21-16,1 0 15,0 21-15,0 0 0,0 0 0,0 1 16,-1 20-16,1-21 16,21 21-16,0-20 0,0 41 15,0-42-15,0 0 0,0 1 0,0-1 16,21 0-16,1 0 0,-1 0 16,0-21-16,0 0 0,21 21 0,22-21 15,-43 0-15,21 0 16,-20 0-16,20-21 0,-21 21 0,21-21 0,-20 0 15,-1 0-15,0 0 16,0 21-16,0-43 0,0 22 0,1 0 0,-22 0 16,0-43-16,0 22 15,0 21-15</inkml:trace>
  <inkml:trace contextRef="#ctx0" brushRef="#br0" timeOffset="36235.08">15960 9462 0,'0'0'0,"-22"0"0,-20 0 0,21 0 16,0 0-16,0 0 0,-1 0 16,1 0 15,21 21 16</inkml:trace>
  <inkml:trace contextRef="#ctx0" brushRef="#br0" timeOffset="37390.43">6667 11875 0,'-42'0'0,"84"0"0,-126 21 15,63-21-15,-22 0 0,22 21 16,0-21-16,0 0 16,42 0 15,0 0-31,0 0 0,22 0 16,-22 0-16,21-21 0,0 21 15,1 0-15,-1-21 0,0 21 0,1-22 16,-1 22-16,0 0 0,1-21 0,-1 21 15,-21 0-15,0 0 0,1 0 16,-22-21-16,-22 21 16,1 0-1,-21 0-15,21 0 0,-22 0 16,22 0-16,-21 21 0,0-21 0,-1 21 16,22-21-16,-21 22 0,-1-22 0,1 21 15,21 0-15,-21-21 0,-1 21 16,1 0-16,21-21 0,-22 21 0,22 1 15,0-22-15,0 21 0,0-21 16,21 21-16,-21-21 0,21 21 0,0 0 16,21-21-1,0 0-15,0 21 16,0-21-16,0 0 0,1 0 0,41 0 16,-21 0-16,1 0 15,-22 22-15,21-22 0,1 0 16,-1 21-16,0-21 0,-21 21 0,22 0 15,-22 0-15,0 0 0,0 1 0,-21-1 16,0 0-16,0 0 0,-21 0 16,-42 43-16,20-43 0,1 0 15,0 0-15,-22-21 0,22 21 16,-22 1-16,22-22 0,0 0 0,-1 0 16,1 0-16,0 0 0,20 0 0,-20 0 15,21 0-15,0-22 0,21 1 16,-21 21-16,21-21 0,0 0 15,0 0 1,0 0-16,21 21 16,0 0-16,0 0 15,0-22-15,0 22 0,1 0 0,-1 0 16,0 0-16</inkml:trace>
  <inkml:trace contextRef="#ctx0" brushRef="#br0" timeOffset="37643.29">7302 12361 0,'0'0'0,"0"22"0,22-22 16,-22-22 15,0 1-31,0 0 16,0 0-1,0 0-15,-22 21 16,1 0 0,21 21-16,-21-21 15,21 21-15</inkml:trace>
  <inkml:trace contextRef="#ctx0" brushRef="#br0" timeOffset="38422.83">10287 12065 0,'0'0'0,"-21"21"0,21-42 16,0 0-1,0 0-15,21 0 0,0-1 16,0 1-16,0 0 0,1 0 0,-1-21 15,0 20-15,0 1 0,0 0 0,0 0 16,1-21-16,-22 20 16,0 1-16,0-21 0,0 21 15,-22 0-15,1-1 0,0 1 0,-21 0 16,21 21-16,-22 0 0,1 0 16,21 0-16,-22 0 0,1 0 0,21 21 15,-21 0-15,20 1 0,1-1 16,0 0-16,0 0 0,21 21 0,-21-20 15,21 20-15,0-21 0,0 21 0,42 1 16,-21-22-16,0 21 0,22 1 0,-22-1 16,21 0-16,1 1 0,-22-22 15,21 21-15,-21 0 0,0-20 0,-21 20 16,0-21-16,0 0 0,0 22 16,-21-22-16,-21 0 0,0 0 15,-1 0-15,-20 0 0,-1-21 0,1 22 16,-64-22-16,42 0 0,22 0 15,-1 0-15,1 0 0,-1-22 16,22 1-16,-22 0 0,22 0 0,21-21 16,-22 20-16,22-20 0,0 0 0,21-1 15,0 1-15,0-21 0,0 20 16,0-84-16,0 85 0,0 0 16,21-1-16,0 1 0,1 21 0,-1 0 15,0 21-15,21 0 0,-21 21 16,1-21-16,20 84 15,-21-62-15,0 41 0,0-21 0,-21 1 16,0-1-16,0 22 0,0-22 16,0 0-16,0 1 0,0-22 0,0 21 15,0-21-15,0 22 0,0-22 0,22 0 16,-1-21-16,0 0 16,0 0-16,0 0 0,22 0 0,-22-21 15,21 21-15</inkml:trace>
  <inkml:trace contextRef="#ctx0" brushRef="#br0" timeOffset="38708.68">10795 11409 0,'0'0'0,"21"-42"0,0 20 0,0-20 0,1 21 16,-22 42-1,0 21 1,0 1-16,-22-1 0,22 22 0,-21-22 15,0 21-15,-21 64 0,21-63 16,21-1-16,-22 22 16,1-21-16,0-1 0,0 1 0,21-1 0,-21 1 15,21-22-15,-21 21 0,21 1 16,0-22-16,0-21 16,0 1-16,0-1 0,21-21 0,0 0 15,0 0-15,0 0 0,22 0 0,-22 0 16,0-21-16,21-1 0,-21 1 15,1 0-15</inkml:trace>
  <inkml:trace contextRef="#ctx0" brushRef="#br0" timeOffset="39092.46">11070 12107 0,'-21'22'32,"21"-1"-32,-21-21 0,21 21 15,0 0-15,0 0 16,0 0-16,21-21 0,0 0 15,0 0-15,22 22 0,-22-22 16,0 0-16,21 0 0,-21-22 16,22 1-16,-1 21 0,22-63 15,-43 63-15,0-21 0,-21-1 16,21 1-16,-21 0 16,-21 21-16,0 0 0,0 0 15,-1 0-15,-20 0 0,21 0 0,-21 21 16,20 0-16,1 1 0,-21-1 15,21 0-15,0 0 0,-1 21 16,1-20-16,21 20 0,0-21 0,0 0 16,0 22-16,0-22 0,0 0 0,0 0 0,21-21 15,1 21-15,20 0 16,-21-21-16,21 0 0,-20 0 0,20 0 16,0 0-16,-21 0 0,22 0 0,-1-21 15,0 21-15,22-21 0,-22 0 16,1 0-16,20 0 0,22-43 15,-22 43-15,-20-21 0,-1 20 16,-21-20-16</inkml:trace>
  <inkml:trace contextRef="#ctx0" brushRef="#br0" timeOffset="39588.17">12065 12044 0,'21'-21'0,"-84"105"0,105-147 0,-21 21 15,0 42-15,-21-22 0,0 44 16,0-1 0,-21 0-16,0 21 0,21 1 0,0-22 15,0 42-15,-21-20 0,0-1 16,21 0-16,-22 22 0,22-1 0,-21-20 15,0 20-15,21 1 0,-21-1 16,21 22-16,-21-22 0,21 1 0,-21 20 16,-1-20-16,1-1 0,21 1 0,-21 21 15,0-22-15,0 1 0,0-22 16,-1 21-16,1 86 16,0-107-16,21-21 0,21-21 15,22-42 1,-22-1-16,0 22 15,0-42-15,21 20 0,-20 1 16,20-21-16,0-1 0,-21 1 16,22-1-16,-22-21 0,21 22 0,43-276 15,-85 255 1,0 20-16,21-21 0,-21 1 0,21 20 16,-21-20-16,21 20 0,1-42 15,-1 64-15,0 0 0,0 20 16,0-20-16,0 42 0,1-21 0,20 21 15,-21 21-15,0-21 16,0 21-16,1 22 0,-1-22 0,-21 21 16,0-21-16,0 22 15,0-1-15,0-21 0,0 21 0,0-20 16,0 20-16,0-21 0,-21 0 0,21 0 16,-22 1-16,1-1 0,0-21 15,0 0-15,0 21 0,0-21 0,-1 0 16,-20 0-16,21 0 0,-43-21 15,43 0-15,-63-22 0</inkml:trace>
  <inkml:trace contextRef="#ctx0" brushRef="#br0" timeOffset="39779.06">11218 11769 0,'0'0'0,"-21"21"16,42-21-1,0 0 1,22 0-16,-1 0 0,-21 0 16,22-21-16,-1 21 0,21-21 0,-20 21 15,-1-22-15,0 22 0,22-21 0,-22 21 16,1-21-16,-1 21 16,0 0-16</inkml:trace>
  <inkml:trace contextRef="#ctx0" brushRef="#br0" timeOffset="41367.16">13652 12150 0,'0'-43'32,"22"22"-32,-22 0 0,21-21 15,0 21-15,21-43 16,-21 22-16,22-22 0,-22 22 15,0 21-15,0-64 16,0 64-16,-21 0 0,0 0 0,-21-1 0,0 1 16,0 21-16,-21 0 0,-1 0 15,1 0-15,0 0 0,-22 21 0,22 1 16,-22-1-16,22 0 0,-22 0 16,43 0-16,-21 0 0,21 1 15,21-1-15,0 0 0,0 0 0,0 0 16,21 0-16,0 1 0,0 20 0,22-21 15,-22 21-15,21-20 0,0 20 16,1 0-16,-1 1 0,-21-22 0,22 21 16,-22 0-16,0-20 0,0 20 15,-21-21-15,0 21 0,0-20 0,0-1 16,0 0-16,-42 0 0,-1-21 16,1 0-16,0 0 0,-1 0 0,1 0 15,0 0-15,21 0 0,-22-21 16,1 0-16,21 0 0,0-1 0,-1-20 15,1 21-15,21-21 0,0-1 16,0 1-16,0 0 0,0-22 16,0 22-16,0 21 0,0-1 15,0 44 1,21-1-16,-21 0 0,0 21 16,0-21-16,22 22 0,-22-1 0,21 0 15,-21-20-15,0 20 0,21 0 0,0-21 16,0 1-16,0 20 0,1-21 15,20-21-15,-21 21 0,21 0 16,1-21-16,-1 0 0,0 0 0,1 0 0,63 0 16,-64-21-1,0 0-15,22 0 0,-22 0 0,22 0 16,-1-22-16,1 22 0,-22-21 0,0-22 16,1 22-16,-1-22 0,0 1 15,-21 21-15,22-22 0,-22 22 0,0-22 16,-21 22-16,0 0 0,0-22 15,0 43-15,-21 21 16,0 21-16,21 0 16,-21 0-16,-1 22 0,1-1 0,21 0 15,-21 1-15,21 20 0,0-20 16,0-1-16,0 0 0,0 22 0,0-22 16,0 0-16,0-20 0,0 20 15,0 0-15,21-21 0,0 1 16,-21-1-16,22 0 0,20-21 0,-21 0 15,21 21-15,1-21 0,-1 0 16,-21-21-16,22 21 0,-1-21 16,0 0-16,-21-1 0,22 1 0,-1-21 15,-21 21-15,0-22 0,1 22 0,-1 0 16,-21-42 0,0 41-16,-21 22 15,-1 0-15,1 22 0,0-1 16,0 0-16,0 0 0,0 0 15,21 0-15,0 22 0,-22-22 16,22 0-16,0 0 0,0 0 0,22 22 16,-1-22-16,0-21 0,0 21 15,0-21-15,22 0 0,-22 0 16,21 0-16,0 0 0,1 0 0,-1 0 16,0 0-16,1 0 0,-1-21 0,0 21 15,-20 0-15,20-21 0,-21 21 16,0-21-16,0 21 15,-21-22-15,0 1 47,-21 21 47,0-21 172,21 0-266</inkml:trace>
  <inkml:trace contextRef="#ctx0" brushRef="#br0" timeOffset="42894.29">13610 12234 0,'21'-21'31,"-21"0"-31,0 0 15,0 0 1,0 0-16,0-1 0,0 1 16,0 0-16,-21 21 15,0 0-15,0 0 16,-22 21-16,22 0 0,0 1 16,0-1-16,0 0 0,-22 0 15,22 21-15,0-20 0,0 20 0,-21-21 16,20 0-16,22 22 0,-21-22 0,21 0 15,0 0-15,0 0 0,0 0 16,21-21-16,1 0 16,-1 0-16,0 0 0,0 0 15,0-21-15,22 21 0,-22-21 0,21 0 16,-21 0-16,22 0 0,-22-22 16,21 22-16,0-21 0,-20-1 0,20-20 0,21-43 15,-41 43-15,20 20 16,-21-20-16,0-1 0,-21 1 15,0 20-15,0-20 0,0-1 0,0 22 16,0 0-16,0-1 0,0 1 0,-21 21 16,0 0-16,0 21 0,0 0 15,-1 0-15,1 42 0,21-21 0,-21 22 16,21-1-16,-21 0 0,21 22 0,0-1 16,0 1-16,0-1 0,0 1 15,0-1-15,0 1 0,0-1 16,21 1-16,0-22 0,-21 0 0,21 1 15,1-1-15,-1-21 0,-21 22 16,21-22-16,0-21 0,0 21 0,0 0 16,1-21-16,-1 0 0,0 0 15,0 0-15,0-21 0,0 0 16,1 0-16,-22-1 0</inkml:trace>
  <inkml:trace contextRef="#ctx0" brushRef="#br0" timeOffset="43252.08">14118 12129 0,'0'0'0,"-21"21"0,21 0 16,-42 0-16,42 0 15,-22-21-15,22 21 16,22-21 15,-1 0-31,0-21 16,0 0-16,0 0 15,-21 0-15,0 0 16,-21 21 0,0 0-16,0 0 15,0 21-15,-1 0 16,22 0-16,-21 0 0,21 0 16,0 1-16,0-1 0,0 0 0,0 0 15,0 0-15,0 0 0,0 1 16,0-1-1,21-21-15,1 0 0,-1 0 0,21 0 16,-21 0-16,22-21 0,-1-1 16,0 1-16,22 0 0,-22 0 0,0 0 15,1-22-15</inkml:trace>
  <inkml:trace contextRef="#ctx0" brushRef="#br0" timeOffset="45907.56">14690 11621 0,'-22'-22'0,"44"44"0,-65-65 0,43 22 0,-21 0 16,0 21-16,0 0 16,0 21-16,21 0 0,0 22 15,0-1-15,0 0 0,-22 22 0,22-1 16,-21 1-16,21 20 0,0 1 0,0-21 16,-21 20-16,0 1 0,0-22 15,0 22-15,21 0 0,-22-22 16,1 22-16,0 0 0,0-1 0,0 1 0,0-22 15,-1 22-15,1-21 0,21 20 16,-21-20-16,0-1 0,21 1 0,0-1 16,-21 43-16,21-64 15,0 1-15,0-22 0,0 0 0,0 0 16,0 0-16,21-21 0,0 0 16,21-21-16,-20 0 0,20 0 0,-21 0 15,21-22-15,43-41 16,-43 41-16,1-20 0,-1 21 0,-21-22 15,0 1-15,22-1 0,-43 1 0,0-22 16,0 21-16,0 1 0,0-1 0,0 1 16,-21-1-16,-1 22 0,1-21 15,0 41-15,-21-20 0,21 21 16,-1 0-16,1 0 0,0 21 0,-21 0 0,21 0 16,-1 0-16,22-22 31,22 22-16,-1 0-15,21-21 0,-21 21 0,22-21 16,-22 0-16,21 21 0,0-21 16,1 0-16,-1-1 0,0-20 0,1 21 15,-1 0-15,-21-22 0,22 22 0,-22 0 16,0-21-16,0 21 0,0-1 16,-21 1-16,0 0 0,0 0 15,-21 21 1,0 0-16,21 21 15,-21-21-15,0 21 0,21 0 0,-22 22 16,22-22-16,0 0 0,0 0 0,0 0 16,0 22-16,0-22 0,0 0 15,0 0-15,0 0 0,22 1 16,-1-22-16,21 0 0,-21 0 0,0 0 16,22 0-16,20 0 15,-20 0-15,-1 0 0,0-22 0,1 1 16,-1 21-16,0-21 0,-21 0 0,22 0 15,-1-22-15,-21 22 16,22 0-16,-22 0 0,-21 0 0,21 0 16,-21-1-16,-21 44 31,0-1-15,-1 0-16,22 0 0,-21 0 15,0 0-15,0 1 0,21-1 0,-21 0 16,21 0-16,-21 0 0,21 0 15,-22-21-15,44 0 32,-1-21-17,0 0-15,-21 0 0,21 0 16,0 0-16,0-1 0,-21 1 16,22-21-16,-1 21 0,-21 0 15,21-1-15,0 22 0,-21-21 0,21 21 16,-21 21-1,0 1-15,21-1 16,-21 0-16,0 0 0,0 0 0,0 0 16,0 1-16,0-1 0,22-21 15,-22 21-15,21 0 0,0-21 0,0 0 16,0 0-16,0 0 0,1 0 0,-1 0 16,21 0-16,-21 0 0,0 0 15,22 0-15,-22-21 0,0 0 0,0 21 16,0-21-16,1-1 0,-1 1 15,0 0-15,-21 0 0,0 0 0,21-22 16,-21 22-16,21 0 0,-21-21 16,0 21-16,0-1 0,0 1 0,0 42 31,0 1-31,0-1 16,0 21-16,0-21 0,0 0 0,0 22 15,0-22-15,0 0 0,0 0 16,21 0-16,1 1 0,-22-1 0,21 0 15,0 0-15,0-21 0,0 0 16,0 21-16,22-21 0,-22 0 0,21 0 16,-21 0-16,22 0 0,-22-21 0,0 0 15,21 0-15,-20 0 0,-1-1 16,0 1-16,21-63 0,-42 41 16,21 1-16,1 0 0,-22-22 15,0 22-15,21-22 0,0 1 0,0 20 16,-21-20-16,21 21 0,0-1 0,-21-20 15,0 42-15,22-43 16,-22 43-16,0 0 0,0 42 16,0 0-16,0 0 15,0 22-15,-22-22 0,1 21 0,21 0 16,-21 22-16,0-22 0,21 1 16,0 20-16,-21-21 0,21 22 15,-21-22-15,21 22 0,0-22 0,0 0 16,0 1-16,0-1 0,0-21 0,0 22 15,0-22-15,0 0 0,21-21 16,21 21-16,-21-21 0,0 0 16,1 0-16,-1 0 0,0 0 0,0-21 15,0 0-15,22 21 0,-22-21 16,0-22-16,0 22 0,0 0 0,0 0 16,1-22-16,20-20 15,-21 42-15,0-22 0,-21 22 0,0 0 16,21 21-16,-21 21 31,0 0-31,-21 1 0,21 20 0,0-21 16,-21 0-16,0 0 0,21 1 15,-21 20-15,21-21 0,0 0 16,0 0-16,21-21 0,0 0 16,21 0-16,-20 0 0,-1 0 15,0 0-15,21 0 0,-21 0 0,1-21 16,20 0-16,-21 0 0,0 0 0,0 0 15,1-1-15,-1 1 0,-21 0 16,0-21-16,21 21 0,-21-1 16,0 1-16,0 0 0,0 42 31,0 0-31,0 1 16,0-1-16,-21 21 0,21-21 0,0 0 15,0 22-15,0-22 0,0 0 16,0 0-16,0 0 0,0 1 0,0-1 15,0 0-15,21 0 0,0-21 16,0 0-16,0 0 16,1 0-16,-1 0 0,0 0 15,0-21-15,-21 0 16,0 0-16,0-1 16,0 1-16,0 0 0,0-21 0,0 21 15,0-1-15,-21-20 0,0 21 0,0 0 16,-1 0-16,1-1 0,0 1 15,0 0-15,0 0 16,21 0 0,21 21-16,0 0 15,0 0-15,0 0 0,22 0 0,-22 0 16,0 0-16,21 0 0,-20 0 16,-1 0-16,0 0 0,0 0 0,0 0 15,0 0-15,1 21 0,-1 0 0,-21 0 16,0 0-16,0 1 15,0-1-15,0 0 0,0 0 16,0 0-16,0 0 0,0 1 0,0-1 16,0 0-16,21-21 0,-21 21 0,0 0 15,0 0-15,0 1 16,0-1 0,0-42 15,0-1-31,0 1 15,0 0-15,0 0 0,0 0 0,0 0 16,21-22-16,0 22 0,0-21 16,22-22-16,-22 22 15,42-22-15,-41 43 0,-1 0 16,0 21-16,21 0 0,-21-21 16,1 21-16,-1 0 0,0 21 15,-21 0-15,0 22 0,21-22 0,-21 21 16,0-21-16,0 22 0,0-1 15,0 0-15,0-21 0,0 43 16,0-43-16,0 0 0,0 22 0,21-22 16,-21 0-16,21-21 15,1 0-15,-1 0 0,21 0 16,-21 0-16,0 0 0,22 0 0,63-21 16,-85 21-16,21-21 15,-21-1-15,22-20 0,-22 21 16,0 0-16,0-22 0,0 1 0,0 0 15,1-1-15,-22 1 0,0 21 16,21-43-16,-21 43 0,0 0 16,0 0-16,-21 21 15,-1 21-15,22 0 16,0 0-16,-21 22 0,0-1 0,21-21 16,-21 22-16,0 20 15,0-21-15,21-20 0,-22-1 0,22 21 16,-21-21-16,21 0 0,-21 1 15,21-1-15,-21-21 16,21 21-16,-21-21 0,21-21 31,0 0-15,0-1-16,0 1 0,0 0 16</inkml:trace>
  <inkml:trace contextRef="#ctx0" brushRef="#br0" timeOffset="46123.44">18246 11515 0,'0'0'16,"-22"0"-16,1 0 46,0 0 1</inkml:trace>
  <inkml:trace contextRef="#ctx0" brushRef="#br0" timeOffset="46371.3">16933 11684 0,'0'0'0,"-42"0"0,21 0 0,21 21 0,21-21 31,0 0-31,0 0 0,0 0 16,22 0-16,-22 0 0,21 0 0,1-21 15,-1 21-15,0 0 0,1 0 0,-1-21 16,-21 0-16,21 21 0,-20 0 15,20 0-15,-21-21 0,-21-1 16,0 1 0,-21 21-16,0-21 15</inkml:trace>
  <inkml:trace contextRef="#ctx0" brushRef="#br0" timeOffset="46590.17">16023 11515 0,'0'0'0,"-21"0"31,0 0-15,0 0-1</inkml:trace>
  <inkml:trace contextRef="#ctx0" brushRef="#br0" timeOffset="46731.09">15727 11557 0,'21'0'15</inkml:trace>
  <inkml:trace contextRef="#ctx0" brushRef="#br0" timeOffset="47645.57">6710 13843 0,'0'-21'0,"0"-21"31,0 20-31,-21 22 16,-1 0-16,1 0 0,0 0 15,-21 0-15,21 0 0,-22 22 16,1 20-16,21-21 0,-22 0 15,1 22-15,0-1 0,21 0 16,-1 1-16,-20-1 0,42 21 0,0-20 16,0-1-16,0 22 0,0-22 0,0 0 15,0 1-15,21-1 0,22 21 16,-22-41-16,0-1 0,21-21 16,-21 0-16,22 0 0,-1 0 15,0 0-15,1 0 0,-1-21 0,0-1 16,1 1-16,-1-21 0,-21 21 0,22 0 15,-22-1-15,0-20 0,-21 21 16,0 0-16,0 0 0,0-1 0,-21 1 16,0 0-16,-22 0 0,1 0 15,0 21-15,-1 0 0,1 0 16,0 0-16,-1 0 0,22 0 0,-21 21 16,-22 42-16,43-41 15,0 20-15,21-21 0,0 21 16,0-20-16,0-1 0,0 21 0,0-21 15,0 0-15,0 1 0,21-1 16,0 0-16,22 21 16,-43-21-16,21-21 0,0 0 0,0 0 15,0 0 1,0 0-16,-21-21 0</inkml:trace>
  <inkml:trace contextRef="#ctx0" brushRef="#br0" timeOffset="47974.38">7218 14245 0,'21'0'0,"-42"0"0,63 0 0,-21 0 15,0 21 1,1-21 15,-1 0-31,-21-21 31,0 0-31,0 0 16,0 0 15,-21 21-31,-1 0 0,22 21 16,-21-21 0,21 21-16,0 0 15,0 0-15,0 1 16</inkml:trace>
  <inkml:trace contextRef="#ctx0" brushRef="#br0" timeOffset="50489.94">9377 13674 0,'0'0'0,"0"-21"16,0-1-1,0 1-15,0 0 16,0 0-16,0 0 16,0 0-16,0-1 15,0 1-15,21 21 0,-21-21 16,0 42-1,0 22 1,0-22-16,0 21 0,0 22 16,0-22-16,0 21 0,-21-20 0,21 20 15,-21-20-15,-1 20 16,22-21-16,-21 22 0,0-22 0,21 1 0,-21 20 16,21-21-16,0 1 0,-21-1 0,21 0 15,-21 1-15,21-1 0,0-21 16,0 0-16,0 22 0,0-22 0,0 0 15,21-21 1,-21-21 0,21 0-16</inkml:trace>
  <inkml:trace contextRef="#ctx0" brushRef="#br0" timeOffset="51810.18">9292 13885 0,'0'-42'0,"0"84"0,0-105 0,0 21 16,0 20-16,0-20 0,0 21 0,0-21 16,0-1-16,21-20 15,0 42-15,1-1 0,-1 1 0,0 0 16,21 0-16,1 0 0,-1 0 16,0 21-16,1 0 0,20 0 15,-21 0-15,22 0 0,-22 0 0,1 42 16,-1-21-16,-21 21 0,0 1 15,-21 20-15,0-20 0,0 20 0,-21-21 16,0 1-16,-21 20 0,-1-20 16,1-1-16,-22 0 0,22-21 0,0 22 15,-1-22-15,1 0 0,0 0 0,21 0 16,-22-21-16,22 0 0,0 0 16,0 0-16,0 0 15,21-21-15,0 0 16,21 21 15,-21 21-15,0 0-16,21 1 0,0-1 0,0 21 15,-21-21-15,21 22 0,1-22 16,-22 21-16,21-21 0,0 22 0,0 20 16,0-42-16,0 22 15,1-22-15,-1 0 0,0-21 16,21 21-16,-21-21 0,1 0 0,20 0 0,-21 0 15,0 0-15,22 0 0,-1 0 16,-21-21-16,21 0 0,-20 0 16,20-1-16,0 1 0,-21 0 0,1 0 15,-1-21-15,0-1 0,0 22 16,-21-21-16,21 21 0,-21-22 0,0 22 16,0-21-16,0 21 0,0-1 0,0 1 15,-21 21 1,0 21-1,21 22-15,0-22 0,0 21 16,0-21-16,0 22 0,0-1 16,0 0-16,0 1 0,0 20 15,0-20-15,0-22 0,0 0 16,21 0-16,0 0 0,0-21 0,1 0 16,-1 0-16,21 0 0,-21 0 15,0 0-15,22 0 0,-22-21 16,21 0-16,-21 0 0,22 0 0,-22-1 15,0 1-15,21-21 0,-20 21 0,-1-22 16,0 1-16,-21 21 0,0 0 16,21-22-16,-21 22 0,0 0 0,0 0 15,-21 21 1,21 21-16,-21-21 16,21 21-16,-21 0 0,21 22 0,-22-22 15,22 21-15,0-21 0,-21 22 16,21-22-16,0 21 0,0 1 0,0-22 15,0 0-15,0 0 0,21 0 16,1 0-16,-1 1 0,0-22 16,0 0-16,21 0 0,-20 0 0,41 0 15,-21-22-15,1 22 0,-22-21 16,21 0-16,22-21 16,-22 21-16,-21-22 0,0 22 0,1-21 15,-22 21-15,0-22 0,0 22 16,0-21-16,0 21 0,0-1 0,0 1 15,-22 21 1,1 0-16,0 0 16,21 21-16,0 1 0,-21-1 0,0 0 15,21 21-15,0-21 0,-21 22 16,-1-22-16,1 21 0,21-21 16,-21 1-16,21 41 0,-21-42 15,21 0-15,-21-21 0,21 22 0,0-44 47,0 1-47,0-21 16,0 21-16,21 0 0,0-22 15,-21 1-15,21 0 0,0-1 16,1 22-16,-1-21 0,0-1 0,0 22 16,21 0-16,-20 0 0,-1 0 15,21 21-15,-21 0 0,22 0 0,-22 0 16,0 21-16,0 0 0,0 0 15,0 43-15,-21-22 0,0 0 16,22 1-16,-22-1 0,0-21 0,0 43 16,0-22-16,0-21 15,0 0-15,0 1 0,0-1 0,0 0 16,0-42 31,0 0-47</inkml:trace>
  <inkml:trace contextRef="#ctx0" brushRef="#br0" timeOffset="53842.02">11853 14626 0,'0'0'15,"0"21"-15,21-21 0,1 0 16,-1 0-1,-21-21-15,0 0 16,21 0-16,-21 0 16,21 0-16,-21-1 0,21 1 0,-21-21 15,21 0-15,22-22 0,-22 22 16,0-1-16,0 1 0,0 21 16,22-21-16,-22 20 0,21 1 0,-21 0 15,1 21-15,20 0 0,-21 0 16,0 0-16,0 0 0,-21 21 0,22 0 15,-22 1-15,0-1 0,0 0 16,0 0-16,0 0 0,0 0 16,0 1-16,0-1 15,0-42 17,0-1-32,0 1 15,0 0-15,0 0 0,0 0 16,0 0-16,-22-1 15,1 1-15,0 21 0,21-21 0,-21 21 16,-21 0-16,20 0 0,1 0 16,0 0-16,0 21 15,0 0-15,0 1 0,21-1 0,0 21 16,-22 0-16,22-20 0,-21 20 16,21 0-16,0 22 0,0-22 15,0 0-15,0-20 0,0 20 0,21-21 16,1 0-16,-1 0 15,0 1-15,0-22 0,21 21 0,-20-21 16,20 0-16,0 0 0,1 0 0,-22 0 16,21 0-16,0-21 0,1-1 15,-1 1-15,0 0 0,1 0 0,-22-21 16,21 20-16,-21-20 0,1 0 0,-1-1 16,0 1-16,0 0 0,-21-22 15,0 22-15,0-22 0,0 22 0,0-21 16,0-1-16,0 22 0,0-22 0,0 22 15,0 0-15,0 20 0,0-20 16,0 63 0,0 22-1,0-22-15,0 21 0,-21 0 16,21 1-16,-21-1 0,21 0 0,0 1 16,0-1-16,0 0 0,0 22 15,0-22-15,0 1 0,0-1 16,0 0-16,0 1 0,21-1 0,0 0 0,0 1 15,0-22-15,1 0 0,-1 0 16,0 0-16,21 0 0,-21-21 0,22 0 16,-1 0-16,0 0 0,-20 0 0,41 0 15,-21-21-15,43-21 16,-43 0-16,-20 20 0,20 1 16,-21-21-16,0 21 0,0-22 0,1 1 15,-22 0-15,0-1 0,0 22 16,0-21-16,0 21 0,-22-22 0,22 22 15,-42 21-15,21 0 0,0 0 16,-22 0-16,22 21 0,0 1 16,0-1-16,0 0 0,0 0 0,-1 21 15,1 1-15,21-22 0,0 21 16,0 22-16,0-22 0,0-21 16,0 0-16,0 22 0,21-22 15,-21 0-15,22-21 0,-1 0 16,21 0-16,-21 0 0,0 0 0,1 0 15,-1 0-15,21 0 0,-21-21 16,0 0-16,1 0 0,-1-1 16,0-20-16,0 21 0,-21-21 0,21 20 15,-21-20-15,21 0 0,-21-1 0,0 22 16,0-21-16,0 21 0,22 0 16,-22-1-16,0 44 15,0-1 1,-22 0-16,22 0 0,-21 21 15,21-20-15,0 20 0,-21-21 0,21 21 16,0 1-16,0-22 0,0 0 16,0 21-16,0-20 0,0-1 0,0 0 15,0 0-15,21 0 0,0-21 16,-21 21-16,22-21 0,-1 0 16,0 0-16,0 0 0,0 0 0,22 0 15,-22-21-15,21 21 0,-21-21 0,22 0 16,-1 0-16,-21 0 0,21-22 15,-20 22-15,20-21 0,-21-1 0,21 22 16,-20-21-16,-1 0 0,0 20 0,0 1 16,-21 0-16,0-21 15,-21 42 1,0 0-16,21 21 0,-21 0 16,21 0-16,0 0 0,0 1 15,0-1-15,0 0 16,21 0-16,-21 0 0,21 0 15,0 1-15,-21-1 0,21 0 16,0 0-16,-21 0 0,0 0 16,0 1-16,0-1 15,0 0-15,0 0 0,-21-21 32,0 0-32,0 0 15,0 0-15,0 0 16,21-21-16,-22 0 0,1 0 15,21-1-15,0 1 16,0 0-16,0 42 47,0 0-47,0 1 0,0-1 16,0 0-16,0 0 15,21 0-15,1-21 16,-22 21-16,21-21 0,0 0 0,0 0 15,21 0-15,-20 0 0,20 0 0,-21 0 16,21 0-16,1 0 0,-1 0 16,22-21-16,-22 0 0,0 0 15,-21 0-15,22 21 0,-22-21 16,21-1-16,-21-20 0,1 21 16,-1 0-16,0-22 0,-21 22 0,21-21 15,-21 21-15,21-22 0,-21 22 16,0 0-16,0 0 0,-21 21 31,0 21-15,0 0-16,21 22 0,-21-22 0,21 0 0,-22 21 15,22-21-15,0 1 0,0-1 0,0 0 16,0 0-16,0 0 16,0 0-16,22 1 0,-1-1 15,0-21-15,0 21 0,0-21 16,0 21-16,-21 0 15,22-21-15,-22 21 0,0 1 16,0-1-16,-22 0 0,1-21 16,0 21-16,0-21 0,0 0 15,0 21-15,-1-21 0,1 0 0,0 0 16,0 0-16,0 0 0,0 0 0,-1 0 16,1 0-16,0 0 15,0 0-15,0 0 16,0-21-16,-1 21 15,1 0-15,0 0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10:05:14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720 0,'0'0'0,"-21"0"0,0 0 0,-1 0 16,1 0-16,0 0 15,0 0-15,42-21 32,0 21-17,22 0-15,-1 0 0,0 0 16,22 0-16,-22 0 0,22-22 0,-1 22 16,22 0-16,-22 0 0,-20-21 15,20 21-15,-21 0 0,1 0 16,-1 0-16,-21 0 0,-42 0 31,-21 0-31,21 0 0,-22 0 0,1 0 16,0 0-16,-1 0 0,1 0 15</inkml:trace>
  <inkml:trace contextRef="#ctx0" brushRef="#br0" timeOffset="516.7">2498 656 0,'0'21'31,"0"1"-31,-22-1 16,22 0-16,0 0 0,-21 0 0,21 22 16,-21-22-16,0 21 0,0-21 15,21 22-15,-21-22 0,-1 21 16,1-21-16,0 22 0,0-22 16,0 0-16,0 0 0,-1 0 0,1 0 15,21 1-15,-21-22 16,21-22 15,0 1-31,0 0 16,21 0-16,0 21 0,-21-21 0,43 0 15,-22-1-15,21 22 16,-21-21-16,22 21 0,-1 0 0,0 0 16,1 0-16,-1 0 0,0 0 15,1 0-15,20 0 0,-42 21 0,64 1 16,-43 20-1,-20-21-15,-22 0 0,0 22 0,0-22 16,0 0-16,0 0 0,-43 43 16,1-43-16,0 0 0,-1 0 15,1 0-15,0 0 16,-1 1-16,1-22 0,0 21 0,20-21 16,-62 0-16,63 0 15,-43 0-15,43 0 0,0 0 16,0 0-16,21-21 15,0-1 17,21 22-32,0 0 0,21-21 15,-21 0-15,1 21 0,20-21 16</inkml:trace>
  <inkml:trace contextRef="#ctx0" brushRef="#br0" timeOffset="740.07">3514 1185 0,'0'22'62</inkml:trace>
  <inkml:trace contextRef="#ctx0" brushRef="#br0" timeOffset="1655.55">6181 741 0,'0'0'0,"0"-21"0,0 0 16,0-1-16,-22-105 31,1 127-31,0-21 0,-21 21 15,21 0-15,-22 0 0,1 0 0,0 0 16,-1 0-16,1 0 0,-22 21 16,1 1-16,21 20 0,-22 0 0,22 22 15,-64 63-15,64-64 0,-1 22 16,1-22-16,0 22 0,20 0 16,-20-22-16,21 1 0,0-1 0,0 1 15,21-1-15,0 1 0,0-22 16,84 85-16,-41-106 15,-1 0-15,0-21 16,22 0-16,-1 0 0,1 0 0,-1 0 16,1 0-16,-1-21 0,22 0 0,-22 0 15,-20 0-15,63-43 16,-64 43-16,0-21 0,-21 21 0,1-22 16,-22 22-16,0 0 0,0 0 15,-22-22-15,1 22 0,0 0 16,-21 21-16,-1-21 0,1 0 0,-21 21 0,20 0 15,1 0-15,-22 0 0,22 0 16,0 0-16,-1 0 0,-20 0 16,42 0-16,0 0 0,42 0 31,21 0-31,0 0 16,1 0-16,-1 0 0,0-21 15,22 21-15,-22 0 0,1 0 0,-1 0 16,21 0-16,-41 0 0,20 0 15,0 21-15,-21 0 0,1 0 0,-1 0 16,-21 0-16,0 1 16,0 20-16,0-21 0,0 64 0,0-43 15,0 0-15,-21 22 0,21-22 16,-22 22-16,1-1 0,0-20 0,0 20 16,0 1-16,0-1 0,-22 43 15,22-43-15,0-20 0,0-1 16,0 22-16,-1-22 0,1-21 15,21 21-15,0-20 0,0-1 0,0 0 16,-21 0-16,21-42 31,21 0-31,-21 0 0,21-1 0,1-20 16,-1 21-16,0-21 0,0-1 0,0 1 16</inkml:trace>
  <inkml:trace contextRef="#ctx0" brushRef="#br0" timeOffset="1919.4">6689 1207 0,'0'84'31,"0"-63"-31,0 1 16,0-1-16,0 21 0,-22-21 15,1 22-15,21-22 0,-21 0 0,21 21 16,0-21-16,-21 1 0,21-1 16,-21 0-16,21 0 15,-21-21-15,21-21 32,0 0-32,21 0 0,0-22 15</inkml:trace>
  <inkml:trace contextRef="#ctx0" brushRef="#br0" timeOffset="2266.19">6773 889 0,'-63'42'32,"42"-20"-32,21-1 15,-22 0-15,22 0 0,0 0 16,0 0-16,22-21 15,-1 0-15,0 0 0,0 0 16,0 0-16,0 0 0,1-21 16,-1 0-16,0 0 0,0 0 0,0 0 15,0-22-15,-21 22 16,0 0-16,0 0 0,0 0 0,0-1 16,-21 22-16,0 0 0,0 0 15,0 0-15,0 0 0,-1 0 0,1 0 16,0 22-16,-21-1 0,21 0 15,21 0-15,-22 0 0,1 0 16,21 1-16,-21-1 0,21 0 0,0 0 16,0 0-16,21-21 15,0 0-15,1 0 0,-1 0 0,21 0 16</inkml:trace>
  <inkml:trace contextRef="#ctx0" brushRef="#br0" timeOffset="2565.03">7556 550 0,'-21'22'16,"0"-1"0,21 0-16,-21 0 0,0 21 15,0 1-15,21 20 0,-22-20 0,1 20 16,0 1-16,0-1 0,0 1 15,0-1-15,-1-21 0,1 22 0,0-1 16,0-20-16,21-1 0,0 0 16,0 1-16,0-22 0,0 21 0,0-21 15,0 1-15,0-1 0,21-21 16,0 0-16,0 0 0,1 0 16,-1 0-16,21 0 0,-21-21 15,22-1-15,-22 1 0,21-21 0,-21 21 16</inkml:trace>
  <inkml:trace contextRef="#ctx0" brushRef="#br0" timeOffset="2763.91">7175 1207 0,'0'0'0,"-21"21"0,-21-21 31,63 0-15,0 0-16,0 0 0,1 0 15,-1 0-15,42-21 16,-42 21-16,22-22 0,-22 22 16,21-21-16,-21 21 0,22-21 0,-22 21 15,0-21-15,0 21 0,0 0 0,1-21 16</inkml:trace>
  <inkml:trace contextRef="#ctx0" brushRef="#br0" timeOffset="3907.26">8742 1355 0,'21'0'15,"-42"0"-15,63 0 0,-21 0 0,0-21 16,1 21-16,-22-22 16,21 22-16,-21-21 0,21 0 0,-21 0 15,0-21-15,0 20 16,0 1-16,0 0 0,-21 0 0,0 0 16,-1-22-16,1 22 0,0 0 0,-21 0 15,21 0-15,-1 21 0,-20 0 16,21 0-16,-43 0 15,22 0-15,21 21 0,0 0 0,-22 21 16,22-20-16,0 20 0,0-21 16,0 21-16,0 1 0,-1-1 15,22 0-15,0-20 0,0 20 0,0-21 16,0 21-16,0-20 0,0-1 0,0 0 16,22 0-16,-1-21 0,21 0 15,-21 0-15,0 0 0,22 0 0,-1 0 16,0-21-16,1 0 0,-1 0 15,0-1-15,1 1 0,-1-21 0,0 21 16,-20 0-16,-1-22 0,0 22 16,0 0-16,-21-21 0,0 20 15,0-20-15,0 21 0,0 0 0,0 0 16,-21 21-16,0 0 16,21 21-16,-21 0 0,-1 0 15,22 0-15,-21 0 0,21 22 16,0-22-16,0 21 0,0-21 0,0 22 15,0-22-15,0 0 0,21 0 0,1 0 16,-1 1-16,21-1 0,0-21 16,-20 0-16,20 0 0,0 0 15,1 0-15,-1 0 0,0-21 0,1 21 16,-1-22-16,0 1 0,-21 21 16,22-21-16,-22 0 0,0 0 0,0-22 15,-21 22-15,0-21 16,21 21-16,-21 0 0,0-1 0,0-20 15,0 21-15,0 0 0,0 42 32,0 21-32,0-21 15,-21 1-15,21 20 0,0-21 16,-21 21-16,21-20 0,-21-1 0,21 21 16,0-21-16,-21 0 0,0 1 15,21-1-15,-22-21 0,22 21 16,0-42 15,0 0-15,0-1-16,0 1 0,22 0 15,-1 0-15,0 0 0,0-22 16,0 22-16,22-21 0,-22 21 0,21-22 16,0 22-16,1 0 0,-1 0 15,22 21-15,-22 0 0,-21 21 0,21 0 16,-20 0-16,20 1 0,-21-1 15,-21 21-15,0-21 0,0 0 0,0 22 16,0-22-16,0 0 0,0 0 0,0 0 16,0 1-16,0-1 15,-21 0-15,0 0 0</inkml:trace>
  <inkml:trace contextRef="#ctx0" brushRef="#br0" timeOffset="4480.93">10774 1143 0,'-64'-21'0,"43"0"16,0 21-16,0-21 0,0 21 15,-1 0-15,1 0 0,0-22 0,0 22 16,0 0-16,0 0 0,-1 22 0,1-22 16,0 21-16,-21 0 0,21 21 15,-1-21-15,22 22 0,-21-22 0,0 21 16,21 1-16,0-22 0,-21 21 16,21-21-16,0 22 0,0-22 0,0 0 15,0 0-15,21 0 0,0 0 0,0 1 16,1-22-16,20 0 15,-21 0-15,21 0 0,22 0 16,-22 0-16,-21-22 0,22 1 16,-1 0-16,0 0 0,1 0 0,-1 0 15,-21-22-15,22 22 0,-1-21 0,-21-1 16,0 1-16,22 0 0,-43-22 16,21 22-16,0-22 0,-21 1 0,21-43 15,-21 43-15,0 20 16,0-20-16,0 20 0,0 1 0,0 0 15,-21-1-15,21 22 0,0 0 0,-21 0 16,21 42-16,0 0 16,0 0-16,-21 22 0,21 20 15,-22 1-15,22-1 0,-21 1 16,21 20-16,0-20 0,0-1 0,0 1 16,0-1-16,0 1 0,0-22 0,0 1 15,0-1-15,21-21 0,1 21 16,-1-20-16,0-22 0,0 21 0,0 0 15,22-21-15,-22 0 0,0 0 0,0 0 16,0-21-16,0 0 0</inkml:trace>
  <inkml:trace contextRef="#ctx0" brushRef="#br0" timeOffset="5351.46">13525 762 0,'0'-21'0,"0"42"0,0-63 0,0 21 16,0-1-16,0-20 0,0 21 15,0 0-15,0-22 0,0 22 0,0 0 16,0 0-16,0-21 0,0 20 0,-21 22 15,0-21-15,0 0 0,0 21 16,-22 0-16,1 0 0,0 0 16,-1 21-16,-20 22 0,21-22 0,-1 21 15,-20 0-15,20 22 0,1 21 16,0-22-16,21 22 0,-22-1 0,22-20 16,0 21-16,21-22 0,0 1 15,0-1-15,0-21 0,21 1 0,0-1 16,22 0-16,-1-20 0,0-1 0,1 0 15,62 0 1,-62-21-16,20 0 0,-20 0 0,20 0 0,-21 0 16,1-21-16,-1 0 0,0 21 15,-20-21-15,20-1 0,-21 1 0,-21 0 16,0-21-16,0 21 0,0-22 16,0 1-16,-21 21 15,0 0-15,-22-1 0,22 1 0,-21 0 16,0 0-16,20 21 0,-20 0 0,0 0 15,21 0-15,-22 0 0,1 0 16,42-21 0,21 21-1,0 0-15,0-21 0,1 21 0,20 0 16,-21 0-16,21 0 0,1 0 0,-22 0 16,21 21-16,-21 0 0,1 0 15,-1 21-15,0 1 0,0-1 16,-21 0-16,0 1 0,0-1 15,0 0-15,0 1 0,-21 20 0,0-20 0,0 20 16,-1 1-16,-20 63 16,21-64-16,-21 1 0,20-22 15,1 21-15,0 1 0,-21-1 0,21-20 16,-1 20-16,1-20 0,0-1 0,0-21 16,21 21-16,0-20 0,0-1 0,21-42 31,-21-1-31,21-20 15,0 21-15,1-21 0,-1-1 0,0-20 16,0 20-16</inkml:trace>
  <inkml:trace contextRef="#ctx0" brushRef="#br0" timeOffset="5581.32">14055 1101 0,'0'0'15,"0"21"-15,0 0 16,0 0-16,0 22 0,0-22 16,-22 21-16,1-21 0,0 22 0,21-22 15,-21 0-15,21 0 0,-21 0 16,21 0-16,0 1 0,-21-22 16,21 21-16,0-42 15,0-1 1,21 22-16,-21-21 0,21 0 15,0-21-15</inkml:trace>
  <inkml:trace contextRef="#ctx0" brushRef="#br0" timeOffset="5904.41">14118 783 0,'-21'21'0,"42"-42"0,-63 64 16,21-22-16,21 21 0,0-21 0,-22 0 15,22 1-15,0-1 0,0 0 16,22-21-16,-1 0 16,0 0-16,21 0 0,-21 0 15,1-21-15,-1 0 0,0-1 0,0 1 16,0 0-16,0 0 0,-21 0 16,0 0-16,0-1 0,0 1 0,0-21 15,-21 21-15,0 21 16,0 0-16,-21 0 0,20 0 15,1 21-15,-21-21 0,21 21 0,0-21 16,-1 21-16,22 0 0,0 1 16,0-1-16,0 0 15,22-21-15,-1 0 0,0 0 16,21 0-16,-21 0 0,22 0 16</inkml:trace>
  <inkml:trace contextRef="#ctx0" brushRef="#br0" timeOffset="6160.27">14817 550 0,'0'0'0,"21"-42"0,0 21 0,0 0 16,0 21-16,-21-21 0,0 42 31,0 0-31,0 0 0,-42 64 16,21-43-16,0 0 0,-1 22 15,1-1-15,-21 1 0,21-1 16,0 1-16,-22-1 0,22-20 0,0 20 15,0 1-15,0-22 0,21 0 0,-22 1 16,22-22-16,0 21 0,0-21 16,22 22-16,-1-43 0,0 0 15,0 0-15,0 0 0,0 0 16,1 0-16,-1 0 0,0-21 0,0-1 16,0 1-16</inkml:trace>
  <inkml:trace contextRef="#ctx0" brushRef="#br0" timeOffset="6336.17">14457 1016 0,'0'0'0,"-21"0"0,-1 0 0,65 0 32,-22 0-32,0 0 0,21 0 15,1 0-15,-1-21 0,0 21 0,1-21 16,20 21-16,-20-21 0,20-1 15,1 1-15,-1 0 0</inkml:trace>
  <inkml:trace contextRef="#ctx0" brushRef="#br0" timeOffset="7712.03">15727 360 0,'0'0'16,"-21"0"-16,-1 0 0,1 0 0,0 0 0,0 21 15,0 0-15,0 22 16,-22-1-16,22 0 0,0 1 16,0 20-16,0 1 0,-22-1 0,22 1 15,0-1-15,0 1 0,0-1 16,-1 1-16,22-22 0,-21 21 0,21-20 16,-21-1-16,21 0 0,0-20 15,0 20-15,0-21 0,0 0 0,-21 0 16,21 1-16,21-22 31,-21-22-31,21 1 16,0 21-16,1-42 0,-1 21 15,0 0-15,0-1 0,0-20 0,0 0 16,1 21-16,20-22 0,-21 22 0,0-21 16,-21 21-16,21 21 0,1-22 15,-22 44 1,0-1-1,0 0-15,0 21 0,0-21 16,0 1-16,0-1 0,21 0 0,-21 0 16,21 0-16,0 0 0,0-21 15,0 22-15,1-1 0,-1-21 0,0 0 16,0 0-16,0 0 0,22 0 0,-22 0 16,21 0-16,-21 0 15,0 0-15,22-21 0,-22 21 0,21-22 0,-21 1 16,1 0-16,-1 0 0,0-43 15,0 43-15,-21-21 0,21 0 16,-21 20-16,0-20 0,0 21 16,0 0-16,0 0 0,0 42 31,0 0-31,0 0 0,-21 21 16,21-20-16,0 20 0,-21-21 0,21 21 15,-21-20-15,21-1 0,0 21 0,0-21 16,0 0-16,0 1 15,0-1-15,21-21 0,0 0 16,0 0-16,22 0 0,-22 0 0,0 0 0,21 0 16,-21 0-16,22-21 0,-22 21 15,21-22-15,-21 1 0,1 0 0,-1 0 16,0 0-16,0-43 16,0 22-16,-21 0 0,0-1 15,21 1-15,-21 0 0,22-1 0,-22 22 16,0 0-16,0 42 15,0 0-15,0 0 16,0 22-16,-22-1 0,1-21 16,21 22-16,0-1 0,0 0 0,0-21 15,0 22-15,0-22 0,0 0 16,0 0-16,0 0 0,21 1 0,22-1 16,-22-21-16,21 0 0,-21 0 15,22 0-15,-1 0 0,-21 0 0,22 0 16,-1-21-16,-21-1 0,21 1 15,-20 0-15,20 0 0,-21-21 0,0 20 16,22-20-16,-22-64 16,0 43-16,0-1 0,0 1 0,-21-1 15,0 1-15,21-1 0,-21-20 16,22 41-16,-22-20 0,0-1 0,0 22 16,0 0-16,0-1 15,0 64-15,0 1 16,0-1-16,0 21 0,0 0 15,-22 1-15,1 20 0,21-20 0,-21 20 16,0 1-16,21-1 0,-21 1 16,21-1-16,-21 1 0,21-1 15,-22-21-15,1 22 0,21-22 0,0 1 16,0-22-16,-21 21 0,21-21 16,0 0-16,-21 1 0,21-1 15,0-42 16,0-1-31,0-20 0,0 21 16,21 0-16,0-22 0,0 22 16,1-21-16,20 0 0,21-22 15,-20 22-15,-1 21 16,0-1-16,1 22 0,-1 0 0,0 0 0,1 0 16,-22 0-16,0 22 0,0 20 15,0-21-15,-21 0 0,0 22 16,0-1-16,0-21 0,0 21 0,0-20 15,-42-1-15,21 21 0,0-21 16,0 0-16,-22 1 0,1-1 0,0-21 16,20 21-16,-20-21 0,0 0 0,-1 21 15,1-21-15,0 0 0,21 0 16,-22 0-16,22 0 0,-21 0 0,21 0 16,-1 0-16,1 0 0,21-21 31</inkml:trace>
  <inkml:trace contextRef="#ctx0" brushRef="#br0" timeOffset="7888.58">17124 1461 0,'0'21'31,"-21"-21"-31,-1 0 47,1 0-47,0 0 16</inkml:trace>
  <inkml:trace contextRef="#ctx0" brushRef="#br0" timeOffset="9828.46">6985 3620 0,'0'0'0,"-21"0"16,0 0-16,-22 0 0,22 0 15,-21 21-15,21-21 0,-1 0 16,1 0-16,0 0 0,21 21 16,21-21-1,0 21-15,22-21 0,-1 0 16,0 21-16,22-21 0,-22 0 0,43 21 15,-22-21-15,107 22 16,-86-22-16,22 0 0,-21 0 16,21 0-16,-22 0 0,1 0 0,0 0 15,-1 0-15,-20 0 0,42 0 16,-43 0-16,-42-22 16,1 22-16,-44 0 15,1 0 1,0-21-16,0 21 0,0 0 0</inkml:trace>
  <inkml:trace contextRef="#ctx0" brushRef="#br0" timeOffset="10159.28">7916 3450 0,'0'-21'0,"0"42"31,21-21-15,1 21-16,-1 1 0,0-22 16,0 21-16,0 0 0,22-21 0,-22 21 15,0-21-15,21 21 0,-21-21 16,1 0-16,-1 21 0,0-21 16,0 0-16,0 22 0,-21-1 15,0 0-15,0 0 0,0 0 0,-21 0 16,-21 1-16,21-1 0,-22 0 15,1 21-15,0-21 0,-22 1 0,1 20 16,-43 21-16,42-41 16,22-1-16,0 0 0,-1 0 15,-20 21-15,42-42 0,42-21 32</inkml:trace>
  <inkml:trace contextRef="#ctx0" brushRef="#br0" timeOffset="11624.28">9610 3090 0,'0'-21'0,"0"0"0,0 0 15,0 0-15,0 0 16,0-1-16,0 1 15,0 42 1,0 1 0,0-1-16,0 21 0,0 0 0,0 22 15,0-1-15,0 22 0,-22-21 16,22-1-16,-21 22 0,0 42 16,21-85-16,0 22 0,-21-22 15,21 0-15,0 1 0,-21-1 16,21 0-16,0-21 0,0 1 0,0-1 15,21-21 1,0 0-16,-21-21 16,0-1-16,21 1 0,-21-21 15</inkml:trace>
  <inkml:trace contextRef="#ctx0" brushRef="#br0" timeOffset="11952.1">9546 3260 0,'0'0'0,"0"-43"0,0-20 15,-21 21-15,0-1 0,21 22 16,0-21-16,0-1 0,0 22 0,0-21 16,0 21-16,0 0 0,21-1 15,0 1-15,21 0 0,1 0 0,-1 0 16,22 21-16,-1 0 0,1 0 16,-1 21-16,1 0 0,-1 0 0,-21 22 15,1-1-15,-1 0 0,-21 1 0,-21-1 16,0 0-16,0 22 0,-42-22 15,21 0-15,-22 22 0,-20-22 16,21 1-16,-22-1 0,1 0 0,20-21 0,-20 22 16,20-22-16,1 0 15,0-21-15,21 21 0,-1 0 0,44-21 32,-1 0-17,0 0-15,21 0 0,-21 0 0,1-21 16,-1 0-16,21 0 0,-21 21 15</inkml:trace>
  <inkml:trace contextRef="#ctx0" brushRef="#br0" timeOffset="12732.17">10223 3302 0,'0'0'0,"0"21"16,0 0-16,0 1 0,0 41 15,0-42-15,0 22 0,0-22 16,0 21-16,0-21 0,0 22 15,0-22-15,0 21 0,0-21 0,0 0 16,0 1-16,0-1 0,0 0 0,0 21 16,22-42-16,-1 0 15,-21 21-15,21-21 0,0 0 0,0 0 16,0 0-16,1 0 0,-1-21 0,0 0 16,0 0-16,0 21 0,0-21 15,22-22-15,-22 22 0,0 0 16,0-21-16,-21 21 0,21-22 0,1 1 15,-22 0-15,21 20 0,-21-20 16,0 21-16,0 0 0,0 0 0,0 42 31,0 0-31,0 0 0,0 0 16,0 0-16,0 22 0,0-22 0,0 0 16,0 21-16,0-20 0,0-1 0,0 0 15,0 0-15,0 0 0,0 0 16,0 1-16,0-1 0,0 0 15,21-21-15,0 21 16,0-21-16,0 0 0,1 0 16,-1 0-16,0 0 0,21 0 0,-21 0 15,22-21-15,-1 0 0,-21 0 0,22-1 16,-1 1-16,0 0 0,1 0 16,-1-21-16,-21 20 0,21-20 0,1 0 15,-22-1-15,0 22 0,0-21 16,22-64-16,-43 85 15,0 0-15,0 0 0,-22 21 16,-20 0-16,21 0 16,0 21-16,0 0 0,-1 0 0,1 0 15,0 0-15,0 1 0,21 20 0,0-21 16,0 0-16,0 43 16,21-43-16,0 0 0,22 0 15,-22 0-15,0 1 0,0-22 0,0 21 16,0 0-16,22 0 0,-22-21 15,0 21-15,0-21 0,0 21 0,-21 1 16,0-1-16,-21-21 16,0 0-16,0 21 15,0-21-15,-22 0 0,22 0 0,-21 0 16,21 0-16,-22 0 0,22 0 0,0 0 16,0 0-16,0 0 0,21-21 15,0 0 1,21-1-16,0 22 0,0-21 15,0 0-15,22 0 0,-22-21 16,21 20-16,-21-20 0,22 21 0,-1-21 16</inkml:trace>
  <inkml:trace contextRef="#ctx0" brushRef="#br0" timeOffset="13187.91">11790 2963 0,'0'-42'0,"0"84"0,0-126 0,0 41 15,0 22-15,-21 0 16,-1 21-16,1 0 15,21 21-15,-21 0 16,21 1-16,0 20 0,0-21 0,0 64 16,0-22-16,0-20 15,0 20-15,0 1 0,-21-1 16,21-21-16,0 22 0,-21-22 0,21 22 16,0-22-16,0-21 0,0 22 0,0-1 15,-21 0-15,21-21 16,0 1-16,0-1 0,-22-21 31,22-21-31,0-1 16,0 1-16,0-21 15,0 21-15,0-22 0,22 1 0,-1 21 0,0-21 16,0-1-16,0 1 0,22 0 16,-22-1-16,21 22 0,0 0 15,1 0-15,-1 21 0,0 0 0,-20 0 16,20 21-16,0 0 0,1 43 15,-22-43-15,0 21 16,-21-21-16,0 22 0,0-22 0,0 21 0,0-21 16,0 0-16,0 1 0,-21 20 15,0-42-15,21 21 0,-22 0 0,1 0 16,0-21-16,0 22 16,0-22-1,0 0-15,-1 0 0,1 21 0</inkml:trace>
  <inkml:trace contextRef="#ctx0" brushRef="#br0" timeOffset="13940.48">7175 5694 0,'-42'-21'0,"84"42"0,-126-42 0,41 21 15,22 0-15,0 0 0,0 0 16,42 21-1,0-21-15,22 21 0,-1-21 0,0 21 16,1-21-16,20 0 0,1 21 16,-1-21-16,22 0 0,-1 0 0,1 0 15,21 0-15,-21 0 0,-1 0 16,64 0-16,-84 0 0,-1 0 16,-20 0-16,-1 0 0,0 0 0,-20 0 15,-22-21 1,0 0-16,-22 21 0,1 0 15,0-21-15,-21 21 0,21-21 16,-22 0-16,22 21 0,-21-22 16,21 22-16,-22 0 0,22-21 0,0 21 15,21-21 1,21 21 0,0 0-16,0 0 0,22 0 0,-22 21 15,21-21-15,1 21 0,-1 1 16,-21-1-16,21 21 0,-20-21 0,-1 0 15,0 22-15,-21-22 0,0 21 0,0 1 16,-21-22-16,0 21 16,-1-21-16,-20 22 0,0-22 0,-1 21 15,1-21-15,0 0 0,-1 1 0,1-1 16,21 0-16,-21-21 0,20 21 16,44-21-1,-1-21-15,0 0 16,21 0-16</inkml:trace>
  <inkml:trace contextRef="#ctx0" brushRef="#br0" timeOffset="14218.32">9504 5017 0,'0'0'0,"-21"0"0,-1 21 15,22 21-15,-21-21 0,21 22 16,0-1-16,0 0 0,0 1 0,0 20 16,0 1-16,0-1 0,0 1 0,0-1 15,0 1-15,0-22 0,0 21 16,0 43-16,0-63 0,0-22 16,0 21-16,0-21 0,0 22 0,0-22 15,0 0-15,21-21 16,1 0-1,-22-21-15,0 0 16</inkml:trace>
  <inkml:trace contextRef="#ctx0" brushRef="#br0" timeOffset="14504.16">9334 5652 0,'-21'-43'0,"42"86"0,-63-149 0,42 63 16,0 1-16,0-21 0,0 20 15,0-20-15,0 20 0,21-20 0,0 21 16,22-1-16,-22 1 0,64-22 15,-43 43-15,21 0 0,1 21 16,-22 0-16,43 0 0,-22 21 0,-20 0 16,20 22-16,-20-22 15,-1 42-15,-21-20 0,0-1 0,-21 0 16,0 22-16,-21-22 0,-21 1 0,-1-1 16,1 0-16,0 22 0,-22-43 15,1 21-15,20 1 0,-20-22 0,21 0 16,-1 0-16,22 0 0,0-21 0,0 0 15,42 0 1,0 0-16,0-21 16,22 0-16,-1 0 0,-21 0 0,43-1 15</inkml:trace>
  <inkml:trace contextRef="#ctx0" brushRef="#br0" timeOffset="15419.64">10181 5461 0,'0'0'0,"21"0"0,-21 21 0,21 0 15,-21 1-15,0-1 0,0 0 0,0 21 16,0-21-16,0 22 0,0-22 16,0 21-16,0-21 0,0 22 0,0-22 15,0 21-15,0-21 0,0 1 0,0-1 16,0 0-16,22-21 0,-1 21 16,0-21-16,0 0 0,0 0 15,0 0-15,1 0 0,-1 0 0,0-21 16,21 21-16,-21-21 0,1 0 15,20-1-15,-21-20 0,0 21 16,22-21-16,-1-64 16,-21 63-16,-21 22 0,21-21 15,-21 21-15,0 0 0,0-1 0,0 1 16,0 0-16,0 42 16,0 0-16,0 1 15,0-1-15,0 21 0,0-21 0,0 22 16,0-1-16,0-21 0,0 21 0,-21-20 15,21 20-15,0-21 0,0 0 16,0 0-16,0 1 0,21-1 0,0 0 16,1-21-16,20 0 0,-21 0 15,0 0-15,22 0 0,-22 0 16,21 0-16,0-21 0,-20 0 16,20-1-16,0 1 0,1-21 0,-22 0 15,63-85-15,-62 84 16,-1-20-16,0 20 0,0-20 15,-21-43-15,0 64 0,21-22 16,-21 22-16,0 0 0,21-1 16,-21 22-16,0 0 0,0 0 0,0 42 15,-21 0 1,0 0-16,0 22 0,21-1 0,-21 0 16,0 1-16,-1 20 0,22-21 15,0 22-15,-21-22 0,21 22 0,0-22 16,0 0-16,0 1 0,0-1 15,0 0-15,0-20 0,0 20 0,21-21 16,1 0-16,-1 0 0,0-21 0,0 0 16,21 0-16,-20 0 0,20 0 15,0 0-15,-21 0 0,22 0 0,-1-21 16,43-42-16,-43 42 0,-21-22 16,22 1-16,-1 0 0,-21-1 15,21-20-15,-20-1 0,-1 22 16,0-22-16,0 1 0,0-22 0,-21 22 15,0-1-15,21 1 16,-21 20-16,0-20 0,0 21 0,0 20 0,0 1 16,-21 21-16,0 21 0,21 1 15,-21-1-15,0 42 0,0-20 16,-1 20-16,1 1 0,-21 41 16,42-41-16,0-1 0,-21 1 0,21-1 15,0 1-15,0-22 0,0 22 16,0-22-16,0-21 0,0 22 0,21-22 15,0 21-15,0-42 0,0 21 16,1 0-16,-1-21 0,21 0 0,22 0 16,-22 0-16,0-21 15,1 0-15,-22 0 0,21 0 0,0 0 16,1-1-16,-22 1 0,21-21 16,-21 21-16,1-22 0,-1 22 0,0-21 15</inkml:trace>
  <inkml:trace contextRef="#ctx0" brushRef="#br0" timeOffset="16419.06">6900 7832 0,'-21'0'0,"42"0"0,-63 0 0,21 0 0,0 0 15,-1 0-15,1 0 0,0 0 0,0 0 16,-21 0-16,20 0 15,1 0-15,21 21 16,0 0 0,21 0-16,22 0 15,-1 1-15,0-1 0,22-21 16,21 21-16,-22-21 0,22 21 0,-1-21 16,22 0-16,0 0 0,0 0 15,0 0-15,0-21 0,-1 0 0,1 21 16,-21-21-16,0 21 0,-1-22 0,43 1 15,-84 21-15,-1 0 16,-21-21-16,0 21 0,-21-21 0,0 0 16,0 0-16,-21 21 15,0-22-15,0 22 0,-22-21 16,22 21-16,-21 0 0,0-21 0,-85 0 16,84 21-16,1 0 15,0 0-15,20 0 0,-20 0 0,21 0 16,0 0-16,0 0 15,-1 0-15,1 0 0,64 0 32,-22 0-32,21-21 0,0 21 15,1 0-15,-1 0 0,0 0 0,22 0 16,-22 0-16,1 0 0,41 21 16,-41-21-16,-22 21 0,0 0 15,0 0-15,-21 1 0,0 20 16,0-21-16,0 0 0,0 22 0,-21-22 0,0 21 15,0 0-15,-1-20 0,1 20 16,-21 0-16,21-21 0,-22 22 0,-20-1 16,42 0-16,-22-20 15,22-1-15,0 0 0,0 0 16,0 0-16,0-21 0,-1 21 0,1-21 16</inkml:trace>
  <inkml:trace contextRef="#ctx0" brushRef="#br0" timeOffset="18875.93">9800 7472 0,'0'0'0,"0"-21"15,0 0-15,0-1 16,0 1-16,0 0 15,0 0-15,0 0 16,0 42 15,0 0-31,0 0 0,0 22 16,0-22-16,0 21 0,0 22 0,0-22 16,0 21-16,0-20 0,0 20 15,0-20-15,0 20 0,0-21 0,0 1 16,0 20-16,0-20 0,-21-1 0,21-21 15,0 21-15,0-20 0,0-1 16,0 0-16,0-42 31,0 0-31,0-1 0,21 1 0,-21-21 16,0 21-16,0-22 0,0 22 16,21-21-16,-21 0 0,21-1 15,1 1-15,-22 0 0,21-1 0,0-20 16,0 20-16,0 1 0,0-21 15,1 20-15,20 1 0,-21 0 0,21-1 16,-20 22-16,20 0 0,0 21 0,-21 0 16,1 0-16,20 21 0,-21 0 15,0 22-15,0-22 0,-21 21 0,22 0 16,-22 1-16,0-1 0,21 0 0,-21 1 16,0-1-16,0 0 0,0 1 15,0-1-15,0-21 0,0 22 0,0-22 16,0 0-16,0 0 0,0 0 0,0 0 15,0-42 17,21 21-32,-21-21 15,0 0-15,21 0 0,-21 0 0,0-1 16,0 1-16,0 0 16,0 0-16,0 0 15,0 42 48,-21 0-63,0 0 31,21-42 94,0 0 172,-21 0-266,-1 21-31,22-21 16,0-1-16,-21 22 0</inkml:trace>
  <inkml:trace contextRef="#ctx0" brushRef="#br0" timeOffset="19613.63">10054 6858 0,'0'-21'0,"0"42"0,0-63 15,0 21 1,0 42 0,0 0-16,0 0 0,0 0 15,0 22-15,0-1 16,0 0-16,0 22 0,0-22 0,0 22 0,0-1 15,0 1-15,0-1 0,0 1 16,0-22-16,0 21 0,0-20 16,0-1-16,0 0 0,0 1 0,0-1 15,0 0-15,-21-20 0,21-1 0,-21 21 16,21-21-16,0 0 16,0 1-16,-21-22 0,-1 0 15,22-22 1,0 1-16,0 0 15,0 0-15,0 0 0,0 0 0,0-22 16,0 22-16,0-21 0,22-22 16,-1 22-16,0 0 0,0-1 15,21 1-15,-20 0 0,41-22 16,-21 43-16,-20 0 0,20 0 16,43 21-16,-43 0 0,-21 21 15,21 0-15,1 0 0,-22 0 16,21 22-16,-21-1 0,-21-21 0,0 21 15,0 1-15,0-1 0,0 0 0,-21 1 16,0-22-16,0 21 0,-21-21 16,20 22-16,-62 20 15,41-42-15,1 1 0,21-1 0,-21-21 16,20 21-16,1-21 0,0 0 0,0 0 16,0 0-16,21-21 31,21 0-16,0 21-15,0-22 0,0 1 16,1 21-16,20-21 0,0 0 16,1 0-16</inkml:trace>
  <inkml:trace contextRef="#ctx0" brushRef="#br0" timeOffset="20010.4">10880 7472 0,'0'0'0,"21"-21"0,-21 0 16,21-1-16,0 22 16,21-21-1,-20 21-15,41 0 0,-21 0 16,1 0-16,20 43 0,-20-22 16,-1 0-16,-21 21 15,0-21-15,0 22 0,1-22 0,-1 21 16,-21-21-16,0 1 0,0 20 0,0 0 15,-21-21-15,-1 1 0,-41 20 16,42-42-16,-22 21 16,22-21-16,0-21 15,21 0-15,0 0 16,0-1-16,0 1 16,21-21-16,0 21 0,1-22 0,-1 22 15,21-42-15,-21 20 0,0 1 16,1 21-16,-1 0 0,21 0 15,-21-1-15,0 1 0,1 21 0,-1 0 16,0 0-16,0 0 0,0 0 16,-21 21-1,21 22-15</inkml:trace>
  <inkml:trace contextRef="#ctx0" brushRef="#br0" timeOffset="22235.99">12023 7747 0,'0'0'0,"21"0"0,0 0 0,21 0 0,-21-21 16,1 21-16,-1-21 0,21 0 0,-21-1 15,-21 1-15,21 0 0,-21 0 16,22-21-16,-22-1 0,0 22 16,0-21-16,0 21 0,-22-22 0,1 22 15,0-21-15,0 21 16,-21 21-16,20-22 0,-20 22 0,0 0 15,21 0-15,-106 85 16,42-21-16,64-22 16,-22 21-16,22-20 0,-21-1 0,21 0 15,0 1-15,21-1 0,0 0 0,0 1 16,0-1-16,0-21 0,0 0 0,21 1 16,0-1-16,42 21 15,-41-42-15,105 0 16,-85-21-16,-21 0 0,21 21 15,1-21-15,-22-1 0,21 1 16,-21 0-16,1-21 0,-1 21 0,0-1 0,-21-20 16,0 0-16,21 21 0,-21-22 15,0 1-15,0 21 0,0-22 0,0 22 16,0 0-16,-21 21 31,21 21-31,0 0 0,0 1 0,-21 20 16,21-21-16,-21 21 0,21-20 15,0-1-15,0 21 0,0-21 0,0 22 16,0-22-16,0 0 0,0 0 0,21 0 16,21 0-1,-21 1-15,0-22 0,22 0 0,-22 0 16,21 0-16,-21 0 0,22 0 0,-1-22 0,-21 1 16,22 0-16,-22 0 0,21 0 15,-21 0-15,22-1 0,-22 1 16,0-21-16,0 0 0,0 20 0,0-20 15,-21 0-15,0 21 0,22-22 0,-1 22 16,-21 0-16,0 42 16,0 0-1,-21 0-15,-1 1 0,22-1 0,0 0 16,-21 21-16,0-21 0,0 1 0,21 20 16,-21-21-16,21 0 15,0 0-15,0 1 0,0-1 0,0 0 16,-21-21-16,42-21 47,-21 0-47,21-1 0,-21 1 0,21 0 15,0 0-15,-21 0 0,21-22 0,1 22 16,-1-21-16,0 21 0,0 0 16,0-22-16,0 22 0,22 0 15,-22 21-15,0 0 0,0 0 0,22 21 16,-43 0-16,21 0 0,0 1 15,-21-1-15,21 21 0,0-21 16,-21 0-16,0 1 0,21 20 0,1-21 16,-22 0-16,21 0 0,-21 1 15,21-22-15,0 0 0,0 0 16,0 0 0,1 0-16,-1 0 0,-21-22 15,21 1-15,0 0 0,0 0 16,0-21-16,1 20 0,-1-20 0,0 21 15,0-21-15,21-1 0,-20 22 0,-1-21 16,0 21-16,0-1 0,0 1 16,0 0-16,1 21 0,-1 0 0,0 0 15,0 0 1,-21 21-16,21-21 0,-21 21 0,0 1 16,0-1-16,0 0 0,21-21 15,-21 21-15,22-21 31,-22-21-15,0 0-16,0 0 16,0-1-16,0 1 0,0 0 15,0 0-15,0 0 16,-22 0-16,1 21 0,0 0 16,0 0-16,0 0 0,0 0 15,-1 42 1,1-21-16,0 21 0,0-20 0,0 20 15,0 0-15,-1-21 0,1 22 0,0-1 16,21-21-16,0 22 0,0-22 0,0 0 16,0 21-16,0-21 0,21 1 15,0-22-15,1 21 0,20 0 0,-21-21 16,21 0-16,-20 0 0,62 0 16,-63 0-16,22 0 0,-1-21 15,-21 21-15,22-21 0,-22-1 0,21 1 16,-21 0-16,0-21 0,22-1 0,-22 1 15,0 0-15,0-1 0,22-20 0,-22-1 16,0 1-16,-21-1 16,21 1-16,0-1 0,-21 1 0,21 21 15,-21-1-15,0 22 0,0 0 0,0 0 16,-21 21 0,0 21-16,0 0 0,0 21 15,0-20-15,-1 20 0,22 21 16,-21-20-16,0-1 0,21 22 0,-21-22 15,21 21-15,0-20 0,-21-1 0,21 0 16,-21 1-16,21-1 0,-22 0 16,22-20-16,0-1 0,0 21 0,0-21 15,-21 0-15,21-42 47,21 0-47,-21 0 0,22 0 16,-1 0-16,0-1 0,0-20 0,0 21 15,22 0-15,-22-22 0,0 22 0,0 0 16,0 0-16,0 0 0,22 0 16,-22 21-16,0 0 0,-21 21 15,0 0-15,0 0 0,21 0 16,-21 0-16,0 1 0,0-1 16,0 0-16,0 0 0,0 0 0,21 0 15,-21 1-15,22-1 0,-22 0 16,21 0-16,0-21 0,0 21 0,0-21 0,0 0 15,1 0-15,-1 0 16,0 0-16,0 0 0,0 0 0,0 0 16,1 0-16,20-21 15,-42 0-15,21 0 0,0 0 0,0-1 0,-21 1 16,0-21-16,22 21 0,-1-22 16,-21 1-16,0 21 0,0 0 0,0-22 15,0 22-15,-21 42 31,21 1-31,-22-1 0,1 0 16,0 0-16,21 21 0,0-20 16,-21-1-16,21 0 0,0 21 0,0-21 15,0 1-15,0-1 0,0 0 16,0 0-16,0 0 0,21 0 16,21-21-16,-20 0 0,-1 0 15,0 0-15,21 0 0,-21 0 16,22 0-16,-1 0 0,0-21 0,1 21 15,-1-21-15,22 0 0,-22 0 16,0 0-16,22-43 16,-22 22-16,-21-1 0,22 1 0,-22 0 0,0-1 15,-21 1-15,0 21 0,0-21 16,0 20-16,0 1 0,21 0 0,-21 42 16,-21 0-1,21 1-15,-21-1 0,21 21 0,-21-21 16,21 22-16,0-1 0,0 21 15,0-41-15,0-1 0,0 21 16,0-21-16,0 0 0,0 1 0,0-1 16,0 0-16,0 0 0,0 0 15,0 0 1,-22-21 0,1 0-16,0 0 15,0 0 1,0 0-16,0 0 15,-1 0 1,1-21-16,0 21 16,0 0-16</inkml:trace>
  <inkml:trace contextRef="#ctx0" brushRef="#br0" timeOffset="23136.49">6604 9419 0,'-21'0'0,"42"0"0,-63 21 0,-1-21 16,22 0-16,0 0 0,21 22 0,-21-1 15,21 0 1,21-21-16,0 21 16,21-21-16,1 0 0,-1 21 15,22-21-15,-1 0 0,1 0 0,20 0 16,-20 21-16,20-21 0,1 0 0,21 0 16,-21 0-16,20 0 0,-20 0 15,21 0-15,-21 0 0,-1 0 0,1-21 16,-22 21-16,1 0 0,-1 0 0,-20-21 15,-1 21-15,-21 0 16,0 0-16,1 0 0,-22-21 0,21 21 16,-21-21-16,-21 0 15,-1 21-15,1 0 0,0-22 16,-21 22-16,-1 0 0,1-21 16,21 21-16,-21 0 0,-1 0 0,22-21 15,-21 21-15,21 0 0,-1 0 0,1 0 16,42 0 31,1 0-47,-1 0 0,21 0 15,-21 0-15,0 0 0,22 21 16,-22-21-16,0 21 0,0 1 0,0-1 16,-21 0-16,0 0 0,0 21 15,0-20-15,0 20 0,-21-21 0,-21 21 16,21 1-16,-22-22 0,-62 85 15,62-85-15,1 0 0,0 0 16,20 0-16,1 1 0,0-1 16,42-21-1,0 0-15</inkml:trace>
  <inkml:trace contextRef="#ctx0" brushRef="#br0" timeOffset="25748.15">10012 9271 0,'0'0'0,"-21"0"0,-1 0 15,1-21-15,21 0 0,-21 21 16,21-21-16,0-1 0,0 1 16,0 0-16,0 0 15,21 21-15,22-21 0,-22 0 0,0 21 16,21 0-16,1 0 0,-22 0 0,21 0 16,0 21-16,-20 0 0,20 0 15,-21 0-15,21 22 0,-20-1 0,-1 0 16,0 1-16,0 20 0,-21-21 0,0 1 15,0-1-15,0 0 0,0 1 16,0-1-16,0 0 0,0-20 0,0-1 16,0 21-16,0-21 15,0-42 1,0 0 0,0 0-16,21-22 0,0 22 15,-21-21-15,22 0 0,-1-1 16,-21 1-16,21 0 0,0-1 0,0-20 15,0 20-15,1 1 0,-1-21 0,0 20 16,0 1-16,0 0 0,0 20 16,-21-20-16,0 21 0,0 42 15,0 0-15,0 0 16,0 22-16,0-1 16,0 0-16,0 1 0,-21-1 0,0 0 15,21 1-15,-21-1 0,21 0 0,0 1 16,0 20-16,0-20 0,0-22 15,0 21-15,0 0 0,0-20 0,42 20 16,-21-21-16,1 0 0,-1-21 16,21 0-16,-21 0 0,22 0 15,-22 0-15,21 0 0,0 0 0,-20-21 16,20 0-16,0 21 0,1-42 0,-22 20 16,21 1-16,-21-21 0,0 21 15,22-22-15,-43 22 0,21-21 16,-21 0-16,21 20 0,-21-20 0,0 21 15,0-43-15,0 43 0,0 0 16,-21 21 0,0 0-1,21 21-15,0 0 0,0 1 0,-21-1 16,21 21-16,0-21 0,-22 0 16,22 22-16,0-22 0,0 42 15,0-41-15,22 20 0,-1-21 0,-21 0 16,21 0-16,0 1 0,0-22 15,0 21-15,1-21 0,-1 0 0,0 0 16,0 0-16,21 0 0,-20 0 16,-1-21-16,0 21 0,21-22 0,1-20 15,-22 0-15,21 21 16,-21-22-16,0 22 0,1-21 0,-1-1 16,0 1-16,0 21 0,-21-21 0,21 20 15,-21 1-15,0 0 0,0 0 16,0 0-16,-21 21 15,21 21-15,-21 0 0,0 0 16,21 0-16,0 1 0,0-1 16,0 0-16,0 0 0,0 21 15,21-20-15,0-1 0,0 0 16,0 0-16,1 0 0,-22 0 0,21 1 16,0-1-16,0 0 0,0 0 15,0 0-15,1 0 0,-1 1 16,0-22-16,0 0 0,21 0 15,-20 0-15,-1 0 0,0 0 16,0-22-16,0 1 0,0 0 16,1 0-16,-1 0 0,0 0 0,0-22 15,21 22-15,-20-21 0,20-43 16,-21 64-16,-21-21 0,21-1 16,0 22-16,-21-21 0,22 21 0,-22-1 15,-22 44 1,1-1-1,0 0-15,21 0 0,-21 0 0,21 0 16,-21 1-16,21 20 0,0-21 0,0 21 16,0-20-16,0-1 0,0 21 0,0-21 15,21 0-15,0 22 0,0-22 16,0 0-16,-21 0 0,22 0 16,-1 1-16,-21-1 15,-21-42 1,-1 21-1,22-22-15,-21 1 0,0 21 16,0-21-16,0 0 0,21 0 0,-21 0 16,-1-1-16,1 22 15,21 22 1,0-1-16,0 0 16,0 0-16,0 0 15,21 0-15,22 1 0,-22-22 16,0 0-16,0 0 0,22 0 0,-22 0 15,21 0-15,-21 0 0,22 0 16,-1 0-16,0 0 0,1-22 0,-1 1 16,43 0-16,-43-21 15,0 21-15,-21-1 0,1 1 0,20-21 16,-21 21-16,0-22 0,0 22 16,1-21-16,-22 21 0,21 0 0,-21-1 15,0 1-15,-21 21 16,21 21-1,-22 1-15,1-1 0,-21 0 0,42 0 16,-21 0-16,0 22 0,21-22 0,-22 0 16,22 21-16,0-21 0,0 1 0,0-1 15,0 0-15,22 0 0,-1 0 16,21-21-16,-21 21 0,22-21 0,-22 0 16,21 0-16,0 0 0,1 0 0,-1 0 15,0 0-15,1-21 0,-22 0 16,21 0-16,1 0 0,-22 0 15,21-1-15,0-41 0,-20 42 16,-1 0-16,-21-22 0,0 22 0,21 0 16,-21 0-16,21 21 0</inkml:trace>
  <inkml:trace contextRef="#ctx0" brushRef="#br0" timeOffset="26663.42">13716 9398 0,'0'21'0,"0"22"16,0-22-16,-21 0 0,21 0 0,0 0 15,0 0-15,0 1 0,0-1 0,0 0 16,0 0-16,0 0 15,21-21-15,0 0 0,0 0 16,0 0-16,1 0 0,-1 0 16,0 0-16,0-21 0,0 0 0,0 0 15,1 0-15,-1-1 0,0 1 16,-21 0-16,0 0 0,0-21 0,0 20 16,0 1-16,0 0 0,0-21 0,0 21 15,-21-1-15,0 1 0,-1 21 16,1-21-16,0 21 0,0 0 0,0 0 15,0 0-15,42 0 32,0 0-17,0 0-15,0 0 0,22 0 0,-22 0 16,21 0-16,0 0 0,1 0 0,-1-21 16,0 21-16,-20 0 15,20 0-15,0 0 0,1 0 0,-22 21 16,0 0-16,0 0 0,0 1 0,-21-1 15,21 0-15,-21 0 0,0 0 16,0 0-16,0 1 0,0 20 0,0-21 16,0 0-16,0 0 0,0 1 0,0-1 15,0 0-15,-21-21 16,21 21-16,0-42 31,0 0-31,0 0 16,0-1-16,0 1 15,43-42-15,-22 42 0,0-22 16,0 22-16,0-21 0,0-1 0,1 22 16,20-21-16,-21 21 0,21-22 15,-20 22-15,20 21 0,-21 0 0,21 0 16,1 0-16,-22 0 0,21 21 16,-21 22-16,-21-22 0,0 0 15,0 21-15,0-20 0,0 20 0,0-21 16,0 0-16,-21 22 0,21-22 0,0 0 15,0 0-15,0 0 0,0 0 0,0 1 16,0-1-16,21-21 0,1 0 16,20 0-16,-21 0 15,43 0-15,-22 0 0,0 0 16,1-21-16,-1-1 0,21-20 16,-20 21-16,-1 0 0,0 0 15,1-22-15,-1 22 0,-21-21 0,22-1 16,-22 1-16,0 0 0,21 21 15,-42-22-15,21 1 0,-21 21 0,0 0 16,0-1-16,-21 1 0,0 21 16,0 0-16,0 21 0,-22 1 15,22 20-15,0-21 0,0 21 0,0 1 16,21-1-16,0-21 0,0 22 16,0-1-16,0-21 0,-21 43 15,21-43-15,0 0 0,0 0 16,0 0-16,0 0 0,-22-21 0,22 22 15,-21-22 1,0 0-16,0 0 16,0 0-16,0-22 15,-1 22 1,22-21-16,-21 0 0,0 21 0,0-21 16,0 0-16</inkml:trace>
  <inkml:trace contextRef="#ctx0" brushRef="#br0" timeOffset="26851.67">14330 8869 0,'-43'0'0,"86"0"0,-107 0 0,43 0 0,0 0 16,0 0-16,0 0 0,-1 0 31,22 21 0,-21 0-31</inkml:trace>
  <inkml:trace contextRef="#ctx0" brushRef="#br0" timeOffset="27588.25">6032 11218 0,'-21'0'0,"42"0"0,-42 22 16,21-1 0,21-21-16,22 0 0,-1 0 0,0 0 15,43 0-15,-21 0 0,20 0 16,22 0-16,0 0 0,-21 0 0,20 0 16,1 0-16,0 0 0,0 0 0,-21 0 15,-1-21-15,22 21 0,-21-22 0,-22 22 16,22-21-16,-22 0 0,1 21 15,-22-21-15,1 21 0,-1 0 16,-21-21-16,-21 0 16,-21-1-1,0 22-15,0-21 0,-22 21 0,22 0 16,-21 0-16,21 0 0,-1 0 16,1 0-16,21-21 15,21 21 1,1 0-16,-1 0 15,0 0-15,0 21 0,0 0 0,22 1 16,-22-1-16,-21 21 0,21-21 16,-21 22-16,0-22 0,0 21 0,0 0 15,-21-20-15,0 20 0,-1 0 0,-20-21 16,21 22-16,-21-22 16,-1 0-16,1 0 0,21 0 0,-22 1 15,22-1-15,0 0 0,0-21 0,0 0 16,21 21-16,21-42 15</inkml:trace>
  <inkml:trace contextRef="#ctx0" brushRef="#br0" timeOffset="29956.13">9398 11049 0,'0'-21'15,"0"42"-15,0-63 0,0 21 16,0-1-16,0 44 16,0-1-1,0 0-15,0 0 0,0 21 16,0 1-16,0-1 0,0 0 0,-21 22 16,21-22-16,-21 1 0,-1-22 0,22 21 15,0 0-15,-21-20 0,0 20 16,0-21-16,21 0 0,0 0 15,-21-21 1,21-21-16,0 0 16,0 0-16,0 0 0,0 0 15,0-22-15,21-20 16,-21 20-16,21 1 0,0-21 0,0 20 16,1 1-16,-1 0 0,0 20 15,0 1-15,-21 0 0,21 0 0,0 21 16,22 0-16,-22 21 0,21 43 15,-21-22-15,1-21 16,-1 21-16,-21 1 0,0-22 0,0 21 16,0 1-16,0-22 0,21 0 0,-21 21 15,0-21-15,0 1 0,21-1 16,0-21 0,0 0-16,1 0 15,-22-21-15,21-1 0,0 1 0,0 0 16,0 0-16,-21-21 0,21-1 15,22-20-15,-22 20 16,0 1-16,0 0 0,0 21 0,1-22 16,-1 22-16,0 0 0,-21 0 15,21 21-15,0 0 0,-21 21 16,21 0-16,-21 0 16,22 0-16,-22 22 0,0-1 15,0-21-15,21 64 0,0-43 16,-21 1-16,21-22 0,-21 21 0,21-21 15,0 22-15,-21-22 0,22 0 16,-1 0-16,21-21 0,-21 21 16,0-21-16,22 21 0,-22-21 0,21 0 15,1 0-15,-1 0 0,-21-21 0,21 0 16,1 0-16,-1 0 0,0 0 16,22-22-16,-22 1 0,-21 21 15,1-22-15,-1 1 0,-21 0 0,0-43 16,0 43-16,0 21 15,0-22-15,0 22 0,0 0 0,-21 21 16,-1 0-16,1 0 0,0 0 16,0 21-16,0 0 0,21 0 15,0 1-15,-21 20 16,21 0-16,-22-21 0,22 22 0,0-1 16,0 0-16,0-20 0,0 62 15,0-63-15,0 22 0,22-22 16,-22 0-16,21 0 0,0 0 0,0 1 15,0-22-15,22 0 0,-22 21 0,21-21 16,0 0-16,1 0 0,-1 0 0,22-21 16,-22-1-16,21 1 0,-20 0 15,20 0-15,-20 0 0,-1-22 16,0 22-16,1-21 0,-22 0 0,21-1 0,-42 22 16,21-21-16,-21-1 0,0 1 15,0 21-15,0 0 0,0 0 0,-21-1 16,21 1-16,-21 21 0,0 0 0,0 0 15,-22 0-15,22 0 16,21 21-16,0 1 0,0-1 16,0 0-16,0 21 0,21-21 15,0 1-15,1-1 0,-1 21 0,0-21 16,-21 0-16,0 22 0,21-22 16,0 0-16,-21 0 0,21 22 0,-21-22 15,0 0-15,22 0 0,-1 0 0,-21 0 16,21 1-16,0-1 0,0-21 0,0 21 15,1-21-15,20 0 0,0 21 16,-21-21-16,22 0 0,-1 0 16,0 0-16,1 0 0,-1 0 0,22 0 15,-22 0-15,0-21 0,1 0 0,62 0 16,-62-1-16,-1-20 16,-21 21-16,0 0 0,22-22 0,-22 1 15,-21 21-15,0-21 0,0-1 0,0 1 16,0 21-16,0-22 0,0 22 15,0-21-15,-21 21 0,0 21 16,-22 0-16,22 0 0,0 0 0,-21 21 16,20 0-16,-20 0 0,0 0 0,21 22 15,-1-22-15,-20 21 0,21-21 16,0 22-16,21-22 0,0 21 16,0-21-16,0 22 0,0-1 15,0-21-15,21-21 0,0 21 0,21 1 16,-20-22-16,20 0 0,-21 0 15,21 0-15,-20 0 0,20 0 0,-21-22 16,0 1-16,22 21 0,-22-21 0,21-21 16,-21-1-16,0 22 15,-21 0-15,0 0 0,22-21 0,-22 20 16,0-20-16,0 21 0,21 0 0,-21 0 16,0 42 15,0 0-31,0 0 0,0 21 0,0-20 15,0 20-15,0 0 0,0 1 16,0-1-16,0 0 0,0 1 16,0-1-16,0 0 0,0 22 15,-21-1-15,21 1 0,0-1 0,0 1 0,0-1 16,0 1-16,0 20 0,0-20 0,-22 21 16,22-22-16,-21 22 0,21-22 15,-21 1-15,0 20 0,0 43 16,0-63-16,-1-22 0,1 22 15,0-22-15,-21-21 0,21 22 0,-43-1 16,22-42-16,21 0 0,-22 0 16,22 0-16,-21 0 0,-1-21 0,22-22 15,-21 22-15,0-21 0,-43-149 16,85 128-16,0-22 16,0 22-16,21-22 0,0 0 0,22 1 15,20-22-15,1 21 0,-1 1 16,1-22-16,-1 21 0,22 0 0,-22 22 15,1-22-15,-1 1 0,1 20 0,-22-21 16,22 22-16,-1-1 0,-21 1 16,85-85-16,-84 105 15,-1-20-15,-21 21 16,0 42-16,-21-43 0,-21 43 16,0 0-1,0 0-15,0 0 0,0 21 16,-1-21-16,1 22 0,0-1 15,0 0-15,21 0 0,-21 0 16,0 0-16,-1 1 16,22-1-16,0 0 0,0 0 0,0 21 15,0-20-15,0-1 0,0 0 0,0 0 16,0 0-16,22 0 0,-1 1 16,21-1-16,-21 0 0,64 0 15,-64-21-15,21 21 0,43-21 16,-43 0-16,1 0 0,-1-21 15,0 21-15,1-21 0,-1 0 16,0 0-16,-20-1 0,20 1 0,-21-21 16,0 21-16,43-85 15,-43 21 1,-21 43-16,0 21 16,-21 21-16,0 0 15,-1 21-15,1 0 0,0 0 16,21 0-16,0 22 0,-21-22 0,21 0 15,0 21-15,0-20 0,0 20 16,0-21-16,0 0 0,21 0 0,0 22 16,-21-22-16,0 0 0,21 0 15,-21 0 1,-21-21 15,0-21-15</inkml:trace>
  <inkml:trace contextRef="#ctx0" brushRef="#br0" timeOffset="31551.98">13822 11388 0,'0'21'16,"0"0"15,21-21-16,0 0 1,0 0-16,0 0 0,1 0 0,-1 0 16,0 0-16,0 0 0,21 0 15,-20-21-15,-1 0 0,21 21 0,-21-21 16,0-1-16,1 22 0,-1-21 16,0 0-16,0 0 0,0 0 0,-21 0 15,0-1-15,0 1 16,0 42 15,0 1-31,0-1 0,0 0 16,-21 0-16,21 21 0,0-20 0,-21-1 15,21 0-15,0 0 0,0 0 0,0 22 16,21-43-16,0 21 16,0 0-16,22-21 0,-22 0 0,21 0 15,1 0-15,-1 0 0,-21 0 0,21 0 16,1 0-16,-22-21 15,0 0-15,43-1 0,-43 1 16,-21 0-16,21 0 0,-21 0 0,21 0 16,-21-22-16,0 22 15,0 42 1,0 0-16,-21 1 16,0 20-16,21-21 0,-21 0 15,21 0-15,0 1 0,0-1 0,0 0 16,-22 0-16,22 0 0,0 0 15,22-21 1,-22-21 0,21 21-16,0-21 0,-21 0 15,21 21-15,0-21 0,0 0 0,-21-1 16,22 1-16,-1 0 0,0-21 16,21-1-16,-21 22 0,-21 0 15,22 0-15,-1 0 0,0 21 0,0 0 31,-21 21-31,0 0 0,0 0 16,0 0-16,0 1 0,0-1 0,0 21 16,0-21-16,-21 0 0,21 1 15,0-1-15,0 21 0,0-21 16,21 0-16,0-21 0,0 22 0,1-1 0,-1-21 16,21 21-16,0-21 0,1 0 15,-22 0-15,21 0 0,22 0 16,-22 0-16,0 0 0,1 0 0,-1-21 15,0 21-15,-20-21 0,20-1 0,0 1 16,-21-21-16,22 21 0,-1-64 16,-21 43-16,0-1 15,1 1-15,-22 0 0,0-1 0,0 22 16,0 0-16,0-21 0,-22 21 16,1 21-16,-21 0 0,21 0 0,-22 0 15,1 21-15,0-21 0,-1 21 0,22 0 16,0 0-16,-21 22 0,42-22 15,0 0-15,0 21 0,0-21 16,0 1-16,0-1 0,0 0 0,21 0 16,0 0-16,0 0 0,0-21 0,1 22 15,20-22-15,-21 0 0,0 0 16,0 0-16,1 21 0,-1-21 0,0 0 16,-21 21-16,0 0 15,0 0 1,0 0-16,0 1 0,0-1 0,-21 0 15,21 21-15,-21-21 0,-1 22 0,1-22 16,0 21-16,0 1 0,0-22 0,0 21 16,-1 0-16,1 22 15,-21-22-15,21 1 0,0-1 0,-1 64 16,1-64-16,0 0 0,21 22 16,0-22-16,0 1 0,0-1 0,-21 21 15,21-20-15,0-1 0,-21 0 16,21 43-16,-21-43 0,21-20 15,-22 20-15,1-21 0,0 0 0,0-21 16,0 21-16,0-21 0,-1 0 16,22-21-1,0 0-15,0 0 16,0 0-16,0-43 0,0 43 0,0-21 16,22-1-16,-22 22 15,0-21-15,0-22 0</inkml:trace>
  <inkml:trace contextRef="#ctx0" brushRef="#br0" timeOffset="31807.84">14224 10837 0,'-21'0'0,"-22"-21"31,43 0-31,-21 21 16,21 21 15,21-21-31,1 21 16,-1-21-1,-21 22-15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10:05:48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466 0,'-43'0'0,"86"0"0,-128 0 0,43 0 15,20 0-15,1 0 0,21 21 16,21-21-16,1 0 0,20 0 15,21 0-15,1 0 0,21 0 16,-1 0-16,22 0 0,0 0 16,0-21-16,21 21 0,0-21 15,0 21-15,0 0 0,0-22 0,-21 22 16,84 0-16,-105 0 16,-22 0-16,-20 0 0,-1 0 0,-21 0 15,0 22-15,-21-1 0,-21-21 16,-21 21-16</inkml:trace>
  <inkml:trace contextRef="#ctx0" brushRef="#br0" timeOffset="388.77">5778 508 0,'0'0'0,"-21"0"0,-21 0 16,21 0-16,0 0 0,-1 0 15,1 0-15,21 21 0,-21-21 0,21 21 16,-21 1-16,21 20 0,0-21 0,0 21 15,0 1-15,0 20 16,0 1-16,0-1 0,0 1 0,0-1 0,0 1 16,0-1-16,0 1 0,0 63 15,0-64-15,0 1 0,0-1 16,0 1-16,-21-1 0,21-20 16,-21 20-16,-1-21 0,-20 1 0,21-1 15,-21-21-15,20 22 0,-20-22 0,-43 21 16,43-42-1,0 0-15,-1 0 0,22 0 0,-21 0 16,0-21-16,-1 0 0,1 0 16,21 21-16,-22-43 0,1 22 0,0 0 15,-1 0-15,22 0 0,-21-22 16,21 22-16,0-21 0,-1 21 0,1-1 16,21-20-16,0 21 0,0 0 15,0 0-15,21-1 0,1 1 0,20 0 16,-21 21-16,21-21 0,1 0 0,-1 21 15,0-21-15,1 21 0</inkml:trace>
  <inkml:trace contextRef="#ctx0" brushRef="#br0" timeOffset="764.56">5778 1757 0,'0'0'0,"64"0"31,-43-21-31,21-22 0,-20 22 16,-1 0-16,0-21 0,0 21 15,-21-1-15,21 1 0,-21 0 16,21 0-16,-21-21 0,0 20 0,0 1 16,0 0-16,0 0 15,-21 21-15,0 0 0,0 0 16,0 21-16,0 0 0,-1 0 15,1 1-15,0 20 0,0 0 0,-21 43 16,20-22-16,1-20 16,0-1-16,0 0 0,21 1 0,0-1 15,0 0-15,0-20 0,0-1 0,21 0 16,0-21-16,22 21 0,20-21 16,-21 0-16,1 0 15,-1 0-15,22-21 0,-22 21 0,0-21 0,1 0 16,20-1-16,-21 1 0,1 0 15,-1-21-15,0 21 0</inkml:trace>
  <inkml:trace contextRef="#ctx0" brushRef="#br0" timeOffset="1217.02">6667 1503 0,'0'0'0,"-21"0"16,0 0-16,0 0 0,0 0 15,0 21-15,21 0 0,0 0 0,-22 1 16,1-1-16,21 21 0,-21-21 15,21 0-15,0 22 0,-21 20 16,21-42-16,-21 1 0,21-1 16,0 0-16,-21 0 0,21 0 15,-22-21 1,22-21 0,0 0-1,0 0-15,0 0 0,0-1 0,0 1 16,22-21-16,-1 0 0,0-1 15,0 22-15,21-21 0,-20-1 0,20 1 16,-21 0-16,21 21 0,1-22 0,20 22 16,-20 0-16,-1 21 15,21 0-15,-20 0 0,-1 0 0,0 21 0,1 0 16,-1 22 0,0-1-16,-20 0 0,-22 1 0,0-22 15,0 21-15,0 0 0,0 1 0,0-1 16,-22-21-16,22 22 0,-21-22 15,0 0-15,0 0 0,0 21 16,0-42-16,21 22 0,-22-22 16,22-22-1,0 1 1,22 0-16,-1 0 0,0 0 16,0 0-16,0-22 0</inkml:trace>
  <inkml:trace contextRef="#ctx0" brushRef="#br0" timeOffset="2496.9">7620 614 0,'0'0'16,"0"-21"-16,0-22 0,0 22 16,0 42-16,0 1 15,0 20-15,0 0 0,0 22 0,0 20 16,0 1-16,-21 0 0,0-1 15,-1 1-15,1 0 0,0-22 0,0 22 16,0 0-16,0-22 0,-1 1 16,1-1-16,21-21 0,0 22 15,-21-22-15,21-21 0,-21 22 0,21-22 16,0 0-16,0 0 0,0-42 31,0 0-15,0 0-16,21 0 0,0-1 15,0-20-15,1 0 0,-1 21 0,0-22 16,21 1-16,-21 0 0,22-1 16,-22 1-16,21 21 0,1-22 0,-22 22 15,42-21-15,-20 42 16,-22 0-16,0 0 0,0 0 16,0 0-16,-21 21 0,0 0 0,0 0 15,-21 1 1,0-1-16,0-21 0,0 0 15,-1 21-15,1-21 0,-21 0 0,21 0 16,0 0-16,-1 0 0,-20 0 0,21 0 16,0 0-16,0 0 0,-1 0 15,1-21-15,21 42 47,21 0-47,1 0 16,-22 22-16,21-22 15,-21 21-15,21-21 0,0 22 0,-21-22 16,0 21-16,21-21 0,0 0 0,1 22 16,-1-22-16,0-21 0,21 21 15,1 0-15,-22-21 0,21 0 0,0 0 16,1 0-16,-1 0 0,0 0 16,1-21-16,20 0 0,-20 0 0,-22 0 15,21-1-15,0 1 0,22-42 16,-22 20-16,-21 22 0,1-21 15,-1 0-15,0-1 0,-21 22 0,0-21 16,0-1-16,0 22 0,0 0 16,0 0-16,0 42 15,-21 0 1,21 0-16,-21 22 0,-1-22 16,22 21-16,0 1 0,0-1 15,-21 0-15,21-21 0,0 22 0,0-22 16,0 21-16,0-21 0,0 1 15,43 20-15,-22-42 0,0 0 16,21 21-16,-21-21 0,22 0 0,-1 0 16,0 0-16,-20-21 0,20 0 15,0 21-15,1-21 0,-22-1 0,21-20 16,-21 21-16,43-43 16,-43 22-16,0 21 0,0-21 15,-21-1-15,21 22 0,1-21 0,-1-1 16,-21 22-16,0 0 0,0 42 31,0 0-31,0 1 16,-21 20-16,-1 0 0,22-21 0,-21 22 15,0-1-15,21 0 0,-21-20 16,21 20-16,-21-21 0,21 0 0,0 0 16,-21 1-16,21-1 0,-22 0 0,1-21 15,21 21-15,0-42 31,0 0-15,0 0-16,0-1 16,0 1-16,0-21 0,21 21 0,1-22 15,-1 1-15,0 0 0,21-1 0,-21 1 16,22 0-16,-1-1 0,0 22 16,1-21-16,105-22 15,-106 64-15,1 0 0,20 0 16,-42 0-16,22 43 0,-1-22 0,-21 0 15,0 21-15,0-20 0,-21 20 0,0 0 16,0 1-16,0-22 0,0 21 16,0-21-16,-42 22 0,42-22 15,-21 0-15,0 0 0,0 0 0,-1 0 16,1 1-16,0-1 16,42-42 15,0 21-31</inkml:trace>
  <inkml:trace contextRef="#ctx0" brushRef="#br0" timeOffset="2952.64">10562 1270 0,'21'-21'16,"-42"42"-16,42-63 0,-21 21 0,0-1 15,-21 22-15,0 0 16,-85 22 0,64-1-16,21 0 0,-22 0 15,1 0-15,21 0 0,-22 22 0,22-22 16,-21 0-16,21 0 0,0 0 0,21 1 16,0-1-16,0 0 15,0 0-15,21-21 0,0 0 0,0 0 16,0 0-16,22 21 0,-22-21 0,21 0 15,-21 0-15,0 0 16,22 21-16,-22 1 0,0-22 0,0 21 16,0 0-16,-21 0 0,22 0 15,-22 0-15,0 1 0,0-1 16,0 0-16,0 0 0,0 0 16,-22 0-16,1-21 0,0 22 0,0-1 15,0-21-15,0 21 0,-22-21 16,22 0-16,0 0 0,-21 0 0,20 21 15,-20-21-15,0 0 0,21 0 0,-22 0 16,22 0-16,0 0 0,0 0 16,0 0-16,-1-21 0,22 0 15,0 0-15,-21-1 16,21 1-16,0 0 0</inkml:trace>
  <inkml:trace contextRef="#ctx0" brushRef="#br0" timeOffset="3292.44">9229 826 0,'0'0'0,"-22"21"0,-20 0 0,21 0 16,0 0-16,0 0 0,-1 1 0,22-1 15,0 0 1,22-21-16,-1 0 0,0 0 0,0 0 16,0 0-16,0-21 0,1 0 15,-1 21-15,0-22 0,0 1 0,0-21 16,-21 21-16,0 0 0,0-1 16,0 1-16,0 0 15,-21 21-15,0 0 0,0 0 0,0 0 16,-1 21-16,1 0 0,0 1 15,0 20-15,0-21 16,21 0-16,-21 0 0,-1 22 0,1-22 16,21 0-16</inkml:trace>
  <inkml:trace contextRef="#ctx0" brushRef="#br0" timeOffset="3905.1">4635 2540 0,'0'0'0,"-42"0"0,0 0 0,-1 0 0,22 0 16,-21 0-16,21 0 15,0 0-15,-1 0 0,44 0 31,20 0-31,-21 0 16,21 0-16,22 0 0,-1 0 16,1 0-16,21 0 0,-1 0 0,22 0 15,0-21-15,21 0 0,0 21 0,21-21 16,0 21-16,0-22 0,22 22 16,-1 0-16,22-21 0,-1 0 0,1 21 15,20 0-15,-20-21 0,20 21 16,1-21-16,0 21 0,-1-21 0,1 21 15,190-22-15,-211 22 16,-1-21-16,-20 21 0,-1 0 0,0 0 16,-21-21-16,-21 21 0,0 0 15,-21 0-15,0 0 0,-21 0 0,-22 0 16,-20 0-16,-1 0 0,0 0 0,-21 0 16,1 0-16,-44 0 46,1 0-30,0 21-16,0-21 0</inkml:trace>
  <inkml:trace contextRef="#ctx0" brushRef="#br0" timeOffset="4464.77">4360 4191 0,'0'-21'0,"0"42"0,0-63 0,0 21 16,-21-1-16,21 1 0,-21 0 0,21 0 16,-21 21-16,0 0 15,-1 21-15,22 0 0,0 0 16,-21 22-16,21-1 0,-21 0 16,21 22-16,0-22 0,0 22 15,0-1-15,0-20 0,-21 20 0,21-21 0,0 22 16,-21-22-16,21 1 0,0-1 15,0 0-15,0 22 0,0-22 16,0-21-16,0 0 0,0 1 16,0-1-16,21-42 47,-21-1-47</inkml:trace>
  <inkml:trace contextRef="#ctx0" brushRef="#br0" timeOffset="4719.63">4657 4678 0,'21'0'0,"-42"0"0,63 0 0,-42-21 93,0 0-77,-21 21 31,0 0-47</inkml:trace>
  <inkml:trace contextRef="#ctx0" brushRef="#br0" timeOffset="5500.85">6435 4212 0,'0'-21'0,"0"42"0,-22-63 15,22 21-15,-21 0 0,21-1 0,0 1 16,0 42 0,-21 1-1,21-1-15,-21 21 0,21 0 0,0 1 16,0-22-16,-21 21 0,21 1 16,-21-1-16,21 0 0,-22 1 15,22-22-15,0 21 0,-21-21 0,21 0 16,-21 1-16,21-1 0,0 0 15,0 0-15,21-21 32,0-21-32,-21 0 0,22 21 0,-1-21 15,0-22-15,0 22 0,0 0 16,0 0-16,1 0 0,-1-1 0,0 1 16,0 0-16,0 0 0,-21 0 0,21 21 15,1 21 1,-22 0-16,21 21 15,-21-20-15,0-1 0,0 0 0,21 21 16,-21-21-16,21 1 0,-21-1 16,21 21-16,0-42 0,-21 21 0,22 0 15,-1 1-15,0-22 0,21 0 0,-21 0 16,22 0-16,-22 0 0,21 0 16,1-22-16,-1 1 0,0 0 0,1 21 15,-1-21-15,0 0 0,-21-22 0,22 22 16,-22 0-16,0 0 0,-21-21 15,0-1-15,0 22 0,0-21 0,0-1 16,-21 1-16,-21 0 0,-22-22 16,22 22-16,-1 21 15,-20 0-15,21 21 0,-1 0 0,1 0 16,0 0-16,20 0 0,1 0 0,0 0 16,21 21-16,0 0 15,0 0-15,21-21 0,22 21 0,-22-21 16,21 0-16,0 0 0,1 0 0</inkml:trace>
  <inkml:trace contextRef="#ctx0" brushRef="#br0" timeOffset="5984.57">7832 3704 0,'0'-21'0,"0"42"0,-22-42 16,1 21-16,0 21 15,0 0-15,0 1 0,0 20 16,-1 0-16,1 1 0,0 20 0,-21 43 16,21-43-16,-1 1 15,22-1-15,-21 1 0,0-1 0,0-20 16,21-1-16,0 0 0,-21 1 16,21-22-16,-21 21 0,21-21 0,0 1 15,0-1-15,0-42 31,0-1-31,0 1 16,0 0-16,0 0 0,21 0 16,-21 0-16,21-22 0,0 22 0,0-21 15,0-1-15,43-20 16,21 21-16,-64 20 0,63 22 16,-41 0-16,20 0 15,-20 22-15,-22-1 0,0 21 0,0-21 16,0 0-16,-21 22 15,0-22-15,0 21 0,0-21 0,0 22 16,-21-22-16,0 0 0,0 21 0,-22-20 16,22-1-16,0 0 0,-21 21 15,21-42-15,-1 21 16,44-21 0,-1-21-1,0 0-15,0 21 0,21-21 0</inkml:trace>
  <inkml:trace contextRef="#ctx0" brushRef="#br0" timeOffset="6700">8975 4064 0,'-22'-21'0,"44"42"0,-65-42 0,1 0 0,21 21 16,-22 0-16,22 0 0,-21 21 0,0 0 15,-1 0-15,1 0 0,-43 64 16,-21 42 0,64-63-16,0-22 0,21 0 15,-1 1-15,1-1 0,21 0 0,0-21 16,0 22-16,0-22 0,0 0 0,21 0 16,22-21-16,-22 0 0,0 0 0,106 0 15,-85 0 1,1-21-16,20 0 0,-20 0 15,-1 0-15,0-1 0,1 1 0,-1 0 16,-21-21-16,21 21 0,-20-22 0,-1 1 16,0 0-16,-21-1 0,0-20 15,21 20-15,-21 1 0,21 0 0,-21 21 16,0-1-16,0 1 0,0 0 0,0 42 16,0 0-1,0 1-15,0 20 0,-21 0 0,21 1 16,-21-1-16,21 0 0,0 1 0,0-22 15,0 21-15,0 0 0,0 1 16,0-22-16,0 0 0,0 43 16,21-64-16,43 42 15,-43-42-15,21 0 0,-21 0 16,22 0-16,-1 0 0,0 0 0,1-21 16,-1 21-16,0-21 0,1-1 0,-1 1 15,0-21-15,1 21 0,-1 0 0,0-22 16,1 1-16,-22 0 0,0-1 15,0-20-15,0 20 0,-21-20 0,0-1 16,0 1-16,0 21 0,0-1 0,0 1 16,0-22-16,0 43 15,0 42-15,0 1 16,0-1-16,0 21 0,-21 22 16,0-22-16,21 21 0,-21 1 15,0-22-15,-1 22 0,1-1 0,0-20 16,21-1-16,-21 21 0,21-41 0,-21 62 15,21-63-15,0 1 0,0-1 16,0 0-16,21 0 16,0-21-16,0 0 0,0 0 0,1 0 15,-1 0-15,0 0 0,-21-21 0,0 0 16,0 0-16</inkml:trace>
  <inkml:trace contextRef="#ctx0" brushRef="#br0" timeOffset="6857.71">9461 4360 0,'0'0'16,"0"-21"-16,22 0 16,20 21-1,-21 0-15,21 0 0,-20 0 0,20 0 16,0-21-16,22 21 0,-22-21 16,22 21-16,-1-21 0,22 21 0,-22-22 15,22 22-15,-22 0 0</inkml:trace>
  <inkml:trace contextRef="#ctx0" brushRef="#br0" timeOffset="7100.11">11176 4170 0,'0'0'16,"-21"0"-16,0 0 0,-1 21 15,1 0-15,0 0 0,0 1 16,21 20-16,-21-21 0,0 21 15,-1 1-15,1-22 0,21 21 0,-21 1 16,0-22-16,21 0 0,-21 21 0,21-21 16,0 1-16,0-1 0,0 0 15,0 0-15,0 0 0,0 0 16,21-21-16,0 0 16,0 0-16,64 0 0,-43-21 15,1 21-15</inkml:trace>
  <inkml:trace contextRef="#ctx0" brushRef="#br0" timeOffset="7440.91">11769 4318 0,'0'0'0,"0"-21"0,0-21 0,0-1 15,-22 22-15,1 0 0,-21 21 16,21 0-16,-22 0 0,-20 21 16,21 0-16,-1 0 0,1 1 15,21-1-15,0 21 0,-1-21 0,1 0 16,21 22-16,0-22 15,0 0-15,21 0 0,1-21 0,-1 21 16,21-21-16,-21 0 0,22 0 16,20 0-16,-21 0 0,1 22 15,-22-22-15,42 0 0,-41 21 16,-1 0-16,-21 0 16,0 0-16,-21-21 0,-1 21 15,1-21-15,-21 22 0,0-22 0,20 0 16,-20 21-16,0-21 0,-22 21 15,43-21-15,0 0 0,0 0 16,0 0-16,-1 0 0,1 0 16,21-21-1,0 0-15,0-1 0,0 1 16</inkml:trace>
  <inkml:trace contextRef="#ctx0" brushRef="#br0" timeOffset="7608.82">11218 3895 0,'0'-21'0,"0"42"0,0-64 0,0 22 16,0 0-16,0 0 15</inkml:trace>
  <inkml:trace contextRef="#ctx0" brushRef="#br0" timeOffset="8172.57">13102 3810 0,'-21'0'0,"42"0"0,-63 0 0,21 0 16,-1-21-16,1 21 0,42 0 31,1 0-31,20 0 0,21 0 0,-20 0 16,20 0-16,1 0 0,-1 0 0,1 0 16,-22-21-16,22 21 15,-1 0-15,1 0 0,-1 0 0,-21 0 16,22-21-16,-22 21 0,-21 0 0,22 0 15,-22 0-15,-42-22 32,-22 22-32,22 0 0,0 0 0</inkml:trace>
  <inkml:trace contextRef="#ctx0" brushRef="#br0" timeOffset="8481.43">13674 3725 0,'0'0'0,"-22"0"0,1 0 15,21 22-15,0-1 0,-21 0 16,21 0-16,-21 0 0,21 0 0,0 22 15,0-1-15,0 0 0,0 1 16,0-1-16,0 22 0,0-22 16,0 0-16,0 22 0,0-22 0,0 0 15,0 1-15,-21-1 0,21 0 16,0-20-16,-43 20 0,22-21 0,0 0 16,0 0-16,-21 1 0,-1-22 0,1 0 15,0 0-15,-1 0 0,1 0 0,-22 0 16,22 0-16,0 0 0,-1-22 15,1 22-15,21-21 0,-21 0 16,20 0-16,1 0 0,21 0 0,0-22 16,0 22-16,0 0 0,0 0 0,0 0 15,0-22-15,0 22 0,21 0 16,22 0-16,-22 0 0,21 21 0,1-22 16,-1 1-16,0 0 0,1 0 15,-1 21-15,0 0 0</inkml:trace>
  <inkml:trace contextRef="#ctx0" brushRef="#br0" timeOffset="8836.23">13779 4466 0,'0'0'0,"0"21"0,22 1 0,-1-22 0,0 21 16,0-21-16,0 0 16,0 0-16,1 0 0,-1 0 0,0 0 15,21-21-15,-21-1 0,1 1 16,20 0-16,0 0 0,-21 0 0,1 0 15,-1-1-15,0-20 0,0-21 16,-21 20-16,0 22 0,0-21 16,0 21-16,-21-1 0,0 22 15,-22 0-15,22 0 0,-21 0 0,0 22 16,-1-1-16,22 21 0,-21-21 0,-1 22 16,22-22-16,0 21 0,0 0 0,0 1 15,21-22-15,0 21 0,0-21 16,0 1-16,0 20 0,0-21 0,42-21 15,0 42-15,1-42 0,-1 0 16,0 0-16,22 0 0,-22 0 16,22 0-16,-1 0 0,1-21 15,-1 0-15,-20 0 0,20 0 0,-21 0 16,1-1-16,-1 1 0,0-21 0,-20 21 16,20-22-16</inkml:trace>
  <inkml:trace contextRef="#ctx0" brushRef="#br0" timeOffset="9212.94">14753 4318 0,'0'-21'15,"0"-21"-15,0 105 0,21-148 0,-21 64 0,0 0 16,0 0-16,-21 42 15,21 0 1,0 0-16,-21 22 0,0-22 16,0 21-16,21-21 0,-22 22 0,22-1 15,0-21-15,-21 22 0,21-22 0,-21 0 16,21 0-16,0 0 0,0 0 16,0 1-16,-21-1 0,0-21 15,21-21 16,0-1-31,0 1 0,0 0 16,21 0-16,0 0 0,0-22 0,0 22 16,22-21-16,-22 0 0,21-1 15,1 1-15,41-22 0,-20 43 16,-22 0-16,0 0 0,1 21 16,-1 0-16,0 21 0,1 0 15,-22 0-15,0 22 0,0-22 0,0 21 16,-21 1-16,0-22 0,0 63 15,0-62-15,0 20 0,-21-21 0,0 0 16,0 0-16,21 1 0,-21-1 16,0 0-16,21 0 15,21-21 1,0 0-16,0-21 0,0 0 16,22 0-16</inkml:trace>
  <inkml:trace contextRef="#ctx0" brushRef="#br0" timeOffset="10604.91">15875 3641 0,'0'-21'0,"0"42"0,0-64 16,0 22-16,0 42 16,0 1-16,-21 20 0,0-21 0,-1 43 15,1-22-15,0 21 0,0 1 16,0 21-16,0-22 0,-1 22 0,1-22 15,21 1-15,-42 63 0,42-85 16,-21 0-16,21 1 16,0-1-16,-21 0 0,21-20 0,-22 20 15,22-21-15,0-42 32,22 21-17,-1-21-15,0-22 0,0 22 0,0 0 16,43-64-16,-43 64 0,21-21 15,-21 0-15,22 20 0,-1-20 16,-21 21-16,0 0 0,1 0 0,-1 21 16,0 0-16,-21 21 15,0 0-15,-21-21 16,0 21-16,-1 0 0,1-21 16,0 21-16,-21-21 0,21 22 0,-22-22 15,22 0-15,0 0 0,0 21 16,-22-21-16,22 0 0,0 0 0,0 0 15,0 0 1,21 21 0,0 0-16,0 0 15,0 0-15,0 1 0,0-1 0,0 0 16,0 0-16,0 0 0,21 0 16,0 1-16,0-22 0,22 21 0,-22 0 15,21-21-15,-21 0 0,22 0 0,-1 0 16,21 0-16,-20 0 0,20 0 15,43 0-15,-64-21 16,22 21-16,-22-21 0,-21-1 0,22 22 16,-22-21-16,21 0 0,-21 0 15,1 0-15,-22-22 0,21 22 0,-21 0 16,21-21-16,-21 21 0,0-1 0,0 1 16,0 0-16,0 42 15,0 0 1,-21 1-16,0 20 0,-1-21 0,22 21 15,0-20-15,-21 20 0,21-21 16,-21 0-16,21 0 0,0 1 16,0-1-16,0 0 0,21-21 0,0 21 15,22-21-15,-22 0 0,21 0 0,1 0 16,-22 0-16,21 0 0,0 0 16,1 0-16,-1-21 0,-21 21 0,22-21 15,-22 0-15,0 21 0,0-22 0,0 1 16,-21 0-16,21 0 0,-21-21 15,22 20-15,-22-20 0,21 21 0,-21 0 16,0 0-16,0-1 0,0 1 0,0 42 31,-21 1-31,21-1 0,-22 0 16,1 0-16,0 21 0,0-20 16,0-1-16,21 0 0,-21 0 15,-1 0-15,1 0 0,21 1 0,0-1 16,-21-21-1,42-21 17,0-1-32,1 1 0,-1 0 15,0 0-15,21 0 0,-21 0 16,22-1-16,-1-20 0,0 21 16,1 0-16,-1 0 0,0-1 0,1 1 15,-1 21-15,0 0 0,-20 0 0,20 21 16,-42 1-1,0 20-15,0-21 0,0 0 0,0 0 16,0 1-16,-21 20 0,21-21 16,0 0-16,-21 0 0,21 1 0,0-1 15,0 0-15,0 0 0,21-21 16,0 0-16,0 21 0,0-21 16,22 0-16,-22 0 0,21 0 0,0 0 15,1 0-15,-1 0 0,0-21 0,1 0 16,-22 0-16,21 0 0,1-1 15,-22 1-15,21 0 0,22-42 16,-43 41-16,0-20 0,0 21 0,0-21 16,0-1-16,-21 22 15,0 0-15,0 0 0,0 0 0,-21 21 16,0 0-16,0 21 16,0 0-16,0 21 0,21-21 15,-22 1-15,22 20 0,-21 0 0,21-21 16,0 22-16,-21-22 0,21 0 0,0 0 15,0 0-15,0 22 0,0-22 16,0 0-16,0 0 0,0 0 16,-21-21-1,0 0 1,0 0 0,-1-21-16,1 0 0,21 0 15,-21 21-15</inkml:trace>
  <inkml:trace contextRef="#ctx0" brushRef="#br0" timeOffset="10783.81">17272 3895 0,'0'0'0,"0"-21"31,-21 21 0,0 0-15,-1 0-16,1 21 0,-21-21 0,0 0 16</inkml:trace>
  <inkml:trace contextRef="#ctx0" brushRef="#br0" timeOffset="11748.94">4974 6456 0,'0'0'16,"-42"0"-16,21 0 0,-22 0 0,1 0 15,0 0-15,-1-21 0,22 0 16,-21-1-16,21 1 0,-1 0 0,1 0 15,21 0-15,0-22 0,0 22 16,21 0-16,1-21 0,-1 21 16,0-1-16,0 1 0,0 0 0,22 21 15,-22-21-15,21 21 0,-21 0 16,22 0-16,-22 0 0,21 21 0,-21 0 16,0 0-16,1 22 0,-1-1 15,-21 22-15,0-1 0,0 1 0,0-1 16,-43 43-16,1-43 0,0 1 15,-1-22-15,1 1 0,-21-1 16,20 0-16,1-21 0,-22 1 0,43-1 16,-21-21-16,0 0 0,-1 0 0,22 0 15,0 0-15,0-21 0,0 21 16,-1-22-16,1-20 16,0 21-16,21-21 0,0 20 0,0 1 15,0-21-15,0 21 0,0-22 16,21 22-16,0-21 0,1 21 0,20 0 15,-21-1-15,0 1 0,22 21 16,-22 0-16,21 21 0,22 43 16,-22-43-16,-21 21 0,21 1 15,-20-1-15,-1-21 0,-21 22 0,21-1 16,-21 0-16,21-21 0,0 43 16,-21-43-16,0 21 0,21-20 0,1-1 15,-1-21-15,0 0 16,0 0-16</inkml:trace>
  <inkml:trace contextRef="#ctx0" brushRef="#br0" timeOffset="11892.86">5355 6858 0,'21'-21'0,"-42"42"0,63-63 0,-20 21 0,-22-1 16,0 1-16,21 21 15,-21-21-15,21 21 0,0 0 16,0-21-16,0 21 15,1-21-15,-1 21 0,21-21 0</inkml:trace>
  <inkml:trace contextRef="#ctx0" brushRef="#br0" timeOffset="12520.5">7133 6202 0,'0'85'31,"0"-43"-31,0 0 0,-21 1 0,21-1 16,-21 0-16,0 22 0,21-22 0,-22 0 16,1 1-16,21-1 0,-21 0 15,0-20-15,21-1 0,-21 21 0,21-21 16,0 0-16,21-21 31,0-21-31,0 0 0,0 0 0,1 0 16,-1 0-16,0-22 0,0 22 15,0-21-15,0 21 0,1-22 0,20-20 16,-21 20-16,0 22 0,0 0 16,-21 0-16,22 21 15,-22 21-15,21 0 0,-21 0 16,0 22-16,0-1 0,0-21 0,0 22 15,0-1-15,0 0 16,0-21-16,0 43 0,0-43 16,21 0-16,0 0 0,0 1 0,22-22 15,-22 0-15,21 0 0,0 0 16,1 0-16,-1 0 0,22 0 0,-22 0 16,0-22-16,1 1 0,20 0 0,-21 0 15,1 0-15,-22 0 0,21-22 0,-21 22 16,1-21-16,-1-43 15,-21 43-15,0-1 0,0-20 0,-21 21 16,-22-1-16,-20-20 0,20 42 16,1 21-16,0-22 0,-1 22 15,1 0-15,0 0 0,-43 22 16,43-22-16,21 21 0,-1 0 16,1 0-16,21 0 0,0 0 15,0 1-15,0-1 0,21-21 0,1 21 16,20-21-16,0 0 0,1 0 0,-1 0 15,21 0-15,1 0 0,-1 0 16</inkml:trace>
  <inkml:trace contextRef="#ctx0" brushRef="#br0" timeOffset="13441.03">8572 6033 0,'22'-22'0,"-44"44"0,44-86 15,-22 43-15,0 42 31,-22 21-31,22-20 0,0 20 0,-21 0 16,0 1-16,0-1 0,0 0 0,0 22 16,21-1-16,-22-20 0,22 20 15,-21-21-15,21 22 0,0 42 16,0-64-16,0-21 0,0 0 16,0 1-16,0-1 15,0-42 1,0-1-1,0 1-15,0 0 16,21-21-16,1 21 0,-22-22 16,21 22-16,0-21 0,0-1 0,0 22 15,0 0-15,22-21 0,-22 42 16,0 0-16,-21 21 16,21 0-16,-21 0 0,0 0 0,21 22 15,-21-22-15,0 21 0,0-21 0,0 1 16,0 20-16,22-21 0,-1 0 0,0 0 15,0 1-15,0-22 0,0 21 16,1 0-16,20-21 0,-21 0 0,21 0 16,1 0-16,41 0 15,-41-21-15,-1 0 0,0 21 16,1-22-16,-22 1 0,21 0 0,1-42 16,-22 41-16,0-20 0,0 0 15,-21 21-15,0-22 0,0 22 0,21-21 16,-21 21-16,0 42 31,0 21-31,-21-21 0,21 0 16,-21 22-16,21-22 0,0 0 15,0 0-15,0 0 0,0 1 0,0-1 16,0 0-16,21-21 0,0 21 16,0-21-16,1 0 0,-1 0 0,0 0 15,21 0-15,1 0 0,-22 0 16,21 0-16,0 0 0,1-21 0,-22 0 15,0 21-15,21-21 0,-20-1 0,-1-20 16,-21 21-16,21 0 0,-21-22 0,0 22 16,0-21-16,0 21 0,0-22 15,0 22-15,0 42 16,0 1 0,0-1-16,0 0 0,0 21 15,0 1-15,-21-22 0,21 21 0,-21 22 16,21-22-16,-22 0 0,1 1 15,0 62-15,0-41 0,0-1 16,0-20-16,-1 20 0,1 1 16,0-1-16,0 1 0,-21-1 0,20 1 15,-41 105-15,63-127 16,-21 1-16,0-1 0,-1 0 0,1 1 16,21-1-16,-21-21 0,0 22 0,0-22 15,-22 0-15,22-21 0,0 0 16,0 0-16,-85 0 15,85 0-15,0-21 0,-22 0 0,22-1 16,0 1-16,-21-42 16,21 20-16,21 22 0,0-42 15,0 20-15,0 1 0,0 21 16</inkml:trace>
  <inkml:trace contextRef="#ctx0" brushRef="#br0" timeOffset="13865.78">11324 5884 0,'0'-21'0,"0"42"0,-21-63 0,0 42 15,0 0-15,-1 0 0,65 0 31,-22 0-31,21 0 0,1 0 16,-1 0-16,21-21 0,1 21 0,21-21 16,-22 21-16,22 0 0,-1-21 15,-20 21-15,21 0 0,-22 0 0,1 0 16,20-22-16,-63 22 0,-42 0 31,0 0-31,-21 0 0,-1 0 16,1 0-16</inkml:trace>
  <inkml:trace contextRef="#ctx0" brushRef="#br0" timeOffset="14188.91">11832 5736 0,'-21'0'0,"42"0"0,-63 0 0,21 0 0,-1 0 16,1 0-16,21 21 15,0 1-15,0-1 0,0 0 16,0 21-16,0-21 0,0 22 0,0-1 16,0-21-16,0 22 0,0 20 15,0-21-15,0 1 0,21-1 0,-21 0 16,0 22-16,0-22 0,0 1 0,0-1 15,0 0-15,0 1 0,0-22 0,-42 42 16,21-42-16,0 1 16,0-1-16,-1-21 0,-20 0 0,21 0 15,-21 0-15,20 0 0,-20 0 16,21 0-16,-21-21 0,-1-1 0,22 1 16,-21 0-16,21 0 0,-1 0 0,1 0 15,0-1-15,0-41 16,0 42-16,21-22 0,0 22 15,0 0-15,0 0 0,21 0 16,0 0-16,0 21 0,0-22 0,1 22 16,20 0-16,-21-21 0,43 21 15,-22-21-15,-21 21 0</inkml:trace>
  <inkml:trace contextRef="#ctx0" brushRef="#br0" timeOffset="16348.93">12001 6519 0,'0'0'0,"0"22"16,22-22-16,20 0 0,-21 0 15,0 0-15,0 0 0,1 0 0,-1-22 16,0 1-16,21 0 0,-21 0 16,1 0-16,-1 0 0,0-1 0,0 1 15,-21 0-15,0-21 16,0-1-16,0 22 0,0 0 0,0 0 15,-21 0-15,0 21 0,0 0 16,-1 0-16,1 0 0,0 0 0,21 21 16,-21 0-16,0 0 15,0 0-15,-1 1 0,1 20 0,21-21 16,0 21-16,0 1 0,0-22 0,0 21 16,0-21-16,0 22 0,21-22 0,1 0 15,-1 0-15,0 0 0,21-21 16,22 22-16,-22-22 0,-21 0 15,22 0-15,-1 0 0,0-22 0,1 1 16,-1 21-16,0-21 0,1 0 16,-1-21-16,0 20 0,-21 1 0,22 0 15,-1-21-15,-21 21 0,0-22 0,1 22 16,-1 0-16,-21-21 0,21 20 16,-21 1-16,0 0 15,-21 42 1,0 0-16,21 1 0,0-1 15,-22 0-15,22 21 0,-21-21 16,21 1-16,0 20 0,0-21 0,0 0 16,0 0-16,0 1 0,0-1 0,0 0 15,0 0 1,0-42 15,0 0-31,0 0 0,21 21 16,-21-22-16,22 1 0,-22-21 0,42 0 15,-42 20-15,21-20 16,0 21-16,0 0 0,1 0 0,-1-1 16,21 22-16,-21 0 15,0 0-15,1 0 0,-22 22 16,0-1-16,0 0 0,21 21 0,-21-21 16,0 22-16,21-22 0,0 21 15,-21 1-15,0-22 0,21 0 0,0 21 16,-21-21-16,22 1 0,-1-1 15,0 0-15,0 0 0,21-21 0,-20 0 16,-1 0-16,0 0 16,21 0-16,-21 0 0,1-21 0,20-21 15,0 20-15,-21 1 0,1 0 16,-1-21-16,0-1 0,0 1 16,0 0-16,0-1 0,1-20 0,-1 21 15,-21-1-15,21-20 0,0 20 0,0-20 16,0-1-16,1 1 0,-1 21 0,0-22 15,-21 22-15,0-1 0,21 22 16,-21 0-16,0 0 0,0 42 16,0 0-16,0 0 15,-21 22-15,0-1 0,0 0 0,21 1 16,-22-1-16,22 22 0,-21-22 16,21 0-16,0 22 0,-21-22 15,21 0-15,-21 1 0,21 20 0,-21-20 16,21-1-16,0 21 0,-21-41 15,21-1-15,0 0 0,-22 0 0,44-42 47,-1 0-47,0 0 0,0-1 0,0-20 16,22 21-16,-22-21 0,21-1 16,-21 1-16,22 21 15,-22 0-15,0-1 0,0 1 0,0 0 16,0 21-16,-21-21 15,-21 21 1,0 0 0,0 0-16,0 0 0,0 0 15,-1 0-15,-20 21 0,21-21 16,0 21-16,-22 22 0,22-22 16,0 21-16,21-21 0,0 22 0,0-1 15,0-21-15,0 21 0,0 1 16,0-22-16,0 0 0,21 0 0,-21 22 15,43-43-15,41 42 16,-20-42-16,-22 0 0,0 0 0,1 0 16,-1 0-16,22 0 15,-22 0-15,0 0 0,-21-21 0,22 0 16,-1 21-16,-21-22 0,0 1 0,22-42 16,-22 20-16,0 22 0,-21-21 15,0 0-15,0-1 0,0 22 16,0-21-16,0 21 0,0-1 0,0 44 31,0-1-15,-21 0-16,21 21 0,0-21 0,0 22 15,-21-22-15,21 21 0,0-21 0,0 22 16,0-22-16,0 0 0,0 0 16,0 0-16,21 1 0,0-22 15,0 0-15,0 21 0,22-21 0,-22 0 16,21 0-16,1 0 0,-1 0 0,-21-21 15,21 21-15,1-22 0,-1 1 16,-21 0-16,22 0 0,-22 0 0,0 0 16,0-22-16,0 22 0,0-85 15,-21 85-15,0 0 16,0 0-16,0 0 0,-21 42 31,0 0-31,21 0 0,-21 0 0,0 22 16,0-22-16,21 21 15,-22-21-15,1 0 0,21 1 0,-21-1 16,21 21-16,-21-21 31,21-42-15,21 0-16,0 0 0,0 21 16,1-21-16,-1-22 0,21 22 0,-21 0 15,22 0-15,-22-22 16,21 22-16,0 0 0,1-21 0,-22 21 15,42-1-15,-20 1 0,-22 21 16,0 0-16,-21 21 16,0 1-16,0-1 0,0 0 15,0 21-15,0-21 0,0 43 16,0-22-16,0-21 0,0 22 16,0-22-16,0 0 0,0 0 15,0 22-15,0-22 0,21 0 16,0 0-16,1-21 0,-1 21 15,21-21-15,-21 0 0,0 0 16,43 0-16,-43 0 0,21 0 16,-20-21-16,-1 21 0,21-21 15,22-21-15,-43 20 0,21-20 0,-21 21 16,22-21-16,-22-1 0,0 1 16,21 0-16,-21-1 0,1 1 15,-1 21-15,-21-22 0,0 22 0,0 0 16,0 0-16,-21 21 15,-1 0-15,1 0 16,0 0-16,0 21 0,0 0 16,0 22-16,21-22 0,0 21 0,0-21 15,0 22-15,0-22 0,0 21 0,0-21 16,0 0-16,0 1 0,0 20 16,42 0-16,-42-21 0,21-21 15,-21 22-15,21-1 0,-21 0 16,0 0-16,-21-21 47,0 0-32,0 0-15,21-21 0,-21 0 16,-1 21-16,1-21 0,21-1 16,-21 22-16,0-21 0</inkml:trace>
  <inkml:trace contextRef="#ctx0" brushRef="#br0" timeOffset="16577.3">15134 5715 0,'-21'0'0,"42"0"0,-63 0 16,42-21-16,-21 21 15,-1 0 1,1 0 15,0 0-15,0 21-16</inkml:trace>
  <inkml:trace contextRef="#ctx0" brushRef="#br0" timeOffset="17729.21">4678 8488 0,'-21'0'0,"-1"0"0,22-21 16,0 0-16,0-1 15,0 1 1,0 0-16,0 0 0,22 0 0,-1 0 16,0-1-16,0 1 0,0 0 0,22 21 15,-1 0-15,-21 0 0,21 0 16,1 0-16,-22 0 0,21 21 0,-21 0 16,1 1-16,-1-1 0,0 21 0,-21-21 15,0 0-15,0 22 0,0-22 16,0 0-16,-21 21 0,-22-20 0,22-1 15,0 0-15,0 0 0,-21 0 0,20 0 16,1 1-16,-21-22 16,21 0-16,0 0 0,-1 0 15,22-22 1,0 1-16,0 0 16,22 0-16,-22 0 0,21 21 15,21-21-15,-21 21 0,0 0 16,1 0-16,-1 0 0,0 0 15,0 0-15,0 0 0,0 21 0,22 21 16,-22-21-16,0 0 0,-21 22 16,0-22-16,0 21 0,0-21 0,0 22 15,0-22-15,0 21 16,-21-21-16,0 22 0,0-22 0,-22 0 16,22 0-16,-21 0 0,-1 1 0,-20-1 15,21-21-15,-22 0 0,22 0 16,-22 0-16,22 0 0,0 0 0,-1 0 15,1 0-15,0-21 0,20-1 0,1 1 16,0 21-16,0-21 0,0 0 16,0 0-16,-1 0 0,22-1 15,0 1-15,22 0 32,-1 21-32,0 0 0,0 0 0,0-21 15,0 21-15</inkml:trace>
  <inkml:trace contextRef="#ctx0" brushRef="#br0" timeOffset="17960.57">5228 8763 0,'0'0'0,"0"-21"63,0 0-48,0 0 17</inkml:trace>
  <inkml:trace contextRef="#ctx0" brushRef="#br0" timeOffset="19705.57">7683 8594 0,'0'21'15,"0"-42"17,22 0-32,-1 21 15,-21-22-15,21 1 0,-21 0 0,0 0 16,0 0-16,0 0 0,0-1 16,0 1-16,0 0 0,0 0 0,-21 0 15,0 0-15,-1-1 0,1 22 0,0-21 16,0 21-16,-21 0 0,20 0 15,-20 0-15,21 0 0,-21 21 0,-1 1 16,22-1-16,0 21 0,0 0 0,0-20 16,-1 20-16,1 0 0,21-21 15,-21 22-15,21-1 0,0 0 16,0-20-16,0 20 0,0-21 0,0 0 16,0 0-16,21-21 0,0 0 15,1 0-15,-1 0 0,0 0 16,21 0-16,-21-21 0,22 0 0,-22 0 15,21 0-15,1 0 0,-22-22 0,21 22 16,0 0-16,-20-21 0,20 20 16,-21-20-16,0 21 0,0 0 15,1 0-15,-22-22 0,21 22 0,-21 0 16,0 42 0,0 21-1,-21-20-15,21-1 0,-22 63 16,22-62-16,0 20 0,0 0 0,0 1 15,0-22-15,0 21 0,22-21 16,-1 0-16,0 22 0,0-22 0,0-21 16,22 21-16,-22 0 0,21-21 0,0 0 15,1 0-15,-22 0 0,64 0 16,-64 0-16,21-21 0</inkml:trace>
  <inkml:trace contextRef="#ctx0" brushRef="#br0" timeOffset="22364.46">8742 8446 0,'0'0'0,"21"-22"0,-21-20 16,0 21-16,0 0 0,0 0 15,-21 21-15,0 0 0,-22 0 16,22 0-16,0 21 0,0-21 0,-22 21 16,1 42-16,0-41 15,21 20-15,-1-21 0,1 21 0,0 1 16,21-22-16,-21 21 0,0 1 0,21-22 15,-21 21-15,21 0 16,0-20-16,0-1 0,0 0 16,0 0-16,21-21 0,0 0 0,0 0 15,21 0-15,-20 0 0,-1-21 0,21 0 16,0 0-16,1-1 0,-1-20 16,-21 21-16,22-21 0,-1-1 0,0 1 15,1 0-15,-22-22 0,21 22 0,0-22 16,-20 1-16,-1-1 0,21 1 15,-21-22-15,-21 22 0,21-1 0,-21 1 16,0 20-16,0-20 0,0 20 0,0 1 16,-42 0-16,21 21 0,0 21 15,-22 0-15,22 21 0,-21 0 16,21 0-16,0 21 0,-1 1 16,22-1-16,0 22 0,-21-1 0,21 1 0,0-1 15,0 85 1,0-84-16,0-1 0,21 1 0,1-1 15,-22 1-15,21-22 0,0 22 0,0-22 16,0 0-16,22-21 0,-22 22 16,21-22-16,-21-21 0,22 21 0,-1-21 15,-21 0-15,21 0 0,1 0 16,-1-21-16,-21 0 0,22 0 0,-22-1 16,21-20-16,-21 21 0,0 0 0,1-22 15,-1 22-15,0-21 0,0 0 0,-21-22 16,0 43-16,21 0 15,-21 0-15,21 21 16,-21 21 0,0 21-16,0-21 0,0 0 15,0 1-15,0 20 0,0-21 16,0 0-16,0 22 0,0-22 0,0 0 16,0 0-16,22 0 0,-1 0 15,0-21-15,0 0 0,0 0 0,0 0 16,22 0-1,-22-21-15,0 21 0,0-21 0,0 0 16,1 0-16,-1 0 0,0-1 0,0 1 0,0 0 16,-21 0-16,21-21 0,1 20 15,-22 1-15,0 0 0,21-21 16,0 21-16,-21 42 31,21 0-31,-21 0 0,0 0 16,0 0-16,0 1 0,0-1 0,0 21 15,0-21-15,0 22 0,0-22 0,21 21 16,0-21-16,1 0 0,-1 1 0,0-1 16,0 0-16,0-21 15,22 0-15,-22 0 0,21 0 0,0 0 0,1 0 16,-1-21-16,0 0 0,1-1 0,-1 1 16,0 0-16,1 0 0,-1 0 15,0-22-15,-20 22 0,20-21 16,-21 21-16,-21-22 0,0 22 0,21-21 15,-21 21-15,0-22 0,0 22 0,0 0 16,-21 0-16,0 0 0,0 21 16,0 0-16,-1 0 0,1 0 0,-21 21 15,21 0-15,-22 0 0,22 0 16,0 1-16,0 20 0,0-21 0,0 21 16,-1 1-16,1-22 0,21 21 15,0 1-15,0-22 0,0 21 0,0-21 0,0 22 16,0-22-16,0 0 15,21 0-15,1-21 0,-1 0 0,21 0 16,-21 0-16,0 0 0,22 0 16,-1-21-16,-21 21 0,22-21 0,-1 0 15,0-1-15,22-41 0,-43 42 16,0 0-16,0-22 0,0 22 16,1-21-16,-22 21 0,0-22 0,0 22 15,0 0-15,0 0 0,0 0 0,0-1 16,-22 22-16,1 0 15,21 22-15,-21-1 16,21 0-16,-21 0 0,21 0 16,0 0-16,0 22 0,0-22 0,0 0 15,0 0-15,21 0 0,0 1 0,0-1 0,1 0 16,-1-21-16,42 21 16,-20-21-16,-22 0 0,21 0 15,0 0-15,-20 0 0,20 0 0,-21-21 16,21 21-16,-20-21 0,-1 0 15,0-1-15,0 22 0,-21-42 0,21-21 16,-21 41-16,0 1 16,0 0-16,0 0 0,0 0 0,0 0 15,0 42 1,0 0 0,0 0-16,-21 0 0,21 22 15,0-22-15,0 21 0,-21-21 16,21 0-16,0 1 0,0-1 0,0 0 15,0 0-15,21-21 16,0 0 0,0 0-16,-21-21 0,22 0 15,-1 0-15,-21-1 0,21 1 16,0 0-16,-21 0 0,0 0 16,21 0-16,0-1 0,-21 1 0,22-21 15,-1 42-15,-21 21 31,0 0-31,0 0 16,0 1-16,0-1 0,0 0 0,0 0 16,0 0-16,0 0 0,0 1 0,21-1 15,-21 0-15,21 0 0,0 0 0,0-21 16,1 0-16,-1 21 0,0-21 16,0 0-16,0 0 0,0 0 0,1 0 15,-1-21-15,42 0 16,-42 0-16,22-21 0,-22 20 15,0-20-15,0 21 0,0-21 16,1-1-16,-22 1 0,21 0 0,0-1 16,0-20-16,-21-1 0,64-105 15,-64 105-15,0 22 16,21 0-16,-21-1 0,21 22 0,-21 0 16,0 0-16,0 42 15,-21 0-15,0 22 0,-1-1 16,1 0-16,0 22 0,0-22 15,21 22-15,-21-1 0,21-21 0,-21 1 0,21 20 16,0-20-16,0-1 0,0 0 0,0 43 16,0-64-16,0 21 15,21-20-15,0-1 0,0 0 0,-21 0 16,64 0-16,-43-21 16,0 0-16,21 0 0,-21 0 0,22 0 15,-1-21-15,0 21 0,-20-21 16,20 0-16,0 0 0,-21-1 0,22 1 15,-22-21-15,21 21 0,-21-22 16,-21 1-16,0 21 0,0 0 16,0 0-16,0-1 0,-21 1 15,0 21-15,0 0 16,0 0-16,-22 0 0,22 21 0,0 1 0,0-22 16,0 21-16,0 0 0,-1 0 15,1 0-15,21 0 0,0 1 0,0-1 16,-21 0-16,21 0 0,0 0 15,0 0-15,0 1 0,0-1 16,21-21 0,0 0-16,1 0 0,-1 0 15,21-21-15,-21-1 0,0 22 0,1-21 16,-1 0-16,0 0 0,0 0 16,0 0-16,0-22 15,-21 22-15,22 0 0,-22 0 0,0 42 31,-22 0-15,22 0-16,-21-21 0,0 43 16,21-22-16,0 0 0,0 0 15,0 0-15,0 0 16,0 1-16,21-22 0,0 21 0,1-21 16,20 0-16,-21 0 0,21 0 0,43 0 15,-21 0-15,-22 0 16,21 0-16,-20 0 0,20-21 0,-20-1 15,-1 22-15,0-21 0,1-21 0,-1 21 16,-21 0-16,-21-22 0,0 22 0,0-64 16,0 64-1,0-21-15,0 21 0,-21 0 0,0-1 16,0 22-16,-22 0 0,1 22 0,0-22 16,-22 21-16,22 21 0,-1-21 0,1 0 15,0 22-15,-22-1 16,43 0-16,0-20 0,0-1 0,21 0 15,0 0-15,0 0 0,0 0 16,21-21-16,0 22 0,0-22 16,22 0-16,-22 21 15,0-21-15,0 0 0,0 21 0,0 0 16,1 0-16,-1 0 0,21 22 16,-21-1-16,0 0 0,1-20 15,-22 20-15,0 0 0,0 85 16,-22-84-16,1-1 15,0 0-15,0 1 0,0-22 16,0 21-16,-1-21 0,-20 22 0,42-22 16,-21 0-16,0 0 0,0-21 15,21-21 1,0 0 0,21 0-16,0-1 0,0 1 0,0 0 15,22 0-15,-1-21 0,-21 20 16</inkml:trace>
  <inkml:trace contextRef="#ctx0" brushRef="#br0" timeOffset="22928.07">13737 8636 0,'0'0'0,"0"-21"47,0 0-32,21 0-15,0 21 0,1-22 0,-1 1 16,0 0-16,-21 0 16,21 0-16,0 0 15,-21-1-15,-21 22 32,0 0-32,0 22 0,0-1 0,-1 0 15,22 0-15,-42 43 16,42-43-16,-21 0 0,21 21 0,0-21 15,0 1-15,0-1 0,0 0 16,0 0-16,0 0 0,21-21 0,0 0 16,0 21-16,1-21 0,-1 0 0,0 0 15,21 0-15,-21 0 0,43-42 16,-22 42-16,-21-21 0,22 0 16,-22 0-16,21-1 0,1 1 15,-22-21-15,21 21 0,-21 0 0,22-22 16,-22 1-16,0 21 0,0 0 0,0-22 15,0 22-15,-21 0 16,-21 21-16,0 21 16,0 0-16,0 0 0,0 1 0,-1-1 15,1 21-15,0-21 0,21 22 16,-21-22-16,21 42 0,0-42 16,0 1-16,0-1 0,0 0 0,0 0 15,0 0-15,21 0 0,-21 1 0,21-22 16,-42 0 15,0 0-31,0 0 16,0-22-16,-1 22 0,1-21 0,-21 0 15</inkml:trace>
  <inkml:trace contextRef="#ctx0" brushRef="#br0" timeOffset="23146.95">11853 8255 0,'-21'0'0,"42"0"0,-63 0 0,21 0 16,42 0 0,0 0-1,0 0-15,22 0 0,20-21 16,-21 0-16,1 21 0,-1-21 0,0 21 15,1-22-15,-22 22 0,21-21 0,1 21 16</inkml:trace>
  <inkml:trace contextRef="#ctx0" brushRef="#br0" timeOffset="24100.41">15642 8297 0,'21'-21'16,"-42"42"-16,63-42 0,-42 0 0,0 0 0,0 0 16,0 0-16,0-1 0,0 1 15,-21 21 1,0 0-16,0 0 0,0 21 15,0 1-15,-1-1 0,1 21 16,0-21-16,0 22 0,0-1 0,21-21 16,-21 64-16,-1-64 15,22 0-15,0 0 0,0 0 0,0 1 16,22-1-16,-1 0 0,0-21 16,0 0-16,21 0 0,-20 0 0,20 0 15,0 0-15,85-21 16,-84 21-16,-22-21 0,21-1 15,-21 1-15,22-21 0,-43 21 16,0 0-16,0-22 0,0 22 0,-22-21 16,1 21-16,0-22 0,0 1 0,-21 0 15,20 20-15,-20-20 0,21 21 16,0 0-16,0 0 0,-1-1 16,22 1-16,22 21 15,-1 0 1,21 0-16,0-21 0,1 21 0,-1 0 15,0-21-15,1 21 0,20-21 16,-20 0-16,20 21 0,1-22 16,-22 22-16,0-21 0,1 21 0,-1-21 15,-21 21-15,0-21 0,0 21 0,-42 0 32,0 0-17,0 0-15,0 0 0,0 21 0,21 21 16,-22-20-16,22 20 0,-21 0 15,21 22-15,0-1 0,-21 1 0,0-1 16,0 1-16,21-1 0,-21 64 16,21-42-16,0-22 0,0 22 15,0-21-15,0 20 0,0-20 16,0-1-16,0 22 0,0-22 0,0 1 16,0-1-16,0 1 0,0-1 0,0 64 15,0-63-15,-22-1 0,1-20 16,0 20-16,0-20 0,0-1 15,0-21-15,-22 21 0,22-20 0,0-22 16,0 21-16,0-21 0,-1 0 0,1 0 16,0 0-16,0-21 0,0-1 0,0 1 15,21 0-15,-22 0 0,22 0 0,-21 0 16,21-22-16,0 22 0,0-21 16,0-1-16,0-41 0,21 41 15</inkml:trace>
  <inkml:trace contextRef="#ctx0" brushRef="#br0" timeOffset="24493.18">17568 7557 0,'-21'0'0,"42"0"0,-21-22 31,21 22-31,22 0 0,-1 0 0,0 0 16,22 0-16,-1 0 0,1 0 16,-1 0-16,1 0 0,-1 0 15,1 0-15,21 0 0,20 0 16,-62 0-16,-1 0 0,0 0 0,-20 0 16,-1 0-16,-42 0 15,-1 0 1,1 0-16</inkml:trace>
  <inkml:trace contextRef="#ctx0" brushRef="#br0" timeOffset="26962.12">18203 7535 0,'0'0'16,"-42"0"-16,21 0 0,0 0 0,-1 0 0,1 22 15,0-22-15,0 21 0,0 0 16,21 0-16,0 0 0,0 0 16,0 22-16,0-1 0,0-21 0,0 22 15,0-1-15,0 64 16,0-64-16,0 0 0,0 22 0,0-22 15,0 1-15,0-1 0,0 0 0,0 1 16,0-22-16,-21 21 0,-1-21 16,1 22-16,0-22 0,-21 0 0,21-21 15,-22 21-15,1-21 0,21 0 0,-22 0 16,1 0-16,0 0 0,-1 0 16,22 0-16,-21-21 0,21 21 0,-22-21 15,22 0-15,0-1 0,21 1 0,-21-42 16,21 20-16,0 22 15,0-21-15,0 21 0,0-22 16,0 22-16,0 0 0,0 0 0,0 0 16,21 21-16,0 21 15,0 0-15,-21 21 16,22-20-16,-1 41 0,0-42 16,0 22-16,-21-22 0,21 21 0,0-21 15,1 0-15,-1 1 0,0-1 16,0 0-16,21-21 0,-20 21 0,-1-21 15,21 0-15,22 0 16,-22 0-16,21 0 0,-20 0 0,-1 0 16,22-21-16,-22 21 0,21-21 15,-20 0-15,-1-1 0,43-20 16,-64 21-16,21 0 0,-42 0 0,21-22 16,-21 22-16,0 0 0,0-21 15,0 20-15,0 1 0,-21 0 16,0 21-16,0 0 0,0 0 0,0 0 15,-1 0-15,1 21 0,0 0 16,0 1-16,0-1 0,0 21 0,21-21 16,0 43-16,0-43 0,0 0 15,0 0-15,21 0 0,0 1 0,0-1 16,0-21-16,0 21 0,22-21 16,-22 0-16,21 0 0,1 0 15,-22 0-15,106 0 16,-85 0-16,0-21 0,1 21 0,-22-21 15,42-22-15,-41 22 16,-1 0-16,0-21 0,0 20 0,-21 1 16,0 0-16,0-21 0,0 21 15,0-1-15,0 44 32,0-1-32,-21 0 0,21 0 15,-21 0-15,0 0 0,21 1 0,-22-1 16,22 0-16,0 0 0,0 0 0,-21 0 15,21 1-15,-21-22 16,21 21-16,0-42 31,0-1-31,0 1 16,21 21-16,0-21 0,1 0 0,-1-21 16,0 20-16,0 1 0,-21-21 15,21 21-15,0-22 0,1 22 0,20 0 16,-42 0-16,42 0 0,-42 0 0,21 21 15,1 0-15,-1 0 0,-21 21 16,0 0-16,0 0 0,0 0 16,0 0-16,0 22 0,0-22 0,0 21 0,0-21 15,21 1-15,-21 20 0,42 0 16,-42-21-16,21 1 16,1-22-16,20 21 0,-21-21 0,0 21 15,0-21-15,1 0 0,-1 0 0,21 0 16,-21 0-16,0 0 0,1-21 0,-1 0 15,21-1-15,-42 1 0,21 0 16,0 0-16,1-21 0,-22-1 0,21 1 16,-21 0-16,0-1 0,0-20 0,21-1 15,-21 22-15,21-22 0,-21 1 16,0-1-16,21 1 0,-21-1 0,21 22 16,-21-43-16,22 43 15,-22 21-15,0 0 0,0 42 16,0 21-16,0-21 15,0 22-15,0-1 0,0 22 0,-22-22 16,22 21-16,-21-20 0,21 20 16,-21 1-16,21-22 0,-21 64 15,21-43-15,-21-20 0,21-1 0,0-21 16,-21 22-16,21-22 0,0 0 16,0 0-16,0 0 0,0-42 31,0 0-16,0 0-15,21 0 16,-21-1-16,21-20 0,0 21 0,0 0 16,22-22-16,-22 22 0,21-21 15,-21 21-15,22 0 0,-22 21 16,0 0-16,0 0 0,-21 21 16,0 0-1,0 0 1,-21-21-16,0 21 0,0-21 15,-1 0-15,1 21 0,0-21 0,0 0 16,0 0-16,0 0 16,-1 0-16,22 22 15,0-1 1,0 0-16,0 0 16,0 0-16,0 0 0,0 1 15,0-1-15,0 0 0,0 0 0,0 0 16,0 0-16,22 1 0,-1-1 15,0-21-15,0 21 0,43-21 16,-43 0-16,21 0 0,0 0 16,1 0-16,-1 0 0,0 0 15,1 0-15,-1-21 0,0 21 0,-20-21 16,20-1-16,0 1 0,-21 0 16,1 0-16,-1 0 0,0-22 0,0 22 15,0-21-15,-21 21 0,21-64 16,-21 43-16,0 21 15,-21 21 1,0 21-16,0 0 0,21 0 16,-21 21-16,0-20 0,21-1 15,0 21-15,-22-21 0,22 0 0,0 43 16,0-1 0,22-63-16,-22 22 0,21-22 15,0 0-15,21 21 0,-21-21 0,22 0 16,-1 0-16,-21 0 0,22 0 15,-1 0-15,-21-21 0,21 21 0,-20-22 16,-1 1-16,0 0 0,42-42 16,-41 41-16,-22-20 15,0 21-15,21-21 0,0-1 16,-21 22-16,0 0 0,0 42 31,0 0-31,-21 0 0,21 1 16,-21-1-16,-1 42 15,22-42-15,-21 1 0,0-1 0,0 0 16,21 0-16,-21 0 0,21 0 16,-21-21-1,42-21 17,-21 0-32,21 0 15,0 0-15,0 0 0,0-1 0,1-20 16,-1 21-16,0-21 15,21-1-15,-21 22 0,1-21 0,20-1 16,0 1-16,1 21 0,-22 21 0,0 0 16,0 0-16,0 0 0,-21 21 15,0 0-15,0 22 16,0-22-16,0 21 0,0 0 0,0-20 16,0 20-16,0-21 0,0 21 15,-21-20-15,21-1 0,0 21 0,0-21 16,0 0-16,0 1 0,0-1 15,21-21-15,0 0 16,1 0-16,-1 0 0,0 0 16,0 0-16,0 0 0,0 0 0,1-21 15,20-1-15,-21 1 0,0 0 16,22 0-16,-1 0 0,-21 0 0,21-22 16,1-41-16,-1 62 15,-21-20-15,0 0 0,1-1 0,-22-41 16,0 63-16,0-1 15,-22 44 1,1-1-16,0 0 0,0 0 16,0 21-16,21-20 0,0-1 0,0 21 15,0-21-15,0 22 0,0-22 16,0 0-16,0 0 0,0 21 0,0-20 16,0-1-16,0 0 0,0 0 0,0 0 15,0 0-15,0 1 0,0-1 16,0 0-16,-21-21 15,-1 21-15,1-21 0,0 0 16,0 0-16,0 0 16,0 0-1,21-21-15,-22 0 0,22 0 16,-21 21-16,21-22 0,0 1 0,-21 0 16</inkml:trace>
  <inkml:trace contextRef="#ctx0" brushRef="#br0" timeOffset="27286.19">20595 7578 0,'0'0'0,"-42"21"0,21-21 0,-22 0 16,22 21-16,42-21 15,0 0 1,1 0-16,-1 0 0,21 0 0,-21 0 16,0 0-16,1-21 0,-1 0 0,0 21 15,0-21-15,0-1 16,-21 1-16,-21 21 16,0 0-16,0 0 15,0 0-15,-1 0 16,1 21-16,21 1 15,-21-22-15,0 21 0,0 0 16,0-21-16,-1 21 0,1 0 0,0 0 16</inkml:trace>
  <inkml:trace contextRef="#ctx0" brushRef="#br0" timeOffset="28488.04">4445 10372 0,'0'-21'0,"0"-1"16,0 1-1,0 0-15,0 0 0,0 0 16,0 0-16,0-1 16,0 1-16,0 0 15,0 0-15,0 0 0,0 0 0,0-1 16,0 44-1,0-1 1,0 0-16,-21 21 0,21 1 0,0-1 16,-21 21-16,-1 1 0,22-22 0,-21 22 15,0-22-15,21 22 0,-21-22 16,0 0-16,0 1 0,-1-1 0,1-21 16,21 21-16,-21-42 15,21 22-15,-21-22 16,21-22-1,0 1-15,0 0 16,0 0-16,21 0 0,0 0 16,0 21-16,1-22 0,-1 22 15,21 0-15,-21 0 0,22-21 0,-1 21 16,0 0-16,1 0 0,-1-21 0,-21 21 16,21 0-16,-20 0 0,41-21 15,-42 0-15,0 0 0,1 21 16,-22-22-16,0 1 0,0 0 15,0 0-15,0-43 16,0 43-16,0 0 0,0-21 16,0 21-16,0-1 0,0-20 0,-22 21 15,22 0-15,-21 21 16,21 21 0,0 0-16,-21 0 0,21 22 0,-21-1 15,21 0-15,0 22 0,0-22 16,-21 0-16,0 1 0,21-1 0,-22 0 15,1 1-15,21-22 0,-21 21 0,21-21 16,0 1-16,-21-1 0,21 0 16,-21 0-16,21 0 0,0 0 15,-21-21-15,42 0 47,0-21-47,0 0 0,0 21 16</inkml:trace>
  <inkml:trace contextRef="#ctx0" brushRef="#br0" timeOffset="28796.87">5122 10689 0,'0'21'15,"0"-42"-15,0 64 0,0-22 16,21-21-16,1 0 15,-1 0-15,0 0 16,0 0-16,-21-21 0,21-1 16,-21 1-16,21 21 0,-21-21 0,0 0 15,0 0 1,-21 21 0,0 0-16,21 21 31,0 0-16,21-21 17</inkml:trace>
  <inkml:trace contextRef="#ctx0" brushRef="#br0" timeOffset="32157.8">7281 10181 0,'21'0'16,"-21"-21"15,0 0-31,0 0 16,0 0-16,-21 21 15,0-22-15,0 22 0,0 0 16,0-21-16,-1 21 0,1 0 15,-21 0-15,21 0 0,-22 0 16,22 21-16,-21-21 0,21 22 0,-22-1 16,22 21-16,0-21 0,-21 22 15,21-1-15,-1 0 0,1 1 0,21-1 16,0 21-16,0-20 0,0-1 0,0 0 16,0-20-16,21 20 0,-21-21 15,85 43-15,-64-64 16,0 0-16,22 0 0,-22 0 0,21 0 15,-21 0-15,22-22 0,-1 1 16,-21 0-16,22 0 0,-22-21 0,21 20 16,-21-20-16,22 0 15,-1-1-15,-21 1 0,21-21 0,-20 20 16,20-20-16,-21 20 0,21-20 0,-20 21 16,-1-22-16,0 1 0,0-1 15,-21 22-15,0-22 0,0 22 0,0 0 16,0-1-16,0 22 0,0 0 0,0 42 31,-21 0-31,21 22 0,0-1 0,-21 0 16,21 1-16,0 20 0,0-21 15,0 22-15,0-1 0,0-20 0,0 20 16,0 43-16,-21-42 16,21-22-16,0 0 0,0 1 15,0-1-15,21 0 0,-21-21 0,21 1 16,0-1-16,0 0 0,22-21 0,-22 0 15,21 0-15,-21 0 0,22-21 16,-1 0-16,0 21 0,1-22 0</inkml:trace>
  <inkml:trace contextRef="#ctx0" brushRef="#br0" timeOffset="33432.07">8276 10181 0,'0'21'16,"0"1"-1,-21-1-15,0 21 16,21-21-16,0 22 0,-21-22 0,-1 21 16,22 0-16,-21-20 0,21 20 15,0-21-15,0 0 0,0 22 0,0-22 16,0 0-16,21-21 0,1 21 0,-1-21 16,0 0-16,21 0 0,-21 0 15,64 0-15,-64-21 16,22 21-16,-22-21 0,21 0 0,-21-1 15,0-20-15,1 21 16,-1 0-16,-21-22 0,0 1 0,0 21 0,0-21 16,0-1-16,0 22 0,-21-21 15,-1 21-15,-20-1 0,0-20 16,21 42-16,-1 0 0,-20 0 16,21 0-16,0 21 0,0 0 15,-1 1-15,1 20 0,21-21 0,0 21 16,-21-20-16,21 20 0,0-21 0,0 0 15,0 0-15,21 1 0,0-1 0,1 0 16,-1-21-16,21 0 16,-21 0-16,22 0 0,20 0 0,-21-21 0,1 0 15,20-1-15,-20 1 0,20 0 16,1 0-16,-22 0 0,0 0 0,1-1 16,-1-20-16,0 21 0,1 21 15,-22-21-15,21 0 0,-42 42 31,0 21-15,0-21-16,0 22 0,0-22 0,0 21 16,0 0-16,0-20 0,0 20 15,-21 0-15,21-21 0,0 1 0,0 20 16,0-21-16,0 0 0,21 0 16,0-21-16,-21 22 0,21-22 15,1 0-15,20 0 0,-21 0 0,43-43 16,-43 43-16,21-21 15,-21 0-15,22 0 0,-22 0 16,0-1-16,0 1 0,0-21 0,0 21 16,1 0-16,-22-1 0,0 1 0,21 0 15,-21 0-15,0 42 32,0 0-32,-21 0 0,21 1 0,0-1 15,0 0-15,0 0 0,0 0 0,0 0 16,0 1-16,0-1 0,0 0 15,0 0-15,0 0 0,21-21 16,0 0-16,0 0 0,0 0 0,22 0 16,-1 0-16,-21 0 0,21 0 15,1-21-15,-22 21 0,21-21 0,1 0 16,-22 0-16,0-1 0,0 1 0,-21-42 16,0 42-16,0-1 15,0-20-15,0 21 0,0-21 0,-21 20 16,0 1-16,0 0 0,-1 0 0,1 0 15,0 21-15,21-21 16,-21 21-16,42 0 31,0-22-31,0 22 16,1 0-16,20 0 0,-21 0 16,21 0-16,1 0 0,-22 0 15,21 0-15,1 22 0,-22-1 0,21 0 16,-21 0-16,22 0 0,-22 0 15,0 22-15,0-22 0,-21 21 0,0-21 16,0 22-16,0-22 0,0 42 16,-21-41-16,21-1 0,-21 0 15,0 0-15,21 0 0,-22-21 16,1 0-16,21-21 31,0 0-31,0 0 16,21-22-16,1 22 0,-1 0 15,-21-21-15,21-1 0,0 1 0,0 0 16,0 21-16,1-22 0,-1 22 16,42-21-16,-42 21 0,22 21 15,-22 0-15,0 0 0,0 21 0,0 0 16,1 0-16,-22 21 0,0-20 16,0 20-16,0-21 0,0 21 0,0 1 15,0-1-15,0-21 0,0 22 0,0-22 16,0 0-16,-22 21 0,22-21 0,-21 1 15,21-1-15,21-21 32,1 0-32,-1-21 15,0-1-15,0 1 0</inkml:trace>
  <inkml:trace contextRef="#ctx0" brushRef="#br0" timeOffset="34899.8">11303 9970 0,'0'-43'16,"0"86"-16,0-107 0,0 43 0,0 42 16,0 0-16,0 0 15,-21 22-15,21-1 0,-21 0 0,-1 1 16,1-1-16,0 22 0,0-1 16,0-21-16,0 22 0,-22-1 0,22-20 15,0-1-15,0 0 0,21 1 16,0-1-16,0-21 0,0 0 0,0 1 15,0-1-15,42 21 16,0-42-16,-20 0 0,-1 0 16,21 0-16,-21 0 0,22-21 0,-1 0 15,-21 0-15,21-1 0,-20 1 0,20 0 16,-21 0-16,21-21 0,-20 20 0,-1-20 16,0 0-16,-21-1 15,21 22-15,-21 0 0,0 0 16,0 42-1,-21 0-15,0 0 16,21 22-16,-21-22 0,21 0 16,-22 21-16,22-20 0,-21-1 0,21 42 15,0-42-15,0 1 0,0-1 16,0 0-16,21-21 0,1 21 16,-1-21-16,0 0 0,0 0 0,21 0 15,-20 0-15,41 0 0,-21 0 16,1-21-16,-22 21 0,21-21 0,-21 0 15,1-1-15,-1 1 0,0 0 16,0-21-16,-21 21 0,21-22 16,-21 1-16,0 0 0,0-1 0,0 1 0,0 21 15,0-22-15,-42 1 16,21 21-16,0 0 0,-22 21 16,22 0-16,0 0 0,-21 0 0,20 21 15,-20 21-15,21-21 0,-21 1 16,20 20-16,1 0 0,0-21 0,0 22 15,0-1-15,21-21 0,0 22 0,0 20 16,0-42-16,0 0 16,21 1-16,0-1 0,21-21 0,-20 21 15,20-21-15,0 0 0,22 0 0,-1 0 16,-20 0-16,20 0 0,1 0 16,-1 0-16,1-21 0,-1 21 0,1-21 0,-1-1 15,-21 1-15,22 0 16,-22 0-16,-21 0 0,22 0 0,-22-22 15,0 22-15,0-21 0,-21-1 0,0 22 16,0-21-16,0 21 0,0 0 16,-21-1-16,0 1 0,-21 0 15,20 21-15,1 0 0,-21 0 0,0 0 16,20 21-16,-20 0 0,0 1 0,21-1 16,-22 0-16,22 21 15,0-21-15,0 22 0,21-22 0,0 21 16,0-21-16,0 1 0,0-1 0,42 21 15,-21-21-15,0-21 16,22 0-16,-22 0 0,21 0 16,-21 0-16,22 0 0,-22-21 0,21 0 15,-21 21-15,22-21 0,-22 0 0,0-22 16,21-20-16,-20 42 16,-1-22-16,0 22 0,0-21 0,-21 21 15,21-1-15,-21 1 0,0 0 0,0 42 31,0 0-31,-21 1 0,21-1 16,-21 21-16,21 0 0,0-20 16,0 20-16,0-21 0,0 0 0,0 22 15,21-22-15,0 0 0,0 0 0,1-21 16,-1 21-16,21 0 0,22-21 16,-22 0-16,0 0 0,22 0 15,-22 0-15,22 0 0,-1 0 0,1 0 16,-22-21-16,21 0 0,-20 0 15,-1 0-15,0 0 0,1-1 0,-22-20 16,0 21-16,0-21 0,-21-1 0,0 1 16,0 0-16,0 20 0,0-20 0,0 21 15,-21 0-15,0 0 0,0-1 16,-22 22-16,22 0 0,-21 0 16,21 22-16,-22-1 0,1 0 0,21 0 15,-21 0-15,-1 43 0,22-43 16,0 21-16,21-21 0,0 22 15,0-22-15,0 0 0,0 0 0,21 0 16,0-21-16,0 22 0,22-22 0,-22 0 16,21 0-16,-21 0 0,22 0 15,-1 0-15,-21-22 0,22 22 0,-22-21 16,21 0-16,-21 0 0,22-43 16,-22 43-16,0-21 0,0 0 0,0-1 15,0-20-15,1 20 16,-1-20-16,0-1 0,0 22 0,0-43 15,0 22-15,-21-1 0,22 1 0,-1-64 16,-21 63-16,0 22 16,0 0-16,0 21 0,0-1 15,-21 22-15,-1 22 0,1-1 16,0 21-16,0 0 0,-21 22 16,20-22-16,1 22 0,0-1 0,0 1 15,0-1-15,0 43 16,21-42-16,0-22 0,0 0 0,0 1 15,0-1-15,0-21 0,0 0 16,0 22-16,0-22 0</inkml:trace>
  <inkml:trace contextRef="#ctx0" brushRef="#br0" timeOffset="35625.08">15515 9864 0,'0'-21'0,"0"42"0,0-64 15,0 22-15,0 0 0,0 0 16,0 0-16,0 0 0,0-1 0,-21 1 16,21 0-16,-21 21 0,0 0 15,-22 0-15,22 0 0,-21 0 16,-22 0-16,22 21 0,-22 0 0,22 1 15,-21-1-15,20 0 0,1 0 16,21 0-16,-22 0 0,22 1 0,0-1 16,0 21-16,21-21 0,0 0 15,0 1-15,0-1 0,21-21 16,0 21-16,0-21 0,1 0 0,-1 0 16,0 21-16,21-21 0,-21 0 0,1 0 15,20 0-15,-21 21 0,0-21 16,-21 21-1,0 1-15,0-1 0,-21-21 0,0 21 16,-21 0-16,20-21 16,-20 21-16,0-21 0,-1 21 0,1 1 15,21-22-15,-21 0 0,20 21 0,1-21 16,42 0 15,1 0-31,20 0 16,-21 21-16,21-21 0,1 21 15,-1 0-15,0 22 0,1-22 0,-1 21 16,0 0-16,1 1 0,-22-22 16,0 21-16,0 1 0,-21-1 0,0-21 15,0 21-15,0-20 0,0-1 0,-21 21 16,0-21-16,21 0 16,0-42 15,0 0-31,42 0 0,-21-21 0</inkml:trace>
  <inkml:trace contextRef="#ctx0" brushRef="#br0" timeOffset="36724.73">16870 9673 0,'0'0'16,"0"-21"-16,0-21 0,0 21 0,0-1 16,0 1-16,0 0 0,0 0 0,0-21 15,0 20-15,0 1 16,-21 21-16,-1 0 0,1 21 16,21 1-16,-42 62 15,21 43-15,0-63 0,-1-1 16,1 64-16,21-63 0,-21-1 15,21 1-15,-21-22 0,21 0 0,0 1 16,0-1-16,0 0 16,-21-20-16,21-1 0,0 0 0,-21 0 15,21 0-15,-22-21 0,1 0 16,0 0-16,0 0 0,0 0 16,0 0-16,-1-21 0,-41 0 15,42 0-15,-22 0 0,1-1 0,21 1 16,-21 0-16,20 21 0,-20-21 15,21 0-15,0 21 0,0 0 0,21 21 32,0 0-32,21 21 15,42 1-15,-42-22 0,22 21 16,-1-21-16,0 1 0,22-22 16,-22 21-16,22-21 0,-1 0 15,1 0-15,-1 0 0,1 0 0,-22 0 16,22 0-16,-1-21 0,1-1 0,-22 1 15,21 0-15,-20 0 0,-22 0 16,21 0-16,-21-1 0,-21-20 0,0 21 16,0 0-16,0-22 0,0 22 0,0 0 15,0 0-15,0-21 16,-21 63 0,0 0-16,21 21 0,0-21 15,0 22-15,-21-22 16,0 21-16,21 1 0,-21-22 0,21 21 15,0-21-15,-22 0 0,22 1 0,-21-1 16,21 0 0,0-42-1,21 21-15,1-21 0,-22-1 0,21 1 16,0 0-16,-21 0 0,21-21 16,0 20-16,0-20 0,1 21 0,-1-21 15,0 20-15,0 1 0,0-21 0,22 0 16,-22 42-16,0 0 15,0 0-15,0 0 16,-21 42-16,0-21 16,21 0-16,-21 43 0,0-22 15,0 0-15,22 22 16,-22-43-16,21 0 0,0 0 0,-21 1 16,42-1-16,-21 0 0,1-21 0,20 0 15,-21 0-15,21 0 0,1 0 16,-1 0-16,-21 0 0,22-21 0,-1 0 15,0 21-15,-21-22 0,22-20 0,-22 21 16,21 0-16,-21-22 0,43-62 16,-64 62-1,0 22-15,0-21 0,0 21 0,0-1 0,0 1 16,-21 21-16,0 0 16,-1 0-16,1 0 0,21 21 15,-21 1-15,21-1 0,0 0 16,0 21-16,0 1 15,0-1-15,0-21 0,21 21 0,-21-20 16,21-1-16,-21 0 0,0 21 0,0-21 16,0 1-16,0-1 0,-21-21 31,21-21-15,0-1-16,0 1 0,0 0 0,21 0 15</inkml:trace>
  <inkml:trace contextRef="#ctx0" brushRef="#br0" timeOffset="36964.6">18605 9631 0,'0'0'0,"43"-42"0,-1-22 15,-21 43-15,0 21 0,-21 42 16,0 1 0,0-1-16,0 0 0,-21 22 15,0-22-15,-21 85 0,21-63 16,-1-22-16,1 21 0,0-20 0,0 20 15,0-20-15,0-1 0,-1 0 16,1 1-16,0-22 0,21 21 0,-21-21 16,21 0-16,0 1 15,0-1-15,0-42 16,0-1 0,0 1-16</inkml:trace>
  <inkml:trace contextRef="#ctx0" brushRef="#br0" timeOffset="37125.5">18224 10118 0,'0'0'0,"22"0"31,-1 0-31,0-21 0,21 21 16,22 0-16,-22 0 16,0 0-16,1-22 0,-1 22 0,22 0 0,-22 0 15,21 0-15,1 0 16,-22 0-16,22 0 0,-1-21 0</inkml:trace>
  <inkml:trace contextRef="#ctx0" brushRef="#br0" timeOffset="37972.01">19367 9906 0,'-21'0'0,"42"0"0,-63 0 16,0 0-16,-1 0 16,1 21-16,21 0 0,-21-21 15,20 22-15,-20 20 0,21-21 0,-43 43 16,43-43-16,0 21 15,0-21-15,21 22 0,0-22 0,0 0 16,0 0-16,0 0 0,0 0 0,0 1 16,0 20-16,21-42 15,0 0-15,0 0 0,1 0 0,-1 0 16,0 0-16,0 0 0,21-21 0,-20 21 16,-1-21-16,0-1 0,21-20 15,-21 21-15,43-43 0,-43 43 16,0-21-16,0 0 0,1 20 0,-1-20 15,-21 21-15,0 0 0,0 0 16,0-1-16,-21 22 16,-1 22-16,1-1 0,21 0 15,-21 0-15,0 21 0,21-20 0,-21 20 16,21-21-16,0 0 0,0 22 16,0-22-16,0 0 0,21 0 0,0 0 15,21 0-15,-20-21 0,20 22 0,43-22 16,-43 0-16,0 0 15,1 0-15,-1 0 0,0 0 0,-21-22 16,22 1-16,-1 0 0,-21 0 0,0 0 16,22-22-16,-22 22 0,0-21 15,0-64-15,0 64 0,1-22 16,-1 1-16,0-1 0,0 1 16,-21 20-16,21 1 0,-21 0 15,21 21-15,-21-1 0,0 1 0,0 42 16,0 1-16,-21 20 15,0 0-15,0 1 0,0 20 16,0-21-16,-1 22 0,22 21 16,-21-22-16,21-21 0,0-20 0,0 20 15,0 0-15,0-21 0,0 22 16,21-22-16,1 0 0,-1 0 0,0 0 16,0 1-16,21-22 0,-20 0 0,-1 0 15,21 0-15,-21 0 0,22-43 16,-1 22-16,-21 0 15,0 0-15,0 0 0,1-22 0,-1 1 16,0 0-16,0-1 0,21-20 0,-20-1 16,-1 1-16,21-1 0,-21 1 15,0-22-15,1 43 0,-1-22 0,0 22 16,0 0-16,-21 20 0,-21 22 16,0 43-1,0-22-15,-22 42 0,22-20 0,0 20 16,-21 1-16,42-1 0,-22 1 0,22-1 15,-21 1-15,21-22 0,0 22 16,0-22-16,0 0 0,21 1 16,1-1-16,20-21 0,-21 0 0,21 22 15,1-22-15,-1-21 0,0 21 16,1-21-16,-1 0 0,0 0 0,1 0 16,-1-21-16,0 21 0,1-21 0</inkml:trace>
  <inkml:trace contextRef="#ctx0" brushRef="#br0" timeOffset="38905.5">4318 12171 0,'0'0'16,"-21"0"-16,42 0 15,0 0 1,21 0-16,-20 0 0,20 0 16,0 0-16,1 0 0,-1-21 0,0 21 15,1 0-15,-1-21 0,-21 21 0,21 0 16,-20-22-16,-1 22 0,-42 0 31,-1 0-31,-20 0 0,0 0 16,-1 22-16,1-22 0,0 21 15,-22-21-15,22 21 0,0-21 0,-1 21 16,22-21-16,-21 0 0,21 21 16,-1-21-16,1 0 0,21 21 15,21 1 1,1-1-16,-1-21 16,0 21-16,21 0 0,1 0 15,-22 0-15,21 1 0,0-1 16,1 0-16,-22 0 0,21 0 0,-21 0 15,1 1-15,-1-1 0,-21 0 0,0 0 16,0 0-16,0 0 0,-21 1 16,-22 20-16,1-21 0,0 0 15,20-21-15,-20 21 0,0-21 16,21 0-16,-22 0 0,22 0 0,0 0 16,-21 0-16,20-21 0,1 21 15,21-21-15,-21 0 0,0 21 0,21-21 16,0 0-16,0-1 0,0 1 15,0 0-15,21 21 16,0-21-16,0 21 0</inkml:trace>
  <inkml:trace contextRef="#ctx0" brushRef="#br0" timeOffset="39060.41">5122 12467 0,'43'0'16,"-86"0"-16,107 0 0,-43 0 0,-42 0 47</inkml:trace>
  <inkml:trace contextRef="#ctx0" brushRef="#br0" timeOffset="40860.07">7112 12658 0,'0'0'16,"0"-21"-16,0-1 0,0 1 15,0 0-15,21 0 16,0-21-16,22-1 0,-22 1 15,0 0-15,0-1 0,0-20 16,0 20-16,22-20 0,-22-1 16,0 1-16,0-1 0,0 1 0,1-1 15,-1 1-15,-21 21 0,0-1 16,0 1-16,0 0 0,0 20 16,-21 1-16,-1 0 0,-20 21 0,21 0 0,-21 21 15,20 0-15,-20 1 0,0 20 16,-1 0-16,22 1 0,-21 20 0,0 64 15,42-42-15,0-22 0,0 22 16,0-22-16,0 1 0,0-1 16,21-20-16,0 20 0,0-20 0,0-22 15,22 21-15,-22-21 0,21 0 0,0 1 16,22-22-16,-22 0 16,22 0-16,42 0 0,-43-22 15,1 22-15,-22-21 0,21 0 0,-20 0 16,-1-21-16,0 20 0,-20 1 15,20-21-15,-42 21 0,0-22 0,0 1 16,0 21-16,0-21 0,0-1 0,0 22 16,-21 0-16,0 0 0,-1 0 15,1 21-15,0 0 0,-21 0 16,21 21-16,-22 0 0,43 0 16,-21 21-16,0 1 0,0-1 15,21-21-15,-21 22 0,21-1 0,0 0 16,0 1-16,0-22 0,0 21 0,42 0 15,-21-20-15,0-1 16,22 0-16,-1-21 0,0 0 0,1 0 16,-1 0-16,0 0 0,1 0 0,-1-21 15,0 21-15,1-21 0,-1-1 16,0 1-16,-21 0 0,22 0 0,-22 0 16,42-22-16,-63 1 0,0 21 15,22 0-15,-22 0 0,0-1 16,0 1-16,0 0 0,0 42 15,0 0 1,0 1-16,0-1 16,0 0-16,0 0 0,0 21 0,0-20 15,21-1-15,-21 0 0,0 0 0,0 0 16,0 0-16,21 1 16,0-22-16,0 0 0,0 0 15,1 0-15,-1 0 0,0-22 0,0 22 16,21-21-16,-20 0 0,20 0 15,-21 0-15,21 0 0,-20-1 16,20 1-16,-21 0 0,0 0 0,0-21 0,22-1 16,-22 22-1,-21 0-15,0 0 0,0 42 16,0 0 0,0 0-16,0 0 15,0 1-15,0 20 0,0-21 0,0 0 16,0 22-16,0-22 0,0 0 0,0 0 15,0 0-15,21 0 0,0 1 0,22-22 16,-22 21-16,0-21 0,21 0 16,-21 0-16,22 0 0,-22 0 0,21 0 15,-21 0-15,22 0 0,-22-21 16,21-1-16,-21 22 0,22-21 0,-22 0 16,0 0-16,0 0 0,0-22 15,1 22-15,-22-21 0,0 21 0,0-22 16,0 1-16,0 0 0,-22-43 15,22 64-15,-21 0 16,0 21-16,0 0 0,0 42 16,0-21-16,21 22 15,-22-22-15,22 21 0,0-21 0,-21 22 16,21-22-16,0 21 0,0-21 0,0 0 16,21 43-16,1-43 15,-1-21-15,21 21 0,-21-21 0,0 0 16,22 0-16,-1 0 0,-21 0 0,22 0 15,-1 0-15,0 0 0,1-21 16,-1 0-16,0 0 0,-21 0 0,22-1 16,-22-20-16,21 21 0,-21-21 0,1-22 15,-1 22-15,-21-22 0,21 1 16,-21-1-16,21 1 0,-21-1 16,21 1-16,-21-1 0,21-126 15,1 147-15,-22 1 0,0 0 16,21 21-16,-21-1 0,0 44 15,0 20 1,0-21-16,-21 43 0,21-22 0,-22 21 16,22 1-16,-21-1 0,21 1 15,-42 84-15,42-63 0,0-22 16,0-20-16,0 20 0,0-21 0,0 1 16,0-1-16,21 0 15,0-20-15,0 20 0,1-21 0,20-21 16,-21 21-16,0-21 0,0 0 0,22 0 15,-22 0-15,0 0 16,21 0-16,-20-21 0,-1 21 0,21-21 0,-21-21 16,0 20-16,22 1 0,-22-21 0,0 0 15,0-1-15,0 1 0,1 0 16,-1-1-16,0 1 0,-21-22 16,0 43-16,0 0 0,0 42 15,0 22 1,-21-22-16,21 0 15,0 42-15,0-20 0,0-22 16,0 21-16,0-21 0,0 1 0,0-1 16,0 0-16,0 0 15,0 0-15,0 0 0,-21 1 16,-1-22-16,1 0 16,0 0-16,-21 21 0,21-21 0,-1 0 15,1 0-15,-21 0 0</inkml:trace>
  <inkml:trace contextRef="#ctx0" brushRef="#br0" timeOffset="41828.51">11917 12531 0,'-21'0'0,"-1"0"31,22-21-31,0-1 0,0 1 0,22 0 16,-1-21-16,0 21 0,0-22 0,0 1 16,0 21-16,-21-22 0,22 1 15,-1 0-15,-21-1 0,0-41 16,0 63-16,0-1 0,0 1 0,-21 42 31,-1 1-31,22 20 0,0 0 0,-21 1 16,0 20-16,21-21 0,-21 22 15,21-22-15,0 1 0,0-1 16,0 0-16,0 1 0,0-1 0,0-21 16,0 0-16,21 0 0,0 1 0,22-1 15,-22-21-15,0 0 0,21 0 16,-21 0-16,22 0 0,-22 0 0,21 0 16,-21-21-16,22-1 0,-22 1 0,21 0 15,-21 0-15,1 0 0,-1 0 16,0-22-16,-21 22 0,0-21 0,0-1 15,-64-62 1,43 62-16,-21 1 0,0 21 16,-1 0-16,22-22 0,-21 43 0,21-21 15,-1 21-15,1 0 0,21 21 16,21-21 0,1 21-16,-1 1 0,0-22 0,64 21 15,-43-21-15,0 0 0,1 0 16,-1 0-16,0 0 0,22-21 15,-1-1-15,-20 1 0,20 0 0,1 0 16,-1 0-16,1-22 0,-1 22 0,1 0 16,-22 0-16,0 0 0,1 0 15,-22-1-15,0 1 0,-21 0 16,-21 21-16,0 0 0,-1 0 16,1 21-16,0 0 15,-21 1-15,21 20 0,-1 0 0,1 1 16,0 20-16,-21 64 0,42-63 15,0-1-15,-21 1 0,-1-1 16,22 22-16,0-22 0,0 22 0,0-22 16,0 22-16,0-21 0,0 20 0,0-20 15,0 20-15,0-20 0,22 21 0,-22-22 16,21 1-16,-21 20 0,21-20 16,-21-1-16,0 1 0,0-1 15,0-20-15,0 20 0,0-21 0,0 1 16,-21-1-16,0-21 0,-1 0 15,-20 1-15,21-1 0,-21 0 0,-1-21 16,-41 0-16,41 0 0,1-21 16,0 0-16,-1-22 0,1 22 0,-22-21 15,43-1-15,-21-20 0,0 21 16,20-22-16,1 1 0,21-22 0</inkml:trace>
  <inkml:trace contextRef="#ctx0" brushRef="#br0" timeOffset="45336.28">14330 11769 0,'0'0'0,"-21"0"0,-22 0 0,22 0 15,0 0-15,-21 0 0,20 0 16,1 0-16,0 0 0,0 0 0,0 0 0,21-21 31,21 21-31,0-22 16,21 1-16,1 21 0,-1-21 0,0 0 15,1 0-15,-1 0 0,0-22 16,1 22-16,-1 0 0,-21 0 0,0-22 16,1 22-16,-22-21 15,-22 42-15,1 0 0,0 0 16,-21 0-16,-1 0 0,1 21 16,0 0-16,-1 0 0,-20 1 0,21 20 15,-1 0-15,22-21 0,-21 22 0,21-22 16,-1 21-16,22-21 0,0 1 15,0 20-15,22-21 0,-1 0 0,0-21 16,21 21-16,1 1 0,-22-22 16,21 0-16,0 21 0,1-21 0,-1 0 15,0 0-15,1 0 0,-22 0 16,0 21-16,-21 0 16,-21 0-16,0 0 15,0 1-15,-1-1 0,-20 0 16,0 21-16,-1-21 0,22 22 0,-21-22 15,0 21-15,-22 22 16,43-43-16,0 21 0,0-21 16,21 1-16,0-1 0,0 0 0,21-21 15,0 21-15,0-21 0,21 0 16,-20 0-16,20 0 0,64-21 16,-64 21-16,0-21 15,1 0-15,-1-1 0,0 22 0,1-42 0,-1 21 16,0 0-16,1 0 0,-22-1 15,0 1-15,21-21 0,-20 21 0,-1 0 16,0-1-16,0 1 0,0 21 0,0 0 16,1 0-16,-1 21 15,-21 1-15,0-1 0,0 0 16,0 21-16,0-21 0,0 1 16,-21 20-16,21-21 0,-22 0 15,1 0-15,21 22 0,-21-22 16,21 0-16,-21 0 0,42-21 31,0 0-31,0-21 16,1 0-16,41-21 15,-42 20-15,0 1 0,22-21 16,-22 21-16,0-22 0,0 22 0,22-21 16,-22 0-16,0 20 0,0-20 15,0 21-15,-21 0 0,0 0 16,-21 42-1,0 0-15,21 0 16,-21 21-16,0-20 0,-1 20 16,1 21-16,21-20 0,-21-22 15,21 21-15,0-21 0,0 22 0,0-22 16,0 0-16,21 0 0,0 0 16,22-21-16,-22 22 0,21-22 0,1 0 15,-1 0-15,0 0 0,1 0 0,20 0 16,22-22-16,-43 1 15,0 0-15,1 21 0,-1-21 0,0-21 16,1 20-16,-1 1 0,-21-21 16,22 21-16,-22-22 0,0 1 15,-21 0-15,0-1 0,0-20 16,0 42-16,-21 0 0,21-1 0,-21 22 16,-1 0-16,1 0 0,-21 22 15,21-1-15,0 0 0,-1 21 16,1-21-16,0 22 0,21-1 0,0 0 0,0 43 15,0-64-15,0 22 16,0-22-16,0 0 0,21 0 0,0 0 16,1 0-16,20-21 0,-21 0 0,21 0 15,1 0-15,20 0 0,-20 0 16,20 0-16,1 0 0,-22-21 0,127-21 16,-126 21-1,-1-22-15,0 22 0,1-21 0,-22 21 16,0-22-16,21 1 0,-21 0 15,1-1-15,-22-20 0,21 42 0,0-22 16,0 1-16,21 0 16,-20 42-16,-1 0 15,0 21-15,-21 0 16,21 0-16,-21 0 0,0 22 16,0-22-16,0 0 0,21 0 0,-21 0 15,21 1-15,-21-1 16,22-21-1,-22-21 1,0-1-16,0 1 16,0 0-16,0 0 0,0 0 15,0 0-15,-22-1 0,1 1 16,21 0-16,-21 0 0,0 21 0,21-21 16,-21 21-16,0 0 0,-1 21 15,1 0-15,0 0 0,21 22 16,-21-22-16,0 21 0,0 0 0,21 1 15,0 20-15,-22-20 0,22-1 0,0 0 16,0-21-16,0 22 16,0-1-16,0-21 0,22 0 0,-1 1 15,-21-1-15,42-21 0,22 21 16,-43-21-16,21 0 0,0 0 16,1 0-16,-1 0 0,0-21 0,-20 21 15,20-21-15,0-1 0,-21 1 0,22 0 16,-22 0-16,21 0 0,-21-22 15,1 22-15,-1-21 0,0 0 0,-21-1 16,0 1-16,21 21 0,-21-43 16,-21 85 15,21 1-31,-21-1 0,0 0 0,-1 21 0,22-21 16,0 22-16,0-22 15,-21 0-15,21 21 0,0-20 0,0-1 16,0 0-16,21 0 0,1-21 15,-1 0-15,21 0 16,-21 0-16,0 0 0,22 0 16,-22 0-16,0 0 0,21 0 0,-20-21 0,-1 0 15,0 21-15,0-21 0,-21-1 16,21-20-16,0 21 0,-21-21 0,22 20 16,-22-20-16,0 0 0,21-22 15,-21 43-15,0 0 0,0 0 16,0 42-1,0 0-15,0 21 0,0-20 16,0 20-16,0 0 0,0-21 0,0 22 16,-21-22-16,21 21 0,0-21 15,0 1-15,0 20 0,0-21 0,21-21 16,0 21-16,0 0 0,0-21 0,0 0 16,1 0-16,-1 0 0,21 0 15,-21 0-15,0 0 0,22-21 0,-22 0 16,21 0-16,-21 0 0,1 0 15,20-1-15,-21-20 0,0 0 0,0-1 16,1 1-16,-1-21 0,0 20 16,-21-20-16,21-1 0,0 1 0,-21-1 15,0 1-15,0-1 0,21 22 16,-21-22-16,0 22 0,22 0 0,-22-1 16,0 22-16,0 0 0,0 42 15,0 22 1,0-1-16,-22 0 0,1 1 0,0 20 15,21-21-15,0 22 0,-21-1 0,0 22 16,21-21-16,-21 41 16,21-41-16,0-22 0,0 22 15,0-43-15,0 21 0,0 1 0,0-22 0,21 21 16,0-21 0,0-21-16,21 0 0,-20 0 0,-1 0 15,21 0-15,-21 0 0,22 0 0,-22 0 16,21-21-16,-21 0 0,22 0 15,-22 0-15,21-1 0,-21 1 0,0-21 16,1 21-16,-1-22 0,0 1 16,21-21-16,-42 41 0,0-20 15,21 42-15,-21-21 0,0 42 16,0 21 0,0-20-16,0-1 0,-21 21 15,21-21-15,0 0 0,0 22 0,0-22 16,0 0-16,0 0 0,0 0 15,0 1-15,21-1 0,1-21 16,-1 0-16,21 0 16,-21 0-16,0 0 0,1 0 0,20 0 15,-21 0-15,0-21 0,22-1 0,-22 22 16,0-21-16,0-21 0,0 21 16,0 0-16,1-22 0,-1 22 0,0-21 15,-21 21-15,42-43 0,-21 64 16,-21-21-16,0 42 15,0 0-15,0 0 0,0 1 16,0-1-16,-21 21 0,21-21 0,0 22 16,-21-22-16,21 21 15,-21-21-15,21 0 0,0 22 16,0-22-16,0 0 0,21-21 16,0 0-16,0 0 15,1 0-15,-1 0 0,0 0 0,21 0 16,-21 0-16,1 0 0,-1-21 0,0 0 15,0 0-15,-21-1 0,21 1 16,-21 0-16,21-21 0,-21-1 0,0 22 16,0-21-16,0 0 0,0-1 0,-42-41 15,0 62 1,21 1-16,-1 21 0,1 0 0,0 0 16,-21 0-16,21 0 0,-1 21 15,22 1 1,0-1-1,22-21-15,-1 0 0,0 0 16,0 0-16,0 0 0,22 0 16,-22 0-16,0 0 0,21-21 0,-21 21 15,22 0-15,-1-22 0,-21 22 0,22 0 16,-1 0-16,-21 0 0,21 0 16,-20 22-16,20-1 0,-21 0 0,0 0 15,-21 0-15,0 22 0,21-22 0,-21 21 16,0-21-16,0 22 0,0-22 15,0 0-15,0 0 0,-21 21 16,0-42-16,21 22 0,-21-1 0,0 0 16,0-21-16,21 21 0,-22-21 15,22-21 17,0 0-32,22 21 0,-1-21 0,-21-1 15,21 1-15,0-21 0,0 21 16,0-22-16,1 22 0,20-21 0,-21 0 15,0-1-15,22 1 0,-22 21 16,21-22-16,22 1 16,-43 21-16,21 21 0,-21 0 0,0 0 0,1 21 15,-22 0-15,0 0 0,0 22 16,0-1-16,0 0 0,0-20 16,0 20-16,-22 0 0,22-21 0,-21 22 15,21-22-15,0 0 0,0 21 16,0-20-16,0-1 0,21 0 15,1-21-15,-1 0 0,0 21 0,21-21 16,-21 0-16,22 0 0,-1 0 0,0 0 16,1 0-16,-1 0 0,0-21 15,1 21-15,-1-21 0,0 0 16,1-1-16,-1 1 0,22-42 0,-22 20 16,-21 1-16,0 0 15,22-22-15,-22 22 0,0 0 0,-21-1 16,0 22-16,0 0 0,0 0 0,0 0 15,-21 21-15,0 0 16,-1 0-16,1 21 0,-21 0 0,21 0 16,0 0-16,21 22 0,0-1 0,0-21 15,0 21-15,0 1 0,0-22 16,0 21-16,0-21 0,0 22 0,0-22 16,21 0-16,-21 0 0,21 0 0,-21 1 15,0-1-15,0 0 16,0 0-16,0 0 0,-21-21 15,0 21-15,-1-21 0,1 0 0,0 0 16,0 0 0,0 0-16,0 0 0,-1 0 0,1 0 15,21-21-15,-21 21 0,0-21 16,21 0-16,0 0 0,-21 0 16,0-1-16</inkml:trace>
  <inkml:trace contextRef="#ctx0" brushRef="#br0" timeOffset="45580.56">19770 11430 0,'0'0'0,"-22"-21"0,22 0 0,-21 21 16,0 0-16,21-21 0,0-1 15,-21 22 1,21 22 31,-21-1-47</inkml:trace>
  <inkml:trace contextRef="#ctx0" brushRef="#br0" timeOffset="45864.69">18013 11853 0,'-21'0'0,"42"0"0,-21 0 15,42 0 1,-21-21-16,0 21 0,22-21 0,-1 21 15,-21 0-15,22 0 0,-1 0 16,0-21-16,1 21 0,126 0 16,-84 0-1,-64 0-15,0 0 0,0 0 16,0 0-16,-42 0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10:07:59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847 0,'0'0'0,"21"0"0,-21-21 16,21 21-16,0-22 0,0 1 16,0 21-1,1-21-15,-22 0 0,21 21 0,0-21 16,0 21-16,-21-21 0,21-1 16,0 22-16,-21-21 0,0 0 0,22 0 15,-1 0-15,-21 0 16,0-1-16,-21 44 47,-1-1-47,22 0 0,-21 21 15,0 22-15,0-1 0,0 1 16,0-1-16,-1 22 0,1-22 16,-21 22-16,0-21 0,-1 20 0,1-20 15,0-1-15,-1 1 0,1-1 16,0-20-16,-1 20 0,22-21 15,-21 1-15,21-22 0,-1 21 0,-20-21 16,21 1-16,0-22 16,21-22-1,0 1-15,0 0 0,0 0 16,0-21-16,0-1 0,21 1 0,0 0 16,21-43-16,-20 43 15,-1-22-15,-21 22 0,21 21 0,0-22 16,0 22-16,0 0 0,1 0 15,-1 21 1,0 0-16,0 21 0,-21 0 16,21 0-16,0 22 0,-21-1 0,22-21 15,-1 21-15,0 1 0,0-1 16,0-21-16,-21 22 0,21-1 0,22-21 16,-22 0-16,0 0 0,0 1 15,22-1-15,-22-21 0,21 0 0,-21 21 16,22-21-16,-1 0 0,-21 0 15,21 0-15,1-21 0,-22 0 16,21-1-16,-21 1 0,22 0 0,20-42 16,-42 41-16,1-20 15,-1 0-15,0-1 0,-21 1 0,0-21 16,21-1-16,-21 1 0,0-1 16,0 1-16,-21-1 0,0 1 0,0-1 15,-22 1-15,22-1 0,-21 22 16,-1-1-16,-20 1 0,21 21 15,-1 0-15,-20 0 0,20-1 0,1 1 16,0 21-16,-1 0 0,1 0 16,0 21-16,-1 1 0,1-1 0,21 21 15,0 22-15,-22-22 16,22 21-16,21 22 0,0 0 0,0-22 16,0 22-16,0-22 0,0 22 15,0-21-15,0-1 0,21-21 0,1 22 16,-1-22-16,0 1 0,21-1 15,1-21-15,-22 0 0,106 22 16,-85-43-16,0 0 16,1 0-16,-1 0 0,0-22 0,1 1 15,-1 0-15,0 0 0,-20-21 16,20 20-16,-21-20 0,21 21 0,1-64 16,-22 43-16,0 21 15,-21-22-15,0 1 0,21 21 16,-21 0-16,21 0 0,-21 42 31,0 0-15,0 0-16,0 0 0,0 22 0,0-22 15,0 21-15,0-21 0,0 22 16,0-22-16,0 0 0,0 0 0,0 0 16,0 0-16,0 1 0,22-1 15,-1 0-15,0-21 0,0 0 16,0 0-16,0 0 0,1 0 0,-1 0 15,0 0-15,0-21 0,21 0 16,-20-1-16,-1 1 0,0 0 16,-21 0-16,21-21 0,0 20 15,0-20-15,1 0 0,-22-1 0,0 22 16,21-21-16,0 21 0,-21-22 16,0 22-16,0 0 0,0 42 31,0 0-31,0 1 0,0 20 15,0-21-15,0 21 0,0-20 16,0 20-16,0 0 0,0-21 0,0 1 16,0 20-16,0-21 0,0 0 15,21 0-15,0 1 0,-21-1 0,21-21 16,1 0-16,-1 0 0,0 0 16,21 0-16,-21 0 0,1 0 15,20-21-15,-21 21 0,21-22 0,-20 1 16,20 0-16,-21 0 0,21 0 15,-20-22-15,-1 22 0,0-21 0,0 21 16,-21-22-16,0 22 0,0-21 16,0 21-16,0 0 0,0-1 0,-21 1 15,0 21-15,0 0 0,-1 0 16,1 0-16,0 21 0,0 1 16,21-1-16,-21 0 0,21 0 15,0 21-15,0-20 16,0-1-16,21 0 0,0 0 0,0-21 15,0 21-15,-21 0 0,22 1 16,-1-1-16,0 0 0,0 0 0,0-21 16,0 42-1,1-42-15,-1 22 0,0-1 0,0-21 0,0 21 16,0-21-16,1 0 0,-1 21 16,0-21-16,21 0 0,1 0 0,-22 0 15,21 0-15,0 0 0,1-21 16,-1 0-16,-21 21 0,22-21 15,-1-1-15,-21 1 0,21 0 0,-20-21 16,-1 21-16,0-1 0,0-20 16,-21 21-16,21-21 0,-21-1 0,0 22 15,0-21-15,0 21 0,-21-1 16,0 1-16,21 0 0,-21 0 0,0 21 16,-1 0-16,1 0 0,0 0 15,0 21-15,-21 0 0,20 0 0,1 1 16,0 20-16,0-21 0,0 21 15,0-20-15,-1 20 0,22-21 0,-21 21 16,21-20-16,0-1 0,0 0 16,0 0-16,0 0 0,21 0 0,1-21 15,-1 0-15,0 22 16,0-22-16,0 0 0,0 0 0,1 0 16,-1 0-16,0 0 0,0-22 0,0 1 15,0 0-15,1 0 0,-1 0 16,-21 0-16,21-1 0,-21-20 0,21 21 15,-21-21-15,0 20 0,0-20 16,0 21-16,0 0 0,0 42 31,-21 0-15,21 0-16,0 22 0,-21-22 0,21 0 16,0 21-16,0-21 0,0 1 15,0 20-15,0-21 0,0 0 0,21 0 16,0 1-16,0-1 15,0 0-15,1-21 0,-1 0 16,21 0-16,-21 0 0,0 0 16,1 0-16,20 0 0,-21 0 15,0-21-15,0 0 0,22-1 0,-22 1 16,0-21-16,0 21 0,0-22 16,1 1-16,-1 0 0,0-22 0,-21 22 0,0-22 15,21 1-15,-21-85 16,0 84-16,0 22 0,0-22 15,0 22-15,0 21 0,0-21 0,0 20 16,0 1-16,0 0 0,-21 21 16,21 21-1,-21-21-15,21 43 0,-21-22 16,21 21-16,0 22 0,0-22 0,0 21 16,0 1-16,0-22 0,0 22 15,0-1-15,0-20 0,0 20 0,0-21 16,0 1-16,0-1 0,0 0 15,0-20-15,0 20 0,21-21 0,0 0 16,-21 0-16,21 1 0,0-1 16,0 0-16,1-21 0,-1 0 0,0 0 15,0 0-15,0 0 0,22 0 16,-1-42-16,0 20 0,-21 1 16,1 0-16,-1-21 0,0 21 15,0-22-15,0 22 0,-21-21 16,0 21-16,0-1 0,21-20 15,-21 63 17,0 0-32,0 1 0,0-1 0,0 0 15,0 21-15,0-21 0,0 1 16,0-1-16,0 0 0,0 0 0,0 0 16,0 0-16,22 1 0,-22-1 15,21 0-15,0-21 16,0 0-16,0 0 15,0 0-15,1-21 0,-1 21 16,0-21-16,0-1 0,0 1 0,0 0 16,1-21-16,-22 21 0,21-22 15,0 22-15,-21 0 0,0-21 0,21 20 16,-21 1-16,21 0 16,-21 42-1,0 0-15,0 1 16,0-1-16,0 0 0,0 0 15,0 0-15,0 22 0,0-22 16,0 0-16,0 0 0,0 0 16,0 0-16,0 1 0,0-1 15,0 0-15,0 0 0,21-21 16,1 0-16,-1 0 0,0 0 16,0 0-16,0 0 0,0-21 0,-21 0 15,22 0-15,-1-1 0,-21 1 16,0 0-16,0-21 0,0 21 0,0-22 15,0 22-15,0 0 0,0-21 16,-43-22-16,22 43 16,21 0-16,-21 21 0,0 0 0,0 0 15,0 0-15,-1 0 0,22 21 47,22-21-31,-1 0-16,21 0 0,-21 0 0,0 0 15,22-21-15,-1 21 0,43-21 16,-43 21-16,-21-22 16,22 22-16,-1 0 0,-21 0 0,21 0 15,-20 0-15,-1 0 0,0 22 16,-21-1-16,0 21 16,0-21-16,0 0 0,0 1 0,0 20 15,0-21-15,0 21 0,0-20 16,-21-1-16,21 21 0,-21-21 15,21 0-15,0 1 0,0-1 0,0 0 16,0 0-16,0-42 47,0 0-47,0-22 16,0 22-16,0 0 0,21-21 0,0 21 15,0-22-15,-21 1 0,21 0 16,0-1-16,1 1 0,-1 21 0,21-22 15,-21 22-15,22-42 16,-22 63-16,0-21 0,21 21 16,-21 0-16,1 21 15,-22 0-15,21 21 0,-21-21 0,0 22 16,0-22-16,0 21 0,0-21 0,0 22 16,0-22-16,0 21 0,21-21 15,-21 1-15,21-1 0,0 0 0,0 0 16,1-21-16,-1 0 15,0 21-15,0-21 0,0 0 16,22 0-16,-22 0 0,0-21 0,0 21 16,0-21-16,0 0 15,1 0-15,-1-1 0,0 1 16,-21 0-16,0 0 0,0 0 0,21 0 16,-21-1-16,0 1 15,0 0-15,0 0 0,0-21 16</inkml:trace>
  <inkml:trace contextRef="#ctx0" brushRef="#br0" timeOffset="272.83">7091 529 0,'0'0'0,"-21"0"0,-1 0 0,1 0 16,0-21-16,0 21 0,21-21 15,-21 21 1,0 21 46,-1-21-62</inkml:trace>
  <inkml:trace contextRef="#ctx0" brushRef="#br0" timeOffset="588.66">5715 826 0,'0'0'0,"-21"21"0,0-21 16,-1 0-16,22 21 15,22-21-15,-1 0 16,0 0-16,21 0 0,1 0 16,-1 0-16,0 0 0,1-21 15,20 21-15,-21 0 0,1 0 16,20-21-16,-20 21 0,-1 0 0,-21 0 15,21 0-15,1 0 0,-22 0 16,0 0-16,0 0 0,-42 0 31,0 0-15,0 0-16,-22 21 0</inkml:trace>
  <inkml:trace contextRef="#ctx0" brushRef="#br0" timeOffset="1384.73">2752 2053 0,'-43'0'15,"86"0"-15,-107 0 0,22 21 0,21-21 16,-1 0-16,1 0 0,0 0 0,0 0 16,42 0 15,0 0-15,0 0-16,1 0 0,-1 0 0,21 0 15,-21 0-15,22 0 0,-1 0 0,-21 0 16,21 0-16,1 0 0,-1 0 15,22 0-15,-22 0 0,0 0 0,22 0 16,-1 0-16,1 0 0,-1 0 16,1 0-16,20 0 0,1 0 0,21 0 15,0 0-15,0 0 0,21-21 16,0 21-16,0 0 0,21 0 0,21 0 16,-21 0-16,22 0 0,-22 0 15,0 0-15,21 0 0,-21 0 0,22 0 16,105 0-16,-127 0 15,-21 0-15,0 0 0,21 0 16,-21 0-16,0 0 0,-21-21 0,21 21 16,-21 0-16,-21 0 0,20 0 15,-20 0-15,-21 0 0,-1 0 0,1 0 16,-22 0-16,-21 0 0,21 0 16,-20 0-16,-1 0 15,-42 0 110,-1 0-109,1 0-16</inkml:trace>
  <inkml:trace contextRef="#ctx0" brushRef="#br0" timeOffset="4112.31">10477 1503 0,'0'21'16,"0"0"-16,0 0 15,22-21 16,-1 0-31,0 0 16,-21-21-16,21 0 16,0 0-16,-21 0 0,0 0 15,0-1-15,0 1 16,0 0-16,-21 0 0,0 21 16,0-21-16,-22 0 0,22 21 15,0 0-15,-21 0 0,21 0 16,-22 0-16,22 0 0,-21 0 0,21 21 15,-22-21-15,22 21 0,-21 0 16,21 21-16,-22-20 0,1 41 16,21-21-16,0-20 0,21 20 0,0 0 15,0-21-15,0 1 0,0 20 16,0-21-16,21 0 0,0-21 0,0 21 16,21-21-16,-20 0 0,20 0 15,0 0-15,-21 0 0,22 0 0,-1-21 16,0 0-16,1 0 0,-1 0 0,0 0 15,1-22-15,-22 1 16,21 0-16,1-1 0,-22 1 0,21 0 16,-21-1-16,0-20 0,-21 20 15,0-20-15,0-1 0,0 1 0,0-1 16,0 1-16,0 21 0,-21-22 16,0 22-16,21-1 0,-21 22 0,0 0 15,0 0-15,-1 0 0,22 0 16,-21 21-16,0 21 0,21 0 15,-21 21-15,21 1 0,0 20 16,0 1-16,0-1 0,0 1 0,0 20 16,0-20-16,0-1 0,0 1 15,0-22-15,21 22 0,0-1 16,0-21-16,1 1 0,-1-1 0,0-21 16,21 22-16,-21-22 0,22 0 15,20 0-15,-20-21 0,-1 0 16,0 0-16,1 0 0,-1-21 0,21 21 15,-20-21-15,-22 0 0,21-22 16,1 22-16,-22-21 0,0 21 0,0-22 16,-21 22-16,0-21 0,0-1 15,0 22-15,0-42 16,-21 42-16,0-1 0,0 1 0,-1 21 16,-20 0-16,21 0 0,-21 0 15,-1 0-15,1 21 0,21 1 0,-22-1 16,22 21-16,0-21 0,-21 43 15,42-22-15,-21 0 0,21-20 16,0 20-16,0-21 0,0 0 16,21 0-16,0 1 0,21-22 0,-21 0 15,1 0-15,20 0 0,0 0 0,-21 0 16,22 0-16,-1 0 16,-21-22-16,22 1 0,-22 0 0,0 0 0,0 0 15,0 0-15,0-22 0,1 22 16,-22 0-16,0-21 0,21 20 15,-21-41-15,0 42 16,0 0-16,0 42 16,-21 0-1,21 0-15,-22 0 0,22 22 16,0-22-16,0 21 0,0-21 16,0 22-16,0-22 0,0 21 0,0-21 0,0 0 15,0 1-15,22-1 0,-1 0 16,21-21-16,-21 0 0,0 0 0,22 0 15,-22 0-15,0 0 0,21 0 16,1-21-16,-1 21 0,-21-21 16,22-1-16,-1-20 0,0 21 0,-21 0 15,22-22-15,-22 22 0,0-21 16,0 21-16,0 0 0,-21-22 0,0-20 16,0 84-1,0 0 1,-21 0-16,0 0 0,21 1 0,0 20 15,-21-21-15,21 21 0,0-20 16,0 20-16,0-21 0,0 0 0,0 0 16,21-21-16,-21 22 0,21-22 0,22 0 15,-22 0-15,0 0 0,21 0 16,-21 0-16,22-22 0,-22 22 0,21-21 16,-21 0-16,1 0 15,20-21-15,-21 20 0,-21 1 0,21-21 16,0 21-16,-21-22 0,22 22 0,-22-21 15,0 21-15,0-22 0,0 22 16,0 0-16,21 0 0,-21 42 31,0 0-31,0 0 0,0 1 16,0 20-16,0 0 0,0 1 0,0-1 16,-21 0-16,21 22 0,0-22 15,0 22-15,0-22 0,0 21 0,0-20 16,0-1-16,21 22 0,-21-22 15,21 0-15,0 1 0,-21 20 16,0-21-16,21 1 0,-21-1 0,21 0 16,-21 1-16,0-1 0,0 0 15,0 1-15,0-1 0,0 0 0,0-20 16,0-1-16,-21 21 0,0-42 0,0 21 16,0-21-16,0 0 0,-1 0 15,1 0-15,0 0 0,-42-42 16,41 21-16,1 0 0,0-22 0,21 22 15,0-21-15,0-22 0,0 22 16,0-22-16,0 22 0,21-21 16,22-1-16,-22 1 0,21-22 0,43-63 15,-43 84-15,0-20 16,1 20-16,-1 1 0,0-1 0,1 22 16,-1-22-16,0 22 0,1 0 0,-22-1 15,21 22-15,-21-21 0,1 21 16,-1 21-16,-21-22 0,-21 22 31,-1 22-31,1-1 0,-21-21 0,21 21 16,0 0-16,-1 0 0,22 0 15,0 1-15,0-1 0,0 0 16,0 0-16,22 0 16,-1 0-16,0 1 0,0-1 15,0 0-15,0 0 0,1 0 0,-1 22 16,0-22-16,-21 0 0,0 0 15,0 0-15,0 0 0,0 1 16,0-1-16,0 0 0,-21-21 16,0 0-16,-1 21 15,1-21-15,0 21 0,0-21 0,0 0 16,0 0-16,-1 0 0,1 0 0,-21 0 16,21 0-16,-22 0 15,1 0-15</inkml:trace>
  <inkml:trace contextRef="#ctx0" brushRef="#br0" timeOffset="4561.03">10308 1990 0,'-42'0'0,"84"0"0,-148 0 0,64 0 16,0 0-16,-1 0 0,1 21 16,21-21-16,0 0 0,63 0 31,-21 0-31,43 0 0,-22 0 16,43 0-16,-22 0 0,43 0 0,0 0 15,0 0-15,21 0 0,21 0 16,-21 0-16,21 0 0,-21 0 15,21 0-15,0 0 0,0 0 0,-21 0 16,22 0-16,-44 0 0,22 0 0,-21 0 16,-21 0-16,0 0 0,-22 0 0,1 0 15,-1 0-15,-21 0 16,1 0-16,-22 0 0,0 0 0,0 0 16,0 0-16,1 0 0,-22-21 62,0 0-46,0-1-16</inkml:trace>
  <inkml:trace contextRef="#ctx0" brushRef="#br0" timeOffset="6450.33">15240 1715 0,'42'21'16,"-21"-21"-16,1 0 16,-1 0-16,0 0 0,0 0 15,0-21-15,0-1 0,-21 1 16,22 0-16,-22 0 0,0 0 15,0 0-15,0-1 0,0 1 16,0 0-16,0 0 0,-22 0 0,-41-22 16,42 43-16,-22 0 15,1 0-15,0 0 0,-1 0 0,1 0 16,0 22-16,-22-1 0,22 0 16,0 21-16,20-21 0,-20 22 15,21-1-15,0 0 0,0 1 0,-1-1 16,22 0-16,0-20 0,0 62 15,0-63-15,22 1 16,-1-1-16,21-21 0,-21 0 0,22 0 16,-22 0-16,21 0 0,0 0 15,1 0-15,-1 0 0,22 0 0,-22-21 16,0-1-16,1 1 0,-1 0 16,0 0-16,43-64 15,-64 43-15,0-22 16,-21 22-16,0 21 0,0 0 15,0 0-15,0-1 0,0 1 0,0 42 16,0 1 0,-21-1-16,21 21 0,-21 0 15,21 22-15,0-22 0,0-21 16,0 22-16,0-22 0,42 42 16,-21-41-16,22-22 15,-22 21-15,0-21 16,43 0-16,-43 0 0,21 0 15,-21-21-15,0-1 0,22 22 0,-22-21 16,0-21-16,0 0 16,-21 20-16,21 1 0,-21-21 0,0 21 15,0 0-15,0-22 16,0 22-16,0 42 16,-21 0-16,0 1 15,21-1-15,0 0 0,-21 21 16,0-21-16,21 22 0,-21-22 0,21 0 15,-22 21-15,22-20 0,0-1 16,0 0-16,0 0 0,0-42 47,22 0-47,-1 21 0,0-21 16,-21-1-16,21-20 0,0 21 15,-21-21-15,21 20 0,1-20 16,-1 0-16,0 21 0,0-22 15,0 22-15,22 0 0,-22 0 0,0 21 0,0 0 16,43 21-16,-43 0 16,21 0-16,-21 0 0,0 22 15,1-22-15,-1 21 0,0-21 0,21 1 16,-21 20-16,1-21 0,-1 0 16,21 0-16,-21-21 0,43 22 15,-43-22-15,0 0 0,0 0 16,0 0-16,-21-22 15,22 1-15,-1 0 0,-21 0 16,21 0-16,0 0 0,0-22 16,0 22-16,1-21 0,20-1 15,-21 1-15,21 21 0,1-21 0,-1 20 16,-21 22-16,22-21 0,-1 21 16,0 0-16,1 0 0,-22 0 0,0 21 15,21 1-15,-21-1 0,-21 0 16,22 0-16,-22 0 0,21 0 0,-21 1 15,0 20-15,0-21 16,0 0-16,0 0 0,0-42 47,0 0-31,0 0-16,0 0 0,0 0 15,0-1-15,0 1 16,-21 0-16,21 0 0,-22 0 0,22 0 15,-21 21-15,0 0 16,0 0-16,0 0 0,-22 0 0,1 21 16,21 0-16,-21 0 15,20 21-15,1-20 0,0-1 0,0 0 16,0 21-16,0-21 0,21 1 0,-22-1 16,22 0-16,0 0 0,0 0 15,0 0-15,0 1 0,22-22 16,-1 0-16,0 0 15,0 0-15,0 0 0,22 0 16,-22 0-16,0 0 0,21-22 0,-21 22 16,22-21-16,-22-21 15,21 21-15,-21 0 0,1-22 0,20 1 16,-21 0-16,0-1 0,0-20 0,1 20 16,-1 1-16,-21-21 0,21-1 0,-21 22 15,21-22-15,-21 1 0,0-1 16,0 1-16,0 20 0,0-20 0,0 21 15,0 20-15,0 1 0,0 0 16,-21 42 0,0 22-16,0-1 0,-1 21 0,-20 1 15,21-1-15,0 1 0,0-1 16,-1 22-16,1-21 0,21-1 0,0 1 16,0-1-16,0 1 0,0-1 15,21 22-15,1-43 0,-1 0 16,0-20-16,0-1 0,21 0 0,-20 0 15,20 0-15,-21-21 0,21 0 16,-20 0-16,20 0 0,-21 0 0,0 0 16,0 0-16,1 0 0,-1-21 15,21 0-15,-21-43 16</inkml:trace>
  <inkml:trace contextRef="#ctx0" brushRef="#br0" timeOffset="9292.79">18944 1884 0,'21'0'0,"-42"0"0,63 0 16,-20 0-16,-1 0 15,0-21-15,0 0 0,0-1 0,0 1 16,1 0-16,-1-21 0,0-1 15,0 22-15,0-42 0,0 20 0,1 1 16,-1-21-16,0-1 0,0 1 16,0-1-16,0-21 0,1 1 15,-22 20-15,0-20 0,21 20 0,-21 1 0,0-1 16,0 22-16,0-1 16,0 22-16,0 0 0,0 0 0,-21 42 31,-1 0-31,22 22 0,0-1 0,-21 21 15,0-20-15,21 41 0,-21-20 16,21-1-16,0 86 0,0-86 16,0 1-16,0-1 0,0 22 0,0-22 15,0-20-15,0 20 0,0-21 16,0 1-16,0-1 0,21 0 16,0 1-16,-21-22 0,21 0 15,1 0-15,-1-21 0,0 0 0,21 0 16,-21 0-16,1 0 0,41 0 15,-42-21-15,0 21 0,1-21 16,20-21-16,-21 20 0,0-20 0,22 21 16,-22-21-16,0-1 0,0 1 15,-21 0-15,21-1 0,-21 22 0,21-21 16,-21 21-16,0-1 16,0 44-1,0-1-15,0 0 0,0 0 0,-21 0 16,21 0-16,0 22 15,0-22-15,0 42 0,0-41 16,0-1-16,0 0 0,0 0 16,21 0-16,1-21 0,-1 0 15,0 21-15,0-21 0,0 0 16,22 0-16,-22 0 0,63-21 16,-62 0-16,20 0 0,0 0 0,-21 0 15,22-22-15,-22 22 0,0-21 16,0-1-16,0 22 0,-21-21 0,22 21 15,-22 0-15,0-1 0,0 1 16,-22 42 0,22 1-1,-21-1-15,0 0 0,21 0 0,-21 21 16,0-20-16,0 20 0,21 0 0,0-21 16,-22 22-16,22-22 0,-21 0 15,21 21-15,0-20 0,0-1 16,0-42 15,0-1-15,0 1-16,0 0 0,0 0 0,0 0 15,0-22-15,21 22 0,1-21 0,-1 0 16,0 20-16,0-20 16,0 0-16,0 21 0,1-1 0,-22 1 15,21 21-15,0 0 0,0 0 16,0 0-16,0 21 15,-21 1-15,0-1 16,0 21-16,22-21 0,-22 22 0,21-1 16,-21-21-16,21 21 0,-21-20 0,0-1 15,0 0-15,21 0 0,-21 0 16,0 0-16,0 1 0,21-22 31,-21-22-15,21 1-16,-21 0 0,0 0 15,0 0-15,22-22 0,-1 22 16,0-21-16,0 0 0,0-1 0,0 22 16,-21-21-16,43-1 0,-22 22 15,0 0-15,21-21 16,-20 21-16,-1 21 0,0 0 16,0 21-16,0 0 0,0 0 0,-21 21 15,0-20-15,0-1 0,0 21 16,0-21-16,0 85 15,0-85-15,22 22 0,-22-22 16,21 0-16,-21 0 0,0 0 0,21-21 16,0 21-16,0-21 0,0 0 15,1 0-15,-1 0 16,0 0-16,21 0 0,-21 0 0,43-42 16,-43 21-16,0 0 15,0 0-15,1-22 0,-1 22 0,0-21 16,0 21-16,0-22 0,-21 22 15,0-42-15,0 41 16,0 44 0,-21-1-1,21 0-15,0 0 0,-21 21 0,21-20 16,-21 20-16,21-21 16,0 0-16,0 22 0,0-22 0,0 0 15,0 0-15,21 0 0,0-21 16,0 21-16,0 1 0,43-22 15,-43 0-15,0 0 0,22 0 0,-22 0 16,21 0-16,-21-22 0,0 22 16,22-21-16,-22 0 0,0 0 0,0-21 15,0 20-15,1-20 0,-1 21 16,0-21-16,-21 20 0,21-20 0,-21 21 16,21 0-16,-21 0 15,0 42 1,0 0-16,-21 0 15,0 0-15,0 22 0,0-22 0,21 0 16,-22 0-16,1 43 0,21-43 16,0 0-16,-21 0 0,0 0 15,21 0 1,-21-21-16,21-21 16,0 0-1,0 0-15,0 0 16,21 0-16,0-1 0,21-20 15,-20 0-15,-1 21 0,21-22 16,-21 22-16,0 0 0,22-21 0,-22 42 16,0-22-16,0 1 0,22 21 15,-22 0-15,0 0 0,0 21 16,0 1-16,-21-1 0,0 0 16,0 21-16,0-21 0,0 1 15,0 20-15,0-21 0,0 0 0,0 22 16,0-22-16,0 0 0,21 0 15,1 0-15,-1 0 0,0-21 16,0 0-16,0 0 0,22 0 0,-22 0 16,21 0-16,0 0 0,1 0 15,-1 0-15,43-21 0,-43 0 16,22 0-16,-22-21 16,0 20-16,22-20 0,-22 0 0,0-1 15,-20 1-15,20 0 0,-21 21 16,-21-22-16,0 1 0,0 21 0,0 0 15,0-1-15,-21 1 0,-21 21 16,20 0-16,-20 0 0,0 0 0,-64 43 16,64-22-16,-22 0 15,22 0-15,-1 21 0,1-20 0,21-1 16,0 21-16,0-21 0,-1 22 16,22-22-16,0 21 0,0-21 0,0 0 15,22 1-15,-1-1 0,0-21 16,0 21-16,21-21 0,-20 0 15,20 0-15,21 0 0,-41 0 16,20-21-16,-21 0 0,21-1 16,-20 1-16,-1 0 0,0 0 0,0 0 15,0-22-15,0 22 0,1 0 16,-22 0-16,21 0 0,-21 42 31,0 0-15,0 0-16,0 0 0,-21 1 15,21 20-15,-22-21 0,1 21 16,0 1-16,21-1 0,-21 22 0,0-22 16,21 0-16,-21 22 0,21-22 15,0 22-15,0-22 0,0 0 0,-22 64 16,22-42-16,0-22 0,0 21 16,0-20-16,0 20 0,0-20 15,0-1-15,0 0 0,0 1 0,0-22 16,0 21-16,0-21 0,-21 0 0,0 1 15,21-1-15,-21 0 0,0-21 16,0 0-16,-1 0 0,1 0 0,0 0 16,-21 0-16,21 0 15,-1-21-15,1 0 0,0-1 0,21 1 16,0 0-16,0-42 16,0 20-16,21 1 0,0-22 15,22 1-15,-1 21 0,0-22 0,1 1 16,20-22-16,1 21 0,-1-20 0,1 20 15,20-20-15,-20-1 0,-1 0 16,1 1-16,-1 20 0,64-84 16,-84 106-16,-1-22 15,0 22-15,-20-1 0,-22 22 0,0-21 16,0 21-16,-22 0 0,-20 21 16,21-22-16,0 22 0,-22 0 0,22 0 15,0 0-15,0 22 16,0-1-16,21 0 0,-21-21 0,21 21 15,0 0-15,0 0 0,0 22 16,0-22-16,21 0 0,0 0 0,-21 22 16,0-22-16,21 21 0,-21-21 15,21 22-15,-21-22 0,0 0 16,0 21-16,0-21 0,0 1 0,0-1 16,0 0-16,-21-21 15,0 0-15,0 0 0,0 0 16,-1 0-16,1 0 15,0-21-15,0 0 0,0 21 16,0-43-16,-22 22 0</inkml:trace>
  <inkml:trace contextRef="#ctx0" brushRef="#br0" timeOffset="9517.67">22267 868 0,'-21'0'0,"42"0"0,-63-21 0,21 21 47,21-21-31,-21 21-1,-1 0-15</inkml:trace>
  <inkml:trace contextRef="#ctx0" brushRef="#br0" timeOffset="9729.56">20934 783 0,'0'0'0,"-21"0"15,21 21-15,0 1 63,-22-22-63,1 0 16,0 0-16</inkml:trace>
  <inkml:trace contextRef="#ctx0" brushRef="#br0" timeOffset="9988.23">19240 1207 0,'0'0'16,"-21"0"-16,0 0 0,0 0 0,21 21 15,21-21 1,0 0-16,0 0 0,22 0 16,-1 0-16,0 0 0,1 0 15,20 0-15,-20 0 0,-1 0 0,0 0 16,1 0-16,-1 0 16,-21 0-16,0 0 0</inkml:trace>
  <inkml:trace contextRef="#ctx0" brushRef="#br0" timeOffset="10544.91">14817 2477 0,'0'0'0,"-22"0"0,1 0 15,0 0-15,0 0 0,-21-22 16,20 22-16,-20 0 0,21 0 0,0 0 16,0 0-16,-22 0 0,22 0 15,0 0-15,0 0 0,0 0 16,42 0 0,21 0-16,-21 0 15,22 0-15,20 0 0,-21 0 16,43 0-16,-21 0 0,20 0 0,22 22 15,0-22-15,0 0 0,0 0 16,21 0-16,-22 0 0,22 0 0,-21 0 16,0 0-16,21 0 0,-21 0 0,0 21 15,0-21-15,-22 0 0,1 0 16,0 21-16,-22-21 0,-21 0 16,1 0-16,-1 21 0,-21-21 15,0 0-15,1 0 0,-1 0 31,0 0-15,0 0-16,0 0 0,0-21 16</inkml:trace>
  <inkml:trace contextRef="#ctx0" brushRef="#br0" timeOffset="11060.23">19177 2540 0,'-21'21'16,"0"-21"-1,42 0 1,0 0-16,21 0 16,1 0-16,-1 0 15,21 0-15,1 0 0,21 0 0,-1 0 16,22 0-16,-21 0 0,21 0 16,21 0-16,0 0 0,0 0 0,21 0 15,0 0-15,0 0 0,0 0 16,22 0-16,-22 0 0,0 0 0,21-21 15,128 0-15,-170 21 16,21-21-16,-21 0 0,0 21 0,-21 0 16,21-22-16,-22 22 0,-20 0 0,21 0 15,-21-21-15,-22 21 0,1 0 16,84 0 0,-127 0-16,0 0 0,21 0 15,-20 0-15,-1 0 16,-42 0 31,-1 0-47,1 0 0,-21 0 15</inkml:trace>
  <inkml:trace contextRef="#ctx0" brushRef="#br0" timeOffset="16420.56">3662 3895 0,'0'0'0,"-21"0"0,-1 0 15,1 0-15,0 0 16,0 0-16,0 0 0,-22 0 0,22 21 15,0-21-15,0 0 16,0 0-16,42 0 31,0 0-15,0 0-16,22 0 0,-1 0 0,0 21 16,22-21-16,-1 0 0,-20 0 15,20 0-15,1 0 0,20 21 16,-20-21-16,-1 0 0,1 0 0,20 0 15,-20 0-15,21 0 0,-22 0 16,22 0-16,-22 0 0,1 0 16,-22 0-16,22 0 0,-22 0 0,-21 0 0,21 0 15,-20 0-15,-1 0 0,0 0 16,-21-21 46,0 0-46,-21 21 0</inkml:trace>
  <inkml:trace contextRef="#ctx0" brushRef="#br0" timeOffset="16928.95">4784 3725 0,'0'0'0,"-43"-21"32,22 21-32,0 0 0,21 21 62,21 1-62,0-1 0,0-21 16,1 21-16,20-21 0,-21 21 0,21 0 15,-20-21-15,20 21 16,-21-21-16,21 0 0,1 22 0,-22-22 16,21 0-16,-21 0 0,1 0 0,-1 0 15,0 0-15,0 21 0,0-21 16,0 0-16,-21 21 16,0 0-1,-21 0-15,0-21 16,0 21-16,-21 1 0,-1 20 15,1-21-15,21 21 16,-22-20-16,1-1 0,0 0 0,21 21 16,-22-21-16,1 1 0,0-1 0,20 0 15,-20 0-15,0 0 0,21 0 16,-1 1-16,1-22 0,0 21 0,0-21 16,0 0-16,21 21 15,0-42 48,21 21-63,0-21 0</inkml:trace>
  <inkml:trace contextRef="#ctx0" brushRef="#br0" timeOffset="18335.99">6583 3556 0,'-21'0'16,"-1"0"-1,1 0-15,21-21 63,21 21-47,1 0-16,-1-21 0,0 0 0,0 21 15,0 0-15,0 0 0,22-22 16,-22 22-16,21 0 0,1 0 0,-1 0 15,-21 0-15,21 0 0,1 0 16,-1 22-16,-21-22 0,22 21 0,-22 0 16,0 0-16,-21 0 0,0 0 15,0 1-15,0-1 0,0 0 0,0 0 16,-42 21-16,20-20 0,-41-1 16,21 0-16,-22 0 0,1 0 0,20 0 15,-20 1-15,-43 20 16,85-42-16,-22 0 0,22 21 0,0-21 15,0 0-15,42-21 32,0 21-32,0 0 0,1-21 0,-1 21 15,0-21-15,0 21 0,21 0 16,-20 0-16,20 0 0,0 0 16,1 0-16,-1 0 0,-21 0 0,21 0 0,1 0 15,-1 0-15,0 21 0,1 0 16,-1 0-16,-21 0 0,0 0 15,1 1-15,-1-1 0,-21 0 0,0 0 16,0 21-16,0-20 0,0-1 16,-43 21-16,1 0 0,0-42 15,-1 22-15,1-1 0,0 0 16,-1-21-16,-41 0 16,41 0-16,22 0 0,-21 0 0,21 0 0,-22 0 15,22 0-15,0 0 0,0-21 16,0 0-16,0 21 0,-1-22 0,22 1 15,-21 21 1,0-21-16,42 21 31,0 0-31,1 0 0,-1-21 16,0 21-16,21 0 0</inkml:trace>
  <inkml:trace contextRef="#ctx0" brushRef="#br0" timeOffset="18693.62">7874 3471 0,'0'0'0,"0"-21"0,0 0 15,0 0-15,0 0 0,0 0 16,-21 21-16,0 0 0,21 21 15,0 0-15,0 0 16,0 21-16,0-20 0,0 20 16,0 0-16,0 1 0,0 20 0,-22 22 15,1-43-15,21 0 0,-21 1 16,21 20-16,-21-20 0,21-1 16,0-21-16,-21 21 0,21 1 0,-21-22 15,21 0-15,0 0 0,0 0 0,0 1 31,21-22-15,0-22-16,0 1 0,-21 0 16,21 0-16,0 0 0,1 0 15,-1-22-15,0 22 0</inkml:trace>
  <inkml:trace contextRef="#ctx0" brushRef="#br0" timeOffset="19101.09">8234 3662 0,'0'0'0,"0"21"0,0 0 16,0 0-16,0 1 0,-21-1 15,21 21-15,-22-21 0,1 22 16,21-22-16,0 21 0,0-21 0,-21 22 16,21-22-16,0 21 0,0-21 15,0 0-15,0 1 0,0-1 0,21 0 16,0 0-16,22-21 0,-22 0 15,0 0-15,21 0 0,-20 0 16,20 0-16,-21 0 0,21-21 0,22 0 16,-43 0-16,0-1 0,0 1 15,1 0-15,-1-21 16,-21 21-16,0-64 16,0 43-16,-43-22 0,22 43 15,0 0-15,0 0 0,0-1 16,0 22-16,-1 0 0,-20-21 0,21 21 15,0 0-15,0 0 16,-1 0-16,1 0 0,21 21 16,-21-21-16,0 0 15,21-21 17</inkml:trace>
  <inkml:trace contextRef="#ctx0" brushRef="#br0" timeOffset="19452.89">7853 3429 0,'-43'0'0,"86"0"0,-107 0 0,43 0 15,0 0-15,42 0 31,0 0-31,22 0 0,-1 0 0,0 0 16,1 0-16,20 0 0,-21 0 16,22 0-16,-1 0 0,-20 0 15,20 0-15,-20 0 0,-1 0 0,0 0 16,1 0-16,-22 0 0,21 0 16,-21 0-16,-21 21 62,21-21-46,1 0-16,-1 0 15,0 0-15,21 0 0,-21 0 16</inkml:trace>
  <inkml:trace contextRef="#ctx0" brushRef="#br0" timeOffset="19756.72">9588 3450 0,'22'0'32,"-1"0"-32,0 0 15,0 0-15,0 0 0,0 0 0,1 0 16,20 0-16,-21 0 0,0-21 15,22 21-15,-22 0 0,21 0 16,-21 0-16,22 0 0,-1 0 16,-21 0-16,0 0 0,0 0 0,1 0 15,-44 0 17,1 0-32,0 0 0,0 0 0,-21 0 15,20 0-15,1 0 0,-21 0 0,21 0 16,0 0-16</inkml:trace>
  <inkml:trace contextRef="#ctx0" brushRef="#br0" timeOffset="20256.43">9588 3429 0,'0'0'0,"0"21"0,-21 0 0,-21 22 16,42-22-16,-21 0 16,0 0-16,21 0 0,-22 22 0,22-22 15,-21 0-15,21 0 0,-21 0 0,21 1 16,0-1-16,0 0 15,21-21 32,0 0-47,1 0 16,-1 0-16,-21-21 0,21 21 0,0 0 16,0-21-16,0 21 0,1 0 15,-1 0-15,21 0 0,-21 0 0,0 0 16,22 0-16,-22 0 0,21 0 15,-21 0-15,1 0 0,20 21 0,-21 0 16,0-21-16,0 21 0,1 0 0,-1 0 16,0-21-16,0 22 0,-21-1 15,0 0-15,0 0 0,0 21 16,0-20-16,-21-1 0,-21 0 16,20-21-16,-20 21 0,0-21 15,-1 0-15,-20 21 0,21-21 0,-1 0 16,-20 0-16,20 0 0,1 0 0,21 0 15,-21 0-15,20 0 0,-20 0 16,21 0-16,0 0 0,0 0 16,-1 0-16,22-21 47,22 21-32,-1-21 1,0 0-16</inkml:trace>
  <inkml:trace contextRef="#ctx0" brushRef="#br0" timeOffset="20865.96">12171 3831 0,'-21'0'0,"-1"0"16,1 0-16,0 0 15,42 0 17,22 0-32,-22 0 15,21 0-15,0 0 0,1 0 16,-1 0-16,0 0 0,1 0 0,20 0 16,-20-21-16,-1 21 0,21 0 0,-20 0 15,20 0-15,-20 0 0,20 0 16,-21 0-16,22 0 15,-22 0-15,-21 0 0,1 0 16,-22 21 0,-22-21-1,1 0-15,0 0 0,0 0 0,-21 0 16,20 0-16,-20 21 0,0-21 16,-1 0-16,1 0 0,0 0 0,-1 0 15,1 0-15,0 0 0</inkml:trace>
  <inkml:trace contextRef="#ctx0" brushRef="#br0" timeOffset="21104.83">12086 3895 0,'0'21'0,"21"-21"0,0 0 16,1 0-16,-1 0 0,21 0 0,-21 0 16,22 0-16,-22 0 15,21 0-15,0 0 0,43 0 16,-43 0-16,22 0 0,-22 0 0,1 0 15,-1 0-15,21 0 0,-20 0 16,-1 0-16,0 0 0,1 0 0,-22 0 16,21 0-16,-21 0 0,1 0 15,-22-21 1,0 0 0,0-1-16</inkml:trace>
  <inkml:trace contextRef="#ctx0" brushRef="#br0" timeOffset="21572.56">12975 3493 0,'0'0'16,"0"21"-1,0 0 1,0 0-16,0 0 0,0 0 15,0 1-15,21-22 0,0 21 0,-21 0 16,22 0-16,-1-21 0,0 21 0,0-21 16,21 0-16,-20 21 0,-1-21 15,21 0-15,0 0 0,-20 0 0,20 0 16,-21 0-16,21 0 0,-20 0 16,-1 0-16,21 0 0,-21 0 15,-21-21 1,-21 21-1,0 0-15,0 0 16,0 21-16,-1-21 16,1 22-16,0-1 0,0 0 0,0 0 15,-22 0-15,22 0 0,0 1 0,0 20 16,0-21-16,0 0 0,-22 22 16,22-22-16,0 0 0,-21 0 15,20 21-15,-20 1 0,21-43 16,0 21-16,21 0 0,-21-21 0,21 21 15,21-42 17,0 0-32,0 0 15,21 0-15,-20 21 0,-1-22 0</inkml:trace>
  <inkml:trace contextRef="#ctx0" brushRef="#br0" timeOffset="22224.78">14520 3662 0,'-42'-64'15,"21"43"-15,21 0 16,0 0-16,0 0 15,0 0-15,21-1 0,0 22 16,0-21-16,0 21 0,22 0 0,-22 0 16,21 0-16,-21 0 15,22 0-15,-1 0 0,-21 0 0,22 21 16,-22 1-16,21-1 0,-21 0 0,0 0 16,1 0-16,-1 22 0,-21-22 15,0 0-15,0 21 0,0-21 0,-21 1 16,-1 20-16,1-21 0,-21 0 0,0 0 15,20 1-15,-20-1 0,-21 0 16,20 0-16,1 0 0,0 0 0,-1-21 16,-20 22-16,42-22 15,-22 21-15,22-21 0,0 0 0,0 0 16,0 0-16,21 21 0,-22-21 16,44 0 30,-1 0-46,0 0 16,0 0-16,0 0 0,0 0 0,1-21 16,20 21-16,0 0 0,1 0 0,-1-21 15,0 21-15,64 0 16,-64 0-16,22 0 0,21 0 16,-22 0-16,-21 0 0,1 0 15,-22 0-15,21 0 0,-21 0 0,1 0 16,-44 0 31,1 0-32,21-22 1,0 1 0,21 0-16</inkml:trace>
  <inkml:trace contextRef="#ctx0" brushRef="#br0" timeOffset="22788.9">15600 3387 0,'0'0'0,"0"-21"0,0-1 0,0-41 16,0 42-16,0 0 15,0 42 1,0 0-16,0 0 15,0 0-15,0 22 0,0-1 16,0 43-16,0-43 0,-21 0 16,21 1-16,-22-1 0,22 0 0,0 1 15,0-1-15,-21-21 0,21 21 16,-21-20-16,21-1 0,0 0 16,0 0-16,0 21 15,0-20-15,-21-22 0,21 21 16,-21-21-16,0 0 15,21-21 1,0-1-16,0 1 0,0 0 16,0 0-16,21 0 0,-21 0 15,42-22-15,-21 22 0,0 0 16,22 0-16,-22 0 0,21-1 0,1 1 16,-22 0-16,21 21 0,0-21 0,-20 21 15,20 0-15,-21 0 0,0 0 16,0 0-16,1 21 0,-1-21 15,-21 21-15,21 0 0,-21 1 0,0-1 16,0 0-16,0 0 0,0 0 16,0 43-16,-21-43 15,0 0-15,-1-21 0,22 21 0,0 0 16,-21-21-16,0 22 16,0-22-16,42-22 46,0 1-46,0 21 0,-21-21 0,22 0 16,-1 21-16</inkml:trace>
  <inkml:trace contextRef="#ctx0" brushRef="#br0" timeOffset="23193.18">16129 3768 0,'0'-21'15,"0"42"-15,0-64 0,0 22 0,21 0 16,-21 0-16,21 0 0,0 0 15,1-1-15,-1 22 0,0 0 16,0-21-16,0 21 0,0 0 0,1 0 16,-1 0-16,0 0 0,21 21 15,-21 1-15,1-22 0,-1 21 16,0 21-16,0-21 0,-21 0 0,0 1 16,0 20-16,0-21 0,0 0 15,0 22-15,0-22 0,0 0 0,0 0 16,0 0-16,-21 0 0,0 1 15,21-1-15,-21-21 0,21 21 16,-22-21-16,22-21 16,0 0-16,0-1 15,0 1-15,0 0 16,0 0-16,22 0 0,-1-22 0,0 22 16,0 0-16,0 0 0,0-21 15,1 20-15,-1 1 0,0 0 16,0 0-16,0 21 0,0-21 0,1 21 15,-1 0 1,0 0-16,0 0 16,0 0-1</inkml:trace>
  <inkml:trace contextRef="#ctx0" brushRef="#br0" timeOffset="23652.26">17272 3662 0,'0'0'0,"42"0"0,-21 0 15,1-21-15,-1 21 0,-21-21 0,21 21 16,0 0-16,-21-22 16,-21 22-1,0 0-15,0 0 16,-1 0-16,1 0 0,-21 0 0,21 0 15,-43 43-15,43-43 0,0 21 16,0 0-16,0 0 0,-1 0 16,22 1-16,-21-22 0,21 21 0,0 0 15,0 0-15,0 0 16,21-21-16,1 21 0,-1-21 16,0 0-16,21 22 0,-21-22 0,1 0 15,-1 21-15,21 0 0,-21-21 0,0 0 16,1 21-16,-1-21 0,0 0 15,-21 21-15,0 0 16,0 1 0,-42-22-16,20 0 0,1 0 0,-21 0 15,21 21-15,-22-21 0,22 0 0,0 0 16,-21 0-16,21 0 0,-1 0 16,1 0-16,0 0 0,0 0 15,21 21-15,-21-21 16,0 0-1,-1 0 1</inkml:trace>
  <inkml:trace contextRef="#ctx0" brushRef="#br0" timeOffset="24698.2">3133 5652 0,'0'0'16,"-22"0"-16,22-22 0,-21 22 0,0 0 0,0-21 31,42 42-16,0-21 1,0 0-16,22 22 0,-1-22 0,22 0 16,-1 21-16,22-21 0,-1 0 15,22 0-15,-21 0 0,21 0 16,-22 0-16,1 0 0,0 0 0,-1 0 16,1 0-16,-21 0 0,20 0 15,-41 0-15,20 0 0,-21 0 0,43 0 16,-64 0-16,-21-21 15,0-1 1,-21 22-16,0 0 0,-21-21 16,20 0-16,-20 21 0,21-21 15,0 21-15,-22-21 0,22 21 16,0 0-16,0-21 0,0 21 0,0 0 16,21-22-16,-22 22 0,44 0 46,-1 0-46,0 0 0,0 0 0,21 0 16,-20 0-16,20 22 0,0-1 16,1-21-16,-22 21 0,21 0 0,-21 0 15,0 0-15,1 1 0,-22-1 16,0 21-16,0-21 0,-22 43 16,1-43-16,-21 21 0,21-21 15,-22 1-15,1 20 0,0-21 0,-1 0 16,22 0-16,-21 1 0,21-22 15,0 21-15,-1-21 0,44 0 32,-1 0-32,21 0 0,-21-21 15,106-43-15</inkml:trace>
  <inkml:trace contextRef="#ctx0" brushRef="#br0" timeOffset="25004.65">5461 5228 0,'-21'21'31,"21"1"-31,-21-1 0,21 0 16,0 21-16,0-21 0,0 22 0,0 41 15,-22-41-15,22-1 0,-21 0 16,21 1-16,-21-1 0,21 22 16,0-22-16,0-21 15,-21 0-15,21 0 0,0 1 16,0-44 31,0 1-47</inkml:trace>
  <inkml:trace contextRef="#ctx0" brushRef="#br0" timeOffset="25509.88">5334 5503 0,'0'-42'15,"0"84"-15,0-105 0,0 21 0,0 20 0,0-20 16,0 21-16,0 0 0,21-22 16,0 22-16,43 0 15,-22 21 1,-21 0-16,0 21 0,22-21 0,-22 21 15,21 1-15,1 20 0,-22-21 0,21 21 16,-21 1-16,0-22 0,1 21 16,-1 1-16,0-1 0,-21-21 0,0 21 15,0 1-15,0-1 0,0-21 16,0 0-16,0 1 0,-21-1 16,0-21-16,-1 0 15,22-21 1,0-1-16,0 1 0,0 0 15,0 0-15,0 0 0,0-22 0,22 22 16,-1-21-16,0 0 16,0-1-16,0 1 0,22 0 0,-22-1 15,21 1-15,-21 0 0,22-1 0,-22 22 16,21 0-16,22-21 16,-43 42-16,21 0 0,-21 0 0,0 0 15,1 21-15,-1 0 0,-21 0 16,0 21-16,0-20 0,0 20 0,0 43 15,0-22-15,0-21 0,0 1 16,-21-1-16,-1 0 0,22 1 16,-21-1-16,21-21 0,-21 22 15,0-1-15,21-21 0,0 0 0,0 0 16,21-42 15,0 0-15,0 0-16,-21 0 0</inkml:trace>
  <inkml:trace contextRef="#ctx0" brushRef="#br0" timeOffset="26173.5">6900 5525 0,'-21'21'31,"0"-21"-31,0 21 0,21 0 15,0 0-15,-21 0 0,-1 1 16,22-1-16,-21 0 0,21 21 0,0-21 16,0 1-16,0-1 0,0 0 15,0 0-15,0 0 0,0 0 0,0 1 16,0-44 15,0 1-15,0 0-16,0 0 0,21 0 15,-21 0-15,22-1 0,-22 1 16,21-21-16,0 21 0,-21-22 0,21 22 16,0-21-16,22 21 0,-22 0 15,21-1-15,-21 1 0,43 21 16,-43 0-16,21 0 0,-21 0 16,1 0-16,-1 21 0,0 1 0,-21-1 15,21 21-15,-21-21 0,21 0 16,-21 22-16,0-22 0,0 21 0,0-21 15,0 1-15,0-1 0,0 0 0,-21 21 16,0-21-16,0-21 16,21 22-16,-21-22 15,21-22 1,0 1-16,0 0 16,0 0-16,21-21 15,-21 20-15,21 1 0,0-21 0,0 21 16,0-22-16,1 22 0,-1-21 15,21 21-15,-21 0 0,0-1 0,22 1 16,-22 0-16,21 21 0,-21 0 16,22 0-16,-22 21 0,0 0 0,0 1 15,0-1-15,-21 0 0,0 0 16,0 21-16,0-20 0,0 20 0,0-21 0,0 21 16,0-20-16,0-1 0,-42 21 15,42-21-15,-21 0 0,21 1 16,21-22 15,0-22-15,0 22-16</inkml:trace>
  <inkml:trace contextRef="#ctx0" brushRef="#br0" timeOffset="27668.65">8488 5546 0,'0'-21'0,"0"42"0,0-64 0,0 22 16,0 0-16,0 0 0,-21 21 15,-1 0-15,1 0 16,0 0-16,0 0 0,0 21 0,0 0 16,-22 0-16,22 22 0,-21-22 0,-1 21 15,22 1-15,-21-1 0,0-21 16,20 21-16,1 1 0,0-22 0,21 21 15,0-21-15,0 1 0,0-1 0,0 0 16,21 0-16,0-21 0,1 0 16,41 0-16,-42 0 0,43 0 15,-22-21-15,-21 0 16,22 21-16,-22-21 0,21-22 0,-21 22 16,0-21-16,1 21 0,-1-22 15,0 1-15,0-22 0,0 22 0,0 0 16,1-22-16,-22 1 0,21 20 15,-21-20-15,21 21 0,-21-1 0,0-20 16,0 42-16,0-22 0,0 22 0,0 0 16,-21 21-1,0 21-15,-1 0 0,1 22 0,21-22 16,-21 42-16,0-20 0,0-1 0,21 0 16,0 22-16,0-22 0,0 22 15,0-22-15,0 21 0,21 128 31,0-170-31,0 0 0,-21 0 16,21 1-16,1-22 0,-1 21 0,0-21 16,21 0-16,-21 0 0,1 0 0,-1 0 15,21 0-15,-21 0 0,22-21 16,-1-1-16,21 1 0,-41 0 16,20 0-16,-21 0 0,0-22 0,0 22 15,1 0-15,-1-21 0,0 21 16,-21-22-16,0 22 0,0 0 0,0-21 15,0 20-15,0 1 0,0 0 0,0 0 16,0 0-16,-21 21 16,0 0-1,-1 0-15,22 21 0,-21 0 0,0 0 16,0 0-16,0 22 0,0-22 16,-1 21-16,22 1 0,-21-22 0,0 42 15,21-20-15,0-22 0,0 0 16,0 0-16,0 0 0,0 0 15,21-21-15,0 0 0,1 0 16,-1 0-16,0 0 0,0 0 16,0-21-16,0 21 0,1-21 15,-1 0-15,0 0 0,0 0 16,-21-22-16,21 22 0,-21-21 0,21-1 16,-21 22-16,22-21 0,-22 21 15,0 0-15,0-1 0,0-20 16,0 63-1,0 0-15,0 1 16,-22-1-16,22 21 0,0-21 0,0 22 16,-21-22-16,21 21 0,0-21 0,0 0 15,0 22-15,0-22 0,0 0 16,0 0-16,21 0 16,1-21-16,-1 0 0,0 0 0,0 0 0,0 0 15,0 0-15,22 0 0,-22 0 16,0 0-16,0-21 0,22 0 15,-22 0-15,0 0 0,0 0 0,0-1 16,0-20-16,1 21 0,-1-21 0,-21 20 16,0 1-16,21 0 0,-21 0 15,21-21-15,-21 63 16,0 0 0,0 0-16,0 0 0,0 0 15,0 1-15,0-1 0,-21 0 0,21 0 16,0 0-16,0 0 0,0 1 15,0-1-15,21 0 0,0-21 16,0 0-16,1 0 0,-1 0 16,0 0-16,0 0 0,0 0 0,0 0 15,1 0-15,-1-21 0,0 0 16,0-1-16,0 1 0,0 0 0,1 0 16,-1-21-16,0 20 0,21-41 15,-21 42-15,1 0 0,-1-1 16,-21 1-16,21 21 0,-21 21 31,-21 22-15,0-22-16,21 0 0,-22 21 0,22-20 15,-21 20-15,21 0 0,-21 1 16,21-1-16,-21 0 0,21 1 0,0-1 0,0 0 16,0 1-16,0-1 15,0-21-15,0 21 0,0 1 0,0-1 16,0 0-16,0 1 0,-21-1 0,0 0 15,-1 1-15,22-1 0,-21-21 16,0 22-16,0-22 0,0 21 0,0-21 16,-22 0-16,22 1 0,0-22 15,-21 21-15,20-21 0,1 0 0,-21 0 16,21 0-16,0 0 0,-22 0 0,22-21 0,0 21 16,0-22-16,0 1 0,-22 0 15,22 0-15,21 0 16,0 0-16,-21 21 0,21-22 0,0 1 15,0 0-15,0 0 16,0 0-16,0 0 0,0-1 16</inkml:trace>
  <inkml:trace contextRef="#ctx0" brushRef="#br0" timeOffset="29537.58">11451 5736 0,'0'0'0,"21"0"32,0 0-32,-21-21 15,22 0-15,-1 21 0,0-21 16,-21 0-16,21-1 0,-21 1 15,0 0-15,21 0 0,-21 0 0,0 0 16,0-1-16,0 1 0,0 0 16,0 0-16,-21 0 0,21 0 0,-42-1 15,21 1-15,-22 21 0,1 0 16,0 0-16,-1 0 0,-20 0 0,20 0 16,1 21-16,0 1 0,-1-1 0,1 0 15,0 0-15,21 21 0,-1-20 0,-20 62 16,42-63-16,0 22 15,0-22-15,0 0 0,0 21 0,0-20 16,21-22-16,0 21 0,22 0 16,-22-21-16,21 0 0,-21 0 0,22 0 15,20 0-15,-20 0 16,-1 0-16,-21 0 0,21 0 0,-20-21 16,-1 0-16,0-1 0,0 22 0,0-21 15,0-21-15,1 21 0,-1 0 16,-21-1-16,0-41 15,0 21-15,21 20 0,-21 1 0,0 0 16,0 0-16,0 0 0,0 42 47,0 0-47,0 21 0,21-20 0,-21-1 16,0 21-16,0-21 0,21 22 0,-21-22 15,21 21-15,1-21 0,-22 0 16,0 1-16,21-1 0,0-21 0,0 21 15,0-21-15,0 0 0,1 0 16,-1 0-16,0 0 0,21 0 16,-21 0-16,1-21 0,-1 0 0,0-1 15,0 1-15,0 0 0,0 0 16,-21 0-16,0 0 0,22-22 16,-22 22-16,0 0 0,0 0 0,0 0 15,0-1-15,21 1 0,-21 42 31,0 1-15,0-1-16,0 0 0,0 0 0,0 0 16,-21 0-16,21 22 0,0-22 15,0 0-15,0 0 0,-22 0 0,22 1 16,0-1-16,0 0 0,22-21 47,-1-21-47,0 0 15,-21-1-15,21 1 0,0 0 16,-21 0-16,21 0 0,1 0 0,-1-22 16,0 22-16,-21 0 0,21 0 0,0 0 15,0-1-15,-21 1 0,22 21 16,-1 0-16,0 0 0,0 0 0,0 0 16,0 21-16,1 1 0,-1-1 15,0 0-15,-21 21 16,21-21-16,-21 1 0,21-1 0,-21 21 15,0-21-15,0 0 0,21-21 0,-21 22 16,22-1-16,-1-21 0,-21 21 16,21-21-1,0 0-15,-21-21 0,21 21 16,0-21-16,-21-1 0,22 1 16,-1-21-16,0 21 0,-21-22 0,42 1 15,-21 21-15,1-21 0,-1 20 0,21-20 16,0 21-16,-20 0 0,20 0 15,0-1-15,1 1 0,-22 21 0,21 0 16,43 0-16,-64 0 0,21 21 16,-21 1-16,1-1 0,-1 0 15,0 0-15,-21 0 0,0 0 0,0 22 16,0-22-16,0 0 0,0 0 0,0 0 16,0 1-16,0-1 15,0 0-15,0-42 47,0 0-47,0-1 16,0 1-16,0 0 0,0 0 15,0 0-15,0 0 0,-21-22 16,0 22-16,21 0 0,-22 0 0,1-22 16,0 22-16,0 0 0,-21 0 0,20 21 15,1-21-15,-21 21 0,0 0 16,20 0-16,-20 0 0,0 21 0,21 0 15,-22 0-15,1 0 0,21 1 16,0 20-16,-22 0 0,22-21 16,21 22-16,-21-1 0,21-21 0,0 22 15,0 20-15,21-21 16,0-42-16,0 22 0,1-1 16,-1-21-16,21 0 0,-21 21 0,22-21 15,-1 0-15,-21 0 0,21 0 0,1 0 16,-22-21-16,21 21 15,1-21-15,-22-1 0,21 1 0,-21-21 16,0 21-16,22-22 0,-22 22 0,0-21 16,0 0-16,0-1 0,-21-20 15,22 20-15,-1 1 0,-21-21 0,21 20 16,-21-20-16,0 20 0,0-20 0,21-22 16,-21 43-16,21 21 15,-21 0-15,0-1 0,0 1 0,0 42 16,0 1-1,0 20-15,-21 0 0,0 1 0,0-1 16,0 85-16,-1-85 16,22 22-16,-21-1 0,21 1 0,0-22 15,0 22-15,0-22 0,0 0 0,0-21 16,0 22-16,21-22 0,1 0 0,20 0 16,21 22-1,-20-43-15,-22 0 0,21 0 0,1 0 16,-1 0-16,0 0 0,-21 0 0,22-22 15,-22 1-15,0 0 0,-21 0 0,21 0 16,0 0-16</inkml:trace>
  <inkml:trace contextRef="#ctx0" brushRef="#br0" timeOffset="30984.75">14584 5546 0,'0'21'0,"-21"0"16,21 0-16,21 0 16,0-21-1,0 0-15,0 0 0,0 0 0,22 0 16,-22-21-16,21 0 0,1 0 15,-1 21-15,0-21 0,22 0 0,-22-1 16,0 1-16,1 0 0,-22-21 0,21 21 16,-21-22-16,22 22 0,-22-21 15,-21-43-15,0 43 16,0-1-16,0 1 0,0 0 0,-21-1 16,0 22-16,-1-21 0,1 21 15,0 0-15,0-1 0,0 22 16,0 0-16,-1 43 15,22-22-15,-21 21 0,21 1 0,0-1 16,0 21-16,0-20 0,0 20 0,0 1 16,-21-1-16,21 1 0,0-1 15,-21 1-15,21-1 0,0 1 0,-21-1 16,21 1-16,-21-1 0,21 22 0,0-22 16,-22 1-16,1-1 0,0 22 15,21 0-15,-21-22 0,0 22 16,0 63-16,-1-63 0,1-22 15,21 1-15,0-1 0,-21 1 0,21-1 16,0-20-16,0-1 0,0 0 16,0 1-16,0-22 0,21 21 0,0-42 15,22 21-15,-22-21 0,0 0 16,21 0-16,-20-21 0,20 0 0,0 0 16,1 0-16,-1-22 0,0 22 0,1-21 15,-1-1-15,0 1 0,1-21 16,-22-1-16,21 1 0,0-1 0,-20-21 15,-1 1-15,-21-1 0,0 0 16,0 1-16,0 20 0,-21-20 0,-22 20 16,22 1-16,-21-1 0,-1 22 15,22-1-15,-21 22 0,0 0 0,20 0 16,-20 0-16,21 21 0,0 0 16,0 0-16,-1 0 0,1 0 0,21-21 15,21 21 1,1 0-16,-1-22 0,21 22 15,-21-21-15,22 21 0,-1-21 16,0 0-16,1 0 0,20 0 0,-21-1 16,64-20-16,-42 0 15,-22-1-15,0 22 0,1-21 16,-1 21-16,-21-22 0,0 22 0,-21-21 16,0 21-16,0 0 0,0-1 15,-21 22-15,-42 0 16,42 0-16,-1 22 0,-20-1 0,21 0 15,0 0-15,0 0 0,-1 22 16,1-22-16,21 0 0,-21 0 0,21 0 16,0 0-16,0 1 0,0-1 0,21 0 15,0 0-15,22-21 16,-1 21-16,0-21 16,1 0-16,-22 0 0,0 0 0,0 0 0,0-21 15,1 0-15,-1 21 0,0 0 16,0-21-16,0 21 15,0-21-15,1 21 63,-1 0-47,0 0-16,0 0 15,0 0-15,0 0 0,1-22 16,-1 22-16,0-21 0,0 0 15,0 21-15,-21-21 0,21 0 16,1 0-16,-1-1 0,-21 1 0,21 0 0,-21 0 16,0 0-1,0 0-15,0 42 16,-21 0 0,21 0-16,-21 0 15,21 0-15,0 1 0,-22-1 0,22 0 16,-21 21-16,21-21 0,0 1 15,0-1-15,0 0 16,21-21 15,1 0-15,-22-21-16,0 0 16,0-1-16,0 1 15,0 0-15</inkml:trace>
  <inkml:trace contextRef="#ctx0" brushRef="#br0" timeOffset="31164.65">16256 5059 0,'0'0'0,"-21"0"15,21-21-15,-21 21 0,-1 0 32,22 21-17,0 0-15,22 0 16,-1-21-1,0 21-15,0-21 16,0 22-16,0-1 0</inkml:trace>
  <inkml:trace contextRef="#ctx0" brushRef="#br0" timeOffset="32916.64">16976 5313 0,'0'0'0,"21"0"16,-21-21-16,0 0 0,0-1 16,0 1-16,-21 21 15,-1-21-15,22 0 0,-21 21 0,0-21 16,0 21-16,0 0 0,0 0 16,-1 0-16,-20 0 0,21 0 0,0 0 15,-22 0-15,22 21 0,0 0 0,-21 0 16,21 0-16,-1 1 0,-20 20 15,42-21-15,-21 21 0,21-20 0,0-1 16,0 21-16,0-21 0,0 0 0,21 1 16,-21-1-16,42 0 0,-20 0 15,-1 0-15,21-21 0,-21 0 0,22 0 16,20 0-16,-21 0 0,1 0 16,-22 0-16,21-21 15,-21 0-15,1 0 0,20 0 0,-21-1 16,0-20-16,-21 21 0,21-21 0,1-1 15,-22 1-15,21-64 16,-21 43-16,0-1 0,0 1 0,0-1 16,0 22-16,0-22 0,0 43 15,0-21-15,0 21 0,0-1 16,0 1-16,0 42 16,-21 22-16,21-1 0,-22 0 15,1 1-15,21-1 0,0 22 16,-21-22-16,21 21 0,-21-20 0,21-1 15,0 0-15,0 1 0,0-1 0,0 0 16,0-20-16,0 20 0,0-21 16,21 0-16,0 0 0,-21 1 15,21-1-15,1 0 0,-1-21 16,0 21-16,0-21 0,0 0 0,22 0 16,-22 0-16,21 0 0,0 0 15,1-21-15,-1 21 0,0-21 0,1 0 16,20-1-16,-20 1 0,-1 0 0,0 0 15,1 0-15,-1 0 0,-21-22 16,21 22-16,-20-21 0,-1 21 16,0-1-16,-21-20 0,0 0 15,0 21-15,0-1 16,-21 22 0,0 0-16,-1 0 0,1 0 15,0 22-15,-21-1 0,21 0 0,-22 21 16,22-21-16,-21 1 0,21 20 0,-22-21 15,22 21-15,0-20 0,0 20 16,21-21-16,0 0 0,0 0 0,0 1 16,0-1-16,0 0 0,0 0 0,21-21 15,0 21-15,0-21 16,0 0-16,22 0 0,-22 0 16,0 0-16,0-21 0,0 21 0,1-21 15,-1 0-15,0 0 0,0-1 16,0-20-16,0 21 0,-21-21 0,22 20 15,-22-20-15,21 21 0,-21-21 16,0 20-16,0 1 0,0 0 16,21 21-16,-21 21 15,0 0-15,0 1 16,-21-1-16,21 0 0,0 0 16,0 0-16,0 0 0,0 1 0,0-1 15,0 21-15,0-21 0,0 0 16,0 1-16,0-1 0,21-21 15,0 21-15,0-21 0,0 0 0,1 0 16,20 0-16,-21 0 0,0 0 16,22 0-16,-22-21 0,0 0 0,21 21 15,22-64-15,-43 22 16,0 21-16,0-1 0,0-20 16,1 0-16,-22 21 0,0-1 0,21 1 15,-21 0-15,0 0 0,0 42 31,0 0-31,-21-21 0,21 43 0,0-22 16,-22 0-16,1 0 0,21 0 16,0 22-16,0-22 0,0 0 15,0 0-15,0 0 0,21 0 16,1 1-16,20-22 0,-21 0 16,21 21-16,1-21 0,-1 0 0,0 0 15,-20 0-15,20 0 0,0 0 0,-21-21 16,22-1-16,-22 22 0,0-21 15,0 0-15,0 0 0,1 0 0,-1-22 16,-21 22-16,0 0 0,21-21 16,-21 21-16,21-1 0,-21 1 0,0-21 15,0 63 17,0 0-17,0 0-15,-21 22 0,0 20 16,0-20-16,-1-1 0,1 0 15,21 1-15,0 20 0,-21 1 0,21-1 16,0-21-16,0 22 0,0-1 0,0 1 16,0-1-16,0 1 0,0-1 15,0 1-15,0-1 0,0 149 16,0-148-16,0-22 16,0 21-16,-21 1 0,0-1 0,0-20 15,-1-1-15,22 0 0,-21 1 0,0-1 16,0 0-16,0-20 0,0-1 15,-1 0-15,1 0 0,0 0 0,0-21 16,-21 0-16,20 0 16,1-21-16,0 0 0,0 0 0,21 0 15,0-1-15,-21-20 0,21 0 0,-21-1 16,21 1-16,0-21 0,0-1 0,0 1 16,21-22-16,0 0 0,0 22 15,0-22-15,64-63 16,-43 63-16,1 22 0,-1-1 0,0-20 15,1 20-15,-1 1 0,0-1 16,1 1-16,-1-1 0,0 22 0,-21-1 16,22 1-16,-22 0 0,0 21 0,21-1 15,-20 1-15,-1-21 16,0 42-16,0-21 0,-42 21 62,0 0-46,21 21-16</inkml:trace>
  <inkml:trace contextRef="#ctx0" brushRef="#br0" timeOffset="34416.79">2921 7557 0,'-42'21'0,"84"-42"0,-127 42 0,43-21 0,21 21 16,-22-21-16,22 0 0,0 0 16,0 0-16,0 0 0,21 21 0,21-21 15,0 0 1,21 0-16,1 0 0,-1 0 15,22 0-15,-22 0 0,43 0 0,-22 0 16,1 0-16,20 0 0,1 0 16,0 0-16,20 0 0,-20 0 0,21 0 15,-21 0-15,-1 0 0,1 0 0,-22 0 16,1 0-16,-1-21 0,1 21 16,-22 0-16,1 0 0,-22 0 15,0 0-15,0 0 0,-21-21 0,0 0 16,-21-1-1,0 22-15,0-21 16,-1 0-16,1 21 0,-21-42 16,21 21-16,0 21 0,-1-22 15,1 1-15,0 21 0,0-21 0,0 21 16,0 0-16,-1 0 0,1 0 0,0 0 16,0 0-16,0 0 15,21 21 1,21-21-1,0 21-15,0-21 0,0 0 16,22 0-16,-1 0 0,-21 0 0,22 0 16,41 0-16,-41 0 0,-1 0 15,-21 22-15,21-22 0,-20 0 16,20 0-16,-21 0 0,0 21 0,-21 0 16,0 0-16,0 0 15,-21 0-15,-21 1 16,-22 20-16,43-21 0,-21 0 15,21 22-15,-22-22 0,1 21 16,0-21-16,20 22 0,-20-22 16,0 21-16,-1 0 0,-41 43 15,41-43-15,22-20 0,0-1 16,0 0-16,0 0 0,21 0 16,-21 0-16,21 1 0,0-44 62,0 1-62,0 0 0</inkml:trace>
  <inkml:trace contextRef="#ctx0" brushRef="#br0" timeOffset="41924.39">5884 7197 0,'0'21'47,"-21"-21"-47,0 0 15,0 0 1,0 0 0,-1-21 15,22 0-31,0-1 16,0 1-1,0 0-15,0 0 16,22 0-16,-22 0 0,21 21 0,0-22 15,21 1-15,-21 21 0,1-21 16,20 21-16,-21 0 0,0 0 0,22 0 16,-22 0-16,21 0 0,-21 0 15,0 0-15,1 21 0,-1 0 0,-21 1 16,0 20-16,0-21 0,0 21 16,0 1-16,0-1 0,-21 0 0,-1 1 15,1-1-15,-21 0 0,0-20 0,-22 62 16,22-63-16,-22 22 15,22-22-15,0 0 0,20 0 16,-20 0-16,21 1 0,-21-22 0,20 0 16,22 21-16,-21-21 0,21-21 31,0-1-31,0 1 16,0 0-16,0 0 0,21 0 15,-21 0-15,22-1 0,-22 1 16,21 0-16,0 21 0,0 0 15,0 0-15,0 0 16,1 0-16,-1 21 0,-21 0 0,21 1 16,0-22-16,0 21 0,0 0 15,-21 0-15,22 0 0,-1-21 16,0 21-16,0-21 0,-21 22 0,21-22 16,0 0-16,1 0 0,-1 0 15,0 0-15,0 0 16,0 0-16,0 0 15,1 0-15,-1-22 16,-21 1-16,0 0 0,21 0 16,0 0-16</inkml:trace>
  <inkml:trace contextRef="#ctx0" brushRef="#br0" timeOffset="42336.16">6498 7218 0,'0'-21'0,"0"42"0,0-63 16,0 20-16,0 44 31,0-1-15,0 21-16,0-21 0,-21 22 15,21-1-15,-21-21 0,21 21 0,-21 1 16,21-1-16,0-21 0,0 22 16,0-22-16,0 0 0,0 0 0,0 0 15,0 0-15,21-21 0,0 22 16,0-22-16,0 0 0,0 0 15,1 0-15,20 0 0,-21 0 16,0-22-16,0 1 0,1 0 0,20 21 16,-21-21-16,0-21 0,0 20 0,1 1 15,-1-21-15,-21 0 0,21 20 16,-21-62-16,0 41 0,-21 1 16,0 21-16,-1 0 0,1 0 0,-21-1 15,21 1-15,0 21 16,-22 0-16,22 0 0,-21 0 0,21 0 0,-22 0 15,1 21 1,21 1-16,0-1 0,-1-21 0,22 21 16,0 0-16,0 0 0,22-21 31,-1 0-31,21 0 0,-21 0 0</inkml:trace>
  <inkml:trace contextRef="#ctx0" brushRef="#br0" timeOffset="42660.97">7345 6879 0,'0'0'0,"-21"0"16,-1 21-1,22 1-15,0-1 16,0 21-16,0-21 0,-21 22 15,21-1-15,0 0 0,-21 1 0,21-1 16,0 21-16,0-20 0,-21-1 0,21 0 16,-21 1-16,21-1 0,-21 0 15,21-20-15,0-1 0,0 42 16,-22-63-16,22 21 0,0 1 0,22-22 47,-22-22-47,21 1 15,0 0-15,0 0 0,0-21 0,0 20 16,1 1-16</inkml:trace>
  <inkml:trace contextRef="#ctx0" brushRef="#br0" timeOffset="43016.77">7493 7239 0,'0'0'0,"0"21"31,0 0-31,0 1 16,0 41-16,0-21 0,-21-20 15,21 20-15,0-21 0,0 0 0,-21 22 16,21-1 0,0-21-16,0 0 0,0 0 15,21-21-15,0 0 0,0 0 16,0 0-16,0 0 0,1 0 16,-1 0-16,0 0 0,0 0 0,0-21 15,-21 0-15,21 0 0,1 0 0,-22 0 16,21-1-16,-21 1 0,0-21 15,0 21-15,0-22 0,0 22 0,0-21 16,-21 21-16,-1-22 0,1 22 0,0 21 16,0-21-16,21 0 0,-21 21 15,-22 0-15,22 0 16,0 0-16,21 21 16,-21-21-1</inkml:trace>
  <inkml:trace contextRef="#ctx0" brushRef="#br0" timeOffset="43281.62">7154 7049 0,'0'0'15,"-42"0"1,63 0-16,0 0 15,0 0-15,1 0 0,-1 0 16,42 0-16,-20 0 0,-22 0 16,21 0-16,-21 0 0,43 0 15,-43 0-15,21 0 0,-21 0 16,1 0-16,-1 0 16,0 0-1,0 0 16,0 0-15</inkml:trace>
  <inkml:trace contextRef="#ctx0" brushRef="#br0" timeOffset="43869.65">8191 7133 0,'-42'0'32,"42"-21"-17,0 0-15,0 0 16,21 0-16,0 21 16,1-22-16,-22 1 0,21 21 15,0 0-15,0-21 0,0 21 0,0 0 16,1 0-16,-1 0 0,0 0 15,0 0-15,0 21 0,0 0 0,-21 1 16,0-1-16,0 21 0,0 22 16,0-22-16,0 0 0,-21 1 15,0-1-15,-21 0 0,21-21 0,-22 22 16,22-22-16,-21 0 0,21 0 0,-22 0 16,22 1-16,-42 20 15,41-42-15,1 0 0,0 21 16,0-21-16,0 0 0,21-21 31,0 0-31,0 0 0,0-1 16,0 1-16,21 21 0,-21-21 15,21 0-15,0 21 0,0 0 16,1 0-16,-1 0 0,0 0 16,0 21-16,0 0 0,0 0 15,1 1-15,-1-1 16,0 0-16,0-21 0,-21 21 0,21 0 15,0-21-15,1 21 0,-1-21 16,0 0-16,0 0 16,0 0-1,0 0-15,1-21 16,-1 0 0,-21 0-16,0 0 15,0 0-15,21-1 0</inkml:trace>
  <inkml:trace contextRef="#ctx0" brushRef="#br0" timeOffset="44173.48">8911 7049 0,'0'0'0,"-21"0"15,21-22-15,0 1 16,21 21 0,0 0-16,22-21 0,-22 21 0,21 0 15,-21 0-15,22 0 0,20 0 16,-21 0-16,-20 0 0,-1 0 16,0 0-16,0 0 0,0 0 0,0 0 15,1 0-15,-1 0 16,-42 0 15,-1 0-31,1 0 0,0 0 0,0 0 16,0 0-16</inkml:trace>
  <inkml:trace contextRef="#ctx0" brushRef="#br0" timeOffset="44673.14">8953 6985 0,'-21'0'0,"42"0"0,-63 0 0,42 21 0,-21-21 15,0 21-15,21 1 0,-21-22 16,21 21-16,-22 0 0,1 0 0,21 0 16,-21-21-16,21 21 0,0 1 15,0-1-15,-21 0 16,21 0-16,21-21 47,0 0-32,0 0-15,1 0 16,-1-21-16,0 21 0,0-21 16,0 21-16,0 0 0,1 0 0,-1 0 15,0 0-15,0 0 0,0 0 16,0 0-16,1 0 0,-1 0 16,0 21-16,0 0 0,0 0 15,-21 0-15,0 1 16,0-1-16,0 0 0,0 0 0,0 0 15,0 22-15,0-22 0,0 0 16,0 0-16,0 0 0,-21 0 16,0 1-16,0-22 0,0 0 15,-1 0-15,1 0 0,0 0 16,0 0-16,0 0 0,0 0 16,-1 0-16,1 0 15,0 0 32,0 0-47,0 0 16</inkml:trace>
  <inkml:trace contextRef="#ctx0" brushRef="#br0" timeOffset="45231.21">5927 7895 0,'-22'0'0,"44"0"0,-86 21 0,43-21 0,-43 0 15,1 0 1,42 0 0,42 0 15,-21 22-31,42-22 0,-21 0 0,22 0 16,-1 0-16,22 0 0,-1 0 15,1 0-15,-1 0 0,22 0 16,-1 0-16,1 0 0,21 0 0,0 0 15,0 0-15,21 0 0,0 0 0,0 0 16,0 0-16,0 0 0,21 0 16,-21-22-16,0 22 0,21 0 0,-21 0 15,-21 0-15,21 0 0,-21 0 16,-22-21-16,1 21 0,0 0 0,-1 0 16,-20-21-16,-1 21 0,1-21 0,-1 21 15,-20 0-15,-1 0 0,0-21 16,1 21-16,-1 0 0,-21 0 0,0 0 15,0 0-15,-21-21 16,-21 21 15,0 0-15,0 0-16,-21 0 0,20 0 16,-20 0-16,-43 0 0</inkml:trace>
  <inkml:trace contextRef="#ctx0" brushRef="#br0" timeOffset="45744.91">6646 7874 0,'-63'0'15,"126"0"-15,-169 21 0,43-21 0,-1 0 0,22 0 16,0 0-16,-1 21 0,1-21 0,0 0 15,21 0-15,-1 0 0,1 0 16,0 22-16,0-22 0,42 0 47,0 0-47,0 0 0,22 21 16,-22-21-16,21 0 0,1 0 0,20 0 15,1 0-15,-1 0 0,22 0 16,-1 0-16,1 0 0,21 0 0,0 0 15,0 0-15,21 0 0,148 0 16,-148 0-16,21 0 0,0 0 16,0 0-16,-21 0 0,0 0 0,0 0 15,-21 0-15,-21-21 0,-1 21 0,1 0 16,-21 0-16,-1 0 0,-21 0 16,1 0-16,-1-22 0,0 22 15,-20 0-15,20 0 0,-21 0 0,0-21 16,0 21-16,1 0 0,-1 0 15,-21-21 1,-21 21 47,-1 0-63,1 0 15,0 0-15</inkml:trace>
  <inkml:trace contextRef="#ctx0" brushRef="#br0" timeOffset="45912.82">8953 7895 0,'0'21'31,"-21"-21"-31,0 0 16</inkml:trace>
  <inkml:trace contextRef="#ctx0" brushRef="#br0" timeOffset="67116.16">4191 9885 0,'0'0'0,"0"-42"0,0 20 16,0 1-16,0 0 0,0 0 15,0 0-15,0 0 0,0-1 16,-21 22 0,21 22-1,0-1-15,0 0 0,0 21 16,-21 1-16,21-1 0,-22 0 0,22 1 16,0-1-16,0 21 15,-21-20-15,21-1 0,-21 0 0,21 22 16,-21-22-16,0 43 0,21-43 15,0 1-15,0-1 0,0-21 16,0 0-16,0 0 0,0 1 0,0-1 16,0 0-16,0-42 31,0 0-31,0-22 16,0 22-16,0 0 15,0-21-15,0 20 0</inkml:trace>
  <inkml:trace contextRef="#ctx0" brushRef="#br0" timeOffset="67401">4127 9779 0,'0'-21'15,"22"21"-15,-1 0 0,0 21 0,0 0 16,0 0-16,0 1 0,1 20 15,-1 0-15,0-21 0,21 22 16,-21-1-16,1 0 0,-1 1 0,0-1 0,0 0 16,0 1-16,0-1 15,1 0-15,-1-20 0,0 20 0,0-21 16,-21 0-16,0 22 0,21-43 0,-21 21 16,21 0-16,-21-42 31,22 0-31,-22-1 15,21-20-15,-21 21 0</inkml:trace>
  <inkml:trace contextRef="#ctx0" brushRef="#br0" timeOffset="67680.84">4868 9631 0,'0'-42'0,"0"84"0,0-106 16,0 43-16,-21 21 15,0 21-15,21 1 16,0 20-16,0-21 0,0 21 16,0 1-16,-21 20 0,21-20 0,-21-1 15,21 21-15,0-20 0,0-1 0,-22 0 16,22 22-16,-42 21 16,42-43-16,0 0 0,0-21 0,0 22 15,-21-22-15,21 0 0,0 0 0,0 0 16,0 1-16,21-22 31,-21-22-31,21 1 16,0 0-16,1 0 0</inkml:trace>
  <inkml:trace contextRef="#ctx0" brushRef="#br0" timeOffset="68096.6">5186 10033 0,'0'21'16,"0"0"0,-21 1-16,21-1 15,0 0-15,-22 21 0,1 1 16,21-1-16,0 0 0,0-21 0,0 22 16,0-22-16,0 21 0,0-21 15,0 1-15,0 20 0,0-21 0,0 0 16,21-21-16,1 0 0,-1 0 15,0 0-15,0 0 0,0 0 16,0 0-16,1-21 0,-1 0 16,21 0-16,-21 0 0,0-1 0,1 1 15,-1-21-15,0 0 0,-21-1 0,0 22 16,0-21-16,0-1 0,0 1 0,0-21 16,-21 20-16,0 22 15,-1-21-15,1 21 0,0 21 16,-21-22-16,21 22 0,-1 0 0,1 0 15,0 0-15,0 0 0,0 0 0,0 22 16,-1-1-16,22 0 16,0 0-16,0 0 0,0 0 15,0 1-15,0-1 0,0 0 0,22-21 16,-1 0-16,0 0 0,0 0 16,21 0-16</inkml:trace>
  <inkml:trace contextRef="#ctx0" brushRef="#br0" timeOffset="68405.42">6011 9631 0,'0'0'0,"0"-21"0,-21 42 31,21 0-31,-21 0 0,21 0 16,-21 22-16,21-1 0,0 0 0,-21 1 15,-1-1-15,22 22 0,-21-22 16,0 0-16,0 1 0,21 20 0,-21-21 16,21 1-16,-21 20 15,21-20-15,0-22 0,0 21 16,0-21-16,0 0 0,0 1 16,21-22-16,0 0 15,0 0-15,0 0 16,0-22-16,1 1 0,-1 0 0,0 0 15,-21 0-15,21 0 0,0-22 0,-21 22 16</inkml:trace>
  <inkml:trace contextRef="#ctx0" brushRef="#br0" timeOffset="68608.3">5736 10054 0,'0'0'0,"-21"0"31,42 0-15,0 0-16,-21 21 0,43-21 0,-22 0 16,0 0-16,0 0 0,0 0 15,0 0-15,22 0 0,-22 0 0,0 0 16,21 0-16,-20-21 0,-1 0 0,0 21 16,0 0-16,0-21 0,0 21 15</inkml:trace>
  <inkml:trace contextRef="#ctx0" brushRef="#br0" timeOffset="69026.09">6308 10139 0,'0'0'0,"0"21"0,0 0 16,21-21 15,0 0-31,0 0 0,0 0 0,0 0 15,22-21-15,-22 21 16,0-21-16,0 21 0,0-21 0,-21 0 16,22 21-16,-22-22 0,21 1 15,-21 0-15,0 0 0,0 0 16,-21 21-16,-1 0 0,1 0 16,0 0-16,0 0 15,0 0-15,0 0 0,-1 21 0,1 0 16,0 0-16,21 0 0,-21 1 0,21-1 15,-21 0-15,21 21 0,0-21 16,-21 22-16,21-22 0,0 0 0,0 21 16,0-20-16,0-1 0,0 0 0,0 21 15,21-21-15,0-21 16,0 22-16,0-22 0,0 0 16,1 0-16,-1 0 0,21 0 0,-21 0 15,22 0-15,-1 0 0,0-22 0,1 1 16,20 0-16,-21 0 0,1 0 15,20-22-15,-20 22 0,-1 0 0</inkml:trace>
  <inkml:trace contextRef="#ctx0" brushRef="#br0" timeOffset="69344.92">7239 9991 0,'0'-21'0,"0"42"0,-21-42 0,0 21 16,-1 0-16,1 0 0,0 0 15,0 21-15,0-21 0,21 21 0,-21 0 16,-1 0-16,22 0 0,0 1 15,0-1-15,0 0 0,0 0 16,0 0-16,0 0 0,22 1 16,-1-1-16,0-21 0,-21 21 15,21 0-15,0-21 0,0 21 0,1-21 16,-22 21-16,21 1 0,-21-1 16,0 0-16,0 0 15,0 0-15,0 0 16,-21-21-16,-1 0 0,1 0 15,0 0-15,0 0 0,0 0 16,0 22-16,-1-22 0,1 0 0,0 0 16,0 0-16,0 0 15,0-22 1,-1 22 0</inkml:trace>
  <inkml:trace contextRef="#ctx0" brushRef="#br0" timeOffset="69888.62">4000 10795 0,'-21'21'0,"42"-42"0,-63 42 16,42 0-16,0 1 31,0-1-31,21-21 16,0 0-16,1 0 0,20 0 0,0 0 15,1 0-15,20 0 0,1 0 16,20 0-16,1 0 0,21 0 16,0 0-16,-1 0 0,22-21 0,-21 21 15,42 0-15,-21 0 0,0-22 0,22 22 16,-1 0-16,-21 0 0,21-21 16,-21 21-16,21 0 0,-21-21 0,0 0 15,127 21-15,-127-21 0,-21 21 16,-21-21-16,-1 21 0,1-22 0,-22 22 15,1 0-15,-22-21 16,1 21-16,-1 0 0,-21 0 0,0 0 0,0 0 16,-21-21-16</inkml:trace>
  <inkml:trace contextRef="#ctx0" brushRef="#br0" timeOffset="70601.21">3175 12065 0,'0'0'0,"0"-21"0,0 0 31,-21 21 0,21 21-31,0 21 0,0-21 16,0 22-16,0-1 0,0 0 0,0 1 15,0-1-15,0 22 0,0-22 16,0 0-16,0 1 0,0-1 16,0 0-16,0 1 0,0-22 15,0 21-15,0-21 0,0 0 0,0 1 16,0-1-16,0 0 0,0 0 15,0-42 32,0 0-47,0 0 16,0-1-16,0 1 0,0 0 16</inkml:trace>
  <inkml:trace contextRef="#ctx0" brushRef="#br0" timeOffset="70961">3704 12510 0,'0'0'0,"0"21"15,0 0-15,0 0 16,21-21 31,0-21-32,1 0 1,-22 0-16,0-1 16,0 1-1,-22 21-15,1 0 16,0 0-16,0 0 15,0 0 1,21 21-16,-21-21 0,21 22 16,21-22 15,0 0-31</inkml:trace>
  <inkml:trace contextRef="#ctx0" brushRef="#br0" timeOffset="71905.47">5059 11938 0,'0'-21'0,"0"42"0,0-63 0,0 21 16,21 21-16,-21-22 0,0 44 15,0-1 1,0 0-16,-21 0 0,21 21 16,-21 1-16,21 20 0,-22-20 0,1 20 15,0-21-15,0 22 0,0-1 0,0-20 16,-1-1-16,1 0 0,0 1 15,0-1-15,0-21 0,21 0 0,-21 1 16,21-1-16,-22 0 0,22-42 31,0 0-31,0-1 16,0 1-16,0 0 0,0 0 16,0-21-16,0 20 0,0 1 15,0 0-15,22-21 0,-22 21 0,21-1 16,-21 1-16,21 21 15,0 0-15,0 21 16,-21 1-16,21 20 0,1-21 16,-22 0-16,0 0 0,21 22 15,0-22-15,0 0 0,-21 0 0,21 0 16,0 1-16,1-1 0,-1 0 0,0-21 16,0 21-16,43-21 15,-22 0-15,-21 0 0,21 0 0,1-21 16,-1 21-16,0-21 0,1 0 15,-1-1-15,0 1 0,1-21 0,-1 21 16,-21-22-16,22 22 0,-22-21 16,-21 0-16,0-22 0,21 22 0,-21-85 15,0 84-15,-21-20 16,0-1-16,-1 1 0,-20 21 0,0-22 16,-1 22-16,1-1 0,0 22 0,-1 0 15,-20 0-15,21 0 0,-1 21 16,-41 0-16,41 0 0,22 21 15,-21 0-15,21 21 0,-1-20 16,1 20-16,21 21 0,0-20 0,0 20 16,0 1-16,0-1 0,0-20 0,21 20 15,1 1-15,41 41 16,-42-62-16,22-22 0,-22 21 16,21-21-16,0 22 0,-20-22 0,20-21 15,0 21-15,1-21 0,20 0 0,-21 0 16,1 0-16,-1 0 0,0 0 15,1-21-15,-1 0 0,0 21 16,1-21-16</inkml:trace>
  <inkml:trace contextRef="#ctx0" brushRef="#br0" timeOffset="73769.1">6117 12150 0,'0'0'0,"-21"0"15,0 0-15,0 0 16,-1 21-16,22 0 0,0 0 0,-21 0 15,0 1-15,21 41 0,0-42 16,0 22-16,0-22 0,0 21 16,0-21-16,0 0 0,0 1 0,0-1 15,0 0-15,21 0 0,0-21 0,1 21 16,-1-21-16,0 0 0,0 0 0,0 0 16,0 0-16,22 0 0,-22 0 15,21-21-15,-21 21 0,43-42 16,-43 21-16,21-1 0,-20-20 15,-1 21-15,-21-21 0,0 20 16,0-20-16,0 0 0,0-1 0,0 22 16,-21-21-16,-1 0 0,1 20 0,-21 1 15,21 0-15,-22 21 0,-20 0 16,42 0-16,-22 0 0,22 21 16,-21 0-16,21 1 0,0 20 0,-1 21 15,22-20-15,-21-22 16,21 21-16,0 1 0,0-1 0,0-21 15,0 21-15,21-20 0,1-1 0,-1 0 16,42 21-16,-42-21 16,22 1-16,-22-22 0,21 0 15,1 0-15,-1 0 0,-21 0 0,21 0 16,1 0-16,-1-22 0,0 22 0,1-21 16,-22 0-16,64-21 15,-43-1-15,-21 22 0,21-21 0,-20 21 16,-1-22-16,21 1 0,-21 0 0,0 21 15,-21-22-15,22 22 0,-1-21 16,-21 21-16,21 21 0,-21-22 0,21 22 16,0 0-1,-21 22-15,0-1 0,0 0 16,0 0-16,0 0 0,0 0 16,21-21-16,-21 22 0,0-1 15,22-21 16,-22-21-31,0-1 16,0 1-16,0 0 16,0 0-16,0 0 0,0 0 15,-22-1-15,1 1 0,0 21 16,0 0-16,0 21 16,0 1-1,21 20-15,-22-21 16,22 0-16,0 22 0,0-1 0,-21-21 15,21 21-15,0-20 0,0-1 0,0 21 16,0-21-16,0 0 0,0 1 16,0-1-16,21-21 0,1 21 0,20-21 15,-21 0-15,0 0 0,22 0 16,-22 0-16,21 0 0,-21-21 16,0 0-16,22 21 0,-22-22 0,0 1 15,21 0-15,-42 0 0,22-21 0,-1 20 16,0 1-16,-21-21 0,21 21 15,-21-22-15,21 22 16,-21 0-16,0 42 16,0 0-1,0 1-15,0-1 16,0 0-16,0 21 0,-21 1 16,21-22-16,0 21 0,0-21 0,0 0 15,0 1-15,0-1 0,0 0 16,21-21-16,0 21 0,-21 0 0,22-21 15,-1 0-15,21 0 0,-21 0 0,0 0 16,22 0-16,-22 0 0,42-21 16,-20 0-16,-22 0 15,0 0-15,0-1 0,0 1 0,1 0 16,-1-21-16,0 21 0,-21-1 0,0-20 16,0 21-16,0-21 0,0 20 15,0 1-15,0 0 0,0 42 31,0 0-31,-21 1 16,21-1-16,0 0 0,0 21 0,0-21 16,0 1-16,0-1 0,0 21 0,0-21 15,0 0-15,21 1 0,-21-1 16,21-21-16,0 21 0,0 0 0,1-21 16,20 0-16,-21 0 0,0 0 15,22 0-15,-22 0 0,21 0 0,-21 0 16,22-21-16,-22 0 0,0 0 0,0 21 15,0-43-15,0 22 16,1 0-16,-1 0 0,-21-22 0,0 22 0,0-21 16,21 21-16,-21 0 0,0-1 0,0 1 15,0 0-15,0 0 0,0 42 32,0 0-32,0 0 0,0 1 15,0-1-15,0 0 0,0 21 16,0-21-16,-21 1 0,21-1 0,0 0 15,0 0-15,0 0 0,0 0 0,0 1 16,0-1-16,0 0 16,0-42 15,0 0-15,0-1-16,0 1 15,0 0-15,0-21 0,0 21 0,0-1 16,0-20-16,0 21 0,21-21 0,0 20 15,0-20-15,0 21 0,1 0 0,-1 0 16,0-1-16,0 22 0,0 0 16,0 0-16,22 0 0,20 22 15,-42-1-15,1 0 16,-1 0-16,0 0 0,-21 0 16,0 22-16,0-22 0,21 0 0,-21 21 15,0-20-15,0-1 0,0 0 0,0 0 16,0 21-16,0-20 0,0-1 15,-21-21 1,21-21 15,0-1-31,0 1 0,0 0 0,0 0 16,0 0-16,0 0 0,21-22 16,0 22-16,0-21 0,1-1 15,20 1-15,-21 21 0,21-21 0,1 20 0,-1-20 16,0 21-16,43 0 15,-43 21-15,1 0 0,-22 0 16,21 21-16,-21 0 0,1 0 0,-22 0 16,0 22-16,21-22 0,-21 21 15,0-21-15,0 22 0,0-1 0,-43 0 16,43 1-16,-21-22 0,0 0 16,0 0-16,21 0 0,-21 1 15</inkml:trace>
  <inkml:trace contextRef="#ctx0" brushRef="#br0" timeOffset="74156.87">9483 12298 0,'0'21'0,"21"-21"31,0 0-31,0 0 0,0 0 16,0 0-16,1 0 0,-1 0 0,0 0 15,0 0-15,0-21 0,0 21 0,1-21 16,-1 0-16,-21-1 16,0 1-16,0 0 0,0 0 15,0 0-15,0 0 0,0-1 0,0 1 16,-21 21-16,-1 0 0,1 0 15,0 0-15,0 0 0,0 21 16,0 1-16,-1-1 0,1 0 0,21 0 16,-21 0-16,0 43 0,0-43 15,21 21-15,0-21 0,0 1 16,0 20-16,21-21 16,0-21-16,0 0 0,0 21 0,1-21 15,-1 0-15,21 0 0,-21 0 16,22 0-16,-1 0 0,0 0 15,-21-21-15,22 0 0,-1 21 0,-21-21 16,22 0-16</inkml:trace>
  <inkml:trace contextRef="#ctx0" brushRef="#br0" timeOffset="74639.94">10223 12065 0,'0'-21'0,"0"0"0,0 0 31,0 42-15,0 0-16,-21 0 0,21 0 0,0 0 15,-21 22-15,21-22 0,0 0 0,0 21 16,0-20-16,-21 20 16,21-21-16,-21 0 0,21 0 0,-21 1 15,21-1-15,0 0 0,0 0 0,0 0 16,-22-21-16,22 21 0,0-42 47,0 0-32,0 0-15,0-21 0,22 20 16,-22 1-16,21-21 0,0 0 0,0-1 16,0 1-16,0 0 0,1 20 0,20-20 15,-21 0-15,21 21 16,1-22-16,-22 22 0,21 21 0,43-21 16,-43 21-16,1 0 0,-1 0 15,0 21-15,-21 0 0,1 0 0,-1 22 16,-21-1-16,0 0 0,0 1 15,0-1-15,0 0 0,-21 1 0,-1-1 16,1-21-16,0 22 0,0-22 0,-21 21 16,20-21-16,1 0 0,0 1 15,0-1-15,0 0 16,21-42 15,0 0-31,21-1 0,0 1 16,21 0-16,-20 0 0,-1-21 15</inkml:trace>
  <inkml:trace contextRef="#ctx0" brushRef="#br0" timeOffset="74901.23">11239 11430 0,'0'0'0,"0"-21"0,-21 21 15,0 0-15,0 21 16,0 43-16,0-43 15,21 21-15,-22 0 0,22 1 16,-21 20-16,21-20 0,0 20 0,0 1 16,0-1-16,-21-21 0,21 22 0,-21-1 15,21-20-15,-21-1 0,21 0 16,0 1-16,-21-22 0,-1 21 16,22-21-16,0 22 0,-21-43 15,21 21-15,21-42 31,1 21-31,-1-21 0</inkml:trace>
  <inkml:trace contextRef="#ctx0" brushRef="#br0" timeOffset="75281.11">11642 11980 0,'0'0'0,"0"-21"0,0 0 0,0 0 15,0 0-15,-22 21 16,1 0-1,0 0-15,0 0 0,0 0 0,0 21 16,-22-21-16,22 21 0,0 0 0,0 0 16,21 1-16,0-1 0,0 0 15,0 64 1,0-43-16,21-21 0,0 0 16,0 0-16,0 1 15,1-22-15,-1 21 0,21-21 0,-21 21 16,0-21-16,-21 21 0,43 0 15,-22-21-15,-21 21 0,0 1 16,-21-22 0,0 21-16,-1-21 15,1 0-15,0 0 0,-21 0 0,21 21 16,-1-21-16,1 0 0,0 0 16,0 0-16,0 0 0,0 0 0,-1 21 15,1-21 1,21-21-1,0 0-15,0 0 16</inkml:trace>
  <inkml:trace contextRef="#ctx0" brushRef="#br0" timeOffset="75575.94">10858 11769 0,'-42'-21'0,"84"42"0,-105-42 0,63-1 16,42 22 0,-21 0-16,1-21 0,20 21 15,0 0-15,1 0 0,20 0 0,-21 0 16,22 0-16,-22 0 0,22 0 16,-22 0-16,0 0 0,1 0 0,-1 0 15,0 0-15,-20 0 0,-1 0 16,21 0-16,-21 0 15,-21-21 32</inkml:trace>
  <inkml:trace contextRef="#ctx0" brushRef="#br0" timeOffset="80924.2">3365 13843 0,'0'-21'0,"-21"21"0,0-21 15,21 0-15,-21-1 16,0 22-16,0-21 0,21 0 0,-22-21 15,22 21-15,-21-1 0,21 1 16,0 0-16,0 0 0,0 0 0,0 0 16,21-1-16,1 22 0,-1-21 0,0 21 15,21 0-15,1 0 0,-22 0 16,21 21-16,0 22 0,1-22 0,-1 21 16,0 1-16,1-1 15,-22 0-15,0 22 0,0-22 0,-21 22 16,0-22-16,0 21 0,-21-20 0,0-1 15,-21 22-15,-1-22 0,1 0 0,0 1 16,-1-22-16,1 21 0,0-21 16,-1 0-16,1 1 0,21-1 15,-22-21-15,22 0 0,-21 0 0,21 0 16,0 0-16,-1 0 0,1-21 16,0-1-16,21 1 0,0-21 0,-21-43 15,21 64 1,0-21-16,0 21 0,0-1 0,0 1 15,0 0-15,0 0 0,21 0 0,0 21 16,0 0-16,1 0 16,-1 0-16,21 0 0,-21 21 15,0 0-15,1 0 0,-1 22 16,0-22-16,0 0 0,0 21 0,0-21 16,-21 1-16,22-1 0,-22 21 0,21-21 15,-21 0-15,0 1 0,21-1 16,0-21-16,0 0 15,0 0-15,1 0 16,-1 0-16,0-21 0,21-1 0,-21 1 16</inkml:trace>
  <inkml:trace contextRef="#ctx0" brushRef="#br0" timeOffset="81209.03">4022 14161 0,'0'0'0,"0"21"0,21-21 32,0 0-32,0 0 15,0-21-15,-21-1 16,21 22-16,-21-21 0,0 0 16,0 0-1,-21 0-15,0 21 16,0 0-16,0 0 15,0 0-15,-1 0 0,1 0 0,0 21 16,0 0 0,21 0-16,0 0 15</inkml:trace>
  <inkml:trace contextRef="#ctx0" brushRef="#br0" timeOffset="83504.36">5313 14055 0,'21'0'16,"0"0"-1,-21-21 1,0-1-16,0 1 16,0 0-16,0 0 15,-21 0 1,0 21-16,0 0 0,-1 0 0,1-21 16,0 21-16,-21 0 0,21 0 15,-1 0-15,22 21 0,-21-21 16,0 21-16,0 0 0,0 0 0,0 0 15,-1 22-15,22-22 0,0 0 16,-21 21-16,21-20 0,0 20 0,0-21 16,0 21-16,0-20 0,0-1 15,0 0-15,0 0 0,21 0 16,-21 0-16,22-21 0,-1 0 0,0 0 16,0 0-16,0 0 0,0 0 0,1 0 15,20-21-15,-21 0 0,0 0 16,22 0-16,-22 0 0,42-43 15,-42 22-15,22 21 0,-22-22 16,21 1-16,-21 0 0,22-1 0,-22 1 16,0-22-16,0 22 0,0-21 0,1 20 15,-22-20-15,0-64 16,0 106-16,0-1 0,0 1 16,-22 21-16,1 0 15,0 21-15,0 1 0,0 20 16,21 0-16,-21 1 0,-1-1 0,22 21 15,0 43-15,0-63 16,0 20-16,0-21 0,0 22 0,0-22 16,0-21-16,0 22 0,0-1 0,0-21 15,22 0-15,-1 1 0,0-1 16,0 0-16,43 0 16,-43-21-16,0 0 0,21 0 0,-21 0 0,1 0 15,-1 0-15,0 0 16,0-21-16,0 0 0,0 21 0,1-21 15,-1-1-15,0 22 0,-21-21 0,0 0 16,0 0-16,21 21 0,-21-21 16,0 0-16,0-1 0,21 22 0,-21-21 15,21 21 48,1 0-48,-1 0-15,0 0 16,0 0-16,0 0 0,-21-21 16,21 0-16,1 21 0,-1-21 15,-21 0-15,21-1 0,-21 1 16,0 0-16,0 0 16,-21 21-1,0 0-15,-22 0 16,1 0-16,21 21 0,0 0 0,-1 0 15,-20 1-15,21-1 0,21 0 16,0 0-16,0 0 0,0 22 0,0-22 16,0 0-16,0 0 0,0 0 15,0 0-15,21 1 0,0-1 0,22 0 16,-22-21-16,0 0 16,0 0-16,21 0 0,-20 0 0,20 0 15,0 0-15,1 0 0,-1-21 16,-21 21-16,21-21 0</inkml:trace>
  <inkml:trace contextRef="#ctx0" brushRef="#br0" timeOffset="84164.2">6985 13949 0,'0'0'0,"-21"-42"31,0 20-31,-22 22 0,22 0 0,-21 0 16,-1 0-16,22 22 0,-21-1 15,0 0-15,-1 0 0,1 0 0,21 0 16,-22 1-16,22 20 0,-21-21 16,21 0-16,0 22 0,21-22 0,0 0 15,-22 21-15,22-21 0,0 1 0,0 20 16,22-21-16,-1-21 0,0 0 16,0 21-16,0-21 0,22 0 15,-1 0-15,-21 0 0,21-21 0,1 0 16,-1 0-16,0 0 0,1-1 0,-1 1 15,-21 0-15,22-21 0,-1-1 16,-21 22-16,0-21 0,0-22 16,1 22-16,-1 0 0,-21-22 0,21 22 15,-21-22-15,0 1 0,0 21 16,0-1-16,0-63 16,0 85-16,-21 21 15,0 0-15,-1 21 0,1 1 16,21 20-16,0 0 0,-21 22 0,21-22 15,-21 22-15,21-22 0,0 21 0,0-20 16,0-1-16,0 0 0,0 1 16,0-1-16,0 0 0,0-20 15,21-1-15,0 0 0,0 0 0,1 0 16,20 0-16,-21-21 0,21 0 16,-20 0-16,-1 0 0,21 0 0,-21-21 15,43 0-15,-43 0 0,0 0 16,0 0-16,0-1 0,-21 1 15,0 0-15,0 0 0,0 0 16,0 0-16,-21 42 31,21 0-31,0 0 16,0 0-16,-21 0 0,21 1 0,0-1 16,0 0-16,-21 0 0,21 0 15,0 0-15,21-21 31,0 0-31,0 0 16,1-21-16,-1 0 0</inkml:trace>
  <inkml:trace contextRef="#ctx0" brushRef="#br0" timeOffset="84325.19">7535 13822 0,'-21'-21'15,"42"42"-15,-63-63 0,42 20 0,-21 22 0,0 0 16,-1 0-1,1 0-15,21 22 0,0-1 16,0 0 0,0 0-16,0 0 15,21-21-15,-21 21 0,22-21 0,-1 22 16</inkml:trace>
  <inkml:trace contextRef="#ctx0" brushRef="#br0" timeOffset="85872.48">7980 13949 0,'-43'-64'31,"22"43"-31,-21 21 0,21 0 0,0 0 16,-1 0-16,1 0 0,0 21 0,-42 1 16,41 20-16,22-21 15,-21 0-15,0 22 0,0-22 0,21 0 16,-21 21-16,21-21 0,0 22 15,0-22-15,0 0 0,0 0 0,0 0 16,21 1-16,0-1 0,0-21 0,0 0 16,22 0-16,-22 0 15,21 0-15,-21-21 0,1 21 0,20-22 16,-21 1-16,0 0 0,22 0 16,-22 0-16,0 0 0,0-1 15,-21 1-15,0-21 0,21 21 0,-21-22 16,0 22-16,0 0 0,0-21 0,0 21 15,0-1-15,0 44 16,-21-1 0,21 0-16,0 0 0,-21 0 0,0 0 15,21 22-15,-21-22 0,21 64 16,0-22 0,21-42-16,0 0 0,0-21 15,0 0-15,0 22 0,1-22 16,20 0-16,-21 0 0,21 0 0,-20-22 15,41-20-15,-42 42 16,43-63-16,-22 41 16,-21 1-16,0-21 0,1 0 0,-1-1 15,0 1-15,-21-22 0,0 22 0,21-21 16,-21-1-16,0 1 0,0-1 16,0 1-16,0 20 0,0 1 0,0 0 15,0 20-15,0 1 0,-21 0 0,0 21 16,0 0-16,-1 21 15,1 0-15,0 1 0,21 20 0,-21 0 16,0 1-16,21 20 0,-21 1 0,21-22 16,0 21-16,0 1 0,0 42 15,0 21 1,0-106-16,21 21 0,-21-21 16,21 22-16,0-22 0,0 0 15,0-21-15,-21 21 0,22-21 0,-1 0 16,21 0-16,-21 0 0,0 0 0,1 0 15,-1-21-15,0 21 0,42-42 16,-41 21-16,-1-1 16,0-20-16,0 21 0,0 0 0,-21 0 15,0-1-15,0 1 0,0 42 32,0 1-17,0-1-15,-21 0 16,21 0-16,0 0 15,0 0-15,0 1 0,0-1 0,21 0 16,0 0-16,1-21 0,-1 0 16,0 0-16,0 0 0,0 0 15,22 0-15,-22 0 0,0 0 0,64-42 16,-22-1 0,-42 43-16,0-21 0,1 0 15,-22 0-15,21 0 0,-21 0 0,21 21 16,-21 21 15,0 0-31,-21 0 16,0 0-16,21 0 0,0 22 15,-22-22-15,22 0 16,22-21 15,-1-21-31,-21 0 0,21 21 0,0-21 16,-21-1-16,21 22 0,0-21 15,1 0-15,-22 0 0,21 0 0,0 0 16,0-1-16,-21 1 0,21 21 16,0 0-16,-21 21 15,0 1 1,0-1-16,0 0 0,0 0 16,0 0-16,22 0 15,-22 1-15,21-1 0,0-21 16,-21 21-16,21 0 0,0-21 0,22 0 15,-22 0-15,0 0 0,21 0 0,1 0 16,-22 0-16,21 0 0,0 0 16,-20 0-16,20-21 0,0 21 0,-21-21 15,22 0-15,-22-1 0,0 1 0,0-21 16,0 21-16,-21 0 0,0-1 16,0-20-16,0 0 15,0 21-15,-21-1 0,0 1 0,0 21 16,-21 0-16,20 0 0,-20 0 0,21 0 15,-21 21-15,20 1 0,1-1 16,0 0-16,0 0 0,0 0 0,21 22 16,-21-22-16,21 0 0,0 21 0,0-21 15,0 22-15,0-22 0,0 21 16,0-21-16,0 22 0,0-1 0,21 0 16,0 1-16,0-1 0,-21 22 0,0-22 15,21 0-15,-21 1 0,0-1 16,0 64-16,0-64 0,-21 0 15,21 1-15,-21-1 0,0 0 0,0 22 16,-1-43-16,22 0 0,-21-21 16,0 0-16,0 0 15,0 0-15,0 0 0,21-21 16,-22 0-16,1 0 0,0 0 0,0-1 16,0 1-16,0 0 0,21-21 0,-22-1 15,22 1-15,0 0 0,0-1 16</inkml:trace>
  <inkml:trace contextRef="#ctx0" brushRef="#br0" timeOffset="86044.49">9461 13653 0,'0'0'0,"-21"-22"16,0 1-16,0 0 0,0 21 0,0 0 15,-1 0-15,1 0 16,0 0-1,0 0-15,0 0 16,0 0-16,-1 0 0,1 0 16</inkml:trace>
  <inkml:trace contextRef="#ctx0" brushRef="#br0" timeOffset="86229.41">8297 13864 0,'-21'21'0,"42"-42"0,-21 42 31,21-21-31,1 0 16,20 0-16,-21 0 0,21 0 0,22 0 15,-22 0-15,1 0 0,-1 0 16,0 0-16,22 0 0,-22-21 16,0 21-16,1-21 0,20 0 0</inkml:trace>
  <inkml:trace contextRef="#ctx0" brushRef="#br0" timeOffset="86416.33">10626 13758 0,'0'0'0,"-22"22"15,-20-22-15,21 0 0,0 0 0,0 0 16,-1 0-16</inkml:trace>
  <inkml:trace contextRef="#ctx0" brushRef="#br0" timeOffset="86665.23">10541 13610 0,'0'0'0,"0"-21"15,0 0-15,0 0 0,0-22 16,0 22-16,-21 21 15,21 21 1,-21 1-16,-1 20 0,22-21 16,0 43-16,-21-22 0,0 0 0,0 22 15,21-22-15,-21 0 0,0 22 0,21-22 16,-22 1-16,1-22 0,0 21 16,21-21-16,0 43 15,-21-43-15,21 0 0,0-42 31,0 0-15,0 0-16,-21-1 0</inkml:trace>
  <inkml:trace contextRef="#ctx0" brushRef="#br0" timeOffset="87076.03">10181 13526 0,'0'-43'0,"0"86"0,0-128 15,0 43-15,0-1 0,21 1 16,-21 21-16,21 0 0,1-1 0,-1 22 15,0 0-15,0 0 0,21 22 16,-20-1-16,-1 0 16,0 21-16,21 1 0,-21 20 0,22 1 15,-1 63-15,-21-64 0,0 1 16,1-22-16,-1 21 0,-21 1 16,0-22-16,0 1 0,0 41 15,21-63-15,-21 1 0,0-1 0,0 0 16,0-42 15,0 0-31,0-1 0,0 1 16,0-21-16,0 0 0,0-1 0,21 1 15,-21-22-15,21 22 16,0-21-16,-21-1 0,22 1 0,-1-1 16,0 1-16,0 20 0,0-20 0,-21 42 15,21-22-15,1 22 0,-1 0 16,0 21-16,0 0 0,-21 21 15,0 0-15,0 0 16,0 1-16,0-1 0,0 21 16,-21-21-16,21 22 0,0-22 0,0 21 15,0-21-15,0 0 0,0 22 0</inkml:trace>
  <inkml:trace contextRef="#ctx0" brushRef="#br0" timeOffset="87493.04">11155 13843 0,'-21'21'16,"-1"0"-1,1-21-15,0 22 0,0-1 16,0 0-16,0 0 0,-1 0 0,1 0 16,21 22-16,0-22 0,-21 0 0,21 0 15,0 0-15,0 1 0,0-1 16,0 0-16,21 0 0,0-21 15,1 0-15,20 0 0,-21 0 0,21 0 16,1 0-16,-22 0 0,21 0 16,1-21-16,-22 0 0,0 0 15,0-1-15,0 1 0,0 0 0,1-21 16,-22-1-16,21 22 0,-21-21 0,0 0 16,0-43-1,0 43-15,-21-1 0,-1 1 0,1 21 0,0 0 16,0-1-16,0 22 0,-22 0 0,22 0 15,0 0-15,-21 22 0,21-1 16,-1 0-16,1 0 0,0 0 0,0 22 16,0-22-16,21 0 0,0 21 15,0-21-15,0 1 0,0-1 16,0 0-16,21-21 0,0 21 0,0-21 16,22 0-16,-22 0 0,21 0 0,0 0 15,22 0-15,-22 0 0</inkml:trace>
  <inkml:trace contextRef="#ctx0" brushRef="#br0" timeOffset="88388.58">11874 13420 0,'0'0'0,"0"-43"0,22 1 0,-22 0 0,0 21 0,0-1 16,0 1-16,0 0 16,-22 21-16,1 21 0,21 0 15,-21 22-15,0-1 0,0 0 16,0 1-16,21 20 0,-22 1 0,1-1 15,0 1-15,21-1 0,-21 43 16,21-64-16,0 22 0,-21-22 16,21-21-16,0 22 0,0-1 0,0-21 15,0 0-15,0 1 0,0-1 16,21-21-16,-21 21 0,21-21 0,0 0 16,0 0-16,1 0 15,-1-21-15,0 21 0,0-21 0,0-1 16,0 1-16,1 0 0,-1 0 15,0 0-15,0 0 0,0-1 0,0 1 16,1 0-16,-22 0 0,21 21 16,0 0 46,0 0-46,0 0-16,0 0 0,1 0 0,-1-21 15,0 21-15,0-21 0,0-1 16,0 22-16,22-21 0,-22 0 0,-21 0 16,21 0-16,-21 0 0,0-1 0,0 1 15,0 0-15,-21 21 16,0 0-16,-22 0 16,22 0-16,0 21 0,0 0 15,-43 22-15,43-22 0,0 21 16,0-21-16,0 1 0,0 20 15,21-21-15,0 0 0,0 0 0,0 1 16,0-1-16,0 0 0,21 0 0,0-21 16,42 21-16,-20-21 15,-1 0-15,-21 0 0,43 0 0,-22 0 16,0 0-16,1 0 0,-1-21 0,0 0 16,1 21-16,-1-21 0,0 0 0,1-1 15,20-20 1,-42 0-16,1 21 0,-1-1 0,-21-20 15,0 21-15,0 0 0,0-22 0,0 22 16,-21 21 0,-1 0-16,1 0 0,-21 21 15,21 1-15,0-1 0,21 0 16,0 0-16,0 0 0,0 22 16,0-22-16,0 0 0,0 0 0,21 0 15,-21 0-15,21 1 0,0-1 0,0 0 16,0 0-16,1 0 15,-22 0-15,0 1 0,0-1 16,-22-21 0,1 0-16,0 0 0,0 0 15,0 0-15,0 0 16,-1 0-16,1 0 16,0 0-16,21-21 0,0-1 15,0 1-15,0 0 0,0 0 16,0 0-16,0-22 15</inkml:trace>
  <inkml:trace contextRef="#ctx0" brushRef="#br0" timeOffset="88857.31">11578 13589 0,'-42'0'15,"84"0"-15,-127-21 0,64 21 0,0-21 16,0 21-16,21-21 0,0-1 0,0 1 16,42 0-16,1 0 15,-1 21-15,0-21 0,22 21 16,-22 0-16,43 0 0,-22-21 0,22 21 16,63-22-16,-84 22 0,20 0 15,-20 0-15,42 0 16,-43 0-16,-21 0 0,-20 0 15,20 0-15,-21 0 0,0-21 0,0 21 16,-42 0 15,0 0-31,0 0 16,0 0-16,0 0 0,-1 0 16,1 0-16,21 21 15,-21-21-15,0 0 16,0 0-16,0 0 15,21 22-15,-22-22 16,1 0-16,0 0 31,0 0-31,0 0 0,0 0 16,-1 0-16</inkml:trace>
  <inkml:trace contextRef="#ctx0" brushRef="#br0" timeOffset="101548.06">3111 15367 0,'-21'0'15,"0"0"1,0 0 0,21-21-16,-21 21 0,0 0 15,21-21 1,-22 21-1,22-21-15,0-1 16,0 1-16,22 21 16,-1-21-16,0 0 0,21 21 0,1-21 15,-1 21-15,0 0 0,22-21 16,-22 21-16,22 0 0,-22 0 0,21 0 16,-41 0-16,20 21 0,-21 0 15,-21 0-15,0 21 16,0 1-16,-21-22 0,-21 21 0,20-21 15,-20 1-15,21-1 0,-21 0 16,20 0-16,-20 0 0,21 0 0,-21 1 16,20-22-16,1 0 0,0 21 15,0-21-15,0 0 16,21-21 0,0-1-1,0 1-15,21 21 0,0 0 16,0-21-16,0 21 0,1 0 0,-1 0 15,0 0-15,0 0 0,21 0 0,-20 0 16,20 0-16,-21 0 16,21 0-16,-20 0 0,-1 0 0,0 0 15,0 21-15,0 0 0,0-21 16,1 22-16,-22-1 0,21 0 0,-21 0 16,0 0-16,0 0 0,-21 1 15,-1-1-15,1 0 0,-21 0 16,21-21-16,-22 21 0,1-21 0,21 0 15,-21 0-15,-1 21 0,1-21 16,21 0-16,-22 0 0,1 0 0,0 0 16,21 0-16,-22 0 0,22-21 15,0 21-15,-21 0 0,20-21 0,1 21 16,21-21-16,-21 21 16,21-21-16,-21 21 15,42 0 16,-21-21-15,21 21-16,0 0 16</inkml:trace>
  <inkml:trace contextRef="#ctx0" brushRef="#br0" timeOffset="101991.81">3937 15621 0,'0'21'0,"0"0"16,21-21 30,-21-21-30,21 21-16,-21-21 0,0 0 31,-21 21-15,21 21 15,-21-21-31,21 21 16,-21-21 46,0 0-30,-1 0-32</inkml:trace>
  <inkml:trace contextRef="#ctx0" brushRef="#br0" timeOffset="103588.64">5630 15261 0,'0'-21'0,"0"0"16,0 0 15,0 42 32</inkml:trace>
  <inkml:trace contextRef="#ctx0" brushRef="#br0" timeOffset="103909.39">5651 15240 0,'0'-21'16,"0"42"15,0 21-15,0 1-16,-21-1 0,21 22 0,-21-1 15,0 22-15,0-1 16,0 1-16,-1 0 0,1 21 0,0-22 16,-21 22-16,21 0 0,-1-21 0,1 20 15,-21-20-15,21 21 0,0-21 16,-1 147-16,1-168 16,21-22-16,0 1 0,0-22 15,0 0-15,0 0 0,21-42 16,-21 0-16,22-22 15,-1 1-15,-21 0 0,0-22 16,21 1-16,-21-1 0</inkml:trace>
  <inkml:trace contextRef="#ctx0" brushRef="#br0" timeOffset="104220.65">5334 15663 0,'-21'-42'0,"42"84"0,-42-126 0,21 41 16,0 22-16,-21-21 0,21 21 0,0-22 15,0 22-15,0-21 0,63-43 16,-21 43-16,1 21 16,-1 0-16,22 21 0,-1 0 15,1 0-15,-1 0 0,1 0 0,-22 21 16,0 0-16,1 21 0,-22-21 16,0 22-16,-21-1 0,0-21 0,0 22 15,0-1-15,-42-21 0,20 21 0,1-20 16,-21-1-16,0 21 0,-1-21 15,22 0-15,-21 1 0,21-22 16,-1 21-16,1-21 0,0 0 0,21 21 16,21-21-1,0 0 1,1 0-16,-1 0 0,0 0 16,0 0-16</inkml:trace>
  <inkml:trace contextRef="#ctx0" brushRef="#br0" timeOffset="108320.04">6075 15833 0,'0'0'15,"21"-21"-15,0-1 0,21 22 0,-20-21 0,-1 0 16,0 0-16,0 0 0,21 0 0,-20-22 16,41-20-16,-42 20 15,0 1-15,1 0 0,-1 21 0,-21-22 16,0 22-16,0-21 0,0 21 15,0-1-15,-21 22 0,-1 0 16,1 0-16,-21 22 0,21-1 16,0 0-16,-1 0 0,1 21 0,21-20 15,0 20-15,-21 0 0,21-21 16,0 22-16,0-22 0,0 21 16,0-21-16,21 1 0,-21-1 0,21 0 15,22 0-15,-22 0 0,0-21 0,64 0 16,-43 0-16,0 0 15,-20 0-15,20 0 0,0 0 0,1 0 16,-1-21-16,0 0 0,1 0 0,-1 0 16,-21-1-16,21 1 0,-20 0 15,-1 0-15,-21 0 0,0 0 0,21-1 16,-21 1-16,0 0 0,0 42 31,-21 0-15,21 1-16,0-1 0,-21 21 15,21-21-15,-22 0 0,22 1 0,0 20 16,0-21-16,0 21 0,0-20 16,0-1-16,0 0 15,22-21-15,-1 0 0,63 0 16,-20-21 0,-43 21-16,0-21 0,22-1 0,-22 1 15,0 0-15,0 0 0,0 0 16,-21 0-16,0-22 0,0 22 15,0 0-15,0 0 0,0 0 0,0-1 0,-42 22 16,21-21-16,0 21 0,-22 0 16,-20 0-16,-43 0 15,85 0-15,0 0 16,21 21-16,0 1 0,42-22 16,-21 0-1,21 0-15,-20 0 0,20 0 0,0 0 16,1 0-16,62 0 15,44-43-15,-86 22 16,-21 21-16,22-21 0,-22 21 0,1 0 16,-1-21-16,0 21 15,-21 0-15,1 0 0,-1 0 0,-42 0 32,-1 0-32,-20 0 0,21 21 15,-21 0-15,20 0 0,-20-21 0,21 43 16,-21-22-16,-1 0 0,22 0 15,0 21-15,-21-20 0,20 20 0,1-21 16,21 0-16,0 22 0,-21-22 0,21 0 16,0 0-16,0 0 0,0 0 15,21-21-15,0 0 16,43 0-16,-43 0 0,21 0 16,-20 0-16,20-21 0,0 0 0,1 0 15,41-21-15,-41 20 16,-1 1-16,0 0 0,-21-21 15,1 21-15,-1-1 0,-21 1 0,0 0 16,0 0-16,0 0 0,0 0 16,0 42 15,0 0-31,0 0 16,0 0-16,-21 0 0,21 43 15,0 63 1,0-64-16,0-20 0,0 20 15,21 1-15,-21-22 0,0 22 0,21-1 16,-21 1-16,21 20 0,-21-20 16,0-1-16,0 22 0,0-22 15,0 22-15,0 0 0,0-1 0,0-20 16,-21 21-16,0-22 0,-22 1 0,22-1 16,-21 1-16,-43 41 15,1-20-15,41-64 0,-20 22 16,20-22-16,1-21 0,0 0 15,-1 0-15,22 0 0,-21 0 0,21-21 16,0-22-16,21 1 0,0 0 0,0-1 16,0-20-16,21-1 0,21-20 15,-21-1-15,22-21 0,-1 21 0,0-20 16,22-22-16,-1 21 0,1 0 16,-1-21-16,1 21 0,20 0 15,-20 0-15,-1 1 0,1 20 0,-1 0 16,-20 22-16,-1-1 0,0-63 15,-42 85-15,0 21 16,0 0-16,-21 21 0,0 0 16,0 0-16,0 21 0,21 0 15,-21-21-15,21 21 0,-22 0 0,22 0 16,0 1-16,0-1 0,0 0 16,0 21-16,0-21 0,22 1 0,-1-1 15,0 0-15,0-21 0,0 21 0,-21 0 16,21 0-16,1-21 15,-1 0-15,0 22 0,21-22 16,-21 0-16,1 0 0,-1-22 0,0 22 16,-21-21-16,21 0 0,0 0 15,0 0-15,1-22 0,20 22 0,-21-21 16,0 0-16,0 20 0,43-41 16,-43 21-16,21 20 15,-20 1-15,20 0 0,-21 21 0,0 0 16,22 0-16,-22 0 0,0 0 0,-21 21 15,21 0-15,-21 1 0,21-1 0,-21 21 16,0 0-16,0-20 16,0-1-16,0 0 0,21 0 15,-21 0-15,22 0 0,-22 1 16,21-22 0,-21-22-1,0 1 1,0 0-16,0 0 0,0 0 15,0 0-15,0-22 0,0 22 16,-21 0-16,-1 0 0,22 0 0,-21 21 16,0-22-16,0 22 0,21-21 0,-21 21 15,-22 0-15,22 0 0,0 0 16,0 21-16,0 1 0,-43 20 16,43-21-16,0 0 0,0 22 15,0-22-15,-22 42 16,43-42-16,-21 22 0,21-22 0,0 0 15,0 21-15,0-20 0,0-1 16,21 21-16,0-42 0,1 21 16,-1-21-16,0 0 0,21 0 0,-21 0 15,22 0-15,-22-21 0,21 0 16,-21 0-16,22 0 0,-22-1 16,0 1-16,43-63 0,-43 62 15,0-20-15,-21 21 16,21-21-16,-21 20 0,0 1 0,0 0 15,0 0-15,0 0 0,0 42 32,-21 0-32,21 0 0,-21 0 15,21 1-15,0-1 0,0 21 16,0-21-16,0 0 0,0 1 0,0-1 16,21 0-16,-21 0 0,21-21 0,0 21 15,0 0-15,1-21 0,41 0 16,-42 0-16,22 0 0,-22 0 15,0 0-15,21 0 0,-21-21 0,1 0 16,-1 21-16,0-21 0,0 0 0,0 0 16,-21-1-16,21 1 15,-21 0-15,0-21 0,0 21 0,0-1 16,0-20-16,0 63 31,-21-21-31,21 21 16,-21 1-16,21-1 0,-21 0 15,21 0-15,0 0 0,0 0 16,0 1-16,0-1 0,0 0 0,0 0 16,21-42 15,-21 0-31,21 0 16,-21-1-1,0 1-15,0 0 0,21-21 0,1 21 16,-1-1-16,-21 1 0,21 0 0,0-21 15,-21 21-15,21 21 16,0 0-16,1 21 16,-22 0-16,21-21 0,-21 21 15,21 0-15,-21 0 0,0 1 16,0-1-16,21 0 0,-21 0 0,21 0 16,-21 0-16,0 22 0,21-22 15,1-21 1,-22 21-16,21-21 15,0 0 1,-21-21-16,21 21 16,0-21-16,0 0 0,-21-1 0,22 1 15,-1 0-15,0 0 0,-21 0 0,21 0 16,0-1-16,0-20 0,-21 21 16,22 21-16,-22-21 0,21 21 15,-21 21 1,0 0-1,0 0-15,0 0 0,0 1 0,0-1 16,0 0-16,0 0 0,0 0 16,21 0-16,0-21 0,-21 22 0,21-1 15,0-21-15,1 21 16,-1-21-16,0 0 0,0 0 0,0 0 16,0 0-16,22 0 0,-22 0 15,0-21-15,0 0 0,0 21 0,1-22 16,-1 1-16,0 0 0,-21 0 15,21 0-15,0-22 0,-21 22 0,0-21 16,21 21-16,-21 0 0,0-1 16,0 1-16,0 0 0,0 0 0,-21 42 15,0 0 1,21 0-16,-21 1 0,21-1 16,0 0-16,0 0 0,-21 0 15,21 22-15,0-22 0,-21 0 0,21 0 16,0 0-16,0 0 0,0 1 15,0-1 1,0-42 15,21 21-31,-21-22 0,21 1 16,0 0-16,-21 0 0,21 0 0,-21 0 16,21-1-16,1-20 0,-22 21 15,21 0-15,0 21 16,0 0-1,-21 21-15,21-21 16,-21 21-16,0 0 0,0 0 16,0 1-16,0-1 0,21 0 0,-21 0 15,22 0-15,-1-21 0,-21 21 0,21-21 16,0 22-16,0-22 0,0 0 16,1 0-16,-1 0 0,0 0 0,0 0 15,0 0-15,0 0 0,1-22 16,-1 1-16,0 0 0,0 0 15,0 0-15,-21 0 0,21-1 16,22-20-16,-22 21 0,0 0 16,-21 0-16,21-1 0,0 22 15,-21 22 1,0-1-16,0 0 0,0 0 16,0 0-16,0 0 0,0 1 15,0-1-15,0 0 0,0 0 0,0 0 16,0 0-16,22 1 15,-1-1-15,0-21 16,0 0-16,0 0 0,0 0 16,1-21-16,-1-1 15,0 22-15,-21-21 0,21 0 16,0 21-16,0-21 0,-21 0 0,22 0 16,-1-1-16,0 1 0,0 0 15,-21 0-15,21 0 0,0 21 0,1-21 16,-1-1-16,0 22 15,-21 22 1,0-1-16,0 0 0,0 0 0,0 0 16,0 0-16,0 1 0,0-1 15,0 0-15,0 0 16,0 0-16,21-21 0,0 21 16,0-21-16,1 0 0,-1 0 15,0 0-15,0 0 16,0 0-16,0 0 0,22-21 15,-22 21-15,0 0 0,0-21 16,0 21-16,1 0 16,-1 0-1,0 0-15,0 0 16,0 0 0,0 0-16,1 0 0,-1 0 15,0 0-15,0 0 0,0 0 16,0 0-16,1 0 0,-1 0 15,21 0-15,-21 0 0,22 0 0,-22 0 16,21-21-16,-21 21 0,0-21 0,1 21 16,-22-21-16,21-1 15,-21 1-15,0 0 16,0 0-16,0 0 0,-21 0 16,-1-1-16,1 1 0,0 21 15,-21-21-15,21 21 0,-22 0 0,22 0 16,0 0-16,-21 0 0,20 0 15,1 21-15,0 0 0,0 1 0,-21-1 16,42 0-16,-22 0 0,1 21 16,0-20-16,21-1 0,0 0 15,0 0-15,21-21 16,0 0-16,1 0 0,-1 0 16,0 0-16,21 0 0,22 0 15,-43 0-15,0-21 0,21 0 16,-20 21-16,-1-21 0,0-1 15,0 1-15,0 0 0,0 21 16,-21-21-16,0 42 31,0 0-15,-21 0-16,21 1 0,-21-1 0,0 21 16,21-21-16,-21 22 0,21-1 0,0 0 15,0 64-15,0-42 16,0-1-16,0 1 0,0-1 15,0 1-15,21-1 0,-21 1 0,21 20 16,-21-20-16,0-1 0,0 1 16,21 20-16,-21-20 0,0 63 15,0-64-15,0 1 0,-21-22 0,0 22 16,0-22-16,0 0 0,-22-20 16,22-1-16,-21 0 0,-1 0 0,1-21 15,21 0-15,-21 0 0,-1 0 16,43-21-1,0 0-15,0 0 0,0-1 0,0 1 16,0-21-16,0 21 0,0-22 16,0 1-16,0 0 0,0-22 15,0 22-15,-21-22 0</inkml:trace>
  <inkml:trace contextRef="#ctx0" brushRef="#br0" timeOffset="108649.16">11451 15113 0,'0'0'0,"0"-21"15,0 0 1,0 0-1,21 21 64,0 0-79,-21 21 15,0 0 1,0 0-16,0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D222-55CF-4169-9A5C-88B10AC86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A4D2D-A0C5-4397-BCE3-4574ADB7D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A7824-2F8C-401C-9772-FA0893DA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CC62-165B-4DFB-A860-39EC0C35B13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7F208-5B00-45A1-AF04-62B3C06B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13E5F-6542-4E85-8267-BDA427B6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BE56-0E6C-4DB7-BA68-14E162550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8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D635-05D1-452F-9BBA-4A82F28A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3E99A-BEF3-42C3-9D87-FD25A7E0D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FCD92-0D56-40EB-9F64-2C34917F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CC62-165B-4DFB-A860-39EC0C35B13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4254-28C5-4330-BA39-9ABA4AE8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5E50-27E1-47D0-9A4C-121DA3C4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BE56-0E6C-4DB7-BA68-14E162550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4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2C729-DECB-4041-8431-16287838C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22927-9D2A-400E-938E-FBB1FE1C2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0177-46E2-431C-B643-AF9CEC2F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CC62-165B-4DFB-A860-39EC0C35B13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AB8C-464F-4F14-8900-6FF407C0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0927-E9D8-4420-949A-D294D095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BE56-0E6C-4DB7-BA68-14E162550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49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BD18-B2E7-4C7F-AD1B-22C2F83B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8A62-2EF0-40A6-ABD8-1C29A4FA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A22BA-4E9D-4792-B6EF-8C105575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CC62-165B-4DFB-A860-39EC0C35B13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2816-5ECC-4277-956D-CDEB14B2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9CD2-086F-48D6-8C56-12EB25D1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BE56-0E6C-4DB7-BA68-14E162550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90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E53B-2A95-4C28-9AE0-27B5F8D4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02C31-0095-4AD9-8497-98B8EBB4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0CE7-66A1-4487-9F3F-D8396D75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CC62-165B-4DFB-A860-39EC0C35B13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98FF2-E02E-4B9F-B9FA-B7152AF6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5916-8563-4D04-B7BE-9C9F6015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BE56-0E6C-4DB7-BA68-14E162550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89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73DE-1332-4401-8D16-32E5E7FD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9D17-36DD-4D9C-B10D-462D402AA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EE2F2-303E-4626-B737-B7EE4E366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2ADEC-D876-44BE-917F-491BB48D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CC62-165B-4DFB-A860-39EC0C35B13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1DE54-774A-4540-B5BC-8F650166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9AF71-7856-4789-A29C-815BC57D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BE56-0E6C-4DB7-BA68-14E162550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34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1938-AE5A-4558-832C-B1D8C288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E4D9C-5560-4D66-AD2B-BC7D5539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7F359-604A-49B4-910D-A573F8B4F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20EA1-8117-4ABE-A0EF-CC4D2ABEF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7B968-153A-4831-9FB7-514A08CC9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56748-9456-4574-A0CA-D6BCBFC3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CC62-165B-4DFB-A860-39EC0C35B13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5F57B-F001-4898-BACB-4441EF83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975D1-AC19-46FA-9CE5-EA47E0D1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BE56-0E6C-4DB7-BA68-14E162550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20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68B7-63B5-43AB-B5DE-0007AF48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8226D-DBAD-443E-9BF9-CBBD2D0B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CC62-165B-4DFB-A860-39EC0C35B13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E15A4-077A-4943-B86E-DDA9325E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05822-68B9-4DB8-952B-634D43BC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BE56-0E6C-4DB7-BA68-14E162550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0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8B724-8D5A-448D-867A-9FEC30EE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CC62-165B-4DFB-A860-39EC0C35B13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49544-22CA-44F0-AE58-724DB810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06A4-6861-4DDC-8CCA-3960CA12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BE56-0E6C-4DB7-BA68-14E162550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72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6BE9-1895-46EF-81B7-157024E0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7845-8C61-4417-853C-B31DD420E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A0D50-9330-4E3F-9545-625BA3F8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B439E-BDDE-4754-90B3-BD6D6370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CC62-165B-4DFB-A860-39EC0C35B13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F0AB2-0D9E-43CA-83F2-AA0408E4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0809C-E4A4-41EA-8D03-059B0BF3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BE56-0E6C-4DB7-BA68-14E162550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0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B1AE-D426-40B4-B315-FD2CE104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39AA0-2645-47E2-8733-9C589E0D6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F1E27-9918-4D16-B2A1-DD614F414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F4A17-0D5F-4341-AF8C-D98DDCA3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CC62-165B-4DFB-A860-39EC0C35B13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599A5-76E5-4ABD-BB92-5974D2BA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86435-DD32-49BD-B9AF-76E5370D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BE56-0E6C-4DB7-BA68-14E162550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94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81EB6-C7AD-48B0-888E-8D40899A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DC996-3A38-42EC-867A-397E2DCEB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7C46-FE0D-46F0-83B3-90936F5D9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CC62-165B-4DFB-A860-39EC0C35B13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7BB1E-54E7-449B-A958-454155E2A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9C44-718D-41D3-9EB5-F0A463FF5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BE56-0E6C-4DB7-BA68-14E162550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10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BEE253-40B1-4E06-AAB3-E0BF54DBD390}"/>
                  </a:ext>
                </a:extLst>
              </p14:cNvPr>
              <p14:cNvContentPartPr/>
              <p14:nvPr/>
            </p14:nvContentPartPr>
            <p14:xfrm>
              <a:off x="83880" y="76320"/>
              <a:ext cx="8214480" cy="600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BEE253-40B1-4E06-AAB3-E0BF54DBD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66960"/>
                <a:ext cx="8233200" cy="60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65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D08234-892B-48FF-9B98-019AB455CAAE}"/>
                  </a:ext>
                </a:extLst>
              </p14:cNvPr>
              <p14:cNvContentPartPr/>
              <p14:nvPr/>
            </p14:nvContentPartPr>
            <p14:xfrm>
              <a:off x="609480" y="91440"/>
              <a:ext cx="10394280" cy="67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D08234-892B-48FF-9B98-019AB455CA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82080"/>
                <a:ext cx="1041300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54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0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02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68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0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5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7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BEE253-40B1-4E06-AAB3-E0BF54DBD390}"/>
                  </a:ext>
                </a:extLst>
              </p14:cNvPr>
              <p14:cNvContentPartPr/>
              <p14:nvPr/>
            </p14:nvContentPartPr>
            <p14:xfrm>
              <a:off x="83880" y="76320"/>
              <a:ext cx="8214480" cy="600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BEE253-40B1-4E06-AAB3-E0BF54DBD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66960"/>
                <a:ext cx="8233200" cy="60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89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BAAA6E-A358-4CAB-A126-14E8DD674ED7}"/>
                  </a:ext>
                </a:extLst>
              </p14:cNvPr>
              <p14:cNvContentPartPr/>
              <p14:nvPr/>
            </p14:nvContentPartPr>
            <p14:xfrm>
              <a:off x="0" y="99000"/>
              <a:ext cx="5684760" cy="483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BAAA6E-A358-4CAB-A126-14E8DD674E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5703480" cy="48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218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BAAA6E-A358-4CAB-A126-14E8DD674ED7}"/>
                  </a:ext>
                </a:extLst>
              </p14:cNvPr>
              <p14:cNvContentPartPr/>
              <p14:nvPr/>
            </p14:nvContentPartPr>
            <p14:xfrm>
              <a:off x="0" y="99000"/>
              <a:ext cx="5684760" cy="483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BAAA6E-A358-4CAB-A126-14E8DD674E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5703480" cy="48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06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DD3F01-5249-4AC9-956F-CA0621F9883A}"/>
                  </a:ext>
                </a:extLst>
              </p14:cNvPr>
              <p14:cNvContentPartPr/>
              <p14:nvPr/>
            </p14:nvContentPartPr>
            <p14:xfrm>
              <a:off x="0" y="152280"/>
              <a:ext cx="12161880" cy="662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DD3F01-5249-4AC9-956F-CA0621F988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12180600" cy="66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114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35568A-7111-4505-8693-849E43B5F887}"/>
                  </a:ext>
                </a:extLst>
              </p14:cNvPr>
              <p14:cNvContentPartPr/>
              <p14:nvPr/>
            </p14:nvContentPartPr>
            <p14:xfrm>
              <a:off x="403920" y="99000"/>
              <a:ext cx="9418680" cy="606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35568A-7111-4505-8693-849E43B5F8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89640"/>
                <a:ext cx="9437400" cy="60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22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DF67BC-30B7-438D-9D8E-5307BFAA71FC}"/>
                  </a:ext>
                </a:extLst>
              </p14:cNvPr>
              <p14:cNvContentPartPr/>
              <p14:nvPr/>
            </p14:nvContentPartPr>
            <p14:xfrm>
              <a:off x="571320" y="137160"/>
              <a:ext cx="7582320" cy="461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DF67BC-30B7-438D-9D8E-5307BFAA71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127800"/>
                <a:ext cx="760104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B78B05-1D7B-40A8-AABF-A0C69A0FF131}"/>
                  </a:ext>
                </a:extLst>
              </p14:cNvPr>
              <p14:cNvContentPartPr/>
              <p14:nvPr/>
            </p14:nvContentPartPr>
            <p14:xfrm>
              <a:off x="792360" y="99000"/>
              <a:ext cx="7894800" cy="521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B78B05-1D7B-40A8-AABF-A0C69A0FF1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89640"/>
                <a:ext cx="7913520" cy="52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35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DBD499-8E21-4352-933C-D8F288E5DD82}"/>
                  </a:ext>
                </a:extLst>
              </p14:cNvPr>
              <p14:cNvContentPartPr/>
              <p14:nvPr/>
            </p14:nvContentPartPr>
            <p14:xfrm>
              <a:off x="784800" y="99000"/>
              <a:ext cx="5547600" cy="464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DBD499-8E21-4352-933C-D8F288E5DD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89640"/>
                <a:ext cx="5566320" cy="46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09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D565F3-A986-4B48-B181-E99764444D5C}"/>
                  </a:ext>
                </a:extLst>
              </p14:cNvPr>
              <p14:cNvContentPartPr/>
              <p14:nvPr/>
            </p14:nvContentPartPr>
            <p14:xfrm>
              <a:off x="1501200" y="152280"/>
              <a:ext cx="6347880" cy="491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D565F3-A986-4B48-B181-E99764444D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1840" y="142920"/>
                <a:ext cx="6366600" cy="49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780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CD2-47FE-4AD9-B21E-7F372A5F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0892-153C-4832-93F9-32B17B9F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5765FD-6E39-4C0B-8D18-1A515B1453BE}"/>
                  </a:ext>
                </a:extLst>
              </p14:cNvPr>
              <p14:cNvContentPartPr/>
              <p14:nvPr/>
            </p14:nvContentPartPr>
            <p14:xfrm>
              <a:off x="815400" y="175320"/>
              <a:ext cx="7719480" cy="616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5765FD-6E39-4C0B-8D18-1A515B1453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40" y="165960"/>
                <a:ext cx="773820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03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2021-06-22T09:39:38Z</dcterms:created>
  <dcterms:modified xsi:type="dcterms:W3CDTF">2021-06-22T10:26:40Z</dcterms:modified>
</cp:coreProperties>
</file>