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6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09:45:41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2265 0,'-21'0'62</inkml:trace>
  <inkml:trace contextRef="#ctx0" brushRef="#br0" timeOffset="5483.36">4699 1863 0,'21'0'125,"0"0"-125,0-21 15,1 21-15,-1-22 0,-21 1 0,21 21 16,0-21-16,-21 0 0,0 0 15,21 0-15,-21-1 0,21 1 0,-21 0 16,0 0-16,0 0 16,0 0-16,0-1 0,0 1 15,0 0-15,-21 0 0,0 21 16,0 0-16,21-21 0,-42 21 16,20 0-16,1 0 0,-21 0 0,21 0 15,-22 21-15,1-21 0,0 21 16,21 0-16,-22 22 0,1-22 0,0 21 15,-1-21-15,1 22 0,0-1 16,20 0-16,-20 1 0,21-1 0,0-21 16,0 21-16,21-20 0,0 20 15,0-21-15,0 0 0,0 0 0,0 1 16,0-1-16,0 0 16,0 0-16,21 0 0,0 0 15,0-21-15,0 0 16,0 22-16,22-22 0,-22 0 0,0 21 15,0-21-15,22 0 0,-22 21 16,21-21-16,-21 0 0,0 21 0,22-21 16,-22 0-16,21 21 0,-21-21 0,1 21 15,-1-21-15,0 22 0,0-1 16,-21 0-16,0 0 0,0 0 16,0 0-16,0 1 0,0-1 15,-21 0-15,-21 21 0,20-21 0,-20 22 16,0-22-16,-1 0 15,1 21-15,0-20 0,-22-1 0,22 0 16,0 0-16,-1-21 0,1 21 0,0-21 16,-1 0-16,-20 0 0,20 0 15,1 0-15,0-21 0,-1 0 0,1 0 16,0 0-16,21-22 0,-22 1 16,1 0-16,21-1 0,-22 1 0,22 0 15,0-1-15,0 1 0,0 0 16,21-1-16,0 22 0,0-21 0,0 21 15,0-1-15,0 1 0,21 0 16,0 21-16,0 0 0,0 0 16,1 0-16,-1 0 0,0 0 15,0 21-15,-21 0 0,21-21 16,0 22-16,1-1 0,-22 0 0,21 0 16,-21 0-16,21 0 0,-21 1 15,21-1-15,-21 0 0,0 0 0,0 0 16,0 0-16,21-21 0,-21 22 15,21-22 1,1 0-16,-1 0 16,0-22-16</inkml:trace>
  <inkml:trace contextRef="#ctx0" brushRef="#br0" timeOffset="5975.56">4784 2371 0,'0'0'0,"21"0"31,0 0-31,0 0 0,0 0 0,0 0 15,1-21-15,-1-1 0,0 22 16,21-21-16,-21 0 0,1 0 0,20 0 16,-21 0-16,0-1 0,0 1 15,1 0-15,-1 0 0,-21 0 0,0 0 16,0-1-16,0 1 16,-21 21-16,-1 0 15,1 0-15,0 0 0,-21 0 0,21 0 16,-1 21-16,-20 1 0,21-1 15,0 0-15,-22 0 0,22 0 0,0 22 16,0-22-16,0 21 16,0 0-16,-1-20 0,22 20 0,0 0 15,0-21-15,0 22 0,0-22 16,0 0-16,0 21 0,0-20 0,22-1 16,-1 0-16,0-21 0,21 0 15,-21 21-15,1-21 0,-1 0 16,0 0-16,21 0 0,-21 0 0,1 0 15,20-21-15,0 21 0,-21-21 16,22 0-16,-22-22 0,21 22 0,1-21 16</inkml:trace>
  <inkml:trace contextRef="#ctx0" brushRef="#br0" timeOffset="6343.34">5757 1185 0,'0'0'0,"0"-42"0,0 21 0,0 0 15,-21 21-15,21 21 16,-21-21-16,21 42 16,-21-21-16,21 22 0,0-1 15,0 0-15,-21 22 0,21-1 0,-22 1 16,22-1-16,0 22 0,-21-21 15,21 20-15,-21-20 0,0 20 0,21-20 16,0-1-16,0 1 0,-21-22 16,21 22-16,0-22 0,-21 0 0,21 1 15,0-22-15,0 21 0,0-21 16,0 1-16,0-1 0,0 0 0,21-21 31,0 0-15,-21-21-16,0 0 0,0-1 15,21 1-15,-21 0 0,21 0 16,0-21-16,1 20 0</inkml:trace>
  <inkml:trace contextRef="#ctx0" brushRef="#br0" timeOffset="6751.12">5842 2265 0,'0'21'0,"21"-21"32,0 0-32,0 0 0,1 0 0,-1 0 15,0-21 1,0 21-16,0-21 0,22 21 0,-22-21 0,0-1 16,0 22-16,0-21 0,0 0 0,1 0 15,-1 21-15,-21-21 16,0 0-16,0-1 0,0 1 0,0 0 15,0 0-15,-21 21 16,-1 0-16,1 0 16,0 0-16,0 0 0,0 0 0,0 21 15,-22 0-15,22 0 0,0 1 16,0-1-16,21 0 0,-21 21 0,21-21 16,-22 1-16,22 20 0,0-21 15,0 0-15,0 0 0,0 1 16,0-1-16,0 0 0,0 0 0,22 0 15,-1-21-15,-21 21 0,21-21 16,0 0-16,0 0 0,0 0 0,1 0 16,-1 0-16,0 0 0,0-21 15,0 21-15,22-21 0,-22 0 0</inkml:trace>
  <inkml:trace contextRef="#ctx0" brushRef="#br0" timeOffset="7055.94">6731 1863 0,'0'-21'0,"0"42"0,-21-42 0,0 21 16,-22 0-16,22 0 16,0 21-16,0 0 0,0-21 0,-1 42 15,1-21-15,0 1 0,0-1 16,0 21-16,21-21 0,0 22 0,0-1 15,0-21-15,0 21 0,0-20 0,0-1 16,0 21-16,0-21 0,0 0 16,21 1-16,0-1 0,0 0 15,0-21-15,1 21 0,-1-21 0,21 0 16,-21 0-16,22 0 0,-22 0 16,21 0-16,-21 0 0,22-21 0,-22 0 15,21 0-15,-21-1 0,0 1 16,22 0-16</inkml:trace>
  <inkml:trace contextRef="#ctx0" brushRef="#br0" timeOffset="7392.23">7408 1143 0,'0'0'0,"-21"0"0,21-21 0,-21 21 16,0 0-16,0 0 15,21 21-15,0 0 16,0 22-16,0-22 0,-22 21 16,22 0-16,0 1 0,-21-1 0,21 0 15,-21 22-15,21-1 0,0 1 16,-21-1-16,21 1 0,-21-1 0,21 1 16,-21-1-16,21-20 0,0 20 15,0-20-15,0-1 0,0 0 0,0-21 16,0 22-16,0-22 0,0 21 0,0-21 15,0 1-15,0-1 16,21-21 0,0 0-16,0 0 15,0 0-15,0-21 0,1-1 16,-1 1-16,-21 0 0,21-21 0</inkml:trace>
  <inkml:trace contextRef="#ctx0" brushRef="#br0" timeOffset="7611.11">7175 1842 0,'0'0'0,"22"0"47,-1 0-47,0 0 0,0-22 0,0 22 16,0 0-16,1 0 0,-1 0 15,21-21-15,-21 21 0,0 0 0,1 0 16,-1 0-16,0-21 0,0 21 16,0 0-16,0 0 0</inkml:trace>
  <inkml:trace contextRef="#ctx0" brushRef="#br0" timeOffset="8471.2">9059 1990 0,'64'0'15,"-43"-21"-15,0-1 16,0 1-16,0 0 0,1 21 16,-1-21-16,-21 0 0,21 0 15,-21-1-15,21 1 0,-21 0 0,0-21 16,0 21-16,0-1 0,0 1 15,0 0-15,-21 0 0,0 21 0,0 0 16,-1 0-16,1 0 0,-21 0 16,21 0-16,-22 0 0,1 0 0,0 21 15,-1 0-15,22 0 0,-21 1 16,21-1-16,-22 0 0,22 21 0,0-21 16,0 1-16,21-1 0,0 0 0,0 0 15,0 0-15,0 0 16,0 1-16,21-22 0,0 21 0,0-21 15,22 21-15,-22-21 0,0 21 0,21-21 16,-20 21-16,20-21 0,-21 21 16,0-21-16,22 22 0,-22-1 0,0-21 15,-21 21-15,21 0 0,-21 0 16,0 0-16,0 1 0,0-1 0,0 0 16,-21 0-16,0 0 0,0 0 0,-1 1 15,-20-22-15,0 21 0,-1 0 16,22-21-16,-21 0 0,0 21 0,-1-21 15,1 0-15,0 0 0,20 0 16,-20 0-16,0-21 0,21 0 0,-1 21 16,-20-21-16,21-1 0,0 1 0,0 0 15,-1 0-15,1 0 16,0 0-16,21-1 0,-21 1 16,21 0-16,-21 21 0,21-21 15,21 21 16,0 0-31,0 0 0,0 0 16,1 0-16,20 0 0,0-21 0</inkml:trace>
  <inkml:trace contextRef="#ctx0" brushRef="#br0" timeOffset="8755.04">10118 2011 0,'21'0'16,"0"0"-16,0 0 15,0 0-15,0 0 0,1 0 16,-1 0-16,0 0 15,0 0-15,0 0 0,0 0 16,1 0-16,-1 0 16,-42 0-1,-1 0 1</inkml:trace>
  <inkml:trace contextRef="#ctx0" brushRef="#br0" timeOffset="8910.95">10054 2201 0,'21'0'31,"0"0"-31,1 0 0,-1 0 0,0 0 16,0 0-16,0 0 0,22-21 16,-22 21-16,21-21 0,0 21 0,-20 0 15</inkml:trace>
  <inkml:trace contextRef="#ctx0" brushRef="#br0" timeOffset="9683.43">11388 1969 0,'0'0'0,"0"-22"0,0 1 16,0 0-16,-22 0 0,22 0 0,0 0 15,0-1-15,0 1 0,0 0 16,0 0-16,0 0 0,22 0 16,-1-1-16,0 22 0,0-21 0,0 21 15,0 0-15,1 0 0,-1 0 16,21 0-16,-21 0 0,0 0 0,1 21 15,-1 1-15,21 20 0,-21-21 16,-21 21-16,21 1 0,1-22 0,-22 21 16,0 1-16,0-1 0,0 0 15,0-21-15,0 22 0,0-22 16,-22 0-16,1 0 0,21 0 0,0 1 16,-21-1-16,0-21 0,0 0 15,21-21 1,0-1-1,0 1-15,0 0 0,0 0 16,0 0-16,0 0 0,21-22 0,0 1 16,0 21-16,0-22 0,1 1 0,-1 0 15,21-1-15,-21 1 0,22 0 16,-1 21-16,0-22 0,1 22 0,-1 21 16,0 0-16,1 0 15,-22 0-15,21 0 0,-21 21 0,0 0 16,1 1-16,-1 20 0,-21 0 0,0-21 15,0 22-15,0-1 0,0 0 16,0 1-16,0-22 0,0 21 0,0-21 16,0 22-16,0-22 0,0 0 15,0 0-15,0 0 0,-21 1 16,21-44 31,0 1-47</inkml:trace>
  <inkml:trace contextRef="#ctx0" brushRef="#br0" timeOffset="10076.24">12446 2011 0,'0'0'0,"21"0"16,0 0-16,0 0 15,1 0-15,-1 0 16,0 0-16,0-21 0,0 0 0,0 21 15,1-22-15,20 22 0,-21-21 16,0 0-16,0 0 0,1 21 0,-1-21 16,-21 0-16,0-1 0,0 1 0,0 0 15,0 0-15,0 0 16,0 0-16,-21-1 0,21 1 0,-22 0 16,1 21-16,0 0 0,0 0 0,0 0 15,0 0-15,-1 21 16,1 0-16,21 1 0,0 20 0,0-21 15,-21 21-15,21 1 0,-21-1 16,21-21-16,0 22 0,0-1 0,0-21 16,-21 21-16,21-20 0,0-1 0,0 21 15,0-21-15,0 0 16,0 1-16,21-22 0,-21 21 16,21-21-16,0 0 0,0 0 15,1 0-15,-1 0 16,0-21-16,0 21 0,0-22 0,0 1 15,1 0-15,20 0 0</inkml:trace>
  <inkml:trace contextRef="#ctx0" brushRef="#br0" timeOffset="10631.92">13123 1715 0,'0'0'0,"21"-22"0,1 22 16,-22 22 15,0-1-31,0 0 0,0 0 0,0 0 15,0 22-15,0-1 0,0-21 16,0 21-16,0 1 0,0-22 0,0 21 16,0-21-16,-22 1 0,22-1 0,0 0 15,-21 0-15,21 0 0,0 0 16,0 1-16,21-22 31,1 0-15,-1-22-16,-21 1 0,21 0 0,0 0 15,0 0-15,0-22 0,1 22 0,-22-21 16,21 21-16,0-22 16,0 22-16,0-21 0,0 21 0,1 0 15,-22-1-15,21 22 0,0 0 16,-21 22-16,0-1 16,0 0-16,0 21 0,0-21 15,0 1-15,0 20 0,0-21 16,0 0-16,0 22 0,0-22 0,0 0 15,0 0-15,21 0 0,0-21 0,0 21 16,-21 1-16,22-22 0,-1 0 16,0 0-16,0 0 0,0 0 15,0 0-15,1-22 0,20 22 0,-21-21 16,0 0-16,0 0 16,1 0-16,-1-22 0,0 22 0,-21-21 15,0 0-15,21-1 0,-21 1 0,0 21 16,0-22-16,0 22 0,0-21 15,0 21-15,0 0 0,0-1 16,21 22 31</inkml:trace>
  <inkml:trace contextRef="#ctx0" brushRef="#br0" timeOffset="11423.47">15261 1630 0,'21'0'16,"0"0"-1,1 0-15,-1 0 0,0 0 16,0 0-16,0 0 0,0 0 15,22 0-15,-22 0 0,21-21 0,-21 21 16,22-21-16,-1-1 0,-21 22 16,22-21-16,-1 0 0,-21 0 0,21 21 15,-20-21-15,20 0 0,-21-1 0,21 1 16,-20-21-16,-22 21 16,21 0-16,-21-1 0,0 1 0,0-21 15,0 21-15,-21 0 0,-1-1 16,1-20-16,0 21 0,-21 0 0,-1 0 15,22-1-15,-21 22 0,0 0 0,-1 0 16,1 0-16,0 0 0,-1 0 16,-20 22-16,20-1 0,1 0 0,-21 21 15,20-21-15,22 22 0,-21-22 16,21 21-16,21 1 0,0-1 0,0 0 16,0 1-16,0-1 0,21 0 15,21 1-15,-21-1 0,22 0 16,-1 1-16,0-1 0,1 0 0,-1-21 15,0 22-15,-21-1 0,22 0 16,-1-20-16,-21 20 0,0-21 0,1 21 16,-1-20-16,-21-1 0,0 21 0,0-21 15,-21 0-15,-1 1 0,-20-1 16,0 0-16,-1 0 0,-20 0 0,21 0 16,-22-21-16,1 0 0,-1 0 0,1 0 15,-1 0-15,1 0 0,20 0 16,1-21-16,0 0 0,-1 0 0,1 0 15,21 0-15,0-22 0,-1 22 16,1-21-16,0 21 0,21-22 0,0 1 16,0 0-16,0-1 0,0 1 15,0 21-15,0-22 0,0 22 16,0-21-16,21 21 0,0 0 0,22 21 16,-1-22-16,-21 22 0,22 0 15,-1-21-15,21 21 0,-20 0 0</inkml:trace>
  <inkml:trace contextRef="#ctx0" brushRef="#br0" timeOffset="11823.24">15833 2032 0,'0'0'0,"21"0"0,-21 21 0,21-21 16,0 0-16,0 0 15,0 0-15,1-21 0,-1 0 16,0 21-16,0-21 0,0 0 16,0-1-16,1 1 0,-1 0 0,0 0 15,0 0-15,-21-22 0,0 22 0,21-21 16,-21 21-16,0-22 0,0 1 16,0 21-16,0 0 0,-21 0 0,21-1 15,-21 1-15,0 21 0,0 0 16,-22 0-16,22 21 0,0 1 0,-21 20 15,20-21-15,1 21 0,0 1 16,21-1-16,-21 0 0,0 22 16,21-22-16,-21 1 0,21-1 0,0 0 15,0-21-15,0 22 0,0-22 16,0 0-16,0 21 0,21-42 0,0 22 16,0-1-16,0-21 0,22 0 0,-22 0 15,21 0-15,-21 0 0,22 0 16,-22 0-16,21 0 0,0-21 0,1-1 15,-1 1-15</inkml:trace>
  <inkml:trace contextRef="#ctx0" brushRef="#br0" timeOffset="12150.05">16954 847 0,'0'0'15,"-127"63"17,106-20-32,0 20 0,0 1 15,0-1-15,0 1 0,-1-1 0,1 1 16,0-1-16,21 22 0,-21-22 16,21 1-16,0 20 0,0-20 0,0-22 15,0 22-15,0-22 0,0 0 0,0 1 16,0-1-16,0-21 0,0 0 15,0 1-15,0-1 0,0 0 0,21 0 16,0-21 0,64-21-1</inkml:trace>
  <inkml:trace contextRef="#ctx0" brushRef="#br0" timeOffset="12494.85">16954 1905 0,'0'21'0,"0"0"16,22 1-1,-1-22 1,0 0-16,0 0 0,0 0 16,22 0-16,-22-22 0,21 1 15,-21 21-15,22-21 0,-1 0 0,-21 21 16,21-21-16,-20 0 0,-1-1 15,-21 1-15,0 0 0,0 0 0,0 0 16,0 0-16,0-1 0,-21 22 16,-1 0-16,-20 0 15,21 0-15,0 0 0,-22 0 0,22 22 16,-21-1-16,21 21 0,0-21 16,-22 22-16,43-22 0,-21 21 0,21-21 15,-21 22-15,21-1 0,0-21 0,0 0 16,0 0-16,0 1 0,0-1 15,0 0-15,21 0 0,0-21 0,0 0 16,1 21-16,-1-21 0,0 0 16,0 0-16,21 0 0,1 0 0,-22-21 15,21 21-15</inkml:trace>
  <inkml:trace contextRef="#ctx0" brushRef="#br0" timeOffset="12772.7">17865 1672 0,'0'-42'16,"0"21"-16,-22 21 16,1 0-16,0 0 15,0 0-15,0 21 0,21 0 0,-21 0 16,-1 22-16,1-22 0,0 21 16,21 0-16,-21 1 0,21-1 0,-21-21 15,21 22-15,-21-1 0,21-21 0,0 21 16,0-20-16,0-1 15,0 0-15,0 0 0,21-21 0,0 21 16,0-21-16,0 21 0,0-21 0,1 0 16,-1 0-16,21 0 0,-21 0 15,22-21-15,-22 0 0,21 21 0,-21-21 16,22 0-16,-1-22 0,-21 22 16</inkml:trace>
  <inkml:trace contextRef="#ctx0" brushRef="#br0" timeOffset="13079.52">18690 1016 0,'0'0'0,"0"-42"0,0 21 15,0-1-15,-21 1 0,0 21 0,0 0 16,-1 21-16,1 1 0,-21-1 16,21 21-16,0-21 0,21 43 0,-22-22 15,1 0-15,21 22 0,-21-1 16,21-20-16,0 20 0,0 22 0,-21-22 15,21 1-15,-21-1 0,21 1 0,-21-1 16,21-20-16,-22 20 0,22-20 16,0-1-16,0 0 0,0 1 0,0-22 15,0 0-15,0 0 0,0 0 16,0 0-16,0 1 0,22-22 16,-1 0-16,0 0 15,0 0-15,0 0 16,0-22-16,1 1 0,-1 0 0,0 0 15,0 0-15,0-22 0,0 22 0</inkml:trace>
  <inkml:trace contextRef="#ctx0" brushRef="#br0" timeOffset="13295.4">18373 1566 0,'0'0'0,"-22"0"0,1 0 0,42 0 31,1 0-15,20 0-16,-21 0 0,21 0 0,1 0 16,-1 0-16,0 0 0,-20 0 15,20 0-15,0 0 0,1 0 0,-22 0 16,0 0-16,21 0 0,-21 0 16,1 0-16,-22-21 0,21 21 15,0 0-15</inkml:trace>
  <inkml:trace contextRef="#ctx0" brushRef="#br0" timeOffset="13684.18">19981 1270 0,'0'0'0,"0"-21"0,0 0 0,0 0 16,0-1-16,-21 22 31,0 22-31,0-1 0,0 0 16,-1 21-16,1 1 0,0-1 0,0 0 15,0 1-15,-22 20 0,22 1 16,0-1-16,0 1 0,0-22 0,0 21 16,-1-20-16,22 20 0,-21-20 0,21-1 15,0-21-15,0 21 0,0-20 16,0 20-16,21-21 0,1-21 0,-1 21 16,0 0-16,21-21 0,1 0 15,-22 0-15,42 0 0,-20 0 16,-1 0-16,21-21 0</inkml:trace>
  <inkml:trace contextRef="#ctx0" brushRef="#br0" timeOffset="14022.98">21082 1207 0,'0'0'0,"0"-22"0,0 1 0,0 0 0,21 21 15,0-21-15,0 21 0,1 0 16,20 0-16,0 0 0,-21 21 16,22 0-16,-1 0 0,0 1 15,1-1-15,-1 21 0,-21-21 0,22 22 16,-1-1-16,-21 0 0,0 1 0,0-1 16,-21 0-16,0 1 0,0-1 15,0 0-15,0 22 0,0-22 0,-21 0 16,0 1-16,0-22 0,0 21 15,0 1-15,-1-22 0,1 0 0,0 0 16,0 0-16,0 0 0,0-21 0,-1 22 16,1-22-16,42 0 47</inkml:trace>
  <inkml:trace contextRef="#ctx0" brushRef="#br0" timeOffset="14243.86">22500 1397 0,'0'0'0,"0"-21"0,0 0 16,0 0-1,0 42 32,0 0-47,0 0 16,0 0-16,0 0 15,0 1-15</inkml:trace>
  <inkml:trace contextRef="#ctx0" brushRef="#br0" timeOffset="14489.72">22648 1990 0,'0'0'0,"0"21"16,0 0-16,0 0 0,-21-21 16,21 21-16,0 1 0,-21-1 15,0 0-15,0 0 0,-1 0 0,1 0 16,0 1-16,0-1 0,0 0 0,0 0 15,-22 0-15,22 0 0,-21 22 16,-1-22-16,22 0 0,-21 0 0,21 0 16,-22-21-16,1 22 0,21-1 15</inkml:trace>
  <inkml:trace contextRef="#ctx0" brushRef="#br0" timeOffset="16198.74">5715 4064 0,'0'0'0,"-21"-21"0,0 0 16,-22 0-16,22-1 0,21 1 15</inkml:trace>
  <inkml:trace contextRef="#ctx0" brushRef="#br0" timeOffset="17011.27">5588 3916 0,'0'0'0,"0"-21"0,0 0 16,0-1-16,0 1 15,-21 21 1,0 21-16,21 22 0,-22-1 16,22 0-16,-21 22 0,0 21 15,0-22-15,0 22 0,-22-1 0,22 1 16,0 0-16,-21-1 0,21 1 0,-22 0 16,22-22-16,-21 22 0,21-22 15,-1 1-15,1-22 0,-21 1 0,42-1 16,-21-21-16,21 21 0,-21-42 0,21 22 15,0-44 1,0 1 0,0 0-16,0-21 0,21 21 0,0-43 15,0 22-15,0-22 0,0 1 16,1-1-16,-1 1 0,0-22 0,0 0 16,21 1-16,-20-1 0,20-21 15,0 22-15,-21-1 0,22-21 0,-1 43 16,-21-22-16,22 21 0,-22 22 0,21 0 15,-21 21-15,0-1 16,-21 1-16,22 21 0,-1 0 0,-21 21 0,0 22 16,21-22-16,-21 42 0,21 1 15,-21-1-15,0 1 0,0 21 16,0-22-16,0 1 0,0 20 0,0-20 16,0-1-16,0 1 0,0-22 15,0 22-15,0-22 0,0 0 0,0 1 16,0-22-16,0 21 0,0-21 0,0 0 15,0 1-15,21-1 0,-21 0 16,-21-21 15,0 0-31,-21-21 0,-1 21 16,1 0-16</inkml:trace>
  <inkml:trace contextRef="#ctx0" brushRef="#br0" timeOffset="17191.16">5101 4784 0,'42'0'32,"-42"-21"-32,22 21 0,-1 0 0,21 0 15,0-22-15,-20 22 0,20-21 16,0 0-16,22 21 0,-22-21 0,22 0 16,-1 21-16,1-21 0,-22-1 0,21 22 15,1-21-15,-22 0 16,1 21-16,-1-21 0,0 0 0,1 0 15</inkml:trace>
  <inkml:trace contextRef="#ctx0" brushRef="#br0" timeOffset="17449.02">6350 4318 0,'0'0'0,"21"0"0,-21-21 0,-21 21 32,0 21-32,0 0 0,-1 0 0,1 1 15,-21 20-15,21-21 0,0 21 0,-1 1 16,1-1-16,0-21 0,21 43 15,0-22-15,-21 0 0,21 1 0,0-1 16,0 0-16,0 1 0,0-22 16,0 21-16,0-21 0,21 22 15,-21-22-15,21-21 0,0 21 0,22-21 16,-22 0-16,0 0 0,21 0 0,-20 0 16,20-21-16,0 0 0,1 0 15,-1-22-15,0 22 0,1-21 0,-1-1 16,0 1-16,1-21 0,-1 20 0,0-20 15,1-1-15</inkml:trace>
  <inkml:trace contextRef="#ctx0" brushRef="#br0" timeOffset="18895.41">6921 3979 0,'0'0'15,"0"-42"-15,0 0 0,0-1 0,0 1 16,0 21-16,0 0 0,0 0 16,0 42-1,0 0-15,0 21 0,0 1 16,0-1-16,0 0 0,0 22 0,0-1 15,0 1-15,0 20 0,0-20 16,0-1-16,0 1 0,0-22 0,0 22 16,0-22-16,0 22 0,0-22 0,0 0 15,0 1-15,0-22 0,0 21 16,22-21-16,-1 0 0,0 1 0,0-22 16,0 0-16,0 0 0,1 0 15,-1 0-15,0 0 0,42-22 16,-41 1-16,-1 0 15,0 0-15,0-21 0,0 20 0,0 1 16,1-21-16,-1 21 0,0-22 0,0 22 16,0-21-16,-21 21 0,0-22 15,0 22-15,21 0 0,-21 42 32,0 0-17,0 1-15,0-1 0,0 0 0,0 0 16,0 21-16,0-20 0,0-1 0,0 21 15,0-21-15,0 0 0,0 22 16,0-22-16,0 0 0,0 0 16,22 0-16,-1-21 0,0 22 0,0-22 15,0 0-15,22 0 16,-22 0-16,0 0 0,21-22 0,-21 22 16,22-21-16,-1 0 0,-21 0 0,22 0 15,-22 0-15,21-1 0,-21 1 16,0 0-16,1 0 0,-22 0 0,0 0 15,21-1-15,-21 1 0,0 0 0,0 0 16,-21 21 15,21 21-31,-22 0 0,1 0 16,0 1-16,21-1 0,0 0 16,-21 0-16,21 0 0,-21 0 15,21 1-15,0-1 0,0 0 0,0 0 16,21-21-1,0 0-15,0 0 0,0 0 16,1 0-16,-1 0 0,0-21 0,148-275 63,-190 274-63,0 22 0,0-21 15,0 21-15,-1-21 0,-20 21 16,21 0-16,0 0 0,0 0 15,-1 0-15,44 0 32,-1 0-32,0 0 15,0 0-15,21 0 0,-20-21 0,20 21 16,-21 0-16,0 0 0,22-21 16,-22 21-16,21 0 0,-21 0 0,0 0 15,1 0-15,-1 21 0,0 0 0,0-21 16,0 21-16,0 0 0,-21 1 15,0-1-15,0 0 0,22 0 0,-22 0 16,0 22-16,0-22 0,0 0 0,0 0 16,0 0-16,0 0 0,0 1 15,0-1-15,0 0 16,21-21 15,-21-21-31,0 0 16,0-1-16,21 1 0,0 0 0,-21 0 15,21 0-15,-21 0 0,21-1 0,1-20 16,-1 21-16,0-21 0,0-1 16,0 22-16,0-21 0,1 21 15,-1-1-15,0 1 0,21 0 0,-21 21 0,1 0 16,-1 0-16,0 0 0,0 21 16,0 22-1,-21-22-15,0 0 0,0 0 0,0 21 16,0-20-16,0 20 0,0-21 0,0 0 15,0 22-15,0-22 0,0 0 16,0 0-16,0 0 0,21 0 16,1-21-16,-1 0 0,0 0 15,21 0-15,-21 0 0,1 0 16,-1-21-16,21 21 0,-21-21 0,0 0 16,22 21-16,-22-21 0,0-22 0,0 22 15,0 0-15,22 0 0,-43-21 16,21 20-16,0-20 0,0 21 15,-21-21-15,0 20 0,0 1 0,0 0 16,0 0-16,0 0 0,-21 21 16,0 0-1,21 21-15,0 0 0,-21 0 0,21 0 16,0 22-16,0-22 0,0 0 0,0 21 16,0-20-16,0-1 0,0 21 15,0-21-15,0 0 0,0 1 0,0-1 16,0 0-16,0 0 0,0 0 0,0 0 15,0 1-15,0-1 16,0 0-16,-21-21 16,-1 0-16,1-21 15,21 0 1,-21-1-16,0 1 0,21 0 16</inkml:trace>
  <inkml:trace contextRef="#ctx0" brushRef="#br0" timeOffset="19095.31">8572 3895 0,'0'0'0,"-84"0"32,63 0-32,-1 0 0,1-21 0,0 21 31,0 0-16,0 0 1,0 0-16</inkml:trace>
  <inkml:trace contextRef="#ctx0" brushRef="#br0" timeOffset="19284.21">7175 4318 0,'0'0'15,"-21"21"-15,0-21 0,0 21 0,42-21 32,0 0-32,0 0 0,22 0 0,-1-21 15,-21 21-15,22-21 0,-1 0 16,21 21-16,-20-21 0,-1 21 0,22-21 16,-22-1-16,0 22 0,22-21 0</inkml:trace>
  <inkml:trace contextRef="#ctx0" brushRef="#br0" timeOffset="20091.74">11091 4424 0,'0'0'16,"-21"0"-16,0 0 15,21-21 17,0 0-32,0-1 15,0 1-15,0 0 0,0 0 16,0 0-16,0 0 0,0-1 15,-21 1-15,0 0 0,-1 0 0,1 0 16,-21 0-16,21-1 0,0 1 0,-22 0 16,22 21-16,0 0 0,-21 0 15,20 0-15,1 0 0,-21 0 0,21 21 16,0 0-16,-22 1 0,22 20 0,0-21 16,0 21-16,0 1 0,-1-1 15,22 0-15,0 1 0,0-22 16,0 21-16,0 1 0,0-22 0,0 0 0,22 0 15,-1 0-15,-21 0 0,42-21 16,-21 0-16,0 0 0,1 0 16,-1 0-16,21 0 0,-21 0 0,22 0 15,-1-21-15,-21 0 0,21 21 16,1-21-16,-22 0 0,21 0 0,1-1 16,-22-20-16,21 21 0,-21 0 0,0-22 15,1 22-15,-1-21 0,0 21 16,-21 0-16,0-22 0,21 22 0,-21 42 31,0 0-31,0 1 0,0 20 16,0 0-16,-21-21 0,21 22 15,-21-1-15,21 0 0,0 1 0,0-22 0,0 21 16,0-21-16,0 1 0,0-1 16,0 0-16,21 0 0,0 0 15,0-21-15,0 0 0,1 0 0,20 0 16,-21 0-16,21 0 0,1-21 0,-1 21 15,-21-21-15,22 0 0,-1 21 16,0-21-16,1-1 0</inkml:trace>
  <inkml:trace contextRef="#ctx0" brushRef="#br0" timeOffset="20319.61">12234 4212 0,'0'0'0,"21"0"0,1 0 32,-1 0-32,0 0 0,0 0 0,0 0 15,0 0-15,22 0 0,-22 0 16,0 0-16,0 0 0,0 0 16,1-21-16,-1 21 0,0 0 15,0 0-15,-42 0 31</inkml:trace>
  <inkml:trace contextRef="#ctx0" brushRef="#br0" timeOffset="20488.5">12255 4403 0,'0'0'0,"-21"0"0,21 21 0,-21-21 0,42 0 47,0 0-47,1 0 0,20 0 15,0-21-15,-21 21 0,43-21 0,-22 21 16,1-22-16,-1 1 0,21 0 16,-20 0-16,20 0 0,1 21 15</inkml:trace>
  <inkml:trace contextRef="#ctx0" brushRef="#br0" timeOffset="21691.18">13398 3916 0,'0'0'0,"-21"0"31,0 21-31,21 21 0,-21-20 16,0-1-16,21 21 0,-21 0 0,21 1 15,0-1-15,0 0 0,0 1 16,0-1-16,-22 0 0,22 1 0,-21-22 16,21 21-16,0-21 0,0 1 0,0 20 15,0-21-15,0 0 16,0-42 15,0 0-31,0 0 0,0 0 16,0-22-16,0 22 0,21 0 15,1-21-15,-22-1 0,21 1 0,0 0 16,-21-1-16,21 1 0,-21 21 0,21-22 16,-21 22-16,21 0 0,1 0 15,-1 42 1,-21 0-16,0 0 0,21 1 0,-21-1 15,0 21-15,0-21 16,0 22-16,0-22 0,21 21 0,-21-21 16,21 22-16,0-22 0,-21 0 0,22 0 0,-1 0 15,-21 0-15,21-21 16,0 22-16,0-22 0,22 0 0,-22 0 16,0 0-16,21 0 0,-21 0 0,22 0 15,-22-22-15,21 1 0,-21 21 16,22-21-16,-22 0 0,21-21 0,-21 20 15,1 1-15,-1-21 0,0 0 0,0-1 16,0 22-16,-21-21 0,21-1 16,-21 22-16,0-21 0,0 21 0,0 0 15,-21 21 1,0 21-16,0 0 16,0 0-16,21 21 0,-21 1 15,21-22-15,-22 21 0,22 1 0,-21-1 16,21 0-16,0-21 0,0 22 0,0-22 15,0 0-15,0 0 0,0 0 16,0 1-16,21-22 0,1 21 0,-1-21 16,0 0-16,0 0 0,0 0 0,0 0 15,1 0-15,-1-21 0,21 21 16,-21-22-16,0 1 0,1 0 0,20 0 16,-21-21-16,0 20 0,0-20 0,1 21 15,-22-21-15,21-1 16,0 1-16,0 21 0,-21-22 0,0 22 15,21 21-15,-21-21 0,21 21 0,-21 21 32,0 0-32,0 1 0,0-1 0,0 21 15,0-21-15,0 22 0,0-1 0,0-21 16,0 21-16,0-20 0,0 20 0,0-21 16,0 0-16,0 22 0,22-43 15,-22 21-15,21 0 0,0-21 0,0 0 16,0 0-16,0 0 0,1 0 15,-1 0-15,0 0 16,0 0-16,0-21 0,22 0 0,-22-1 16,0 1-16,0 0 0,0 0 0,0 0 15,1-22-15,-22 22 0,21-21 16,0 21-16,0 0 0,-21-1 0,0 44 31,0-1-15,0 0-16,-21 0 0,21 21 0,0-20 15,-21-1-15,21 0 0,0 0 0,0 0 16,0 0-16,0 1 0,21-1 16,0-21-16,0 0 15,0 0-15,1 0 0,-1 0 16,0 0-16,0 0 0,0 0 0,0 0 16,1-21-16,20-1 0,-42 1 15,21 0-15,0 0 0,0 0 0,1-22 16,-1 22-16,-21-21 0,0 21 0,0-22 15,0 1-15,0 21 0,0-21 16,0 20-16,0 1 0,0 0 0,-21 21 16,21-21-16,-22 21 0,44 0 47,-1 0-47,0 0 0,0 0 0,0 0 15,0 0-15,22 0 16,-22 0-16,0-21 0,0 0 0,22 21 15</inkml:trace>
  <inkml:trace contextRef="#ctx0" brushRef="#br0" timeOffset="22471.03">16891 3620 0,'0'0'0,"21"-43"0,43-105 31,-64 127-31,0 0 16,0 42-1,0 0-15,0 0 0,-22 22 16,1-1-16,21 0 0,-21 22 16,0-1-16,0-20 0,0 20 0,-1 22 15,1-22-15,0 1 0,0-1 16,0 1-16,0-1 0,-1 1 0,-20-22 16,21 22-16,0-22 0,0-21 15,-1 21-15,22-20 0,0-1 0,-21 0 0,21-42 31,0 0-15,0-1-16,0 1 0,21-21 0,-21 0 16,22-1-16,-1-20 0,-21-1 15,21 1-15,0-1 0,0 1 0,0-22 16,1 22-16,20-22 0,-21 21 0,0-20 16,22 20-16,-22 1 0,21 20 15,-21 1-15,0 0 0,1 21 0,-1-1 16,0 22-16,0 22 0,0-1 15,0 21-15,1 0 0,-1 1 0,-21 20 16,21 1-16,0-1 0,-21 1 0,0-1 16,0 1-16,21-1 15,-21 1-15,0-1 0,0-20 0,21 20 16,-21-21-16,0 1 0,0-22 0,0 21 16,0-21-16,0 1 0,22-1 15,-22 0-15,0 0 16,-22-21-16,1 0 15,-21-21-15,21 21 16,-22-21-16,22 0 0,-21-1 0</inkml:trace>
  <inkml:trace contextRef="#ctx0" brushRef="#br0" timeOffset="24252.7">16658 4191 0,'0'0'0,"-21"0"0,42 0 31,0 0-31,0-21 0,1 21 15,20-21-15,-21 21 0,21 0 0,-20-21 16,20 21-16,21-22 0,-20 22 0,20-21 16,-20 21-16,20-21 0,1 0 15,-1 0-15,1 0 0,-1-1 0,1 22 16,-1-42-16,-21 21 0,22 0 0,-22 0 16,1-1-16,-22 22 0,0-21 15,0 0-15,-21 0 0,-21 21 16,0 0-1,0 0-15,-1 0 0,-20 21 16,21 0-16,0 0 0,0 1 0,-1 20 16,1 0-16,0-21 0,21 22 0,0-1 15,0 0-15,0 22 0,0-43 16,0 21-16,0 1 0,0-1 0,0-21 16,0 0-16,21 1 0,0-1 15,1 0-15,-1 0 0,0-21 0,0 0 16,0 0-16,22 0 0,-22 0 0,21 0 15,0 0-15,1-21 0,-22 0 16,21 0-16,1-1 0,-22-20 0,0 21 16,21-21-16,-21-1 0,1 1 15,-1-22-15,0 22 0,-21-21 16,0 20-16,21-20 0,0 20 0,-21-20 16,0-1-16,0 22 0,21-21 0,-21 20 15,22 1-15,-22 21 0,0 0 16,0-1-16,0 1 0,0 42 15,0 1-15,0-1 0,0 21 16,0 0-16,0 1 0,0-1 16,0 22-16,-22-22 0,1 21 0,21-20 15,-21 20-15,21-20 0,0 20 0,0-21 16,0 1-16,0-1 16,0 0-16,0-20 0,0 20 0,0-21 15,0 0-15,21 0 0,0-21 16,1 0-16,20 0 15,-21-21-15,0 21 0,22-21 0,-22 0 16,0-21-16,21 20 0,-21-20 0,1 21 16,-1-21-16,21-1 0,-21 1 15,0 0-15,1 20 0,-1-20 0,0 21 16,0 0-16,0 0 0,-21-1 16,21 22-16,-21 22 15,0 20 1,0-21-16,0 0 0,-21 22 0,21-1 15,-21 0-15,21-21 0,0 22 16,-21-1-16,21-21 0,0 22 0,0-22 16,0 0-16,0 0 0,0 0 15,0 0-15,21-21 0,0 0 16,0 0-16,1 0 0,-1 0 0,0 0 16,0 0-16,0-21 0,0 21 15,22-21-15,-22-21 0,0 21 0,0-1 16,0-20-16,1 21 0,-1-21 0,0-1 15,-21 1-15,21 21 0,-21 0 16,21-1-16,-21 1 0,0 0 16,0 42-1,0 0 1,0 1-16,0-1 0,0 21 0,0-21 16,0 0-16,0 1 0,0 20 0,0-21 15,0 0-15,0 0 0,0 1 16,21-22-16,1 0 0,-22 21 15,21-21-15,0 0 0,0 0 16,0 0-16,0 0 16,1-21-16,-22-1 0,0-20 15,0 21-15,0 0 0,0-22 16,0 22-16,0-21 0,0 21 16,0-22-16,-22 22 0,1 0 0,0 0 15,0 0-15,0 0 0,0 21 16,21-22-16,21 22 31,0 0-15,0 0-16,0 0 0,22 0 0,-22 0 15,21 0-15,0 0 0,-20 0 0,20 0 16,0 0-16,-21 0 0,1 22 16,20-22-16,-21 21 0,0 0 0,-21 0 15,0 0-15,21 22 0,-21-22 16,0 21-16,0 0 0,0-20 15,0 20-15,0-21 0,0 21 0,0-20 16,0-1-16,0 0 0,0 0 0,0 0 16,0 0-16,-21-21 15,21-21 17,0 0-32,21 21 15,1-21-15,-22-21 0,21 20 0,0 1 16,0-21-16,0 0 0,0-1 0,22 1 15,-22 21-15,0-22 16,21 1-16,-20 21 0,-1-21 0,0 20 16,0 22-16,0-21 0,0 21 0,1 0 15,-22 21 1,0 1-16,0-1 0,0 0 16,0 21-16,0 1 0,-22-1 0,22-21 15,0 21-15,0 1 0,0-1 16,0-21-16,0 0 0,0 22 0,0-22 15,0 0-15,22 0 0,-1 0 16,0-21-16,0 0 0,0 0 16,0 0-16,22 0 0,-22 0 0,0 0 15,21-21-15,-20 21 0,20-21 16,0 0-16,-21-21 0,22 20 16,-1-20-16,0 21 0,-20-21 0,20-1 15,0 1-15,1 0 0,-1-1 16,-21 1-16,0 0 0,0 20 0,-21 1 15,0 0-15,0 0 0,-21 21 16,0 0 0,0 0-16,0 21 0,0 0 0,21 22 15,0-22-15,-22 21 0,22-21 0,0 22 16,0-1-16,0 0 0,0-21 16,0 22-16,0-22 0,0 21 0,0-21 15,22 1-15,-22-1 0,0 0 0,0 0 16,21 0-1,-21-42 17,0 0-17,-21 0-15,21 0 0,-22-1 0</inkml:trace>
  <inkml:trace contextRef="#ctx0" brushRef="#br0" timeOffset="24464.62">19706 3450 0,'0'0'15,"-106"-21"1,85 21-16,0 0 16,0 0 30,0 0-46,-1 0 0,1 0 16,0 21-16</inkml:trace>
  <inkml:trace contextRef="#ctx0" brushRef="#br0" timeOffset="24647.51">18097 3810 0,'0'0'15,"-21"21"-15,0-21 0,0 0 0,42 0 32,0 0-32,22 0 0,-1 0 0,21-21 15,1 21-15,-1-21 0,22 21 0,0-21 16,21 21-16,-1-21 0,1-1 16</inkml:trace>
  <inkml:trace contextRef="#ctx0" brushRef="#br0" timeOffset="25007.3">21823 3514 0,'0'0'0,"-21"0"0,-128 0 32,128 0-32,-21 21 0,21 0 15,0 0-15,-1 0 0,1 22 0,0-22 16,0 21-16,21 1 0,0-1 16,0 0-16,0-21 0,0 22 0,0-1 15,0 0-15,0 1 0,0-1 0,0-21 16,0 0-16,0 22 0,21-22 15,0 0-15,0 0 0,1 0 16,-1-21-16,0 0 0,0 0 16,21 0-16,-20 0 0,-1 0 0,0 0 15,0-21-15,21 0 0,-20 21 0,-1-21 16</inkml:trace>
  <inkml:trace contextRef="#ctx0" brushRef="#br0" timeOffset="25285.31">22204 3514 0,'0'0'0,"21"0"16,0 0-16,0 0 0,0 0 16,1 21-16,-1 0 0,0 0 15,0 0-15,-21 1 16,21 20-16,0-21 0,-21 21 0,0-20 0,22 20 15,-22 0-15,0-21 0,0 22 16,0-22-16,0 21 0,0 1 16,-22-22-16,1 0 0,0 0 0,0 0 15,0 0-15,0 1 0,-1-22 16,1 0-16,0 21 0,0-21 0,21-21 31</inkml:trace>
  <inkml:trace contextRef="#ctx0" brushRef="#br0" timeOffset="25523.76">23241 3598 0,'-21'0'0,"42"0"0,-63 0 15,20 0 1,22 22 15,0-1-15,0 0-16,0 0 16</inkml:trace>
  <inkml:trace contextRef="#ctx0" brushRef="#br0" timeOffset="25767.62">23241 4085 0,'0'0'16,"0"21"-16,0 1 0,0-1 15,0 0-15,0 0 0,0 0 16,0 0-16,0 1 15,0-1-15,0 21 0,-21-21 16,21 0-16,0 1 0,0-1 0,-21 0 16,-1 0-16,1 0 0,0 22 0,0-22 15,0 0-15,0-21 0,-1 21 16,-20 0-16,0 0 0,21-21 0</inkml:trace>
  <inkml:trace contextRef="#ctx0" brushRef="#br0" timeOffset="27107.87">6011 5884 0,'0'0'0,"-21"0"0,0 0 0,0 0 16,-22 0-16,22 0 0,0 0 15,0 0-15,0 0 0,0 0 0,-1 0 16,1 0-16,0 0 16,0 0-16,42 0 31,0 0-31,22 0 16,-1 0-16,21 0 0,1 0 15,-1 0-15,22 0 0,21 0 0,0-21 16,0 21-16,21-21 0,0 21 0,0-21 15,0 21-15,0-21 0,0 21 16,0-21-16,0 21 0,21-22 0,-21 22 16,21-21-16,-21 21 0,0 0 0,0-21 15,-21 21-15,0 0 0,-1 0 16,1-21-16,0 21 0,-21-21 16,-22 21-16,1 0 0,-1 0 0,-20 0 15,-1 0-15,0 0 0,-21-21 16,1 21-16,-1 0 0,-42 0 15,-1 0 1,1 0-16,-21-22 0,21 22 16,-22 0-16,1 0 0</inkml:trace>
  <inkml:trace contextRef="#ctx0" brushRef="#br0" timeOffset="27535.67">5884 5757 0,'0'0'0,"-42"22"31,63-22-15,21 0-16,1 0 0,20-22 15,-20 22-15,20 0 0,22 0 16,-1-21-16,1 0 0,21 21 0,0 0 16,21-21-16,0 21 0,0-21 15,21 21-15,-21 0 0,21-21 0,-21 21 16,21-22-16,0 22 0,-21 0 0,0 0 15,0-21-15,-21 21 0,0 0 16,0 0-16,-21 0 0,-1 0 0,1 0 16,-22 0-16,1 0 0,-22 0 0,1 0 15,-1 0-15,-21 0 0,0 0 16,0 0-16,1 0 0,-22-21 16,0 0-16</inkml:trace>
  <inkml:trace contextRef="#ctx0" brushRef="#br0" timeOffset="28568.12">4403 3112 0,'0'0'0,"-22"0"0,1 0 0,0 0 16,0 0-16,0 0 0,0-22 0,-1 22 15,1 0-15,0 0 0,0 0 16,0 0-16,0 0 0,-1 0 15,44 0 17,-1 0-17,21-21-15,0 21 0,22 0 16,-1 0-16,22-21 0,0 21 0,21 0 16,-1-21-16,22 0 0,-21 21 0,21-21 15,0 21-15,0-22 0,0 22 16,0-21-16,21 0 0,-21 21 0,0-21 15,0 21-15,0-21 0,0 21 16,0 0-16,0-21 0,0 21 0,-21 0 16,-21 0-16,21-22 0,-22 22 15,-20 0-15,-1 0 0,1 0 16,-22 0-16,1 0 0,-1 0 0,-21 0 16,0 0-16,-42 0 31,0 0-31,-21 0 0,20 0 15</inkml:trace>
  <inkml:trace contextRef="#ctx0" brushRef="#br0" timeOffset="29114.84">4106 3175 0,'0'-21'32,"21"21"-17,22 0-15,-22 0 16,21-21-16,1 21 0,-1 0 0,21-21 15,22 21-15,0 0 0,21-22 16,-22 1-16,43 21 0,-21-21 0,21 21 16,21-21-16,0 21 0,1-21 0,-1 0 15,21 21-15,-21-22 0,22 22 16,-22 0-16,0-21 0,0 21 16,0 0-16,-21-21 0,0 21 15,-21 0-15,-21 0 0,-1-21 0,1 21 16,-21 0-16,-1 0 0,-21 0 15,1 0-15,-1-21 0,0 21 0,-20 0 16,-1 0-16,0 0 0,0 0 0,0 0 16,0 0-16,1-21 0</inkml:trace>
  <inkml:trace contextRef="#ctx0" brushRef="#br0" timeOffset="39514.36">4445 3344 0,'21'0'0,"21"-42"15,-42 21 1,22 21-16,-1-21 16,-21 0-16,21-1 15,-42 22 79,0 0-94,-1 0 16,1 0-16,0 0 0,0 0 15,0 0-15,0 0 0,-1 22 16,1-22-16,0 0 16,0 0-16,0 0 0,0 21 0,-1-21 15,1 0 1,0 21-16,0-21 15,0 21-15,0-21 0,-1 0 16,22 21-16,-21-21 0,0 0 16,0 21-16,21 1 0,-21-22 0,0 21 15,-1-21-15,1 21 16,0-21-16,0 21 0,0-21 16,0 21-16,-1-21 0,1 0 15,21 21-15,-21-21 0,0 0 16,21 22-16,-21-22 15,0 0-15,-1 21 0,1-21 16,0 0-16,0 21 0,0 0 16,0-21-16,21 21 0,-22-21 0,1 21 15,0 1-15,0-22 0,0 21 16,0-21-16,-1 21 0,1 0 0,0 0 16,0 0-16,0 1 15,21-1 1,-21-21-16,21 21 15,0 0-15,-22-21 0,22 21 16,0 0-16,0 1 16,0-1-16,22 0 15,-1-21-15,-21 21 16,21-21-16,0 0 0,-21 21 0,21 0 16,0-21-16,1 0 0,-1 22 15,0-22-15,0 0 0,0 0 16,0 21-16,1-21 0,-1 0 15,0 0-15,0 21 0,0-21 0,0 0 16,1 0-16,-22 21 0,21-21 16,0 0-16,0 0 0,0 21 15,0-21-15,1 21 0,-1 1 16,0-1-16,0-21 16,-21 21-16,21-21 0,0 21 0,-21 0 15,22-21-15,-22 21 0,21-21 0,-21 22 16,21-22-16,-21 21 0,0 0 15,21 0-15,-21 0 16,21-21-16,-21 21 0,0 1 16,0-1-1,0 0-15,0 0 16,0 0 0,0 0-16,0 1 15,-21-1 1,0-21-16,0 21 0,0-21 0,21 21 15,-22-21-15,1 21 0,0 0 0,0 1 16,0-1-16,0-21 16,-1 21-16,1-21 0,0 21 0,0-21 15,0 21-15,0-21 16,21 21-16,-22-21 0,1 0 16,21 22-1,0-44 95,21 22-110,1 0 15,-1 0 1,0 0-16,0 0 15,0 0-15,0 0 16,1 0 0,-1 0-16,0 22 15,0-22-15,-21 21 16,21-21 0,-21 21-16,21-21 0,-21 21 0,0 0 15,0 0-15,22 1 16,-22-1-16,0 0 15,21 0-15,-21 0 16,0 0-16,0 1 16,0-1-16,0 0 15,0 0-15,0 0 0,0 0 16,0 1 0,0-1-16,0 0 15,0 0-15,-21-21 0,21 21 16,0 0-16,0 1 15,-22-22-15,22 21 0,0 0 16,0 0-16,0 0 16,0 0-16,0 1 15,-21-1-15,21 0 0,0 0 16,0 0-16,-21 0 16,21 1-16,0-1 15,0 0-15,0 0 0,0 0 16,0 0-1,0 1-15,0-1 0,0 0 16,0 0-16,0 0 16,0 0-16,0 1 15,0-1-15,0 0 0,0 0 16,21-21-16,-21 21 16,21-21-16,-21 21 15,22-21-15,-22 22 16,21-22-16,-21 21 15,21-21-15,0 0 16,-21 21-16,21-21 0,-21 21 16,21-21-16,-21 21 15,22-21-15,-1 0 0,0 21 16,0-21-16,0 0 16,0 0-16,1 0 15,-1 0-15,0 0 0,0 0 16,0 0-16,0 0 15,1 0-15,-1 0 0,0 0 16,-21-21 0,0 0-1,0 0 1</inkml:trace>
  <inkml:trace contextRef="#ctx0" brushRef="#br0" timeOffset="50168.31">5397 3090 0,'0'22'110</inkml:trace>
  <inkml:trace contextRef="#ctx0" brushRef="#br0" timeOffset="64663.21">6244 8001 0,'0'-21'0,"0"42"0,21-63 15,0 21-15,-21-1 0,22 1 16,-1 0-16,-21 0 0,21 0 0,0-22 16,-21 22-16,0 0 0,21 0 0,-21 0 15,0 0-15,0-1 16,-21 22-16,0 0 0,-21 0 15,20 0-15,-20 0 0,21 0 16,-21 0-16,-1 22 0,1-1 16,21 0-16,-22 0 0,1 0 0,21 22 15,0-22-15,-22 0 0,22 0 16,0 21-16,21-20 0,0-1 0,0 21 16,0-21-16,0 0 0,0 1 0,21-1 15,0 0-15,22 0 0,-22 0 16,0 0-16,21 1 0,-20-22 0,20 21 15,-21 0-15,21 0 0,-20 0 16,-1 0-16,0 1 0,0-1 0,0 0 16,-21 0-16,0 0 0,0 0 0,0 1 15,-21 20-15,0-21 16,-21 0-16,20 0 0,-20 1 0,-21-1 0,20 0 16,1 0-16,0-21 0,-22 0 15,22 0-15,-1 0 0,1 0 16,0 0-16,-1 0 0,1 0 0,21-21 15,0 0-15,0 21 0,-1-21 0,1-1 16,0 1-16,21 0 0,0 0 16,0 0-16,0 0 0,0-1 0,0 1 15,0 0-15,21 21 16,0-21-16,1 21 0,-1-21 16,21 21-16,-21 0 0,22 0 0,-22 0 15</inkml:trace>
  <inkml:trace contextRef="#ctx0" brushRef="#br0" timeOffset="65042.99">6498 8319 0,'21'0'31,"0"-22"-31,-21 1 0,22 0 0,-1 0 0,0 0 15,0 0-15,0-1 0,0 1 16,1 0-16,-22 0 0,21-21 16,0 20-16,-21 1 0,0 0 0,0 0 15,-21 21 1,0 0-16,-1 0 16,-20 21-16,21 0 0,0 0 15,0 1-15,-1 20 0,1 0 0,0 1 16,0-1-16,0-21 0,0 21 0,-1 1 15,22-1-15,0-21 0,0 22 16,0-22-16,0 0 0,0 0 0,0 0 16,0 0-16,0 1 0,22-1 15,-1-21-15,0 0 0,0 0 16,0 0-16,22 0 0,-22 0 0,21 0 16,-21-21-16,22 21 0,-22-43 15,21 22-15,0 0 0</inkml:trace>
  <inkml:trace contextRef="#ctx0" brushRef="#br0" timeOffset="65327.83">7239 7535 0,'0'0'0,"0"-63"16,-21 63-1,21 21-15,-21 0 0,21 0 16,0 22-16,-22-22 0,22 21 15,-21 1-15,21-1 0,-21 21 0,21 1 16,-21-22-16,21 22 0,0-1 16,-21 1-16,21-22 0,-21 22 0,21-22 15,0 0-15,0 1 0,0-1 0,0-21 16,0 0-16,0 0 0,0 1 16,0-1-16,21-21 15,0 0-15,0-21 16,0 21-16,0-22 15,-21 1-15,22-21 0</inkml:trace>
  <inkml:trace contextRef="#ctx0" brushRef="#br0" timeOffset="65698.98">7260 8234 0,'0'0'0,"0"21"0,0 0 15,0 0 1,21-21 15,0 0-31,1-21 0,-1 21 0,0-21 16,21 0-16,-21 0 0,22 0 0,-22-1 15,0 1-15,21 0 0,-20 0 16,-22 0-16,0 0 0,21 21 16,-21-22-16,0 1 0,-21 21 15,-1 0-15,-20 0 16,21 21-16,0 1 0,-22-1 0,22 0 15,0 0-15,0 0 0,0 0 16,0 1-16,-1 20 0,1-21 0,21 0 16,0 22-16,0-22 0,0 0 0,0 0 15,0 0-15,0 0 0,0 1 16,0-1-16,21 0 0,1-21 16,-1 0-16,0 0 0,0 0 0,21 0 15,-20 0-15,20 0 16,0-21-16,1 0 0,-22 21 0,21-22 15,0 1-15,1 0 0</inkml:trace>
  <inkml:trace contextRef="#ctx0" brushRef="#br0" timeOffset="66164.71">8001 8001 0,'0'-21'15,"0"42"1,0 0-16,-21 0 0,21 1 15,-21-1-15,21 21 0,0-21 0,-22 0 16,22 22-16,0-22 0,0 0 16,0 0-16,0 0 0,0 1 15,0-1-15,0 0 0,0 0 0,0 0 16,-21-21 0,21 21-16,0-42 31,0 0-31,0 0 15,0 0-15,0 0 0,0-1 16,0 1-16,0-21 0,21 21 0,1-22 16,-1 22-16,0-21 0,21 21 15,-21 0-15,1-1 0,20 1 0,-21 0 16,21 21-16,-20 0 0,-1 0 16,21 0-16,-21 0 0,0 21 15,1 0-15,-1 1 0,-21-1 0,21 0 16,-21 21-16,21-21 0,-21 22 0,0-22 15,0 21-15,0-21 0,0 1 16,0-1-16,0 0 0,0 0 0,0 0 16,0 0-16,0 1 0,-21-22 15,0 0 1,21-22 0,0 1-16,0 0 15</inkml:trace>
  <inkml:trace contextRef="#ctx0" brushRef="#br0" timeOffset="66387.66">8721 8001 0,'0'21'32,"0"0"-32,0 1 15,-22-1-15,22 0 0,-21 21 0,21-21 16,-21 1-16,21-1 0,0 0 15,0 0-15,-21 21 0,21-20 16,-21-1-16,21 0 0,0 0 16,21-42 15</inkml:trace>
  <inkml:trace contextRef="#ctx0" brushRef="#br0" timeOffset="66719.5">8784 7705 0,'0'0'15,"-21"0"-15,0 0 0,0 21 16,-1 0-16,22 0 16,22-21 15,-1 0-31,0 0 15,0 0-15,0 0 0,0-21 0,1 21 16,-1-21-16,-21 0 0,0 0 16,0-1-16,0 1 15,0 0-15,-21 21 0,-1 0 0,1 0 16,0 0-16,0 0 0,0 0 16,0 0-16,-1 0 0,1 21 0,0 0 15,0 1-15,21-1 0,0 0 16,-21 0-16,21 0 0,0 0 15,0 1-15,0 20 0,21-21 16,0 0-16,0 0 0</inkml:trace>
  <inkml:trace contextRef="#ctx0" brushRef="#br0" timeOffset="67858.85">9229 7959 0,'0'0'0,"-22"0"0,1 0 16,0 0-16,0 0 15,0 0-15,21 21 0,-21 0 16,21 0-16,-22 0 0,22 1 16,0-1-16,0 21 0,-21-21 0,21 0 15,0 22-15,0-22 0,0 0 0,0 0 16,0 0-16,0 1 0,0-1 15,21-21-15,1 0 16,-1 0-16,0 0 0,0 0 16,21 0-16,-20-21 0,-1-1 0,21 1 15,-21 0-15,0 0 0,22 0 16,-22 0-16,0-1 0,-21-20 0,21 0 16,-21 21-16,21-22 0,-21 22 15,0-21-15,0 21 0,0-1 0,0 1 16,0 0-16,-21 21 15,0 0 1,21 21-16,0 0 0,0 22 16,-21-22-16,21 21 0,0-21 0,0 22 15,0-22-15,0 21 0,0-21 16,0 1-16,0-1 0,0 21 0,21-21 16,0 0-16,0-21 15,22 0-15,-22 0 16,0 0-16,21 0 0,-20 0 0,-1 0 15,21-21-15,-21 0 0,22 21 0,-22-42 16,0 21-16,21-1 0,-42 1 16,21-21-16,1 21 0,-22-22 0,0 22 15,0-21-15,0 21 0,0 0 16,0-1-16,0 1 0,0 42 31,-22 1-31,22-1 16,-21 0-16,21 0 0,0 0 0,0 22 15,0-22-15,0 0 0,-21 0 16,21 21-16,0-20 0,0-1 16,0 0-16,-21 0 0,21 0 0,0 0 15,0 1 1,0-44 0,21 1-1,0 0-15,-21 0 0,21-21 16,1 20-16,-22 1 0,21-21 15,0 0-15,-21 20 0,21-20 0,0 21 16,0-21-16,1 20 0,-1-20 16,0 21-16,0 0 0,0 0 15,0 21-15,1 0 0,-1 0 16,0 0-16,0 21 0,0 0 16,-21 0-16,0 0 0,0 22 15,21-22-15,-21 21 0,0-21 0,22 22 16,-22-22-16,0 21 0,0-21 0,0 0 15,0 1-15,0-1 0,0 0 16,0 0-16,0 0 0,0 0 16,0-42 15,0 0-31,0 0 16,0 0-16,0-22 0,0 22 0,21-21 15,-21 0-15,21-1 0,0 1 16,0 0-16,0 20 0,22-20 15,-22 0-15,21-1 0,1 22 0,-1 0 16,0 0-16,1 21 0,-1 0 0,0 0 16,1 0-16,-22 0 0,0 21 15,0 0-15,0 0 0,-21 22 0,0-22 16,0 21-16,0 1 0,0-22 0,-21 21 16,0 0-16,21 1 0,-21-22 15,21 21-15,0-21 0,-21 1 0,-1-1 16,22 0-16,0 0 0,-21 0 15,21 0-15,21-21 16,1 0 0,-1-21-16,0 0 0,21 0 0</inkml:trace>
  <inkml:trace contextRef="#ctx0" brushRef="#br0" timeOffset="68180.12">11388 8065 0,'0'0'0,"-22"0"0,1 21 16,21 0-16,21-21 47,1 0-47,-1 0 0,0-21 15,-21 0-15,0-1 16,0 1-16,0 0 15,-21 21-15,0 0 16,-1 0-16,1 0 0,0 0 16,21 21-1,-21 0-15,21 1 0,0-1 16,0 0-16,0 0 0,21-21 31,0 0-31,0 0 16,1 0-16</inkml:trace>
  <inkml:trace contextRef="#ctx0" brushRef="#br0" timeOffset="88783.93">3725 9356 0,'0'0'0,"21"0"16,1 0-16,-22-21 0,21 21 31,-21-22-31,21 22 0,-21-21 16,0 0-1,-21 21 32,0 0-47,-1 0 0,1 0 0,0 0 16,-21 0-16,21 0 0,-22 0 16,22 0-16,0 0 0,-21 21 0,20-21 15,1 0-15,0 0 0,-21 21 0,21-21 16,-1 0-16,1 0 0,0 22 15,0-22-15,0 0 0,0 21 16,-1-21-16,1 21 0,0-21 16,21 21-16,-21-21 0,0 0 0,21 21 15,-21-21-15,21 21 16,-22-21-16,22 22 0,-21-22 0,21 21 16,0 0-16,-21-21 15,21 21-15,-21 0 16,21 0-16,0 1 0,0-1 15,0 0-15,0 0 0,-21 0 16,21 0-16,0 1 0,0 20 0,-21-21 16,21 0-16,0 22 0,0-22 15,0 0-15,0 21 0,0-21 16,0 1-16,0 20 0,0-21 0,0 0 16,0 0-16,0 22 0,0-22 15,0 0-15,0 0 0,0 22 0,0-1 16,0-21-16,0 21 0,0 1 15,0-1-15,0 22 0,0-22 0,0 0 16,0 1-16,0-1 0,0 0 0,0 1 16,0-1-16,0 0 0,0 1 15,0-22-15,0 21 0,0 0 16,0-20-16,0 20 0,0 0 0,0-21 16,0 22-16,0-1 0,0 0 0,0 1 15,0-1-15,0 0 0,0 1 16,0-22-16,0 21 0,0 1 15,0-22-15,0 21 0,0-21 0,0 0 16,21 22-16,-21-22 0,0 0 0,21 0 16,-21 0-16,21-42 31,-21 0-15,0-21-16,0-1 0,0 1 0</inkml:trace>
  <inkml:trace contextRef="#ctx0" brushRef="#br0" timeOffset="90947.66">3365 9292 0,'22'0'0,"-1"0"0,0-21 16,0 21-16,0 0 16,0-21-16,22 21 0,-22 0 15,0 0-15,0 0 0,22-21 0,-22 21 16,21 0-16,-21 0 0,0 0 16,22 0-16,-22 0 0,21 0 0,-21 0 15,22 0-15,-22-21 0,21 21 16,1 0-16,-22 0 0,21 0 0,0-22 15,1 22-15,-1 0 0,0 0 16,1-21-16,-1 21 0,0 0 0,1 0 16,-1-21-16,0 21 0,1 0 0,-1 0 15,-21 0-15,22 0 0,-22-21 16,0 21-16,21 0 0,-21 0 0,1-21 16,-1 21-16,0 0 15,0 0-15,-21 21 78,0 0-78,0 0 16,0 0-16,0 1 16,0-1-16,0 0 0,0 0 15,0 0-15,0 0 0,0 1 16,0-1-16,0 0 15,0 0-15,0 0 0,0 0 0,0 1 16,0 20-16,0-21 0,0 21 0,0-20 16,0 20-16,0 0 0,0 1 15,0-1-15,0-21 0,0 21 0,0 1 16,0-1-16,0-21 0,0 22 16,0-22-16,0 21 0,0 0 0,0 1 15,-21-22-15,21 21 0,0 1 0,0 20 16,0-21-16,0 1 0,0 20 15,0-20-15,0 20 0,0-21 16,0 1-16,0-1 0,0 22 0,0-43 16,0 21-16,0 0 0,0 1 15,0-22-15,0 21 0,0-21 0,0 22 16,0-22-16,0 0 0,0 21 0,0-20 16,0 20-16,0-21 0,0 0 15,0 22-15,0-22 0,0 0 0,0 0 16,0 0-16,0 0 0,0 1 0,0-1 15,0 0-15,0 0 0,0 0 16,0 0-16,0 1 0,0-1 16,0 0-16,0 0 15,0 0 1,-21-21-16,21 21 0,-21-21 16,-1 0-16,22 22 15,-21-22 1,21 21-16,-21-21 0,0 0 15,0 0-15,0 0 16,21 21-16,-22-21 0,1 0 16,-21 0-16,21 0 0,-22 21 0,1-21 15,0 21-15,-1-21 0,1 0 0,0 21 16,-1-21-16,1 0 0,0 22 16,-1-22-16,1 0 0,0 21 15,-1-21-15,1 21 0,0-21 0,-1 0 16,1 0-16,0 21 0,-1-21 15,1 0-15,0 0 0,-1 21 0,1-21 16,21 0-16,-21 0 0,-1 0 16,1 0-16,21 21 0,-22-21 0,22 0 15,0 0-15,0 0 0,-21 22 0,20-22 16,1 0-16,0 0 16,0 21-16,0-21 31,0 0 31,21-21-46,0-1 234,-22 22-172,1 0-47,21-21-15,-21 21 0,0 0-16,21-21 15,-21 21-15,0-21 31,-1 21-31,22-21 16,-21 21 0,21-21-1,0-1 1,-21 1 0,21 0-1,-21 21-15,21-21 16,-21 0-16,21 0 15,0-1-15</inkml:trace>
  <inkml:trace contextRef="#ctx0" brushRef="#br0" timeOffset="91935.05">4254 10266 0,'0'-21'16,"22"21"-1,-1 0-15,21 0 0,-21-21 16,22 21-16,-1 0 0,0 0 16,1-22-16,20 22 0,-21 0 0,22-21 15,-1 0-15,-20 21 0,20-21 0,1 21 16,-1-21-16,1 21 0,20-21 16,-20 21-16,-1-22 0,1 22 0,21 0 15,-22-21-15,1 0 0,-1 21 0,1 0 16,-1-21-16,-21 21 0,1 0 15,-1 0-15,0-21 0,-20 21 0,20 0 16,-21 0-16,0 0 16,-21-21-16,0-1 47,-21 22-47,0 0 15,0-21 1</inkml:trace>
  <inkml:trace contextRef="#ctx0" brushRef="#br0" timeOffset="92539.7">5778 9758 0,'-42'0'31,"21"0"-31,21 21 47,0 0-47,21 0 15,0 1-15,0-22 0,1 21 16,-1-21-16,21 0 0,0 21 0,-20-21 16,20 0-16,0 0 0,1 0 0,-1 0 15,-21 0-15,21 0 0,-20 0 16,20 0-16,-21 0 0,0 0 0,0 0 16,1 0-16,-1 0 0,0 0 15,0 0-15,-21-21 0,0 0 31,-21 21-15,0 0-16,0 0 16,-1 0-16,1 21 0,0-21 0,0 21 15,21 0-15,-21-21 0,0 21 16,-1 0-16,1 1 0,0 20 0,0-21 16,0 0-16,0 22 0,21-22 0,-22 0 15,22 21-15,-21-21 0,21 1 16,0-1-16,0 0 0,0 0 0,0 0 15,0 0-15,0 1 0,0-1 16,0 0-16,21-21 47,-21-21-47,22 21 16,-1-21-16,0-1 0,0 1 0,0 0 15,0 0-15</inkml:trace>
  <inkml:trace contextRef="#ctx0" brushRef="#br0" timeOffset="93152.35">6816 10118 0,'21'0'0,"0"0"0,-21-21 31,21 21-31,0-22 0,0 1 16,-21 0-16,22 0 0,-22 0 15,21 0-15,0 21 0,-21-22 0,0 1 16,0 0-16,21 0 0,0 0 16,-21 42 30,0 0-46,-21 0 0,21 0 16,0 1-16,0-1 0,-21 21 16,21-21-16,0 0 0,0 1 15,0 20-15,0-21 0,0 0 0,0 22 16,0-22-16,0 21 0,21-21 0,-21 22 16,21-1-16,-21-21 0,0 21 15,21 1-15,1-1 0,-22-21 0,21 22 16,-21-1-16,0-21 0,21 21 0,-21-20 15,21 20-15,-21-21 0,0 0 16,0 22-16,0-22 0,0 0 0,0 0 16,0 0-16,0 0 0,0 1 0,0-1 15,0 0-15,0 0 16,-21-21 15,0 0-31,0 0 0,-1-21 16,1 0-1,0 0-15,21-1 16,0 1-16,0 0 0,-21 21 16,21-21-16,0 0 0,0 0 0,0-1 15,0 1-15,0 0 0,0 0 16,0 0-16,0 0 0,0-22 0,0 22 16,21-21-16</inkml:trace>
  <inkml:trace contextRef="#ctx0" brushRef="#br0" timeOffset="93420.12">7048 9716 0,'0'0'0,"-21"0"0,0-22 15,21 44 64,21-1-64,0-21-15,1 21 0</inkml:trace>
  <inkml:trace contextRef="#ctx0" brushRef="#br0" timeOffset="94029.4">7895 9864 0,'0'0'0,"0"-21"0,0-1 15,0 1-15,0 0 16,-21 0-16,0 21 0,0-21 0,-1 21 16,1 0-16,0 0 0,0 0 15,0 0-15,0 0 0,-22 0 0,22 0 16,0 0-16,-21 21 0,20-21 0,1 21 16,-21 21-16,21-20 15,0-1-15,-1 21 0,-20 0 0,21-20 0,21 20 16,-21-21-16,21 21 0,-21-20 0,21 20 15,0-21-15,0 0 16,0 0-16,0 1 0,0-1 0,0 0 16,21-21-16,-21 21 0,21-21 0,0 0 15,0 0-15,0 0 0,1 0 16,-1 0-16,0 0 0,21-21 0,-21 21 16,1-21-16,20 0 0,-21-1 0,0 1 15,0 0-15,22 0 0,-22 0 16,-21-22-16,21 22 0,0-21 0,0 21 15,-21-22-15,0 22 0,0 0 16,0 0-16,22 0 0,-22 0 0,0 42 47,0 0-47,0 0 16,0 0-16,0 0 0,0 1 0,0-1 15,0 0-15,21 0 0,-21 0 0,0 0 16,21 1-16,-21-1 0,21 0 0,0 0 15,0-21-15,1 0 16,-22 21-16,21-21 0,0 0 0,0 0 16,0 0-16,0 0 0,1 0 15,-1 0-15,0 0 16,-21-21-16,21 21 16,-21-21-16</inkml:trace>
  <inkml:trace contextRef="#ctx0" brushRef="#br0" timeOffset="94447.31">8255 9758 0,'0'0'0,"0"-21"15,21 21-15,0-21 16,0 21-16,1 0 0,-1-22 0,0 22 15,0 0-15,0 0 0,0 0 16,22 0-16,-22 0 0,0 0 0,0 0 16,0 22-16,1-1 0,-1-21 15,-21 42-15,0-21 0,0 0 0,0 1 16,0 20-16,0-21 0,0 0 0,0 22 16,0-22-16,0 0 0,-21 0 15,21 0-15,0 0 0,-22 1 16,22-1-16,-21-21 0,21-21 31,21-1-15,1 1-16,-1 0 0,-21-21 0,21 21 15,0-1-15,0-20 0,0 0 16,1 21-16,-22-22 0,21 1 16,0 21-16,0 0 0,0-22 0,-21 22 15,21 0-15,1 0 0,-1 21 0,-21-21 16,21-1-16,0 1 15</inkml:trace>
  <inkml:trace contextRef="#ctx0" brushRef="#br0" timeOffset="99363.65">6816 10986 0,'-22'0'0,"1"0"16,0 0-16,0 0 16,0 0-1,0 0-15,42 0 47,0 0-47,0-22 0,21 22 16,1-21-16,-1 21 0,22-21 0,-22 21 15,21 0-15,1-21 0,-1 21 16,22-21-16,-21 21 0,20-21 0,1 21 16,0 0-16,-1-22 0,-20 22 0,20 0 15,-20 0-15,21 0 0,-22 0 16,1-21-16,-22 21 0,21 0 15,-20 0-15,-1 0 0,0 0 0,1 0 16,-1-21-16,0 21 0,-20 0 0,20 0 16,-21 0-16,0 0 0,0 0 15,1 0-15,-1-21 0,0 21 0,0 0 16,0 0-16,-42 0 62,0 0-62,0 0 16,0 0-16,-1 0 0,-20 21 16,21-21-16,-21 0 0,-1 21 15</inkml:trace>
  <inkml:trace contextRef="#ctx0" brushRef="#br0" timeOffset="99832.38">6943 11113 0,'0'0'0,"-22"0"16,-83 0-1,83 0-15,65 0 31,-22 0-31,21 0 16,-21 0-16,22 0 0,20 0 16,-20 0-16,20 0 0,-21-22 0,22 1 15,-1 21-15,22 0 0,-21-21 0,-1 21 16,22 0-16,-22 0 0,1-21 0,20 21 16,-20-21-16,-22 21 15,22 0-15,-22 0 0,0 0 0,1 0 16,-1-21-16,0 21 0,-20 0 0,-1 0 0,21 0 15,-21 0-15,0 0 0,1-22 16,-1 22-16,0 0 16,0 0-16,0 0 0,-42 0 78,0 0-78,0 0 15,0 0 1</inkml:trace>
  <inkml:trace contextRef="#ctx0" brushRef="#br0" timeOffset="111255.67">4127 11049 0,'0'0'0,"0"-21"47,22 21-32,-1 0-15,0 0 0,0 0 0,0 0 16,0 0-16,22 0 0,-1 0 0,22 0 16,-1 0-16,1 0 0,-1 0 15,1 0-15,20 0 0,1 0 0,0 21 16,-1-21-16,1 21 0,0-21 16,-1 21-16,22-21 0,-21 22 15,-1-1-15,1-21 0,0 21 0,-1 0 16,1 0-16,-21 0 0,-1 1 0,1-1 15,-1 0-15,1 0 0,-22 0 0,21 22 16,1-22-16,-22 0 0,22 0 16,-22 0-16,22-21 0,-22 21 0,21 1 15,-20-1-15,-1-21 0,0 21 0,1 0 16,-1-21-16,0 0 16,1 21-16,-22-21 0,21 0 0,-21 0 0,1 21 15,-1-21-15,-42 0 47,-1 0-47,1 0 0,0-21 16,0 21-16,21-21 15,-21 0-15,0 21 0,-1-21 0,22 0 16</inkml:trace>
  <inkml:trace contextRef="#ctx0" brushRef="#br0" timeOffset="111771.49">6816 11303 0,'0'21'47,"0"0"-32,21 1-15,0-22 16,-21 21-16,21-21 0,0 0 0,-21 21 15,21-21-15,1 21 0,-1-21 16,0 0-16,0 21 0,0-21 16,0 21-16,1-21 0,-1 0 0,0 22 15,0-22-15,0 0 16,-21 21-16,21-21 0,1 0 16,-22 21-16,21 0 0,-21 0 15,0 0-15,0 1 16,0-1-1,-21-21-15,-1 21 0,1 0 0,0 0 16,0-21-16,-21 21 0,20 1 0,-20-1 16,21 0-16,-21 0 0,-1 21 15,1-20-15,0-1 0,-1 0 0,-20 0 16,20 21-16,1-20 0,21-1 0,-21-21 16,-1 21-16,22 0 0,0 0 0,0-21 15,0 21-15,-1-21 0,1 0 16,21 22-1,-21-22-15,42 0 63,0 0-63,1-22 0,-1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10:07:11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931 0,'0'0'16,"0"-21"-16,0 0 0,0 0 15,-21 21 1,21 21 15,0 0-31,0 22 16,0-22-16,0 21 0,0 0 15,0 1-15,0-1 0,0 0 0,0 1 16,0-1-16,-22 0 0,22 1 16,0-1-16,0-21 0,0 22 0,0-22 15,0 21-15,0-21 0,0 0 16,0 1-16,0 20 0,0-21 15,0 0-15,0 0 16,0-42 15,0 0-15,0 0-16,0 0 0</inkml:trace>
  <inkml:trace contextRef="#ctx0" brushRef="#br0" timeOffset="343.8">2349 1355 0,'0'0'0,"0"21"0,22-21 16,-1 0 0,0-21-16,0 21 15,-21-21-15,0-1 16,-21 22 0,0 0-16,0 0 15,-1 0-15,22-21 63</inkml:trace>
  <inkml:trace contextRef="#ctx0" brushRef="#br0" timeOffset="964.25">4212 466 0,'0'21'16,"0"0"-16,0 0 0,-21 22 0,21-1 15,0 0-15,0 1 0,0 20 16,0 1-16,0-1 0,-21 1 0,21-1 16,0-21-16,0 22 0,0-1 15,0-20-15,-21-1 0,21 0 0,-22-20 16,22-1-16,0 0 0,-21 0 15,21 0-15</inkml:trace>
  <inkml:trace contextRef="#ctx0" brushRef="#br0" timeOffset="1619.47">3895 995 0,'0'0'16,"-22"0"-16,1-21 0,0 0 0,21-1 15,0 1-15,0 0 0,0 0 16,0-21-16,0 20 0,0 1 0,0-21 16,21 21-16,0 0 15,1-22-15,-1 22 0,21 0 0,-21 0 16,22 0-16,-1-1 0,0 1 15,1 21-15,-1 0 0,0 0 16,22 0-16,-22 0 0,22 21 0,-22 1 16,0 20-16,1-21 0,-1 21 15,-21 1-15,0-1 0,0 0 0,1 22 16,-22-22-16,0 22 0,0-22 16,0 0-16,0 1 0,0-1 15,0 0-15,0-20 0,0 20 0,-22-21 16,22 0-16,0 0 0,-21-21 0,21 22 15,-21-22-15,21-22 32,0 1-32,0 0 15,0 0-15,0-21 0,0 20 0,0-20 16,0 0-16,21-22 0,0 1 16,1-1-16,-1 22 0,0-22 0,0 1 15,0 21-15,22-1 0,-22 1 16,21 0-16,-21 20 0,22-20 0,-22 21 15,21 21-15,-21-21 0,0 21 16,22 0-16,-22 0 0,0 21 0,0-21 16,0 42-16,1-21 0,-22 1 15,0 20-15,21 0 0,-21 22 16,0-22-16,0 22 0,0-1 16,0 1-16,0-22 0,0 21 0,0 1 15,0-22-15,0 1 0,-21-1 16,21 0-16,0 1 0,0-22 0,-22 21 15,22-21-15,0 0 0,0 1 16,0-1-16,0-42 31,0-1-15,22 1-16</inkml:trace>
  <inkml:trace contextRef="#ctx0" brushRef="#br0" timeOffset="3304.03">5927 1101 0,'0'0'0,"0"-21"0,0-1 16,0 1-16,0 0 0,0 0 15,0 0-15,0 0 0,0-1 0,-22 1 16,1 0-16,0 0 15,0 0-15,0 0 0,0 21 0,-22 0 16,22 0-16,0 0 0,0 0 16,0 0-16,-1 21 0,1 0 15,-21 0-15,21 0 0,0 22 0,-1-1 16,1-21-16,0 21 0,21 1 16,-21-1-16,0 0 0,0-20 0,21 20 15,0 0-15,0-21 0,0 1 16,0-1-16,0 0 0,0 0 0,0 0 15,0 0-15,21-21 16,0 0-16,0 0 16,0 0-16,0 0 0,1-21 0,20 21 0,-21-21 15,0 0-15,22 0 16,-22-22-16,0 22 0,0-21 0,0 21 16,22-22-16,-43 1 0,21 21 15,0-21-15,0 20 0,-21 1 0,0 0 16,0 0-16,0 0 0,21 21 15,0 21 1,-21 0 0,0 0-16,0 0 0,0 1 0,0 20 15,0-21-15,0 0 0,0 22 16,0-22-16,0 0 0,0 0 16,0 21-16,22-20 0,-22-1 15,0 0-15,21 0 0,0-21 16,-21 21-16,21-21 15,0 0-15,0 0 0,1 0 16,-1 0-16,-21-21 0,21 0 0,0 21 16,0-21-16,0 0 0,-21-1 15,22-20-15,-1 21 0,-21-21 0,21 20 16,-21-20-16,21 21 0,-21 0 16,0 0-16,21-1 0,-21 1 0,0 0 15,0 0-15,21 0 0,-21 42 47,0 0-47,0 0 0,0 0 16,0 1-16,0 20 0,0-21 15,0 0-15,0 0 0,0 22 0,0-22 16,0 0-16,0 0 0,0 0 16,0 1-16,0-1 0,22-21 15,-1 0-15,-21 21 0,21-21 16,0 0-16,0 0 0,0 0 0,1 0 15,-1 0-15,0-21 0,0 21 16,0-21-16,0-1 0,1 22 0,-1-21 16,-21 0-16,0-21 0,21 21 15,-21-1-15,0 1 0,0 0 16,21 0-16,-21 0 0,0 0 16,0-1-16,0 1 0,0 0 0,21 0 15,0 21-15,1-21 16,-1 21-16,0 0 0,0 0 15,0-21-15,0 21 0,1-22 16,20 22-16,-21 0 0,21-21 0,1 21 16,-1 0-16,-21-21 0,22 21 15,-22 0-15,21-21 0,-21 21 0,0 0 16,1-21-16,-22 0 16,0-1-1,-22 22 1,1 0-16,0 0 15,0 0-15,0 0 0,0 0 16,-1 22-16,1-1 0,0-21 0,0 21 16,0 0-16,0 21 0,21-20 15,-22-1-15,1 21 0,21 0 0,-21-20 16,21 20-16,0-21 0,0 0 16,0 22-16,0-22 0,0 0 0,21 0 15,0-21-15,1 21 0,20 0 16,-21-21-16,0 0 0,22 0 0,-22 0 15,21 0-15,-21 0 16,22 0-16,-1 0 0,-21-21 0,21 0 16,-20 0-16,20 21 0,-21-21 15,0 0-15,0-22 0,22 22 0,-22 0 16,-21-21-16,21 20 0,-21 1 0,21 0 16,-21-21-16,0 21 0,0-1 15,0 1-15,0 42 47,0 1-47,-21-1 0,21 0 0,0 0 16,-21 0-16,21 22 0,0-22 15,0 0-15,0 0 0,0 21 16,0-20-16,0-1 0,0 0 0,0 0 16,0 0-16,0 0 15,-21-21 16,0 0-15,21-21-16,0 0 16,0 0-16,0 0 0,0-22 0,0 22 15,0-21-15,0 21 0,0-22 16,21 22-16,0-21 0,0 21 0,21-22 16,-20 22-16,20 0 15,0 0-15,1 0 0,20 0 0,-21-1 16,1 1-16,-1 21 0,22 0 15,-22 0-15,-21 0 0,21 21 0,-20 1 16,20-1-16,-21 0 0,0 0 16,-21 21-16,0-20 0,0 20 0,0-21 15,0 21-15,0-20 0,0 20 16,-21-21-16,21 21 0,-21-20 0,0-1 16,21 0-16,-21 0 0,-1-21 15,22 21-15,-21-21 0,0 21 0,0-21 16,0 0-16,0 0 0,-1 22 15</inkml:trace>
  <inkml:trace contextRef="#ctx0" brushRef="#br0" timeOffset="4251.5">1524 2688 0,'0'0'0,"0"-21"0,0 0 16,0 0-16,0 0 15,0-1-15,0 1 0,0 0 0,21 0 16,0 0-16,0 0 16,1 21-16,-1-22 0,0 22 15,21 0-15,-21 0 0,1 0 0,-1 22 16,21-22-16,-21 42 0,0-21 15,1 0-15,-1 22 0,-21-1 0,0 0 16,21 1-16,-21-1 0,0 21 16,0-20-16,0-1 0,-21 0 15,0 1-15,-1-1 0,-20 0 0,21 1 16,-21-1-16,-1 0 0,1-20 16,0-1-16,-1 0 0,1 0 15,0-21-15,20 0 0,1 0 16,0 0-16,0-21 0,0 0 0,21 0 15,-21-22-15,21 22 0,0-21 16,0 21-16,0-22 0,0 22 0,21 0 16,0-21-16,0 20 0,0 1 15,0 0-15,1 21 0,-1 0 0,21 0 16,-21 0-16,0 0 0,22 0 16,-22 0-16,0 21 0,0 0 15,0 1-15,1-1 0,-1 21 16,0-21-16,0 0 0,-21 1 15,0-1-15,0 0 0,21 21 0,0-21 16,-21 1-16,22-1 16,-22 0-16,21-21 15,0-21 1,-21 0-16</inkml:trace>
  <inkml:trace contextRef="#ctx0" brushRef="#br0" timeOffset="4420.45">2307 3048 0,'0'0'0,"0"-21"0,21 21 62,0 0-62,-21-21 0,22 21 16,-1 0-16</inkml:trace>
  <inkml:trace contextRef="#ctx0" brushRef="#br0" timeOffset="6463.78">3852 2519 0,'0'21'31,"0"0"-31,0 0 0,-21 22 16,21-1-16,-21 0 0,21 1 0,-21-1 15,21 0-15,-21 1 0,-1 20 16,22-20-16,0-1 0,-21 0 0,21-21 16,-21 22-16,21-22 0,0 21 0,0-21 15,0 1-15,21-22 16,0 0-16,1-22 15,-1 22-15,-21-21 0,21 0 16,0-21-16,0 21 0,22-1 0,-22-20 16,0 21-16,0-21 0,0-1 15,0 1-15,1 21 0,-1-22 16,-21 1-16,21 21 0,0 0 16,-21 0-16,21 21 15,-21 21 1,0 0-16,0 0 15,0 0-15,0 0 0,0 1 16,0-1-16,0 21 0,0-21 0,0 0 16,21 1-16,-21-1 0,0 0 0,0 0 15,22 0-15,-1-21 0,0 21 16,0-21-16,0 0 0,0 0 16,22 0-16,-22 0 15,0 0-15,0-21 0,22 21 0,-22-21 16,0 0-16,0 0 0,21 0 15,-20-1-15,-22-20 0,21 21 0,-21 0 16,0-22-16,0 22 0,0-21 16,0 21-16,0 0 0,0-1 0,0 1 15,-21 21-15,-1-21 0,1 21 16,0 0-16,0 21 16,21 0-1,0 1-15,21-1 16,0-21-16,0 21 15,1-21-15,20 0 0,-21 0 16,21 0-16,1 0 0,-1 0 0,0-21 16,1 0-16,20 21 0,-20-22 15,20 1-15,-21-21 0,22 21 0,-22 0 16,1-22-16,-1 22 0,-21 0 16,21-21-16,-42 20 0,22-20 0,-22 0 15,0 21-15,0-1 0,0-20 16,0 21-16,0 0 0,-22 21 0,1-21 15,0-1-15,0 22 16,0 0-16,0 0 0,21 22 16,-22-1-16,22 0 15,-21 0-15,21 21 0,-21 1 16,21-1-16,0 0 0,0 22 16,0-22-16,0 22 0,-21-22 0,21 22 15,0-22-15,-21 0 0,21 1 0,0-1 16,0 0-16,0-21 0,0 22 15,0-22-15,0 0 0,0 0 16,0 0-16,0-42 47,0 0-47,21 0 0,-21 0 0,21-22 16,0 22-16,0 0 0,1-21 0,-1 21 15,0-22-15,0 22 16,0 0-16,0 0 0,1 0 0,-1-1 15,0 22-15,0 0 16,0 0-16,0 0 0,-21 22 16,0-1-16,22 0 0,-22 0 15,0 0-15,0 22 0,0-22 0,0 0 16,0 0-16,0 0 0,0 22 16,0-22-16,21 0 0,-21 0 0,0 0 15,21 0-15,0-21 16,0 0-16,-21 22 0,21-22 0,1 0 15,-1 0-15,0 0 0,0 0 16,21 0-16,-20-22 0,-1 22 16,0-21-16,21 0 0,-21 0 0,1 21 15,20-42-15,-21 20 0,0 1 16,0 0-16,1 0 0,-1-21 0,0 20 16,0 1-16,0 0 0,-21 0 0,21 0 15,-21 0-15,22 21 0,-22 21 31,0 0-15,-22 0-16,22 0 0,-21 0 16,0 1-16,21 20 0,0-21 15,0 0-15,0 0 0,-21 1 16,21-1-16,0 0 0,0 0 0,0 0 16,21 0-16,0-21 15,0 0-15,1 0 0,-1 0 0,0 0 16,21 0-16,-21 0 0,22-21 0,-1 0 15,-21 0-15,22 0 0,-1 0 16,-21-1-16,0 1 0,22 0 0,-22 0 16,0 0-16,0 0 0,0-1 15,-21 1-15,21 0 0,-21 0 16,22 0 0,-22 42 15,0 0-31,0 0 0,-22 0 15,22 1-15,0 20 0,-21-21 0,21 21 16,0 1-16,-21-1 0,21 0 16,0 22-16,0-22 0,0 22 0,-21-1 15,21 1-15,0-1 0,0 22 16,0-22-16,0 1 0,0-1 0,0 1 16,0-1-16,0 1 0,-21-1 0,21 1 15,0-1-15,0 1 0,-21-1 16,-1-20-16,1-1 0,0 0 0,21-20 15,-21 20-15,0-21 0,0-21 16,-1 0-16,1 0 16,0 0-16,0-21 0,0 0 0,0 0 15,21-22-15,-22 1 0,22 0 0,-21-22 16,21 1-16,0-1 0,0 1 16,0-1-16,0 1 0,0-1 0,21 1 15,1-22-15,-1 21 0,0 1 16,21-1-16,-21 22 0,22-21 0,-1-1 15,0 22-15,22-22 0,-22 22 16,22 0-16,-22-1 0,22 1 0,-1-22 16,-21 43-16</inkml:trace>
  <inkml:trace contextRef="#ctx0" brushRef="#br0" timeOffset="6917.02">7387 2244 0,'0'0'0,"0"-21"0,0-1 16,-21 1-16,21 0 0,-21 21 16,21 21-1,0 22-15,-21-22 16,21 42-16,0-20 0,-22 20 15,22 1-15,0-1 0,0 1 16,-21-1-16,21-21 0,-21 22 0,0-22 16,21 1-16,0-1 0,0 0 15,0-21-15,0 1 0,0-1 0,0 0 16,0 0 0,-21-21-1,21-21-15,-21 0 0,21 0 16,0-1-16</inkml:trace>
  <inkml:trace contextRef="#ctx0" brushRef="#br0" timeOffset="7480.01">7006 2477 0,'0'0'0,"0"-22"16,0-62 0,0 41-16,0 22 0,0 0 0,0 0 15,21-21-15,22 20 0,-22 1 0,0 0 16,21 0-16,1 0 0,-1 0 15,0-1-15,22 22 0,-22 0 0,22 0 16,-1 0-16,1 0 0,-22 22 16,21 20-16,-20-21 0,-1 21 0,0 1 15,-20-1-15,20 0 0,-42 1 16,21-1-16,-21 22 0,0-22 0,0 0 16,0 1-16,0-1 15,0-21-15,0 21 0,0-20 0,0-1 16,0 0-16,0 0 15,-21-21-15,0 0 16,21-21-16,0 0 0,-21 21 16,21-21-16,0-22 0,0 22 15,0-21-15,0-1 0,0 1 0,0-21 16,21 20-16,0 1 0,0-22 16,0 22-16,0 0 0,22-1 0,-22 1 15,21 0-15,1-1 0,-22 22 16,21 0-16,0 0 0,1 0 15,-1 21-15,0 0 0,1 0 0,-1 21 16,-21 0-16,22 21 0,-22-20 16,21 20-16,-42 21 0,21-20 0,-21-1 15,0 22-15,0-1 0,0 1 16,0-22-16,-21 21 0,0-20 0,21-1 16,-21 0-16,0 1 0,21-22 15,-22 21-15,1-21 0,21 1 0,-21-1 16,21 0-16,0 0 0,0-42 47,21 21-47,0-21 15,1 0-15</inkml:trace>
  <inkml:trace contextRef="#ctx0" brushRef="#br0" timeOffset="9012.53">9229 2709 0,'0'0'0,"21"-21"0,0 21 16,0-21-16,0 21 0,0-21 16,1 0-16,-1 0 0,-21-1 0,21 1 15,-21 0-15,0 0 0,0-21 16,0 20-16,-21-126 16,0 148-1,-1-21-15,1 0 0,0 21 16,0 0-16,0 0 0,0 0 0,-1 0 15,1 21-15,-21 0 0,21 0 16,0 22-16,-22-1 0,22-21 0,0 22 16,-21 20-16,20-21 0,1 1 15,0-1-15,0-21 0,21 22 0,0-22 16,0 21-16,0-21 0,0 0 0,0 1 16,21-1-16,0-21 15,0 0-15,22 0 0,-22 0 16,0 0-16,0-21 0,22-1 15,-22 1-15,0 21 0,21-42 16,-21 21-16,1 0 0,-1-1 0,0-20 16,0 0-16,0 21 0,0-22 15,-21 22-15,0-21 0,22 21 0,-22-1 16,21 1-16,-21 0 16,0 42 15,0 0-31,0 1 0,0-1 15,0 21-15,0-21 0,0 22 0,0-22 16,0 21-16,0-21 0,0 0 16,0 22-16,0-22 0,21 0 0,-21 0 15,21 0-15,0 1 16,0-22-16,1 0 16,-1 0-16,0 0 0,0 0 0,0 0 15,22 0-15,-22-22 0,0 22 16,0-21-16,0 0 0,0 0 0,1-21 15,-1 20-15,0-20 0,0 21 16,0-21-16,-21-1 0,21 22 0,1 0 16,-22-21-16,0 20 0,21 1 0,-21 0 15,21 21-15,-21-21 0,0 42 47,0 0-47,0 0 0,0 1 0,0-1 16,0 0-16,0 21 0,0-21 0,0 1 15,0 20-15,0-21 0,0 0 16,0 0-16,0 1 0,0-1 0,0 0 16,21 0-16,0-21 0,-21 21 15,21-21-15,1 0 0,-1 0 0,0 0 16,0 0-16,0 0 0,22 0 0,-22 0 16,0 0-16,0-21 0,0 21 15,22-21-15,-22 0 0,0 0 16,0-1-16,21-20 0,-20 21 0,-1-21 15,0 20-15,0-20 0,0 21 16,0 0-16,-21 0 0,0-1 0,22 1 16,-22 0-16,21 0 0,-21 0 15,-21 21 17,-1 0-32,22 21 0,-21 0 15,21 0-15,0 0 0,-21 1 0,21 20 16,-21-21-16,21 21 0,-21-20 15,21-1-15,0 21 0,0-21 0,0 0 16,0 1-16,0-1 0,0 0 16,0 0-16,0 0 0,21-21 0,0 21 15,0-21-15,22 0 0,-22 0 16,0 0-16,21 0 0,1 0 16,-1-21-16,0 21 0,1-21 0,-1 0 15,0 0-15,1 0 0,-1-1 16,0-20-16,1 21 0,-22-21 0,21 20 15,-21-20-15,22 21 0,-22 0 0,0-22 16,-21 22-16,0 0 0,0 0 16,-21 21-1,0 0-15,-1 21 16,1 0-16,0 0 0,0 1 16,0-1-16,0 21 0,21-21 0,0 22 0,-22-22 15,22 21-15,0-21 16,0 0-16,0 22 0,0-22 0,0 0 15,0 0-15,22 0 0,-1 1 16,0-22-16,0 0 16,0 21-16,0-21 0,1 0 15,-1-21 1,-21-1-16,21 1 0,-21 0 0,0 0 16,21 0-16,-21-22 0,0 22 0,0-21 15,0 0-15,0 20 16,21-20-16,-21 0 0,21-1 0,1 1 15,-1 21-15,-21-21 0,21 20 16,0 1-16,21 0 0,-20 21 0,-1-21 16,0 21-16,0 0 0,21 0 0,-20 0 15,-1 0-15,21 21 0,-21 0 16,0 0-16,1 1 0,-1-1 0,0 21 16,-21 0-16,0-20 0,0 20 15,0-21-15,0 21 0,0 1 0,0-22 16,0 0-16,0 21 0,-21-20 0,0-1 15,-1 0-15,22 0 16,-21-21-16,0 0 16,21 21-16,-21-21 0,21-21 31,0 0-15</inkml:trace>
  <inkml:trace contextRef="#ctx0" brushRef="#br0" timeOffset="10043.82">1714 4657 0,'0'0'0,"-21"0"0,0 0 0,0 0 15,0 0-15,0 0 0,-1-21 16,22-1 0,0 1-16,0 0 15,22 0-15,-1 0 0,0 21 16,21-21-16,-21 21 0,22 0 16,-22 0-16,21 0 0,-21 0 0,22 0 15,-1 0-15,-21 21 16,0 0-16,22 0 0,-43 21 0,0-20 15,0 20-15,0 0 0,0 1 16,0-1-16,-21 0 0,-1 1 16,-20-22-16,21 21 0,0-21 0,0 0 15,-1 1-15,-20-1 0,21-21 16,0 0-16,0 0 0,-1 0 16,22-21-1,0-1-15,0 1 0,0 0 16,0 0-16,0 0 0,22 0 15,-1-1-15,21 1 0,-21 0 16,22 21-16,-22 0 0,21 0 16,0 0-16,1 0 0,20 0 0,-20 0 15,-22 21-15,21 0 0,-21 22 16,0-22-16,-21 21 0,0 1 16,0-1-16,0-21 0,-21 21 0,-21 1 15,21-1-15,-22-21 0,1 22 16,0-22-16,-1 0 0,1 0 0,0 0 15,-22-21-15,22 21 0,0-21 16,-1 0-16,-20 0 0,42 0 0,-22 0 16,1 0-16,21 0 0,-22-21 15,22 21-15,0-21 0,0 0 16,21 0-16,0 0 16,0-1-16,21 1 0,0 0 15,0 0-15,22 21 0,-1-21 16,-21 0-16,22-1 0</inkml:trace>
  <inkml:trace contextRef="#ctx0" brushRef="#br0" timeOffset="10228.03">2392 4974 0,'0'0'0,"21"0"0,0 0 15,0 0 1,0 0 15,1 0-15,-22-21-16,21 21 15,0 0-15</inkml:trace>
  <inkml:trace contextRef="#ctx0" brushRef="#br0" timeOffset="10944.09">3852 4487 0,'0'0'0,"106"-169"31,-85 127-31,-21 21 0,0-1 16,21 22-16,-21-21 0,0 42 15,0 1 1,0-1-16,0 21 0,0 0 0,0 1 16,-21 20-16,0-20 0,21 20 0,-21 22 15,0-22-15,0 1 0,-1-1 16,1 1-16,-21-1 0,21 1 0,0-22 16,-1 0-16,1 1 15,0-22-15,21 21 0,0-21 16,-21-21-16,21-21 15,0 0 1,0-21-16,0 21 0,21-22 16,0-20-16,0 20 0,1-20 15,-1 21-15,0-22 0,0 1 0,0-1 16,0 1-16,1-1 0,20 22 16,-21-22-16,0 22 0,0 0 0,1 20 15,-22 1-15,21 21 0,0 0 16,-21 43-1,0-22-15,0 21 0,21 0 16,-21 1-16,0-1 0,21 22 0,-21-22 16,0 21-16,0-20 0,0 20 0,0-20 15,0 20-15,0-21 0,0 1 16,21-1-16,-21-21 0,0 0 0,22 22 16,-22-22-16,0 0 15,-22-42 32</inkml:trace>
  <inkml:trace contextRef="#ctx0" brushRef="#br0" timeOffset="11123.99">3641 5059 0,'0'0'0,"21"0"31,0-21-16,0 21-15,21-21 0,1 21 0,-1-22 16,0 22-16,1-21 0,20 21 0,-20-21 16,20 21-16,1-21 0,-1 0 15,1 21-15,-1-21 0,1 21 0,-1-22 16,1 22-16</inkml:trace>
  <inkml:trace contextRef="#ctx0" brushRef="#br0" timeOffset="13139.59">5016 4699 0,'0'0'0,"0"-21"0,0-21 32,-21 42-32,0 0 15,0 0-15,0 0 0,0 0 16,-22 0-16,22 21 0,-21 0 0,21 0 16,-22 0-16,22 22 0,-21-1 0,21-21 15,-22 21-15,22 1 0,0-1 16,0 0-16,0 1 0,21-1 15,0 0-15,0-20 0,0 20 16,0-21-16,0 0 0,21 0 0,0-21 16,0 22-16,0-22 0,0 0 0,22 0 15,-22 0-15,0 0 0,21 0 16,-20-22-16,20 22 0,0-21 0,-21-21 16,22 21-16,-1 0 0,-21-22 15,22 1-15,-22-22 0,0 22 0,0-21 16,0-1-16,0 22 0,1-22 0,-22 1 15,21-1-15,-21 22 0,0-22 16,0 22-16,0-21 0,0 20 0,0 22 16,0 0-16,0 0 0,0 0 15,-21 21-15,-1 0 0,1 21 16,0 0-16,21 0 16,-21 0-16,21 22 0,0-1 0,0 0 15,0 1-15,-21 20 0,21-21 0,0 1 16,0 20-16,0-20 0,0 20 15,0-21-15,0 22 0,0-22 0,0 1 16,21-1-16,0-21 0,0 21 16,0-20-16,1-1 0,-1-21 0,0 21 15,0-21-15,21 0 0,-20 0 0,20 0 16,-21 0-16,21-21 0,-20 0 16,20-1-16,-21 1 0,21 0 0,-20-21 15,-1 21-15,21-22 16,-21 22-16,-21-21 0,21 21 0,-21-1 15,22-20-15,-22 21 0,0 0 16,0 42 0,0 0-16,0 0 15,0 22-15,0-22 0,0 0 16,0 21-16,0-21 0,0 1 0,0-1 16,21 0-16,-21 0 0,21 0 15,-21 0-15,21 1 0,0-22 16,0 21-16,1-21 0,-1 0 0,0 0 15,0 0-15,0 0 16,0-21-16,22-1 0,-22 1 0,0 0 16,0 0-16,0 0 0,22-22 0,-22 22 15,0-21-15,0 0 0,0-1 16,1 1-16,-1 0 0,-21 20 0,21-20 16,-21 21-16,21 21 0,-21-21 15,0 42 1,0 0-1,0 0-15,0 0 0,0 22 16,0-22-16,0 21 0,0-21 0,0 22 16,0-22-16,21 21 0,0-21 0,-21 1 15,22 20-15,-1-21 16,0 0-16,0-21 0,21 21 0,-20 1 16,20-22-16,0 0 0,1 0 15,-1 0-15,0 0 0,1 0 0,20 0 16,-21-22-16,22 22 0,-22-21 0,1 0 15,-1 0-15,0 0 0,-21-22 16,22 22-16,-22-21 0,0 0 0,0-1 16,-21 22-16,0-21 0,0-1 0,0 1 15,0 21-15,0-21 16,-21 20-16,0 1 0,0 0 0,0 21 0,-1 0 16,-20 0-16,21 0 0,-21 0 15,-1 0-15,1 0 0,0 21 16,-1 0-16,1 1 0,21-1 0,0 21 15,-1 0-15,22 1 0,-21-1 16,21-21-16,0 22 0,0-1 0,0 0 16,21-21-16,1 1 0,-1 20 0,0-21 15,21-21-15,-21 21 0,22-21 16,-22 21-16,21-21 0,-21 0 0,22 0 16,-1 0-16,-21-21 0,22 0 15,-22 0-15,0 0 0,0 0 16,0-1-16,0 1 0,1-21 0,-1 21 15,-21-22-15,0 1 0,0 21 0,0-21 16,0 20-16,21 1 0,-21 0 16,0 0-16,0 42 31,0 0-31,0 0 16,0 1-16,0-1 0,0 21 0,0-21 15,0 0-15,21 22 0,-21-22 16,21 0-16,0 0 0,-21 22 0,22-43 15,-1 21-15,0 0 0,21-21 16,-21 0-16,22 0 0,-22 0 0,21 0 16,1 0-16,-22 0 0,21 0 0,-21-21 15,22 0-15,-22 21 16,0-43-16,0 22 0,0 0 0,0 0 16,-21-22-16,22 1 0,-22 21 0,0 0 15,0-22-15,0 22 0,0 0 16,0 42-1,-22 0 1,22 1-16,-21-1 0,21 0 16,-21 0-16,21 21 0,0-20 0,-21-1 15,21 21-15,-21-21 0,21 0 16,0 1-16,0-1 0,0 0 16,21-21 15,0 0-31,0-21 15,0 0-15,1-1 0,20-20 0,-21 21 16,0 0-16,0-22 0,1 22 16,-1-21-16,0 21 0,0 0 0,0-1 15,-21 1-15,21 21 0,1 0 0,-1 21 32,-21 1-32,0-1 15,0 21-15,0-21 0,0 0 16,0 1-16,0-1 0,0 0 15,21 0-15,-21 0 0,21 0 0,-21 1 16,21-1-16,0-21 0,-21 21 16,22-21-16,-1 0 0,0 0 0,0 0 15,0 0-15,0 0 0,22 0 0,-22-21 16,0 0-16,21 21 0,-20-22 16,-1-20-16,21 21 0,-21-21 0,0 20 15,1-20-15,-1 0 0,0-22 16,-21 22-16,0 0 0,21-1 0,-21-20 15,0 20-15,21 1 0,-21 0 0,0-1 16,0 1-16,0 21 0,0 0 16,0 0-16,0 42 31,0 21-31,-21-21 0,0 22 16,21-1-16,-21 0 0,21 1 0,0-1 15,0 21-15,0-20 0,0 20 0,0-20 16,0 20-16,0-21 0,0 1 15,0-1-15,0 0 0,21-20 0,0-1 16,0 21-16,0-21 0,1 0 16,-1-21-16,0 0 0,21 0 15,-21 0-15,1 0 0,20 0 0,-21-21 16,0 0-16,0 0 0,1 0 16,-1 0-16,-21-22 0</inkml:trace>
  <inkml:trace contextRef="#ctx0" brushRef="#br0" timeOffset="13312.49">8488 4678 0,'0'0'0,"-21"0"0,-1 0 0,1 0 15,42 0 17,1 0-32,-1 0 0,0 0 0,21 0 15,-21 0-15,22 0 0,-1 0 16,-21 0-16,22-21 0,-1 21 15,0 0-15,-21-21 0,1-1 0</inkml:trace>
  <inkml:trace contextRef="#ctx0" brushRef="#br0" timeOffset="14479.62">9758 5059 0,'0'0'0,"21"-21"16,-21-64-1,0 64-15,0 0 16,0 0-16,0-22 0,0 22 15,0 0-15,0-21 0,0 20 0,-21 1 16,0-21-16,-22 21 0,22 0 0,0-1 16,-21 1-16,20 0 0,-20 0 15,21 21-15,-21 0 0,-1 0 0,22 0 16,-21 21-16,-1 0 0,22 0 16,-21 1-16,21-1 0,-22 21 0,22 0 15,0 1-15,0 20 0,21-20 0,0-1 16,0 0-16,0 1 0,0-1 15,0-21-15,0 21 0,21-20 16,-21-1-16,21 0 0,0-21 16,22 0-16,-22 0 0,0 0 0,0 0 15,22 0-15,-22 0 0,21 0 0,-21-21 16,22 0-16,-22-1 0,21-20 16,0 21-16,-20 0 0,20-22 0,0 1 15,-21 0-15,1-1 0,-1 22 16,0-21-16,0 0 0,-21 20 0,0 1 15,0 0-15,0 0 0,0 0 0,-21 21 32,0 21-32,0 0 0,-1 0 0,1 22 15,21-22-15,0 21 0,0-21 16,0 22-16,0-1 0,0 0 16,0-21-16,0 22 0,21-22 0,1 0 15,20 21-15,-21-20 0,21-22 16,-20 21-16,20 0 0,0-21 0,22 0 15,-22 0-15,0 0 0,22 0 0,-22 0 16,1-21-16,-1 0 0,0 21 16,22-22-16,-22-20 0,-21 21 0,22 0 15,-1-22-15,-21 1 0,0 0 16,0-1-16,-21 1 0,0 21 0,0-21 16,0-1-16,0 1 0,0 21 0,-21-22 15,0 22-15,-21 21 16,21 0-16,-1 0 0,-20 0 0,0 0 15,21 0-15,-22 21 0,22 1 0,-21-1 16,21 0-16,-22 0 0,22 21 16,0-20-16,0 20 0,21-21 0,0 21 15,0-20-15,0-1 0,0 0 16,0 0-16,21 0 0,0-21 0,21 21 16,-20-21-16,-1 0 0,0 0 0,0 22 15,0-22-15,22 0 16,-22 21-16,0 0 0,0-21 0,0 21 15,0 0-15,-21 0 0,0 1 0,22 20 16,-22-21-16,0 21 0,0-20 16,0 20-16,0 0 0,0 1 0,0-1 15,-22 21-15,22-20 0,-21-1 16,0 22-16,21-22 0,-21 0 0,0-21 16,0 22-16,21-1 0,0-21 0,-22 0 15,22 1-15,-21-22 0,21 21 16,0-42-1,0-1-15,21 1 16,1 0-16,-1-21 0,0-1 16,0 1-16,0 0 0,0-1 15,22 1-15</inkml:trace>
  <inkml:trace contextRef="#ctx0" brushRef="#br0" timeOffset="15055.71">10922 4932 0,'21'-21'15,"-42"42"-15,63-63 0,-21 42 0,-21-22 16,22 22-16,-22-21 0,21 0 16,0 0-16,0 0 0,0 0 15,0-1-15,-21 1 16,0 0-16,22 21 0,-22-21 0,21 0 16,-21 0-16,-21 21 31,-1 0-31,1 0 0,21 21 15,-42 0-15,21 21 0,0-21 0,-1 22 16,1-1-16,0 0 0,0 1 16,0-1-16,0 0 0,21-20 0,-22 20 15,22-21-15,0 0 0,0 0 0,0 1 16,22-1-16,-1 0 0,0-21 16,21 0-16,1 0 0,-22 0 0,42 0 15,-20-21-15,-1 0 0,0 21 16,1-22-16,-1-20 0,0 21 0,1 0 15,-1-22-15,0 1 0,1 21 16,-22-21-16,21-1 0,-21 1 16,0 0-16,1 20 0,-22-20 0,0 21 15,0 0-15,0 0 0,-22 21 16,1 0 0,0 0-16,0 0 0,0 21 0,0 0 15,21 0-15,0 21 16,0-20-16,0-1 0,21 0 0,0 21 15,-21-21-15,21 1 0,0 20 0,0-21 16,-21 0-16,0 22 0,22-22 16,-22 0-16,0 0 0,0 0 15,0 0-15,0 1 16,-22-22-16,1 0 0,0 0 16,0 0-16,0 0 0,0 0 15,-1 0-15,1 0 16,21-22-16,-21 1 0,21 0 15</inkml:trace>
  <inkml:trace contextRef="#ctx0" brushRef="#br0" timeOffset="15463.56">12615 4255 0,'0'0'0,"0"-22"0,0-20 15,0 21-15,0 0 0,0 42 32,21 0-32,-21 21 0,0-20 0,0 41 15,0-21-15,0 1 0,0-1 16,0 22-16,0-22 0,0 21 0,0-20 16,0-1-16,-21 0 0,0 1 0,21-1 15,0 0-15,0 1 0,-21-22 16,21 0-16,0 0 0,-21 0 0,21 1 15,-21-44 1,-1 1 0</inkml:trace>
  <inkml:trace contextRef="#ctx0" brushRef="#br0" timeOffset="16003.93">12213 4466 0,'0'-21'16,"0"42"-16,-21-84 0,21 42 0,-21-1 15,21-20-15,0 21 0,0 0 0,0-22 16,21 22-16,0 0 0,0 0 16,22 0-16,-22 0 0,21 21 0,0-22 15,1 22-15,-1 0 0,22 0 0,-22 22 16,21-1-16,1 0 16,-1 21-16,-20 1 0,20-22 0,-20 42 0,-1-20 15,0-1-15,-21 0 16,1 1-16,-1-1 0,-21 0 0,0 1 15,0-1-15,0 0 0,0 1 0,0-22 16,0 0-16,-21 0 0,21 0 16,-22 0-16,1 1 0,0-22 15,0 0-15,0 0 0,0-22 16,-1 1-16,1 0 0,21 0 16,0 0-16,0-22 0,0 1 0,0 0 15,0-1-15,21 1 0,1-21 16,-1-1-16,0 1 0,21-22 15,1 21-15,20 1 0,-21-1 16,22 22-16,-22 0 0,22 21 0,-22-1 16,0 1-16,1 21 0,-1 21 0,0 1 15,-20-1-15,-1 21 0,21 0 16,-42 22-16,0-22 0,21 22 0,-21-1 16,0-20-16,0 20 0,0 1 15,0-22-15,0 21 0,0-20 0,0-1 16,0 0-16,-21 1 0,21-1 0,0-21 15,-21 22-15,21-22 0,0 0 16,0 0-16,0-42 47,0 0-47,21 0 0,0-22 16</inkml:trace>
  <inkml:trace contextRef="#ctx0" brushRef="#br0" timeOffset="17551.75">14139 4614 0,'0'0'0,"21"-21"0,1 0 0,-22 0 15,21 0-15,-21 0 0,0-1 16,0 1-16,-21 21 0,-1-21 0,1 0 16,0 0-16,-21 21 0,21 0 0,-22 0 15,1 0-15,21 0 16,-22 21-16,1 0 0,21 0 0,-21 0 15,20 22-15,-20-22 0,21 21 16,0 1-16,21-1 0,0 0 0,0 1 16,0-1-16,0-21 0,0 21 0,0-20 15,0-1-15,0 0 0,21 0 16,0 0-16,0-21 0,0 0 16,1 0-16,-1 0 0,0 0 0,0-21 15,0 0-15,22 0 0,-22 0 16,0-1-16,0 1 0,0-21 15,-21 21-15,21-22 0,1 22 16,-1-21-16,0 21 0,-21 0 0,0-22 16,21 22-16,0 0 0,-21 42 31,0 0-31,0 0 16,0 22-16,0-22 0,0 0 0,0 21 15,0-20-15,21-1 0,-21 21 16,22-21-16,-1 0 0,-21 1 0,21-1 15,0 0-15,0-21 0,0 21 16,1-21-16,-1 0 0,0 0 0,0 0 16,0 0-16,0 0 0,22-21 0,-22 0 15,0 21-15,0-21 16,0-1-16,22-20 0,-22 21 0,0 0 16,-21-22-16,21 22 0,0-21 15,-21 21-15,22-22 0,-22 22 0,0 0 16,0 0-16,0 0 0,0 42 31,0 0-31,0 0 16,0 0-16,0 1 0,0-1 0,0 21 15,0-21-15,0 22 16,0-22-16,0 0 0,0 21 0,0-21 0,0 1 16,0-1-16,21 0 0,0 0 15,0 0-15,0-21 0,0 0 16,1 21-16,-1-21 0,0 0 0,0 0 15,21 0-15,-20 0 0,20-21 16,-21 0-16,21 0 0,-20 0 0,20 0 16,0-1-16,-21 1 0,22-21 0,-22 21 15,0-22-15,0 22 0,22-21 16,-43 21-16,21-22 0,0 22 0,-21 0 16,21 0-16,-21 0 15,-21 42 1,0 0-1,21 0-15,0 0 0,-21 1 0,-1-1 16,22 0-16,-21 21 0,21-21 16,0 22-16,0-22 0,0 0 0,0 0 15,0 22-15,0-22 0,21 0 16,1-21-16,-1 21 0,21 0 0,-21-21 16,0 0-16,22 0 0,-1 0 15,0 0-15,-20 0 0,20 0 0,0-21 16,1 21-16,-22-21 0,21 0 0,-21-22 15,22 22-15,-22 0 0,0-21 16,0 21-16,0-22 0,0 22 16,-21-21-16,0 21 0,0-22 0,0 22 15,0 0-15,-21 0 0,0 21 16,0 0-16,0 0 16,0 0-16,-1 21 0,1 0 15,21 0-15,-21 0 0,21 1 0,0-1 16,0 0-16,0 21 0,0-21 0,0 1 15,0 20-15,21-21 0,0 0 16,1 0-16,-1 1 0,0-1 0,0 0 16,0-21-16,0 0 0,1 0 15,20 0-15,-21 0 0,0 0 0,22 0 16,-22 0-16,0 0 0,0-21 0,0 0 16,0-1-16,-21 1 15,22 0-15,-22 0 0,21-21 0,-21 20 16,0 1-16,0 0 0,0 0 0,0 0 15,0 0-15,0-1 0,0 44 32,0-1-32,0 0 15,0 0-15,0 0 0,-21 22 16,21-22-16,-22 0 0,22 0 0,-21 0 16,21 0-16,0 1 15,0-1-15,-21-21 0,21 21 16,-21-21-1,21-21 1,0 0-16,0-1 16,0 1-16,0 0 0,0 0 15,0 0-15,0 0 0,0-22 0,21 22 16,21-21-16,-20 21 0,-1-22 0,21 1 16,0 0-16,1-1 0,-1 22 15,22 0-15,-22 0 0,21 0 0,-20 21 16,-1 0-16,0 0 0,1 21 15,-1-21-15,-21 42 0,0-21 0,1 0 16,-1 22-16,-21-22 0,0 21 0,0 1 16,0-22-16,0 21 0,0 0 15,0-20-15,-21 20 0,-1-21 16,1 21-16,21-20 0,-21-1 16,0 0-16,21 0 0,-21 0 0,0 0 15,21 1-15,-22-22 0,1 21 0,-21-21 16,21 21-16,-22-21 0,1 0 15</inkml:trace>
  <inkml:trace contextRef="#ctx0" brushRef="#br0" timeOffset="18747.3">1566 6752 0,'0'0'0,"0"-21"0,0 0 15,0 0-15,0 0 0,0-1 16,0 1-16,0 42 31,0 1-31,0-1 0,-21 21 16,21 0-16,-21 1 0,0-1 0,0 0 15,-1 1-15,1 20 0,0-20 16,0-1-16,0 0 0,0 1 0,-1-1 16,22-21-16,0 0 0,0 0 15,-21-21-15,42 0 31,1-21-31,20 0 16,-21 21-16,0-21 0,0 21 16,22 0-16,-22-21 0,21 21 15,1-21-15,-1 21 0,-21 0 0,21-22 16,1 22-16,-22-21 0,21 21 16,-21-21-16,22 21 0,-22-21 0,0 0 15,0 0-15,0 21 0,1-22 16,-1 1-16,-21 0 0,0 0 0,0 0 15,0 0-15,0-1 0,0 1 16,0-21-16,0 21 0,0 0 0,0-1 16,-21 1-16,-1 21 15,1 21-15,21 1 16,0-1-16,0 21 16,0-21-16,-21 22 0,21-1 0,0 0 15,-21 22-15,21-22 0,0 0 16,0 1-16,0-1 0,0 0 0,0 1 15,0-22-15,0 21 0,0-21 16,0 1-16,0-1 0,0 0 16,21-21-1,-21-21 1,21 0-16,0 21 0</inkml:trace>
  <inkml:trace contextRef="#ctx0" brushRef="#br0" timeOffset="18957.18">2540 7070 0,'0'0'0,"0"-21"31,0-1 0,21 22 16</inkml:trace>
  <inkml:trace contextRef="#ctx0" brushRef="#br0" timeOffset="19511.87">4106 6498 0,'0'-21'16,"0"42"-16,0-63 0,0 21 0,21 0 0,-21-1 15,0 44 1,0-1-16,0 21 0,0 0 16,0 22-16,0-1 0,0 1 15,0-1-15,0 1 0,-21-1 0,0 1 16,21-1-16,-21 1 0,21-22 15,0 22-15,0-22 0,0 0 0,-21 1 16,21-22-16,0 0 0,0 0 0,0 0 16,0-42 15,0 0-31,0 0 16,0 0-16</inkml:trace>
  <inkml:trace contextRef="#ctx0" brushRef="#br0" timeOffset="20036.08">3746 6731 0,'-21'-21'0,"42"42"0,-42-84 15,21 41-15,0-20 0,0 21 16,0-21-16,21-1 0,1 1 0,-1 21 16,0-22-16,21 22 15,1 0-15,-1 0 0,0 0 0,1 21 16,-1 0-16,21 0 0,-20 0 15,20 21-15,1 0 0,-1 21 0,1 1 16,-22-1-16,0 22 0,1-22 0,-1 21 16,-21 1-16,0-22 0,-21 1 15,0 20-15,0-21 0,0 1 0,0-22 16,0 21-16,0-21 0,-21 1 16,21-1-16,0 0 0,-21 0 0,0-21 15,0 0-15,21-21 16,0 0-16,0 0 15,0-22-15,0 22 0,0-21 16,0-1-16,0 1 0,21 0 16,0-22-16,0 1 0,0-1 0,1 1 15,20-1-15,0 1 0,1 20 0,-1 1 16,0 21-16,1 0 0,-1 21 16,0 0-16,1 0 0,-22 21 0,21 21 15,-21 1-15,0-1 0,1 21 16,-1-20-16,-21 20 0,0 1 0,0-22 15,0 22-15,0-22 0,0 0 0,-21 22 16,21-43-16,-22 21 0,22 1 16,0-22-16,0 21 0,0-21 0,0 0 15,0 1-15,0-1 16,22-21 15,-1-21-31,0-1 0,0 1 16</inkml:trace>
  <inkml:trace contextRef="#ctx0" brushRef="#br0" timeOffset="21529.33">5884 6752 0,'0'0'0,"0"-21"0,0 0 16,0 0-16,-21 21 15,-21-21-15,21 21 0,-22 0 16,1 0-16,0 21 0,-1 0 0,1 0 15,0 21-15,-1-20 0,1 20 0,0 0 16,-1 1-16,22-1 0,0-21 16,0 21-16,21 1 0,-21-1 0,21 0 15,0 1-15,0-22 0,0 21 0,0-21 16,21 1-16,0-1 0,0 0 16,0-21-16,22 0 0,-22 0 0,21 0 15,-21 0-15,22 0 0,-22-21 16,21 0-16,0-1 0,-20 1 0,20 0 15,-21 0-15,0-21 0,22 20 16,-22-20-16,0 21 0,0-21 16,-21-1-16,0 1 0,21 21 0,-21-22 15,21 22-15,-21 0 0,0 0 0,0 42 32,0 0-17,0 0-15,0 22 0,0-22 0,0 0 16,0 21-16,0 1 0,0-22 15,0 21-15,0 1 0,0-22 0,22 21 16,-1-21-16,-21 0 0,21 1 16,0-1-16,0 0 0,0-21 0,1 0 15,-1 0-15,0 0 0,0 0 16,0 0-16,0-21 0,22 21 16,-22-21-16,85-128 15,-85 107-15,0 21 16,-21-21-16,21-1 0,0 22 15,-21-21-15,0 21 0,0-1 0,22 1 16,-22 0-16,0 42 31,0 0-15,0 1-16,0-1 0,-22 0 0,22 0 16,0 21-16,0-20 0,0 20 0,0-21 15,0 0-15,0 22 0,0-22 16,22 0-16,-1 0 0,0 0 15,-21 0-15,21 1 0,0-22 0,22 0 16,-22 0-16,0 0 0,0 0 0,21 0 16,-20 0-16,20-22 0,0 1 15,-21 0-15,22 0 0,-1 0 0,-21 0 16,22-22-16,-22 22 0,0-21 0,21 21 16,-42-1-16,21-20 0,1 21 15,-22 0-15,21 0 0,-21-1 0,0 1 16,0 0-16,-21 21 31,-1 21-31,22 0 16,-21 1-16,21-1 0,0 0 0,0 0 15,0 21-15,0-20 0,0-1 16,0 0-16,0 21 0,0-21 0,21 1 16,1 20-16,-1-21 0,0 0 0,0 0 15,0-21-15,22 22 0,-22-22 16,21 0-16,-21 0 0,22 0 0,-22 0 15,21 0-15,0 0 0,1-22 0,-22 22 16,21-21-16,1-21 0,-22 21 16,21 0-16,-21-22 0,0 22 0,1-21 15,-1 21-15,0-22 0,-21 22 16,0-21-16,0 21 0,0-1 16,0 1-16,0 0 0,-21 21 15,0 0 1,-1 21-16,1-21 0,0 21 0,21 22 15,0-22-15,0 0 0,0 0 0,0 22 16,0-22-16,0 0 0,0 0 16,21 0-16,0 22 0,1-43 0,-1 21 15,0 0-15,0-21 0,21 0 0,-20 0 16,20 0-16,-21 0 16,21 0-16,-20 0 0,20 0 0,0-21 15,-21 0-15,1 21 0,-1-22 0,0 1 16,0 0-16,0 0 0,-21-21 15,21 20-15,-21 1 0,0 0 0,0 0 16,0 0-16,0 0 0,0 42 31,0 0-31,-21 0 16,21 21-16,0-20 0,-21-1 0,0 0 16,21 21-16,-21-21 0,21 1 15,-21-1-15,21 0 0,-22 0 16,22 0-16,-21 0 0,21 1 15,0-44 1,0 1 0,0 0-16,0 0 0,21 0 15,1-22-15,-1 22 0,0-21 0,0 0 16,21-1-16,1 22 0,-1-21 16,0-1-16,1 1 0,-1 21 0,0 0 15,1 21-15,-1 0 0,0 0 0,-20 0 16,20 0-16,-21 21 0,0 0 15,0 0-15,-21 0 0,0 1 0,0 20 16,0-21-16,0 21 0,0 1 0,0-22 16,-21 21-16,0 1 15,0-22-15,21 21 0,0-21 0,-21 0 16,21 1-16,0-1 0,0 0 0,21-21 31</inkml:trace>
  <inkml:trace contextRef="#ctx0" brushRef="#br0" timeOffset="22031.51">9631 6477 0,'0'0'0,"0"-21"0,0 0 0,0 0 16,0 42-1,0 0-15,0 0 0,0 21 16,0 1-16,0-1 0,-21 0 0,21 22 15,0-1-15,0-20 0,0 20 16,-22-20-16,1-1 0,21 0 0,-21 1 16,21-1-16,0 0 0,0 1 0,0-22 15,0 0-15,-21 0 16,21 0-16,0 0 0,21-21 16,-21-21-16,21 0 15,0 0-15,-21 0 0</inkml:trace>
  <inkml:trace contextRef="#ctx0" brushRef="#br0" timeOffset="23271.87">9504 6604 0,'0'0'0,"0"-21"0,0 0 16,0 0-16,0-1 0,0 1 16,0 0-16,0 0 0,21 0 15,0 0-15,0-1 0,22 1 0,-22 21 16,21-21-16,22 0 0,-22 21 0,0 0 15,22 0-15,-1 0 0,-20 0 16,-1 0-16,21 21 0,-41 0 0,20 0 16,-21 22-16,0-22 0,-21 21 15,0 1-15,-21-1 0,0 0 0,-21-21 16,-1 22-16,1-1 0,0 0 0,-1-20 16,1 20-16,0-21 0,-1 0 15,1 0-15,21-21 0,-22 22 0,22-22 16,42-22 15,1 1-31,20 21 0,0-21 16,1 0-16,-1 21 0,21 0 0,-20-21 15,20 21-15,1 0 0,-22 0 16,22 0-16,-1 21 0,-21-21 0,1 21 16,-1 0-16,0 0 0,1 1 0,-22-1 15,0 0-15,-21 21 0,0-21 16,0 1-16,0-1 0,-21 0 0,0 21 15,-22-21-15,22 1 0,-21-1 0,0-21 16,-1 21-16,1-21 0,0 0 16,-22 0-16,22 0 0,-1 0 15,22 0-15,-21 0 0,21-21 0,-22 0 16,22-1-16,0 1 0,0 0 16,21 0-16,0 0 0,0 0 15,0 42 16,21-21-31,0 21 0,-21 0 16,21 0-16,1 0 0,20 1 0,-21-1 16,0 0-16,0 0 0,22-21 15,-22 21-15,21-21 0,-21 0 16,22 0-16,-22 0 0,21 0 0,-21 0 16,22 0-16,-1 0 0,-21 0 15,22-21-15,-1 0 0,0 21 0,1-21 16,-1 0-16,0-22 0,-21 22 0,22 0 15,-1 0-15,0-22 0,-20 22 16,-1-21-16,0 21 0,0-22 0,0 22 16,-21 0-16,0 0 0,0 0 0,-21 21 31,0 21-31,0-21 0,0 21 16,21 21-16,-22-20 0,22-1 15,-21 0-15,21 21 0,0-21 0,0 1 16,0 20-16,0-21 0,0 0 15,0 0-15,21 1 0,1-22 0,-1 21 16,0-21-16,0 0 0,21 0 16,1 0-16,-22 0 0,21 0 0,1 0 15,-1-21-15,0 21 0,1-22 16,-22 1-16,21 0 0,0 0 0,-20 0 16,20 0-16,-21-1 0,0-20 0,0 21 15,-21 0-15,0-22 0,0 22 16,0 0-16,0-21 0,0 21 0,0-1 15,0 1-15,-21 42 32,21 1-32,0-1 0,0 0 0,0 21 15,0-21-15,0 1 0,0 20 16,0-21-16,0 0 0,0 22 0,0-22 16,0 0-16,21 0 0,1 0 15,-1-21-15,-21 21 0,42-21 0,-21 0 16,0 0-16,1 0 0,-1 0 15,21 0-15,-21 0 0,22 0 0,-22-21 16,21 0-16,0 0 0,-20 0 16,20 0-16,-21-1 0,0 1 0,0 0 15,1-21-15,-1 21 0,-21-22 16,0 22-16,0 0 0,21 0 0,-21 0 0,-21 42 47,21 0-47,0 0 0,-21 0 0,-1 22 15,1-22-15,21 0 0,0 0 16,-21 0-16,21 0 0,0 1 0,-21-1 16,21 0-16,0 0 0,21-21 31,0 0-15,-21-21-16,0 0 15</inkml:trace>
  <inkml:trace contextRef="#ctx0" brushRef="#br0" timeOffset="23444.77">12023 6752 0,'-22'-21'0,"44"42"0,-65-63 16,22 42-16,21-21 0,0 0 15,-21 21-15,0 0 0,0 0 16,42 0 15,0 0-31,0 0 0,21 0 0,-20 0 16,20 0-16,-21 0 0,21 0 0,1-22 15,-22 22-15,21-21 0,1 21 16</inkml:trace>
  <inkml:trace contextRef="#ctx0" brushRef="#br0" timeOffset="23671.68">12594 6392 0,'0'-21'0,"0"42"0,0-63 16,-21 63 15,0 0-31,21 22 0,0-1 0,-21-21 15,21 22-15,-22-1 0,22 21 16,0-20-16,-21-1 0,0 0 0,21 1 16,-21-1-16,21-21 0,0 22 0,0-1 15,-21-21-15,21 0 0,-21 0 16,21 22-16,0-22 0,0 0 16,0 0-16,21-21 15,0 0-15,0 0 16,0 0-16,0-21 0</inkml:trace>
  <inkml:trace contextRef="#ctx0" brushRef="#br0" timeOffset="24148.63">12996 6922 0,'21'-22'0,"-42"44"0,64-65 0,-43 22 0,21 0 16,-21 0-16,0 0 0,0-1 0,0 1 15,0 0-15,0 0 16,0 0-16,-21 0 0,-1 21 0,1 0 0,0 0 15,-21 0-15,21 0 0,-1 21 16,-20 0-16,21 0 0,-21 0 16,20 22-16,1-22 0,0 21 0,0 0 15,0-20-15,0 20 0,21 0 0,0-21 16,0 22-16,0-22 0,0 0 16,0 0-16,0 0 0,21 1 0,0-1 15,0-21-15,21 0 0,-20 0 0,-1 0 16,21 0-16,0 0 0,-20-21 15,20-1-15,0 1 0,1 0 0,-1-21 16,0 21-16,1-22 0,-1 1 16,0 0-16,-21-22 0,22 22 15,-22-22-15,0-20 0,0 20 0,0 1 0,1-1 16,-22 1-16,21-1 0,-21 22 16,0 21-16,0-22 0,-21 43 15,-1 0-15,1 0 0,0 21 16,0 22-16,0-1 0,0 0 0,-1 22 15,22-1-15,-21 1 0,21-22 16,0 22-16,0-1 0,0-20 0,21 20 16,1-21-16,-1 1 0,0-22 0,0 21 15,0-21-15,0 1 16,1-1-16,20 0 0,-21 0 0,21-21 16,1 0-16,-1 0 0,-21 0 0,22 0 0,-1 0 15</inkml:trace>
  <inkml:trace contextRef="#ctx0" brushRef="#br0" timeOffset="25579.69">14203 7070 0,'0'0'0,"-21"21"0,-1 0 0,44-21 32,-1 0-17,0 0-15,0 0 0,0 0 0,22-21 16,-22 0-16,0 21 0,0-21 15,21-22-15,-20 22 0,-1 0 0,0-21 16,21-1-16,-21 1 0,1 0 16,-22-1-16,21-20 0,0-1 15,-21 22-15,21-22 0,-21 22 0,0-21 0,0 41 16,0-20-16,0 21 0,0 0 16,0 0-16,-21 21 15,0 21-15,0 0 16,-1 0-16,1 21 0,0 1 15,-21 20-15,21-20 0,-1 20 0,1 1 16,21-22-16,0 21 0,0-20 0,0-1 16,0 22-16,0-43 0,0 21 15,0 0-15,21-20 0,1 20 0,-1-21 16,0-21-16,21 21 0,1-21 16,-1 0-16,0 0 0,1 0 15,-1 0-15,0-21 0,1 21 0,20-21 16,-21 0-16,1 0 0,-1-1 0,0 1 15,1 0-15,-22 0 0,21-21 16,-21 20-16,1-20 0,-22 21 0,0 0 16,0 0-16,0-1 0,0 1 0,-22 21 31,1 21-31,0 1 16,0-1-16,21 0 0,-21 21 15,21-21-15,0 1 0,0-1 0,0 0 16,0 0-16,0 0 0,21 0 15,0-21-15,0 22 0,0-22 0,1 0 16,20 0-16,-21 0 0,0 0 16,22 0-16,-1 0 0,0 0 0,1 0 15,-22-22-15,21 22 0,0-21 0,1 0 16,-22 0-16,21-21 0,-21 20 16,1-20-16,-1 21 0,0-21 0,0-1 15,0-20-15,-21 20 0,0 1 16,0 0-16,0-1 0,0 1 0,0 0 15,0 21-15,0-1 0,0 44 32,-21 20-32,21 0 15,-21 1-15,0-1 0,21 0 0,0 22 16,-21-22-16,21 22 0,-22-1 16,22 1-16,-21-1 0,21 1 0,0-1 15,-21 22-15,0-22 0,21 22 0,0-22 16,-21 22-16,0-21 0,-1-1 15,1 1-15,21-1 0,-21 1 0,0-1 16,0 1-16,0-1 0,21-21 0,0 1 16,-22-1-16,22 0 15,0-20-15,0-1 0,0 0 0,22-21 16,-1 0-16,0-21 0,21 0 16,-21-1-16,22 1 0,-22-21 15,21 0-15,1-1 0,-22 1 16,21 0-16,0-22 0,-20 22 0,-1-22 15,0 1-15,0-1 0,-21 1 0,0-22 16,0 22-16,0-1 0,0 22 16,-21-22-16,0 22 0,0 0 0,-1 20 15,1 1-15,0 0 0,21 0 0,-21 21 16,0-21-16,42 21 31,0 0-31,0-21 16,0 21-16,22 0 0,-22-22 15,21 22-15,1-21 0,20 0 16,-21 0-16,22 0 0,-22 0 0,22-1 16,-22 1-16,22-21 0,-22 21 15,0-22-15,1 22 0,-1 0 0,-21-21 16,0 21-16,0-1 0,-21 1 16,0 0-16,0 0 0,-42 0 15,21 21-15,0 0 0,0 0 16,-22 21-16,22 0 0,-21 0 15,21 0-15,-1 22 0,1-22 16,21 21-16,0-21 0,0 22 0,0-22 0,0 0 16,0 21-16,21-20 15,-21-1-15,22 0 0,-1 0 0,0-21 16,21 21-16,-21-21 0,1 0 0,20 0 16,-21 0-16,0 0 0,22 0 15,-22 0-15,0 0 0,21 0 0,-21 0 16,1 0-16,-22-21 0,21 0 0,-21 0 15,0 0-15,0-1 0,0 1 16,0 0-16,0 0 0,0-21 0</inkml:trace>
  <inkml:trace contextRef="#ctx0" brushRef="#br0" timeOffset="25775.94">15430 6308 0,'-42'0'0,"84"0"0,-126 0 0,41 0 16,1 0-16,21 0 0,-21 0 0,20 0 16,1 0-16,42 21 31,1-21-31,-1 0 16,21 0-16,-21 0 15,22 0-15,-1 0 0</inkml:trace>
  <inkml:trace contextRef="#ctx0" brushRef="#br0" timeOffset="26951.27">17907 6498 0,'0'0'0,"21"-21"0,-21 0 0,21-21 16,-21 20-16,0 1 0,0 0 0,0-21 0,0 21 16,0-1-16,0-20 0,0 21 15,0 0-15,-21 0 0,0-1 16,0 1-16,0 0 0,-1 21 0,1 0 16,0 0-16,-21 0 15,21 21-15,-1 0 0,-20 22 0,21-22 16,-21 42-16,20-20 0,-20 41 15,21-20-15,-21-1 0,-1 1 0,22 21 16,-21-22-16,21-21 0,21 22 0,0-22 16,0 1-16,0-1 0,0-21 15,21 21-15,0-20 0,0-1 0,21-21 16,1 0-16,-1 0 0,0 0 16,1 0-16,-1 0 0,0 0 0,22-21 15,-22-1-15,1 1 0,-1 0 0,0 0 16,1 0-16,-22 0 0,21-22 15,-21 22-15,22 0 0,-22-21 0,0 20 16,0 1-16,-21-21 0,0 21 16,0 0-16,0 42 31,0 0-31,-21 0 16,21 0-16,-21 0 0,21 1 15,0-1-15,0 0 0,0 0 0,0 0 16,0 0-16,21 1 15,0-1-15,0-21 0,0 0 0,1 21 16,-1-21-16,21 0 0,-21 0 0,22 0 16,-1 0-16,0 0 15,-21-21-15,22 0 0,-1 21 0,-21-22 0,0 1 16,22 0-16,-22 0 0,0 0 16,-21 0-16,21-1 0,-21-20 15,21 21-15,-21 0 0,0 0 0,0-1 16,0 1-16,0 0 15,0 42 1,0 0 0,0 1-16,0 20 0,-21-21 15,21 21-15,-21-20 0,0 20 0,21 0 16,-21 1-16,21-1 0,-21 0 16,-1 22-16,22-22 0,-21 22 15,21-1-15,0 1 0,0-1 0,-21 1 16,21-1-16,0 22 0,0-22 0,-21 1 15,21-1-15,0 1 0,0 20 16,0-20-16,-21-1 0,21 1 0,-21-1 16,21-20-16,-22 20 0,22-20 0,-21-1 15,0 0-15,0 1 0,0-22 16,0 21-16,21-21 0,-22-21 0,1 21 16,0-21-16,0 0 0,0 0 15,0-21-15,-1 0 0,1 0 0,0 0 16,0 0-16,0-22 15,0 1-15,-1-22 0,1 22 0,21-21 16,0-1-16,0-21 0,0 22 0,0-22 16,0 1-16,21-1 0,1 0 15,20 22-15,-21-22 0,21 0 0,-20 22 16,20-1-16,0 1 0,1 21 0,-1-22 16,0 22-16,1 21 0,-1-22 15,0 22-15,1 0 0,-22 0 0,21 0 16,-21-1-16,22 1 0,-22 0 15,21 21-15,-21-21 0,0 21 0,1-21 16,-1 21-16,0-21 0</inkml:trace>
  <inkml:trace contextRef="#ctx0" brushRef="#br0" timeOffset="27248.57">19431 6477 0,'0'0'0,"21"-21"0,0 0 0,-21 0 0,0-1 15,0 1-15,0 0 0,0 0 16,-21 21-16,0 0 16,-21 0-16,20 21 15,1 0-15,0 0 0,0 1 16,0 20-16,0-21 0,-1 21 0,1 1 16,21-1-16,0-21 0,-21 22 15,21-1-15,0-21 0,0 21 0,0-20 16,0-1-16,0 21 0,0-21 0,21 0 15,0-21-15,1 22 0,-1-1 16,0-21-16,0 0 0,0 0 0,22 0 16,-22 0-16,21 0 0,-21 0 15,22-21-15,-1 21 0,-21-22 0,21-20 16,1 21-16,-22 0 0</inkml:trace>
  <inkml:trace contextRef="#ctx0" brushRef="#br0" timeOffset="27523.67">20129 6117 0,'0'-21'0,"0"42"0,0-63 0,0 21 16,-21 42 15,21 0-31,0 0 0,-21 0 0,21 1 16,-21 20-16,21 0 0,0 1 15,-21-1-15,0 0 0,21 22 0,-22-22 16,22 22-16,0-22 0,-21 0 15,0 1-15,21-1 0,-21 0 0,21-21 16,0 1-16,0-1 0,0 0 0,0 0 16,0 0-16,21-21 31,0 0-31,0-21 16,1 0-16,-1 0 0,0 0 15,0-1-15</inkml:trace>
  <inkml:trace contextRef="#ctx0" brushRef="#br0" timeOffset="27899.46">20278 6646 0,'42'0'32,"-21"0"-32,0 0 15,0 0-15,1 0 0,-1 0 16,21 0-16,-21-21 0,0 21 0,22-21 15,-22 0-15,0 21 0,0-21 0,0 0 16,1-1-16,-22 1 0,21 0 16,-21 0-16,0-21 0,0 20 0,0 1 15,-21 21-15,-1-21 0,1 21 16,0 0-16,0 0 0,0 0 0,-22 0 16,22 21-16,0 0 0,0 22 0,0-22 15,0 21-15,21-21 0,0 22 16,-22-1-16,22-21 0,0 22 15,0-22-15,0 21 0,0-21 0,0 0 16,0 1-16,22-1 0,-1-21 16,0 21-16,0-21 0,0 0 0,0 21 15,1-21-15,-1 0 0,0 0 0,0 0 16,0 0-16,0 0 0,1 0 16,-1 0-16,-21-21 0,21 21 0,-21-21 15</inkml:trace>
  <inkml:trace contextRef="#ctx0" brushRef="#br0" timeOffset="28076.36">20701 6816 0,'0'21'32,"-21"-21"-1,0 0-16,-1 0-15,1 0 0,0 0 16,0 0-16,-21 0 0</inkml:trace>
  <inkml:trace contextRef="#ctx0" brushRef="#br0" timeOffset="29466.92">1460 9123 0,'0'0'0,"-21"0"0,0 0 0,0 0 16,0-21-16,42 21 31,21 0-31,-21 0 0,22-21 16,-1 21-16,0 0 0,1 0 15,-1 0-15,22 0 0,-22 0 0,0-22 16,1 22-16,-22 0 0,21 0 15,-21 0-15,0 0 0</inkml:trace>
  <inkml:trace contextRef="#ctx0" brushRef="#br0" timeOffset="29979.62">1524 9059 0,'0'0'0,"-42"0"0,20 0 0,-20 22 16,21-1-16,0 0 0,-22 0 0,22 0 16,-21 22-16,21-22 0,-22 0 0,22 21 15,0-21-15,0 1 16,0-1-16,21 0 0,0 0 0,0 0 0,-21-21 16,21 21-16,21-21 46,0 0-46,0-21 16,0 21-16,0-21 0,1 21 0,-1-21 16,0 0-16,21 21 0,-21-21 15,22 21-15,-1-22 0,0 22 0,1 0 16,-1 0-16,0 0 0,1 0 16,-1 0-16,0 0 0,-20 0 0,20 22 15,-21-1-15,0 0 0,0 0 16,1 0-16,-1 22 0,-21-22 0,0 21 15,0 0-15,0 1 0,-21-1 16,-1 0-16,1 1 0,-21-1 16,21 0-16,-22-20 0,1-1 15,0 0-15,-1 0 0,22 0 0,-21-21 16,0 0-16,20 0 0,-20 0 16,21 0-16,0 0 0,-22 0 0,22 0 15,0 0-15,0-21 0,0 21 16,0-21-16,21 0 0,-22 21 15,22-21-15,0-1 0,0 1 16,0 0-16,22 0 16,-1 21-16,0-21 0,0 0 15,21-1-15</inkml:trace>
  <inkml:trace contextRef="#ctx0" brushRef="#br0" timeOffset="30184.51">2244 9631 0,'0'0'0,"21"0"0,0 21 16,0-21-1,-21 21 32,21-21-31,0 0-1</inkml:trace>
  <inkml:trace contextRef="#ctx0" brushRef="#br0" timeOffset="32971.73">4276 9017 0,'0'0'0,"-22"0"0,1 0 0,0 21 16,0-21-16,0 0 15,21 21-15,21-21 32,0 0-32,0 0 0,22-21 15,-1 0-15,0 0 0,1 0 0,20 0 16,-21-22-16,22 22 0,-22-21 15,22 21-15,-1-22 0,-20 1 0,-1 21 16,0-22-16,-21 1 0,1 21 0,-22 0 16,0 0-16,0-22 0,0 22 15,-22 0-15,-20 21 0,-21-21 0,20 21 16,-20 0-16,-1 0 0,1 21 16,-1-21-16,1 21 0,-1 0 15,1 22-15,20-22 0,-20 21 0,42 0 16,-22 1-16,22-1 0,0 22 15,21-22-15,0 0 0,0 1 0,0-1 16,0 0-16,0 1 0,21-22 16,0 0-16,1 0 0,-1 0 0,21 0 15,0-21-15,1 0 0,-1 0 16,22 0-16,-22 0 0,0 0 0,22 0 16,-22 0-16,0-21 0,-20 21 0,20-21 15,-42 0 1,-21 21-16,-22 0 0,1 0 15,0 0-15,-1 0 0,-20 0 16,21 0-16,-22 21 0,22 0 16,-1 0-16,1 1 0,21 20 0,-21-21 15,20 21-15,1 1 0,0-1 16,0 0-16,21 1 0,-21-1 0,21 0 16,0-20-16,0 20 0,0-21 15,21 0-15,0 0 0,0 1 0,0-22 16,1 0-16,-1 0 0,21 0 0,0 0 15,-20 0-15,20-22 16,0 1-16,22 0 0,-22 0 0,0-21 0,1 20 16,-1 1-16,0-21 0,1 21 15,-1-22-15,0 22 0,1-21 16,-1 21-16,-21-22 0,22 22 0,-1 0 16,-21 0-16,21 0 0,-20 0 15,105 21 1,-127 21-16,0 0 0,21 0 15,-21 0-15,0 0 0,0 1 16,0 20-16,0-21 0,0 0 0,-21 22 16,21-22-16,-22 21 0,1-21 0,21 0 15,0 1-15,-21-1 0,21 0 16,-21 0-16,21-42 31,21 0-15,0 0-16,0-1 0,1-20 0,-1 21 15,0 0-15,0 0 0,21-22 16,-20 22-16,20-21 0,-21 21 0,21-22 16,-20 22-16,20-21 0,-21 21 0,0-1 15,0 1-15,-21 0 0,0 0 16,-21 21 0,0 0-16,0 21 15,0-21-15,0 21 0,-1 0 16,1 1-16,0-1 0,0 0 0,21 21 15,0-21-15,0 22 0,0-22 16,0 21-16,0-21 0,0 1 0,21 20 16,0-21-16,0 0 0,1 0 0,20 1 15,0-1-15,22-21 0,-22 0 16,0 0-16,22 0 0,-22 0 0,22 0 16,-22 0-16,22-21 0,-22-1 0,0 1 15,1 21-15,-22-21 0,21 0 16,-21 0-16,0 0 0,1-1 0,-22-20 15,0 21-15,0 0 0,0-22 0,0 22 16,0 0-16,0-21 16,0 21-16,-22-1 0,1 1 0,0 21 0,21-21 15,-21 21-15,0 0 16,0 0-16,21 21 0,0 0 16,0 1-16,-22-1 0,22 0 0,0 0 15,0 21-15,0-20 0,0-1 16,0 21-16,0-21 0,0 22 0,0-22 15,0 0-15,22 0 0,-1 0 0,0 0 16,0 1-16,0-22 0,0 0 16,1 21-16,-1-21 0,0 0 0,0 0 15,0 0-15,0-21 0,22 21 0,-22-22 16,0 1-16,21 0 16,-20 0-16,-1 0 0,0 0 0,0-1 15,0 1-15,22-21 0,-22 21 0,0 0 16,0-22-16,21 22 0,-20 0 15,-1 0-15,0 0 0,0-1 0,0 22 16,0-21-16,1 21 0,-1 0 31,-21 21-15,0 1 0,0-44 30,0 1-46,0 0 16,0 0-16,-21 0 16,-1 21-1,1 0-15,0 0 16,0 0-16,0 21 16,0 0-16,-1 0 0,22 0 15,-21 1-15,0-1 0,21 0 0,0 21 16,-21-21-16,21 1 0,-21 20 0,21-21 15,0 21-15,0-20 0,0-1 16,0 0-16,0 21 0,21-21 0,0 1 16,0-22-16,0 21 0,1 0 0,-1-21 15,21 0-15,-21 0 16,22 0-16,-1 0 0,-21 0 0,21 0 16,1-21-16,-1 0 0,-21-1 0,22 1 15,-1 0-15,-21 0 0,0 0 16,22 0-16,-22-1 0,0-20 0,0 21 15,-21 0-15,0-22 0,21 22 0,-21 0 16,0 0-16,21 0 0,-21 0 16,-21 42 15,21 0-15,-21 0-16,21 0 0,0 0 15,0 22-15,0-22 0,0 0 0,0 0 16,0 0-16,0 1 0,0-1 15,0 0-15,21 0 0,0-21 16,1 0-16,-1 0 0,0 0 16,0 0-16,0 0 0,0 0 15,1-21-15,-1 21 0,21-21 0,-21 0 16,0-1-16,1 1 0,-1 0 0,0 0 16,-21 0-16,21 0 0,0-22 15,-21 22-15,21 0 0,-21 0 16,0 0-16,0-1 0,0 1 0,22 0 0,-22 42 47,-22 0-47,22 1 0,0-1 15,0 0-15,0 0 0,0 0 16,0 22-16,0-22 0,0 0 0,0 0 16,0 0-16,0 0 0,0 1 0,22-1 15,-22 0-15,21 0 0,0-21 16,0 21-16,21-21 0,-20 0 0,-1 0 15,21 0-15,-21 0 0,22 0 0,-1 0 16,-21-21-16,21 21 0,-20-21 16,20 0-16,-21 0 0,0-1 0,0 1 15,1 0-15,-1-21 0,0 21 16,0-22-16,-21 1 0,21 0 16,-21-1-16,21-20 0,-21 20 0,22-20 15,-22 21-15,0-22 0,0 22 0,0-1 16,0 1-16,0 21 0,0 0 15,0 0-15,0-1 0,-22 22 16,22 22 0,0-1-16,-21 21 0,21 0 15,-21-20-15,21 20 0,0 21 0,-21-20 16,21-1-16,0 0 0,0 22 16,0-22-16,0 1 0,0-1 15,0 0-15,0-21 0,0 22 0,21-1 16,0-21-16,0 0 0,-21 22 0,43-22 15,-22 0-15,0-21 0,0 21 16,22-21-16,-22 0 0,21 0 0,0 0 16,1 0-16,-1 0 0,0-21 0,1 0 15,-1 0-15,0 0 0,1-1 16,-1 1-16,-21 0 0,22 0 0,-22-21 16,0 20-16,0 1 0,0-21 0,-21 0 15,0 20-15,0 1 0,0-21 16,0 21-16,0 0 0,-21 21 15,0 0-15,0 0 0,0 0 16,-1 21-16,1 0 0,21 0 16,-21 0-16,0 0 0,21 22 0,-21-22 15,21 21-15,0-21 0,0 1 0,0-1 16,0 0-16,0 0 0,0 0 16,21 0-16,42 22 15,-41-43-15,-1 0 0,21 0 0,-21 0 16,0 0-16,22 0 0,-22 0 15,0 0-15,21 0 0,-20-21 0,-1-1 16,0 22-16,0-21 0,-21 0 0,0 0 16,0 0-16,0 0 0,0-1 0</inkml:trace>
  <inkml:trace contextRef="#ctx0" brushRef="#br0" timeOffset="33160.62">8382 8954 0,'0'0'16,"-21"0"-16,0 0 0,-1 0 0,22 21 16,22-21-1,20 0 1,-21 0-16,21 0 16,1 0-16,-1 0 0,0 0 0,22-21 0,-22 21 15,1-22-15,-1 1 0,0 21 16</inkml:trace>
  <inkml:trace contextRef="#ctx0" brushRef="#br0" timeOffset="36714.1">10689 8827 0,'0'0'0,"0"-43"0,0 22 0,0 0 0,0-21 15,0 20-15,0-20 0,-21 21 16,0 0-16,0-22 0,21 22 0,-22 0 16,1 21-16,0-21 0,0 21 15,0 0-15,0 0 0,-22 0 0,22 0 16,0 21-16,-21 0 0,20 22 0,1-22 15,0 21-15,0 22 0,0-1 16,0 1-16,-1-1 0,22 1 0,0-1 16,-21 1-16,21-22 0,0 21 15,0-20-15,0 20 0,0-20 0,0-1 16,0 0-16,0-21 0,21 22 0,1-22 16,-1 0-16,0 0 0,21 0 15,-21-21-15,22 0 0,-22 0 16,21 0-16,-21 0 0,22-21 0,-1 0 15,0 0-15,1 0 0,20 0 0,-20-1 16,-1 1-16,0-21 0,-21 21 16,22-22-16,-22 22 0,0-21 0,0 21 15,0-22-15,-21 22 0,0-21 16,22 21-16,-22 0 0,-22 21 16,1 0-1,0 21-15,0 0 0,0 0 16,0 0-16,21 22 0,-22-22 15,1 21-15,21-21 0,-21 22 0,21-22 16,0 21-16,0-21 0,0 0 16,0 1-16,0 20 0,21-42 0,22 21 15,-22 0-15,0-21 0,21 0 0,-21 0 16,22 0-16,-1 0 0,0-21 16,1 21-16,-1-21 0,-21 0 0,22 0 15,-1-1-15,0 1 0,-21 0 0,1 0 16,20-21-16,-21 20 0,-21-20 15,0 0-15,0 21 0,0-22 0,0 1 16,0 0-16,0-1 0,-42 1 16,21 0-16,-1 20 0,-20 1 15,0 0-15,-1 0 0,22 21 0,-21 0 16,0 0-16,-1 21 0,1 0 0,0 0 16,20 22-16,-20-22 0,21 21 15,0 1-15,0-1 0,21 0 0,-22 1 16,22-22-16,0 21 0,0 0 0,0-20 15,22 20-15,20-21 0,-21 0 16,0 0-16,22 1 0,-1-22 16,0 21-16,22-21 0,-22 0 0,0 0 0,22 0 15,-22 0-15,22 0 0,-22-21 16,0-1-16,1 22 0,-1-21 16,0 0-16,1 0 0,-1 0 0,-21 0 15,0-1-15,1-20 0,-1 21 0,0 0 16,0 0-16,-21-22 0,0 22 15,0 0-15,0 0 0,0 42 47,-21 0-47,21 0 0,-21 0 0,21 1 16,-21 20-16,21-21 0,0 0 0,0 0 16,0 1-16,-22-1 0,22 0 15,0 0-15,-21 0 0,21 0 16,0-42 31,0 0-47,21 21 15,1-21-15,-22 0 0,21-22 0,-21 22 16,21 0-16,0 0 0,0-21 16,-21 20-16,21 1 0,1 0 0,-1 0 15,0 0-15,0 21 0,0 0 0,0 0 16,1 0-16,-1 0 15,-21 21-15,0 0 0,21 0 16,-21 0-16,0 1 0,0-1 0,0 0 16,0 0-16,0 0 15,0 0-15,21 1 0,-21-1 0,0 0 16,0 0-16,0 0 0,0 0 16,21-21-16,0 0 15,1 0-15,-1 0 16,0 0-16,0-21 0,0 0 15,0 21-15,1-21 0,-1 0 0,21-22 16,-21 22-16,0 0 0,1-21 16,20 21-16,-21-1 0,0-20 0,0 21 15,1 0-15,-1 0 0,0-1 16,0 22-16,-21 22 31,0-1-31,0 0 0,-21 0 16,21 0-16,-21 0 0,21 1 15,0 20-15,0-21 0,0 0 0,0 0 16,0 1-16,0-1 0,21 0 0,-21 0 16,21 0-16,0-21 0,0 21 15,1 1-15,-1-22 0,0 0 0,21 0 16,-21 0-16,1 0 0,20 0 0,-21 0 16,21-22-16,-20 22 0,20-21 15,-21 0-15,0 0 0,22 0 16,-22 0-16,0-1 0,-21-20 0,21 21 0,0-21 15,-21 20-15,0-20 16,0 21-16,0-21 0,0 20 0,0 1 16,0 0-16,0 42 31,0 0-31,-21 22 0,0-22 16,21 0-16,0 21 0,-21-20 0,0 20 15,21-21-15,-22 0 0,22 0 0,0 1 16,0-1-16,0 0 0,-21 0 15,21 0-15,0 0 0,0 1 16,0-44 15,0 1-31,0 0 16,21 0-16,-21 0 0,22 0 16,-1-1-16,0-20 0,0 21 15,0-21-15,0 20 0,1-20 0,-1 21 16,0 0-16,0 0 0,0-1 0,0 1 15,1 21-15,-1 0 0,0 0 16,0 0-16,-21 21 0,21 1 16,-21-1-16,21 0 0,-21 0 0,22 21 15,-22-20-15,0-1 0,0 21 0,21-21 16,-21 0-16,21 1 16,0-1-16,-21 0 0,21 0 0,0 0 15,1-21-15,-1 0 16,0 0-16,0 0 15,0 0-15,-21-21 0,21 0 0,1 21 16,-1-21-16,-21 0 0,21-1 0,0 1 16,0-21-16,0 21 0,1 0 15,-1-22-15,0 22 0,0-21 0,0 21 16,0-1-16,22 1 0,-22 0 16,0 0-16,0 0 0,0 21 0,1 0 15,-22 21 1,0 0-16,0 0 15,0 0-15,0 1 0,0-1 16,0 21-16,0-21 0,0 0 16,0 1-16,21 20 0,-21-21 0,0 0 15,0 0-15,21 1 0,0-1 0,0-21 16,-21 21-16,21 0 0,1-21 16,-1 0-16,0 21 0,0-21 0,0 0 15,0 0-15,22 0 0,-22 0 0,21 0 16,-21 0-16,22 0 0,-22-21 15,21 0-15,-21 0 0,22 0 0,-22-1 16,0 1-16,0-21 0,0 21 16,1-22-16,-22 22 0,0-21 0,0 0 15,0-1-15,0 22 0,0 0 0,0 0 16,0 0-16,-22-1 0,1 1 16,0 21-16,0 0 0,0 0 0,0 0 15,-22 21-15,22 1 0,0-1 16,-21 0-16,20 21 0,1-21 0,0 22 15,0-22-15,21 0 0,0 21 0,0-20 16,0-1-16,0 0 0,0 0 16,0 0-16,21 0 0,0-21 0,0 22 15,1-22-15,-1 0 0,0 0 0,0 0 16,0 0-16,0 0 16,1 0-16,-1 0 0,0 0 0,0-22 15,0 22-15,0-21 0,1 0 0,-1 0 16,0-21-16,0 20 0,-21 1 15,0 0-15,21 0 0,-21 0 0,21 0 16,-21-1-16,0 44 31,0-1-31,-21 0 0,21 0 16,0 0-16,0 0 0,0 22 0,0-22 16,0 0-16,0 0 0,21-21 15,-21 21-15,22 1 0,-1-1 0,0-21 16,0 0-16,0 21 0,0-21 15,1 0-15,-1 0 0,0 0 0,0 0 16,0 0-16,0 0 0,1 0 16,-1-21-16,0 0 0,0 21 0,-21-22 15,21 1-15,-21 0 0,21 0 0,-21 0 16,22 0-16,-22-1 0,0 1 16,0 0-16,0 0 0,0 0 0,0 42 31,0 0-16,0 0-15,0 0 0,0 1 0,0-1 16,0 0-16,-22 0 0,22 0 16,0 0 15,22-42-15,-22 0-1,21 21-15,0-21 16,-21 0-16,0 0 0,21 21 0,0-22 15,0 1-15,-21 0 0,0 0 16,22 0-16,-1 21 0,0 0 0,0 0 16,0 0-16,0 0 0,22 0 15,-22 0-15,0 21 0,-21 0 16,21 0-16,0 0 0,-21 1 16,22-1-16,-1 0 0,0-21 15,-21 21-15,21 0 0,0-21 0,0 21 16,1-21-16,-1 0 15,0 0-15,0 22 0,0-22 0,0 0 16,1 0-16,20 0 0,-21 0 0,0 0 16,0 0-16,22-22 0,-22 22 15,21-21-15,-21 0 0,22 0 0,-1 0 16,-21 0-16,22-1 0,-22 1 16,0-21-16,0 21 0,0 0 15,-21-22-15,21 22 0,-21 0 0,0 0 16,0 0-16,-21 21 0,0 0 15,0 0-15,-21 0 0,20 0 16,1 21-16,-21 0 0,21 0 0,0 0 16,-22 22-16,43-22 0,-21 0 0,0 0 15,21 0-15,0 22 0,0-22 16,0 0-16,0 0 0,0 0 0,0 0 16,0 1-16,21-22 0,0 0 15,-21 21-15,21-21 0,1 0 16,-1 0-16,0 0 0,0 0 0,0 0 15,0 0-15,1-21 0,-1-1 0,0 1 16,0 0-16,0 0 0,22-21 16,-22-1-16,0 1 0,0 0 15,0-22-15,22 1 0,-22-1 0,0 1 16,21-1-16,-21-21 0,1 22 0,20 21 16,-21-22-16,-21 22 0,0-1 15,0 1-15,0 21 0,0 0 0,0 0 16,-21 21-16,21 21 15,-21 0-15,0 0 0,-1 21 0,1 1 16,0 20-16,0-20 0,21 20 16,0 1-16,-21-1 0,21 1 15,0-1-15,0 1 0,0-22 0,21 21 16,0-20-16,0-22 0,0 21 0,22-21 0,-1 1 16,-21-1-16,43 0 15,-22-21-15,0 0 0,1 0 0,20 0 16,-20 0-16,20 0 0,-21 0 0,22 0 15,-22-21-15,22 0 0,-22-1 16,0 1-16,1 0 0,-1-21 0,0 21 16,-20-22-16</inkml:trace>
  <inkml:trace contextRef="#ctx0" brushRef="#br0" timeOffset="37303.78">8170 10393 0,'0'0'0,"0"-21"0,0 0 15,-21 21-15,21 21 31,0 0-31,0 0 0,0 21 0,0 1 16,0-1-16,-21 22 0,21-22 16,-21 0-16,21 1 0,-21 20 0,21-21 15,0 1-15,-22-1 0,22 0 16,-21 1-16,21-22 0,0 21 0,0-21 16,0 1-16,0-1 0,0 0 0,21-21 31,1 0-31,-1 0 0,0-21 0,0 21 15</inkml:trace>
  <inkml:trace contextRef="#ctx0" brushRef="#br0" timeOffset="37545.64">8657 10837 0,'21'0'16,"0"-21"-1,1 0-15,-22 0 16,0 0 0,0 0-1,-22 21-15,1 0 16,0 0-16,0 0 0,21 21 16,0 0-16,0 0 15,21-21-15,0 0 0,0 21 16,22-21-16,-22 0 0</inkml:trace>
  <inkml:trace contextRef="#ctx0" brushRef="#br0" timeOffset="38012.16">10266 10541 0,'-64'106'32,"64"-64"-32,0 1 0,0 20 0,0 1 15,0-1-15,0 22 0,0-22 16,0 22-16,0 0 0,0-1 0,0 1 16,-21 0-16,0-1 0,21 1 0,0 0 15,-21-1-15,21-20 0,-21 20 16,21-20-16,-22-1 0,22 1 0,0-22 15,0 1-15,0-1 0,0 0 0,0-21 16,0 1-16,0-44 31,0 1-31,0 0 16,0-21-16,0-1 0,0 1 0,0 0 16,0-22-16</inkml:trace>
  <inkml:trace contextRef="#ctx0" brushRef="#br0" timeOffset="38288">10118 10922 0,'0'0'16,"0"-63"-16,0 20 0,21-20 0,0 20 15,0 1-15,0 0 0,22 21 0,-22-22 16,21 22-16,-21 21 0,22 0 0,-1 0 16,-21 0-16,21 21 15,-20 0-15,-1 22 0,0-1 0,-21 0 16,0 1-16,0-1 0,0 0 0,0 22 15,-21-22-15,0 1 0,-1-22 16,-20 21-16,21 0 0,0-20 0,0-1 16,-1 0-16,1 0 0,0-21 0,0 21 15,42-42 17,0 0-17,0 21-15,1-21 0,-1 0 0,21 21 16</inkml:trace>
  <inkml:trace contextRef="#ctx0" brushRef="#br0" timeOffset="39360.16">11176 10647 0,'0'0'0,"0"-21"0,-85 21 31,43 0-31,21 21 0,-22 0 0,1 0 15,21 0-15,-21 1 0,20 20 0,1-21 16,0 21-16,0-20 0,0 20 16,21-21-16,0 0 0,0 22 0,0-22 15,0 0-15,0 0 0,0 0 16,0 0-16,21 1 16,0-22-16,0 0 0,0 0 0,1 0 15,20 0-15,-21 0 0,0 0 0,22-22 16,-22 1-16,21 0 0,-21 0 15,22 0-15,-22 0 0,0-1 0,21-20 16,-21 21-16,-21-21 0,22-1 0,-22 22 16,21-21-16,-21 21 0,0-22 15,0 22-15,0 0 0,0 42 32,0 0-17,0 22-15,-21-22 0,21 0 0,0 21 16,-22-21-16,22 22 0,0-1 0,0-21 15,0 0-15,0 22 0,0-22 16,22 0-16,-1 0 0,0 0 0,0-21 16,0 22-16,0-22 0,1 0 0,20 0 15,-21 0-15,21 0 0,-20 0 16,20-22-16,-21 22 0,21-21 0,1 0 16,-22 0-16,21 0 0,1-22 0,-1 22 15,-21 0-15,0 0 0,0 0 16,1 0-16,-22-1 0,21 1 0,-42 21 47,21 21-47,-22 1 0,22-1 0,0 0 15,0 0-15,0 0 0,0 0 0,0 1 16,0-1-16,0 0 0,0 0 16,0 0-16,22 0 0,-1 1 0,0-22 15,0 21-15,0-21 0,22 0 0,-22 0 16,0 0-16,21 0 0,1 0 15,-1 0-15,-21 0 0,21-21 0,1-1 16,-22 22-16,21-21 0,-21-21 0,22 21 16,-22 0-16,0-22 0,21 1 15,-20 0-15,-1-1 0,-21-20 16,21-1-16,-21 22 0,21-43 0,-21 22 16,0 20-16,0-20 0,0 21 15,0-1-15,0 22 0,0 0 0,-21 0 16,0 21-16,0 0 0,-1 0 0,1 21 15,0-21-15,21 42 0,-21-21 16,0 22-16,21 20 0,-21-20 0,21 20 16,0-21-16,0 22 0,0-22 0,0 1 15,0-1-15,0 0 0,21 1 0,0-1 16,0 0-16,0-21 0,0 1 16,1-1-16,20 0 0,-21 0 15,21 0-15,-20-21 0,20 0 0,-21 0 16,21 0-16,1 0 0,-22 0 15,21-21-15,-21 0 0,22 21 0,-22-21 16,0 0-16,0-22 0,0 22 0,1 0 16,-1-21-16,-21 20 0,0-20 15,0 21-15,0 0 0,0 42 32,0 0-32,0 0 15,0 0-15,0 1 0,0-1 0,0 0 16,0 0-16,0 0 0,0 0 15,21 1 1,0-22-16,0 0 0,0 0 16,1 0-16,-1 0 15,0-22-15,0 1 0</inkml:trace>
  <inkml:trace contextRef="#ctx0" brushRef="#br0" timeOffset="39548.05">13293 10393 0,'0'0'0,"-22"-21"0,1 0 16,0-1-16,0 22 0,0 0 16,21-21-16,-21 21 15,-1 0-15,22 21 32,0 1-17,0-1 1</inkml:trace>
  <inkml:trace contextRef="#ctx0" brushRef="#br0" timeOffset="39727.94">12382 10689 0,'-42'21'0,"84"-42"0,-126 64 16,63-22-16,-1-21 0,1 21 15,21 0-15,21-21 16,1 0-16,-1 0 15,21 0-15,-21 0 0,22 0 16,-1 0-16,21 0 0,234-42 16,-213 42-1,-20 0-15</inkml:trace>
  <inkml:trace contextRef="#ctx0" brushRef="#br0" timeOffset="41300.58">13928 10605 0,'0'0'0,"0"-22"0,-22 22 16,1 0 0,0 0-16,0 0 0,0 0 0,0 0 15,-22 0-15,22 22 0,0-1 16,-21 0-16,20 0 0,1 21 0,0-20 16,-21-1-16,21 21 0,21-21 0,0 22 15,-22-22-15,22 21 0,0-21 16,0 22-16,0-22 0,22 0 0,-1 0 15,0 0-15,21 0 0,-21 1 0,22-22 16,-1 21-16,-21-21 16,22 0-16,-1 0 0,0 0 0,1 0 15,-1-21-15,0 21 0,-21-22 0,22 1 16,-1 0-16,-21 0 0,22 0 0,-22 0 16,0-22-16,21 22 0,-21-21 15,1 21-15,-1-22 0,-21 22 0,0 0 16,21 0-16,-21 0 0,-21 42 31,21 0-31,-21 21 0,-1-21 16,1 1-16,21-1 0,0 0 0,-21 21 15,21-21-15,0 1 0,0-1 16,0 0-16,0 0 16,21-21-16,0 21 0,1-21 15,-1 0-15,0 0 0,0 0 16,0 0-16,0 0 0,22-21 0,-22 21 15,0-21-15,0 0 0,0 0 0,22-1 16,-22 1-16,0 0 0,-21 0 16,21-21-16,0 20 0,1 1 0,-22 0 15,0 0-15,21 0 0,-21 42 32,0 0-32,0 0 15,0 0-15,0 1 0,-21-1 0,21 0 16,0 21-16,0-21 15,0 1-15,0-1 0,0 0 16,0 0-16,21 0 0,0-21 0,0 21 16,0-21-16,0 0 0,1 0 15,20 0-15,0 0 0,-21 0 0,22 0 16,-1 0-16,-21 0 0,22-21 0,-22 0 16,21 0-16,-21 0 0,22 0 15,-22-22-15,21 22 0,-21-42 0,0 20 16,22 1-16,-22-22 0,0 1 0,0-1 15,0 1-15,-21-1 0,0 1 16,22 21-16,-22-1 0,0 22 0,0-21 16,0 21-16,-22 42 31,1 0-31,21 0 0,0 21 0,-21 1 16,21-1-16,0 0 0,0 1 15,0 20-15,0-20 0,0-1 0,0 0 16,0 1-16,0-1 0,21 0 0,0-21 15,1 22-15,-1-22 0,0 0 16,21 0-16,-21 0 0,22 1 0,-22-22 16,21 0-16,-21 0 0,22 21 0,-1-21 15,0 0-15,-20 0 0,20 0 16,-21-21-16,21-1 0,1 1 0,-22 0 16,0 0-16,21 0 0,-20-22 15,-1 22-15,0-21 0,0 21 0,0-22 16,-21 22-16,0-21 0,0 21 15,0 0-15,-21 21 16,0 0-16,0 0 16,0 21-16,-1 0 0,1 21 0,0-21 15,0 1-15,0 20 0,0-21 0,-1 0 16,1 22-16,21-22 0,-21 0 16,21 0-16,0 0 0,0 0 15,0 1 1,21-22-16,0 0 0,1 0 15,-1 0-15,0-22 16,0 1-16,0 21 0,0-21 0,22 0 16,-22 0-16,0 0 0,0-1 0,0 1 15,1 0-15,-1 0 0,0 0 16,0 0-16,0 21 0,0 0 0,1 0 16,-22 21-16,21-21 15,-21 21-15,0 0 0,0 0 16,0 0-16,21-21 0,-21 22 0,21-1 15,0 0-15,-21 0 0,21 0 16,1-21-16,-22 21 16,21-21-16,-21-21 47,0 0-47,0 0 0,0 0 0,0 0 15,0-1-15,21 1 0,-21 0 0,21 0 16,0 0-16,0 0 0,1 21 15,-1-22-15,0 1 0,0 21 0,21 0 16,-20-21-16,20 21 0,-21 0 0,21 0 16,-20 0-16,20 0 0,-21 21 15,0-21-15,0 21 0,1 1 0,-1-1 16,-21 0-16,21 0 0,-21 0 16,0 0-16,0 1 15,0-1-15,0-42 47,0-1-47,0 1 16,0 0-16,21 0 0,0 0 15,-21-22-15,21 22 0,1-21 16,-1 21-16,0-22 0,-21 1 0,21 21 16,0 0-16,0 0 0,1-1 0,-22 1 15,-22 21 1,1 21-1</inkml:trace>
  <inkml:trace contextRef="#ctx0" brushRef="#br0" timeOffset="42083.84">8382 12615 0,'0'0'0,"-21"0"0,-43-21 31,43 0-31,21 0 16,0 0-16,0 0 0,0-1 0,0 1 15,21 0-15,0 21 16,1 0-16,-1-21 0,21 21 0,-21 0 16,22 21-16,-22-21 0,21 21 15,-21 22-15,0-22 0,1 21 0,-1 0 16,-21 1-16,0 20 0,0-20 0,-21 20 15,-22-21-15,22 22 16,-21-22-16,-1 1 0,1-1 0,0 0 16,-1-21-16,1 1 0,21-1 0,-21 0 15,20 0-15,-20-21 0,21 0 16,0 0-16,0 0 0,-1-21 0,1 21 16,21-21-16,0-22 0,0 22 15,0-21-15,0 21 0,0-22 0,0 1 16,0 0-16,21-1 0,1 22 0,-1 0 15,0-21-15,21 42 0,-21-21 16,1 21-16,-1 0 0,21 0 16,-21 21-16,0 0 0,1 0 0,-1 0 15,-21 0-15,21 22 0,-21-22 16,21 21-16,-21-21 0,0 1 0,21 20 16,-21-21-16,21 0 0,1 0 15,-22 1-15,0-1 0,21 0 0,-21 0 16,21-21-16,-21 21 0,21 0 15,0-21 17</inkml:trace>
  <inkml:trace contextRef="#ctx0" brushRef="#br0" timeOffset="42271.73">9059 12954 0,'0'0'0,"21"0"47,1 0-31,-1-21-16,0 21 16,0 0-16,0-21 0,22 21 15</inkml:trace>
  <inkml:trace contextRef="#ctx0" brushRef="#br0" timeOffset="42759.45">10668 12912 0,'21'0'16,"-42"0"-16,42-21 0,0-1 0,0 1 0,1-21 15,-22 21-15,0 0 0,21-1 16,-21-20-16,21 21 0,-21 0 16,0 0-16,0-1 0,0 1 0,0 0 0,0 0 15,0 42 17,0 0-32,0 0 15,0 22-15,0-1 0,0 0 16,0 1-16,0 20 0,21-20 0,-21 20 15,21 1-15,-21-1 0,21-21 0,-21 22 16,0-1-16,0-20 0,0 20 16,0-20-16,0 20 0,0-21 0,0 1 15,0 20-15,0-20 0,0-22 0,0 21 16,0 0-16,0-20 0,0-1 16,0 0-16,0 0 0,0 0 15,-21-21-15,0 0 0,0 0 0,0 0 16,0 0-16,-1-21 0,1 21 15,0-21-15,0 0 0,0 0 16,0-1-16,-1 1 0,1-21 0,21 21 16,-21 0-16,21-22 0,0 22 0,0-21 15,0 21-15,0-22 0,0 22 16,0-21-16,0-1 0,0 22 0,0-21 16,21 0-16</inkml:trace>
  <inkml:trace contextRef="#ctx0" brushRef="#br0" timeOffset="43015.41">11049 12213 0,'21'-63'31,"-21"42"-15,21 21 46,-21 21-62,21 0 0,1 0 16,-1 0-16,0-21 0,0 21 0,0 1 16,0-1-16,1 0 0</inkml:trace>
  <inkml:trace contextRef="#ctx0" brushRef="#br0" timeOffset="43535.81">11959 12467 0,'0'-21'0,"0"42"0,0-63 0,0 21 15,0 0-15,0-1 0,0 1 16,0 0-16,0 0 0,-21 0 15,0 0-15,0-1 0,-1 22 0,1 0 16,0 0-16,0 0 0,0 0 16,0 0-16,-1 22 0,-20-1 0,21 0 15,0 21-15,0-21 0,-1 22 0,1-1 16,0-21-16,21 22 0,0-1 16,-21 0-16,21 1 0,0-22 0,0 21 15,0-21-15,0 22 0,0-22 0,21-21 16,-21 21-16,21 0 15,0-21-15,22 0 0,-22 0 0,0 0 16,0-21-16,22 0 0,-22 21 0,0-21 16,21-1-16,-21 1 0,1-21 15,-1 21-15,0 0 0,0-1 0,0 1 16,0-21-16,-21 21 0,0 0 0,22-1 16,-22 1-16,0 0 0,0 0 15,0 42 1,0 0-16,0 0 15,0 1-15,0-1 0,0 0 16,0 0-16,0 0 0,0 0 0,21 1 16,-21-1-16,21 0 0,-21 0 15,21 0-15,0 0 0,-21 1 16,21-22-16,-21 21 0,22-21 0,-1 0 16,0 0-16,0 0 0,21 0 15,-20 0-15,-1 0 0,0 0 16</inkml:trace>
  <inkml:trace contextRef="#ctx0" brushRef="#br0" timeOffset="43979.47">12552 12531 0,'0'0'0,"-21"0"0,21-21 0,-22-1 16,22 1-1,0 0-15,0 0 0,0 0 16,22 21-16,-1-21 0,0-1 0,0 1 15,0 21-15,0-21 0,1 21 16,20 0-16,-21 0 0,21 0 0,1 0 16,-1 0-16,-21 21 0,22 0 0,-1 1 15,-21-1-15,0 21 0,22-21 16,-22 0-16,-21 22 0,0-22 0,0 21 16,0-21-16,0 1 0,0-1 0,0 0 15,-21 0-15,21 0 0,0 0 16,-22-21-16,1 0 0,21-21 47,0 0-47,0 0 0,0 0 15,0-22-15,21 22 0,1 0 0,-1-21 16,21 21-16,-21-22 0,0 1 16,1 21-16,20-22 0,-21 22 0,21-21 15,-20 21-15,-1 21 0,0-21 0,0-1 16,0 22-16,0 0 15,1 22 1,-22-1-16,21 0 16,-21 0-16,0 0 15,0 0-15</inkml:trace>
  <inkml:trace contextRef="#ctx0" brushRef="#br0" timeOffset="44208.34">13758 12721 0,'21'21'31,"-21"-42"32</inkml:trace>
  <inkml:trace contextRef="#ctx0" brushRef="#br0" timeOffset="47835.37">1884 13907 0,'0'0'0,"0"-22"16,0 1-16,0 0 0,0-21 15,0 21-15,0-1 16,0 1-16,0 0 0,-21 21 16,-1 0-1,1 0-15,0 0 0,-21 21 0,21 0 16,-22 1-16,22 20 0,-21-21 15,-1 21-15,1 1 0,0 20 0,-1-20 16,22 20-16,0 1 0,-21-22 16,42 21-16,0 1 0,0-1 0,0 1 15,0-22-15,0 1 0,21-1 16,0 0-16,0-21 0,22 22 16,-1-22-16,0 0 0,1-21 15,-22 0-15,21 0 0,0 0 0,1 0 16,-22 0-16,21-21 0,1 0 15,-22 0-15,0-1 0,0-20 0,-21 21 16,0 0-16,0 0 0,0-22 16,0 22-16,-21 0 0,-21 0 0,20 21 15,1 0-15,-21 0 0,0 0 16,20 0-16,-20 0 0,0 0 0,21 21 16,-22 0-16,22 0 0,0 0 15,0 1-15,0-1 0,-1 0 0,22 0 16,0 0-16,0 0 15,0 1-15,22-1 0,-1-21 16,0 0-16,0 0 0,0 0 16,22 0-16</inkml:trace>
  <inkml:trace contextRef="#ctx0" brushRef="#br0" timeOffset="48036.25">2540 14309 0,'0'0'0,"21"0"16,-21-21-16,-21 21 31,0 0-15,42 0 15,0 0-31,0 0 16</inkml:trace>
  <inkml:trace contextRef="#ctx0" brushRef="#br0" timeOffset="49703.97">4847 13970 0,'21'0'0,"0"-21"16,-21 0-16,22 0 15,-22-1-15,0 1 16,0 0-16,0 0 0,0 0 15,0 0-15,0-1 0,0 1 0,0 0 16,0 0-16,-22 21 31,1 21-31,0 0 0,0 22 16,0-22-16,0 42 0,-1-20 16,1-1-16,-21 21 0,21-20 0,0 20 15,-22 1-15,22-22 0,0 22 0,0-1 16,-22-21-16,22 1 0,0-1 15,21 0-15,-21 1 0,0-22 0,0 21 16,21-21-16,-22 1 0,22-1 16,-21-21-16,0 0 15,0-21-15,21-1 16,0 1-16,0 0 16,0 0-16,0-21 0,0 20 0,0-20 0,0 0 15,0-1-15,0 1 16,0 0-16,0-1 0,0 22 0,0 0 15,0 0-15,21 21 0,0 0 16,0 21-16,1 0 16,-22 22-16,21-1 0,0 0 0,0 1 15,0-1-15,-21 0 0,21 1 16,1-1-16,-1-21 0,0 21 0,0 1 16,0-22-16,22 0 0,-22 0 0,21 0 15,-21 1-15,22-22 0,-22 0 16,21 0-16,0 0 0,-20 0 0,20 0 15,0-22-15,-21 1 0,22 0 16,-22 0-16,21-21 0,-21 20 16,22-20-16,-22 0 0,0 21 0,0-22 15,0 1-15,1 0 0,-22-1 16,0 1-16,0 21 0,0 0 0,21-1 16,-21 1-16,0 0 0,0 42 31,0 22-31,0-22 0,0 0 15,0 21-15,-21-21 0,21 22 0,0-1 16,0-21-16,0 22 16,0-22-16,0 0 0,0 21 0,21-21 0,-21 1 15,21-22-15,0 21 0,0-21 16,0 0-16,1 0 16,-1 0-16,0 0 0,0 0 0,0 0 15,0-21-15,1-1 0,20 22 16,-21-42-16,0 21 0,0 0 0,-21-22 15,22 22-15,-22-21 0,0 0 0,0-1 16,0 1-16,0 21 0,0-22 16,-22 1-16,1 21 0,0 0 0,0 0 15,-21 21-15,20 0 0,-20 0 0,0 0 16,21 0-16,-22 0 0,22 0 16,0 21-16,-21 0 0,20 21 15,22-21-15,-21 1 0,21 20 0,0-21 16,0 21-16,0-20 0,0-1 15,0 21-15,21-21 0,1-21 0,-1 21 16,21-21-16,0 0 0,1 0 0</inkml:trace>
  <inkml:trace contextRef="#ctx0" brushRef="#br0" timeOffset="50655.94">6477 14161 0,'0'0'0,"0"-22"0,0 1 0,0 0 16,0 0-16,0 0 0,-21 21 16,0 0-16,-22 0 15,22 0-15,0 21 0,0 0 16,-22 0-16,1 22 0,21-22 0,-21 21 16,20-21-16,-20 22 0,21-1 15,-21 0-15,20 1 0,1-1 0,21 0 16,0 1-16,0-1 0,0-21 0,0 21 15,0-20-15,43-1 0,-22 0 16,0 0-16,21 0 0,1 0 0,-1-21 16,0 0-16,22 0 0,-22 0 0,22 0 15,-1 0-15,22-21 16,-22 0-16,1 0 0,-1 0 0,22 0 16,-22-1-16,-20-20 0,20 21 0,-20-21 15,-1 20-15,0-20 0,-21 0 16,1 21-16,-1-22 0,-21 1 0,0 0 15,0 20-15,0 1 0,0-21 0,-21 42 16,-1-21-16,1 0 0,0 21 0,-21 0 16,21 0-16,-1 0 0,-20 21 15,21 0-15,-21 0 0,20 0 0,-20 0 16,21 22-16,0-22 0,0 21 0,-22-21 16,43 22-16,-21-22 15,21 21-15,-21-21 0,21 1 0,0-1 16,0 0-16,0 0 0,21-21 15,0 21-15,0-21 0,22 0 16,-22 0-16,21 0 0,1-21 0,-22 0 16,21 21-16,0-21 0,-20 0 0,20-1 15,-21-20-15,0 21 0,0 0 16,1-22-16,-1 22 0,0-21 0,-21 21 16,0 0-16,0-1 0,0 1 0,0 0 15,0 0-15,-21 42 31,21 0-31,0 0 0,-21 1 16,21 20-16,-22-21 0,22 0 0,0 22 16,0-22-16,0 21 0,0-21 15,0 22-15,0-22 0,0 0 0,22 0 16,-1 0-16,-21 0 0,21-21 0,0 22 16,0-22-16,22 0 0,-22 0 15,0 0-15,21 0 0,-21 0 0,1-22 16,20 22-16,0-21 0,-21 0 0,22 0 15,-1-21-15,-21 20 0,22-20 16,-22 0-16,21-1 0,-21 1 0,0 0 16,22-1-16,-22-20 0,-21 21 15,21-1-15,-21 1 0,21 0 16,-21-1-16,0 1 0,0 21 0,0-22 16,0 22-16,-21 42 15,0-21-15,21 43 16,0-22-16,-21 21 0,21-21 0,-21 22 15,21-1-15,-22 22 0,22-22 0,0 0 16,0 1-16,0-1 0,0 21 0,0-20 16,0-22-16,0 21 0,0 1 15,22-22-15,-1 0 0,-21 0 0,21 0 16,0 0-16,0-21 0,22 0 0,-22 0 16,0 0-16,21 0 15,-21 0-15,22 0 0,-1-21 0</inkml:trace>
  <inkml:trace contextRef="#ctx0" brushRef="#br0" timeOffset="51552.02">10096 14034 0,'0'-43'16,"22"22"-16,-22 0 15,0 0-15,0 0 0,0-1 16,0 1-16,0 0 0,0 0 16,-22 0-16,1 21 0,-21 0 15,0 0-15,-1 0 0,1 0 0,0 0 16,-1 21-16,1 0 0,-22 0 0,22 0 15,0 22-15,-1-22 0,1 21 16,21 1-16,0-22 0,0 21 0,21 0 16,0 1-16,0-22 0,0 21 0,0 1 15,0-22-15,21 0 0,0 21 16,21-21-16,-21-21 0,22 22 0,-1-1 16,0-21-16,22 0 0,-22 0 15,1 0-15,-1 0 0,0 0 16,1 0-16,-22 0 0,21-21 0,-21-1 15,0 22-15,-21-21 0,0 0 0,0 0 16,0 0-16,-21 21 16,0-21-16,-21 21 0,21 0 0,-22 0 15,22 0-15,-21 0 0,-1 0 0,1 21 16,21 0-16,-21 0 0,20 0 16,-20 0-16,21 22 0,0-22 0,0 21 15,-1-21-15,1 1 0,0 20 0,21-21 16,0 0-16,0 0 15,0 1-15,0-1 0,0 0 16,21-21-16,0 0 0,1 0 16,-1 0-16,0 0 0,21 0 15,-21 0-15,22-21 0,-22 0 0,21 21 16,-21-22-16,22 1 0,-22 21 0,0-21 16,0 21-16,0 0 0,1 0 15,-1 0 1,-21 21-16,0 0 0,0 1 0,0-1 15,0 21-15,-21-21 0,21 22 16,-22-1-16,1-21 0,0 21 0,0 1 16,0 20-16,0-20 0,-22-1 15,22 0-15,0 1 0,0-1 0,0 0 16,-1 1-16,22-22 0,0 21 16,0-21-16,0 0 0,0 1 15,22-22-15,-1 0 16,0 0-16,0-22 0,0 1 15</inkml:trace>
  <inkml:trace contextRef="#ctx0" brushRef="#br0" timeOffset="52355.3">11917 13864 0,'0'0'0,"21"-21"0,0 0 15,0-21-15,-21 20 0,0 1 0,0 0 16,0 0-16,0 0 16,-21 21-16,0 0 0,0 0 0,0 0 15,-22 21-15,22 0 0,-21 0 0,21 22 16,-22-1-16,22 21 0,-21-20 15,21 20-15,-1 22 0,1-22 0,0 1 16,0 21-16,0-22 0,21 1 16,0-1-16,0 1 0,0-22 15,0 0-15,0 1 0,0-1 0,21-21 16,0 0-16,0 0 0,22-21 0,-22 0 16,21 0-16,0 0 0,1 0 15,-22 0-15,21 0 0,1-21 0,-1 0 16,0 0-16,1 0 0,-22 0 0,0-1 15,0 1-15,-21-21 0,0 21 16,0 0-16,0-1 0,0 1 0,-21 0 16,0 0-16,-22 0 0,22 21 0,-21 0 15,21 0-15,-22 0 0,22 0 16,-21 0-16,21 0 0,0 0 16,-1 0-16,22 21 15,22-21 1,-1 0-16,0 0 0,0 0 15,0 0-15,0 21 0,1-21 0,20 21 16,-21 0-16,21 1 0,-20-1 16,-1 21-16,0-21 0,0 22 0,0-1 15,-21 21-15,0-20 0,0-1 0,0 0 16,0 22-16,-21-1 0,0-20 0,0 20 16,0 1-16,-1-22 0,1 22 15,0-22-15,0 0 0,0 1 0,0-1 16,21-21-16,-22 0 0,22 0 15,-21 1-15,42-44 32,1 1-32,-1 0 0,0-21 15,0-1-15,0 1 0</inkml:trace>
  <inkml:trace contextRef="#ctx0" brushRef="#br0" timeOffset="52907.98">12658 13843 0,'0'0'0,"0"-85"31,0 107-15,0-1-16,0 0 0,0 21 16,0 1-16,0-1 0,0 0 0,0 1 15,0 20-15,0-21 0,0 1 0,0 20 16,0-20-16,-22-1 0,22 0 15,-21 22-15,21-43 0,-21 21 0,21-21 16,0 22-16,-21-22 0,21 0 0,-21-21 16,21 21-16,0-42 31,0 0-31,0 0 0,0 0 16,0-22-16,0 22 0,0 0 15,0-21-15,0 20 0,21-20 16,-21 21-16,21 0 0,0 0 0,0-1 15,1 1-15,-1 0 0,0 0 0,21 21 16,-21-21-16,1 21 0,20 0 16,-21 0-16,21 0 0,-20 0 0,20 0 15,-21 0-15,21 21 0,-20 0 0,-1 21 16,0-20-16,0-1 0,-21 21 16,0 0-16,0-20 0,-21 20 0,0-21 15,0 21-15,-22-20 0,1-1 0,0 21 16,-1-21-16,1 0 0,21-21 15,-22 22-15,1-1 0,21-21 16,-21 0-16,20 0 0,1 0 0,0 0 16,0 0-16,0 0 0,21-21 31,0-1-31,0 1 16,0 0-16,21 0 15,0 0-15</inkml:trace>
  <inkml:trace contextRef="#ctx0" brushRef="#br0" timeOffset="53771.61">12213 14330 0,'0'0'0,"0"-21"0,0 0 16,0-1-16,0 1 0,0 0 16,0 0-1,0 0 1,0 42 15,-21 0-31,0 21 16,0-20-16,-1 20 0,1-21 0,21 21 15,-21 1-15,21-1 0,-21-21 16,21 22-16,0-22 0,0 0 0,0 0 16,0 0-16,0 0 0,0 1 0,21-22 15,0 0-15,0 0 16,1 0-16,-1 0 16,0 0-16,0 0 0,0-22 0,0 1 15,1 0-15,-1 0 0,0 0 0,-21 0 16,21-22-16,-21 22 0,0-21 15,0-1-15,0 22 0,0-21 0,0 21 16,0 0-16,-21-22 0,0 22 0,0 21 16,-1-21-16,1 21 0,0 0 15,0 0-15,0 0 0,0 0 0,-1 0 16,22-21 15</inkml:trace>
  <inkml:trace contextRef="#ctx0" brushRef="#br0" timeOffset="54039.63">12361 13589 0,'0'0'0,"-21"-21"0,0 21 15,0 0-15,0 0 0,-1 0 0,1 0 16,0 42-16,0 1 0,0-1 0,0 21 15,21 1-15,-22-1 0,1 1 16,0-1-16,21 22 0,-21 0 0,0-22 16,0 22-16,-1-22 0,22 1 15,-21-1-15,21 1 0,-21-22 16,21 22-16,0-22 0,0-21 0,0 22 16,0-22-16,0 0 0,21-21 0,0 21 15,1-21-15,-1 0 0,0 0 16,0 0-16</inkml:trace>
  <inkml:trace contextRef="#ctx0" brushRef="#br0" timeOffset="55093.04">13441 14203 0,'0'0'0,"0"-21"0,0 0 16,0-1-16,0 1 16,0 0-16,-21 42 31,-1 0-15,22 1-16,0-1 15,0-42 32,0-1-31,0 1-16,0 0 15,0 0 1,-21 21 0,0 0-16,0 0 15,0 0-15,0 21 0,-22 0 16,22-21-16,0 43 0,-21-22 0,20 0 15,-20 21-15,21 1 0,0-1 0,0 0 16,-1 1-16,22-22 0,0 21 16,0 0-16,0-20 0,0 20 0,0-21 15,0 0-15,22-21 0,-1 21 0,0-21 16,0 0-16,21 0 16,-20 0-16,-1 0 0,0 0 0,21-21 15,-21 21-15,1-21 0,20 0 0,-21 0 16,0 0-16,-21-1 0,21-20 15,1 21-15,-22-21 0,21 20 0,-21-20 16,0 21-16,0-21 0,0 20 0,0 1 16,0 0-16,21 0 0,-21 42 31,0 0-31,0 0 0,0 1 16,-21 20-16,21-21 0,0 21 15,0 1-15,0-22 0,0 21 0,0-21 16,0 1-16,0-1 0,21 0 15,-21 0-15,21 0 0,0-21 0,0 0 16,1 21-16,-1-21 0,0 0 16,0 0-16,0 0 0,0-21 0,1 21 15,20-21-15,-21 0 0,21 0 0,-20 0 16,20-22-16,-21 22 0,21-21 16,-20-1-16,-1 1 0,0 0 0,0-22 15,0 22-15,0 0 0,1-22 0,-1 22 16,0-22-16,-21 22 0,0-22 15,0 22-15,0 0 0,21 21 0,-21-1 16,0 1-16,-21 42 16,0 1-16,0 20 15,-1 0-15,1 1 0,-21-1 0,42 21 16,-21-20-16,0 20 0,21 1 0,0-22 16,0 22-16,0-22 0,0 21 15,0-20-15,0-1 0,21-21 0,0 22 16,0-22-16,0 0 0,0 0 0,22 0 15,-1-21-15,0 0 0,1 0 16,-1 0-16,0 0 0,1 0 0,-1 0 16,0-21-16,1 0 0</inkml:trace>
  <inkml:trace contextRef="#ctx0" brushRef="#br0" timeOffset="55592.85">14901 14245 0,'0'0'0,"-21"0"0,0-21 0,0 21 16,0-21-16,21 0 0,-22 0 0,22-1 15,0 1-15,0 0 16,22 0-16,-1 0 0,0 0 16,21 21-16,-21 0 0,22 0 0,-1 0 15,0 0-15,1 0 0,-1 21 16,0 0-16,1 21 0,-1-21 0,0 22 16,1-22-16,-22 21 0,0 1 0,0-1 15,-21-21-15,0 21 0,0 1 16,0-22-16,0 0 0,-21 0 0,0 0 15,21 1-15,-21-1 0,0-21 0,-1 0 16,1 0 0,0-21-16,21-1 0,0 1 15,0 0-15,0 0 0,0 0 16,0-22-16,0 1 0,0 21 16,0-21-16,21-1 0,-21 1 0,21 0 15,1 20-15,-1-20 0,0 21 0,21 0 16,-21 0-16,1-1 0,20 1 15,-21 0-15,21 21 0,-20 0 0,-1 0 16,0 0-16,0 0 0,0 0 0,0 0 16,1 0-16,-22 21 0</inkml:trace>
  <inkml:trace contextRef="#ctx0" brushRef="#br0" timeOffset="55951.29">15790 14351 0,'21'0'15,"-42"0"-15,64 0 0,-22 0 0,0 0 16,0 0-16,0-21 16,0 21-16,1-21 0,-1 0 0,0-1 15,0 1-15,0 0 0,0 0 0,1 0 16,-22 0-16,0-1 0,0 1 16,0 0-16,0 0 0,0 0 0,-22 0 15,1 21-15,0 0 0,-21 0 0,21 0 16,-22 0-16,22 0 15,0 21-15,-21-21 0,20 21 0,1 0 16,0 0-16,0 0 0,0 22 0,0-22 16,21 0-16,0 0 0,0 22 15,0-22-15,0 0 0,0 0 0,0 0 16,21 0-16,0 1 0,0-1 0,0 0 16,0-21-16,22 0 0,-22 21 15,21-21-15,1 0 0,-22 0 0,21 0 16,0 0-16,1 0 0,-1-21 0,0 0 15,1 0-15,-1-1 0,0 1 16,1-21-16,-22 21 0</inkml:trace>
  <inkml:trace contextRef="#ctx0" brushRef="#br0" timeOffset="56215.14">16573 14034 0,'0'0'16,"0"-22"-16,0 1 0,0 0 0,0 0 16,-21 21-1,21 21-15,-21 0 0,0 0 16,21 1-16,0-1 0,-21 21 15,0-21-15,21 22 0,-22-1 0,22 21 16,-21-20-16,21 20 0,0 1 0,0-1 16,0 1-16,0-1 0,0 1 15,0-1-15,-21 1 0,21-1 0,0 1 16,0 20-16,0-20 0,0-1 0,0 1 16,0-1-16,0 1 0,0-1 15,0-20-15,0-1 0,0 0 16,0 1-16,0-22 0,0 21 0,0-21 15,0-42 1,0 0-16,0 0 16,0-21-16</inkml:trace>
  <inkml:trace contextRef="#ctx0" brushRef="#br0" timeOffset="56521.97">16489 14436 0,'0'0'0,"0"-64"0,0 1 0,0 20 0,0 1 15,21 0-15,0-1 0,0 22 16,0 0-16,1-21 0,-1 21 16,0-1-16,0 22 0,21-21 0,-20 21 15,20 0-15,-21 0 0,21 0 0,-20 0 16,-1 0-16,21 0 0,-21 21 16,0 1-16,-21 20 0,0-21 0,0 21 15,0-20-15,0 20 0,0-21 0,0 21 16,-21 1-16,0-22 0,-21 21 15,21-21-15,-1 1 0,-20-1 0,21-21 16,0 21-16,-22-21 0,22 0 0,0 0 16,0 0-16,21-21 31,0 0-31,0-1 0,21 1 16,-21 0-16,21 21 0,0-21 15</inkml:trace>
  <inkml:trace contextRef="#ctx0" brushRef="#br0" timeOffset="56879.77">17039 14097 0,'0'0'0,"0"-21"0,42-43 31,-42 43-31,22 21 0,-1-21 0,0 21 16,0-21-16,0 21 15,0 0-15,1 0 0,-1 0 0,21 0 16,-21 0-16,0 21 0,1 0 0,20 0 15,-21 1-15,0-1 0,0 0 16,1 21-16,-1-21 0,0 22 0,0-22 16,-21 0-16,21 0 0,-21 0 0,0 1 15,0-1-15,0 0 0,0-42 32,0 0-17,-21-1-15,21 1 0,0 0 16,0 0-16,0 0 0,0 0 0,0-22 15,0 22-15,21 0 0,-21-21 16,21 20-16,1 1 0,-1 0 16,0 0-16,0 0 0,0 0 0,0 21 15,1-22-15,-1 22 0,0-21 0,0 21 16,0 0-16,22 0 0,-22 0 16</inkml:trace>
  <inkml:trace contextRef="#ctx0" brushRef="#br0" timeOffset="59347.19">18203 13864 0,'-63'21'31,"42"1"-31,-1-1 0,1 0 16,0 0-16,0 0 0,0 0 0,0 1 16,-1-1-16,1 0 0,21 0 0,0 0 15,0 22-15,0-22 0,0 0 16,0 0-16,0 0 0,21 0 15,1 1-15,-1-22 0,0 0 0,0 0 16,21 0-16,-20 0 0,-1 0 0,21 0 16,-21 0-16,22 0 0,-22-22 15,0 1-15,21 0 0,-21 21 0,1-42 16,-1 21-16,0-1 0,-21-20 16,21 21-16,-21-21 0,21-1 15,-21 1-15,0 21 0,0-22 0,0 22 16,0-21-16,-21 21 0,0 21 0,0-21 15,0 21-15,-22 0 0,1 0 16,21 21-16,-22 0 0,1 0 0,21 0 16,-21 0-16,-1 22 0,22-22 0,0 21 15,0-21-15,21 1 0,0 20 16,0-21-16,0 0 0,0 0 0,21 1 16,21-1-16,-21 0 0,1-21 0,20 0 15,0 21-15,1-21 0,-1 0 16,0 0-16,1 0 0,-1 0 0,0-21 15,1 0-15,-1 21 0,0-21 16,1-1-16,-1 1 0,0 0 0,-21 0 16,22 0-16,-22 0 0,0-1 15,0 1-15,-21 0 0,0 0 16,-21 21-16,0 0 16,0 0-16,0 0 0,-1 0 15,1 21-15,21 0 0,0 0 16,0 1-16,0-1 0,21 0 15,1 0-15,-1 0 0,-21 0 16,21-21-16,0 22 0,-21-1 0,21 0 16,-21 0-16,0 0 15,-21-21 1,0 0-16,0 0 0,0 0 16,-1 0-16,1 0 0,0 0 15,0 0-15,0 0 0,0 0 16,-1 0-16,1 0 15,21 21 1,0 1-16,0-1 16,21-21-16,1 21 0,-1-21 15,0 21-15,0-21 0,21 0 16,-20 0-16,-1 0 0,21 0 0,-21 0 0,22 0 16,-22 0-16,21 0 0,-21-21 15,22 21-15,-22-21 0,0 0 16,0-1-16,0 1 0,0 0 0,1 0 15,-1 0-15,0 0 0,-21-22 0,0 22 16,0-21-16,0 21 0,0-1 16,0 1-16,0 0 0,0 0 0,-21 42 47,21 0-47,0 0 0,0 1 0,0-1 15,0 0-15,0 0 0,0 21 0,0-20 16,0-1-16,21 0 0,-21 0 15,21 0-15,0 0 16,0-21-16,1 22 0,-1-22 0,0 0 16,21 0-16,-21 0 0,1 0 0,-1 0 15,0 0-15,0-22 0,0 22 16,0-21-16,1 0 0,-1 0 0,0 0 16,0-22-16,0 22 0,22-63 15,-22 20-15,0 22 0,0-22 16,0 1-16,0-1 0,1 1 0,-1-1 15,0 1-15,-21 20 0,21 1 0,-21 0 16,0 21-16,0-1 0,0 1 16,-42 42-1,21 1-15,-1-1 16,1 21-16,-21 0 0,21 1 16,-22 20-16,22-20 0,0 20 0,0 1 15,0-22-15,21 21 0,0-20 0,0-1 16,0 0-16,0 22 0,0-22 0,21-21 15,-21 22-15,21-1 0,0-21 16,0 22-16,1-22 0,-1 0 0,0 0 16,0 0-16,0 0 0,0-21 0,1 0 15,-1 0-15,0 0 0,0 0 16,21 0-16,-20-21 0,-1 0 16,0 0-16,0-21 0,0 20 0,0 1 15,1-21-15,-1 21 0,-21 0 16,21-22-16,0 22 0,-21 0 0,0 0 15,21 21-15,-21 21 32,0 0-32,0 0 15,0 0-15,0 1 0,0-1 16,21 0-16,-21 0 0,22-21 16,-22 21-16,21-21 0,0 21 0,0 1 15,0-22-15,0 0 0,1 0 16,-1 0-16,0 0 0,0 0 0,0 0 15,0-22 1,1 1-16,-22 0 0,0 0 16,0 0-16,0-22 0,0 22 0,0-21 15,0 21-15,0 0 0,0-22 16,0 22-16,-22 0 0,22 0 0,-21 21 16,0-21-16,0 21 0,0 0 15,0 0-15,-1 0 0,1 21 16,0 0-16,0 0 0,0 0 15,21 0-15,0 22 0,0-22 16,0 0-16,0 0 0,0 0 0,0 1 0,0-1 16,0 0-16,21 0 15,21 0-15,-21-21 0,1 21 16,20-21-16,-21 0 0,21 0 0,1 0 16,-22 0-16,21 0 0,1 0 15,-22 0-15,21 0 0,0-21 0,-20 0 16,20 0-16,0 21 0,-21-21 0,1 0 15,-1-1-15,0 1 0,0 0 16,-21 0-16,0-21 0,0 20 16,0 1-16,-21 21 31,21 21-15,0 1-16,0-1 0,0 0 0,0 0 15,0 0-15,0 0 0,21 1 16,-21-1-16,0 0 0,21 0 15,0 0-15,-21 0 0,22 1 16,-1-22-16,0 21 16,0-21-16,-21 21 15,21-21-15,0 0 0,1 0 16,-1 0-16,0-21 0,0 0 0,0 21 16,0-22-16,1 22 0,-1-21 15,0 0-15,0 0 0,-21 0 0,21 21 16,0-21-16,1-1 0,-22 1 15,0 0-15,0 0 16,0 42 0,-22-21-16,22 21 15,0 0-15,-21 1 0,21-1 0,-21 0 16,21 0-16,0 0 0,0 0 16,0 1-16,0-1 0,0 0 15,21-21-15,0 0 16,1 21-16,-1-21 0,0 0 15,0 0-15,0 0 0,22 0 0,-22-21 16,0 0-16,0 21 0,0-21 0,0-1 16,1 1-16,-1 0 0,0 0 15,0 0-15,-21 0 0,0-1 16,21-20-16,0 21 0,-21 0 16,0 0-1,0 42 1,0 0-1,0 0-15,0 0 0,-21 0 16,21 1-16,0-1 0,-21-21 16,21 21-16,0 0 0,0 21 0,0-20 15,0-1-15,0 21 0,21-21 0,0 22 16,1-1-16,-22 0 16,21 1-16,0-1 0,0 0 0,0 1 15,0-1-15,-21 0 0,0 1 0,0-1 16,22 0-16,-22 22 0,0-22 0,0 0 15,0 22-15,0-22 0,-22 22 16,1-22-16,21 0 0,-21 1 0,0-1 16,-21 0-16,20 1 0,1-22 0,0 21 15,0-21-15,0 1 0,0-1 0,21 0 16,-22 0-16,1-21 16,0 0-1,21-21 1,0 0-16,0 0 0,0-1 15,0 1-15,0-21 0,0 21 16,0-22-16,0 1 0,0 0 0,21-1 16,-21 1-16,21 0 0,-21-1 0,22 1 15</inkml:trace>
  <inkml:trace contextRef="#ctx0" brushRef="#br0" timeOffset="59664.01">19537 13695 0,'0'0'0,"-43"-21"0,1 21 0,0 0 31,63-21-31,21 21 0,-21 0 15,22 0-15,-1 0 0,0 0 0,22 0 16,-22 0-16,1 0 0,20 0 0,-21 0 16,1 0-16,20 0 0,-20 0 15,-1 0-15,0 0 0,1 0 0,-22 0 16,21 0-16,-21 0 0,0 0 16,-21-22-16,0 1 15,-21 0 1</inkml:trace>
  <inkml:trace contextRef="#ctx0" brushRef="#br0" timeOffset="59898.87">18859 13653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10:08:49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8318 550 0,'0'0'0,"0"-21"0,0 0 15,0 0-15,0-43 16,0 43 0,0 42-1,0 1 1,0-1-16,0 21 0,0 0 15,0 22-15,0-22 0,0 43 16,0-22-16,0 1 0,0 21 0,0-22 16,-21 1-16,21-1 0,-21 1 15,21-1-15,0-21 0,0 1 0,-21-1 16,21 0-16,0 1 0,0-1 16,0-21-16,0 0 0,0 1 0,0-1 15,0 0-15,0 0 0,0-42 31,0 0-15,21 0-16,-21-1 0,0 1 0</inkml:trace>
  <inkml:trace contextRef="#ctx0" brushRef="#br0" timeOffset="516.7">7980 699 0,'-21'-22'0,"42"44"0,-85-65 0,43 22 16,-21 0-16,21 0 0,-22 0 0,22-1 16,0 22-16,0-21 0,0 0 15,21 0-15,0 0 16,21 0-16,0-1 16,0 22-16,0-21 0,22 21 15,-1-21-15,21 21 0,-20-21 0,20 21 16,1-21-16,20 21 0,-20 0 15,21-21-15,20 21 0,-20 0 16,21 0-16,-21 21 0,20 0 0,-20 0 16,-21 21-16,20 1 0,-20-1 0,-22 0 15,0 22-15,1-22 0,-22 22 16,0-1-16,-21 22 0,0-22 0,0 1 16,0-1-16,0-20 0,-21 20 15,-21 1-15,20-22 0,-41 0 0,21 22 16,-22-43-16,1 21 0,-1 1 15,-21-1-15,22-21 0,-22 22 0,22-22 16,-22 0-16,22 0 0,-22 0 16,21-21-16,1 0 0,-1 0 15,1 0-15,21 0 0,-22 0 0,22 0 16,-1-21-16,1 21 0,21-21 16,-21 0-16,20 0 0,1-1 0,0 1 15,0 0-15,21 0 0,-21-21 16,21 20-16,0 1 0,0 0 15,0 0-15,0 0 0,21 21 16,0-21-16,0-1 0,0 22 0,1-21 16,20 21-16,-21-21 0,21 0 15</inkml:trace>
  <inkml:trace contextRef="#ctx0" brushRef="#br0" timeOffset="951.88">9165 1355 0,'0'0'0,"42"0"31,-20 0-31,-1 0 0,0-21 16,0-1-16,0 22 0,0-21 0,1 0 15,-1 21-15,0-21 0,0 0 16,0 0-16,-21-1 0,21 1 0,-21 0 16,22 0-16,-22 0 0,0 0 15,0-1-15,-22 22 16,1 0-16,0 0 0,0 0 16,0 0-16,-22 22 0,22-1 0,-21 0 15,21 0-15,-22 21 0,22 1 16,0-22-16,0 21 0,0-21 0,0 22 15,-1-22-15,22 21 0,0-21 16,0 1-16,0-1 0,0 0 16,0 0-16,0 0 0,22 0 0,-1 1 15,0-22-15,0 0 0,0 0 16,0 0-16,22 0 0,-22 0 0,21 0 16,-21 0-16,22-22 0,-1 1 15,0 21-15,1-42 0,-1 21 0</inkml:trace>
  <inkml:trace contextRef="#ctx0" brushRef="#br0" timeOffset="1516.55">9969 614 0,'0'0'0,"0"-42"0,0 20 0,0 44 31,0-1-31,0 0 16,0 21-16,0 1 0,0 20 15,0-21-15,0 22 0,0-1 0,-21 1 16,21-1-16,-21-20 0,21 20 16,-21-20-16,21 20 0,0-21 0,0 1 15,-21-22-15,21 21 0,-21 1 16,21-22-16,-22 0 0,22 0 0,0 0 16,0 0-16,0 1 0,-21-22 31,21-22-16,-21 1-15,21 0 16,0 0-16,0 0 0,0-22 0,0 22 16,0 0-16,21-21 0,0 21 0,1-22 15,-1 22-15,0-21 0,21 21 16,-21-1-16,22 1 0,-1 0 0,0 0 16,1 21-16,-1 0 0,0 0 15,1 0-15,-1 0 0,-21 0 16,22 21-16,-22 0 0,0 0 15,0 22-15,0-22 0,-21 0 0,0 21 16,0-20-16,0 20 0,0-21 0,-42 0 16,21 0-16,0 1 0,-22-1 15,1 0-15,0 0 0,-1 0 0,1 0 16,0-21-16,-1 22 0,22-22 16,-21 0-16,-1 0 0,22 0 0,-21 0 15,21 0-15,0 0 0,-1 0 16,1 0-16,21-22 0,0 1 15,0 0-15,0 0 32,21 21-32,1-21 15</inkml:trace>
  <inkml:trace contextRef="#ctx0" brushRef="#br0" timeOffset="2020.16">10626 1185 0,'0'0'0,"0"-21"0,0 0 16,-22 21 0,22 21-1,-21 0-15,21 1 0,0-1 16,0 21-16,-21-21 0,21 0 0,-21 22 15,21-22-15,0 21 0,0-21 0,0 1 16,0 20-16,0-21 0,0 0 16,0 0-16,0 1 0,21-1 0,0-21 15,0 21-15,1-21 0,-1 0 16,0 0-16,0 0 0,21 0 0,-20-21 16,20 21-16,-21-21 0,21-1 15,-20 1-15,20 0 0,-21-21 0,0 21 16,22-1-16,-22-20 0,-21 21 15,21-21-15,-21 20 0,21-20 16,-21 21-16,0 0 0,0 0 0,0-1 16,0 1-16,0 42 31,0 1-31,0-1 0,-21 0 0,21 21 16,-21-21-16,21 22 0,0-22 15,-21 0-15,21 21 0,-22-20 0,22-1 16,0 0-16,0 21 0,0-21 15,0 1-15,22-1 0,-1 0 16,0-21-16,0 0 0,0 0 0,0 0 16,22 0-16,-22 0 15,21 0-15</inkml:trace>
  <inkml:trace contextRef="#ctx0" brushRef="#br0" timeOffset="2780.73">11896 1207 0,'0'0'16,"0"-22"-16,0 1 0,0 0 0,-22 0 15,1 0-15,21 0 0,-21 21 0,0-22 16,0 1-16,0 21 0,-1 0 16,1 0-16,0 0 0,0 0 15,21 21-15,-21 1 0,0-1 16,-1 0-16,1 21 0,0-21 0,0 22 15,0-22-15,0 21 0,-1-21 0,22 1 16,0 20-16,0-21 0,0 0 16,0 0-16,0 1 0,0-1 0,0 0 15,0 0-15,22-21 0,-1 0 16,0 21-16,0-21 0,0 0 0,0 0 16,1 0-16,20 0 0,-21-21 0,0 21 15,0-21-15,1 0 0,-1 0 16,0 21-16,0-22 0,0-20 0,0 21 15,-21 0-15,0 0 16,22-22-16,-1 22 0,-21 0 0,0-21 16,0 20-16,21 1 0,-21 0 0,0 0 15,0 42 17,0 0-17,0 0-15,0 1 0,0 20 0,0-21 16,-21 21-16,21 1 0,-21-1 0,21 0 15,-22 1-15,22-1 16,-21 0-16,21 22 0,-21-22 0,21 22 0,0-22 16,0 22-16,0-1 0,0 1 15,0-22-15,0 21 0,0 1 16,0-1-16,0-20 0,0 20 0,0 1 16,0-1-16,0-20 0,0 20 0,21-21 15,-21 1-15,0-1 0,0 0 16,0 1-16,0-22 0,0 0 0,0 0 15,0 0-15,-21 1 0,0-1 0,0-21 16,0 0-16,-22 0 16,22 0-16,0-21 0,-21-1 0,20 1 15,-20 0-15,21-21 0,0-1 16,-22-20-16,22 21 0,0-22 0,0 1 16,21-1-16,0 1 0,0-1 15,0-21-15,0 22 0,0-1 0,0 1 16,21-1-16,0 1 0,0 21 15,1-1-15,-1-20 0,21 20 0,-21 22 16,0-21-16,1 21 0,-1-22 16,21 22-16,-21 0 0,0 0 0,1 0 15,20 0-15,-21-1 0,0 22 0</inkml:trace>
  <inkml:trace contextRef="#ctx0" brushRef="#br0" timeOffset="3743.28">12742 1355 0,'21'0'16,"1"0"0,-22-21-16,21-1 0,0 22 15,-21-21-15,21 0 0,-21 0 16,0 0-16,0 0 16,0-1-16,-21 1 0,0 0 15,-22 0-15,22 0 0,-21 0 0,0 21 16,-1-22-16,1 22 0,0 0 15,-1 0-15,1 0 0,-22 22 0,22-22 16,-21 21-16,20 21 0,1-21 16,0 0-16,-1 22 0,1-1 0,21-21 15,0 22-15,-1-22 0,22 0 0,0 0 16,0 21-16,0-20 0,22-1 16,-1 0-16,0-21 0,21 0 15,-21 0-15,22 0 0,-1 0 16,0 0-16,22 0 0,-22 0 15,1 0-15,-1-21 0,0 0 0,1 21 16,-1-22-16,0 1 0,1 0 16,-22 0-16,0 0 0,0 0 0,0-1 15,0 1-15,-21 0 0,0 0 16,0 0-16,0 0 0,0-1 16,0 44 15,0-1-31,0 0 0,0 0 0,0 0 15,-21 22-15,21-1 0,0 0 16,0 22-16,0-22 0,-21 22 0,0-1 16,21 1-16,0-1 0,0 22 15,-21-22-15,21 1 0,-21-1 16,21 1-16,0 20 0,-22-20 0,22-1 16,0 22-16,0-21 0,0-1 0,0 1 15,0-1-15,-21-21 0,21 1 16,-21 20-16,21-42 0,0 22 0,0-22 15,-21 0-15,21 0 0,-21-21 0,0 0 16,-1 0-16,1 0 16,0 0-16,-21 0 0,21-21 0,-22 0 15,1-21-15,-22 20 0,22-20 0,0 0 16,-22-1-16,22-20 0,0 21 16,-1-22-16,22 1 0,0 20 15,0 1-15,21 0 0,0-1 0,0 1 16,0 0-16,21 20 0,0 1 15,0-21-15,0 21 0,22 0 0,-22-22 16,0 22-16,21 0 0</inkml:trace>
  <inkml:trace contextRef="#ctx0" brushRef="#br0" timeOffset="4052.11">13102 1058 0,'0'-21'0,"0"42"32,0 1-32,-21-1 0,21 0 15,0 0-15,-21 0 0,21 0 16,0 22-16,0-22 0,0 0 0,0 0 15,0 0-15,-21-21 0,21 22 16,0-1-16,0-42 47,0-1-31,0 1-16</inkml:trace>
  <inkml:trace contextRef="#ctx0" brushRef="#br0" timeOffset="4399.91">13123 762 0,'0'0'0,"-21"0"0,0 0 16,21 21-16,0 0 0,-21-21 0,21 22 16,0-1-1,21-21 1,0 0-16,0 0 15,0-21-15,1-1 0,-1 1 16,0 21-16,0-21 0,-21 0 0,0 0 16,0 0-16,0-1 0,0 1 15,0 0-15,0 0 0,-21 21 16,0-21-16,0 21 0,-1 0 16,1 0-16,0 0 0,21 21 0,-21 0 15,0-21-15,0 21 0,21 0 16,-22 1-16,22-1 0,0 0 15,0 0-15,0 0 0,0 22 0,0-22 16,0 0-16,0 0 0,22 0 16,-1 0-16,0-21 0,0 22 0,0-22 15,0 0-15</inkml:trace>
  <inkml:trace contextRef="#ctx0" brushRef="#br0" timeOffset="4896.34">13525 1101 0,'0'0'0,"0"21"0,-21 0 15,21 0-15,-21 0 16,21 1-16,0-1 0,0 21 0,0-21 16,0 0-16,-21 1 0,21-1 0,0 0 15,0 0-15,-21 0 0,21 0 16,0 1-16,0-1 0,0 0 15,-21-21 17,-1 0-32,22-21 15,0 0-15,0-1 0,0 1 16,0 0-16,0 0 0,0 0 0,0-22 16,0 22-16,0-21 0,0 0 15,22-1-15,-1 22 0,21-21 16,-21-1-16,22 1 0,-1 21 0,0-21 15,1 20-15,-1 22 0,21 0 16,-20 0-16,20 0 0,-20 22 0,-1-1 16,0 0-16,1 21 0,-22-21 15,0 22-15,0-1 0,0 0 0,-21 1 16,0-1-16,0-21 0,0 22 16,-21-22-16,21 21 0,-21-21 0,0 0 15,0 1-15,-1-1 0,1-21 0,0 21 16,0 0-16,42-42 47,0 0-32,0 21-15</inkml:trace>
  <inkml:trace contextRef="#ctx0" brushRef="#br0" timeOffset="5803.82">14986 1122 0,'0'0'0,"0"-21"15,0 0-15,0-22 0,0 22 16,0 0-16,0 0 0,-42 0 0,42-22 16,-43 22-16,22 0 0,0 21 15,0-21-15,0 21 0,-1 0 0,-20 0 16,21 0-16,0 21 0,-22-21 15,22 21-15,-21 21 0,21-20 0,-22 20 16,22 0-16,0 1 0,-21-1 16,21-21-16,-1 21 0,22 1 0,0-1 15,0-21-15,0 22 0,0-22 0,0 0 16,0 0-16,43 0 0,-22 0 16,0-21-16,21 0 0,-20 22 15,20-22-15,0 0 0,-21 0 0,22 0 16,-1-22-16,0 22 0,-20-21 15,-1 0-15,21 21 0,-21-21 0,0-21 16,1 20-16,-22 1 0,21 0 16,-21-21-16,21 21 0,-21-1 0,0 1 15,0-21-15,0 21 0,21 21 16,-21-21-16,0 42 31,0 0-31,0 21 16,-21-21-16,21 22 0,0-1 0,-21 0 15,0 1-15,21 20 16,0 1-16,-22-1 0,22 1 0,-21-1 16,21 1-16,0 20 0,0-20 0,-21 21 15,21-22-15,0 1 0,0 20 16,-21-20-16,21 20 0,-21 1 0,21-21 16,0 20-16,0 1 0,0-22 0,0 22 15,0-21-15,0-1 0,0 22 16,0-22-16,-21 1 0,21-1 0,0 1 15,0-1-15,0-20 0,0 20 16,0-21-16,0 1 0,0-1 0,0-21 16,0 22-16,0-22 0,0 0 15,-22-21 1,1-21-16,21 0 0,-21-1 16,21 1-16,-21-21 0,0 0 15,0-1-15,-1-20 0,1 20 0,-21-20 16,0-22-16,-1 22 0,1-22 0,-22 0 15,22 1-15,0-1 0,-1 0 16,1 1-16,0-1 0,21 0 0,-1 1 16,22 20-16,0-20 0,0 20 0,0 1 15,0-1-15,0 1 0,0-1 16,22 1-16,-1 20 0,0-20 0,0-1 16,0 22-16,22 0 15,-22-1-15,21 1 0,-21 21 0,22-22 16,-1 22-16,-21 0 0,21 0 0,1 21 15,-22-21-15,21 0 0,-21 21 16,1 0-16,-1-22 0,0 22 0,0 0 16,-21 22 15</inkml:trace>
  <inkml:trace contextRef="#ctx0" brushRef="#br0" timeOffset="10708.21">16087 508 0,'0'0'0,"-22"0"0,1 0 16,-21 0-16,21-21 0,0 21 15,-1 0-15,22-21 16,0 0 0,22 21-16,-1 0 15,21 0-15,0 0 0,1 0 0,-1 0 16,22 0-16,-1 0 0,1 0 15,-1 0-15,22 0 0,-22 0 0,1 0 16,-1 0-16,1 0 0,-1 0 16,-20 0-16,20 0 0,-21 0 0,-20 0 15,20 0-15,-21 0 0,-42 0 32,0 0-32,0 0 15,-22 0-15,22 0 0,-21 0 0,-1 0 16,22 0-16</inkml:trace>
  <inkml:trace contextRef="#ctx0" brushRef="#br0" timeOffset="10984.05">16531 445 0,'-21'21'16,"0"0"-1,0 0-15,21 0 0,-22 0 16,1 22-16,0-22 0,21 21 15,-21 1-15,0-1 0,0 0 0,-22 22 16,22-22-16,0 22 0,0-22 16,21 0-16,-21 22 0,-1-22 0,1 0 15,0-20-15,21 20 0,-21-21 16,21 0-16,-21 0 0,21 1 0,-21-1 16,21 0-16,0 0 15,0-42 16,0 0-31,21 21 0</inkml:trace>
  <inkml:trace contextRef="#ctx0" brushRef="#br0" timeOffset="11392.05">16552 1101 0,'0'21'0,"0"-42"0,21 42 15,1-21 1,-1 0 0,0 0-16,0 0 15,0 0-15,0-21 0,22 0 16,-22 21-16,0-22 0,0 1 16,0 0-16,1 0 0,-1 0 0,0 0 15,-21-22-15,0 22 16,0 0-16,0 0 0,0 0 0,0-1 15,-21 22 1,0 0-16,-1 22 0,22-1 16,-42 0-16,21 0 0,0 21 0,0-20 15,-1 20-15,1 0 0,0 1 0,0-22 16,0 21-16,0-21 0,-1 22 16,22-22-16,0 0 0,0 0 15,0 0-15,0 0 0,0 1 0,0-1 16,0 0-16,22-21 15,-1 0-15,0 0 0,21 0 16,-21 0-16,128-42 16,-107 20-16,-21 1 15</inkml:trace>
  <inkml:trace contextRef="#ctx0" brushRef="#br0" timeOffset="11785.33">17420 974 0,'0'0'0,"21"-21"0,0-1 0,1 1 16,-22 0-16,0 0 0,0 0 15,-22 21-15,1 0 16,0 0-16,-21 0 0,21 0 16,-22 21-16,22 0 0,0 0 15,-21 0-15,20 1 0,1 20 16,0-21-16,0 0 0,21 0 0,0 1 16,0-1-16,0 0 0,0 0 15,21 0-15,0 0 0,0-21 16,1 22-16,-1-22 0,21 0 15,-21 21-15,0-21 0,1 21 0,-1-21 16,0 21-16,0-21 0,-21 21 16,0 0-16,0 1 15,-21-22-15,0 21 0,0-21 16,-22 0-16,22 21 0,-21-21 16,21 0-16,-22 0 0,1 0 0,21 0 15,0 0-15,-1 0 16,1 0-16,0 0 0,0 0 0,0 0 15,0 0-15,21-21 0,0 0 16,0-1-16,0 1 16,0 0-16,21-21 0,0 21 15,0-1-15,0 1 0,22 0 16</inkml:trace>
  <inkml:trace contextRef="#ctx0" brushRef="#br0" timeOffset="12128.14">18076 318 0,'0'-22'0,"0"44"0,21-65 15,-21 22-15,0 0 0,0 0 16,0 42 0,-21 21-1,21-21-15,-21 22 0,0-1 0,21 0 16,-21 1-16,0-1 0,-1 0 0,22 1 15,-21 20-15,0-20 0,21 20 16,-21 1-16,0-22 0,21 21 0,0-20 16,-21-1-16,-1 22 15,22-22-15,-21-21 0,21 21 0,0-20 16,0-1-16,0 0 0,0 0 16,0 0-16,0 0 0,21-21 15,1 0 1,-1 0-16,0 0 0,0 0 0,21-21 15,-20 21-15,20-21 0,-21 0 16,0-21-16,22 20 0,-22-20 0,21 21 16</inkml:trace>
  <inkml:trace contextRef="#ctx0" brushRef="#br0" timeOffset="12384">17928 720 0,'-21'0'15,"42"0"-15,-63 0 0,42-21 16,42 21 0,-21 0-16,0 0 0,22 0 15,-1 0-15,0 0 0,22 0 0,-22 0 16,22 0-16,-22-22 0,0 22 0,22 0 16,-22 0-16,22 0 15,-22 0-15,0-21 0,1 21 0,-22 0 16,21 0-16,-21-21 0,22 21 0,-22 0 15,0 0-15,-21-21 16,-21 21 0</inkml:trace>
  <inkml:trace contextRef="#ctx0" brushRef="#br0" timeOffset="13532.4">8467 2032 0,'0'21'62,"21"-21"-46,0 0-16,0 0 0,0 0 0,0 0 16,1 0-16,-1 0 0,21 0 15,-21 0-15,22 0 0,-1 0 0,0 0 16,1 21-16,20-21 0,1 0 0,-1 0 15,1 0-15,-1 22 0,1-22 16,20 0-16,-20 0 0,20 0 0,22 0 16,-21 21-16,21-21 0,0 0 15,-1 0-15,22 0 0,-21 0 0,21 0 16,0 0-16,0 0 0,21 0 16,-21 0-16,22 0 0,-22 0 15,21 0-15,0 0 0,0 0 0,0 0 16,22 0-16,-22 0 0,0 0 0,21 0 15,-21 0-15,22 0 0,20 21 16,-20-21-16,-1 0 0,0 0 0,1 0 16,20 0-16,-21 0 0,22 0 15,-22 0-15,22 0 0,-22 0 0,22 0 16,-1 0-16,1 21 0,-22-21 0,0 0 16,22 0-16,-22 0 0,0 0 15,1 0-15,-1 0 0,0 0 0,-20 0 16,20 0-16,-21 0 0,21 0 15,-20 0-15,-1 0 0,0 0 16,0 0-16,0 0 0,0 0 0,1 0 16,-22 0-16,21 0 0,-21 0 15,-21 0-15,21 0 0,-22 0 0,1 0 16,0 0-16,0 21 0,-21-21 0,-1 0 16,1 0-16,-22 0 0,22 0 15,-43 0-15,1 0 0,-1 0 0,-21 0 16,0 0-16,1 0 0,-1 0 15,-42 0 17,-1 0-17,1 0-15,0 0 0,0 0 0,-21-21 16</inkml:trace>
  <inkml:trace contextRef="#ctx0" brushRef="#br0" timeOffset="13665.33">19537 2180 0,'0'0'0,"0"21"32,-21-21-32,-1 0 15,1 0-15,-21 22 16,21-22-16</inkml:trace>
  <inkml:trace contextRef="#ctx0" brushRef="#br0" timeOffset="29148.01">1122 2858 0,'-21'0'0,"-1"0"0,1 0 16,0 0-16,0-22 0,0 22 15,0 0-15,-1 0 16,1 0 0,42 0 15,1 0-31,20 0 15,0 0-15,22 0 0,20 0 0,1-21 16,0 21-16,-1 0 0,-20 0 16,21-21-16,-1 21 0,-20 0 0,-1 0 15,1 0-15,-1 0 16,1 0-16,-22 0 0,22 0 0,-22 0 16,0 0-16,1 0 0,-22 0 15,0 0-15,0 0 0,-42 21 47,0-21-47,0 0 0,-22 0 0,22 0 16,-21 0-16,21 21 0,-22-21 15,1 0-15</inkml:trace>
  <inkml:trace contextRef="#ctx0" brushRef="#br0" timeOffset="29476.83">1651 2900 0,'0'-21'31,"0"42"1,0 0-32,0 0 15,0 22-15,0-1 0,0 0 16,0 1-16,0 20 0,0-21 15,0 22-15,-21-1 0,21 1 16,0-1-16,-21 1 0,21-22 16,-22 1-16,1-1 0,21 0 0,0 1 15,0-22-15,0 21 0,0-21 16,-21 0-16,21 1 0,0-44 47,0 1-47,0 0 15</inkml:trace>
  <inkml:trace contextRef="#ctx0" brushRef="#br0" timeOffset="29923.64">2117 3281 0,'0'21'31,"0"0"-31,0 0 0,0 22 16,0-22-16,0 0 0,0 21 15,0 1-15,0-22 0,-22 21 0,22 1 16,-21-22-16,21 21 16,0-21-16,0 0 0,0 1 0,0-1 0,0 0 15,0 0-15,0 0 16,21-21-16,1 0 0,-1 0 15,21 0-15,-21 0 0,22 0 16,-22-21-16,21 21 0,-21-21 0,22 0 16,-22 0-16,21-1 0,-21 1 15,0-21-15,1 21 0,-1-22 0,-21 22 16,21-21-16,-21 0 0,0-1 16,-21 1-16,0 21 0,-1-22 0,-20 22 15,21 0-15,-21 0 16,20 21-16,-20 0 0,21 0 0,-21 0 0,20 0 15,-20 21-15,21-21 16,0 21-16,0 0 0,21 1 0,0-1 16,-22 0-16,22 0 0,0 0 15,0 0-15,0 1 0,22-1 0,-1-21 16,0 0-16,0 0 0,21 0 16</inkml:trace>
  <inkml:trace contextRef="#ctx0" brushRef="#br0" timeOffset="33216.3">3937 3048 0,'0'-21'0,"0"42"0,0-63 0,0 21 16,0-22-16,0 22 0,0 0 0,0 0 15,0 0-15,0-1 0,0 1 16,0 42 15,0 1-31,-21-1 16,21 21-16,0-21 15,-21 22-15,-1-1 0,22 21 0,-21 1 16,0-1-16,0 1 0,0-1 16,0 1-16,21-1 0,0 1 0,-22-22 15,22 1-15,0 20 0,0-42 16,0 22-16,0-1 0,22-21 0,-22 0 16,21 0-16,0-21 0,21 22 0,-21-22 15,1 0-15,-1 0 0,21 0 16,-21 0-16,0-22 0,22 1 0,-22 0 15,0 0-15,21 0 0,-20-22 16,-1 1-16,21 0 0,-21-1 0,0 1 16,1-21-16,-1 20 15,0-20-15,0-1 0,0 1 0,0 20 16,-21-20-16,0 21 0,0-1 16,0 1-16,0 0 0,0 20 0,0-20 15,0 21-15,0 0 0,0 0 16,0 42-1,-21-21-15,21 21 16,-21 21-16,21-21 0,-21 22 16,21-1-16,0 0 0,0 1 0,0 20 15,0 1-15,0-1 0,0-20 16,0 20-16,0-21 0,0 22 0,0-22 16,0 1-16,0-1 15,0 0-15,0-21 0,21 1 0,-21 20 16,21-42-16,0 21 0,1 0 15,20-21-15,-21 0 0,0 0 0,22 0 16,-22 0-16,21 0 0,0-21 0,-20 21 16,20-21-16,0 0 0,-21-22 15,22 22-15,-22 0 0,21-21 0,-21-1 16,1 1-16,-1 0 0,0-1 16,-21 1-16,0 21 0,0-21 0,0 20 15,21-20-15,-21 21 16,0 0-16,0 0 0,0 42 15,-21 0 1,21 21-16,0-21 16,0 1-16,-21 20 0,21 0 0,-21 1 15,21-22-15,-22 21 0,22 0 16,0-20-16,0 20 0,-21-21 0,21 0 16,0 0-16,0 1 0,0-1 15,0 0-15,0 0 0,0-42 47,0 0-47,0 0 0,21-1 16,-21-20-16,22 21 0,-22-21 15,21 20-15,0-20 0,-21 0 16,21 21-16,0-22 0,0 1 0,1 21 16,-1 0-16,0-22 0,0 43 15,0-21-15,0 0 0,1 21 0,-1 0 16,0 0-16,0 0 0,0 21 15,-21 0-15,21 0 0,1 1 0,-22 20 16,0-21-16,21 0 0,-21 22 16,21-22-16,-21 21 0,21-21 0,-21 0 15,0 1-15,21-1 0,-21 0 16,21 0-16,-21 0 0,0 0 16,22-21-16,-1 0 0,0 22 0,0-22 15,0 0-15,0 0 16,1-22-16,-1 1 0,0 21 15,-21-21-15,21 0 0,0 0 0,0-22 16,1 22-16,-1-21 0,0 21 16,21-22-16,-21 1 0,1 0 0,-1-1 15,21 22-15,-21 0 0,22 0 16,-22 0-16,0 0 0,21 21 0,-21 0 16,1 0-16,-1 0 0,-21 21 15,21 0-15,-21 0 0,21 0 0,-21 0 16,21 1-16,-21-1 0,0 0 15,0 0-15,0 0 0,0 0 16,0 1-16,0-1 0,0 0 0,21-21 16,-21 21-16,0-42 47,0 0-47,0 0 15,0-1-15,0 1 0,0-21 16,0 21-16,-21 0 0,0-1 15,21 1-15,-21-21 0,0 21 16,0 0-16,-1-1 0,1 22 16,0-21-16,0 21 0,0 0 0,0 0 15,-1 21-15,1 1 0,0-1 16,0 0-16,-21 0 0,20 0 16,1 22-16,-21-1 0,21-21 0,0 21 15,-1 1-15,22-22 0,0 21 16,-21-21-16,21 22 0,0-22 0,0 0 15,0 21-15,0-20 0,21-22 0,-21 21 16,22 0-16,-1-21 0,0 0 16,-21 21-16,21-21 0,0 0 0,22 0 15,-22 0-15,0 0 0,0-21 16,0 21-16,0-21 0,22 0 16,-22-1-16,0-20 0,0 21 0,0-21 15,1-1-15,-1 1 0,-21 0 16,21-22-16,0 1 0,-21 20 0,0-20 15,0 20-15,21-20 0,-21 21 16,0-1-16,21 1 0,-21 0 0,0-1 16,0 22-16,0-21 0,0 21 15,0-1-15,0 1 0,0 42 32,0 1-32,0-1 0,0 0 15,0 0-15,0 21 0,0-20 0,0 20 16,0 21-16,0-20 15,-21-1-15,21 0 0,-21 22 0,21-22 16,0 1-16,0-1 0,0 0 0,0 1 16,0-1-16,0 0 0,0-21 15,0 1-15,0-1 0,0 0 0,21 0 16,0 0-16,-21 0 0,22-21 16,-1 0-16,0 0 0,0 0 15,0 0-15,0 0 0,1 0 16,-1 0-16,21-21 0,-21 0 0,0 0 15,1 21-15,-1-21 0,0 0 0,0-1 16,0 1-16,0-21 0,-21 21 16,0 0-16,0-1 0,0-20 0,0 21 15,0 0-15,0 0 16,0-1-16,0 1 0,0 0 16,-21 21-16,0 21 15,0-21-15,21 21 16,-21 1-16,21 20 0,0-21 0,-21 0 15,21 22-15,-22-22 0,22 21 16,0-21-16,0 0 0,0 1 0,0 41 16,0-42-1,0 0-15,22 1 0,-1-22 16,0 21-16,0-21 0,0 0 0,0 0 16,1 0-16,20 0 0,-21 0 15,0 0-15,22-21 0,-1-1 16,-21 22-16,21-21 0,-20 0 0,-1-21 15,21 21-15,-21-1 0,0-20 16,1 21-16,-1-21 0,0-1 0,-21 22 16,0 0-16,0-21 0,0 20 15,0 1-15,0 0 0,0 0 32,21 21-1,0 0-31,0 21 15,1-21-15,-22 21 0,0 0 16,21-21-16,-21 22 0,21-1 16,-21 0-16,0 0 0,0 0 0,0 0 15,0 22-15,0-22 0,0 0 0,0 0 16,0 0-16,0 1 0,0-1 16,21 0-16,-21 0 0,21 0 15,-21 0-15,21-21 16,1 22-16,-1-22 15,0 0-15,0 0 0,0 0 16,0 0-16,1 0 0,-1 0 16,0 0-16,0-22 0,0 1 15,0 0-15,1 21 0,-1-21 0,21-21 16,-21 20-16,0 1 0,1-21 16,-1 21-16,0-22 0,0 22 0,-21-21 15,0 21-15,0 0 0,0-1 0,-21 22 31,0 0-31,0 0 0,-1 0 16,1 22-16,21-1 0,-21 0 16,0-21-16,21 21 0,0 0 0,0 0 15,0 22-15,0-22 0,0 0 16,21 0-16,-21 0 0,21 1 16,0-1-16,-21 0 0,22 0 15,-1-21-15,-21 21 0,21 0 16,0-21-16,-21 22 15,-21-22 17,0 0-32,0 0 0,21-22 15,-22 22-15,1 0 0,0-21 16,0 21-16,0-21 0,0 21 16,-1 0-16,22 21 15,0 0 1,0 1-16,0-1 15,22-21-15,-1 21 16,0-21-16,0 0 0,21 21 16,-20-21-16,-1 0 0,21 0 0,-21 0 15,22 0-15,-22 0 0,21 0 0,0 0 16,-20 0-16,20-21 0,0 0 16,-21 0-16,22 21 0,-22-43 0,21 22 15,-21 0-15,1-21 0,-1-1 16,21 1-16,-21 0 0,0-1 15,-21 1-15,22-22 0,-1 22 0,0 0 0,-21-22 16,0 22-16,0 0 0,0-1 16,21 1-16,-21 21 0,0-22 15,0 22-15,0 0 0,-21 21 32,21 21-32,-21 0 0,21 1 15,0 20-15,0 0 0,0 1 16,-21-1-16,21 0 0,0 22 0,-22-22 15,22 22-15,0-22 0,0 0 16,0 1-16,0-1 0,0 0 0,0-21 16,0 22-16,0-22 0,0 0 0,0 0 15,0 0-15,0 1 0,0-1 16,22-21 0,-1 0-1,0 0-15,-21-21 16,0-1-16,21 22 0,0-42 0</inkml:trace>
  <inkml:trace contextRef="#ctx0" brushRef="#br0" timeOffset="33432.18">8064 3366 0,'0'0'0,"-21"0"16,42 0-1,1 0-15,20 0 0,-21 0 16,0 0-16,22-22 0,-22 22 16,0 0-16,21-21 0,-21 21 0,1 0 15,-1 0-15,0-21 0,0 21 0,0 0 16,-21-21-16,21 21 16,1-21-16</inkml:trace>
  <inkml:trace contextRef="#ctx0" brushRef="#br0" timeOffset="35543.37">8594 3683 0,'21'0'0,"0"0"16,0 0-16,0 0 0,0 0 0,1-21 16,20 21-16,-21-21 0,0 0 0,0-1 15,1 22-15,-1-21 0,0 0 16,-21 0-16,0 0 0,0 0 0,0-1 16,0 1-16,0-21 0,0 21 15,-21 0-15,0-1 0,-1-20 0,1 21 16,0 21-16,0-21 0,-21 21 15,20 0-15,-20 0 0,21 0 0,-21 0 16,20 21-16,1-21 0,0 21 0,0 21 16,0-20-16,0 20 15,21-21-15,-22 21 0,22 1 0,0-1 16,0-21-16,0 22 0,0-22 16,0 0-16,0 21 0,0-21 0,0 1 15,0-1-15,0 0 0,22 0 16,-1-21-16,0 0 0,0 0 15,0 0-15,22 0 0,-22 0 16,0 0-16,21-21 0,-21 21 16,1-21-16,20 0 0,-21-1 0,21 1 15,-20 0-15,20 0 0,-21 0 16,0-22-16,-21 22 0,21 0 0,-21-21 16,22 21-16,-22-1 0,0-20 15,0 21-15,0 0 0,0 0 16,-22 42-1,22 0 1,-21 0-16,21 0 0,0 22 16,0-22-16,-21 21 0,21-21 0,0 22 15,0-22-15,0 0 0,0 21 16,0-21-16,0 1 0,21-1 16,-21 0-16,21-21 0,1 0 15,-1 0-15,0 0 0,0 0 0,0 0 16,22 0-16,-22 0 0,0-21 0,21 21 15,-21-21-15,1-1 16,20 1-16,-21 0 0,0 0 0,0-21 16,1 20-16,-1-20 0,0 21 0,-21 0 15,0-22-15,0 22 0,0 0 16,0 0-16,0 0 0,0 0 0,0 42 31,0 0-31,0 0 16,0 0-16,0 22 0,0-22 0,0 0 15,0 0-15,-21 21 0,21-20 16,0-1-16,-21 0 0,21 0 0,0 0 16,0 0-16,0 1 0,0-1 15,0 0 1,0-42 15,0 0-15,21-1-16,-21 1 0,21 0 0,0 0 15,-21-21-15,21 20 0,0 1 16,-21-21-16,22 21 0,-1-22 0,0 22 16,0 0-16,0 0 0,0 0 15,1 21-15,-1 0 0,0 0 16,0 0-16,0 21 0,0-21 0,1 21 16,-1 0-16,0 0 0,-21 22 15,21-22-15,0 0 0,-21 0 16,21 22-16,1-22 0,-1 0 0,-21 0 15,21 0-15,0-21 0,0 21 16,0-21-16,1 0 0,-1 22 0,0-22 16,0 0-16,0 0 0,0 0 15,1 0-15,-1 0 0,0 0 16,0-22-16,0 1 0,0 21 0,1-21 16,-1 0-16,21 0 0,-21 0 15,0-22-15,1 22 0,20 0 16,-21-21-16,21 20 0,-20-20 0,20 21 15,-21-21-15,21 20 0,-20 22 16,20-21-16,-21 21 0,21 0 0,-20 0 16,-1 0-16,0 0 0,0 21 15,0 1-15,0-1 0,-21 0 0,0 0 16,0 0-16,0 0 0,22 1 0,-22-1 16,0 0-16,0 0 15,0 0-15,21-21 0,0 0 47,-21-21-31,0 0-16,0 0 15,0 0-15,0-1 0,-21 1 16,0 0-16,21 0 0,-22 0 0,1 0 16,-21-1-16,21 1 0,0 21 15,-1-21-15,1 21 0,0 0 0,-21 0 16,21 0-16,-1 0 0,-20 21 15,21-21-15,0 21 0,0 1 0,-22 20 16,22-21-16,0 0 0,0 22 0,0-1 16,21-21-16,0 21 0,-22-20 15,22 20-15,0-21 0,0 0 0,0 0 16,0 1-16,0-1 0,0 0 16,22 0-16,-1-21 0,21 21 15,-21-21-15,0 0 0,1 0 16,20 0-16,-21 0 0,0 0 0,22 0 15,-22-21-15,21 0 0,-21 0 16,0 0-16,22-1 0,-22 1 0,0 0 16,0-21-16,0 21 0,1-22 15,-22 1-15,21 0 0,0-1 0,-21 1 16,0-22-16,21 22 0,-21 0 0,21-1 16,-21 1-16,0 0 0,0-1 15,21 1-15,-21 0 0,22 21 0,-22-22 16,21 22-16,-21 0 0,0 0 15,0 0-15,0 42 32,0 0-32,0 21 15,0-21-15,0 22 0,0-1 0,-21 0 16,21 22-16,-22-1 0,22-20 0,-21 20 16,21 1-16,0-22 0,0 22 15,0-22-15,-21 0 0,21 1 0,0-1 16,0-21-16,0 21 0,0-20 15,21-1-15,0 0 0,1 0 0,-1-21 16,0 0-16,0 0 0,0 0 0,22 0 16,-22 0-16,21 0 15,0 0-15,-20 0 0,20-21 0,-21 0 16,21 0-16,-20-1 0,-1 1 0</inkml:trace>
  <inkml:trace contextRef="#ctx0" brushRef="#br0" timeOffset="36124.05">12912 2985 0,'0'-22'0,"0"44"0,0-65 0,0 22 16,0 42 15,-22 0-31,22 1 0,0-1 0,0 21 16,0 22-16,-21-1 15,21 1-15,-21-1 0,21 1 0,0-1 16,0 1-16,-21-22 0,21 21 16,-21-20-16,21-1 0,0-21 0,0 22 15,0-22-15,0 0 0,0 0 0,0 0 16,0-42 15,0 0-31</inkml:trace>
  <inkml:trace contextRef="#ctx0" brushRef="#br0" timeOffset="36795.67">12552 3429 0,'-21'0'0,"42"0"31,21 0-31,-21 0 0,0 0 16,22 0-16,-22 0 0,21 0 15,1-21-15,20 21 0,-21-21 0,22 21 16,-1-21-16,1-1 0,-1 1 16,1 0-16,-22 0 0,22 0 15,-22 0-15,0-1 0,-20 1 0,-1 0 0,0 0 16,0-21-16,-21 20 15,0 1-15,0 0 0,0 0 0,0 0 16,0 0-16,0-1 0,-21 1 16,0 21-16,0 0 0,-1 0 15,1 0-15,0 21 0,0-21 16,21 43-16,0-22 0,0 21 16,0 1-16,0-1 0,0 0 0,0 22 15,0-22-15,0 22 0,0-22 16,0 0-16,-21 22 0,21-22 0,0 0 15,-21 1-15,21-22 0,0 21 0,0-21 16,0 22-16,-22-22 0,22 0 16,0 0-16,-21-21 15,21 21-15,0-42 32,0 0-32,0 0 15,0 0-15,21-22 16,1 22-16,-1 0 0,0-21 0,0 21 15,21-22-15,-20 22 0,20-21 0,-21 21 16,21-1-16,1 1 0,-22 0 16,21 21-16,1 0 0,-22 0 0,21 0 15,-21 21-15,0 0 16,1-21-16,-1 43 0,0-22 0,-21 0 0,0 0 16,0 22-16,0-22 0,0 0 0,0 0 15,-21 0-15,0 0 16,-1 1-16,22-1 0,0 0 0,0 0 15,-21-21-15,21 21 0,21-42 63,-21 0-63,22 0 0</inkml:trace>
  <inkml:trace contextRef="#ctx0" brushRef="#br0" timeOffset="37135.48">14055 3641 0,'0'0'0,"21"0"0,0 0 0,0-21 16,0 21-16,0 0 0,1-22 16,-1 22-16,0-21 0,0 0 0,0 21 15,0-21-15,1 0 0,-22 0 0,21-1 16,0 1-16,-21 0 15,0 0-15,-21 21 16,0 0 0,-1 21-16,-20-21 0,21 21 15,0 22-15,0-22 0,-22 0 0,22 21 16,0-21-16,0 1 0,21 20 16,0-21-16,0 0 0,0 0 0,0 1 15,0-1-15,0 0 0,0 0 0,0 0 16,21-21-16,0 21 0,0-21 15,22 0-15,-1 0 0,0 0 0,1 0 16,20 0-16,-21 0 0,22 0 0,-22 0 16,22 0-16</inkml:trace>
  <inkml:trace contextRef="#ctx0" brushRef="#br0" timeOffset="37603.58">15621 3514 0,'0'-21'0,"0"42"0,21-64 0,-21 22 0,21 0 16,-21 0-16,21 0 0,1 0 16,-1-1-16,0 22 0,0-21 0,0 21 15,22 0-15,-22 0 0,0 0 16,0 0-16,0 21 0,0 1 15,1 20-15,-1-21 0,0 21 16,0-20-16,-21 20 0,0 0 0,0-21 16,0 22-16,0-1 0,0-21 0,0 0 15,0 1-15,-21-1 0,21 0 16,-21 0-16,0 0 0,-1-21 0,22 21 16,-21-21-16,21-21 31,0 0-31,0 0 15,0 0-15,0 0 0,0-1 16,21 1-16,1 0 0,-1-21 0,0-1 16,0 22-16,0-21 0,0 0 15,1 20-15,-1-20 0,0 21 16,0-21-16,0 20 0,0 1 0,1 21 16,-1-21-16,0 21 0,0 0 15,0 0-15,0 0 16,-21 21-1</inkml:trace>
  <inkml:trace contextRef="#ctx0" brushRef="#br0" timeOffset="38349.11">16531 3408 0,'-21'0'31,"0"21"-31,0 0 16,-1 0-16,1 22 0,0-22 16,0 0-16,21 0 0,-21 0 15,0 22-15,21-22 0,0 0 0,0 0 16,0 0-16,0 1 0,0-1 16,0 0-16,21-21 15,0 21-15,0-21 0,0 0 16,0 0-16,1 0 0,-1 0 0,21 0 15,-21 0-15,0-21 0,1 21 16,-22-21-16,21 0 0,-21-1 16,0 1-16,0 0 0,0 0 15,0 0-15,0 0 0,0-1 0,-21-20 16,-1 21-16,1 0 0,0 0 16,0 21-16,21-22 0,0 1 15,0 0 1,21 21-16,0-21 15,0 21-15,1 0 0,20 0 0,-21-21 16,21 21-16,-20 0 0,20 0 16,0-21-16,-21 21 0,22 0 15,-22 0-15,0 0 0,0 0 16,0 0-16,-21 21 0,22-21 0,-22 21 16,0 0-16,0 0 0,0 0 15,0 1-15,-22-1 0,1 0 0,0 0 16,0 0-16,0 0 0,0 1 0,21 20 15,-22-21-15,22 0 0,-21 0 16,21 1-16,0-1 0,0 0 16,0 0-16,21-21 15,1 21-15,-1-21 0,0 0 0,0 0 16,0 0-16,0 0 0,1 0 0,-1 0 16,0 0-16,0-21 15,0 0-15,0 21 0,-21-21 0,22 0 16,-22-1-16,21 1 0,-21 0 0,0 0 15,0-21-15,0 20 0,0 1 16,0-21-16,-21 21 0,-1 0 0,22-1 16,-21 1-16,0 21 0,0-21 15,0 21-15,0 0 0,-1 0 0,1 0 16,0 0-16,0 0 16,42 0 15,0 0-31,0 0 15</inkml:trace>
  <inkml:trace contextRef="#ctx0" brushRef="#br0" timeOffset="38651.44">17674 2963 0,'0'0'0,"0"-21"0,0 0 16,-21 21-1,0 0 1,21 42-16,-21-20 0,-1-1 0,1 21 16,0 0-16,0 1 0,0-1 15,0 22-15,-1-22 0,1 21 16,-21-20-16,42 20 0,-21-20 0,0-1 16,21 0-16,-22 1 0,22-1 15,0-21-15,0 21 0,0-20 0,0-1 16,0 0-16,22-21 0,-22 21 15,21-21-15,0 0 0,0 0 0,0 0 16,0 0-16,22 0 0,-22 0 16,0-21-16,0 0 0,22 0 15,-22-1-15,0 1 0</inkml:trace>
  <inkml:trace contextRef="#ctx0" brushRef="#br0" timeOffset="38832.33">17441 3387 0,'0'0'16,"21"0"0,1 0-1,-1 0-15,0 0 0,0 0 16,21 0-16,-20 0 0,20 0 0,-21 0 16,21 0-16,-20 0 0,20-21 15,-21 21-15,0 0 0,0 0 0,1-22 16</inkml:trace>
  <inkml:trace contextRef="#ctx0" brushRef="#br0" timeOffset="40915.96">20278 3281 0,'0'0'0,"21"-85"31,-21 64-31,0 0 0,0 0 0,0 0 15,0-1-15,0 1 0,-21 0 16,-1 0-16,22 0 0,-21 0 0,0 21 16,0 0-16,0 0 0,-22 0 15,22 0-15,-21 0 0,21 21 0,-22 0 16,1 21-16,0-21 0,-1 22 16,1 20-16,-21-20 0,20 20 0,22-21 15,-21 22-15,21-22 0,-22 22 16,43-22-16,0 0 0,0 1 0,0-1 15,0-21-15,0 22 0,21-22 16,1 0-16,20 0 0,-21 0 16,21-21-16,1 21 0,-22-21 0,21 0 15,1 0-15,20 0 0,-21 0 16,1 0-16,-1 0 0,0 0 0,22-21 16,-22 21-16,1-21 0,-1 0 0,21 0 15,-20 0-15,-22-1 0,21 1 16,-21 0-16,1-21 0,-1 21 0,-21-22 15,0 22-15,0-21 16,0 21-16,0-1 0,-21-20 0,-1 21 0,1 0 16,0 21-16,0-21 0,-21 21 15,20 0-15,1 0 0,0 0 16,0 21-16,-21-21 0,20 21 0,1 21 16,0-21-16,0 1 0,0 20 15,0-21-15,21 21 0,0-20 0,0-1 16,0 0-16,0 21 0,0-21 15,0 1-15,0-1 0,21 0 16,0-21-16,0 0 0,0 0 0,0 0 16,1 0-16,-1 0 0,21 0 15,-21 0-15,22 0 0,-22-21 0,21 0 16,-21-1-16,0 22 16,1-21-16,-1-21 0,0 21 0,0 0 15,-21-22-15,21 22 0,-21-21 0,0 21 16,0-22-16,0 22 0,0 0 15,0 0-15,0 42 32,0 0-32,0 0 0,-21 0 15,21 22-15,-21-22 0,21 21 16,0-21-16,0 1 0,0 20 0,0-21 16,0 0-16,0 0 0,0 1 0,21-1 15,0 0-15,0-21 0,-21 21 16,43-21-16,-22 0 0,0 0 15,0 0-15,0 0 0,22 0 16,-22 0-16,0 0 0,0-21 0,22 0 16,-22 21-16,0-21 0,0-1 0,-21-20 15,21 21-15,0 0 0,-21-22 16,0 22-16,22-21 0,-22 21 0,21 0 16,-21-1-16,0 1 0,0 0 15,21 0-15,-21 42 31,0 0-31,-21 22 0,21-22 16,-21 0-16,21 0 0,-22 21 16,22-20-16,0-1 0,0 21 15,0-21-15,0 0 0,0 1 0,0-1 16,0 0-16,0 0 0,22 0 16,-1 0-16,0-21 0,0 0 15,0 0-15,0 0 16,1 0-16,-1 0 0,0 0 0,0-21 15,0 21-15,22-21 0,-22 0 0,0 0 16,0 0-16,0-1 0,0 1 16,1 0-16,-22 0 0,21-21 0,0 20 15,-21 1-15,0-21 0,21 21 16,-21 0-16,0-1 0,21 1 16,-21 42 15,-21 1-31,0-1 0,21 0 15,0 0-15,-21 0 0,0 0 16,21 22-16,0-22 0,-22 0 0,22 0 16,0 0-16,0 1 0,0-1 0,0 0 15,22-21-15,-1 0 16,0 21-16,21-21 0,-21 0 0,22 0 16,-1 0-16,0 0 0,1 0 15,-22-21-15,21 21 0,1-21 0,-1 21 16,-21-21-16,21-1 0,-20 1 15,20 0-15,-21 0 0,0-21 16,0 20-16,1 1 0,-1 0 0,-21 0 16,0 0-16,-21 42 31,21 0-15,0 0-16,0 0 0,0 1 0,0-1 15,0 0-15,0 0 0,0 0 16,0 0-16,0 1 0,0-1 15,0 0-15,0 0 0,0 0 32,0-42-1,0 0-15,-22 21-16,1-21 0,0 21 15,21 21 32,21-21-31,0 0-16,-21 21 0,22-21 15,-1 0-15,21 0 0,-21 0 0,22 0 16,-22 0-16,21 0 0,0 0 0,1 0 16,-1 0-16,0 0 15,1 0-15,-1-21 0,0 0 0,-20 21 16,20-21-16,-21-1 0,21 1 15,-20 0-15,-1-21 0,0 21 0,0-1 16,0-20-16,-21 21 0,0 0 0,0 0 16,0-1-16,-21 44 31,0-22-31,0 21 0,0 0 16,-1 0-16,1 0 0,21 22 15,-21-22-15,21 0 0,0 0 0,0 0 16,0 0-16,0 1 0,0-1 15,0 0-15,0 0 0,0 0 0,21-21 16,0 21-16,1-21 16,-1 0-16,0 0 0,0 0 0,0 0 15,0 0-15,1 0 0,-1 0 16,0 0-16,21 0 0</inkml:trace>
  <inkml:trace contextRef="#ctx0" brushRef="#br0" timeOffset="41908.73">24130 3239 0,'0'0'0,"0"-22"0,-21 22 15,0 0-15,-1 0 16,1 0-16,0 22 0,0-1 0,-21 0 15,20 21-15,-20-21 0,21 22 16,-21-22-16,20 21 0,1 1 0,-21-22 16,21 21-16,0-21 0,21 0 15,0 1-15,0 20 0,0-21 16,0 0-16,0 0 0,21-21 16,0 22-16,0-22 0,0 0 15,0 0-15,22 0 0,-22 0 16,0 0-16,0-22 0,0 22 15,22-21-15,-22 0 0,0 0 0,-21 0 16,21 0-16,0-22 0,-21 22 0,22-21 16,-22-1-16,0 22 0,0-21 15,0 21-15,0-22 0,21 22 0,-21 0 16,0 0-16,0 0 0,0 0 16,21 21-1,-21-22 1,21 22-16,0 0 0,0 0 0,1 0 15,-1 0 1,0 0-16,0 0 0,0 0 0,0 0 16,1 0-16,-1-21 0,0 21 15,0 0-15,0 0 0,0 0 16,1 0-16,-22-21 16,0 42 30,0 0-46,0 1 0,0 20 16,0-21-16,0 0 0,-22 22 16,1-1-16,21-21 0,-21 21 15,0 1-15,0-1 0,21 0 16,0 1-16,-21-1 0,21 22 0,-22-22 16,22 0-16,0 22 0,0-22 0,-21 22 15,21-22-15,0 21 0,0-20 16,0 20-16,0-20 0,0 20 0,0-21 15,0 1-15,0-1 0,-21 0 16,21 1-16,-21-1 0,21 0 0,-21 1 16,0-1-16,21 0 0,-22-20 0,1 20 15,21 0-15,0-21 0,0 22 16,-21-22-16,21 0 0,0 0 0,0 0 16,0 1-16,0-44 31,0-20-16,-21 21-15,21-21 0,-21 20 0,21-20 16,0-21-16,-21 20 0,21 1 16,0-22-16,0 22 0,0-21 0,0-1 15,21 22-15,0-22 0,0 1 16,0 20-16,0-20 0,22-1 0,-22 22 16,0 0-16,21-22 0,-20 22 15,20 21-15,-21-22 0,0 1 0,22 21 16,-22 0-16,0 0 0,0-1 15,0 22-15,0-21 0,1 0 0,-1 21 16,0 0-16,-21-21 16,-21 21-1,0 0 1</inkml:trace>
  <inkml:trace contextRef="#ctx0" brushRef="#br0" timeOffset="42939.77">3768 5059 0,'0'0'0,"0"21"0,0 0 16,21-21-1,0 0 1,0 0-16,0 0 16,0-21-16,1 21 0,-1-21 0,0 0 15,0 0-15,0 21 16,0-22-16,1 1 0,-1-21 0,-21 21 15,0 0-15,0-1 0,21 1 16,-21 0-16,0-21 0,0 21 0,0-1 16,-21 1-16,0 21 0,-1 0 15,1 0-15,0 0 0,-21 21 16,21 1-16,-22 20 0,1 0 0,0-21 16,20 43-16,-20-22 0,21 1 15,-21 20-15,20-21 0,1 1 16,21-1-16,0 0 0,0 1 15,0-22-15,0 21 0,0-21 0,21 1 0,1-1 16,-1 0-16,0 0 16,21-21-16,-21 0 0,1 21 0,20-21 15,-21 0-15,21 0 0,-20 0 0,-1 0 16,0 0-16,21-21 0,-21 0 16,1 0-16,-1 0 0,0-1 0,0 1 15</inkml:trace>
  <inkml:trace contextRef="#ctx0" brushRef="#br0" timeOffset="43343.54">4339 4974 0,'0'0'15,"0"-21"-15,0 0 16,0 0-16,21 21 0,0-21 16,-21-1-16,22 22 0,-1-21 15,0 21-15,0-21 0,0 21 16,0 0-16,1-21 0,-1 21 0,21 0 15,-21 0-15,0 21 0,1 0 16,20 0-16,-21 1 0,0-1 0,0 21 16,1 0-16,-1 1 0,-21-22 15,0 21-15,0 1 0,0-1 0,0-21 16,0 21-16,0-20 0,-21-1 16,21 0-16,-22 0 0,1 0 15,0-21-15,21 21 0,-21-21 16,0 0-16,0-21 15,21 0-15,0 0 16,0 0-16,0 0 0,0-1 0,0-20 16,0 21-16,0-21 0,0 20 15,21-20-15,0 0 0,-21 21 0,21-1 16,0-20-16,0 21 0,1 21 16,-1-21-16,0 21 0,0 0 0,0 0 15,0 0-15,1 0 0,-1 0 16,0 0-16,0 0 15</inkml:trace>
  <inkml:trace contextRef="#ctx0" brushRef="#br0" timeOffset="43776.3">5186 4911 0,'0'0'0,"0"-21"0,0-64 31,0 64-31,0 0 0,21 21 16,0 0-1,0 0-15,0 21 16,1 0-16,-1 0 0,0 0 0,-21 22 16,21-22-16,-21 21 0,21 0 0,-21-20 15,0 20-15,0 0 0,0-21 16,0 22-16,0-22 0,0 0 0,0 0 15,0 22-15,-21-43 0,21 21 16,-21 0-16,0-21 16,21-21-1,0 0 1,0-22-16,0 22 16,0 0-16,21-21 0,-21 20 15,21-20-15,0 0 0,0-1 0,1 1 16,20 0-16,-21 21 0,0-22 15,22 22-15,-22 0 0,0 0 0,0 21 16,0 0-16,0-21 0,1 21 16,-1 0-16</inkml:trace>
  <inkml:trace contextRef="#ctx0" brushRef="#br0" timeOffset="44281.01">6202 4720 0,'0'0'0,"-21"-21"32,-1 21-17,1 21-15,0-21 0,0 21 0,21 1 16,-21 20-16,0-21 0,-1 21 15,1-20-15,0 20 0,0 0 0,21-21 16,-21 22-16,21-1 0,-21-21 0,21 0 16,0 22-16,0-22 15,0 0-15,21 0 0,0-21 0,0 21 16,0 1-16,0-22 0,1 0 0,-1 0 16,0 0-16,0 0 0,0 0 15,22 0-15,-22-22 0,0 22 0,0-21 16,0 0-16,-21 0 0,21 0 15,-21 0-15,22-1 0,-22-20 0,0 21 16,0-21-16,0-1 0,0 1 0,0 0 16,0-1-16,-22 1 0,1 21 15,0-22-15,21 22 0,-21 0 0,0 0 16,0 0-16,-1 21 0,1 0 16,0 0-16,0 0 0,0 0 15,0 21-15,-1 0 0,22 0 16,-21 0-16,21 22 0,0-22 15,0 21-15,0 1 0,0-22 0,0 21 16,0-21-16,0 0 0,0 22 16,21-22-16,1 0 0,-1 0 0,21 0 15,-21-21-15,0 0 0</inkml:trace>
  <inkml:trace contextRef="#ctx0" brushRef="#br0" timeOffset="44715.76">6583 4868 0,'0'0'0,"-21"-21"0,-1 0 0,22 0 15,0 0-15,0 0 16,22 21 0,-1 0-16,0 0 0,21 0 15,-21 0-15,1 21 0,-1 0 0,0 0 16,21 0-16,-21 0 0,1 1 0,-1 20 15,0-21-15,-21 21 0,21-20 16,0 20-16,0-21 0,-21 0 0,0 22 16,0-22-16,0 0 0,0 0 15,0 0-15,0 0 0,0 1 16,0-1-16,0 0 16,-21-21-16,0 0 15,0 0-15,21-21 16,0 0-16,0-1 0,0 1 0,0 0 15,0 0-15,21 0 0,0-22 16,0 1-16,1 0 0,-1-1 16,0 22-16,21-21 0,-21 0 0,1 20 15,-1-20-15,0 21 0,0 21 0,0-21 16,0 0-16,1 21 0,-1 0 31</inkml:trace>
  <inkml:trace contextRef="#ctx0" brushRef="#br0" timeOffset="47625.29">8594 4657 0,'0'0'0,"0"-21"0,0-1 16,21 22-1,0 0 1,-21 22 0,0-1-1,0 0-15,0 0 16,0 0-16,0 0 16,0 1-1,-21-22 1</inkml:trace>
  <inkml:trace contextRef="#ctx0" brushRef="#br0" timeOffset="47788.18">8848 4614 0,'0'0'0,"-22"22"31,22-1-31,-21-21 16,21 21-16,0 0 16,-21 0-16,21 0 0,-21-21 15,0 22-15,0-1 16,-1-21-16</inkml:trace>
  <inkml:trace contextRef="#ctx0" brushRef="#br0" timeOffset="48699.69">720 2117 0,'0'-21'0,"0"-1"16,0 1 0,0 42 30,0 1-46,0-1 16,0 0-16,0 0 0,0 0 16,0 0-16,0 1 15,0-1-15,0 0 0,21-21 47,0 0-47</inkml:trace>
  <inkml:trace contextRef="#ctx0" brushRef="#br0" timeOffset="48867.59">931 2053 0,'0'0'15,"0"21"32,0 1-31,0-1-16,0 0 15,0 0-15,0 0 16,0 0-16</inkml:trace>
  <inkml:trace contextRef="#ctx0" brushRef="#br0" timeOffset="78267.78">1693 7303 0,'0'0'0,"0"-22"15,0 1 16,0 0-31,0 0 32,0 0-17,0 42 48,0 0-63,0 21 15,-21-20-15,21 20 0,0 0 16,-21 1-16,21 20 0,0-21 16,0 1-16,-21-1 0,21 22 0,0-22 15,-21 0-15,21-21 0,0 22 16,0-22-16,0 21 0,0-21 0,0 1 16,0-1-16,0 0 0,21-21 15,0 0-15,0 0 16,0 0-16,0 0 0,1 0 15,-22-21-15,21 21 0,0-21 0,0-1 16,0 1-16,0-21 0,1 21 0,-1-22 16,-21 22-16,21-21 15,0 0-15,0-1 0,0 1 0,1 0 16,-1-1-16,0 1 0,-21 21 16,21 0-16,-21-22 0,21 22 0,-21 0 15,21 21 1,-21 21-1,0 0-15,0 0 0,0 1 16,0 20-16,0-21 0,0 21 0,0 1 16,0-22-16,0 21 0,0-21 15,0 22-15,0-22 0,0 0 0,0 0 16,0 22-16,22-22 0,-22 0 16,21 0-16,0-21 15,0 0-15,0 0 0,0 0 0,1 0 16,-1 0-16,0 0 0,21 0 15,-21-21-15,1 21 0,20-21 0,-21 0 16,0-1-16,22 1 0,-22 0 0,0-21 16,0 21-16,0-22 0,0 22 15,-21-21-15,22-1 0,-22 1 0,21 21 16,-21-21-16,0-1 0,21 22 16,-21-21-16,0 21 0,0-1 0,0 1 15,0 0-15,0 0 16,0 42-1,0 0-15,0 0 16,0 1-16,0-1 0,0 21 16,0 0-16,-21-20 0,21 20 0,0 0 15,0 1-15,0-1 0,0-21 16,0 21-16,0-20 0,0-1 0,0 21 16,0-21-16,21 0 0,0 1 15,0-22-15,0 0 0,1 0 16,-1 0-16,0 0 0,21 0 15,-21 0-15,1 0 0,-1-22 16,21 1-16,-21 21 0,22-21 0,-22-21 16,0 21-16,21-22 0,-21 22 0,1-21 15,-1-1-15,0 1 16,0 0-16,-21-22 0,0 22 0,21-22 16,-21 22-16,0 0 0,21-1 15,-21 22-15,0-21 0,0 21 0,0 0 16,-21 42 15,21 0-31,-21 21 0,21 1 0,0-1 16,-21 0-16,21 1 0,0 20 15,0-21-15,-21 1 0,21-1 0,0 0 16,-21 1-16,21-1 0,0 0 16,0-20-16,0-1 0,0 0 15,0 0-15,0 0 0,0 0 16,0-42 15,0 0-31,0 0 16,0 0-16,21-22 0,0 22 15,0-21-15,-21 0 0,21 20 0,0-20 16,1 0-16,-1 21 0,0-22 0,0 22 16,0 0-16,-21 0 0,21 21 15,1 0-15,-1 0 0,0 21 16,0 0-1,-21 0-15,0 0 0,0 1 0,21-1 16,-21 21-16,21-21 0,-21 0 0,0 22 16,22-22-16,-1 0 0,0 0 15,0 0-15,0 1 0,0-1 0,1 0 16,-1 0-16,0 0 0,0-21 0,21 21 16,-20-21-16,-1 0 0,0 0 15,21 0-15,-21 0 0,22 0 0,-22 0 16,0 0-16,21 0 0,-20-21 0,-1 0 15,21 0-15,-21 0 0,0 0 16,1-1-16,-1-20 0,0 21 0,0-21 16,-21-1-16,0 1 0,21 0 15,-21-1-15,0 1 0,0 21 16,0-22-16,0 22 0,0 0 0,0 0 16,0 0-16,-21 0 0,0 21 0,0 0 15,0 0-15,-1 0 0,1 0 16,0 21-16,0 0 0,0 0 0,0 21 15,-1-20-15,1 20 0,21 0 16,-21-21-16,21 22 0,0-1 0,0-21 16,0 22-16,0-1 0,0-21 15,0 0-15,0 0 0,0 1 0,0-1 16,0 0-16,21-21 0,0 21 16,1-21-16,-1 0 0,0 0 15,0 0-15,0-21 16,0 0-16,1 21 0,-1-21 0,0-1 15,0 1-15,0-21 0,0 21 0,-21 0 16,0-22-16,0 22 0,22-21 16,-22-1-16,21 22 0,-21-21 0,0 21 15,0 0-15,0-1 0,0 1 0,0 42 32,0 1-17,0 20-15,0-21 0,0 0 0,0 22 16,0-22-16,0 21 0,0-21 15,0 0-15,0 22 0,0-22 16,0 0-16,0 0 0,0 0 0,21 1 16,0-1-16,0-21 0,0 21 15,1-21-15,20 0 0,-21 0 16,0 0-16,0 0 0,1 0 0,-1 0 16,21 0-16,-21-21 0,0 21 15,1-21-15,20-1 0,-21 1 0,0-21 16,0 21-16,1-22 0,-1 22 0,0-21 15,0 0-15,0-22 0,0 22 16,1-1-16,-22-20 0,0 21 0,21-1 16,0 1-16,-21 0 0,0 20 15,0-20-15,0 21 0,0 0 16,0 0-16,0-1 0,0 44 31,-21-1-15,21 0-16,0 21 0,-21-21 15,21 22-15,-22-1 0,22 0 0,0 1 16,0-1-16,-21 0 0,21 1 16,0-1-16,0 0 0,-21-20 0,21 20 15,0-21-15,0 21 0,0-20 16,0-1-16,0 0 0,0 0 16,0 0-16,21-21 0,0 21 15,1-21-15,-1 0 16,0 0-1,0 0-15,0-21 16,0 0-16,-21 0 16,0 0-16,0 0 0,0-1 15</inkml:trace>
  <inkml:trace contextRef="#ctx0" brushRef="#br0" timeOffset="78531.62">4720 7133 0,'21'0'31,"22"0"-31,-22 0 16,0 0-16,0 0 0,21 0 0,-20 0 16,20 0-16,-21-21 0,21 21 0,-20 0 15,-1 0-15,21 0 0,-21 0 16,0-21-16,1 21 0,-1 0 0,0 0 15,0 0-15,0 0 16,0 0 0</inkml:trace>
  <inkml:trace contextRef="#ctx0" brushRef="#br0" timeOffset="79156.07">6879 7324 0,'-21'0'47,"21"21"-47,0 0 0,0 0 0,-21 22 15,21-22-15,-21 21 16,21-21-16,-22 22 0,22-22 0,0 21 16,-21-21-16,0 22 0,21-22 0,0 0 15,0 0-15,0 0 0,-21 0 16,21 1-16,0-1 0,0 0 15,21-21 17,-21-21-17,21 0-15,0 21 0,1-22 0</inkml:trace>
  <inkml:trace contextRef="#ctx0" brushRef="#br0" timeOffset="79703.75">7599 7345 0,'0'0'0,"0"-21"0,-21 21 32,-1 0-32,1 0 0,-21 0 0,21 0 15,0 21-15,-1-21 0,1 21 0,0 0 16,-21-21-16,42 21 0,-21 1 15,-1-22-15,1 21 0,21 0 16,0 0-16,0 0 16,21-21 15,1 21-31,-1-21 16,0 0-16,0 0 0,0 0 15,22 0-15,-22 0 0,0 0 16,0 0-16,0 0 0,22 22 0,-22-22 15,0 0-15,0 21 0,0-21 16,0 21-16,-21 0 0,0 0 16,0 0-16,0 1 0,0-1 15,-21 0 1,0 0-16,0 0 0,-21-21 0,20 21 16,1 1-16,-21-22 0,21 21 0,-22-21 15,22 0-15,-21 0 0,21 21 0,0-21 16,-22 0-16,22 0 0,0 0 15,0 0-15,0 0 16,21-21-16,-22 21 0,22-21 16,-21-1-16,21 1 15,0 0 1,0 0-16,0 0 16,0 0-16,0-1 15,21 1-15,-21 0 16</inkml:trace>
  <inkml:trace contextRef="#ctx0" brushRef="#br0" timeOffset="80143.56">7048 6922 0,'0'0'0,"-42"21"31,42 0-15,21-21 15,0 0-31,1 0 15,-1 0-15,0-21 0,0 0 32,-21-1-32,0 1 15,-21 21 1,0 0-16,0 0 16,-1 21-16,1 1 15,21-1-15,-21 0 16,21 0-16,0 0 15,0 0-15,0 1 16,21-22 0,0 0-16,1 0 0,-1 0 15</inkml:trace>
  <inkml:trace contextRef="#ctx0" brushRef="#br0" timeOffset="81292.97">10012 7578 0,'0'0'0,"0"-21"0,0-1 15,21 1-15,-21 0 0,0-21 0,21 21 16,-21-22-16,0 1 0,0 21 0,0-22 16,0 1-16,0 0 0,0 21 15,0-1-15,0-20 0,0 21 0,0 0 16,-21 42 15,0 0-31,0 21 0,21 1 0,-22-1 16,1 0-16,-21 22 0,21-1 0,-22-20 15,22 20-15,-21-20 0,21 20 16,-22-21-16,1 1 0,21-1 0,0 0 16,-22 1-16,22-22 0,21 0 0,-21 21 15,0-20-15,21-44 32,0 1-17,0 0-15,0 0 0,0 0 16,0-22-16,21 22 0,-21-21 0,0 21 15,21-22-15,0 1 0,1 21 16,-22-21-16,21 20 0,0 1 16,0 21-1,0 21-15,0 1 0,-21 20 16,22-21-16,-22 0 0,0 22 16,0-22-16,21 21 0,-21-21 0,21 0 15,0 22-15,-21-22 0,21 0 0,0 0 16,1 0-16,-22 1 0,21-22 15,0 21-15,21-21 0,-21 0 0,1 0 16,20 0-16,-21 0 0,21 0 0,1 0 16,-22-21-16,21-1 15,1 22-15,-1-42 0,-21 21 0,21 0 16,-20 0-16,20-22 0,-21 1 0,0 0 16,0-1-16,1 1 0,-22-22 0,0 1 15,0-1-15,0 1 0,0-1 16,0 22-16,0-21 0,-22-1 0,1 22 15,0-1-15,0 1 0,0 21 0,-22 0 16,22 0-16,-21-1 0,0 22 16,-1 0-16,1 0 0,0 22 0,-22-1 15,22 0-15,-1 0 0,1 21 16,21 1-16,0-1 0,0 22 0,21-22 16,0 0-16,0 22 0,0-22 15,21 0-15,-21 1 0,21-1 0,21 0 16,-21-20-16,1 20 0,-1-21 15,21 0-15,-21 0 0,22 1 0,-22-22 16,21 0-16,-21 21 0,22-21 0,-22 0 16,0 0-16,21 0 0,-21 0 15,22-21-15,-22 21 0,0-22 0,0 1 16,0 0-16,1 21 0</inkml:trace>
  <inkml:trace contextRef="#ctx0" brushRef="#br0" timeOffset="81712.03">10668 7662 0,'0'0'0,"0"22"16,21-22-16,0 0 0,0 0 0,1 0 16,-1 0-16,0 0 0,21 0 15,-21 0-15,1 0 16,-1-22-16,0 22 0,21-21 0,-21 0 15,1 21-15,20-21 0,-21 0 0,0 0 16,0-1-16,1 1 16,-22 0-16,0 0 0,0 0 0,0 0 0,0-1 15,0 1-15,0 0 0,-22 21 16,1 0-16,0 0 0,-21 0 16,21 0-16,-1 0 0,-20 21 0,21 0 15,0 1-15,-22-1 0,22 0 0,0 0 16,0 21-16,21-20 0,0 20 15,-21-21-15,21 21 0,0-20 0,-21-1 16,21 21-16,0-21 0,0 0 0,0 1 16,0-1-16,21-21 0,0 21 0,-21 0 15,21-21-15,0 0 0,0 0 16,22 0-16,-22 0 0,21 0 16,-21 0-16,22 0 0,-22 0 0,21-21 15,1 21-15,-22-21 0,21 0 0,0-1 16,-20-20-16</inkml:trace>
  <inkml:trace contextRef="#ctx0" brushRef="#br0" timeOffset="83591.7">11663 6964 0,'0'0'0,"0"-21"31,0 42-31,0 0 0,0 21 15,-21-20-15,-1 20 0,22 0 0,-21 22 16,0-22-16,0 22 0,0-22 16,0 21-16,-1-20 0,22 20 0,-21-20 15,0-1-15,0 0 0,21-21 0,0 22 16,-21-1-16,21-21 0,-21 0 16,21 1-16,0-1 0,0 0 0,0 0 15,0 0-15,0-42 47,0 0-47,0 0 0,0 0 16,0-1-16,21 1 0,0-21 0,-21 21 15,21 0-15,0-1 16,0-20-16,-21 21 0,22 0 0,-1 0 16,0-1-16,0 1 0,0 21 0,0-21 15,22 21-15,-22 0 0,21 0 16,-21 0-16,22 0 0,-1 0 0,-21 0 15,22 21-15,-22 0 0,21-21 0,-21 22 16,0-1-16,1 0 0,-1 0 0,-21 0 16,0 0-16,0 1 0,0-1 15,0 0-15,0 0 0,0 0 16,0 0-16,-21 1 0,-1-1 0,1-21 0,-21 21 16,21-21-16,0 21 0,-1-21 15,1 0-15,-21 0 0,21 0 16,0 0-16,-1 0 0,1 0 0,0 0 15,0 0-15,0 0 0,0 0 16,-1-21-16,22 0 0,-21 0 16,0 21-16,21-22 15,0 44 32,0-1-47,21-21 16,0 21-16,1-21 0,-1 0 15,0 0-15,0 21 16,21-21-16,-20 0 0,-1 0 0,21 0 16,-21 0-16,22 0 0,-22 0 0,21-21 15,-21 21-15,22-21 0,-22 0 0,21 21 16,-21-22-16,0 1 0,1 0 16,-1 0-16,0 0 0,0 0 0,0-1 15,0-20-15,1 21 0,-1 0 0,0-22 16,-21 22-16,21 0 0,0 0 15,-21 0-15,21 0 0,-21 42 32,0 0-17,0 0-15,-21 0 0,21 0 16,0 1-16,-21 20 0,21-21 0,-21 0 16,21 0-16,0 1 0,0-1 0,0 0 15,0 0-15,0 0 0,0 0 16,0 1-16,0-1 0,21-21 15,0 0-15,0 21 0,1-21 16,-1 0-16,0 0 0,0 0 16,0 0-16,0 0 0,1-21 0,-1 0 15,0 21-15,0-22 0,0 1 0,0 0 16,1 0-16,-1 0 0,0 0 16,-21-22-16,21 22 0,-21 0 15,21 0-15,-21-22 0,0 22 0,21 0 16,-21 0-16,0 0 0,0 42 31,0 0-31,0 0 16,-21 0-16,21 1 0,-21-1 0,21 0 15,0 0-15,0 0 0,-21 22 16,21-22-16,0 0 0,0 0 0,0 0 16,0 0-16,0 1 0,0-1 0,0 0 15,0 0-15,0 0 0,21-21 16,0 21-16,0-21 15,1 0-15,-1 0 0,0 0 0,0 0 16,0 0-16,0 0 0,1 0 0,-1 0 16,21 0-16,-21 0 0,0-21 15,22 21-15,-22-21 0,0 0 0,21 21 16,-20-21-16,-1 0 0,0-1 0,21 1 16,-21 0-16,1 21 0,-1-21 0,0 0 15,0 0-15,0-1 0,0 1 16,-21 0-16,0 0 15,0 0-15,-21 21 0,0-21 0,-21 21 16,21 0-16,-1 0 0,-20 0 16,21 0-16,0 0 0,-22 0 15,22 0-15,-21 0 0,21 21 0,0 0 16,-22 0-16,22 0 0,0 0 16,0 1-16,0-1 0,21 0 0,0 0 15,0 0-15,0 22 0,0-22 16,0 0-16,21-21 15,0 21-15,0-21 0,21 0 16,-20 0-16,20 0 0,-21 0 0,21 0 16,-20 0-16,20 0 0,-21-21 0,21 0 15,-20 21-15,20-21 0,-21-1 16,0 22-16,0-21 0,-21 0 16,22 0-16,-1 0 0,-21 0 0,0-1 15,0 1-15,0 42 47,0 1-47,0-1 16,0 0-16,0 0 0,0 0 0,0 22 15,-21-22-15,21 0 0,0 21 16,-22 1-16,22-1 0,-21 0 0,0 1 16,21-1-16,0 21 0,-21-20 0,0-1 15,21 22-15,-21-1 0,-1-21 16,22 22-16,-21-22 0,0 22 0,0-1 15,21 1-15,-21-1 0,0 1 0,21-1 16,0-20-16,-22 20 0,1 1 16,21-22-16,-21 0 0,21 1 0,0-1 15,-21-21-15,0 0 0,21 0 16,-21 1-16,-1-1 0,1-21 16,0 0-16,0 0 0,-21 0 0,20-21 15,-20-1-15,0 1 0,-1 0 0,22 0 16,-21-21-16,0 20 0,-1-20 15,22 0-15,0-1 0,0 1 0,21 21 16,0-21-16,0-1 0,0 1 0,0 21 16,0-22-16,0 22 0,0 0 0,0 0 15,21 0-15,0 0 16,-21-1-16,21 1 0,-21 0 0,21 0 16,1 0-16,-1 0 0,0-1 0,0 1 15,0 0-15,22-21 0,-22-1 0,21 22 16,0-21-16,1 0 0</inkml:trace>
  <inkml:trace contextRef="#ctx0" brushRef="#br0" timeOffset="83869.53">13674 7557 0,'0'0'0,"0"21"31,0 0-31,0 0 0,0 0 16,0 0-16,0 1 0,0-1 15,0 0-15,-22 0 0,22 0 0,-21 0 16,0 1-16,21-1 0,0 0 16,0-42 46,0 0-62</inkml:trace>
  <inkml:trace contextRef="#ctx0" brushRef="#br0" timeOffset="84196.35">13758 7303 0,'0'0'0,"-21"0"16,0 0-16,0 0 15,21 21-15,0 0 16,0 0 0,21-21-1,0 0-15,0 0 0,0 0 16,1-21-16,-1 0 0,-21 0 16,21-1-16,-21 1 15,0 0-15,0 0 0,0 0 16,0 0-16,0-1 15,-21 1-15,0 21 0,-1 0 16,1 0-16,0 0 0,21 21 16,-21 1-16,21-1 0,-21 0 15,21 0-15,0 0 0,0 0 0,0 1 16,0-1-16,0 0 0,0 0 16,0 0-16,0 0 0,0 1 15,21-1-15,0 0 0</inkml:trace>
  <inkml:trace contextRef="#ctx0" brushRef="#br0" timeOffset="85459.91">14245 7620 0,'0'21'0,"0"0"0,-21 1 15,21-1-15,-21-21 16,0 21-16,21 0 0,0 0 15,-22-21-15,22 21 0,-21 1 0,21-1 16,0 0-16,-21 0 16,21 0-16,-21-21 31,21-21-15,0 0-1,0 0-15,0 0 0,0-1 16,21 1-16,0-21 0,0 21 0,-21 0 15,22-1-15,-1 1 0,0 0 16,0 0-16,0 0 0,0 21 0,1 0 16,-1 0-16,0 0 15,0 0-15,-21 21 0,0 0 16,0 0-16,0 0 0,21 1 16,-21-1-16,0 0 0,21 0 0,-21 0 15,0 22-15,0-22 0,22 0 0,-1 0 16,-21 0-16,21 0 0,0 1 15,0-22-15,0 21 0,1-21 16,-1 0-16,0 0 0,0 0 16,0 0-16,-21-21 0,21 21 15,-21-22-15,22 1 0,-1 0 16,-21 0-16,21 0 0,0 0 0,21-22 0,-20 22 16,-1-21-16,21-1 0,0 1 15,-20 21-15,20-21 0,0-1 16,1 22-16,-22 0 0,21 0 0,0 21 15,-20 0-15,-1 0 0,21 0 0,-21 0 16,0 0-16,-21 21 16,22 0-16,-22 0 0,21 0 15,-21 1-15,0-1 0,0 0 0,0 0 16,0 0-16,0 0 16,0 1-16,0-44 62,0 1-62,0 0 0,-21 0 16,-1 0-16,22 0 15,-21-1-15,21 1 0,-21 0 0,0 21 16,0-21-16,21 0 0,-21 21 0,-1 0 16,1 0-16,0 0 0,0 0 15,0 0-15,0 21 0,-1 0 0,1 0 16,0 0-16,0 1 0,-21-1 0,20 21 15,1-21-15,21 0 0,-21 22 16,21-22-16,-21 21 0,21-21 0,0 1 16,0-1-16,0 0 0,0 0 15,0 0-15,0 0 0,21 1 0,-21-1 16,21-21-16,0 0 0,1 21 16,-1-21-16,0 0 0,0 0 0,0 0 15,22-21-15,-22 21 0,0-21 0,0-1 16,0 1-16,22 0 0,-22 0 0,0 0 15,0 0-15,0-1 0,0 1 16,1-21-16,-22 21 0,21 0 0,-21-1 16,21 1-16,-21 0 0,0 0 0,0 0 15,0 0 1,0 42 0,-21 0-1,21 0-15,-21 0 0,21 22 16,0-22-16,-22 21 0,1 0 0,0 1 15,21-1-15,-21 22 0,21-22 0,0 21 16,0 1-16,0-1 0,0 1 16,-21-22-16,21 22 0,0-1 0,-21 1 15,21-22-15,-22 22 0,22-1 0,-21-21 16,0 22-16,21-1 0,0-20 0,0 20 16,-21-20-16,21 20 0,-21-21 15,21 1-15,-21-1 0,21 0 16,0 1-16,0-22 0,-22 21 0,1-21 0,21 1 15,-21-22-15,0 21 0,0-21 16,0 0-16,-1 0 0,1 0 16,-21 0-16,21 0 0,0 0 15,-1-21-15,1 21 0,0-22 0,0 1 16,21 0-16,-21 0 0,0 0 16,21 0-16,0-22 0,0 22 15,0 0-15,0-21 0,0-1 16,21 1-16</inkml:trace>
  <inkml:trace contextRef="#ctx0" brushRef="#br0" timeOffset="86027.39">16552 7197 0,'0'0'0,"-21"0"0,21-21 15,0-1-15,0 1 16,0 0-16,0 0 0,0 0 16,21 0-16,0-1 15,1 1-15,-1 0 0,0 0 0,21 0 16,-21 0-16,22-1 0,-1 1 15,-21 0-15,22 0 0,-1 21 16,-21 0-16,21 0 0,-20 0 0,20 0 16,-21 21-16,0-21 0,-21 21 0,0 0 15,0 22-15,0-22 0,0 0 16,0 21-16,-21 1 0,0-22 0,-21 21 16,20 1-16,-20-1 0,0 0 0,-1-21 15,1 22-15,0-1 0,-1-21 16,22 22-16,-21-1 0,21-21 0,0 0 15,-1 0-15,1 1 0,21-1 0,0 0 16,0 0-16,0 0 16,0 0-1,21-21-15,1 22 0</inkml:trace>
  <inkml:trace contextRef="#ctx0" brushRef="#br0" timeOffset="86299.19">16595 7895 0,'0'21'0,"0"-42"0,0 64 0,0-22 16,0 0-16,21-21 31,0 0-31,0 0 16,0 0-16,0-21 0,-21 0 16,22-1-16,-22 1 15,0 0 1,-22 21-16,1 0 15,0 0-15,0 0 0,0 0 16,0 0-16,21 21 0,-22-21 16,1 21-16,0-21 0,21 22 15,-21-22-15,0 0 0,0 0 16,-1 0-16,1 0 0</inkml:trace>
  <inkml:trace contextRef="#ctx0" brushRef="#br0" timeOffset="100475.64">4974 8721 0,'0'-21'31,"0"-1"-15,-21 1-16,21 0 15,0 0 1,-21 21-16,21-21 0,0 0 16,-21 21-1,21-22-15,-22 22 0,1 0 16,0 0-16,0 0 15,0 0-15,0 0 16,-1 0-16,22 22 0,-21-1 0,21 0 16,-21-21-16,0 21 0,21 21 15,0-20-15,0-1 0,-21 21 0,21 0 16,-21 1-16,21-1 0,-22 0 16,22 1-16,0-1 0,0 0 15,0 1-15,-21 20 0,21-20 0,-21-1 16,21 21-16,0-20 0,0 20 15,0 1-15,-21-1 0,21 1 0,-21 20 16,21-20-16,0-1 0,0 1 0,-21 21 16,21-22-16,0-21 0,0 22 15,0-1-15,0 1 0,0-1 0,0 1 16,0-1-16,0-20 0,0 20 0,0-20 16,0 20-16,0-21 0,0 1 15,0-1-15,0 0 0,0 1 0,0-1 16,0 0-16,0 1 0,0-1 15,0 22-15,0-22 0,0 0 16,0 1-16,0-1 0,0 0 0,-22 1 16,22-1-16,0 0 0,0-21 0,0 22 15,-21-22-15,21 0 0,0 0 16,0-42 0,0 0-1,0 0-15,0-22 0,0 22 0,0-21 16,0 0-16,0-1 0,0-20 0,21-1 15</inkml:trace>
  <inkml:trace contextRef="#ctx0" brushRef="#br0" timeOffset="101943.92">4678 8678 0,'21'0'31,"0"0"-16,0 0-15,0 0 0,22 0 16,-22 0-16,21 0 0,1 0 16,-1-21-16,0 21 0,1 0 0,-1 0 15,0-21-15,22 21 0,-22 0 0,43 0 16,-22-21-16,22 21 0,-22 0 16,22-21-16,0 21 0,-1 0 0,1 0 15,0 0-15,-1 0 0,1-21 0,0 21 16,21 0-16,-22 0 0,22 0 15,-21 0-15,-1-22 0,22 22 0,-21 0 16,-22 0-16,22 0 0,-21 0 16,-22 0-16,21 0 0,-20 0 0,-1 0 15,0 0-15,1 0 0,-22 0 16,21 0-16,-21 0 0,1 0 0,-1 0 16,0 0-16,-21 22 15,21-22-15,0 21 0,-21 0 16,0 0-1,0 0-15,0 0 0,0 1 16,0 20-16,0-21 0,0 0 0,0 22 16,0-22-16,0 21 0,0-21 15,0 22-15,0-1 0,0 0 0,0 1 16,-21-22-16,21 21 0,0 0 16,-21 1-16,21-1 0,0 22 15,0-22-15,0 0 0,0 1 0,0-1 16,0 21-16,0-20 0,0-1 0,0 22 15,0-22-15,0 0 0,0 1 0,0-1 16,0 0-16,0 1 0,0-1 16,0 0-16,-21 1 0,21-1 0,0 0 15,0 1-15,0-22 0,0 21 0,-21 0 16,21 1-16,0-1 0,0 0 16,0 1-16,0-1 0,0-21 0,0 22 15,0-1-15,0-21 0,0 21 16,0 1-16,0-22 0,0 21 0,-22-21 15,22 22-15,0-22 0,0 21 16,0 1-16,0-22 0,0 21 0,-21 0 16,21-20-16,-21 20 0,21 0 0,-21-21 15,21 22-15,0-1 0,0-21 0,-21 0 16,21 22-16,-21-22 0,21 0 0,-22 0 16,22 0-16,0 1 0,0-1 15,0 0-15,-21-21 0,21 21 0,-21 0 16,0 0-1,0-21 17,0 0-17,-1 0 1,1 0-16,0 0 0,0 0 16,0 0-16,0 0 0,-1 22 15,1-22-15,0 0 0,-21 0 16,21 21-16,-1-21 0,-20 0 0,21 0 15,-21 21-15,20-21 0,-20 0 0,21 0 16,-21 0-16,-1 0 0,22 21 0,-21-21 16,-1 0-16,1 0 0,-21 0 0,20 0 15,1 0-15,0 0 0,-22 0 16,22 0-16,-1 0 0,1 0 0,-21 0 16,20 0-16,1 0 0,0 0 15,-1-21-15,22 21 0,-21 0 0,-1 0 16,1 0-16,21-21 0,-21 21 0,-1 0 15,22 0-15,-21-21 0,21 21 16,-22 0-16,1 0 0,21 0 0,-22 0 16,22 0-16,-21 0 0,0-22 0,20 22 15,1 0-15,-21 0 0,21 0 0,0 0 16,-1 0-16,-20 0 0,21 0 16,0 0-16,-22-21 0,22 21 0,-21 0 15,0 0-15,20 0 0,-20 0 0,0 0 16,-1 0-16,1 0 0,21 0 15,-21 0-15,-1 0 0,1 0 16,21 0-16,-22 0 0,22 0 0,0 0 16,0 0-16,0 0 31,21-21-15,0 0-16,0 0 15,0 0-15</inkml:trace>
  <inkml:trace contextRef="#ctx0" brushRef="#br0" timeOffset="102383.66">4805 9652 0,'0'0'0,"0"-21"0,-21 0 0,21 0 0,0-1 0,0 1 16,0 0-16,0 0 15,-22 0-15,22 42 31,0 0-15,0 21-16,0-20 0,0 20 0,0-21 16,0 21-16,0 1 0,0 20 0,0-20 15,0-1-15,0 0 0,0 1 16,0-22-16,-21 21 0,21 0 0,0-20 16,0-1-16,0 21 0,0-21 0,0 0 15,0 1-15,-21-1 16,42-42 31,-21-1-47,21 1 0</inkml:trace>
  <inkml:trace contextRef="#ctx0" brushRef="#br0" timeOffset="103451.54">5292 9694 0,'0'0'0,"0"-21"31,-22 21-15,1 21-16,0 1 0,0-1 0,21 0 16,-21 0-16,21 0 0,-21 0 15,21 22-15,-22-22 0,22 21 0,0-21 16,0 22-16,0-22 0,0 0 0,0 21 15,0-20-15,0-1 0,0 0 16,0 0-16,0 0 0,22-21 0,-1 21 16,0 1-16,0-22 0,0 0 15,0 0-15,1 0 0,-1 0 16,0 0-16,0 0 0,0 0 16,0-22-16,1 22 0,-22-21 0,0 0 15,0 0-15,0 0 16,0 0-16,0-22 0,0 22 0,-22 0 15,1 0-15,0-22 0,0 22 0,21 0 16,-21 0-16,0 0 0,-1 0 16,22-1-16,0 1 0,0 0 15,0 0-15,0 0 16,0 0-16,22-1 16,-1 1-16,21 21 0,-21-21 0,22 0 15,-1 21-15,0-21 0,1 0 0,-1 21 16,0-22-16,1 22 15,-1 0-15,0 0 0,1 0 0,-22 0 16,21 0-16,-21 0 0,0 0 0,1 22 16,-22-1-16,0 0 0,0 0 15,0 0-15,0 0 0,0 1 0,0 20 16,-22-21-16,1 21 0,0-20 0,21 20 16,-21-21-16,0 21 0,21-20 15,0 20-15,0-21 0,0 21 0,0-20 16,0-1-16,0 0 0,0 0 0,0 0 15,21 0-15,0-21 0,0 22 16,0-1-16,1-21 0,-1 0 0,0 0 16,0 0-16,0 0 0,0 0 15,22 0-15,-22 0 0,0 0 16,0 0-16,0 0 0,1-21 0,-1-1 16,0 1-16,0 21 0,0-42 0,0 21 15,1 0-15,-1-22 0,0 22 0,-21-21 16,0-1-16,0-20 0,0 21 15,0-1-15,0-20 0,0 20 0,0 1 16,-21 21-16,0-21 0,-1 20 0,1 1 16,0 21-16,0 0 15,0 0-15,0 0 0,-1 0 0,1 0 0,0 21 16,0-21-16,0 22 0,0-1 0,-1-21 16,1 21-16,0 0 15,0-21-15,21 21 0,-21 0 0,0-21 16,-1 22-16,1-1 15,0-21-15,21 21 16,-21-21-16,21 21 16,0 0-16,0 0 47,-21-21-16,0 0-16,-1 0 1,1 0 0,0 0 31,0-21-47,21 0 15,-21 21-15,0-21 0</inkml:trace>
  <inkml:trace contextRef="#ctx0" brushRef="#br0" timeOffset="105068.25">8234 9821 0,'0'0'0,"-21"0"0,-1 0 15,1 0-15,0 0 0,-21 0 16,21 0-16,-1 0 0,1 0 0,0 0 16,0 0-1,42 0 16,21 0-15,-20 0-16,20 0 0,0 0 0,22 0 16,-22 0-16,43 0 0,-22 0 0,22 0 15,0 0-15,-1 0 0,1 0 16,21 0-16,-22 0 0,22 0 0,-21 0 16,-22 0-16,22 0 0,-21 0 0,-1 0 15,1 0-15,-22 0 0,0 0 16,-21 0-16,22 0 0,-22 0 0,0 0 15,-42 0 32,0 0-31,0-21-16,-22 21 0,22 0 16,0 0-16,0 0 0,-22 0 0,22 0 15,-21 0-15</inkml:trace>
  <inkml:trace contextRef="#ctx0" brushRef="#br0" timeOffset="105479.16">8297 9843 0,'0'0'16,"-21"0"-16,42 0 47,0 0-47,1 0 0,20 0 0,-21 0 16,21 0-16,22 0 0,-22 0 0,22 0 15,20 0-15,-20 0 0,21 0 16,-22 0-16,22 0 0,-22 0 15,1 0-15,-1 0 0,1 0 0,-1 0 16,1 0-16,-22 0 0,0-22 16,1 22-16,-1 0 0,0 0 0,-20 0 15,-1 0-15,0 0 0,0 0 0,-21-21 16,0 0 15,0 0-31,-21 0 16,0 21-16,21-21 15,-21-1-15</inkml:trace>
  <inkml:trace contextRef="#ctx0" brushRef="#br0" timeOffset="105967.89">9461 9313 0,'0'0'0,"-21"0"16,21 22 15,0-1-15,0 0-16,21-21 0,-21 21 15,22 0-15,-1 0 0,21 1 0,-21-1 16,22 0-16,-22 0 0,21-21 15,0 21-15,1 0 0,20 1 0,-20-22 16,-1 0-16,0 21 0,1-21 16,-1 0-16,0 0 0,1 0 0,-22 0 15,0 0-15,0 0 0,0 0 0,0 0 16,-42 0 15,0 0-31,0 0 0,-21 0 0,-1 0 16,1 21-16,0 0 0,-1 0 15,-20 0-15,20 1 0,1 20 16,-21-21-16,20 21 0,1-20 0,0 20 16,-1-21-16,22 21 0,-21-20 15,21-1-15,-22 0 0,22 0 0,21 0 16,-21 0-16,21 1 0,-21-22 0,21 21 16,0 0-1,21-21 1,0 0-16</inkml:trace>
  <inkml:trace contextRef="#ctx0" brushRef="#br0" timeOffset="106449.14">10964 9567 0,'0'0'0,"-21"0"0,0 0 0,42 0 31,21 0-31,-20 0 0,20 0 16,-21 0-16,21 0 0,1-21 15,-1 21-15,0 0 0,1 0 0,-1 0 16,0 0-16,22-21 0,-22 21 0,-21 0 15,22 0-15,-1 0 16,-21 0-16,0 0 0,1 0 0,-1 0 16,-42 0 15,-1 0-31,1 21 0,0-21 16,0 0-16,-21 0 0,20 0 0,1 0 15,0 0-15</inkml:trace>
  <inkml:trace contextRef="#ctx0" brushRef="#br0" timeOffset="106711.99">11324 9546 0,'-42'0'31,"42"21"-31,0 1 16,0-1-16,0 0 0,0 0 0,-21 21 15,21-20-15,0 20 0,-22 0 16,22 1-16,0-1 0,0-21 0,0 21 15,-21 1-15,21-1 0,-21-21 0,0 22 16,21-22-16,-21 21 0,21-21 16,0 0-16,-21 1 0,21-1 0,0 0 15,0 0-15,21-21 47,0 0-47,0 0 0,-21-21 0,21 0 16,0 0-16,1-1 0</inkml:trace>
  <inkml:trace contextRef="#ctx0" brushRef="#br0" timeOffset="107695.85">11493 10097 0,'22'0'0,"-1"0"0,0 0 15,0 0-15,0 0 0,0-22 16,1 1-1,-1 21-15,0-21 0,0 0 0,0 21 16,0-21-16,-21 0 0,0-1 0,22 22 16,-22-21-16,0 0 0,0 0 15,0 0-15,0 0 0,0-1 0,-22 22 16,1 0 0,0 0-16,0 22 15,0-1-15,0 0 0,-1 0 0,22 21 16,-21-20-16,0 20 0,0-21 0,0 21 15,21-20-15,0 20 0,0-21 16,0 0-16,0 0 0,0 1 0,0-1 16,0 0-16,21 0 15,0-21-15,0 0 0,22 0 16,-22 0-16,0 0 0,0-21 16,21 21-16,-20-21 0,20 0 0,0 21 15,-21-22-15,22 1 0,-1 0 0,-21-21 16,22 21-16,-22-1 0,0-20 15,0 21-15,0 0 0,0 0 0,-21-22 16,0 22-16,0 0 0,-21 42 31,21 0-31,0 0 16,-21 1-16,0-1 0,21 0 0,0 0 16,0 0-16,0 0 0,0 1 15,0-1-15,0 0 0,0 0 16,0 0-16,0 0 0,21-21 15,-21 22-15,21-22 0,-21 21 16,-21-21 15,0 0-31,0 0 0,0 0 0,-1-21 16,1 21-16,0 0 16,0-22-16,0 22 0,0 0 0,-1 0 31,22 22-16,0-1 1,0 0-16,22-21 0,-22 21 0,21-21 16,0 21-16,0-21 0,0 0 0,0 0 15,1 0-15,-1 0 0,21 0 16,-21 0-16,0 0 0,22 0 0,-22 0 16,21 0-16,-21-21 0,22 0 0,-22 21 15,21-21-15,1 0 0,-22-1 16,0 1-16,21-21 0,-21 21 0,1-22 15,-1 22-15,0-21 0,0 0 0,-21-1 16,0 1-16,21 0 0,-21-1 16,21 1-16,-21 21 0,0-22 15,0 22-15,0 0 0,0 42 32,0 0-32,0 1 0,0-1 0,0 21 15,0 0-15,-21-20 0,0 20 0,21 0 16,0 1-16,0-1 0,-21 0 0,21 1 15,0-22-15,-21 21 0,21-21 16,0 22-16,0-22 0,0 0 0,0 0 16,0 0-16,0 0 0,0 1 15,21-22-15,-21 21 0,21-21 16,0 0-16,0 0 16,-21-21-16,0-1 0,22 1 15,-1 0-15</inkml:trace>
  <inkml:trace contextRef="#ctx0" brushRef="#br0" timeOffset="107895.74">12340 10012 0,'0'0'0,"21"0"47,0 0-47,22 0 0,-22 0 0,0 0 0,21 0 15,-20 0-15,-1 0 0,0 0 16,21 0-16,-21 0 0,1-21 16,-1 21-16,-21-21 0,21 21 0,0 0 15,0 0-15</inkml:trace>
  <inkml:trace contextRef="#ctx0" brushRef="#br0" timeOffset="108159.58">13229 9779 0,'0'0'0,"-21"0"16,0 0-16,0 0 15,-1 0 1,1 21-16,21 0 0,0 1 0,0 20 16,-21-21-16,0 0 0,21 22 0,-21-22 15,21 21-15,0-21 0,0 22 16,-21-22-16,21 0 0,-22 21 0,22-21 15,-21 1-15,21-1 0,0 0 0,0 0 16,0 0-16,0 0 0,0-42 47</inkml:trace>
  <inkml:trace contextRef="#ctx0" brushRef="#br0" timeOffset="108404.47">12996 9843 0,'0'0'16,"0"-22"-16,21 22 0,1 0 0,-1 0 16,0 0-1,0 22-15,0-1 0,0 0 0,1 21 16,20-21-16,-21 1 0,0 20 0,0-21 16,1 21-16,-1-20 0,0-1 15,0 21-15,0-21 0,0 0 0,1 1 16,-22-1-16,21 0 0,0-21 15,0 21-15,-21 0 0,21-21 16,0 0-16,-21-21 16,22 21-1,-22-21-15,0 0 0,0 0 0</inkml:trace>
  <inkml:trace contextRef="#ctx0" brushRef="#br0" timeOffset="108648.33">13674 9694 0,'0'0'0,"0"-21"16,-22 42 15,22 1-31,-21-1 0,0 21 16,21 0-16,-21-20 0,21 20 0,-21 0 16,0-21-16,21 22 0,0-1 0,-22-21 15,1 22-15,21-22 0,-21 21 0,21-21 16,0 0-16,0 1 0,0-1 15,0 0-15,0 0 0,0 0 16,21-21 0,0 0-16,1 0 15,-1-21-15</inkml:trace>
  <inkml:trace contextRef="#ctx0" brushRef="#br0" timeOffset="109300.99">14372 9758 0,'0'0'16,"0"-21"-16,0-22 0,0 22 0,0 0 15,0 0-15,0 0 0,-21 21 16,0 0-16,0 0 0,-1 0 16,1 21-16,-21 0 0,21 0 0,-22 0 15,1 22-15,-21-1 0,20-21 0,1 22 16,-22 20-16,22-21 0,0 1 15,21-1-15,-1 0 0,1-20 16,21 20-16,0 0 0,0-21 0,0 1 16,21 20-16,1-21 0,-1 0 0,0 0 15,21 1-15,1-22 0,-1 0 16,0 0-16,1 0 0,-1 0 0,0 0 16,1 0-16,-1-22 0,-21 22 0,21-21 15,-20 0-15,-1 0 0,0 0 16,0 0-16,-21-1 0,21 1 0,-21 0 15,0 0-15,0 0 0,-21 0 0,0-1 16,0 1-16,0 21 0,-22 0 16,1 0-16,21 0 0,-22 0 15,22 0-15,-21 0 0,21 0 0,0 0 16,-1 0-16,22 21 31,22-21-15,-1 0-16,0 0 15,0 0-15,0 22 0,0-1 16,1 0-16,-22 0 16,21 0-16,-21 0 0,21 1 0,-21-1 15,0 0-15,0 21 0,0-21 16,0 22-16,0-22 0,-21 21 0,0 1 16,-1-22-16,22 21 0,-21 0 15,0-20-15,0 20 0,0-21 0,0 0 16,-1 22-16,1-22 0,0 0 15,0 0-15,0 0 0,21 0 0,0 1 16,-21-22-16,42 0 31,0-22-15,0 1-16,0 0 0,0-21 0,22 21 16</inkml:trace>
  <inkml:trace contextRef="#ctx0" brushRef="#br0" timeOffset="109595.38">14753 10139 0,'0'0'0,"0"21"16,0 0-16,0 0 0,0 1 16,21-22 15,0 0-16,-21-22 1,0 1-16,0 0 16,-21 21-16,0-21 15,0 21 1,0 0 0,21 21-16,0 0 15</inkml:trace>
  <inkml:trace contextRef="#ctx0" brushRef="#br0" timeOffset="110100.99">15494 9716 0,'0'0'0,"0"-22"0,0 1 15,0 0-15,21 42 47,0 0-47,0 22 0,1-22 0,-1 21 16,0 1-16,21-22 0,-21 21 0,22 0 15,-22 1-15,0-1 16,21-21-16,-20 22 0,-1-22 0,0 0 16,0 0-16,0 0 0,-21 0 0,0 1 0,21-22 15,-21 21-15,0 0 16,-21-21 15,21-21-31,0 0 16,-21 21-16,21-22 0,-21 1 0,21 0 15,0-21-15</inkml:trace>
  <inkml:trace contextRef="#ctx0" brushRef="#br0" timeOffset="110375.83">15960 9673 0,'-22'43'31,"1"-22"-31,0 0 0,21 21 15,-21-21-15,0 22 0,0-22 0,-22 21 16,22 1-16,0-22 0,0 21 0,-22-21 16,22 22-16,-21-22 0,21 21 15,-22-21-15,22 0 0,0 1 0,-21-1 16,21 0-16,-1-21 16,22 21-16,22-21 46,-1-21-46,0 0 0,0 21 16,0-21-16,0-1 0,1 1 16</inkml:trace>
  <inkml:trace contextRef="#ctx0" brushRef="#br0" timeOffset="111151.39">16277 9843 0,'0'0'16,"21"0"-16,0-22 0,1 22 15,-44 22 17,22-1-32,-21 21 15,0-21-15,21 0 0,0 22 16,0-22-16,-21 0 0,21 21 0,-21-20 16,21-1-16,-21 0 0,21 0 15,0 0-15,0 0 0,0 1 0,0-1 16,0 0-16,0-42 47,0 0-47,0-1 15,0 1-15,21-21 16,-21 21-16,21 0 0,-21-22 16,21 1-16,-21 21 0,0-22 0,21 1 0,0 0 15,1 21-15,-22-1 16,21-20-16,0 21 0,0 0 0,0 0 15,0 21-15,1 0 0,-1-22 0,0 22 16,0 0-16,0 0 16,0 22-16,-21-1 0,22 0 0,-1 0 15,-21 0-15,0 22 0,21-22 16,0 21-16,-21-21 0,0 0 0,0 22 16,0-22-16,21 0 0,-21 0 0,0 0 15,0 1-15,0-1 0,0 0 16,0 0-16,0-42 62,0 0-62,0 0 0,21-1 0,-21 1 16,22 0-16,-1-21 0,0 21 0,-21-22 16,21 22-16,0-21 0,0-1 15,22 1-15,-22 0 0,0 21 0,0-22 16,22 22-16,-22 0 0,21 0 15,-21 0-15,22 21 0,-1 0 0,-21 0 16,0 0-16,0 21 0,1 0 0,-1 0 16,-21 0-16,0 22 15,0-1-15,0-21 0,0 21 0,0 1 16,-21-1-16,-1 0 0,1 1 0,21-22 16,-21 21-16,21-21 0,-21 1 15,21-1-15,0 0 0,-21 0 0,21 0 16,-21 0-16,21 1 15,-22-22-15</inkml:trace>
  <inkml:trace contextRef="#ctx0" brushRef="#br0" timeOffset="111808.01">17780 9652 0,'0'0'0,"0"-42"32,-21 42-17,21 21-15,-21 0 0,-1 0 16,22 0-16,-21 1 0,0 20 15,21 0-15,-21 1 0,0-1 0,0 0 16,-1 1-16,1-1 0,0-21 16,0 21-16,-21 1 0,20-1 0,1-21 15,0 0-15,0 22 0,0-22 0,0 0 16,21 0-16,-22 0 16,1-21-16,21-21 31,0 0-16,0 0-15,21 0 0,1 0 16,-1-1-16,-21 1 0,21 0 0,0 0 0,0 0 16,0 0-16,1-1 15,-1 22-15,0-21 0,0 21 16,0 0-16,0 0 16,1 0-16,-22 21 15,0 1-15,21-22 0,-21 21 0,21 0 16,-21 0-16,0 0 0,21 0 15,0 1-15,0-1 16,1-21-16,-1 21 0,0-21 16,0 0-16,0 0 0,0 0 15,1 0-15,-1 0 16,0 0-16,-21-21 0,21 0 16,0-1-1,-21 1-15,21 21 0,-21-21 0,0 0 16,22 0-16,-22 0 15</inkml:trace>
  <inkml:trace contextRef="#ctx0" brushRef="#br0" timeOffset="112020.18">17992 10266 0</inkml:trace>
  <inkml:trace contextRef="#ctx0" brushRef="#br0" timeOffset="134544.03">8848 12637 0,'-22'0'0,"22"-22"47</inkml:trace>
  <inkml:trace contextRef="#ctx0" brushRef="#br0" timeOffset="135188.21">8742 12467 0,'0'-63'32,"-21"63"-32,21-21 0,-22 21 15,22-22-15,0 1 16,0 0 0,0 42 62,0 0-78,0 1 0,22-1 0,-22 0 15,0 0-15,0 21 16,0-20-16,21-1 0,-21 21 0,0-21 16,0 22-16,0-22 0,0 21 0,0-21 15,0 22-15,0-22 0,0 0 16,0 0-16,0 0 0,0 0 0,0 1 15,0-1-15,0 0 0,-21 0 16,-1-21-16,1 0 31,21-21-31,0 0 16,0 0-16,0-1 16,0 1-16,0 0 0</inkml:trace>
  <inkml:trace contextRef="#ctx0" brushRef="#br0" timeOffset="135836.1">9229 12383 0,'0'-22'31,"-22"1"-31,1 21 16,0 0-1,0 0 1,0 21-16,21 1 0,0-1 16,-21-21-16,-1 21 0,22 21 15,-21-21-15,21 1 0,0 20 0,0-21 16,0 0-16,-21 22 0,21-1 0,0-21 15,0 21-15,0-20 16,0 20-16,0-21 0,0 21 0,0-20 16,0-1-16,0 0 0,21 0 0,-21 0 15,21 0-15,1 1 0,-1-22 16,-21 21-16,21-21 0,0 0 0,0 21 16,0-21-16,1 0 0,-1 0 0,0 0 15,0 0-15,0 0 0,0 0 16,1-21-16,-1 21 0,0-21 0,0-1 15,0 1-15,0 0 0,1 0 16,-1-21-16,-21 20 0,0 1 16,21-21-16,-21 21 0,0-22 0,21 22 15,-21-21-15,0 21 0,0-22 0,0 22 16,0 0-16,0-21 0,-21 21 16,0-22-16,21 22 0,-21 0 15,-1 0-15,22 0 0,-21-1 0,0 1 16,0 21-16,21-21 0,-21 21 15,0 0-15,-1 0 0,1 0 0,0 0 16,0 0-16,0 0 16,0 21-16,-1 0 0,1-21 0,0 22 15,0-22-15,0 21 0,0-21 0,-1 21 16,22 0-16,0 0 16,22-21-1,20 0-15,-21 0 16,21 0-16</inkml:trace>
  <inkml:trace contextRef="#ctx0" brushRef="#br0" timeOffset="136179.91">9991 12340 0,'0'0'0,"-22"0"0,1 0 0,0 0 0,42 0 47,22 0-47,-22 0 0,0 0 0,21 0 15,-21 0-15,22 0 0,-1 0 0,0 0 16,-20 0-16,20 0 0,-21 0 15,21 0-15,-20 0 0,20 0 0,-21 0 16,0 0-16,0 0 0,1 0 0,-44 0 47,1 0-47,0 0 0,0 0 16</inkml:trace>
  <inkml:trace contextRef="#ctx0" brushRef="#br0" timeOffset="136456.75">10096 12446 0,'0'0'15,"0"21"-15,0 0 0,0 1 0,0-1 16,0 0-16,0 21 0,0-21 15,0 1-15,0 20 0,0-21 0,0 21 0,0-20 16,0-1-16,0 21 16,0-21-16,0 0 0,0 1 0,0-1 15,0 0-15,0 0 16,22-21 15,-1 0-31,-21-21 0,21 0 0,0 0 16</inkml:trace>
  <inkml:trace contextRef="#ctx0" brushRef="#br0" timeOffset="136884.51">10964 12383 0,'0'-22'15,"0"44"-15,0-65 0,0 22 16,-21 21-16,0 0 16,0 0-16,21-21 0,-21 21 0,-1 0 15,1 0-15,0 0 0,0 0 0,0 0 16,21 21-16,-21-21 0,-1 21 16,1 0-16,0 1 0,0-1 15,0 0-15,0 0 0,-1 21 0,1 1 16,0-22-16,21 21 0,0 1 0,0-22 15,0 21-15,0 0 0,0-20 16,0-1-16,0 0 0,0 0 0,0 0 16,0 0-16,21 1 0,0-22 15,1 0-15,-1 21 0,0-21 0,0 0 16,21 0-16,-20 0 0,-1 0 0,0 0 16,0 0-16,0 0 0,0 0 0,1-21 15,-1-1-15,0 22 16,0 0-16,0-21 0,0 0 15,1 21-15,-22-21 16,21 0 0</inkml:trace>
  <inkml:trace contextRef="#ctx0" brushRef="#br0" timeOffset="138860.01">11599 12869 0,'0'0'0,"-21"0"0,0 0 15,0 0 1,42 0 15,0 0-15,0 0-16,0 0 0,1 0 15,-1 0-15,0-21 0,0 21 0,21-21 16,-20 21-16,20-21 0,0 21 0,-21-21 16,22 0-16,-1-1 0,0 22 15,-20-21-15,20 0 0,-21 0 0,21 0 16,-20-22-16,-1 22 0,-21 0 0,0-21 16,0 21-16,0-22 0,0 22 15,0-21-15,-21 21 0,21-22 0,-22 1 16,1 21-16,0-22 0,0 22 15,0 0-15,0 0 0,-1 21 16,1 0-16,0 0 16,21 21-16,-21 0 0,21 0 15,-21 22-15,21-1 0,0 0 16,0 1-16,0-1 0,0 22 0,0-1 16,0 1-16,0-1 0,0 1 0,0-1 15,0 1-15,0 20 0,0-20 16,0-1-16,0 1 0,0-1 0,0 1 15,0-1-15,0 1 0,0-1 0,0 1 16,0-1-16,0-20 16,0 20-16,0-21 0,0 1 0,-21-1 0,21 0 15,0 1-15,0-22 0,0 0 16,0 21-16,0-20 0,0-1 0,0 0 16,0 0-16,21-21 15,0 0-15,0 0 0,0 0 0,0 0 16,1 0-16,-1 0 0,0-21 0,21 21 15,-21-21-15,1 0 0,20-1 0,-21-20 16,21 21-16,-20-21 0,-1 20 16,0-20-16,0 0 0,0-1 0,-21 1 15,21-21-15,-21 20 0,0 1 0,0-22 16,0 22-16,-42-21 16,21 20-16,0 1 0,-22-22 0,1 22 15,0 0-15,-1-1 0,1 1 0,0 21 16,-1-21-16,22 20 0,-21 1 15,0 0-15,20 0 0,1 21 0,21-21 16,0 0 0,0-1-1,43 22-15,-22 0 0,0-21 0,21 21 16,1-21-16,20 0 0,-21 0 0,22 0 16,-1 21-16,-20-22 0,20 1 15,1 0-15,-1 0 0,-20 0 0,20 0 16,-21-1-16,1 1 0,-1 0 15,0 0-15,1 0 0,-22 21 16,0-21-16,0 21 0,0 0 0,-21-22 16,-21 22 15,0 0-31,0 0 0,0 0 16,0 0-16,-1 0 0,1 22 0,0-1 15,-21-21-15,21 21 0,-1 0 16,1 0-16,-21 0 0,21 22 0,0-22 15,-1 21-15,1-21 0,0 22 16,0-1-16,21-21 0,-21 22 16,21-22-16,0 0 0,0 0 0,0 0 15,0 0-15,21 1 0,0-22 16,0 0-16,0 0 0,1 0 16,-1 0-16,0 0 0,0 0 0,21-22 15,-20 1-15,20 21 0,-21-21 0,21 0 16,-20-21-16,-1 20 0,21 1 15,-21-21-15,0 21 0,1-22 0,-22 22 16,21-21-16,-21 21 0,21 0 0,-21-22 16,0 22-16,0 0 0,0 0 15,0 0-15,0 42 32,0 0-17,0 0-15,0 0 0,0 0 0,0 1 16,0 20-16,0-21 0,0 21 0,0-20 15,0 20-15,0-21 0,0 0 16,0 0-16,0 22 0,0-22 0,0 0 16,21 0-16,0 0 0,0-21 15,1 0-15,-1 0 16,0 0-16,0 0 0,0 0 16,0 0-16,1-21 0,-1 21 0,0-21 15,0 0-15,0 0 0,0 0 16,1-1-16,-1-20 0,0 21 15,0 0-15,-21-22 0,21 22 0,0 0 16,-21 0-16,0 0 0,22 0 16,-1 21-16,-21 21 31,0 0-31,0 0 0,0 0 16,0 0-16,0 22 0,0-22 15,0 0-15,0 0 0,0 0 0,0 1 16,21-1-16,0 0 15,-21 0-15,21-21 0,-21 21 0,21-21 16,1 21-16,-1-21 0,0 0 0,0 0 16,0 0-1,0 0-15,22 0 0,-22-21 0,0 0 16,0 21-16,0-21 0,1 0 0,-1 0 16,21-22-16,-21 22 0,0-21 15,1 21-15,-1-22 0,0 1 16,-21 0-16,21-1 0,-21 1 0,21 0 15,-21-1-15,0 22 0,0-21 0,0-1 16,0 22-16,0 0 0,0 0 0,0 0 16,0 0-16,0 42 31,0 21-31,0-21 16,0 0-16,0 1 15,-21-1-15,21 21 0,-21-21 0,21 22 16,0-1-16,0-21 0,0 21 0,0 1 15,0-22-15,0 21 0,0-21 16,0 22-16,0-22 0,0 21 0,0-21 16,0 1-16,0-1 0,0 0 15,21 0-15,0-21 16,0 0-16,1 0 16,-1 0-16,0 0 0,-21-21 15,21 0-15,0 21 0,-21-21 16,21-1-16,1 1 0,-22 0 0,0 0 15,21-21-15,0 20 0,-21 1 16</inkml:trace>
  <inkml:trace contextRef="#ctx0" brushRef="#br0" timeOffset="139312.24">13123 12150 0,'0'21'0,"-21"-21"78</inkml:trace>
  <inkml:trace contextRef="#ctx0" brushRef="#br0" timeOffset="148187.79">8382 13314 0,'0'0'0,"-21"21"0,0-21 16,-1 0-16,1 0 0,0 0 0,0 0 16,0 0-16,0 0 0,-1 0 0,1 0 15,0 0-15,0 0 16,0 0 15,42 0 16,0 0-47,21 0 0,-20 0 16,20 0-16,0 0 0,1 0 15,20 0-15,-21 0 0,22 0 0,21-21 16,-22 21-16,22 0 0,-1 0 0,1 0 15,-21 0-15,20 0 16,1 0-16,-22 0 0,1 0 0,21 0 0,-22 0 16,1 0-16,-22 0 0,21 0 15,1 0-15,-22 0 0,22 0 16,-22 0-16,0 0 0,1 0 0,-1 0 16,-21 0-16,22 0 0,-22 0 15,21 0-15,-21 0 0,0 0 16,1 0-16,-44 0 78,1 0-78,-21 0 16,21 0-16,0-21 0,-22 21 15</inkml:trace>
  <inkml:trace contextRef="#ctx0" brushRef="#br0" timeOffset="151203.68">8149 13377 0,'0'0'15,"0"22"-15,-21-22 16,42 0 31,0 0-32,0 0-15,1 0 0,-1 21 0,0-21 16,21 0-16,1 0 0,-1 0 0,0 0 16,22 0-16,-1 0 0,1 0 15,20 0-15,-20 0 0,42 0 0,-22 0 16,1 0-16,0 0 0,-1 0 15,-20 0-15,21 0 0,-22 0 0,1 0 16,-1 0-16,-21 0 0,22 0 0,-22 0 16,22-21-16,-22 21 0,0 0 15,1 0-15,-1 0 0,0 0 0,1 0 16,-22 0-16,21 0 16,-21 0-16,1 0 0,-1 0 0,0 0 15,0 0 1,0 0 218,-21-22 969,0 1-1062,0 0-110,0 0 16,-21 21 781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10:11:35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4508 2350 0,'22'0'0,"-1"-22"47,-21 1-47,0 0 16,0 0-16,21 21 16,-21-21-16,0 0 0,0-1 0,0 1 15,0 0-15,-21 0 16,0 0-16,-1 21 0,22-21 15,-21 21-15,0 0 0,0 0 16,0 0-16,0 0 0,-22 0 0,22 0 16,-21 0-16,21 0 0,-22 21 15,22 0-15,-21 0 0,-1 0 0,22 22 16,-21-22-16,0 21 0,20 0 16,1 22-16,-21-22 0,42 1 0,-21 20 15,21-21-15,-21 1 16,21-1-16,0 0 0,0-20 0,0 20 15,21-21-15,0 0 0,0 0 16,21-21-16,-20 0 0,20 0 0,0 0 16,-21 0-16,22 0 0,-1-21 15,22 0-15,-22 0 0,0 0 0,1 0 16,-1-22-16,0 1 0,1 0 16,-1-1-16,0-20 0,-21 20 0,22 1 15,-22-21-15,0 20 16,0-20-16,0-1 0,-21 22 0,0-22 15,22 1-15,-22-1 0,21 1 16,-21-1-16,0 22 0,0-21 0,0 20 16,0 1-16,0 0 0,0 20 15,0 1-15,0 42 16,0 1 0,-21 20-16,21 0 0,-22 22 0,1-22 15,21 22-15,-21-1 0,0 1 16,21-1-16,-21 1 0,21-1 0,0-21 15,0 22-15,-21-22 0,21 22 16,0-22-16,0 0 0,0 1 16,0-1-16,0-21 0,0 0 15,0 22-15,0-22 0,21 0 16,0-21-16,0 0 16,0 0-16,0 0 15,1 0-15,-1 0 16,-21-21-16,21 0 0,0 0 0,0-1 15,0 1-15,1 0 0</inkml:trace>
  <inkml:trace contextRef="#ctx0" brushRef="#br0" timeOffset="384.78">5122 2392 0,'0'0'0,"21"0"31,1 0-15,-1 0-16,0 0 0,0 0 0,0-21 16,0 0-16,1 21 0,-1-22 15,0 1-15,0 21 0,0-21 0,0 0 16,-21 0-16,22 21 0,-22-21 0,0-1 16,0 1-16,-22 21 15,1-21-15,0 21 0,0 0 16,0 0-16,0 0 0,-1 21 15,1-21-15,0 21 0,0 1 0,-21-1 16,20 21-16,22-21 0,-21 22 16,0-1-16,21-21 0,-21 21 0,21 1 15,0-22-15,0 21 0,0-21 16,0 1-16,0-1 0,21 0 0,0 0 16,0-21-16,1 21 0,-1-21 15,0 0-15,0 0 0,0 0 0,0 0 16,1 0-16,20 0 0,-21-21 15,21 0-15,-20 0 0,20 0 0,-21-1 16</inkml:trace>
  <inkml:trace contextRef="#ctx0" brushRef="#br0" timeOffset="2448.5">6011 1503 0,'0'-21'15,"0"42"-15,0-63 0,0 20 16,-21 22-16,0 0 0,0 22 16,21 20-16,0-21 0,-21 21 15,21 22-15,-22-1 0,22 1 16,0-1-16,-21 1 0,0-1 0,0 1 16,21-1-16,-21-20 15,0 20-15,21-20 0,-22 20 0,22-21 16,0 1-16,0-1 0,0 0 15,0-20-15,0 20 0,0-21 0,0 0 16,0 0-16,0 1 0,0-1 16,0-42-1,0-1 1,0 1-16,0-21 16,0 21-16,0 0 0,0-22 0,22 22 15,-22-21-15,21 21 16,0-22-16,-21 22 0,21 0 0,-21 0 0,21 0 15,0-1-15,1 1 16,-1 0-16,21 21 0,-21 0 16,0-21-16,1 21 0,20 0 15,-21 0-15,0 0 0,0 0 0,22 21 16,-22 0-16,0 0 0,0 1 0,-21-1 16,21 0-16,-21 0 0,0 0 15,0 22-15,0-22 0,0 21 0,0 0 16,0-20-16,-21 20 0,0-21 15,0 0-15,0 22 0,0-22 0,-1-21 16,1 21-16,0 0 0,0-21 16,0 0-16,0 0 0,-1 0 15,1 0-15,0 0 16,0 0-16,0-21 0,0 0 16,-1 0-16,1 21 0,21-22 0,-21 1 15,0 21-15,21-21 16,-21 21-16,21 21 31,0 0-31,0 1 16,21-22-16,0 21 0,0 0 15,0-21-15,1 0 0,-1 21 0,0-21 16,0 0-16,0 0 0,22 0 16,-22 0-16,21 0 0,-21 0 15,22 0-15,-22-21 0,21 21 16,0-21-16,1 0 0,-22-1 0,21 1 15,1 0-15,-22-21 0,21 21 0,-21-22 16,0 22-16,1-21 0,-1 21 16,0-1-16,-21-20 0,0 21 0,21 0 15,-21 0-15,0-1 16,0 1-16,0 0 16,0 42 15,-21-21-31,21 21 0,0 1 15,0-1-15,0 0 0,0 21 0,0-21 16,0 22-16,0-22 0,0 0 16,0 21-16,0-20 0,0-1 15,0 0-15,0 0 0,21 0 0,0 0 16,-21 1-16,21-22 0,1 0 16,-1 21-16,0-21 0,0 0 0,0 0 15,22 0-15,-22 0 0,0-21 16,0 21-16,21-22 0,-20 1 0,-1 0 15,0 0-15,0-21 0,0 20 16,0-20-16,1 21 0,-1-21 16,0 20-16,0-20 0,0 21 0,-21 0 15,0 0-15,21-1 0,1 1 16,-22 0-16,0 0 0,0 0 16,0 42 15,0 0-31,0 0 0,0 0 15,0 1-15,-22-1 0,22 0 0,0 0 16,0 21-16,-21-20 0,21-1 16,0 21-16,0-21 0,0 22 0,0-22 15,0 0-15,0 0 0,0 21 0,21-42 16,1 22-16,-1-1 16,0 0-16,21-21 0,-21 0 0,22 0 15,-1 0-15,-21 0 0,22 0 16,-1 0-16,0 0 0,1 0 0,-1-21 15,0 0-15,1-1 0,-1 1 0,0 0 16,-21 0-16,22-21 0,-22 20 16,0-20-16,0 21 0,0-21 0,1 20 15,-22-20-15,0 21 0,0 0 16,0-22-16,0 22 0,0 0 0,-22 0 16,1 21-16,0 0 15,0 0-15,0 0 0,-22 0 16,22 0-16,0 0 0,-21 0 0,21 0 15,-22 21-15,22 0 0,-21 0 16,21 1-16,-1-1 0,-20 0 0,21 21 16,0-21-16,21 1 0,0 20 15,-21-21-15,21 0 0,0 0 0,0 1 16,0-1-16,0 0 0,21 0 16,0-21-16,0 0 0,0 0 15,0 0-15,22 0 0,-22 0 16,21 0-16,-21 0 0,1-21 0,20 0 15,-21 0-15,21-1 0,-20 22 16,-1-21-16,0 0 0,0 0 0,0 0 16,0 0-16,-21-1 0,22 1 15,-22 0-15,21 0 0,0 0 16,-21 0 0,0 42 15,0 0-31,-21 0 15,21 0-15,-21 0 0,21 1 16,0 20-16,-22-21 0,1 21 0,0 1 16,21-1-16,-21 22 0,21-22 15,0 0-15,0 22 0,0-22 0,0 22 16,0-22-16,0 0 0,0 22 0,0-1 16,0-20-16,21 20 15,0 1-15,0-1 0,-21 1 0,22-1 16,-22 1-16,21-22 0,-21 21 15,0-20-15,0 20 0,0-20 0,0 20 16,0-21-16,0 1 0,0 20 0,0-20 16,-21-1-16,-1 0 0,1 1 15,0-1-15,0-21 0,-21 21 0,20-20 16,-20-1-16,21-21 0,-21 21 0,20-21 16,-20 0-16,0 0 0,21 0 15,-22 0-15,1-21 0,0 0 16,-1-22-16,1 1 0,0 0 0,-1-1 0,22-20 15,-21 20-15,21-20 16,21-22-16,0 22 0,0-22 0,0 0 16,0 1-16,0-1 0,0 0 0,21 1 15,0 20-15,0-20 0,21 20 16,-20 1-16,20-1 0,-21 22 0,21-22 16,1 22-16,-1 0 0,0 20 15,-20-20-15,20 21 0,0 0 0,1 0 16,-1-1-16,0 1 0,1 21 15,-22 0-15,0-21 0,21 21 0,-21 0 16,1 0-16,-1 0 16,-21-21 31</inkml:trace>
  <inkml:trace contextRef="#ctx0" brushRef="#br0" timeOffset="3489.2">9715 2117 0,'0'-21'0,"0"42"0,-21-42 15,21-1-15,-21 22 16,21 22-1,0-1-15,-21 0 16,21 0-16,-21 21 0,0-20 0,21-1 16,0 21-16,-22 0 0,1 1 15,21-22-15,-21 21 0,21 1 16,0-22-16,-21 21 0,21-21 16,-21 0-16,21 1 0,0-1 15,0-42 16,0-1-15,0 1-16,0-21 0,0 21 0,0-22 16,0 22-16,0-21 0,0 0 0,21 20 15,0-20-15,-21 0 0,21 21 16,0-22-16,1 22 0,-1 0 0,0 0 16,0 0-16,0-1 15,0 22-15,1 0 0,-1 0 0,0 0 16,0 0-16,0 22 0,0-1 15,1 0-15,-1 0 0,0 0 0,0 0 16,-21 22-16,0-22 0,0 0 16,0 21-16,0-20 0,0 20 0,0-21 15,0 21-15,0-20 0,0-1 16,0 0-16,0 0 0,0 0 16,-21-21 15,0 0-31,21-21 0,0 0 15,0-21-15,0 20 16,0 1-16,0-21 0,0 0 0,21 20 16,0-20-16,0 21 0,22-21 15,-22 20-15,21-20 0,0 21 0,-20 0 16,20 21-16,0-21 0,1 21 0,-22 0 16,21 0-16,-21 0 0,0 0 15,1 21-15,-1 0 0,0 0 0,-21 0 16,21 0-16,-21 22 0,0-22 15,0 21-15,0-21 0,0 22 0,0-22 16,-21 0-16,21 21 0,-21-20 16,21-1-16,-21 0 0,21 0 0,0 0 15,0 0-15,-22-21 16,22 22-16,-21-22 16,21-22 15,0 1-31,0 0 0</inkml:trace>
  <inkml:trace contextRef="#ctx0" brushRef="#br0" timeOffset="3967.93">10816 2159 0,'0'0'0,"-21"0"31,0 21-31,21 0 16,-21 1-16,-1-1 0,22 0 0,-21 0 15,0 0-15,21 0 0,-21 1 16,21-1-16,0 21 0,0-21 0,0 22 16,0-22-16,0 0 0,0 21 15,0-21-15,0 1 0,0-1 16,21 0-16,0-21 15,0 0-15,1 0 0,20 0 0,-21 0 16,21 0-16,-20 0 0,20 0 0,0-21 16,-21 21-16,1-21 0,20-1 15,-21 1-15,0 0 0,0 0 0,-21-21 16,22 20-16,-22 1 0,0-21 16,0 21-16,0-22 0,0 1 0,0 21 15,0 0-15,-22 0 0,22-1 16,-21 1-16,0 0 0,0 0 0,0 21 15,0 0-15,-1 0 0,1 0 16,0 0-16,0 0 16,0 0-16,0 21 15,21 0-15,-22 0 16,22 1-16,0-1 0,22 0 16,-1-21-16,0 0 15,0 21-15,0-21 0</inkml:trace>
  <inkml:trace contextRef="#ctx0" brushRef="#br0" timeOffset="4656.53">11896 2244 0,'0'0'0,"-22"-64"16,1 64-1,0-21-15,0 21 0,0 0 0,0 0 16,-1 0-16,1 0 0,0 0 16,-21 0-16,21 0 0,-1 21 0,1-21 15,0 21-15,0 1 0,-21-1 0,20 0 16,1 0-16,0 21 0,0-20 16,0 20-16,21-21 0,0 21 15,0-20-15,0 20 0,0-21 0,0 0 16,0 0-16,0 1 0,21-1 15,0 0-15,0-21 0,0 0 0,22 0 16,-22 0-16,0 0 0,21 0 16,-20 0-16,20 0 0,0 0 0,1-21 15,-1 0-15,-21-1 0,21 1 16,1-21-16,-22 21 0,21-22 0,-21 1 16,1 0-16,20-1 0,-21-20 15,0 21-15,0-22 0,1 22 0,20-22 16,-21 1-16,0-1 0,0 1 15,-21-1-15,22 22 0,-1-22 0,-21 1 16,0 21-16,21-1 0,-21-20 0,21 42 16,-21-22-16,21 1 15,-21 21-15,0 0 0,0-1 0,0 44 32,0-1-32,-21 0 0,21 21 15,-21 1-15,0-1 0,0 21 16,-22 1-16,22-1 0,0 1 0,0-1 15,-22 1-15,22-1 0,0 1 16,0-1-16,0-20 0,0-1 0,-1 0 16,22 1-16,0-1 0,-21 0 15,21 1-15,-21-1 0,21-21 0,0 22 16,0-22-16,0 0 0,0 0 0,0 0 16,0 0-16,21 1 15,0-1-15,1 0 0,-1-21 16,0 0-16,0 0 0,0 0 15,0 0-15,1 0 0,-1 0 0,0 0 16,0-21-16,0 21 0,0-21 0,1-1 16,-1 1-16</inkml:trace>
  <inkml:trace contextRef="#ctx0" brushRef="#br0" timeOffset="5149.25">12488 2413 0,'0'0'0,"21"0"15,1 0 1,-1 0-16,0 0 0,0 0 16,0 0-16,22-21 0,-22 21 15,0-21-15,0 21 0,0-21 0,22-1 16,-22 22-16,0-21 0,-21 0 15,21 0-15,0 0 16,-21 0-16,0-1 0,0 1 0,0 0 16,0 0-16,-21 0 15,0 21-15,0 0 0,0 0 16,-1 0-16,1 0 16,0 0-16,0 0 0,0 21 0,0 0 15,-1-21-15,-20 21 0,21 0 0,0 1 16,0-1-16,-1 21 0,1-21 15,0 0-15,0 22 0,0-22 0,21 21 16,0-21-16,0 22 0,0-22 16,0 21-16,0-21 0,0 1 0,21-1 15,0 0-15,0 0 0,0 0 16,1 0-16,-1 1 0,21-22 0,-21 21 16,22-21-16,-1 0 0,0 0 15,1 0-15,-1 0 0,21 0 16,-20 0-16,-1-21 0,0 21 0,1-22 15,-1 1-15,0 0 0,1 0 0,-22 0 16,0 0-16,0-1 0,0 1 16</inkml:trace>
  <inkml:trace contextRef="#ctx0" brushRef="#br0" timeOffset="6132.37">4847 3133 0,'0'0'15,"-21"0"-15,0-21 0,0 21 16,42 0 31,0 0-47,0 0 0,0 0 0,0 0 15,22 0-15,-22 0 0,21 0 16,1 0-16,20 0 0,-21 0 16,22 0-16,-1 0 0,1 0 0,21 0 15,20 0-15,-20 0 0,42 0 16,-21 0-16,21 0 0,0 0 0,0 0 16,21 0-16,0 0 0,0 0 15,1 0-15,-1 21 0,0-21 0,0 0 16,0 0-16,22 21 0,-1-21 15,-21 0-15,21 0 0,-20 0 0,20 21 16,0-21-16,1 21 0,-1-21 16,-21 0-16,21 21 0,-20-21 0,20 0 15,-21 22-15,21-22 0,-20 0 16,-1 21-16,0-21 0,-21 0 16,21 0-16,-21 21 0,21-21 0,-21 0 15,0 0-15,-21 21 0,21-21 16,-21 0-16,0 0 0,0 0 15,-1 0-15,-20 0 0,0 0 0,21 0 16,-22 0-16,-20 0 0,20 0 0,-20 0 16,-1 0-16,1 0 0,-22 0 0,1 0 15,-1 0-15,0 0 0,-21 0 16,22 0-16,-22 0 0,0 0 0,0 0 31,-21-21-31,21 21 16,-21-21-1,-21 21-15</inkml:trace>
  <inkml:trace contextRef="#ctx0" brushRef="#br0" timeOffset="6264.29">12615 3408 0,'0'0'15,"-21"0"-15,21 21 0,-21-21 0,21 21 16,-21-21-1,21 21-15,-21-21 16,-1 0-16</inkml:trace>
  <inkml:trace contextRef="#ctx0" brushRef="#br0" timeOffset="11340.04">7070 5249 0,'0'-21'31,"0"0"0,0 0-31,21 0 31,-21 0-31,0-1 16,0 1 0,0 0-16,0 0 0,21 0 15,-21 0 1,0-1-16,0 1 0,0 0 16,0 0-16,0 0 15,0 0 1,0-1-1,0 1 32,0 0 156,0 0-171,0 0-32,0 0 15,0-1 1,0 1 0,0 0-1,0 42 79,0 0-94,0 1 0,0-1 16,0 0-16,0 0 0,0 21 15,0-20-15,0 20 0,0-21 0,0 21 16,0 1-16,0-1 0,0 0 15,0 1-15,0-1 0,0 0 0,0 1 16,0-1-16,0 0 0,0 1 16,0-1-16,0 22 0,0-22 0,0 0 15,0 22-15,0-22 0,0 22 0,0-22 16,0 0-16,0 22 0,0-22 16,-21 0-16,21-20 0,-21 20 0,21 0 15,-22-21-15,22 1 0,0 20 0,0-21 16,0 0-16,-21-21 15,21 21-15,0 1 0,0-44 47,0 1-47,0 0 16,0 0-16,21 0 16,-21 0-16,0-1 0,22-20 0,-22 21 15,0-21-15</inkml:trace>
  <inkml:trace contextRef="#ctx0" brushRef="#br0" timeOffset="12125.26">7133 4678 0,'0'0'0,"0"-42"32,21 42 14,0 21-30,1 0-16,-1-21 16,0 21-16,0 0 0,21 22 0,-20-22 15,20 0-15,0 21 0,1-21 16,-1 22-16,21-1 0,-20-21 0,20 22 16,1-22-16,-1 21 0,1-21 15,-1 22-15,1-22 0,-1 21 0,-20-21 16,20 0-16,-21 1 15,1 20-15,-1-21 0,0 0 0,1 0 16,-1 1-16,0-1 0,1 0 0,-1-21 16,0 21-16,1 0 0,-1-21 15,-21 0-15,22 21 0,-22-21 0,0 0 16,21 0-16,-21 0 0,1 0 16,-1 0-16,-42 22 46,-1-22-46,1 0 0,-21 0 16,21 21-16,0 0 0,-22-21 0,22 21 16,-21 0-16,-1-21 15,1 21-15,-21 1 0,20 20 0,-20-21 16,-1 0-16,-20 0 0,20 22 0,-21-22 16,1 21-16,20-21 0,-20 22 15,20-22-15,1 0 0,-1 21 0,1-20 16,20-1-16,-20 0 0,20 0 15,1 0-15,21 0 0,-21 1 0,20-22 16,-20 21-16,21-21 0,0 0 0,0 21 16,-1-21-16,1 0 15,0 0 1,0 0-16,21-21 31,0 0-31,0-1 16,21 1-16,-21 0 0,21 0 15,-21-21-15</inkml:trace>
  <inkml:trace contextRef="#ctx0" brushRef="#br0" timeOffset="12572.81">7302 4763 0,'0'0'16,"0"-22"-16,0 1 0,-21 21 16,21-21-1,0 42 1,-21 0-16,21 1 0,0-1 15,0 21-15,0 0 0,0 22 0,0-22 16,0 22-16,0-1 0,0-20 0,-21 20 16,21 1-16,-21-1 15,21 1-15,0-22 0,0 21 0,-21 1 16,21-22-16,-22 22 0,22-22 16,0 0-16,0 1 0,0-22 0,0 21 15,0-21-15,-21 1 0,21-1 0,0 0 16,0 0-1,0-42 1,21 0 0,-21 0-16,0-1 0,22 1 15,-22-21-15,21 21 0,-21-22 0,0 1 16,21 0-16,-21-1 16,21 1-16</inkml:trace>
  <inkml:trace contextRef="#ctx0" brushRef="#br0" timeOffset="14987.95">7345 4763 0,'0'0'0,"0"21"16,21 0-16,-21 21 0,0 1 0,21-1 16,-21 0-16,0 22 0,0-22 0,0 22 15,0-1-15,0 1 0,0-1 16,0 1-16,0-22 0,0 21 15,-21 1-15,21-1 0,-21 1 16,21-22-16,-21 1 0,21-1 0,0 0 16,0-21-16,-22 1 0,22-1 0,0 0 15,0 0-15,-21-21 16,21-21 15,0 0-31,0-22 0,0 22 16,0-21-16,0 0 0,21-1 0,1 1 15,-22-22-15,21 1 0,-21-1 16,21 1-16,0-1 0,-21 1 0,21-1 16,0-20-16,-21 20 0,0 1 15,22-1-15,-22 1 0,21 20 16,-21 1-16,0 0 0,0 21 0,0-1 16,0 1-16,0 0 0,0 42 15,0 0 1,-21 22-16,21-22 0,0 42 15,-22-20-15,22 20 0,0 1 0,0-22 16,0 22-16,-21-1 0,21 1 0,-21-1 16,21 1-16,-21-1 0,21 1 15,0-1-15,-21-21 0,0 22 0,21-22 16,-22 1-16,22-1 0,0 0 16,0 1-16,0-22 0,0 0 15,0 0-15,0 0 0,0 0 0,0-42 47,0 0-47,0-21 0,0 21 16,0-22-16,0 22 0,0-21 15,0-22-15,0 22 0,22 0 0,-22-22 16,21 1-16,-21 20 0,21-20 16,-21 20-16,0 1 0,0 0 15,21-1-15,0 1 0,-21 21 0,0-21 16,0 20-16,21 1 0,-21 42 31,0 1-31,0-1 0,0 0 16,0 0-16,0 21 0,0 1 0,0-1 15,0 0-15,0 22 0,0-22 16,0 22-16,-21-1 0,21-20 0,0 20 16,0-21-16,0 1 0,-21-1 0,21 0 15,0-20-15,0-1 0,0 0 16,0 0-16,0 0 0,0 0 15,0-42 17,0 0-32,0 0 0,21 0 0,-21-22 15,21 22-15,1-42 16,-22 20-16,21 1 0,0-21 0,0-1 16,-21 1-16,21-1 0,-21 22 0,0-22 15,21 1-15,-21 20 0,22 1 16,-22 0-16,0-1 0,21 22 0,-21 0 15,0 42 1,0 0 0,0 1-16,0 20 0,-21 0 15,21 1-15,-22-1 0,22 0 16,-21 22-16,21-22 0,0 22 0,-21-1 16,0 1-16,0-22 0,21 21 15,0-20-15,0-1 0,-21 0 0,21 1 16,0-22-16,0 0 0,0 0 15,0 0-15,0-42 32,0 0-32,0 0 15,21 0-15,-21-22 0,21 1 0,0 0 16,-21-1-16,21-20 0,-21 21 16,21-22-16,1 1 0,-22 20 0,21-20 15,0 20-15,-21-20 0,0 21 16,0 20-16,21 1 0,-21 0 15,0 0-15,0 42 16,0 0 0,0 0-16,0 22 0,0-22 0,0 21 15,0 1-15,0-1 0,0 21 16,-21-20-16,21 20 0,0-20 0,-21-1 16,0 21-16,21-20 0,-22-1 0,22-21 15,-21 22-15,21-22 0,0 0 16,0 0-16,0 0 0,21-21 31,1 0-31,-22-21 16,21 0-16,0 0 0,0-22 15,0 1-15,-21 0 0,21-1 16,1-20-16,-1 21 0,0-22 0,0 22 16,-21-22-16,21 22 0,-21 0 15,21-1-15,-21 1 0,0 21 0,0 0 16,0 42 15,0 0-31,0 0 0,0 21 0,0 1 16,0-22-16,-21 42 0,0-20 15,0-1-15,21 0 0,0 1 0,-21-1 16,21 0-16,-21 1 0,21-22 0,0 21 16,0-21-16,0 1 15,0-1-15,21-21 31,0-21-31,0-1 0,-21 1 16,21 0-16,0 0 0,1 0 0,-22-22 16,21 1-16,0 0 0,0-1 15,0 1-15,-21 0 0,0-1 0,21 22 16,-21-21-16,22 21 0,-22 0 16,0-1-16,0 1 0,0 42 15,0 1 1,0-1-16,0 0 15,0 0-15,0 21 0,0 1 0,-22-1 16,1-21-16,21 22 0,-21-1 0,21 0 16,0-21-16,0 1 0,0 20 15,0-21-15,0 0 0,0 0 16,21-42 15,0 0-31,-21 0 0,22 0 16,-1 0-16,0-22 0,-21 1 15,21 21-15,0-22 0,0 1 0,-21 0 16,0-1-16,22 22 16,-1-21-16,-21 21 0,0 0 0,0-1 0,0 44 47,0-1-47,0 0 0,0 21 0,0-21 15,0 22-15,0-22 0,0 21 16,0 1-16,0-22 0,-21 21 0,21-21 15,0 0-15,-22 22 0,22-22 0,0 0 16,0 0-16,22-21 31,-1-21-15,0 0-16,-21 0 0,21 0 16,0-22-16,-21 22 0,21-21 0,1 21 15,-22-22-15,0 1 0,21 21 16,0-22-16,-21 22 0,21-21 0,-21 21 15,0 0-15,0-1 0,0 44 32,0-1-32,0 0 0,0 0 15,0 0-15,0 0 0,0 22 16,-21-22-16,21 0 0,0 21 0,0-20 16,-21-1-16,21 21 0,-21-21 0,21 0 15,0 1 1,0-44 15,21 1-31,-21 0 16,21 0-16,-21 0 0,0-22 0,0 22 15,21-21-15,-21 21 0,21-22 16,-21 1-16,0 21 0,0 0 0,0 0 16,0-1-16,21 1 0,-21 0 15,0 42 1,0 0-16,0 1 0,0-1 15,0 21-15,0-21 0,0 0 16,0 22-16,0-22 0,0 21 16,0-21-16,0 1 0,0-1 0,0 0 15,0 0-15,0 0 16,0-42 15,0 0-15,0 0-16,0 0 0,0-1 0</inkml:trace>
  <inkml:trace contextRef="#ctx0" brushRef="#br0" timeOffset="16004">7260 4826 0,'0'0'0,"0"-21"15,-21 21-15,21-21 0,0 0 0,-21-1 16,0 1-16,21 0 16,0 0-16,0 0 0,0 0 15,0-1 1,0 44 15,21-1-15,0-21-16,0 21 0,0 0 0,22 0 15,-22 0-15,0 1 0,21-1 16,1 21-16,-1 0 0,0-20 0,1 20 16,20 0-16,1 1 15,-1-1-15,1 0 0,-1 1 0,1-1 16,-1 0-16,1-21 0,-22 22 0,21-22 16,-20 0-16,20 21 0,-20-20 15,-1-1-15,0 0 0,1-21 0,-1 21 16,0 0-16,-21-21 0,22 21 15,-22-21-15,0 0 0,0 0 0,0 22 16,1-22-16,-1 0 16,-42 0 46,-1 0-46,1 0-1,0 0-15,0 0 16,0 0-16,0 0 16,-1 0-16,1 0 0,0 0 15,0 0-15,0 21 0,-22-21 0,22 21 16,-21 0-16,0-21 0,-1 21 16,1 0-16,-22 1 0,1-22 15,-22 21-15,1 0 0,20 0 0,-21 21 16,22-20-16,-22-1 0,22 0 15,20 0-15,-20-21 0,21 21 0,-22 0 16,22 1-16,-1-1 0,1 0 0,-21 0 16,20 0-16,1 0 0,0 1 15,20-22-15,-20 21 0,21-21 0,-21 21 16,20-21-16,1 0 0,0 21 16,42-21 124,0 0-140,-21-21 16,22 21-16,-1-21 0,0 0 15,-21-1-15,42 1 0,-21 0 0</inkml:trace>
  <inkml:trace contextRef="#ctx0" brushRef="#br0" timeOffset="23048.31">7874 5440 0,'0'0'0,"-64"-21"31,22 21-31,21 0 0,-21 0 0,-1 0 16,1 0-16,0 0 0,-1 0 16,1 0-16,0 0 0,-1 0 0,22 0 15,-21 0-15,21 0 0,-1 0 0,1 0 16,0 0-16,42 0 31,0 0-31,1 0 16,20 0-16,0 0 0,1 0 15,20 0-15,1 0 0,20 0 0,-20 0 16,20 0-16,1 0 0,-21 0 16,20-21-16,-20 21 0,-1 0 0,-20 0 15,-1 0-15,-21 0 0,21 0 0,-84 0 31,0 0-31,-1 0 16,-20 0-16,-1 0 0,1 0 16,-1 0-16,-20 0 0,20 0 15,-20 0-15,41 0 0,-20 0 0,20 0 16,1 0-16,21 0 0,-21 0 16,20 0-16,44 0 15,-1 0 1,21 0-16,0 0 0,22 0 15,-22 21-15,22-21 0,-1 0 0,1 0 16,-1 0-16,1 0 0,-1 0 16,-20 0-16,20 0 0,-21 0 0,-20 0 15,20 0-15,-21 0 0,-42 0 32,-21 0-32,-1 0 0,1 0 15,-22 0-15,1 0 0,-1 0 0,1 0 16,-1 0-16,-20-21 0,20 21 15,1 0-15,20 0 0,1-22 0,0 22 16,-1 0-16,22 0 0,0-21 16,21 0-1,21 21-15,22 0 0,-22 0 16,21 0-16,0 0 0,22 0 16,-22 0-16,22-21 0,-1 21 0,1 0 15,-1 0-15,-20 0 0,20 0 16,-21 0-16,-20 0 0,20 0 15,-21 0-15,-42 0 16,0 0-16,-22 0 16,1 0-16,0 0 0,-1 0 0,-20 0 15,-1-21-15,22 21 0,-21 0 16,20 0-16,-20-21 0,20 21 0,1-22 16,0 22-16,21 0 0,-22 0 0,22-21 15,21 0 1,21 21-1,22 0-15,-22 0 16,21 0-16,0 0 0,22 0 16,-22 0-16,22 0 0,-22 0 0,22 0 15,-22 0-15,21 0 0,-20 0 16,-1 0-16,0 0 0,1 0 0,-22 0 16,-21 21-16,-42-21 15,20 0-15,-20 0 16,-21 0-16,-1 0 0,22 0 15,-22 0-15,1 0 0,-1 0 0,22 0 16,-22 0-16,22 0 0,0 0 0,21 0 16,-22 0-16,22 0 0,0 0 15,42 0 17,0 0-32,0 0 0,22-21 15,-22 21-15,21 0 0,1 0 0,-1 0 16,0 0-16,1 0 0,-1 0 15,0 0-15,1-21 0,-22 21 0,0 0 16,-63 0 0,-1 0-16,1 0 0,0 0 15,-1 0-15,1 0 0,-22 0 16,22 0-16,0 0 0,-1 0 0,1 0 16,0 0-16,21 0 0,-1 0 0,22-21 15,0 0 16,22 21-31,-1 0 0,0 0 16,0 0-16,21-22 0,-20 22 0,20 0 16,0 0-16,-21 0 0,22-21 0,-1 21 15,-21 0-15,0 0 0,-42 0 32,-21 0-32,21 0 0,-22 0 15,1 0-15,0 0 0,21 0 0,-22 0 16,22 0-16,-21 0 0,21 0 15,-1 0-15,22-21 16,0 0 0,22 0-1,-1 21-15,0-21 16,0 21-16,0-22 0,0 22 16,1 0-16,-1-21 0,0 21 0,0-21 15,0 21-15,-42 0 16,0 0-1,0 0-15,-22 0 0,22 0 0,-21 0 16,21 0-16,-22 0 0,22 0 16,0 21-16,0-21 0,0 0 0,0 0 15,42 0 17,0 0-32,0 0 15,0 0-15,0 0 0,1 0 16,-1 0-16,0-21 0,0 21 0,0 0 15,0-21-15,1 21 16,-22-21-16,-22 21 16,1 0-1,0 0-15,0 0 0,0 0 16,0 0-16,21-21 0,-22 21 16,1-22-16,21 1 0,0 0 15,0 0-15,0 0 16,0 0-16,0-1 15,0 1-15,-21 21 32,21 21-32,0 1 15,0 20-15,0-21 16,0 21-16,0 1 0,-21-1 0,21 0 16,0 22-16,0-22 0,0 22 0,-21-1 15,21 1-15,-21-1 0,21 1 16,0-1-16,0-20 0,0 20 0,0-21 15,0 22-15,0-22 0,0-21 16,0 22-16,0-22 0,0 21 0,0-21 16,0 1-16,0-1 15,0-42 17,0-1-32,0 1 0,0 0 0,21 0 15,-21-21-15,0-1 0,0 1 16,0 0-16,0-22 0,0 22 0,0-22 15,0 1-15,0-1 0,0 1 16,0-22-16,0 22 0,0-1 0,0 1 16,0-1-16,0 1 0,0 20 15,0 1-15,0 0 0,0 20 0,0 1 16,-21 42 0,21 1-16,0-1 15,0 21-15,0 22 0,0-1 0,0 1 16,0-1-16,0 1 0,0 20 15,0-20-15,0-1 0,0 22 0,-22-22 16,22 22-16,0-21 0,-21-1 0,21-21 16,-21 22-16,21-22 0,0-21 15,0 22-15,0-22 0,0 0 0,0 0 16,-21-21-16,21 21 16,0-42-1,0 0-15,0-21 16,0 21-16,0-22 0,0 1 15,0-22-15,0 22 0,0-21 0,0-1 16,0 1-16,0-1 0,0 1 0,0-22 16,0 21-16,0-20 0,0 20 15,0 1-15,0-1 0,0 22 0,0 0 16,0-1-16,21 43 16,-21 21-16,21 1 15,0 20-15,-21 21 0,0 1 16,0-1-16,22 1 0,-22-1 0,0 1 15,0 21-15,0-22 0,0 22 16,0-1-16,0-20 0,-22-1 16,22 1-16,0-1 0,0-20 0,-21-1 15,21 0-15,-21 1 0,21-22 16,0 0-16,-21 0 0,21 0 0,-21-21 16,0 0-1,21-21 1,0 0-16,0 0 15,0 0-15,0 0 0,0-1 16,0 1-16,21 0 0,0 21 16,0-21-16,0 0 0,0 0 0,22-1 15,-1 1-15,0 0 0,1 0 16,20 21-16,1-21 0,-1 0 16,1-1-16,20 22 0,-20-21 0,-1 21 15,22 0-15,-21 0 0,-22 0 16,21 0-16,-20 0 0,-22 0 0,0 0 15,0 0-15,-42 0 16,-21 0-16,-1 21 16,1-21-16,-21 22 0,-1-22 0,-21 0 15,22 21-15,-1-21 0,-20 0 16,20 21-16,1-21 0,-1 0 0,22 0 16,0 0-16,-1 0 0,22 0 15,0 0-15,0 0 0,42 0 31,0-21-31,21 21 0,-20-21 16,20 21-16,0-22 0,22 1 0,-22 21 16,22-21-16,-1 0 0,1 21 15,-1-21-15,1 0 0,-1 21 0,-21-22 16,1 22-16,-1 0 0,-21 0 0,0-21 16,-42 21-1,0 0-15,-21 0 0,-1 0 0,-20 0 16,-1 0-16,1 21 0,-1-21 15,1 0-15,21 22 0,-22-22 0,1 0 16,20 0-16,22 0 0,-21 21 16,21-21-16,-1 0 0,44 0 15,-1 0 1,0-21-16,21 21 0,1 0 16,20-22-16,1 22 0,-1-21 0,22 21 15,-1 0-15,1-21 0,-21 0 16,20 21-16,-20 0 0,-1 0 0,-20-21 15,-1 21-15,-21 0 0,0 0 0,-63 0 32,21 0-32,-43 0 0,22 0 15,-22 0-15,1 0 0,-22 21 16,22-21-16,-22 0 0,22 0 0,-22 21 16,21-21-16,1 0 0,21 0 15,-1 0-15,22 0 0,0 0 16,63-21-1,-21 21-15,43 0 16,-1-21-16,1 21 0,-1 0 0,22-21 16,0 21-16,-1 0 0,1-22 0,-21 1 15,-1 21-15,1 0 0,-22 0 16,0 0-16,-21 0 0,1 0 0,-44 0 16,1 0-1,-21 0-15,0 0 0,-22 0 16,1 0-16,-1 0 0,-21 0 0,22 0 15,-22 0-15,1 0 0,20 0 16,-21 0-16,22 0 0,-1 0 0,22 0 16,-21 0-16,20 0 0,22 0 0,-21 0 15,63 0 1,0 0 0,0 0-16,22-21 0,-1 21 15,21 0-15,-20 0 0,20-21 0,1 21 16,20 0-16,-20-21 0,-1 21 0,1 0 15,-1 0-15,-20 0 0,-1 0 16,-21-21-16,0 21 0,-63 0 16,0 0-16,-1 0 15,-20 0-15,-1 21 0,1-21 16,-1 0-16,-20 0 0,20 21 0,1-21 16,20 0-16,-20 0 0,21 0 15,20 0-15,1 0 0,0 0 0,42 0 31,0 0-31,22 0 16,-22 0-16,21 0 0,1 0 16,-1-21-16,21 21 0,-20 0 0,20-21 15,1 21-15,-22 0 0,0 0 0,1 0 16,-22-22-16,0 22 0,-42 0 16,-21 0-1,20 0-15,-20 0 0,0 0 16,-1 0-16,1 0 0,0 0 0,21 0 15,-22 0-15,1 0 0,21-21 16,0 0-16,-1 21 0,22-21 0,0 0 16,0 0-16,0-1 0,0 1 15,0-21-15,0 21 0,0 0 0,0-1 16,0 1-16,0 0 0,22 0 16,-22 0-16,21 0 0,-42 21 31,-1 0-16,1 21-15,0-21 0,0 21 0,0 0 16,0-21-16,-1 21 0,1 0 16,0 1-16,0-1 0,21 0 15,0 0-15,0 0 0,0 0 16,0 1-16,21-22 0,0 21 16,0-21-16,1 0 0,-1 0 15,0 0-15,0 0 0,0 0 16,0 0-16,22 0 0,-22 0 15,0 0-15,-21-21 0,21-1 0,0 22 16,-21-21-16,0 0 16,0 0-16,0 0 0,0 0 0,0-1 15,0 1-15,-21 0 0,0 0 16,0 0-16,0 0 0,0-1 0,21 1 16,-22 0-16,1 21 15,42 21 1,1 0-1,-1-21-15,0 22 0,0 20 16,21-21-16,-20 0 0,20 0 0,-21 1 16,21-1-16,-20 0 0,20 21 15,-21-42-15,0 21 0,22 22 16,-22-43-16,-21 21 16,-21-42 15,-1 21-31,22-21 15,-21-1-15,0 1 0,21 0 0,-21 0 16,0 0-16,21 0 0,-21-1 0,-1 1 16,22 0-16,0 0 0,-21 0 15,21 0-15,-21-1 0,21 44 32,21-22-32,0 21 0,1 0 15,-1 0-15,0 0 0,21 0 16,-21 1-16,1-1 0,-1 0 15,21 0-15,-21 0 0,0 0 0,1-21 16,-22 22-16,21-1 0,0-21 16,-21 21-16,-21-42 31,0 21-31,-1-21 16,1-1-16,-21 1 0,21 0 15,0 0-15,-1 0 0,-20 0 0,21-22 16,0 22-16,0-21 0,-1 21 15,1-1-15,0 1 0,0 0 0,0 0 16,21 0-16,-21 21 16,21 21-1,0 0-15,0 0 0,0 0 16,21 1-16,0-1 0,0 0 0,0 21 16,0-21-16,1 1 0,20 20 15,0-21-15,-21 0 16,1 0-16,-1 1 0,0-22 0,-21 21 15,21-21-15,-21 21 0,-21-21 32,0-21-32,-22 0 15,22 21-15,0-22 0,-21 1 0,21 0 16,-22 0-16,22 0 16,-21-22-16,21 22 0,-22-21 0,22 21 15,0 0-15,0-22 0,0 22 16,-1 0-16,1 21 0,21 21 31,0 0-31,0 22 0,0-22 16,0 21-16,0 0 0,0 1 0,0-1 15,21 0-15,-21 1 0,0-1 16,0 22-16,0-22 0,0 21 0,0-20 16,0-1-16,0 22 0,0-22 15,0-21-15,-21 21 0,21-20 0,0 20 16,-21-21-16,21 0 15,-21-21 1,21-21 0,0 0-16,0 0 0,0-22 15,0 22-15,0-21 0,0 0 0,0-1 16,0 1-16,0 0 0,0-22 0,0 22 16,0-1-16,0-20 0,0 21 15,0-1-15,-21 1 0,21 0 0,0 20 16,0 1-16,-21 0 0,21 0 15,0 42-15,0 0 16,0 0-16,0 22 0,0-22 16,-22 21-16,22 22 0,0-22 0,0 0 15,-21 22-15,21-1 0,-21 1 16,21-1-16,0 1 0,-21-22 16,21 22-16,-21-22 0,21 0 0,0 1 15,0-22-15,0 0 0,0 0 0,0 0 16,21-21 15,0-21-31,-21 0 0,0 0 16,0-21-16,21 20 0,-21-20 0,0 0 15,0-22-15,0 22 0,0-22 0,0 22 16,0 0-16,0-22 0,0 22 16,0 0-16,0-1 0,0 22 15,0 0-15,0 0 0,0 0 0,0 42 31,-21 0-31,21 0 0,0 21 16,0-20-16,0 20 0,0 0 16,0 1-16,-21 20 0,21-21 0,-21 22 15,21-22-15,0 1 0,0-1 0,-21 0 16,21 1-16,0-1 0,-22-21 16,22 0-16,0 0 0,0 1 0,0-1 15,22-42 16,-1-1-15,0 22-16,0-21 0,0 0 16,0 21-16,1-21 0,20 0 0,-21 21 15,21-21-15,1-1 0,20 22 0,-20-21 16,20 0-16,1 21 0,-22-21 16,21 0-16,1 21 0,-22-21 0,43 21 15,-43 0-15,-21 0 16,-42 21-1,-21 0-15,0 0 0,-22 0 16,1 0-16,-1 1 0,-21-1 16,1 0-16,20 0 0,-20 0 0,-1 0 15,21 1-15,1-1 16,-1 0-16,22-21 0,0 21 0,-1-21 16,22 0-16,-21 21 0,63-21 31,0 0-31,22 0 0,-1 0 15,0-21-15,1 21 0,20-21 0,-21 0 16,22 0-16,21 21 16,-22-22-16,1 1 0,20 0 0,-20 0 15,-1 21-15,1-21 0,-1 0 0,-20 21 16,-22 0-16,21-22 0,-21 22 16,-42 0-1,0 0-15,-21 22 0,-1-1 16,1-21-16,0 21 0,-22 0 0,1 0 15,-64 22-15,63-22 16,1 0-16,-1 0 0,1 0 0,20-21 16,-20 21-16,20 1 0,1-1 0,0 0 15,-1-21-15,22 21 0,0-21 16,21 21-16,21-21 16,0 0-16,1 0 15,20-21-15,0 21 16,1-21-16,-1 0 0,0 0 0,22-1 15,-1 22-15,1-21 0,-1 0 0,1-21 16,-1 42-16,1-21 0,-1-1 16,-20 1-16,-1 0 0,0 21 0,-21 0 15,1 0-15,-44 0 16,-20 0 0,0 21-16,-1 0 0,1 1 0,0-22 15,-22 21-15,22 0 0,0 0 16,-22 0-16,22-21 0,21 21 15,-22 1-15,-20-22 0,63 21 16,-21-21-16,42 0 31,0-21-31,0 21 16,21-22-16,1 1 0,-1 0 0,22 0 16,-1 0-16,85-22 0,-84 1 15,20 21-15,43-43 16,0 1-16,-84 42 15,-1 0-15,0-1 0,1 1 0,-22 21 16,-42 0 0,0 21-16,-22-21 15,22 22-15,-21-1 16,-1 0-16,22-21 0,-21 21 0,0-21 16,20 21-16,-20 0 0,21-21 0,0 0 15,0 0-15,-1 0 0,1 22 16,0-22-16,42 0 31,0-22-15,22 1-16,-22 21 0,21-21 0,1 21 15,-1-21-15,0 21 16,1-21-16,-22 0 0,21-1 0,0 22 16,1-21-16,-1 0 0,-21 21 0,0-21 15,1 0-15,-1 21 0,0 0 16,-21-21-16,-21 21 15,0 0-15,-22 0 16,22 0-16,-21 21 0,-1-21 0,22 21 16,-21-21-16,0 0 0,20 0 15,1 21-15,0-21 0,0 0 0,63 0 32,-21 0-17,1 0-15,20-21 0,-21 21 0,21-21 16,1 21-16,-22-21 0,21-1 15,1 22-15,-22-21 0,21 21 0,0-21 16,-20 21-16,20 0 0,-21-21 0,0 21 16,0 0-16,-21-21 15,-21 21 1,0 0-16,0 0 0,-21 0 0,20 0 16,-20 0-16,21 0 0,0 0 15,-22 0-15,22 0 0,0 0 0,0 0 16,0 0-16,0 21 15,42-21 17,0 0-32,0 0 0,21 0 15,-20 0-15,-1 0 0,21 0 0,-21-21 16,0 21-16,22 0 0,-22 0 16,0 0-16,0 0 0,-21-21 15,-21 21 1,0 0-1,-21 0-15,20 0 0,1 0 0,0 0 16,-21 0-16,21 0 0,-1 0 16,1 0-16,0 0 0,0 0 0,0 0 15,21-22 17,21 22-32,0 0 0,0 0 15,0 0-15,1 0 0,-1 0 16,0 0-16,0 0 0,0 0 0,0 0 15,1 0-15,-1 0 0,0 0 16,-42 0 15,0 0-31,-22-21 0,22 21 16,0 0-16,0 0 0,0 0 16,42 0 15,0 0-16,0 0-15,0 0 0,0 0 16,1 0-16,-1 0 0,0 0 16,-42 0 31,0 0-47,-1 0 15,1 0-15,0 0 16,0 0-1,0 0 1,21-21-16,-21 21 16,-1 0-1,1 0-15</inkml:trace>
  <inkml:trace contextRef="#ctx0" brushRef="#br0" timeOffset="23285.41">8382 5652 0</inkml:trace>
  <inkml:trace contextRef="#ctx0" brushRef="#br0" timeOffset="24000.56">8361 5673 0,'0'-21'437</inkml:trace>
  <inkml:trace contextRef="#ctx0" brushRef="#br0" timeOffset="25664.12">7556 6668 0,'22'-22'0,"-22"1"0,0 0 16,0 0-1,0 42 16,0 0-31,0 0 16,0 1-16,0 20 0,0-21 0,0 21 16,0 1-16,0-1 0,0 0 15,0 1-15,0-1 0,0 0 0,0 1 16,0-1-16,0 0 0,0 1 0,0-1 16,0 0-16,0-20 0,0 20 15,0 0-15,0-21 0,0 22 16,21-22-16,-21 0 0,0 0 0,0 0 15,0 1-15,0-1 0,0 0 16,0 0-16,-21-21 0,-1 0 16,1 0-16,0 0 15,0 0-15,0 0 16,21-21-16,-21 0 0,21 0 0,-22-1 16,22 1-16,0-21 0,-21 21 15,21-22-15,0 22 0,-21-21 0,21 21 16,0 0-16,0-1 0,0 1 0,0 0 15,0 0-15,0 0 16,0 42 0,0 0-1,0 0-15,0 22 16,0-22-16,21 0 0,0 0 0,-21 21 16,0-20-16,0-1 0,22 21 15,-1-21-15,-21 0 0,0 1 0,0-1 16,21 0-16,0 0 0,0-21 15,0 0 1,1 0-16,-1 0 0,0 0 16,0-21-16,21 21 0,-20-21 0,20 0 15,-21-1-15,21 1 16,-20 0-16,20-21 0,-21 21 0,21-1 16,-20-20-16,20 21 0,-21 0 0,0 0 15,0-1-15,1 1 0,-1 0 16,-21 42 31,-21-21-47,-1 21 0,1-21 0,0 22 15</inkml:trace>
  <inkml:trace contextRef="#ctx0" brushRef="#br0" timeOffset="27708.4">4868 8488 0,'0'0'0,"-21"0"16,21 21-1,21-21 1,0 0-16,1 0 0,20 0 15,-21 0-15,21 0 0,-20 0 0,20-21 16,0 0-16,1 0 0,-1 21 0,0-22 16,1 1-16,-1 0 15,0-21-15,22 21 0,-43-1 0,21-20 0,1 21 16,-22-21-16,0 20 0,0-20 16,-21 21-16,0-21 0,0-1 15,0 22-15,0-21 0,0 21 0,0-22 16,0 22-16,-21 0 0,0-21 15,0 20-15,-1 1 0,1 21 16,0 0-16,0 0 16,0 0-16,21 21 15,-21 1-15,-1 20 0,22 0 0,-21 1 16,0-1-16,0 21 0,21 1 16,-21-1-16,0 1 0,21-22 0,-22 22 15,1-1-15,21 22 0,-21-22 0,0 1 16,21-1-16,-21 22 0,21-21 15,0-1-15,-21 22 0,21-22 16,0 1-16,0-1 0,-22 1 0,22-1 16,0-20-16,0 20 0,0-21 0,0 22 15,0-22-15,0 22 0,0-43 16,0 21-16,0-21 0,0 22 0,22-43 16,-1 0-16,0 0 0,0 0 0,21 0 15,-20-21-15,20-1 0,0 1 16,-21 0-16,22-21 0,-1 21 0,0-22 15,1 1-15,-22 0 0,21-1 0,-21 1 16,1 0-16,-1-1 0,-21 1 16,0-22-16,0 22 0,0 0 0,-21-22 15,-1 22-15,-20-22 0,0 22 16,-1 0-16,1-1 0,0 1 16,-1 0-16,1 21 0,0-1 0,21 1 15,-22 0-15,22 0 0,0 21 0,0 0 16,0 0-16,21-21 15,21 0 1,0-1-16,21 22 0,-21-21 0,43 0 16,-22 21-16,22-21 0,-1 0 15,1 0-15,20-1 0,-20 1 0,-1 21 16,1-21-16,21 0 0,-43 0 16,21 0-16,1 21 0,-22-22 15,-21 1-15,22 21 0,-22-21 0,0 21 16,-21-21-16,0 0 15,0 0 1,0-1-16,-21 22 16,0 0-16,0 0 0,-1 22 15,1-1-15,0-21 0,0 21 0,0 0 16,-22 21-16,22-20 0,-21 20 0,21-21 16,0 21-16,-22 1 0,22-22 15,0 21-15,21-21 0,0 22 0,0-22 16,0 0-16,0 0 0,0 0 15,0 1-15,21-1 0,0-21 16,0 0-16,1 0 0,20 0 16,-21 0-16,0 0 0,0-21 0,1 21 15,-1-22-15,0 1 0,0 0 16,0 0-16,0 0 0,1 0 0,-1-1 16,0 1-16,-21 0 0,21-21 0,-21 21 15,21-1-15,-21 1 0,0-21 16,0 21-16,0 0 0,21-1 15,-21 1-15,0 42 32,0 1-17,0-1-15,0 0 0,0 0 0,0 0 16,0 22-16,0-22 0,0 0 16,-21 21-16,21-21 0,0 1 0,0 20 15,0-21-15,0 0 0,0 0 0,0 1 16,0-1-16,21 0 0,1 0 15,-1-21-15,0 0 0,0 0 16,0 0-16,0 0 0,22 0 16,-1-21-16,-21 0 0,43 0 0,-22-1 15,22 1-15,-22 0 0,21 0 0,-20 0 16,-1 0-16,0-22 0,1 22 16,-22 0-16,0-21 0,0 20 15,-21 1-15,0 0 0,0 0 16,-21 21-16,0 0 15,0 0-15,0 0 0,-1 21 16,-20 0-16,21 0 0,21 1 0,-21-1 16,21 0-16,0 0 0,0 0 0,0 0 15,0 1-15,0-1 0,21 0 16,0 0-16,0-21 0,0 21 0,1 0 16,-22 1-16,21-1 0,0-21 0,-21 21 15,0 0-15,0 0 16,-21-21-1,0 0-15,-1 0 16,1 0-16,0 0 0,-21 0 16,21 0-16,-22 0 0,22 0 0,0 0 15,-21 0-15,20 0 0,1 0 0,21 21 32,21 1-17,1-1-15,-1-21 0,0 21 16,0-21-16,21 21 0,-20-21 15,20 0-15,0 0 0,1 0 0,-1 0 16,0 0-16,1 0 0,20 0 16,-21-21-16,1 0 0,20 21 15,-20-21-15,-1-22 0,0 22 0,1 0 16,-1 0-16,0-22 0,1 22 0,-22-21 16,0 21-16,0-22 0,0 1 15,-21 0-15,0-1 0,0 1 0,0 0 16,0-1-16,0 1 0,0 0 0,0-1 15,0 22-15,0 0 0,0 0 16,0 0-16,0 42 16,0 0-16,0 0 15,0 0-15,0 22 16,0-1-16,0 0 0,0-20 0,0 20 16,0 0-16,0 1 0,0-1 0,0 0 15,-21-21-15,0 22 0,21-1 16,0-21-16,0 0 0,0 1 0,0 20 15,-21-21-15,21 0 0,0 0 16,21-21 0,0 0-1,0-21-15,-21 0 0,21 21 16,1-21-16,-22 0 0,0 0 16,21-1-16,-21 1 0,0 0 0</inkml:trace>
  <inkml:trace contextRef="#ctx0" brushRef="#br0" timeOffset="27905.28">7324 8467 0,'0'0'0,"-22"0"0,22 21 16,22-21 0,-1 0-16,0 0 15,0 0-15,0 0 0,22 0 16,-22 0-16,0 0 0,21 0 0,-21 0 15,22 0-15,-1 0 0,-21 0 0,22-21 16,-1 21-16,-21-21 0,0 21 16,22-22-16</inkml:trace>
  <inkml:trace contextRef="#ctx0" brushRef="#br0" timeOffset="28265.08">8064 8509 0,'0'0'0,"22"0"16,-1 0 0,0 0-16,0 0 0,0 0 15,0-21-15,1 21 0,-1-21 0,-21 0 16,21 21-16,0-22 16,-21 1-16,21 21 0,-21-21 0,0 0 15,0 0-15,-21 21 16,0 0-16,0 0 15,0 0-15,-1 0 0,1 0 0,0 21 16,0 0-16,0 0 0,0 22 0,-1-22 16,22 0-16,0 0 0,-21 21 15,21-20-15,0-1 0,0 0 0,0 0 16,0 0-16,0 0 0,0 1 0,21-22 16,-21 21-16,22-21 0,-1 21 15,0-21-15,0 0 0,0 0 16,0 0-16,1 0 0,-1 0 0,21-21 15,-21 0-15,0 21 0,1-22 0,-1 1 16,0 0-16</inkml:trace>
  <inkml:trace contextRef="#ctx0" brushRef="#br0" timeOffset="28611.88">8467 8424 0,'0'0'16,"0"-21"-16,0 0 15,21 21-15,0 0 16,0 0-16,0-21 0,0 21 15,1 0-15,-1 0 0,0 0 16,0 0-16,0 21 0,0 0 16,1 0-16,-1 1 0,-21-1 15,21 0-15,-21 0 0,0 0 16,0 0-16,0 1 0,0-1 0,0 0 16,0 0-16,0 0 0,0 0 0,0 1 15,-21-1-15,0-21 0,-1 0 16,22 21-16,-21-21 0,0 0 15,21-21 1,0 0-16,0-1 16,0 1-16,21 0 0,0 0 15,-21 0-15,22 0 0,-1-1 0,0 1 16,0 0-16,0 0 0,0-21 16,1 20-16,-1 1 0,0 0 15,0 0-15,0 21 0,22-21 0,-43 0 16,21 21-16,0-22 0,0 22 0</inkml:trace>
  <inkml:trace contextRef="#ctx0" brushRef="#br0" timeOffset="32560.53">9546 8128 0,'21'0'47,"22"0"-47,-22 0 0,21 0 0,-21-21 16,22 0-16,20 21 0,-21-21 15,1-1-15,-1 1 0,0 0 0,1 0 16,-1 0-16,0 0 0,-20-1 0,-1 1 16,-21-21-16,0 21 0,0 0 15,0-1-15,0 1 0,-21 0 16,-1 0-16,1 0 0,-21 0 0,21-1 0,-22 22 16,1 0-16,0 0 15,-1 0-15,1 0 0,21 22 0,-21-1 16,20 0-16,-20 0 0,21 0 15,0 22-15,0-1 0,21 0 0,0 1 16,0-1-16,0 0 0,0 1 0,0-22 16,21 21-16,-21-21 0,21 0 15,21 1-15,-21-1 0,1 0 0,20-21 16,-21 0-16,21 0 0,1 0 0,-22 0 16,21 0-16,-21 0 0,1 0 15,-1 0-15,-21-21 16,-43 21-1,22 0-15,-21 0 0,21 0 16,-22 0-16,1 0 0,0 0 0,-1 21 16,1 0-16,21 0 0,-21 0 15,20 1-15,-20-1 0,21 21 0,0-21 16,0 22-16,-1-22 0,22 21 0,0 0 16,0-20-16,0-1 0,0 21 15,0-21-15,0 0 0,0 1 0,22-1 16,-1 0-16,0 0 0,0-21 0,0 0 15,22 0-15,-22 0 0,0 0 16,21 0-16,1 0 0,-22 0 16,21-21-16,0 0 0,1 0 0,-1-1 15,-21 1-15,22 0 0,-1 0 16,0-21-16,-21 20 0,22-20 0,-1 21 16,-21 0-16,22-22 0,-1 22 0,-21 0 15,0 0-15,0 0 0,22 0 16,-22 21-16,0 0 0,0 0 15,0 0-15,-21 21 0,0 0 16,0 0-16,0 0 0,0 0 16,0 1-16,0-1 0,0 21 0,0-21 15,-21 0-15,0 1 0,0-1 0,21 0 16,-21 0-16,0 0 0,21 0 16,0 1-16,-22-22 15,44-22 16,-22 1-15,21 0-16,0 0 0,0 0 0,0 0 16,0-22-16,1 22 0,-1-21 0,21 21 15,-21-22-15,0 22 0,1-21 16,-22 21-16,21-1 0,-21 1 0,21 21 16,-21-21-16,0 42 31,-21 0-31,0 1 0,-1-1 15,22 0-15,0 0 0,-21 0 0,21 0 16,-21 22-16,21-22 0,-21 0 0,21 21 16,0-20-16,0-1 0,0 0 15,0 0-15,0 0 0,0 0 0,21 1 16,0-1-16,0-21 0,1 0 0,-1 0 16,0 0-16,21 0 0,-21 0 15,22 0-15,-1 0 0,0 0 0,1-21 16,-1-1-16,-21 1 0,22 21 0,-1-21 15,0 0-15,1 0 0,-22-22 16,21 22-16,-21 0 0,0 0 0,-21-21 16,0 20-16,0 1 0,0-21 15,0 21-15,0 0 0,-21-1 16,0 22-16,0 0 0,0 0 16,0 0-16,-1 0 0,1 22 0,0-1 15,0-21-15,0 42 0,21-21 0,0 0 16,-21 1-16,21 20 0,0-21 15,0 0-15,0 22 0,0-22 0,0 0 16,0 0-16,0 0 0,21 0 0,0-21 16,0 22-16,0-1 0,0-21 15,22 0-15,-22 0 0,0 0 0,21 0 16,-20 0-16,20 0 0,-21 0 0,21-21 16,-20-1-16,-1 1 15,21 0-15,-21 0 0,0 0 0,1 0 16,-1-1-16,0 1 0,0 0 0,0-21 15,0 21-15,1-22 0,-1 22 0,0 0 16,0 0-16,0 0 0,-21-1 16,21 22-16,1 0 0,-22 22 31,0-1-31,0 0 16,0 0-16,0 0 15,21-21 16,-21-21-15,0 0 0,0 0-16,0 0 15,0-1-15,0 1 16,-21 21 0,-1 0-1,22 21-15,-21-21 16,0 22-16,21-1 0,-21 0 0,21 0 15,-21 0-15,21 0 0,-21 22 0,-1-22 16,22 0-16,0 0 0,0 0 16,0 1-16,0-1 0,0 0 0,0 0 15,0 0-15,0 0 0,0 1 16,22-1-16,-1-21 0,0 0 16,0 21-16,0-21 0,0 0 0,22 0 15,-22 0-15,21 0 0,-21 0 0,1-21 16,20 0-16,-21-1 0,0 22 15,22-21-15,-22 0 0,0-21 0,21 21 16,-21-1-16,1 1 0,-1-21 0,0 21 16,-21-22-16,0 22 0,21 0 15,-21 0-15,0 0 0,21 21 16,-42 21 0,21 0-1,-21 0-15,0 0 0,21 1 16,0-1-16,0 0 0,-21 21 0,21-21 15,-22 1-15,22-1 0,0 0 0,0 0 16,0 0-16,0 0 16,0 1-16,22-22 15,-1 0 1,0 0-16,0-22 16,0 22-16,0-21 0,1 0 0,-1 0 15,0 0-15,0 0 0,0-1 16,0 1-16,1-21 0,-1 21 15,-21-22-15,21 22 0,0-21 0,0 21 0,-21 0 16,0-1-16,0 44 31,0-1-31,0 0 16,0 0-16,0 0 0,-21 0 0,21 22 16,-21-22-16,21 0 0,0 0 0,0 22 15,0-22-15,0 0 0,0 0 16,0 0-16,21 0 0,0 1 15,0-22-15,1 0 16,-1 0-16,0 0 0,0 0 0,0 0 16,0 0-16,22-22 0,-22 22 15,0-21-15,0 0 0,0 0 0,1-21 16,-1 20-16,0-20 0,0 0 16,0-1-16,0 1 0,1-21 0,-22 20 15,0-20-15,21-1 0,-21 1 0,21-1 16,-21 22-16,0-22 0,0 22 15,0 21-15,0-21 0,0 20 0,0 1 16,-21 21 0,0 21-1,-1 1-15,22 20 0,-21 0 0,21 1 16,0-1-16,0 0 0,0 1 16,0-1-16,0 21 0,0-20 15,0-1-15,0 0 0,0 1 0,0-1 16,0-21-16,0 22 0,0-22 0,0 21 15,0-21-15,0 0 0,0 1 16,0-1-16,0 0 0,21 0 16,1-21-16,-1 0 0,0 0 15,0 0-15,0 0 0,0 0 16,22 0-16,-22-21 0,0 21 0,0-21 16,0 0-16,1-1 0,-1 1 0,0 0 15,0 0-15,0 0 0,0 0 16,1-22-16,-22 22 0,21 0 15,-21 0-15,0 0 0,0 42 32,0 0-17,0 0-15,-21 0 0,21 0 0,-22 1 16,22-1-16,-21 0 0,21 0 0,0 0 16,0 0-16,0 1 0,0-1 15,0 0-15,21-21 16,1 21-16,-1-21 0,0 0 0,0 0 15,0 0-15,0 0 0,1 0 16,-1 0-16,0 0 0,21-21 16,-21 21-16,1-21 0,-1 0 0,0-1 15,0 1-15,0 0 0,-21 0 16,21 0-16,-21 0 0,22-1 0,-22 1 16,21 0-16,-21 0 15,0 42 1,-21 0-1,21 0-15,0 1 0,-22-1 0,22 0 16,-21 0-16,21 0 0,-21 0 16,21 1-16,0-1 0,0 0 0,0 0 15,0 0-15,0 0 16,21-21-16,0 0 0,1 22 16,-1-22-16,0 0 0,0 0 15,0 0-15,0-22 0,1 1 16,-1 21-16,0-21 0,-21 0 0,0 0 15,0 0-15,21-1 0,-21 1 16,0 0-16,0 0 0,0-21 0,0 20 16,0 1-16,0 0 0,-21 0 0,0 0 15,0 0 1,-1 21-16,44 0 47,-1 0-32,0 0-15,0 0 0,0 0 16,0 0-16,1 0 0,-1 0 16,0-22-16,21 22 0,-21 0 0,1 0 15,-1 0-15,0 0 0,0 0 0,21 0 16,-20 0-16,-1 22 0,-21-1 16,21 0-16,0 0 0,-21 0 15,0 0-15,0 1 0,0-1 0,0 0 16,0 0-16,0 0 0,0 0 15,0 1-15,0-1 0,0 0 16,0 0-16,0 0 0,0 0 16,0 1-1,0-44 17,0 1-17,0 0-15,0 0 16,0 0-16,21 0 0,0-1 0,1 1 15,-22 0-15,21 0 0,0-21 0,0 20 16,21 1-16,-20-21 0,-1 21 16,0 0-16,0-1 0,0 22 15,0-21-15,1 21 0,-1 0 0,0 0 0,0 0 32,-21 21-32,0 1 0,0-1 0,0 0 15,0 0-15,0 0 0,0 0 0,0 1 16,0 20-16,0-21 0,0 0 15,0 0-15,-21 1 0,21-1 0,0 0 16,0 0-16,0 0 16,21-21-16,0 0 15,0 0-15,1 0 0,-1 0 0,0 0 16,0 0-16,0 0 0,0 0 0,1-21 16,-1 0-16,0 21 0,21-21 0,-21 0 15,1-1-15,20 1 16,-21 0-16,0-21 0,22 21 0,-22-22 15,0 22-15,0-21 0,-21-1 16,21 1-16,0 21 0,-21-21 0,0 20 16,0 1-16,0 0 0,0 0 0,-21 21 15,0 21 1,0 0-16,0 0 0,0 1 16,-1-1-16,22 0 0,-21 0 0,21 0 15,-21 0-15,21 1 0,0-1 0,0 0 16,0 0-16,0 0 0,21 0 15,0 1-15,1-1 0,-22 0 0,21 0 16,0-21-16,0 21 0,0 0 0,-21 1 16,21-1-1,-21 0-15,0 0 16,0 0-16,-21-21 16,0 0-16,0 21 0,0-21 15,0 0-15,-1 0 16,22 22-16,-21-22 0,0 0 15,0-22 32,21 1-47,-21 0 16,21 0-16,0 0 0</inkml:trace>
  <inkml:trace contextRef="#ctx0" brushRef="#br0" timeOffset="32892.33">13970 7641 0,'0'0'0,"-42"0"31,42 21 47,-22-21-31,1 22-47</inkml:trace>
  <inkml:trace contextRef="#ctx0" brushRef="#br0" timeOffset="33216.22">12594 8001 0,'-21'0'0,"42"0"0,-21 0 31,21 0-31,0 0 0,22 0 16,-22 0-16,21 0 0,1 0 0,-22 0 15,21 0-15,0 0 0,1-21 16,-1 21-16,0 0 0,1 0 0,-1 0 15,-21-21-15,22 21 0,-22 0 0,0 0 16,0 0-16,-21-21 16,-21 21 15,0 0-15,-22 0-16,22 0 0,0 0 15,-21 0-15</inkml:trace>
  <inkml:trace contextRef="#ctx0" brushRef="#br0" timeOffset="52296.29">14668 2604 0,'0'0'0,"0"-22"0,-21 22 0,0 0 16,0 0-16,0 0 15,0 0-15,-1 0 0,1 0 16,0 0-16,-21 0 0,21 0 0,-1 0 16,1 0-16,0 0 0,0 0 0,0 0 31,42 0-16,0 0-15,21 0 16,1 0-16,-1 0 0,0 0 16,22 0-16,21 0 0,-22 0 0,43 0 15,-21 0-15,20 0 0,-20 0 0,21-21 16,0 21-16,-22 0 0,1 0 16,0 0-16,-22 0 0,22 0 0,-22 0 15,-20-21-15,20 21 16,-20 0-16,-22 0 0,21 0 0,-21 0 0,0 0 31,-21-21-15,0 0-1</inkml:trace>
  <inkml:trace contextRef="#ctx0" brushRef="#br0" timeOffset="52793.03">15769 2244 0,'0'0'0,"-21"-21"0,0 21 16,0 0-16,21-22 0,-22 22 16,22 22 15,0-1-31,22 0 15,-1-21-15,0 21 0,0 0 16,0-21-16,0 21 0,22-21 16,-1 0-16,-21 0 0,22 22 0,-1-22 15,0 0-15,1 0 0,-1 0 0,0 0 16,-21 0-16,1 0 0,-1 0 16,0 0-16,0 0 0,0 0 15,-42 0 16,0 21-31,0-21 0,0 21 0,-1 0 16,1 0-16,0 0 0,-21 1 16,21-1-16,-22 21 0,1-21 0,0 22 15,20-22-15,-20 21 0,0-21 0,-1 22 16,22-22-16,-21 21 0,21-21 16,-22 0-16,22 1 0,0-1 0,21 0 15,-21 0 1,0-21-16,21 21 15,21-42 17,0 0-32,0 21 0,0-21 15,1 0-15</inkml:trace>
  <inkml:trace contextRef="#ctx0" brushRef="#br0" timeOffset="53736.14">17716 2328 0,'0'22'16,"22"-22"15,-1 0-31,0-22 0,0 22 16,0 0-16,0-21 0,1 21 0,20-21 15,-21 21-15,0-21 0,0 21 0,1-21 16,20 0-16,-21 21 0,0-22 15,0 22-15,1-21 0,-22 0 16,0 0 0,-22 21-16,1 0 0,0 0 15,-21 0-15,21 0 0,-22 0 16,1 0-16,0 0 0,20 0 0,-20 21 16,0-21-16,-1 21 0,22-21 0,-21 21 15,21-21-15,0 22 0,-1-22 16,22 21-16,0 0 0,0 0 15,0 0-15,0 0 16,0 1 0,22-22-16,-1 21 0,21-21 0,-21 21 15,0 0-15,1-21 0,-1 21 16,21-21-16,-21 21 0,0 1 0,22-22 16,-22 21-16,21 0 0,-21-21 15,1 21-15,-1 0 0,0 0 0,0 1 16,0-1-16,-21 0 0,21 0 15,-21 0-15,0 0 0,0 1 0,0-1 16,0 0-16,-21 0 0,-21 0 16,21 0-16,0 1 0,-22-1 0,1 0 15,0-21-15,-22 21 0,22 0 0,-1-21 16,1 0-16,-21 0 0,20 0 16,1 0-16,0 0 0,-1 0 15,1 0-15,21 0 0,-22 0 0,22-21 16,0 0-16,0 0 0,0 0 15,21-1-15,-21 1 0,21 0 16,0 0-16,0 0 0,0 0 16,0-1-16,0 1 0,0 0 0,0 0 15,21 0 1,0 21 0,0 0-16,0 0 0,0 0 15,1 0 1,-1 0-16,0-21 0,0 21 0</inkml:trace>
  <inkml:trace contextRef="#ctx0" brushRef="#br0" timeOffset="54124.91">18521 2096 0,'0'0'16,"21"-22"-16,-21 1 0,21 21 16,-21-21-16,21 21 0,-21-21 0,21 21 31,-21 21-15,0 0-16,0 0 0,0 22 0,0-22 15,0 21-15,-21 1 0,21-1 16,-21 21-16,0 1 0,0-22 0,0 22 15,-1-1-15,1-20 0,21 20 16,-21-21-16,0 1 0,21-1 16,-21-21-16,21 22 0,0-22 0,0 0 15,0 0-15,0 0 0,0 0 16,0-42 15,21 21-31,0-21 16,0 0-16,-21 0 0,21 0 15,1-1-15,-1-20 0</inkml:trace>
  <inkml:trace contextRef="#ctx0" brushRef="#br0" timeOffset="54617.09">18902 2477 0,'0'0'0,"0"-22"0,0 44 46,0-1-46,-21 0 0,-1 0 16,22 0-16,-21 0 0,0 1 16,21-1-16,-21 0 0,0 21 0,21-21 15,0 1-15,-21-1 0,21 21 16,0-21-16,0 0 0,0 1 16,0-1-16,0 0 0,21-21 15,-21 21-15,21-21 0,0 0 16,21 0-16,-20 0 0,-1 0 0,0 0 15,21 0-15,-21-21 0,22 0 16,-22 21-16,21-21 0,-21-1 16,1-20-16,20 21 0,-21-21 15,0 20-15,-21-20 0,0 0 0,0-1 16,0 1-16,0 0 0,0-1 16,0 1-16,-21 21 0,0 0 0,0 0 15,0 21-15,-1 0 0,1 0 0,0 0 16,0 0-16,-21 0 0,20 0 15,1 0-15,0 21 0,0 21 0,0-21 16,0 0-16,-1 22 0,1-22 16,0 21-16,21 1 0,-21-22 0,21 0 15,-21 21-15,21-21 0,0 1 16,0-1-16,0 0 0,0 0 16,0 0-16,21 0 15,0-21-15,0 0 16,0 0-16,22 0 0,-22 0 0,0-21 15</inkml:trace>
  <inkml:trace contextRef="#ctx0" brushRef="#br0" timeOffset="55307.6">19516 2498 0,'21'-21'0,"-42"42"0,63-64 0,-42 22 15,0 0-15,21 21 0,-21-21 0,21 21 16,-21 21 15,0 0-31,0 0 16,0 1-16,0-1 0,0 21 15,0 0-15,0-20 0,-21 20 0,21-21 16,-21 21-16,21-20 0,0 20 16,0-21-16,0 0 0,0 0 0,0 1 15,0-1-15,0 0 0,21-21 31,0 0-31,0 0 0,1 0 0,-1 0 16,0 0-16,0-21 16,0 0-16,0-1 0,1 1 15,-1 0-15,0 0 0,-21 0 0,21-22 16,0 22-16,0-21 0,1 21 16,-22 0-16,21-22 0,0 22 0,-21 0 15,0 0-15,21 21 16,-21 21-1,0 0-15,0 0 16,0 0-16,0 1 0,0 20 0,0-21 16,-21 21-16,21-20 0,0-1 15,0 21-15,0-21 0,0 0 0,0 1 16,0-1-16,21-21 0,0 21 0,0 0 16,1-21-16,-1 0 15,0 0-15,0 0 0,21 0 0,-20 0 16,-1 0-16,21 0 0,-21-21 0,22 0 15,-22 21-15,0-21 0,21-1 16,-21 1-16,-21 0 0,22-21 0,-22 21 16,0-22-16,0 22 0,0-21 15,0 21-15,-22-22 0,1 1 0,0 21 16,0 0-16,0-22 0,21 22 16,-21 21-16,-1-21 0,22 0 15,0 42 32,22-21 0</inkml:trace>
  <inkml:trace contextRef="#ctx0" brushRef="#br0" timeOffset="57724.38">21886 2540 0,'0'0'16,"0"-21"-16,0 42 16,0 0-1,0 0-15,0 1 0,0 20 16,0-21-16,0 21 0,0-20 0,-21 20 15,21-21-15,-21 21 0,0-20 16,21-1-16,0 21 0,0-21 16,-21 0-16,21 1 0,-22-1 0,22 0 15,-21 0-15,0 0 0,21-42 47,0 0-31,0 0-16,0 0 0,0-1 0,0-20 15,0 21-15,21-21 0,0-1 16,-21 1-16,22 0 0,-1-1 0,0 1 16,0 0-16,0-1 0,0 22 15,1-21-15,-1 21 0,0-1 16,-21 1-16,21 21 0,0 0 0,0 0 16,-21 21-16,22 1 15,-22-1-15,0 21 0,21-21 0,-21 22 16,21-1-16,-21 0 0,0 1 15,0-22-15,0 21 0,0 0 0,0-20 16,0 20-16,0-21 0,0 0 16,0 0-16,0 1 0,0-1 15,21-21 17,-21-21-32,0-1 15,21 1-15,0 0 0,1 0 16,-22 0-16,21 0 0,0-22 0,0 22 15,0-21-15,0-1 0,1 1 0,-1 0 16,0 21-16,21-22 0,-21 22 16,1 0-16,-22 0 0,21 21 0,0 0 15,0 21 1,-21 0-16,0 21 0,0-20 16,0 20-16,0-21 0,0 21 15,0-20-15,0 20 0,0-21 0,0 21 16,0-20-16,0-1 0,0 21 0,0-21 15,0 0 1,21 1-16,0-22 0,1 21 16,-1-21-16,0 0 0,0 0 15,0 0-15,22 0 0,-22 0 0,21-21 16,0 21-16,-20-22 0,20 1 0,0 21 16,-21-21-16,22 0 0,-22-21 15,0 20-15,21 1 0,-20 0 0,-1-21 16,0 21-16,-21-1 0,21 1 15,-21 0-15,21 0 0,-21 42 32,0 0-32,-21 0 15,0 22-15,0-22 0,21 0 16,0 0-16,-21 0 0,21 22 16,-22-22-16,22 0 0,0 0 15,0 0-15,0 1 16,22-22-16,-1 0 0,0 0 15,0 0-15,0 0 0,0 0 16,1 0-16,-1 0 0,0 0 0,21-22 16,-21 1-16,1 0 0,-1 0 15,0-21-15,-21 20 16,21 1-16,-21 0 0,0-21 0,0 21 16,0-22-16,0 22 0,-21-21 0,0 21 15,0-1-15,-1 1 0,1 21 16,0-21-16,0 21 0,0-21 15,0 21-15,-1 0 0,1 0 0,42 21 32,22-21-17,-22 0-15,0 0 0,21 0 16,1 0-16,-1 0 0,0 0 0,22 0 16,-1 0-16,-20 0 0,20 0 0,1 0 15,-1 0-15,1 0 0,-22 0 16,22 0-16,-22 0 0,-21 0 0,21 0 15,-20 0-15,-1 0 16,-42 0 15,-1 0-31,-20 0 16,21 0-16,-21 21 0,20 0 16,-20-21-16,0 22 0,-1-1 0,1 0 15,0 0-15,-1 21 0,1-20 0,21 20 16,0-21-16,0 0 0,-1 22 15,22-22-15,0 0 0,0 0 0,0 0 16,22 0-16,-1 1 16,0-22-16,0 0 0,21 0 0,-20 0 15,-1 0-15,21 0 0,0 0 16,-20 0-16,20 0 0,-21 0 16,21-22-16,-20 22 0,-1-21 0,21 0 15,-21 0-15,0-21 0,1 20 16,-1-20-16,0 0 0,0-1 0,0 1 15,0 0-15,1-22 0,-1 22 16,0-22-16,-21 22 0,21 0 0,0-1 16,0 1-16,1 0 0,-22-1 15,21 22-15,-21-21 0,21 21 16,-21 0-16,0-1 0,0 44 31,0-1-31,0 0 16,0 21-16,0-21 0,-21 22 15,21-1-15,-21 22 0,21-22 0,-22 0 16,1 22-16,0-22 0,21 22 16,0-22-16,0 0 0,-21 1 0,21-1 15,0-21-15,0 21 0,0-20 16,0-1-16,0 0 0,0 0 0,0 0 16,21-21-16,-21 21 0,21-21 0,0 0 15,1 0-15,-1 0 16,0 0-16,0 0 0,0 0 0,0 0 15,1 0-15,20 0 0,-21-21 0,0 21 16,0-21-16,1 21 0,20-21 16,-42 0-16,21 21 0,-21-21 0,21-1 15,-21 1-15,0 0 32,21 21 14,1 0-46,-1 0 16,0 0-16,0 0 0,0 0 16,0 0-16,1 0 0,20 0 0,-21 0 15,0 0-15,22-21 0,-22 21 16,21-21-16,-21 0 0,0 21 16,1-22-16,-1 1 0,-21-21 0,0 21 15,0 0-15,0-1 0,0 1 16,0 0-16,-21 0 0,-1 0 0,1 21 15,0 0-15,-21 0 0,21 0 16,-1 0-16,-20 0 0,21 21 0,-21 21 16,20-21-16,-20 1 0,21 20 15,0-21-15,21 21 0,0-20 16,-21-1-16,21 21 0,0-21 0,0 0 0,0 1 16,21-1-16,-21 0 15,21 0-15,0-21 0,0 21 0,0-21 16,22 0-16,-22 0 0,0 0 15,0 0-15,0 0 0,1 0 0,-1 0 16,0 0-16,0 0 0,0-21 0,0 21 16,1-21-16,-1 21 0,-21-21 15,21 21-15,-42 0 47,0 0-47,-1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10:13:00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889 0,'0'-21'16,"0"0"62,0 0-62,-21 21-1</inkml:trace>
  <inkml:trace contextRef="#ctx0" brushRef="#br0" timeOffset="864.11">1714 910 0,'0'-21'0,"0"0"31,0 0-31,0 0 31,-21 21-15,21-22-16,-21 22 0,0 0 15,0 0-15,0 0 16,-1 0-16,1 0 16,0 0-16,0 0 0,0 22 0,0-1 15,-22-21-15,22 21 0,0 0 16,-21 0-16,20-21 0,1 21 15,0 1-15,0-1 0,0 21 0,0-21 16,21 0-16,0 1 0,-22-1 16,22 21-16,0-21 0,0 0 15,-21 1-15,21-1 0,0 21 0,0-21 16,0 0-16,0 1 16,0-1-16,0 0 0,0 0 15,0 0-15,0 0 0,21 1 0,1-1 16,-22 0-16,21 0 0,0 0 15,-21 0-15,21-21 0,0 22 16,0-1-16,1-21 0,-1 21 0,0-21 16,21 0-16,-21 0 0,1 0 15,-1 0-15,21 0 0,-21 0 0,0 0 16,22 0-16,-22 0 0,0 0 16,21 0-16,-20 0 0,-1-21 15,0 21-15,0-21 0,21 21 0,-20-22 16,-1 22-16,-21-21 0,21 21 15,0-21-15,0 0 0,0 21 16,1-21-16,-22 0 0,0-1 16,21 1-16,-21 0 0,21 0 0,-21 0 15,0 0-15,0-22 0,0 22 16,0-21-16,0 21 0,0-22 16,0 22-16,0-21 0,0 21 0,-21-1 15,21-20-15,-21 21 0,-1 0 16,1 0-16,21-1 0,-21 1 15,0 0-15,0 0 0,21 0 0,-21 0 16,-1 21 0,1 0-16,0 0 15,0 0 1,0 0-16,0 0 16,-1 0-16,1 0 0,0 21 15,0-21 1</inkml:trace>
  <inkml:trace contextRef="#ctx0" brushRef="#br0" timeOffset="4487.93">1270 974 0,'0'0'0,"0"21"16,-42-21-1,63 0 32,0 0-47,21 0 16,1-21-16,-1 21 0,0-21 0,22 21 15,-1-22-15,-20 22 0,20-21 16,-21 21-16,22 0 0,-22 0 16,-21-21-16,22 21 0,-22 0 0,0 0 15,0 0-15,0 0 16,-42 21 15,0-21-31,0 21 0,-21-21 0,20 22 16,1-1-16,-21-21 0,0 21 15,-1 0-15,1-21 0,-22 21 16,22 0-16,0-21 0,-22 22 16,22-1-16,21-21 0,-22 21 0,22-21 15,0 0-15,0 21 0,0-21 16,0 0-16,21 21 15,-22-21 1,44 0 15,-1 0-31,0 0 0,0 0 16,21-21-16,-20 21 16,20-21-16,0 21 0,1-21 15,-1 0-15,21 21 0,-20-22 0,-1 22 16,0-21-16,1 21 0,-1-21 15,-21 21-15,22 0 0,-22 0 0,0-21 16,0 21-16,0 0 0,-42 21 47,0-21-31,0 21-16,-22 0 0,1-21 15,21 22-15,-21-1 0,-22 0 0,22-21 16,-1 21-16,-20 0 15,21-21-15,-22 21 0,22 1 0,-1-22 16,1 21-16,21-21 0,0 0 16,0 0-16,-1 21 0,44-21 47,-1 0-32,0 0-15,0 0 0,21 0 0,-20-21 16,-1 21-16,21-21 0,0 21 15,1-22-15,-1 22 0,0-21 16,1 0-16,-1 21 0,0-21 0,1 21 16,-1 0-16,-21-21 15,0 21-15,22 0 0,-22 0 0,0 0 16,0 0 0,-42 0 15,0 21-31,0-21 15,0 21-15,-1 0 0,-20-21 0,21 21 16,-21 1-16,-1-22 0,-20 21 16,20 0-16,-20 0 0,21 0 0,-1-21 15,1 21-15,0 1 0,20-22 16,1 21-16,0-21 0,0 0 16,0 0-16,21 21 15,21-21 16,0 0-31,0 0 0,0 0 0,1-21 16,20 21-16,0-21 0,-21 21 16,22-22-16,-1 22 0,0-21 0,1 21 15,-22-21-15,21 21 0,1-21 16,-22 21-16,21 0 0,-21-21 16,22 21-16,-22 0 0,0 0 0,0-21 15,0 21-15,0 0 16,1 0-16,-44 0 47,1 21-32,0-21-15,0 21 0,0-21 16,-22 21-16,22-21 0,-21 21 0,21 0 16,-22-21-16,1 22 0,-21-1 15,20 0-15,1-21 0,0 21 16,-1 0-16,1-21 0,21 21 15,-22-21-15,22 0 0,0 22 0,0-22 16,21 21-16,21-21 47,0 0-47,0 0 0,1-21 0,20 21 16,-21-22-16,21 22 0,1 0 15,-1-21-15,0 21 0,1-21 0,-1 21 16,0-21-16,-20 21 0,20-21 15,0 21-15,-21 0 0,1-21 16,-1 21-16,0 0 0,0 0 0,-42 0 47,0 21-47,0-21 0,-22 21 16,22-21-16,0 21 0,-21-21 15,-1 21-15,22 0 0,-21-21 16,-1 22-16,22-22 0,-21 21 15,0-21-15,20 0 0,1 21 0,-21-21 16,21 0-16,21 21 0,-21-21 16,-1 0-16,44 0 47,-1 0-47,0 0 15,0 0-15,21-21 0,-20 21 0,-1 0 16,21-21-16,0 21 15,-20 0-15,20-21 0,-21 21 0,21-22 16,-20 22-16,-1 0 0,0 0 16,0 0-16,0-21 0,0 21 15,-42 0 63,0 21-78,0-21 0,0 22 16,0-22-16,-1 21 0,1-21 16,0 0-16,0 21 0,0 0 15,0-21-15,-1 0 0,1 0 0,21 21 16,-21-21 0,42 0 15,0 0-31,1 0 15,-1 0-15,0 0 16,0 0-16,0 0 0,0 0 0,1-21 16,-1 21-16,0 0 0,0 0 15,0 0-15,0-21 0,1 21 0,-1 0 32,0 0-32,-21 21 31,-21 0-31,0-21 0,-1 21 15,1-21-15,21 22 0,-21-1 16,0 0-16,0 0 16,21 0-16,-21-21 15,42-21 32,0 21-47,-21-21 16,21 21-16,0-21 15,0 21 1,-21-21-16,22 21 0,-1 0 16,-21-22-16,21 22 15,0-21-15,0 0 16,0 21 0,-21-21-1,0 0-15,22 21 0,-22-21 16,0-1-16,0 1 15,21 21-15,-21-21 0,0 0 0,0 0 16,0 0-16,0-1 0,0 1 16,0 0-16,0-21 0,0 21 15,0-1-15,0-20 0,0 21 16,0-21-16,0 20 0,0-20 16,-21 21-16,-1 0 0,1-22 0,0 22 15,0 0-15,0 21 0,0-21 16,-1 0-16,1 0 0,-21 21 15,21 0-15,-22-22 0,22 22 0,0 0 16,-21 0-16,21 0 0,-22 0 16,22 0-16,-21 0 0,21 0 15,-22 22-15,22-1 0,0-21 16,-21 21-16,20 0 0,1 0 16,0 0-16,0 1 0,0-1 15,0 0-15,-1 0 0,1 21 0,21-20 16,0 20-16,-21-21 0,21 21 15,0-20-15,0 20 0,0-21 16,0 0-16,0 22 0,0-22 0,0 0 16,0 0-16,21 0 0,-21 0 15,21 1-15,1-1 0,-1 0 16,0 0-16,0 0 0,0 0 0,0-21 16,22 22-16,-22-22 0,0 0 15,21 21-15,-20-21 0,20 0 16,0 0-16,-21 0 0,22 0 15,-22 0-15,21-21 0,1 21 16,-22-22-16,21 22 0,-21-21 0,22 0 16,-22 0-16,0 21 0,0-21 15,0 0-15,0-1 0,1 1 0,-22-21 16,21 21-16,-21 0 0,0-22 16,0 22-16,0-21 0,0-1 15,0 22-15,0-21 0,0 21 0,-21 0 16,-1-22-16,22 22 0,-21 0 15,0 21-15,0-21 0,0 0 16,0 21-16,-1 0 0,-20-22 16,21 22-16,-21 0 0,20 0 15,1 0-15,-21 0 0,21 0 0,-22 22 16,22-1-16,-21 0 0,21 0 16,-22 0-16,22 0 0,0 22 15,0-22-15,0 21 0,0-21 0,21 22 16,-22-1-16,22-21 0,0 22 15,0-22-15,0 21 0,0-21 16,0 0-16,0 1 0,0-1 0,0 0 16,22 0-16,-1 0 0,0-21 15,0 21-15,0-21 0,0 0 16,1 0-16,20 0 0,-21 0 0,21 0 16,-20 0-16,-1 0 0,21 0 15,-21-21-15,0 21 0,22-21 16,-22 0-16,0 0 0,0 0 15,0-1-15,1 1 0,20-21 16,-42 0-16,0 20 0,0 1 16,0-21-16,0 0 0,0 20 15,0-20-15,-21 0 0,0 21 0,-1-22 16,1 22-16,0 0 0,0 21 16,-21-21-16,20 21 0,1 0 0,0 0 15,0 0-15,-21 21 0,20-21 16,1 21-16,-21 21 0,21-20 15,0 20-15,-1-21 0,1 21 16,0 1-16,0-1 0,21 0 16,-21 1-16,21-22 0,0 21 0,0 1 15,0-22-15,0 0 0,21 0 16,0 0-16,0 0 0,22-21 16,-22 0-16,0 22 0,0-22 0,21 0 15,-20 0-15,-1 0 0,21 0 16,-21-22-16,0 22 0,1-21 15,-1 0-15,0 0 0,0 0 16,0 0-16,-21-1 0,21-20 16,-21 21-16,0-21 0,0-1 0,0 1 15,0 0-15,0-1 0,0 1 16,-21 0-16,0-1 0,21 1 0,-21 21 16,0 0-16,0-1 0,-1 22 15,1 0-15,0 0 0,-21 0 16,21 0-16,-1 0 0,1 22 0,0-1 15,-21 0-15,21 0 0,-1 21 16,1-20-16,-21 20 0,21-21 16,0 21-16,-1 1 0,22-1 15,0-21-15,0 22 0,0-1 0,0 0 16,0-21-16,0 22 0,0-22 16,0 0-16,22 21 0,-1-20 15,0-1-15,0-21 0,0 21 16,0-21-16,1 0 0,-1 0 0,21 0 15,-21 0-15,0 0 0,1 0 16,-1 0-16,21-21 0,-21 0 16,0-1-16,22 1 0,-22 0 0</inkml:trace>
  <inkml:trace contextRef="#ctx0" brushRef="#br0" timeOffset="5041.58">3006 1355 0,'-22'0'0,"44"0"0,-65 0 16,22 0-16,0 0 16,42 0 30,0 0-46,22 0 0,-22 0 16,21 0-16,0 0 0,22 0 16,-1 0-16,1 0 0,21 0 15,-22 0-15,22 0 0,-1 0 0,1 0 16,-21 0-16,20 0 0,-20 0 16,-1 0-16,1 0 0,-1 0 15,-20 0-15,-1 0 0,0 0 0,1 0 16,-1 0-16,-21-21 0,0 21 15,0 0-15,1 0 0,-22-22 16,0 1 31,-22 21-47,1 0 0,0 0 16,21-21-16,-21 21 0,0 0 0,21-21 15</inkml:trace>
  <inkml:trace contextRef="#ctx0" brushRef="#br0" timeOffset="5516.49">4106 995 0,'0'0'0,"0"21"46,0 0-46,0 0 16,0 1 0,21-22-16,1 21 0,-1 0 0,0 0 15,0-21-15,0 0 16,0 21-16,22-21 0,-22 0 0,21 0 16,-21 0-16,1 0 0,20 0 15,0 0-15,-21 0 0,1 0 0,20 0 16,-21 0-16,0-21 0,0 21 15,-21-21-15,0 0 16,-21 21 0,-21 0-16,21 21 0,0 0 15,-1-21-15,-20 21 0,21 0 16,-21 1-16,20-1 0,-20 0 16,21 21-16,-21-21 0,20 1 15,1 20-15,0-21 0,0 0 0,0 0 16,0 1-16,-1-1 0,22 0 15,0 0-15,0 0 0,0 0 32,22-21-17,-1-21 1,-21 0-16,21 0 0</inkml:trace>
  <inkml:trace contextRef="#ctx0" brushRef="#br0" timeOffset="6100.34">5927 783 0,'0'-21'16,"0"42"-16,0-63 0,-22 21 0,22 0 15,0-1-15,0 1 16,-21 21 0,21 21-1,0 1 1,0 20-16,-21 0 0,21 1 0,-21-1 15,21 21-15,0-20 0,0 20 16,-21 1-16,0-22 0,21 22 0,-22-22 16,22 0-16,0 1 0,0-1 15,0-21-15,0 21 0,0-20 0,0-1 16,0 0-16,0 0 0,0 0 16,0-42 15,0 0-31,0 0 15,0 0 1,0-22-16,0 22 0,0-21 0,22 21 16</inkml:trace>
  <inkml:trace contextRef="#ctx0" brushRef="#br0" timeOffset="6752.48">5821 762 0,'0'0'0,"0"-21"0,0 0 16,0 0-16,21-1 16,0 1-16,0 21 0,0-21 15,1 21-15,-1-21 0,21 21 16,-21 0-16,22 0 0,-22-21 0,21 21 16,-21 0-16,0 0 0,22 0 15,-22 21-15,0-21 0,0 21 16,0 0-16,-21 0 0,0 22 0,0-22 15,0 21-15,-21 1 0,0-1 16,-21 0-16,21 1 0,-22-1 0,1-21 16,0 21-16,20-20 0,1-1 15,-21 0-15,42 0 0,-21-21 16,42-21 15,-21 0-31,21 21 16,0-21-16,0-1 0,1 1 0,20 0 15,-21 21-15,0-21 0,22 21 16,-22 0-16,21 0 0,-21 0 0,22 0 16,-22 0-16,21 0 0,0 0 15,-20 21-15,-1 0 0,21 22 0,-21-22 16,0 0-16,1 0 0,-1 0 16,-21 22-16,0-22 0,0 0 0,0 21 15,0-21-15,-21 1 0,-1 20 16,1-21-16,-21 0 0,21 0 15,-22 1-15,1-1 0,0 0 16,-1 0-16,1-21 0,0 21 0,-1 0 16,1-21-16,0 0 0,-1 0 15,1 0-15,0 0 0,21 0 0,-22 0 16,22 0-16,-21-21 0,21 0 16,-1 21-16,1-21 0,21 0 0,0 0 15,-21 21-15,21-22 0,0 1 16,0 0-16,0 0 15,21 21 1,0 0-16,1 0 0,-1 0 16,0 0-16,0-21 0,0 21 15,0-21-15,1 21 0</inkml:trace>
  <inkml:trace contextRef="#ctx0" brushRef="#br0" timeOffset="7227.5">6562 1143 0,'0'0'0,"0"-42"32,0 21-32,21-1 0,0 22 15,0 0-15,0-21 0,0 21 16,22 0-16,-22 0 0,21 0 0,-21 0 15,22 0-15,-22 21 0,21-21 16,-21 22-16,22-1 0,-22 0 0,0 0 16,0 21-16,0-20 0,1-1 15,-22 21-15,21-21 0,-21 0 0,0 1 16,0 20-16,0-21 0,0 0 16,0 0-16,-21 1 0,-1-1 15,1-21-15,21 21 16,-21-21-16,21-21 31,0 0-31,0-1 16,0 1-16,0 0 0,0 0 0,0 0 15,21 0-15,0-22 0,-21 22 16,22-21-16,-1 21 0,-21-1 0,21-20 16,0 21-16,0 0 0,0 0 15,1-1-15,-1 1 0,0 0 0,0 21 16,0-21-16,0 21 0,1 0 15,-1 0-15,0 0 16</inkml:trace>
  <inkml:trace contextRef="#ctx0" brushRef="#br0" timeOffset="7636.28">7535 1312 0,'0'0'16,"21"0"-16,1 0 0,-1 0 16,0 0-16,0 0 0,0 0 15,0 0-15,22-21 0,-22 21 0,0-21 16,21 21-16,-20-21 0,-1 0 0,0 0 16,21-1-16,-42 1 0,21 0 15,-21 0-15,22-21 0,-22 20 16,0 1-16,0 0 0,0 0 0,-22 0 15,1 0-15,0 21 0,0 0 16,0 0-16,-22 0 0,22 0 16,-21 0-16,0 0 0,20 21 0,-20 0 15,21 0-15,-21 0 0,20 22 16,-20-22-16,21 0 0,0 21 0,0-21 16,-1 22-16,22-22 0,0 21 15,-21-21-15,21 22 0,0-22 0,0 0 16,0 0-16,0 0 0,21-21 15,1 22-15,-1-22 0,0 0 16,0 21-16,0-21 0,22 0 0,-22 0 16,21 0-16,0 0 0,1 0 15,-22 0-15,21-21 0,1 21 0,-1-22 16,0 22-16</inkml:trace>
  <inkml:trace contextRef="#ctx0" brushRef="#br0" timeOffset="8199.91">8509 1143 0,'0'-21'15,"0"42"-15,0-63 0,0 21 16,0-1-16,0 1 0,0 0 0,0 0 16,-21 21-16,0 0 15,-1 0-15,1 0 0,0 0 16,0 21-16,0 0 15,-22 0-15,22 1 0,0-1 0,0 0 16,0 0-16,0 21 0,-1-20 16,1-1-16,0 21 0,21-21 0,0 0 15,0 1-15,0-1 16,0 0-16,0 0 0,0 0 0,0 0 0,21 1 16,0-22-1,1 0-15,-1 0 0,0 0 0,0 0 16,0 0-16,22 0 0,-22 0 15,0-22-15,0 22 0,21-21 0,-20 0 16,-1 0-16,0 0 0,-21 0 0,21-1 16,-21 1-16,21 0 0,-21 0 15,0 0-15,0-22 0,0 22 0,0 0 16,0 0-16,0 0 0,-21 21 31,0 0-15,21 21-16,0 0 0,0 21 15,-21-20-15,21-1 0,-21 0 16,21 21-16,0-21 0,0 1 0,0-1 16,0 0-16,0 0 0,0 0 15,0 0-15,0 1 0,21-1 16,0-21-16,0 21 16,0-21-16,0 0 0,1 0 0,-1 0 15,0 0-15,21 0 0,-21 0 0,1-21 16,20 0-16,-21 21 0,0-22 15,0 1-15</inkml:trace>
  <inkml:trace contextRef="#ctx0" brushRef="#br0" timeOffset="9080.46">9207 508 0,'0'0'0,"0"21"16,-21-21 0,21 21-16,0 1 0,-21 20 15,21-21-15,-21 0 0,0 22 0,0-1 16,-1 0-16,1 22 16,21-22-16,-21 22 0,0-22 0,0 0 15,21 1-15,0 20 0,-21-42 16,-1 22-16,22-1 0,-21-21 0,21 21 15,0-20-15,0-1 0,-21 0 16,21 0-16,0 0 0,-21 0 0,0-21 47,21-21-47,0 0 16,0 0-16,0 0 15,0 0-15,0-1 0,21 1 0,0 0 16,-21-21-16,21 21 0,0-1 15,1-20-15,-1 21 0,0-21 16,21 20-16,-21 1 0,1 0 16,20 0-16,-21 0 0,0 0 0,0 21 15,22 0-15,-22-22 0,0 22 16,0 0-16,0 0 0,1 0 16,-22 22-16,0-1 0,0 0 15,0 0-15,0 0 16,0 0-16,-22 1 0,1-22 15,0 21-15,0-21 0,0 21 0,-22-21 16,22 0-16,0 21 16,0-21-16,-21 0 0,20 0 0,1 0 0,0 0 15,0 0 1,0-21-16,0 21 16,21-21-16,0 0 15,0 42 16,0 0-15,0 0-16,0 0 0,0 0 16,0 1-16,0-1 0,0 0 0,0 0 15,21 0-15,0 0 0,0 1 16,-21-1-16,21 0 0,0 0 0,1 0 16,-1 0-16,0-21 0,0 22 15,0-22-15,0 0 0,22 21 16,-22-21-16,0 0 0,21 0 0,-20 0 15,-1 0-15,0 0 0,21 0 0,-21-21 16,1-1-16,-1 22 0,0-21 16,0 0-16,0 0 0,-21 0 0,21 21 15,1-21-15,-22-1 0,0 1 16,0 0-16,21 21 0,-21-21 0,21 21 16,-21-21 15</inkml:trace>
  <inkml:trace contextRef="#ctx0" brushRef="#br0" timeOffset="9920.2">10562 1228 0,'-42'21'16,"21"-21"-1,21 21-15,21-21 16,0 0 0,0 0-16,21 0 0,-20-21 15,20 21-15,0-21 0,1 0 0,-1 21 16,0-22-16,1 1 0,-1 0 16,0-21-16,1 21 0,-1-22 0,0 22 15,-21-21-15,22-1 0,-22 1 16,0 0-16,-21-1 0,0 1 15,0 0-15,0 21 0,0-22 16,0 1-16,0 21 0,0 0 0,0-1 16,0 1-16,0 0 0,0 0 15,-21 21-15,0 0 0,0 21 16,21 0-16,-22 0 0,1 22 16,0-1-16,0 0 0,0 22 0,0-1 15,-1 1-15,1 21 0,0-22 16,0 1-16,0 20 0,0-20 0,-1-1 15,22 1-15,0-1 16,0 22-16,-21-22 0,21 1 0,0 21 0,-21-22 16,21 22-16,-21-22 0,21 22 15,0-22-15,-21 1 0,0 21 16,-1-1-16,22-20 0,-21 20 0,0-20 16,21-1-16,0 1 0,-21-1 15,21 1-15,0-22 0,-21 1 0,21-22 16,0 21-16,0-21 0,0 0 0,0 1 15,0-44 17,21 1-32,-21 0 0,21-21 15,0 21-15,-21-22 16,21 1-16,1 0 0,-1-22 0,0 1 0,0-1 16,0 1-16,0-1 15,-21-21-15,22 22 0</inkml:trace>
  <inkml:trace contextRef="#ctx0" brushRef="#br0" timeOffset="10272.95">10922 1355 0,'0'0'0,"0"-21"0,0-22 0,0 22 15,0-21-15,0 21 0,0-1 0,0 1 16,21 0-16,0 0 16,0 21-16,1-21 0,20 0 0,-21 21 15,21-22-15,22 22 0,-22 0 16,1-21-16,-1 21 0,0 0 0,1 0 15,-22 0-15,21 21 16,-21 1-16,0-1 0,1 0 0,-22 0 16,0 0-16,0 22 0,0-22 0,-22 0 15,1 0-15,0 0 0,0 0 16,-21 1-16,20-1 0,-20-21 0,0 21 16,21-21-16,-22 21 0,22-21 15,-21 0-15,21 0 0,-1 0 0,1 21 16,0-21-16,42 0 62,0-21-62,1 21 16,20-21-16,-21 21 0,0-21 16</inkml:trace>
  <inkml:trace contextRef="#ctx0" brushRef="#br0" timeOffset="11857.16">11790 995 0,'21'-21'31,"-42"42"-15,0-21-16,21 21 0,-22 0 0,1 0 15,0 1-15,21-1 16,-21 21-16,0-21 0,21 22 0,-21-22 15,21 21-15,0-21 0,0 0 0,0 1 16,0-1-16,0 0 0,0 0 16,0 0-16,21 0 0,0-21 15,0 0-15,21 0 0,-20 0 16,20 0-16,-21 0 0,21 0 0,-20 0 16,20-21-16,-21 21 0,21-21 15,-20 0-15,20 0 0,-21 0 16,0-1-16,0 1 0,1-21 0,-22 21 15,0-22-15,0 1 0,0 0 16,0 21-16,0-22 0,-43 22 16,22-21-16,0 21 0,0-1 0,0 22 15,-22 0-15,1 0 0,21 0 16,-22 0-16,1 0 0,21 0 0,-21 22 16,-1-1-16,22 0 0,0 21 15,0-21-15,0 22 0,21-22 0,0 0 16,0 21-16,0-20 0,0-1 15,0 21-15,0-21 0,0 0 0,21-21 16,21 22-16,-21-1 0,0 0 16,22-21-16,-22 0 0,21 21 15,1-21-15,-1 0 0,0 0 0,1 0 16,-1 0-16,0 0 0,1-21 16,-1 0-16,0 0 0,1 21 0,-1-22 15,-21 1-15,21 0 0,-20-21 16,20 21-16,-21-1 0,0-20 0,0 21 15,-21 0-15,0 0 0,22-1 16,-22 1-16,0 0 0,-22 42 31,22 0-15,0 1-16,-21-1 0,21 0 16,-21 0-16,21 21 0,-21-20 0,21-1 15,0 21-15,0-21 0,0 0 16,0 1-16,0-1 0,0 0 15,0 0-15,0 0 0,0 0 0,21-21 16,0 0-16,0 22 0,1-22 16,-1 0-16,0 0 0,0 0 0,0 0 15,0 0-15,22-22 0,-22 22 0,21-21 16,-21 0-16,22 21 0,-22-21 16,21 0-16,-21 0 0,1-1 0,-1-20 15,0 21-15,0-21 16,0 20-16,0-20 0,-21 21 0,0-21 15,22 20-15,-22 1 0,21 0 16,-21 0-16,0 42 31,-21-21-31,-1 21 0,1 0 16,21 22-16,-21-22 0,0 0 16,21 21-16,0-20 0,-21-1 0,0 0 15,21 21-15,-22-21 0,22 1 0,0-1 16,0 0-16,-21 0 15,21 0-15,0-42 47,0 0-31,21 0-16,1 0 0,-22-1 16,21 1-16,0-21 0,0 0 0,0 20 15,22-20-15,-22 0 0,0 21 16,21-22-16,1 22 0,-22 0 0,21 0 15,-21 0-15,22 21 0,-22 0 16,0 0-16,0 0 0,0 0 0,0 21 16,-21 0-16,22 0 15,-22 21-15,0-20 0,0 20 0,0-21 0,0 21 16,0-20-16,0 20 0,0-21 16,0 21-16,0-20 0,21-1 15,-21 0-15,21 0 0,-21 0 0,21 0 16,0-21-16,0 22 0,1-22 15,-1 0-15,0 0 0,0 0 16,0 0-16,0 0 0,1 0 16,-1-22-16,0 1 0,0 0 0,0 0 15,0 0-15,1 0 0,-1-22 0,0 1 16,0 0-16,0-22 0,0 22 16,1-22-16,-1 1 0,0-1 0,0 1 15,0 20-15,-21-20 0,0 21 16,0-1-16,21 1 0,-21 21 0,0-22 15,0 22-15,0 0 16,0 0-16,-21 21 31,21 21-31,0 0 0,-21 0 16,0 1-16,21 20 0,-21-21 16,21 21-16,0 1 0,-21-1 0,21 22 15,-22-22-15,22 21 0,-21-20 16,21-1-16,0 22 0,0-22 0,0 0 15,0 1-15,0-1 0,0-21 0,0 0 16,0 22-16,0-22 16,0 0-16,21 0 0,1-21 0,-1 21 15,0-21-15,0 0 0,0 0 16,0 0-16,1 0 0,-1 0 0,0 0 16,0 0-16,21 0 0,-20 0 0,-1 0 15,0-21-15,0 0 0,0 21 16,0-21-16,1 0 0,-1-1 0,-21 1 15,0 0-15,21 0 0,-21 0 16,0-22-16,0 22 0,0 0 0,0 0 16,0 0-16</inkml:trace>
  <inkml:trace contextRef="#ctx0" brushRef="#br0" timeOffset="12100.36">13928 889 0,'0'0'0,"-22"0"16,22-21 15,22 21-31,-1 0 0,21-21 16,-21 21-16,0-21 0,22 21 16,-1 0-16,-21-22 0,22 22 0,-1 0 15,-21-21-15,21 21 0,-20 0 16,20-21-16,-21 21 0,21-21 0,-20 21 15,-1-21-15,0 21 16,0-21-16,0-1 0,-21 1 16</inkml:trace>
  <inkml:trace contextRef="#ctx0" brushRef="#br0" timeOffset="12616.43">12552 550 0,'0'0'16,"0"-21"-16,0 42 47,0 1-47,0-1 15,0 0 1,21-21-16,0 0 15,0 0-15,0 0 0,1 0 16,-1 0-16,0-21 0,0 0 16,-21-1-16,0 1 15,0 0-15,0 0 16,-21 21-16,0 0 0,0 0 16,-1 0-16,1 0 0,0 0 15,0 0-15,21 21 16,0 0-16,-21-21 0,21 21 15,0 1-15,0-1 0,0 0 16,0 0-16,0 0 16,0 0-16,0 1 15</inkml:trace>
  <inkml:trace contextRef="#ctx0" brushRef="#br0" timeOffset="15683.91">8763 2942 0,'0'0'16,"0"-21"-16,-21 0 16,21 0-16,0 0 31,0 42-16,0 0-15,0 21 16,0 1-16,0-1 0,0 21 16,-21 1-16,21 21 0,0-1 0,0 1 15,-22 21-15,22-22 0,-21 22 16,21 21-16,-21-21 0,21 21 0,0-21 16,0 0-16,0 0 0,0 21 15,-21-22-15,21 1 0,0 0 0,0 0 16,0 0-16,0-22 0,0 1 15,0 0-15,0-1 0,0 1 16,0 0-16,0-22 0,-21 22 0,21-22 16,0-20-16,0 20 0,0-20 15,-21-1-15,21 0 0,0-21 0,0 1 16,0-1-16,0 0 0,0-42 16,0 0-1,0-1-15,0 1 0,0-21 0,21 0 16,-21-22-16</inkml:trace>
  <inkml:trace contextRef="#ctx0" brushRef="#br0" timeOffset="16796.28">8890 3027 0,'42'0'0,"-21"0"16,22 0-16,20-21 0,1 21 0,20 0 15,-20-21-15,21 21 0,20-22 16,1 22-16,21-21 0,0 21 0,0 0 16,0-21-16,0 21 0,0 0 15,21-21-15,1 21 0,20 0 0,-21-21 16,21 21-16,-20 0 15,20 0-15,0 0 0,1 0 0,-1 0 16,-21 0-16,0 0 0,0 0 16,-21 0-16,-21 0 0,21 0 0,-21 0 15,-21 0-15,-1 0 0,1 0 16,-21 0-16,-1 0 0,1 0 0,-22 0 16,0 0-16,-21 0 0,1 0 15,-1 0-15,0 0 0,-21 21 31,0 0-15,0 0-16,0 0 0,0 1 16,0 20-16,21-21 0,-21 43 15,0-22-15,0 21 0,0 22 16,0-21-16,0-1 0,0 1 0,0 20 16,0-20-16,-21-1 0,0 22 15,0 0-15,-1-1 0,1 1 0,0 21 16,0-22-16,0 1 0,0 0 15,-1-1-15,1 1 0,0 21 0,0-21 16,0-1-16,21 1 0,-21-22 16,21 22-16,-22-21 0,22-22 0,0 21 15,0-20-15,0 20 0,0-20 16,0-22-16,0 21 0,0 0 0,0-20 16,-21 20-16,21-21 0,0 21 15,0-20-15,0-1 0,0 0 16,0 0-16,-21 0 0,21 0 0,-21 1 15,21-1-15,0 0 0,0 0 16,-21-21-16,21 21 0,0 0 0,-21 1 16,21-1-16,0 0 15,0 0-15,-22 0 16,1 0-16,21 1 16,-21-22-16,0 21 15,0-21-15,0 0 0,-1 0 16,1 21-16,0-21 0,-21 0 0,21 0 15,-22 21-15,1-21 0,0 0 16,-1 0-16,-20 0 0,-1 0 16,-20 0-16,-1 0 0,0 0 0,-21 0 15,-21 0-15,0-21 0,0 21 0,-21-21 16,-21 21-16,0-21 0,20 21 16,-41 0-16,21-22 0,-1 22 0,-20 0 15,20-21-15,1 21 0,21 0 16,0 0-16,0 0 0,-1 0 0,22 0 15,0 0-15,22 0 0,-1 0 0,21 21 16,0-21-16,22 0 16,-1 0-16,22 0 0,21 0 0,0 0 0,0 0 15,42-21 1,0 21 0,0-21-16,0 0 0,0 0 0,1 0 15,20-1-15,0-20 0</inkml:trace>
  <inkml:trace contextRef="#ctx0" brushRef="#br0" timeOffset="17323.98">9842 3662 0,'-42'0'16,"84"0"-16,-105-21 0,21 21 0,20 0 15,-20 0-15,21 0 0,0 0 0,0 0 16,-1 0-16,1 0 0,0 0 15,21-21 17,21 21-32,22 0 15,20 0-15,1 0 0,20-22 16,22 22-16,0 0 0,0 0 0,21-21 16,0 21-16,0 0 0,21 0 15,0 0-15,0 0 0,0 0 0,1 0 16,-22 0-16,0 0 0,21 0 15,-21 0-15,0 0 0,-21 0 0,-1 0 16,1 0-16,-21 0 16,-22 0-16,1 0 0,-22 0 0,1 0 15,-1 0-15,-21 0 0,0 0 16,0 0-16,-42 0 16,0 0-16,-21 0 15,21 0-15,-22 0 0,-20 0 0,-1 0 16,1 0-16,-22 0 0,0 21 0,1-21 15</inkml:trace>
  <inkml:trace contextRef="#ctx0" brushRef="#br0" timeOffset="17731.75">9334 4318 0,'43'0'31,"-22"0"-15,21 0-16,1-21 0,41 21 0,-20-21 15,42 21-15,-1-21 0,22 21 16,-21-22-16,21 22 0,0-21 15,21 21-15,-21 0 0,22 0 0,-22 0 16,0 0-16,0-21 0,0 21 16,-22 0-16,-20 0 0,21 0 0,-21 0 15,-1 0-15,1 0 0,-22 0 16,1 0-16,-22 0 0,1 0 0,-1 0 16,-21 0-16,0 0 0,0 0 15,1 0-15,-44 0 31,1 0-31,-21 0 0,0 0 0,-1 0 16,1 0-16,0 0 16,-22 0-16,1 0 0</inkml:trace>
  <inkml:trace contextRef="#ctx0" brushRef="#br0" timeOffset="18176.49">9588 4720 0,'0'0'0,"0"21"15,22-21-15,20 0 16,21 0-16,1 0 0,21 0 0,-1 0 16,22 0-16,0 0 0,0 0 0,0 0 15,-1 0-15,1 0 0,0 0 16,0 0-16,0 0 0,-22 0 0,22 0 16,-21 0-16,0 0 0,-1 0 15,-20 0-15,20 0 0,-20 0 0,-22 0 16,22 0-16,-22 0 15,0 0-15,1 0 0,-1 0 0,0 0 16,-20 0-16,-1 0 0,0 0 16,-42 0 15,0 0-31,-22 0 0,1 0 16,0 0-16,-1 0 0,1 0 0,-22 0 15,1 22-15,-1-22 0</inkml:trace>
  <inkml:trace contextRef="#ctx0" brushRef="#br0" timeOffset="18592.41">9313 5228 0,'212'0'31,"-149"0"-31,22 0 0,21 0 16,0 0-16,0 0 0,21 0 0,-22 0 15,22 0-15,-21 0 0,21-21 0,0 21 16,-21 0-16,21 0 0,-21 0 15,0 0-15,0 0 0,-22 0 0,1 0 16,-22 0-16,1 0 0,-22 0 16,22 0-16,-43 0 0,21 0 0,-21 0 15,1 0-15,-1 0 0,0 0 16,-42 0 0,0 0-1,-1 0-15,1 0 0,-21 0 16,21 0-16,-22 0 0,1 0 0,-21 0 15,20 0-15,-20 0 0,-22 21 16,22-21-16</inkml:trace>
  <inkml:trace contextRef="#ctx0" brushRef="#br0" timeOffset="18969.83">9440 5588 0,'0'0'0,"-42"0"16,63 0-1,0 0 1,22 0-16,-1 0 0,0 0 16,22 0-16,-1 0 0,22 0 0,0 0 15,20 0-15,1 0 0,0 0 16,21 0-16,-21 0 0,21 0 0,-21 0 15,21 0-15,-21 0 0,21 0 16,-43 0-16,22 0 0,-21 0 0,-22 0 16,22 0-16,-43 0 0,22 0 0,-22 0 15,-21 0-15,22 0 0,-22 0 16,0 0-16,0 0 0,-42 21 47,-21-21-47,20 0 0,-20 0 15,21 0-15,-21 0 0,-22 0 16,22 0-16,-22 0 0</inkml:trace>
  <inkml:trace contextRef="#ctx0" brushRef="#br0" timeOffset="19560.49">9419 5969 0,'-21'0'0,"21"21"31,21-21-31,0 0 0,22 0 16,-1 0-16,21 0 0,1 0 0,21-21 15,-1 21-15,22 0 0,0-21 16,0 21-16,21 0 0,-21-21 0,21 21 15,-22 0-15,1 0 0,21-21 0,-42 21 16,21-22-16,0 22 16,-22 0-16,-20 0 0,-1 0 0,1 0 15,-22-21-15,22 21 0,-43 0 0,21 0 16,-21 0-16,0 0 0,1 0 16,-1 0-16,0 0 0,0 0 46,-21-21-30,21 21 0,-21-21 171,0 0-171</inkml:trace>
  <inkml:trace contextRef="#ctx0" brushRef="#br0" timeOffset="28109.28">8043 3704 0,'-21'0'16,"0"0"-16,0 0 0,0 0 16,21-21-16,-22 21 0,1 0 15,0 0-15,0 0 0,0 0 0,0 0 16,-22 0-16,22-21 0,-21 21 15,-1 0-15,1 0 0,0 0 16,-1 0-16,1 0 0,0-21 0,-1 21 16,1 0-16,0 0 0,-1 0 15,22 0-15,-21-21 0,0 21 0,-1 0 16,1 0-16,21 0 0,-22 0 16,1 0-16,0 0 0,21 0 0,-22 0 15,22 0-15,0 0 0,0 0 16,0 0-16,42 0 62,0 0-46,0 0-16,21 0 0,-20 0 0,-1 0 16,0 0-16,21 0 0,1 0 15,-1 0-15,0 0 0,22 0 0,-22 0 16,22 0-16,20 0 0,-20 0 15,20 0-15,1 0 0,0 0 0,-1-22 16,1 22-16,0 0 0,-1 0 16,1 0-16,-21 0 0,-1 0 0,22 0 15,-22 0-15,1 0 0,-1 0 0,-20 0 16,20 0-16,-21 0 0,1 0 16,-1 0-16,0 0 0,-20 0 15,-1 0-15,0 0 0,-21-21 31,0 0 16,-21 21-31,0 0-16,-1-21 16,1 21-1,0 0-15,21-21 0,-21 21 0,0 0 0,0 0 16,21-21-16,-22 21 0,1 0 15,0-22-15,0 22 0,0-21 16,0 21-16,-22-21 0,22 21 0,0-21 16,-21 21-16,20-21 0,-20 21 15,21 0-15,0-21 0,0 21 0,-1 0 16,1 0-16,0 0 16,42 21 30,0-21-30,1 0-16,-22 21 0,21-21 16,0 0-16,0 21 0,0-21 15,0 21-15,1-21 0,20 0 16,-21 21-16,21-21 0,-20 0 0,20 0 16,0 22-16,-21-22 0,22 0 15,-22 0-15,0 21 0,0-21 0,0 0 16,1 0-16,-1 0 0,0 0 0,0 0 15,-21 21-15,21-21 16,-21 21 0,0 0-1,-21-21-15,0 21 0,0 1 0,0-22 16,-22 21-16,22 0 0,-21 0 16,-1 0-16,1 0 0,0 1 0,-1-1 15,1 0-15,0 0 0,-1 0 16,1 22-16,0-22 0,21 0 15,-22 0-15,22 0 0,-21 0 0,21 1 16,-1-1-16,1 0 0,0 0 16,0 0-16,21 0 0,-21-21 15,21-21 63,21 21-78,-21-21 16,21 0-16,0 0 16,0 0-16,1 21 0</inkml:trace>
  <inkml:trace contextRef="#ctx0" brushRef="#br0" timeOffset="30612.28">8890 3535 0,'0'-21'0,"-21"21"63,21 21-63,0 0 15,-21-21-15,21 21 16,0 0-16,0 1 0,0-1 0,0 0 16,0 0-16,0 0 15,0 0-15,21-21 0,0 22 16,0-22-16,0 0 0,0 0 16,1 0-16,-1 0 0,0 0 0,21 0 15,-21 0-15,1 0 0,20 0 16,-21 0-16,0 0 0,0 0 15,1-22-15,-1 22 0,0-21 0,0 21 16,-21-21-16,0 0 0,0 0 16,0 0-16,0-1 0,0 1 15,0 0-15,0 0 0,0 0 0,0 0 16,-21-1-16,0 1 0,21 0 16,-21 21-16,-1 0 0,1-21 15,0 21-15,0 0 16,0 0-16,0 0 0,-1 0 0,1 21 15,-21-21-15,21 21 0,0 0 0,-1 1 16,1-1-16,0 0 16,0 0-16,0 0 0,0 0 0,21 1 15,-22-1-15,22 0 0,0 0 16,0 0-16,0 0 0,0 1 16,0-1-16,22-21 0,-1 21 15,0-21-15,0 0 16,0 0-16,0 0 0,22 0 0,-22 0 15,0 0-15,0 0 0,0 0 16,22-21-16,-22 0 0,0 21 0,0-22 16,0 22-16,1-21 0,-22 0 0,0 0 15,21 21-15,-21-21 0,0 0 16,0-1-16,0 1 0,0 0 16,0 0-16,0 0 15,-21 0-15,-1 21 0,1 0 16,0 0-16,0 0 0,0 0 0,0 0 15,-1 0-15,1 0 0,0 21 16,0-21-16,0 21 0,0 0 0,-1 0 16,1 0-16,21 1 15,-21-22-15,21 21 0,0 0 0,0 0 0,0 0 16,0 0-16,0 1 16,21-22-16,0 0 15,1 0-15,-1 0 0,0 0 16,0 0-16,0 0 15,0 0-15,1-22 0,-1 22 0,0-21 16,-21 0-16,21 0 0,-21 0 16,0 0-16,0-1 15,0 1-15,0 0 0,0 0 16,-21 21-16,0 0 0,0 0 16,-1 0-16,1 0 0,0 0 15,0 0-15,0 0 0,0 21 16,21 0-16,-22-21 0,22 21 0,-21 1 15,21-1-15,0 0 0,0 0 0,0 0 16,0 0-16,0 1 16,21-22-1,1 0-15,-1 0 16,0 0-16,0 0 0,0 0 16,0 0-16,1 0 0,-1-22 15,0 1-15,-21 0 16,0 0-16,0 0 15,0 0-15,0-1 16,-21 1-16,0 21 16,-1 0-1,1 0-15,0 21 16,0 1-16,0-1 16,21 0-16,0 0 15,0 0-15,-21 0 0,21 1 16,0-1-16,21-21 15,0 0 1,0 0-16,0 0 0,0 0 16,1 0-16,-1 0 0,0-21 15,0 21-15,0-22 0,-21 1 16,0 0-16,0 0 0,0 0 16,0 0-16,0-1 15,0 1-15,-21 0 0,0 0 16,0 21-16,0 0 15,21-21-15,-22 21 0,1 0 0,0 0 16,0 0-16,0 0 0,0 21 0,-1 0 16,1-21-16,0 21 0,0 0 15,0 1-15,0-1 0,-1 0 0,1 0 16,21 0-16,0 0 0,0 1 16,0-1-16,0 0 0,0 0 15,21-21-15,1 21 16,-1-21-16,0 0 0,0 0 0,0 0 15,0 0-15,1 0 0,-1 0 0,0 0 16,0 0-16,21-21 0,-20 21 16,-22-21-16,21 0 0,0 21 15,0-21-15,-21-1 0,0 1 0,0 0 16,0 0-16,0 0 0,0 0 16,0-1-16,0-20 0,0 21 0,0 0 15,0 0-15,0-1 0,-21 1 16,0 21-16,0 0 0,21-21 0,-22 21 15,1 0-15,0 21 16,0 0-16,0 1 0,0-1 0,-1 0 16,1 0-16,0 21 0,0-20 0,0-1 15,21 0-15,0 21 0,-21-21 16,21 1-16,0-1 0,0 0 16,0 0-16,21-21 15,0 0-15,-21 21 0,21-21 0,0 0 16,22 0-16,-22 0 0,0 0 0,21 0 15,-21 0-15,1 0 0,-1-21 16,21 21-16,-21-21 0,0 0 0,1 0 16,-1-1-16,-21 1 15,0 0-15,0 0 0,0 0 16,0 0-16,0-1 0,0 1 0,0 0 16,0 0-16,-21 21 15,-1-21-15,1 21 0,0 0 0,0 0 16,0 0-16,0 0 15,-1 0-15,1 0 0,0 21 0,0 0 16,0 0-16,0 0 0,-1 1 0,22-1 16,-21 0-16,21 0 0,0 0 15,0 0-15,0 1 0,0-1 0,21 0 16,1-21-16,-1 0 16,0 0-16,0 0 0,0 0 0,0 0 15,1 0-15,-1 0 0,21 0 0,-21 0 16,0-21-16,1 21 0,-22-21 15,21 21-15,-21-22 0,21 1 16,-21 0-16,0 0 0,0 0 16,0 0-16,0-1 0,0 1 0,-21 0 15,0 0-15,-1 21 16,1 0-16,0 0 16,0 0-16,0 0 15,21 21-15,-21-21 16,21 21-16,0 0 0,0 1 15,0-1-15,0 0 16,21-21 0,0 0-16,0 0 15,0 0-15,0 0 16,1 0 0,-1 0-16,-21-21 15,0 0 16,-21 21 1,-1 0-17,1 0-15,0 0 32,0 0-32,0 0 15,0 0 1,-1 0-1,22 21 1,0 0-16,-21-21 0,0 0 16,21 21-16,-21-21 0</inkml:trace>
  <inkml:trace contextRef="#ctx0" brushRef="#br0" timeOffset="41703.83">2180 8276 0,'0'0'0,"-21"-21"0,0-21 0,0 21 15,-1-1-15,1-20 0,0 21 0,0-21 16,0 20-16,0 1 0,-1-21 15,1 21-15,-21 0 0</inkml:trace>
  <inkml:trace contextRef="#ctx0" brushRef="#br0" timeOffset="43227.99">1503 6943 0,'21'0'0,"0"0"63,-21-21-48,0-1 32,-21 22-31,21-21-16,0 0 31,-21 21-31,0 0 16,21-21-16,0 0 109,-22 21-93,22-21-16,-21 21 15,21-22-15,0 1 16,0 0-16,0 0 16,0 0-1,0 0-15,0-1 16,0 1-1,0 42 282,0 1-281,0-1 15,0 0-31,0 0 16,0 0-1,0 0-15,0 1 16,0-1-16,0 0 0,0 0 16,0 0-16,0 0 0,0 1 15,0 20-15,0 0 0,0-21 0,-21 22 16,21-1-16,-21 22 0,21-22 16,-21 0-16,21 22 0,-21-22 0,21 0 15,0 22-15,0-22 16,0 1-16,0-1 0,0 0 0,0-21 15,-22 22-15,22-1 0,0-21 0,0 0 16,0 1-16,0-1 16,0 0-16,0 0 0,0 0 0,0 0 15,0-42 32,0 0-47,0 0 16,0 0-16,0 0 15,0-1-15,0 1 0,0-21 0,22 21 16,-22 0-16,0-22 16,0 22-16</inkml:trace>
  <inkml:trace contextRef="#ctx0" brushRef="#br0" timeOffset="43744.69">1566 6731 0,'-21'-21'0,"21"0"31,21 21 47,0 0-78,1 0 0,-1 0 0,0 0 16,21 0-16,1 0 0,-22-21 15,21 21-15,0 0 0,1 0 16,-22 0-16,21-22 0,1 22 15,-1 0-15,-21 0 0,21 0 0,-20 0 16,20 0-16,-21 0 0,21-21 16,-20 21-16,-1 0 0,0 0 15,0 0-15,0 0 0,0 0 16,1 0 0,-44 0 46,1 0-62,0 0 0,0 0 16,0 21-16,0-21 15,-1 0-15</inkml:trace>
  <inkml:trace contextRef="#ctx0" brushRef="#br0" timeOffset="44232.41">1397 7303 0,'0'0'16,"0"21"-16,0 0 15,21-21 17,0 0-32,0 0 0,1 0 15,-1 0-15,0 0 0,21 0 16,-21-21-16,1 21 0,-1 0 16,21 0-16,-21-21 0,0 21 0,22 0 15,-22 0-15,0-22 16,21 22-16,-20 0 0,-1 0 0,0 0 0,0 0 15,-21-21-15,21 21 16,0 0-16,1 0 16,-1 0-1,-21-21 79,0 0-78</inkml:trace>
  <inkml:trace contextRef="#ctx0" brushRef="#br0" timeOffset="44628.19">2349 7112 0,'22'0'46,"-1"0"-46,21 0 16,-21 0-16,0 0 0,1-21 16,20 21-16,-21 0 0,21 0 15,-20 0-15,20 0 0,-21 0 0,21 0 16,-20 0-16,-1 0 0,21 0 16,-21-21-16,0 21 0,1 0 15,-44 0 32,1 0-47,0 0 16,0 0-16,0 0 0,-22 0 0,22 0 15,0 0-15,0 0 0</inkml:trace>
  <inkml:trace contextRef="#ctx0" brushRef="#br0" timeOffset="45372.19">2413 7070 0,'0'0'15,"-21"0"-15,0 0 0,-1 0 16,1 0 0,0 0-16,0 0 15,21 21-15,-21 0 16,0 0-16,21 0 16,0 1-16,0-1 0,-22 0 15,22 0-15,0 0 0,-21 0 0,21 1 16,0-1-16,0 0 0,0 0 15,0 0-15,0 0 16,0 1-16,0-1 16,-21-21-16,42 0 47,0 0-47,1-21 15,-1 21-15,0-22 0,0 22 16,0 0-16,0-21 0,1 21 15,-1 0-15,0-21 0,0 21 0,0 0 16,0 0-16,1-21 0,-1 21 16,0 0-16,0 0 0,0 0 0,0 0 15,1 0-15,-22 21 0,21-21 16,0 21-16,0 0 0,0 1 16,0-1-16,-21 0 15,0 0-15,22 0 16,-22 0-16,0 1 15,0-1-15,0 0 16,-22 0-16,1 0 16,0 0-16,0 1 0,-21-22 15,20 21-15,1 0 0,0-21 0,-21 21 16,-1-21-16,22 21 0,-21 0 16,21-21-16,-22 0 0,22 22 0,-21-22 15,21 0-15,0 0 0,-22 0 16,22 0-16,0 0 0,0 0 0,0 0 15,-1-22-15,1 1 0,0 21 16,21-21-16,-21 21 16,0 0-16,21-21 15,-21 21-15,21-21 110,21 21-95</inkml:trace>
  <inkml:trace contextRef="#ctx0" brushRef="#br0" timeOffset="49481.14">1545 9483 0,'0'0'0,"0"-21"0,-21-1 16,21 1-16,0 0 16,-21 21-16,21-21 0,0 0 15,0 42 17,0 0-17,0 0-15,0 22 0,0-1 0,0 0 16,0 22-16,0-1 0,0 1 15,0-1-15,0 1 0,-21-22 0,21 22 16,0-1-16,0-21 0,-22 22 16,22-22-16,0 1 0,0-1 0,0 0 15,0-21-15,0 22 16,0-22-16,0 0 0,0 0 0,0 0 0,0 1 16,0-44 15,0 1-16,0-21-15,0 21 0,0 0 0,0-22 16,0 22-16,0-21 0,0-1 16,0 22-16</inkml:trace>
  <inkml:trace contextRef="#ctx0" brushRef="#br0" timeOffset="49779.97">1545 9419 0,'42'-21'31,"-20"21"-31,-1 0 0,0-21 16,21 21-16,-21 0 0,1-21 16,20 21-16,0 0 0,-21 0 0,22-21 15,-22 21-15,21-22 0,-21 22 16,22 0-16,-22 0 0,0 0 0,0 0 15,0 0-15,1 0 0,-1 0 16,0 0-16,-21 22 16,0-1-1,0 0 1,-21-21-16,0 0 16,-1 0-16,1 21 0</inkml:trace>
  <inkml:trace contextRef="#ctx0" brushRef="#br0" timeOffset="50043.62">1609 9906 0,'0'0'0,"0"21"0,21-21 15,0 0 1,0 0-16,0 0 0,0 0 0,1 0 15,-1 0-15,0-21 0,0 21 0,21 0 16,-20-21-16,-1 21 0,0 0 16,0-21-16,-21 0 0,21 21 0,0 0 15,-21-22-15,22 22 16,-22-21 0,0 0-1</inkml:trace>
  <inkml:trace contextRef="#ctx0" brushRef="#br0" timeOffset="50660.27">2836 9504 0,'0'0'0,"-21"-21"0,0 21 16,0 0-16,0 0 0,-1 0 16,1 0-16,0 0 0,-21 0 15,21 0-15,-1 21 0,-20 0 16,21 0-16,-21 0 0,20 22 0,-20-1 15,21-21-15,-21 22 0,20-1 16,-20 0-16,21 1 0,0-1 0,0 0 16,-1 1-16,1-22 0,0 21 15,21 0-15,-21-20 0,21 20 0,0-21 16,0 0-16,0 22 0,21-22 16,0 0-16,0 0 0,1 0 15,-1 0-15,21 1 0,-21-22 16,22 21-16,-1-21 0,0 0 0,1 0 15,-1 0-15,0 0 0,1-21 16,-1-1-16,0 22 0,1-21 0,-22 0 16,21 0-16,-21 0 0,0 0 0,1-1 15,-22 1-15,0 0 0,0 0 16,0 0-16,-22 0 0,1-1 0,0 22 16,-21-21-16,21 21 0,-22 0 15,1 0-15,0 0 0,-1 0 16,1 21-16,0-21 0,-1 22 0,22-1 0,-21-21 15,21 21-15,-1 0 16,-20 0-16,42 0 0,-21-21 0,0 22 16,21-1-16,-21 0 0,21 0 15,0 0-15,0 0 16,0 1 0,0-1-16</inkml:trace>
  <inkml:trace contextRef="#ctx0" brushRef="#br0" timeOffset="51349.26">1714 11324 0,'0'0'16,"-21"0"-16,0 0 0,0 0 15,0 0-15,21 21 16,-21 1-16,21-1 0,-22 0 0,22 21 16,0-21-16,0 22 0,0 20 15,0-20-15,0-1 0,0 21 0,0 1 16,0-1-16,0 1 0,0-1 15,0-20-15,0 20 0,0 1 0,0-22 16,0 0-16,0 1 0,0-1 16,0-21-16,0 22 0,0-22 0,0 0 15,0 0 1,22-21-16,-1 0 31,-21-21-31,0 0 0,0-22 16,0 22-16,0 0 15,0-21-15,0 21 0,0-22 0,0 1 16,0-22-16,0 22 0</inkml:trace>
  <inkml:trace contextRef="#ctx0" brushRef="#br0" timeOffset="51632.12">1714 11494 0,'0'0'0,"0"-22"16,0 1 0,22 0-1,-1 21-15,0-21 0,21 21 0,-21-21 16,1 21-16,-1 0 0,0-21 16,0 21-16,21 0 0,-20 0 15,-1 0-15,0 0 16,0 0-16,-21 21 31,0 0-15,0 0-16,-21-21 15,0 21-15,0 0 0,-22-21 16</inkml:trace>
  <inkml:trace contextRef="#ctx0" brushRef="#br0" timeOffset="51897.97">1439 12023 0,'43'42'32,"-22"-42"-32,0 0 0,0 0 0,21 0 15,-20 0-15,-1-21 0,0 21 16,0 0-16,21-21 0,-20 21 0,-1 0 15,0-21-15,0 21 16,0 0-16,0 0 0,-21-22 16,22 22-16,-1 0 15,0 0-15,0 0 0,-21-21 16,21 21-16,0 0 16</inkml:trace>
  <inkml:trace contextRef="#ctx0" brushRef="#br0" timeOffset="52416.67">2434 11853 0,'0'0'0,"-21"-21"15,0 21 1,21 21 0,0 1-1,21-22-15,0 0 16,0 21-16,0-21 0,1 0 15,20 0-15,0 0 0,-21 0 0,22 0 16,-1 0-16,0-21 0,22 21 16,-22-22-16,1 22 0,-1-21 0,0 0 15,-21 0-15,22 21 0,-22-21 0,21 0 16,-21 21-16,-21-22 0,0 1 16,22 21-16,-22-21 0,0 0 0,-22 21 31,1 0-31,0 0 15,0 21-15,0 0 16,21 0-16,-21 1 0,-1 20 16,22-21-16,-21 21 0,0 1 0,0-1 15,21 0-15,-21 1 0,0-1 16,-1 0-16,22 22 0,-21-22 0,0 1 16,21-22-16,0 21 0,-21 0 15,0-20-15,21 20 0,-21-21 0,21 0 16,0 0-16,0 1 0,0-1 15,0-42 32,0-1-31,0 1 0,0 0-16,0 0 0,0 0 15,-22 0-15</inkml:trace>
  <inkml:trace contextRef="#ctx0" brushRef="#br0" timeOffset="52668.53">2498 12319 0,'-22'0'16,"44"0"-16,-65 21 0,22-21 0,0 0 0,21 21 15,21-21 1,21 0-16,-20 0 16,20 0-16,0 0 0,1 0 0,20 0 15,-21 0-15,1-21 16,-1 0-16,0 21 0,1-21 0,-1 21 15,0-21-15,1 21 0,-1 0 16,-21-21-16,0 21 0,1 0 0,-1 0 16,0 0-16,-21-22 0,-21 44 62,0-22-62</inkml:trace>
  <inkml:trace contextRef="#ctx0" brushRef="#br0" timeOffset="53236.2">974 13949 0,'0'0'0,"0"-21"0,0 0 0,0-1 15,0 1-15,0 0 0,0 0 16,21 21 0,-21 21-16,0 0 15,21 22-15,-21-22 0,21 21 16,-21 0-16,21 1 0,-21-1 15,0 0-15,0 1 0,0 20 16,0-20-16,0 20 0,0 1 16,0-22-16,0 21 0,-21-20 15,0-1-15,0 0 0,21 1 0,-21-1 16,-1-21-16,22 0 0,0 1 16,0-1-16,-21 0 0,21 0 0,-21-21 15,0 0 1,21-21-1,0 0 1,0 0-16,0-1 0,0-20 0,0 0 16,0-1-16,0 1 0</inkml:trace>
  <inkml:trace contextRef="#ctx0" brushRef="#br0" timeOffset="53520.04">974 13822 0,'0'0'0,"21"-21"0,0 21 16,0 0-16,0 0 0,0-21 15,22 21-15,-1 0 0,-21 0 16,43-22-16,-22 22 0,0 0 16,22 0-16,-22-21 0,1 21 15,20 0-15,-21 0 0,1 0 0,-1-21 16,-21 21-16,22 0 0,-22 0 15,0 0-15,-21 21 32,0 0-32,-21-21 0,0 22 15,-1-22-15,1 21 0,0-21 16,-21 0-16,21 21 0,-1 0 0</inkml:trace>
  <inkml:trace contextRef="#ctx0" brushRef="#br0" timeOffset="53811.88">1101 14393 0,'0'0'0,"21"0"0,21-21 15,0 21-15,-20 0 0,20-21 16,0 21-16,-21-21 0,22 21 16,-22 0-16,0 0 0,0-21 15,0 21-15,1 0 0,-1 0 0,0 0 32,0 0-17</inkml:trace>
  <inkml:trace contextRef="#ctx0" brushRef="#br0" timeOffset="54476.49">2519 14520 0,'-21'0'16,"-1"0"-16,1 0 15,0 0-15,-21 0 0,21-21 16,-1 21-16,-20-21 0,21 21 0,-21-21 16,20 0-16,-20 21 0,21-21 15,-21-1-15,20-20 0,1 21 16,0 0-16,0 0 0,21-22 15,0 22-15,0-21 0,0 21 0,0-1 16,21-20-16,21 21 0,1 0 16,-1 0-16,0-1 0,22 1 0,-1 21 15,-20 0-15,20 0 0,-20 0 0,-1 0 16,0 21-16,-21 1 0,22-1 16,-43 0-16,0 0 0,0 0 0,0 22 15,-21-22-15,-22 21 0,22-21 16,-21 22-16,-22-1 0,22 0 0,0 22 15,-22-22-15,22 0 0,-1 1 16,1-1-16,0 0 0,-1 1 0,22-1 16,0-21-16,0 22 15,21-22-15,0 0 0,0 0 0,0 0 16,0 0-16,21 1 0,0-1 16,22-21-16,-22 0 0,21 0 0,0 0 15,1 0-15,-1 0 0,22-21 0,-22 21 16,0-22-16,22 1 0,-22 0 15,0 0-15,-20 0 0,20 0 0,-21-1 16,-21-20-16,0 21 0,0 0 16,0-22-16,0 22 0,-21 0 0,0 0 15,0 0-15,-22 0 0,1 21 16,21 0-16,-64 0 0,43 0 16,-1 0-16,22 21 0,-21 0 15,0-21-15,20 21 0,1 0 16,-21-21-16,21 21 0,0-21 0,-1 0 15,1 22-15,0-22 16,21-22-16,0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10:14:03.3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4170 931 0,'21'0'0</inkml:trace>
  <inkml:trace contextRef="#ctx0" brushRef="#br0" timeOffset="1311.47">4191 995 0,'0'0'0,"21"0"15,-21 21 1,21-21 31,-21-21-16,0 0 0,0 0 0,0-1 688,0 1-688</inkml:trace>
  <inkml:trace contextRef="#ctx0" brushRef="#br0" timeOffset="1855.19">4297 783 0,'21'0'0,"-42"0"0,42-21 15,-21 0 1,0 0 0,0 0-16,0-1 15,-21 22 16,0 0-31,-1 0 0,1 0 16,0 0-16,21 22 0,-21-22 16,0 21-16,0 0 0,-1 0 0,1 21 15,21-20-15,-21 20 0,0-21 16,21 21-16,-21-20 0,21 20 16,0 0-16,0-21 0,0 1 0,0 20 15,0-21-15,0 0 0,21 0 16,0 1-16,0-22 0,0 21 15,1 0-15,-1-21 0,0 0 0,0 0 16,0 0-16,22 0 0,-22 0 16,21 0-16,-21 0 0,0 0 0,22-21 15,-22 0-15,21-1 0,-21 22 16,1-21-16</inkml:trace>
  <inkml:trace contextRef="#ctx0" brushRef="#br0" timeOffset="2147.02">4741 508 0,'0'0'0,"0"-21"15,0 0 1,0 42 0,0 0-16,0 0 15,0 0-15,0 22 0,0-1 0,0-21 16,-21 43-16,21-22 0,-21 0 15,0 22-15,21-22 0,0 1 0,0-1 16,-21 0-16,21 1 0,-22-1 16,22-21-16,0 0 0,0 22 0,0-22 15,0 0-15,0 0 16,22-21 0,-1 0-16,0 0 15,0-21-15,21 21 0,-20-21 16</inkml:trace>
  <inkml:trace contextRef="#ctx0" brushRef="#br0" timeOffset="3486.27">5334 974 0,'0'0'0,"21"0"0,-21-85 31,0 43-31,0 21 16,0-1-16,0 1 0,0 0 16,-21 0-16,21 0 0,-21 21 0,0-21 15,-1 21-15,1 0 16,0 0-16,0 0 0,0 0 0,0 21 16,-22 0-16,22 0 0,0 0 15,0 22-15,0-22 0,-1 21 0,1 0 16,21 1-16,0-1 0,-21-21 15,21 22-15,0-1 0,0-21 0,0 21 16,0-20-16,0-1 0,21 0 16,-21 0-16,21-21 0,1 21 15,-1-21-15,0 0 0,0 0 16,0 0-16,0 0 0,1 0 0,-1-21 16,0 21-16,0-21 0,0 0 0,0 0 15,1-22-15,-22 22 0,21 0 16,-21-21-16,21-1 0,-21 1 15,0 0-15,0 20 0,0-20 0,0 0 16,0 21-16,0-1 0,21 1 16,-21 0-16,0 42 31,0 0-15,0 1-16,0-1 0,0 0 0,-21 21 15,21-21-15,0 22 0,0-22 16,0 21-16,0-21 0,0 1 0,0 20 15,0-21-15,0 0 0,0 0 16,0 1-16,21-1 0,0-21 0,0 21 16,1-21-16,-1 0 15,0 0-15,0 0 0,21 0 0,1 0 16,-22 0-16,21-21 0,1 0 16,-1-1-16,0 1 0,-21-21 15,22 0-15,-22 20 0,0-20 16,0 0-16,0-1 0,1 1 0,-1 21 15,-21-21-15,0 20 0,0 1 16,0 0-16,-21 21 31,21 21-31,-22 0 0,22 1 16,0-1-16,0 0 0,0 0 16,0 0-16,0 0 0,0 1 0,0 20 15,0-21-15,0 0 0,22 0 16,-1 1-16,-21-1 0,0 0 15,21 0-15,0 0 16,-21 0 0,0-42 31,-21 21-47,0-21 0,0 0 15,21 0-15,-22 0 0,22-1 16,-21 22-16,21-21 0,-21 21 15,0 0 1,21 21 0,0 1-16,0-1 0,0 0 15,0 0-15,0 0 0,0 0 16,21 1-16,0-1 16,0-21-16,1 21 0,-1-21 15,0 0-15,0 0 0,21 0 16,-20 0-16,20 0 0,0 0 0,1 0 15,-22 0-15,21-21 0,0 21 16,1-21-16,-22-1 0,21 1 0,1 0 16,-22-21-16,21 21 0,-21-22 15,0 1-15,1 0 0,-1-1 0,0 22 16,-21-21-16,0-1 0,0 22 16,0 0-16,0 0 0,0 0 0,-21 21 15,0 0-15,-1 0 16,1 0-16,0 21 0,21 0 15,0 0-15,0 0 0,-21 22 16,21-22-16,0 21 0,0-21 0,0 22 16,0-22-16,21 21 0,0-21 15,0 1-15,-21-1 0,22 0 0,-1 0 16,0 0-16,0 0 0,0 1 0,-21-1 16,0 0-1,-21-21 1,0 0-16,0 0 0,0 0 15,-1 0-15,1 0 0,0 0 0,0 0 16,0 0-16,0 0 16,21-21 15</inkml:trace>
  <inkml:trace contextRef="#ctx0" brushRef="#br0" timeOffset="4311.05">8382 635 0,'21'-21'15,"-42"42"-15,42-63 0,-21 21 0,0-1 16,-21 22 15,21 22-31,0-1 0,-21 0 16,21 21-16,-21 1 0,-1-1 15,22 0-15,0 22 0,-21-22 0,0 22 16,0-22-16,0 21 0,21-20 0,0-1 16,-21 0-16,-1 1 0,22-22 15,-21 0-15,21 21 0,0-20 16,0-1-16,0 0 16,-21-21-16,21-21 31,0 0-31,0-1 0,0 1 15,0-21-15,0 21 0,0-22 0,0 1 16,0-21-16,0 20 0,0-20 16,21 20-16,0-20 0,1 21 0,-1-1 15,0 1-15,0 0 0,21-1 16,-20 1-16,-1 21 0,21 0 0,-21-1 16,22 22-16,-22 0 15,21 0-15,-21 0 0,22 0 0,-22 0 16,21 22-16,-21-1 0,22 21 15,-22-21-15,0 22 0,-21-1 0,0 21 16,21-20-16,-21-1 0,0 22 16,0-22-16,0 0 0,0 1 0,-21-1 15,21-21-15,-21 21 0,0-20 16,21-1-16,0 0 0,-22 0 0,1 0 16,21 0-16,-21-21 0,21 22 0,0-44 62,0 1-62</inkml:trace>
  <inkml:trace contextRef="#ctx0" brushRef="#br0" timeOffset="4536.93">8297 1080 0,'21'0'16,"1"0"0,-1 0-16,21 0 0,-21 0 15,0-22-15,22 1 0,-22 21 16,21 0-16,-21-21 0,22 21 0,-22 0 16,0 0-16,0-21 0,0 21 15,1-21-15,-1 21 16,-21-21-16,21-1 0,0 22 0</inkml:trace>
  <inkml:trace contextRef="#ctx0" brushRef="#br0" timeOffset="5526.36">10562 360 0,'0'-21'0,"0"42"0,0-63 16,0 20-1,-21 1 1,0 21-16,0 0 0,-1 0 16,-20 0-16,21 0 15,0 0-15,0 0 0,-22 0 0,1 21 16,21 1-16,-22-22 0,1 21 16,0 0-16,-1 0 0,1-21 0,21 21 15,-21 0-15,20 1 0,1-1 16,0-21-16,0 21 0,21 0 0,0 0 15,0 0 1,21-21 0,21 0-16,-20 0 0,-1 22 0,0-22 15,21 0-15,-21 0 0,22 0 16,-22 0-16,21 21 0,1-21 0,-22 0 16,21 0-16,-21 21 0,0-21 15,22 21-15,-22-21 0,0 21 0,0-21 16,-21 21-16,0 1 0,21-22 15,-21 21-15,0 0 0,0 0 0,0 0 16,-21 0-16,0 1 16,0-1-16,-21 0 0,20 0 0,-20-21 15,21 21-15,-21 0 0,20-21 16,-20 22-16,21-1 0,0-21 16,-22 0-16,22 21 0,0-21 15,0 0-15,42 0 47,0 0-47,0-21 16,1 21-16,-1 0 0,21 0 15,-21 0-15,0 0 0,1 0 16,-1 0-16,0 0 0,0 0 16,-21 21-16,21-21 0,0 21 15,-21 0 1,0 0-16,0 1 15,0-1-15,0 0 16,0 0-16,0 0 0,0 0 16,0 1-16,-21-1 0,0 0 15,21 0-15,0 0 0,-21 0 16,21 1-16,-21-1 0,21 0 0,0 0 16,0 0-16,0 0 15,0 1-15,0-1 0,0 0 16,21-21-16,0 0 0,0 0 15,0 0-15,1 0 16,-1 0-16,0 0 0,0 0 0,0 0 16,0 0-1,1 0 1</inkml:trace>
  <inkml:trace contextRef="#ctx0" brushRef="#br0" timeOffset="7294.84">11811 17060 0,'-21'0'15,"0"0"1,-1 0-16,1 0 16,0 0-16,0 0 0,21-21 15,-21 21-15,0-21 16,21 0 0,0 0-1,0 0 1,0-1-16,21 22 15,-21-21-15,21 21 0,0 0 16,0-21-16,0 21 0,1-21 0,-1 21 16,0 0-16,0 0 0,0 0 15,0 0-15,1 0 0,-22 21 16,21 0-16,-21 0 0,0 1 16,0-1-16,0 0 15,-21 0-15,-1 0 0,1 22 0,0-22 16,0 0-16,-21 0 0,20 0 0,-20 22 15,21-22-15,-21 0 16,20 21-16,1-21 0,-21 22 0,21-1 16,0-21-16,-1 22 0,1-1 15,0-21-15,21 21 0,0 1 0,0-22 16,0 0-16,0 21 0,0-20 16,21-1-16,0 0 0,22-21 15,-22 21-15,0-21 0,0 0 0,22 0 16,-22 0-16,0 0 0,0 0 15,0 0-15,0 0 0,1 0 0,-1 0 16,0 0-16,-21-21 0,21 21 16,-21-21-16,-21 21 31,0 0-31,0 0 16,-1 0-16,1 21 15,21 0-15,-21 0 16,21 0-16,-21 22 0,21-22 0,-21 0 15,21 21-15,0-20 0,0-1 16,0 21-16,0-21 0,0 22 0,0-22 16,0 21-16,0-21 0,21 22 15,0-1-15,0 0 0,22-21 16,-22 22-16,0-1 0,21-21 16,-21 22-16,22-22 0,-22 21 0,0-21 15,0 0-15,0 1 0,1 20 16,-22-21-16,0 0 0,0 0 15,0 1-15,0-1 0,-22-21 16,1 21-16,0 0 0,-21-21 0,21 21 16,-1 0-16,1-21 0,0 0 15,0 0-15,0 0 0,21 22 0,-21-22 16,-1 0-16,1 0 16,21-22-16,0 1 0,-21 21 15,0-21-15,0 0 0,21 0 16,0 0-16,-21-22 0,-1 22 15,1-21-15,21-1 0</inkml:trace>
  <inkml:trace contextRef="#ctx0" brushRef="#br0" timeOffset="9003.08">3725 3429 0,'0'-21'0,"0"0"16,0 0-1,0-1-15,0 44 47,0-1-31,0 21-16,0-21 0,-21 22 0,21-1 16,-21-21-16,0 43 0,21-22 15,-21 0-15,-1 1 0,1 20 0,0 1 16,0-1-16,0-21 0,0 22 15,-1-1-15,22 1 0,-21-22 0,21 22 16,-21-22-16,21 0 0,0-20 0,0 20 16,0-21-16,0 0 0,0 0 15,0 1-15,21-22 16,0 0-16,1-22 16,-1 1-16,0 0 0</inkml:trace>
  <inkml:trace contextRef="#ctx0" brushRef="#br0" timeOffset="9399.12">3598 3514 0,'-21'0'0,"42"0"0,-42-21 0,0-1 0,21 1 16,0 0-16,0 0 0,0 0 15,0 0-15,21-1 0,0 1 0,22 0 16,-22 21-16,21-21 0,0 21 0,1 0 16,-1 0-16,0 0 0,1 0 15,-1 0-15,0 21 0,-20 0 0,-1 0 16,21 22-16,-21-22 0,-21 21 16,0-21-16,0 22 0,0-1 0,0-21 15,-21 22-15,0-22 0,0 21 16,-22-21-16,22 0 0,-21 22 0,0-22 15,20 0-15,-20-21 0,21 21 16,0 0-16,0-21 0,-1 0 16,1 0-16,0 0 0,0 0 0,21-21 31,0 0-15,21 21-16,0 0 0,0-21 15,1 0-15,-1 21 16</inkml:trace>
  <inkml:trace contextRef="#ctx0" brushRef="#br0" timeOffset="9894.85">4360 3387 0,'0'0'0,"0"21"31,0 0-31,0 0 0,0 0 0,0 1 16,0-1-16,0 0 0,0 0 16,0 21-16,-21-20 0,21-1 0,0 0 15,0 21-15,0-21 0,0 1 0,0-1 16,0 0-16,21 0 16,0-21-16,1 0 15,-1 0-15,0 0 0,0 0 0,0 0 16,0 0-16,1 0 0,-1-21 15,0 0-15,21 0 0,-21-1 0,1 1 16,-1 0-16,0-21 0,0 21 16,-21-22-16,21 22 0,-21-21 0,21 21 15,-21-22-15,0 22 0,0 0 0,0 0 16,0 0-16,0 42 31,0 0-31,0 0 0,0 0 16,-21 22-16,21-22 0,0 21 0,0-21 15,0 22-15,0-22 0,0 0 16,0 21-16,0-21 0,0 1 16,0-1-16,21-21 0,1 21 0,-22 0 15,21-21-15,0 0 0,0 0 16,0 0-16,0 0 0,1 0 0,-1 0 16,0 0-16,0 0 0,21-21 0,-20 0 15,20 0-15,-21-1 0</inkml:trace>
  <inkml:trace contextRef="#ctx0" brushRef="#br0" timeOffset="10438.54">5228 2985 0,'0'0'0,"0"21"0,0 0 16,-21 0-16,21 0 0,0 22 15,0-1-15,0-21 0,-21 21 0,21 22 16,0-22-16,0 1 0,0-1 0,0 0 16,0 1-16,0-1 0,0-21 15,0 21-15,0-20 0,0-1 0,0 0 16,0 0-16,0 0 0,0 0 16,0-42 30,0 0-46,0 0 0,0 0 16,0 0-16,0-22 0,0 22 0,0 0 16,0 0-16,21 0 0,0-1 15,-21 1-15,21 0 0,0 0 0,1 21 16,-1-21-16,0 21 0,21 0 16,-21 0-16,22 0 0,-22 0 0,21 0 15,-21 21-15,1 0 0,-1-21 16,0 21-16,0 0 0,0 22 15,0-22-15,-21 0 0,0 0 0,0 0 16,0 1-16,0 20 0,0-21 0,-21 0 16,-21 0-16,21-21 0,0 22 15,-22-1-15,22 0 0,-21-21 0,21 21 16,-1-21-16,1 0 0,0 0 0,0 0 16,0 0-16,0 0 0,-1 0 15,22-21 1,0 0-16,0 0 0,0-1 15,0 1 1,0 0-16,22 21 0</inkml:trace>
  <inkml:trace contextRef="#ctx0" brushRef="#br0" timeOffset="11438.85">5969 2942 0,'-21'0'16,"21"21"0,0 1-1,0-1-15,0 0 0,-21 0 0,21 21 16,0-20-16,0 20 0,0 0 15,-22 1-15,22-1 0,0 21 0,0-20 16,0-1-16,0 0 0,0 1 16,0-22-16,0 21 0,0-21 0,0 1 15,0 20-15,0-21 0,22 0 16,-1 0-16,0-21 0,0 0 16,0 0-16,0 0 0,1 0 15,-1 0-15,0 0 0,0-21 0,0 0 16,0 0-16,1 21 15,-1-42-15,0 20 0,0 1 0,0-21 16,0 21-16,1-22 0,-22 1 16,0 0-16,21 21 0,-21-22 0,21 22 15,-21 0-15,0 0 0,0 42 32,0 0-32,0 0 15,0 22-15,0-22 0,-21 21 16,21-21-16,0 22 0,-21-22 0,21 21 15,0-21-15,0 22 0,0-22 0,0 0 16,0 0-16,0 0 0,21 0 16,0-21-16,0 22 0,21-22 15,-20 0-15,20 0 0,-21 0 0,21 0 16,1 0-16,-22 0 0,21-22 16,-21 22-16,22-21 0,-22 0 0,0 0 15,21 0-15,-20 0 0,-1-1 16,0-20-16,0 21 0,0-21 0,0 20 15,1-20-15,-1 21 0,0-21 0,0 20 16,0 1-16,-21 0 0,21 0 16,1 21-16,-1 0 15,-21 21 1,0 0 0,0 0-16,0 1 15,0-1-15,0 0 16,21-21 15,-21-21-15,0 0-16,0-1 0,0 1 15,0 0-15,0 0 16,-21 21 0,0 0-16,-1 0 31,1 0-31,0 21 0,21 0 0,-21 0 0,21 1 15,-21-1-15,0 0 0,-1 21 16,1-21-16,21 22 0,-21-22 16,21 21-16,0-21 0,0 1 0,0-1 15,0 0-15,0 0 0,21 0 0,0 0 16,1-21-16,-1 22 0,0-22 16,21 0-16,-21 0 0,22 0 0,-22 0 15,0 0-15,21 0 0,-20 0 16,-1-22-16,21 22 0,-21-21 0,0 0 15,1 0-15,-1-21 0,-21 20 16,0 1-16,0-21 0</inkml:trace>
  <inkml:trace contextRef="#ctx0" brushRef="#br0" timeOffset="11779.06">6562 2942 0,'0'0'0,"-22"21"0,1-21 16,21 22-16,21-22 31,1 0-31,-1 0 15,0 0-15,0 0 0,0 0 16,-21-22-16,-21 22 47,42 0 0,0 0-47</inkml:trace>
  <inkml:trace contextRef="#ctx0" brushRef="#br0" timeOffset="24859.76">8318 3641 0,'0'0'0,"-21"21"15,21 0 1,-21 0-16,21 0 15,0-42 48,21 0-63,0 0 0,1 0 16,-1 0-16,0-22 0,0 22 15,0-21-15,22-1 0,-22 1 0,0 0 16,21-22-16,-21 22 0,22 0 0,-22-1 15,21 1-15,-21 0 0,1 20 16,-22 1-16,0 0 0,-22 21 31,1 0-31,0 0 0,-21 21 0,21-21 16,-22 21-16,22 1 0,-21-1 0,21 0 16,-1 21-16,22-21 0,0 1 15,0-1-15,0 0 0,0 0 16,0 0-16,22 0 0,-1-21 15,0 22-15,0-1 0,0 0 16,22 0-16,-22-21 0,0 21 0,0 0 16,0 1-16,0-1 0,1 0 15,-22 0-15,21 0 0,-21 0 16,0 1-16,0-1 16,-21-21-16,-1 0 15,1 0-15,0 0 0,0 0 16,0 0-16,0 0 0,21-21 15,-22 21-15,1-22 0,0 1 0,0 0 16,0 0-16,21 0 16,-21 21-16,21-21 0,-22 21 15,22 21 17,0 0-32,0 0 0,0 0 15,0 0-15,22-21 0,-22 22 16,21-1-16,0-21 0,0 21 0,0-21 15,22 21-15,-22-21 0,0 0 16,0 0-16,0 0 0,22 0 16,-22 0-16,21 0 0,-21-21 0,22 21 15,-22-21-15,0 0 0,0-1 16,0 1-16,0 0 0,1-21 16,-1-1-16,0 1 0,0 0 0,0-1 0,-21 1 15,0-21-15,0 20 16,0 1-16,21 0 0,-21-1 0,0 1 15,0 0-15,0-1 0,0 22 0,0 0 16,0-21-16,0 20 16,0 44-1,0-1 1,0 0-16,0 21 0,0 1 0,-21-22 16,21 21-16,0 22 0,0-22 15,0 0-15,0 22 0,0-22 0,0 0 16,-21 1-16,21-1 0,0 0 15,0 1-15,0-22 0,0 0 16,0 21-16,0-20 0,0-1 16,21-21-16,0 0 15,1-21 1,-22-1-16,21 22 0</inkml:trace>
  <inkml:trace contextRef="#ctx0" brushRef="#br0" timeOffset="25090.63">8953 3196 0,'0'0'0,"-21"0"15,42 0 1,22 0 0,-22 0-16,0 0 0,0 0 0,22 0 15,-22 0-15,0 0 0,21 0 16,-21 0-16,1-21 0,-1 21 0,0 0 15,0 0-15</inkml:trace>
  <inkml:trace contextRef="#ctx0" brushRef="#br0" timeOffset="25715.12">9631 3450 0,'0'0'0,"21"0"16,0-21 0,-21 0-16,21 21 0,-21-21 15,0 0-15,0-1 0,21 1 0,-21 0 16,0 0-16,0 0 15,0 0-15,0-1 0,0 1 0,0-21 16,-21 42-16,21-21 0,-21 0 0,0 21 16,0 0-16,0 0 15,-1 0-15,1 0 0,0 21 0,0 0 16,0 0-16,0 21 0,-1-20 16,1 20-16,0 0 0,0 1 0,0-1 15,0 0-15,-1-21 0,22 22 0,0-1 16,0-21-16,0 0 0,0 1 15,0-1-15,0 0 0,0 0 0,22-21 16,-1 0-16,0 0 16,0 0-16,0 0 0,0 0 15,1 0-15,-1-21 0,0 0 16,0 0-16,0-1 0,0 1 16,1-21-16,-1 21 0,-21-22 0,21 22 15,-21-21-15,21 0 0,-21 20 0,0-20 16,0 0-16,0 21 0,0-1 15,0 1-15,0 0 0,0 42 32,0 0-32,0 1 15,0-1-15,0 21 0,0-21 0,0 22 0,0-1 16,0 0-16,0-21 0,0 22 16,0-22-16,0 0 0,0 21 15,0-20-15,0-1 0,0 0 16,21-21-16,0 0 0,1 0 15,-1 0-15,0 0 0,0 0 16,0 0-16,0-21 0,1 0 16,-1-1-16,0 1 0,0-21 15,0 21-15</inkml:trace>
  <inkml:trace contextRef="#ctx0" brushRef="#br0" timeOffset="26670.57">10160 2752 0,'0'21'15,"0"0"-15,0 0 0,0 0 0,0 22 16,-21-1-16,21-21 0,-21 22 16,-1-1-16,22 21 0,-21-20 0,21-1 15,0 0-15,-21 1 0,21-1 0,-21 0 16,21 1-16,0-22 0,0 21 15,0-21-15,0 22 0,0-22 0,0 0 16,0 0-16,21 0 0,0-21 16,0 22-16,1-22 15,-1 0-15,0 0 16,0 0-16,0 0 0,0-22 0,1 22 16,-1-21-16,0 0 0,0 0 15,0 0-15,0 0 0,1-1 0,-1 1 16,-21-21-16,0 21 0,21-22 15,-21 22-15,0-21 0,21 21 0,-21 0 16,0 42 15,0 0-31,0 0 0,0 0 16,0 22-16,0-22 0,0 0 0,0 0 16,0 0-16,0 0 0,0 22 0,0-22 15,0 0-15,0 0 16,21-21-16,0 0 0,-21 21 15,43-21-15,-22 0 0,0 0 0,0 0 16,0 0-16,22 0 0,-22 0 0,0 0 16,0 0-16,0-21 0,1 0 15,-1 0-15,0 0 0,-21 0 0,21-1 16,0 1-16,0 0 0,1-21 16,-22 21-16,21-22 0,0 1 0,0 21 15,-21 0-15,21-1 0,0 1 16,1 0-16,-1 21 15,0 0 1,-21 21-16,0 0 16,0 1-1,21-22 17,0 0-17,-21-22-15,0 1 16,0 0-16,0 0 15,0 0 1,-21 21-16,21-21 16,-21 21-16,0 0 15,0 0-15,-1 0 16,22 21-16,-21 0 0,0 0 16,21 0-16,-21 0 0,21 1 0,-21-1 15,21 21-15,-21-21 0,21 0 0,0 22 16,0-22-16,0 0 0,0 21 15,0-20-15,0-1 0,0 0 0,0 0 16,0 0-16,21-21 0,0 21 0,0-21 16,0 0-16,0 0 15,22 0-15,-22 0 0,21 0 0,-21 0 0,22 0 16,-22 0-16,0-21 16,21 0-16,-20 0 0,20 21 0,-21-21 15,0-22-15,0 22 0,1 0 0,-1 0 16,-21-21-16,0 20 0,21 1 15,-21-21-15,0 21 0</inkml:trace>
  <inkml:trace contextRef="#ctx0" brushRef="#br0" timeOffset="26902.69">11134 2815 0,'-22'0'32,"1"0"-32,21-21 0,0 0 62,-21 21-62,0 0 16,0 0-16</inkml:trace>
  <inkml:trace contextRef="#ctx0" brushRef="#br0" timeOffset="27103.59">9927 3154 0,'64'21'16,"-22"-21"-1,-21 0-15,21 0 0,1 0 16,-1-21-16,0 21 0,1 0 0,-22 0 16,21-21-16,1 21 0,-22 0 0,21 0 15,-21 0-15,0 0 0,1-21 16</inkml:trace>
  <inkml:trace contextRef="#ctx0" brushRef="#br0" timeOffset="27659.26">12488 2921 0,'0'0'0,"-21"-21"16,21 0 0,0 42 15,0 0-31,0 0 0,0 0 0,0 22 15,0-1-15,0-21 0,0 22 16,0-1-16,0 21 0,0-20 0,0-1 16,0-21-16,0 22 0,-21-1 0,21-21 15,0 0-15,0 0 0,0 1 16,0-1-16,0 0 16,0-42 15,0 0-31,21-1 0,0 1 0</inkml:trace>
  <inkml:trace contextRef="#ctx0" brushRef="#br0" timeOffset="27903.12">12806 2921 0,'0'0'0,"0"-21"0,0 0 16,-21 42-1,-1-21 1,1 21-16,0 0 0,0 22 0,0-22 15,0 21-15,-1 0 16,1 1-16,0-1 0,0 0 0,0 1 16,0-22-16,-1 21 0,22-21 15,-21 1-15,21 20 0,0-21 16,0 0-16,21-21 16,1 0-16,-1 0 15,0 0-15,0-21 0,0 21 0,0-21 16,1 0-16</inkml:trace>
  <inkml:trace contextRef="#ctx0" brushRef="#br0" timeOffset="28345.87">13187 2985 0,'0'0'16,"21"-22"-16,-21 1 0,-21 42 31,0 1-31,21-1 15,-22 0-15,1 0 0,0 0 0,0 22 16,0-22-16,0 0 0,-1 21 16,22-21-16,-21 22 0,21-22 0,-21 0 15,21 21-15,0-20 0,0-1 16,0 0-16,21 0 16,0-21-16,1 0 0,20 21 0,-21-21 15,21 0-15,-20 0 0,20 0 16,-21 0-16,21-21 0,-20 21 0,20-21 15,-21 0-15,0 21 0,0-21 16,22-22-16,-43 22 0,21 0 0,0-21 16,-21 20-16,0-20 0,0 0 0,0 21 15,0-22-15,0 1 0,0 21 16,0 0-16,-21-22 0,0 22 0,0 21 16,21-21-16,-22 21 0,1 0 15,0 0-15,0 0 0,0 0 16,0 0-16,-1 21 0,1 0 0,0-21 0,0 21 15,21 1-15,0-1 16,0 0-16,0 0 0,0 0 0,0 0 16,0 1-16,21-22 0,0 0 15,0 0-15</inkml:trace>
  <inkml:trace contextRef="#ctx0" brushRef="#br0" timeOffset="28578.74">13779 3006 0,'0'42'31,"0"-21"-31,0 0 0,0 22 16,0-22-16,0 0 0,0 0 16,-21 22-16,21-22 0,0 0 0,-21 0 15,21 0-15,0 0 0,0 1 16,0-1-1,0-42 1,0-1 0,21 22-16,-21-21 0</inkml:trace>
  <inkml:trace contextRef="#ctx0" brushRef="#br0" timeOffset="28763.63">13801 2815 0,'0'0'15,"0"-21"-15,0 0 0,0 0 0,0 0 32,21 42-1,0 0-15,0-21-16,-21 21 0,21-21 15,0 21-15</inkml:trace>
  <inkml:trace contextRef="#ctx0" brushRef="#br0" timeOffset="29407.26">14541 3196 0,'0'0'0,"22"0"0,-22-21 0,21 0 16,0 0-16,0 0 15,-21-1-15,0 1 0,0 0 0,0 0 16,0 0-16,0 0 0,-21-1 16,0 1-16,0 21 15,-1 0-15,1 0 0,0 0 0,0 0 16,-21 0-16,20 21 0,-20 1 0,21-1 16,-21 0-16,-1 0 0,22 21 15,-21-20-15,21 20 0,-1 0 0,1 1 16,21-22-16,0 21 0,0-21 15,0 22-15,0-22 0,0 0 0,0 0 16,21 0-16,1-21 0,-1 21 0,0-21 16,21 0-16,-21 0 15,22 0-15,-22 0 0,0 0 0,21-21 16,-20 21-16,-1-21 0,21 0 16,-21 0-16,0 0 0,1-22 0,-1 22 15,0-21-15,0-1 0,0 1 0,0 0 16,1-1-16,-22 1 0,21 0 15,0-1-15,0-20 0,-21 21 0,21-22 16,0 22-16,1-22 0,-22 22 16,0-22-16,21 22 0,-21 0 0,0-1 15,21 1-15,-21 21 0,0 0 0,0 0 16,0 42 0,0 21-16,0 0 15,-21 1-15,21 20 0,-21 1 16,21-22-16,0 22 0,0-1 15,-22 1-15,22-22 0,-21 0 0,21 22 16,0-22-16,0 0 0,0 22 16,0-43-16,0 21 0,0 1 0,0-22 15,0 0-15,0 21 0,0-20 16,21-22-16,1 21 0,-22 0 0,21-21 16,0 0-16,0 0 0,0 0 15,0 0-15,1 0 0,20-21 16,-21 0-16,0 21 0</inkml:trace>
  <inkml:trace contextRef="#ctx0" brushRef="#br0" timeOffset="30166.83">16700 3344 0,'0'0'0,"0"-21"31,0 0-31,0 0 16,0 0-16,0 0 0,0-1 0,0 1 16,0 0-16,22 0 0,-22 0 15,0 0-15,0-1 0,0-20 0,0 21 16,0 0-16,0 0 0,0-1 15,0 1-15,-22 21 0,1-21 16,0 21-16,0 0 0,-21 0 0,-1 0 16,1 0-16,0 0 0,-1 21 15,-20 0-15,20 1 0,1-1 0,0 21 16,21-21-16,-22 22 0,22-1 16,0 0-16,0 1 0,0-22 0,21 21 15,0 0-15,0-20 0,0-1 0,0 21 16,21-21-16,0-21 0,0 21 15,0 1-15,0-22 0,22 0 0,-22 0 16,21 0-16,-21 0 0,22 0 16,-22 0-16,21-22 0,1 1 0,-22 0 15,21 0-15,-21 0 0,22-22 16,-22 22-16,0-21 0,0 0 16,0 20-16,0-20 0,1 0 0,-22 21 15,21-22-15,-21 22 0,0 0 16,0 42-1,-21 0-15,-1 22 16,22-22-16,0 0 0,-21 21 16,21 1-16,-21-22 0,21 21 0,0-21 15,0 0-15,0 22 16,0-22-16,0 0 0,21 0 0,0-21 16,1 21-16,-1 1 0,0-22 15,0 0-15,21 0 0,-20 0 16,-1 0-16,0 0 0,21 0 0,-21 0 15,22-22-15</inkml:trace>
  <inkml:trace contextRef="#ctx0" brushRef="#br0" timeOffset="30703.56">17399 3090 0,'0'0'0,"0"-21"0,0 0 15,-21 21 1,0 0-16,-1 0 0,1 0 15,0 0-15,0 0 0,0 0 0,-22 21 16,22 0-16,0 1 0,0-1 16,0 0-16,0 21 0,-1-21 0,1 22 15,0-22-15,0 0 0,21 21 16,0-20-16,0-1 0,0 21 0,0-21 16,0 0-16,0 1 0,0-1 15,21-21-15,0 21 16,0-21-16,1 0 0,-1 0 0,0 0 15,0 0-15,0 0 0,0-21 16,1 0-16,-1-1 0,0 1 16,0 0-16,0 0 0,0-21 0,1-1 15,-1 1-15,0 0 0,0-1 16,0 1-16,0 0 0,-21-22 0,22 22 16,-1-22-16,0 22 0,-21 0 15,21-22-15,0 22 0,-21-1 0,21 1 16,-21 21-16,0-21 0,-21 84 31,21-21-31,-21 21 16,0 1-16,0 20 0,0-20 0,21 20 15,-22-21-15,22 22 0,-21-22 16,21 22-16,-21-22 0,21 0 16,0 1-16,0-1 0,0 0 0,0-20 15,0-1-15,0 21 0,0-21 16,21-21-16,0 21 0,1 1 0,-1-22 15,0 0-15,0 0 0,21 0 16,-20 0-16,-1 0 0,21 0 16,-21 0-16,22 0 0</inkml:trace>
  <inkml:trace contextRef="#ctx0" brushRef="#br0" timeOffset="31268.24">18161 3175 0,'0'0'0,"0"-21"0,0 0 0,-64-64 32,43 85-32,0 0 0,0 0 15,0 0-15,0 21 0,-1 0 16,1 1-16,0-1 0,0 0 0,0 0 16,0 0-16,-1 22 0,22-22 15,0 21-15,-21-21 0,21 0 0,0 1 16,0-1-16,0 0 0,0 0 15,0 0-15,0 0 0,21 1 16,1-22-16,-1 0 0,0 0 16,0 0-16,0 0 15,0 0-15,1 0 0,-1-22 16,0 1-16,0 0 0,-21 0 0,21 0 16,0-22-16,1 1 0,-1 21 15,-21-43-15,21 22 0,0 0 0,0-1 16,-21-20-16,21 21 0,1-22 15,-22 22-15,21-22 0,0 22 0,-21-22 16,21 22-16,-21 0 0,0-1 16,0 22-16,0 0 0,0 0 15,0 42 1,-21 0-16,0 0 0,21 22 16,-21-1-16,21 0 0,-22 1 0,1-1 15,21 22-15,0-22 0,-21 0 16,0 22-16,0-22 0,21 22 0,0-22 15,0 0-15,-21 1 0,21-1 16,0 0-16,0-21 0,0 22 0,0-22 16,0 0-16,0 0 0,21-21 0,-21 21 15,21-21-15,0 0 0,0 0 16,0 0-16,1 0 0,-1 0 16,0 0-16,0 0 0,0-21 15,22 0-15,-22 21 0</inkml:trace>
  <inkml:trace contextRef="#ctx0" brushRef="#br0" timeOffset="31595.08">19050 2815 0,'0'0'0,"-64"43"32,43-22-32,0 0 0,0 0 15,0 0-15,0 0 0,21 1 0,-22 20 16,1-21-16,21 0 0,-21 22 16,21-22-16,0 21 0,0-21 0,0 22 15,0-22-15,0 0 0,0 21 0,0-21 16,0 1-16,0-1 0,0 0 15,0 0-15,21 0 0,0 0 16,1-21-16,-1 0 16,0 0-16,0 0 0,0 0 0,0 0 15,1 0-15,20-21 0</inkml:trace>
  <inkml:trace contextRef="#ctx0" brushRef="#br0" timeOffset="31930.89">19748 2667 0,'0'0'0,"22"0"31,-1 0-31,0 21 0,0 0 16,0 1-16,0-1 15,1 0-15,-1 21 0,0-21 0,0 22 16,-21-22-16,21 21 0,-21 1 16,0-1-16,0 0 0,0 1 0,-21-1 15,0 0-15,0 1 0,0-1 16,-22 0-16,22 1 0,-21-1 0,-1-21 16,22 21-16,0-20 0,-21-1 0,21 0 15,-1 0-15,1 0 0,21 0 16,-21-21-16,21 22 0</inkml:trace>
  <inkml:trace contextRef="#ctx0" brushRef="#br0" timeOffset="33050.92">9292 4297 0,'0'-21'0,"0"0"16,21 21-16,0-22 0,-21 1 16,22 0-16,-22 0 15,21 21-15,0-21 0,-21 0 0,0-1 16,0 1-16,0 0 15,0 0-15,-21 21 16,0 0-16,-1 0 0,-20 0 0,21 0 16,-21 21-16,-1 0 0,1 0 15,21 1-15,-22-22 0,22 21 0,-21 0 16,21 0-16,0 0 16,-22-21-16,43 21 0,-21 1 0,21-1 15,21-21 1,-21 21-1,43-21-15,-22 0 0,0 0 0,0 0 16,0 0-16,22 0 0,-22 21 16,0-21-16,0 0 0,0 21 0,0-21 15,-21 21-15,22-21 0,-22 22 0,0-1 16,0 0-16,-22 0 16,1 0-16,-21 0 0,21-21 0,0 22 15,-22-1-15,22 0 0,-21 0 16,21-21-16,-22 21 0,22-21 15,0 0-15,21 21 0,-21-21 16,21-21 15,21 21-31,0-21 16,0 21-16,0 0 16,1 0-1,-1 0-15,0 21 0,-21 0 16,0 1-16,0-1 15,0 0-15,0 0 0,-21 21 0,0-20 16,-1-1-16,1 21 0,21-21 16,-21 0-16,21 1 0,-21-1 15,21 0-15,0 0 0,0 0 0,0 0 16,21 1-16,0-22 16,0 0-16,1 0 15,-1 0-15,0 0 0,0 0 0,0 0 16,0 0-16,1 0 0,-22-22 0,21 22 15,0-21-15</inkml:trace>
  <inkml:trace contextRef="#ctx0" brushRef="#br0" timeOffset="33506.91">10202 5038 0,'0'0'0,"0"-21"0,0-1 16,0 44 15,0 20-15,0-21-16,0 0 0,-21 0 0,21 1 15,-21-1-15,21 21 0,0-21 0,0 0 16,-21 1-16,21-1 0,-21-21 16,21 21-16,0 0 0,-22-21 15,22-21 17,22 21-32,-22-21 15</inkml:trace>
  <inkml:trace contextRef="#ctx0" brushRef="#br0" timeOffset="33855.92">10287 4614 0,'-127'22'32,"127"-1"-17,0 0 1,0 0-16,21-21 31,0 0-31,0 0 0,1 0 0,-1 0 16,0 0-16,0-21 0,0 21 0,0-21 15,-21 0-15,0-1 16,0 1-16,-21 0 16,0 21-16,0 0 0,0 0 15,0 0-15,-1 0 0,1 0 16,0 0-16,0 0 0,21 21 15,0 0-15,0 1 0,0-1 16,0 0-16,0 0 0,0 0 16,0 0-16,0 1 0,21-1 0,0 0 15,0 0-15,1 0 0,-1-21 16,0 21-16</inkml:trace>
  <inkml:trace contextRef="#ctx0" brushRef="#br0" timeOffset="34354.64">10604 4911 0,'0'0'0,"0"21"0,0 0 15,0 0-15,0 0 0,0 1 16,0-1-16,0 0 0,0 0 0,0 0 16,0 0-16,0 1 0,0-1 15,0 0-15,0 0 0,0 0 16,-21-21-16,21 21 0,0 1 15,-21-22-15,21 21 0,-21-21 32,21-21-17,0-1 1,0 1-16,0 0 16,0 0-16,0-21 0,21 20 15,-21 1-15,21-21 0,0 0 0,1-1 16,-1 1-16,21 0 0,-21 20 0,22-20 15,-1 21-15,0 0 0,1 0 16,-1 21-16,0 0 0,-21 21 0,22 0 16,-22 0-16,21 21 0,-21-20 15,-21 20-15,22 0 0,-22 1 0,21-1 16,-21-21-16,0 21 0,0-20 0,0 20 16,0-21-16,0 0 0,0 0 15,0 1-15,0-1 0,0 0 16,0-42 31,0 0-47,0-1 15,0 1-15,21 0 0,0 0 16,0-21-16</inkml:trace>
  <inkml:trace contextRef="#ctx0" brushRef="#br0" timeOffset="34614.61">11557 4466 0,'0'0'16,"0"21"-1,0 1-15,0-1 16,0 0-16,0 0 0,0 0 0,0 22 16,0-1-16,0 0 0,-21 1 15,0-1-15,21 21 0,0-20 0,-22-1 16,1 0-16,21 1 0,-21-22 15,21 21-15,0-21 0,0 1 0,0-1 16,0 0-16,0 0 0,0 0 16,21-21-1,0 0-15,1 0 0,-1-21 16,0 0-16,0 0 16</inkml:trace>
  <inkml:trace contextRef="#ctx0" brushRef="#br0" timeOffset="34831.67">11366 4720 0,'43'0'32,"-22"0"-32,0 0 0,21 0 15,-20 0-15,20 0 16,-21 0-16,0 0 0,22 0 0,-22 0 15,21 0-15,-21 0 0,0 0 0,1 0 16,-1 0-16,0 0 0,0-21 16,0 21-16</inkml:trace>
  <inkml:trace contextRef="#ctx0" brushRef="#br0" timeOffset="35642.64">12869 4932 0,'0'-21'31,"0"0"-31,0-1 16,0 1-16,0 0 16,0 0-16,0 0 0,0 0 0,0-1 15,0 1-15,0 0 0,0 0 16,0 0-16,0 0 0,0-1 0,0 1 16,0 0-16,-21 21 0,0 0 0,0 0 15,0 0-15,-1 0 16,1 0-16,-21 21 0,21 0 0,0 1 15,-22-1-15,22 21 0,-21 0 0,-1 1 0,22-1 16,0 0-16,-21 1 16,21-1-16,-1 0 0,22 1 0,0-1 15,0 0-15,0-20 0,0 20 0,0-21 16,0 0-16,43 0 16,-22-21-16,0 22 0,0-22 0,0 0 15,22 0-15,-22 0 0,0-22 16,21 1-16,-20 21 0,20-21 0,-21 0 15,21-21-15,-20 20 0,-1-20 16,0 21-16,0-21 0,0-1 16,0 1-16,1 0 0,-22-1 0,0 1 15,0 0-15,21 20 0,-21 1 0,0 0 16,0 0-16,0 0 0,0 42 31,0 0-31,-21 21 0,21-20 16,0 20-16,0-21 0,0 21 15,0 1-15,0-1 0,0-21 0,0 22 16,0-22-16,0 21 0,21-21 0,0 0 16,0 1-16,-21-1 0,21-21 15,0 21-15,1-21 0,-1 21 0,0-21 16,21 0-16,-21 0 0,1 0 16,20 0-16,-21-21 0,21 0 15,-20 0-15,20 21 0,-21-22 0</inkml:trace>
  <inkml:trace contextRef="#ctx0" brushRef="#br0" timeOffset="35898.49">13885 4720 0,'21'0'15,"1"0"1,-1 0-16,0 0 15,0 0-15,0 0 16,0 0-16,1 0 0,-1 0 0,0 0 16,0 0-16,0 0 0,0 0 15,1 0-15,-44 0 32,1 0-32,0 0 15,0 0-15,-21 21 0,20 1 0,-20-1 16</inkml:trace>
  <inkml:trace contextRef="#ctx0" brushRef="#br0" timeOffset="36035.42">13843 4911 0,'0'0'0,"0"21"0,0 0 16,0 0-16,0 0 15,21-21 1,0 0-16,0 0 16,1 0-16,-1 0 0,0-21 15,0 0-15,0 21 0,22-21 16,-22 21-16,0-21 0,21 21 0</inkml:trace>
  <inkml:trace contextRef="#ctx0" brushRef="#br0" timeOffset="36348.5">14753 4466 0,'0'0'16,"0"-21"-16,0 0 0,0 42 31,0 0-31,0 0 16,0 1-16,0 20 0,0-21 0,-21 21 16,21-20-16,0 20 0,-21 0 15,21-21-15,-21 22 0,21-1 0,0-21 16,0 22-16,0-22 0,0 0 15,0 0-15,0 0 0,0 0 16,0 1-16,21-22 16,0 0-1,0-22-15,0 1 0</inkml:trace>
  <inkml:trace contextRef="#ctx0" brushRef="#br0" timeOffset="36770.49">15219 4445 0,'0'0'0,"0"21"31,0 0-31,-21-21 16,21 22-16,-22 20 0,1-21 16,0 0-16,0 0 0,0 22 0,21-22 15,-21 21-15,21-21 0,-22 22 0,22-1 16,0-21-16,0 0 0,0 22 15,0-22-15,0 0 0,0 0 0,22 0 16,-1 1-16,0-22 0,0 0 0,0 21 16,22-21-16,-22 0 0,0 0 15,21 0-15,1-21 0,-22 21 0,21-22 16,-21 1-16,0 0 0,1 0 16,-1-21-16,0 20 0,0-20 15,0 0-15,-21-1 0,0 22 0,0-21 16,0 0-16,0-1 0,0 22 15,0 0-15,-21 0 0,0 0 0,0-1 16,-22 22-16,22 0 0,0 0 0,0 0 16,0 0-16,0 0 0,-22 0 15,22 22-15,0-22 0,21 21 0,-21-21 16,21 21-16,0 0 16,21-21-16,0 0 15,0 0-15,0 0 0,1 0 0</inkml:trace>
  <inkml:trace contextRef="#ctx0" brushRef="#br0" timeOffset="36994.58">15981 4572 0,'-21'0'78,"21"21"-62,0 0-16,0 1 16</inkml:trace>
  <inkml:trace contextRef="#ctx0" brushRef="#br0" timeOffset="37219.46">15938 5059 0,'0'0'0,"0"21"0,0 0 16,0 0-16,-21 1 0,21-1 15,0 0 1,0 0-16,-21-21 0,21 21 15,-21 0-15,21 1 0,-21-22 16,0 21-16,-1 0 0,-20-21 16,21 21-16,-21-21 0,-1 0 0,-20 21 15,-1-21-15,1 0 0</inkml:trace>
  <inkml:trace contextRef="#ctx0" brushRef="#br0" timeOffset="37869.19">10181 6181 0,'0'21'31,"0"0"-15,-21 0-16,21 0 15,0 1-15,-21 20 0,0-21 0,21 0 16,-22 0-16,1 1 0,21-1 0,0 0 15,-21 0-15,21 0 16,-21-21-16,21 21 0,0-42 47,0 0-47,0 0 16</inkml:trace>
  <inkml:trace contextRef="#ctx0" brushRef="#br0" timeOffset="38163.01">10096 6011 0,'0'0'16,"0"-21"-16,0 42 31,0 1-15,0-1-16,22-21 31,-1 0-31,0 0 15,-21-21-15,0-1 16,21 22-16,-21-21 0,0 0 16,-21 21-1,0 0 1,0 0-16,-1 0 16,22 21-1,0 0-15,0 1 16,22-22-16,-1 0 15</inkml:trace>
  <inkml:trace contextRef="#ctx0" brushRef="#br0" timeOffset="38670.92">10541 6096 0,'0'0'0,"0"21"16,0 0-16,0 1 15,-21-1 1,21 0-16,0 0 0,0 0 16,0 0-16,0 1 0,0-1 15,0 0-15,-21 21 0,21-21 0,0 1 16,0-1-16,0 0 0,-22 0 0,22 0 16,0 0-16,0 1 15,-21-22 1,0 0-1,21-22 1,0 1-16,0 0 16,0 0-16,0 0 0,0-22 0,0 22 15,0-21-15,0 21 0,21-22 16,-21 22-16,21-21 0,22 21 0,-22 0 16,21-22-16,-21 22 0,22 0 0,-1 0 15,0 21-15,1 0 0,-1 0 16,-21 0-16,22 0 0,-1 0 0,-21 0 15,0 21-15,22 0 0,-43 0 0,21 22 16,-21-22-16,21 0 0,-21 21 16,0-21-16,0 1 0,0 20 0,0-21 15,-21 21-15,0-20 0,21-1 16,0 0-16,-22 0 0,1 0 16,21-42 15,0 0-31,21 0 15</inkml:trace>
  <inkml:trace contextRef="#ctx0" brushRef="#br0" timeOffset="38958.68">11536 5715 0,'0'0'0,"-21"21"15,21 0 1,0 1-16,0 20 0,-22-21 16,22 21-16,-21 1 0,21-22 15,-21 21-15,21 1 0,-21-1 0,21 0 16,-21-21-16,0 22 0,21-22 0,0 0 16,0 21-16,0-20 0,0-1 0,0 0 15,0 0-15,0 0 16,21-21-1,0 0 1,0-21 0,-21 0-16,21 0 0,0 0 15</inkml:trace>
  <inkml:trace contextRef="#ctx0" brushRef="#br0" timeOffset="39202.73">11345 6033 0,'0'0'0,"21"0"15,1 0-15,-1 0 16,0 0-16,0 0 0,0 0 0,0 0 16,1 0-16,-1 0 0,0-22 0,0 22 15,0 0-15,0 0 0,1 0 16,-1-21-16,0 21 0,0 0 15,0 0-15,-21-21 16,21 21 0</inkml:trace>
  <inkml:trace contextRef="#ctx0" brushRef="#br0" timeOffset="40051.73">12721 5800 0,'0'0'0,"0"-21"0,0-1 16,0 1-16,-21 21 0,21-21 0,0 0 16,0 0-16,0 0 0,-21 21 0,21 21 31,0 0-15,0 0-16,0 21 0,0-20 0,0 20 15,0 0-15,0 1 0,0-22 16,0 21-16,0 0 0,0 1 0,-21-22 15,21 21-15,0 1 0,-22-22 0,22 0 16,0 21-16,-21-21 0,21 1 16,0-1-16,0 0 0,0 0 15,0-42 17,-21 0-32,21 0 15,0-1-15,0 1 0,0 0 16,0 0-16,0-21 15,0 20-15,0 1 0,0 0 0,21-21 16,-21 21-16,21-1 0,1 1 0,-1 0 16,21 0-16,-21 21 0,0-21 15,22 0-15,-1 21 0,0 0 0,1 0 16,-1 0-16,-21 0 0,22 21 0,-1 0 16,0 0-16,1-21 0,-22 21 15,21 0-15,-21 22 0,0-22 0,-21 0 16,0 0-16,0 0 0,0 1 0,0-1 15,-42 0-15,21 0 0,-21 0 16,-1 0-16,1 1 0,-22-1 16,22-21-16,0 21 0,21-21 0,-22 0 15,22 0-15,-21 0 0,21 0 16,-1 0-16,1 0 0,0 0 16,21-21 15,0 0-16,21 21-15,0 0 0,1-22 0</inkml:trace>
  <inkml:trace contextRef="#ctx0" brushRef="#br0" timeOffset="40299.72">13674 6033 0,'0'0'16,"42"0"0,-21 0-16,0-22 0,0 22 15,1 0-15,-1 0 0,0 0 16,-21-21-16,21 21 0,0 0 0,0 0 16,1 0-1,-44 0 16</inkml:trace>
  <inkml:trace contextRef="#ctx0" brushRef="#br0" timeOffset="40466.61">13695 6138 0,'0'0'16,"21"0"15,0 0-16,0 0-15,0 0 0,1 0 16,-1 0-16,0-21 0,0 21 16,0 0-16,0 0 0,22-21 0,-1 21 15,0 0-15</inkml:trace>
  <inkml:trace contextRef="#ctx0" brushRef="#br0" timeOffset="41027.46">14626 5884 0,'0'0'0,"0"-21"16,0 0-16,0 0 0,0 0 16,0 0-16,0-1 0,21 1 15,0 21-15,-21-21 0,22 21 16,-1 0-16,0 0 0,0 0 0,0 0 15,0 0-15,1 21 0,-22 0 0,21 1 16,0-1-16,-21 0 0,0 21 16,0-21-16,0 22 0,0-22 0,0 21 15,0 1-15,0-22 0,0 0 0,-21 21 16,0-21-16,-1 1 0,1-1 16,0 0-16,0 0 0,-21 0 0,20 0 15,1-21-15,-21 22 0,21-22 0,0 0 16,-1 0-16,1 0 15,0 0-15,0 0 0,0 0 0,0 0 16,21-22-16,-22 1 0,22 0 16,0 0-16,0 0 0,0 0 15,0-1-15,0 1 0,0 0 16,22 0-16,-22 0 0,21 21 0,0-21 16,0 21-1,0 0-15,0 0 0,1 0 16,-22 21-16,21-21 0,0 21 0,-21 0 15,21 0-15,0 0 0,-21 1 16,21-1-16,1-21 0,-1 21 16,-21 0-16,21 0 0,0 0 0,0 1 15,0-22-15,1 21 16,-1-21-16,0 0 16,0 0-16,0 0 0,0 0 15,1 0-15,-1-21 0,-21-1 16,21 22-16</inkml:trace>
  <inkml:trace contextRef="#ctx0" brushRef="#br0" timeOffset="41470.65">15409 5863 0,'0'0'0,"0"-21"16,-21 42 15,0 0-31,0 1 15,0-1-15,21 21 0,0-21 16,-22 0-16,1 1 0,21-1 0,-21 0 16,21 21-16,0-21 0,0 1 0,0-1 15,0 0-15,0 0 0,0 0 16,0 0-16,0 1 0,21-1 16,0-21-16,1 0 0,-1 0 15,21 0-15,-21 0 0,0 0 16,22 0-16,-22 0 0,0 0 15,21 0-15,-20-21 0,-1-1 0,21 1 16,-21 0-16,0 0 0,1 0 0,-1 0 16,-21-1-16,0-20 0,0 21 15,0-21-15,0-1 0,0 22 0,0-21 16,-21 21-16,-1-1 0,1 1 16,0 0-16,0 21 0,0 0 0,-22 0 15,22 0-15,0 0 0,0 0 0,0 0 16,0 0-16,-1 21 0,1 0 15,21 1-15,0-1 0,0 0 16,0 0-16,0 0 16,21-21-1,1 0-15,-1 0 0</inkml:trace>
  <inkml:trace contextRef="#ctx0" brushRef="#br0" timeOffset="41747.65">16129 5969 0,'21'0'31,"-21"-21"0,0 42 16,0 0-31,-21-21-16,21 21 16,0 1-16</inkml:trace>
  <inkml:trace contextRef="#ctx0" brushRef="#br0" timeOffset="42071.77">16087 6287 0,'0'0'16,"0"21"93,21 0-93,-21 0-16,0 0 15,0 0-15,0 1 0,0-1 16,0 0-16,0 0 0,0 0 15,-21 0-15,-1 1 0,1-1 0,0-21 16,-21 21-16,-1 21 0,1-21 0,-21 1 16</inkml:trace>
  <inkml:trace contextRef="#ctx0" brushRef="#br0" timeOffset="43054.86">10075 7451 0,'0'0'0,"0"-21"15,-21 21 79,21-22-94,0 1 47,-21 21 0,21 21-32,0 1 1,-21 20-16,21-21 0,0 0 16,0 0-16,0 22 0,-21-22 15,21 21-15,-22-21 0,22 1 16,0-1-16,-21 0 0,21 0 0,-21 0 16,21 0-16,0 1 15,0-44 16,0 1-31,0 0 0,0 0 16</inkml:trace>
  <inkml:trace contextRef="#ctx0" brushRef="#br0" timeOffset="43294.2">10075 7091 0,'0'0'16,"-21"0"-16,21-21 0,-21 21 16,0 0-1,21-21-15,0 42 32,-21-21-17,21 21-15,0 0 16,21-21-1,0 0-15</inkml:trace>
  <inkml:trace contextRef="#ctx0" brushRef="#br0" timeOffset="43758.95">10456 7281 0,'0'0'16,"0"22"-16,0-1 0,0 0 0,0 0 15,-21 21-15,21-20 0,-21-1 0,21 0 16,0 21-16,0-21 0,0 1 0,0-1 16,-21 0-16,21 0 0,0 0 15,-21 0-15,21 1 0,0-1 16,0 0-16,0 0 0,-22-21 16,1 0-1,0 0 1,21-21-16,0 0 15,0 0-15,0-1 0,0 1 16,21 0-16,0-21 0,1 21 16,-1-22-16,0 1 0,0 21 0,0-22 15,22 1-15,-22 21 0,21 0 16,0-22-16,1 43 0,-1-21 0,0 21 16,-20 0-16,20 0 0,0 21 15,-21 1-15,1-1 0,-1 21 0,0-21 16,-21 22-16,0-22 0,0 21 15,0 0-15,0-20 0,-21 20 0,0-21 16,-1 21-16,1-20 0,0-1 0,21 0 16,-21 0-16,21 0 0,-21-21 15,21 21-15,-21-21 0,42 0 32,0 0-32,0-21 15</inkml:trace>
  <inkml:trace contextRef="#ctx0" brushRef="#br0" timeOffset="44002.81">11409 7049 0,'-21'84'31,"-1"-41"-31,22-1 0,-21 0 16,0 1-16,21-1 0,-21 21 0,0-20 15,21-1-15,-21 0 0,21 1 16,0-22-16,-22 21 0,22-21 16,-21 22-16,21-22 0,0 0 15,0 0-15,21-21 16,1 0 0,-1-21-16,0 0 0</inkml:trace>
  <inkml:trace contextRef="#ctx0" brushRef="#br0" timeOffset="44178.7">11155 7430 0,'0'0'15,"21"0"1,0 0 0,0 0-16,0 0 0,22 0 0,-22 0 15,21-22-15,-21 22 0,22 0 0,-1 0 16,0 0-16,1 0 0,-1-21 15,0 21-15,1 0 0,20-21 0,-20 21 16</inkml:trace>
  <inkml:trace contextRef="#ctx0" brushRef="#br0" timeOffset="44555.12">13144 7112 0,'0'0'16,"-21"0"-16,0-21 0,0 21 0,0 0 15,-22 0-15,22 0 0,-21 0 16,0 21-16,20 0 0,-20 0 0,21 22 15,-21-22-15,20 21 0,-20 1 16,21-1-16,21-21 0,-21 21 0,21 1 16,0-22-16,0 21 0,0-21 15,0 1-15,0-1 0,0 0 0,21 0 16,0 0-16,0 0 0,0-21 16,22 0-16,-22 22 0,21-22 0,-21 0 15,22 0-15,-1 0 0,-21 0 0,22 0 16,-1 0-16,-21-22 0,21 22 15,1-21-15,-1 0 0,0 21 0,1-21 16</inkml:trace>
  <inkml:trace contextRef="#ctx0" brushRef="#br0" timeOffset="44771">13885 7303 0,'0'21'0,"21"-21"16,1 0-1,-1 0-15,0 0 0,0 0 16,0 0-16,0 0 0,1 0 16,-1 0-16,0 0 0,-21-21 15,21 21-15</inkml:trace>
  <inkml:trace contextRef="#ctx0" brushRef="#br0" timeOffset="44931.91">13885 7493 0,'0'0'0,"0"21"32,0 0-32,21-21 15,1 0-15,-1 0 0,0 0 16,0 0-16,0 0 0,-21-21 15,21 21-15,1-21 0,-1 0 16</inkml:trace>
  <inkml:trace contextRef="#ctx0" brushRef="#br0" timeOffset="46115.84">15113 7493 0,'0'0'0,"0"-21"16,21 21-16,-21-21 15,21 0-15,-21-1 32,21 22-32,-21-21 15,0 0 1,0 0-1,0 0 1,0 0-16,0-1 31,0 1 63,22 21-94,-22-21 16,21 0 15,-21 0 0,0 0-15,0-1-1,0 1-15,0 0 16,-21 21 0,21-21-1,-22 21-15,1-21 16,0 21-16,0 0 0,0 0 16,0 0-16,-22 0 15,22 0-15,0 21 0,0-21 0,0 21 16,-1 21-16,1-20 0,0 20 15,0-21-15,0 21 0,0 1 16,21-1-16,0 0 0,-22 1 0,22-1 16,0-21-16,0 22 0,0-22 15,0 0-15,0 0 0,0 0 0,0 0 16,22-21-16,-1 22 0,0-22 16,0 0-16,0 0 0,0 0 15,1 0-15,-1-22 0,0 1 0,0 21 16,0-21-16,0 0 0,1 0 0,-1 0 15,0-1-15,0-20 0,0 0 16,0 21-16,-21-22 0,22 1 0,-1 0 16,-21-1-16,0 1 0,0 21 15,21 0-15,-21-22 0,0 22 16,0 42 0,0 0-16,0 22 0,0-1 15,0 0-15,0-20 0,0 20 16,0 0-16,0 1 0,0-1 0,0-21 15,0 21-15,0-20 0,21-1 0,-21 0 16,21 0-16,0 0 16,1-21-16,-1 0 0,0 21 0,21-21 0,-21 0 15,22 0-15,-22 0 0,0-21 16,21 21-16,-20-21 0,-1 0 16</inkml:trace>
  <inkml:trace contextRef="#ctx0" brushRef="#br0" timeOffset="46346.7">15960 7133 0,'0'0'0,"0"-21"0,0 0 16,0 42-1,0 0 1,0 0-16,0 1 0,-22-1 0,22 21 16,-21 0-16,21-20 0,0 20 0,-21 0 15,21-21-15,-21 22 16,21-22-16,-21 0 0,21 21 0,0-20 15,0-1-15,0 0 0,0 0 16,0-42 15</inkml:trace>
  <inkml:trace contextRef="#ctx0" brushRef="#br0" timeOffset="46527.58">15642 7451 0,'0'0'0,"-21"0"0,42 0 32,0 0-32,0 0 0,1 0 0,-1 0 15,21 0-15,-21 0 0,22-21 16,-1 21-16,21-22 0,-20 22 0,20-21 16,-20 21-16,20-21 0,-21 21 15,1-21-15,-1 0 0,0 0 0,1-1 16,-22 1-16</inkml:trace>
  <inkml:trace contextRef="#ctx0" brushRef="#br0" timeOffset="47051.76">16552 6879 0,'0'0'0,"21"-21"0,-21 42 32,0 0-32,-21 1 0,21-1 15,-21 21-15,21-21 0,0 22 16,-21-1-16,21-21 0,-21 21 0,0 1 15,21-1-15,0 0 0,0 1 0,-22-1 16,22 0-16,-21 1 0,21-22 16,-21 21-16,21-21 0,0 1 0,0 20 15,0-21-15,-21 0 0,21 0 16,-21-21 15,21-21-31,0 0 16,0 0-16,0 0 15,0 0-15,0-1 0,0 1 0,0 0 16,21-21-16,0 21 0,0-22 0,0 22 16,22-21-16,-22 21 0,21-1 15,1 1-15,-1 0 0,0 0 0,1 21 16,-1 0-16,-21 0 0,21 0 16,1 0-16,-22 21 0,21 0 0,-21 0 15,-21 1-15,0-1 0,0 0 0,0 21 16,0-21-16,0 1 0,0 20 15,-21-21-15,-21 0 0,21 0 0,-22 1 16,22-22-16,-21 21 0,0 0 16,-1 0-16,22-21 0,-21 0 15,-1 21-15,22-21 0,-21 0 0,21 0 16,0 0-16,-1 0 0,1 0 0,0 0 16,21-21 15,21 0-31,0 0 15,1 21-15,-1-21 0,0 21 0</inkml:trace>
  <inkml:trace contextRef="#ctx0" brushRef="#br0" timeOffset="47295.87">17399 7197 0,'-21'-21'16,"0"-1"-1,21 44 32,0-1-31,0 0-16,0 0 15</inkml:trace>
  <inkml:trace contextRef="#ctx0" brushRef="#br0" timeOffset="47490.76">17314 7641 0,'0'0'0,"-21"0"0,21 21 16,0 1-16,0-1 15,0 0-15,0 0 16,0 0 0,-21-21-16,0 21 0,0-21 15,-1 22-15,1-22 0,0 21 0,-21-21 16,21 0-16,-22 21 0,1-21 0,0 0 16</inkml:trace>
  <inkml:trace contextRef="#ctx0" brushRef="#br0" timeOffset="48391.11">10435 8551 0,'21'0'0,"0"0"15,1 0-15,-1-21 16,0 0-16,0 0 16,-21 0-16,0 0 15,0-1-15,0 1 16,0 0-1,-21 21-15,0 0 0,0 0 0,-1 0 16,1 0-16,-21 0 0,21 21 16,0 0-16,-1-21 0,1 22 0,0-1 15,0-21-15,0 21 0,0 0 0,-1-21 16,22 21-16,0 0 16,0 1-1,22-22-15,-1 0 0,0 21 16,0-21-16,0 0 0,22 21 0,-22 0 15,0-21-15,21 21 0,-21-21 16,1 21-16,-1-21 0,0 22 0,0-1 16,0 0-16,-21 0 0,0 0 0,0 0 15,0 1-15,-21-1 0,0 21 16,-21-21-16,20 0 0,-20 1 0,0-1 16,-1 0-16,1-21 0,0 21 0,-1-21 15,-20 0-15,21 0 0,-1 0 16,1 0-16,0 0 0,20 0 0,1-21 15,-21 0-15,21 0 0,21-1 16,-21 1-16,21 0 0,-22-21 16,22 21-16,0-1 0,0 1 0,0 0 15,0 0-15,0 0 0,0 0 0,22 21 16,-1-22-16,0 22 16,0 0-16,0 0 0,22 0 0,-22-21 15,21 21-15,-21 0 0</inkml:trace>
  <inkml:trace contextRef="#ctx0" brushRef="#br0" timeOffset="48854.87">11155 8424 0,'0'-21'0,"0"42"0,-21-42 15,-1 21-15,1 0 0,0 0 16,0 0-16,0 21 0,0 1 16,-1-1-16,1 0 0,21 0 0,-21 0 15,0 0-15,0 1 0,0 20 0,-1-21 16,22 0-16,0 22 16,0-22-16,0 0 0,0 21 0,0-21 15,0 1-15,0-1 0,22 0 0,-1 0 16,0-21-16,0 21 0,0-21 0,22 0 15,-22 0-15,0 0 0,21 0 16,-21-21-16,22 21 0,-22-21 0,21 0 16,-21 0-16,1-1 0,20 1 0,-21-21 15,0 21-15,-21 0 0,0-22 16,0 22-16,0 0 0,0-21 0,0 20 16,0-20-16,0 21 0,-21 0 0,0 0 15,0-1-15,0 1 0,-1 0 16,1 21-16,0 0 0,0 0 15,0 0-15,0 0 0,-1 0 0,1 0 16,21 21-16,0 0 0,-21 1 16,21-1-16,0 0 0,0 0 15,21 0-15,0 0 0,1-21 0,-1 22 16,0-22-16</inkml:trace>
  <inkml:trace contextRef="#ctx0" brushRef="#br0" timeOffset="49119.72">11853 8403 0,'-42'64'32,"21"-43"-32,21 0 15,-21 21-15,21-20 0,-22 20 0,22-21 16,0 21-16,0 1 0,-21-22 0,21 21 15,-21 1-15,21-22 0,-21 21 16,21-21-16,0 0 0,0 1 0,0-1 16,0 0-16,0 0 0,21-21 15,0-21 1,0 0 0</inkml:trace>
  <inkml:trace contextRef="#ctx0" brushRef="#br0" timeOffset="49407.56">11769 8509 0,'0'0'0,"0"-21"0,0 0 0,0 0 0,21 21 15,0-22-15,0 1 0,0 21 0,0-21 16,22 0-16,-22 21 0,21 0 16,1-21-16,-1 21 0,0 0 0,1 0 15,-22 0-15,21 21 0,-21 0 16,0 0-16,1 0 0,-22 22 15,0-22-15,0 0 0,0 0 0,0 22 16,-22-22-16,1 0 0,-21 0 0,21 0 16,-22 0-16,1 1 0,0-1 15,-1-21-15,1 21 0,21 0 0,-21-21 16,20 0-16,1 0 0,0 0 0,21-21 31,21 0-15,0 0-16,1 21 0</inkml:trace>
  <inkml:trace contextRef="#ctx0" brushRef="#br0" timeOffset="49800.87">13504 8234 0,'0'0'15,"0"-21"-15,0 0 0,-21 21 16,21-22-16,-21 22 0,0 0 16,0 0-16,-1 0 15,1 22-15,0-1 0,-21 0 16,21 0-16,-1 21 0,1-20 0,0 20 15,-21 0-15,21-21 0,-1 22 16,1-1-16,0 0 0,0 1 0,21-1 16,-21 0-16,21 1 0,0-22 0,0 21 15,0 1-15,0-22 0,21 21 16,21-21-16,-21 0 0,1 1 0,20-1 16,-21 0-16,21-21 0,1 0 0,-1 0 15,0 0-15,-20 0 0,20 0 0,0-21 16,-21 21-16,22-21 0,-22-1 15,21 1-15,-21 0 0</inkml:trace>
  <inkml:trace contextRef="#ctx0" brushRef="#br0" timeOffset="50271.2">14287 8297 0,'0'-21'32,"-21"21"-32,0 0 15,0 0-15,0 0 0,0 0 0,-1 21 16,1 1-16,-21-1 0,21 0 0,0 0 15,-22 0-15,22 22 0,0-22 16,21 21-16,0-21 0,0 0 0,0 22 16,0-22-16,0 0 0,0 0 0,21 0 15,0 1-15,22-1 0,-22 0 16,21-21-16,0 0 0,1 21 0,-1-21 16,0 0-16,1 0 0,-1 0 0,0 0 15,1-21-15,-22 0 0,21 21 0</inkml:trace>
  <inkml:trace contextRef="#ctx0" brushRef="#br0" timeOffset="50619.1">14859 8001 0,'0'-21'0,"21"21"31,0 21-31,0 0 16,1 0-16,-1-21 0,21 43 0,-21-22 16,22 0-16,-22 0 15,0 22-15,0-22 0,0 21 0,-21 0 16,0 1-16,0-1 0,0-21 0,0 22 16,0-1-16,0 0 0,-21-21 15,0 22-15,0-22 0,0 21 0,-1-21 16,-20 1-16,21-1 0,0 0 0,0 0 15,-22-21-15,43 21 0,-21-21 0,0 0 16,21 21-16,-21-21 0,21-21 47,0 0-47,21 0 16,21 0-16</inkml:trace>
  <inkml:trace contextRef="#ctx0" brushRef="#br0" timeOffset="50846.97">15769 8255 0,'0'0'0,"0"-21"0,0 0 16,0 42 46,0 0-62,0 0 16,0 0-16,0 1 15,-21-1-15</inkml:trace>
  <inkml:trace contextRef="#ctx0" brushRef="#br0" timeOffset="51062.85">15748 8700 0,'0'105'31,"0"-83"-31,0-1 16,-21 0-16,21 0 0,-21 0 15,-1 0-15,1 1 0,0-1 16,0 0-16,-21-21 0,20 21 0,-20 0 15,0-21-15,-22 21 0,22-21 0,0 0 16,-22 22-16,22-1 0</inkml:trace>
  <inkml:trace contextRef="#ctx0" brushRef="#br0" timeOffset="51918.9">14033 8340 0,'0'-21'47,"22"21"-47,-1 0 0,0 0 16,0-22-16,0 22 0,0 0 0,1 0 15,20 0-15,-21 0 0,0 0 16,0 0-16,1 0 0,-1 0 0,0 0 16,0 0-16,0 0 15,0 0-15,1 0 16,-22 22-1,21-22-15,-21-22 63,-21 22-32,-1 0-31,1 0 0,0 0 16,0 0-16,0 0 15,0 22-15</inkml:trace>
  <inkml:trace contextRef="#ctx0" brushRef="#br0" timeOffset="52999.03">9356 9462 0,'-43'-43'31,"43"22"-31,0 0 0,0 0 16,21 21-16,1-21 0,-1-1 15,0 22-15,0 0 16,0 0-16,0-21 0,1 21 16,-1 0-16,0 0 0,0 0 0,0 0 15,0 0-15,1 0 0,-22 21 16,0 1-16,0-1 15,0 0-15,0 0 0,-22 0 0,1 0 16,0 1-16,0-1 0,-21 21 16,20-21-16,-20 22 0,0-22 0,-1 21 15,22-21-15,-21 22 0,21-22 16,0 21-16,-1-21 0,22 0 0,0 1 16,0-1-16,0 0 0,0 0 15,22 0-15,-1-21 0,0 0 16,0 0-16,0 0 0,22 0 0,-22 0 15,0 0-15,0 0 0,21 0 16,-20 0-16,-1-21 0,0 21 0,0 0 16,-21-21-16,0 0 0,0 0 15,-21 21 1,0 0 0,0 0-16,-1 0 0,22 21 0,-21 0 15,21 0-15,0 0 16,0 0-16,0 1 0,0-1 15,0 0-15,0 0 0,0 0 16,0 0-16,0 1 0,0-1 0,0 0 16,0 0-16,0 0 0,0 0 15,0 1-15,0-1 0,-21-21 16,21 21-16,-21 0 0,0-21 0,0 21 16,-1-21-16,1 21 15,0-21-15,0 0 0,0 0 16,0 22-16,-1-22 0,1 0 15,0 0-15,0 0 16,0 0-16,0 0 16,-1 0-1,1 0 1,0 0 0</inkml:trace>
  <inkml:trace contextRef="#ctx0" brushRef="#br0" timeOffset="54179.15">4297 11748 0,'-21'0'79</inkml:trace>
  <inkml:trace contextRef="#ctx0" brushRef="#br0" timeOffset="55206.97">4276 11769 0,'0'-21'94,"0"-1"-63,0 1 0,0 0 1,21 21-32,-21-21 281,0 0-234,-21 0-16,-1 21-15,1 0 15,0 0-16,21-22 1,0 44 47,0-1-63,0 0 0,0 0 15,0 0-15,0 0 0,0 1 0,0 20 16,0-21-16,0 21 0,0 1 0,0-1 15,0 0-15,0 1 0,-21-1 16,21 0-16,-21 1 0,21-1 0,-21 0 16,21 1-16,-22-22 0,22 21 0,0-21 15,0 1-15,-21 20 0,21-21 16,0 0-16,0 0 0,0 1 16,0-1-16,0 0 15,0-42 16,0 0-15,0-1-16,0 1 0,0 0 16,0 0-16,0-21 0,21 20 0</inkml:trace>
  <inkml:trace contextRef="#ctx0" brushRef="#br0" timeOffset="55643.02">4085 11748 0,'0'-22'0,"0"44"0,-21-44 0,0 1 15,21 0-15,0 0 0,0 0 16,-21 21-16,21-21 0,0-1 16,0 1-16,0 0 0,0 0 0,0 0 15,21 0-15,-21-1 0,21 22 16,0-21-16,0 21 0,22 0 15,-22 0-15,21 0 0,0 0 0,22 0 16,-1 0-16,-20 21 0,20-21 16,1 22-16,-1-1 0,-20 21 15,-1-21-15,0 0 0,-21 22 0,1-22 16,-22 21-16,0-21 0,-22 22 16,1-22-16,-21 21 0,0 1 0,-1-22 15,-20 21-15,20 0 0,-20-20 0,21 20 16,-22-21-16,22 0 0,-1 0 15,22 1-15,-21-1 0,21-21 0,0 21 16,-1-21-16,44 0 63,-1-21-63,0 0 15,0 21-15,21-22 0,-20 1 0</inkml:trace>
  <inkml:trace contextRef="#ctx0" brushRef="#br0" timeOffset="56298.64">5736 11832 0,'42'0'15,"-20"0"-15,-22-21 16,21 0 0,-21 0-16,21 0 15,-21-1-15,0 1 16,0 0-16,0 0 16,0 0-16,0 0 15,-21 21-15,0 0 16,-1 0-16,-20 0 0,21 0 0,0 0 15,-22 21-15,22-21 0,-21 21 0,0 0 16,-1 0-16,1 0 0,0 1 16,20-1-16,-20 21 0,21-21 0,0 0 15,-22 22-15,43-22 0,-21 0 16,21 0-16,0 0 0,0 1 16,0-1-16,0 0 15,21-21-15,1 0 0,-1 0 0,0 21 16,21-21-16,1 0 0,-22 0 15,21 0-15,0 0 0,1 21 0,-1-21 16,0 0-16,1 0 0,-1 21 0,-21-21 16,0 22-16,22-1 0,-22-21 15,-21 21-15,21 0 16,-21 0-16,0 0 0,-21 1 16,0-1-16,-22-21 0,22 21 15,-21 0-15,0 0 0,-1-21 0,1 21 16,0-21-16,20 0 0,-20 22 0,0-22 15,-1 0-15,1 0 0,0 0 16,21 0-16,-22 0 0,1 0 0,21 0 16,-22 0-16,22 0 0,0 0 0,-21-22 15,21 22-15,-1 0 16,1-21-16,42 21 31,1 0-15,-1 0-16,0 0 0,0-21 0,0 0 15,22 21-15,-22-21 0,21 21 0</inkml:trace>
  <inkml:trace contextRef="#ctx0" brushRef="#br0" timeOffset="56662.44">6413 11726 0,'0'0'0,"0"-21"0,0 0 0,0 0 15,0 0 1,22 21-16,-22 21 16,21 0-1,0 0-15,0 0 0,-21 1 0,21 20 16,-21-21-16,21 21 0,-21-20 0,22 20 15,-22 0-15,21 1 0,0-22 16,-21 21-16,0 0 0,21 1 0,0-22 16,-21 0-16,0 21 0,21-20 0,-21-1 15,22 0-15,-22 0 16,0 0 0,0-42 15,0 0-31,0 0 15</inkml:trace>
  <inkml:trace contextRef="#ctx0" brushRef="#br0" timeOffset="56979.26">7197 11726 0,'0'0'0,"0"-21"0,0 0 0,0 0 31,-22 21-15,1 0-16,0 0 16,0 21-16,0 0 0,0 22 0,-22-22 15,22 0-15,0 21 0,0 1 16,-22-1-16,22 0 0,0 1 0,0-22 16,0 21-16,0 0 0,-1-20 0,22-1 15,-21 0-15,21 0 0,-21 0 16,21 0-16,0 1 15,0-44 32,0 1-47,21 0 16</inkml:trace>
  <inkml:trace contextRef="#ctx0" brushRef="#br0" timeOffset="57348.05">7810 11726 0,'-42'-63'31,"21"63"-15,0 0-16,21 21 16,0 0-16,0 0 0,0 1 0,0-1 15,0 0-15,-21 21 0,21 1 16,0-22-16,0 21 0,-22 0 0,22 1 16,0-22-16,0 21 0,0 1 0,0-22 15,-21 0-15,21 0 0,-21 0 16,21 0-16,0 1 0,0-1 0,0-42 47,21-1-32,0-20-15,1 21 0,-22 0 0</inkml:trace>
  <inkml:trace contextRef="#ctx0" brushRef="#br0" timeOffset="57618.89">7810 11748 0,'22'-22'0,"-44"44"0,44-65 0,-22 22 15,21 21 1,0 0-16,0 0 0,0 0 16,0 0-16,1 21 0,-1-21 0,0 21 15,0 1-15,21-1 0,-20 0 16,-1 21-16,0-21 0,21 1 16,-21 20-16,1-21 0,-22 0 0,21 22 15,0-22-15,-21 0 0,0 0 0,21 0 16,-21 0-16,0-42 47,0 0-47,0 0 0,21 0 15,0 0 1,-21-1-16,22-20 0,-1 21 0,0 0 0,0 0 16</inkml:trace>
  <inkml:trace contextRef="#ctx0" brushRef="#br0" timeOffset="58111.61">8636 11642 0,'0'0'16,"0"-21"-16,-21 21 31,0 0-31,-1 0 0,1 21 16,21 0-16,-21 0 0,0 0 0,21 0 16,-21 1-16,0-1 0,-1 0 15,22 0-15,-21 0 0,0 0 0,21 1 16,0-1-16,0 0 0,-21 0 15,21 0-15,0 0 16,-21-21-16,21-21 31,21 0-31,0 0 0,0 21 16,-21-21-16,21 0 0,1-1 0,-1-20 16,0 21-16,0 0 0,0-22 0,0 22 15,1-21-15,20 21 0,-21 0 16,-21-1-16,21 1 0,0 0 0,1 21 15,-22-21-15,0 42 16,0 0 0,0 0-16,0 1 15,0-1-15,0 0 0,0 21 0,0-21 16,0 22-16,0-1 0,0-21 0,0 22 16,0-1-16,0 0 0,-22 1 0,1-1 15,21-21-15,-21 21 0,21 1 16,0-22-16,-21 21 0,21-21 0,-21 1 15,21 20-15,0-21 0,0 0 16,0 0-16,21-21 31,0 0-31,0-21 16,0 0-16,1 0 0</inkml:trace>
  <inkml:trace contextRef="#ctx0" brushRef="#br0" timeOffset="59012.35">10477 11684 0,'0'0'0,"43"-63"31,-43 41-31,0 1 0,0 0 15,0 0 1,-21 21 0,-1 0-1,-20 0-15,21 0 0,0 21 0,-22-21 16,22 21-16,0 0 0,0-21 16,0 22-16,0-1 0,-1 0 0,1-21 15,0 21-15,0 0 0,21 0 16,0 1-16,0-1 0,0 0 15,21 0 1,0-21-16,0 0 0,1 21 16,20-21-16,-21 0 0,21 21 0,-20 1 15,-1-22-15,21 21 16,-21-21-16,0 21 0,1-21 0,-22 21 16,0 0-16,21 0 0,-21 1 0,0-1 15,0 0-15,-21 0 16,-1 0-16,1-21 0,0 21 0,0 1 15,-21-22-15,20 21 0,1-21 0,0 0 16,0 21-16,0-21 0,0 0 16,-1 21-16,1-21 0,21-21 31,0 0-31,21 21 16,-21-21-16,22 21 0,20 0 15,-21-22-15,0 22 0,0 0 0,1 0 16,-1 0-16,0 0 15,0 0-15,0 0 0,0 22 0,1-1 16,-22 0-16,0 0 0,0 0 16,0 0-16,0 1 0,0 20 0,0-21 15,-22 0-15,1 0 0,0 22 16,0-22-16,-21 0 0,20 21 0,1-20 16,21-1-16,-21 0 0,21 0 0,-21 0 15,21 0-15,0 1 0,0-1 16,0 0-16,21-21 15,0 21-15,0-21 0,1 0 0,-1 0 16,0 0-16,0 0 0,0 0 16,0 0-16,1 0 15,-22-21 17</inkml:trace>
  <inkml:trace contextRef="#ctx0" brushRef="#br0" timeOffset="60079.71">10583 15134 0,'-21'0'15,"0"0"-15,0 0 16,21-21 15,0 0-31,0 0 16,21 21-16,0 0 15,0-21-15,0 21 0,1 0 0,20 0 16,-21 0-16,0 0 0,0 0 16,1 0-16,-1 0 0,-21 21 0,21 0 15,-21 0-15,0 0 16,0 22-16,0-22 0,-21 0 16,0 21-16,-1-21 0,-20 22 0,21-1 0,-21-21 15,20 22-15,-20-22 0,21 0 16,-21 21-16,20-21 0,1 1 15,0-1-15,21 0 0,0 0 16,0 0-16,21-21 31,0 0-31,1 0 0,-1 0 0,0 0 16,0 0-16,0 0 0,0 0 0,1 0 16,-1 0-16,0 0 15,-21 21 1,0 1-16,0-1 15,0 0-15,-21 0 16,21 0-16,0 0 0,0 1 0,0-1 16,0 21-16,0 0 0,0-20 0,0 20 15,0 0-15,0 1 0,0-22 16,0 21-16,0 0 0,0-20 0,0 20 16,0-21-16,0 0 0,0 0 0,0 1 15,-21-1-15,-1-21 0,1 21 16,21 0-16,-21-21 0,0 0 0,0 0 15,0 21-15,-1-21 0,1 0 0,0 0 16,0 0 0,0 0-16,0 0 15,-1 0-15,22-21 94,0 0-78,0 0-16</inkml:trace>
  <inkml:trace contextRef="#ctx0" brushRef="#br0" timeOffset="63703.57">5228 13314 0,'0'-21'0,"0"0"15,-21 42 16,21 0-31,0 0 16,-21 21-16,0 1 0,-1-1 16,22 22-16,-21-22 0,0 21 0,0 1 15,21-22-15,-21 22 0,0-22 16,21 22-16,-22-22 0,1 0 16,21 1-16,-21-1 0,21-21 0,0 0 15,-21 0-15,21 1 0,0-1 16,-21-21-16,21-21 31,0-1-15,0 1-16,0 0 0</inkml:trace>
  <inkml:trace contextRef="#ctx0" brushRef="#br0" timeOffset="64028.38">5059 13483 0,'0'-21'0,"0"42"0,21-63 16,0 42-16,0 0 0,-21-21 0,21 0 16,1 21-16,-1 0 0,0 0 15,0 0-15,21 0 0,-20 0 16,-1 21-16,21 0 0,-21 0 16,0 0-16,1 22 0,-1-1 0,0 0 15,-21 1-15,0 20 0,0-21 0,0 1 16,0-1-16,0 0 0,-21 1 15,0-1-15,21-21 0,-22 22 0,1-22 16,0 21-16,0-21 0,0 0 16,21 1-16,-21-22 0,21 21 15,-22-21 1,22-21 15,0-1-31,0 1 0,0 0 16,0 0-16</inkml:trace>
  <inkml:trace contextRef="#ctx0" brushRef="#br0" timeOffset="64259.25">4995 13928 0,'21'0'16,"1"0"-1,-1 0-15,0 0 0,0 0 0,0 0 16,0 0-16,1 0 0,20 0 0,-21-21 16,0 21-16,22 0 0,-22 0 15,0-22-15,21 22 0,-21 0 16,1 0-16,-22-21 16</inkml:trace>
  <inkml:trace contextRef="#ctx0" brushRef="#br0" timeOffset="64596.06">5905 13949 0,'22'21'0,"-44"-42"0,65 63 16,-22-42 15,0 0-31,0-21 0,-21 0 16,21 21-16,-21-21 15,22 0-15,-22-1 16,-22 22 0,1 0-1,0 0-15,21 22 16,-21-22-16,21 21 0,-21-21 15,0 21-15,21 0 16,21-21 15</inkml:trace>
  <inkml:trace contextRef="#ctx0" brushRef="#br0" timeOffset="65219.12">7133 13885 0,'0'-84'31,"0"63"-31,-21-1 15,21 1-15,-21 0 0,0 0 0,-1 0 16,1 0-16,0-1 0,0 1 16,0 0-16,0 0 0,-1 21 0,1 0 15,0 0-15,0 0 0,0 0 16,0 21-16,-1 0 0,-20 0 0,21 22 16,0-22-16,-22 21 0,22-21 0,-21 22 15,21-1-15,-22 0 0,22 1 16,0-22-16,0 21 0,0 1 15,21-22-15,0 21 0,0-21 0,0 0 16,0 1-16,21-1 0,0 0 16,0-21-16,0 0 0,22 0 15,-22 0-15,0 0 0,21 0 0,-20-21 16,20 0-16,-21-1 0,21 22 16,1-21-16,-22 0 0,21 0 0,-21 0 15,1-22-15,20 22 0,-21 0 0,0 0 16,0-21-16,-21 20 0,22-20 15,-22 21-15,21 0 0,-21 0 0,0-1 16,0 1-16,0 42 31,0 1-31,0-1 0,0 0 16,0 0-16,0 21 0,0-20 0,0-1 16,0 21-16,0-21 0,0 0 15,0 1-15,21-1 0,-21 0 16,21 0-16,0 0 0,0-21 15,1 21-15,-1-21 0,0 0 0,0 0 16,0 0-16,0 0 0,1 0 16,-1-21-16,0 0 0,21 0 0,-21 0 15,1 0-15,20 21 0</inkml:trace>
  <inkml:trace contextRef="#ctx0" brushRef="#br0" timeOffset="65730.89">7810 13695 0,'0'0'0,"-84"-21"32,63 21-32,-22 0 0,22 0 0,0 0 15,0 0-15,0 21 0,-1-21 16,-20 21-16,21 0 0,0 0 0,21 22 16,-21-22-16,21 0 0,-22 0 0,22 22 15,0-22-15,0 0 0,0 21 16,0-21-16,0 1 0,0-1 0,0 0 15,22-21-15,-22 21 0,21-21 16,0 0-16,0 0 0,0 0 16,0 0-16,1 0 0,-1-21 0,0 0 15,0 21-15,0-21 0,0-1 16,1-20-16,-1 21 0,0-21 16,-21 20-16,0-20 0,21 0 0,0-22 15,-21 22-15,0 0 0,0-22 0,0 22 16,0-22-16,0 22 0,0 0 15,0 20-15,0-20 0,0 21 0,21 21 16,-21-21-16,0 42 16,0 0-16,0 0 15,0 0-15,0 22 0,0-22 0,0 42 16,0-20-16,0-1 0,0 0 16,0 1-16,0-1 0,0 0 0,0 1 15,0-1-15,0-21 0,0 22 16,0-22-16,0 0 0,22 0 0,-22 0 15,0 0-15,0 1 0,21-22 16,0 0-16,-21 21 0,21-21 0,0 0 16,0 0-16,1 0 0,-1 0 0,0 0 15,21-21-15,-21-1 0,22 22 16,-1-21-16</inkml:trace>
  <inkml:trace contextRef="#ctx0" brushRef="#br0" timeOffset="66283.58">8657 13674 0,'0'0'0,"0"-21"0,0-1 0,0 1 15,-21 0-15,0 0 0,0 21 16,-1-21-16,1 21 0,0 0 16,0 0-16,0 0 0,21 21 0,-21-21 15,-1 21-15,1 21 0,0-20 16,21-1-16,-21 21 0,0-21 15,0 22-15,21-22 0,-22 21 0,22-21 0,-21 0 16,21 22-16,0-22 16,0 0-16,0 0 0,0 0 0,0 1 15,21-22-15,1 21 0,-1-21 16,0 0-16,0 0 0,0 0 16,22 0-16,-22-21 0,21-1 0,-21 22 15,22-21-15,-22 0 0,21-21 0,-21 21 16,0-1-16,1-20 0,-1 0 15,0-1-15,-21 1 0,0-21 0,0 20 16,0 1-16,0-22 0,0 22 16,0 0-16,0-1 0,0 1 0,0 0 15,0 21-15,0-1 0,0-20 0,0 21 16,0 0-16,0 42 31,0 0-31,0 0 0,0 0 0,0 1 16,0 20-16,0 0 0,0 1 0,0-1 15,0 0-15,0 22 0,0-22 16,0 0-16,0 22 0,0-22 0,0 1 16,0-1-16,0-21 0,0 21 0,0-20 15,0 20-15,21-21 0,0 0 16,0 0-16,1-21 0,-1 0 16,0 0-16,0 0 0,0 0 0,0 0 15,1 0-15,20-21 0,-21 0 0,21 0 16,-20 0-16</inkml:trace>
  <inkml:trace contextRef="#ctx0" brushRef="#br0" timeOffset="66579.41">9610 13314 0,'0'0'0,"-85"-21"32,85 42-32,-21 0 0,21 0 15,-21 22-15,21-22 0,-22 0 16,22 21-16,-21 1 0,21-22 0,0 21 16,0 0-16,0-20 0,0 20 15,0-21-15,0 0 0,0 22 0,0-22 16,0 0-16,0 0 0,0 0 0,0 0 15,21 1-15,1-22 0,-1 21 16,0-21-16,0 0 0,0 0 0,0 0 16,22 0-16,-22 0 0</inkml:trace>
  <inkml:trace contextRef="#ctx0" brushRef="#br0" timeOffset="66956.19">10118 13250 0,'-43'0'31,"64"0"-31,1 22 0,-1-22 16,0 21-16,0 0 15,0 0-15,0 0 0,1 0 0,-1 1 16,-21-1-16,21 21 0,-21 0 0,21-20 16,-21 20-16,0-21 0,0 21 15,0 1-15,0-22 0,-21 21 0,0-21 16,0 1-16,-1-1 0,1 21 0,0-21 16,0-21-16,0 21 0,0 1 15,21-1-15,-22-21 0,22 21 16,-21-21-16,42-21 47,1 0-47,-1 21 0</inkml:trace>
  <inkml:trace contextRef="#ctx0" brushRef="#br0" timeOffset="67314.98">11028 13526 0,'0'0'0,"0"-22"16,0 1-1,0 0 17,0 42 61,0 0-77,0 1-16</inkml:trace>
  <inkml:trace contextRef="#ctx0" brushRef="#br0" timeOffset="67695.78">11049 13843 0,'0'0'0,"0"21"0,0 0 109,-21-21-109,21 22 16,-21-22-16,21 21 0,0 0 16,0 0-16,0 0 15,0 0 1,0 1-16,0-1 0,0 0 16,0 0-16,0 0 0,-22-21 15,1 21-15,0 1 0,0-1 0,-21 0 16,20 0-16,-20-21 0,21 21 15,0 0-15,-22-21 0,22 0 0,0 22 16,0-22-16</inkml:trace>
  <inkml:trace contextRef="#ctx0" brushRef="#br0" timeOffset="68331.05">11091 13462 0,'-42'0'32,"42"21"-32,-21-21 0,21 21 15,0 1 1,21-22 15,0 0-31,0-22 16,-21 1-16,0 0 0,0 0 15,0 0 1,-21 21 0,0 0-16,0 0 15,21 21-15,-21 0 0,21 0 16,0 0-16,0 1 16,0-1-16,0 0 15,21-21 1,0 0-16,0 0 15,-21-21-15,21 0 16,-21-1-16</inkml:trace>
  <inkml:trace contextRef="#ctx0" brushRef="#br0" timeOffset="69102.78">11049 13885 0,'-21'0'16,"21"22"-1,0-1 1,0 0 0,0 0-1,0-42 48,0 0-48,-21 21 1,-1 0-16,1 0 0,0 0 16,0 0-16,0 0 15,21 21-15,0 0 16,0 0 0,0 0-1,21-21 1,0 0-16,0 0 15,0 0-15,1-21 0,-1 0 16,-21 0 0,0 0-1,0 0-15,-21 21 16,-1 0 15,1 0-31,21 21 0,-21 0 16,21 0-16,0 0 15,21-21 17,0 0-17</inkml:trace>
  <inkml:trace contextRef="#ctx0" brushRef="#br1" timeOffset="84883">1545 11832 0,'0'-21'0,"21"21"15,0 0-15,-21-21 16,0 0 0,0 0-1,0-1 16,0 1-15,-21 21 0,0 0-1,0 0 1,0 0-16,0 0 16,-1 0-16,22 21 0,-21-21 15,0 22-15,0-1 0,0 0 16,21 0-16,-21 0 0,-1-21 15,22 21-15,0 1 0,0-1 0,-21 0 16,21 0-16,-21-21 0,21 21 16,0 0-16,0 1 0,0-1 0,0 0 15,0 0-15,0 0 16,0 0-16,0 1 16,21-22-16,-21 21 0,21-21 0,1 0 15,-1 21-15,0-21 0,-21 21 16,21-21-16,0 0 0,0 0 0,1 0 15,-1 0-15,0 0 0,0-21 16,0 0-16,0 21 0,1-21 0,-1-1 16,0 22-16,0-21 0,0 0 15,0 0-15,1 0 0,-1 0 0,-21-1 16,0 1-16,21 0 0,-21-21 16,0 21-16,0-1 0,0-20 0,0 21 15,0 0-15,0 0 0,0-1 16,0 1-16,-21 0 0,21 0 15,-21 21-15,-1-21 0,1 0 16,0 21-16,0 0 0,0 0 16,0 0-16,-1 0 0,-20 0 0,21 0 15,0 0-15,-22 0 0,22 0 16,0 21-16,0-21 0,21 21 0,-21-21 16,0 21-16,-1 0 15,22 0-15,0 1 16,0-1-1,0 0 1,22-21 31,-1 0-31,-21-21 30,-21 21 17,-1 0-47,1 0-16,42 0 78,1 0-78,-1 0 0,0 0 15,0-21-15,0 21 0,0 0 0,1 0 16,-1-22-16,0 22 0,21 0 16,-21 0-16,1-21 0,-1 21 0,0 0 15,-21-21-15,-21 21 47,0 0-47,-22 0 0,22 0 16,-21 0-16,21 0 0,-1 21 0,-20-21 15,21 21-15,0-21 0,0 0 16,-1 0-16,44 0 31,-1 0-15,0 0-16,0 0 15,0 0-15,0 0 0,1 0 16,-1 0-16,0 0 0,0 0 0,0 0 16,0 0-16,1-21 0,-1 21 15,0 0-15,-42 0 32,0 0-32,-1 0 0,1 0 15,0 21-15,0 1 0,-21-22 16,20 0-16,1 21 0,-21-21 0,21 0 15,0 21-15,-1-21 16,22 21-16,-21-21 0,42 0 31,1 0-31,-1 0 16,0 0-16,0 0 16,0 0-16,0 0 0,22 0 0,-22 0 15,0 0-15,0 0 0,0 0 16,1 0-16,-1 0 0,-42 0 31,-1 0-31,-20 0 16,21 0-16,0 0 0,0 0 0,-1 0 15,1 21-15,0-21 0,0 0 16,21 21-16,-21-21 0,42 0 31,0 0-15,0 0-1,0 0-15,1 0 0,-1 0 0,0 0 16,0 0-16,0 0 0,22-21 16,-22 21-16,0 0 0,0 0 15,0 0-15,-42 0 32,0 0-32,-21 0 0,20 0 15,1 0-15,-21 0 0,21 21 16,0-21-16,-22 22 0,22-22 15,0 21-15,42-21 47,0 0-47,0 0 0,1 0 0,-1 0 16,21 0-16,-21 0 0,0 0 16,1-21-16,-1 21 0,0 0 0,0 0 15,0 0-15,0-22 0,-42 22 31,0 0-31,0 0 16,-21 0-16,20 0 0,-20 22 0,21-22 16,0 0-16,0 21 0,-22-21 15,22 21-15,0 0 16,42-21 15,0 0-31,22 0 0,-22 0 0,0 0 16,21 0-16,-21 0 0,1-21 15,20 21-15,-21 0 0,0-21 0,0 21 16,-42 0 15,0 0-31,0 0 0,-21 0 16,20 21-16,-20-21 0,21 21 0,0-21 16,-22 0-16,43 21 15,-21-21-15,0 0 0,21 21 16,21-21 15,0 0-31,1 0 16,-1 0-16,0 0 0,0 0 0,0 0 15,0 0-15,1 0 16,-1 0-16,-42 0 31,-1 0-15,1 22-16,0-22 0,0 21 15,21 0-15,-21 0 16,21 0-16,0 0 16,0 1-1,21-22 1,0 0-16,0 0 0,0 0 16,1 0-16,-1 0 0,0 0 0,21-22 15,-21 22-15,1-21 0,-1 0 16,0 0-16,0 0 0,0 0 0,-21-1 15,21 1-15,-21 0 0,0 0 0,0 0 16,0 0-16,-21-1 0,0 1 16,0 0-16,0 0 0,0 0 0,-1 0 15,-20-1-15,21 22 16,0-21-16,-22 21 0,22-21 0,0 21 16,-21 0-16,21 0 0,-1 0 0,1 0 15,0 21-15,0 0 0,0-21 16,0 22-16,-1-1 0,22 0 15,-21 0-15,21 21 0,-21-20 0,21-1 16,-21 21-16,21-21 0,0 0 16,0 22-16,0-22 0,0 0 0,0 0 15,0 0-15,21 1 16,0-1-16,0-21 0,1 0 16,-1 0-16,0 0 0,0 0 15,0 0-15,0 0 0,1 0 16,-1 0-16,21-21 0,-21-1 0,0 1 15,22 0-15,-22 0 0,0 0 16,0 0-16,0-1 0,1 1 0,-1 0 16,-21-21-16,0 21 0,0-1 15,0 1-15,0 0 0,0 0 0,0 0 16,-21 0-16,-1 21 0,1-22 16,0 22-16,0 0 0,0 0 15,0 0-15,-1 0 0,1 0 16,-21 0-16,21 22 0,0-22 0,-1 21 15,1 0-15,0 0 0,0 0 16,0 0-16,0 1 0,21 20 16,-22-21-16,22 0 0,0 22 15,0-22-15,0 0 0,0 0 0,22 0 16,-1 0-16,-21 1 0,21-1 0,0 0 16,0-21-16,0 0 0,1 0 15,-1 0-15,21 0 0,-21 0 0,0 0 16,22-21-16,-22 0 0,0 21 15,21-22-15,-20 1 0,-1 0 0,0 0 16,-21 0-16,0 0 0,0-1 16,0-20-16,0 21 0,0 0 0,0 0 15,-21-1-15,0 1 0,-1 0 16,-20 21-16,21-21 0,0 21 16,0 0-16,-22 0 0,22 0 15,0 0-15,0 0 0,0 21 0,21 0 16,-22 0-16,1 1 0,21-1 0,-21 0 15,21 0-15,0 21 0,0-20 16,0-1-16,0 0 0,0 0 0,0 0 16,21 0-16,0-21 0,1 22 15,-1-22-15,0 0 0,0 0 0,0 0 16,0 0-16,1 0 16,-1 0-16,0 0 0,0-22 0,0 1 15,-21 0-15,0 0 0,21 0 16,-21 0-16,0-1 0,0 1 15,0 0-15,0 0 0,-21 0 16,0 0-16,21-1 0,-21 1 0,0 21 16,-22 0-16,22-21 0,0 21 15,0 0-15,0 0 0,0 21 16,-1-21-16,1 21 0,21 1 0,0-1 16,0 0-16,0 0 0,0 0 15,0 22-15,0-22 0,0 0 0,0 0 16,0 0-16,0 0 0,21-21 15,1 22-15,-1-22 0,0 0 0,0 0 16,0 0-16,0 0 16,1 0-16,-1 0 0,0 0 0,0 0 15,0 0-15,0-22 0,1 1 16,-1 0-16,-21 0 0,0 0 16,0 0-16,0-1 0,0 1 15,0-21-15,0 21 0,0 0 0,-21 21 16,-1-22-16,1 1 0,0 21 0,0 0 15,0 0-15,-22 0 0,22 0 16,0 0-16,0 0 0,-21 0 0,20 21 16,1 1-16,21-1 0,-21 0 15,21 0-15,-21 0 0,21 0 0,0 1 16,0-1-16,0 0 0,0 0 16,0 0-16,21 0 0,0-21 15,0 0-15,1 22 0,-1-22 16,0 0-16,0 0 0,21 0 0,-20 0 15,-1-22-15,0 1 0,0 21 16,21-21-16,-20 0 0,-1 0 0,-21 0 16,0-1-16,21 1 0,-21 0 15,0-21-15,0 21 0,0-1 0,-21 1 16,0 0-16,-1 0 0,1 0 0,0 0 16,0-1-16,0 22 0,0 0 15,-1 0-15,1 0 0,0 0 0,0 0 16,0 0-16,0 0 15,21 22-15,0-1 0,-22 0 16,22 0-16,-21 21 0,21-20 16,0-1-16,0 21 0,0-21 0,0 22 15,0-22-15,0 0 0,0 0 16,21 0-16,1 0 0,-1 1 0,0-22 16,0 0-16,-21 21 0,21-21 15,0 0-15,1 0 0,-1 0 0,0 0 16,0-21-16,0-1 0,0 1 15,1 0-15,-1 0 0,0 0 16,-21 0-16,21-1 0,-21 1 0,0-21 16,0 21-16,0 0 0,0-1 15,-21-20-15,0 21 0,0 21 0,-1-21 16,-20 0-16,21 21 0,0 0 16,0 0-16,-1 0 0,1 0 0,0 0 15,0 0-15,0 21 0,0 0 16,-1 0-16,1 0 0,0 0 0,21 22 15,0-22-15,0 0 0,0 21 16,0-20-16,0-1 0,0 0 0,0 0 16,0 0-16,21 0 0,0 1 15,1-22-15,-1 0 0,0 21 0,0-21 16,0 0-16,0 0 0,1 0 0,-1 0 16,0-21-16,21-1 15,-21 22-15,1-21 0,-1 0 0,0 0 16,-21 0-16,0 0 0,0-22 15,0 22-15,0 0 0,0 0 0,0 0 16,-21-1-16,0 1 0,-1 0 16,1 0-16,0 21 0,-21 0 0,21 0 15,-1 0-15,-20 0 0,21 0 0,0 0 16,0 0-16,-1 0 0,1 21 16,0 0-16,21 0 0,0 1 0,0-1 15,0 0-15,0 0 16,0 0-16,0 0 0,0 1 0,0-1 15,0 0-15,21 0 0,0 0 16,1-21-16,-1 0 0,0 0 16,0 0-16,0 0 0,0 0 15,1 0-15,-1 0 0,0-21 0,0 0 16,0 21-16,0-21 0,1 0 16,-22-1-16,0 1 0,0 0 0,0 0 15,0 0-15,0 0 0,0-1 16,-22 1-16,1 0 0,21 0 0,-21 0 15,0 0-15,0 21 0,21-22 16,-21 22 0,-1 0-16,22 22 0,-21-1 15,21 0-15,-21 0 16,21 0-16,0 0 0,0 1 0,0 20 16,0-21-16,0 0 0,0 0 15,0 1-15,0-1 0,0 0 0,0 0 16,21-21-16,0 0 0,-21 21 15,22-21-15,-1 0 0,0 0 0,0 0 16,0 0-16,0-21 0,1 21 16,-1-21-16,-21 0 0,21 21 0,0-21 15,-21-1-15,0 1 0,0 0 0,0 0 16,0 0-16,0 0 16,0-1-16,0 1 0,-21-21 0,0 42 15,0-21-15,-1 0 0,1 21 16,0 0-16,0 0 0,0 0 15,0 0-15,21 21 16,-22 0-16,22 0 0,-21 0 0,21 0 16,0 1-16,0-1 0,0 0 0,0 0 15,0 0-15,0 0 16,0 1-16,0-1 0,21 0 16,1-21-16,-1 0 0,0 0 15,0 0-15,0-21 16,0 0-16,-21-1 15,22 22-15,-22-21 0,0 0 0,0 0 16,0 0-16,0 0 16,0-1-16,0 1 0,0 0 0,-22 0 15,1 0-15,0 21 0,0-21 0,0 21 16,0-22-16,-1 22 16,1 0-16,0 22 0,0-1 15,21 0-15,-21 0 0,21 0 16,0 22-16,-21-22 0,21 0 0,0 0 15,0 0-15,0 22 0,0-22 16,0 0-16,0 0 16,0 0-1,21-21-15,0 0 0,0 0 16,0 0-16,0 0 16,1-21-16,-1 0 0,0 0 15,0 0-15,0-1 0,-21 1 16,0 0-16,21 0 0,-21 0 0,0 0 15,0-1-15,0 1 0,0-21 0,0 21 16,0 0-16,0-1 16,-21 22-16,0 0 0,0 0 15,0 22 1,0-1-16,21 0 16,-22 0-16,1 21 0,21-20 15,0-1-15,-21 0 0,21 0 0,0 0 16,0 0-16,0 1 0,0-1 15,21 0-15,0-21 16,1 0-16,-1 0 16,0 0-16,0-21 0,0 21 0,-21-21 15,21-1-15,1 1 0,-22 0 0,0 0 16,0 0-16,0 0 0,0-1 16,0 1-16,0 0 0,0 0 0,0 0 15,-22 0-15,1 21 16,0-22-16,0 22 15,0 0-15,21 22 16,-21-1-16,21 0 16,-22 0-16,22 0 0,0 0 15,0 1 1,0-1-16,22-21 16,-1 0-1,0 0-15,0 0 16,0 0-16,0-21 15,-21-1-15,22 1 16,-22 0-16,0 0 16,0 0-16,-22 21 15,22-21-15,-21 21 0,0 0 16,0 0-16,0 0 16,0 0-16,21 21 15,-22 0-15,1 0 16,21 0-16,0 0 0,0 1 15,0-1-15,0 0 16,21-21 15,-21-21 79,22 21-95,-22-21 95,-22 21-63,1 0-32</inkml:trace>
  <inkml:trace contextRef="#ctx0" brushRef="#br1" timeOffset="85140.85">1651 11917 0,'-21'0'63</inkml:trace>
  <inkml:trace contextRef="#ctx0" brushRef="#br1" timeOffset="86358.6">1630 11832 0,'0'-21'15,"0"0"1,0 0 0,0 0-16,0-1 15,0 1 1,-21 21-16,-1 0 16,1 0-16,21-21 15,-21 21-15,0 0 0,0 0 0,0 0 16,-1 21-16,1 0 15,0 1-15,0-1 0,0 0 0,0 0 16,21 21-16,-22-20 0,22-1 16,0 21-16,-21-21 0,21 0 0,0 1 15,0 20-15,21-21 16,1 0-16,-1-21 0,0 0 0,0 0 16,0 0-16,0 0 0,22 0 0,-22 0 15,0 0-15,21 0 0,-20-21 16,20 0-16,-21 0 0,0 0 15,0 21-15,1-22 0,-1 1 16,-21 0-16,21 0 0,-21 0 0,0 0 16,0-1-16,0 1 0,-21 0 15,0 0-15,-1 0 0,1 0 0,0-1 16,-21 1-16,21 0 0,-22 0 0,22 21 16,0 0-16,-21 0 0,20 0 15,1 0-15,0 0 0,0 0 0,0 0 16,0 21-16,-1-21 0,1 21 15,0 0-15,21 1 0,0-1 0,0 21 16,0-21-16,0 0 16,0 22-16,0-22 0,21 0 0,0 0 15,1 0-15,-1 1 0,0-1 16,0 0-16,21-21 0,-20 0 0,-1 0 16,21 0-16,-21 0 0,0 0 15,1 0-15,-1 0 0,0-21 0,0 21 16,0-21-16,0 21 0,1-22 15,-1 1-15,-21 0 0,0 0 0,0 0 16,0 0-16,0-1 0,0 1 16,-21 0-16,-1 0 0,22 0 15,-42 0-15,21-1 0,0 1 0,0 21 16,-1-21-16,1 21 16,0 0-16,0 0 0,0 0 0,0 0 15,-1 0-15,1 21 0,0-21 16,0 21-16,21 1 0,-21-1 0,21 21 15,0-21-15,-21 22 0,21-22 16,0 0-16,0 21 0,0-21 0,0 1 16,21-1-16,0 0 0,0 0 15,0 0-15,0-21 0,1 0 0,-1 0 16,0 0-16,21 0 0,-21 0 16,1 0-16,-1 0 0,0 0 0,0 0 15,0-21-15,0 0 0,1 21 0,-22-21 16,0 0-1,0-1-15,0 1 16,0 0 0</inkml:trace>
  <inkml:trace contextRef="#ctx0" brushRef="#br1" timeOffset="94514.83">6773 12552 0,'21'0'16,"1"0"31,-22-21-32,0 0 17,0 42 46,0 0-78,0 0 0,0 0 15,0 0-15,0 22 16,0-22-16,-22 0 0,22 21 0,0-20 16,0 20-16,-21-21 0,21 21 0,0-20 15,0-1-15,0 21 0,0-21 16,0 0-16,0 1 0,0-1 0,0 0 16,0 0-16,0 0 0,0 0 0,0 1 15,0-1-15,0 0 16,-21-42 62,21 0-62,-21-1-16</inkml:trace>
  <inkml:trace contextRef="#ctx0" brushRef="#br1" timeOffset="94938.59">6519 12975 0,'0'-21'16,"-21"21"0,42 21 31,-21 0-47,21 1 0,1-1 15,-1 0-15,-21 0 16,21 0-16,0 0 15,-21 1-15,21-1 0,-21 0 16,21 0-16,1 0 0,-22 0 16,21-21-1,-21 22 1,21-44 46,-21 1-62,21 0 16</inkml:trace>
  <inkml:trace contextRef="#ctx0" brushRef="#br1" timeOffset="95335.36">7133 12848 0,'-21'21'31,"0"1"-31,0-1 15,21 0-15,-22 0 16,1 0-16,0 0 0,0 1 0,0-1 16,0 0-16,-1 0 0,1-21 15,0 21-15,0 0 0,0 1 0,0-1 16,-1 0-16,1-21 0,21 21 16,0 0-16,-21-21 0,0 21 15,21 1 1,-21-22 46</inkml:trace>
  <inkml:trace contextRef="#ctx0" brushRef="#br1" timeOffset="98540.12">762 13610 0,'0'0'0,"0"-21"16,0 0-16,0 0 0,0 0 15,0-1-15,-21 1 16,21 0-1,0 0-15,0 42 47,0 0-47,0 0 16,0 22-16,21-1 0,-21-21 16,0 22-16,0 20 0,0-21 0,0 1 15,0 20-15,0-20 0,0-1 16,0 0-16,0 22 0,0-22 0,0 0 15,-21-20-15,21 20 0,0 0 16,0-21-16,-21 1 0,21 20 16,0-21-16,-22 0 15,22 0-15,0-42 47,0 0-47,0 0 16,0 0-16,0-22 0,0 22 15</inkml:trace>
  <inkml:trace contextRef="#ctx0" brushRef="#br1" timeOffset="98998.87">720 13504 0,'0'0'0,"-22"0"16,1 0-1,21-21 1,21 21 15,22 0-31,-22 0 0,0 0 0,0-21 16,22 21-16,-22 0 0,21 0 15,-21 0-15,22 0 0,-22 0 0,0 0 16,21 0-16,-21 0 0,22 0 16,-22 0-16,0 0 0,0 0 15,0 0-15,1 0 0,-22 21 78,-22-21-62,22 21-16,-21 1 16,0-22-16</inkml:trace>
  <inkml:trace contextRef="#ctx0" brushRef="#br1" timeOffset="99344.1">762 14012 0,'0'0'0,"-21"22"31,42-22-15,0 0-16,0 0 16,0 0-16,1 0 0,-1 0 0,0 0 15,0 0-15,0-22 0,0 22 16,1 0-16,-1 0 0,0 0 0,0-21 16,0 21-16,0 0 0,1 0 31,-1 0 31</inkml:trace>
  <inkml:trace contextRef="#ctx0" brushRef="#br1" timeOffset="100054.69">1651 13885 0,'0'0'0,"0"-21"0,0 0 15,0 0 1,-21 21-1,0 0-15,-1 0 16,1 0-16,0 21 0,0-21 16,0 21-16,0 0 0,-22 1 15,22-1-15,0 0 0,0 0 0,0 21 16,-1-20-16,1 20 0,0-21 16,0 0-16,0 22 0,21-22 15,-21 21-15,21-21 0,0 22 16,0-22-16,0 0 0,0 21 0,0-21 15,0 1-15,0 20 0,0-21 16,0 0-16,21 0 0,0 1 16,-21-1-16,21-21 0,0 21 0,0-21 15,1 21-15,-1-21 0,0 0 16,0 0-16,0 0 0,0 0 0,1 0 16,-1 0-16,21 0 0,-21-21 15,0 0-15,1 21 0,20-21 16,-21-1-16,0 1 0,0 0 15,1 21-15,-22-21 0,0 0 0,21 0 16,-21-1-16,0 1 16,0 0-16,0 0 0,-21 0 15,-1 21-15,1-21 16,0 21-16,0 0 0,0 0 0,-22 0 16,22 0-16,0 0 0,0 21 15,0-21-15,0 21 0,-1 0 0,1 0 16,0 0-16,0 1 0,0-1 15,21 0-15,0 0 0,-21 0 16,-1 0-16,22 1 16,0-1-16,0 0 15,0 0-15,0 0 0,0 0 16,22-21 15,-1 0-15,0 0-16,0 0 0,-21-21 15,21 0-15,0 0 0,22 0 16</inkml:trace>
  <inkml:trace contextRef="#ctx0" brushRef="#br1" timeOffset="100742.86">2900 13970 0,'0'0'0,"-21"0"0,-1 0 16,1 0-16,0 0 0,0 21 15,0-21-15,0 0 0,-1 0 16,1 21-16,0-21 0,0 0 0,0 0 16,0 0-1,21 22 1,21-22 15,0 0-15,0 0-16,0 0 0,127 0 31,-126 0-31,-1 0 0,21 0 16,-21 0-16,22 0 0,-22 0 0,0 0 15,21-22-15,-21 22 0,1 0 16,-1 0-16,21 0 0,-21 0 0,0 0 15,1 0-15,-1 0 0,21 0 0,-21 0 16,0 0-16,1 0 0,-1 0 16,0 0-16,0 0 0,0 0 0,0 0 15,1 0-15,-1 0 32,0 0-32,-21-21 62,0 0-15,0 0-31</inkml:trace>
  <inkml:trace contextRef="#ctx0" brushRef="#br1" timeOffset="101367.51">3323 13653 0,'0'0'0,"0"21"47,0 0-32,0 0-15,0 0 16,0 0-16,21 1 0,0-1 16,1 0-16,-22 0 0,21-21 0,0 21 15,0 0-15,-21 1 0,21-22 16,0 21-16,1 0 0,-1-21 0,0 21 15,0-21-15,0 0 0,22 0 16,-22 21-16,0-21 0,0 0 0,0 0 16,0 0-16,1 0 0,-1 0 15,0 0-15,0 0 0,0 0 0,0 0 16,-42 0 31,0 0-47,0 0 0,0 0 15,0 0-15,-1 21 0,1-21 16,0 22-16,0-1 0,0 0 16,0-21-16,-22 21 0,22 0 15,0 0-15,0 1 0,0-1 0,-1 0 16,1 0-16,-21-21 0,21 21 0,0 0 16,-1 1-16,22-1 0,-21 0 15,0 0-15,0 0 0,0 0 16,21 1-16,0-1 15,0-42 32,0-1-31,0 1 0</inkml:trace>
  <inkml:trace contextRef="#ctx0" brushRef="#br1" timeOffset="101931.85">3006 14012 0,'0'-21'16,"-22"21"0,1 0-16,0 0 15,0 0-15,0 0 0,0 0 16,-1 0-16,1 0 0,-21 0 0,21 0 16,-22 0-16,1 0 0,21 0 15,-21 0-15,-1 0 0,22 0 0,-21 0 16,21 0-16,-1 0 15,1 0-15,0 0 0,0 0 0,0 0 16,42 0 31,0 0-31,0 0-16,0 0 0,1 0 15,-1 0 1,0 0-16,0 0 31</inkml:trace>
  <inkml:trace contextRef="#ctx0" brushRef="#br1" timeOffset="107551.47">593 15452 0,'0'0'0,"-22"21"15,1-21-15,0 0 16,0 0-16,42 0 78,0 0-78,0-21 16,1 21-16,-22-21 0,21-1 15,0 1-15,0 0 0,-21 0 0,21 0 16,0-22-16,-21 22 0,0-21 16,0 0-16,0 20 0,0-20 0,0 21 15,0 0-15,0-22 0,0 22 16,0 0-16,0 0 0,0 0 16,0 0-16,-21 21 31,0 0-31,21 21 15,-21 0-15,0 21 16,0-21-16,21 22 16,0-1-16,0 0 0,-22 1 0,22-1 15,0 0-15,0 1 0,0-1 16,0 0-16,0-20 0,0 20 0,0-21 16,22 0-16,-22 0 0,21 1 15,0-1-15,0-21 0,0 0 16,0 0-16,1 0 0,-1 0 15,0 0-15,21 0 0,-21-21 16,1 21-16,-1-22 0,-21 1 0,21 0 16,0 0-16,-21 0 0,21 0 15,-21-1-15,0 1 0,0 0 0,0 0 16,0 0-16,21 0 0,-21-1 16,0 1-16,0 0 0,0 42 31,0 0-16,0 1-15,0-1 0,0 0 0,0 0 16,0 21-16,0-20 16,0-1-16,0 0 0,0 0 0,0 0 15,0 0-15,0 1 16,22-1-16,-22-42 47,0-1-47,0 1 15,0 0-15,0 0 0,0 0 0</inkml:trace>
  <inkml:trace contextRef="#ctx0" brushRef="#br1" timeOffset="107759.35">995 15092 0,'0'21'94,"21"-21"-94,0 0 16,0 0-1,-21 21-15</inkml:trace>
  <inkml:trace contextRef="#ctx0" brushRef="#br1" timeOffset="108283.05">1228 15219 0,'0'0'0,"0"63"31,0-41-31,0-1 0,0 0 16,0 0-16,0 0 15,0 0-15,0 1 0,0-1 16,0 0-16,0 0 0,0 0 16,0 0-1,-22 1 1,1-22 15,21-22-15,0 1-16,0 0 0,0 0 15,0 0-15,0 0 0,0-1 0,0 1 16,0 0-16,0 0 0,0 0 16,21 0-16,-21-1 0,22 1 15,-1 0-15,21 0 0,-21 0 16,0 21-16,1 0 0,20 0 0,-21 0 16,0 0-16,0 0 0,1 0 15,-1 21-15,0 0 0,-21 0 16,0 0-16,0 22 0,0-22 0,0 0 15,0 21-15,0-20 0,0-1 16,0 0-16,0 0 0,0 0 0,0 0 16,0 1-16,0-1 15,0-42 32,0-1-47,0 1 16,0 0-16</inkml:trace>
  <inkml:trace contextRef="#ctx0" brushRef="#br1" timeOffset="108703.33">1693 15367 0,'0'0'0,"0"21"0,0 0 16,21-21-1,1 0 1,-1 0-16,0-21 16,0 21-16,-21-21 0,21 0 15,0 0-15,-21 0 16,22-1-16,-22 1 0,0 0 16,0 0-16,0 0 15,0 0-15,-22 21 16,1 0-1,0 21-15,0 0 16,0 0-16,0 0 0,21 0 0,0 1 16,-22-1-16,22 0 0,0 21 15,0-21-15,0 1 0,0-1 0,0 0 16,0 0-16,0 0 16,0 0-16,0 1 0,22-1 15,-1-21-15,0 0 16,0 0-16,0 0 15,0 0-15,1 0 16,-1-21-16,0 21 0,21-22 0,-21 1 16,1 0-16,20 0 0</inkml:trace>
  <inkml:trace contextRef="#ctx0" brushRef="#br1" timeOffset="109330.97">2244 14880 0,'0'0'0,"-22"0"16,22 21-16,-21 1 16,21-1-16,0 0 15,-21 21-15,21-21 0,0 1 0,0 20 16,0 0-16,0-21 0,0 22 15,0-1-15,0-21 0,0 22 0,0-22 16,0 0-16,0 0 0,0 0 16,0 0-16,0 1 0,0-1 15,21-21-15,-21 21 0,0-42 63,0 0-63,0-1 15,0 1-15,0 0 0,0 0 0,0 0 16,21 0-16,-21-1 16,22 1-16,-1 0 0,0 0 0,0 21 15,0 0-15,0-21 0,1 21 16,-1 0-16,0 0 0,0 21 16,0-21-16,-21 21 0,0 0 15,21 0-15,-21 1 0,0-1 16,0 0-16,0 0 0,0 0 15,0 0-15,-21 1 0,21-1 16,-21 0-16,0 0 0,0 0 0,0 0 16,-1-21-16,1 22 0,0-22 15,0 0-15,21 21 0,-21-21 16,21 21-16,-21-21 0,-1 0 0,1 0 31,21-21 0,0 0-15,21-1-16,1 22 0,-22-21 16,21 21-16,0-21 0</inkml:trace>
  <inkml:trace contextRef="#ctx0" brushRef="#br1" timeOffset="110083.03">2709 15219 0,'0'-21'31,"0"42"-15,0 0-1,-21 0-15,21 0 0,0 1 16,0-1-16,0 0 0,0 0 15,0 0-15,0 0 0,0 22 0,0-22 16,0 0-16,0 0 16,0 0-16,21 1 15,0-22-15,1 0 16,-1 0-16,0 0 0,0 0 16,0-22-16,0 1 0,1 0 0,-1 21 15,0-21-15,0 0 0,0 0 16,-21-1-16,0 1 0,0 0 0,0-21 15,0 21-15,0-1 0,0 1 16,0 0-16,0 0 0,0 0 16,0 42 15,0 0-15,0 0-16,0 0 0,0 22 0,0-22 15,0 0-15,0 0 0,0 22 16,0-22-16,0 21 0,0-21 15,0 22-15,0-22 0,0 21 0,0-21 16,0 22-16,0-1 0,0 0 16,0 1-16,21-1 0,-21 0 0,22 1 15,-22-1-15,0 0 0,0 1 16,21-1-16,-21 0 0,0 1 0,21-1 16,-21 0-16,0 1 0,0-22 15,0 21-15,0-21 0,0 0 0,0 1 16,0-1-16,0 0 0,-21 0 0,0-21 15,-1 0-15,1 0 16,0 0 0,21-21-16,-21 0 0,21 0 15,0-1-15,0-20 0,0 21 16,0-21-16,0-1 0,0-20 16,0 20-16,0 1 0,0-21 0,0 20 15,21 1-15,0-22 0,0 22 0,1 0 16,-1-1-16,0 1 0,0 0 15,0-1-15,0 22 0,1-21 0,-1 0 16,0-1-16,21 22 0,-21-21 16,1-1-16,-1 22 0,-21 0 0</inkml:trace>
  <inkml:trace contextRef="#ctx0" brushRef="#br1" timeOffset="111611.66">3408 15388 0,'0'0'0,"0"21"0,-21 1 0,21-44 62,0 1-62,21 0 16,0 0-16,0 21 15,-21-21-15,0 0 0,21-1 0,0 1 16,-21 0-16,0-21 0,0 21 16,0-1-16,0 1 0,0-21 0,0 21 15,0 0-15,0-1 0,0 1 16,0 0-16,0 0 0,-21 21 31,21 21-15,-21-21-16,21 21 0,0 0 15,0 1-15,0 20 0,0-21 0,0 21 16,0-20-16,0 20 0,-21 0 16,21-21-16,0 22 0,0-22 15,0 21-15,0-21 0,0 1 0,0-1 16,0 0-16,0 0 0,0 0 16,21-21-16,0 21 0,0-21 15,1 0-15,-1 0 0,0 0 16,0-21-16,0 0 15,0 21-15,1-21 0,-22 0 0,21 0 16,0-1-16,0 1 0,-21 0 16,21-21-16,-21 21 0,21-1 0,-21 1 15,0 0-15,0 0 0,0 0 16,22 21-16,-22-21 16,0 42 15,-22 0-31,22 0 15,0 0-15,0 0 0,0 22 16,0-22-16,0 0 0,0 0 0,0 0 16,0 1-16,0-1 0,0 0 15,22 0-15,-1 0 0,0-21 16,0 21-16,0-21 0,0 0 16,1 0-16,-1 0 0,0 0 15,0 0-15,0 0 0,-21-21 16,21 0-16,1 21 0,-1-21 0,-21 0 15,21 0-15,-21-1 0,21 1 16,-21 0-16,0 0 0,0-21 0,0 20 16,0 1-16,0 0 0,0 0 15,0 0-15,0 0 16,0 42 0,0 0-1,0 0-15,0 0 0,0 0 0,0 1 16,0-1-16,0 0 0,0 0 15,-21 0-15,21 0 0,0 1 16,0-1-16,0 0 0,-21 0 16,21 0-1,0-42 32,0 0-47,0 0 16,0 0-16,0-1 0,0 1 0,21 0 15,-21 0-15,0 0 0,21 0 0,-21-1 16,0 1-16,0 0 0,21 0 16,0 21-16,-21-21 0,0 0 0,22 21 15,-1 0 1,0 0-16,0 21 16,-21 0-16,0 0 0,0 0 15,0 0 1,0 1-16,0-1 0,0 0 0,0 0 15,0 0-15,0 0 0,21 1 16,-21-1-16,0 0 0,21 0 16,1-21-16,-1 0 15,0 0-15,0 0 16,0 0-16,0 0 0,1 0 16,-1 0-16,-21-21 15,21 21-15,0-21 0,-21 0 16,21 21-16,0-22 0,-21 1 0,22 0 0,-1 0 15,-21 0-15,21 0 16,-21-1-16,21 1 0,-21 0 16,21 0-16,-21 0 0,0 0 15,0-1 1,-21 22 15,21 22-31,-21-22 16,21 21-16,-21 0 0,21 0 0,0 0 15,0 0-15,0 1 0,-21-1 16,21 0-16,0 0 16,0 0-16,0 0 0,0 1 0,0-1 15,0 0 1,21-21-16,-21 21 16,21-21-16,0 0 0,0 0 15,0 0-15,1 0 0,-1 0 16,0 0-16,0 0 0,0 0 15,0-21-15,1 21 16,-1 0-16,-21-21 0,21 21 0,0-21 16,0 21-16,0-22 0,-21 1 0,22 21 15,-22-21-15,21 0 0,0 0 16,-21 0-16,0-1 0</inkml:trace>
  <inkml:trace contextRef="#ctx0" brushRef="#br1" timeOffset="111963.46">3979 14859 0,'0'0'0,"-21"0"0,21 21 31,0 0 0,0 1 16</inkml:trace>
  <inkml:trace contextRef="#ctx0" brushRef="#br2" timeOffset="134871.13">6202 14351 0,'0'0'0,"-21"0"0,-1 0 16,1 0-1,42 0 32,1 0-31,-1 0-16,0 0 0,0 0 15,0 0-15,0 0 0,1 0 0,-1 0 16,21 0-16,-21 0 0,22 0 16,-22 0-16,21 0 0,0 0 15,1 0-15,-1 0 0,0 0 0,1 0 16,20 0-16,-20 0 0,-1 0 16,0 0-16,1 0 0,-1 0 0,0 0 15,1 0-15,-1 0 0,0 0 0,1 0 16,-1 0-16,0 0 0,22 0 15,-22 0-15,0 0 0,1 0 0,-1 0 16,22 0-16,-22 0 0,0 0 16,22-21-16,-22 21 0,0 0 0,22 0 15,-22 0-15,1 0 0,20 0 0,-21 0 16,1 0-16,-1 0 16,0 0-16,1 0 0,-1 0 0,22-21 15,-22 21-15,0 0 0,1 0 0,20 0 16,-21 0-16,1 0 0,20 0 15,-20-21-15,-1 21 0,21 0 0,-20 0 16,20 0-16,-20 0 0,-1 0 16,0 0-16,1-22 0,-1 22 0,0 0 15,1 0-15,-1 0 0,0 0 0,-21 0 16,22 0-16,-22 0 0,21 0 16,-21 0-16,1 0 0,-1 0 0,0 0 15,0 0-15,0 0 16,0 0-16,-21-21 15,22 21 1,-44 0 31,1 0-31,21-21-16</inkml:trace>
  <inkml:trace contextRef="#ctx0" brushRef="#br0" timeOffset="142167">6202 14817 0,'0'0'0,"21"0"47,0 0-32,0 0-15,0-21 0,1 21 16,-22-22-16,21 1 0,-21 0 15,0 0 1,-21 21 0,-1 0-16,1 0 0,-21 0 0,21 0 15,-22 21-15,22-21 0,-21 21 16,0-21-16,20 21 0,-20 1 0,0-1 16,21 0-16,-22 0 0,22-21 15,0 21-15,21 0 0,0 1 16,0-1-16,21 0 15,0-21-15,22 21 0,-22-21 16,0 21-16,21-21 0,1 21 0,-22 1 16,21-22-16,-21 21 0,22 0 15,-22 0-15,0 0 0,0 0 16,0 1-16,0-1 0,-21 0 0,0 0 16,0 21-16,0-20 0,0-1 15,-21 0-15,0-21 0,0 21 0,-21 0 16,20 0-16,-20-21 0,0 22 0,21-22 15,-22 0-15,1 0 0,0 0 16,20 0-16,-20 0 0,0 0 0,21-22 16,-22 1-16,22 21 0,0-21 15,0 0-15,0 0 0,21 0 16,-22-22-16,22 22 0,0 0 0,0 0 16,22 0-16,-1-1 15,0 22-15,21 0 0,-21-21 0,1 21 16,20 0-16,-21-21 0,21 21 15,1 0-15</inkml:trace>
  <inkml:trace contextRef="#ctx0" brushRef="#br0" timeOffset="142618.74">6943 14838 0,'0'0'0,"0"-21"16,-22 21 0,1 0-16,0 0 0,0 0 15,0 0-15,21 21 0,-21 0 16,-1 0-16,1 0 0,0 1 0,0 20 16,0-21-16,0 21 0,-1 1 0,22-1 15,-21-21-15,21 22 0,0-1 16,0-21-16,0 21 0,0-20 0,0-1 15,21 0-15,1 0 0,-1-21 16,0 0-16,21 0 0,-21 0 0,22 0 16,-22 0-16,21 0 0,1-21 15,-1 0-15,-21 0 0,21-1 16,1 1-16,-22-21 0,0 21 0,21-22 16,-42 22-16,0-21 0,0 0 0,0 20 15,0 1-15,0-21 0,-21 21 16,0 0-16,0-1 0,-21 1 0,20 0 15,-20 21-15,0 0 0,21 0 16,-22 0-16,22 0 0,0 0 0,0 21 16,0-21-16,21 21 0,0 1 0,0-1 15,0 0 1,0 0-16,21-21 0,0 21 0,0-21 16,0 0-16</inkml:trace>
  <inkml:trace contextRef="#ctx0" brushRef="#br0" timeOffset="142886.59">7705 14838 0,'0'21'31,"0"0"-31,0 0 0,0 1 16,0-1-16,0 0 0,0 21 0,0-21 15,-22 22-15,22-1 0,-21 0 0,21 1 16,0-22-16,-21 21 0,21 1 16,-21-1-16,21-21 0,-21 21 0,21-20 15,0-1-15,0 0 0,0 0 0,21-21 32,0 0-32,0 0 0,-21-21 15,21 0-15</inkml:trace>
  <inkml:trace contextRef="#ctx0" brushRef="#br0" timeOffset="143181.42">7683 14986 0,'0'0'0,"-21"-21"0,21 0 0,0 0 16,0-1-16,0 1 16,21 21-1,1-21-15,20 21 0,-21-21 0,21 21 16,1 0-16,-1 0 0,0 0 0,-20 0 15,20 21-15,-21 0 0,0-21 16,0 21-16,-21 1 0,0-1 0,0 0 16,0 0-16,-21 21 0,0-20 15,-21-1-15,21 0 0,-22 21 0,1-21 16,0 1-16,-1-1 0,22-21 16,-21 21-16,21 0 0,-1-21 15,1 0-15,0 0 0,21 21 0,0-42 31,42 0-31,-20 0 0,-1 0 16</inkml:trace>
  <inkml:trace contextRef="#ctx0" brushRef="#br0" timeOffset="143499.24">9038 14605 0,'0'0'16,"-21"0"-16,0 0 0,0 0 15,-22 0-15,22 0 0,0 0 0,0 21 16,-22 0-16,22 22 0,-21-22 16,21 21-16,0-21 0,-22 22 0,22-1 15,0 0-15,0 1 0,0-1 0,-1 0 16,22 22-16,-21-22 0,21 1 15,0-1-15,0 0 0,0-21 0,0 22 16,0-22-16,21 0 0,1 0 16,20 0-16,-21 1 0,21-22 15,-20 0-15,20 0 0,0 0 0,1 0 16,-1 0-16,-21 0 0,21-22 16,1 1-16,-1 21 0</inkml:trace>
  <inkml:trace contextRef="#ctx0" brushRef="#br0" timeOffset="143739.1">9292 14796 0,'-21'0'15,"0"21"1,21 0-16,0 0 15,0 0-15,0 0 0,-21 1 16,21-1-16,0 0 0,0 0 16,0 0-1,21-21 1,0 0-16</inkml:trace>
  <inkml:trace contextRef="#ctx0" brushRef="#br0" timeOffset="143915">9398 14796 0,'0'21'31,"0"0"-31,-21 0 16,21 0-16,0 0 16,0 1-16,0-1 15,0 0 1</inkml:trace>
  <inkml:trace contextRef="#ctx0" brushRef="#br0" timeOffset="144190.84">9673 14711 0,'0'0'0,"-21"0"15,21 21 1,0 0-16,0 0 16,0 1-16,0 20 0,-21-21 15,21 0-15,-21 22 0,21-22 16,0 21-16,0-21 0,-22 22 0,22-22 16,-21 0-16,21 0 0,0 0 15,0 0-15,0 1 0,0-1 0,0 0 16,0-42 15,21 21-31,1-21 0,-1-1 0</inkml:trace>
  <inkml:trace contextRef="#ctx0" brushRef="#br0" timeOffset="144418.71">9885 14732 0,'-21'64'31,"21"-43"-31,-22 0 0,22 0 16,-21 0-16,21 0 0,0 22 0,0-22 15,0 0-15,-21 0 0,21 22 0,0-22 16,0 0-16,0 0 0,0 0 16,0 0-16,0 1 0,0-1 15,21-21 1,-21-21-1,0-1-15</inkml:trace>
  <inkml:trace contextRef="#ctx0" brushRef="#br0" timeOffset="144583.62">9610 15028 0,'0'0'0,"21"0"46,0 0-46,0 0 0,0 0 16,0 0-16,1 0 0,20 0 16,-21-21-16,0 21 0,22-21 0</inkml:trace>
  <inkml:trace contextRef="#ctx0" brushRef="#br0" timeOffset="144943.06">10075 14944 0,'-21'21'32,"42"-21"-32,0 0 0,1 0 15,-1 0-15,0 0 0,0 0 16,0-21-16,0 21 0,1-21 16,-1 21-16,0-22 0,0 22 15,-21-21-15,21 0 0,-21 0 16,0 0-16,-21 21 31,0 0-31,0 0 16,0 0-16,-1 21 0,1 0 15,21 0-15,-21 0 0,0 1 0,0-1 16,21 0-16,0 0 0,0 0 0,0 0 16,0 22-16,0-22 15,0 0-15,0 0 0,0 0 0,21-21 16,0 0-1,0 0-15,0 0 0,1 0 16,-1 0-16,0-21 0,0 0 0</inkml:trace>
  <inkml:trace contextRef="#ctx0" brushRef="#br0" timeOffset="145202.91">10541 14647 0,'0'0'16,"0"-21"-16,0 0 0,0 0 0,0 0 15,0 42 17,0 0-32,0 0 0,0 0 0,0 22 15,0-22-15,-21 21 0,21-21 0,0 22 16,0-1-16,0-21 16,0 0-16,0 22 0,-21-22 0,21 0 0,0 21 15,-22-20-15,22-1 0,0 0 16,0 0-16,0 0 15,0-42 17,22 0-32</inkml:trace>
  <inkml:trace contextRef="#ctx0" brushRef="#br0" timeOffset="145422.79">10816 14605 0,'0'0'0,"0"21"47,0 0-47,0 22 15,-21-22-15,21 0 0,0 21 0,-21-20 16,21-1-16,0 21 0,0-21 16,-21 0-16,21 22 0,-22-22 0,22 0 15,-21 0-15,21 0 0,0 1 16,0-1-16</inkml:trace>
  <inkml:trace contextRef="#ctx0" brushRef="#br0" timeOffset="145780.57">11049 14880 0,'-42'21'16,"20"1"-1,1-1-15,21 0 16,0 0-16,-21 0 0,21 0 16,0 1-16,0-1 0,0 0 15,0 0-15,21-21 0,0 0 16,1 0-16,-1 0 16,0 0-16,0 0 0,0 0 0,0 0 15,22 0-15,-22-21 0,0 21 0,0-21 16,0 0-16,1-1 0,-22 1 15,0 0-15,0-21 0,0 21 16,0-1-16,0 1 0,-22 0 0,22 0 16,-21 21-16,0-21 0,0 21 15,0 0-15,0 0 16,-1 0-16,1 21 0,21 0 16,-21-21-16,21 21 15</inkml:trace>
  <inkml:trace contextRef="#ctx0" brushRef="#br0" timeOffset="146031.44">11493 14626 0,'0'0'0,"0"-21"0,22 21 16,-1 21-1,-21 0 1,0 1-16,0-1 16,0 0-1,0 0-15,-21-21 16,21 21 0,-22-21-16,22-21 31</inkml:trace>
  <inkml:trace contextRef="#ctx0" brushRef="#br0" timeOffset="146202.34">11599 14563 0,'0'21'47,"0"0"-47,0 0 15,0 0-15,0 1 16</inkml:trace>
  <inkml:trace contextRef="#ctx0" brushRef="#br0" timeOffset="146623.1">11790 14351 0,'0'0'16,"0"-21"-16,0 0 15,21 42 17,0 0-17,-21 21-15,0-20 0,21 20 16,-21-21-16,0 21 0,0 1 0,0-1 16,0 0-16,0 1 0,0-1 0,0-21 15,0 22-15,0-1 0,0-21 16,0 0-16,-21 22 0,0-22 0,0 0 15,0 0-15,-1 0 0,1 0 0,0 1 16,0-22-16,0 21 0,0 0 16,-1-21-16,1 21 0,0-21 15,21 21-15,0-42 32</inkml:trace>
  <inkml:trace contextRef="#ctx0" brushRef="#br0" timeOffset="146846.97">12298 14753 0,'0'-21'16,"0"42"46,0 0-46,0 1-1,0-1-15</inkml:trace>
  <inkml:trace contextRef="#ctx0" brushRef="#br0" timeOffset="147052.87">12319 15028 0,'0'0'0,"0"22"0,0-1 16,0 0-1,0 0-15,0 0 16,-21 0-16,21 1 0,-21-1 16,-1-21-16,1 21 0,0 0 0,21 0 15,-21-21-15,-21 21 0,20 1 0,1-22 16,0 21-16,0-21 0,-21 21 15,20-21-15,1 0 0,0 0 0</inkml:trace>
  <inkml:trace contextRef="#ctx0" brushRef="#br2" timeOffset="157026.85">9567 14288 0,'21'0'406,"1"0"-390,-1 0-16,0 0 15,0 0-15,0 0 16,0 0-16,1 0 0,-1 0 16,0 0-16,0 0 0,0 0 0,0 21 15,1-21-15,20 0 0,-21 0 16,0 0-16,22 0 0,-22 0 0,0 0 16,21 0-16,-21 0 0,1 0 15,-1 0-15,0 0 0,21 0 0,-21 0 16,1 0-16,-1 0 0,0 0 15,0 0-15,0 0 0,0 0 16,1 0-16,-1 0 0,0 0 0,0 21 16,0-21-16,0 0 0,1 0 15,-1 0-15,0 0 0,0 0 0,0 0 16,0 0-16,1 0 0,-1 0 0,0 0 16,0 0-16,0 0 0,0 0 15,1 0-15,-1 0 0,0 0 0,21 0 16,-21 0-16,1 0 0,-1 0 15,0 0-15,0 0 0,0 0 0,0 0 16,1 0-16,20 0 0,-21 0 16,21 0-16,-20 0 0,20 0 15,-21 0-15,21 0 0,-20 0 0,20 0 16,-21-21-16,0 21 0,22 0 0,-22 0 16,0 0-16,0 0 0,21-21 15,-20 21-15,-1 0 0,0 0 0,0 0 16,0 0-16,22-22 0,-22 22 15,0 0-15,0 0 0,21 0 0,-20 0 16,-1 0-16,0-21 0,21 21 0,-21 0 16,1 0-16,-1 0 0,0 0 15,21 0-15,-21 0 0,1 0 0,-1 0 16,0-21-16,0 21 16,0 0-16,0 0 0,1 0 15,-1 0-15,0 0 0,0 0 0,0 0 16,0 0-16,1 0 0,-1 0 0,0 0 15,0-21-15,0 21 0,0 0 16,1 0-16,-1 0 0,0 0 0,21 0 16,-21 0-16,22 0 0,-1 0 0,-21 0 15,22 0-15,20 0 0,-21 0 16,1 0-16,20 0 0,1 0 0,-1 0 16,1 0-16,-1 0 0,-20 0 0,20 0 15,1 0-15,-1 0 16,1 0-16,-22 0 0,0-21 0,1 21 15,-1 0-15,0 0 0,1 0 0,-1 0 16,0 0-16,1-21 0,-1 21 16,21 0-16,-20 0 0,-1 0 0,22 0 15,-22-22-15,0 22 0,22 0 0,-22 0 16,0 0-16,1 0 0,-1 0 16,0 0-16,1-21 0,-1 21 0,-21 0 15,22 0-15,-22 0 0,21 0 0,-21 0 16,0-21-16,1 21 0,-1 0 15,0 0-15,0 0 0,0-21 16,0 21 0,1 0-16,-22-21 15,21 21-15,-21-21 0,21 21 16,-21-22 0,21 22-1,0 0 16,0-21-15,1 21-16,-1-21 16,0 21-16,0 0 15,21 0-15,1-21 0,20 21 0,-20 0 0,20-21 16,1 21-16,-1 0 0,1-21 0,-1 21 16,-21 0-16,22 0 15,-1-22-15,-20 1 0,20 21 0,-20 0 16,-1-21-16,21 21 0,-20-21 0,20 21 15,-20-21-15,20 21 0,1-21 16,-1 21-16,1-22 0,-1 1 0,22 21 16,-22-21-16,1 21 0,-1-21 15,1 0-15,-1 21 0,1-21 0,-22-1 16,22 22-16,-1-21 0,-21 0 0,22 21 16,-1-21-16,-20 0 15,20 0-15,1 21 0,-22-22 0,22 1 16,-1 21-16,1-21 0,-22 21 0,21-21 0,-20 0 15,20 21-15,-20-21 16,20 21-16,-21-22 0,1 22 0,-1-21 16,0 0-16,1 21 0,-1-21 0,0 21 15,1-21-15,-1 21 0,22-21 16,-22-1-16,0 22 0,1-21 0,-1 0 16,21 0-16,-20 21 0,-1-21 15,22 0-15,-22-1 0,0 1 0,1 0 16,20 0-16,-21 0 0,1 0 0,-1-1 15,22 22-15,-22-21 0,0 0 16,1 0-16,-1 0 0,0 0 0,1-1 16,-1 1-16,0 21 0,1-21 0,-1 0 15,0 0-15,-21 21 16,22-21-16,-1-1 0,0 1 0,-20 0 16,20 21-16,0-21 0,1 0 0,-22 0 15,21-1-15,0 22 0,1-21 16,-1 0-16,0 0 0,1 0 0,-1 21 15,0-21-15,1-1 0,-1 1 0,0 0 16,1 0-16,-1 0 0,0 0 16,1-1-16,-1 1 0,0 0 0,1 0 15,-1 0-15,22 0 0,-22-22 16,0 22-16,1 0 0,-1-21 0,0 20 16,22 1-16,-22-21 0,0 21 15,1-22-15,-1 22 0,22-21 16,-22 21-16,0-22 0,1 22 0,20-21 15,-21 21-15,1-22 0,20 22 0,-20-21 16,-1 0-16,21 20 0,-20-20 16,-1 0-16,0-1 0,22 1 0,-22 0 15,1-1-15,-1 1 0,0 0 0,22-1 16,-22-20-16,0 21 0,22-1 16,-22 1-16,1 0 0,20-1 0,-21 1 15,22 0-15,-22-1 0,22 1 16,-22 0-16,22-22 0,-22 22 15,0-22-15,1 22 0,-1-22 0,21 22 16,-20-21-16,-1 20 0,0 1 0,-20-22 16,20 22-16,0 0 0,1-22 15,-1 22-15,-21 0 0,21-22 0,1 22 16,-1-22-16,-21 1 0,22 20 0,-22-20 16,21 21-16,0-22 0,-20 22 15,-1-22-15,21 22 0,-21-22 0,22 22 16,-22 0-16,0-22 0,0 1 0,0 20 15,0-20-15,1-1 0,-1 22 16,0-21-16,0-1 0,0 22 16,0-1-16,-21-20 0,22 21 0,-1-22 15,0 22-15,-21-1 0,21-20 16,0-1-16,-21 22 0,21-21 0,1-1 16,-22 1-16,21 20 0,-21-20 15,21-1-15,-21 22 0,21-22 0,-21 1 16,0 21-16,21-22 0,0 1 0,-21-1 15,0 1-15,22 20 0,-1-20 16,-21-1-16,0 1 0,21 20 0,0-20 16,0 21-16,-21-22 0,0 22 0,21-22 15,-21 1-15,22 20 0,-22-20 16,0-1-16,0 22 0,21-21 16,-21-1-16,0 1 0,21-1 0,-21 1 15,0 20-15,0-20 0,0-1 16,0 22-16,0-22 0,0 1 0,0-1 15,0 1-15,0-1 0,0 1 0,0-1 16,0 22-16,0-21 0,0-1 16,0 22-16,0-22 0,0 1 0,0-1 15,0 1-15,-21 20 0,21-20 16,-21-1-16,21 1 0,-22-1 0,22 1 16,0-1-16,-21 1 0,0-1 0,21 22 15,-21-21-15,0-1 0,21 1 16,-21-1-16,-1 1 0,22-1 15,-21 1-15,0-1 0,0 1 0,21-1 16,-21 1-16,0 20 0,-1-20 16,1-1-16,0 1 0,0 20 0,0-20 15,0-1-15,-1 1 0,-20-1 16,21 1-16,0-1 0,-22 1 0,22 21 16,0-22-16,-21 1 0,-1 20 15,22-20-15,-21-1 0,21 22 0,-22-22 16,22 1-16,-21-1 0,0 1 15,20 21-15,-20-22 0,21 22 0,-21-22 16,-1 22-16,1-22 0,21 22 0,-22 0 16,1-22-16,0 22 0,-1 0 15,1-22-15,0 22 0,-1-1 16,-20-20-16,21 21 0,-1-1 0,1 1 16,-22 0-16,22-1 0,0 1 15,-22 0-15,22 20 0,0-20 0,-22 0 16,22-1-16,-1 22 0,-20-21 15,21 21-15,-1-22 0,-20 22 0,20-21 16,1 21-16,-21-22 0,20 22 16,-20 0-16,20 0 0,-20-21 0,21 20 15,-22 1-15,22 0 0,-22 0 16,1 21-16,20-21 0,-20 0 16,-1-1-16,22 22 0,-21-21 0,20 21 15,-20 0-15,20-21 0,-20 21 16,21 0-16,-22 0 0,22 0 0,-22 0 15,22 0-15,-22 0 0,22 0 16,0 0-16,-1 0 0,-20 0 0,21 0 16,20 0-16,-20 0 0,0 0 0,-1 0 15,22 0-15,-21 0 0,0 21 16,20-21-16,-20 0 0,21 21 0,0-21 16,0 22-16,-1-22 15,1 21-15,0-21 0,0 21 0,21 0 0,-21-21 16,0 21-16,-1 0 15,1 1-15,0-1 0,0-21 16,0 21-16,0-21 0,-1 21 16,1-21-16,0 21 0,0 0 0,0-21 15,0 22-15,-1-22 0,1 21 16,0-21-16,0 21 0,0-21 16,0 21-16,-43 0 0,43 0 15,0 1-15,0-22 0,-22 21 0,22 0 16,0-21-16,-21 21 0,20-21 15,1 21-15,0 0 0,0-21 0,0 22 16,0-22-16,-1 21 0,22 0 16,-21-21-16,21 21 0,-21 0 15,0 0-15,21 1 0,-21-1 16,0 0-16,-1 0 16,1 0-16,21 0 0,-21 1 15,0-1-15,21 0 0,-21 0 0,21 0 16,-21 0-16,21 1 15,0-1-15,-22 0 0,22 0 0,0 0 16,0 0-16,0 1 16,-21-22-16,21 21 0,0 0 15,-21-21-15,21 21 0,-21-21 0,21 21 16,-21-21-16,21 21 16,-21 1-1,21-1 1,0 0 15,0 0 32,0 0-32,0 0-16,0 1 1,21-22 0,-21 21-16,0 0 15,21-21-15,-21 21 16,0 0 0,0 0-1,0 1 1,0-1-1,-21-42 79,21-1-94,0 1 16</inkml:trace>
  <inkml:trace contextRef="#ctx0" brushRef="#br2" timeOffset="157475.35">18605 1905 0,'0'-21'16,"0"0"0,22 42 31,-1-21-47,-21 21 0,21 0 15,0-21-15,-21 21 0,21 1 0,0-1 16,1 0-16,-1 0 15,-21 0-15,21-21 0,0 21 0,0 1 16,-21-1-16,0 0 0,21-21 0,1 21 16,-22 0-16,0 0 15,21-21-15,-21 22 0,21-22 0,-21 21 16,21-21 0,0 0-1,0 0 48,-21-21-48,0-1-15,22 22 0,-1-21 16</inkml:trace>
  <inkml:trace contextRef="#ctx0" brushRef="#br2" timeOffset="157851.15">19431 1863 0,'0'0'0,"21"-21"15,-21-1 1,21 22-16,-42 0 31,0 0-15,0 22-16,0-1 0,-1 0 15,1 0-15,0 0 0,0 22 16,-21-22-16,20 0 0,1 21 0,-21-21 16,21 1-16,0-1 0,-1 0 0,1 0 15,0 0-15,0 0 0,0-21 16,21 22-16,-21-22 0,21 21 16,21-21 93</inkml:trace>
  <inkml:trace contextRef="#ctx0" brushRef="#br2" timeOffset="164574.82">21294 2604 0,'0'-22'0,"0"1"16,0 0-16,0 0 0,0 0 15,0 0 1,0-1 0,0 44 15,0-1-31,0 0 0,0 0 16,0 0-16,0 22 0,0-1 15,0-21-15,0 21 0,0 1 0,0-1 16,0-21-16,0 22 0,0-1 0,0 0 15,0 1-15,0-1 16,-22-21-16,22 21 0,-21 1 0,21-1 16,0 0-16,0-20 0,-21 20 15,21-21-15,-21 21 0,21-20 0,-21-1 16,21 0-16,0 0 0,0 0 0,0 0 16,0 1-16,0-44 46,0 1-46,0 0 16,0 0-16,0-21 0,21 20 0,-21 1 16,21 0-16</inkml:trace>
  <inkml:trace contextRef="#ctx0" brushRef="#br2" timeOffset="164982.88">21294 2625 0,'0'0'0,"-22"-21"16,22-1-1,0 1 16,22 21-31,-1 0 0,0 0 16,0 0-16,0 0 0,22 0 16,-22 0-16,21-21 0,-21 21 0,22 0 15,-22 0-15,21 0 0,-21 0 16,0 0-16,1 0 0,-1 0 0,0 0 16,0 0-16,0 0 15,-21 21 48,-21-21-48,0 0-15,21 21 16,-21-21-16</inkml:trace>
  <inkml:trace contextRef="#ctx0" brushRef="#br2" timeOffset="165383.65">21188 3069 0,'0'0'0,"21"0"63,0 0-63,0 0 0,0 0 15,1 0-15,-1 0 0,0 0 0,0 0 16,0 0-16,0 0 0,1 0 16,-1 0-16,0 0 0,0 0 0,0 0 15,0 0-15,1 0 16,-1 0-16,0 0 15,0 0 1,0 0 15,0 0-31,1 0 32,-1 0-32,0 0 15</inkml:trace>
  <inkml:trace contextRef="#ctx0" brushRef="#br2" timeOffset="165731.45">22119 2963 0,'21'0'31,"0"0"-31,1 0 0,-1 0 16,0 0 0,0 0-16,0 0 0,0 0 0,1 0 15,-1 0-15,0 0 0,0 0 16,0 0-16,0 0 0,-42 0 62,0 0-62,0 0 0,0 0 16,0 0-16</inkml:trace>
  <inkml:trace contextRef="#ctx0" brushRef="#br2" timeOffset="166426.85">22119 2963 0,'0'0'0,"-21"0"16,0 0-1,21 22-15,-21-1 16,-1 0 0,22 0-16,0 0 0,0 0 15,-21-21-15,21 22 0,0-1 16,-21-21-16,21 21 0,0 0 15,0 0-15,0 0 16,0 1 0,21-22 46,0 0-46,1 0-16,-1 0 0,0 0 15,-21-22-15,21 22 0,0 0 16,0 0-16,1 0 0,-1 0 0,0 0 16,0 0-16,0 0 0,0 0 15,1 0-15,-1 0 16,0 0-16,0 0 0,-21 22 16,21-22-16,-21 21 15,21-21-15,-21 21 0,0 0 16,0 0-16,0 0 15,0 1-15,0-1 16,0 0-16,-21-21 16,0 21-16,0-21 0,0 0 15,0 21-15,-1-21 0,1 0 16,0 0-16,0 0 0,-21 0 0,20 0 16,1 0-16,-21 0 0,21 0 15,-22 0-15,22 0 0,0 0 0,-21 0 16,21 0-16,-1 0 0,1 0 15,0 0-15,0 0 16,0 0-16,0 0 109</inkml:trace>
  <inkml:trace contextRef="#ctx0" brushRef="#br2" timeOffset="176826.54">1164 3704 0,'0'0'0,"-21"0"15,0 0-15,-22 0 0,22 0 0,0 21 16,0-21-16,-21 0 0,20 0 15,1 0-15,0 0 0,-21 0 0,21 0 16,-1 0-16,1 0 16,0 0-16,0 0 0,0 0 0,0 0 15,-1 0-15,1 0 0,0 0 16,0 0-16,42 0 47,21 0-32,-20 0-15,20 0 0,0 0 0,22 0 16,-22 0-16,22 0 0,-1 0 16,22 0-16,-22 0 0,22 0 15,0 0-15,20-21 0,-20 21 0,0 0 16,-1 0-16,-20 0 0,21 0 16,-22 0-16,1 0 0,-1 0 15,-21 0-15,1-21 0,-1 21 0,0 0 16,1 0-16,-22 0 0,21 0 15,-21 0-15,22 0 0,-22 0 0,0 0 16,0 0-16,0 0 0,-21-21 16,22 21-16,-44 0 93,1 0-77,0 0-16,0 0 0,0 0 16,21-21-16</inkml:trace>
  <inkml:trace contextRef="#ctx0" brushRef="#br2" timeOffset="177775.48">2201 3344 0,'0'0'0,"-21"-21"0,21 0 16,-21 21 0,42 0 30,0 21-30,-21 0-16,21-21 0,1 22 16,20-1-16,-21-21 0,0 21 15,0 0-15,22 0 0,-22-21 0,0 21 16,21 1-16,-20-22 0,-1 21 16,0 0-16,0-21 0,0 21 15,0-21-15,1 0 0,-1 21 16,0-21-16,0 0 15,-21 21 32,-21-21-31,21 22 0,-21-22-16,0 0 0,-1 0 0,1 21 15,0-21-15,0 21 0,0-21 16,0 21-16,-22 0 0,22-21 15,-21 21-15,21 1 0,-22-1 16,1-21-16,0 21 0,-1 0 0,1 0 16,0 0-16,-1 1 0,22-1 15,-21 0-15,-1 0 0,22 0 0,0-21 16,0 21-16,0 1 0,0-22 16,21 21-16,-22-21 0,1 0 15,0 0-15,21 21 16,21-42 46,0 21-46,1 0-16,-1-21 0,0-1 16,0 22-16,0-21 0,0 21 0,22-21 15,-22 0-15,21 0 0,1 0 16,-22-1-16,21 1 0,0 0 0,1 0 15,-22 0-15,21 21 0,-21-21 16,22-1-16,-22 1 0,0 0 0,0 21 16,0-21-16,1 21 0,-1 0 15,0-21-15,0 0 0,0 21 16,0 0-16,-21-22 0,22 22 31,-1 0 16,0 0 31</inkml:trace>
  <inkml:trace contextRef="#ctx0" brushRef="#br2" timeOffset="181191.07">18521 1926 0,'0'-21'16,"0"0"0,0 0-1,0 0 1,0-1-1,0 1 1,0 42 47,0 1-48,21-22-15,-21 21 0,21-21 16,0 21-16,0 0 15,1 0-15,-1 0 0,-21 1 16,21-22-16,-21 21 0,0 0 16,21-21-16,0 21 0,0 0 15,-21 0-15,22 1 0,-1-1 16,-21 0-16,21 0 0,-21 0 16,21 0-16,-21 1 15,21-1-15,-21 0 0,21 0 16,1 0-16,-22 0 0,0 1 15,0-1-15,0 0 16,0 0 0,0 0-16,0 0 0,0 1 15,0-1 1,21-21 15,-21-21-15,0-1-1,21 22-15,-21-21 0,0 0 16,0 0-16,0 0 16,21 0-16,0-1 0,-21 1 15,0 0-15,21 21 0,1-21 16,-1 0-16,-21 0 0,21-1 16,0 22-16,-21-21 0,21 0 0,0 0 15,1 0-15,-1 21 0,0-21 16,0-1-16,0 1 0,0 21 0,1-21 15,-1 0-15,0 0 0,0 0 16,0-1-16,0 1 0,1 21 16,-1-21-16,-21 0 0,0 0 0,0 0 15,21 21-15,-21-22 16,-21 22 15,0 0-31,-1 0 16,1 22-1,0-1 1,21 0-16,-21 0 16,21 0-16,-21-21 0,21 21 15,-21 1-15,21-1 16,-22 0-16,1 0 0,0 0 0,0 0 16,21 1-16,-21-1 0,0 0 0,-1 0 15,1 0-15,0 0 16,21 1-16,-21-1 0,0 0 0,0 0 15,-1 0-15,1-21 16,21 21-16,-21-21 0,0 22 0,0-1 16,21 0-16,-21-21 15,-1 21-15,1-21 16,21 21-16,-21-21 0,42 0 62,0-21-62,-21 0 0,22 0 16,-1 0-16,0 21 0,-21-22 16,0 1-16,21 0 0,-21 0 15,21 21-15,-21-21 0,0 0 0,0-1 16,21 1-16,1 0 16,-22 0-16,21 21 0,-21-21 15,0 0 1,0 42 62,0 0-31,21-21-16</inkml:trace>
  <inkml:trace contextRef="#ctx0" brushRef="#br1" timeOffset="195450.85">7895 5101 0,'0'0'0,"-21"0"0,0 0 0,21 21 31,0 1 16,21-22-47,21 0 0,-21 0 16,22 0-16,-1 0 0,0 0 0,22 0 16,-1 0-16,1 0 0,-1 0 15,1 0-15,21 0 0,-1 0 0,1 0 16,0 0-16,-1 0 0,-20 0 15,20 0-15,-20 0 0,-1 0 16,1 0-16,-1 0 0,-20 0 0,-1 0 16,0 0-16,1 0 0,-1 0 15,-21 0-15,0 0 0,22-22 0,-22 22 16,0 0-16,0 0 0,-42-21 78,0 21-62,21-21-16</inkml:trace>
  <inkml:trace contextRef="#ctx0" brushRef="#br1" timeOffset="195906.6">9419 4826 0,'0'0'16,"0"21"31,0 0-47,21-21 15,0 22-15,1-1 0,-1 0 16,0-21-16,21 21 0,-21-21 15,1 0-15,-1 0 0,0 21 0,0-21 16,0 0-16,0 0 0,1 0 0,-1 0 16,0 0-1,-42 21 32,0-21-47,-1 22 0,1-22 16,0 21-16,-21 0 0,21 0 15,-22-21-15,22 42 0,-21-20 0,21-1 16,-22 0-16,22 0 0,-21 0 0,-1 0 16,22 1-16,0-1 0,-21 0 15,21 0-15,-1 0 0,1-21 0,0 21 16,0 1-16,0-22 16,0 0-1</inkml:trace>
  <inkml:trace contextRef="#ctx0" brushRef="#br1" timeOffset="196687.15">6456 4445 0,'0'0'0,"0"-21"0,21 0 0,-21 0 15,0-1-15,0 1 16,0 0-16,0 42 47,0 0-47,0 1 0,0-1 0,0 21 15,0 0-15,0 1 0,0-1 16,0 0-16,0 1 0,-21 20 0,21-20 16,-21-1-16,21 0 0,-22 1 15,22-1-15,0-21 0,0 21 0,0-20 16,0-1-16,0 0 16,0-42 30,0 0-46,0-1 0,0 1 0,0 0 16,0-21-16</inkml:trace>
  <inkml:trace contextRef="#ctx0" brushRef="#br1" timeOffset="197006.97">6435 4382 0,'0'0'0,"21"0"31,0 0-31,0 0 0,0 0 0,0 0 16,22 0-16,-22 0 0,21 0 15,1 0-15,-22 0 0,21 0 0,-21 0 16,22 0-16,-1 0 15,-21-22-15,0 22 0,0 0 0,1 0 16,-1 0-16,0 0 0,-42 0 47,0 0-47,-1 22 0,1-22 16,0 0-16,0 21 0,0 0 15</inkml:trace>
  <inkml:trace contextRef="#ctx0" brushRef="#br1" timeOffset="197242.83">6435 4720 0,'0'43'31,"21"-43"-31,0 0 16,0 0-16,0 0 0,0 0 0,1 0 15,-1 0-15,21 0 0,-21 0 0,0 0 16,1 0-16,-1 0 0,0 0 16,0 0-16,0 0 15,-21-22 1</inkml:trace>
  <inkml:trace contextRef="#ctx0" brushRef="#br1" timeOffset="197774.53">7260 4551 0,'0'-21'31,"-21"21"-16,0 0-15,0 0 16,-1 0-16,1 21 16,0-21-16,0 21 0,0 0 0,0 0 15,21 1-15,-22-1 0,1 0 16,0 21-16,0-21 0,0 22 0,21-1 16,0-21-16,-21 22 0,21-1 15,0-21-15,0 21 0,0-20 0,0-1 16,0 0-16,21 0 0,0 0 15,-21 0-15,42-21 0,-21 22 0,1-22 16,-1 0-16,0 0 0,0 0 0,0 0 16,0 0-16,1 0 0,-1 0 15,0 0-15,0 0 0,0 0 0,0-22 16,-21 1-16,22 0 16,-22 0-16,21 0 0,-21 0 15,0-1-15,0 1 0,0 0 16,0 0-16,-21 0 0,-1 21 15,1 0-15,0 0 0,0 0 16,0 0-16,0 0 0,-1 0 16,1 21-16,0 0 0,0 0 15,0 0-15,0-21 0,21 22 16,0-1-16,-22 0 0,22 0 16,0 0-16,0 0 15</inkml:trace>
  <inkml:trace contextRef="#ctx0" brushRef="#br1" timeOffset="198350.59">6625 5757 0,'0'0'0,"0"22"31,0-1-15,0 21-16,0-21 15,0 0-15,-21 22 0,21-1 0,0 0 16,0-20-16,-21 20 0,21 0 16,0 1-16,0-1 0,0 0 0,0 1 15,0-22-15,0 21 0,0 0 16,-21-20-16,21-1 0,0 0 15,0 0-15,0 0 0,0 0 0,0 1 16,21-44 15,-21 1-31,0 0 0,21 0 0,0 0 16</inkml:trace>
  <inkml:trace contextRef="#ctx0" brushRef="#br1" timeOffset="198651.42">6689 5884 0,'0'-21'0,"0"42"0,-22-42 0,44 21 47,-1 0-47,0 0 0,0 0 0,0 0 16,22 0-16,-22 0 0,21 0 15,0 0-15,-20 0 0,20 0 0,-21 0 16,21 0-16,-20 0 0,-1 0 16,0 0-16,0 0 0,-42 0 47,0 0-32,0 0-15,-1 21 16,1-21-16</inkml:trace>
  <inkml:trace contextRef="#ctx0" brushRef="#br1" timeOffset="198863.3">6604 6202 0,'0'21'0,"0"-42"0,0 63 0,21-42 31,0 0-16,0 0-15,1 0 0,-1 0 16,0 0-16,0 0 0,0 0 16,0 0-16,1 0 0,-1 0 0,0 0 15,0 0-15,0-21 0,0 21 16,1 0-16,-1 0 0</inkml:trace>
  <inkml:trace contextRef="#ctx0" brushRef="#br1" timeOffset="199359.02">7451 6160 0,'0'0'0,"0"-22"0,0 1 16,-22 21-1,1 0 1,0 0-16,0 0 15,0 21-15,0-21 0,-1 22 16,1-1-16,0 0 0,0 0 16,0 0-16,0 22 0,-1-22 0,1 21 15,0-21-15,21 22 0,0-1 16,0-21-16,-21 21 0,21 1 0,0-22 16,0 0-16,0 0 0,0 0 15,0 1-15,21-1 0,0-21 0,0 21 16,1-21-16,20 0 15,-21 0-15,0 0 0,0 0 0,22-21 16,-22 0-16,21 21 0,-21-22 16,1 1-16,-1 0 0,0 0 0,0 21 15,-21-21-15,0 0 0,0-1 16,0 1-16,0 0 0,-42 21 16,21 0-16,-1 0 0,1 0 15,0 0-15,-21 0 0,21 0 0,-1 0 16,-20 0-16,21 0 0,0 21 0,0-21 15,21 21-15,-22 1 16,22-1-16,0 0 16,22-21-16,-1 0 15,21 0-15,-21 0 16,22 0-16,-22 0 0</inkml:trace>
  <inkml:trace contextRef="#ctx0" brushRef="#br1" timeOffset="199803.02">8424 6329 0,'0'0'0,"-21"0"0,0 0 16,0 0-16,0 0 0,-22 0 15,22 0-15,0 0 0,0 0 16,0 0-16,42 0 31,21 0-31,-21 0 0,22 0 16,-1 0-16,0 0 0,1 0 16,-1 0-16,21 0 0,-20 0 15,20 0-15,1 0 0,-1 0 0,1 0 16,-1 0-16,1 0 0,-1 0 15,1 0-15,-1 0 0,1 0 0,-22 0 16,22 0-16,-22 0 0,0 0 16,1 0-16,-1 0 0,0 0 0,-21 0 15,1 0-15,-1 0 0,-21-21 47,-21 21-47,-1 0 16,22-21-1,0-1 1</inkml:trace>
  <inkml:trace contextRef="#ctx0" brushRef="#br1" timeOffset="200231.77">9546 6096 0,'0'0'0,"0"-21"15,-21 21-15,0 0 16,0 0-16,21 21 47,0 0-47,0 0 15,0 1 1,21-1-16,0-21 0,0 21 0,0 0 16,0-21-16,1 0 0,-22 21 15,21-21-15,0 21 0,0-21 16,0 0-16,0 0 15,1 0-15,-44 0 32,1 0-17,0 22-15,0-22 0,0 0 0,-22 21 16,22 0-16,0 0 16,-21 0-16,21 0 0,-1 1 0,-20 20 15,0-21-15,21 0 0,-22 22 0,22-22 16,-21 0-16,21 0 0,-22 0 15,22 0-15,0 1 0,0-1 0,21 0 16,-21 0-16,21 0 16,-22 0-1,1-21 1,0 0-16</inkml:trace>
  <inkml:trace contextRef="#ctx0" brushRef="#br1" timeOffset="200875.07">6286 7387 0,'0'0'0,"0"-21"0,0 0 0,0 0 15,22 21-15,-22-21 16,0 42 0,0 0-1,0 0-15,0 0 0,0 22 0,0-22 16,0 21-16,0 0 0,0-20 0,0 20 16,-22 0-16,22 1 0,0-1 15,0-21-15,-21 21 0,21-20 0,-21 20 16,21-21-16,0 0 0,0 0 15,0 1-15,0-1 0,0 0 16,0-42 15,0 0-15,0-1-16,0 1 0,21-21 16,-21 21-16,21 0 0</inkml:trace>
  <inkml:trace contextRef="#ctx0" brushRef="#br1" timeOffset="201147.91">6308 7345 0,'21'-21'16,"0"21"-1,21 0-15,-21-21 0,1 21 16,20 0-16,0 0 0,-21-22 15,22 22-15,-1 0 0,-21 0 0,22 0 16,-22 0-16,0 0 0,0 0 16,-21 22 15,-21-22-15,0 21-16,0-21 15,-1 21-15,1-21 16</inkml:trace>
  <inkml:trace contextRef="#ctx0" brushRef="#br1" timeOffset="201375.15">6308 7705 0,'0'0'0,"0"21"31,21-21-31,0 0 0,0 0 15,0 0-15,0 0 16,1 0-16,-1-21 0,0 21 16,0 0-16,0 0 0,0 0 15,1 0-15,-1 0 16,0 0-16,0 0 16,0-21-16</inkml:trace>
  <inkml:trace contextRef="#ctx0" brushRef="#br1" timeOffset="201858.97">7239 7578 0,'0'0'0,"21"-21"0,-21-1 15,0 1 1,-21 21-1,0 0 1,21 21-16,-21 1 0,-1-22 16,22 42-16,-21-21 0,21 0 15,0 0-15,-21 22 0,0-22 0,21 0 16,0 21-16,0-20 0,-21 20 0,21-21 16,0 0-16,0 22 15,0-22-15,0 0 0,0 0 0,21 0 16,0-21-16,0 21 0,0-21 0,1 22 15,20-22-15,-21 0 0,0 0 16,0 0-16,22 0 0,-22-22 0,0 1 16,0 21-16,22-21 0,-22 21 0,-21-21 15,21 0-15,-21 0 0,0-1 16,0 1-16,0 0 0,-21 0 16,0 21-16,-1-21 0,-20 21 15,21 0-15,0 0 0,0 0 16,-1 0-16,1 0 0,0 0 15,0 0-15,21 21 0,-21-21 16,21 21-16,0 0 16,21-21-1,0 0-15,21 0 0,-20 0 0,20 0 16,0 0-16</inkml:trace>
  <inkml:trace contextRef="#ctx0" brushRef="#br1" timeOffset="202231.01">8318 7662 0,'0'0'0,"-21"-21"0,0 21 15,0 0-15,42 0 31,0 21-15,0-21-16,22 22 0,-22-22 0,21 0 16,1 0-16,-1 0 0,21 0 0,-20 0 15,20 0-15,1 0 0,-22 0 16,22 0-16,-1 0 0,-21 0 16,22 0-16,-22 0 0,1 0 0,-1 0 15,-21 0-15,21 0 0,-20 0 16,-1 0-16,0 0 0,0 0 0,-21-22 15,0 1 17,-21 21-32,0-21 15,0 21-15,21-21 0</inkml:trace>
  <inkml:trace contextRef="#ctx0" brushRef="#br1" timeOffset="202619.11">9123 7408 0,'0'0'0,"-21"0"16,-1 0 0,22 22-1,0-1-15,0 0 16,0 0-16,22 0 16,-1 0-16,0-21 0,0 22 0,0-1 15,0-21-15,22 21 0,-22-21 0,0 0 16,0 0-16,0 0 0,22 0 15,-22 0-15,0 0 0,0 0 16,22 0-16,-22 0 0,0 0 16,0 0-16,-21-21 15,-21 21 1,0 0-16,0 0 0,-1 0 0,-20 0 16,21 0-16,0 0 0,0 21 15,-1 0-15,-20 0 0,21 0 0,0 1 16,0-1-16,-1 21 0,-20-21 0,21 0 15,0 1-15,-22-1 0,22 0 16,0 0-16,0 0 0,0 0 0,0 1 16,-1-22-16,22 21 0,0 0 15,-21-21 1,0 0-16</inkml:trace>
  <inkml:trace contextRef="#ctx0" brushRef="#br1" timeOffset="203186.95">6392 8424 0,'0'0'16,"0"-21"-16,0 0 0,0 0 15,0 42 16,0 0-31,0 22 0,0-22 16,0 0-16,0 21 0,0 1 16,0-1-16,-21 0 0,21 1 0,0-1 15,0 0-15,0-21 0,-21 22 0,21-1 16,0-21-16,0 22 0,0-22 16,0 0-16,0 0 0,0 0 15,21-42 16,-21 0-15,0 0-16,0 0 0</inkml:trace>
  <inkml:trace contextRef="#ctx0" brushRef="#br1" timeOffset="203466.79">6371 8382 0,'0'0'0,"-21"0"16,42 0 0,0 0-16,0 0 15,1 0-15,20 0 0,-21 0 0,21-21 16,1 21-16,-1 0 0,0 0 16,-20 0-16,20 0 0,0-21 0,1 21 15,-22 0-15,21 0 0,-21 0 0,0 0 16,-42 21 15,0-21-31,0 0 16,0 21-16,0-21 15,-1 0-15,1 21 0</inkml:trace>
  <inkml:trace contextRef="#ctx0" brushRef="#br1" timeOffset="203695.66">6308 8721 0,'0'0'0,"0"21"16,21-21-1,0 0 1,0 0-16,0 0 0,0 0 16,1-21-16,20 21 0,-21-21 0,0 21 15,22 0-15,-22 0 0,0-22 16,0 22-16,0 0 0,0 0 15,1 0-15,-1 0 16,0 0-16,0 0 16</inkml:trace>
  <inkml:trace contextRef="#ctx0" brushRef="#br1" timeOffset="204234.67">7345 8657 0,'0'0'0,"0"-21"0,0 0 31,-21 21-15,-1 0 0,1 0-16,0 21 0,0-21 15,21 21-15,-21-21 0,0 21 0,21 1 16,0-1-16,-22 0 0,22 0 0,-21 0 15,21 0-15,-21 22 0,21-22 16,0 0-16,0 21 0,0-20 16,-21-1-16,21 0 0,0 21 0,-21-21 15,21 1-15,0-1 0,0 0 16,0 0-16,0 0 16,21 0-16,0-21 15,0 22-15,0-22 0,1 0 16,-1 0-16,0 0 0,0 0 0,0 0 15,0 0-15,1 0 0,-1 0 0,0-22 16,0 22-16,0-21 0,0 0 16,1 21-16,-22-21 0,0 0 0,0 0 15,0-1-15,0 1 0,0 0 16,0 0 0,-22 21-16,1 0 0,0 0 0,0 0 15,0 0-15,0 0 0,-1 0 16,1 0-16,0 0 15,21 21-15,-21 0 0,0-21 0,21 21 16,0 1 0,21-22-1,0 0-15,0 0 16,0 0-16,22 0 0</inkml:trace>
  <inkml:trace contextRef="#ctx0" brushRef="#br1" timeOffset="204639.48">8318 8848 0,'-21'0'16,"42"0"-16,-63 0 0,21 0 0,21-21 15,-21 21-15,42 0 32,0 0-17,0 0-15,0 0 0,22 0 16,-22 0-16,21 21 0,1-21 0,-1 0 16,0 0-16,1 0 0,20 0 15,-21 0-15,22 0 0,-22 0 0,1 0 16,-1 0-16,21 0 0,-20 0 0,-1 0 15,-21 0-15,22 0 0,-1 0 16,-21 0-16,0 0 0,0 0 0,1 0 16,-1 0-16,-21-21 47,-21 21-47,21-22 15,-22 22-15</inkml:trace>
  <inkml:trace contextRef="#ctx0" brushRef="#br1" timeOffset="205154.53">9102 8573 0,'0'0'0,"-22"0"0,1 0 31,21 21 16,0 0-47,21-21 0,1 21 0,-1-21 15,0 21-15,0-21 0,0 21 0,0-21 16,1 22-16,-1-22 0,21 21 16,-21-21-16,0 0 0,1 0 0,-1 0 15,0 0-15,0 0 0,0 0 16,-42 0 31,0 0-47,0 0 15,0 0-15,-1 0 0,1 21 0,0-21 16,0 21-16,0 0 0,0 0 16,-1 1-16,1-22 0,0 21 0,0 21 15,0-21-15,0 0 0,-1 1 0,1-1 16,21 0-16,-21-21 0,0 21 15,21 0-15,-21 0 0,21 1 16,-21-22 0,21 21-16</inkml:trace>
  <inkml:trace contextRef="#ctx0" brushRef="#br1" timeOffset="209995.52">10118 9821 0,'0'0'0,"-22"0"0,1 0 0,0 0 16,0 0-16,0 0 16,0 0-16,-1 0 31,44 0 16,-1 0-47,0 0 0,0 0 15,0 0-15,0 0 0,22 0 0,-1 0 16,0 0-16,-20 0 0,20 0 16,-21 0-16,21-21 0,-20 21 0,20 0 15,-21 0-15,0 0 0,0 0 0,1 0 16,-44 0 31,1 0-47,0 0 15,0 0-15,0 0 0,0 0 0,-1 0 16,-20 0-16,21 0 16,0 0-16,-22 0 0,22 21 0,-21-21 15,0 0-15,-1 0 0,22 0 0,-21 22 16,21-22-16,-22 0 0,22 0 15,0 0-15,0 0 0,0 0 16,42 0 15,0 0-15,21 0-16,-21 0 0,1 0 0,20 0 16,0 0-16,-21 0 0,22 0 15,-22 0-15,21 0 0,1 0 0,-22 0 16,0 0-16,21 0 0,-21 0 15,1 0-15,-1 0 0,0 0 0,0 0 16,-42 0 15,0 0-31,0 0 16,-1 0-16,1 0 0,0 21 0,-21-21 16,21 0-16,-22 0 0,22 0 15,0 21-15,-21-21 0,20 0 16,1 0-16,0 0 0,0 21 0,0-21 15,0 0-15,-1 0 0,1 0 16,0 0 15,21 21-31,21-21 32,0 0-17,1 0-15,-1 0 0,0 0 16,0 0-16,0 0 0,0 0 0,1 0 15,-1 0-15,21 0 0,-21 0 16,0 0-16,22 0 0,-22 0 16,0 0-16,21 0 0,-20-21 0,-1 21 15,0 0-15,0 0 0,0 0 16,0 0-16,-42 0 47,0 0-47,0 0 15,-21 0-15,20 0 0,1 0 16,-21 0-16,21 0 0,-22 0 0,1 0 16,21 0-16,-21 0 0,20 21 0,-20-21 15,21 0-15,0 0 0,0 0 16,-1 0 0,22 21 15,22-21-16,-1 0 1,0 0 31,0 0-47,0 0 16,0 0-16,1 0 15,-1 0-15,0 0 0,0-21 16,0 21-16,0 0 0,1 0 0,20 0 15,-21 0-15,0 0 16,0 0-16,1 0 0,-22-21 16,-22 21 15,1 0-31,-21 0 0,21 0 16,0 0-16,-1 0 0,1 0 0,0 0 15,0 0-15,0 0 0,42 0 78,0 0-62,0 0-16,0 0 0,1 0 16,-1 0-16</inkml:trace>
  <inkml:trace contextRef="#ctx0" brushRef="#br3" timeOffset="-202408.26">11197 9800 0,'0'0'0,"-21"0"16,0 0 250,0 0-251,21 21-15,-22-21 16,1 0 0,21 22-16,21-22 78,1 0-78,-1 0 15,-21-22 1,21 22-16,-21-21 0,0 0 16,0 0 15,-21 21 0,0 0-15,21 21-16,0 0 31,0 0-15,0 1 15,21-22-16,0 0 1,-21-22 0,0 1 15,0 0-31,-21 21 47,21 21-32,0 0 1,0 1 0,0-1-1,0-42 48,0-1-48,0 1 17,-21 21-1,21 21-15,0 1-1,21-22 79,-21-22-94,21 22 375,0-21-359,-21 42 312,0 1-281,21-22 140,-21-22-171,21 22-16,1 0 93,-1 0-61,0 0-17,0 0 1,0 0 0,0 0-1,-21-21 16,22 21-31,-1 0 16,0 0 0,0 0-1,0 0-15,0 0 16,1-21 0,-1 21-1,0 0-15,0 0 16,0 0-1,0 0 1,1 0-16,-1 0 16,0 0-1,0 0-15,0 0 16,0 0 0,1 0-16,-1 0 15,0 0-15,0 0 16,0 0-1,0 0-15,1 0 16,-1 0-16,0 0 0,0 0 16,0 0-16,0 0 15,1 0-15,-1 0 16,0 0-16,0 0 16,0 0-16,0 0 0,1 0 15,-1 0-15,0 0 0,0 0 16,0 0-1,0 0-15,1 0 0,-1 0 16,0 0 0,0 0-16,0 0 0,0 0 15,1 0-15,-1 0 16,0 0-16,0 0 0,0 0 16,0 0-16,1 0 15,-1 0-15,0 0 16,0 0-16,0 0 15,0 0-15,1 0 16,-1 0-16,0 0 16,0 0-16,0 0 0,0 0 15,1 21-15,-1-21 0,0 0 16,0 0 0,0 0-16,0 0 15,1 0-15,-1 0 0,0 0 0,0 0 16,0 21-16,0-21 0,1 0 15,-1 0-15,0 0 0,0 0 0,0 0 16,0 0-16,1 0 0,-1 0 0,0 0 16,0 0-16,0 22 0,0-22 15,1 0-15,-1 0 0,0 0 16,0 21-16,0-21 16,0 0-16,1 0 0,-1 0 0,0 21 15,0-21-15,0 0 0,0 0 0,1 0 16,-1 0-16,-21 21 15,21-21-15,0 0 0,0 0 0,0 21 16,1-21-16,-1 0 0,0 21 16,0-21-16,0 0 15,0 22-15,1-22 0,-1 0 0,0 21 16,0-21-16,0 21 16,0-21-16,1 0 0,-1 0 0,0 21 15,0-21-15,0 0 0,0 21 16,1-21-16,-1 0 15,0 21-15,0-21 0,0 0 0,0 22 16,1-22-16,-1 0 0,0 0 16,0 21-16,0-21 15,0 0-15,1 0 0,-1 21 0,0-21 16,0 21-16,0-21 0,0 0 16,1 0-16,-1 21 0,0-21 15,0 21-15,0-21 0,0 22 16,1-22-16,-1 21 0,0-21 15,0 21-15,0-21 16,0 21-16,1-21 0,-1 21 16,0-21-1,0 21-15,-21 1 0,21-1 16,0-21-16,-21 21 0,22-21 0,-22 21 16,21 0-1,0-21-15,-21 21 0,21-21 0,0 0 16,-21 22-16,21-22 0,1 21 0,-1 0 15,0-21-15,0 21 16,0 0-16,0-21 0,1 21 16,-1 1-16,0-22 15,-21 21-15,21 0 0,0-21 0,0 21 16,1 0-16,-1 0 0,0-21 16,0 22-16,0-22 15,0 21-15,1-21 0,-1 21 0,-21 0 0,21-21 16,0 21-16,0-21 0,0 21 15,-21 1-15,22-22 0,-1 21 16,0-21-16,-21 21 0,21-21 0,0 21 16,-21 0-16,21-21 0,1 21 0,-1 1 15,-21-1-15,21-21 16,-21 21-16,21 0 0,0-21 0,-21 21 16,21-21-16,-21 21 0,22 1 0,-22-1 15,21-21-15,-21 21 0,21 0 16,-21 0-16,21 0 0,0 1 0,-21-1 15,21 0-15,1 0 16,-22 0-16,0 0 0,21 1 16,0-1-16,0 0 0,-21 0 15,21 0-15,0 0 0,-21 1 0,22-1 16,-22 0-16,21 0 0,0-21 16,-21 21-16,0 0 0,21 1 0,0-1 15,-21 0-15,21 0 0,1 0 16,-22 0-16,21 1 0,-21-1 15,21 0-15,-21 0 0,21 0 16,-21 0-16,21-21 0,-21 22 0,0-1 16,0 0-16,21 0 0,-21 0 15,22 0-15,-22 1 0,0-1 16,0 0-16,0 0 0,21 0 0,-21 0 16,21 1-16,-21-1 15,0 0-15,21 0 0,-21 0 0,21 0 16,-21 1-16,0-1 0,0 0 15,21 0-15,1 0 0,-22 0 16,21 1-16,-21-1 0,0 0 0,21 0 16,-21 0-16,21 0 15,-21 1-15,0-1 0,21 0 16,-21 0-16,21 0 0,-21 0 16,0 1-16,0-1 0,22 0 15,-22 0-15,0 0 0,0 0 16,0 1-16,0-1 0,21 0 15,-21 0-15,0 0 0,0 0 16,21-21-16,-21 22 0,0-1 0,0 0 16,0 0-16,0 0 0,0 0 15,0 1-15,0-1 0,0 0 16,0 0-16,0 0 0,0 0 16,0 1-16,0-1 15,0 0-15,0 0 16,0 0-16,0 0 0,0 1 15,0-1 1,0 0-16,0 0 0,0 0 16,0 0-16,-21-21 15,21 22-15,0-1 0,-21-21 16,21 21-16,0 0 0,0 0 16,-22-21-16,22 21 0,0 1 15,-21-22-15,21 21 0,0 0 16,-21 0-16,0 0 15,0 0-15,21 1 16,-21-1-16,-1 0 16,1 0-16,0 0 31,0 0-31,0-21 0,21 22 16,-21-22-16,21 21 0,-22-21 0,1 21 15,0-21-15,21 21 16,-21-21-16,21 21 0,-21 0 15,0-21-15,-1 0 0,22 22 16,-21-22-16,0 21 16,0-21-16,0 0 15,21 21-15,-21-21 0,-1 0 0,1 0 16,21 21-16,-21-21 0,0 0 16,0 0-16,0 21 0,-1-21 0,1 0 15,0 21-15,0-21 0,0 22 16,0-22-16,-1 0 0,1 21 15,0-21-15,0 0 0,0 0 0,0 21 16,-1-21-16,1 0 0,0 21 0,-21-21 16,21 0-16,-1 21 0,1-21 15,-21 0-15,21 21 0,0-21 0,-22 0 16,22 22-16,0-22 0,0 21 0,0-21 16,-22 0-16,22 21 0,0-21 15,0 0-15,0 21 0,-22-21 0,22 0 16,0 21-16,0-21 0,0 0 15,-1 0-15,1 21 0,-21-21 0,21 0 16,0 0-16,-1 22 0,1-22 16,0 0-16,0 0 0,0 0 0,0 0 15,-1 21-15,1-21 0,0 0 16,0 0-16,0 0 0,-22 0 0,22 0 16,0 21-16,0-21 0,0 0 0,-22 0 15,22 0-15,0 0 0,0 21 16,0-21-16,0 0 0,-1 0 0,1 0 15,0 21-15,0-21 0,0 0 0,0 0 16,-1 0-16,1 21 0,0-21 16,0 0-16,0 0 0,0 0 0,21 22 15,-43-22-15,22 0 0,0 0 16,0 21-16,0-21 16,-1 0-16,1 0 0,0 0 0,21 21 15,-21-21-15,0 0 0,0 0 0,-1 0 16,1 0-16,0 21 0,0-21 15,0 0-15,0 0 0,-1 0 16,1 0-16,0 21 0,0-21 16,0 0-16,0 0 0,-1 0 15,1 0-15,0 0 0,0 21 16,0-21-16,0 0 16,-1 0-16,1 0 0,0 22 15,0-22-15,0 0 0,-22 0 0,22 0 16,0 0-16,0 21 0,0-21 15,0 0-15,-1 0 16,1 0-16,21 21 0,-21-21 0,0 0 16,0 0-16,0 0 0,-1 21 15,1-21-15,0 0 16,0 0-16,21 21 0,-21-21 16,0 0-16,-1 0 15,22 21 1,-21-21-16,0 0 0,0 0 15,21 22 1,-21-22-16,0 0 16,-1 21-1,1-21 17,0 0-32,21 21 15,-21-21-15,0 0 16,21 21-16,-21-21 15,-1 0 32,44-21 78,-1 21-109,-21-21 0,0 0-1,21 21-15,0-22 0,-21 1 0,0 0 16,21 21-16,-21-21 15,21 21-15,-21-21 0,0 0 16,22 21-16,-1-22 0,0 1 16,-21 0-16,21 0 15,0 0-15,-21 0 16,21 21-16,-21-22 16,22 22-16,-22-21 15,21 21-15,0-21 0,0 21 0,0-21 16,0 0-1,1 0 1,-22-1 0,21 22-16,-21 22 78,0-1-78,0 0 15,-21-21-15,21 21 0,-22 0 0,1 0 16,21 1 0,-21-1-16,0-21 0,0 21 0,0 0 15,-1-21-15,22 21 0,-21 0 16,0-21-16,0 22 0,0-1 16,0-21-16,21 21 15,-22-21-15,1 21 16,0 0-16,0-21 15,21 21-15,-21 1 16,0-22 0,21 21-1,21-21 63,0 0-62,0 0-16,0 0 16,0 0-16,1 0 0,-1 0 15,0 0-15,0 0 0,0 0 16,0 21-16,1-21 0,-1 0 0,21 0 16,-21 0-16,0 0 0,1 21 0,-1-21 15,0 0-15,0 0 0,-21 21 0,21-21 16,0 21-16,1-21 15,-22 22-15,21-1 0,0-21 16,0 21-16,0 0 16,0-21-1,-21 21-15,22-21 16,-22 21 46,-22-21-30,1 0-32</inkml:trace>
  <inkml:trace contextRef="#ctx0" brushRef="#br3" timeOffset="-200797.3">6519 15452 0,'-21'0'16,"0"0"-1,42 0 64,0 0-79,0 0 15,1 0-15,-1 0 16,0 0-16,0 0 0,0 0 15,0 0-15,1 0 16,-1 0-16,0 0 16,0 0-16,0 0 0,0 0 15,1 0-15,-1 0 16,0 0-16,21 0 0,-21 0 0,1 0 16,-1 0-16,21 0 0,-21 21 15,22-21-15,-22 0 0,21 0 0,-21 0 16,22 0-16,-1 0 0,-21 0 0,21 0 15,1 21-15,-1-21 0,0 0 16,-20 0-16,20 0 0,0 0 0,1 0 16,-1 0-16,0 0 0,1 0 15,-1 0-15,0 0 0,1 0 0,-1 0 16,0 0-16,1 0 0,-22 0 0,21 0 16,0 0-16,1 0 0,-1 0 15,-21 0-15,22 0 0,-1 0 16,-21 0-16,21 0 0,1 21 0,-22-21 15,21 0-15,1 0 0,-22 0 16,21 0-16,0 0 0,1 0 0,-1 0 16,0 0-16,1 0 0,-22 0 15,42 0-15,-20 0 0,-1 0 0,0 0 16,1 0-16,-1 0 0,0 0 0,22 0 16,-22 0-16,1 0 0,-1 0 15,0 21-15,1-21 0,-1 0 0,0 0 16,1 0-16,-1 0 0,-21 0 15,21 0-15,1 0 0,-1 0 16,0 0-16,1 0 0,-1 0 0,22 0 16,-22 0-16,0 0 0,1 0 15,-1 0-15,0 0 0,1 0 0,-22 0 16,21 0-16,0 0 0,-20 0 0,-1 0 16,21 0-16,-21 0 0,0 0 15,1 0-15,-1 0 0,0 0 0,0 0 16,0 0-16,0 0 0,1 0 15,-1 0 1,0 0 0,0 0-16,0 0 47,-42 0 15,0 0-46,0 0-16</inkml:trace>
  <inkml:trace contextRef="#ctx0" brushRef="#br3" timeOffset="-194824.88">16108 10245 0,'0'-21'16,"21"-1"-16,-21 1 15,21 21 1,-21-21-16,0 0 16,21 21-16,-21 21 62,0 0-46,0 0-16,21 1 0,-21 20 15,22-21-15,-22 21 0,0 1 16,0-22-16,0 21 0,0 22 0,0-22 16,0 0-16,0 1 0,0-1 0,0 0 15,0 1-15,0-22 0,0 21 16,0-21-16,-22 22 0,22-22 0,0 0 15,0 0-15,-21 0 0,21 1 0,0-1 16,-21 0-16,21 0 16,0 0-16,0 0 15,21-42 32,0 0-47,-21 0 16,22 0-16,-1 0 15,0-22-15,-21 22 0</inkml:trace>
  <inkml:trace contextRef="#ctx0" brushRef="#br3" timeOffset="-194388.98">16256 10224 0,'0'0'0,"-42"-22"32,42 1-32,21 21 15,0 0-15,0 0 16,0 0-16,0 0 0,1 0 0,-1 0 15,21 0-15,-21 0 0,0 0 16,22 0-16,-22 0 0,21 0 16,-21 0-16,22 0 0,-22 0 0,0 0 15,0 0-15,0 0 0,1 0 16,-1 0-16,0 0 16,-21 21 77,-21-21-93,0 0 16,21 22-16</inkml:trace>
  <inkml:trace contextRef="#ctx0" brushRef="#br3" timeOffset="-194037.18">16192 10647 0,'0'0'0,"0"21"0,22-21 31,-1 0-31,0 0 0,0 0 0,0 0 16,0 0-16,1 0 0,-1 0 16,0 0-16,0 0 0,0-21 0,0 21 15,22 0-15,-22 0 0,0 0 16,0 0-16,0 0 16,1 0 77</inkml:trace>
  <inkml:trace contextRef="#ctx0" brushRef="#br3" timeOffset="-193330.2">16954 10732 0,'0'0'0,"-21"0"0,0 0 16,21-22-16,-21 22 31,21 22-15,0-1-16,0 0 15,21-21-15,0 0 16,0 21-16,1-21 0,-1 0 16,0 0-16,0 0 0,0 0 15,22 0-15,-22 0 0,0 0 16,0 0-16,0 0 0,0 0 0,1-21 15,-1 21-15,0-21 0,0 0 16,0 21-16,0-22 0,-21 1 16,22 0-16,-22 0 15,0 0-15,-22 21 32,1 0-17,21 21-15,-21-21 16,21 21-16,-21 0 0,21 0 15,-21 1-15,21-1 0,0 0 16,0 0-16,0 0 16,0 0-16,0 1 0,-21-22 0,21 21 15,0 0-15,0 0 0,-22 0 16,22 0-16,0 1 0,0-1 0,0 0 16,0 0-16,-21 0 0,21 0 0,0 1 15,-21-1-15,21 0 0,0 0 16,0 0-16,0 0 0,0 1 0,0-1 15,0 0-15,0 0 0,0 0 0,-21-21 16,21 21-16,0 1 0,0-1 16,0 0-1,21-42 32,-21 0-31,0-1-16,21 1 0,-21 0 15</inkml:trace>
  <inkml:trace contextRef="#ctx0" brushRef="#br3" timeOffset="-192928.61">16912 11176 0,'-21'0'16,"0"-21"-16,21 0 15,0 0 1,21 21 0,0 0-16,0 0 0,0 0 0,1 0 15,20 0-15,-21 0 0,21 0 0,-20 0 16,20 0-16,-21 0 0,21 0 15,1 0-15,-22-22 0,21 22 0,-21 0 16,22 0-16,-22 0 0,21 0 0,-21 0 16,22 0-16,-22 0 15,0 0-15,0 0 16</inkml:trace>
  <inkml:trace contextRef="#ctx0" brushRef="#br3" timeOffset="-179505.98">5969 16066 0,'0'0'0,"0"21"15,21-21-15,0 0 0,0 0 16,1 0-16,-1 0 16,0 0-16,21-21 0,-21-1 15,1 22-15,-1-21 0,0 21 16,-21-21-16,21 0 0,0 21 0,-21-21 15,0 0-15,0-1 16,-21 22 0,0 0-16,0 0 0,-22 0 0,22 0 15,-21 22-15,21-22 0,0 21 16,-22-21-16,22 21 0,0 0 0,0-21 16,21 21-16,0 0 0,0 1 15,0-1-15,21 0 16,0 0-16,0-21 0,0 21 15,22 0-15,-22-21 0,21 22 16,-21-1-16,1 0 0,-1 0 0,21 0 16,-21 0-16,-21 1 15,0-1-15,0 0 0,0 0 0,-21 0 16,-21 0-16,-1-21 0,1 22 16,0-1-16,-1-21 0,1 0 15,0 0-15,-22 0 0,22 0 0,0 0 16,-1 0-16,1 0 0,0 0 15,20 0-15,1 0 0,0-21 0,0 21 16,21-22-16,-21 1 0,21 0 16,21 0-1,0 0-15,0 21 0,22-21 0,-22 21 16,21 0-16,0-22 0,1 22 16</inkml:trace>
  <inkml:trace contextRef="#ctx0" brushRef="#br3" timeOffset="-179098.08">6731 16087 0,'-64'21'15,"43"0"-15,21 0 16,-21 0-16,0 1 0,0 20 0,21-21 15,0 0-15,-21 22 0,21-22 0,-22 21 16,22-21-16,0 0 0,0 1 16,0-1-16,0 0 0,22 0 0,-1 0 15,0-21-15,0 0 0,0 0 16,22 0-16,-22 0 0,0 0 0,21 0 16,-21-21-16,22 21 0,-22-21 0,21 0 15,-21 0-15,1-1 16,-22 1-16,0 0 0,0 0 0,0-21 15,0 20-15,0 1 0,-22-21 0,-20 21 16,21 0-16,0 21 0,0-22 16,-22 22-16,22 0 0,0 0 0,0 0 15,0 0-15,-1 0 0,22 22 16,0-1-16,0 0 16,0 0-16,22-21 15,-1 21-15,0-21 0,21 0 16</inkml:trace>
  <inkml:trace contextRef="#ctx0" brushRef="#br3" timeOffset="-178845.2">7345 16066 0,'-21'21'15,"21"0"1,-22 0-16,22 0 0,-21 0 0,21 22 15,0-22-15,0 21 0,0 1 0,0-1 16,0-21-16,0 21 0,0-20 16,0 20-16,0-21 0,0 21 0,0-20 15,0-1-15,0 0 0,0 0 16,21-21 0,1 0-1,-22-21-15,0 0 16,21 0-16</inkml:trace>
  <inkml:trace contextRef="#ctx0" brushRef="#br3" timeOffset="-178573.59">7260 16214 0,'0'0'15,"0"-21"-15,0-1 0,0 1 16,21 0-16,0 0 0,1 21 0,-1 0 16,0-21-16,21 21 0,-21 0 15,1 0-15,20 0 0,-21 0 0,0 21 16,0 0-16,1 0 0,-1 0 15,0 1-15,-21-1 0,0 0 16,0 0-16,0 0 0,-21 0 0,0 22 16,-1-22-16,1 0 0,-21 0 15,21-21-15,-22 21 0,22 1 0,0-1 16,-21-21-16,21 0 0,-1 0 0,22-21 47,22-1-47,20 1 0,-21 0 15,0 0-15,22 0 0</inkml:trace>
  <inkml:trace contextRef="#ctx0" brushRef="#br3" timeOffset="-178289.3">8318 15854 0,'0'0'0,"0"-21"0,0 0 0,0-1 15,-21 22 1,0 0-16,0 0 0,0 22 16,0-1-16,-1 0 0,22 21 0,-21 1 15,0-1-15,0 0 16,0 22-16,0-1 0,-1-20 0,22 20 16,-21-21-16,21 22 0,0-22 0,0 1 15,0-1-15,0-21 0,0 21 16,21-20-16,1 20 0,-1-21 0,0-21 15,0 21-15,21-21 0,-20 0 16,20 0-16,-21 0 0,21 0 0,1 0 16,-22-21-16,21 0 0,-21 0 0</inkml:trace>
  <inkml:trace contextRef="#ctx0" brushRef="#br3" timeOffset="-178081.42">8551 16023 0,'0'0'0,"-21"85"31,21-64-31,0 0 0,0 0 16,0 1-16,0-1 0,0 0 0,0 0 16,21-21 15,0 0-31,1-21 15</inkml:trace>
  <inkml:trace contextRef="#ctx0" brushRef="#br3" timeOffset="-177929.5">8636 16002 0,'0'0'0,"0"-21"0,0 42 31,0 0-31,0 0 16,0 1-16,0-1 15,0 0-15,21-21 16,-21 21-16,21-21 0,0 0 0</inkml:trace>
  <inkml:trace contextRef="#ctx0" brushRef="#br3" timeOffset="-177449.75">9017 15854 0,'0'0'0,"0"-21"0,0 42 32,0 0-32,0 0 0,-21 0 15,21 22-15,0-1 0,0 0 0,0-20 16,0 20-16,0 0 0,0 1 0,0-1 16,0 0-16,0-21 0,0 22 15,0-22-15,0 21 0,0-21 16,0 1-16,0-1 0,0 0 0,0 0 15,21-21 1,0-21 0,-21 0-16,0 0 15,0-1-15,0 1 16,21 0-16,-21 0 0,21 0 0,1 0 16,-22-1-16,21 1 0,0 0 15,0 0-15,0 21 0,0 0 16,1 0-16,-1 0 0,0 0 0,0 0 15,21 0-15,-20 0 16,-1 21-16,0 0 0,0-21 0,-21 21 16,0 1-16,0-1 0,0 0 0,0 0 0,0 0 15,0 0-15,-21 1 16,0-1-16,-22 0 0,22 0 0,0 0 16,-21-21-16,21 21 0,-1-21 0,1 0 15,0 0-15,42 0 31,0 0-31,1 0 0</inkml:trace>
  <inkml:trace contextRef="#ctx0" brushRef="#br3" timeOffset="-176938.05">9631 16235 0,'0'0'0,"0"21"31,0 0-31,0 0 16,0 1-16,0-1 0,0 0 0,0 0 16,0 0-16,0 0 0,0 1 15,0-1-15,0 0 0,0 0 16,21-21-16,0 0 0,0 0 16,0 0-16,22 0 0,-22 0 15,0-21-15,0 0 0,22 21 0,-22-21 16,0-1-16,0 1 0,0 0 15,0 0-15,-21 0 0,0 0 16,22-1-16,-22 1 0,0 0 16,0 0-16,0 42 31,0 0-31,0 0 0,0 1 0,0-1 16,0 21-16,0-21 0,0 0 15,0 1-15,0 20 0,0-21 0,0 21 16,0 1-16,0-22 0,0 21 0,0 1 15,21-1-15,-21 0 0,0 1 16,0-22-16,21 21 0,-21 0 16,0-20-16,0 20 0,0-21 0,0 0 15,0 0-15,0 1 0,-21-22 32,0-22-17,21-20-15,0 21 0,0 0 16,0-22-16,0 22 0,0-21 0,21 0 15,0-1-15,0 1 0,0 0 16,0-1-16</inkml:trace>
  <inkml:trace contextRef="#ctx0" brushRef="#br3" timeOffset="-176621.84">10372 16447 0,'0'0'0,"21"-22"16,0 22-1,0 0-15,-21-21 16,21 21-16,0-21 0,1 0 16,-22 0-16,0 0 15,21-1-15,-21 1 16,0 0-16,-21 21 16,-1 0-16,1 0 15,21 21-15,0 0 16,-21 1-16,0-1 0,21 0 0,-21 0 15,21 0-15,0 0 0,0 1 16,0 20-16,0-21 0,0 0 0,0 0 16,0 1-16,0-1 0,21-21 15,0 0-15,0 0 16,0 0-16,1 0 0,-1 0 16,0 0-16,0-21 0</inkml:trace>
  <inkml:trace contextRef="#ctx0" brushRef="#br3" timeOffset="-176369.98">10668 16044 0,'-21'0'16,"21"22"-16,0-1 15,0 0-15,0 0 16,0 0-16,0 0 0,0 1 16,0-1-16</inkml:trace>
  <inkml:trace contextRef="#ctx0" brushRef="#br3" timeOffset="-176162.1">10753 16002 0,'21'21'32,"-21"0"-32,0 1 15,21-1-15,-21 0 16,0 0-16,0 0 0,0 0 15,0 1-15,0-1 0,0 0 16</inkml:trace>
  <inkml:trace contextRef="#ctx0" brushRef="#br3" timeOffset="-175825.29">10901 15685 0,'0'0'0,"0"-22"0,21 22 31,0 0-31,0 0 0,0 0 16,1 22-16,-22-1 0,21 0 16,0 0-16,0 21 0,-21-20 15,21 20-15,-21 0 0,21 1 0,-21-1 16,0 0-16,0 1 0,0-1 15,0 0-15,0 1 0,0-1 0,0 0 16,-21-21-16,0 22 0,0-22 0,0 21 16,0-21-16,-22 1 0,22-22 15,0 21-15,0 0 0,0-21 0,-1 21 16,1-21-16,0 0 16,21-21 15,21 0-16,0 21-15</inkml:trace>
  <inkml:trace contextRef="#ctx0" brushRef="#br3" timeOffset="-175609.4">11366 16066 0,'0'21'62,"0"0"-62,0 0 16,0 0-16,0 0 16,0 1-16,0-1 15</inkml:trace>
  <inkml:trace contextRef="#ctx0" brushRef="#br3" timeOffset="-175389.47">11430 16447 0,'-85'84'31,"64"-63"-15,0 1-16,0-1 15,0 0-15,-1-21 0,1 21 0,0 0 16,0 0-16,0-21 0,0 22 0,-1-22 16,1 0-16,0 21 0,0-21 15,0 0-15,0 0 0,-1 0 0,1 0 16,0 0-16</inkml:trace>
  <inkml:trace contextRef="#ctx0" brushRef="#br1" timeOffset="-169456.93">12065 16066 0,'-21'0'15,"0"0"-15,-1 0 16,1 0-16,0 0 0,0 0 16,0 0-16,0 0 0,-1 0 15,1 0-15,0 0 0,0 0 0,0 0 16,0 0-16,-22 0 0,22 21 0,0-21 16,0 21-16,0-21 15,-1 0-15,44 0 47,-1 0-47,0 0 0,21-21 16,-21 21-16,22 0 0,20-21 0,-20 21 15,20 0-15,1-22 0,-22 22 16,21 0-16,1-21 0,-1 21 0,1 0 16,-22 0-16,22-21 0,-22 21 0,0-21 15,-20 21-15,20 0 0,-21 0 16,0 0-16,0 0 0,1 0 0,-22-21 15,21 21 1,-21-21 15,0-1 32,-21 1-63</inkml:trace>
  <inkml:trace contextRef="#ctx0" brushRef="#br1" timeOffset="-168997.19">12509 15685 0,'-21'0'16,"21"21"15,0 0-31,0 0 16,0 0-16,21-21 0,1 21 15,-1-21-15,-21 22 0,21-1 0,0-21 16,0 21-16,0-21 0,22 0 16,-22 0-16,0 21 0,0-21 0,0 0 15,1 0 1,-1 0-16,0 0 0,-21-21 31,-21 21 0,21 21-31,-21 0 0,-1 0 16,1 1-16,0-1 0,0 0 0,0 21 16,0 1-16,-1-22 0,1 21 15,0-21-15,0 22 0,0-1 0,21-21 16,-21 0-16,-1 22 0,1-22 15,0 0-15,0 0 0,21 0 16,-21-21-16,0 0 31,21-21-15,0 0 0,0 0-16,0 0 0</inkml:trace>
  <inkml:trace contextRef="#ctx0" brushRef="#br1" timeOffset="-168380.58">13441 15706 0,'0'0'0,"-21"-43"31,21 22-31,0 42 31,0 1-31,0 20 0,0-21 16,0 21-16,0 1 0,0 20 0,-22-20 16,22 20-16,0-21 0,0 1 15,0-1-15,0 22 0,0-43 0,0 21 16,0 0-16,0-20 0,0-1 0,0 0 15,0 0-15,0 0 16,0-42 15,0 0-31,0 0 16,0-85 0</inkml:trace>
  <inkml:trace contextRef="#ctx0" brushRef="#br1" timeOffset="-168110.13">13420 15706 0,'21'0'31,"21"-21"-31,-21 21 16,0-22-16,1 22 0,-1 0 0,0 0 15,21 0-15,-21 0 16,1 0-16,-1 0 0,0 0 0,0 0 15,0 0-15,0 0 16,-21 22 0,0-1-1,-21-21-15,0 21 16,0-21 0,21 21-16,-21-21 0</inkml:trace>
  <inkml:trace contextRef="#ctx0" brushRef="#br1" timeOffset="-167869.1">13441 16023 0,'0'21'0,"0"-42"0,0 64 16,21-43-1,0 0-15,0 0 16,0 0-16,22 0 15,-22 0-15,0 0 0,0 0 0,0 0 16,1 0-16,-1-22 0,0 22 16,0 0-1,-21-21 1,21 21 0</inkml:trace>
  <inkml:trace contextRef="#ctx0" brushRef="#br1" timeOffset="-167433.36">14012 15917 0,'0'0'0,"0"-42"31,-21 42-15,0 0-16,21 21 15,-21 0-15,0 1 0,21-1 16,-22 21-16,1 0 0,21-20 0,-21 20 16,21 0-16,-21-21 0,21 22 15,0-1-15,0-21 0,-21 22 0,21-22 16,0 0-16,0 21 0,0-21 0,0 1 16,21-1-16,0 0 0,0-21 15,0 21-15,22-21 0,-22 0 0,21 0 16,-21 0-16,22 0 0,-22 0 15,21 0-15,-21 0 0,1 0 0,-1-21 16,0 0-16,-21 0 0,0-1 16,0 1-1,0 0-15,-21 21 0,21-21 16,-21 21-16,-1 0 0,1 0 16,0 0-16,0 0 0,0 0 0,0 0 15,-1 21-15,1-21 0,0 21 0,0 0 16,0 1-16,0-22 15,-1 21-15,1-21 0,21 21 16,-21-21-16</inkml:trace>
  <inkml:trace contextRef="#ctx0" brushRef="#br1" timeOffset="-161817.14">1524 11769 0,'0'-21'0,"0"-1"15,0 1-15,-21 21 16,0 0-16,-1 0 0,1-21 15,0 21-15,0 0 0,0 0 0,0 0 16,-1 0-16,1 0 0,0 21 16,0 0-16,0 1 15,21-1-15,-21 0 0,21 0 16,-22 0-16,22 22 16,0-22-16,0 0 0,0 21 0,0-21 15,0 1-15,22 20 0,20-21 16,-21 0-16,0-21 0,22 21 0,-22 1 15,21-22-15,0 0 0,1 0 16,-22 0-16,21 0 0,-21 0 16,1 0-16,-1 0 0,21-22 0,-21 22 15,0-21-15,1 0 0,-22 0 16,21 0-16,0 0 0,-21-22 0,21-20 31,-21 42-31,0-22 0,0 22 0,0 0 16,-21 0-16,0 0 0,0-1 15,-1 1-15,-20 21 0,21-21 0,0 21 16,-22 0-16,1 0 0,21 0 16,-21 0-16,20 0 0,-20 0 15,0 21-15,21 0 0,-22-21 0,22 22 16,0-1-16,0 0 0,0 0 16,-1 0-16,1 22 0,21-22 0,0 21 15,0-21-15,0 22 0,0-22 16,0 0-16,21 21 0,1-21 15,-1 1-15,0-1 0,0 0 0,21 0 16,-20 0-16,20-21 16,0 21-16,-21-21 0,22 0 0,-22 0 15,21 0-15,-21 0 0,22 0 16,-22 0-16,0-21 0,0 21 0,0-21 16,1 0-16,-1 0 0,-21 0 15,0-1-15,0-20 0,0 21 16,0 0-16,0-22 0,0 22 0,0-21 15,-21 21-15,-1 0 0,-20-22 16,21 22-16,0 0 0,0 0 0,-1 0 16,-20-1-16,21 22 0,0-21 15,0 21-15,-1 0 0,1 0 0,0 0 16,0 0-16,0 0 16,0 21-16,-1 1 0,22-1 15,-21 0-15,21 21 0,0-21 16,0 1-16,0 20 0,0-21 15,0 21-15,21-20 0,1-1 0,-22 21 16,21-21-16,21 0 0,-21 22 16,0-22-16,1-21 0,-1 21 15,21 0-15,-21-21 0,0 0 0,22 21 16,-22-21-16,0 0 0,0 0 16,0 0-16,1 0 0,-1-21 0,0 0 15,0 21-15,0-21 16,-21 0-16,0 0 0,0-1 0,0 1 15,0 0-15,0 0 0,0-21 16,0 20-16,-21 1 0,0 0 0,-21-21 16,20 21-16,-20-1 0,21 22 15,-21-21-15,-1 0 0,22 21 16,-21 0-16,21 0 0,-22 0 0,22 0 16,0 0-16,0 21 0,0-21 15,-1 21-15,22 1 0,0-1 0,0 21 16,0-21-16,0 0 0,0 22 15,0-22-15,0 21 0,0-21 16,22 1-16,-1-1 0,21 0 0,-21 0 16,0 0-16,22 0 15,-22-21-15,21 0 0,-21 0 0,22 0 16,-22 0-16,0 0 0,21 0 16,-20 0-16,-1 0 0,0-21 0,0 21 15,0-21-15,0 0 0,1 0 16,-1 0-16,0-22 0,-21 22 0,0 0 15,0-21-15,0 20 0,0-20 16,0 21-16,0 0 0,-21 0 16,21-1-16,-21 1 0,-1 0 0,1 0 15,0 0-15,0 21 16,0 0-16,0 0 0,-1 0 0,-20 0 16,21 0-16,0 0 0,-22 21 15,22 0-15,0 0 0,0 0 0,21 1 16,0-1-16,0 0 0,0 0 15,0 0-15,0 0 0,0 1 0,0-1 16,21 0-16,-21 0 0,21 0 16,0 0-16,1-21 0,-1 0 15,21 22-15,-21-22 0,0 0 0,1 0 16,-1 0-16,21 0 0,-21-22 16,0 22-16,-21-21 0,22 0 15,-1 0-15,-21 0 0,21 0 16,-21-1-16,0-20 0,0 21 0,0 0 15,0 0-15,0-1 0,0 1 16,-42-21-16,20 42 0,1-21 0,0 0 16,0 21-16,-21 0 0,20 0 15,-20 0-15,21 0 0,-21 0 0,20 0 16,1 0-16,-21 0 0,21 21 16,0 0-16,21 0 15,-22 0-15,22 0 0,0 1 0,0-1 16,0 0-16,0 0 15,0 0-15,0 0 0,0 1 0,22-1 16,-1-21-16,-21 21 16,21 0-16,0-21 0,-21 21 0,21-21 15,0 0-15,1 0 16,-1 0-16,0 0 0,0 0 16,0-21-16,0 0 0,1 0 15,-1 0-15,-21-1 0,0 1 16,0 0-16,0-21 0,0 21 0,0-1 15,0 1-15,0 0 0,-21 0 16,-1 0-16,1 21 0,0 0 16,-21 0-16,21 0 0,-1 0 15,1 0-15,0 0 0,0 0 16,0 0-16,0 0 0,-1 21 16,1 0-16,21 0 15,0 0-15,0 1 0,0-1 0,0 0 16,0 0-16,0 0 0,0 22 15,0-22-15,21 0 0,1 21 0,-1-21 16</inkml:trace>
  <inkml:trace contextRef="#ctx0" brushRef="#br1" timeOffset="-146908.64">20870 3958 0,'0'0'0,"-21"0"16,0 0 0,0 0-1,42 0 63,0 0-78,0 0 0,0 0 16,22 0-16,-1 0 0,0 0 0,1 0 16,-1 0-16,22 0 0,-22 0 15,21 0-15,1 0 0,-1 0 0,1 0 16,-1 0-16,-20 0 0,20 0 16,1 0-16,-22 0 0,22 0 0,-22 0 15,0 0-15,1 0 0,-1 0 16,-21 0-16,21 0 0,1 0 0,-22 0 15,0 0-15,0 0 0,0-21 16,1 21-16,-1 0 31,-42 0 32,-1 0-63,1 0 15,0 0-15,0 0 16,0 0-16,-22 0 0,22 0 16,0 0-16,-21 0 0,21 0 15</inkml:trace>
  <inkml:trace contextRef="#ctx0" brushRef="#br1" timeOffset="-145985.61">20913 4212 0,'0'21'31,"-22"-21"16,44 0 16,-1 0-48,0 0-15,0 0 0,0 0 16,0 0-16,22 0 0,-22 0 0,21 0 16,1 0-16,-1 0 0,0 0 0,22 0 15,-1 0-15,-20 0 0,20 0 16,1 0-16,-22 0 0,21 0 0,-20-21 15,-1 21-15,0 0 0,1 0 16,-1 0-16,-21 0 0,0 0 0,22 0 16,-22 0-16,0 0 0,0 0 15,0 0-15,1 0 16,-1 0-16,0 0 16,0 0-1,-21-21 141,0 0 32,0 0-172,-21 21-1</inkml:trace>
  <inkml:trace contextRef="#ctx0" brushRef="#br1" timeOffset="-143769.7">11155 9800 0,'0'-21'15,"0"42"32,-21 0-31,-1-21-16,22 22 0,-21-1 16,0-21-16,21 21 0,-21 0 15,21 0-15,0 0 0,0 1 16,21-1 15,0-21-31,0 0 0,1 0 16,-1 0-1,0 0-15,0-21 0,0 21 0,-21-22 16,0 1-16,21 0 16,-21 0-16,0 0 15,0 0-15,0-1 0,0 1 16,-21 21 15,0 0-31,21 21 16,-21 1-16,0-1 15,21 0-15,0 0 16,0 0-16,0 0 16,21 1-1,0-22-15,0 0 0,0 0 16,1 0-1,-1 0-15,0 0 0,0 0 0,-21-22 16,0 1-16,21 21 0,-21-21 0,0 0 16,0 0-16,0 0 15,0-1-15,-21 22 0,0-21 16,0 21-16,0 0 16,-1 0-16,1 0 0,0 0 0,0 0 15,0 0-15,21 21 0,-21-21 16,21 22-16,-22-22 0,22 21 15,0 0-15,0 0 0,0 0 32,22-21-17,-1 0-15,0 0 0,0 0 16,0 0-16,0 0 16,-21-21-16,0 0 15,0 0-15,0 0 16,-21 21-16,21-22 15,-21 22-15,0 0 0,0 0 16,0 0-16,-1 0 16,1 0-16,21 22 15,0-1-15,0 0 32,21-21 14,1 0-30,-22-21 0,0 0-1</inkml:trace>
  <inkml:trace contextRef="#ctx0" brushRef="#br1" timeOffset="-119277.28">1270 5207 0,'0'-21'32,"0"0"-17,0 0-15,0-1 16,-21 22 15,0 0-15,-1 22-1,22-1-15,-21 0 16,21 0-16,-21-21 0,21 21 16,0 0-16,0 1 0,0-1 15,0 0-15,0 0 16,0 0-1,21-21-15,0 0 0,1 0 16,-1 0-16,0 0 0,-21-21 16,21 0-16,0 21 0,0-21 15,-21 0-15,0-1 16,22 1-16,-22 0 0,0 0 16,0 0-16,0 0 15,0-1-15,-22 1 0,1 0 0,0 21 16,0-21-16,0 21 15,0 0-15,-1 21 16,1 0-16,0-21 0,21 21 16,0 1-16,0-1 0,-21 0 15,21 0-15,0 0 0,0 0 16,0 1-16,0-1 0,0 0 0,0 0 16,21 0-1,0-21-15,0 0 0,1 0 16,-1 0-16,0 0 15,0 0-15,0 0 16,-21-21-16,21 21 0,-21-21 0,22 0 16,-22 0-16,0-1 15,0 1-15,0 0 0,0 0 0,0 0 16,-22 0-16,1-1 0,0 1 16,0 0-16,0 21 15,0 0-15,-1 0 0,1 0 0,0 0 16,0 21-16,0 0 0,21 1 15,-21-1-15,21 0 16,-22 0-16,22 0 0,-21 0 16,21 1-16,0-1 0,0 0 15,0 0-15,21-21 16,1 0-16,-1 0 0,0 0 16,0 0-16,0 0 15,0 0-15,1 0 0,-1-21 0,0 0 16,0 0-16,0 21 0,0-22 15,1 1-15,-22 0 0,0 0 16,0 0-16,0 0 0,0-1 0,0 1 16,-22 0-16,1 21 0,0-21 15,0 0-15,0 21 0,0 0 16,-1 0-16,1 0 0,0 0 16,0 0-16,0 21 0,21 0 15,-21 0-15,-1 0 0,22 1 0,0-1 16,0 0-16,0 21 0,0-21 15,0 1-15,0-1 0,0 0 16,0 0-16,0 0 0,22 0 16,-1-21-16,0 0 0,0 0 15,0 0-15,0 0 0,1 0 16,-1 0-16,0 0 0,0-21 0,0 0 16,0 0-16,-21 0 15,22 0-15,-22-1 0,0 1 16,0 0-16,0 0 0,-22 0 15,1 0-15,21-1 0,-21 22 16,0 0-16,0 0 0,0 0 0,-1 0 16,1 0-16,0 22 15,0-1-15,21 0 0,0 0 16,-21 0-16,21 0 0,0 1 0,0-1 16,0 0-16,0 0 0,0 0 15,0 0-15,21-21 16,0 0-16,0 0 0,0 0 15,1 0-15,-1 0 16,0 0-16,0 0 0,0 0 16,0-21-16,-21 0 0,22 0 15,-22 0-15,0 0 16,0-1-16,0 1 0,-22 0 16,1 0-16,0 21 15,0 0-15,0 0 0,0 0 16,-1 0-16,22 21 15,0 0-15,-21 0 16,21 1 15,-21-22 47,21 21-62,-21-21-16,0 0 16,0 0-16,-1 21 0,1-21 15,0 0-15,0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10:22:44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12531 5503 0,'-22'-21'16,"1"21"-1,0 0 1,0 0-16,0 0 0,0 0 15,-1 0-15,1 0 16,-21 0-16,21 0 0,0 0 0,-1 0 16,-20 0-16,21 0 0,0 0 0,0 0 15,-1 0-15,1 0 16,0 0 0,42 0-1,0 0 1,22 0-16,-1 0 0,0 0 0,1 0 15,-1 0-15,22 0 0,-1 0 16,1-21-16,-1 21 0,22-21 16,-22 21-16,22 0 0,0-21 0,-22 21 15,22 0-15,-22 0 0,22-21 16,-22 21-16,1 0 0,-22 0 0,1-22 16,-1 22-16,0 0 0,-21 0 0,22 0 15,-22 0-15,0 0 16,-21-21-1,-21 21 1,0 0 0,0 0-16,-1 0 0,1 0 15,0 0-15,0 0 16,0 0-16,0 0 0,-1 0 0,1 0 16,0 0-16,0 0 0</inkml:trace>
  <inkml:trace contextRef="#ctx0" brushRef="#br0" timeOffset="448.74">12171 5588 0,'0'0'0,"-43"0"16,22 0-16,0 21 0,0-21 15,0 0-15,42 0 32,0 0-32,0 0 0,22 0 15,-1 0-15,0 0 0,1 0 0,20 0 16,-21 0-16,22 0 0,-1 0 16,22-21-16,-21 0 0,-1 21 0,22 0 15,-1-21-15,-20 21 0,21 0 16,-22-21-16,1 21 0,-1 0 0,-21 0 15,1-22-15,-1 22 0,0 0 16,-20 0-16,20 0 0,-21 0 16,0-21-16,0 21 15,-42 0 48,0 0-48,0 0-15,0 21 0,0-21 16,-1 22-16,1-1 0,0 0 16</inkml:trace>
  <inkml:trace contextRef="#ctx0" brushRef="#br0" timeOffset="992.42">12234 6625 0,'0'0'0,"-42"0"0,21 0 0,-22 0 16,22 0-16,-21 0 0,21 0 0,0 0 15,-1 0-15,1 0 0,0 0 16,42 0-1,0 0-15,22 0 0,-1 0 16,0 0-16,22 0 0,-22-21 16,43 21-16,-22 0 0,1 0 15,-1-21-15,22 21 0,0-21 0,-22 21 16,22 0-16,-22 0 0,22-21 0,-21 21 16,-1 0-16,1 0 0,-22-22 15,0 22-15,1 0 0,-1 0 0,-21 0 16,0 0-16,0-21 0,1 21 15,-44 0 32,1 0-47,0 0 0,-21 0 0,21 0 16,-22 0-16,1 21 0,0-21 16</inkml:trace>
  <inkml:trace contextRef="#ctx0" brushRef="#br0" timeOffset="1323.96">12065 6795 0,'0'0'0,"-42"0"0,-1 0 0,1 21 0,0-21 16,20 21-16,1-21 0,0 0 16,21 21-1,21-21-15,22 0 0,-1 0 16,0 0-16,22 0 0,-1 0 15,22 0-15,-22 0 0,22 0 16,0-21-16,-1 21 0,1-21 0,0 21 16,-22 0-16,22-21 0,-22-1 0,1 22 15,-1 0-15,1-21 0,-22 21 16,22 0-16,-43 0 0,21 0 0,-21-21 16,1 21-16,-1 0 0,0 0 0,0 0 15,-42 0 16,0 21-31,0-21 16,-1 0-16,1 21 16,0-21-16</inkml:trace>
  <inkml:trace contextRef="#ctx0" brushRef="#br0" timeOffset="1804.69">12340 7938 0,'-21'21'0,"42"-21"31,0 0-15,22 0-16,-22 0 0,21 0 15,0 0-15,1 0 0,20 0 0,1 0 16,-22 0-16,22 0 0,-1 0 15,1-21-15,-1 21 0,1 0 0,-22 0 16,21-22-16,-20 22 0,-1 0 0,0 0 16,-20 0-16,20 0 0,-21 0 15,0 0-15,0 0 0,1 0 16,-44 0 31,1 0-47,0 0 0,-21 0 0,21 0 15,-22 0-15,1 0 0,0 22 0</inkml:trace>
  <inkml:trace contextRef="#ctx0" brushRef="#br0" timeOffset="2063.55">12382 8107 0,'-42'21'0,"84"-42"0,-126 63 16,41-21-16,1-21 0,21 22 0,0-22 15,0 0-15,-1 21 0,44-21 16,-1 21-1,0-21-15,21 0 0,22 0 0,-22 0 16,22 0-16,-1 0 0,1 0 0,-1-21 16,22 21-16,-22-21 0,22 21 0,-22-22 15,1 1-15,-1 21 0,-20 0 16,20-21-16,-20 21 0,-22 0 16,21 0-16,-21 0 0,0-21 0,1 21 15,-1 0-15,-42 0 31,-1 21-31,1-21 0,-21 21 16,21-21-16,-22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10:19:44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1524 0,'0'0'0,"-22"0"16,1 0-16,0 0 0,0 0 0,0 0 15,0 0-15,-1 0 16,1 0-16,0 0 0,0 0 0,0 0 16,42 0 15,0 0-31,0 0 16,22 0-16,20 0 0,-21 0 0,22 0 15,-1 0-15,22 0 0,0 0 16,-1 0-16,43 0 0,-21 0 0,42 0 15,-21 0-15,43 0 0,-1 0 16,0 0-16,22 0 0,-22 0 0,43 0 16,-22 0-16,22 0 0,-21 0 15,20 0-15,1 0 0,0 0 0,-1 0 16,1 0-16,-22 0 0,22 0 16,0 0-16,-22 0 0,22 0 0,-22 0 15,-20 0-15,20 0 0,-20 0 0,-1 0 16,-21 0-16,21 0 15,-42 0-15,0 0 0,0 0 0,-42 0 16,0 0-16,-22 0 0,1 0 16,-22 0-16,-21 0 0,0 0 0,-42 0 31,0 0-31,0 0 0,-21 0 0,-1 0 16,-20 21-16,-1-21 0,-20 21 0,-1 1 15</inkml:trace>
  <inkml:trace contextRef="#ctx0" brushRef="#br0" timeOffset="580.42">2730 2858 0,'0'0'0,"-21"0"0,-63 0 32,126 0-17,0 0-15,1 0 16,20 0-16,22 0 0,-1 0 0,22 0 16,0 0-16,21 0 0,21 0 0,0 0 15,1 0-15,20 0 16,21 0-16,1 0 0,-1 0 0,1 0 15,21 0-15,20 0 0,-20 0 16,0 0-16,21 0 0,-1 0 0,1 0 16,0 0-16,0 0 0,-21 0 15,20 0-15,1 0 0,-21 0 0,0 0 16,-22 0-16,1 0 0,-1 0 0,-21 0 16,1 0-16,-22 0 0,0 0 15,-42 0-15,0-22 0,0 22 0,-22 0 16,-20 0-16,-22 0 0,0 0 15,1 0-15,-43-21 0,-21 21 16,-22 0 0,1 0-16,-22 0 0,22 0 15,-43 0-15,22 0 0</inkml:trace>
  <inkml:trace contextRef="#ctx0" brushRef="#br0" timeOffset="1116.11">2582 4191 0,'0'0'0,"21"0"15,1 0-15,20 0 0,0 0 16,22 0-16,-1 0 0,1 0 0,20 0 16,1 0-16,0 0 0,21 0 15,-1 0-15,22 0 0,-21 0 0,21 0 16,0 0-16,21 0 15,-21 0-15,43 0 0,-22 0 0,21 0 16,1 0-16,-1 0 0,21-21 0,-20 21 16,20 0-16,1-21 0,-1 21 15,1-21-15,-1 21 0,1-22 0,20 22 16,-20 0-16,-1-21 0,1 0 16,-1 21-16,1 0 0,-22-21 0,22 21 15,-22 0-15,-21 0 0,0-21 16,1 21-16,-1-21 0,-21 21 0,-21 0 15,-1 0-15,-20 0 0,-21 0 16,-22 0-16,0-22 0,1 22 0,-65 0 31,-20 0-31,0 22 0,-22-1 16,-20-21-16,-1 21 0,0 0 0,-21-21 16,-21 21-16,0 0 0,-21 1 0</inkml:trace>
  <inkml:trace contextRef="#ctx0" brushRef="#br0" timeOffset="1600.02">2286 5927 0,'0'0'0,"42"0"0,1 0 16,20 0-16,-21 0 0,43 0 15,-21 0-15,20 0 0,22 0 16,0 0-16,0 0 0,21 0 0,0 0 0,21 0 15,0-21-15,0 21 16,0 0-16,43 0 0,-22 0 0,22 0 16,-1-22-16,1 22 0,-1 0 15,1 0-15,20-21 0,-20 21 0,-1 0 16,1 0-16,-1-21 0,-20 21 0,20 0 16,-20 0-16,-1 0 0,0 0 15,-21 0-15,1 0 0,-1 0 0,-21 0 16,21 0-16,-42 0 0,0 0 0,-1 0 15,-20 0-15,-21 0 0,-1 0 16,1 0-16,-43 0 0,21 0 16,-42 21-16,-42 0 15,-1-21-15,-20 0 16,-22 22-16,-21-22 0,1 21 0</inkml:trace>
  <inkml:trace contextRef="#ctx0" brushRef="#br0" timeOffset="2040.37">2752 7324 0,'0'0'0,"21"21"0,21-21 0,-21 0 16,22 0-16,-1 0 0,0 0 0,22 0 16,-1 0-16,22 0 0,21 0 15,-22 0-15,43 0 0,0-21 0,0 21 16,22 0-16,-1-21 0,21 21 16,0 0-16,1-22 0,20 22 0,1-21 15,-1 21-15,22-21 0,-22 21 16,1-21-16,21 21 0,-22 0 0,22-21 15,-22 21-15,1-21 0,-1 21 16,1 0-16,-22-22 0,22 22 0,-22 0 16,0-21-16,-21 21 0,-21 0 0,0-21 15,0 21-15,-21-21 0,-21 21 16,0-21-16,-1 21 0,-20-21 0,-22 21 16,0 0-16,1-22 0,-43 1 0,-43 21 31,1 0-31,0 0 0,-22-21 15,-20 21-15,-22 0 0,0 0 0,-21 0 16</inkml:trace>
  <inkml:trace contextRef="#ctx0" brushRef="#br0" timeOffset="2516.42">1841 8805 0,'0'0'0,"22"0"0,20 0 16,-21 22-16,21-22 0,1 0 0,20 0 16,1 0-16,20 0 0,1 21 15,21-21-15,0 0 0,0 0 0,-1 0 16,22 0-16,22 0 0,-1 0 0,0 0 16,0 0-16,21 0 0,22 0 0,-22-21 15,22 21-15,20-22 16,-20 22-16,21 0 0,-22-21 0,22 21 15,-1-21-15,-20 21 0,-1-21 0,1 0 16,-1 21-16,1-21 0,-22 21 0,1-22 16,-22 22-16,0-21 0,-21 21 15,-21-21-15,0 0 0,-22 21 0,-20-21 16,-1 0-16,-20 21 0,-1-22 0,-21 1 16,-21 0-16,0 0 0,0 0 0,-21 0 15,0-22-15,-22 22 0,1-21 0,0-1 16,-22-20-16</inkml:trace>
  <inkml:trace contextRef="#ctx0" brushRef="#br0" timeOffset="3436.5">1863 1122 0,'0'0'0,"42"-21"0,-21 0 0,0-1 16,0 22-16,1-21 0,-1 21 0,-21-21 15,-21 42 17,-1 0-32,1 1 15,0-1-15,0 0 0,0 21 16,0 1-16,-1-1 0,-20 0 16,21 22-16,0-1 0,0 1 0,-1 20 15,1 1-15,0 0 0,0 21 16,0-22-16,0 22 0,-1 0 0,1 21 15,0-21-15,0 21 0,0 0 16,0 0-16,-1 0 0,1 0 0,0 0 16,0 0-16,0 0 0,21 21 15,0-21-15,-21 21 0,21 0 16,-22 0-16,22 1 0,0-1 16,0 21-16,0-21 0,0 22 0,0-22 15,0 21-15,0-21 0,0 22 16,0-22-16,0 21 0,22-21 0,-1 22 15,-21-22-15,21 0 0,-21 21 16,0-21-16,0 22 0,0-1 0,21-21 16,-21 22-16,21-22 0,-21 21 15,0-21-15,21 0 0,-21-21 0,22 22 16,-22-22-16,0 0 0,21-22 16,0 22-16,-21-21 0,21 0 0,-21-21 15,0-1-15,21-20 0,-21 21 16,21-22-16,-21-21 0,22 1 15,-1-1-15,0-21 0,-21 0 0,21-21 16,0 0-16,0-21 0,-21-21 0,22 0 16,-1-22-16</inkml:trace>
  <inkml:trace contextRef="#ctx0" brushRef="#br0" timeOffset="5104.18">2392 826 0,'0'0'0,"-21"42"15,42-42 1,0 0-16,21 0 0,1 0 16,-1 0-16,21 0 0,1 0 15,-1 0-15,22 0 0,0 0 0,-1 0 16,22 0-16,0 0 0,0 0 15,21 0-15,0 0 0,0 0 16,21 0-16,-21 0 0,21 0 16,22 21-16,-22-21 0,21 0 15,0 21-15,1-21 0,20 0 0,22 0 16,0 21-16,-22-21 0,43 0 16,-21 0-16,20 22 0,1-22 0,0 0 15,-21 0-15,21 0 0,-22 0 16,1 0-16,0 0 0,-22 0 0,1 0 15,-1 0-15,1 0 0,-22 0 16,0-22-16,-21 22 0,1 0 0,-1-21 16,0 21-16,-21-21 0,21 21 15,-42 0-15,21 0 0,-21 0 16,-22 0-16,1 0 0,-21 0 0,-1 0 16,1 0-16,-22 0 15,0 0-15,1 0 0,-22 0 0,0 0 16,0 0-16,0 0 0,-21 21 15,21 0-15,-21 1 0,22-1 16,-22 0-16,0 21 0,0-21 16,0 22-16,0-1 0,0 0 0,0 1 15,0 20-15,0 1 0,-22-1 16,1 1-16,21 20 0,-21 1 0,0 0 16,0 21-16,0-22 0,-1 22 15,1 0-15,0 21 0,0 0 0,-21 0 16,20 21-16,1-21 0,21 21 0,0 0 15,0 22-15,0-22 16,0 0-16,0 0 0,21 0 0,1 1 16,-1 20-16,0-21 0,0 0 0,-21 22 15,21-22-15,-21 21 0,21-21 16,-21 22-16,0-22 0,0 21 0,0-21 16,0 22-16,0-1 0,0-21 0,0 21 15,0-20-15,0 20 0,22-21 16,-22 0-16,0 0 0,21 1 0,0-1 15,-21-21-15,21 0 0,0 0 0,0-21 16,1 21-16,-1-22 0,0-20 16,0 21-16,-21-21 0,0 20 15,21-20-15,-21 0 0,0-1 0,0 1 16,0 0-16,0-22 0,0 1 0,0-1 16,-21 1-16,21-22 0,-21 22 0,-21-22 15,20 0-15,-20 1 0,0-1 16,-1 0-16,-20-21 0,21 22 0,-1-22 15,-20 0-15,20-21 0,1 21 0,-21-21 16,-1 0-16,22 0 0,-43 0 16,22 0-16,-1 0 0,-21 0 0,1 0 15,-1 0-15,0 0 0,-20 0 0,-1 0 16,0 0-16,-21 0 0,21-21 16,-21 21-16,0 0 0,0 0 0,-21 0 15,21 0-15,0 0 0,-21 0 16,21 0-16,0 0 0,0 0 0,0 21 15,0-21-15,0 21 0,0 1 0,0-22 16,0 21-16,-21-21 0,21 21 0,-22-21 16,1 21-16,21-21 0,-21 0 15,0 0-15,0 21 0,0-21 0,21 0 16,-22 0-16,22 0 0,22 0 0,-22 0 16,21 0-16,-21 0 0,21 0 0,0 0 15,0-21-15,22 21 16,-22 0-16,0 0 0,0-21 0,21 21 15,-20 0-15,-1 0 0,0 0 0,21 0 16,-21 0-16,1 0 0,20 0 16,0 0-16,1 0 0,-1 0 0,0 0 15,1 0-15,20 0 0,-21 0 0,1 0 16,20 0-16,-20 0 0,20 0 16,-21 0-16,1 0 0,20 0 0,-20 0 15,20 0-15,1 0 0,-1 0 16,1 0-16,-1 0 0,1 0 15,20 0-15,-20 0 0,-1 0 0,22 0 0,-22 0 16,22 0-16,0 0 16,-1 0-16,1 0 0,21 0 0,0-21 15,0 21-15,21-21 0,0-1 16,21-20-16,0 21 0,42-21 16</inkml:trace>
  <inkml:trace contextRef="#ctx0" brushRef="#br0" timeOffset="6872.49">11578 1482 0,'0'21'47,"-21"-21"-47,21 21 15,-21 0-15,0 0 16,21 1-16,0-1 16,21-21 15,0 0-31,0 0 0,-21-21 16,0-1-1,21 22-15,-21-21 0,0 0 16,0 0-16,0 0 15,-21 21-15,0 0 16,0 0-16,0 0 0,-1 0 16,1 0-16,0 0 15,21 21-15,0 0 0,-21 0 0,21 0 16,-21 1-16,21-1 0,0 0 16,0 0-16,0 0 0,0 0 0,0 1 15,21-22-15,0 0 16,0 0-16,0 0 0,1 0 15,-1-22-15,0 1 0,-21 0 16,21 0-16,-21 0 16,21 21-16,-21-21 0,0-1 15,0 1-15,0 0 0,-21 21 32,0 21-17,21 0-15,0 1 16,0-1-16,0 0 15,0 0-15,21-21 32,-21-21-17,0 0-15,21 21 0,-21-21 16,0-1-16,0 1 16,0 0-16,0 0 15,-21 21 1,0 0-1,0 0-15,0 21 16,21 0-16,-22-21 0,22 21 16,0 1-16,0-1 15,0 0 1,0 0 0,22-21-1</inkml:trace>
  <inkml:trace contextRef="#ctx0" brushRef="#br0" timeOffset="8335.76">11239 4445 0,'0'21'31,"0"0"-31,-21-21 16,0 22-16,21-1 16,-21-21-16,21 21 15,0 0-15,21-21 47,0 0-47,0 0 0,1 0 16,-22-21-16,21 0 15,-21 0-15,0-1 16,0 1 0,-21 21-16,-1 0 15,1 0-15,0 0 16,0 0-16,21 21 16,-21 1-16,0-1 0,21 0 15,0 0-15,0 0 16,0 0-1,21-21-15,0 0 16,0 0-16,0 0 0,0 0 0,1 0 16,-1-21-16,0 21 15,-21-21-15,0 0 0,21 21 16,-21-21-16,0 0 0,0-1 16,0 1-1,-21 21-15,0 0 0,0 0 16,-1 0-16,1 0 15,0 21-15,0 1 0,0-22 16,21 21-16,-21 0 0,21 0 0,-22-21 16,22 21-16,0 0 0,0 1 15,22-22 1,-1 0-16,0 0 16,0 0-16,0 0 0,0 0 15,1-22-15,-1 1 0,0 21 0,0-21 16,-21 0-16,21 0 15,-21 0-15,0-1 0,0 1 0,0 0 16,0 0-16,-21 21 16,0 0-16,0 0 15,0 0-15,-1 21 0,1-21 16,0 21-16,21 0 0,0 1 0,-21-22 16,21 21-16,0 0 0,0 0 15,0 0-15,21-21 31,0 0-31,0 0 0,1 0 16,-1 0-16,0 0 0,0 0 16,-21-21-1,0 0-15,0 0 16,0 0-16,-21 21 31,0 0-15,0 0-16,21 21 15,-22 0 1,22-42 15</inkml:trace>
  <inkml:trace contextRef="#ctx0" brushRef="#br0" timeOffset="12751.61">11409 1524 0,'0'21'16,"0"0"-1,0 1-15,0-1 16,0 0-16,0 0 16,0 0-16,21 0 15,0-21-15,0 0 16,0 0-16,1 0 0,-1 0 16,0 0-16,0-21 0,0 21 15,-21-21-15,0 0 16,21 0-16,-21 0 0,0-1 0,0 1 15,0 0-15,-21 0 16,0 21-16,0 0 16,0 0-16,0 0 0,-1 0 15,1 0-15,0 0 16,0 0-16,21 21 0,-21 0 16,0-21-16,21 21 0,0 1 15,-22-1-15,22 0 0,0 0 16,0 0-1,22-21-15,-1 0 0,0 0 16,0 0-16,0 0 0,0 0 16,1-21-16,-22 0 0,21 0 0,0 21 15,-21-21-15,0-1 0,21 1 16,-21 0-16,0 0 0,0 0 16,0 0-16,0-1 15,-21 22 1,0 0-16,0 22 15,-1-22-15,22 21 16,-21 0-16,0-21 16,21 21-16,-21-21 0,21 21 0,0 0 15,0 1 1,0-1-16,0 0 0,0 0 16,0 0-16,0 0 0,0 1 15,21-1-15,-21 0 0</inkml:trace>
  <inkml:trace contextRef="#ctx0" brushRef="#br0" timeOffset="14255.71">11366 4509 0,'0'0'0,"0"-22"0,0 1 16,0 0-16,0 0 16,-21 21-16,0 0 15,21-21-15,0 0 16,-21 21-16,0 0 16,21 21 15,-21 0-31,21 0 0,0 0 15,-22 0-15,22 1 0,0-1 16,0 0-16,0 0 16,22-21-1,-1 0-15,0 0 16,0 0-16,-21-21 16,0 0-1,0 0-15,0-1 0,0 1 16,0 0-16,0 0 0,0 0 15,-21 0-15,0 21 16,21-22-16,-21 22 16,-1 0-16,1 0 15,21 22-15,0-1 16,0 0-16,-21-21 0,21 21 16,0 0-16,0 0 15,0 1-15,0-1 16,21-21-1,0 0 1,1 0-16,-1 0 16,-21-21-16,0-1 15,0 1-15,0 0 0,0 0 16,0 0 0,0 0-16,0-1 0,-21 22 15,-1 0 1,1 0-1,21 22 1,0-1-16,0 0 0,0 0 16,0 0-16,0 0 15,0 1-15,0-1 0,21-21 16,1 21-16,-1-21 0,0 0 16,0 0-1,0 0-15,0-21 16,1 0-16,-22-1 15,0 1-15,0 0 16,0 0-16,0 0 0,0 0 0,0-1 16,-22 1-16,22 0 0,-21 21 15,0 0-15,0 0 16,0 0 0,0 21-16,21 0 0,0 1 15,-22-1-15,22 0 0,-21 0 16,21 0-16,0 0 0,0 1 15,0-1 1,21-21 0,1 0-16,-1-21 15,0 21-15,-21-22 0,0 1 16,0 0 0,0 0-16,0 0 0,0 0 15,-21 21-15,0 0 16,-1 0-16,1 0 15,0 0-15,0 0 0,21 21 16,-21-21-16,21 21 0,-21-21 16,21 21-16,-22 0 15,44-21 17,-22-21-17,21 0-15,0 21 0,0-21 0</inkml:trace>
  <inkml:trace contextRef="#ctx0" brushRef="#br0" timeOffset="14979.71">12467 3112 0,'0'0'0,"-21"0"32,0 0-32,0 0 15,21-22 1,-22 22-16,44 0 78,-1 0-78,0 0 0,21 0 0,-21 0 16,22 0-16,20 0 0,-20 0 15,20 0-15,22 0 0,-22 0 16,22 0-16,0 0 0,-1-21 0,22 21 15,-42 0-15,20 0 0,1 0 16,-22-21-16,1 21 0,-1 0 0,1 0 16,-22 0-16,1-21 0,20 21 0,-42 0 15,22 0-15,-1-21 0,0 21 16,-21 0-16,1 0 0,-1 0 0,0 0 16,-21-21-1,-21 21 32,0 0-47,-1 0 0,1 0 16,0 0-16,0 0 0,0 0 0,0 0 15,-22 0-15,22 0 0,0 0 16,0 0-16,-22 21 0,22-21 0,-21 0 16</inkml:trace>
  <inkml:trace contextRef="#ctx0" brushRef="#br0" timeOffset="15431.45">12531 3154 0,'0'0'0,"-22"0"0,-62 21 31,63-21-31,-1 21 0,44-21 47,-1 0-47,0 0 0,21 0 15,-21 0-15,22 0 16,-1 0-16,0 0 0,22 0 0,-1 0 16,22 0-16,-21 0 0,20 0 0,1 0 15,0 0-15,-22-21 0,22 21 16,-1 0-16,-20-21 0,21 21 0,-22 0 15,1 0-15,-1-21 0,1 21 16,-22 0-16,0-21 0,1 21 0,-1 0 16,0 0-16,-21-22 0,1 22 0,-1 0 15,0 0-15,0 0 0,-21-21 16,21 21 0,-42 0 30,0 0-46,0-21 0,0 21 16,-1 0-16,1 0 16</inkml:trace>
  <inkml:trace contextRef="#ctx0" brushRef="#br0" timeOffset="16176.03">13695 2709 0,'0'0'0,"0"22"47,0-1-47,0 0 16,21 0-16,0-21 16,-21 21-16,21-21 0,0 21 0,-21 1 15,22-22-15,-1 21 0,0 0 16,0-21-16,21 21 0,-20-21 0,20 21 15,-21-21-15,21 0 0,-20 21 0,20-21 16,0 0-16,-21 0 0,1 0 16,20 0-16,-21 0 0,21 0 0,-20 0 15,-1 0-15,0 0 0,0 0 16,0 0-16,0 0 0,-21 22 31,-21-22-15,0 0-16,0 21 0,0-21 15,-22 21-15,22-21 0,-21 21 0,0 0 16,20 0-16,-20 1 0,0 20 16,-1-21-16,22 0 0,-21 22 0,0-22 15,20 21-15,1-21 0,0 0 16,0 22-16,0-22 0,0 0 0,21 0 16,-22 0-16,22 1 0,-21-22 15,21 21-15,-21-21 0,21 21 16,0 0-16,-21-21 15,21-21 95,0 0-95,0 0 1</inkml:trace>
  <inkml:trace contextRef="#ctx0" brushRef="#br0" timeOffset="19275.87">15219 2561 0,'0'0'0,"0"-21"0,-21 0 0,-1 21 15,1-21-15,21 0 0,0-1 16,0 1-16,0-21 0,0 21 0,0 0 16,0-1-16,0 1 0,0 0 15,0 0-15,0 0 0,21 0 0,-21-1 16,0 1-16,22 21 0,-22-21 15,0 42 1,0 0 0,0 1-16,0-1 0,0 21 15,0 0-15,-22 1 0,22 20 0,-21 1 16,21-1-16,0 1 0,0-1 16,0-20-16,0 20 0,-21 1 0,21-1 15,0 1-15,0-22 0,-21 21 0,21-20 16,0 20-16,0-20 0,0-1 15,0-21-15,0 21 0,0-20 0,0-1 16,0 0-16,0 0 0,0 0 16,0-42 15,-21 0-31,21 0 16,0 0-16,0-1 0,0-20 15,0 21-15,0-21 0,0-1 16,0 22-16,21-21 0,-21-1 0,21-20 15</inkml:trace>
  <inkml:trace contextRef="#ctx0" brushRef="#br0" timeOffset="19663.65">15113 2307 0,'21'0'0,"-42"0"0,0 0 0,0 0 0,-1 0 15,1 0-15,0 0 16,21-21-16,21 21 31,22 0-31,-22-21 0,0 21 16,21 0-16,1 0 0,-1 0 16,0 0-16,22 0 0,-22-21 0,0 21 15,1 0-15,-1 0 0,0 0 16,1 0-16,-1 0 0,0-21 0,-20 21 15,-1 0-15,0 0 0,0 0 16,0 0-16,-42 21 78,0-21-78,0 21 16,0-21-16,-1 0 0,1 21 15,0-21-15,21 21 0</inkml:trace>
  <inkml:trace contextRef="#ctx0" brushRef="#br0" timeOffset="20005.45">15071 2942 0,'0'0'16,"0"21"-16,21-21 16,0 0-1,0 0-15,21 0 0,-20 0 0,20 0 16,0 0-16,1 0 0,-22 0 16,21 0-16,0 0 0,-20 0 0,20 0 15,-21-21-15,0 21 0,0 0 16,1 0-16,-1 0 0,0 0 15,-42 0 64</inkml:trace>
  <inkml:trace contextRef="#ctx0" brushRef="#br0" timeOffset="20696.06">16150 3112 0,'21'21'31,"-42"-21"-15,0 0-16,0 0 0,0 0 0,-1 0 16,1-21-16,-21 21 0,21 0 15,0 0-15,-1-22 0,1 1 0,0 21 16,0-21-16,0 21 16,0-21-16,21 0 0,0 0 0,0-1 15,0 1-15,0 0 0,0 0 0,0 0 16,0 0-16,21-1 0,0 1 15,0 0-15,0 0 0,22 0 0,-1 0 16,-21 21-16,21 0 0,1 0 16,-1 0-16,0 0 0,1 0 0,-22 0 15,21 0-15,-21 21 0,1-21 16,-1 21-16,-21 0 0,0 0 0,0 0 16,0 1-16,0-1 0,-21 0 15,-22 21-15,1-21 0,0 1 0,-1 20 16,1-21-16,0 0 0,-1 22 15,1-1-15,21-21 0,-22 21 16,22 1-16,0-22 0,0 21 0,0-21 16,21 22-16,0-22 0,0 0 15,0 21-15,0-20 0,0-1 0,0 0 16,21 0-16,0-21 0,0 21 16,22 0-16,-22-21 0,21 0 0,0 0 15,1 0-15,-1 0 0,0 0 0,1 0 16,20 0-16,-20 0 0,-1-21 15,0 0-15,-21 0 0,22 0 0,-22 0 16,0-1-16,0-20 16,-21 21-16,0-21 0,0-1 0,0 1 15,-21 21-15,0-22 0,0 22 0,0 0 16,-22 0-16,1 0 0,0 21 16,-1 0-16,1 0 0,0 0 0,-1 0 15,1 0-15,0 0 0,-1 0 16,1 0-16,21 21 0,0 0 0,-1-21 15,1 21-15,21 0 0,0 1 16,0-1-16,0 0 0,0 0 16,0 0-16,21 0 0</inkml:trace>
  <inkml:trace contextRef="#ctx0" brushRef="#br0" timeOffset="33469.35">11282 4509 0,'0'-22'0,"21"22"15,-21-21 1,-21 21 15,0 0-31,-1 0 0,1 0 16,0 21 0,0-21-16,21 22 0,-21-1 15,0-21-15,21 21 0,-22 0 0,22 0 16,0 0-1,0 1-15,0-1 16,22 0 0,-1-21-16,0 0 15,0 0-15,0 0 0,0 0 16,1 0-16,-1 0 0,0 0 16,0 0-16,0 0 15,-21-21-15,21 21 0,-21-21 16,22 21-16,-22-22 0,0 1 0,0 0 15,0 0 1,0 0-16,0 0 0,0-1 16,-22 22-16,1 0 0,0 0 31,0 0-31,0 0 0,0 0 0,-1 0 16,1 22-16,21-1 15,-21-21-15,21 21 0,-21 0 16,21 0-16,-21 0 0,21 1 15,0-1-15,21-21 16,0 21-16,0-21 16,0 0-16,1 0 0,-1 0 15,0 0-15,0 0 0,0 0 16,0 0-16,-21-21 0,22 0 16,-22-1-16,21 1 15,-21 0-15,0 0 16,0 0-16,0 0 15,0-1-15,-21 22 0,21-21 0,-22 21 16,1-21-16,0 21 16,0 0-16,0 0 15,0 0-15,-1 21 16,1 0-16,21 1 16,0-1-16,-21 0 0,21 0 15,0 0-15,0 0 0,21-21 16,0 0-1,-21 22-15,22-22 0,62 0 32,-84-22-32,21 22 0,-21-21 15,22 0-15,-1 0 16,-21 0-16,0 0 0,0-1 16,0 1-16,0 0 15,0 0-15,-21 21 16,-1 0-16,1 0 15,0 21-15,0 0 16,21 0-16,-21 1 0,0-1 16,21 0-16,0 0 15,0 0-15,21-21 32,0 0-17,0 0-15,0 0 16,0 0-16,1 0 0,-22-21 15,21 0-15,-21 0 16,0 0-16,0-1 16,0 1-16,-21 21 31,-1 0-31,1 0 16,0 0-16,21 21 15,-21-21 1,21 22-16,0-1 47</inkml:trace>
  <inkml:trace contextRef="#ctx0" brushRef="#br0" timeOffset="49068.21">12404 7239 0,'21'0'0,"-21"-21"0,21 21 16,-21-21-16,0 0 15,21-1-15,-21 1 16,0 0 0,0 0-16,0 0 15,0 0-15,-21 21 0,0 0 16,21-22 0,-21 22-16,-1 0 0,1 0 15,0 0-15,0 0 0,0 0 16,0 0-16,-1 0 0,1 22 15,0-1-15,0 0 0,0 0 16,-22 0-16,22 22 0,-21-1 16,21 0-16,0 1 0,-22 20 0,22-21 15,0 1-15,0 20 0,21-20 0,0 20 16,0-21-16,0 1 0,0-1 16,0 0-16,0 1 0,0-1 0,21 0 15,0-20-15,21 20 0,-20-21 16,-1 21-16,21-20 0,-21-1 15,22 0-15,-1-21 0,0 21 0,1-21 16,-1 0-16,-21 0 0,21 0 0,1 0 16,-1 0-16,0-21 0,1 0 0,-1 21 15,-21-43-15,22 22 0,-22 0 16,21-21-16,-21-1 0,22 1 0,-22 0 16,21-1-16,-21-20 0,22 21 15,-22-22-15,0 1 0,0-1 0,0 1 16,0-1-16,1 1 0,-1-1 0,-21 22 15,0-1-15,21 1 0,-21 0 16,21 21-16,-21-22 0,21 22 0,-21 0 16,0 42 15,0 0-31,-21 22 16,0-22-16,0 21 0,0 0 0,-1 22 15,1-1-15,21-20 0,-21 20 16,0 1-16,0-1 0,0-20 0,-1 20 15,1-21-15,21 1 0,0-1 0,0 0 16,0 1-16,0-1 0,0-21 16,0 0-16,21 22 0,1-22 0,20 0 15,-21-21-15,21 21 0,-20-21 16,20 0-16,0 0 0,1 0 16,-1 0-16,0 0 0,1-21 0,-1 0 15,0 0-15,-21 0 0,22-1 0,-1-20 16,-21 21-16,0-21 0,1-1 15,-1 1-15,0-22 0,0 22 0,0-21 16,0-1-16,-21 1 0,0-1 16,22 1-16,-22-1 0,0 22 0,0-1 15,0 1-15,0 0 0,0 21 0,0-1 16,-22 22 0,1 0-16,0 0 15,21 22-15,0-1 0,-21 21 0,0-21 0,21 43 16,0-22-16,0 0 15,0 22-15,0-1 0,-21-20 0,21 20 16,-22-20-16,22 20 0,0-21 0,-21 1 16,21-1-16,0 0 0,0 1 15,0-22-15,0 21 0,0-21 0,0 1 16,0-1-16,21 0 0,1 0 0,20 0 16,-21-21-16,0 0 0,0 0 15,22 0-15,-22 0 0,0 0 0,21-21 16,-20 21-16,-1-21 0,0 0 0,0 0 15,0-1-15,0 22 0,1-21 16,-1 0-16,0 0 0,-21 0 16,0 0-16,21-1 0,-21 1 0</inkml:trace>
  <inkml:trace contextRef="#ctx0" brushRef="#br0" timeOffset="49352.05">13504 7472 0,'0'0'0,"0"21"31,21-21-31,1 0 16,-1 0-16,21 0 0,-21 0 0,0-21 15,1 21-15,20 0 0,-21 0 16,0-21-16,22 21 0,-22-21 0,0 21 15,0 0-15,0 0 0,0 0 16,1 0 31,-1 0-47</inkml:trace>
  <inkml:trace contextRef="#ctx0" brushRef="#br0" timeOffset="49712.85">14838 7154 0,'0'0'0,"-21"-21"0,21 0 15,-22 0-15,22 0 0,0 0 16,0-1-16,0 44 31,0-1-31,0 21 16,0-21-16,0 22 0,0-1 0,0 21 15,0-20-15,0 20 0,0 1 0,0-22 16,0 22-16,0-22 0,0 0 16,0 1-16,0-1 0,0 0 0,0-21 15,0 22-15,-21-22 0,21 0 0,0 0 16,0 0-16,0-42 47,0 0-47,0 0 0,0 0 15,21 0-15,-21-1 0,0 1 16</inkml:trace>
  <inkml:trace contextRef="#ctx0" brushRef="#br0" timeOffset="49963.45">14541 7493 0,'0'0'16,"-21"0"-16,0 0 0,42 0 31,0 0-31,1 0 16,20 0-16,0 0 0,-21 0 0,22-21 16,-1 21-16,0 0 0,1 0 0,-1-21 15,0 21-15,1 0 0,-1 0 16,0-21-16,-20 21 0,20 0 15,-21 0-15,0 0 16,-21-22-16,0 1 31,21 21-15</inkml:trace>
  <inkml:trace contextRef="#ctx0" brushRef="#br0" timeOffset="50295.9">15748 6858 0,'0'0'0,"0"-21"16,0 42 15,0 21-31,0-20 0,0 20 16,0 0-16,0 1 0,-21 20 15,21 1-15,0-1 0,0 1 0,-21-1 16,-1 1-16,22-22 0,-21 21 16,21-20-16,0-1 0,0 0 0,0 1 15,0-22-15,0 0 0,0 21 0,0-20 16,0-1-16,0 0 16,0-42 15,21 0-16,1-1-15,-22-20 0,21 21 16,-21 0-16</inkml:trace>
  <inkml:trace contextRef="#ctx0" brushRef="#br0" timeOffset="50564.75">15727 7027 0,'0'0'0,"0"-21"0,-21-21 16,21 21-1,0 0-15,21 21 0,0-22 16,0 22-16,21 0 0,-20-21 0,20 21 16,-21 0-16,21-21 0,1 21 15,-22 0-15,21 0 0,-21 0 0,22-21 16,-22 21-16,85 0 16,-85 0-16,0 0 15,-21 21 16,0 0-31,-21-21 0,0 21 16,0-21-16,-1 22 0,1-22 16,0 21-16,0 0 0</inkml:trace>
  <inkml:trace contextRef="#ctx0" brushRef="#br0" timeOffset="50784.62">15684 7451 0,'0'0'0,"-21"21"16,42-21 0,1 0-1,-1 0-15,0 0 16,0-21-16,0 21 0,0 0 0,1 0 16,20 0-16,-21-21 0,0 21 0,0 0 15,1 0-15,20 0 0,-21-22 16,0 22-16,0 0 0,1 0 0,-1-21 15,0 21-15</inkml:trace>
  <inkml:trace contextRef="#ctx0" brushRef="#br0" timeOffset="51385.28">16637 7472 0,'-21'-21'0,"21"-64"31,0 64-31,0-21 0,21 20 16,0 1-16,0 0 0,0 21 0,1-21 16,-1 21-16,0 0 0,0 0 15,0 0-15,0 21 0,-21 0 16,0 0-16,0 1 0,0 20 0,22 0 15,-22-21-15,0 22 0,0-1 16,0 0-16,0 1 0,-22-1 16,1 0-16,0 1 0,0-1 0,0-21 15,0 22-15,-1-22 0,-20 21 0,21-21 16,-21 0-16,20 1 0,-20-1 16,0-21-16,-1 21 0,22-21 0,-21 0 15,21 0-15,-22 0 0,22 0 0,0 0 16,21-21-16,0 0 15,0-1-15,0 1 0,0-21 16,0 21-16,21 0 0,0-1 0,1-20 16,-1 21-16,0 0 0,0 0 15,21 21-15,-20 0 0,-1-22 0,0 22 16,0 0-16,0 0 0,0 22 16,1-1-16,-1 0 0,0 0 15,0 0-15,0 0 0,0 1 0,1-1 16,20-21-16,-21 21 0,0 0 0,0 0 15,1-21-15,-1 21 0,21-21 16,-21 0-16,0 22 0,1-22 0,-1 0 16,0 0-16,0 0 0,0 0 0,0 0 15,1 0-15,-22-22 16,21 22-16,0-21 0,-21 0 16,0 0-16,0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10:21:26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8636 2265 0,'0'0'0,"21"0"16,-42 0 46,21-21-31,0 0-15</inkml:trace>
  <inkml:trace contextRef="#ctx0" brushRef="#br0" timeOffset="1062.13">9123 677 0</inkml:trace>
  <inkml:trace contextRef="#ctx0" brushRef="#br0" timeOffset="1742.34">9080 699 0,'0'21'78,"-21"-21"94,0 0 47,21-21-204</inkml:trace>
  <inkml:trace contextRef="#ctx0" brushRef="#br0" timeOffset="2682.26">9080 720 0,'-21'21'16,"0"-21"0,21 21-16,-21-21 15,0 0 1,0 0-1,-1 0 1,22-21-16,-21 0 16,21 0-16,0-1 15,0 1-15,-21 0 16,21 0-16,0 0 0,0 0 16,0-1-16,0 1 15,0 0-15,0 0 0,21 21 0,0-21 16,1 21-16,-1-21 0,0 21 0,0 0 15,0-22-15,0 1 0,22 21 16,-22 0-16,0 0 0,0 0 0,22 0 16,-22 0-16,0 0 0,0 0 15,0 0-15,0 0 0,1 0 0,-1 21 16,-21 1 0,0-1-16,0 0 0,0 0 15,0 21-15,0-20 16,-21 20-16,-1-21 0,-20 21 0,21 1 15,-21-1-15,20 0 0,-20 1 0,0-1 16,21 0-16,-22 1 0,1-1 16,0 0-16,20 1 0,-20-1 0,0-21 15,21 22-15,-22-22 0,22 21 16,0-21-16,0 22 0,0-22 0,-1 0 16,1 0-16,0 0 15,42-42 16,0 0-31,1-21 0,-1 20 16,0 1-16,0 0 0,0-21 16,0 21-16,1-22 0,-1 22 15,0 0-15,0 0 0,0 0 0,0 21 16,1-22-16,-1 22 0,0 0 16,0 22-16,0-1 15,-21 0-15,21 0 0,1 0 0,-22 0 16,0 1-16,21 20 0,0-21 15,-21 0-15,21 0 0,0-21 0,0 22 16,-21-1-16,22-21 0,-1 0 16,0 0-16,0 0 0,0 0 15,0 0-15,1 0 0,-1-21 0,0-1 16,0 22-16,0-21 0,-21 0 16,0 0-16,21 0 0,-21 0 15,0-1-15,0-20 0,0 21 16,0 0-16,0 0 0,0-1 0,0 1 15,0 0-15,0 0 16</inkml:trace>
  <inkml:trace contextRef="#ctx0" brushRef="#br0" timeOffset="3357.88">10202 381 0,'0'0'0,"0"-21"0,0 0 16,-21 21-16,0-21 0,21-1 16,-21 44-1,21-1 1,0 0-16,0 0 0,0 0 0,0 22 16,0-1-16,0 0 0,0 1 0,0-1 15,0 21-15,0-20 0,-21 20 16,21 1-16,-22-22 0,22 22 0,-21-22 15,21 0-15,-21 1 0,21-1 16,0 0-16,-21-21 0,21 22 0,0-22 16,-21-21-16,21 21 0,0 0 15,-21-21-15,-1-21 32,22 0-17,0 0-15,0 0 0,0-22 16,0 22-16,0-21 0,22 21 15,-1-22-15,0 22 0,0-21 0,21 21 16,-20-1-16,20 1 0,-21 0 0,21 0 16,-20 0-16,20 21 0,-21 0 15,21 0-15,-20 0 0,20 0 0,-21 21 16,0 0-16,0 0 0,22 0 16,-43 1-16,21-1 0,-21 0 0,21 0 15,-21 21-15,0-20 16,0-1-16,-21 21 0,0-21 0,-22 0 15,22 22-15,-21-22 0,-22 0 0,22 0 16,0 0-16,-1 1 0,22-22 16,-21 0-16,21 21 0,0-21 0,-1 0 15,1 0-15,0 0 0,0 0 16,21-21 0,0-1-1,0 1 1,21 21-16,0 0 0,0-21 0,1 0 15,-1 21-15</inkml:trace>
  <inkml:trace contextRef="#ctx0" brushRef="#br0" timeOffset="3762.64">10731 1080 0,'0'0'0,"22"0"0,-1-22 16,0 22-16,0-21 15,0 0-15,0 0 0,1 21 16,-1-21-16,0 0 0,21-1 0,-21 1 16,1 0-16,-22 0 0,21 0 15,-21 0-15,0-1 0,0 1 16,-21 21-1,-1 0-15,1 0 0,-21 0 16,21 0-16,-22 21 0,22 1 0,-21-1 16,21 21-16,0 0 0,-1-20 15,1 20-15,0-21 0,21 21 0,0 1 16,0-22-16,0 0 0,0 0 0,0 0 16,21 1-16,0-1 0,1 0 15,-1-21-15,0 0 0,21 0 0,1 0 16,-1 0-16,-21 0 15,21 0-15,1 0 0,-1 0 0,0-21 16,1 21-16,-22-21 0,21-1 0,1-20 16,-22 21-16</inkml:trace>
  <inkml:trace contextRef="#ctx0" brushRef="#br0" timeOffset="4346.32">11578 191 0,'0'0'0,"-21"0"0,0 0 0,21 21 31,-21 0-31,21 0 0,0 0 0,0 22 16,0-1-16,0 0 0,0 1 16,0-1-16,-22 0 0,22 22 0,0-22 15,0 22-15,0-22 0,-21 21 16,0-20-16,21-1 0,-21 0 0,21 1 15,0-1-15,0-21 0,0 22 0,0-22 16,0 0-16,0 0 0,0 0 16,0 0-1,0-42 1,0 0-16,-21 0 16,21 0-16,0 0 0,0-1 15,0-20-15,0 0 0,0-1 16,0 1-16,21 21 0,0-21 0,0-1 15,0 22-15,1 0 0,-1 0 16,21 0-16,-21-1 0,22 1 0,-22 21 16,21 0-16,0 0 0,1 0 0,-1 0 15,-21 21-15,22-21 0,-1 22 16,-21 20-16,0-21 0,22 0 0,-43 22 16,0-22-16,0 21 0,0 0 15,0-20-15,0 20 0,-22-21 0,-20 21 16,21-20-16,-21 20 0,-1-21 0,1 0 15,0 0-15,-1 1 16,22-22-16,-21 21 0,21-21 0,-22 0 16,22 0-16,0 0 0,0 0 0,0 0 15,-1 0 1,22-21-16,0-1 16,0 1-16,22 0 15,-1 0-15,0 0 16,0 0-16,0 21 0</inkml:trace>
  <inkml:trace contextRef="#ctx0" brushRef="#br0" timeOffset="5620.19">12277 677 0,'-22'-21'31,"22"42"-31,0 1 16,0-1-16,0 0 0,0 0 15,0 0-15,0 22 0,0-22 0,0 21 16,0 0-16,0-20 0,0 20 16,0-21-16,0 0 0,0 22 0,0-22 15,0 0-15,22-21 0,-1 21 16,0 0-16,0-21 0,0 0 0,0 0 15,1 0-15,-1 0 0,21 0 0,-21-21 16,0 0-16,1 21 0,-1-21 16,0 0-16,0-22 0,0 22 0,-21 0 15,21-21-15,1-1 0,-22 22 16,21-21-16,-21 21 0,0-22 16,21 22-16,-21 0 0,21 0 0,-21 0 0,0-1 15,0 44 16,0-1-31,0 0 16,0 0-16,0 0 0,0 22 0,0-22 16,0 21-16,0 0 0,0-20 0,0-1 15,0 21-15,21-21 0,0 0 16,-21 1-16,22-1 0,-1 0 0,0-21 16,21 21-16,-21-21 0,22 0 15,-1 0-15,0 0 0,1 0 0,-1 0 16,0 0-16,22 0 0,-22-21 0,1 0 15,-1 0-15,0-1 0,1 1 16,-1 0-16,-21-21 0,21-1 0,-20 22 16,-1-21-16,0 0 0,-21-1 15,0 22-15,0-21 0,21 21 16,-21-1-16,0 1 0,0 0 0,0 0 16,-21 21-16,0 0 0,0 0 15,-1 0-15,-20 0 0,21 0 0,0 0 16,-22 21-16,22 0 0,0 22 0,0-22 15,0 21-15,0-21 0,-1 22 16,22-22-16,-21 21 0,21-21 0,0 22 16,0-22-16,0 0 0,0 0 15,21 0-15,1-21 0,-1 21 0,0-21 16,0 0-16,0 0 0,0 0 0,22 0 16,-22 0-16,0 0 15,0-21-15,0 0 0,1 21 0,-1-21 16,0 0-16,-21 0 0,0-22 15,21 22-15,-21 0 0,21 0 0,-21 0 16,0-1-16,0 1 0,0 0 0,0 0 16,0 0-16,0 42 47,0 0-47,0 21 15,0-20-15,0-1 0,-21 21 16,21 0-16,-21-20 0,21 20 15,0 0-15,0 1 0,0-1 0,0 21 16,0-20-16,0-1 0,0 0 0,0 22 16,21-22-16,-21 22 0,21-1 15,0 1-15,1-1 0,-22-20 0,21 41 16,0-41-16,0 20 0,-21 1 0,21-1 16,0 1-16,-21-22 0,0 21 15,0 1-15,22-22 0,-22 22 0,21-1 16,-21-20-16,0 20 0,0-21 0,0 1 15,0-1-15,0 0 0,0 1 16,0-1-16,0-21 0,0 0 16,0 22-16,0-22 0,-21 0 0,21 0 0,-22-21 15,1 0-15,0 21 0,0-21 16,0 0-16,0-21 0,-1 0 16,-20 0-16,21 0 0,0-22 15,-22 1-15,22 0 0,-21-22 0,0 1 16,20-1-16,-20 1 0,21-22 0,0 22 15,21-22-15,0 0 0,0 22 16,0-22-16,0 0 0,21 1 0,0 20 16,0-20-16,0 20 0,-21 1 0,22-1 15,-1 22-15,0-1 0,0-20 16,0 21-16,-21-1 0,21 22 16,1-21-16,-1 21 0,0-22 0,0 22 15,0 0-15,0 0 0,1 0 16,-1 21-16,0-22 0,0 1 15,0 0-15</inkml:trace>
  <inkml:trace contextRef="#ctx0" brushRef="#br0" timeOffset="6810.51">14605 445 0,'0'-43'16,"0"22"-16,0 0 15,0 42 17,0 0-32,0 0 0,0 22 0,0-1 15,-21 0-15,21 1 0,-21-1 16,-1 22-16,22-1 0,0-21 16,-21 22-16,0-1 0,0-20 0,21-1 15,-21 22-15,21-43 0,-21 21 16,21 0-16,0-20 0,0-1 0,-22 0 15,22-42 17,22 0-32,-22-1 0,21-20 15,0 21-15,-21-21 0,21-1 0,0 1 16,0-22-16,-21 22 0,22 0 16,-1-1-16,0 1 0,0 21 0,-21-21 15,0 20-15,21 22 0,-21-21 16,21 21-16,-21 21 15,0 1-15,22-22 0,-22 42 16,0-21-16,21 0 0,-21 22 16,0-22-16,0 21 0,0 0 0,21-20 15,-21 20-15,21-21 0,-21 21 16,21-20-16,0-1 0,-21 0 0,22 0 16,-1 0-16,0 0 0,0-21 0,0 0 15,0 0-15,22 0 0,-22 0 16,21 0-16,1-21 0,-22 0 0,21 0 15,-21 0-15,22 0 0,-1-22 16,-21 22-16,0-21 0,0-1 0,1-20 16,-1 21-16,0-22 0,0 22 15,0-22-15,-21 22 0,0-22 16,0 22-16,0-21 0,0 20 0,0 1 16,0 0-16,0 20 0,0 1 15,0 0-15,0 0 0,0 42 16,0 0-16,-21 22 15,21-22-15,-21 21 0,21 0 16,-21 1-16,21 20 0,-21-20 0,21 20 16,-22-21-16,1 22 15,21-1-15,0-20 0,0-1 0,0 0 0,0 1 16,0-1-16,0-21 0,0 22 16,0-22-16,21 0 0,1-21 15,20 0-15,-21 21 0,0-21 0,22 0 16,-22 0-16,0-21 0,21 0 0,-21 21 15,22-21-15,-22-1 0,0-20 16,0 21-16,0 0 0,22-22 0,-43 22 16,21-21-16,0 21 0,-21-22 15,0 22-15,21 0 0,0 21 16,-21 21 0,0 22-16,0-22 15,0 0-15,0 0 0,0 21 0,0-20 16,0-1-16,0 0 15,0 0-15,0 0 0,0 0 16,22-21-16,-1 0 0,0 0 16,0 0-16,0 0 15,-21-21-15,21 21 16,-21-21-16,0 0 0,22 0 0,-22 0 16</inkml:trace>
  <inkml:trace contextRef="#ctx0" brushRef="#br0" timeOffset="6994.41">15960 466 0,'-64'-21'31,"43"21"-31,21 21 31,21 0-15,0 0-1,-21 0-15,21-21 16</inkml:trace>
  <inkml:trace contextRef="#ctx0" brushRef="#br0" timeOffset="7482.13">16256 720 0,'0'0'0,"0"21"0,-21 42 31,21-41-31,-21 20 0,21-21 0,0 0 16,0 0-16,0 1 0,0-1 15,0 0-15,0 0 0,-22 0 0,22 0 16,0 1-16,0-1 0,0 0 16,0-42 30,0 0-46,0-1 16,0 1-16,0 0 0,0 0 0,0-21 16,22 20-16,-1-20 0,-21 0 15,21-1-15,0 1 0,0 21 0,0-21 16,1 20-16,-1 1 0,0 0 0,21 0 16,-21 0-16,1 21 0,-1 0 15,21 0-15,-21 0 0,0 0 0,1 21 16,-1 0-16,0 0 0,0 0 15,0 22-15,0-22 0,-21 21 16,0 1-16,0-22 0,0 21 0,0 0 16,0-20-16,0 20 0,0-21 15,0 0-15,0 0 0,0 1 0,0-1 16,0 0-16,0 0 0,0-42 47,0 0-32</inkml:trace>
  <inkml:trace contextRef="#ctx0" brushRef="#br0" timeOffset="8049.8">17589 783 0,'0'0'0,"0"-21"0,0 0 0,0 0 15,0 0-15,0-1 0,-21 1 16,0 0-16,0 0 0,0 21 16,0-21-16,-1 0 0,1 21 0,0 0 15,0 0-15,-21 0 0,20 0 0,1 0 16,0 21-16,-21 0 0,21 0 16,-1 0-16,1 22 0,0-22 0,0 21 15,21 0-15,0-20 16,-21 20-16,21 0 0,0-21 0,0 22 15,0-22-15,0 0 0,0 21 0,21-42 16,-21 22-16,21-1 0,0-21 16,22 0-16,-22 0 0,0 0 0,0 0 15,0 0-15,22 0 0,-22 0 16,0-21-16,0-1 0,0 1 0,0-21 16,1 21-16,-1-22 0,0 1 15,0 0-15,0-1 0,-21 1 16,21 0-16,-21-22 0,22 22 0,-1-22 0,-21 1 15,0 21-15,0-1 0,0 1 16,0 0-16,0 20 0,21-20 16,-21 21-16,0 42 31,0 21-31,0-20 0,-21 20 0,21 0 16,0 1-16,0-1 0,0 0 15,0 1-15,0 20 0,0-21 0,0 1 16,0-1-16,0 0 0,0 1 15,0-22-15,0 21 0,0-21 0,0 1 16,0-1-16,0 0 0,0 0 16,0 0-16,21-21 15,0 0-15,0 0 16,0 0-16,1 0 0</inkml:trace>
  <inkml:trace contextRef="#ctx0" brushRef="#br0" timeOffset="8506.54">18119 720 0,'0'0'16,"0"-21"-16,-22 21 31,1 21-31,0 0 0,21 0 16,-21 0-16,21 22 15,-21-22-15,0 0 0,21 0 0,0 0 16,0 22-16,0-22 15,0 0-15,0 0 0,0 0 0,0 0 16,0 1-16,21-1 0,0-21 16,0 0-16,0 0 0,0 0 15,1 0-15,-1 0 0,21 0 0,-21 0 16,22 0-16,-22-21 0,0-1 16,21 1-16,-21 0 0,1 0 0,-1-21 15,0-1-15,-21 1 0,0 0 0,0-1 16,0 1-16,0 21 0,0-22 15,0 1-15,0 21 0,0 0 0,-21 0 16,0-1-16,-1 22 0,1 0 16,0 0-16,-21 0 0,21 0 15,-1 22-15,1-22 0,0 21 0,0 0 16,0 0-16,0 0 0,21 0 16,0 1-16,-22-1 0,22 0 0,0 0 15,0 0-15,0 0 0,0 1 16,0-1-16,22 0 0,-1-21 15,0 0-15,0 0 0,0 0 16,0 0-16,1 0 0,-1 0 0</inkml:trace>
  <inkml:trace contextRef="#ctx0" brushRef="#br0" timeOffset="9494.83">18817 593 0,'0'21'31,"0"0"-31,-21 0 0,21 22 16,-21-22-16,21 21 0,0-21 15,0 22-15,0-1 0,0-21 0,0 21 16,0-20-16,0-1 0,0 0 16,0 0-16,0 0 0,0 0 0,0 1 15,21-22 16,0-22-31,0 1 16,0 0-16,-21 0 0,22 0 16,-1-22-16,0 22 0,-21-21 0,21 0 15,0 20-15,-21-20 0,21 21 16,1-21-16,-22 20 0,0 1 0,21 21 16,-21 21-1,0 1-15,0-1 16,0 0-16,0 0 0,0 0 0,0 22 15,0-22-15,0 0 16,0 21-16,0-21 0,0 1 0,0-1 16,0 0-16,0 0 0,21-21 0,-21 21 0,21-21 15,0 0-15,0 0 16,1 0-16,-1 0 0,0 0 16,0 0-16,0 0 0,-21-21 15,21 0-15,1 0 0,-1 0 0,-21-1 16,0-20-16,21 21 0,0-21 0,-21-1 15,0 1-15,0 0 0,21 20 16,-21-20-16,21 21 0,-21 0 0,0 0 16,0-1-1,0 44 1,0-1-16,-21 0 0,21 0 16,-21 0-16,21 22 0,0-22 15,0 21-15,0 0 0,0-20 0,0 20 16,0 0-16,0-21 0,0 1 15,0 20-15,0-21 0,0 0 0,0 0 16,21-21-16,-21 22 0,21-22 0,1 0 16,-1 21-16,0-21 0,0 0 15,0 0-15,22 0 0,-22 0 0,0 0 16,21-21-16,-21-1 0,22 1 16,-1 0-16,-21 0 0,22-21 0,-22 20 15,21-20-15,-21 0 0,0-1 16,22 1-16,-22 21 0,0-21 15,-21-1-15,21 22 0,-21 0 0,0 0 16,0 0 0,-21 21-16,0 0 0,0 0 15,0 21-15,-22 0 0,22 0 16,-21 0-16,21 0 0,-1 1 0,22 20 16,0-21-16,0 0 0,0 22 0,0-22 15,0 0-15,0 0 0,22 0 16,-1 0-16,-21 1 0,21-22 0,0 21 15,0 0-15,0-21 0,1 21 16,-1-21-16,-21 21 0,21-21 16,-21 21-16,0 1 0,0-1 31,-21-21-15,21 21-1,-21-21-15,-1 0 0,1 0 0,0 0 16,-21 0-16,21 0 15,-22 0-15,22 0 0,-21-21 0,-1 21 16</inkml:trace>
  <inkml:trace contextRef="#ctx0" brushRef="#br0" timeOffset="10482.12">1609 3683 0,'0'-21'16,"0"0"-16,0 0 16,0-1-1,0 1-15,-22 0 0,1 0 16,21 0-1,0 0 1,0 42 15,0 21-31,0-21 16,0 0-16,0 22 0,0-1 0,0 0 16,0 22-16,0-22 0,0 22 15,0-22-15,-21 22 0,0-22 0,0 21 16,21-20-16,0-1 0,0 0 15,-21-20-15,21 20 0,-22-21 16,22 0-16,0 0 0,0 1 16,0-1-16,0 0 15,0-42 17,0 0-17,0-1-15,22 1 16,-1 0-16,-21 0 0,21 21 15,0-21-15</inkml:trace>
  <inkml:trace contextRef="#ctx0" brushRef="#br0" timeOffset="10825.91">1799 4064 0,'0'0'0,"21"21"0,0 0 0,-21 1 16,0-1-16,22-21 15,-1 0 1,0 0 0,0-21-1,-21-1 1,0 1-16,0 0 0,0 0 16,0 0-16,0 0 15,-21 21 1,0 0-1,0 0 1,21 21-16,0 0 16,0 0-1,0 0 1,21-21 0</inkml:trace>
  <inkml:trace contextRef="#ctx0" brushRef="#br0" timeOffset="11571.14">3111 3196 0,'0'0'0,"0"-21"0,0 0 0,0 0 16,0 0-1,0 42 1,0 0-16,22 21 16,-1 1-16,0-1 0,0 0 15,0 22-15,22-1 0,-22 1 0,0-1 16,-21-20-16,21 20 0,0 1 16,0-22-16,-21 21 0,0-20 0,0-1 15,22 0-15,-22 1 0,21-1 16,-21 0-16,0-20 0,0-1 0,0 0 15,0 0-15,21-21 16,-21-21 0,0 0-16,0-22 15,0 22-15,21-21 0,-21 0 16,0-1-16,0-20 0,21 20 0,-21-20 16,0-1-16,21 1 0,1-1 15,-1-20-15,0 20 0,0-20 0,0 20 16,0 1-16,22-1 0,-22 1 0,21 20 15,-21 1-15,22 21 0,-22 0 16,0-1-16,0 1 0,0 21 0,1 0 16,-1 0-16,0 21 15,-21 1-15,0-1 16,0 0-16,0 0 0,0 0 16,0 0-16,0 1 0,0-1 15</inkml:trace>
  <inkml:trace contextRef="#ctx0" brushRef="#br0" timeOffset="13122.25">4127 3895 0,'0'0'0,"22"0"16,-1 0-16,0-21 0,-21-1 15,21 1-15,-21 0 0,21 0 0,-21 0 16,0 0-16,0-1 0,0 1 16,0-21-16,0 21 0,0-22 0,0 22 15,0-21-15,-21 21 0,0 0 16,0-22-16,0 22 0,-1 21 0,1 0 16,0 0-16,0 0 15,0 21-15,0 0 0,21 1 0,-22 20 16,1-21-16,0 21 0,0 1 0,21-1 15,-21-21-15,0 22 0,-1-1 16,22-21-16,0 21 0,0-20 16,0 20-16,0-21 0,0 0 0,0 0 15,22 1-15,-1-22 16,0 0-16,0 0 0,0 0 0,22-22 16,-22 22-16,0-21 0,0 0 15,21 0-15,-20 0 0,-1 0 0,0-1 16,0-20-16,0 21 0,0 0 15,1-22-15,-22 22 0,0-21 0,0 21 16,0-22-16,0 22 0,0 0 0,0 0 16,0 0-16,0 42 31,0 0-31,0 0 16,0 0-16,0 22 0,0-22 0,0 21 15,0 1-15,0-22 0,0 21 16,0 0-16,0-20 0,0 20 0,0-21 15,0 21-15,0-20 0,0-1 0,21 0 16,0-21-16,0 21 0,21-21 16,-20 0-16,-1 0 0,21 0 0,-21 0 15,22-21-15,-22 0 0,21 0 16,0-1-16,-20 1 0,20 0 0,0-21 16,-21 21-16,22-22 0,-22 1 0,0 21 15,0-22-15,0 1 0,-21 0 16,0 21-16,0-22 0,0 22 15,0 0-15,-21 0 0,0 0 0,0-1 16,0 22-16,0 0 0,-1 0 16,1 0-16,0 22 0,0-1 0,0 0 15,21 0-15,0 0 16,0 0-16,21 1 0,0-1 0,0 0 16,0-21-16,1 21 0,-1 0 0,21 0 15,-21 1-15,0-1 0,1 0 16,-22 0-16,21-21 0,0 21 0,-21 0 15,0 1-15,0-1 0,0 0 0,21 0 16,-21 0-16,0 0 0,21 1 16,-21-1-16,21-21 15,-21 21-15,22-21 16,-1 0-16,0 0 0,0 0 16,21 0-16,-20 0 0,-1 0 0,21-21 15,0 0-15,-20-1 0,20 22 16,0-21-16,1 0 0,-22 0 0,21 0 15,0 0-15,-20-1 0,-1-20 0,0 21 16,0 0-16,0-22 0,-21 22 16,0-21-16,0 21 0,0 0 0,0-22 15,0 22-15,-21 0 0,0 21 0,0 0 16,0-21-16,-1 21 0,1 0 16,0 0-16,-21 21 0,21 0 15,-1 0-15,1 0 0,-21 22 0,21-22 16,-22 21-16,22-21 0,-21 22 15,21-22-15,0 21 0,-1-21 0,22 1 16,0 20-16,0-21 0,0 0 0,0 0 16,22 1-16,-1-22 15,0 0-15,0 0 0,21 0 0,-20 0 16,20 0-16,-21-22 0,0 1 16,22 0-16,-22 0 0,0 0 0,21 0 15,-21-1-15,1 1 0,-22 0 0,21-21 16,0 21-16,-21-22 15,21 22-15,-21-21 0,0 21 0,0-1 16,21 1-16,-21 0 0,0 0 0,0 42 31,0 0-15,0 0-16,0 1 0,0-1 0,0 21 16,0-21-16,0 22 0,0-1 15,0-21-15,0 21 0,0-20 0,0 20 16,0-21-16,21 21 0,1-20 0,-1-1 15,0 0-15,0-21 0,21 21 16,-20-21-16,20 0 0,-21 0 16,21 0-16,1 0 0,-22-21 0,21 0 15,-21 21-15,22-21 0,-22-1 16,21-20-16,-21 21 0,1 0 0,-1 0 16,0-22-16,-21 22 0,0-21 15,21 21-15,-21-22 0,0 22 0,0 0 16,0 0-16,0 0 0,0 42 31,0 0-31,0 0 16,-21 0-16,21 22 0,0-22 0,0 0 15,0 21-15,0-21 16,0 64 0,0-64-16,0 0 0,0 1 15,21-22 1,0 0-16,-21-22 15,0 1-15,21 0 0,1-21 16</inkml:trace>
  <inkml:trace contextRef="#ctx0" brushRef="#br0" timeOffset="13467.06">6329 3260 0,'0'0'0,"-43"0"16,-20 21-16,42 0 15,0-21-15,21 21 0,0 0 16,0 1-16,0-1 0,0 0 16,0 0-16,21-21 15,0 21-15,0-21 0,0 0 0,0 0 16,1 0-16,-1 0 0,0 0 0,0-21 16,0 0-16,-21 0 0,21 0 15,-21-1-15,0-20 0,0 21 16,0 0-16,0 0 0,-21-1 15,0 1-15,0 0 0,0 0 0,0 21 16,-1 0-16,1 0 0,0 0 16,0 0-16,0 0 0,0 21 15,-1 0-15,22 0 0,0 1 0,0-1 16,0 0-16,0 0 0,0 0 0,0 0 16,22 1-16,-1-1 0,0 0 15,0-21-15,0 0 0,22 0 0,-1 0 16,0 0-16</inkml:trace>
  <inkml:trace contextRef="#ctx0" brushRef="#br0" timeOffset="14026.73">7006 2963 0,'-42'-21'15,"84"42"-15,-105-42 0,41 21 0,1 0 16,21 43-16,-21-22 0,21 0 15,-21 21-15,21 1 0,0-1 16,0 0-16,0 22 0,0-22 0,0 22 16,0-22-16,0 21 0,0-20 0,0-1 15,0 0-15,0 1 0,0-1 16,0 0-16,0-20 0,0 20 0,0-21 16,-21 0-16,21 0 0,0 1 0,-21-1 15,21 0-15,0-42 47,0 0-47,0-1 16,0 1-16,0 0 0,0 0 0,21-21 15,-21 20-15,21-20 0,0 21 0,0-21 16,0 20-16,1-20 0,20 21 16,-21 0-16,21 0 0,1-1 0,-1 1 15,0 21-15,1 0 0,-1 0 0,-21 0 16,22 0-16,-1 21 0,-21-21 15,0 22-15,0-1 0,1 21 0,-22-21 16,0 0-16,0 1 0,0 20 16,0-21-16,-22 0 0,1 22 15,0-22-15,-21 0 0,21 0 0,-22 0 16,22 0-16,-21 1 0,-1-22 0,22 21 16,-21 0-16,0-21 0,-1 21 15,1-21-15,0 0 0,20 0 0,-20 21 16,21-21-16,0 0 0,0 0 0,-1 0 15,22-21 1,0 0-16,22 21 16,20-21-16,-21 0 0,0-1 0,22 1 15</inkml:trace>
  <inkml:trace contextRef="#ctx0" brushRef="#br0" timeOffset="14322.38">7641 2942 0,'0'-21'15,"0"42"1,0 0-16,0 1 16,0-1-16,0 21 0,0 0 15,0 22-15,0-22 0,0 22 0,0-1 16,0 1-16,0-22 0,0 22 0,0-1 15,0-21-15,0 1 0,0-1 16,0 0-16,0 1 0,0-22 16,0 0-16,0 21 0,0-20 0,0-1 15,0 0-15,21-21 32,0 0-32,1-21 0,-1 0 15</inkml:trace>
  <inkml:trace contextRef="#ctx0" brushRef="#br0" timeOffset="14722.15">8043 3662 0,'21'0'16,"1"0"-1,-1 0-15,0 0 0,0 0 16,0 0-16,0 0 0,1 0 15,-1-21-15,0 21 0,0-21 16,0 21-16,0-22 0,1 1 0,-1 21 16,-21-21-16,0 0 0,0 0 0,0 0 15,0-1-15,0 1 16,0 0-16,-21 21 16,-1 0-16,1 0 0,0 0 15,0 0-15,0 21 0,0 22 16,-1-22-16,1 0 0,21 21 0,-21-21 15,0 22-15,21-22 0,-21 21 16,21-21-16,0 1 0,0-1 0,0 0 16,0 0-16,0 0 0,21-21 0,0 21 15,0-21-15,0 0 0,1 0 0,20 0 16,-21 0-16,0 0 0,0 0 16,1 0-16,-1 0 0,0 0 0,0 0 15,0-21-15,0 0 0,1 0 16</inkml:trace>
  <inkml:trace contextRef="#ctx0" brushRef="#br0" timeOffset="15894.8">9779 3281 0,'0'-21'0,"0"42"0,0-85 0,0 43 15,0 0-15,0 0 0,0 0 16,0 0-16,-21 21 15,21 21 1,0 21-16,0 0 0,0 1 16,0-1-16,-21 0 0,21 22 0,0-22 15,0 1-15,-22-1 0,22 0 0,0 1 16,0-1-16,0 0 0,0-21 16,-21 1-16,21-1 0,0 0 0,0 0 15,0 0-15,21-21 31,1 0-31,-22-21 0,21 21 0,0-21 16,0 0-16,0 21 0,-21-43 0,21 22 16,1 0-16,-22 0 0,21-21 15,0 20-15,-21 1 0,21 0 0,0 0 16,-21 0-16,0 0 0,21 21 0,1 0 16,-1 21-1,-21 0-15,21 0 0,-21 0 16,0 0-16,0 1 0,0-1 15,0 0-15,21 0 0,-21 0 0,21 0 16,-21 1-16,21-1 0,1 0 16,-1 0-16,0-21 0,0 0 15,0 0-15,0 0 0,1 0 16,-1 0-16,0 0 0,0 0 0,21 0 16,-20-21-16,-1 21 0,0-21 0,0 0 15,0-1-15,0 1 0,1 0 16,-1-21-16,-21 21 0,0-22 0,21 22 15,-21-21-15,0-1 0,0 1 16,0 0-16,0-1 0,0 22 0,0-21 16,0 21-16,0 0 0,0-1 0,0 44 31,0-1-15,0 0-16,0 0 0,0 0 0,0 22 15,0-1-15,0-21 0,-21 21 16,21 1-16,0-1 0,0-21 0,0 22 15,0-22-15,0 21 0,0-21 16,0 0-16,0 1 0,0-1 0,21 0 16,0-21-16,0 21 0,0-21 15,1 0-15,-1 0 0,0 0 16,21 0-16,-21 0 0,1-21 0,20 0 16,-21 21-16,0-21 0,22-1 0,-22 1 15,0-21-15,0 21 0,0 0 16,0-1-16,-21-20 0,22 21 15,-22 0-15,0-22 0,0 22 0,0 0 16,0 42 0,0 0-1,-22 1-15,22 20 0,0-21 16,-21 0-16,21 0 0,0 1 16,0-1-16,0 0 0,0 0 0,0 0 15,0 0-15,21-21 31,1 0-31,-22-21 16,0 0 0,0 0-16,0 0 0,0 0 0</inkml:trace>
  <inkml:trace contextRef="#ctx0" brushRef="#br0" timeOffset="16070.7">11028 3175 0,'0'0'15,"-21"0"1,-1 0 0,22 21-1,22 0 1,-1 1 0,0-22-16,0 0 0,0 21 15</inkml:trace>
  <inkml:trace contextRef="#ctx0" brushRef="#br0" timeOffset="16587.41">11430 3408 0,'0'0'0,"-21"21"0,21 0 0,0 0 16,0 1-16,0-1 15,0 0-15,0 0 0,0 21 16,0-20-16,0-1 0,0 0 0,0 0 16,0 0-16,0 0 0,0 1 0,0-1 15,0 0-15,-21 0 16,21 0-16,-22 0 16,22-42 15,0 0-31,0 0 15,0 0-15,0 0 0,0-22 0,0 22 16,0 0-16,0-21 0,22 20 16,-22-20-16,21 0 0,21-1 15,-21 22-15,0-21 0,22 21 0,-22-22 16,21 43-16,1-21 0,-1 21 16,0 0-16,1 0 0,-1 0 0,0 21 15,-21 1-15,22-1 0,-22 21 0,0-21 16,0 0-16,-21 22 0,0-22 15,0 21-15,0-21 0,0 22 0,0-22 16,0 0-16,0 0 0,0 0 0,-21 1 16,21-1-16,-21-21 15,0 0-15,21 21 0,-21-21 16,42 0 15,0 0-31,0-21 16</inkml:trace>
  <inkml:trace contextRef="#ctx0" brushRef="#br0" timeOffset="17126.11">12636 3344 0,'0'-21'0,"0"42"0,0-63 16,0 21-16,0 0 0,-21 21 0,0-21 15,0 21-15,0 0 0,0 0 16,-22 0-16,22 0 0,0 0 0,-21 0 16,20 21-16,1 0 0,-21 0 0,21 21 15,0-20-15,-1 20 0,1-21 16,0 21-16,0-20 0,21 20 0,-21 0 16,21-21-16,0 22 0,0-22 0,0 0 15,0 0-15,0 0 0,21 1 16,0-1-16,0 0 0,0-21 15,22 0-15,-22 0 0,0 0 16,0 0-16,0 0 0,1 0 16,20 0-16,-21-21 0,0 0 0,0-1 15,22 1-15,-22 0 0,0-21 0,-21 21 16,21-22-16,0 1 0,1 0 16,-22-22-16,0 22 0,21-22 0,0 22 15,-21-22-15,21 22 0,-21-21 0,21 20 16,-21 1-16,21 21 0,-21-22 15,22 22-15,-22 0 0,0 42 32,-22 0-32,22 1 15,-21 20-15,0 0 0,21 1 16,0 20-16,-21-21 0,21 22 16,-21-22-16,21 22 0,0-22 0,0 22 15,0-22-15,0 0 0,0-21 0,0 22 16,0-22-16,21 0 0,0 0 15,0 0-15,0 1 0,1-22 0,-1 0 16,0 0-16,0 0 0</inkml:trace>
  <inkml:trace contextRef="#ctx0" brushRef="#br0" timeOffset="17590.84">13441 3387 0,'0'0'0,"0"-21"15,0-1-15,0 1 0,0 0 0,0 0 16,-21 0-16,-1 21 16,1 0-16,0 0 0,0 0 15,0 21-15,0 0 0,-1 0 16,22 0-16,-21 1 0,0-1 16,21 21-16,-21-21 0,21 22 0,0-22 15,0 21-15,0-21 0,0 0 0,0 1 16,0-1-16,0 0 0,0 0 15,0 0-15,21-21 0,0 21 0,0-21 16,1 0-16,-1 0 0,0 0 16,0 0-16,21 0 0,-20 0 15,20 0-15,-21 0 0,21-21 0,-20 0 16,20 0-16,-21 0 0,0 0 0,0-22 16,1 22-16,-1-21 0,-21-1 15,0 1-15,0 0 0,0 21 0,0-22 16,0 1-16,0 21 0,-21 0 0,-1-1 15,1 1-15,0 0 0,0 21 16,0 0-16,-22 0 0,22 0 0,0 0 16,0 21-16,0 0 0,0 1 0,-1-1 15,1 0-15,0 0 0,0 0 16,0 0-16,0 1 0,21-1 16,0 0-16,0 0 0,0 0 0,0 0 15,21-21 1,0 0-16</inkml:trace>
  <inkml:trace contextRef="#ctx0" brushRef="#br0" timeOffset="18362.8">14224 3154 0,'-21'63'16,"21"-41"-16,0-1 16,0 0-16,-21 0 0,21 21 0,0-20 15,0-1-15,-22 21 0,22-21 0,0 22 16,0-22-16,0 0 0,0 21 16,0-21-16,0 1 0,0-1 0,0 0 15,0 0-15,0 0 16,22-21-1,-1 0 1,-21-21-16,21 0 0,0 21 16,0-21-16,22 0 0,-22-1 15,0 1-15,0-21 0,0 21 0,0-22 16,1 22-16,-1-21 0,0 21 0,0 0 16,0-22-16,0 43 0,-21-21 15,0 0-15,22 21 16,-22 21-16,0 0 15,0 0-15,0 1 0,0 20 16,0-21-16,0 21 0,0 1 0,0-22 16,0 0-16,0 21 0,0-20 0,0-1 15,0 0-15,0 0 0,0 0 16,0 0-16,21-21 0,0 0 16,0 22-16,0-22 0,0 0 0,1 0 15,-1 0-15,0 0 0,0 0 16,0 0-16,0-22 0,1 22 0,-1-21 15,0 0-15,-21 0 0,21 0 0,0 0 16,0-22-16,-21 1 0,0 21 16,22-22-16,-22 1 0,0 0 0,0-1 15,0 1-15,0 0 0,0-1 0,0 22 16,0 0-16,-22 0 0,22 0 16,-21 21-16,0 0 0,0 0 0,0 0 15,0 0-15,42 0 31,0 0-15,0 0-16,0 0 0,0 0 0,1 0 16,20 0-16,-21 0 0,21 0 15,-20 0-15,20-21 0,0 21 0,-21 0 16,1-22-16,-1 22 0,0 0 0,0 0 16,0 0-16,0 0 15,-21 22 1,0-1-1,0 0-15</inkml:trace>
  <inkml:trace contextRef="#ctx0" brushRef="#br0" timeOffset="19566.25">1312 9483 0,'0'0'0,"0"21"32,-21-21-32,0 0 15,0 0-15,0-21 16,21 0-1,0-1-15,0 1 16,0 0-16,0 0 0,0 0 16,0 0-16,21-1 0,0 22 15,0-21-15,0 21 0,0-21 0,1 21 16,-1 0-16,0 0 0,0 21 16,0 0-16,0 1 0,1-1 0,20 0 15,-42 21-15,21-21 0,-21 22 16,21-1-16,-21 0 0,0 1 15,0 20-15,0-20 0,-21-1 0,0 0 16,0 1-16,0-1 0,-22 0 16,22 1-16,-21-1 0,-1-21 0,1 21 15,21-20-15,-21-1 0,-1 0 16,22 0-16,-21-21 0,21 0 0,-22 0 16,22 0-16,-21 0 0,21 0 15,-22 0-15,22 0 0,0-21 0,0 21 16,0-21-16,-1 0 0,1-1 15,0-20-15,21 21 0,-21 0 0,21-22 16,0 22-16,0 0 16,0 0-16,0 0 0,0 0 0,21-1 0,0 22 15,0 0-15,1-21 16,-1 21-16,0 0 0,0 0 0,0 21 16,22 1-16,-22-22 0,0 21 15,21 21-15,-21-21 0,1 0 0,-1 1 16,0-1-16,0 0 0,0 0 15,0 21-15,1-20 0,-1-22 0,-21 21 16,21 0-16,-21 0 0,0 0 16,0-42 31</inkml:trace>
  <inkml:trace contextRef="#ctx0" brushRef="#br0" timeOffset="19778.14">1820 9927 0,'0'0'16,"21"0"-16,-21-21 16,0 0 30,22 21-14,-1-21-32,0 21 15</inkml:trace>
  <inkml:trace contextRef="#ctx0" brushRef="#br0" timeOffset="20614.66">2667 9144 0,'0'21'0,"0"0"0,0 1 15,21-22-15,-21 21 0,21 0 16,-21 0-16,21 0 0,1-21 15,-1 0-15,0 0 0,0 0 16,21 0-16,-20 0 0,-1 0 16,0-21-16,0 21 0,0-21 0,0 21 15,1-21-15,20 0 0,-21 21 16,-21-22-16,21 1 0,0 0 0,-21 0 16,0 0-16,0 0 0,0-1 15,0 1-15,-21 0 16,0 0-16,0 0 0,0 21 0,0 0 15,-1 0-15,-20 0 0,21 0 16,0 0-16,-22 21 0,22 0 0,-21 0 16,21 22-16,0-22 0,-1 21 0,1 0 15,0 1-15,21-22 0,0 21 16,-21 1-16,21-22 0,0 0 0,0 21 16,0-21-16,21 1 0,0-22 15,22 21-15,-22 0 0,0-21 0,21 0 16,1 0-16,-22 0 0,21 0 0,0 0 15,1 0-15,-1 0 0,0 0 16,-20-21-16,-1 21 0,21-21 16,-21 21-16,-42 0 31,0 0-31,-21 0 0,20 0 0,-20 0 16,0 0-16,21 21 0,-22 0 15,1 0-15,0 0 0,-1 0 0,1 22 16,0-22-16,20 21 0,-20 1 0,21-22 15,0 21-15,21-21 0,0 22 16,0-22-16,0 21 0,0-21 0,0 0 16,21 1-16,0-1 0,21-21 15,-20 21-15,20 0 0,-21-21 0,21 0 16,1 0-16,-1 0 0,-21 0 16,22 0-16,-1 0 0,0 0 15,1 0-15,-1-21 0,-21 21 0,21-21 16,1 0-16,-22 21 0,21-22 0,1 1 15,-22 0-15,21-21 0</inkml:trace>
  <inkml:trace contextRef="#ctx0" brushRef="#br0" timeOffset="20842.53">3619 9440 0,'0'0'16,"0"-21"-16,0 0 0,22 21 15,-1 21 1,-21 0-16,21 1 15,-21-1-15,21 0 0,-21 21 0,21-21 16,0 1-16,-21 20 0,22-21 16,-22 0-16,21 0 0,-21 22 0,0-22 15,21 0-15,-21 0 0,21-21 0,-21 21 16,21 1-16,-21-1 16,21-21-16,1-21 31</inkml:trace>
  <inkml:trace contextRef="#ctx0" brushRef="#br0" timeOffset="21078.4">3979 9377 0,'0'0'16,"-21"-21"-16,0 21 0,0 0 15,0 0-15,-1 0 0,1 0 0,0 21 16,-21-21-16,21 21 0,-22 0 15,22 0-15,-21 22 0,21-22 0,-22 21 16,22 1-16,-21-1 0,21-21 0,-1 21 16,-20 1-16,21-1 0,0-21 15,21 0-15,0 1 0,0 20 16,0-21-16,21-21 16,0 0-16,0 0 15,0 0-15,22 0 0</inkml:trace>
  <inkml:trace contextRef="#ctx0" brushRef="#br0" timeOffset="21446.19">4297 9377 0,'0'0'0,"-21"0"16,-1 21-1,22 0-15,0 0 16,0 22-16,0-1 0,0 0 0,0 1 16,0 20-16,0-20 0,0 20 0,0 1 15,0-1-15,0 1 0,0-1 16,0 1-16,0 20 0,0-20 0,0 20 16,0-20-16,0 21 0,0-1 0,-21-20 15,21 20-15,-21-20 0,0 21 0,21-22 16,-21 1-16,0-1 15,21-21-15,-22 22 0,22-22 0,0 1 16,-21-22-16,21 0 0,0 0 0,0 0 16,0-42-1,0 0-15,0 0 0,21-22 16,1 22-16,-1-21 0,-21 0 0,21-1 16,0 1-16,-21 0 0,21-22 0,0 22 15</inkml:trace>
  <inkml:trace contextRef="#ctx0" brushRef="#br0" timeOffset="21794.99">4339 9864 0,'0'0'0,"0"-64"0,0 22 0,0-22 15,0 22-15,0 0 0,0 21 16,-21-22-16,21 22 0,0 0 0,0-21 16,0 20-16,0 1 0,21 0 15,21 0-15,-20 0 0,-1 21 16,21-21-16,0 21 0,1-22 0,-1 22 15,0 0-15,1 0 0,-1 22 16,0-1-16,-20-21 0,20 21 0,-21 21 16,-21-21-16,0 1 0,0 20 0,0 0 15,0-21-15,-21 22 0,0-1 16,0-21-16,-1 22 0,-20-22 0,0 0 16,-1 21-16,22-42 0,-21 21 0,21 1 15,-22-22-15,22 0 0,0 21 16,0-21-16,0 0 0,0 0 15,-1 0-15,22-21 32,22 21-32,-1-22 0,0 22 15,0-21-15,0 0 0,22 0 0,-22 21 16,21-21-16</inkml:trace>
  <inkml:trace contextRef="#ctx0" brushRef="#br0" timeOffset="22214.75">4995 9546 0,'0'-63'31,"0"42"-31,21-1 16,-21 1-16,22 0 0,-1 0 0,0 0 16,0 0-16,0-1 0,0 22 15,22 0-15,-22 0 0,0 0 16,0 0-16,0 0 0,1 0 0,-1 22 15,0-1-15,0 0 0,0 0 0,-21 0 16,0 0-16,0 1 0,0 20 16,0-21-16,0 21 0,0-20 0,0-1 15,0 0-15,-21 0 0,0 0 0,21 0 16,0 1 0,0-44-1,0 1 1,0 0-16,0 0 0,0 0 15,0 0-15,0-22 0,0 22 16,0 0-16,0 0 0,0-22 0,0 22 16,21 0-16,-21 0 0,21 0 0,-21 0 15,0-1-15,21 1 0,1 21 16,-1 0-16,-21-21 0,21 21 0,0 0 16,0 0-16,0 21 0,1-21 15,-22 21-15,21-21 0,0 22 16</inkml:trace>
  <inkml:trace contextRef="#ctx0" brushRef="#br0" timeOffset="24362.78">5757 9546 0,'0'0'0,"21"0"15,1 0-15,-22-21 0,21 21 0,0-21 16,-21 0-16,21 21 0,0-21 15,0-1-15,-21 1 0,22 0 0,-22 0 16,21 0-16,-21 0 16,21-1-16,-21 1 0,0 0 15,0 0-15,-21 21 16,0 0-16,-1 0 16,1 0-16,21 21 0,-21 0 15,21 0-15,0 1 0,-21-1 16,21 0-16,-21 0 0,21 0 0,0 22 15,0-22-15,0 0 0,0 21 0,0-21 16,0 22-16,0-22 0,0 0 16,0 0-16,21 0 0,0 1 0,0-1 15,0-21-15,1 0 0,20 0 0,-21 0 16,0 0-16,22 0 0,-22 0 16,21 0-16,-21-21 0,22 21 15,-22-22-15,21 1 0,-21 0 0,22 0 16,-22-21-16,21 20 0,-21 1 0,0-21 15,1 21-15,-1-22 0,0 1 16,0 21-16,0-21 0,-21 20 0,0 1 16,0 0-16,0 0 0,-21 21 31,0 0-31,0 21 16,21 0-16,0 0 0,0 1 0,0-1 15,0 0-15,0 0 0,0 0 0,0 0 16,0 1-16,21-1 15,-21 0-15,21 0 0,-21 0 0,0 0 16,0 1-16,21-1 0,-21 0 0,0 0 16,0 0-16,0 0 15,-21-21 1,21-21 0,-21 21-16,0-21 0,0 21 15,21-21-15,0 0 0,-22 0 16,22-1-16,-21 22 0,21-21 0,0 0 15,0 42 17,-21-21-17,21 21-15,0 1 0,0-1 16,0 0-16,0 0 0,0 0 0,21-21 16,0 21-16,1-21 0,-1 22 15,0-22-15,21 0 0,-21 0 16,1 0-16,20 0 0,0 0 0,-21 0 15,22-22-15,-1 22 0,-21-21 0,22 0 16,-22 21-16,21-42 0,-21 21 16,22-1-16,-22 1 0,0 0 0,21-21 15,-21 21-15,1-22 0,-22 22 0,21-21 16,-21 21-16,21-1 0,-21-20 0,0 21 16,0 0-1,-21 21-15,0 0 16,-1 0-16,1 21 0,21 0 0,0 0 15,-21 0-15,21 1 0,0-1 16,0 21-16,0-21 0,0 0 0,0 1 16,0 20-16,21-21 0,0 0 0,-21 0 15,0 1-15,22-1 0,-1 0 0,-21 0 16,0 0-16,-21-21 47,-1 0-47,1 0 15,21-21-15,-21 21 0,0-21 16,0 0-16,0 21 0,-1-21 16,1 21-16,21 21 31,0 0-31,0 0 0,21-21 16,1 21-16,-1-21 0,0 21 0,0-21 15,0 0-15,0 0 0,22 0 0,-22 0 16,21 0-16,-21 0 0,22 0 15,-22 0-15,21 0 0,-21 0 0,22-21 16,-22 0-16,21 21 0,-21-21 16,1 0-16,-1 0 0,0-1 15,0 1-15,0 0 0,0-21 0,-21 21 16,22-1-16,-22-20 0,0 21 0,0 0 16,0 0-16,0-1 0,0 1 0,0 0 15,0 42 16,0 0-31,0 1 0,0-1 16,0 0-16,0 0 0,0 0 0,0 0 16,0 22-16,0-22 0,0 0 15,0 0-15,0 0 0,0 1 0,0-1 16,0 0-16,21-21 0,-21 21 0,21-21 16,0 0-16,0 0 0,0 0 15,1 0-15,-1 0 0,0 0 16,0-21-16,0 0 0,0 21 15,1-21-15,-1-1 0,0 1 0,0-21 16,-21 21-16,21 0 0,0-1 16,-21-20-16,22 21 0,-22 0 0,0 0 15,0-1-15,0 44 32,0-1-32,0 0 15,0 0-15,0 0 0,0 0 0,0 1 16,0-1-16,0 0 0,0 0 15,0 0-15,0 0 0,0 1 16,21-1-16,0-21 0,-21 21 0,21-21 16,0 0-16,0 0 0,1 0 15,-1 0-15,0 0 0,0-21 16,-21 0-16,21-1 16,-21 1-16,0 0 0,0 0 0,0 0 15,0 0-15,0-1 0,0 1 0,-21-21 16,0 21-16,21 0 0,-21-1 0,0 22 15,-22-21-15,22 21 0,0-21 16,0 21-16,0 0 16,42 0 15,0 0-31,21 0 0,-21 0 16,22 0-16,-22 0 0,21 0 0,1 0 15,-22-21-15,21 21 0,0 0 0,-20 0 16,20-21-16,0 21 0,-21 0 15,1 0-15,20 0 0,-21 0 0,0 0 16,0 21-16,1 0 0,-22 0 16,21 0-16,-21 1 0,0-1 15,0 0-15,0 0 0,0 0 0,0 0 16,0 1-16,0-1 0,0 0 16,0 0-16,-21 0 0,21 0 15,-22-21-15,22 22 0,0-44 47,0 1-31,0 0-16,0 0 15,0 0-15,0 0 0,0-22 0,22 22 16,-1-21-16,0 21 0,0-22 0,0 1 16,22 21-16,-1-22 0,0 22 15,1-21-15,-1 21 0,0 0 0,1-1 16,-1 22-16,0 0 0,-21 0 15,22 0-15,-22 22 0,0-1 0,0 0 16,0 0-16,-21 21 0,0-20 16,0 20-16,0 0 0,0-21 0,0 22 15,0-1-15,-21-21 0,21 22 0,-21-22 16,21 0-16,-21 21 0,0-21 0,21 1 16,0-1-16,-21-21 15,-1 0 1,22-21-1,-21-1-15,21 1 0</inkml:trace>
  <inkml:trace contextRef="#ctx0" brushRef="#br0" timeOffset="24568.66">8086 8954 0,'0'0'0,"-43"0"0,1 0 15,21 0-15,-22 21 0,22-21 16,0 0-16,42 0 31,0 0-31,1 0 16,-1 0-16,0 0 0,0-21 16,0 21-16,0-22 0,1 22 0</inkml:trace>
  <inkml:trace contextRef="#ctx0" brushRef="#br0" timeOffset="26103.05">10181 8954 0,'0'0'0,"0"-22"0,0 1 0,21 0 0,0 0 16,1 0-16,-22 0 15,21 21-15,-21 21 16,0 21-16,0-21 16,0 22-16,0-1 0,0 0 0,0 1 15,0-1-15,-21 21 0,21-20 0,-22-1 16,1 0-16,0 1 0,21-1 0,-21-21 15,0 22-15,21-22 0,0 0 16,0 0-16,-21 0 0,21 0 0,0-42 47,0 0-47,0 0 16,0 0-16,21-22 0,-21 22 0,21 0 15,0-21-15,0 21 0,-21-22 0,21 1 16,1 21-16,-1 0 0,0-1 15,0 1-15,0 0 0,0 21 16,-21 21-16,22 0 0,-22 1 16,0-1-16,0 0 0,0 21 0,0-21 15,0 1-15,21 20 0,-21-21 16,0 21-16,21-20 0,-21-1 0,21 0 16,-21 0-16,21 0 0,0 0 0,1-21 15,-1 0-15,0 0 16,21 0-16,-21 0 0,22 0 0,-22 0 15,21 0-15,-21-21 0,22 0 0,-22 0 16,21 0-16,-21 0 0,1-22 0,20 22 16,-21-21-16,-21 21 0,21-22 15,0 1-15,-21-22 0,0 22 0,0-21 16,0-1-16,22 22 0,-22-22 0,0 22 16,21 0-16,-21-1 0,0 22 15,0 0-15,0 0 0,0 42 16,0 21-1,0-21-15,0 22 0,-21-1 16,-1 0-16,1 1 0,21 20 0,-21-20 16,0-1-16,21 0 0,0 1 0,0-1 15,0 0-15,0 1 0,0-22 16,0 21-16,0-21 0,0 0 0,42 1 16,-21-1-16,1 0 0,-1-21 15,0 0-15,21 0 0,-21 0 0,1 0 16,20 0-16,-21 0 0,0 0 0,22-21 15,-22 0-15,0 21 0,21-22 16,-21 1-16,1 0 0,-1-21 0,0 21 16,0-22-16,0 22 0,0-21 0,1 21 15,-22-22-15,0 22 0,0 0 16,21 0-16,-21 42 16,0 0-1,-21 0-15,21 0 0,0 1 16,0-1-16,-22 0 0,22 0 0,0 0 15,0 0-15,0 1 0,0-1 16,0 0-16,0 0 0,22 0 0,-1-21 16,0 21-16,0-21 0,0 0 0,0 0 15,1 0-15,-1 0 0,21 0 0,-21 0 16,0 0-16,22 0 0,-22-21 16,21 0-16,-21 0 0,22 0 0,-22 0 15,0-1-15,0 1 0,-21 0 16,0-21-16,21 21 0,-21-1 0,0 1 15,0 0-15,0 0 0,0 42 32,0 0-32,-21 0 0,21 1 15,-21-1-15,21 0 0,0 0 0,-21 21 16,0-20-16,21-1 0,-21 0 16,21 0-16,0 0 0,0 0 15,-22 1-15,22-1 16,0-42 31,0-1-47,0 1 0,0 0 0,0 0 15,22 0-15,-1 0 0,0-1 0,0-20 16,0 21-16,22-21 0,-22 20 0,0-20 16,21 21-16,-21 0 0,1 0 15,20 21-15,-21 0 0,0 0 0,0 0 16,1 21-16,-1 0 0,-21 0 0,21 0 15,-21 22-15,0-22 0,0 21 16,0-21-16,0 22 0,0-22 0,0 21 16,0-21-16,0 0 0,0 1 0,0-1 15,0 0-15,0 0 0,0 0 16,21-21 0,0 0-16,0 0 15,1 0-15,-1-21 0,-21 0 16,21 21-16,0-21 0,0 0 0,0-1 15</inkml:trace>
  <inkml:trace contextRef="#ctx0" brushRef="#br0" timeOffset="26654.74">13166 9186 0,'0'-105'31,"0"83"-31,0 1 0,0 0 16,-22 0-16,1 0 0,0 0 0,0 21 16,0 0-16,0 0 0,-1 0 15,1 0-15,-21 0 0,0 0 0,20 21 16,-20 0-16,0 21 0,21-21 0,-1 22 16,-20-22-16,21 21 0,21 1 15,-21-22-15,21 21 0,0-21 0,0 22 16,0-22-16,0 0 0,0 21 0,21-21 15,0 1-15,0-22 0,0 21 0,1 0 16,20-21-16,-21 0 16,21 0-16,-20 0 0,20 0 0,0 0 15,-21-21-15,22 21 0,-1-21 0,-21-1 16,22 1-16,-22 0 0,21-21 0,-21 21 16,0-22-16,1 1 0,-1-22 15,0 22-15,0-21 0,-21-1 0,0 1 16,0-1-16,0 1 0,0-1 0,0 22 15,0-1-15,0 1 0,0 0 16,0 21-16,0-1 0,-21 22 0,0 0 16,0 22-16,-1-1 0,1 0 15,21 21-15,-21 1 0,0-1 0,0 21 16,21-20-16,0 20 16,0 1-16,0-22 0,0 22 0,0-22 15,0 0-15,0 1 0,0-1 0,0 0 16,0 1-16,21-22 0,0 0 15,0 0-15,-21 0 0,21 0 0,1-21 16,-1 0-16,0 22 0,0-22 0,0 0 16,0 0-16,1 0 0,-1-22 0,21 22 15,-21-21-15</inkml:trace>
  <inkml:trace contextRef="#ctx0" brushRef="#br0" timeOffset="27066.5">13885 9123 0,'0'0'0,"0"-42"0,0 20 15,0 1-15,-21 21 16,0 21 0,0-21-16,21 22 0,-21-1 15,-1 0-15,22 21 0,0-21 16,-21 1-16,21 20 0,0-21 0,0 0 16,0 0-16,0 1 0,0-1 0,21 0 15,1 0-15,-22 0 0,21 0 0,0-21 16,21 0-16,-21 22 15,1-22-15,-1 0 0,0 0 0,21 0 0,-21 0 16,1 0-16,-1 0 0,0-22 0,0 1 16,0 0-16,0 0 0,1 0 15,-22 0-15,0-1 0,21-20 16,-21 0-16,0-1 0,0 1 0,0 0 16,0-1-16,-21 1 0,-1 21 0,1-21 15,0 20-15,0 1 0,0 21 16,0 0-16,-1 0 0,1 0 0,0 0 15,0 0-15,0 21 0,0 1 0,-1 20 16,1-21-16,0 0 0,21 0 0,0 1 16,0 20-16,0-21 15,0 0-15,0 0 0,0 1 0,0-1 16,21-21-16,0 0 0,1 0 0,-1 0 16,21 0-16,-21 0 0</inkml:trace>
  <inkml:trace contextRef="#ctx0" brushRef="#br0" timeOffset="27694.14">14520 9017 0,'0'0'15,"21"0"-15,-21-21 0,0 0 0,22 21 0,-22 21 32,0 21-17,0-21-15,0 1 0,0 20 16,0-21-16,0 21 0,0-20 0,-22 20 15,22-21-15,0 0 0,0 22 16,0-22-16,0 0 0,0 0 16,0 0-16,0 0 0,22-21 15,-1 0 1,0 0-16,0 0 16,0-21-16,0 21 0,-21-21 15,22 0-15,-1 0 0,0 0 0,-21-1 16,21 1-16,0 0 0,-21 0 0,21 0 15,1-22-15,-22 22 16,0 0-16,21 0 0,0 0 16,0 21-1,-21 21-15,0 0 16,0 0-16,0 0 0,0 22 16,0-22-16,0 0 0,0 0 0,0 0 15,0 1-15,0-1 0,0 0 0,0 0 16,0 0-16,21-21 0,0 21 15,1-21-15,-1 0 0,0 0 16,0 0-16,0 0 0,0 0 16,1-21-16,-1 21 0,0-21 0,0 0 15,0 0-15,0 0 16,1-22-16,-1 22 0,-21-21 0,21-1 16,-21 1-16,21 0 0,-21-1 0,0 1 15,0 0-15,0-1 0,0 22 16,0 0-16,-21 0 0,0 0 0,0 21 15,-1 0-15,1 0 0,21 21 0,-21-21 16,0 21-16,0 0 0,21 0 0,0 1 16,-21-1-16,21 0 15,0 0-15,21-21 16,0 0-16,0-21 16,0 21-16</inkml:trace>
  <inkml:trace contextRef="#ctx0" brushRef="#br0" timeOffset="27990.49">11811 8488 0</inkml:trace>
  <inkml:trace contextRef="#ctx0" brushRef="#br0" timeOffset="43057.73">3979 5715 0,'-21'0'157,"0"0"-142,0 0-15,0 0 16,-1 0-16,1 0 0,0 0 31,0 0-31,0 0 16,0 0-1,-1 0 17,44 0 108,-1 0-140,0 0 0,0 0 16,0 0-16,0 0 0,1 0 15,-1 0-15,0 0 0,0 0 16,21-21-16,-20 21 0,-1 0 16,0 0-16,21 0 0,1 0 15,-1 0-15,21-21 0,1 21 0,-1 0 16,1 0-16,21 0 0,-22 0 16,1-21-16,20 21 0,-20 0 0,-1 0 15,1 0-15,-1 0 0,1 0 16,-1 0-16,1 0 0,-1 0 0,22 0 15,-22 0-15,1 0 0,-1 0 0,-20 0 16,20 0-16,-20 0 16,-1 0-16,0 0 0,1 0 0,-22 0 15,21 0-15,-21 0 0,0 0 16,1 0-16,-44-22 78,1 22-78,0 0 16,0 0-16,0 0 0,0-21 15,-1 21 1,22-21-16,-21 21 16</inkml:trace>
  <inkml:trace contextRef="#ctx0" brushRef="#br0" timeOffset="43854.27">5440 5334 0,'0'0'0,"-21"0"16,21-21-1,-22 21-15,1 0 0,21 21 79,21 0-64,1-21-15,-1 0 16,0 21-16,0-21 0,21 0 0,1 22 15,-22-1-15,42-21 0,-20 0 16,-1 0-16,0 21 0,1-21 16,20 0-16,-20 0 0,-1 0 0,-21 21 15,21-21-15,1 0 0,-22 0 16,0 0-16,0 0 0,0 0 0,1 0 16,-1 0-16,0 0 0,0 0 15,0 0 1,-21 21-16,-21 0 47,0-21-32,0 22-15,0-22 16,-1 21-16,1 0 0,0-21 0,0 21 16,0-21-16,0 21 0,-1 0 15,-20 1-15,21-1 0,-21 0 16,20 0-16,-20 0 0,0 0 0,-1 1 15,22-1-15,-21 0 0,21 0 0,-22 0 16,22 0-16,0 1 0,0-1 16,0 0-16,0-21 0,-1 21 0,1 0 15,0-21-15,21 21 0,-21-21 16,0 22-16,0-22 16,21 21-16,-22-21 31,22-21 94</inkml:trace>
  <inkml:trace contextRef="#ctx0" brushRef="#br0" timeOffset="46698.09">7451 4911 0,'0'0'0,"-22"0"0,22-21 15,0 42 16,0 0-31,0 0 0,0 21 16,0-20-16,0-1 0,0 0 16,0 21-16,0-21 0,0 1 0,22-1 15,-1 0-15,-21 0 0,21-21 16,-21 21-16,21-21 0,0 0 0,0 0 16,1 0-16,-1 0 0,0-21 15,0 0-15,0 0 0,0 0 16,1-1-16,-22 1 0,21-21 0,0 21 15,-21 0-15,0-1 0,0-20 16,0 21-16,0 0 0,0-22 16,0 22-16,0 0 0,0 0 0,0 0 15,0 42 1,0 0 0,0 0-16,0 22 0,0-22 15,-21 21-15,21 22 0,0-22 0,0 0 16,0 1-16,0 20 0,0-21 0,0 1 15,0-1-15,0 22 0,0-22 16,0 0-16,0 1 0,0-1 0,0-21 16,0 21-16,0 1 0,-21-22 0,21 0 15,0 0-15,0 0 0,-22 1 16,1-1-16,0 0 0,0-21 16,0 0-16,0 0 15,-1 0-15,1 0 0,0 0 0,-21 0 16,21-21-16,-1 0 0,1-1 0,0 1 15,0 0-15,0 21 0,0-21 16,-1 0-16,1 0 0,0 21 0,21-22 16,0 1-16,-21 0 15,21 0 1,21 0-16,0 21 16,-21-21-16,21-1 0,22 22 15</inkml:trace>
  <inkml:trace contextRef="#ctx0" brushRef="#br0" timeOffset="46989.92">8064 4995 0,'22'-21'0,"-44"42"0,44-63 16,-22 63 15,0 0-31,0 1 15,0 20-15,0 0 0,0 1 0,0-1 16,0 0-16,0 1 0,-22-1 16,22 21-16,-21-20 0,21-1 15,-21 0-15,21 22 0,0-43 0,0 21 16,0 1-16,0-22 0,0 0 0,21 0 16,0 0-16,1-21 0,-1 0 15,0 0-15,0 0 0,0 0 16,0 0-16,-21-21 0,22 0 0,-1 0 15,-21 0-15,0 0 0</inkml:trace>
  <inkml:trace contextRef="#ctx0" brushRef="#br0" timeOffset="47186.36">7832 5419 0,'0'0'0,"21"0"31,21 0-31,-21 0 16,22-21-16,-22-1 0,21 22 0,0 0 16,-20-21-16,20 21 0,0 0 0,-21 0 15,22-21-15,-22 21 0,21 0 16,-21 0-16,1-21 0,20 21 0,-21 0 16,21-21-16</inkml:trace>
  <inkml:trace contextRef="#ctx0" brushRef="#br0" timeOffset="48679.23">9419 5186 0,'0'-21'0,"0"0"16,-21 21-16,21-22 0,-21 22 0,0 0 15,-1 0-15,1 0 16,0 0 0,21 22-16,0-1 0,0 21 0,0-21 15,0 22-15,0-1 0,0 0 16,0-21-16,0 22 0,0-1 0,0 0 16,0-20-16,-21 20 0,21-21 0,0 21 15,0-20-15,0-1 0,0 0 16,0 0-16,21-21 15,-21-21 1,21 0-16,0 0 16,-21-1-16,22-20 0,-1 21 0,-21 0 15,0-22-15,21 22 0,-21-21 16,21 21-16,-21 0 0,0-22 16,0 22-16,21 21 0,-21-21 0,0 0 15,0 42 1,0 0-16,21 0 15,-21 0-15,0 1 0,0-1 16,0 0-16,0 0 0,0 0 16,0 0-16,0 1 0,22-1 0,-1 0 15,0 0-15,0 0 0,0-21 0,0 21 16,1-21-16,-1 0 0,0 0 16,0 0-16,21 0 0,-20 0 0,-1 0 15,0 0-15,21-21 0,-21 0 16,22 0-16,-22 0 15,0 0-15,-21-1 0,21 1 0,0 0 16,1-21-16,-22 21 0,0-22 0,21 22 16,-21-21-16,21 21 0,-21-1 15,21-20-15,-21 21 0,0 0 16,0 42 0,0 0-1,-21 0-15,0 0 0,21 1 0,-21 20 16,-1-21-16,22 21 0,-21-20 0,21-1 15,0 21-15,0-21 0,0 0 16,0 1-16,0-1 0,0 0 16,0 0-16,21 0 0,1-21 0,-1 0 15,0 0-15,0 0 0,21 0 16,-20 0-16,20 0 0,-21 0 0,21 0 16,1-21-16,-22 21 0,0-21 0,21 0 15,-20 0-15,20-1 0,-21 1 16,0-21-16,0 21 0,1 0 0,-1-22 15,0 22-15,-21-21 0,0 21 0,21-22 16,-21 22-16,0 0 0,0 0 16,0 42-1,0 0 1,-21 21-16,21-20 0,0-1 16,0 0-16,0 21 0,0-21 15,-21 1-15,21-1 0,0 0 0,0 21 16,0-21-16,0 1 15,0-1-15,21 0 0,0-21 16,0 0-16,0 0 0,1 0 16,-1 0-16,0 0 0,0-21 15,0 21-15,0-21 0,22-1 0,-22 22 16,0-21-16,0 0 0,0-21 0,1 21 16,-1-1-16,0-20 0,-21 21 15,21-21-15,0-1 0,0 1 16,-21 0-16,0-1 0,0 1 0,22 21 15,-22-22-15,21 22 0,-21 0 16,0 0-16,0 0 0,0 42 16,0 0-1,0 0-15,0 0 0,0 22 16,0-1-16,-21 0 0,21 1 0,0-1 16,-22-21-16,22 22 0,0-1 0,0-21 15,0 21-15,0-20 0,0-1 16,0 21-16,22-21 0,-1-21 15,0 21-15,-21 1 0,21-22 0,0 0 0,22 0 16,-22 0-16,0 0 16,0 0-16,21 0 0,-20-22 0,-1 22 15,0-21-15,0 0 0,0 0 0,0 0 16,1 0-16,-1-1 0,0-20 16,0 0-16,0-1 0,0 1 0,-21 0 15,22-22-15,-1 22 0,-21-22 0,21 22 16,-21-21-16,0 20 0,21 22 15,-21-21-15,0 21 0,0-1 0,0 1 16,-21 42 0,21 1-16,-21 20 0,0 0 15,21 1-15,-22-1 0,22 21 16,-21-20-16,21 20 0,-21-20 0,21-1 0,0 0 16,0 1-16,0-1 15,0-21-15,0 21 0,21-20 0,0-1 16,1 0-16,-1 0 0,0 0 0,0-21 15,0 0-15,0 0 0,1 0 16,-1 0-16,21 0 0,-21 0 0,0 0 16,1 0-16,-1-21 0,21 0 0,-21 21 15,0-21-15,1 0 0,-22-1 16,21-20-16,-21 21 0,0-21 16</inkml:trace>
  <inkml:trace contextRef="#ctx0" brushRef="#br0" timeOffset="48902.1">10499 4847 0,'0'0'0,"-22"0"0,1 0 0,0 0 0,21 21 15,21-21 16,0 0-31,1 0 0,-1 0 16,0 0 0,0 0-1</inkml:trace>
  <inkml:trace contextRef="#ctx0" brushRef="#br0" timeOffset="49807.2">13356 4805 0,'0'0'0,"0"-42"0,21 20 0,-21 1 0,0-21 16,0 21-16,0 0 0,0-1 0,0 1 16,0 42-1,0 1 1,0-1-16,0 21 0,0 0 0,0 22 16,0-22-16,0 22 0,0-1 15,-21 1-15,0-22 0,0 22 0,0-22 16,-1 0-16,-20 1 0,21-1 15,-21 0-15,20-21 0,1 22 0,-21-22 16,21-21-16,21 21 0,-21-21 16,-1 0-16,1 0 15,21-21-15,0 0 0,0 0 16,0-1-16,0 1 0,0 0 0,0-21 16,0-1-16,0 1 0,0 0 15,21-1-15,-21 1 0,22 0 0,-22 21 16,0-22-16,21 22 0,-21 0 0,21 21 15,0 21 1,0 0-16,0 0 0,-21 1 0,22 20 16,-22-21-16,21 21 0,0-20 0,-21-1 15,21 21-15,0-21 16,0 0-16,-21 22 0,22-22 0,-1-21 0,0 21 16,0 0-16,0-21 15,0 0-15,1 0 0,-1 0 16,0 0-16,0 0 0,0 0 0,0-21 15,1 0-15,-1 21 0,0-21 0,0 0 16,-21-1-16,0 1 0,21 0 16,-21-21-16,0 21 0,0-1 0,21 22 15,-21-21-15,0 0 0,0 42 32,0 0-32,0 1 0,0-1 15,0 0 1,0 0-16,0 0 0,0 0 0,-21-21 15,21 22-15,0-1 0,0 0 16,0-42 31,0 0-31</inkml:trace>
  <inkml:trace contextRef="#ctx0" brushRef="#br0" timeOffset="50000.09">13716 4890 0,'0'0'0,"21"-22"0,-21 1 31,21 42 32,0 1-32,1-22-31</inkml:trace>
  <inkml:trace contextRef="#ctx0" brushRef="#br0" timeOffset="50463.82">14351 4932 0,'0'0'0,"21"0"0,0 0 16,0 0-16,1 0 15,-1-21-15,-21 0 16,-21 21 0,-1-22-16,1 22 0,-21 0 15,21 0-15,-22 0 0,22 0 0,-21 0 16,21 22-16,-22-22 0,22 21 16,0-21-16,0 21 0,0-21 0,21 21 15,0 0-15,0 0 16,21-21-16,21 22 0,-21-22 15,1 21-15,20-21 0,0 21 0,-21-21 16,22 21-16,-1-21 0,0 21 16,-20 0-16,20-21 0,-21 22 0,21-1 15,-20 0-15,-22 0 0,0 0 16,0 0-16,0 1 16,0-1-16,-22-21 0,-20 21 0,21-21 15,0 0-15,-22 21 0,1-21 0,21 0 16,-21 0-16,-1 0 15,22 0-15,-21 0 0,21 0 0,-1 0 0,1 0 16,0-21-16,0 21 0,0 0 16,21-21-16,0 0 0,0-1 15,0 1 1,21 0 0,0 0-16,0 21 0,22 0 15,-22-21-15,0 21 0,21-21 0,-21 21 16</inkml:trace>
  <inkml:trace contextRef="#ctx0" brushRef="#br0" timeOffset="50778.64">15007 4614 0,'0'0'0,"0"-21"0,0 0 16,0 0-16,-21 21 31,0 21-15,21 0-16,0 22 0,0-1 0,-21 0 15,21 1-15,-22-1 0,1 0 0,21 22 16,-21-22-16,0 0 0,21 1 16,0-1-16,0 0 0,0 1 0,0-22 15,0 0-15,0 0 0,0 0 0,0 1 16,0-1-1,21-21-15,0 0 0,0 0 16,1 0-16,-1 0 0,0 0 0,0 0 16,0-21-16,-21-1 0,21 22 15,1-21-15</inkml:trace>
  <inkml:trace contextRef="#ctx0" brushRef="#br0" timeOffset="50983.18">14817 4974 0,'0'0'0,"21"0"31,0-21-31,0 21 0,0 0 0,0 0 16,1 0-16,20 0 0,-21 0 0,0 0 16,0-21-16,1 21 0,-1 0 15,0 0-15,0 0 0,0 0 0,0-21 16,1 21-16,-1-21 0,0 21 15,0 0-15</inkml:trace>
  <inkml:trace contextRef="#ctx0" brushRef="#br0" timeOffset="52451.3">16595 5038 0,'42'0'15,"-21"0"1,-21-21-16,21-1 0,0 22 0,-21-21 0,22 0 16,-22 0-16,21 0 0,-21 0 15,21-1-15,-21 1 16,21 0-16,-21 0 0,0 0 0,0 0 15,0-1-15,0 1 0,0 0 16,0 0 0,0 0-1,0 0 17,-21 21-32,0-22 15,0 22 1,-1 0-16,1 0 0,0 22 15,21-1-15,-21 0 0,0 0 16,0 21-16,-1-20 0,1 20 16,0 0-16,0 1 0,0-1 0,0 0 15,-1 1-15,22-1 0,0 0 16,0-21-16,0 22 0,0-22 0,0 21 16,0-21-16,0 1 0,22-1 15,-1-21-15,0 21 0,21-21 0,-21 0 16,22 21-16,-22-21 0,21 0 0,1 0 15,-22 0-15,21 0 0,-21-21 16,22 21-16,-1-21 0,-21 0 0,21 21 16,-20-22-16,-1-20 0,0 21 0,0-21 15,0 20-15,0-20 0,-21 0 16,22-22-16,-22 22 0,0 0 16,0-22-16,0 22 0,-22-1 0,1 1 15,0 0-15,0 21 0,0-1 16,-22 1-16,22 0 0,-21 0 0,0 21 15,-1 0-15,22 0 0,-21 21 16,-1 0-16,22 0 0,-21 1 0,21 20 16,0 0-16,21 1 0,0-1 0,0 0 15,0 1-15,0-1 0,0 0 16,0 1-16,21-1 0,0 0 0,21-21 16,-21 1-16,22-1 0,-1 0 0,-21 0 15,22 0-15,-1-21 0,0 0 16,1 0-16,-1 0 0,0 0 15,1 0-15,-22 0 0,21-21 0,0 0 16,1 0-16,-22 0 0,21-1 16,-21-20-16,1 21 0,-1-21 0,0 20 15,-21-20-15,21 0 0,-21-1 16,21 22-16,-21-21 0,0 21 0,0 0 16,0 42-1,0 0 1,0 0-16,0 21 0,-21-20 0,21 20 15,-21 0-15,21-21 0,0 22 16,0-22-16,0 0 0,0 21 0,0-20 16,0-1-16,21-21 0,0 21 15,-21 0-15,21-21 0,1 0 16,-1 0-16,0 0 0,0 0 0,0 0 16,0 0-16,1 0 0,-1-21 0,21 0 15,-21 0-15,0-1 0,1 1 16,-1 0-16,-21 0 0,21-21 0,0-1 15,0 22-15,0-21 0,-21-1 0,0 22 16,0-21-16,0 21 0,22 0 16,-22 42-1,0 0 1,0 0-16,0 0 0,-22 22 0,22-22 16,-21 21-16,21-21 0,0 22 15,0-22-15,0 0 0,0 21 16,0-21-16,0 1 0,0-1 0,21 0 15,1 0-15,-1-21 0,0 0 16,21 0-16,-21 0 0,1 0 16,-1 0-16,21 0 0,-21 0 0,0-21 15,1 0-15,-1 21 0,0-21 0,0-22 16,-21 22-16,21 0 0,0-21 16,1-1-16,-1 1 0,0-22 0,-21 22 15,21-21-15,0 20 0,0-20 16,1 20-16,-1 1 0,-21 0 15,21-1-15,-21 1 0,0 21 0,21 0 16,-21 0-16,-21 21 16,0 0-16,0 42 15,21-21-15,-22 0 0,1 22 0,0-22 16,21 21-16,0 0 0,-21 1 16,21-1-16,0 0 0,-21 1 0,21-1 15,0-21-15,0 22 0,0-1 16,0-21-16,0 21 0,0-20 0,0-1 15,21 0-15,-21 0 0,0 0 16,21 0-16,0-21 16,0 0-1,1 0-15,-1 0 0,0 0 0,0-21 16,0 0-16,-21 0 16,21 0-16,1 0 0,-22-1 0,21 1 15</inkml:trace>
  <inkml:trace contextRef="#ctx0" brushRef="#br0" timeOffset="52650.77">18119 4657 0,'0'0'0,"-22"0"0,44 0 31,-1 0-31,0 0 0,0 0 16,0 0-16,0 0 0,1 0 15,20 0-15,-21 0 0,0 0 0,0 0 16,1 0-16,-1 0 0,0-21 16,0-1-16</inkml:trace>
  <inkml:trace contextRef="#ctx0" brushRef="#br0" timeOffset="53242.9">19833 4424 0,'0'-21'0,"0"42"0,21-63 0,-21 20 15,0 1-15,0 0 0,0 42 16,0 22-1,0-22-15,-21 21 0,21 0 16,-21 1-16,0-1 0,0 0 0,-1 1 16,22-1-16,-21 22 0,0-22 0,0 0 15,0 1-15,0-1 0,21 0 16,0 1-16,0-22 0,0 0 0,0 0 16,0 0-16,0 0 0,0 1 15,0-44 16,0 1-15</inkml:trace>
  <inkml:trace contextRef="#ctx0" brushRef="#br0" timeOffset="54035.15">19156 4847 0,'0'0'0,"21"0"31,0 0-31,21 0 0,-20 0 15,20 0-15,21 0 0,1 0 0,-22 0 16,22 0-16,20-21 0,-20 0 16,-1 21-16,22-21 0,-21 0 15,20 21-15,-20-22 0,-1 1 0,1 0 16,-1 0-16,-20 0 0,-1 0 0,0-22 16,-21 22-16,1 0 0,-1-21 15,-21-1-15,0 22 0,0-21 0,0 21 16,0-1-16,0 1 0,-21 0 15,-1 21-15,1 0 0,0 21 16,0 0-16,0 1 0,0 20 0,-1-21 16,22 21-16,-21 1 0,0 20 15,21-20-15,0-1 0,-21 0 0,21 22 16,-21-22-16,21 0 0,-21 1 16,21-22-16,0 21 0,0-21 15,0 1-15,-22-1 0,22 0 0,0 0 16,0 0-16,-21-21 15,21-21 1,0 0 0,0 0-16,0 0 0,0-1 15,21 1-15,1-21 0,-1 21 0,0-22 16,21 1-16,-21 0 0,22 21 0,-22-22 16,21 22-16,1 0 15,-1 0-15,-21 21 0,21 0 0,-20 0 0,-1 0 16,0 0-16,0 0 0,-21 21 15,0 0-15,0 0 0,0 0 16,0 1-16,0 20 0,0-21 0,0 21 16,0-20-16,0 20 0,0-21 0,0 21 15,0-20-15,0-1 0,21 0 16,0 0-16,1 0 0,20-21 0,-21 0 16,21 21-16,-20-21 0,20 0 15,0 0-15,-21 0 0,22 0 0,-1-21 16,-21 0-16,22 21 0,-22-21 15,21 0-15,-21 0 0,0-22 0,1 22 16,-22-21-16,0-1 0,0 22 0,0-21 16,0 21-16,0-22 0,0 22 15,-22 0-15,1 21 16,0 0-16,21 21 0,-21 0 16,0 1-16,21-1 0,-21 0 0,21 0 15,0 21-15,0-20 0,0-1 16,0 21-16,0-21 0,0 0 0,0 1 15,0-1-15,21 0 16,0 0-16,0-21 0,0 0 0,0 0 16,1 0-16,-1 0 0,21 0 0,0 0 15,-20 0-15,20 0 0</inkml:trace>
  <inkml:trace contextRef="#ctx0" brushRef="#br0" timeOffset="54454.91">21907 4382 0,'0'0'0,"22"0"0,-1-22 31,-21 44-31,21-1 0,-21 0 0,0 0 16,0 0-16,0 0 0,0 22 0,0-22 15,21 21-15,-21-21 16,21 22-16,-21-1 0,0-21 0,0 22 15,0-1-15,21 0 0,-21-21 0,22 22 16,-22-1-16,0-21 0,0 0 16,21 1-16,-21-1 0,0 0 0,0 0 15,21-21 1,-21-21 0,0 0-16,0 0 0,0-1 15,0-20-15,21 21 0,-21-21 16,0-1-16,0 1 0,21 0 0,0-1 15,1 1-15,-1 0 0,0-1 0,-21-20 16,21 42-16,0-22 16,0 1-16,1 21 0,-22 0 0,0-1 15,21 22-15,0 0 16,0 0-16,-21 22 16,0-1-16,0 0 0,0 0 15,0 0-15,0 0 0</inkml:trace>
  <inkml:trace contextRef="#ctx0" brushRef="#br0" timeOffset="56190.53">22775 5017 0,'43'0'15,"-43"-22"-15,21 1 0,0 0 0,-21 0 16,21 0-16,-21 0 0,21-1 0,-21-20 15,0 0-15,0 21 0,0-22 16,0 22-16,0-21 0,0 21 0,0-1 16,0 1-16,0 0 0,-21 21 15,21 21 1,-42 0-16,21 1 0,-1-1 0,1 21 16,-21-21-16,21 22 0,0-1 15,-1 0-15,-20 1 0,42-1 0,-21-21 16,21 21-16,0-20 0,0-1 15,0 0-15,0 0 0,0 0 16,0 0-16,21-21 0,0 0 0,0 0 16,1 0-16,-1 0 0,0 0 0,0 0 15,0 0-15,0-21 0,1 0 16,-1 0-16,0 0 0,0 0 0,0-1 16,-21-20-16,21 0 0,1 21 0,-1-22 15,-21 1-15,0 0 0,21 20 16,-21 1-16,0 0 0,0 0 0,0 42 31,0 0-15,0 22-16,-21-22 0,21 21 0,-21-21 15,21 22-15,0-22 0,0 21 16,0-21-16,0 0 0,0 22 0,0-22 16,0 0-16,21-21 0,0 21 0,0 0 15,0-21-15,0 0 0,1 0 16,20 0-16,-21 0 0,0 0 0,0 0 15,1-21-15,-1 0 0,0 0 0,0 0 16,0-22-16,0 22 0,1-21 16,-1 0-16,-21-22 0,21 22 0,0-1 15,0-20-15,0-1 0,1 22 16,-1-21-16,0-1 0,0 22 16,0-1-16,-21 1 0,0 21 0,21 0 15,-21 0-15,-21 42 16,0 0-1,0 0-15,21 21 0,-21-20 0,0 20 16,-1 0-16,1 1 0,0-1 16,21 0-16,0 1 0,0-1 0,0 21 15,0-20-15,0-1 16,0 0-16,0 1 0,0-1 0,21-21 0,0 22 16,-21-22-16,22 0 0,-1 0 0,0-21 15,0 21 1,0-21-16,0 0 0,1 0 0,-1 0 15,-21-21-15,21 0 0,0 0 0,0 0 16,0-1-16,1 1 0,-1-21 16,0 0-16,0-1 0,0 1 0,0 0 15,1 20-15,-1-20 0,-21 21 0,21 0 16,-21 0-16,21 21 0,-21 21 31,0 0-31,0 0 16,-21 0-16,21 0 0,0 22 0,-21-22 15,21 21-15,0-21 0,0 1 0,0-1 16,0 0-16,21 0 16,0 0-16,0 0 0,0 1 0,1-22 15,-1 0-15,0 21 0,0-21 0,21 0 16,-20 0-16,-1 0 0,0-21 16,0-1-16,0 22 0,0-42 0,1 21 15,-22 0-15,21-22 0,0 22 16,0-21-16,0 0 0,-21 20 0,21-20 15,1 21-15,-22 0 0,0 0 0,21 21 16,-21 21 0,-21 0-1,-1 21-15,22-21 0,-21 1 16,0-1-16,21 21 16,-21-21-16,21 0 0,0 22 0,0-22 15,0 0-15,0 0 0,0 0 16,0 1-16,21-1 0,0 0 0,0-21 15,1 0-15,-1 21 0,0-21 0,0 0 16,21 0-16,-20 0 0,-1 0 16,21 0-16,-21-21 0,0 0 0,1 0 15,20-1-15,-21 1 0,0-21 0,0 21 16,1-22-16,-22 22 0,21-21 16,0 0-16,-21 20 0,0 1 0,0 0 15,0 0-15,0 0 0,-21 21 31,0 0-31,-1 21 0,1 0 16,0 0-16,0 0 0,0 1 16,0-1-16,-1 21 0,22-21 0,0 0 15,0 1-15,0 20 0,-21-21 0,21 0 16,0 0-16,0 1 0,0-1 16,0 0-16,21-21 0,1 0 15,-22 21-15,21-21 0,0 0 0,0 0 16,0 0-16,0 0 0,1 0 15,-1 0-15,21 0 0,-21-21 0,22 0 16,-1 21-16,0-21 0,1-1 16,-1 1-16,0-21 0,1 21 15,-1-22-15,0 1 0,-21 21 0,1-21 16,20 20-16,-21-20 0,-21 21 16,21 0-16,-21 0 0,0-1 0,0 1 15,-21 21 1,0 0-1,0 0-15,0 21 0,-1 1 0,1-1 16,21 0-16,0 21 0,-21-21 16,21 1-16,0-1 0,0 0 0,0 21 15,0-21-15,21 1 0,-21-1 0,21-21 16,1 21-16,-1 0 0,-21 0 16,21 0-16,-21 1 15,21-22-15,-21 21 0,0 0 16,0 0-1,-21 0-15,0-21 0,0 0 0,-1 0 16,1 21-16,0-21 0,0 0 16,0 22-16,0-22 0,-1 0 15,1 0-15,0 0 16,0 0 0,0 0-16</inkml:trace>
  <inkml:trace contextRef="#ctx0" brushRef="#br0" timeOffset="84910.62">15367 6033 0,'0'-22'31,"21"1"-16,0 21 1,-21-21-16,0 0 16,0 0-16,21 21 0,-21-21 0,0-1 15,0 1-15,0 0 0,0 0 16,0 0-16,0 0 16,-21-1-16,0 22 0,0 0 15,0 0-15,-22 0 0,22 0 0,-21 0 16,0 0-16,-1 22 0,1-1 0,0 21 15,-1-21-15,22 22 0,-21-22 16,21 21-16,-1 0 0,1-20 0,0 20 16,21-21-16,-21 0 0,21 22 0,0-22 15,0 0-15,0 0 16,21-21-16,0 0 0,0 0 0,1 0 16,-1 0-16,21 0 0,-21 0 0,22 0 15,-22 0-15,21-21 16,0 0-16,-20 0 0,20-1 0,0 1 15,-21 0-15,1-21 0,20 21 0,-21-22 16,0 22-16,0-21 0,-21 21 16,0-22-16,22 22 0,-22 0 0,0 42 31,0 0-31,0 22 0,-22-22 16,22 21-16,0-21 0,0 0 0,0 22 15,-21-22-15,21 0 0,0 21 16,0-20-16,0-1 0,21 0 0,1 0 15,-1-21-15,0 0 0,0 21 16,21-21-16,-20 0 0,-1 0 16,21 0-16,-21-21 0,22 21 15,-22-21-15,21 0 0,0 0 0</inkml:trace>
  <inkml:trace contextRef="#ctx0" brushRef="#br0" timeOffset="85134.49">16489 5927 0,'0'21'15,"21"-21"1,0 0-16,0 0 0,0 0 0,1 0 16,-1 0-16,0 0 0,0 0 15,0 0-15,0 0 0,1 0 16,-1 0-16,0 0 0,-42 0 47</inkml:trace>
  <inkml:trace contextRef="#ctx0" brushRef="#br0" timeOffset="85279.41">16510 6075 0,'-21'21'15,"42"-21"1,0 0-1,0 0-15,0 0 0,1 0 16,-1 0-16,0 0 0,0 0 0,0-21 16,0 21-16,1 0 0,-1 0 15,0-21-15</inkml:trace>
  <inkml:trace contextRef="#ctx0" brushRef="#br0" timeOffset="85542.26">17441 5694 0,'0'0'0,"0"-21"16,0 42 15,0 0-31,0 0 0,-21 0 0,21 22 16,-21-1-16,21-21 0,-21 22 15,0-1-15,-1-21 0,22 21 0,-21-20 16,0 20-16,21-21 0,-21 0 15,21 0-15,0 1 0,0-1 16,0 0-16,21-21 31,0-21-31,22 21 16,-22-21-16</inkml:trace>
  <inkml:trace contextRef="#ctx0" brushRef="#br0" timeOffset="85871.36">17822 5779 0,'0'0'0,"0"-22"0,0 44 32,0-1-32,0 0 0,-21 0 0,0 0 15,21 0-15,-21 22 0,0-22 16,-1 21-16,22-21 0,0 1 0,0-1 16,0 21-16,0-21 0,0 0 0,0 1 15,22-22-15,-22 21 16,21-21-16,0 0 0,21 0 15,-21 0-15,1 0 0,-1 0 0,0 0 16,0-21-16,0 21 0,0-22 16,1 1-16,-22 0 0,0-21 0,0 21 15,0-1-15,0-20 0,0 0 0,0 21 16,0-22-16,0 22 0,0 0 16,0 0-16,0 0 0,-22 21 0,1 0 15,0 0-15,-21 0 0,21 0 0,-22 0 16,22 21-16,-21 0 0,-1 0 15,1 0-15,-21 0 0,20 1 16,-20-1-16</inkml:trace>
  <inkml:trace contextRef="#ctx0" brushRef="#br0" timeOffset="86442.04">14944 6689 0,'0'0'0,"-22"0"0,1 0 0,21 21 31,0 0-15,0 0-16,0 22 0,0-22 0,0 0 15,0 21-15,0-21 0,0 22 0,21-1 16,-21-21-16,0 22 0,22-22 16,-22 21-16,0-21 0,0 0 0,0 1 15,0-1-15,0 0 0,-22-42 47,22 0-47,0-1 0,0 1 0,0 0 16,0 0-16,0 0 15,22 0-15,-1-1 0,0 1 0,0 0 16,0 21-16,22-21 0,-1 0 0,-21 21 16,21 0-16,22 0 0,-22 0 15,1 0-15,20 0 0,-21 0 0,1 21 16,-1-21-16,-21 21 0,22 0 0,-22-21 16,-21 21-16,0 1 0,0-1 15,0 0-15,-21 0 0,-1 0 0,-20 0 16,0 1-16,-1-1 0,1 0 0,-21 0 15,20 0-15,1 0 0,0-21 16,20 0-16,1 0 0,0 0 16,21-21-1,21 0-15,22 21 0,-22-21 16,0 0-16,21 21 0,1-21 16,-22-1-16,21 22 0,0-21 0</inkml:trace>
  <inkml:trace contextRef="#ctx0" brushRef="#br0" timeOffset="86655.92">16087 7049 0,'21'0'31,"0"0"-31,0 0 0,0 0 16,0 0-16,1 0 0,-1 0 15,0 0-15,0 0 0,0 0 0,0 0 16,1 0-16,20 0 0,-21 0 16</inkml:trace>
  <inkml:trace contextRef="#ctx0" brushRef="#br0" timeOffset="86789.84">16065 7197 0,'0'0'0,"0"21"0,22-21 31,-1 0-31,21 0 16,-21-21-16,22 21 0,-1-21 0,0-1 15,1 1-15,20 21 0,-21-21 16</inkml:trace>
  <inkml:trace contextRef="#ctx0" brushRef="#br0" timeOffset="87302.55">17272 6668 0,'127'-22'31,"-106"22"-31,0 0 0,22 22 15,-22-1-15,-21 0 0,21 21 0,-21-21 16,0 1-16,0 20 0,0-21 0,0 0 16,-21 22-16,0-22 0,-22 21 15,22-21-15,-21 0 0,-1 22 0,1-22 16,0 0-16,-1 0 0,1 0 16,0-21-16,21 22 0,-1-22 15,1 0-15,0 0 0,0 0 0,0-22 16,21 1-16,0 0 15,0 0-15,0 0 0,0 0 16,21-1-16,0 1 0,0 0 0,-21 0 16,21 0-16,1 21 0,-1 0 0,0 0 15,0 0-15,0 0 0,0 0 0,1 0 16,-1 0-16,-21 21 0,21 0 16,0 0-16,0 0 0,-21 1 15,21-22-15,1 21 0,-22 0 0,21 0 0,0 0 16,-21 0-16,21 1 15,0-22-15,-21 21 0,21-21 0,1 0 16,-22 21-16,21-21 0,0 0 0,0 0 16,0 0-16,0 0 15,1-21-15,20 21 0,-21-21 0,0-1 16,22 1-16,-1 0 0,-21 0 0</inkml:trace>
  <inkml:trace contextRef="#ctx0" brushRef="#br0" timeOffset="87630.87">18161 6773 0,'0'0'0,"-21"0"16,0 0-16,-1 22 16,1-1-16,0 0 15,0 0-15,21 0 0,-21 0 0,21 1 16,-21-1-16,-1 0 0,22 21 16,0-21-16,0 1 0,0-1 0,0 0 15,0 0-15,22-21 16,-1 0-16,0 0 0,0 0 15,21 0-15,-20 0 0,20-21 0,0 0 16,-21 0-16,22-1 0,-1 1 0,-21 0 16,0-21-16,1 21 0,-1-22 15,0 22-15,-21-21 0,0 21 0,0-22 16,0 22-16,0 0 0,0 0 16,-42 0-16,20 21 0,1 0 15,0 0-15,0 0 0,-21 0 0,20 21 16,1 0-16,0 0 0,0 0 0,0 0 15,0 1-15,-1-1 0,1 0 16,21 0-16,-21-21 0,0 21 0</inkml:trace>
  <inkml:trace contextRef="#ctx0" brushRef="#br0" timeOffset="88056.14">14986 7747 0,'0'0'0,"0"-21"0,0 0 16,-21 21 0,0 0-1,-1 0-15,1 0 0,0 0 16,0 21-16,-21-21 0,20 21 0,1 0 16,0 0-16,0 1 0,0 20 15,0-21-15,21 21 0,-22-20 0,22-1 16,0 21-16,0-21 0,22 0 0,-1 1 15,0-1-15,21-21 0,1 0 0,-1 0 16,21 0-16,-20 0 0,20 0 16,1 0-16,-1-21 0,22 21 0,-22-22 15,1 1-15,21 0 0,-22 0 16,1 0-16,-1 0 0,1-1 16</inkml:trace>
  <inkml:trace contextRef="#ctx0" brushRef="#br0" timeOffset="88266.02">16277 7768 0,'0'21'16,"21"-21"-16,0 0 16,1 0-16,-1 0 0,0 0 15,0 0-15,0 0 0,0 0 16,1 0-16,-1 0 0,0 0 15,0 0-15,-42 0 32</inkml:trace>
  <inkml:trace contextRef="#ctx0" brushRef="#br0" timeOffset="88413.94">16319 7895 0,'0'21'15,"22"-21"16,-1 0-31,0 0 0,0 0 0,0 0 16,0 0-16,1 0 0,-1 0 16,0-21-16,21 0 0,-21 21 15,22-21-15,-1 0 0,0 0 0,1-1 16</inkml:trace>
  <inkml:trace contextRef="#ctx0" brushRef="#br0" timeOffset="90074.06">17780 7684 0,'0'0'0,"0"-22"15,0 1-15,0 0 0,0 0 16,0 0-16,0-22 0,-21 22 0,0 0 15,-1 0-15,1 0 16,0 21-16,0 0 0,0 0 0,0 0 16,-22 21-16,22 0 0,0 21 0,-21-20 15,20 20-15,1-21 0,0 21 16,0 1-16,0-1 0,21-21 0,-21 22 16,21-1-16,0-21 0,0 0 0,0 22 15,0-22-15,21 0 16,0-21-16,0 0 0,0 0 0,0 0 15,22 0-15,-22 0 0,0-21 0,21 0 16,-20-1-16,-1 1 16,21 0-16,-21 0 0,0-21 0,1 20 15,-1-20-15,0 21 0,0-21 0,-21 20 16,0-20-16,21 21 0,0 0 16,-21 42-1,0 0-15,0 0 16,0 22-16,22-22 0,-22 0 15,0 21-15,21-21 0,-21 22 0,0-22 16,21 0-16,0 0 0,-21 0 0,0 1 16,21-1-16,0 0 0,1-21 15,-1 0-15,0 0 16,0 0-16,0 0 0,22 0 0,-22-21 16,0 0-16,0 21 0,0-22 0,22 1 15</inkml:trace>
  <inkml:trace contextRef="#ctx0" brushRef="#br0" timeOffset="90270.28">18521 7451 0,'0'84'31,"0"-62"-31,0-1 0,0 0 0,0 0 16,0 0-16,0 0 0,0 22 15,0-22-15,0 0 0,0 0 16,0 0-16,0 1 0,0-1 15,0 0 1</inkml:trace>
  <inkml:trace contextRef="#ctx0" brushRef="#br0" timeOffset="90442.19">18267 7705 0,'21'0'31,"0"0"-31,0 0 0,22 0 16,-22 0-16,21 0 0,-21 0 0,22-21 15,-1 21-15,0 0 0,1-22 0,20 1 16,-21 21-16,1-21 0,-1 0 16,0 0-16,1 0 0,-22-1 0</inkml:trace>
  <inkml:trace contextRef="#ctx0" brushRef="#br0" timeOffset="90882.94">19113 7176 0,'0'0'0,"-21"0"0,0 21 16,0 0-16,21 0 0,-21 21 15,21-20-15,-21 20 16,21-21-16,0 21 0,0 1 0,-22-22 16,22 21-16,0-21 0,0 22 15,0-22-15,0 0 0,22 0 0,-1 0 16,-21 1-16,21-1 0,0 0 0,-21 0 15,0 0-15,21-21 0,-21 21 0,21-21 16,-21 22-16,0-44 31,0 1-15,0 0-16,0 0 16,0 0-16,0 0 0,0-1 0,0 1 15,22 0-15,-1 0 0,0 21 16,21-21-16,-21 21 0,22 0 15,-1 0-15,22 0 0,-22 0 0,0 0 16,22 0-16,-22 0 0,22 0 0,-22 21 16,0-21-16,-21 21 0,1 0 15,-1 0-15,-21 1 0,0-1 16,-21 0-16,-1 0 0,1-21 0,-21 21 16,21-21-16,-22 21 0,1-21 15,0 22-15,-1-22 0,1 0 16,21 0-16,-21 0 0,-1 0 0,22 0 0,-21 0 15,21 0-15,-22 0 0,1-22 0,21 22 16,-22-21-16,1 21 16</inkml:trace>
  <inkml:trace contextRef="#ctx0" brushRef="#br0" timeOffset="99718.2">6286 11176 0,'0'0'0,"-21"0"16,0 0-16,0 0 15,0 0-15,0 0 0,-1 0 16,-20 0-16,21 0 0,-21 0 15,-1 0-15,1 21 0,21-21 0,-22 21 16,1-21-16,0 0 0,-1 0 16,1 0-16,21 0 0,-21 0 15,20 0-15,-20 0 0,21 0 0,0 0 16,0 0-16,-1 0 0,1 0 0,64 0 47,-22 0-47,42 0 0,-20 0 15,41 0-15,-20 0 0,20 0 16,1-21-16,0 21 0,21 0 0,-1-21 16,1 0-16,21 21 0,-21-21 0,0 0 15,21 21-15,-21-22 16,0 22-16,-1-21 0,-20 21 0,0 0 16,21-21-16,-43 21 0,22-21 0,-22 21 15,1 0-15,-22 0 0,0 0 16,-20 0-16,20 0 0,-63 0 47,0 0-47,-1 0 15,1 0 1,0 0 0,0-21-16,0 21 15,0-21-15,-1 21 16,1-22-16</inkml:trace>
  <inkml:trace contextRef="#ctx0" brushRef="#br0" timeOffset="101575.95">7429 10710 0,'0'0'0,"0"-21"31,0 42 0,0 1-15,0-1-16,22 0 15,-1 0-15,0-21 0,21 21 0,-21-21 16,22 21-16,-22-21 0,21 22 16,1-22-16,-22 21 0,21-21 0,0 0 15,-20 21-15,20-21 0,-21 0 0,21 0 16,-20 0-16,-1 0 0,0 0 15,0 0-15,0 0 16,-21 21 15,-21-21-31,0 21 0,0-21 0,0 21 16,-1 1-16,-20-22 0,21 21 16,0 0-16,-22 0 0,22 0 15,-21 22-15,21-22 0,0 21 0,-22-21 16,22 0-16,0 22 0,0-22 0,0 0 15,-1 0-15,1 22 0,0-22 16,0 0-16,21 0 0,0 0 16,-21-21-16,21 21 0,-21-21 15,-1 0 126,22-21 109,0 0-203,-21 21 937</inkml:trace>
  <inkml:trace contextRef="#ctx0" brushRef="#br0" timeOffset="104394.71">9504 11261 0,'0'0'0,"0"21"16,0-42 31,21 0-47,0-1 0,0 1 0,0 0 15,1 0-15,20 0 0,-21 0 16,21-1-16,-20-20 0,20 21 0,0 0 16,-21-22-16,1 22 0,20-21 0,-21 21 15,-21-22-15,21 22 16,-21-21-16,0 21 0,0-22 0,0 22 15,0-21-15,0 21 0,0 0 0,-21 21 16,0-22-16,0 22 16,0 0-16,-1 22 0,1-1 0,0 0 15,0 0-15,0 0 0,0 22 0,21-22 16,0 21-16,-22 0 0,22-20 16,0 20-16,0-21 0,0 21 0,0-20 15,0-1-15,22 0 0,-1 21 0,-21-21 16,21-21-16,0 22 15,0-1-15,0-21 0,1 0 0,-1 0 0,0 0 16,0 0-16,0 0 0,0 0 16,1 0-16,-1-21 0,0 21 15,0-22-15,0 1 0,0 0 0,1 0 16,-1-21-16,0 20 0,-21 1 16,21 0-16,0 0 0,0 0 15,22-22-15,-22 22 0,0 0 0,21 0 16,-20 21-16,20-21 0,0 0 0,-21 21 15,22 0-15,-1 0 0,0 0 16,-20 0-16,-1 0 0,21 21 0,-21-21 16,-21 21-16,0 0 0,0 0 15,0 0-15,0 1 0,0-1 0,-21 0 16,0 0-16,0 0 0,0-21 0,-1 21 16,1 1-16,21-1 0,-21-21 15,21 21-15,-21-21 0,21-21 47,21 0-47,0 21 0,0-22 16,1 1-16,-22 0 0,21 0 15,0 0-15,0 0 0,21-1 0,-20 1 16,-1 0-16,0-21 0,0 21 0,0-1 16,0 1-16,-21 0 15,0 0-15,0 0 0,22 0 0,-44 21 31,1 21-31,21 0 16,-21 0-16,21 0 0,-21 0 0,21 1 16,0-1-16,0 0 0,0 21 0,0-21 15,0 1-15,0-1 0,21 0 16,0 0-16,-21 0 0,21 0 0,1 1 16,-1-22-16,0 21 0,21-21 0,-21 0 15,1 0-15,-1 0 0,21 0 0,-21 0 16,22 0-16,-22 0 0,21 0 15,0 0-15,-20-21 0,20-1 16,-21 1-16,21 0 0,-20 0 0,-1 0 16,0 0-16,0-1 0,0-20 15,-21 21-15,0 0 0,0-22 0,0 22 16,0 0-16,0 0 0,0 0 0,-21 0 16,0 21-16,0 0 0,0 0 15,-1 0-15,1 0 0,21 21 16,-21 0-16,0 0 0,0 0 0,21 0 15,0 1-15,0-1 0,0 21 0,0-21 16,0 0-16,0 1 0,0 20 16,21-21-16,0 0 0,0 0 0,-21 1 15,21-22-15,1 21 0,-1-21 16,21 0-16,-21 21 0,0-21 16,1 0-16,-1 0 0,21 0 0,-21 0 15,0 0-15,1-21 0,20 21 0,-21-21 16,0 21-16,0-22 0,1 1 0,-1 0 15,0 0-15,0-21 0,0 20 16,0 1-16,1-21 0,-1 21 0,0-22 16,0 22-16,0 0 0,0 0 0,1 21 15,-22-21-15,21 21 16,0 0-16,-21 21 16,21 0-16,-21 0 15,0 0-15,21 1 16,-21-1-1,0-42 17,0-1-17,0 1-15,0 0 0,0 0 16,0 0-16,0 0 0,0-1 16,-21 22-16,0-21 15,0 21-15,0 0 16,21 21-16,-22-21 15,1 22-15,0-1 16,21 0-16,0 21 0,-21-21 0,21 1 16,-21 20-16,21-21 0,0 0 0,0 0 15,0 22-15,0-22 0,0 0 16,21 0-16,0 0 0,-21 1 0,21-22 16,0 21-16,1 0 0,-1-21 0,0 0 15,0 0-15,0 0 0,0 0 0,22 0 16,-1 0-16,-21 0 0,22 0 15,-1-21-15,0 0 0,-21 21 0,22-22 16,-22 1-16,0 0 0,0-21 0,0 21 16,-21-1-16,22-20 0,-22 0 0,21 21 15,-21-22-15,0 22 16,0 0-16,0 0 0,0 0 0,0-1 16,0 44 15,0-1-31,0 0 0,0 0 0,0 0 15,0 22-15,0-22 0,0 0 0,0 0 16,0 0-16,0 22 0,0-22 0,0 0 16,0 0-16,0 0 15,21-21-15,0 21 0,0-21 16,0 0-16,1 0 0,-1 0 16,0 0-16,0-21 0,0 21 15,0-21-15,1 0 0,-22 0 16,21 0-16,0-1 0,-21 1 0,21 0 15,-21-21-15,0 21 0,0-1 0,21 1 16,-21-21-16,0 21 16,0 0-16,21 21 15,-21 21 1,0 0-16,0 0 0,0 0 16,0 0-16,0 1 0,0-1 0,0 0 15,0 0-15,0 0 0,0 0 0,22 1 16,-22-1-16,0 0 0,21-21 15,0 21-15,0-21 0,0 21 16,22-21-16,-22 0 0,21 0 16,-21 0-16,22 0 0,-22 0 0,21 0 15,-21-21-15,22 0 0,-22 21 16,21-21-16,-21 0 0,22-1 0,-22-20 16,21 21-16,-21-21 0,0-1 0,1 1 15,-1 0-15,0-1 0,0 1 0,0 0 16,0-1-16,1 1 0,-22 21 15,0-22-15,0 22 0,0 0 0,0 0 16,0 0-16,-22 21 16,22 21-1,0 0-15,-21-21 0,0 42 0,21-20 16,-21 20-16,21-21 0,-21 21 16,21 1-16,0-1 0,0-21 15,-21 22-15,21-1 0,0 0 0,0-21 16,0 22-16,0-22 0,0 0 0,0 0 15,21 0-15,0 1 0,-21-1 0,21 0 16,0-21-16,0 21 0,1-21 16,-1 0-16,0 0 0,0 0 0,21 0 15,-20 0-15,-1 0 0,0 0 0,0 0 16,21-21-16,-20 0 0,-1 0 0,0-1 16,0 1-16,0 0 15,0-21-15,1 21 0,-1-22 0,0 22 0,0 0 16,-21-21-16,0 20 0,0 1 15,-21 42 1,0 1 0,21-1-16,-21 0 0,21 0 0,-22 0 15,22 0-15,0 1 0,0-1 0,0 0 16,0 0-16,0 0 0,0 0 16,0 1-16,22-22 0,-1 21 0,0-21 15,0 0-15,0 21 0,0-21 16,1 0-16,-1 0 0,21 0 0,-21 0 15,0-21-15,1 21 0,-1-21 16,0-1-16,-21 1 0,21 21 0,-21-21 16,21-21-16,-21 21 0</inkml:trace>
  <inkml:trace contextRef="#ctx0" brushRef="#br0" timeOffset="104634.64">13525 10520 0,'-42'0'31,"63"0"-15,0 0-16,22 0 0,-22 0 0,21-21 15,-21 21-15,22 0 0,-1 0 16,-21 0-16,22 0 0,-1 0 0,0-21 15,-21 21-15,22 0 0,-22 0 0,21 0 16,-21 0-16,1-22 0,-1 22 0,0 0 16</inkml:trace>
  <inkml:trace contextRef="#ctx0" brushRef="#br0" timeOffset="105263.1">16002 10372 0,'0'0'0,"-21"-21"0,0-22 0,-43-41 32,64 62-32,-21 22 15,0 22 1,21-1-16,0 0 0,0 21 16,0 22-16,0-22 15,0 22-15,0-1 0,0 1 0,0-1 16,0 1-16,0-1 0,0 22 0,0-22 15,-21 1-15,21 20 0,-22-20 16,1 21-16,0-22 0,21 22 0,-21-22 16,0 1-16,0-1 0,-1 1 0,1-1 15,0-20-15,0-1 0,0 0 0,0 1 16,-1-1-16,1-21 0,21 0 16,0 0-16,-21-21 15,21-21 1,0 0-16,0 0 0,0-21 0,0 20 15,0-20-15,0 0 0,0-1 16,0-20-16,0 21 0,0-22 0,0 1 16,0-1-16</inkml:trace>
  <inkml:trace contextRef="#ctx0" brushRef="#br0" timeOffset="111859.51">15494 10689 0,'0'-21'0,"0"42"0,0-84 0,0 42 0,0-1 0,0-20 15,0 21-15,0-21 0,21-1 0,0 22 16,0-21-16,1 21 16,20-1-16,-21 1 0,21 0 0,1 0 15,-1 21-15,0 0 0,1 0 0,-1 0 16,22 0-16,-22 0 0,0 0 16,22 21-16,-22 0 0,-21 0 0,22 22 15,-22-22-15,0 21 0,-21-21 16,0 1-16,0 20 0,0-21 0,-42 0 15,20 22-15,1-22 0,-21 0 0,0 0 16,20 0-16,-20-21 0,21 21 16,-21 1-16,20-22 0,1 0 0,0 21 15,0-21-15,0 0 0,0 0 16,42 0 171,0 21-171,0-21-16,0 0 16,0 0-16,1 0 0,20 0 15,-21 0-15,0 0 0,22 0 0,-22-21 16,21 0-16,-21 21 0,22 0 16,-22-22-16,21 22 0,0-21 0,1 0 15,-22 0-15,21 21 0,-21-21 0,22 0 16,-22-1-16,0-20 0,21 21 15,-20 0-15,-1 0 0,0-1 16,-21 1-16,21 0 0,0 0 0,-21 0 16,21 0-16,-21-1 15,22 22-15,-22-21 16,21 21-16,-21-21 16,21 0-1,-21 0 32,-21 21-16,0 0-31,21 21 47,-22-21-31,22 21-1,0 0 17,0 0-17,0 1 1,0-1 0,0 0-1,0 0 2204,22-21-2219,-1 0 16,-21 21-16,0 0 15,0 1-15,0-1 16,0 0-16,21-21 0,-21 21 15,0 0-15,0 0 0,0 1 16,0-1-16,0 0 16,0 0-16,0 0 0,0 0 15,21 1 17,0-22-32,0 0 15,1 0-15,-1 0 16,0-22-16,0 22 0,0-21 15,0 0-15,1 0 0,-1 21 0,0-21 16,-21 0-16,21-1 0,0-20 16,0 21-16,-21 0 0,0 0 0,22-1 15,-22 1-15,21 0 0,-21 0 0,0 0 16,0 0 0,21 21-16,-21 21 15,0 0-15,0 21 16,0-21-16,0 1 15,0-1-15,0 21 0,0-21 0,0 0 16,0 22-16,0-22 0,0 0 0,0 0 16,0 0-16,0 1 0,21-1 15,0-21-15,0 0 16,1 21-16,-1-21 0,21 0 0,-21 0 16,0 0-16,22 0 0,-22-21 15,21 21-15,-21-21 0,1-1 0,20 1 16,-21 21-16,0-21 0,-21 0 0,0-21 15,21 20-15,-21 1 0,0 0 16,0 0-16,0-21 0,-21 20 0,0 1 16,0 0-16,0 0 0,0 0 15,-22 0-15,22-1 0,0 22 16,-21 0-16,20 0 0,1 0 0,0 0 16,0 0-16,42 0 31,0 0-31,22 0 0,-22 0 0,42 0 15,-20 0-15,-1 0 0,21 0 0,-20 0 16,20 0-16,1 0 0,-1 0 16,1 0-16,-1 0 0,1 0 0,-22 0 15,22 0-15,-22-21 0,0 21 16,1 0-16,-1 0 0,-21 0 0,-21-21 16,-21 21 15,-21 0-31,20 0 0,-20 0 15,21 21-15,-21 0 0,-1-21 0,1 22 16,21-1-16,-22 0 0,22 0 0,-21 21 16,21-20-16,0-1 0,-1 0 15,22 0-15,0 0 0,0 0 0,0 1 16,0-1-16,22-21 0,-1 0 16,21 21-16,-21-21 0,0 0 15,1 0-15,20 0 0,-21 0 16,21 0-16,-20-21 0,20 21 0,-21-21 15,0-1-15,22 22 0,-43-21 16,21 0-16,0 0 0,-21 0 0,21 0 16,-21-1-16,0 1 0,0 0 0,0 0 15,0 0-15,0 0 16,0 42 15,0 0-31,0 0 16,0 0-16,0 22 0,21-22 0,-21 21 15,0 0-15,0 1 0,21-1 16,1 0-16,-22 1 0,21-1 16,-21 0-16,0 1 0,21 20 0,-21-20 15,0 20-15,0 1 0,0-1 0,0 1 16,0-22-16,0 21 0,0 1 0,0-22 16,-21 22-16,21-22 0,-21 0 15,-1 1-15,1-1 0,0 0 0,0 1 16,0-1-16,0 0 0,-22-20 15,22 20-15,0-21 0,-21 0 0,20 0 16,-20 1-16,21-22 0,-21 0 0,20 0 16,-20 0-16,21 0 0,0-22 0,0 1 15,-1 0-15,22-21 0,0 21 0,0-22 16,0 1-16,0-22 16,0 1-16,22-1 0,20 1 0,-21-22 15,21 22-15,-20-22 0,20 0 0,0 1 16,1-1-16,-1 0 0,21 1 0,-20-1 15,-1 0-15,0 22 0,22-22 16,-22 22-16,1-1 0,-1 22 0,-21 0 16,21-1-16,-20 1 0,-1 21 0,-21 0 15,0-1-15,-21 22 16,-1 0 0,22 22-16,0-1 0,0 0 15,0 0 1,0 21-16,0-20 0,0-1 0,22 0 15,-1 0-15,0 0 0,0 0 0,0 1 16,0-1-16,1 0 0,-1 0 16,0-21-16,0 21 0,0-21 0,0 0 15,1 0-15,-1 0 0,0 0 0,0 0 16,0 0-16,0 0 0,1-21 16,-1 0-16,0 0 0,0 0 15,0-22-15,0 22 0,1-21 16,-22 21-16,21-22 0,0 22 0,0 0 15,0-21-15,0 20 0,1 1 0,-1 0 16,0 0-16,0 21 0,0 0 16,22 0-16,-22 0 0,0 0 15,0 0-15,-21 21 0,21-21 0,0 21 16,-21 0-16,0 1 0,0-1 0,0 0 16,0 0-16,0 0 0,0 0 15,0 1-15,0-1 0,0 0 0,0 0 16,22-21-16,-22 21 0,21-21 31,-21-21-15,21 0-16,-21 0 15,0 0-15,0-1 16,0 1-16,0 0 0,0 0 16,0-21-16,0 20 0,-21 1 0,0 21 15,-1-21-15,1 0 0,0 21 0,0 0 16,0 0-16,0 0 0,-22 0 15,22 0-15,-21 21 0,-1-21 0,22 42 16,-21-20-16,0-1 0,20 21 0,1 0 16,-21-20-16,42 20 0,0 0 15,-21 1-15,21-22 0,0 21 0,0-21 16,0 22-16,0-22 0,21 0 0,0 0 16,0 0-16,0 0 0,1-21 15,-1 0-15,0 0 0,0 0 16,0 0-16,22 0 0,-22 0 0,0 0 15,21-21-15,-21 0 0,1 0 0,20 0 16,-21 0-16,0-22 0,0 22 16,1-21-16,-1-1 0,0 1 0,0 21 15,-21-21-15,21-1 0,-21 22 0,0-21 16,0 21-16,0-1 16,0 1-16,0 42 15,0 1-15,-21-1 16,21 0-16,0 21 0,0-21 15,0 22-15,0-22 0,0 21 0,0-21 16,21 1-16,0-1 0,-21 21 16,22-21-16,-1 0 0,21-21 15,-21 22-15,22-1 0,-22-21 0,21 0 16,-21 0-16,22 0 0,-22 0 0,21 0 16,-21 0-16,0-21 0,1 21 15,-1-22-15,0 1 0,0 0 0,0 0 16,-21 0-16,21-22 0,1-20 15,-22 42-15,0-22 0,0 22 0,0 0 16,0 0-16,0 0 16,0 42-1,-22 0-15,22 0 0,-21 0 16,21 1-16,0-1 16,0 0-16,0 21 0,0-21 0,0 1 15,0-1-15,0 0 0,-21 0 0,21 0 16,0 0-16,0 1 15,21-44 17,-21 1-17,0 0-15,0 0 0,0 0 0,0 0 16,21-1-16,-21-20 0,22 21 0,-22 0 16,21 0-16,0-22 0,-21 22 15,21 0-15,0 21 16,0 0-16,1 0 15,-1 21-15,-21 0 16,0 0-16,21 1 0,0-1 16,0 0-16,-21 0 0,21 0 0,1 0 15,-22 1-15,21-1 0,-21 0 16,21-21-16,-21 21 0,21-21 47,0-21-32,-21 0-15,0 0 0,21-1 0,1 1 16,-22 0-16,21 0 0,0-21 16,0 20-16,-21 1 0,21 0 0,0 0 15,1 0-15,-1 0 0,0 21 16,0 0-16,0 21 16,-21 0-16,0 0 15,0 0-15,0 0 0,0 1 16,0 20-16,21-21 0,-21 0 0,0 0 15,0 1-15,22-1 0,-22 0 0,21 0 16,-21 0-16,21-21 16,-21 21-16,21-21 0,0 0 15,0 0-15,1 0 0,-1 0 16,-21-21-16,21 21 16,0-21-16,-21 0 0,21 0 0,0 0 15,1-1-15,-1 1 0,-21-21 0,21 21 16,0 0-16,0-22 0,0 22 15,1 0-15,-1 0 0,-21 0 0,21-1 16,0 22-16,0 0 0,0 0 16,1 0-16,-22 22 0,0-1 15,0 0-15,0 0 0,0 0 16,0 0-16,0 1 0,0-1 0,0 0 16,0 0-16,0 0 0,0 0 15,0 1-15,0-1 16,21-21-1,0 0-15,0 0 16,0 0-16,0-21 0,1-1 16,-1 22-16,0-21 0,0 0 0,0 0 15,0 0-15,1 0 0,-1-1 0,0 1 16,0 0-16,0 0 16,0 21-16,-21 21 31,0 0-31,0 0 0,0 1 15,0-1-15,0 0 16,0 0-16,0 0 0,0 0 16,0 1-16,0-1 0,22 0 15,-1-21-15,0 0 16,0 21-16,21-21 0,-20 0 0,-1 0 16,21 0-16,-21 0 0,22 0 0,-22 0 15,0 0-15,21 0 0,-21-21 16,1 0-16,-1 0 0,0-1 0,-21 1 15,0 0-15,21-21 0,-21 21 0,0-1 16,0 1-16,0-21 0,0 21 16,0 0-16,-21-1 0,0 22 15,0 0-15,-1 0 0,1 0 0,0 0 16,0 0-16,0 0 16,0 0-16,-22 22 0,22-1 0,21 0 15,-21 0-15,0 0 0,21 0 0,-21 1 16,21-1-16,0 0 0,0 0 15,0 0-15,0 0 0,0 1 0,0-1 16,0 0-16,0 0 0,0 0 0,0 0 16,0 22-16,0-22 0,0 0 15,0 0-15,0 22 0,0-22 0,0 21 16,0-21-16,0 22 0,0-1 0,0 0 16,0-21-16,0 22 0,-22-1 0,1 22 15,0-22-15,0 0 0,21 1 16,-21-1-16,0 0 0,21 1 15,0-22-15,-22 21 0,22 0 0,-21-20 16,0-1-16,21 0 0,0 0 16,-21-21-16,21 21 0,-21-21 0,0 0 15,-1 0-15,1 0 16,21-21-16,-21 21 0,21-21 16,0 0-16,0 0 0,0-1 15,0-20-15,0 21 0,0-21 0,0-1 16,0 1-16,-21 0 0,21-1 15,0-20-15,-21 20 0</inkml:trace>
  <inkml:trace contextRef="#ctx0" brushRef="#br0" timeOffset="112062.4">20934 10160 0,'0'0'0,"0"-21"0,0 0 0,0 0 16,0-1-16,0 1 31,0 42 16,0 1-47</inkml:trace>
  <inkml:trace contextRef="#ctx0" brushRef="#br0" timeOffset="113042.21">22881 10351 0,'0'0'0,"-42"42"31,21-42-31,21 21 0,21-42 47,0 21-47,0-21 16,0 0-16,0-1 0,1 1 0,-1 21 15,0-21-15,0-21 0,0 21 16,0-1-16,1 1 0,-1 0 0,-21 0 16,0-21-16,21 20 0,-21 1 15,0 0-15,-21 21 16,0 21-1,-1 0-15,1 1 0,0-1 0,21 0 16,-21 21-16,0-21 0,21 22 16,-21-22-16,21 21 0,0-21 0,0 22 15,0-22-15,0 0 0,21 0 16,0 22-16,0-22 0,0-21 0,0 21 16,22 0-16,-22-21 0,0 0 15,21 0-15,-20 0 0,20 0 0,-21 0 16,21-21-16,-20 0 0,-1 0 0,0-1 15,0 1-15,0 0 0,0-21 16,1 21-16,-22-22 0,0 1 0,0 21 16,21-22-16,-21 22 0,0 0 0,21 0 15,-21 0-15,0 42 32,0 0-32,0 21 0,0-20 15,-21-1-15,21 0 0,0 21 16,0-21-16,0 1 0,0 20 0,0-21 15,0 0-15,-21 0 0,21 22 16,0-22-16,0 0 0,0 0 16,-22 0-16,1-21 15,21-21 17,0 0-32,0 0 0,0 0 15,0 0-15,0-22 0,0 1 0,0 21 16,21-22-16,1 1 0,-1 21 0,0-21 15,0-1-15,0 1 0,22 21 16,-1-22-16,-21 22 0,21 0 16,1 0-16,-1 21 0,0 0 0,-20 0 15,20 0-15,-21 21 0,0 0 0,0 22 16,1-22-16,-1 21 0,-21 0 16,0 1-16,0-1 0,0-21 0,0 22 15,0-1-15,0-21 0,0 21 0,-21-20 16,21-1-16,-22 0 0,22 0 15,0 0-15,-21-21 32,21-21-32,-21 21 0,21-21 15,0 0-15,-21 0 16,0-1-16</inkml:trace>
  <inkml:trace contextRef="#ctx0" brushRef="#br0" timeOffset="113298.06">22818 9313 0,'-22'0'15,"44"0"17,-22 22-17,0-1-15,0 0 16,0 0-16</inkml:trace>
  <inkml:trace contextRef="#ctx0" brushRef="#br0" timeOffset="114994.77">12954 12679 0,'0'0'0,"-42"0"0,20 21 0,1 0 16,-21-21-16,21 0 15,0 21-15,-1-21 0,1 0 0,21-21 32,21 0-32,1 0 15,-1 0-15,21 0 0,-21-1 0,22-20 16,20 21-16,-21-21 0,1-1 0,20 22 16,-20-42-16,-1 20 0,0 1 15,1-22-15,-22 22 0,0 0 0,-21-1 16,0 1-16,0 0 0,0-1 0,-21 22 15,0 0-15,-22 0 0,1 21 16,0 0-16,-1 0 0,1 21 16,-22 0-16,22-21 0,0 21 0,21 1 15,-22-1-15,22 0 0,0 21 0,21-21 16,0 1-16,0-1 0,21 0 16,0 0-16,0-21 0,1 21 15,20 0-15,0-21 0,-21 22 0,22-1 16,-1 0-16,-21-21 0,22 21 15,-22 0-15,21 0 0,-21 1 0,0 20 16,1-21-16,-1 0 0,0 0 0,-21 1 16,0-1-16,0 0 0,21-21 15,-21 21-15,0 0 0,0 0 16,21-21 0,0 0-16,1 0 15,-1 0-15,0-21 16,0 21-16,0-21 0,0 0 0,22 0 15,-22 0-15,0-1 0,0 1 0,0-21 16,1 21-16,-1-22 0,-21 22 16,21-21-16,-21 21 0,21-22 0,-21 22 15,0 0-15,0 0 0,0 42 32,0 0-32,0 0 0,0 1 15,-21 20-15,21-21 0,0 21 16,-21-20-16,21-1 0,0 21 15,0-21-15,0 0 0,0 1 0,0-1 16,21-21-16,0 21 0,0 0 0,0-21 16,1 0-16,-1 0 0,0 21 15,0-21-15,0 0 0,0 0 0,22 0 16,-22 0-16,0-21 0,0 0 0,22 21 16,-22-21-16,0 0 0,0 21 15,0-22-15,0 1 0,-21 0 0,0 0 16,22 0-16,-22 0 0,0-22 0,21 22 15,-21 0-15,0-21 0,0 20 0,0 1 16,0 0 0,0 42-1,0 0-15,0 1 0,0-1 0,0 0 16,0 0-16,0 21 0,0-20 16,0-1-16,0 0 0,0 0 0,21 0 15,0 0-15,-21 1 0,0-1 0,21-21 16,0 21-16,1-21 0,-1 21 15,0-21-15,0 0 0,0 0 0,0 0 16,1 0-16,-1 0 0,0-21 0,0 0 16,21 21-16,-20-21 0,-1-1 0,-21 1 15,21 0-15,0 0 16,0-21-16,-21 20 0,21-20 0,-21 21 16,0-21-16,0-1 0,0 22 0,0 0 15,0 0-15,0 0 0,0-1 16,0 44-1,0-1-15,0 21 16,0-21-16,-21 0 0,21 1 16,0 20-16,0-21 0,0 0 0,0 22 15,0-22-15,0 0 0,0 0 0,0 0 16,0 0-16,0 1 0,0-1 0,0 0 16,0 0-16,0 0 15,-21-21 16,21-21-15,0 0-16,0 0 0,0 0 16,0-1-16,0-20 0,21 21 0,0-21 15,-21-1-15,22 1 0,-1 0 0,0 20 16,0-20-16,0 0 0,0 21 16,1-1-16,20 22 0,-21 0 0,21 0 15,-20 0-15,-1 0 0,21 22 0,-21-1 16,0 21-16,1-21 0,-22 22 15,0-22-15,21 21 0,-21-21 0,0 0 16,0 22-16,0-22 0,0 0 16,0 0-16,0 0 0,0 1 15,0-1-15,0 0 0,-21 0 16,21 0 0,21-21 30,0 0-46,-21-21 0,21 0 0,21 21 16</inkml:trace>
  <inkml:trace contextRef="#ctx0" brushRef="#br0" timeOffset="116478.2">16065 12552 0,'0'0'16,"22"0"-16,-1 0 16,0-21-16,0 0 0,0-1 15,0 22-15,1-21 0,-1 0 0,0-21 16,0 21-16,0-1 0,0-20 16,1 0-16,-1 21 0,-21-22 0,0-20 15,21 20-15,-21 1 0,21 0 16,-21-1-16,0 1 0,0 0 0,0-1 15,0 22-15,0 0 0,0 0 16,0 0-16,0 42 16,-21 0-16,0 0 15,21 0-15,-21 22 0,-1-22 16,22 21-16,0 1 0,0-1 0,-21 0 16,21 1-16,0-1 0,0 0 0,0 1 15,0-1-15,0-21 0,0 21 16,0-20-16,0-1 0,0 0 0,21 0 15,1 0-15,-22 0 0,21 1 0,0-22 16,0 0-16,0 0 16,0 0-16,1 0 0,-1 0 15,0 0-15,0-22 0,21 1 0,-20 0 16,-1 21-16,0-42 0,0 21 0,21-1 16,-20 1-16,-22-21 0,21 21 15,0-22-15,-21 22 0,21-21 0,-21 21 16,0 0-16,0-1 0,-21 22 15,0 0-15,0 22 16,-1-1 0,22 0-16,-21 0 0,21 0 0,0 0 0,0 22 15,0-22-15,0 0 0,0 0 0,0 0 16,0 1-16,21-1 16,1 0-16,-22 0 0,21-21 0,0 21 15,0-21-15,0 0 0,0 0 0,1 0 16,-1 0-16,21 0 0,-21 0 0,0 0 15,1 0-15,20 0 0,-21-21 16,0 0-16,22 0 0,-22 0 0,0-1 16,0 1-16,-21 0 0,0 0 0,21-21 15,-21 20-15,0 1 0,0 0 16,0 0-16,0 0 0,0 0 0,-21 21 16,0 21-1,21 0-15,0 0 16,0 0-16,-21 0 0,21 1 15,0-1-15,-21 0 0,21 0 0,0 0 16,0 0-16,0 1 0,0-1 0,0 0 16,0 0-16,0 0 15,-22-21-15,22-21 47,0 0-47,0 0 0,0 0 16,22-1-16,-22 1 0,21 0 0,0 0 15,-21-21-15,21 20 0,0 1 0,0-21 16,1 21-16,-1 0 0,0 21 16,0 0-16,0 0 15,0 0-15,-21 21 16,22 0-16,-22 0 0,0 21 0,0-20 16,0-1-16,0 0 0,0 0 15,0 21-15,0-20 0,-22-1 16,22 0-16,0 0 0,0 0 15,22-21 1,-1 0 0,0 0-16,-21-21 0,21 0 15,0 0-15,0 21 0,1-21 0,-1-22 0,0 22 16,0 0-16,0 0 16,0-22-16,1 22 0,-1-21 0,0 21 15,0 0-15,-21-1 0,21 1 0,0 21 16,1 0-1,-22 21-15,0 1 16,0-1-16,0 0 0,0 0 0,0 0 16,0 0-16,0 1 0,0 20 0,0-21 15,0 0-15,0 0 0,0 1 16,21-1-16,0 0 0,0 0 16,0 0-16,0-21 0,1 0 15,20 21-15,-21-21 0,0 0 0,22 0 16,-22 0-16,0 0 0,21 0 15,-21-21-15,22 21 0,-22-21 0,21 0 16,1 0-16,-22 0 0,0-1 0,21 1 16,-21-21-16,1 21 0,-22-22 15,21 22-15,-21 0 0,0-21 0,0 21 16,0-1-16,0 1 0,-21 21 16,-1 0-16,1 0 0,21 21 0,-21-21 15,21 22-15,-21-1 0,21 0 16,0 21-16,0-21 0,0 1 0,0-1 15,0 0-15,0 0 0,0 0 16,0 0-16,0 1 0,21-1 16,0-21-16,0 0 0,1 21 0,-1-21 15,0 0-15,0 0 0,0 0 16,22 0-16,-22-21 0,0 21 0,0-21 16,0-1-16,22 22 0,-22-21 15,0 0-15,0 0 0,-21-21 0,21 20 16,-21 1-16,0-21 0,0 0 0,0 20 15</inkml:trace>
  <inkml:trace contextRef="#ctx0" brushRef="#br0" timeOffset="116679.45">17632 11663 0,'0'0'0,"-21"0"15,-1 0-15,1 0 0,0 0 16,0 0 15,0 21-31,0-21 16,-1 0-16</inkml:trace>
  <inkml:trace contextRef="#ctx0" brushRef="#br0" timeOffset="116882.32">16256 12023 0,'0'0'0,"-42"21"0,-1 0 32,64-21-32,1 0 0,20 0 0,-21 0 15,43-21-15,-22 0 0,21 21 0,1-21 16,-1-1-16,1 1 0,21 0 0,-22 21 15,1-21-15,-1 0 16,1 0-16,-22 21 0,21-22 0,-20 1 16</inkml:trace>
  <inkml:trace contextRef="#ctx0" brushRef="#br0" timeOffset="117971.14">19579 11832 0,'0'0'0,"0"-21"0,0 0 16,0 0-16,0 0 16,0-1-16,0 1 0,0 0 15,21 21-15,-21-21 0,0 42 63,0 0-63,21 0 0,-21 1 15,0 20-15,0-21 0,0 21 0,0-20 16,0 20-16,0 0 0,0 1 0,0-1 16,0-21-16,0 21 0,0-20 0,0-1 15,0 21-15,0-21 16,0-42 15,0-21-31,22 21 16,-22-1-16,21-20 0,0 21 15,0-21-15,-21-1 0,21 22 0,0-21 16,-21 21-16,22-1 0,-22 1 16,21 21-16,0 0 15,0 0-15,0 21 16,0 1-16,-21-1 0,22 0 15,-1-21-15,-21 21 0,0 0 0,21 0 16,0-21-16,-21 22 0,21-1 0,0-21 16,1 21-1,-1-21-15,0 0 0,0 0 0,0 0 16,22-21-16,-22 0 0,0-1 0,0 1 16,0 0-16,0 0 15,-21-21-15,22 20 0,-1-20 0,0 21 16,-21-21-16,0-1 0,21 1 0,-21 21 15,21-22-15,-21 22 0,0 0 0,0 0 16,0 0-16,21 21 16,-21 21-1,0 0-15,0 0 0,0 0 0,0 1 16,0 20-16,0-21 0,0 0 16,0 22-16,0-22 0,0 0 0,0 21 15,0-21-15,22 1 0,-22-1 16,0 21-16,0-21 0,21 0 15,0 1-15,-21-1 0,21-21 0,0 21 16,0-21-16,1 0 0,-1 0 16,0 0-16,0-21 15,21 0-15,-20-1 0,-1 1 0,0 0 16,0-21-16,0 21 0,0-1 0,1-20 16,-1 21-16,-21-21 0,0-1 15,21 22-15,-21 0 0,21 0 0,-21 0 16,0 42 15,0 0-31,-21 0 0,0 0 16,21 0-16,0 1 0,0-1 15,0 0-15,0 0 0,0 0 16,0 0-16,0-42 47</inkml:trace>
  <inkml:trace contextRef="#ctx0" brushRef="#br0" timeOffset="118238.39">20870 11367 0,'-21'0'31,"0"0"-31,21 21 0,21-21 31,0 0-31,0 0 16,-21-21-16,22 21 15,-22-22-15,0 1 16,0 0 0,21 21 30</inkml:trace>
  <inkml:trace contextRef="#ctx0" brushRef="#br0" timeOffset="118530.22">21780 11197 0,'0'21'16,"0"1"-16,-21-1 0,21 21 15,0 0-15,-21-20 0,0 20 16,21 0-16,0 1 0,-21-1 0,21 0 16,-21-21-16,21 22 0,0-22 0,-22 21 15,22-21-15,0 1 0,0-1 16,0 0-16,0 0 0,0 0 15,0 0-15,-21-21 32,21-21-32,-21 21 15,0-21-15</inkml:trace>
  <inkml:trace contextRef="#ctx0" brushRef="#br0" timeOffset="119162.9">21251 11684 0,'0'0'0,"-21"0"0,0 0 0,42 0 31,21 0-31,1 0 16,-1 0-16,22 0 0,-1-21 15,22 0-15,-22 0 0,22-1 0,-22 1 16,1 0-16,-1 0 0,-20 0 0,20-22 16,-20 22-16,-22 0 0,21-21 15,-21 21-15,0-22 0,-21 1 16,0 21-16,0-22 0,0 22 0,0 0 15,0 0-15,0 0 0,0 0 16,0 42 0,0 0-16,0 21 15,0 1-15,0-1 0,0 0 16,0 1-16,0-1 0,0 0 0,0 1 16,0-1-16,0 0 0,0 1 0,0-22 15,0 21-15,0-21 0,0 0 16,0 1-16,0-1 0,0 0 0,0 0 15,0 0-15,0-42 47,0 0-47,0 0 16,0 0-16,0-1 0,0 1 0,0-21 16,22 21-16,-22-22 0,21 1 15,0 21-15,0-21 0,0-1 0,0 1 16,1 0-16,-1 20 0,21-20 15,-21 42-15,22-21 0,-1 21 0,-21 0 16,21 0-16,1 0 0,-1 21 0,-21 0 16,22 22-16,-22-22 0,0 0 0,0 21 15,0-21-15,-21 1 0,21-1 0,-21 21 16,0-21-16,0 0 16,0 1-16,0-1 0,0 0 0,0 0 15,0 0-15,0 0 0,0 1 16,0-1-16,0 0 15,0 0-15,0 0 16,0-42 15,0 0-31</inkml:trace>
  <inkml:trace contextRef="#ctx0" brushRef="#br0" timeOffset="120470.93">23855 11282 0,'-21'-42'31,"21"63"0,0 0-31,0 0 0,0 21 0,0-20 16,0 20-16,0-21 0,21 21 0,-21-20 16,0 20-16,0-21 0,0 0 15,0 22-15,0-22 0,0 0 16,0 0-16,0 0 0,0 0 16,0-42 15,0 0-16,0 0-15,21 0 0,-21 0 0,21-1 16,0-20-16,0 21 0,-21-21 16,22-1-16,-1 1 0,0 0 0,0-1 15,0 1-15,0 21 0,1-22 0,-1 43 16,0-21-16,0 21 16,-21 21-16,21 1 0,0-1 0,-21 0 15,0 21-15,0-21 0,22 22 0,-22-1 16,0-21-16,21 22 0,-21-22 15,0 0-15,0 21 0,0-21 16,21 1-16,0-1 0,-21 0 16,21-21-1,0 0-15,1 0 0,-1 0 0,0 0 16,0-21-16,0 0 0,0 21 16,1-22-16,20 1 0,-21 0 0,0 0 15,0-21-15,1 20 0,-1-20 16,21 0-16,-21-1 0,0 1 0,1 0 15,-1 21-15,0-22 0,0 22 0,0 0 16,0 0-16,-21 0 0,0 42 16,0 0-16,0 0 15,0 0-15,0 22 0,0-22 16,0 21-16,0 0 0,0-20 16,0 20-16,0 0 0,22-21 0,-22 1 15,21-1-15,-21 0 0,21 0 0,-21 0 16,21 0-16,0-21 0,0 0 15,1 22-15,-1-22 0,0 0 16,0 0-16,0 0 0,0 0 0,1-22 16,-1 1-16,0 21 0,0-21 0,0 0 15,0 0-15,-21 0 0,22-1 16,-1 1-16,0 0 0,-21 0 16,21 21-16,-21 21 15,-21 0 1,21 0-16,-21 1 0,0-1 15,21 0-15,0 0 0,-22 0 0,22 0 16,0 1-16,0-1 0,0 0 16,22-21-1,-1 0-15,0 0 16,0 0-16,0 0 0,0 0 0,22 0 16,-22-21-16,0 21 0,21-21 0,-20-1 15,-1 1-15,0 0 0,21 0 16,-42 0-16,21-22 0,-21 22 0,0 0 15,0-21-15,0 21 0,0-22 0,0 22 16,-21 0-16,0 0 16,0 0-16,-21 21 0,20 0 15,1 0-15,0 0 0,0 21 16,0-21-16,0 21 0,21 0 16,0 0-16,0 0 0,0 1 0,0-1 15,0 0-15,0 0 0,21-21 16,0 21-16,21-21 0</inkml:trace>
  <inkml:trace contextRef="#ctx0" brushRef="#br0" timeOffset="121114.6">26141 11282 0,'0'0'0,"-21"0"16,-1 0-16,-20 0 0,21 0 0,0 0 15,-22 0-15,22 21 0,-21 0 0,21 0 16,-22 1-16,22-1 0,0 21 0,0-21 16,0 0-16,0 22 0,21-22 15,0 0-15,0 0 0,0 0 0,0 1 16,21-1-16,0 0 0,0-21 16,0 0-16,0 0 0,1 0 15,-1 0-15,0 0 0,21 0 0,-21 0 16,1 0-16,-1 0 0,0-21 15,0 0-15,0-1 0,0 1 0,1 0 16,-1 0-16,-21 0 0,0-22 16,21 22-16,0-21 0,-21 0 0,0-1 15,21 1-15,0 0 0,-21 20 0,22-20 16,-22 0-16,0 21 0,21-22 16,-21 22-16,21 21 0,-21 21 15,0 0 1,0 22-16,-21-1 0,21 0 15,-21 1-15,21-1 0,0 0 0,0 1 16,0-1-16,0-21 0,-22 22 0,22-22 16,0 21-16,0-21 0,0 0 15,0 1-15,0-1 0,22 0 16,-1-21-16,0 0 16,0 0-16,0 0 0,0 0 15,1 0 1,-22-21-16,21 0 0,0 21 0,-21-22 15,21 1-15,0 0 0,-21 0 0,0 0 16,21 0-16,1-1 0,-22 44 47,0-1-47,0 0 0,0 0 0,0 0 16,-22 0-16,22 1 15,0-1-15</inkml:trace>
  <inkml:trace contextRef="#ctx0" brushRef="#br0" timeOffset="121302.45">26564 11345 0,'0'0'0,"0"-21"31,-21 21-15,21-21-16,21 21 47,0-21-47,0 21 0</inkml:trace>
  <inkml:trace contextRef="#ctx0" brushRef="#br0" timeOffset="121994.2">26987 11091 0,'0'-21'0,"0"-42"16,0 105 15,0-21-31,0 22 0,0 20 16,0-21-16,0 22 0,0-1 0,-21 1 15,0-1-15,0 1 0,21-22 0,-21 22 16,0-1-16,21-20 0,-22 20 16,1-21-16,0 22 0,0-1 0,0-20 15,0-1-15,-1 22 0,1-22 16,0 0-16,0 1 0,21-22 0,0 21 16,-21-21-16,21 22 0,0-22 15,0 0-15,0 0 0,0 0 16,21-21-16,0 0 0,0 0 15,0 0-15,1 0 0,-1-21 16,0 0-16,0 21 0,0-21 0,0 0 16,1-1-16,-1-20 0,-21 21 0,21 0 15,-21-22-15,0 1 0,0 0 0,0-1 16,0 1-16,0 0 0,0-1 16,-21 1-16,0 0 0,-1 21 0,22-22 15,0 22-15,-21 0 0,21 0 16,0 0-16,0-1 0,0 1 0,0 0 15,21 21 1,-21-21-16,22 21 0,-1 0 16,0-21-16,0 0 0,0 21 0,0-22 15,1 22-15,-1-21 0,0 21 16,21-21-16,-21 21 0,1-21 0,-1 0 16,0 0-16,0 21 0,0-22 0,-21 1 15,21 0-15,-21 0 31,-21 42-15,21 0 0,0 0-16,-21-21 0,21 22 0,-21-1 15,21 0-15,0 0 0,0 0 0,0 0 16,0 1-16,0-1 16,0 0-1,0-42 16,0 0-31,0-1 16</inkml:trace>
  <inkml:trace contextRef="#ctx0" brushRef="#br0" timeOffset="122166.51">27178 11282 0,'0'0'0,"0"-21"0,0 42 47,21-21-47,0 21 16,-21 0-1,21-21-15,1 0 16</inkml:trace>
  <inkml:trace contextRef="#ctx0" brushRef="#br0" timeOffset="122442.21">27517 11409 0,'-22'0'16,"1"0"-16,0 0 16,0 0-16,0 21 0,0 0 15,-1 0-15,22 1 16,-21-1-16,21 0 0,0 0 0,0 0 15,0 0-15,0 1 16,21-22 0,1 21-16,-1-21 0,0 0 15,0 0-15,0 0 0,0 0 16,1 0-16,-1 0 0,0 0 0,0 0 16,0 0-16,0 0 0,1 0 0</inkml:trace>
  <inkml:trace contextRef="#ctx0" brushRef="#br0" timeOffset="122797.76">27749 11494 0,'0'0'16,"0"-22"-16,0 1 0,-21 21 16,0 0-1,0 0-15,0 0 0,0 21 16,-1 1-16,1-1 16,21 0-16,0 0 15,0 0 1,21-21 15,1 0-31,-1 0 16,-21-21-16,0 0 15,21 21-15,-21-21 0,0 0 16,21 21-16,-21-22 16,0 1-16,-21 21 46,21 21-46,0 1 16,-21-22-16,21 21 16</inkml:trace>
  <inkml:trace contextRef="#ctx0" brushRef="#br0" timeOffset="123070.02">27686 11282 0,'0'21'16,"0"-42"-16,0 63 0,0-21 0,0 1 0,0-1 15,0 0-15,0 0 16,21-21-16</inkml:trace>
  <inkml:trace contextRef="#ctx0" brushRef="#br0" timeOffset="123314.88">27771 11218 0,'0'0'0,"21"0"0,0 0 0,21 0 0,-21 0 15,1 0-15,-1 0 0,0 0 0,21 0 16,-21 0 0,-21-21 15,-21 21-15</inkml:trace>
  <inkml:trace contextRef="#ctx0" brushRef="#br0" timeOffset="145346.95">9313 13970 0,'-21'0'0,"21"21"15,0 0 1,0-42 31,0 0-32,0 0 1,0 0-16,0 0 16,0-1-16,0 1 0,0 0 0,0 0 15,0 0-15,0 0 0,0-1 16,0-20-16,-21 21 0,21 0 0,-21 0 16,0 21-16,-1 0 15,1 0-15,0 0 16,0 21-16,0 21 0,0-21 0,-22 22 15,22-1-15,-21 0 0,21 22 16,-22-22-16,22 22 0,0-22 0,-21 21 16,20 1-16,1-22 0,21 22 0,0-22 15,0 0-15,0 1 16,0-1-16,0 0 0,0-20 0,0-1 16,0 0-16,21 0 0,1-21 0,-1 0 15,0 0-15,0 0 0,0 0 16,0 0-16,1-21 0,20 0 0,-21 0 15,0-1-15,22-20 0,-22 21 16,0-21-16,0-1 0,0 1 0,0-22 16,1 22-16,-1 0 0,-21-1 0,21 1 15,0 0-15,0-1 0,-21 1 16,0 21-16,0-21 0,21 42 0,-21-22 16,22 22-1,-22 22-15,0-1 16,21 0-16,-21 21 0,0 1 0,0-1 15,21-21-15,-21 21 0,21 1 16,-21-1-16,0 0 0,21-20 0,0 20 16,1-21-16,-1 21 0,-21-20 0,21-1 15,0 0-15,21-21 0,-20 21 16,-1 0-16,0-21 0,0 0 0,0 0 16,0 0-16,1 0 0,20 0 0,-21-21 15,0 0-15,0 0 0,22 0 16,-22-1-16,0 1 0</inkml:trace>
  <inkml:trace contextRef="#ctx0" brushRef="#br0" timeOffset="145682.76">10499 13928 0,'-22'0'31,"44"0"0,-1-21-15,0 21-16,0 0 15,0 0 1,-42 21 47</inkml:trace>
  <inkml:trace contextRef="#ctx0" brushRef="#br0" timeOffset="145898.63">10393 14224 0,'0'0'0,"0"21"32,21-21-1,0 0-31,0 0 15,0 0-15,1 0 0,-22-21 16,21 0-16,0 21 0,-21-21 0,21 0 16,0 21-1</inkml:trace>
  <inkml:trace contextRef="#ctx0" brushRef="#br0" timeOffset="146390.79">10372 13991 0,'0'0'15,"21"0"-15,0 0 0,0 0 0,0 0 16,0 0-16,1 0 16,-1 0-16,0 0 0,0 0 0,0-21 15,0 21-15,1 0 16,-1 0-16,0 0 0,0 0 0,0 0 15,0 0-15</inkml:trace>
  <inkml:trace contextRef="#ctx0" brushRef="#br0" timeOffset="146603.66">10520 14203 0,'0'21'31,"0"0"-31,21-21 31,0 0-15,0 0-16,0 0 16,22 0-16,-22 0 0,0-21 15,0 21-15,0-21 0,22 21 16,-22-21-16,0 21 0,21-21 0,-20 21 15</inkml:trace>
  <inkml:trace contextRef="#ctx0" brushRef="#br0" timeOffset="146990.44">11663 13758 0,'21'-21'16,"-42"42"-16,42-63 0,0 21 0,-21 0 0,0 0 15,0-1-15,0 1 0,0 0 16,0 0 0,0 42-1,0 0 1,0 0-16,0 22 0,0-22 15,0 21-15,-21 1 0,0-1 16,21 0-16,-21 1 0,-1-1 16,22 0-16,-21 1 0,21-1 0,-21 0 15,21 1-15,-21-22 0,21 21 16,0 0-16,0-20 0,0-1 0,0 0 16,0 0-16,0 0 0,0 0 0,21-21 15,0 0-15,0 0 16,1 0-16,-1 0 0,0 0 0,0-21 15,0 0-15,22 0 0,-22 0 0</inkml:trace>
  <inkml:trace contextRef="#ctx0" brushRef="#br0" timeOffset="147670.04">12192 13885 0,'0'0'0,"0"-21"0,0 0 15,0 0 1,-21 21-1,0 0-15,-1 21 0,1 0 16,21 0-16,0 1 0,-21-1 0,0 0 16,21 21-16,0-21 0,0 1 15,0-1-15,0 0 0,0 21 0,0-21 16,0 1-16,21-1 0,0 0 16,0-21-16,1 0 0,-1 0 15,0 0-15,0 0 0,0 0 16,0 0-16,1 0 0,-1 0 0,0-21 15,-21 0-15,0-1 0,0 1 16,0 0-16,0 0 0,0 0 16,0 0-16,-21-22 0,0 22 0,21 0 15,-22-21-15,22 20 0,0 1 0,0 0 16,0 0-16,0 0 0,0 0 16,22-1-16,-22 1 0,42 21 0,-21-21 15,21 21-15,-20 0 0,20 0 16,0 0-16,1 0 0,-1 0 0,0 0 15,1 0-15,-1 0 0,-21 21 16,21 0-16,1 1 0,-22-1 16,0 21-16,0-21 0,-21 22 0,0-22 15,0 0-15,0 21 0,0-21 0,-21 22 16,0-22-16,21 0 0,0 21 0,-21-20 16,21-1-16,-21 0 0,21 0 15,0 0-15,0 0 0,21 1 16,0-22-16,0 0 0,0 0 0,22 0 15,-22 0-15,21 0 0,0-22 16,1 22-16,-22-21 0,21 0 16,1 0-16,-22 0 0,21 0 0,-21-22 0,0 1 15,1 21-15,-22-22 16,0 1-16,0 0 0,0-22 0,0 22 16,-22 0-16,1 20 0,0-20 0,-21 21 15,21 0-15,-22 0 0,22-1 16,0 22-16,-21 0 0,20 0 0,1 0 15,0 0-15,21 22 0,-21-1 16,21 0-16,-21 0 0,0 0 0,21 22 16,0-22-16,0 0 0,-22 21 0,22-21 15,-21 1-15,21-1 0,0 0 0,-21 21 16</inkml:trace>
  <inkml:trace contextRef="#ctx0" brushRef="#br0" timeOffset="148334.67">9377 15198 0,'-43'-21'16,"86"42"-16,-149-85 0,85 43 0,-22-21 0,22 21 15,0-1-15,0 1 0,21 0 0,-21 21 16,21 21 0,0 0-1,0 1-15,0 20 0,21 0 0,-21 1 16,0 20-16,21 1 0,-21-22 15,0 21-15,0 1 0,0-22 0,0 22 16,0-1-16,0-20 0,0-1 0,0 0 16,0 1-16,0-1 0,0 0 15,0-21-15,0 1 0,0-1 0,0 0 16,0-85 15,0 43-31,0 0 16,0-21-16,21-1 0,-21 1 0,21 0 15,1 21-15,-1-22 0,0 1 0,21 0 16,1 20-16,-1-20 0,0 21 16,1 21-16,20-21 0,-21 21 0,22 0 15,-1 0-15,-20 0 0,20 21 0,-20-21 16,-1 21-16,-21 0 0,21 0 16,-42 1-16,0-1 0,0 0 0,0 0 15,0 0-15,-21 22 0,0-22 0,-21 0 16,-1 0-16,1 0 15,0 0-15,-1 1 0,1-22 0,0 21 16,-1 0-16,1-21 0,0 21 0,-1-21 16,22 21-16,0-21 0,-21 0 0,21 0 15,-1 0 1,22-21 0,22 21-16,-1-21 0,0 0 0,21 0 15,1-1-15,-1 1 0</inkml:trace>
  <inkml:trace contextRef="#ctx0" brushRef="#br0" timeOffset="148602.51">11028 15261 0,'0'0'0,"21"0"31,0 0-31,0 0 16,0 0-16,1 0 0,-1 0 15,0 0-15,0 0 0,0 0 16,0 0-16,1 0 0,-1 0 0,0 0 31,-42 0 0</inkml:trace>
  <inkml:trace contextRef="#ctx0" brushRef="#br0" timeOffset="148774.94">11007 15409 0,'0'0'0,"0"64"31,0-43-31,21-21 16,0 0-16,0 0 0,0 0 15,0 0-15,1 0 0,20 0 16,-21 0-16,21 0 0,-20 0 0,-1 0 16,21 0-16,-21-21 0,0 21 15</inkml:trace>
  <inkml:trace contextRef="#ctx0" brushRef="#br0" timeOffset="149378.13">12044 15071 0,'0'0'0,"21"0"15,21-21 1,-21-1-16,1 22 0,-1-21 0,0 21 16,0 0-16,0 0 0,0-21 15,22 21-15,-22 0 0,21 0 0,-21-21 16,22 21-16,-1 0 0,-21-21 0,22 21 15,-1 0-15,-21-21 0,0 21 0,0 0 16,1-22-16,-1 22 0,-21-21 16,-21 21-1,-1 0-15,1 0 0,-21 0 0,0 0 16,-1 0-16,1 0 16,0 0-16,-1 0 0,1 21 0,-22-21 15,43 22-15,-21-22 0,0 21 0,20 0 16,-20 0-16,21-21 0,0 21 15,21 0-15,0 1 0,0-1 16,0 0-16,0 0 0,21 0 16,0-21-16,0 21 0,22-21 15,-22 0-15,21 22 0,0-22 0,1 21 16,-1-21-16,0 21 0,-20-21 0,20 21 16,0-21-16,-21 21 0,22 0 0,-22 1 15,0-22-15,-21 21 16,0 0-16,0 0 0,0 0 15,0 0-15,0 1 0,-21-1 16,0-21-16,-22 21 0,1-21 16,21 21-16,-21-21 0,-1 0 0,1 21 15,0-21-15,-1 0 0,1 21 0,0-21 16,20 0-16,-20 0 0,21 0 16,0 0-16,0 0 15,42-21 1,0 21-1,-21-21-15,21 21 0,0 0 16,0-21-16,22 0 0</inkml:trace>
  <inkml:trace contextRef="#ctx0" brushRef="#br0" timeOffset="150223.16">13081 15050 0,'0'0'16,"0"-22"-16,21 22 0,-21-21 0,0 0 15,0 0 1,0 0 0,0 42 15,-21-21-31,21 21 15,-21 0-15,21 0 0,-21 1 16,21-1-16,-22 21 0,1-21 0,0 0 16,0 22-16,0-22 0,0 21 0,-1-21 15,22 1-15,-21-1 0,21 21 0,-21-21 16,21 0-16,0 1 0,0-1 16,0 0-16,0 0 0,0 0 0,0 0 15,21 1-15,0-1 16,1-21-16,-1 0 0,0 21 0,0-21 15,0 0-15,22 0 0,-22 0 16,21 0-16,-21 0 0,22 0 0,-22 0 16,21-21-16,-21 21 0,22-21 0,-1-1 15,-21 1-15,21 0 0,1 0 16,-1 0-16,-21 0 0,22-22 0,-1 1 16,-21 21-16,0-22 0,0 1 0,1 0 15,-1-1-15,-21 1 0,21 0 16,-21-1-16,0 22 0,0-21 0,0 21 15,-21 0-15,0-1 0,-1 1 16,-20 0-16,21 21 0,-21 0 16,20 0-16,-20 0 0,0 0 0,21 0 15,-22 0-15,1 0 0,21 21 0,-22-21 16,22 21-16,-21 22 0,21-22 16,0 0-16,-1 0 0,-20 22 0,21-22 15,21 21-15,-21-21 0,0 22 0,21-22 16,-22 0-16,22 21 0,-21-21 15,21 1-15,0-1 0,0 0 0,0 0 16,0 0-16,0 0 0,0 1 16,21-1-1,1-21 1,-1 0 0,0 0 30,0 21-46,0-21 32,0 0-17,1 0 1,-22-21 15,0 0-15,0-1-16,0 1 0</inkml:trace>
  <inkml:trace contextRef="#ctx0" brushRef="#br0" timeOffset="153810.64">18394 15854 0,'0'0'0,"0"-21"0,21 21 16,0 0-16,0 0 15,-21 21 17,0 0-32,0 21 15,0-20-15,0 20 0,0 21 0,0-20 16,0-1-16,0 22 0,0-1 16,0-21-16,0 22 0,0-22 0,0 22 15,-21-22-15,21 0 0,-21 1 16,0-1-16,21 0 0,-21 1 15,21-1-15,-22-21 0,22 0 0,0 1 16,0-1-16,0-42 31,0-1-31,22 1 16,-1 0-16,21 0 0,-21-21 16,22 20-16</inkml:trace>
  <inkml:trace contextRef="#ctx0" brushRef="#br0" timeOffset="154502.75">19092 15960 0,'0'0'0,"0"-21"0,0-1 16,21 22-1,1 0-15,20 0 0,-21 0 16,21-21-16,-20 21 0,20 0 16,0 0-16,1 0 0,-22 0 15,21 0-15,-21 0 0,22 0 0,-22-21 16,0 21-16,0 0 0,0 0 16,-42 0 15,0 0-31,0 0 0,0 0 15,-22 0-15,22 0 0,-21 0 0,21 0 16,-22 0-16,1 0 0,21 0 16,-22 0-16,22 0 0,-21 21 0,21 0 15,0-21-15,-22 22 0,22-1 16,21 0-16,0 0 0,-21 0 0,21 0 16,0 1-16,0-1 0,0 0 0,0 0 15,21 0 1,0 0-16,0 1 0,1-22 0,-1 21 15,0-21-15,21 21 0,-21-21 16,1 0-16,20 21 0,-21-21 0,0 0 16,22 21-16,-22 0 0,21-21 0,-21 0 15,0 22-15,22-22 0,-22 21 16,0-21-16,0 21 0,0-21 0,1 21 16,-1 0-16,-21 0 15,0 1-15,0-1 0,0 0 16,0 0-16,0 0 0,-21 0 0,-1 1 15,-20-22-15,21 21 0,0-21 16,-22 21-16,22-21 0,-21 0 16,0 0-16,20 0 0,1 0 0,-21 0 15,21 0-15,0 0 0,-1 0 16,1 0-16,-21 0 0,21 0 0,0 0 16,-1 0-16,1 0 0,0 0 15,0 0-15,21-21 16,21 21 15,0 0-31,0-21 0</inkml:trace>
  <inkml:trace contextRef="#ctx0" brushRef="#br0" timeOffset="155062.78">20426 16044 0,'0'0'16,"42"-42"-1,-42 21-15,-21 42 32,0 0-32,0 0 0,-1 1 15,1-1-15,21 0 0,-21 0 16,0 21-16,0-20 0,0-1 15,-1 21-15,22-21 0,0 22 0,0-22 16,0 0-16,0 0 0,0 21 16,0-20-16,22-1 0,-22 0 0,21 0 15,0 0-15,0-21 0,0 21 0,22-21 16,-22 0-16,0 22 0,0-22 16,21 0-16,-20 0 0,-1 0 0,21 0 15,-21-22-15,0 1 0,22 0 0,-1 0 16,-21-21-16,22-1 0,-22 1 15,21 0-15,-21-1 0,0-20 0,22-1 16,-22 1-16,-21 20 0,0 1 16,0 0-16,0-1 0,0 22 15,0 0-15,0 0 0,-21 0 16,0 21-16,-1 0 16,1 0-16,-21 0 0,21 0 0,0 0 15,-1 0-15,1 0 0,0 0 0,0 0 16,0 0-16,0 0 15,-1 0-15,1 0 16,0 0-16,0 0 0,0 0 16,0 0-16,-1-21 0,1 21 15,0 0-15,0 0 0,0 0 16,0 0-16,-1 0 0,1 0 0,0-22 16,0 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9122-32D1-465D-8A7F-81B0E14C9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B396D-1117-4383-8308-81E10D2E7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3E05-E13F-473D-B781-63DDAAE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1FE8-7AFC-4670-A0A5-05A12B326937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EDE9-8FC9-4F30-9FA4-598453F1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1A95-D8F7-4944-886D-1949DA7B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189B-36EC-43ED-8211-4A092FADD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4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2F31-B931-4278-B928-4FFDB719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44ED-2987-4F97-BB60-C36AA1F3B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1989-F9FA-4F44-8564-57365F5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1FE8-7AFC-4670-A0A5-05A12B326937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558E-70A2-4DA8-A79D-BA285CA6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7F433-B3AA-4810-AAD9-7E4807E5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189B-36EC-43ED-8211-4A092FADD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AD226-803E-4E5C-BB1E-5DE6FA27C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A5E75-F3FD-4BD4-9B78-56FAD5305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3B30-01C0-4F25-8F55-0E5B8DB5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1FE8-7AFC-4670-A0A5-05A12B326937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DEFC-32A6-4A80-8CDC-6309558C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046D-2767-463E-8464-B5A1E566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189B-36EC-43ED-8211-4A092FADD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95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42E5-0730-4FDF-B687-068B9A3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AC87-8F3A-4012-A783-EB2FEBC1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5DEF-0B68-4DD4-9C0D-B65962CB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1FE8-7AFC-4670-A0A5-05A12B326937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9248-4594-486C-96E6-A21C61F9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C79D-7872-44BB-A890-EDA0C422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189B-36EC-43ED-8211-4A092FADD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52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1651-970E-48CD-B0AA-AAA23ED6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8B2CF-992D-4F42-BD97-A570724C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EE342-1FFC-4031-AE54-DE9FB158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1FE8-7AFC-4670-A0A5-05A12B326937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3027-6601-47B1-80AE-A32BC5EA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4B665-93ED-417C-8AA6-CBDE9CFD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189B-36EC-43ED-8211-4A092FADD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3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879A-4744-4AE9-A83F-D84E3AF9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792-97BD-4B3C-A106-FC2C06249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86B1-C7D0-476C-82D5-82C5434B2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BBD4-5728-4146-A899-D0377BB2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1FE8-7AFC-4670-A0A5-05A12B326937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53476-62F5-4351-A655-6E40E27D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8A5EF-CDA9-422E-9DA3-74FFD53A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189B-36EC-43ED-8211-4A092FADD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0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AFCE-619B-448D-9CDE-DCC1ED78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96424-A098-416C-B531-FCA1EDCE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DAFF-66CD-4918-8007-E8023E93E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70685-2BBA-48E4-8CCF-45C69A11C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73A72-D7FF-4CCD-80BE-A20C85AFD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801FB-C4B1-4CF7-8E38-58662E9A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1FE8-7AFC-4670-A0A5-05A12B326937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D44A0-8220-47AB-BE48-996E6F9D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15FB6-940B-4510-8BAD-B6FCFF3E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189B-36EC-43ED-8211-4A092FADD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49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6A18-2D08-4440-8E3F-B85AA2D8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6FA99-914D-4348-B983-E624E4F0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1FE8-7AFC-4670-A0A5-05A12B326937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E7738-73E9-41A5-911F-96B2FDA8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780B9-21A8-4095-9321-C5E2AD0E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189B-36EC-43ED-8211-4A092FADD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4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0107B-F84F-4391-835C-33D58884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1FE8-7AFC-4670-A0A5-05A12B326937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05126-EF8A-4AA8-848A-2780A610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CDA4B-E60B-470A-BBED-7498CA03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189B-36EC-43ED-8211-4A092FADD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09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691C-EB3C-4083-8E77-A8845462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79F3-08C8-4730-82D2-307B08A2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832C3-0A16-42BF-957C-A859E0198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DB714-ECE1-4DBB-99F2-378B3178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1FE8-7AFC-4670-A0A5-05A12B326937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D1A5-670C-46C0-B56E-313F3C2F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324CB-306B-40A5-8278-1B121CA2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189B-36EC-43ED-8211-4A092FADD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3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A2AC-B4CE-4368-9A2D-EC4205BB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BDF29-9E84-4EFF-9190-8E260ED22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B008F-6562-40D0-BD38-15A73E75A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D332-ADE0-4AA9-89E3-BEA819AA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1FE8-7AFC-4670-A0A5-05A12B326937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60ED4-03A3-4B13-8898-72730E23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270B-FD9D-4EDE-8BED-F852F95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189B-36EC-43ED-8211-4A092FADD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B82A5-E351-4D02-A505-F58B3175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49C60-71BF-44DA-BFB5-970FAE82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31A-4647-4105-9EF6-58636EBAE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41FE8-7AFC-4670-A0A5-05A12B326937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E033E-A8EA-4D22-8F01-57F19424F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0DA0-26AD-475B-B25F-DC6057B9C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189B-36EC-43ED-8211-4A092FADD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F81F-1292-4659-AD2D-A9380FE5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6687A-C2F1-4C84-B1FE-798FF3D3A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B00E91-37FF-4C5C-A480-9AEFB83C0E22}"/>
                  </a:ext>
                </a:extLst>
              </p14:cNvPr>
              <p14:cNvContentPartPr/>
              <p14:nvPr/>
            </p14:nvContentPartPr>
            <p14:xfrm>
              <a:off x="1044000" y="304920"/>
              <a:ext cx="7323120" cy="40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B00E91-37FF-4C5C-A480-9AEFB83C0E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295560"/>
                <a:ext cx="734184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60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F81F-1292-4659-AD2D-A9380FE5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6687A-C2F1-4C84-B1FE-798FF3D3A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93C481-A8A7-439E-BB35-DBF53BAAA0E2}"/>
                  </a:ext>
                </a:extLst>
              </p14:cNvPr>
              <p14:cNvContentPartPr/>
              <p14:nvPr/>
            </p14:nvContentPartPr>
            <p14:xfrm>
              <a:off x="396360" y="167760"/>
              <a:ext cx="7452720" cy="547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93C481-A8A7-439E-BB35-DBF53BAAA0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158400"/>
                <a:ext cx="7471440" cy="54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04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F81F-1292-4659-AD2D-A9380FE5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6687A-C2F1-4C84-B1FE-798FF3D3A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ABA146-D932-4AE4-9BF3-F46AAA051CE3}"/>
                  </a:ext>
                </a:extLst>
              </p14:cNvPr>
              <p14:cNvContentPartPr/>
              <p14:nvPr/>
            </p14:nvContentPartPr>
            <p14:xfrm>
              <a:off x="259200" y="76320"/>
              <a:ext cx="8610840" cy="499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ABA146-D932-4AE4-9BF3-F46AAA051C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66960"/>
                <a:ext cx="8629560" cy="50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64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F81F-1292-4659-AD2D-A9380FE5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6687A-C2F1-4C84-B1FE-798FF3D3A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DD9CC4-CE41-4537-B37E-C4BCB36426CD}"/>
                  </a:ext>
                </a:extLst>
              </p14:cNvPr>
              <p14:cNvContentPartPr/>
              <p14:nvPr/>
            </p14:nvContentPartPr>
            <p14:xfrm>
              <a:off x="1402200" y="472320"/>
              <a:ext cx="7650720" cy="303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DD9CC4-CE41-4537-B37E-C4BCB36426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840" y="462960"/>
                <a:ext cx="7669440" cy="30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25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F81F-1292-4659-AD2D-A9380FE5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6687A-C2F1-4C84-B1FE-798FF3D3A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06BE21-21B6-49A2-AD94-B6AF05119E55}"/>
                  </a:ext>
                </a:extLst>
              </p14:cNvPr>
              <p14:cNvContentPartPr/>
              <p14:nvPr/>
            </p14:nvContentPartPr>
            <p14:xfrm>
              <a:off x="320040" y="175320"/>
              <a:ext cx="4907520" cy="520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06BE21-21B6-49A2-AD94-B6AF05119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65960"/>
                <a:ext cx="4926240" cy="52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F81F-1292-4659-AD2D-A9380FE5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6687A-C2F1-4C84-B1FE-798FF3D3A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056D57-B8F0-480F-88B8-C1B453FD4EB4}"/>
                  </a:ext>
                </a:extLst>
              </p14:cNvPr>
              <p14:cNvContentPartPr/>
              <p14:nvPr/>
            </p14:nvContentPartPr>
            <p14:xfrm>
              <a:off x="182880" y="99000"/>
              <a:ext cx="8641440" cy="669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056D57-B8F0-480F-88B8-C1B453FD4E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89640"/>
                <a:ext cx="8660160" cy="67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92F725-567E-4D4D-8659-7112EAD8B4EF}"/>
                  </a:ext>
                </a:extLst>
              </p14:cNvPr>
              <p14:cNvContentPartPr/>
              <p14:nvPr/>
            </p14:nvContentPartPr>
            <p14:xfrm>
              <a:off x="4259520" y="1927800"/>
              <a:ext cx="640440" cy="103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92F725-567E-4D4D-8659-7112EAD8B4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0160" y="1918440"/>
                <a:ext cx="659160" cy="10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93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5886FA-278E-4531-9365-6CF4655F600D}"/>
                  </a:ext>
                </a:extLst>
              </p14:cNvPr>
              <p14:cNvContentPartPr/>
              <p14:nvPr/>
            </p14:nvContentPartPr>
            <p14:xfrm>
              <a:off x="479880" y="297360"/>
              <a:ext cx="5692680" cy="323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5886FA-278E-4531-9365-6CF4655F60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288000"/>
                <a:ext cx="5711400" cy="32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39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2A4A78-F77C-4E1F-84FD-2CD2ED82C87C}"/>
                  </a:ext>
                </a:extLst>
              </p14:cNvPr>
              <p14:cNvContentPartPr/>
              <p14:nvPr/>
            </p14:nvContentPartPr>
            <p14:xfrm>
              <a:off x="274320" y="68760"/>
              <a:ext cx="9807120" cy="599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2A4A78-F77C-4E1F-84FD-2CD2ED82C8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59400"/>
                <a:ext cx="982584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12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2021-07-02T02:12:37Z</dcterms:created>
  <dcterms:modified xsi:type="dcterms:W3CDTF">2021-07-02T11:12:53Z</dcterms:modified>
</cp:coreProperties>
</file>