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09:40:30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953 0,'0'-22'0,"0"1"16,0 0-16,0 0 0,21 0 16,0 0-16,-21-1 15,21 1-15,-21 0 0,0 0 16,21 21-16,-21 21 31,-21 0-15,21 0-16,-21 22 0,0-1 0,0 0 15,-1 22-15,1-22 0,-21 22 16,21-22-16,-22 22 0,1-1 0,0-21 16,-1 22-16,22-22 0,-21 1 15,0 20-15,20-21 0,1 1 0,0-1 16,0-21-16,21 22 0,0-22 16,0 0-16,0 0 15,0-42 1,21 0-1,0-22-15,-21 22 0,21-21 16,1 0-16</inkml:trace>
  <inkml:trace contextRef="#ctx0" brushRef="#br0" timeOffset="292.83">4000 783 0,'0'0'0,"0"-21"0,22 0 15,-22 42 1,0 0-16,0 0 16,21 1-16,-21 20 0,0 0 15,0 1-15,0 20 0,0-21 0,0 22 16,0-22-16,0 22 0,0-22 16,0 22-16,0-22 0,-21 21 0,21-20 15,0-1-15,0 0 0,0 22 16,0-22-16,0-21 0,0 22 0,0-1 15,0-21-15,0 0 16,0 1-16,0-1 0,0-42 31,0-1-15</inkml:trace>
  <inkml:trace contextRef="#ctx0" brushRef="#br0" timeOffset="519.7">3514 1566 0,'42'0'32,"-21"-21"-32,0 21 0,22 0 0,-22 0 0,21-21 15,0 21-15,1-21 16,-22 21-16,21-21 0,1 21 0,-1 0 15,-21 0-15,0-21 0,22 21 16,-22 0-16,0 0 16</inkml:trace>
  <inkml:trace contextRef="#ctx0" brushRef="#br0" timeOffset="1403.6">4741 1461 0,'0'0'0,"21"0"0,1-22 0,-1 22 0,0-21 15,0 0-15,-21 0 0,0 0 16,21 21-16,-21-21 0,0-1 0,0 1 15,-21 21 1,0-21-16,0 21 0,0 0 0,-1 0 16,1 0-16,-21 0 0,0 0 15,-1 21-15,1 0 0,0 1 16,-1-1-16,1 0 0,0 0 0,20 0 16,-20 22-16,21-22 0,0 0 15,0 21-15,21-21 0,0 1 16,0-1-16,0 0 0,0 0 0,0 0 15,21-21 1,0 0-16,0 0 0,21 0 0,-20 0 16,-1-21-16,21 21 0,0-21 15,1 0-15,-22 0 0,21-1 0,1 1 16,-1 0-16,-21 0 0,21 0 16,-20 0-16,-1-1 0,0 1 15,0 0-15,0 0 0,0 21 0,-21-21 16,0 0-16,0-1 15,22 22-15,-22 22 32,0-1-32,0 0 15,0 0-15,0 0 0,0 22 16,0-22-16,0 21 0,0 0 0,0 1 16,0-1-16,0 0 15,0 22-15,0-22 0,0 22 0,0-1 0,0 1 16,21-1-16,-21 1 0,21-1 15,0 1-15,-21-1 0,0 22 16,21-22-16,0 22 0,-21-21 0,0-1 16,22 22-16,-22-22 0,21 1 15,0-1-15,-21 1 0,0-1 0,21 1 16,-21-1-16,0 1 0,0-22 0,0 0 16,0 1-16,0-1 0,0-21 15,-21 22-15,0-22 0,0 0 0,-22 0 16,22-21-16,-21 0 0,-1 0 0,1 0 15,0-21-15,-22 0 0,22 0 16,-22-22-16,22 1 0,0 0 16,-22-22-16,22 1 0,0-1 0,20-21 15,1 1-15,0-1 0,21 0 16,-21 1-16,21-1 0,0 0 16,0 1-16,21-1 0,0 22 0,-21-1 15,43-21-15,-22 22 0,0-1 0,21 22 16,1-21-16,-1-1 0,0 22 15,-21-1-15,22-20 0,-1 42 0,0-22 16,1 1-16,-22 21 0,21 0 16,-21-22-16,1 22 0,-1 21 0,0-21 15</inkml:trace>
  <inkml:trace contextRef="#ctx0" brushRef="#br0" timeOffset="1803.37">5038 1545 0,'0'0'0,"21"0"31,0-21-15,0 0-16,0 21 0,-21-21 0,21 0 15,1-1-15,-1 1 0,-21 0 16,0 0-16,21 21 0,-21-21 15,21 0-15,-21-1 0,-21 22 32,0 0-32,0 0 0,-1 22 15,1-1-15,0 0 0,0 0 16,0 0-16,0 0 0,21 1 0,0-1 16,-22 21-16,22-21 0,0 0 15,0 1-15,0-1 0,0 0 0,0 0 16,22 0-16,-1 0 15,0-21-15,0 0 0,0 0 0,0 0 16,1 0-16,-1 0 0,21 0 16,-21 0-16,22 0 0,-22-21 15,21 21-15,-21-21 0,22 0 0,-22 0 16,21 0-16,-21-1 0</inkml:trace>
  <inkml:trace contextRef="#ctx0" brushRef="#br0" timeOffset="2263.1">5651 1291 0,'-21'0'16,"0"21"-16,21 1 15,-21-1-15,21 0 0,0 0 0,0 0 16,0 0-16,-21 1 16,21-1-16,0 0 0,0 0 0,-21 0 15,21 0-15,0 1 0,0-1 0,0 0 16,0 0-16,0 0 15,0-42 32,0 0-47,0 0 16,0 0-16,0-1 0,0 1 0,0-21 16,0 21-16,0 0 0,21-1 15,0 1-15,0 0 0,-21 0 0,21 21 16,0-21-16,1 0 15,-1 21-15,0 0 0,0 0 0,0 0 16,0 0-16,1 0 0,-1 0 0,0 21 16,-21 0-16,21 0 15,-21 0-15,0 0 0,0 1 0,0-1 16,0 0-16,0 0 0,0 0 16,0 0-16,0 1 0,0-1 0,0 0 15,0 0-15,0 0 16,0-42 15</inkml:trace>
  <inkml:trace contextRef="#ctx0" brushRef="#br0" timeOffset="2923.72">6477 1270 0,'0'0'0,"-21"0"16,-64-21 0,64 21-16,0 0 15,0 0-15,-1 0 0,1 0 16,0 0-16,0 0 0,0 0 0,0 21 15,-1 0-15,1 0 0,0 1 0,0-1 16,0 0-16,0 21 0,-1-21 16,1 1-16,21-1 0,-21 21 0,21-21 15,0 0-15,0 1 0,0-1 16,0 0-16,0 0 0,21 0 0,0 0 16,1-21-16,-1 0 0,0 22 15,0-22-15,0 0 0,0 0 0,1 0 16,-1-22-16,21 22 0,-21-21 15,0 0-15,22 0 0,-22 0 16,21-22-16,-21 22 0,1-21 0,20 21 16,-21-22-16,21 1 0,-20-21 15,-1 20-15,0-20 0,0 20 0,0-20 16,-21-1-16,0 22 0,21-21 16,-21-1-16,0 22 0,0-22 0,0 22 15,0 0-15,-21 20 0,21-20 16,0 21-16,-21 21 0,0-21 0,0 21 15,0 0-15,-1 21 16,1 0-16,0 0 0,21 22 16,0-1-16,-21 0 0,0 22 0,21-22 15,-21 22-15,21-1 0,0-21 16,0 22-16,0-22 0,0 22 16,0-22-16,0 0 0,0 1 0,0-1 15,0-21-15,0 22 0,21-22 16,0 0-16,0 0 0,-21 0 0,21 0 15,0 1-15,1-1 0,-1-21 16,0 0-16,0 0 0,0 0 0,0 0 16,22 0-16,-22 0 0,0 0 0,0 0 15,0-21-15,1 21 0,20-22 16,-21 22-16</inkml:trace>
  <inkml:trace contextRef="#ctx0" brushRef="#br0" timeOffset="3443.43">7302 1270 0,'0'0'0,"0"-21"0,0 0 0,0 0 16,0-1-16,0 1 0,-21 21 16,0-21-16,0 21 0,0 0 15,0 0-15,-1 0 0,1 0 16,0 21-16,0-21 15,0 21-15,0 1 0,-1 20 0,1-21 0,21 0 16,-21 0-16,0 22 16,21-22-16,-21 0 0,21 21 0,0-20 15,0-1-15,0 0 0,0 0 16,0 0-16,21-21 16,0 0-16,0 0 0,0 0 15,1 0-15,-1 0 0,0 0 16,-21-21-16,21 21 0,0-21 0,-21 0 15,21 0-15,1-1 0,-22 1 16,0-21-16,21 21 0,0 0 16,-21-22-16,0 22 0,0 0 15,0 0-15,0 0 0,0 42 32,0 0-32,0 0 0,0 0 15,0 0-15,0 22 0,0-22 16,0 0-16,0 0 0,0 0 0,0 1 15,0 20-15,0-21 0,0 0 0,21 0 16,0 1-16,0-22 16,-21 21-16,22-21 0,-1 0 0,0 0 15,0 0-15,0 0 16,0 0-16,1 0 0,-22-21 16,21-1-16,0 1 0</inkml:trace>
  <inkml:trace contextRef="#ctx0" brushRef="#br0" timeOffset="4155.05">3323 1947 0,'0'0'0,"-85"0"16,64 22 15,0-22-31,21 21 16,0 0 0,21-21 15,0 0-31,1 0 0,20 0 0,-21 0 15,21 0-15,22 0 0,-22 0 0,22 0 16,-1 0-16,1 0 0,20 0 16,-20 0-16,21 0 0,-1 0 0,1 0 15,0 0-15,20-21 0,1 21 16,21-21-16,0 21 0,0-22 16,0 22-16,0-21 0,0 0 15,21 21-15,-21-21 0,22 21 0,-1-21 16,-21 21-16,0 0 0,0-21 0,21 21 15,-21 0-15,0-22 0,0 22 16,0-21-16,0 21 0,-21-21 0,0 21 16,-22 0-16,22 0 0,-42-21 15,20 21-15,-20 0 0,-1 0 0,1-21 16,-22 21-16,0 0 0,-20 0 16,20 0-16,-21 0 0,0 0 15,0-21 1,-21-1 31,-21 22-47,0 0 15</inkml:trace>
  <inkml:trace contextRef="#ctx0" brushRef="#br0" timeOffset="4287.97">7683 1693 0,'0'0'0,"-21"0"0,21 22 0,0-1 15,-21-21 1,0 0 0,0 0-1</inkml:trace>
  <inkml:trace contextRef="#ctx0" brushRef="#br0" timeOffset="5252.88">1820 4593 0,'0'0'0,"0"21"0,-21-21 0,0 0 15,0 0-15,0 0 16,21 22-16,42-22 47,-21 0-47,21 0 15,1 0-15,20 0 0,1 0 0,-1 0 16,22 0-16,0 0 0,20 0 16,-20 0-16,0 0 0,21 0 0,-22 0 15,22-22-15,-42 22 0,20 0 16,1 0-16,0 0 0,-1 0 0,-20 0 15,20 0-15,-20 0 16,-1 0-16,-20 0 0,20 0 0,-20-21 16,-22 21-16,21 0 0,-21 0 0,0 0 15,1 0-15,-44 0 47,1-21-47,0 21 0,0 0 16,0 0-16,0-21 0,-1 21 15,22-21-15,-21 21 0,0-21 16</inkml:trace>
  <inkml:trace contextRef="#ctx0" brushRef="#br0" timeOffset="5687.63">3408 4233 0,'0'0'0,"-21"0"31,21 22-31,0-1 16,0 0-16,0 0 0,0 0 15,0 0-15,21 1 0,-21-1 16,21 0-16,21 0 0,-21 0 16,1-21-16,20 21 0,0-21 0,1 0 15,-1 22-15,0-22 16,1 0-16,-22 0 0,21 0 0,0 0 15,-20 0-15,20 0 0,-21 0 0,0 0 16,0 0-16,1 0 0,-44 0 47,1 0-47,0 0 0,-21 0 16,21 21-16,-22-21 0,22 21 0,-21 0 15,-1 0-15,22 0 0,-21 22 16,0-22-16,-1 21 0,22-21 0,-21 22 15,21-1-15,-22-21 16,22 22-16,0-22 0,0 0 0,0 0 16,-1 0-16,22 0 0,0 1 0,0-1 15,0-42 17</inkml:trace>
  <inkml:trace contextRef="#ctx0" brushRef="#br0" timeOffset="6459.54">5313 3747 0,'0'0'0,"0"-22"0,0 1 0,0-21 15,0 21-15,0-22 0,0 22 16,0 0-16,21 0 0,-21 0 0,0 0 16,0-1-1,0 44 1,0-1-16,0 0 0,0 21 15,-21 1-15,21-1 0,0 21 16,-21-20-16,21 20 0,0 1 0,0 20 16,0-20-16,-22-1 0,1 22 15,21-21-15,-21-1 0,21-21 0,0 22 16,0-22-16,0 1 0,0-1 0,0 0 16,0 1-16,0-22 0,0 21 15,0-21-15,21-21 0,0 21 0,1-21 16,-1 0-16,21 0 0,0 0 15,1-21-15,-1 21 0,0-21 16,1 0-16,-1-21 0,0 20 0,1-20 16,20 0-16,-42-1 0,22 1 0,-1-21 15,0 20-15,-20-20 0,-1-1 16,0-20-16,0 20 0,0 22 16,0-22-16,-21 1 0,22 20 0,-22-20 15,0 21-15,0 20 0,0-20 0,0 21 16,0 0-16,0 0 0,0-1 15,-22 22 1,22 22 0,-21-1-1,21 0-15,0 0 16,0 0-16,0 0 0,0 1 16,0-1-16,0 0 0,21 0 0,-21 0 15</inkml:trace>
  <inkml:trace contextRef="#ctx0" brushRef="#br0" timeOffset="6957.96">6392 4191 0,'0'0'0,"21"0"0,1-21 0,-1 21 15,-21-21-15,21 0 0,0 21 0,-21-22 16,0 1-16,21 0 0,-21 0 15,0 0-15,0 0 16,-21 21-16,0 0 16,0 0-16,0 0 0,-22 0 15,22 21-15,-21 0 0,-1 0 0,22 0 16,0 22-16,-21-22 0,21 0 0,-1 21 16,22-21-16,0 22 0,0-22 15,0 0-15,0 0 0,0 0 0,22 1 16,-22-1-16,21-21 15,21 21-15,-21-21 0,0 21 0,1-21 16,20 21-16,-21-21 0,21 21 16,-20-21-16,-1 22 0,0-22 15,0 21-15,0-21 0,-21 21 0,0 0 16,-21 0 0,0-21-16,0 0 0,0 0 15,-22 0-15,22 21 0,-21-21 0,-1 0 16,22 0-16,-21 0 0,21 0 0,0 0 15,-1 0-15,-20-21 0,21 21 16,0 0-16,21-21 0,-21 21 16,21-21-16,0 0 15,21 0 1,0 21-16,0 0 16,0-22-16,0 22 0,1-21 15,20 21-15</inkml:trace>
  <inkml:trace contextRef="#ctx0" brushRef="#br0" timeOffset="7295.77">6837 4382 0,'0'0'16,"21"-22"-16,0 22 0,-21-21 15,21 21-15,0-21 0,-21 0 0,22 21 16,-22-21-16,21 0 0,-21-1 0,21 1 15,0 0-15,-21 0 16,0 0-16,0 0 0,0-1 16,-21 22-1,0 0-15,-22 0 0,22 0 16,0 22-16,0-1 0,-21 0 0,20 0 16,1 21-16,0-20 0,0-1 15,0 21-15,21-21 0,-21 0 0,21 1 16,-22-1-16,22 0 0,0 0 0,0 0 15,0 0-15,0 1 16,22-22-16,-1 0 0,0 0 0,0 0 16,0 0-16,0 0 0,22 0 15,-22 0-15,21 0 0,1-22 16,-22 22-16</inkml:trace>
  <inkml:trace contextRef="#ctx0" brushRef="#br0" timeOffset="7736.51">7599 4128 0,'0'0'0,"0"-22"16,0 1-16,0 0 15,-21 21-15,-1 0 0,1 0 16,0 0-16,-21 0 0,21 0 16,-1 0-16,1 21 0,0 0 0,-21-21 15,21 22-15,-1-1 0,1 0 16,0 0-16,0 0 0,21 0 15,0 1-15,0-1 0,0 0 16,0 0-16,21 0 16,0-21-16,0 0 0,1 0 15,20 21-15,-21-21 0,21 0 0,-20 0 16,20 0-16,-21 22 0,21-22 16,-20 0-16,-1 0 0,0 21 0,0-21 15,-21 21-15,0 0 16,-21 0-1,0 0-15,-22-21 0,22 0 16,0 22-16,-21-22 0,21 0 0,-1 0 16,1 0-16,0 0 0,0 0 15,0 0-15,0 0 0,-1 0 0,1 0 16,0 0 0,21-22 15,0 1-31</inkml:trace>
  <inkml:trace contextRef="#ctx0" brushRef="#br0" timeOffset="9007.78">8869 3937 0,'0'0'0,"0"-21"0,0 0 0,0 0 16,0-1-16,0 1 15,0 0-15,-21 21 47,-1 21-47,1 0 16,21 1-16,-21-1 0,21 21 15,-21 0-15,0-20 0,21 20 0,-21 0 16,21 1-16,-22-22 0,22 21 0,0-21 16,0 22-16,0-22 0,0 0 15,0 0-15,0 0 0,22 0 16,-1-21-16,0 0 0,0 0 15,0 0-15,0 0 0,1 0 0,20 0 16,-21 0-16,0-21 0,22 0 0,-22 0 16,0 0-16,21 0 15,-21-1-15,1-20 0,-1 21 0,0-21 16,-21-1-16,0 22 0,0-21 0,0-1 16,0 1-16,0 0 0,0 21 15,0-22-15,-21 22 0,0-21 0,-1 21 16,1-1-16,0 22 0,-21-21 15,21 21-15,-1 0 0,1 0 0,0 0 16,0 0-16,0 0 0,0 21 0,21 1 16,0-1-16,-22-21 15,22 21-15,0 0 0,22-21 16,-1 0-16,0 21 16,21-21-16,-21 0 0,22 0 15,-1 0-15,0 0 0,22-21 0,-22 21 16,1-21-16,20 0 0,1 0 15,-1-1-15,1 1 0,20 0 0,-20-21 16,20 21-16,1-22 0,0 1 0,-22 21 16,1-43-16,-1 22 0,1 0 15,-22-1-15,-21 1 0,22 0 0,-43-1 16,0 1-16,0 0 0,0-1 16,0 1-16,0 0 0,-22 20 0,1 1 15,0-21-15,-21 21 0,21 21 0,-22-21 16,1 21-16,0 0 0,-1 0 15,1 0-15,0 21 0,-1 0 16,1 0-16,0 21 0,-1 1 16,-20-1-16,42 22 0,-22-1 0,22 1 15,0-1-15,0 22 0,0-22 0,-1 22 16,1-22-16,0 22 0,21-21 16,0 20-16,0-20 0,-21 20 0,21-20 15,0 21-15,0-22 0,0 22 0,-21-22 16,21 22-16,0-22 0,0 22 15,0-21-15,0 20 0,0-20 0,0 20 16,-21 1-16,21-21 0,-22 20 16,1 1-16,21-22 0,-21 22 15,21-21-15,0 20 0,0-20 0,0-1 16,0-20-16,0 20 0,0-21 0,0 1 16,0-1-16,0-21 0,0 0 15,0 1-15,0-1 0,-21-42 31,-21-1-15,20 1-16,-20 0 0,0-21 16,-1 21-16,1-22 0,-21 22 0,20-21 15,-20 21-15,20-22 0,-20 22 0,21 0 16,-1 0-16,1 0 0,21-1 16,-22 1-16,22 21 0,0-21 15,0 21-15,21-21 0,0 0 16,0 0-16,0-1 15,21 1-15,0 0 0,0 0 16,1 0-16,20 0 0,0-22 0</inkml:trace>
  <inkml:trace contextRef="#ctx0" brushRef="#br0" timeOffset="12471.5">11345 3260 0,'0'0'0,"-148"21"32,148 0-32,0 0 15,0 0-15,0 1 16,0-1-16,0 0 0,0 0 16,0 0-16,0 0 0,0 1 0,0-1 15,21-21-15,0 21 16,1-21-16,-1 0 0,0 0 0,0 0 15,0 0-15,0 0 0,1 0 16,-1 0-16,21 0 0,-21-21 0,22 0 16,-1-1-16,0 22 0,1-21 0,-1-21 15,0 21-15,-21 0 0,22-1 16,-1-20-16,-21 21 0,0-21 16,1 20-16,-1-20 0,-21 21 15,0 0-15,0-22 0,-21 22 0,-1 0 16,1 21-16,-21-21 0,0 21 0,-1 0 15,1 0-15,0 0 0,-22 0 16,22 21-16,-22 0 0,22 0 0,-22 1 16,22 20-16,-21 0 0,20 1 0,1 20 15,0-21-15,20 22 0,1-22 16,0 1-16,21 20 0,0-21 0,0 1 16,0-1-16,0 0 0,21-20 15,22 20-15,-22-21 0,21 0 0,-21 0 16,22-21-16,-1 22 0,0-22 15,1 0-15,-22 0 0,21 0 16,0 0-16,1 0 0,-1 0 0,-21 0 16,0 0-16,1 0 0,-1-22 0,-21 1 15,-21 21 1,-1 0-16,1 0 0,-21 0 0,0 0 16,-1 0-16,1 0 0,0 21 0,-1 1 15,1-1-15,0 0 0,-1 21 16,1 1-16,0-1 0,20 0 0,-20 1 15,21-1-15,0 0 0,0 1 0,21-1 16,0 0-16,0 1 0,0-22 16,21 21-16,0-21 0,0 0 15,0 1-15,22-22 0,-22 21 0,21-21 16,0 0-16,-20 0 0,20 0 16,0 0-16,1 0 0,-22-21 0,21-1 15,-21 22-15,0-21 0,1 0 0,-1 0 16,0-21-16,0 20 0,0-20 15,0 0-15,1-1 0,-1 1 0,21 0 16,-21-1-16,0 22 0,22-21 0,-22 0 16,21 20-16,-21 1 0,22 0 15,-22 0-15,21 21 0,-21 0 0,1 0 16,-1 0-16,0 0 0,0 0 0,0 21 16,0-21-16,-21 21 15,0 0-15,0 22 0,22-22 0,-22 21 16,0-21-16,0 1 0,0 20 0,0-21 15,0 21-15,0-20 0,0 20 16,0-21-16,0 0 0,-22 0 0,22 1 16,-21-22-16,21 21 0,0 0 15,-21-21-15,21-21 32,0 0-32,0-1 15,0 1-15,21 0 0,0 0 0,-21-21 16,22 20-16,-1-20 0,0 0 0,-21 21 15,21-22-15,0 22 16,0-21-16,1 21 0,-22-1 0,21 1 16,0 0-16,-21 0 0,21 21 0,-21-21 15,0 42 17,0 0-17,0 0-15,0 0 0,-21 1 16,21 20-16,-21-21 0,21 21 0,-21-20 15,21 20-15,0-21 0,0 21 16,0-20-16,0-1 0,0 0 0,0 0 16,21 0-16,0 0 0,0-21 15,0 22-15,0-22 0,1 0 0,-1 0 16,0 0-16,21 0 0,-21 0 16,1 0-16,20 0 0,-21-22 0,21 22 15,-20-21-15,-1 0 0,21-21 0,-21 21 16,0-1-16,1-20 0,-1 0 15,0 21-15,0-22 0,-21 1 0,0 0 16,0 20-16,0-20 0,0 21 0,0 0 16,0 0-16,-21 21 15,0 0 1,0 0-16,-1 0 0,22 21 16,-21 0-16,0 21 0,21-21 0,0 22 15,0-22-15,0 21 0,-21 1 16,21-22-16,0 21 0,0 0 15,0-20-15,0-1 0,0 21 0,21-21 16,-21 0-16,21 1 0,0-22 0,1 21 16,-1-21-16,0 0 0,21 0 15,-21 0-15,1 0 0,-1 0 0,21 0 16,-21-21-16,0-1 0,1 22 0,20-21 16,-21 0-16,0-21 0,0 21 15,1-1-15,-1-20 0,21 0 16,-21-1-16,0 1 0,1 21 0,-1-21 15,0 20-15,0-20 0,0 21 16,0 0-16,1 21 16,-22 21-1,0 0 1,21-21-16,-21 21 0,0 0 16,0 1-16,21-22 0,-21 21 0,0 0 15,0 0 1,21-21-16,0 0 15,-21-21 1,0 0 0,0 0-16,0-1 0,0 1 15,0 0-15,0 0 0,0 0 16,0 0-16,-21-1 16,0 22-16,0 0 15,0 0 1,-1 0-16,1 0 0,21 22 0,0-1 15,-21 0-15,0 0 0,0 0 0,21 22 16,0-22-16,-21 21 0,21 0 16,-22-20-16,22 20 0,0-21 0,0 21 15,0-20-15,0 20 0,0-21 0,0 0 16,0 0-16,0 1 16,22-1-16,-1-21 0,0 0 0,0 21 15,0-21-15,0 0 0,1 0 0,-1 0 16,21 0-16,-21 0 0,0-21 15,22 0-15,-22-1 0,0 1 0,0 0 16,0 0-16,1 0 0,-1-22 0,0 1 16,0 21-16,-21-21 0,21-1 15,-21 22-15,21 0 0,-21-21 0,0 20 16,22 22-16,-22-21 0,-22 21 31,1 21-31,0-21 16,21 22-16,0-1 0,0 21 15,-21-21-15,21 0 0,0 1 16,0-1-16,0 21 0,0-21 0,0 0 16,0 1-16,0-1 0,0 0 15,0 0-15,0 0 0,21-21 16,0 21-16,0-21 0,1 0 16,-1 0-16,0 0 15,0 0-15,0-21 0,0 0 0,1 21 16,-22-21-16,21 0 0,0 0 0,0-1 15,0-20-15,-21 21 0,21-21 16,1 20-16,-22 1 0,21-21 0,0 21 16,-21 0-16,0-1 15,21 1-15,-21 42 32,-21 1-17,21-1-15,0 21 16,-21-21-16,21 0 0,-21 1 0,21-1 15,0 0-15,0 0 0,0 0 0,0 0 16,0 1-16,0-1 0,0 0 16,0 0-16,21-21 31,0 0 360,0 0-376,0 0 16,0 0-31,1 0 0,-1 0 16,0 0-16,0-21 0,0 21 16,0 0-16,1-21 0,-1 21 15,-21-21-15,21-1 0,0 22 0,0-21 16,0 0-16,1 0 0,-22-21 16,21 20-16,0-20 0,0 0 15,0-1-15,0 1 0,1 0 0,-1-22 16,0 22-16,0 0 0,-21-22 15,21 22-15,0-22 0,-21 22 0,0 0 16,0-22-16,0 22 0,0 21 0,0-22 16,0 22-16,0 0 0,0 0 15,-21 42 1,0 0-16,21 0 16,0 0-16,-21 22 0,0-22 0,0 21 15,21 1-15,-22-1 0,22 0 0,-21 22 16,0-22-16,21 0 0,0 1 15,-21 20-15,21-20 0,-21-1 16,21 0-16,0 1 0,0-1 0,0 0 16,0 1-16,0-22 0,0 0 15,0 21-15,0-21 0,21 1 0,0-22 16,-21 21-16,21 0 0,0-21 0,1 0 16,-1 0-16,0 0 0,0 0 15,0 0-15,22 0 0,-22 0 0,0-21 16,0 0-16,21 21 0,-20-22 0,-1 1 15,21 0-15,-21-21 16,0 21-16,22-1 0,-22 1 0,0-21 16,0 21-16,0 0 0,-21-1 0,0 1 15,0 0-15,0 0 0,-21 21 32,0 0-32,0 21 0,0 0 0,0 0 15,-1 22-15,1-22 0,21 0 16,-21 21-16,21-20 0,0-1 0,-21 21 15,21-21-15,0 0 0,0 1 0,0-1 16,21 0-16,0-21 0,-21 21 16,21-21-16,1 0 0,-1 0 0,21 0 15,-21 0-15,0 0 0,22 0 0,-22 0 16,21 0-16,-21 0 0,22-21 16,-1 0-16,-21 0 0,22-1 15,-22 1-15,0-21 0,0 21 0,0 0 16,0-22-16</inkml:trace>
  <inkml:trace contextRef="#ctx0" brushRef="#br0" timeOffset="12707.36">14478 3704 0,'0'0'16,"21"0"15,21 0-31,-20 0 0,-1 0 16,21 0-16,0 0 0,-20 0 0,20 0 15,0 0-15,22 0 0,-22 0 0,0 0 16,1 0-16,-1-21 0,22 0 16,-43 21-16,21-21 0,0 21 0,-20-21 15,-1 21-15,0-22 0</inkml:trace>
  <inkml:trace contextRef="#ctx0" brushRef="#br0" timeOffset="13547.93">10456 1503 0,'0'0'0,"21"0"16,1 0-16,-1 0 16,21 0-16,0 0 0,1 0 15,20 0-15,-20 0 0,20 0 16,1 0-16,20 0 0,-20 0 0,-1 21 15,1-21-15,-1 0 0,-20 0 16,-1 0-16,0 0 0,1 21 0,-22-21 16,0 0-16,-42 0 15,0 0 1,-1 0-16</inkml:trace>
  <inkml:trace contextRef="#ctx0" brushRef="#br0" timeOffset="13924.72">10858 1545 0,'0'0'0,"-21"21"0,-21 1 16,42-1-1,0 0-15,0 21 0,0-21 0,0 22 16,0-1-16,0 0 0,21 1 16,0-1-16,-21 0 0,21 1 0,1 20 15,-22-20-15,0-1 0,21 0 0,-21-21 16,21 22-16,-21-1 0,0 0 15,0 1-15,0-22 0,0 21 0,-21-21 16,0 1-16,-1 20 0,1-21 0,-21-21 16,21 21-16,0 0 0,-1-21 15,-20 0-15,21 0 0,0 0 16,-22 0-16,22 0 0,0-21 0,0 0 16,0 0-16,0 0 0,-1 0 15,1-1-15,0 1 0,0 0 0,21-21 16,0 21-16,0-1 0,0 1 15,0 0-15,0 0 0,0 0 0,0 0 16,21-1-16,0 22 0,0 0 16,22-21-16,-1 21 0,-21 0 15,22 0-15,-1 0 0,0 0 0,1 0 16,-1 0-16</inkml:trace>
  <inkml:trace contextRef="#ctx0" brushRef="#br0" timeOffset="14443.42">11366 2159 0,'0'0'0,"0"-21"15,0 0-15,0 0 16,-21-1-16,0 22 0,21-21 16,-21 21-16,0 0 0,0 0 15,-1 0-15,1 0 0,0 0 0,0 21 16,0 1-16,0-1 0,-1 0 15,22 0-15,-21 21 0,0-20 16,21 20-16,0-21 0,0 21 0,0-20 16,0 20-16,0-21 0,0 0 0,0 0 15,0 1-15,0-1 0,21-21 16,0 0-16,1 21 0,-1-21 0,0 0 16,0 0-16,0 0 15,0-21-15,1 0 0,-1-1 16,0 1-16,0 0 0,-21 0 0,0 0 15,21 0-15,-21-1 0,21 1 16,-21 0-16,0 0 0,0 0 16,0 0-16,0-1 0,22 1 0,-22 42 31,0 1-15,0-1-16,0 0 0,21 0 15,-21 0-15,0 0 0,0 1 16,0-1-16,0 0 0,21 0 0,-21 0 15,21-21-15,-21 21 0,0 1 16,21-22-16,-21 21 0,21-21 16,1 0-16,-1 0 15,0 0-15,-21-21 0,21 21 16,-21-22-16,21 1 0,0 0 16,-21 0-16,0 0 0,22 0 0</inkml:trace>
  <inkml:trace contextRef="#ctx0" brushRef="#br0" timeOffset="14663.29">11684 2180 0,'0'0'0,"0"-21"0,0 0 15,0 0-15,0 0 0,0 42 32,0 0-17,21 0-15,-21 0 0,0 0 16,0 1-16,0 20 0,0-21 0,0 0 16,21 0-16,-21 1 0,21-1 0,-21 0 15,0 0-15,22-21 0,-22 21 16,21-21-16,-21 21 15,21-21-15,0 0 0,0 0 16,0 0-16,-21-21 16,22 21-16,-22-21 0,21 0 0,0 21 15,-21-21-15,21 0 0</inkml:trace>
  <inkml:trace contextRef="#ctx0" brushRef="#br0" timeOffset="14856.19">12065 2096 0,'0'0'16,"-21"0"-1,21 21 1,-21-21-16,-1 21 0,1 0 0,0 0 16,0 0-16,0 1 0,0-1 15,-1 0-15,22 0 0,-21 0 16,0 0-16,0 1 0,21-1 16,0 0-16,21-21 31,0 0-31,0 0 0,1 0 0,-1-21 15</inkml:trace>
  <inkml:trace contextRef="#ctx0" brushRef="#br0" timeOffset="15240.04">12298 2074 0,'-43'0'31,"22"0"-31,0 22 0,0-1 0,0-21 15,0 21-15,21 0 0,-22 0 0,1 0 16,21 1-16,0-1 16,-21 0-16,21 0 0,0 0 15,0 0-15,21-21 16,0 0 0,1 0-16,-1 0 15,0 0-15,0-21 0,0 0 0,0 21 16,1-21-16,-1 0 15,0 0-15,0 21 0,-21-22 0,21 1 16,0 21-16,1-21 0,-22 42 31,0 0-31,0 1 0,0-1 16,-22 0-16,22 0 0,-21 0 16,21 0-16,0 1 0,0-1 0,0 0 15,0 0-15,21-21 0,1 0 16,-1 0-16,0 0 0,21-21 15,1 0-15,-22 21 0</inkml:trace>
  <inkml:trace contextRef="#ctx0" brushRef="#br0" timeOffset="15807.71">13356 1715 0,'0'0'0,"0"-22"0,21 22 0,0-21 16,1 21-16,-1-21 16,-21 0-16,21 21 0,0-21 0,0 21 15,-21-21-15,21-1 16,-21 1-16,0 0 16,-21 21-16,0 0 15,-21 0-15,21 0 0,-22 0 16,1 0-16,0 21 0,-1 0 0,-20 1 15,20 20-15,1-21 0,-21 21 16,41 1-16,-20-22 0,21 21 0,-21 1 16,42-22-16,0 21 0,-22-21 0,22 0 15,0 1-15,0-1 0,0 0 16,22 0-16,-1 0 0,0-21 0,21 21 16,1 1-16,-22-22 0,21 21 15,0 0-15,1 0 0,-22-21 0,21 21 16,-21 0-16,1 1 0,-1-1 15,0 0-15,-21 0 0,0 0 16,0 0-16,0 1 0,0-1 0,-21 0 16,0 0-16,-22-21 0,22 21 0,-21-21 15,-1 0-15,1 0 0,0 0 16,-22 0-16,22 0 0,0 0 0,20 0 16,-20 0-16,0-21 0,21 0 15,-1 0-15,1 0 0,0-1 0,0 1 16,21 0-16,-21 0 0,21-21 0,0 20 15,0-20-15,0 21 16,0-21-16,0 20 0,0 1 0,0 0 0,21 0 16,0 0-16,0 0 0,0 21 15,1 0-15,20 0 16,-21 0-16,0 0 0,0 0 0,1 0 16</inkml:trace>
  <inkml:trace contextRef="#ctx0" brushRef="#br0" timeOffset="16572.28">13695 2011 0,'0'-64'16,"0"43"-16,0 0 15,-21 21 1,-1 0-16,1 0 0,0 21 15,0 0-15,21 1 0,-21-1 16,0 0-16,-1 21 0,1-21 0,0 22 16,0-22-16,21 21 0,0-21 15,-21 22-15,21-22 0,0 0 0,0 21 16,0-20-16,0-1 0,0 0 0,0 0 16,21 0-16,0-21 15,0 0-15,0 0 0,1 0 16,-1 0-16,21 0 0,-21 0 0,0-21 15,22 21-15,-22-21 0,21 0 16,-21 0-16,22-1 0,-22 1 0,0 0 16,0-21-16,0 21 0,-21-1 0,0-20 15,0 21-15,0 0 0,0 0 16,0-1-16,-21 22 16,0 0-16,0 0 15,0 0-15,0 0 0,21 22 16,-22-1-16,22 0 0,0 0 15,0 0-15,0 0 16,22-21-16,-1 0 16,-21 22-16,21-22 0,0 0 15,0 21-15,-21 0 16,0 0-16,0 0 16,21 0-16,-21 1 31,0-1-31,22-21 15,-1 0-15,0 0 16,0 0-16,0-21 16,0-1-16,1 22 0,-1-21 0,0 0 15,0 0-15,0 0 0,0 0 16,1-1-16,-1 1 0,0 21 16,0-21-16,-21 0 0,21 21 15,-21 21 1,0 0-1,-21 0-15,0-21 0,21 22 0,0-1 16,-21 0-16,21 0 0,-21 0 16,21 0-16,0 1 0,21-44 47,0 22-47,-21-21 0</inkml:trace>
  <inkml:trace contextRef="#ctx0" brushRef="#br0" timeOffset="16744.18">14351 1947 0,'0'0'15,"-21"0"-15,0 0 0,-1 0 16,1 0 0,0 0-16,21 22 15,0-1 1,0 0-16,21-21 15,0 0-15,1 21 0</inkml:trace>
  <inkml:trace contextRef="#ctx0" brushRef="#br0" timeOffset="17043.8">14626 2032 0,'0'0'0,"0"42"15,0-20 1,0-1-16,-21 21 0,21-21 15,0 0-15,-21 1 0,21 20 0,-21 0 16,21 1-16,-22-1 0,22 0 0,0 1 16,-21-1-16,21 21 0,-21-20 15,0 20-15,21-20 0,0-1 0,-21 0 16,0 1-16,21-1 0,-22 0 0,22 1 16,0-22-16,0 21 15,-21-21-15,21 0 0,0 1 0,0-1 16,0 0-16,21-21 31,-21-21-15,0 0-16,22-22 0,-22 22 15,21 0-15,-21-21 0,0-1 16</inkml:trace>
  <inkml:trace contextRef="#ctx0" brushRef="#br0" timeOffset="17343.63">14563 2265 0,'0'0'0,"0"-42"0,0 20 15,0-20-15,0 21 0,0 0 0,0 0 16,0-1-16,21 22 0,-21-21 16,21 21-16,0-21 0,0 21 15,0 0-15,1-21 0,-1 21 16,0 0-16,0 0 0,0 0 0,0 0 16,1 0-16,-22 21 0,0 0 15,0 0-15,0 1 16,0-1-16,0 21 0,-22-21 0,1 0 15,0 1-15,0 20 0,0-21 0,-22 0 16,22 0-16,0 1 16,0-22-16,0 21 0,0 0 15,42-42 17,-21 0-17,21 21-15,0-22 0,0 1 16,0 0-16</inkml:trace>
  <inkml:trace contextRef="#ctx0" brushRef="#br0" timeOffset="17596.05">15282 1630 0,'0'0'0,"-21"-21"31,0 21-31,21 21 0,-21-21 0,0 21 16,-1 21-16,22-20 0,-21-1 15,21 21-15,-21 0 0,0 1 0,21-1 16,0 0-16,0 1 0,-21-1 0,21 0 16,-21-20-16,21 20 0,0 0 15,0-21-15,0 1 0,0-1 0,0 0 16,0 0-16,0 0 0,0 0 16,21-21-1,0 0-15,0 0 0,0 0 16,0-21-16</inkml:trace>
  <inkml:trace contextRef="#ctx0" brushRef="#br0" timeOffset="17771.95">15049 2011 0,'0'0'0,"22"-21"31,-1 21-15,0 0-16,21-21 0,-21 21 0,22 0 15,-22 0-15,21-22 0,1 22 16,-1 0-16,-21 0 0,21-21 0,-20 21 16,-1 0-16,21 0 0</inkml:trace>
  <inkml:trace contextRef="#ctx0" brushRef="#br0" timeOffset="18815.56">15219 3895 0,'0'21'15,"-21"-21"-15,21 21 0,-22 0 16,1 0-16,0 1 0,0-1 0,21 0 15,-21 0-15,21 0 0,-21 0 16,21 22-16,0-22 0,0 0 0,0 0 16,0 0-16,0 1 0,21-1 15,0-21-15,0 21 16,0-21-16,22 0 0,-22 0 16,0 0-16,0 0 0,0 0 0,22-21 15,-22 0-15,0 21 0,0-22 16,0 1-16,0 0 0,1 0 0,-1 0 15,-21 0-15,0-22 0,0 22 0,0-21 16,0 21-16,0-22 0,0 22 16,0 0-16,0 0 0,-21 0 0,-1 21 15,1 0-15,0 0 0,0 0 0,0 0 16,0 0-16,-1 21 0,1 0 16,0 0-16,0 0 0,21 22 15,0-22-15,0 0 0,0 21 0,0-21 16,0 1-16,0-1 0,21 0 15,0 0-15,0-21 0,22 0 16,-22 0-16,0 0 0,0 0 16,22 0-16,-22 0 0,0-21 0,21 0 15,-21 21-15,1-21 0,-1-1 0,0 1 16,0 0-16,21 0 0,-42 0 16,22 0-16,-1-1 0,0 1 0,0 0 15,21 0-15,-20 0 0,-1 0 16,0 21-16,0 0 0,0 0 0,0 0 15,1 0-15,-22 21 16,0 0-16,21 0 0,0 0 0,-21 22 16,21-22-16,-21 21 0,21 0 15,-21-20-15,0 20 0,0-21 0,0 21 16,0-20-16,0-1 0,0 0 0,0 0 16,0-42 15,0 0-31,0 0 0,0-1 15,0 1-15,21-21 0,1 21 16,-22-22-16,21 22 0,0-21 16,0 0-16,0-1 0,0 22 0,22-21 15,-22-1-15,0 22 0,21 0 16,-20 0-16,-1 0 0,0 21 0,0 0 16</inkml:trace>
  <inkml:trace contextRef="#ctx0" brushRef="#br0" timeOffset="19579.52">10604 4022 0,'0'0'0,"-21"21"15,21 0-15,-21 0 0,21 22 16,0-1-16,0 0 0,-21 1 16,21 20-16,0-21 0,-21 22 0,21-1 15,0-20-15,0 20 0,-21 1 16,-1-22-16,22 22 0,-21-1 16,0-21-16,21 1 0,0 20 0,0-42 0,0 22 15,-21-22-15,21 21 0,0-21 16,0 1-16,0-1 15,0-42 17,0-1-32,0 1 15,0 0-15,0 0 0,0 0 0,0-22 16,0 1-16,0 0 0,0-1 0,0 1 16,0 0-16,0-22 0,0 22 15,0-22-15</inkml:trace>
  <inkml:trace contextRef="#ctx0" brushRef="#br0" timeOffset="19960.3">10477 4233 0,'0'0'0,"0"-21"16,22 0-16,-22 0 0,-22 21 31,22 21-31,-21 0 16,0 0-16,0 1 0,0-1 16,21 0-16,-21 0 0,21 0 15,-22 0-15,1-21 0,21 22 0,0-1 16,-21-21-1,42-21 32,-21-1-47,21 1 16,1 21-16,-1-21 0,-21 0 0,21 0 16,0 0-16,0-1 0,0 1 15,-21 0-15,22 21 0,-1 0 16,-21-21-16,21 21 0,0 0 15,0 21-15,-21 0 16,0 0-16,21 1 0,1-1 0,-22 0 16,0 0-16,0 21 0,21-20 0,-21-1 15,21-21-15,-21 21 0,0 0 16,0 0-16,0 0 16,21-21-16,0 0 15</inkml:trace>
  <inkml:trace contextRef="#ctx0" brushRef="#br0" timeOffset="30072.5">2117 7620 0,'-22'0'15,"1"0"-15,0 0 0,0 0 16,0 0 0,0 0-16,-1 0 15,1 0-15,0 0 16,0 0-16,0 0 0,0 0 15,-1 0-15,1 0 16,0 0-16,0 0 0,0 0 0,0 21 16,-1-21-16,1 0 15,0 0-15,0 0 0,0 0 16,21 21 15,21-21-31,0 0 16,21 0-16,1 0 0,-1 0 0,22 0 15,-1 0-15,1 0 0,20 0 16,22 0-16,0 0 0,0 0 0,0 0 16,-1 0-16,1 0 0,0 0 0,0 0 15,0 0-15,0 0 16,-22 0-16,22 0 0,-21 0 0,-1 0 16,-20 0-16,21 22 0,-43-22 0,21 0 15,-20 0-15,-22 0 0,21 0 16,-21 0-16,1 0 0,-1 0 15,-42 0 17,-1 0-17,1 0-15,0 0 0,0 0 16,21-22-16,-21 22 0,0-21 0,-1 21 16,1-21-16,-21 0 0</inkml:trace>
  <inkml:trace contextRef="#ctx0" brushRef="#br0" timeOffset="30543.45">3365 7281 0,'-21'0'32,"21"22"-17,0-1-15,0 0 16,0 0-16,0 0 0,21 0 15,1 1-15,-1-1 0,0-21 0,21 21 16,-21 0-16,22 0 0,-1-21 16,-21 21-16,22-21 0,-1 0 15,0 22-15,-21-22 0,22 0 16,-22 0-16,21 0 0,-21 0 0,1 0 16,-1 0-16,0 0 0,0 0 0,0 0 15,-21 21 16,-21-21-31,0 21 16,0 0-16,-22 0 0,1 0 0,21 1 16,-21-1-16,-1 0 0,-20 21 0,20-21 15,1 22-15,0-1 0,-1 0 16,1 1-16,0-22 0,-1 21 16,22-21-16,0 22 0,0-22 15,0 0-15,0 0 0,21 0 0,0 1 16,0-1-1,21-21 17,0-21-17,-21-1-15,21 22 0,0-21 0,0 0 16</inkml:trace>
  <inkml:trace contextRef="#ctx0" brushRef="#br0" timeOffset="31220.1">5546 7091 0,'0'0'0,"0"-21"0,21 0 0,-21-1 0,21 1 15,0 0-15,-21 0 0,21 0 0,-21 0 16,0-22-16,21 22 0,-21 0 16,0 0-16,0 0 0,0-1 0,0 1 15,0 0-15,0 0 16,-21 42 0,0-21-16,0 42 15,0-20-15,-22 20 0,22 0 0,-21 1 16,21-1-16,-22 21 0,1 1 15,0-1-15,21 22 0,-22-21 16,1-1-16,21 1 0,-22-1 0,22 1 16,-21-1-16,21-21 0,0 1 0,-1-1 15,1 0-15,0 1 0,0-1 16,21-21-16,-21 22 0,21-22 0,0 0 16,0 0-16,0-42 31,21 0-31</inkml:trace>
  <inkml:trace contextRef="#ctx0" brushRef="#br0" timeOffset="31559.91">5461 6837 0,'0'0'0,"21"-42"0,-21-1 0,21 22 0,-21 0 16,0 0-16,0 0 0,0-1 15,0 44 1,0 20 0,0-21-16,0 21 0,0 1 0,0-1 15,0 0-15,0 22 0,0-1 0,0 1 16,-21 21-16,21-22 0,0 1 16,0 20-16,0-20 0,-21-22 15,21 22-15,0-1 0,0-21 0,0 1 16,0-1-16,0-21 0,0 22 15,0-22-15,0 0 0,0 0 0,0 0 16,0 0-16,-21-21 31,21-21-15,-21 0-16,-1 0 0,1 0 16</inkml:trace>
  <inkml:trace contextRef="#ctx0" brushRef="#br0" timeOffset="32495.38">4974 7684 0,'0'0'0,"-21"0"0,0 0 0,0 21 0,21 0 16,21-21 15,0 0-31,0 0 0,0 0 16,22 0-16,-22 0 0,21-21 15,0 21-15,1-21 0,20-1 0,-20 1 16,20 0-16,1 0 0,-1 0 0,1 0 15,-1-22-15,-21 22 0,22 0 16,-22 0-16,1 0 0,-1-1 0,-21 22 16,0-21-16,0 21 0,1 0 15,-22 21 1,0 1-16,0-1 16,0 21-16,0-21 0,0 0 15,0 22-15,0-22 0,-22 21 0,22-21 16,0 1-16,0 20 0,0-21 0,0 0 15,0 0-15,0 1 0,0-1 16,22 0-16,-1 0 0,0-21 16,0 0-16,0 0 0,0 0 15,1 0-15,-1 0 0,0 0 16,0-21-16,0 21 0,0-21 0,1 0 16,-1-1-16,0 1 0,0 0 15,0-21-15,-21 21 0,21-22 16,-21 22-16,0-21 0,0-1 0,22 1 15,-22 0-15,21-1 0,-21 22 0,0 0 16,0-21-16,0 21 0,0 42 31,0 0-31,0 0 16,0 21-16,0 1 0,0-22 0,-21 21 16,21 1-16,-22-1 0,22 0 0,0-21 15,0 22-15,0-22 16,0 21-16,0-21 0,0 1 0,0-1 15,22 0-15,-1-21 0,0 21 0,0-21 16,21 0-16,-20 0 0,20 0 16,-21 0-16,21 0 0,1-21 0,-22 21 15,21-21-15,1 0 0,-22-1 0,21 1 16,-21 0-16,22-21 0,-22-1 16,0 1-16,0 0 0,0-1 0,0-20 15,1 21-15,-22-22 0,0 1 16,21-1-16,-21 1 0,0 20 0,21-20 15,-21 20-15,0 1 0,0 0 0,0-1 16,0 22-16,0 0 16,-21 42-1,21 0-15,-21 1 16,21 20-16,-22 0 0,22 1 16,0 20-16,-21 1 0,0-22 0,21 21 15,-21 1-15,21-1 0,-21-20 16,21 20-16,0-20 0,0 20 0,0-21 15,0 1-15,0-1 0,0-21 0,0 22 16,21-22-16,0 0 0,0 0 16,0 0-16,-21 0 0,22-21 0,-1 0 15,0 22-15,0-22 0,0 0 16,0 0-16,1-22 16,-1 22-16,-21-21 0,21 0 0,0 21 15,0-21-15,0 0 0,-21 0 0,22-1 16,-1-20-16,0 21 0,-21 0 15,21-22-15,0 22 0,-21-21 0,21 21 16</inkml:trace>
  <inkml:trace contextRef="#ctx0" brushRef="#br0" timeOffset="32896.15">7387 7387 0,'0'0'0,"21"0"16,-21 21 0,0 1-1,-21-1-15,21 0 0,-21 21 16,21-21-16,0 1 15,0-1-15,-21 21 0,21-21 0,0 0 16,-21 22-16,21-22 0,0 0 0,0 0 16,0 0-16,0 1 0,0-1 15,0 0-15,0 0 0,0 0 16,21-21-16,0 0 0,0 0 0,0 0 16,0 0-16,1 0 0,-1 0 15,0-21-15,0 21 0,0-21 0,0 0 16,1 21-16,-1-21 0,0-1 0,0-20 15,0 21-15,0 0 0,-21-22 16,0 1-16,0 21 0,0-21 0,0-1 16,-21 1-16,0 21 0,0 0 15,0-22-15,0 43 0,-22-21 16,22 0-16,0 21 0,-21 0 0,20 0 16,1 0-16,0 0 0,0 0 0,0 21 15,0 0-15,21 0 16,-22-21-16,22 22 0,-21-22 15,21-22 17</inkml:trace>
  <inkml:trace contextRef="#ctx0" brushRef="#br0" timeOffset="33187.99">6837 7154 0,'0'0'0,"-21"0"0,-1 0 0,1 0 16,42 0 0,1 0-1,-1-21-15,21 21 0,0 0 16,1 0-16,-1-21 0,22 21 0,-22 0 16,0-21-16,1 0 0,20 21 0,-21 0 15,1-21-15,-1 21 16,0 0-16,1 0 0,-22 0 0,21 0 15,-21-22-15,1 22 16,-1 0 31,0 22-31,0-22-16</inkml:trace>
  <inkml:trace contextRef="#ctx0" brushRef="#br0" timeOffset="33539.78">8594 6985 0,'0'0'0,"0"-21"0,0 0 16,-22 21-16,1 0 0,0 0 15,0 0-15,0 0 0,0 0 16,-1 21-16,1 0 16,0 0-16,21 0 0,-21 22 0,0-1 15,21 0-15,-21 1 0,-1-1 0,22 22 16,-21-22-16,0 0 0,21 22 16,0-22-16,-21 0 0,21-20 15,-21 20-15,21-21 0,0 21 0,0-20 16,0-1-16,0 0 0,0 0 15,0 0-15,0-42 47,0 0-47</inkml:trace>
  <inkml:trace contextRef="#ctx0" brushRef="#br0" timeOffset="33823.62">8064 7599 0,'0'0'0,"-21"0"0,0 21 16,0 0-16,21 0 0,0 1 0,-21-1 15,21 0-15,0 0 0,0 0 0,0 0 16,21 1-16,0-1 16,0 0-16,0-21 0,1 21 0,20-21 15,-21 0-15,0 0 0,22 0 0,-22 0 16,21 0-16,-21 0 0,0 0 0,22 0 15,-22 0-15,0-21 0,21 21 16,-20-21-16,-1 0 0,0 21 0,0-22 16,-21 1-16,0 0 0,21 0 15,-21 0-15,0 0 16,0-1-16,0 1 0,0 0 0,0 0 16,0 0-16,-21-22 0,21 22 15</inkml:trace>
  <inkml:trace contextRef="#ctx0" brushRef="#br0" timeOffset="34107.46">8107 7006 0,'-21'0'0,"42"0"16,0 0-1,0-21-15,0 21 0,0-21 0,1 21 16,20 0-16,-21 0 0,0-21 0,22 21 16,-22 0-16,0 0 0,21-21 15,-21 21-15,1 0 0,-1 0 0,0 0 16,0 0-16,0 0 16,0 0-1,1 0 1,-1 0-16,0 0 15</inkml:trace>
  <inkml:trace contextRef="#ctx0" brushRef="#br0" timeOffset="34348.32">9186 6964 0,'0'0'0,"-21"0"16,42 0 15,0 0-31,22 0 16,-22 0-16,21 0 0,-21 0 15,22 0-15,-1-21 0,0 21 0,1 0 16,20 0-16,-20-21 0,-22 21 0,21 0 16,0 0-16,-20 0 0,-1 0 15,0 0-15</inkml:trace>
  <inkml:trace contextRef="#ctx0" brushRef="#br0" timeOffset="34619.16">9398 6943 0,'-21'21'15,"21"0"1,-21 0-16,21 0 15,0 22-15,0-22 0,0 21 0,-22 1 16,22-1-16,-21 21 0,21-20 0,0-1 16,0 22-16,-21-22 0,0 21 15,21-20-15,-21-1 0,21 0 0,0 1 16,-21-1-16,21 0 0,0-20 0,-22 20 16,22-21-16,0 0 0,0 0 0,0 1 15,0-1-15,0 0 16,0-42-1,22 21 1</inkml:trace>
  <inkml:trace contextRef="#ctx0" brushRef="#br0" timeOffset="35151.87">10753 6456 0,'0'0'0,"0"-21"15,21-43 1,-21 85-1,0 1-15,0 20 16,0 0-16,0 1 0,0 20 0,0 1 16,0-22-16,0 21 0,-21 1 15,21-1-15,-22 22 0,1-21 0,0-1 16,0 1-16,0 20 0,0-20 0,-1-1 16,22-20-16,-21 20 15,21-21-15,-21 1 0,21-1 0,-21-21 0,21 22 16,0-22-16,0 0 0,0 0 0,0 0 15,21-21 17,0-21-32,0 21 0,1-21 0,-1-21 15</inkml:trace>
  <inkml:trace contextRef="#ctx0" brushRef="#br0" timeOffset="35920.53">11134 7091 0,'0'0'0,"21"-21"0,0 0 31,-21 42-15,-21 0-16,0 0 0,-1 21 0,1-20 15,0 20-15,21 0 0,-21 1 16,0-22-16,21 21 0,0 0 16,0-20-16,0 20 0,0-21 0,0 0 15,0 22-15,0-22 0,0 0 16,21 0-16,0-21 15,0 21-15,0-21 0,22 0 0,-22 0 16,0 0-16,0 0 0,22-21 0,-22 0 16,0 0-16,21 0 0,-21-1 15,-21 1-15,22 0 0,-22-21 0,0-1 16,0 22-16,0-21 0,0 0 0,0-1 16,-22 1-16,1 21 0,0 0 15,0-22-15,0 43 0,0-21 16,-1 0-16,1 21 0,0 0 0,0-21 15,0 21-15,42-21 16,21 21 0,-21 0-16,22 0 0,-1-22 0,0 22 15,1 0-15,-1 0 0,0 0 16,22 0-16,-22-21 0,1 21 0,-1 0 16,0 0-16,-21 0 0,22 0 0,-22 21 15,21-21-15,-21 22 16,-21-1-16,0 0 0,0 0 0,0 0 0,0 0 15,0 1-15,0 20 0,-21-21 16,0 21-16,0-20 0,0 20 16,0-21-16,-1 21 0,22-20 0,-21 20 15,21-21-15,0 0 0,0 0 0,0 1 16,0-1-16,0 0 0,0 0 16,21-21-16,1 0 0,-1 0 15,0 0-15,0 0 0,21 0 0,-20 0 16,20 0-16,-21 0 0,21 0 15,-20 0-15,20-21 0,0 0 0,-21 0 16,22-1-16,-22 1 0,0 0 0,0-21 16,0-1-16,-21 1 0,22 21 15,-22-21-15,0-1 0,0 1 16,-22 0-16,-20-1 0,21 22 0,0-21 16,-22 21-16,22 21 0,-21-22 15,0 1-15,20 21 0,-20 0 0,21 0 16,0 0-16,0 0 0,-1 0 0,1 0 15,21 21 1,21 1 0,1-22-16,-1 0 0,0 0 0,21 0 15,-21 0-15,22 0 16,-1 0-16</inkml:trace>
  <inkml:trace contextRef="#ctx0" brushRef="#br0" timeOffset="36271.4">12912 6392 0,'0'0'0,"0"-42"0,0 21 15,0 0-15,-22 0 0,22-1 0,0 1 16,-21 21-16,0 0 0,0 0 16,0 0-16,0 21 0,21 1 15,-22-1-15,1 21 0,21 0 16,-21 1-16,0-1 0,21 22 0,-21-22 15,21 21-15,-21 1 0,21-1 16,-22-20-16,1 20 0,21 1 0,-21-1 16,21 1-16,0-1 0,0-20 0,-21 20 15,21 1-15,0-1 0,0-21 16,0 1-16,0-1 0,0 0 0,0 1 16,21-22-16,0 21 0,0-21 0,1 1 15,-1-22-15,0 21 0,21-21 16,-21 21-16,22-21 0,-1 0 0,-21 0 15,22 0-15,-22-21 0,21 0 0,0 21 16,-20-22-16,20 1 16,-21-21-16,21 21 0,-20-22 0</inkml:trace>
  <inkml:trace contextRef="#ctx0" brushRef="#br0" timeOffset="36656.15">10837 6773 0,'-21'22'0,"42"-44"0,-63 44 16,63-22-1,21-22-15,1 22 16,-1-21-16,0 0 0,22 21 16,-22-21-16,22 21 0,-1-21 0,1 0 15,-1-1-15,1 22 0,-1-21 16,1 0-16,-22 21 0,22-21 15,-22 21-15,0 0 0,1-21 0,-22 21 16,21-21-16,-63 21 31,0 0-31</inkml:trace>
  <inkml:trace contextRef="#ctx0" brushRef="#br0" timeOffset="37395.8">2074 10075 0,'0'0'0,"-21"22"0,-106-1 31,106-21-31,0 0 0,0 21 0,-1-21 16,22 21-1,22-21-15,-1 0 16,21 0-16,0 21 0,22-21 15,-1 0-15,22 0 0,0 0 0,21 0 16,-1 21-16,1-21 0,0 0 16,0 0-16,0 0 0,0 0 0,-1 0 15,1 0-15,21 0 0,-21 0 16,0 0-16,-21 0 0,20 0 16,-20 0-16,-21 0 0,-1 0 0,1 0 15,-1 0-15,-21 0 0,-20 0 0,-1 0 16,0 0-16,0 0 0,-42 0 31,0-21-31,0 21 0,-1-21 16,-20 21-16</inkml:trace>
  <inkml:trace contextRef="#ctx0" brushRef="#br0" timeOffset="37767.58">3683 9991 0,'0'0'0,"21"21"0,0-21 15,0 0-15,22 21 0,-22-21 16,0 0-16,21 0 0,-20 21 0,-1-21 16,21 21-16,-21-21 0,22 0 15,-22 22-15,0-22 0,0 21 16,0-21-16,0 0 0,1 21 0,-22 0 15,21 0-15,-21 0 16,0 1-16,0 20 0,-21-21 16,-1 21-16,1-20 0,-21 20 0,0 0 15,-22 22-15,22-22 0,-22 0 16,1 1-16,-1-1 0,1 0 0,-1-20 16,1 20-16,20-21 0,1 0 0,0 0 15,-1 1-15,22-1 0,0-21 16,0 21-16,0-21 0,42-21 31,0 21-31,21-21 16,-20-1-16</inkml:trace>
  <inkml:trace contextRef="#ctx0" brushRef="#br0" timeOffset="39215.32">6350 9991 0,'21'0'31,"0"0"-31,0-21 0,1-1 16,20 22-16,-21-21 0,0 0 0,22 0 16,-1 21-16,-21-21 0,21 0 15,-20-1-15,20 1 0,-21 0 0,21-21 16,-20 21-16,-1-1 0,0-20 16,-21 21-16,0-21 0,0 20 0,0 1 15,-21 0-15,0 0 0,-22 0 0,1 21 16,0 0-16,-1 0 0,-20 0 15,20 0-15,-20 0 0,21 0 0,-22 21 16,22 0-16,-22 0 0,22 0 0,0 22 16,-1-22-16,1 0 15,21 21-15,-22-20 0,22-1 0,21 21 16,0-21-16,0 0 0,0 1 0,21-1 16,22 0-16,-22 0 0,0 0 15,21 0-15,1 1 0,-1-1 0,0 0 16,1 0-16,-1 0 0,0 0 0,1 1 15,20 20-15,-20-21 0,-1 0 16,-21 22-16,21-22 0,-20 21 0,20-21 16,-42 22-16,0-22 0,0 0 0,0 21 15,0-21-15,-21 22 0,0-22 16,-22 21-16,1-21 0,0 1 0,-22-1 16,22 0-16,-22 0 0,22 0 15,-22-21-15,22 0 0,-21 0 16,20 0-16,-20 0 0,20 0 0,1 0 15,-21-21-15,20 21 0,1-21 0,0-21 16,-1 20-16,1 1 0,0-21 16,20 0-16,1 20 0,-21-41 0,42 21 15,-21-1-15,21 1 0,0 0 0,0-1 16,0 1-16,0 0 0,0 20 16,21 1-16,0 0 0,0 0 0,0 0 15,1 21-15,-1 0 0,0 0 16,0 21-16,0 0 0,-21 21 0,21-20 15,1 20-15,-1 0 0,0 1 16,-21-1-16,21 0 0,-21 22 0,21-22 16,0 0-16,-21 1 0,22 20 15,-1-20-15,0-22 0,0 21 0,0 0 16,22-20-16,-22-1 0,0 0 0,21 0 16,-21-21-16,22 0 0,-1 0 15,-21 0-15,22 0 0,-1 0 0,0 0 16,22 0-16,-22-21 0,0 0 0,22 0 15,-22-22-15,22 22 0,-22-21 16,22-1-16,-22 1 0,0 0 16,1-22-16,-1 22 0,0-22 0,1 1 0,-22 21 15,0-22-15,0 1 16,0-1-16,0 1 0,1-1 0,-22 22 16,0-22-16,0 22 0,0 0 0,0-1 15,0 22-15,0 0 0,0 0 16,0 42-16,-22 0 15,22 0-15,-21 22 0,0-1 16,0 0-16,0 22 0,0-22 0,21 22 16,-22-22-16,1 21 0,0-20 0,21 20 15,0 1-15,0-22 0,0 22 16,0-22-16,0 0 0,0 1 16,0-1-16,0 0 0,21-21 0,0 22 15,1-22-15,-1 0 0,0 0 0,21-21 16,-21 0-16,1 21 0,-1-21 15,21 0-15,-21 0 0,0-21 0,22 21 16,-22-21-16,21 0 0,-21 0 0,22 0 16,-22-22-16,0 22 0,0-21 15,0-1-15,1 1 0,-1 21 0,0-21 16,-21-1-16,0 22 0,0 0 0,0 0 16,0 42 15,-21 0-31,21 0 0,0 0 15,-21 1-15,21 20 0,-22-21 16,22 21-16,0-20 0,0-1 0,0 0 16,0 0-16,0 0 0,0 0 0,0 1 15,22-22 1,-1 0-16,0 0 16,-21-22-16,21 1 0,-21 0 15,21 0-15,-21 0 0,0 0 16</inkml:trace>
  <inkml:trace contextRef="#ctx0" brushRef="#br0" timeOffset="39395.56">7747 9843 0,'0'0'0,"-42"-22"32,20 22-32,22 22 15,-21-22 1,21 21-16,0 0 0,0 0 15,0 0-15,21 0 0,1-21 16,-22 22-16,21-22 0,0 21 16,0 0-16,0-21 0</inkml:trace>
  <inkml:trace contextRef="#ctx0" brushRef="#br0" timeOffset="40007.67">8509 10308 0,'0'0'0,"21"0"0,-21-21 15,0 0-15,0 0 16,0 0-16,0-1 0,0 1 0,-21 21 16,0-21-16,21 0 0,-21 0 0,-1 0 15,1-1-15,0 1 0,0 21 16,0 0-16,0 0 0,-1 0 0,1 0 15,0 0-15,-21 21 0,21 1 16,-1-1-16,-20 0 0,21 0 0,-106 170 31,106-149-31,21-21 0,0 21 16,0 1-16,0-22 0,0 21 0,0-21 16,21 1-16,0-1 0,0-21 15,0 21-15,1-21 0,-1 0 0,0 0 16,0 0-16,21 0 0,-20-21 0,-1 0 15,21-1-15,-21 1 0,0 0 16,1 0-16,-1 0 0,0-22 16,0 1-16,0 21 0,0-21 0,1-1 15,-1-20-15,0 20 0,0 1 16,0-21-16,0 20 0,1-20 0,-22-1 16,0 22-16,21-22 0,-21 22 0,0 0 15,0-1-15,0 22 0,0 0 16,0 0-16,0 0 0,-21 42 15,-1 0 1,1 0-16,21 0 0,-21 22 0,21-1 16,-21 0-16,21 22 0,0-22 0,0 1 15,0 20-15,0-21 0,0 1 16,0-1-16,0 0 0,0 1 0,0-1 16,0 0-16,0-20 0,0 20 0,21-21 15,-21 21-15,0-20 16,21-1-16,0-21 0,1 21 0,-1 0 15,0-21-15,0 0 0,0 0 16,0 0-16,22 0 0,-22-21 0</inkml:trace>
  <inkml:trace contextRef="#ctx0" brushRef="#br0" timeOffset="40591.57">9440 10160 0,'0'0'0,"0"-21"0,0 0 15,0-22-15,0 22 16,-21 0 0,0 21-16,0 0 0,0 0 0,-1 0 15,1 0-15,0 0 0,-21 0 0,21 0 16,-1 21-16,-20 0 0,21 1 16,0-1-16,-22 0 0,22 0 0,0 21 15,0-20-15,0 20 0,0 0 0,21 1 16,0-22-16,0 21 0,0 0 15,0-20-15,0-1 0,0 21 0,0-21 16,0 0-16,21-21 0,0 22 16,0-1-16,21-21 0,-20 0 0,-1 0 15,21 0-15,-21 0 0,0 0 16,22-21-16,-22-1 0,0 1 0,21 0 16,-20-21-16,-1 21 0,0-22 0,0 1 15,21 0-15,-20-1 0,-1-20 16,0-1-16,0 22 0,0-22 0,0-20 15,1 20-15,-1 1 0,0-1 0,0 1 16,0-1-16,0 1 0,-21 20 16,0 1-16,0 0 0,0 21 0,0-22 15,0 22-15,-21 21 16,0 0-16,0 0 16,0 21-16,0 0 0,-1 1 0,1 20 15,0 0-15,21 1 0,0 20 0,-21-21 16,21 22-16,0-1 0,-21-20 15,21 20-15,0 1 0,0-22 0,0 22 16,0-22-16,0 0 0,0 1 0,0-1 16,21 0-16,0 1 0,0-22 15,-21 21-15,21-21 0,1 0 0,-1 1 16,0-1-16,0-21 0,0 0 16,0 0-16,1 0 0,-1 0 15,0-21-15,0-1 0,0 1 16,0 0-16</inkml:trace>
  <inkml:trace contextRef="#ctx0" brushRef="#br0" timeOffset="41359.33">10075 10202 0,'0'0'0,"-21"0"0,21 22 0,-21-22 0,21 21 15,21-21 16,0 0-31,0 0 0,1 0 0,-1 0 16,0 0-16,21 0 0,-21-21 16,1 21-16,-1-22 0,21 22 0,-21-21 15,0 0-15,1 21 0,-22-21 16,21 0-16,-21 0 0,0-1 0,0 1 16,0 0-16,0 0 15,0 0-15,-21 21 0,-1 0 0,1 0 16,0 0-16,-21 21 0,21 0 15,-1 0-15,1 0 0,0 22 16,0-22-16,0 21 0,21-21 0,0 1 16,-21 20-16,21-21 0,0 21 0,0-20 15,0-1-15,0 0 0,21 0 16,0 0-16,0 0 0,0 1 16,0-22-16,22 21 0,-22-21 0,0 0 0,21 0 15,-20 0-15,20 0 16,-21 0-16,0 0 0,0 0 0,1 0 15,-1-21-15,0-1 0,-21 1 0,21 0 16,-21 0-16,21 0 0,-21-22 16,0 22-16,0-21 0,21 21 0,-21-22 15,22 22-15,-22-21 0,21 21 0,0-22 16,0 22-16,0 0 0,22 0 16,-22 0-16,21 21 0,0-21 0,1 21 15,-1 0-15,0 0 0,1 0 16,-1 0-16,-21 21 0,22 0 0,-22 0 0,0 0 15,0 0-15,-21 1 16,21 20-16,-21-21 0,0 21 0,0-20 16,0 20-16,-21-21 0,0 21 0,21-20 15,-21-1-15,0 0 0,-1 0 16,22 0-16,-21 0 0,21 1 0,-21-22 16,0 21-16,21-42 31,0-1-31,0-20 15,0 21-15,0 0 0,21 0 0,0-22 16,-21 22-16,21-21 0,1-1 16,-1 22-16,0-21 0,21 0 15,-21 20-15,1-20 0,-1 0 0,0 21 16,21-1-16,-21 1 0,1 0 0,-1 0 16,0 0-16,0 21 0,0 0 15,0 0-15,1 0 0,-1 0 0,0 21 16,0 0-1</inkml:trace>
  <inkml:trace contextRef="#ctx0" brushRef="#br0" timeOffset="41867.71">12298 10054 0,'0'0'0,"0"-21"0,0 0 0,0 0 16,0 0-16,0-1 0,0 1 16,0 0-16,0 0 0,-21 21 0,21-21 15,-22 21-15,-20 0 0,21 0 16,0 0-16,-22 0 0,22 21 0,-21 0 16,21 0-16,-22 0 0,22 1 15,-21-1-15,21 0 0,21 0 0,-21 0 16,21 0-16,0 1 0,0-1 0,0 0 15,0 0-15,21-21 0,0 21 16,0-21-16,0 21 0,0-21 16,22 0-16,-22 22 0,21-22 0,-21 21 15,22-21-15,-22 0 0,21 0 0,-21 21 16,1-21-16,-1 0 0,0 21 0,0-21 16,-21 21-16,21-21 15,-21 21-15,0 1 0,0-1 16,-21-21-16,0 0 0,0 21 15,0-21-15,-22 0 0,22 0 16,-21 21-16,-1-21 0,22 21 0,-21-21 16,0 0-16,20 0 0,-20 0 0,21 21 15,0-21-15,0 0 0,-1 0 16,1 0-16,0 0 16,0 0-16,0 0 0,0 0 31,21-21-16,0 0-15</inkml:trace>
  <inkml:trace contextRef="#ctx0" brushRef="#br0" timeOffset="78612.56">2519 7451 0,'0'0'15,"0"-21"-15,0-1 16,0 1-16,0 42 47,0 1-47,0-1 0,21 0 0,-21 0 15,21 0-15,-21 22 0,0-22 16,21 21-16,-21-21 0,0 22 16,21-1-16,-21-21 0,0 21 0,0-20 15,0 20-15,22-21 0,-22 21 16,0-20-16,0 20 0,0-21 0,0 0 15,21 0-15,0-21 16,0 0-16,0 0 16,0 0-16,1-21 0,-1 0 15,0 0-15,21 0 0,-21-22 16,22 22-16,-1-21 0,22 0 0,-22-22 0,21 22 16,22-22-16,-21 1 0,20-1 15,1 1-15,0-1 0,-1 22 16,1-22-16,0 22 0,-22 0 15,22-1-15,-22 1 0,-20 21 0,20 0 16,-21 0-16,1-1 0,-1 1 0,-21 21 16,22 0-16,-22-21 0,0 21 15,0 0 1,-42 0 31,0 0-32,-22 0-15,22 0 0</inkml:trace>
  <inkml:trace contextRef="#ctx0" brushRef="#br0" timeOffset="79315.23">2180 7514 0,'21'21'62,"0"1"-62,-21-1 0,22 0 0,-22 0 16,21 21-16,0-20 0,-21 20 15,21 0-15,0 1 0,-21-22 0,21 21 16,1 0-16,-22 1 0,21-1 16,-21 0-16,0 1 0,0-22 0,0 21 15,21-21-15,-21 1 0,0-1 16,21 0-16,-21 0 0,21 0 16,0-21-16,1 0 15,-1 0-15,0-21 16,0 0-16,0 0 0,22 0 15,-1-1-15,-21-20 0,21 0 16,22-1-16,-22 1 0,1 0 0,20-22 16,1 22-16,-1-22 0,22 1 0,-1-1 15,1-20-15,0 20 0,21 1 16,-22-1-16,1 1 0,0-1 0,-1 1 16,1 20-16,-22 22 0,1-21 15,-22 21-15,22 0 0,-22-1 0,0 1 16,-20 21-16,-1 0 0,0-21 15,0 21 1,-42 0 31,0 21-31</inkml:trace>
  <inkml:trace contextRef="#ctx0" brushRef="#br0" timeOffset="111899.32">2688 5059 0,'0'-21'0,"0"0"16,0 42 31,0 0-47,0 0 16,0 0-16,21 0 0,-21 1 15,0-1-15,21 0 0,-21 0 0,22 21 16,-22-20-16,0 20 15,21-21-15,0 21 0,-21-20 0,21 20 16,-21-21-16,0 0 0,21 0 16,0 1-16,-21-1 0,22 0 0,-1 0 15,0-21-15,0 0 16,0 0-16,0 0 0,1 0 16,-1 0-16,0-21 0,0 0 15,21 0-15,1-22 0,-1 22 0,22-21 16,-1 21-16,1-22 0,20 1 15,-20-22-15,20 22 0,1 0 0,-21-22 16,20 22-16,-20-22 0,-1 22 16,1 0-16,-1-1 0,-20 1 15,20 21-15,-21 0 0,1 0 16,-22-1-16,21 1 0,-21 21 0,1 0 16,-22-21-16,21 21 15,-42 0 16,-1 21-15,1-21-16,0 21 0,-21-21 16,21 22-16,-1-22 0</inkml:trace>
  <inkml:trace contextRef="#ctx0" brushRef="#br0" timeOffset="112527.34">2328 5186 0,'-21'-42'16,"42"42"15,0 21-15,-21 0-16,0 0 16,22 0-16,-1 0 0,-21 1 0,21 20 15,-21-21-15,21 21 0,0 1 16,-21-22-16,21 21 0,1-21 0,-22 22 15,21-22-15,-21 0 0,21 21 16,0-20-16,-21-1 0,21 0 0,0 0 16,1 0-1,-1-21-15,0 0 0,0 0 0,0 0 16,22 0-16,-1-21 0,-21 0 16,43 0-16,-22 0 0,0-22 0,22 1 15,-1 0-15,22-1 0,0 1 16,-22 0-16,22-22 0,-1 22 0,1-22 15,0 22-15,-1-22 0,-20 22 16,21 0-16,-22-1 0,-21 1 0,22 0 16,-22 21-16,1-22 0,-1 22 15,0 21-15,-21-21 0,22 0 0,-22 21 16,0 0 0,0 0-1,-21 21 16,0-42 16</inkml:trace>
  <inkml:trace contextRef="#ctx0" brushRef="#br0" timeOffset="112724.57">4360 4826 0,'-21'21'16,"21"0"31,-21-21-32,0 22 1</inkml:trace>
  <inkml:trace contextRef="#ctx0" brushRef="#br0" timeOffset="115575.6">2794 10880 0,'21'0'15,"-21"21"16,21 0-15,-21 0-16,0 0 0,21 1 16,-21-1-16,22 0 0,-22 21 15,0-21-15,0 1 0,21 20 16,-21-21-16,0 0 0,21 22 0,-21-22 16,0 0-16,0 0 0,0 0 15,21 0-15,-21 1 0,21-1 0,-21 0 16,21-21-1,1 0-15,-1 0 16,0 0-16,0-21 0,0 21 0,0-21 16,1-1-16,20-20 0,0 21 15,1-21-15,-1 20 0,21-20 0,-20 0 16,20-1-16,1 22 0,-22-21 16,22 21-16,-22-22 0,21 22 15,-20 0-15,-1-21 0,0 21 0,-20 21 16,20-22-16,-21 1 0,21 0 15,-20 21-15,-1 0 0,0-21 0,0 21 16,-21 21 31,-21 0-47,0-21 0,0 21 16,-1-21-16,1 22 0,0-22 15</inkml:trace>
  <inkml:trace contextRef="#ctx0" brushRef="#br0" timeOffset="116195.42">2857 11070 0,'0'21'15,"0"1"-15,0-1 16,0 0-16,0 0 0,0 21 15,22-20-15,-22-1 0,0 21 0,0-21 16,0 22-16,21-1 0,-21-21 16,0 0-16,21 22 0,-21-22 0,0 0 15,0 21-15,0-21 0,21 1 16,-21-1-16,0 0 0,21-21 16,-21 21-16,21-21 15,1 0-15,-1 0 16,0 0-16,0-21 0,21 0 15,-20 0-15,20-1 0,0 1 0,22-21 16,-22 21-16,22-22 0,-1 1 16,1 0-16,-1-1 0,1 1 0,-1 21 15,1-21-15,-1-1 0,1 22 0,-22-21 16,0 21-16,1-1 0,-1 1 16,0 0-16,1 21 0,-22-21 0,0 0 15,0 21-15,0 0 0,-21-21 16,21 21-1</inkml:trace>
  <inkml:trace contextRef="#ctx0" brushRef="#br0" timeOffset="116427.29">4064 11218 0,'0'0'0,"0"22"0,-21-22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09:42:34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889 0,'0'0'0,"0"-21"16,0 0-16,0 0 0,0-1 15,0 1-15,0 0 0,0 0 16,21 0-16,-21 0 15,0-1-15,0 1 0,0 0 16,0 42 15,0 0-31,0 1 0,0 20 16,0-21-16,0 43 0,-21-22 0,0 21 16,0 1-16,-1-1 0,1 1 15,0-1-15,0 1 0,-21-1 0,-1 1 16,22-1-16,-21 1 0,21-1 15,-22 1-15,22-1 0,0 1 0,0-22 16,0 1-16,21-1 16,-22 0-16,22-21 0,0 1 0,0-1 0,0 0 15,22-21 1,-1 0 0,0-21-16,-21 0 0,21-1 15,0-20-15,0 21 0,1-21 0,-1-1 16,0 1-16,21 0 0</inkml:trace>
  <inkml:trace contextRef="#ctx0" brushRef="#br0" timeOffset="319.47">2921 741 0,'0'0'0,"0"-21"0,0 0 15,0-1-15,0 1 0,0 0 0,21 42 31,-21 0-15,0 22-16,21-1 0,-21 22 0,0-1 16,0 1-16,0-1 0,0 1 15,0-1-15,0 22 0,0-22 0,0 1 16,0-1-16,0 1 0,0 20 16,0-41-16,0 20 0,0 1 0,0-22 15,0 0-15,0 1 16,0-1-16,0-21 0,0 22 0,0-22 15,21 0-15,-21 0 0,0-42 32,0 0-17,0 0-15,0-1 0,0-20 16,-21 21-16</inkml:trace>
  <inkml:trace contextRef="#ctx0" brushRef="#br0" timeOffset="988.09">2476 1715 0,'0'0'0,"-21"21"0,0-21 0,42 0 31,0 0-15,22 0-16,-22 0 0,21-21 0,22 21 16,-22-22-16,22 1 0,-22 0 15,21 0-15,1 0 0,-22 0 0,22-1 16,-1 1-16,-20 0 0,20 0 15,-21-21-15,1 20 0,20 1 0,-20 0 16,-22 0-16,21 0 0,-21 0 16,0-1-16,1 1 0,-1 21 0,-21-21 15,0 42 17,0 0-32,-21 1 15,21-1-15,-22 0 0,22 0 16,0 21-16,-21-20 0,21 20 15,-21-21-15,21 21 0,-21 1 0,21-1 16,0 0-16,0-20 0,0 20 16,0 0-16,0-21 0,0 1 0,0-1 15,0 0-15,21 0 0,0-21 0,0 0 16,1 0-16,20 0 0,-21 0 16,0 0-16,22-21 0,-22 0 0,106-85 31,-106 64-31,0-1 0,0 1 0,0 0 15,1-1-15,-1 22 16,-21-21-16,21-1 0,-21 22 0,21 0 16,-21-21-16,0 21 15,0-1-15,0 44 32,-21-1-32,21 21 15,-21-21-15,21 0 0,0 22 16,0-22-16,0 21 0,0 1 0,0-22 15,0 21-15,0-21 0,0 22 16,0-22-16,0 0 0,0 0 0,0 0 16,21 0-16,0-21 15,0 0-15,0 0 0,1 0 16,-1 0-16,0-21 0,0 0 16,0 0-16,0-21 0,1 20 15,-22-20-15,21 0 0,0-1 0,0 1 16</inkml:trace>
  <inkml:trace contextRef="#ctx0" brushRef="#br0" timeOffset="1275.92">4487 699 0,'0'0'0,"0"-43"31,-21 43-31,21 43 16,0-22-16,0 21 0,-21 0 15,21 22-15,0-22 0,0 22 0,-21-1 16,21-20-16,0 20 0,0 1 16,-21-1-16,21-21 0,-22 1 0,1 20 15,21-20-15,0-1 0,-21 0 16,21 1-16,-21-1 0,21-21 0,0 21 16,0-20-16,0-1 0,0 0 15,0 0-15,0 0 0,21-21 16,0 0-16,0 0 15,1-21-15,-1 0 16,0 0-16,0 0 0</inkml:trace>
  <inkml:trace contextRef="#ctx0" brushRef="#br0" timeOffset="1667.7">4826 1334 0,'0'0'0,"-21"0"31,21 21-31,-21 0 0,-1 0 0,22 0 16,-21 0-16,0 1 0,0 20 16,21-21-16,-21 21 0,21-20 15,-21 20-15,21-21 0,0 0 0,0 0 16,0 1-16,0-1 0,0 0 16,21 0-16,0-21 0,0 0 0,0 0 15,0 0-15,1 0 0,20 0 16,-21-21-16,0 21 0,22-21 0,-22-22 15,0 22-15,21 0 0,-21-21 16,1 21-16,-22-22 0,0 1 0,21 0 16,-21 20-16,0-20 0,0 0 0,0 21 15,0-22-15,0 22 0,-21 0 16,-1 21-16,1 0 0,0-21 16,0 21-16,0 0 0,0 0 15,-1 0-15,1 21 0,-21-21 0,21 21 16,0 0-16,-1-21 15,1 0-15</inkml:trace>
  <inkml:trace contextRef="#ctx0" brushRef="#br0" timeOffset="1939.38">4339 1016 0,'0'0'0,"-21"0"0,0 0 16,0 0-16,42-21 16,0 21-1,21 0-15,-21 0 0,22-21 0,-1 21 16,0 0-16,1-21 0,20 21 16,-20-22-16,20 22 0,-21 0 0,1-21 15,-1 21-15,0 0 0,1 0 16,-1 0-16,-21 0 0,0-21 15,1 21-15,-1 0 0</inkml:trace>
  <inkml:trace contextRef="#ctx0" brushRef="#br0" timeOffset="2512.05">6011 1143 0,'0'0'0,"0"-21"16,0 0-16,0 0 0,-21-1 16,21-20-16,0 21 0,0 0 0,0 0 15,0-1-15,-21 1 0,21 0 16,0 0-16,0 42 31,0 21-31,0-20 16,-21 20-16,21 0 0,0 1 15,-21-1-15,21 0 0,-22 1 0,22-1 16,0 0-16,-21 1 16,21-22-16,-21 21 0,21-21 0,-21 22 0,21-22 15,0 0-15,0 0 0,0 0 16,0 0-16,0 1 0,0-1 16,0 0-1,0-42 1,0 0-16,0-1 15,0 1-15</inkml:trace>
  <inkml:trace contextRef="#ctx0" brushRef="#br0" timeOffset="2779.9">5630 1503 0,'0'0'0,"-21"21"0,0 0 0,21 0 15,0 1-15,0-1 0,0 0 16,-21 0-16,21 21 0,0-20 15,0-1-15,0 0 0,21 0 0,-21 0 16,21-21-16,21 21 0,-20-21 16,20 0-16,-21 0 0,21 0 0,1 0 15,-22 0-15,21 0 0,1 0 0,-22 0 16,21-21-16,-21 21 0,22-21 16,-22 0-16,0 21 0,0-21 0,0 0 15,-21-1-15,0 1 0,0 0 16,0 0-16,0 0 0,0 0 0,0-1 15,0 1 1,0 0-16,0 0 0,0 0 0</inkml:trace>
  <inkml:trace contextRef="#ctx0" brushRef="#br0" timeOffset="3095.77">5694 974 0,'0'0'0,"-21"0"0,-1 0 0,1-21 16,21-1-1,21 1 1,1 21-16,20 0 0,-21-21 16,21 0-16,1 21 0,-1-21 15,22 21-15,-22-21 0,0 21 0,1-22 16,-1 22-16,0 0 0,1 0 15,-22-21-15,21 21 0,-21 0 0,0 0 16,1 0 0,-1 0 15,0 0-15,0 0-16,0 0 0,0 0 15</inkml:trace>
  <inkml:trace contextRef="#ctx0" brushRef="#br0" timeOffset="3355.62">6689 847 0,'0'21'16,"21"-21"-16,0 0 0,0 0 15,0 0-15,0 0 0,22 0 16,-22 0-16,21 0 0,1-21 15,-22 21-15,21 0 0,0 0 16,1-21-16,-1 21 0,-21 0 0,22 0 16,-22 0-16,21 0 0,-21 0 15,-42 0 17,0 0-32,0 0 15,-22 0-15,22 0 0</inkml:trace>
  <inkml:trace contextRef="#ctx0" brushRef="#br0" timeOffset="3620.47">6985 826 0,'0'21'15,"0"0"1,0 0-16,0 0 0,0 0 16,0 1-16,-21-1 0,21 21 15,0 0-15,0-20 0,0 20 0,0 0 16,-21 1-16,21-1 0,-22 0 15,22 1-15,-21-1 0,21 0 0,0 1 16,0-1-16,-21 0 0,21 1 0,0-1 16,-21-21-16,21 21 0,0-20 15,0 20-15,0-21 0,0 0 0,0 0 16,0 1-16,0-1 16,0-42 15,21-1-31,0 1 0</inkml:trace>
  <inkml:trace contextRef="#ctx0" brushRef="#br0" timeOffset="4152.1">9102 720 0,'0'0'0,"0"-43"0,0 22 15,0-21-15,0 21 0,0 0 16,0-1-16,0 1 0,0 0 16,0 0-16,0 0 0,0 42 31,0 0-31,0 0 0,0 22 15,0-1-15,0 0 0,0 22 16,0-1-16,0 1 0,0-1 0,0 22 16,0-22-16,0 1 0,0-1 15,-22-20-15,22 20 0,0-20 0,-21-1 16,21 0-16,0 1 0,0-1 16,0-21-16,0 21 0,0-20 0,0-1 15,0 0-15,0 0 16,21-21-1,1-21-15,-22 0 16,21 0-16</inkml:trace>
  <inkml:trace contextRef="#ctx0" brushRef="#br0" timeOffset="5004.6">9440 1122 0,'0'0'0,"0"-21"16,21 21-1,-21 21 17,-21 21-32,0-21 0,21 1 15,0 20-15,-21-21 0,21 21 0,-21 1 16,21-22-16,-21 21 0,21 1 0,0-22 16,0 21-16,0-21 0,0 0 15,0 1-15,0 20 0,0-21 16,0 0-16,21-21 15,0 0-15,0 0 0,0 0 0,0 0 16,1 0-16,20 0 0,-21-21 16,0 0-16,0 0 0,1 0 15,-1-1-15,0 1 0,0 0 0,-21-21 16,21 21-16,-21-22 0,0 22 16,0-21-16,0 21 0,0-22 0,-21 22 15,0 0-15,0 0 0,0 0 16,-1-1-16,1 1 0,-21 21 0,21 0 15,0 0-15,-1 0 16,44 0 15,-1 0-31,21 0 0,-21 0 16,22 0-16,-1 0 0,0 0 16,1 0-16,-1-21 0,0 21 15,22-21-15,-22 21 0,0-21 0,1 21 16,-1-21-16,0-1 0,1 22 15,-1 0-15,-21 0 0,0-21 0,1 21 16,-1 0-16,-21 21 16,0 1-1,0-1-15,-21 0 0,21 0 16,-22 0-16,1 0 0,0 22 0,0-22 16,0 0-16,0 21 0,21-20 15,-22 20-15,22-21 0,-21 0 0,21 0 16,-21 22-16,21-22 0,0 0 15,0 0-15,0 0 0,0 1 16,21-1-16,0 0 0,1 0 0,-1-21 16,0 21-16,0-21 15,21 0-15,-20 0 0,-1 0 0,0 0 16,0 0-16,0-21 0,0 0 0,1 0 16,-1 0-16,0-1 0,0 1 15,0 0-15,0-21 0,-21 21 0,0-22 16,0 1-16,0 21 0,0-22 15,0 1-15,0 0 0,0 21 0,0-22 16,0 22-16,-21 0 0,0 0 16,0 0-16,0-1 0,0 22 15,-1 0-15,1-21 0,0 21 16,0 0-16,0 0 16,42 0 15,0 0-31,-21-21 0,21 21 0,0-21 15</inkml:trace>
  <inkml:trace contextRef="#ctx0" brushRef="#br0" timeOffset="5419.38">11070 445 0,'0'-43'15,"0"22"-15,-21 42 32,21 0-32,0 1 15,-21 20-15,21-21 0,-21 21 16,21 1-16,0-1 0,-22 0 0,22 22 16,-21-22-16,0 22 0,0-1 15,21 1-15,-21-1 0,0 1 0,21-1 16,-22-20-16,22 20 0,-21-21 15,21 22-15,-21-22 0,21 1 16,0-22-16,0 21 0,0 0 0,0-20 16,0 20-16,21-21 0,0 0 15,1-21-15,-1 21 0,0-21 0,0 0 16,0 0-16,22 0 0,-22 0 16,0 0-16,21-21 0,-21 21 0,22-21 15,-22 0-15,21 0 0,-21 0 0,22-1 16,-22 1-16,0 0 0,0 0 15,0-21-15,1 20 0,-1 1 0,-21 0 16,0 0-16,0 0 0,0 0 16,0-1-16,0 1 0</inkml:trace>
  <inkml:trace contextRef="#ctx0" brushRef="#br0" timeOffset="5752.22">9165 931 0,'21'0'0,"-42"0"0,63 0 0,1 0 15,-22 0-15,21 0 0,-21 0 16,22-21-16,-1 21 0,22-21 0,-22 21 16,0-21-16,1 21 0,20-21 15,-21 21-15,1 0 0,-1-21 0,0 21 16,1 0-16,-1 0 0,-21 0 16,0-22-16,1 22 0,-1 0 15,-42 0 1,-1 22-1</inkml:trace>
  <inkml:trace contextRef="#ctx0" brushRef="#br0" timeOffset="6567.88">2942 2307 0,'0'0'0,"-42"0"0,21 0 15,-85 0 1,85 0-16,-22 0 15,22 0-15,0 0 0,0 0 0,0 0 16,21 21 0,21-21-1,0 22-15,21-22 0,1 0 16,20 0-16,1 0 0,-1 0 16,22 0-16,21 0 0,-1 0 0,22 0 15,0 0-15,0 0 0,0 0 16,22 0-16,20 0 0,-21 0 0,21-22 15,1 22-15,-1 0 0,-21-21 16,22 21-16,-22 0 0,0-21 16,-21 21-16,21 0 0,-42-21 0,21 21 0,-42-21 15,-1 21-15,1 0 16,-22 0-16,1-21 0,-22 21 0,1 0 16,-1 0-16,-21 0 0,0 0 15,0 0-15,-21-22 31,-21 22 1,0 0-17,21-21 1</inkml:trace>
  <inkml:trace contextRef="#ctx0" brushRef="#br0" timeOffset="7320.84">9059 2117 0,'-21'0'16,"42"0"-16,-63 0 0,21 0 0,0 0 0,-1 0 15,1 0 1,0 0-16,42 0 47,0 0-31,1 0-16,-1 0 0,21 0 15,0 0-15,22 0 0,-22 0 0,22 0 16,20 0-16,-20 0 0,21 0 15,20 0-15,1 0 0,0 0 0,0 0 16,0 0-16,0 0 0,-1 0 16,1-21-16,0 21 0,0 0 0,0 0 15,0 0-15,-22 0 0,1 0 16,0-22-16,-1 22 0,-20 0 0,-1 0 16,1 0-16,-22 0 0,0 0 0,-20-21 15,20 21-15,-21 0 16,0 0-16,0 0 15,1 0 1,-22-21-16,0 0 47</inkml:trace>
  <inkml:trace contextRef="#ctx0" brushRef="#br0" timeOffset="7508.73">11493 2096 0,'0'0'16,"0"21"0,22-21-16,-22 21 15,21-21-15,-21 21 16,0 0 0,0 0-1,-21-21 16</inkml:trace>
  <inkml:trace contextRef="#ctx0" brushRef="#br0" timeOffset="15403.27">2349 4847 0,'-21'0'31,"0"0"-31,0-21 16,0 21-1,0 0-15,-1 0 16,1 0-16,0 0 16,0 0-1,42 0 17,0 0-32,22 0 0,-1 0 15,0 0-15,22 0 0,-1-21 16,1 21-16,-1-21 0,1 21 0,20 0 15,-20 0-15,-1-21 16,1 21-16,-1 0 0,1 0 0,-22 0 16,22 0-16,-22 0 0,0 0 15,1 0-15,-1 0 0,-21 0 0,0 0 16,22 0-16,-22 0 0,0 0 16,0 0-1,-42 0 16,0-22-31,21 1 0,-21 21 0,0-21 16,-1 21-16</inkml:trace>
  <inkml:trace contextRef="#ctx0" brushRef="#br0" timeOffset="15864.01">3133 4466 0,'0'0'0,"-22"0"32,22 21-17,0 1-15,0-1 16,0 0-16,22 0 16,-1-21-16,-21 21 0,21 0 0,0-21 15,0 22-15,22-1 16,-22-21-16,0 0 0,21 0 0,-21 0 15,22 0-15,-22 21 0,21-21 16,-21 0-16,1 0 0,20 0 0,-21 0 16,0 0-16,0 0 15,1 0-15,-44 0 16,1 0 0,0 21-16,-21-21 0,21 21 15,-22 0-15,22 22 0,-21-22 0,-1 0 16,22 21-16,-21-20 0,0 20 15,20 0-15,-20-21 0,21 22 0,-21-22 16,20 21-16,1-21 16,0 1-16,0-1 0,21 0 0,0 0 15,-21-21-15,21 21 0,0 0 16,21-21 15,-21-21-31,21 21 0,0-21 16</inkml:trace>
  <inkml:trace contextRef="#ctx0" brushRef="#br0" timeOffset="16747.79">4614 4403 0,'-21'0'15,"21"-21"1,0-1 0,21 1-1,0 21-15,1-21 16,-1 21-16,0 0 15,0 0-15,21 0 0,-20 0 0,-1 0 16,0 0-16,0 0 16,0 21-16,0-21 0,1 21 0,-1 1 15,0-1-15,-21 0 0,0 0 16,0 21-16,0-20 0,0-1 0,0 0 16,-21 0-16,-22 21 0,22-20 0,-21-1 15,21 0-15,-22-21 0,22 21 16,0 0-16,0-21 0,0 0 0,0 0 15,21-21 17,0 0-32,0 0 15,21 21-15,0-21 0,0 21 16,0 0-16,0-22 16,1 22-16,-1 0 0,0 0 15,0 0-15,0 0 0,0 0 0,1 0 16,20 0-16,-21 22 0,0-1 15,0-21-15,1 21 0,-1 0 0,0 0 16,0 0-16,-21 1 0,21-1 0,-21 0 16,0 0-16,0 0 0,0 22 15,0-22-15,0 0 0,0 0 0,-21 0 16,0 0-16,0 1 0,-22 20 16,22-21-16,-21-21 0,0 21 0,20 0 15,-20-21-15,0 22 0,-1-22 16,1 0-16,21 0 0,-21 0 15,-1 0-15,22 0 0,0 0 0,0 0 16,0 0-16,-1 0 0,1-22 16,0 22-16,21-21 0,0 0 15,0 0 1,0 0 0,21 0-16,0-1 15,1 1-15,-22 0 16,21 0-16,0 0 0</inkml:trace>
  <inkml:trace contextRef="#ctx0" brushRef="#br0" timeOffset="17204.13">5080 3958 0,'0'0'0,"0"-21"16,0 0-16,21 21 15,0 0-15,0 0 16,1 0 0,-1 0-16,0 0 0,0 21 15,0 0-15,0 0 0,1 1 16,-1-1-16,0 21 0,-21-21 0,0 0 15,0 22-15,21-22 0,-21 0 16,0 0-16,0 0 0,0 1 0,0-1 16,0 0-16,0 0 0,-21-21 15,0-21 17,21 0-32,0 0 15,0-1-15,0 1 0,0 0 16,0-21-16,0 21 0,0-1 15,0-20-15,0 21 0,0 0 0,0 0 16,0-1-16,21 1 0,0 0 16,0 0-16,0 21 15,-21-21-15,22 21 0,-1 0 16,-21-21-16,21 21 0</inkml:trace>
  <inkml:trace contextRef="#ctx0" brushRef="#br0" timeOffset="17844.14">5969 3810 0,'0'0'0,"0"-21"0,0 0 16,0 0-16,-21 21 15,0-22-15,-1 22 16,1 0-16,0 0 0,0 0 16,0 0-16,0 0 15,-1 22-15,-20-1 0,21-21 0,0 21 16,0 0-16,-1 0 0,1 0 16,0 22-16,0-22 0,21 0 0,0 0 15,0 22-15,0-22 0,0 0 0,0 0 16,0 0-16,0 0 0,21 1 15,-21-1-15,21 0 0,0-21 0,1 21 16,-1-21-16,0 0 16,0 0-16,0 0 0,0-21 15,1 0-15,-1 0 0,0-1 16,0 1-16,-21 0 0,21-21 0,0 21 16,1-22-16,-22 1 0,21 21 15,0-22-15,-21 1 0,21 0 16,-21-1-16,0 1 0,0 0 0,21-1 15,-21 1-15,0 0 0,21-1 16,-21 22-16,0-21 0,0 21 0,0 0 16,0-1-16,0 44 31,0 20-31,0-21 16,0 21-16,0-20 0,0 20 0,0 0 15,0 1-15,-21-1 0,21 0 16,0 1-16,0-1 0,0 0 0,0 1 15,0-1-15,0 0 0,0-21 16,0 22-16,0-22 0,21 21 16,1-21-16,-1 1 0,0-1 15,0-21-15,0 0 0,0 0 16,1 0-16,-1 0 0,0 0 0,0-21 16,0 21-16,0-22 0</inkml:trace>
  <inkml:trace contextRef="#ctx0" brushRef="#br0" timeOffset="18468.49">6625 4720 0,'0'-42'0,"0"21"16,0 0-16,0-1 15,21 1 1,-21 0 0,0 42 15,0 0-31,0 1 15,0 20-15,0-21 0,0 21 16,0 1-16,0 20 0,0-20 0,0 20 16,21 1-16,-21-1 0,0 1 15,0-22-15,0 21 0,0 1 0,0-1 16,0 1-16,0-1 0,0 22 0,0-21 16,-21-1-16,0 1 0,0-1 15,21 1-15,-21-22 0,0 0 0,-1 22 16,22-43-16,-21 21 0,21-21 0,-21 22 15,21-22-15,0 0 16,0-42 0,0 0-1,0-22-15,21 22 0,0 0 16,-21-21-16,22-1 0,-1 1 0,-21-21 16,0 20-16,21-20 0,0-1 0</inkml:trace>
  <inkml:trace contextRef="#ctx0" brushRef="#br0" timeOffset="18848.27">6456 4784 0,'0'0'0,"-43"-43"0,-20-41 32,63 63-32,-21-1 0,21 1 15,0 0-15,0 0 16,21 0-16,0 21 0,0-21 0,0-1 15,22 22-15,-1 0 0,-21-21 16,22 21-16,20 0 0,-21 0 0,1 0 16,20 0-16,-20 21 0,20 1 0,-21-1 15,1 0-15,-1 0 0,-21 0 16,0 22-16,1-22 0,-22 21 0,0-21 16,0 22-16,-22-22 0,1 21 15,-21-21-15,0 22 0,20-22 0,-20 0 16,0 0-16,-1 0 0,22-21 0,-21 21 15,21-21-15,0 0 16,-1 22-16,1-22 0,0 0 0,21-22 47,0 1-47,21 21 0,0-21 16,1 0-16,20 0 0,-21 0 15</inkml:trace>
  <inkml:trace contextRef="#ctx0" brushRef="#br0" timeOffset="19391.96">7472 4509 0,'0'0'0,"0"-22"0,0 1 15,0 0-15,0 0 16,-21 21-16,-1 0 0,1 0 15,0 0-15,0 0 16,0 0-16,0 0 0,-1 21 16,1 0-16,0 0 0,0 22 0,0-22 15,21 21-15,-21 1 0,-1-1 16,22 0-16,0 1 0,0-1 0,0-21 16,0 21-16,0 1 0,0-22 15,0 0-15,0 0 0,0 0 16,22 1-16,-1-22 0,0 0 15,0 0-15,0 0 0,0 0 16,1-22-16,-1 1 0,0 21 0,0-21 16,-21-21-16,21 21 0,0-1 0,1-20 15,-22 21-15,0-21 0,21 20 16,-21-20-16,21 21 0,-21-21 0,0 20 16,0 1-16,0-21 0,0 21 15,0 0-15,0 42 31,0 0-15,0 0-16,0 21 0,0-20 16,0-1-16,0 21 0,0-21 15,0 22-15,0-22 0,21 21 0,-21-21 16,0 0-16,0 22 0,21-43 0,0 21 16,-21 0-16,0 0 0,22-21 15,-1 0-15,0 0 0,0 0 16,0 0-16,0 0 15,1-21-15,-1 21 0,0-42 0</inkml:trace>
  <inkml:trace contextRef="#ctx0" brushRef="#br0" timeOffset="19818.49">7895 4593 0,'0'0'0,"-21"0"0,21-21 0,0 0 15,0 0-15,0 0 16,21 21-16,0-22 16,0 22-16,1-21 0,-1 21 0,21 0 15,-21 0-15,0 0 0,1 0 16,20 0-16,-21 21 0,0 1 16,0-22-16,22 21 0,-22 0 0,-21 21 15,21-21-15,-21 1 0,21-1 16,-21 21-16,0-21 0,0 22 0,0-22 15,0 21-15,-21-21 0,0 0 0,21 22 16,-21-43-16,0 21 0,-1 0 16,1 0-16,0-21 15,21-21 1,0 0-16,0 0 0,0 0 16,0-1-16,0-20 0,0 21 0,21-21 15,-21-1-15,0 22 0,21-21 16,1-1-16,-22 22 0,21-21 15,-21 21-15,21-22 0,-21 22 16,21 0-16,-21 0 0,21 21 0,0-21 16,1 0-16,-1-1 0,0 22 15,-21-21-15</inkml:trace>
  <inkml:trace contextRef="#ctx0" brushRef="#br0" timeOffset="20912.39">8742 3958 0,'0'0'0,"0"-21"31,0 42-31,0 0 15,0 1-15,-21 20 0,21-21 16,-22 21-16,22 1 0,-21-1 0,0 0 16,21 1-16,-21-1 0,0 0 0,0 1 15,21 20-15,0-20 0,-22-1 16,1 0-16,21 1 0,0-1 0,0 0 16,0 1-16,0-1 0,0 0 15,0-21-15,0 22 0,21-22 16,1 0-16,-1-21 0,0 21 0,21-21 15,-21 21-15,1-21 0,20 0 16,-21 0-16,0-21 0,22 0 0,-22 21 16,0-21-16,0 0 0,0 0 0,0-22 15,1 22-15,-1-21 0,0 21 16,-21-22-16,21 22 0,-21-21 0,21 21 16,-21-1-16,21 1 0,-21 0 15,0 0-15,0 0 0,0 42 47,-21 0-47,21 0 0,0 0 16,0 1-16,0-1 0,0 0 0,-21 0 15,21 0-15,0 0 0,0 1 16,0-1-16,0 0 0,21-21 0,0 21 16,1-21-16,-1 0 0,21 21 15,-21-21-15,0 0 0,1 0 16,-1 0-16,-21-21 0,21 21 0,0-21 15,0 0-15,0 0 16,-21-1-16,22 1 0,-1 0 0,-21 0 16,0 0-16,21 0 0,-21-1 15,0 1-15,0 0 16,0 0-16,0 0 16,0 42 15,0 0-31,0 0 15,0 22-15,0-22 16,0 0-16,0 21 0,0 1 0,0-1 16,0 0-16,0 1 0,21-1 15,-21 21-15,0-20 0,0 20 0,0-20 16,0 20-16,0-21 0,0 22 0,0-22 16,0 22-16,0-22 15,0 22-15,0-1 0,0 1 0,0-22 16,0 21-16,0 1 0,0-22 0,0 22 15,0-22-15,0 22 0,0-22 0,0 0 16,0 1-16,0-1 0,0-21 16,0 21-16,0 1 0,0-22 0,0 0 15,-21 0-15,21 0 0,0 1 0,0-1 16,0-42 15,0-1-31,0 1 0,0-21 0,0 21 16,0 0-16,-21-22 0,21 1 15,0 21-15,0-22 0,0-20 16,-21 21-16,21-1 0,0 1 0,0-22 16,0 22-16,0 0 0,0-22 0,0 22 15,0 0-15,0-22 0,0 22 16,0-1-16,0 22 0,0-21 0,0 0 16,0-1-16,0 1 0,0 21 15,0-22-15,0 22 0,0-21 0,0 21 16,21 0-16,-21-1 0,0 1 0,21 0 15,-21 0-15,21 0 0,0 0 16,-21-1-16,0 1 0,0 0 0,0 0 16</inkml:trace>
  <inkml:trace contextRef="#ctx0" brushRef="#br0" timeOffset="21239.67">8615 4318 0,'42'0'15,"-84"0"-15,126 0 0,-41 0 0,-1 0 16,-21-21-16,22 21 0,-1 0 0,0 0 16,-21 0-16,22 0 0,-22-21 0,0 21 15,0 0-15,0 0 0,1 0 16,-1 0 0</inkml:trace>
  <inkml:trace contextRef="#ctx0" brushRef="#br0" timeOffset="21840.21">11345 3874 0,'0'0'0,"0"-22"0,0 1 0,0 0 15,0 42 17,0 0-32,0 1 0,0-1 0,-21 21 15,21 0-15,-21 22 0,21-22 16,-21 1-16,21 20 0,0-21 0,0 22 16,-21-22-16,21 22 0,-22-22 0,22 0 15,-21 1-15,21-1 16,0-21-16,0 22 0,-21-1 0,21-21 0,0 0 15,-21 22-15,21-22 16,0 0-16,0 0 0,-21-21 0,21 21 16,21-42 15,0 21-31,0-21 0,0-21 16,-21 20-16,22 1 0</inkml:trace>
  <inkml:trace contextRef="#ctx0" brushRef="#br0" timeOffset="23032.86">11599 4318 0,'0'0'0,"0"21"47,0 0-47,0 1 0,0-1 16,-21 21-16,21-21 0,0 0 0,-21 1 15,21 20-15,-21-21 0,21 0 16,0 22-16,0-22 0,0 0 0,0 0 16,0 0-16,0 0 0,21 1 15,0-22 1,0 0-16,0 0 0,1 0 16,-1 0-16,0-22 15,0 22-15,0-21 0,0 0 0,1 0 16,-1 0-16,-21 0 0,0-1 0,0 1 15,0 0-15,0-21 0,0 21 16,0-1-16,0 1 0,-21-21 0,-1 42 16,1-21-16,0 0 0,0 21 15,0 0-15,0 0 0,-1 0 16,1 0-16,42 0 31,1 0-31,-1 0 16,0 0-16,21 0 15,-21 0-15,22 0 0,-1 0 0,0 0 16,1-22-16,-1 22 0,0-21 0,22 21 16,-22-21-16,1 21 0,-1 0 15,0-21-15,-21 21 0,22 0 0,-22 0 16,0-21-16,0 21 0,0 0 16,1 0-16,-44 21 31,1 0-16,0 0-15,0 0 0,0 1 0,0-1 16,-1 0-16,1 21 0,21-21 16,0 1-16,-21-1 0,21 0 15,-21 0-15,21 0 0,0 0 0,0 1 16,0-1-16,0 0 0,0 0 16,0 0-16,21-21 0,0 21 0,0-21 15,1 0-15,-1 0 0,0 0 16,0 0-16,0 0 0,0 0 0,1 0 15,-1 0-15,0-21 0,0 0 0,0 21 16,0-21-16,1 0 0,-22 0 16,21-1-16,0 1 0,-21-21 0,21 21 15,-21-22-15,0 22 0,0-21 16,0 21-16,0-22 0,0 22 16,-21-21-16,0 21 0,0 0 0,21-1 15,-22 22-15,1-21 0,0 21 16,0 0-16,42 0 47,0 0-47,0 0 0,1 0 15,20 0-15,-21 0 0,21 0 0,1 0 16,-1 0-16,0-21 0,1 0 16,20 0-16,1 0 0,-1-1 0,-20 1 15,20 0-15,1-21 0,-22 21 0,0-1 16,-21-20-16,1 21 15,-1 0-15,-21 0 0,0-1 0,0 1 16,0 0-16,-21 21 16,-1-21-16,1 21 0,0 0 15,0 0-15,0 0 0,0 0 16,-1 21-16,1 0 0,21 0 16,-21 1-16,0 20 0,0-21 0,21 21 15,0 1-15,-21 20 0,-1-20 16,22-1-16,-21 21 0,21-20 0,0-1 15,0 22-15,-21-22 0,21 0 0,0 1 16,0-22-16,0 21 0,0 0 16,0-20-16,0-1 0,0 0 0,21 21 15,0-21-15,1-21 0,-22 22 16,21-1-16,0-21 0,0 0 16,0 0-16,0 0 0,22 0 0,-22 0 15,0 0-15,0-21 0,22-1 16,-22 1-16,0 0 0,0 0 0,21 0 15,-20 0-15,-1-1 0,0 1 0,0-21 16,-21 21-16,0 0 0</inkml:trace>
  <inkml:trace contextRef="#ctx0" brushRef="#br0" timeOffset="23468.72">11028 4128 0,'42'0'16,"0"0"-16,-20 0 16,20 0-16,0 0 0,1-22 0,-1 22 15,0 0-15,1-21 0,-1 21 0,0-21 16,1 21-16,-1 0 0,0-21 16,1 21-16,-1 0 0,-21-21 0,21 21 15,-20-21-15,-1 21 0,0 0 16,0 0-16,0 0 0,-42 0 94,0 21-94</inkml:trace>
  <inkml:trace contextRef="#ctx0" brushRef="#br0" timeOffset="27812.17">2349 7197 0,'0'0'0,"-21"0"0,0-21 0,-21 21 0,21 0 16,-22 0-16,22 0 0,0-22 16,0 22-16,0 0 0,-1 0 0,44 0 47,20 0-47,0 0 15,1 0-15,-1 0 0,21 22 0,1-22 16,-1 0-16,22 0 0,-21 0 15,-1 0-15,1 0 0,20 0 0,-20 0 16,-1 0-16,-20 0 0,20 0 16,-21 0-16,22 0 0,-22 0 0,22 0 15,-22 0-15,0 0 16,1 0-16,-22 0 0,21-22 0,-21 22 16,1-21-16,-22 0 15,-22 0 1,1 21-16,0 0 0,0-21 15,-21 21-15,20-21 0,-20 21 16,21 0-16,-21-22 0,20 22 0,1 0 16,0 0-16,0 0 0,0 0 15,0 0-15,-1 0 0,44 0 47,-1 0-47,0 0 0,0 0 16,0 0-16,0-21 0,22 21 15,-22 0-15,21 0 0,-21 0 0,22 0 16,-22 0-16,21 0 0,-21 0 16,1 21-16,-1 1 0,-21-1 15,0 0-15,0 21 0,0-21 16,0 22-16,0-22 0,-21 21 0,-1 1 16,1-1-16,-21-21 0,21 21 0,-22 1 15,22-22-15,-21 21 16,21-21-16,-22 1 0,22 20 0,0-21 0,0 0 15,0-21-15,0 21 16,-1-21-16,22 22 0,0-44 31,22 22-31,-1-21 0</inkml:trace>
  <inkml:trace contextRef="#ctx0" brushRef="#br0" timeOffset="28320.14">4360 6562 0,'0'0'0,"0"-21"0,0-1 16,0 44 0,0-1-1,0 21-15,0 0 0,0-20 16,0 41-16,0-21 0,0 1 0,-21-1 16,21 0-16,0 22 0,0-22 15,0 22-15,-21-22 0,21 22 0,-21-22 16,21 0-16,-21 1 0,21-22 0,0 21 15,0-21-15,0 0 16,0 1-16,0-1 0,21-21 31,0 0-31,0-21 0,-21-1 0,21 1 16,0 0-16</inkml:trace>
  <inkml:trace contextRef="#ctx0" brushRef="#br0" timeOffset="28583.99">4805 6583 0,'42'-21'31,"-84"42"-31,84-21 0,-42 21 0,0 21 0,0 1 16,0-1-16,0 0 0,0 1 16,0-1-16,0 0 0,0 22 0,-21-22 15,21 22-15,-21-22 0,0 22 0,21-22 16,0 0-16,-22 1 0,1-1 15,21-21-15,0 21 0,0-20 0,-21-1 16,21 0-16,0 0 0,0-42 31,0 0-15,0 0-16,-21-1 0,21 1 16</inkml:trace>
  <inkml:trace contextRef="#ctx0" brushRef="#br0" timeOffset="28768.03">4318 7218 0,'0'0'0,"21"0"31,0 0-31,0 0 0,1 0 16,-1-21-16,21 21 0,0-21 16,-20 21-16,20-22 0,0 22 0,1-21 15,-1 21-15,0 0 0,1-21 16,-1 21-16,0 0 0,-21-21 0,22 21 15,-22-21-15,0 21 0,21 0 16</inkml:trace>
  <inkml:trace contextRef="#ctx0" brushRef="#br0" timeOffset="30868.17">5334 7197 0,'0'0'0,"21"0"0,0 0 16,0 0-16,1 0 0,-1-21 15,0-1-15,0 1 16,-21 0-16,0 0 0,0 0 16,0 0-16,0-1 0,0 1 15,0 0-15,0 0 0,-21 0 16,0 21-16,0-21 0,-22-1 0,22 22 16,0 0-16,0 0 0,-22 0 15,22 22-15,0-1 0,-21 0 0,21 0 16,-22 0-16,22 22 0,-21-22 0,21 21 15,-1 0-15,1 1 0,21-1 16,0 0-16,0 1 0,0-1 0,0 0 16,0-20-16,0-1 0,21 0 15,-21 0-15,43-21 0,-22 0 0,0 0 16,0 0-16,0 0 0,22 0 0,-22 0 16,21-21-16,-21 0 0,22 0 15,-22-1-15,21 1 0,-21 0 16,1-21-16,20 21 0,-21-22 0,0 22 15,0-21-15,-21-1 0,0 22 16,22-21-16,-22 21 0,0 0 0,0-1 16,0 1-16,0 0 0,-22 42 31,22 0-15,-21 1-16,21-1 0,0 0 15,0 21-15,0-21 0,0 22 16,0-22-16,0 21 0,0-21 0,21 1 0,1 20 15,-1-21-15,0 0 16,0-21-16,0 21 0,0 1 0,1-22 16,20 0-16,-21 0 0,21 0 0,-20 0 15,20 0-15,-21-22 0,21 1 16,1 0-16,-22 0 0,0 0 0,21-22 16,-20 22-16,-1 0 0,0-21 0,-21 21 15,0-22-15,21 22 0,-21-21 16,0 21-16,0-1 0,0 1 0,0 0 15,-21 42 17,21 0-32,0 1 0,0-1 0,-21 0 15,21 21-15,-21-21 0,21 22 0,-22-1 16,22-21-16,0 22 0,0-22 16,0 0-16,-21 21 0,21-21 0,0 1 15,0-1-15,0 0 16,21-42 15,-21 0-31,22-1 0,-22 1 0,0 0 16,21 0-16,0 0 0,-21-22 15,21 22-15,21-127 16,-42 127 0,22 0-16,-1 0 0,0 21 15,-21 21 1,21 0-16,-21 0 0,0 0 15,0 0-15,21 1 0,-21 20 0,21-21 16,-21 0-16,0 22 0,22-22 0,-1 0 16,0 0-16,0-21 0,0 21 15,0-21-15,22 0 0,-22 0 16,0 0-16,0 0 0,0 0 0,1 0 16,-1-21-16,21 21 0,-21-21 15,0 0-15,1 0 0,-1-22 0,0 22 16,0 0-16,0-21 0,0 20 0,1-20 15,20 0-15,-21 21 0,0-1 16,0-20-16,1 21 0,-1 0 16,0 0-16,0 21 0,0 0 0,0 0 15,1 0-15,-1 0 16,0 21-16,-21 0 0,0 0 0,21-21 16,0 21-16,-21 0 0,21 1 0,-21-1 15,0 0-15,0 0 0,22 0 16,-22 0-16,21-21 0,-21 22 0,21-22 15,0 0 17,-21-22-32,0 1 15,0 0-15,0 0 16,0 0-16,0 0 0,-21-1 16,0 1-16,0 21 0,21-21 15,-22 21-15,1-21 0,0 21 0,0 0 16,0 0-16,0 0 15,-1 21-15,1 0 0,0 0 0,0 1 16,0-1-16,0 0 0,-1 0 16,1 21-16,0-20 0,0 20 0,21-21 15,-21 21-15,21-20 0,0 20 0,0-21 16,0 0-16,0 0 0,0 1 16,0-1-16,0 0 0,21 0 15,0-21-15,0 0 16,0 0-16,1 0 0,-1 0 0,0-21 15,0 0-15,21 0 0,-20-1 16,20 1-16,-21-21 0,0 0 0,0-1 16,22 1-16,-22 0 0,0-1 15,-21 1-15,21-22 0,0 22 0,-21 0 16,22-22-16,-22 22 0,0 0 0,0-22 16,0 43-16,0-21 0,21-1 15,-21 22-15,0 0 0,0 0 16,0 42-1,0 0-15,-21 0 16,21 0-16,0 22 0,0-22 0,-22 21 16,22 1-16,0-1 0,-21 0 0,21 1 15,0-1-15,0 0 0,0 1 16,0-1-16,0 0 0,0 1 0,0-1 16,21-21-16,1 21 0,-1-20 15,-21-1-15,21 0 0,21 0 0,-21-21 16,1 0-16,-1 0 0,0 0 0,21 0 15,-21 0-15,22 0 0,-22-21 16,21 0-16,-21 0 0,22-1 16,-22-20-16,0 21 0,0-21 0,22-1 15,-22 1-15,0 0 0,0-1 16,-21 1-16,21 0 0,0-22 0,-21 22 16,22-1-16,-22-20 0,0 21 0,0-1 15,0 22-15,0-21 0,0 21 16,0-1-16,0 1 0,-22 42 31,22 1-31,-21 20 0,21-21 0,-21 21 16,21 1-16,0-1 0,0 0 0,-21 1 15,21-1-15,0 0 0,0 1 16,0-1-16,0 0 0,0 1 16,0-1-16,0 0 0,0-20 0,21 20 15,-21-21-15,21 0 0,0 0 16,1 1-16,-1-1 0,0 0 0,21-21 15,-21 0-15,22 0 0,-22 0 0,21 0 16,-21 0-16,22-21 0,-1 0 16,-21-1-16,22 1 0,-22 0 0,21 0 15,-21 0-15,0-22 0,1 22 0,-1-21 16,0 21-16,-21-22 0,0 22 16,0 0-16,0 0 0,0 0 0,0 0 15,-21 21 1,0 0-16,-1 21 15,1 0-15,0 21 0,21-21 16,0 1-16,0 20 0,0 0 0,0-21 16,0 22-16,0-22 0,0 0 15,0 21-15,0-20 0,0-1 0,21 0 16,0-21-16,1 21 0,-1-21 0,0 0 16,21 0-16,-21 0 0,22 0 15,-1-21-15,0 21 0,1-21 0,-22 0 16,21-22-16</inkml:trace>
  <inkml:trace contextRef="#ctx0" brushRef="#br0" timeOffset="34335.94">10181 6689 0,'0'0'0,"0"-21"0,0-22 0,0 22 0,0 0 0,0 0 16,0 0-16,0-1 15,0 44 1,0-1-16,0 0 16,-21 21-16,21 1 0,0-22 15,-21 21-15,0 0 0,21 1 0,0-1 16,-22 0-16,22 1 0,-21-1 0,21 0 16,-21-20-16,21 20 0,0-21 15,0 0-15,0 0 0,0 1 0,0-1 16,21-21 15,0-21-31,1-1 0,-22 1 0,21 0 16,0 0-16,-21 0 0,21-22 15,0 22-15,-21 0 0,21-21 16,-21 21-16,0-1 0,22 1 0,-1 0 16,0 21-16,-21 21 31,0 0-31,21-21 0,-21 22 0,0-1 15,21 0-15,-21 21 0,0-21 0,0 1 16,21-1-16,-21 0 0,22 0 16,-22 0-16,21 0 0,0 1 0,-21-1 15,21-21-15,0 21 0,0-21 16,1 0-16,-1 0 0,0 0 16,0 0-16,0-21 15,0 0-15,1-1 0,-1 1 0,0 0 16,0 0-16,0 0 0,0-22 15,-21 22-15,0 0 0,22-21 0,-22-1 16,21 22-16,-21-21 0,0 21 16,0-22-16,0 22 0,21 0 0,-21 0 15,0 0-15,0 42 32,0 0-17,0 0-15,0 0 0,0 22 0,0-22 0,0 0 16,0 21-16,0-20 0,0 20 15,0-21-15,0 0 0,0 22 16,0-22-16,21 0 0,-21 0 0,21 0 16,0 0-16,1 1 0,-22-1 15,21-21-15,0 0 0,21 0 0,-21 0 16,1 0-16,-1 0 0,21 0 0,-21 0 16,22-21-16,-22-1 0,21 1 15,-21 0-15,22 0 0,-22 0 0,0-22 16,0 22-16,0 0 0,0-21 0,-21 21 15,0-1-15,22-20 0,-22 21 16,0 0-16,0 0 0,0-1 16,-22 44 15,22-1-31,-21 0 0,21 0 16,-21 0-16,21 22 0,-21-22 0,21 0 15,0 0-15,0 21 0,0-20 16,0-1-16,0 0 0,0 0 0,21 0 15,0 0-15,0-21 0,1 22 0,-1-22 16,0 0-16,0 0 0,0 0 16,0 0-16,1 0 0,20 0 0,-21-22 15,21 1-15,-20 21 0,20-21 0,-21 0 16,0-21-16,22 20 0,-22 1 16,0-21-16,0 21 0,-21 0 0,0-22 15,21 22-15,-21-21 0,0 21 16,21-1-16,-21 1 0,0 42 31,0 1-15,-21-1-16,21 0 0,-21 0 0,21 21 15,0-20-15,0-1 0,-21 0 0,21 21 16,-21-21-16,21 1 0,0-1 16,0 0-16,0 0 0,0 0 0,0 0 15,0 1 1,0-44-1,0 1-15,0 0 16,0 0-16,21 0 16,-21 0-16,21-1 0,-21-20 15,21 21-15,0 0 0,-21-22 0,22 22 16,-1-21-16,0 21 0,-21 0 0,21 21 16,0-22-16,0 22 0,1 0 15,-1 0-15,0 22 0,0-1 16,0 0-16,-21 0 0,21 21 15,-21-20-15,22-1 0,-1 0 16,-21 0-16,21 0 0,0 0 16,-21 1-16,21-1 0,0 0 0,-21 0 0,22-21 15,-1 21-15,0-21 16,0 0-16,0 0 16,0 0-16,1-21 0,-22 0 15,21 0-15,0 0 16,0-1-16,-21 1 0,21-21 0,0 21 15,1 0-15,-1-22 0,-21 1 0,42 21 16,-21-22-16,0 22 0,1-21 16,-1 21-16,21 0 0,-21 21 0,0-22 15,22 22-15,-22 0 0,0 0 0,0 22 16,0-22-16,1 21 0,-1 0 16,0 0-16,0 0 0,0 22 15,-21-22-15,0 0 0,0 0 0,21 0 16,-21 0-16,0 1 0,0-1 15,22 0-15,-22-42 47,0 0-31,0-1-16,0 1 0,0 0 16,-22 0-16,1 0 15,21-22-15,-21 22 0,0 0 0,0 0 0,0 0 16,-22 0-16,22-1 0,0 1 0,-21 21 15,20 0-15,-20 0 16,21 0-16,0 0 0,-22 21 0,22 1 16,0-1-16,0 0 0,0 21 0,0-21 15,-1 22-15,22-22 0,-21 21 16,21-21-16,-21 22 0,21-22 0,0 0 16,0 21-16,0-20 0,0-1 0,0 0 15,21 0-15,0-21 0,1 21 16,-1-21-16,0 0 0,0 0 0,0 0 15,0 0-15,1 0 0,20 0 0,-21 0 16,0-21-16,22 21 0,-22-21 16,21 0-16,-21-22 0,0 22 0,1 0 15,20-21-15,-21-1 0,0 1 16,-21 0-16,21-1 0,1-20 16,-1 21-16,-21-22 0,0 1 0,0-1 15,0 22-15,0-22 0,0 22 0,0 0 16,0-1-16,0 22 0,0 0 15,0 0-15,-21 21 16,-1 0-16,1 0 16,21 21-16,-21 0 0,0 0 15,21 22-15,0-22 0,0 42 0,0-20 16,0-1-16,-21 21 0,21-20 16,0 20-16,0-20 0,0-1 0,0 0 15,0 1-15,0-1 0,0 0 16,0-21-16,0 1 0,21 20 15,0-21-15,0 0 0,0 0 0,1-21 16,-1 22-16,0-22 0,21 0 0,-21 0 16,22 0-16,-22 0 0,21 0 15,-21 0-15,22-22 0,-22 1 0,21 21 16,-21-21-16,22 0 0,-22-21 0,0 20 16,0 1-16,0-21 0,1 21 15,-1-22-15,-21 22 0,0-21 16,0 21-16,0 0 0,0-1 15,0 44 1,0-1 0,-21 0-16,-1 0 0,22 21 0,0-20 15,0-1-15,-21 21 0,21-21 16,0 0-16,-21 1 0,21-1 0,0 0 16,0 0-16,0 0 0,0 0 0,21-21 15,-21 22-15,21-22 0,1 0 16,-1 0-16,0 0 0,0 0 15,0 0-15,0 0 0,22 0 0,-43-22 16,21 22-16,0-21 16,0 0-16,0 0 0,1 0 0,-22 0 15,0-22-15,21 22 0,-21-21 0,0 21 16,0-22-16,0 1 0,0 0 16,0 20-16,0-20 0,-21 0 0,-1 21 15,22-1-15,-21 1 0,0 21 16,0 0-16,0 0 0,-22 0 0,22 0 15,0 0-15,0 21 0,0 1 0,0-1 16,-1 21-16,1-21 0,0 22 16,21-1-16,0-21 0,0 21 0,0 1 15,0-22-15,0 21 0,0-21 0,0 1 16,0-1-16,21 0 16,0 0-16,1 0 0,-1 0 0,0-21 0,21 0 15,-21 0-15,1 0 0,-1 0 16,21 0-16,-21 0 0,22 0 15,-22 0-15,21-21 0,-21 0 0,0 0 16,1 0-16,20 0 0,-21-1 0,0-20 16,0 21-16,1-21 0,-1 20 15,-21-20-15,21 21 0,-21 0 0,21 0 16,-21-1-16,21 1 0,-21 42 31,0 1-31,0-1 0,0 0 16,-21 0-16,21 21 0,-21-20 15,21-1-15,-21 21 0,21-21 16,0 0-16,0 1 0,0 20 0,0-21 16,0 0-16,0 0 0,21 1 15,0-22-15,0 21 16,0-21-16,1 0 0,-1 0 0,0 0 16,0 0-16,0 0 0,22-21 0,-22 21 15,0-22-15,0 1 0,0 0 16,0 0-16,1 0 0,-22-22 15,21 22-15,0 0 0,-21-21 0,21 21 16,-21-1-16,0 1 0,0 0 0,0 0 16,0 42 15,0 0-31,0 0 0,0 1 16,0-1-16,-21 0 0,21 0 0,-21 0 15,21 0-15,0 1 0,0-1 0,0 0 16,0 0-16,0 0 0,0 0 15,0 1-15,21-22 0,0 0 16,0 0-16,0 0 0,1 0 0,-1 0 16,0 0-16,0 0 0,0-22 15,0 22-15,1-21 0,-1 0 0,0 0 16,-21 0-16,21 0 0,0-22 16,-21 22-16,0-21 0,0 21 15,0-22-15,0 1 0,0 0 0,0-1 16,0 1-16,0 21 0,0-22 15,0 22-15,-21 0 0,0 21 0,0-21 16,0 21-16,-1 0 0,22 21 16,-21-21-16,21 21 15,0 0-15,0 1 16,21-22-16,-21 21 0,22-21 16,-1 0-16,0 0 0,0 0 15,0 0-15,0 0 0,22 0 16,-22 0-16,0 0 0,0 0 0,22-21 15,-22 21-15,0 0 0,0 0 0,0-22 16,0 22-16,1 0 16,-22-21-1,0 0-15,0 0 16,-22 0-16,1 21 16,0-21-16</inkml:trace>
  <inkml:trace contextRef="#ctx0" brushRef="#br0" timeOffset="34787.78">11896 6202 0,'0'0'0,"-22"0"0,1 0 0,21 21 16,0 0-16,0 0 15,0 1-15,0-1 16,0 0-16,21-21 0,1 0 15,-1 0-15,0 0 16,0 0-16,0 0 0,0 0 0,1 0 16,-1-21-16,0 21 15,-21-21-15,0-1 0,0 1 16,0 0-16,-21 21 16,0 0-16,-1 0 0,1 0 15,0 0-15,0 0 16,0 0-16,21 21 15,0 0 1,0 1-16,21-22 16,0 0-16</inkml:trace>
  <inkml:trace contextRef="#ctx0" brushRef="#br0" timeOffset="35812.19">15706 6710 0,'0'0'0,"21"0"0,0 0 0,0 0 16,0 0-16,0 0 16,1-21-16,-1 0 15,0-1-15,0 1 0,-21 0 0,21 0 16,0-21-16,-21-1 0,22 1 15,-22 0-15,21-1 0,-21 1 16,21 0-16,-21-1 0,0 22 0,0-21 16,0-1-16,0 1 0,0 21 15,0 0-15,0 0 0,0-1 0,-21 22 16,0 22 0,21-1-16,-22 21 15,22-21-15,-21 22 0,21-1 0,0 0 16,-21 1-16,21 20 0,-21-21 15,21 22-15,-21-1 0,21-20 0,0 20 16,0 1-16,0-22 0,-21 0 0,21 1 16,0-1-16,0-21 15,0 22-15,0-22 0,0 0 0,0 0 16,0 0-16,0-42 47,0 0-47,0 0 0,0 0 0,0-1 15,0 1-15,0-21 0,0 21 16,21-22-16,-21 22 0,0-21 0,21 0 16,0 20-16,0-20 0,0 21 0,1-21 15,20 20-15,-21 1 0,21 0 16,1 0-16,-22 0 0,21 21 0,1 0 16,-1 0-16,0 0 15,-21 21-15,22 0 0,-22 0 0,21 0 16,-21 22-16,1-22 0,-1 21 0,-21-21 15,0 22-15,0-1 0,0-21 16,0 22-16,-21-22 0,-1 0 0,-20 0 16,21 21-16,-21-20 0,-1-22 0,22 21 15,-21 0-15,-1 0 0,1-21 16,0 21-16,-1-21 0,22 0 0,-21 0 16,21 0-16,0 0 0,-1 0 0,1 0 15,0 0-15,0 0 16,21-21 15,21 21-15,0-21-16,0 21 0,1-21 15,-1 21-15,0-21 0,21 21 0</inkml:trace>
  <inkml:trace contextRef="#ctx0" brushRef="#br0" timeOffset="37024.03">17081 6689 0,'0'0'0,"22"-170"32,-22 128-32,0 21 0,0 0 0,-22-22 15,1 43-15,21-21 0,-21 0 16,0 21-16,0 0 0,0 0 0,-22 0 15,22 21-15,0 0 0,0 1 16,0 20-16,-1-21 0,-20 21 0,21 1 16,0-1-16,0 0 0,-1 1 0,1-1 15,0 0-15,0 1 0,21-22 16,0 21-16,0-21 0,0 1 0,0 20 16,0-21-16,0 0 0,21-21 0,-21 21 15,21-21-15,0 0 0,1 0 16,-1 0-16,0 0 0,0 0 15,0 0-15,0 0 0,22 0 0,-22-21 16,0 0-16,0 0 0,0 0 0,1 0 16,-1-22-16,0 22 0,0-21 15,0-1-15,-21 1 0,21 0 0,-21-1 16,22 1-16,-22 21 0,0 0 16,0 0-16,0-1 0,0 1 0,0 42 46,0 1-46,0 20 0,0-21 0,0 21 0,-22-20 16,22 20-16,-21-21 0,21 21 16,-21-20-16,21 20 0,0-21 15,0 0-15,0 0 0,0 1 0,0-1 16,0 0-16,21-21 0,0 21 0,1-21 16,-1 0-16,0 0 15,21 0-15,-21 0 0,22 0 0,-1-21 16,0 0-16,-20 0 0,20-1 0,0 1 15,1 0-15,-1-21 0,0 21 16,-21-22-16,22 1 0,-22 0 0,0 20 16,0-20-16,0 0 0,-21 21 15,0-1-15,0 1 0,-21 21 32,0 0-32,0 21 0,0 1 15,21-1-15,0 0 0,-21 21 0,21-21 16,0 1-16,0 20 0,0-21 0,0 0 15,0 0-15,0 1 0,0 20 16,0-21-16,0 0 0,21 0 16,-21 1-16,0-1 0,0 0 15,0-42 17,0 0-17,0-1 1,-21 1-16,21 0 0,-22 21 0,22-21 15,-21 21-15,21-21 0,-21 21 16,0 0 0,0 0-16,21 21 0,0 0 15,0 0-15,0 0 16,0 1-16,0-1 16,21-21-16,0 21 0,0-21 0,0 0 15,1 21-15,-1-21 0,21 0 16,-21 0-16,22 0 0,-1 0 15,0 0-15,-21 0 0,22 0 0,-1 0 0,-21 0 16,22-21-16,-1 0 0,-21 0 16,21-1-16,-20 1 0,-1 0 15,0 0-15,0-21 0,0 20 0,0-20 16,1 0-16,-1 21 0,-21-1 0,21-20 16,-21 21-16,0 0 15,-21 21-15,0 0 16,-1 0-16,1 21 0,0 0 15,0 0-15,0 0 0,0 22 0,-1-22 16,1 21-16,21-21 0,0 1 0,0 20 16,0-21-16,0 0 0,0 0 15,0 1-15,0-1 0,0 0 16,21-21-16,1 21 0,-1-21 0,0 0 16,0 0-16,21 21 0,-20-21 0,-1 0 15,21 0-15,-21 0 0,22 0 16,-22 0-16,21 0 0,0 0 0,-20-21 15,20 21-15,0-21 0,-21 21 0,22-21 16</inkml:trace>
  <inkml:trace contextRef="#ctx0" brushRef="#br0" timeOffset="37568.75">19008 6625 0,'0'0'0,"0"-21"0,0-64 31,-22 64-31,22 0 0,-21 21 15,0 0-15,0 0 0,0 0 16,0 0-16,-1 0 0,-20 21 16,21 0-16,0 1 0,0-1 0,-22 0 15,22 0-15,0 0 0,0 0 0,0 22 16,-1-22-16,22 0 0,0 21 16,0-20-16,0-1 0,0 0 0,0 0 15,0 0-15,0 0 0,0 1 16,22-22-16,-1 21 0,0-21 0,0 21 15,0-21-15,0 0 0,1 0 0,-1 0 16,0 0-16,0 0 0,0-21 16,0 0-16,1 21 0,-1-22 15,0-20-15,0 21 0,0-21 0,0-1 16,1 1-16,-1-22 0,0 22 16,-21-21-16,21-22 0,-21 21 0,21 22 15,-21-21-15,0-1 0,0 22 0,21-1 16,-21 1-16,0 0 0,0 21 15,0-1-15,0 1 0,-21 21 16,0 0 0,21 21-16,-21 1 0,0-1 15,21 21-15,0-21 0,-21 22 0,21-1 16,0 21-16,0-20 0,0 20 16,0 1-16,0-1 0,0-20 0,0 20 15,21-21-15,0 1 0,0-1 0,0 0 16,0-20-16,1 20 0,-1-21 15,0 0-15,0 0 0,0-21 0,0 0 16,22 22-16,-22-22 0,0 0 0,0 0 16,22 0-16,-22-22 0,0 1 15,0 0-15,0 0 0,22 0 0,-22 0 16</inkml:trace>
  <inkml:trace contextRef="#ctx0" brushRef="#br0" timeOffset="38665.71">20870 6689 0,'21'-21'47,"-21"-1"-47,22 1 15,-1 0-15,-21 0 16,21 21-16,-21-21 0,0 0 16,0-1-16,0 1 0,0-21 15,0 21-15,0 0 0,0-22 0,0 22 16,-21-21-16,0 21 0,-1-1 15,1 1-15,-21 0 0,21 0 0,0 21 16,-1 0-16,-20 0 0,21 0 0,0 0 16,-22 0-16,22 21 0,-21 0 15,21 0-15,0 1 0,-1 20 0,1 0 16,0 1-16,0-1 0,0 0 16,21 1-16,-21-1 0,21 0 15,0 1-15,0-22 0,0 21 0,0-21 16,0 0-16,0 1 0,21-1 15,0-21-15,0 21 0,0-21 0,22 0 16,-22 0-16,0 0 0,0 0 0,21 0 16,-20 0-16,-1-21 0,21 0 15,-21 21-15,22-22 0,-22-20 0,0 21 16,0 0-16,21-22 0,-42 22 0,22-21 16,-1 21-16,-21-22 0,21 22 15,-21 0-15,0 0 0,0 0 0,0 42 31,0 0-31,0 0 16,0 0-16,-21 1 0,21-1 0,0 0 16,0 0-16,0 0 0,0 0 15,0 1-15,21-1 0,0 0 16,0-21-16,0 0 0,1 0 16,20 0-16,-21 0 0,0 0 0,22 0 15,-22 0-15,0-21 0,21 0 0,-21-1 16,1 22-16,20-42 0,-21 21 15,0 0-15,-21-22 0,21 22 0,-21-21 16,22 0-16,-22 20 0,0-20 16,0 21-16,0-21 0,0 20 15,0 1-15,0 0 0,0 42 32,-22 0-32,1 1 0,0 20 0,21 0 15,0 1-15,-21 20 0,0-21 0,21 22 16,-21-1-16,21-20 0,0 20 15,-22 1-15,22-1 0,-21-20 0,21 20 16,-21 1-16,21-22 0,0 21 0,0-20 16,0 20-16,0-20 0,0-1 15,0 0-15,0-21 0,0 22 0,0-22 16,0 0-16,0 0 0,0-42 31,21 0-15,-21-21-16,0 20 0,21 1 15,1-21-15,-22 0 0,0-1 16,0 1-16,21-22 0,-21 22 0,0-21 16,21 20-16</inkml:trace>
  <inkml:trace contextRef="#ctx0" brushRef="#br0" timeOffset="38971.55">21336 6498 0,'0'0'0,"0"-63"0,0 20 16,0 1-16,0 0 0,0-1 0,0 22 15,0 0-15,0 0 0,0 0 16,21 0-16,-21-1 0,21 22 15,22-21-15,-22 21 0,21 0 16,-21 0-16,22 0 0,-1 0 0,0 0 16,1 0-16,-1 0 0,-21 21 0,21 1 15,-20 20-15,-1-21 0,-21 21 16,0-20-16,0 20 0,0 0 0,-21 1 16,-22-22-16,1 21 0,0-21 15,-1 0-15,1 1 0,0-1 0,-1 0 16,1 0-16,0-21 0,-1 0 0,22 21 15,0-21-15,21-21 32,42 21-17,-21-21-15,1 0 16,-1 21-16,21-21 0,-21 21 0,22-22 16,-1 1-16,0 0 0,1 0 15</inkml:trace>
  <inkml:trace contextRef="#ctx0" brushRef="#br0" timeOffset="39303.83">22119 6160 0,'0'-22'16,"0"44"-16,0-65 0,0 64 31,0 1-15,0-1-16,0 21 15,0 0-15,-21 1 0,21-1 0,-21 22 16,21-1-16,0-21 0,0 22 0,-21-1 15,-1 1-15,1-1 0,21 1 16,-21-22-16,0 22 0,21-1 0,-21 1 16,0-22-16,21 22 0,-22-22 15,22 0-15,-21 22 0,21-43 0,-21 21 16,21 1-16,0-22 0,0 0 0,0 0 16,0 0-16,21-21 15,0 0-15,1 0 16,-1 0-16,0-21 15,0 0-15,-21 0 0,21 0 0,0-22 16,1 1-16,-22 0 0,21-1 16,-21 1-16,21 0 0,-21-22 0,0 1 15,0-1-15</inkml:trace>
  <inkml:trace contextRef="#ctx0" brushRef="#br0" timeOffset="39947.73">22098 6519 0,'0'-63'0,"0"126"0,0-190 0,0 85 15,0 0-15,0-1 0,0 22 16,0-21-16,21 21 0,0 0 0,0-1 15,1 22-15,-1-21 0,0 0 16,0 21-16,0 0 0,22 0 16,-22 0-16,21 0 0,0 0 0,1 21 15,-22 0-15,21 1 0,-21-1 16,22 0-16,-22 21 0,-21-21 0,0 22 16,0-1-16,0-21 0,0 22 0,-21-1 15,0-21-15,-1 0 0,-20 0 16,21 22-16,-21-43 0,-1 21 0,1 0 15,21-21-15,-22 0 0,22 0 16,0 0-16,0 0 0,0 0 0,0 0 16,-1 0-16,1 0 0,0 0 15,21 21 32,21-21-47,0 0 0,1 21 16,-1-21-16,0 0 0,0 0 0,21 0 15,-20 0-15,20 0 0,0 0 16,1 0-16,-1 0 0,0 0 0,1-21 16,-1 21-16,0-21 0,1 0 0,-1 0 15,0 0-15,1-22 0,-1 22 16,0-21-16,-21-1 0,22 1 0,-22 0 16,21-1-16,-21 1 15,-21 0-15,22-1 0,-22 22 0,21-21 16,-21 0-16,0 20 0,0 1 0,0 0 15,0 0-15,-21 21 16,-1 0-16,1 0 0,0 21 0,0 0 16,0 0-16,21 1 0,-21-1 15,-1 21-15,1-21 0,0 22 0,21-1 16,0 0-16,0 1 0,0-1 16,0 0-16,0 1 0,0-1 0,0 0 15,21-21-15,0 22 0,1-22 0,-1 0 16,0 0-16,0 0 0,21 1 15,-20-22-15,-1 0 0,0 0 0,21 0 16,-21 0-16,1 0 0,-1 0 16,0-22-16,0 1 0,0 0 15,0 0-15,1-21 0,-1 20 0,-21-20 16,21 0-16,0 21 0</inkml:trace>
  <inkml:trace contextRef="#ctx0" brushRef="#br0" timeOffset="40476.33">23643 5546 0,'0'-21'16,"0"42"15,0 0-15,0 0-16,0 0 0,0 0 0,0 1 15,0 20-15,0-21 0,0 0 16,0 0-16,0 1 0,0 20 0,0-21 16,0 0-16,0 0 15,0 1-15,0-44 47,0 1-47,-21 0 16,21 0-16,0 0 0,0 0 15,0-1-15,0 1 0,0-21 0,0 21 16,0-22-16,0 22 0,0-21 16,0 21-16,21 0 0,0-22 0,0 22 15,1 0-15,-1 0 0,0 21 0,21-21 16,1 21-16,-1 0 0,0 0 16,1 0-16,-1 0 0,0 0 0,1 21 15,-1 0-15,-21 0 0,0 0 16,0 0-16,-21 22 0,0-22 0,0 21 15,0-21-15,0 22 0,0-22 16,0 0-16,0 0 0,-21 0 0,0 1 16,21-1-16,-21 0 0,21 0 15,0 0 1,-21-21 0,21 21-1,-21-21-15</inkml:trace>
  <inkml:trace contextRef="#ctx0" brushRef="#br0" timeOffset="75224.31">5927 9144 0,'0'-21'172,"-22"21"-125,22-21-31,-21 21-1,21 21 141,21 0-93,-42-21 124,21-21-155,0 42 77,0 0-93,0-42 234,0 0-78</inkml:trace>
  <inkml:trace contextRef="#ctx0" brushRef="#br0" timeOffset="102472.12">2963 10033 0,'-21'0'0,"0"0"31,0 0-15,0 0-16,-1 0 0,1 0 15,0 0-15,0 0 16,0 0-16,0 0 0,-1 0 0,1 0 16,0 0-16,0 0 15,0 0-15,0 0 0,-1 0 16,1 0-16,0 0 0,0 0 15,0 0-15,21-21 16,-21 21-16,-1 0 16,44 0 46,-1 0-62,0 0 0,21-21 16,1 21-16,-1 0 0,0 0 0,22 0 15,-22 0-15,22 0 16,-1-21-16,1 21 0,-1 0 0,1 0 16,-1 0-16,1 0 0,20 0 15,-20 0-15,20 0 0,-20 0 0,-1 0 16,1 0-16,-22 0 0,22 0 0,-1 0 16,-20 0-16,-1-22 0,0 22 15,1 0-15,-1 0 0,-21 0 0,21-21 16,-20 21-16,-1 0 0,0 0 15,0 0-15,0 0 0,-21-21 16,0 0 31,-21 21-31,21-21-16,-21 21 0,0-21 15</inkml:trace>
  <inkml:trace contextRef="#ctx0" brushRef="#br0" timeOffset="103260.75">3873 9504 0,'0'0'16,"0"21"31,0 0-32,22 0-15,-22 1 0,21-22 0,0 21 16,0 0-16,-21 0 0,21-21 15,0 21-15,1 0 0,-1-21 0,0 22 16,0-1-16,0-21 16,0 0-16,1 21 0,-1-21 0,0 0 15,0 0-15,21 0 0,-20 0 0,-1 0 16,0 0-16,0 0 0,0 0 16,0 0-16,1 0 0,-1 0 0,0 0 15,-42 0 16,0 0-15,-1 21-16,1-21 0,-21 0 16,21 21-16,0-21 0,-1 21 0,1 1 15,0-22-15,-21 21 16,21 0-16,-1 0 0,1 0 0,-21-21 16,21 21-16,-22 1 0,22-1 0,-21 0 15,21 0-15,-22 0 0,22 0 16,0 1-16,-21-1 0,21 0 0,-1 0 15,-20 0-15,21 0 0,0 1 16,0-1-16,-1-21 0,1 21 0,21 0 16,-21 0-16,0-21 15,21 21-15,-21 1 32,21-44 93,-21 22-110,-1 0-15,1 0 16,21-21-16,-21 21 15,0 0-15</inkml:trace>
  <inkml:trace contextRef="#ctx0" brushRef="#br0" timeOffset="105524.39">5990 9144 0,'0'-21'0,"-21"0"15,21 0-15,0-1 16,-21 22-1,0-21 1,-1 21 0,1 0-1,21 21-15,-21-21 0,21 22 0,-21-1 16,21 0-16,0 0 0,0 0 16,0 22-16,0-22 0,0 21 0,0 0 15,0-20-15,0 20 0,0 21 16,0-20-16,0-1 0,0 22 0,0-22 15,21 21-15,-21-20 0,21-1 0,-21 0 16,0 1-16,0-1 0,0 0 16,21 1-16,-21-22 0,0 21 15,0-21-15,0 1 0,22-1 0,-22 21 16,0-21-16,0 0 16,0 1-16,21-1 15,0-21 1,-21-21-16,0-1 15,0 1-15,0 0 0,0 0 0,0-21 16,0 20-16</inkml:trace>
  <inkml:trace contextRef="#ctx0" brushRef="#br0" timeOffset="105915.18">5927 9250 0,'-22'0'15,"1"-21"-15,21 0 16,0-1 0,21 1-16,1 21 15,-1 0-15,0-21 0,21 21 0,-21 0 16,22-21-16,-1 21 0,-21 0 15,22 0-15,-1 0 0,-21 0 16,21-21-16,1 21 0,-22 0 0,0 0 16,21 0-16,-20 0 0,-1 0 15,0 0-15,-21 21 47,-21-21-47,0 0 16,21 21-16,0 0 31</inkml:trace>
  <inkml:trace contextRef="#ctx0" brushRef="#br0" timeOffset="106209.09">5800 9758 0,'0'0'0,"0"21"0,0 0 16,21-21 15,0 0-31,0 0 0,0 0 16,0 0-16,1 0 0,20 0 15,-21-21-15,0 21 0,0 0 0,1-21 16,20 21-16,-21 0 0,0 0 16,0-21-16,1 21 31,-22-21-31</inkml:trace>
  <inkml:trace contextRef="#ctx0" brushRef="#br0" timeOffset="106532.03">6540 9631 0,'0'0'16,"0"21"15,0 0-16,0 0-15,0 1 0,0 20 0,-21-21 16,21 21-16,0 1 0,0-22 16,0 21-16,0 1 0,-21-22 0,21 21 15,0-21-15,0 22 0,0-22 16,0 0-16,0 0 0,0 0 16,0 0-16,0 1 15,21-22 16,-21-22-31,21 1 0,-21 0 16,0 0-16,0-21 0,22 20 0</inkml:trace>
  <inkml:trace contextRef="#ctx0" brushRef="#br0" timeOffset="106915.78">6604 9440 0,'0'0'15,"0"-21"-15,-21 21 0,0 0 16,-1 0 0,1 21-16,21 1 0,0-1 15,0 0-15,0 0 16,21 0 0,1-21-16,-1 0 15,0 0-15,0 0 0,0 0 16,0 0-16,1-21 0,-1 0 0,0 21 0,-21-21 15,0 0-15,21 21 0,-21-22 16,0 1-16,0 0 0,0 0 16,-21 0-16,0 21 0,0-21 15,-1 21-15,1 0 16,0 0-16,0 0 0,0 0 16,0 0-16,-1 0 0,22 21 15,0 0-15,-21 0 0,21 0 16,0 0-16,0 1 0,21-1 15,1-21 1,-1 0-16,0 0 0,0 0 0,0 0 16,22 0-16</inkml:trace>
  <inkml:trace contextRef="#ctx0" brushRef="#br0" timeOffset="107283.57">7218 9017 0,'0'0'16,"0"-21"-16,0 42 47,-21 0-32,21 22-15,0-22 0,0 21 0,-22 0 16,22 1-16,0-1 0,-21 0 0,21 1 15,0 20-15,0-20 0,-21 20 16,21 1-16,-21-1 0,21-21 0,0 22 16,0-22-16,0 22 0,-21-22 0,21 0 15,0 1-15,-21-22 0,21 21 16,0-21-16,0 1 0,0-1 0,0 0 16,0 0-16,0 0 0,0 0 15,0-42 16,0 0-31,21 0 0,-21 0 16,21 0-16,-21-1 0,21-20 16</inkml:trace>
  <inkml:trace contextRef="#ctx0" brushRef="#br0" timeOffset="107703.4">7302 9843 0,'22'21'31,"-1"-21"-31,0 0 16,0 0-16,0 0 15,0-21-15,1-1 0,-1 22 16,0-21-16,0 0 0,0 0 16,0 0-16,1 0 0,-22-1 15,0 1-15,0 0 0,0 0 0,0 0 16,0 0-16,0-1 0,-22 1 15,1 21-15,0 0 16,0 0-16,0 0 0,0 21 0,-1 1 16,1-22-16,0 42 0,0-21 15,21 0-15,-21 22 0,0-1 0,21-21 16,-22 21-16,22 1 0,0-22 0,0 21 16,0 1-16,0-22 0,0 0 15,0 21-15,0-21 0,0 1 16,0-1-16,22 0 0,-1-21 0,-21 21 15,21-21-15,0 0 0,21 0 0,-20 0 16,-1 0-16,0 0 0,21 0 16,-21 0-16,1 0 0,-1 0 0,0-21 15,0 0-15,0 0 0,0-1 0,1 1 16,-1 0-16,0 0 0</inkml:trace>
  <inkml:trace contextRef="#ctx0" brushRef="#br0" timeOffset="108415.67">8318 9102 0,'0'0'0,"0"-21"0,0-1 0,0 1 0,0 0 16,0 0-16,-21 21 16,0 0-1,21 21-15,-21 0 16,21 22 0,0-22-16,-21 21 0,21-21 0,0 22 0,0 20 15,0-21-15,0 1 0,-21 20 16,21 1-16,-22-1 0,22 1 15,0-1-15,0 1 0,0-1 0,0-20 16,0 20-16,0-21 0,0 1 0,22-1 16,-1-21-16,-21 22 0,21-22 15,0 0-15,0-21 0,0 21 0,1-21 16,20 0-16,-21 0 0,0 0 0,22 0 16,-22 0-16,0-21 0,21 0 15,-21 0-15,22-1 0,-22-20 0,21 0 16,-21-1-16,1 1 0,-1-21 15,0-1-15,0 1 0,0-1 16,-21 1-16,0-1 0,0 1 0,0 20 16,0 1-16,0 0 0,0-1 0,0 1 15,0 21-15,0 0 0,0-1 16,0 1-16,0 0 16,-21 21-16,0 0 15,21 21-15,0 0 16,0 1-16,0-1 0,0 0 15,0 0-15,0 0 0,0 0 16,0 1-16,0-1 0,0 0 0,0 21 16,0-21-16</inkml:trace>
  <inkml:trace contextRef="#ctx0" brushRef="#br0" timeOffset="108787.52">9017 9673 0,'0'21'16,"0"1"-1,0-1-15,0 0 0,0 0 16,0 0-16,0 22 0,0-22 0,0 21 16,0-21-16,0 22 15,0-1-15,0 0 0,0 1 0,0-1 16,0 0-16,0 22 0,0-22 0,21 22 15,-21-1-15,0 1 0,0-1 16,0-21-16,0 22 0,0-1 0,0-20 16,0-1-16,0 22 0,-21-22 0,21 0 15,0 1-15,-21-22 0,21 21 0,0-21 16,0 0-16,0 1 0,0-1 16,0 0-16,0-42 15,21 0 1,-21-1-16,21 1 15,0 0-15,-21 0 0,21-21 0,1 20 16,-1-20-16,-21 0 0,21-1 0,0-20 16,0 21-16</inkml:trace>
  <inkml:trace contextRef="#ctx0" brushRef="#br0" timeOffset="109131.62">9229 9885 0,'0'0'0,"0"-21"0,-22 0 0,22-1 15,0 1-15,0 0 0,0 0 0,0 0 16,0 0-16,0-1 16,22 22-1,-1-21-15,0 21 0,0 0 0,0 0 0,0 0 16,1 0-16,-1 0 0,0 21 16,21 1-16,-21-1 0,1 0 15,-22 21-15,21-21 0,-21 1 16,0-1-16,0 0 0,0 0 0,0 0 15,-21-21-15,-1 21 0,22 1 16,-21-1-16,0-21 0,0 21 0,0-21 16,-22 0-16,22 21 0,0-21 0,0 0 15,0 0-15,21 21 16,-21-21-16,42 0 62</inkml:trace>
  <inkml:trace contextRef="#ctx0" brushRef="#br0" timeOffset="111049.14">9588 10118 0,'0'0'0,"64"-21"31,-43-1-31,0-20 0,0 21 16,-21 0-16,22-22 0,-1 1 16,0-21-16,0 20 0,0-20 0,0-1 15,1 1-15,-1-1 0,0 1 0,0-1 16,0 1-16,0 20 0,-21 1 16,0 0-16,22 21 0,-22-1 0,0 1 15,0 0-15,0 0 0,-22 21 16,1 0-1,0 21-15,0 0 0,21 0 0,-42 1 16,42-1-16,-43 21 0,43-21 16,-21 22-16,0-1 0,0 0 15,21 1-15,0-1 0,0 21 0,0-20 16,0-1-16,0 0 0,0 22 16,0-22-16,0 1 0,0-1 0,0-21 15,0 21-15,21-20 0,0-1 0,0 21 16,0-21-16,1-21 0,-1 21 15,0 1-15,0-22 0,0 0 0,22 0 16,-22 0-16,0 0 0,21 0 0,-21 0 16,1-22-16,20 1 0,-21 0 0,0 0 15,22-21-15,-22 20 0,0 1 16,0-21-16,0 21 0,0-22 0,1 22 16,-1-21-16,-21 21 0,0 0 15,0-1-15,0 1 16,-21 21 15,21 21-31,-22-21 0,22 22 0,-21-1 16,21 0-16,0 0 0,0 0 0,0 0 15,0 1-15,0-1 0,0 0 16,0 0-16,0 0 0,0 0 0,0 1 16,21-1-16,1 0 0,-1-21 0,-21 21 15,21-21-15,0 0 0,0 0 16,0 0-16,22 0 0,-22 0 0,0 0 15,0 0-15,22 0 0,-22-21 16,21 0-16,-21 0 0,0-1 0,1 1 16,20 0-16,-21 0 0,0-21 15,0 20-15,-21-20 0,22 0 0,-22-1 16,0 1-16,0 21 0,0-21 16,0-1-16,0 22 0,-22 0 0,1 0 15,0 0-15,0-1 0,0 1 0,0 21 16,-22 0-16,22 0 0,-21 0 15,21 0-15,-1 0 0,1 21 0,-21-21 16,21 22-16,21 20 0,-21-21 0,-1 21 16,22-20-16,0 20 0,-21 0 15,21 1-15,0-22 0,0 21 16,0 0-16,21 1 0,1-22 0,-1 0 16,0 21-16,0-20 0,21-1 15,1 0-15,-1 0 0,0-21 0,1 21 16,20-21-16,1 0 0,-22 0 0,22 0 15,-1 0-15,1 0 0,-22 0 16,21-21-16,-20 0 0,-1 0 0,0 21 16,1-21-16,-1-22 0,0 22 0,-20 0 15,-1-21-15,0-1 0,0 1 16,0 0-16,-21-1 0,21 1 0,-21 0 16,0 20-16,0-20 0,0 21 15,0 0-15,-21 0 0,0-1 0,0 1 16,0 21-16,-22 0 0,22 0 15,0 0-15,0 0 0,0 21 0,0 1 16,-1 20-16,1-21 0,0 21 0,0-20 16,0 20-16,0 0 0,-1-21 15,22 22-15,0-1 0,-21-21 0,21 22 16,0-22-16,0 0 0,0 0 0,0 0 16,0 0-16,21 1 0,1-22 15,-1 0-15,0 21 0,0-21 0,21 0 16,-20 0-16,-1 0 15,0-21-15,0-1 0,0 22 16,0-21-16,1-21 0,-1 21 0,21 0 16,-21-22-16,0 22 0,1-21 0,-1-1 15,-21 1-15,21 21 0,-21 0 16,21-22-16,-21 22 0,0 0 16,0 42-1,0 0 1,0 1-16,0-1 0,0 0 0,0 0 15,0 0-15,0 22 0,0-22 0,0 0 16,0 21-16,21-21 0,0 1 16,1-1-16,-22 0 0,21 0 15,0 0-15,0-21 0,21 21 0,-20-21 16,20 0-16,0 22 0,1-22 0,-1 0 16,21 0-16,-20 0 0,-1 0 15,22 0-15,-22-22 0,0 22 0,1-21 16,-22 0-16,21 0 0,0 0 0,-20 0 15,-1-22-15,0 22 0,0-21 16,0-1-16,0 1 0,-21 0 0,0 21 16,0-22-16,0 22 0,0 0 0,0 0 15,-21 0-15,0-1 0,0 1 16,0 21-16,0 0 0,-22 0 0,22 0 16,0 0-16,0 0 0,-22 0 15,22 0-15,0 21 0,-21 22 16,21-22-16,-1 0 0,1 21 0,0-20 15,0 20-15,0-21 0,21 0 0,0 22 16,0-22-16,0 21 0,0-21 16,0 0-16,0 1 0,0-1 0,21 0 15,0-21-15,0 21 0,0 0 0,1-21 16,-1 0-16,0 0 0,0 0 16,0 0-16,0 0 0,22 0 0,-22 0 15,0-21-15,0 0 0,0 0 0,1 0 16,-1-1-16,0-20 0,0 0 15,0-22-15,-21 22 0,21-22 16,1 22-16,-1-21 0,0-1 0,0 1 16,0-1-16,-21 1 0,21-1 15,-21 22-15,22-1 0,-22 1 0,0 0 16,0 21-16,0-1 0,0 1 0,0 0 16,0 0-16,-22 21 15,1 21 1,21 0-16,-21 0 0,21 1 15,-21 20-15,21-21 0,0 21 0,0 1 16,0 20-16,0-20 0,0-1 0,0 21 16,0-20-16,0 20 0,0-20 15,21 20-15,0-21 0,-21 22 16,21-22-16,1 1 0,-22-22 0,21 21 16,0-21-16,-21 22 0,21-22 0,0 0 15,0-21-15,1 21 0,-1-21 16,0 0-16,21 0 0,-21 0 0,22 0 15,-22 0-15,21-21 0,1 21 0,-1-21 16,-21 0-16,21-1 0,1-20 16,-22 21-16,21-21 0,-21 20 0</inkml:trace>
  <inkml:trace contextRef="#ctx0" brushRef="#br0" timeOffset="111599.84">14499 8932 0,'0'0'0,"21"-21"0,-21-42 32,0 84-32,-21 0 15,21 0-15,0 22 0,0-22 0,0 21 16,-21 22-16,21-22 16,0 0-16,0 1 0,0 20 0,0-21 15,0 22-15,0-1 0,0-20 0,0 20 16,0-20-16,0 20 0,0-21 15,0 1-15,0-1 0,0-21 0,0 22 16,0-22-16,0 0 0,0 0 0,0 0 16,0 0-16,0 1 15,0-44 1,0 1-16,0 0 16,0 0-16,0-21 0,0 20 15</inkml:trace>
  <inkml:trace contextRef="#ctx0" brushRef="#br0" timeOffset="111951.64">14351 9250 0,'-21'-21'16,"42"42"-16,-63-63 0,20-1 0,22 22 0,0 0 15,0 0-15,0-22 0,0 22 16,0 0-16,0-21 0,0 21 0,22-1 16,-1-20-16,0 21 0,21 0 0,-21 0 15,22-22-15,-1 43 0,0-21 16,22 0-16,-22 21 0,1 0 15,-1 0-15,0 0 0,1 21 0,-1 0 16,0 0-16,-21 22 0,1-22 16,-1 21-16,-21 1 0,0-1 0,0 21 15,-21-20-15,-1-1 0,-20 0 16,21 1-16,-21-22 0,-1 21 0,1 1 16,0-22-16,-1 0 0,1 0 0,21 0 15,-22 0-15,22 1 0,0-1 16,0-21-16,21 21 0,-21-21 15,21 21-15,21-21 32,0 0-17,0 0-15,0 0 0,1-21 0,-1 21 16,0 0-16,0-21 0</inkml:trace>
  <inkml:trace contextRef="#ctx0" brushRef="#br0" timeOffset="112420.05">15113 9313 0,'0'0'16,"-21"0"15,0 22-15,-1-1-16,1-21 15,21 21-15,-21 0 0,0 0 0,21 0 16,-21 22-16,21-22 0,-21 0 0,-1 21 15,22-20-15,0-1 0,0 21 16,0-21-16,0 22 0,0-22 0,0 0 16,0 0-16,22 0 0,-1 0 0,0-21 15,0 22-15,0-22 0,22 21 16,-22-21-16,21 0 0,-21 0 0,22 0 16,-1 0-16,-21-21 0,21-1 0,1 22 15,-22-21-15,21 0 0,-21-21 16,1 21-16,-1-22 0,0 1 0,-21 0 15,0-1-15,21-20 0,-21 20 16,0 1-16,0 21 0,0-21 16,0 20-16,-21 1 0,0 0 0,0 0 15,-1 21-15,1 0 0,-21 0 0,21 0 16,-22 21-16,1 0 0,21-21 16,-21 21-16,-1 1 0,22-1 0,-21 0 15,21 0-15,-1 0 0,-20 0 16,42 1-16,-21-1 0,21 0 0,0 0 15,0 0-15,0 0 0,21-21 16,0 0-16,0 0 16,1 0-16,20 0 0</inkml:trace>
  <inkml:trace contextRef="#ctx0" brushRef="#br0" timeOffset="112791.68">15938 9335 0,'0'0'0,"0"-22"32,0 1-32,-21 21 31,21 21-31,-21 1 0,21 20 16,0-21-16,0 21 0,0 1 0,0-1 15,0 0-15,0 1 0,0 20 16,0-20-16,0 20 0,0-21 15,0 22-15,0-1 0,0-20 0,0-1 16,0 22-16,0-22 0,0 0 0,0 22 16,0-22-16,0 0 0,0 22 15,0-22-15,-21 1 0,21-1 0,-21 0 16,21-21-16,0 22 0,0-22 0,0 21 16,0-21-16,0 1 0,0-1 15,0-42 16,0-1-31,21 1 0,0-21 16,-21 21-16,21-22 0,-21 1 16,0 0-16,21-1 0</inkml:trace>
  <inkml:trace contextRef="#ctx0" brushRef="#br0" timeOffset="113163.67">15960 9694 0,'0'0'16,"-22"-42"-16,22 0 0,-21-1 0,0 22 0,21 0 15,0-21-15,-21 21 0,21-1 16,-21 1-16,21 0 0,0 0 0,0 0 16,0 0-16,21-1 15,0 1-15,0 21 0,22 0 16,-22-21-16,21 21 0,0 0 0,-20 0 16,20 0-16,0 0 0,1 21 15,-22 0-15,21 1 0,-21-1 0,0 0 16,1 0-16,-22 21 0,0-20 0,0 20 15,0 0-15,0 1 0,0-22 16,-43 21-16,22-21 0,0 22 0,-21-22 16,-1 0-16,22 0 0,-21 0 15,21 0-15,-22-21 0,22 22 0,0-22 16,0 21-16,0-21 0,-1 0 0,1 0 16,21-21 30,21-1-46,1 22 0,20-21 16,-21 0-16,0 0 0,0 0 16,22 0-16</inkml:trace>
  <inkml:trace contextRef="#ctx0" brushRef="#br0" timeOffset="113607.19">16595 9377 0,'0'0'0,"0"-21"16,21 0-16,-21-1 15,0 44 17,0-1-32,0 0 0,-21 21 15,21-21-15,0 22 0,0-1 16,0-21-16,0 22 0,0-1 0,0 0 16,0-21-16,0 22 0,0-22 15,0 0-15,0 0 0,21 0 0,0 1 16,0-1-16,0-21 0,0 0 0,1 0 15,-1 0-15,0 0 0,0 0 16,0-21-16,22 21 0,-22-22 0,0 1 16,0-21-16,0 21 0,0-22 15,1 1-15,-1 0 0,0-1 16,0 1-16,0 0 0,-21-1 0,21 22 16,-21-21-16,22 21 0,-22 0 0,0-1 15,-22 22 16,1 0-31,0 22 16,21-1-16,0 0 16,0 0-16,0 0 15,0 0-15,0 1 0,0-1 16,0 0-16,0 0 16,0 0-16,21 0 0,-21 1 15,21-22-15,1 0 0</inkml:trace>
  <inkml:trace contextRef="#ctx0" brushRef="#br0" timeOffset="114027.12">17695 9271 0,'0'0'16,"0"-21"-16,0-21 0,0-43 15,0 106 16,0 0-31,-21 0 16,21 1-16,0-1 0,-21 0 0,0 21 16,21 1-16,0-1 0,-21 0 15,-1 1-15,22-1 0,-21 21 0,21 1 16,0-22-16,0 22 0,0-22 16,0 22-16,0-22 0,0 0 0,-21 22 15,21-22-15,0 0 0,-21 1 0,21-1 16,0 0-16,0 1 0,0-1 15,0 0-15,-21-20 0,21 20 0,0 0 16,-21 1-16,21-22 0,0 21 0,0-21 16,0 0-16,0 1 0,0-1 0,0 0 15,0 0 1,21-21-16,0 0 0,0 0 16,0 0-16,0-21 0,1 0 15,-22 0-15,21-1 0,0 1 16,0 0-16,0-21 0,0-1 0,-21 22 15,85-148 1,-64 127-16</inkml:trace>
  <inkml:trace contextRef="#ctx0" brushRef="#br0" timeOffset="114367.93">17843 9610 0,'0'0'0,"-42"-191"31,42 149-31,0 21 0,-21 0 16,21-1-16,0 1 0,0 0 0,0 0 15,0 0-15,0 0 16,0-1-16,21 1 0,0 21 0,0-21 16,-21 0-16,22 21 0,-1 0 15,21-21-15,-21 21 0,0 0 0,1 0 16,-1 0-16,0 21 0,0 0 0,0 0 16,0 0-16,1 1 0,-1 20 15,0 0-15,-21-21 0,0 22 0,0-1 16,0-21-16,0 22 0,0-1 0,0-21 15,-21 21-15,0-20 0,-1-1 16,-20 0-16,21 0 0,0 0 16,0 0-16,-22 1 0,22-22 0,0 21 15,0-21-15,-22 0 0,22 21 16,0-21-16,0 0 0,0 0 16,21 21-16,-21-21 0,-1 0 15,1 0 1,0 0-16</inkml:trace>
  <inkml:trace contextRef="#ctx0" brushRef="#br0" timeOffset="115351.93">6879 10605 0,'0'0'0,"-21"0"0,-64 42 16,64-42-16,0 0 16,0 0-16,0 21 0,-1-21 0,1 0 15,0 0-15,0 0 16,42 0 15,0 0-15,22 0-16,-1 0 0,0 0 0,1-21 15,20 21-15,1-21 0,20 21 16,-20-21-16,20 21 0,-20-22 16,21 22-16,-1-21 0,22 21 0,-21-21 15,21 21-15,-1-21 0,22 21 16,-21-21-16,0 21 0,0 0 0,21-21 15,0-1-15,0 22 0,0 0 16,21-21-16,0 21 0,-21 0 0,21-21 16,1 21-16,20-21 0,-21 21 15,21-21-15,-20 21 0,-1-21 0,0 21 16,-21-22-16,0 22 0,0-21 16,0 21-16,0 0 0,-42-21 0,20 21 15,-41 0-15,21 0 0,-22-21 0,-21 21 16,1 0-16,-1 0 0,-21 0 15,0 0-15,1-21 0,-1 21 16,0 0 15,-21-21 1,21 21-32,0-22 15</inkml:trace>
  <inkml:trace contextRef="#ctx0" brushRef="#br0" timeOffset="116188.66">14309 10266 0,'0'0'0,"-43"0"0,22 0 0,-21 0 16,21 0-16,-1 0 0,-20 0 0,21 0 15,0 0-15,0 0 0,-22 0 16,22 0-16,0 0 0,0 0 16,0 0-16,42 0 31,0 0-16,0 0-15,0 0 0,22 0 0,-1 0 16,0 0-16,1 0 16,20 21-16,1-21 0,20 0 0,-20 0 15,20 0-15,1 21 0,21-21 0,0 0 16,0 0-16,21 0 0,0 21 16,0-21-16,0 0 0,0 0 0,0 22 15,0-22-15,-22 0 0,22 0 16,0 0-16,-21 21 0,21-21 0,-21 0 15,0 0-15,-21 0 0,-1 0 0,1 0 16,0 0-16,-22 0 0,22 0 16,-22 0-16,1 0 0,-1-21 0,1 21 15,-22 0-15,22 0 0,-22 0 16,0 0-16,-21 0 0,22-22 0,-22 22 16,0 0-16,0 0 0,0 0 0,1 0 15,-44 0 48,22-21-48,-21 21-15</inkml:trace>
  <inkml:trace contextRef="#ctx0" brushRef="#br0" timeOffset="116328.58">17695 10351 0,'-21'21'31,"0"-21"0,0 0-15,0 0-16</inkml:trace>
  <inkml:trace contextRef="#ctx0" brushRef="#br0" timeOffset="123803.93">5482 13356 0,'0'0'0,"0"21"16,0 1-16,0-1 15,-21-21-15,21 21 0,-21 0 0,0 0 16,21 0 0,-22-21-16,22-21 47,22 0-47,-22 0 0,21 0 15,21 0-15,-21-22 0,22 22 16,-1-21-16,0-1 0,1 1 0,20 0 15,-21-22-15,22 22 0,-22 0 0,1-22 16,20 22-16,-21-22 0,1 22 16,-22 0-16,21 20 0,-21 1 0,1 0 15,-22 0-15,-22 21 16,1 21-16,-21-21 16,0 21-16,-1 0 0,1 22 0,0-22 15,-1 21-15,1-21 0,0 1 16,20 20-16,1-21 0,0 0 15,21 0-15,0 1 0,0-1 0,0 0 16,0 0-16,0 0 0,21 0 16,22-21-16,-22 22 0,0-1 0,21 0 15,1 0-15,-22-21 0,21 21 16,0 0-16,-20 1 0,-1-1 0,0 0 16,0 0-16,0 0 0,0 0 0,-21 1 15,0-1-15,0 0 16,0 0-16,-21-21 0,0 21 0,0 0 15,-21-21-15,20 22 16,-20-22-16,21 0 0,-21 0 0,20 0 0,1 0 16,-21 0-16,21-22 0,0 22 15,-1-21-15,-20 0 0,21 0 16,0 0-16,0 0 0,-1-22 0,1 22 16,21 0-16,-21-21 0,0 20 15,21 1-15,-21 0 0,21 0 0,0 0 16,0 42-1,21 0 1,0 0-16,0 0 0,0 22 0,1-22 16,-1 0-16,0 21 0,0 1 15,0-22-15,22 21 0,-22-21 0,0 22 16,0-22-16,21 0 0,-20 0 0,20 0 16,0-21-16,-21 0 15,22 0-15,-1 0 0,0 0 0,1 0 16,-1 0-16,0-21 0,1 0 0,-1 0 15,0 0-15,1 0 0,-1-22 16,0 22-16,1-21 0,-1 21 0,0-22 16,-20 1-16,20 0 0,-21-1 15,0 22-15,0-21 0,-21-1 0,0 1 16,0 21-16,0 0 0,0 0 0,0-1 16,-21 22-16,0 0 15,0 0-15,0 0 0,0 22 0,-1-1 16,1 0-16,-21 21 0,21-21 0,0 1 15,-1 20-15,1 0 16,0-21-16,21 22 0,0-1 0,0-21 16,0 0-16,0 22 0,21-22 15,0 0-15,1 0 0,-1 0 0,0-21 16,21 22-16,-21-22 0,22 0 0,-1 0 16,0 0-16,-20 0 0,20 0 15,0-22-15,1 1 0,-1 21 0,0-21 16,1-21-16,-1 21 0,-21-1 0,21 1 15,-20-21-15,20 21 0,-21-22 16,0 1-16,-21 21 0,0-21 0,21 20 16,-21 1-16,0 0 0,0 0 15,0 42 1,-21 0 0,0 0-16,21 1 0,0-1 15,0 0-15,-21 21 0,21-21 0,-21 22 16,21-22-16,0 21 0,0-21 0,0 1 15,0-1-15,0 0 0,0 0 16,0 0-16,0 0 0,0 1 16,0-44 15,0 1-31,0 0 0,0 0 16,0 0-16,0 0 0,21-1 15,0-20-15,-21 21 0,21-21 16,0 20-16,-21-20 0,22 21 0,-1 0 15,0 0-15,-21-1 0,21 1 0,0 21 16,0 0-16,1 0 16,-1 21-16,-21 1 0,0-1 15,21 0-15,-21 0 0,0 21 16,21-20-16,-21-1 0,0 0 0,0 21 16,21-21-16,0 1 0,-21-1 0,22 0 15,-1 0-15,0 0 0,0 0 16,21-21-16,-20 22 0,-1-22 0,21 0 15,-21 0-15,22 0 0,-1 0 16,0 0-16,-21-22 0,22 22 16,-1-21-16,0 0 0,1 0 0,-1 0 15,-21 0-15,22-1 0,-22-20 0,21 21 16,-21 0-16,0-22 0,-21 1 16,0 21-16,0-21 0,0-1 0,0 22 15,0 0-15,0 0 0,0 0 0,-21 21 16,0 0-16,-21 0 0,21 0 15,-1 0-15,-20 0 0,0 21 16,21 0-16,-22 0 0,1 0 0,21 0 16,-22 1-16,22 20 0,0-21 0,0 21 15,21-20-15,0 20 0,0-21 16,0 21-16,0-20 0,0-1 0,21 0 16,0 0-16,0 0 0,1 0 15,-1-21-15,0 0 0,0 0 0,0 0 16,22 0-16,-22 0 0,21 0 15,-21 0-15,0-21 0,22 0 0,-22 0 16,0 0-16,0 0 0,22-1 0,-22-20 16,0 0-16,0 21 0,-21-43 15,21 22-15,0-1 0,-21-20 0,0 21 16,22-22-16,-22 1 0,0 20 0,0-20 16,21 20-16,-21 22 0,0-21 15,0 21-15,0 0 16,-21 21-1,-1 21-15,1 21 0,21-21 16,-21 22-16,21-1 0,-21 21 0,21-20 16,0 20-16,0-20 0,-21 20 15,21-21-15,0 1 0,0-1 0,0 0 16,0 1-16,0-1 0,0 0 0,0-20 16,0-1-16,21 21 0,-21-21 15,21 0-15,0 1 0,0-22 16,1 0-16,-1 0 0,0 0 15,0 0-15,0-22 0,0 1 16,1 0-16,-1 21 0,0-21 16,21 0-16,-21-22 0,1 22 0,-1 0 15,0-21-15</inkml:trace>
  <inkml:trace contextRef="#ctx0" brushRef="#br0" timeOffset="125564.14">9102 12594 0,'0'0'0,"0"-21"0,0 0 16,0 0-16,0 42 16,0 21-1,-22-21-15,1 22 0,0-1 0,0 22 16,21-22-16,-21 21 16,0-20-16,-1 20 0,1 1 0,0-22 15,0 0-15,0 1 0,21-1 0,0 0 16,-21-20-16,21 20 0,-22-21 15,22 0-15,0 0 0,0 1 0,-21-1 16,21 0-16,0-42 31,0 0-15,0-1-16,0 1 0,21 0 16,1-21-16,-1 21 0,0-22 15,0 1-15,0 21 0,22-22 0,-22 1 16,0 21-16,21 0 0,-21-22 0,22 22 15,-22 21-15,21-21 0,-21 21 16,22 0-16,-22 0 0,0 0 0,0 0 16,0 0-16,-21 21 0,22 0 15,-22 1-15,0-1 16,0 0-16,-22-21 0,1 0 16,0 21-16,0-21 0,0 0 15,0 0-15,-1 0 0,1 0 0,0 0 16,0 0-16,0 0 0,0 0 15,-1-21 1,1 21-16,0 0 31,21 21-31,0 0 0,-21 0 16,21 1-16,0-1 0,0 0 0,0 0 16,0 21-16,0-20 0,0-1 0,0 0 15,21 0-15,0 0 0,0 0 16,1 1-16,-1-1 0,0-21 0,21 21 15,-21-21-15,22 21 0,-1-21 0,22 0 16,-22 0-16,0 0 0,22 0 16,-22 0-16,22-21 0,-22 0 15,21 0-15,-20 21 0,-1-22 0,0 1 16,-20-21-16,20 21 0,-21 0 16,0-22-16,0 1 0,1 0 0,-22 20 15,0-20-15,0 0 0,0 21 0,0-22 16,0 22-16,-22 0 0,1 21 15,0 0-15,0 0 0,0 0 0,0 0 16,-1 21-16,1 0 0,21 0 16,-21 1-16,0 20 0,0-21 0,21 21 15,-21-20-15,21 20 0,0 0 0,0-21 16,0 1-16,0 20 0,0-21 16,21 0-16,0 0 0,0 1 15,0-22-15,0 21 0,22-21 0,-1 0 16,-21 0-16,22 0 0,-1 0 0,0 0 15,1 0-15,-22 0 0,21-21 16,0-1-16,-20 1 0,20 21 0,-21-21 16,0-21-16,0 21 0,1-1 0,-1-20 15,0 21-15,0 0 0,-21-22 16,0 22-16,0 0 0,0 0 0,-21 21 31,21 21-15,-21 0-16,21 0 0,-21 1 0,21-1 15,0 0-15,0 0 0,0 0 16,0 0-16,0 1 0,0-1 16,21 0-16,0 0 0,-21 0 0,21-21 15,0 21-15,0-21 0,22 0 16,-22 0-16,0 0 0,0 0 16,0 0-16,22 0 0,-22 0 0,0-21 15,0 0-15,0 21 0,1-21 0,-1 0 16,0 0-16,0-1 0,-21-20 15,21 21-15,0 0 0,-21-22 0,22 22 16,-22 0-16,0 0 0,21 0 16,-21 0-16,0-1 15,0 44 1,0-1-16,0 0 16,0 0-16,0 0 0,0 22 15,0-22-15,-21 21 0,-1-21 0,22 22 16,-21-22-16,21 21 0,0 0 0,-21 1 15,21-1-15,0 0 0,0 1 16,0-1-16,0 0 0,0 22 0,21-22 16,-21 22-16,21-22 0,1 0 0,-1 22 15,-21-22-15,21 22 0,0-22 16,0 0-16,-21 22 0,21-22 0,-21 22 16,22-22-16,-22 0 0,0 1 15,0-1-15,0 0 0,0-20 0,0 20 16,-22-21-16,1 0 0,0-21 15,0 21-15,0-21 0,0 0 0,-22 0 16,22 0-16,0-21 0,-21 0 0,20 0 16,1 0-16,0 0 0,0-22 0,0 22 15,21-21-15,-21-1 0,21-20 16,0 21-16,0-1 0,0-20 0,0-1 16,21 1-16,0-1 0,0 1 0,0-1 15,22-20-15,-22 20 0,21-21 16,0 22-16,1-1 0,-1-20 0,0 20 15,1 1-15,-1-1 0,22 1 16,-22-1-16,-21 1 0,21 20 16,1-20-16,-22 21 0,0 20 0,0-20 15,0 21-15,-21 0 0,-21 21 32,0 0-32,0 21 0,0 0 15,0-21-15,-1 21 0,1 0 16,21 1-16,-21-22 0,21 21 0,0 0 15,0 0-15,0 0 0,0 0 16,21 1-16,0-1 16,1 0-16,-1 0 0,0-21 0,0 21 0,0 0 15,0 1-15,-21-1 0,22 0 0,-22 0 16,21 0 0,-21 0-16,0 1 0,0-1 15,-21-21-15,-1 0 0,1 21 16,0-21-16,0 0 0,0 21 15,0-21-15,-1 0 0,1 0 0,0 0 16,0 0-16,0 0 16,0 0-16,-1-21 15</inkml:trace>
  <inkml:trace contextRef="#ctx0" brushRef="#br0" timeOffset="126147.81">12446 12044 0,'0'0'16,"42"-42"-16,-21 20 0,-21 1 0,22 0 16,-22 0-16,0 0 15,0 0-15,-22 21 16,1 0-16,0 0 16,0 0-16,-21 0 0,20 21 15,1 0-15,-21 0 0,21 21 16,-22 1-16,22 20 0,-21-20 0,21 20 15,-22 1-15,22-1 0,-21 1 0,21-1 16,-22 1-16,22-1 0,0 1 16,-21-1-16,21 22 0,-1-22 0,1 1 15,0-1-15,21-20 0,0 20 0,0-21 16,0 22-16,0-22 0,21 1 16,0-22-16,1 21 0,20-21 0,-21 0 15,21 1-15,-20-22 0,20 21 16,0-21-16,1 0 0,-1 0 15,0 0-15,-21-21 0,22 21 0,-22-22 16,21 1-16</inkml:trace>
  <inkml:trace contextRef="#ctx0" brushRef="#br0" timeOffset="126443.95">12742 12256 0,'0'0'0,"-21"-22"31,0 22-31,21 22 16,0-1-16,0 0 16,-21 0-16,21 0 0,0 0 0,0 1 15,0-1-15,0 0 0,0 0 16,0 0-16,0 0 0,0 1 15,21-22 17,0-22-17,-21 1-15,21 0 16</inkml:trace>
  <inkml:trace contextRef="#ctx0" brushRef="#br0" timeOffset="126621.5">12890 12256 0,'0'0'0,"22"0"0,-22 21 32,0 0-17,0 0-15,-22-21 0,22 21 16,0 0-16,-21 1 0,21-1 16,0 0-16,0 0 0,0 0 15,0 0 1</inkml:trace>
  <inkml:trace contextRef="#ctx0" brushRef="#br0" timeOffset="128072.27">13525 12658 0,'0'-21'0,"0"-1"15,22 22-15,-22-21 16,0 0 0,0 42 15,0 0-31,0 1 0,-22 20 0,22 0 16,0 22-16,-21 20 0,0-20 15,0 21-15,21-22 0,0 22 0,0-1 16,-21-20-16,0 21 0,21-1 0,-22-20 15,22 20-15,-21-20 0,0-1 16,21 1-16,-21-22 0,21 22 0,0-22 16,0-21-16,-21 22 0,21-22 0,0 0 15</inkml:trace>
  <inkml:trace contextRef="#ctx0" brushRef="#br0" timeOffset="128419.29">13441 12912 0,'0'0'0,"0"-43"0,0 1 0,21 0 16,-21 21-16,0-1 0,21-20 16,0 21-16,0 0 0,1 0 0,20-1 15,-21 1-15,21 0 0,1 0 16,-22 0-16,21 21 0,1 0 0,-1 0 15,0 0-15,1 21 0,-22 0 0,21 21 16,-21-20-16,0 20 16,-21 0-16,0 1 0,0-1 0,-21 0 15,0-21-15,-21 22 0,-1-1 0,1-21 16,0 22-16,-1-22 0,1 0 16,0 0-16,-1 0 0,22 0 0,-21-21 15,21 0-15,0 22 0,21-44 31,21 22-15,0-21-16,0 0 0,0 21 16,0-21-16,22 0 0,-22 0 0</inkml:trace>
  <inkml:trace contextRef="#ctx0" brushRef="#br0" timeOffset="128903.41">14478 12679 0,'0'0'16,"0"-21"-16,21 21 0,-21-21 0,0-1 16,-21 22-1,0 0-15,0 22 0,-1-1 16,1 0-16,0 0 0,0 21 16,0-20-16,0 20 0,-1 0 0,1 1 15,21-22-15,-21 21 0,21 0 16,-21-20-16,21 20 0,0-21 15,0 0-15,0 0 0,0 1 16,21-22-16,0 0 0,0 0 16,1 0-16,-1 0 0,0-22 15,0 1-15,21 0 0,-20 0 0,-1 0 16,0 0-16,0-22 0,0 1 0,0 0 16,1-1-16,-22 1 0,21 0 15,0-1-15,-21 1 0,21 21 0,-21-22 16,0 22-16,0 64 31,0-22-31,0 21 16,0-21-16,0 22 0,0-1 15,0 0-15,0 1 0,0-1 0,0-21 16,0 21-16,0-20 0,0-1 0,21 0 16,-21 0-16,21 0 0,-21 0 15,22 1-15,-1-22 0,0 0 16,0 0-16,0 0 0,0 0 15,1-22-15,-1 1 0,0 0 16,0 0-16,0-21 0</inkml:trace>
  <inkml:trace contextRef="#ctx0" brushRef="#br0" timeOffset="129176.6">15325 12213 0,'0'-21'0,"0"42"0,21-63 16,-21 21-16,-21 42 15,-1 0-15,1 0 16,0 22-16,21-22 0,-21 21 16,0 0-16,21 1 0,-21-1 0,21 22 15,0-22-15,-22 0 0,22 22 0,-21-1 16,21-20-16,0-1 0,0 21 16,0-20-16,0-1 0,0-21 0,0 22 15,0-22-15,0 21 0,0-21 16,0 0-16,0 1 15,21-22-15,1 0 0,-1 0 16,0-22-16,0 1 0,0 0 16,22 0-16,-22 0 0,0-22 15</inkml:trace>
  <inkml:trace contextRef="#ctx0" brushRef="#br0" timeOffset="129668.46">15706 12234 0,'0'0'0,"0"43"16,0-22 0,0 0-16,0 21 0,0 1 15,0-22-15,0 21 0,0 1 0,0-1 16,0 0-16,0 1 0,0-1 0,0 0 16,0 1-16,0-1 0,-22-21 15,22 21-15,-21-20 0,21-1 0,-21 0 16,21 0-16,0 0 0,0 0 0,0 1 15,0-44 32,0 1-47,0 0 16,0 0-16,0 0 0,0-22 0,0 22 16,21-21-16,0 21 0,1-22 15,-22 1-15,21 0 0,0 21 0,0-22 16,0 22-16,22 0 0,-22 0 0,0 0 15,21 21-15,-21 0 0,1 0 16,20 0-16,-21 0 0,0 21 0,0 0 16,1 0-16,-22 0 0,21 22 0,-21-1 15,0 0-15,21 1 0,-21-22 16,0 21-16,0 0 0,0 1 0,0-22 16,0 21-16,-21-21 0,21 1 15,-21-1-15,21 0 0,0 0 16,-22-21-16,1 0 15,0 0 1,0-21-16,21 0 16,-21 0-16,0-1 0</inkml:trace>
  <inkml:trace contextRef="#ctx0" brushRef="#br0" timeOffset="129867.35">15049 12446 0,'0'0'0,"22"21"16,-1-21-16,0 0 0,0 0 15,0 0-15,22 0 0,-22 0 16,21 0-16,0 0 0,1 0 0,-1 0 16,0 0-16,1 0 0,-1 0 15,-21 0-15,22-21 0,-1 21 0,0 0 16,-21-21-16</inkml:trace>
  <inkml:trace contextRef="#ctx0" brushRef="#br0" timeOffset="130155.21">16743 12171 0,'0'0'16,"21"0"-16,-21-21 0,21 21 0,-21 21 47,-21-21-47,21 21 0,-21 0 16,21 0-1,0 1-15,-21-1 0,-1 0 16,22 0-16,0 0 0</inkml:trace>
  <inkml:trace contextRef="#ctx0" brushRef="#br0" timeOffset="130372.08">16954 12171 0,'-21'21'31,"0"0"-31,21 0 16,0 1-16,-21-1 15,21 0-15,-21 0 0,21 0 0,0 0 16,-21-21-16,21 22 0,0-1 16,0 0-16,0 0 15</inkml:trace>
  <inkml:trace contextRef="#ctx0" brushRef="#br0" timeOffset="130871.79">17103 11769 0,'0'0'0,"-22"-43"32,44 43-17,-1 0-15,0 0 0,21 0 16,-21 0-16,22 22 0,-1-22 0,0 21 16,1 0-16,-1 0 0,0 21 15,1-20-15,-1 20 0,-21 0 16,22 1-16,-1 20 0,-21-21 0,0 22 15,0-22-15,1 22 0,-22-22 16,0 0-16,0 22 0,0-22 0,0 1 16,-22 20-16,1-21 0,0 1 15,0-1-15,-21 0 0,20 1 0,-20-1 16,21 0-16,-21 1 0,-1-22 0,22 21 16,-21-21-16,-1 1 0,1-1 15,21 0-15,-21 0 0,-1 0 16,1 0-16,21 1 0,-22-1 0,1 0 0,21-21 15,0 21-15,-22 0 16,22-21-16,0 21 0,0-21 0,0 0 16,0 22-16,-1-22 15,22-22 17,0 1-1</inkml:trace>
  <inkml:trace contextRef="#ctx0" brushRef="#br0" timeOffset="131811.89">12213 13822 0,'-21'0'157,"0"0"-79,0 0-78,-1 0 15,1-21-15,0 21 0</inkml:trace>
  <inkml:trace contextRef="#ctx0" brushRef="#br0" timeOffset="133628.04">6604 13907 0,'-64'-22'16,"43"22"0,0 0-1,21 22 1,0-1-16,0 0 0,0 0 0,0 0 16,0 0-16,21 22 0,0-22 0,-21 0 15,22 21-15,-1-20 0,0 20 16,0-21-16,0 21 0,22-20 0,-22-1 15,0 21-15,21-21 0,1 22 0,-1-22 16,-21 0-16,21 0 0,22 0 16,-22 0-16,1 1 0,20-1 15,-21-21-15,22 21 0,-22-21 0,22 0 16,-1 0-16,1 0 0,20 0 16,-20 0-16,21 0 0,-1 0 0,1 0 15,0 0-15,-1 0 0,1-21 0,0 0 16,-1 21-16,22-22 0,-21 22 15,-1-21-15,22 0 0,-21 0 0,21 21 16,0-21-16,-22 0 0,22-1 0,-21 1 16,-1 21-16,1-21 0,0 0 15,21 0-15,-22 0 0,1-1 0,0 1 16,-1 21-16,1-21 0,-22 0 0,22 0 16,0 0-16,-22-1 15,22 22-15,-22-21 0,1 0 0,21 21 16,-22-21-16,1 21 0,-1-21 0,1 21 15,-1 0-15,1-21 0,-1-1 0,1 22 16,-1 0-16,-21-21 0,22 21 16,-22 0-16,22 0 0,-22-21 0,22 21 15,-22 0-15,0 0 0,22 0 0,-22 0 16,0 0-16,1 0 0,-1 0 16,0 0-16,1 0 0,-1 0 0,0 0 15,1 0-15,-1 0 0,0 0 0,-20 0 16,20 0-16,0 0 0,-21 21 15,1-21-15,-1 0 0,21 21 16,-21-21-16,0 22 0,1-1 16,-1-21-16,-21 21 0,21-21 15,-21 21-15,0 0 0,21 0 16,-21 1-16,21-22 0,-21 21 16,0 0-1,0 0 1,0-42 62,0 0-78,0 0 16,0-1-16,0 1 15,0 0-15,0 0 0,0 0 0,0 0 16,21-1-16,-21 1 15,22 0-15,-1 0 0,-21 0 0,21 0 16,0-1-16,0 1 0,0 0 0,1 21 16,-1-21-16,21 0 0,-21 21 15,0 0-15,22 0 0,-22-21 0,21 21 16,-21 0-16,22 0 0,-22 0 0,21 0 16,1 0-16,-1 0 0,-21 0 15,21 0-15,1 0 0,-1 0 16,-21 21-16,22 0 0,-1-21 0,0 21 15,1-21-15,-1 21 0,0-21 16,1 21-16,-1 1 0,-21-22 0,21 21 16,1-21-16,-1 21 0,0-21 0,1 21 15,-1-21-15,0 21 0,1-21 0,-22 21 16,21-21-16,1 22 0,-1-22 16,21 21-16,-20-21 0,-1 0 0,0 21 15,1 0-15,20-21 0,-20 21 0,-1-21 16,0 0-16,22 21 15,-22-21-15,0 22 0,1-22 0,-1 21 0,22-21 16,-22 0-16,21 0 0,-20 21 16,20-21-16,-20 0 0,20 0 15,1 0-15,-1 21 0,1-21 0,-22 0 16,21 0-16,1 0 0,-1 0 0,1 0 16,-1 21-16,-20-21 0,20 0 0,-20 0 15,20 0-15,-21 0 0,1 0 16,-1 0-16,0 0 0,22 0 0,-22 0 15,1 0-15,-1 0 0,0 0 0,1 0 16,-1 0-16,0 0 0,1-21 16,-1 21-16,0 0 0,1-21 15,-1 0-15,-21 21 0,21-21 0,1 21 16,-1-22-16,-21 1 0,22 0 16,-22 0-16,0 0 0,21 0 0,-21-1 15,1 1-15,-1 0 0,0 0 0,21 0 16,-42 0-16,43-1 0,-43 1 0,21 0 15,0 21-15,0-21 0,0 0 16,-21 0-16,21 21 16,-21-22-16,0 1 62,0 0-46,0 0-16,0 0 15</inkml:trace>
  <inkml:trace contextRef="#ctx0" brushRef="#br0" timeOffset="148479.51">19706 12023 0,'0'-21'0,"0"-1"32,-21 22-32,21-21 0,0 0 15,0 42 48,21 0-63,-21 1 0,21-1 15,0 0-15,1 21 0,-1-21 16,0 1-16,0 20 0,0-21 0,0 21 16,22 1-16,-22-22 0,0 21 15,21-21-15,-20 22 0,-1-1 0,21 0 16,-21 1-16,0-1 0,22 22 15,-22-22-15,21 21 0,1 1 16,-1-1-16,0 1 0,1-1 0,-1 1 16,0-1-16,1 1 0,-1-1 0,21-20 15,-20 20-15,-1 1 0,0-22 16,1 22-16,-1-22 0,0 21 16,1-20-16,-22-1 0,0-21 0,0 22 15,-21-22-15,0 21 0,21-21 0,-21 0 16,0 1-16,0-1 0,22-21 15,-22 21-15,0 0 0,21-21 63,-21-21-63,21 0 0,0 0 16,0-1-16,-21 1 0,0 0 15,0 0-15,21 0 0</inkml:trace>
  <inkml:trace contextRef="#ctx0" brushRef="#br0" timeOffset="149143.42">21103 12086 0,'0'0'0,"0"-21"0,0 0 15,0 0 1,0 42 31,-21 0-31,0 0-16,0 0 0,-1 22 0,1-22 15,0 21-15,-21 1 0,21 20 16,-22-21-16,1 1 0,0-1 0,-1 22 15,1-1-15,0 1 0,-22-1 16,1 1-16,-1 20 0,1-20 0,-1 20 16,1-20-16,-1-1 0,-21 1 15,22 21-15,-22-22 0,22 22 16,-22-22-16,0 1 0,22 20 0,-1-20 16,1-1-16,-1 1 0,1-22 0,21 22 15,-22-22-15,22 0 0,21 22 16,-22-43-16,1 21 0,21 1 0,0-22 15,-1 0-15,1 21 0,0-20 0,21-1 16,-21 0-16,21 0 16,-21-21-16,21 21 0,0-42 78,0 0-78,0 0 15,0 0-15</inkml:trace>
  <inkml:trace contextRef="#ctx0" brushRef="#br0" timeOffset="159739.7">18775 9610 0,'0'0'0,"0"-21"15</inkml:trace>
  <inkml:trace contextRef="#ctx0" brushRef="#br0" timeOffset="160752.26">18711 9504 0,'0'0'0,"0"-21"15,0 0-15,0-1 16,0 1-1,0 42 64,0 1-79,0-1 0,0 0 15,0 21-15,0-21 0,0 22 0,0-1 16,0 0-16,0 1 0,0-1 15,0-21-15,0 22 0,0-1 0,-21 0 16,21-21-16,0 22 0,-21-22 0,21 0 16,0 0-16,0 0 15,0 1-15,0-1 0,0 0 0,0 0 16,0 0-16,0 0 0,21-21 16,0 22-1,0-22-15,1 0 0,-1 0 16,21 0-16,-21 0 0,0 0 0,22-22 15,-1 22-15,0-21 0,1 0 16,20 0-16,1 0 0,20 0 0,1-22 16,0 22-16,21-21 0,-1 21 15,1-22-15,0 1 0,0-22 0,0 22 16,21 0-16,0-1 0,-21 1 0,21 21 16,0-21-16,-22 20 15,1 1-15,0-21 0,-21 21 0,-1 21 16,1-21-16,-21-1 0,-1 1 15,1 21-15,-1-21 0,-21 21 0,22 0 16,-22-21-16,1 21 0,-1 0 0,-21-21 16,21 21-16,-20 0 0,-1 0 15,0 0-15,0 0 0,0 0 16,-21-21 0,-21 21-1,0 0-15,-21 0 0,20 0 16,-20-22-16,0 22 0</inkml:trace>
  <inkml:trace contextRef="#ctx0" brushRef="#br0" timeOffset="161427.62">19113 9335 0,'0'-22'31,"0"44"0,0-1-15,0 0-16,0 21 16,0-21-16,0 22 0,0-1 0,0 0 15,0 1-15,-21-1 0,21 22 0,-21-22 16,21 0-16,-21 1 15,21-22-15,0 21 0,0-21 0,0 22 16,0-22-16,0 0 0,0 0 0,0 0 16,0 0-16,0 1 15,21-22 1,0 0-16,0 0 0,1 0 16,20 0-16,0 0 0,1-22 15,20 1-15,22 0 0,-1 0 0,1 0 16,21-22-16,0 1 0,21 0 15,-21-1-15,21 1 0,0 0 16,21-1-16,-21 1 0,0 0 0,-21-1 16,-1 22-16,-20-21 0,0 21 15,-1 0-15,-20-1 0,-22 22 0,1-21 16,-1 21-16,0 0 0,1-21 16,-22 21-16,0 0 0,0 0 0,0 0 15,0 0-15,-42 0 63,0 0-63,0 0 15,0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09:54:36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0 0,'21'0'31,"0"0"-15</inkml:trace>
  <inkml:trace contextRef="#ctx0" brushRef="#br0" timeOffset="50558.39">2730 1058 0,'0'0'0,"0"-21"0,0-42 32,0 42-32,0-1 15,-21 22 17,21 22-32,0-1 0,0 0 15,0 21-15,0 1 0,0-1 16,0 0-16,0 22 0,0-22 0,0 0 15,0 22-15,0-22 0,0 22 16,0-1-16,0-20 0,0 20 16,0-21-16,0 1 0,0-1 15,0 22-15,0-43 0,0 21 0,0 0 16,0-20-16,0 20 0,0-21 16,0 0-16,0 0 0,0 1 0,0-1 15,0-42 16,-21-1-31,21 1 16,0 0-16,0 0 0,-21-21 0,0 20 16,0-20-16</inkml:trace>
  <inkml:trace contextRef="#ctx0" brushRef="#br0" timeOffset="51330.34">2053 1397 0,'0'0'0,"-21"-21"0,0 21 16,21-21-16,0 0 0,-21-1 0,21 1 15,0 0-15,0 0 0,0 0 16,0 0-16,0-1 0,0 1 16,0-21-16,21 21 0,0-22 0,0 22 15,21-21-15,-20 21 0,20 0 16,0-22-16,22 22 0,-22 0 15,0 0-15,22 0 0,-22 21 16,22 0-16,-22 0 0,22 21 16,-22 0-16,0 0 0,1 21 0,-1 1 15,0 20-15,-21-20 0,22 20 16,-22-21-16,0 22 0,0-22 0,0 22 16,1-1-16,-1-20 0,-21 20 15,0-21-15,0 22 0,21-22 0,-21 1 16,0-1-16,0 0 0,0 1 15,0-22-15,0 21 0,0-21 0,0 0 16,0 1-16,0-1 16,0-42 15,0-1-15,0-20-16,-21 21 0,21-21 0,0-1 15,0 1-15,0-22 0,0 22 16,0-21-16,21-1 0,0 22 0,0-22 15,0 1-15,1-1 0,-1-20 16,0 20-16,0 1 0,21-1 16,-20 1-16,20 20 0,-21 1 0,21 0 15,-20-1-15,20 22 0,-21 0 16,0 0-16,22 0 0,-22 21 16,0 0-16,0 0 0,0 21 15,0 0-15,1 0 0,-22 21 0,21 1 16,-21-1-16,0 22 0,0-1 15,0 1-15,0-22 0,0 21 0,0 1 16,0-1-16,-21 1 0,-1-22 16,1 22-16,21-1 0,-21 1 0,0-22 15,0 22-15,21-22 0,0 0 16,-21 1-16,21-1 0,-22 0 0,22-21 16,0 1-16,0-1 0,0 0 15,0 0-15,0 0 0,0 0 16,0 1-16,0-44 47,0 1-47,0 0 0,0 0 15,0 0-15,0 0 0,0-1 0</inkml:trace>
  <inkml:trace contextRef="#ctx0" brushRef="#br0" timeOffset="51742.27">3683 1863 0,'0'42'15,"21"-42"17,0 0-32,0 0 0,1 0 0,-1-21 15,0 0-15,21 21 0,-21-43 0,1 22 16,20 0-16,-21 0 0,0-21 15,0 20-15,1-20 0,-1 21 0,-21-21 16,21 20-16,-21-20 0,0 21 16,0 0-16,0 0 0,0-1 0,-21 22 15,0 0-15,-1 0 0,1 0 16,-21 0-16,21 22 0,0-22 16,-1 21-16,1 21 0,0-21 15,-21 22-15,42-1 0,-21-21 0,-1 21 16,22 1-16,-21-1 0,21 0 15,0 1-15,0-1 0,0-21 0,0 22 16,0-22-16,0 0 0,0 0 16,21 0-16,1 0 0,-1-21 0,0 0 15,0 0-15,0 0 0,22 0 0,-22 0 16,21-21-16,-21 0 0,22 0 16,-22 0-16,21 0 0,-21-1 0,22-20 15</inkml:trace>
  <inkml:trace contextRef="#ctx0" brushRef="#br0" timeOffset="52074.08">4593 804 0,'0'0'15,"-21"-21"-15,0 21 0,0 0 16,-1 0-16,22 21 0,-21 1 15,21-1-15,-21 21 0,21 0 16,0 1-16,0-1 0,0 22 16,0-22-16,0 21 0,-21 1 15,21-22-15,0 22 0,0-22 0,0 22 16,-21-22-16,21 21 0,-21-20 16,21-1-16,-22 0 0,22 1 0,0-1 15,0-21-15,0 22 0,-21-22 0,21 0 16,0 0-16,0 0 0,21-42 31,-21 0-15,22 0-16,-1 0 0,0-22 0,0 1 15,0 0-15</inkml:trace>
  <inkml:trace contextRef="#ctx0" brushRef="#br0" timeOffset="52638.76">4826 826 0,'0'0'16,"0"21"15,0 0-31,0 21 0,0-21 16,0 22-16,0-1 0,0 22 15,0-22-15,0 0 0,0 22 0,0-22 16,0 0-16,0 22 15,0-22-15,0 22 0,-21-22 0,21 0 16,-21 1-16,21-1 0,-22 0 16,22 1-16,0-1 0,0-21 0,0 0 15,-21 1-15,21-1 0,0 0 0,0 0 16,0-42 15,0 0-15,0 0-16,0-1 0,0-20 0,0 21 15,0-21-15,21-1 0,-21 1 16,0 21-16,22-22 0,-1 22 0,0-21 16,0 21-16,0-22 0,0 22 15,1 0-15,-1 0 0,0 0 16,21 21-16,-21-21 0,1 21 0,-1 0 16,21 0-16,-21 0 0,0 21 15,1-21-15,-1 21 0,0 0 0,-21 21 16,0-20-16,21-1 0,-21 21 15,0 0-15,0-20 0,0 20 0,0 0 16,0-21-16,0 22 0,0-22 16,0 0-16,0 0 0,0 0 0,-21 1 15,21-1-15,0 0 16,-21-42 15,21 0-31,0-1 0,-21 1 16,21 0-16</inkml:trace>
  <inkml:trace contextRef="#ctx0" brushRef="#br0" timeOffset="52898.6">4339 1418 0,'0'0'0,"0"-21"0,21 21 16,0 0-16,22-21 16,-22 21-16,21 0 0,1 0 0,-1 0 15,0 0-15,1-21 0,-1 21 16,0 0-16,-21 0 0,22 0 0,-1 0 16,-21 0-16,0 0 0,1 0 0,-1 0 15,0 0-15</inkml:trace>
  <inkml:trace contextRef="#ctx0" brushRef="#br0" timeOffset="53615.2">5567 1355 0,'-43'-21'31,"22"21"-31,0 21 0,0-21 16,0 21-16,21 0 0,-21 0 16,-1 0-16,1 1 0,21 20 0,-21-21 15,0 21-15,21 1 0,0-1 0,0-21 16,-21 22-16,21-1 0,0-21 16,0 0-16,0 22 0,0-22 0,0 0 15,21 0-15,0-21 0,0 21 16,0-21-16,1 0 0,-1 0 0,0 0 15,21 0-15,-21 0 0,22 0 16,-22 0-16,0-21 0,21 0 16,-20 0-16,-1 0 0,0-1 0,0 1 15,0-21-15,0 21 0,-21-22 16,0 1-16,0 0 0,0-1 0,0 22 16,0-21-16,0 0 0,-21 20 15,0 1-15,0 0 0,0 0 0,0 0 16,-1 0-16,1 21 0,0 0 15,0 0-15,0 0 0,0 0 0,-1 0 16,1 0-16,0 21 0,0 0 16,0-21-16,21 21 0,0 0 15,0 0-15,0 1 16,0-1-16,0 0 16,21 0-16,0 0 15</inkml:trace>
  <inkml:trace contextRef="#ctx0" brushRef="#br0" timeOffset="54310.8">6498 1397 0,'0'0'0,"0"-21"15,-21 0-15,0 21 0,0 0 0,-1-21 16,1 21-16,0 0 0,0 0 16,0 0-16,0 0 0,-1 0 0,-20 0 15,21 21-15,0 0 0,0-21 16,-22 21-16,22 0 0,0 0 0,0 22 16,-22-22-16,22 0 0,21 21 15,-21 1-15,0-22 0,21 21 0,0-21 16,0 22-16,0-22 0,0 21 0,0-21 15,0 1-15,0-1 0,21 0 16,0-21-16,-21 21 0,21-21 0,22 0 16,-22 0-16,0 0 15,0 0-15,22 0 0,-22-21 0,0 21 16,21-21-16,-21 0 0,22-1 0,-22-20 16,0 21-16,0-21 0,22-1 15,-22 1-15,0-22 0,-21 22 0,21 0 16,0-22-16,-21 1 0,21 20 15,-21-20-15,0-1 0,0 22 0,0 0 16,0-22-16,0 22 0,0 21 16,0-22-16,0 1 0,0 21 0,0 0 15,0 0-15,0-1 16,-21 22-16,0 0 16,21 22-16,-21-1 15,21 21-15,0-21 0,0 22 16,0-1-16,0 0 0,0 1 0,0 20 15,0-21-15,0 1 0,0 20 16,0-20-16,0-1 0,0 0 0,0 22 16,0-22-16,0 0 0,0 1 15,0-1-15,0 0 0,0 1 0,0-22 16,0 0-16,21 21 0,0-20 16,-21-1-16,21-21 0,-21 21 15,22 0-15,-1-21 0,0 0 0,0 0 16,0 0-16,0 0 15,1-21-15,20 0 0,-21 21 16,0-21-16,0-1 0,22-20 0,-22 21 16,21 0-16</inkml:trace>
  <inkml:trace contextRef="#ctx0" brushRef="#br0" timeOffset="54778.74">7175 1503 0,'0'0'15,"0"-21"-15,22 0 0,-22-1 16,0 1-16,0 0 0,0 0 15,21 0-15,-21 0 0,0-1 16,-21 22 0,-1 0-1,1 0-15,0 0 16,21 22-16,-21-22 0,0 21 0,0 0 16,-1 0-16,1 0 0,21 0 0,-21-21 15,21 22-15,-21-1 0,21 0 16,-21 0-16,21 0 0,0 0 0,0 1 15,0-1-15,21 0 16,0-21-16,0 0 0,0 0 16,1 0-16,-1 21 0,0-21 15,21 0-15,-21 0 0,1 0 0,-1 21 16,0-21-16,0 0 0,0 21 16,0-21-16,-21 22 0,0-1 15,0 0-15,0 0 16,0 0-16,-21 0 15,0 1-15,0-22 0,0 21 16,0-21-16,-22 21 0,22-21 0,0 0 16,0 0-16,0 21 0,-1-21 15,1 0-15,0 0 0,0 0 0,0 0 16,0 0 0,21-21-1</inkml:trace>
  <inkml:trace contextRef="#ctx0" brushRef="#br0" timeOffset="55410.57">2836 2455 0,'0'0'0,"-21"0"0,0 0 0,0 0 0,0 0 15,-1 0 1,44 0 15,-1 0-15,0 0-16,21 22 0,-21-22 0,22 0 15,-1 0-15,22 0 0,-22 0 16,43 0-16,-22 0 0,22 0 0,21 0 16,-1 0-16,1 0 0,21 0 15,-21 0-15,21 0 0,0 0 0,21-22 16,-21 22-16,21 0 0,-21 0 0,22-21 16,-22 21-16,0-21 0,0 21 15,-22 0-15,22 0 0,-21-21 0,0 21 16,0 0-16,-21 0 15,-1 0-15,1 0 0,0 0 0,-22 0 16,1 0-16,-1 0 0,-21 0 0,1 0 16,-1 0-16,0 0 0,-20 0 15,-1 0-15,0 0 0,0 0 16,-21-21-16,-21 21 31,0 0-31,0-21 16,-1 21-16,1 0 0,0 0 15,-21 0-15,-1 0 0,1 0 16</inkml:trace>
  <inkml:trace contextRef="#ctx0" brushRef="#br0" timeOffset="55562.48">4043 2540 0,'0'0'0,"-64"0"0,1 21 16,-1-21-16,-20 0 0,41 0 16,-20 0-16,-1 0 0</inkml:trace>
  <inkml:trace contextRef="#ctx0" brushRef="#br0" timeOffset="56039.51">3260 2582 0,'0'0'0,"-22"0"0,1 0 0,0 0 15,0 0-15,0 0 0,0 0 16,-1 0-16,1 0 15,0 0 1,42 0 31,0 0-31,1 0-16,-1 0 0,0 0 15,21 0-15,-21 0 0,22 0 16,-1 0-16,0 0 0,22 0 0,-1 0 15,22 0-15,-21 0 0,20 0 16,1-21-16,21 21 0,-22 0 0,1 0 16,21 0-16,0 0 0,0 0 15,-1-21-15,1 21 0,21 0 0,-21 0 16,0 0-16,0-21 0,0 21 16,-1 0-16,1 0 0,0 0 0,-21-21 15,21 21-15,-22 0 0,1 0 0,0 0 16,-22 0-16,1 0 0,-1-21 15,1 21-15,-22 0 0,0 0 0,1 0 16,-1 0-16,0 0 0,-21 0 0,1 0 16,-1 0-16,0 0 0,0 0 15,0 0-15,0 0 16,-21-22 15,0 1 0</inkml:trace>
  <inkml:trace contextRef="#ctx0" brushRef="#br0" timeOffset="56206.41">6625 2477 0,'21'0'31,"0"0"-31,1 0 16,-1 0 0,0 0-1</inkml:trace>
  <inkml:trace contextRef="#ctx0" brushRef="#br0" timeOffset="83667.24">931 3958 0,'21'0'16,"1"0"15,-22-21-31,21 21 16,-21-21-16,0 0 31,0 0-31,0-1 16,0 1-1,-21 21-15,-1 0 16,1 0-16,0 0 0,0 0 15,0 0-15,0 0 0,-22 0 16,22 0-16,0 0 0,-21 21 16,20 1-16,-20-22 0,21 21 0,-21 21 15,20-21-15,-20 0 0,21 22 16,0-1-16,0 0 0,-22-20 16,22 41-16,0-21 0,0 1 15,21-1-15,-21-21 0,21 22 0,-22-1 16,22 0-16,0-21 0,0 22 15,0-1-15,0-21 0,22 0 0,-1 22 16,21-22-16,-21 0 0,0 0 16,22 0-16,-22 1 0,21-22 15,-21 21-15,1-21 0,20 0 0,-21 0 16,0 0-16,22 0 16,-22 0-16,0 0 0,0 0 0,0-21 15,0 21-15,22-22 0,-22 1 16,0 0-16,0 21 0,0-21 15,1 0-15,-1 0 0,0-1 16,-21 1-16</inkml:trace>
  <inkml:trace contextRef="#ctx0" brushRef="#br0" timeOffset="84190.94">1291 4170 0,'0'0'0,"0"-21"0,0 0 16,-21 21-16,0-22 0,0 22 16,-1 0-16,1 0 15,0 0-15,0 0 16,21 22-16,-21-22 0,0 21 16,21 0-16,-22 21 0,1-21 0,21 22 15,-21-22-15,21 21 0,0-21 16,-21 22-16,21-1 0,0-21 0,0 22 15,0-22-15,0 0 0,0 21 16,0-21-16,0 1 0,0-1 0,21 0 16,0-21-16,-21 21 15,21-21-15,1 0 0,-1 0 0,0 0 16,0 0-16,0 0 0,0 0 16,1 0-16,-1-21 15,0 0-15,0 21 0,0-21 0,0-1 16,-21 1-16,0-21 0,0 21 15,0 0-15,0-22 0,0 1 0,0 21 16,0-22-16,0 22 0,-21-21 16,21 21-16,-21 0 0,0-1 0,0 22 15,0-21-15,-1 21 0,1 0 16,0 0-16,0 0 0,0 0 16,0 0-16,-1 21 15,1-21-15,0 22 16,21-1-16,21-21 31,0 0-31,1 0 0,20-21 0,-21 21 16,0-22-16,22 22 0</inkml:trace>
  <inkml:trace contextRef="#ctx0" brushRef="#br0" timeOffset="84758.62">1714 4085 0,'-21'0'16,"0"21"-1,21 1-15,-21-22 16,21 21-16,0 0 0,0 0 16,0 21-16,0-20 0,0-1 0,0 21 15,0-21-15,0 22 0,0-22 16,0 0-16,0 0 0,0 21 0,0-20 15,0-1-15,0 0 0,0 0 16,0 0-16,0 0 16,0-42 31,0 0-47,0 0 15,0 0-15,0 0 0,0-22 16,-21 22-16,21-21 0,0 21 0,0-22 15,0 1-15,21 0 0,0 20 16,0-20-16,0 0 0,1 21 0,20-22 16,-21 22-16,21 0 0,1 0 15,-22 0-15,21 21 0,-21 0 16,1 0-16,20 21 0,-21 0 0,0 0 16,0 0-16,1 22 0,-1-22 15,-21 21-15,0 0 0,0 1 16,0-22-16,0 21 0,0 1 0,0-1 15,0-21-15,0 21 0,0-20 16,0-1-16,0 0 0,0 0 0,0 0 16,-21 0-16,21 1 15,21-22 17,-21-22-32,21 1 15,0 21-15,0-21 0,-21 0 16</inkml:trace>
  <inkml:trace contextRef="#ctx0" brushRef="#br0" timeOffset="85098.42">2582 3768 0,'0'-21'16,"-21"21"-1,0 0 1,21 21-16,-21 0 0,21 0 0,-21 21 16,21-20-16,0 20 0,-22 0 15,22 22-15,0-22 0,0 0 16,-21 22-16,21-22 0,-21 1 0,21-1 16,0 21-16,0-41 0,0 20 15,-21 0-15,21-21 0,0 22 0,0-22 16,0 0-16,0 0 0,0 0 15,0 1-15,0-1 0,21-21 16,0 0 0,0 0-16,1-21 15,-1-1-15,0 1 16,-21 0-16,21-21 16</inkml:trace>
  <inkml:trace contextRef="#ctx0" brushRef="#br0" timeOffset="85323.31">2307 4297 0,'0'0'0,"21"0"47,0 0-31,1 0-16,-1 0 0,0-21 0,21 21 15,-21-21-15,1 21 0,-1 0 16,0-22-16,0 22 0,21 0 0,-20 0 16,-22-21-16,21 21 0,0 0 15,0 0-15</inkml:trace>
  <inkml:trace contextRef="#ctx0" brushRef="#br0" timeOffset="85815.03">2879 4233 0,'-22'-63'16,"22"42"-1,0 0-15,22 21 16,-1 0-16,0 0 15,0 0-15,0 0 0,0 0 16,1 0-16,-1 21 0,-21 0 16,21 0-16,0 0 0,-21 0 0,0 1 15,21 20-15,-21-21 0,21 21 0,-21-20 16,0-1-16,0 21 16,0-21-16,0 0 0,0 22 0,0-22 15,0 0-15,0 0 0,0 0 16,0 1-16,-21-22 31,21-22-15,0 1-16,0 0 0,0 0 15,0-21-15,0 20 0,21-20 16,-21 21-16,22-21 0,-22-1 0,21 22 16,0-21-16,-21 21 0,21-22 15,0 22-15,-21 0 0,21 0 0,1 21 16,-22-21-16,21 21 15,0 0-15,0 0 16,0 0-16,0 0 16,-21 21-16,22-21 0</inkml:trace>
  <inkml:trace contextRef="#ctx0" brushRef="#br0" timeOffset="86366.71">3810 4149 0,'-21'-85'31,"0"85"-31,21-21 16,-22 21-16,1 0 0,0 0 15,0 0-15,0 0 16,21 21-16,-21 0 0,-1 0 0,1 1 15,21 20-15,-21-21 0,0 0 16,21 22-16,-21-1 0,0-21 0,-1 21 16,22-20-16,0 20 0,-21-21 15,21 21-15,0-20 0,0-1 0,0 0 16,0 0-16,0 0 0,0 0 0,21 1 16,1-22-16,-1 0 15,0 21-15,21-21 0,-21 0 0,1 0 16,20 0-16,-21 0 0,21 0 0,-20-21 15,20-1-15,-21 22 0,0-21 16,0 0-16,1 0 0,-1 0 0,-21 0 16,0-1-16,21-20 0,-21 21 15,0-21-15,0 20 0,0-20 0,0 0 16,0 21-16,-21-22 0,0 22 0,21 0 16,-22 0-16,1 0 0,0 21 15,0 0-15,21-22 0,-21 22 0,0 0 16,-1 0-16,1 0 0,0 22 15,0-1-15,21 0 16,0 0-16,-21-21 0,21 21 16,0 0-16,0 1 15,0-1-15,0 0 0,21 0 16,0-21 0,0 0-16,0 0 0,22 21 0,-22-21 15</inkml:trace>
  <inkml:trace contextRef="#ctx0" brushRef="#br0" timeOffset="86922.38">4170 4614 0,'0'0'0,"0"22"16,0-1-1,21-21 1,0 0-1,0-21-15,0 21 0,-21-22 16,22 1-16,-1 21 0,0-21 16,0 0-16,0-21 0,0 20 0,1 1 15,-1-21-15,0 0 0,-21-1 16,0 1-16,21 0 0,0-22 0,-21 22 16,0-22-16,0 22 0,0 0 15,0-1-15,0 1 0,0 21 16,0-22-16,0 22 0,0 0 0,0 0 15,0 0-15,0 0 0,0-1 0,0 44 47,-21-1-47,21 0 0,-21 0 16,0 21-16,21-20 0,-21 20 16,-1 0-16,1 1 0,21 20 0,0-21 15,0 1-15,-21 20 0,21-20 0,0-1 16,0 0-16,0 1 0,0-1 15,0 0-15,0-21 0,0 22 16,21-22-16,0 0 0,1 0 0,20-21 16,-21 21-16,21-21 0,-20 0 15,20 0-15,-21 0 0,21 0 0,1 0 16,-22 0-16,21 0 0,-21-21 0,22 21 16,-22-21-16,0 0 0,0 21 15,0-21-15,1 0 0,-1-1 0,0 1 16,-21 0-16,21 0 0,0 0 15,-21 0-15,0-1 16,0 1-16</inkml:trace>
  <inkml:trace contextRef="#ctx0" brushRef="#br0" timeOffset="88846.57">5270 4509 0,'0'21'0,"-21"-21"16,42 0 62,1 0-78,-1 0 16,-21-21-16,21 21 0,0-22 0,0 1 15,22 21-15,-22-21 16,0 21-16,0-21 0,0 0 0,22 0 16,-22-1-16,0 1 0,0 0 15,0 0-15,0 0 0,1 0 0,-1-22 16,-21 22-16,0-21 0,21-1 0,-21 22 16,0-21-16,0 21 0,0-22 15,0 22-15,0 0 0,0 0 0,0-21 16,0 20-16,0 1 15,0 0-15,-21 21 0,21-21 0,-21 21 16,-1 0 0,1 0-1,21 21-15,0 0 16,0 0-16,-21 1 0,21 20 0,0-21 16,0 21-16,-21 22 0,21-22 15,0 1-15,0 20 0,0 1 0,-21-22 16,21 21-16,-21 1 0,21-1 15,-22 1-15,22-1 0,0 1 0,-21-1 16,21 22-16,-21-21 0,21 20 0,-21 1 16,21-22-16,0 22 0,-21 0 15,0-1-15,21-20 0,0 21 16,0-22-16,-22 22 0,22-22 0,0-20 16,0 20-16,0-21 0,0 1 0,0-1 15,0 0-15,0-20 0,22-1 16,-22 0-16,21 0 0,0-21 0,0 0 15,21 0-15,-20 0 16,-1-21-16,0 0 0,21 0 0,-21-1 16,22-20-16,-22 0 0,21-1 0,1 1 15,-1 0-15,0-22 0,-21 22 16,22-22-16,-22 22 0,0-21 0,0-1 16,-21 1-16,0-1 0,0 22 0,0-22 15,-21 1-15,-21-1 16,21 1-16,-22-1 0,22 1 0,-21 20 0,-1 1 15,1 0-15,0 21 0,-1-1 16,1 1-16,21 0 0,-21 21 16,20 0-16,1 0 0,0 0 0,0-21 15,21 0 1,21 21 0,0-21-16,0 21 0,1-22 15,20 1-15,0 0 0,1 0 16,-1 0-16,0 0 0,1-1 0,-1 1 15,21 0-15,-20-21 0,-1 21 0,-21-1 16,22 1-16,-22-21 0,21 21 16,-21 0-16,0-1 0,-21 1 15,0 0-15,22 0 0,-22 0 0,0 0 16,0-1-16,0 1 16,0 42 30,0 1-46,0-1 16,0 0-16,0 0 0,0 21 0,0-20 16,0-1-16,0 0 0,0 0 0,0 0 15,0 0-15,0 1 16,0-1-16,0 0 0,0 0 0,21 0 0,0-21 16,0 0-16,-21 21 0,21-21 15,0 0-15,22 0 0,-22 0 16,0 0-16,0 0 0,0-21 0,1 0 15,-1 21-15,0-21 0,0 0 0,0 21 16,0-21-16,-21-1 0,0-20 16,0 21-16,0 0 0,0-22 0,0 22 15,0-21-15,0 21 0,0 0 16,-21-22-16,0 22 0,-21 0 0,21 0 16,-1 21-16,1 0 0,0 0 0,-21 0 15,21 0-15,-1 0 0,1 0 16,0 21-16,0-21 0,21 21 15,0 0-15,-21 0 0,21 1 16,-21-1-16,21 0 0,0 0 0,0 0 16,0 0-16,0 1 0,0-1 15,21-21-15,0 0 0,0 0 16,21 0-16,-20 0 0,20 0 0</inkml:trace>
  <inkml:trace contextRef="#ctx0" brushRef="#br0" timeOffset="89990.94">7154 3958 0,'0'-63'16,"-21"63"0,0 0-16,0 0 0,0 0 15,-1 21-15,1 0 0,0 0 0,21 0 16,-21 1-16,0-1 0,0 21 0,-1-21 15,22 22-15,0-22 0,0 21 16,0-21-16,0 22 0,0-22 0,0 21 16,0-21-16,0 0 0,0 1 15,22-1-15,-1 0 0,0 0 0,0 0 16,0-21-16,0 0 0,22 21 16,-22-21-16,0 0 0,21 0 15,-20 0-15,20 0 0,-21 0 0,21-21 16,-20 21-16,20-21 0,-21 0 0,21 0 15,-20 0-15,-1-1 0,21 1 16,-21-21-16,0 21 0,1-22 0,-22 1 16,0 0-16,21-1 0,-21 1 0,21 21 15,-21-21-15,0 20 0,0 1 16,0 0-16,0 0 0,0 0 0,-21 21 47,21 21-47,-21 0 0,21 0 0,0 0 15,0 1-15,-22 20 0,22-21 16,0 21-16,0 1 0,-21-22 0,21 21 16,0-21-16,0 22 0,0-22 0,0 0 15,21 0-15,1 0 0,-1 1 16,0-22-16,0 0 0,0 21 0,0-21 16,22 0-16,-22 0 0,21 0 0,-21 0 15,1-21-15,20-1 0,-21 22 16,0-21-16,22 0 0,-22 0 0,0-21 15,-21 20-15,21 1 0,0-21 0,-21 0 16,0 20-16,0-20 16,0 0-16,0-1 0,21 22 0,-21 0 15,0 0-15,0 0 0,0 0 0,22-1 16,-22 1 0,0 42-1,0 1-15,0-1 16,0 0-16,0 0 0,0 21 15,0-20-15,0 20 0,-22 0 0,22-21 16,0 22-16,-21-1 0,21-21 16,0 22-16,0-22 0,0 0 0,0 0 15,0 0-15,0 0 0,0 1 0,21-1 16,1-21-16,-1 0 16,0 21-16,0-21 0,0 0 0,0 0 15,22 0-15,-22 0 0,21-21 0,-21 0 16,22 21-16,-22-22 0,21-20 15,1 21-15,-22 0 0,21-22 0,0 1 16,-20 0-16,20-1 0,-21 1 0,0 0 16,0 21-16,1-22 0,-22 1 15,0 21-15,0 0 0,0-1 0,0 1 16,-22 21 0,1 0-1,-21 0-15,21 0 0,0 21 0,-1 1 16,22-1-16,0 21 0,-21-21 15,21 0-15,0 1 0,0 20 16,0-21-16,0 0 0,0 22 0,21-22 16,1 0-16,-1 0 0,-21 0 0,42 0 15,-21 1-15,0-22 0,1 21 16,-1 0-16,0-21 0,0 21 0,0-21 16,0 21-16,1-21 0,-22 21 15,-22 1 1,1-22-16,-21 0 15,21 0-15,0 0 0,-22 0 0,22 0 16,-21 21-16,21-21 0,-1 0 16,1 0-16,21-21 47,21-1-47,1 1 0,20 21 15</inkml:trace>
  <inkml:trace contextRef="#ctx0" brushRef="#br0" timeOffset="90454.67">9842 4106 0,'0'0'16,"-21"0"-16,21-21 0,-21 21 0,0 0 15,0 0-15,0 0 0,42 0 47,0 0-47,21 21 0,1-21 16,-1 0-16,21 0 0,1 0 0,-1 0 15,22 0-15,-21 22 16,20-22-16,-20 0 0,20 0 0,-20 0 16,21 0-16,-22 0 0,1 0 0,-1 0 15,1 0-15,-1 0 0,-21 0 16,22 0-16,-22 0 0,1 0 0,-22 0 16,21 0-16,-21 0 0,0 0 0,1 0 15,-22-22-15,0 1 16,0 0-16,0 0 15,0 0 1,-22 21-16,1-21 16,0-1-16,0 1 0,0 0 15,0 21-15,21-21 0</inkml:trace>
  <inkml:trace contextRef="#ctx0" brushRef="#br0" timeOffset="90818.51">10922 3768 0,'-21'0'15,"0"0"1,21 21 0,21-21-1,0 21-15,0-21 0,0 21 0,22-21 16,-1 21-16,0-21 0,1 22 0,-1-22 16,0 0-16,-21 21 0,22-21 15,-1 0-15,-21 21 0,0-21 16,22 21-16,-22-21 0,0 0 0,0 21 15,0-21 1,-21 21-16,0 1 16,-21-22-16,0 21 15,21 0-15,-21-21 0,0 21 16,0 0-16,-1 0 0,22 1 0,-42-1 16,21 0-16,0 0 0,0 0 0,-22 0 15,22 1-15,-21-1 16,21-21-16,-1 21 0,1 0 0,0-21 0,0 21 15,0-21 1,0 0 0,-1 0-1</inkml:trace>
  <inkml:trace contextRef="#ctx0" brushRef="#br0" timeOffset="135447.44">2942 6435 0,'0'0'0,"0"-21"0,0-1 0,0 1 0,0 0 16,0 0-16,0 0 15,0 0-15,0-1 0,0 1 0,0 0 16,0 0-16,0 0 16,0 42 15,0 0-31,0 0 15,0 22-15,0-1 16,0 0-16,0 1 0,0 20 0,0-21 16,0 22-16,0-1 0,-21-20 15,21 20-15,0 1 0,-21-22 0,21 0 16,-21 22-16,-1-22 0,22 1 16,0-1-16,0 0 0,-21 1 0,21-1 15,0-21-15,-21 0 0,21 0 16,0 1-16,0-44 31,0 1-31,0 0 0,0-21 16,0 21-16,0-22 0,0 1 0,0 21 15</inkml:trace>
  <inkml:trace contextRef="#ctx0" brushRef="#br0" timeOffset="136950.57">2709 6519 0,'0'0'0,"-42"-84"31,42 63-31,0-1 0,0-20 16,0 21-16,0 0 0,21 0 0,0-1 15,0 1-15,1 0 0,20 0 16,-21 0-16,21 0 0,1-1 0,-1 1 15,0 0-15,1 0 0,-1 0 16,22 21-16,-22 0 0,0 0 0,1 0 16,-1 21-16,0 0 0,1 0 15,-22 22-15,0-1 0,0 0 0,-21 1 16,0-1-16,0 21 0,-21 1 0,0-22 16,-22 22-16,22-22 0,-21 22 15,0-22-15,20 0 0,-20 1 0,0-1 16,21-21-16,-22 21 15,22-20-15,0-1 0,0 0 0,0-21 16,-1 21-16,1-21 0,0 0 16,0 0-16,0 0 15,0-21-15,21 0 16,-22 0-16,22-1 0,0 1 16,0 0-16,0 0 0,22 21 31,-1 0-31,-21 21 0,21 0 15,0 0-15,-21 1 0,0-1 16,21 0-16,0 0 0,-21 21 16,22-20-16,-22-1 0,21 0 15,0 21-15,-21-21 0,21 1 0,0-1 16,0 21-16,1-42 0,-1 21 16,0 0-16,21-21 0,-21 0 0,22 0 15,-22 0-15,21 0 0,1-21 0,-1 0 16,0 0-16,1 0 0,-22-22 15,21 22-15,0-21 0,-20 0 0,-1-1 16,21 22-16,-21-21 0,-21-1 16,21 1-16,-21 0 0,22 21 0,-22-22 15,0 22-15,0 0 0,0 0 16,0 0-16,0 42 31,0 0-15,0 0-16,0 0 0,0 22 0,0-22 15,0 21-15,0-21 0,0 22 16,0-1-16,0-21 0,0 21 0,0-20 16,0-1-16,0 0 0,0 21 15,21-21-15,0 1 0,0-22 0,21 21 16,-20-21-16,-1 0 0,21 0 0,-21 0 16,22 0-16,-22-21 0,21-1 15,-21 1-15,22 0 0,-22 0 0,0 0 16,21 0-16,-21-1 15,1-20-15,-1 21 0,0-21 0,-21 20 16,0-20-16,0 21 0,0-21 0,0 20 16,0 1-16,0 0 0,0 0 15,0 42 17,0 0-32,0 0 0,0 1 15,0-1-15,0 21 0,0-21 16,0 0-16,0 22 0,0-22 0,0 0 15,0 0-15,0 22 0,21-22 0,0 0 16,0 0-16,-21 0 0,22-21 16,-1 21-16,0-21 0,0 0 15,21 0-15,-20 0 0,-1 0 0,21 0 16,-21 0-16,22 0 0,-22-21 16,0 0-16,21 0 0,-21 0 0,1 0 15,-1-1-15,-21-20 0,0 21 16,21-21-16,-21 20 0,0-20 0,0 0 15,0 21-15,0-22 0,0 22 0,0 0 16,0 0-16,0 0 0,0 42 31,0 0-31,0 0 0,0 0 16,0 0-16,0 1 0,0 20 0,0-21 16,0 21-16,0-20 0,0 20 15,0-21-15,0 21 0,0-20 16,0-1-16,0 21 0,0-21 0,0 0 15,0 22-15,0-22 0,21 0 0,-21 0 16,0 0-16,0-42 31,0 0-15,0-21-16,0 21 0,0-1 16,0-20-16,0 0 0,0 21 0,21-22 15,-21 1-15,21 0 0,1-1 16,-1 1-16,0 0 0,0-1 0,21 1 15,-20 0-15,20-1 0,0 22 16,1 0-16,-1 0 0,0 21 16,1 0-16,-1 0 0,0 21 0,1 0 15,-1 0-15,-21 22 0,21-22 16,-20 21-16,-1 0 0,-21 1 0,0-1 16,0 0-16,0 1 0,0-1 0,0 0 15,0 1-15,0-1 0,0 0 16,-21-20-16,21 20 0,0-21 0,0 0 15,0 0-15,-22 1 0,22-1 0,22-42 32,-1-1-32,0 1 15,0 0-15</inkml:trace>
  <inkml:trace contextRef="#ctx0" brushRef="#br0" timeOffset="137628.12">6985 6922 0,'0'0'16,"-42"0"-16,20 0 0,1 0 0,0 0 0,0 0 15,0 0-15,63 0 31,-21 0-31,22 0 0,-1 0 16,0 0-16,22 0 16,-1 0-16,22 0 0,0 0 0,-1 0 15,22 0-15,0 0 0,0 0 16,0 0-16,-1 0 0,1 0 0,0 0 16,0 0-16,0 0 0,0 0 0,-1 0 15,1 0-15,0 0 0,-21 0 16,21 0-16,-22 0 0,-20 0 0,20 0 15,-41 0-15,20 0 0,-20 0 0,-1 0 16,0 0-16,1-22 0,-22 22 16,0 0-16,0 0 0,-21-21 31,0 0-15,-21 21-1,0-21-15,0 0 0</inkml:trace>
  <inkml:trace contextRef="#ctx0" brushRef="#br0" timeOffset="138126.48">9102 6456 0,'0'0'0,"-22"-21"0,1 21 0,0 0 16,0 0-1,21 21 17,0 0-17,21 0-15,-21 0 0,21 1 0,22-1 16,-22-21-16,0 42 0,21-21 16,1-21-16,-22 21 0,21 1 0,0-1 15,22 0-15,-22-21 0,1 21 0,20-21 16,-21 0-16,22 21 0,-22-21 15,1 0-15,-1 21 0,0-21 0,-21 0 16,1 0-16,-1 0 0,0 0 0,0 0 16,-21-21-1,-21 21 1,0 0-16,0 0 0,-1 0 16,-20 0-16,0 0 0,-1 21 15,1-21-15,0 22 0,21-1 0,-22 0 16,1 21-16,21-21 0,-22 22 0,22-1 15,-21-21-15,21 22 0,0-1 16,-1 0-16,-20 1 0,42-1 0,-21-21 16,0 21-16,0-20 0,21-1 0,-22 0 15,22 0-15,0 0 0,0 0 16,0 1-16,-21-22 16,0 0-1,0 0-15</inkml:trace>
  <inkml:trace contextRef="#ctx0" brushRef="#br0" timeOffset="170859.64">1503 8742 0,'0'0'0,"0"-21"0,0 0 0,0-1 15,0 1-15,0 0 16,0 42 31,0 0-47,0 22 0,0-22 0,0 21 15,0-21-15,0 22 0,0-1 16,0 0-16,0 1 0,0-1 0,0 0 16,0-20-16,0 20 0,0 0 15,0-21-15,-21 1 0,21 20 0,0-21 16,0 0-16,0 0 16,0-42 15,0 0-16,0 0-15,0-21 0,0 20 16,0 1-16,0-21 0,21 21 0,0-22 16,-21 22-16,21 0 0,-21 0 15,0 0-15,21 0 0,0 21 16,22 21 0,-22 0-16,-21 0 15,21 0-15,-21 0 16,21 1-16,-21-1 0,0 0 0,0 21 15,21-21-15,-21 1 0,22-1 16,-22 0-16,0 0 0,21-21 0,0 21 16,0 0-16,0-21 15,0 0-15,1 0 0,-1 0 16,0 0-16,0-21 16,0 21-16,0-21 0,-21-21 0,22 21 15,-1-1-15,-21-20 0,21 0 16,-21 21-16,0-22 0,0 1 0,21 0 15,-21-1-15,0 22 0,21-21 16,-21 21-16,0-1 0,0 1 16,0 0-16,0 0 0,0 0 15,0 42 1,0 0 0,0 0-16,0 0 0,0 22 15,0-22-15,0 21 0,0 1 0,0-22 16,0 21-16,0 0 0,0-20 15,0 20-15,0 0 0,0-21 0,0 1 16,0 20-16,0-21 0,0 0 16,0 0-16,21 1 0,1-22 15,-1 0-15,0 0 16,0 0-16,0 0 16,22 0-16,-22-22 0,0 22 0,0-21 15,0 0-15,0 0 0,1 0 16,-1 0-16,0-22 0,0 22 0,0 0 15,-21-21-15,0 20 0,21-20 16,-21 21-16,22 0 0,-22 0 0,0-1 16,0 44 15,0-1-31,0 0 16,0 0-16,0 0 0,0 0 0,0 1 15,0-1-15,0 21 0,0-21 0,0 0 16,0 1-1,0-1-15,0 0 0,0-42 63,0 0-63,0-1 0,0 1 16,0-21-16,0 21 0</inkml:trace>
  <inkml:trace contextRef="#ctx0" brushRef="#br0" timeOffset="171070.64">2582 8636 0,'0'-21'32,"21"21"30,1 0-62,-1 0 16,-21 21-16,21-21 15</inkml:trace>
  <inkml:trace contextRef="#ctx0" brushRef="#br0" timeOffset="171642.03">2963 8784 0,'0'21'15,"0"1"1,0-1 0,-21-21-16,21 21 0,0 0 0,0 0 15,0 0-15,0 1 16,0-1-16,0 0 0,0 0 15,0 0-15,0 0 0,0 1 0,0-1 16,0 0-16,0 0 0,0 0 16,21 0-16,-21 1 15,0-44 32,0 1-47,0 0 16,-21 0-16,21 0 0,0 0 0,0-22 15,0 22-15,0 0 0,0-21 16,0-1-16,0 22 0,0-21 0,21-1 16,0 22-16,1-21 0,-1 21 15,0-22-15,21 22 0,-21 0 16,1 0-16,20 21 0,0 0 0,-21 0 16,22 0-16,-22 0 0,0 0 15,21 0-15,-20 21 0,-1 0 0,0 0 16,0 1-16,0 20 0,0-21 0,-21 21 15,0-20-15,0 20 0,0 0 16,0-21-16,0 22 0,0-22 0,0 0 16,0 21-16,0-20 0,0-1 0,0 0 15,0 0-15,-21 0 16,21-42 15,0 0-15,0 0-16</inkml:trace>
  <inkml:trace contextRef="#ctx0" brushRef="#br0" timeOffset="172810.96">4085 8467 0,'0'0'0,"0"-21"15,0-1 17,0 44-1,0-1-31,-21 0 0,21 0 15,0 0-15,0 22 0,-21-22 16,21 21-16,-21 0 0,-1 1 16,22 20-16,0-20 0,-21-1 0,0 21 15,0-20-15,21-1 0,0-21 16,-21 22-16,21-22 0,-21 21 0,21-21 16,0 0-16,0 1 0,0-44 46,0 1-46,21 0 0,0 0 16,-21 0-16,21-22 0,-21 22 0,21-21 16,0 0-16,-21-22 0,22 22 0,-1-22 15,0 22-15,-21 0 0,21-22 16,0 22-16,0-22 0,-21 22 16,22 0-16,-22-1 0,21 22 15,-21 0-15,0 0 0,0 0 0,21-1 16,0 22-16,-21 22 15,0-1-15,0 0 0,21 21 16,0 1-16,-21-22 0,22 21 0,-22 22 16,0-22-16,0 0 0,0 1 15,21 20-15,-21-21 0,0 1 0,0-1 16,0 0-16,21 1 0,-21-22 0,0 21 16,0-21-16,0 1 0,0-1 15,0 0-15,21-21 16,-21 21-16,-21-42 31,0 0-15,0 21-16,-1-21 0</inkml:trace>
  <inkml:trace contextRef="#ctx0" brushRef="#br0" timeOffset="173019.84">3895 8954 0,'0'0'0,"-22"21"0,44-21 47,-1 0-47,0 0 0,0-21 15,0 21-15,0-22 0,22 22 0,-22-21 16,21 0-16,1 21 0,-1-21 16,-21 21-16,21-21 0,1 21 0,-22-21 15,21 21-15,-21 0 0,1 0 16,-1-22-16,0 22 0</inkml:trace>
  <inkml:trace contextRef="#ctx0" brushRef="#br0" timeOffset="173846.22">4889 8615 0,'0'0'0,"0"-21"0,-21 21 31,0 0-31,0 0 16,0 21-16,0 0 0,-1 0 15,1 0-15,21 1 0,-21 20 0,0-21 16,21 21-16,-21 1 0,21-1 16,0 0-16,-21 1 0,21-22 0,0 21 15,0 1-15,0-22 0,0 21 16,0-21-16,0 0 0,0 1 0,0-1 15,21 0-15,0 0 0,0-21 16,0 0-16,0 0 0,1 0 16,-1 0-16,21 0 0,-21 0 0,22 0 15,-22-21-15,21 0 0,-21 0 0,22-1 16,-22 1-16,21-21 0,-21 21 16,0-22-16,1 1 0,-1 0 0,0-1 15,0 1-15,0-64 0,0 64 16,-21 0-16,0-1 0,0 1 15,0 0-15,0-1 0,0 22 0,0-21 16,0 21-16,0-1 0,0 1 16,0 0-16,0 42 31,0 0-31,0 1 0,0 20 16,0-21-16,0 21 0,0-20 15,0 20-15,0 0 0,0 1 0,0-1 16,0 21-16,0-20 0,0-1 15,0 0-15,0-20 0,0 20 0,0 0 16,0-21-16,0 1 0,0-1 0,0 0 16,22 0-16,-1 0 0,0-21 15,0 0-15,0 0 0,0 0 16,1 0-16,-1 0 0,0 0 0,0 0 16,21-21-16,-20 0 15,-1 0-15,0 0 0,0-1 0,0-20 16,0 21-16,-21 0 0,0-22 0,22 22 15,-22-21-15,0 21 0,0 0 16,21-1-16,-21 1 0,0 0 16,0 42-1,0 0-15,0 1 16,0-1-16,0 0 0,0 0 0,0 0 16,0 22-16,0-22 0,0 0 0,0 0 15,0 0-15,0 0 0,0 1 16,0-1-16,0 0 15,21-21 17,-21-21-17,0 0-15,0-1 0,0 1 0,0 0 16,0 0-16,0-21 0</inkml:trace>
  <inkml:trace contextRef="#ctx0" brushRef="#br0" timeOffset="174051.1">5905 8509 0,'0'-21'31,"-21"21"-31,21 21 47,0 0-32,-21-21 1</inkml:trace>
  <inkml:trace contextRef="#ctx0" brushRef="#br0" timeOffset="174314.95">5186 8890 0,'0'0'0,"-21"0"15,42 0 17,-21-21-32,21 21 15,0 0-15,0-21 16,0 21-16,1 0 0,-1 0 15,0 0-15,0-21 0,0 21 16,0 0-16,1 0 16,-22-22-16,21 22 0,0 0 0</inkml:trace>
  <inkml:trace contextRef="#ctx0" brushRef="#br0" timeOffset="174786.9">6075 8700 0,'0'0'16,"0"-22"-16,21 22 47,-21 22-32,0-1-15,0 0 0,21-21 0,-21 21 16,21 21-16,-21-20 0,0-1 16,0 0-16,21 0 0,-21 21 0,22-20 15,-22-1-15,0 0 0,0 0 0,21 0 16,-21 0-16,0 1 16,21-22 15,-21-22-31,0 1 15,0 0-15,21 0 0,-21 0 16,21 0-16,-21-22 0,21 22 0,-21-21 16,0-1-16,22 22 0,-1-21 15,0 0-15,-21 20 0,21-20 0,0 21 16,-21 0-16,21 0 0,-21-1 0,22 22 16,-1-21-16,0 21 15,0 0 1,-21 21-1,0 1-15,21-1 16</inkml:trace>
  <inkml:trace contextRef="#ctx0" brushRef="#br0" timeOffset="175978.08">7006 8721 0,'0'0'0,"0"-21"0,0-1 0,0 1 16,-21 0-16,21 0 0,0 0 15,-21 21-15,21-21 0,-21 21 0,-1-22 16,1 22-1,0 0-15,0 0 0,0 0 16,0 22-16,-1-1 0,1 0 16,0 0-16,0 0 0,21 0 15,-21 22-15,0-22 0,-1 21 0,22-21 16,0 22-16,0-1 0,-21-21 0,21 22 16,0-22-16,0 21 15,0-21-15,0 0 0,0 1 0,0-1 16,0 0-16,21 0 0,1-21 15,-1 0-15,0 0 0,0 0 16,0 0-16,0-21 16,1 0-16,-1 21 0,0-21 0,0-22 15,0 22-15,0 0 0,1-21 0,-1-1 16,-21 1-16,21 21 0,0-22 16,-21 1-16,0 21 0,21-21 0,-21 20 15,21 1-15,-21 0 0,22 0 0,-22 0 16,0 42 31,0 0-47,0 21 0,0-20 15,0-1-15,0 21 0,0-21 0,0 22 16,0-1-16,0-21 0,0 21 0,0-20 16,0-1-16,0 21 0,0-21 15,0 0-15,0 1 0,21-22 0,0 21 16,0-21-16,0 0 0,0 0 15,1 0-15,-1 0 0,0 0 0,0 0 16,0-21-16,0-1 16,1 1-16,-1 0 0,0 0 0,0 0 0,0-22 15,0 1-15,1 0 0,-1-1 16,0-20-16,-21 21 0,21-1 16,-21-20-16,21 20 0,0 1 0,-21 0 15,0-1-15,0 1 0,22 0 0,-22 21 16,21-1-16,-21 1 0,0 0 15,-21 42 17,21 0-32,-22 1 0,22-1 15,0 21-15,0-21 0,0 22 0,0-1 16,-21-21-16,21 21 0,0 1 16,0-22-16,0 21 0,0 1 0,0-1 15,0-21-15,0 21 0,0-20 16,0 20-16,0-21 0,0 0 0,0 0 15,21 1-15,1-1 0,-1 0 0,0-21 16,0 0-16,0 21 0,22-21 16,-22 0-16,21 0 0,-21 0 0,22 0 15,-1 0-15,-21-21 0,21 0 0,-20 21 16,20-21-16,-21-1 0,21 1 16,-20 0-16,20 0 0,-21-21 0,0 20 15,0-20-15,1 21 0,-1-21 0,0 20 16,-21 1-16,0-21 15,21 21-15,-21 0 0,0-1 0,0 1 16,0 0-16,-21 21 16,0 0-1,0 21-15,21 0 0,-22 1 16,1-1-16,21 21 0,-21-21 16,21 0-16,0 1 0,0 20 0,0-21 15,0 0-15,0 0 0,0 1 16,0-1-16,0 0 0,21 0 0,0 0 15,1-21-15,-1 21 0,0-21 0,0 0 16,0 0-16,0 0 0,22 0 16,-22 0-16,0 0 0,0 0 15,0 0-15,1 0 0,20-21 0,-21 21 16,0-21-16,0 0 0,-21 0 0,22 0 16</inkml:trace>
  <inkml:trace contextRef="#ctx0" brushRef="#br0" timeOffset="176287.9">7451 8424 0,'0'0'0,"42"0"16,-21 0-16,21 0 16,1 0-16,-1 0 0,22 0 15,-22-21-15,21 21 0,1 0 0,-22-21 16,22 21-16,-22 0 0,0-21 0,1 21 16,-1 0-16,-21-21 0,22 21 15,-22 0-15,0 0 16,-21-21-16</inkml:trace>
  <inkml:trace contextRef="#ctx0" brushRef="#br0" timeOffset="177336.41">9419 8678 0,'0'0'0,"-21"0"0,21-21 15,-21 21-15,0 0 0,-1 0 16,1 0 15,42 0-15,1 0 0,-1 0-16,0 0 0,21 0 0,1 0 15,-1 0-15,21 0 0,-20 0 0,20 0 16,22 0-16,-22 0 0,22 0 15,-21 0-15,20 0 0,1 0 16,-22 0-16,1 0 0,-1 0 0,-20 0 16,20 0-16,-20 0 0,-1 0 0,-21 0 15,21 0-15,-20 0 0,-1-21 16,0 21-16,-21-21 16,0 0-1,0 0 1,-21 21-16,21-22 0,-21 22 0,-1-21 15,1 0-15,0 0 16,0 0-16,0 0 0,0 21 16,21-22-16,-22 1 0,1 0 0,0 21 15,0-21-15,21 0 0,-21 21 16,0 0-16,-1 0 0,22-21 16,0 42 30,22 0-30,20-21-16,-21 0 0,0 21 0,0-21 16,22 21-16,-22-21 0,21 0 0,-21 21 15,22-21-15,-1 0 0,-21 22 16,0-22-16,22 0 0,-22 21 0,0-21 16,0 0-16,0 0 0,1 0 0,-1 0 31,-21 21-16,-21-21-15,-1 0 16,1 21-16,0-21 0,0 21 0,0 0 16,0-21-16,-1 22 0,1-1 15,0 0-15,0 0 0,0 0 0,0 0 16,21 22-16,-22-22 0,1 0 0,0 0 16,21 0-16,0 1 0,-21-1 15,21 0-15,-21 0 0,21 0 16,-21 0-16,42-42 62,-21 0-46</inkml:trace>
  <inkml:trace contextRef="#ctx0" brushRef="#br0" timeOffset="192946.33">1524 10986 0,'-21'0'16,"21"-22"0,0 1-16,0 0 15,0 0 1,0 0-16,0 0 15,0-1 1,0 44 15,0-1-31,0 0 16,0 0-16,-21 21 0,21-20 0,-22 20 16,22 0-16,-21 1 15,21-1-15,0 0 0,-21 1 0,0-1 16,21 0-16,-21-21 0,21 22 15,0-22-15,0 0 0,0 0 0,0 0 16,0-42 15,21 0-31,0 0 0,-21 0 16,21 0-16,-21-22 0,21 22 16,-21 0-16,22 0 15,-22 0-15,0-1 0,21 1 0,-21 0 16,21 21-1,-21 21 1,21 0 0,-21 1-16,0-1 0,0 21 0,0-21 15,21 0-15,-21 1 0,21-1 16,1 0-16,-22 0 0,21 0 0,-21 0 16,21 1-16,-21-1 0,21-21 15,0 21-15,0-21 0,1 0 16,-1 0-16,0 0 15,0-21-15,-21 0 0,21-1 16,0 1-16,-21 0 0,0 0 16,22 0-16,-22-22 0,21 1 0,-21 0 15,0 21-15,0-22 16,21 1-16,-21 0 0,0 20 0,21-20 16,-21 21-16,0 0 0,0 0 15,0-1-15,0 1 0,0 42 47,0 1-47,0-1 16,0 0-16,0 21 0,0-21 0,0 22 15,0-22-15,0 21 0,0 1 16,0-22-16,0 21 0,0 0 0,0-20 16,0 20-16,0-21 0,0 0 15,0 0-15,0 1 0,21-1 16,-21 0-16,21-21 0,1 0 0,-1 0 15,0 0-15,0 0 16,0 0-16,0-21 0,1 0 16,-1-1-16,0 1 0,21 0 15,-21 0-15,1-21 0,-1 20 0,0-20 16,0 21-16,0 0 0,0-22 16,-21 22-16,22 0 0,-22-21 0,21 42 15,-21-21-15,0-1 0,0 44 47,0-1-47,0 0 0,0 0 16,-21 21-16,21-20 0,-22-1 0,22 21 15,0-21-15,0 0 0,0 22 16,0-22-16,0 0 0,0 0 0,0 0 16,0 1-16,0-1 15,0 0-15,0 0 16,22-21-16,-1 0 0,0 0 15,0 0-15,0 0 16,0-21-16,-21 0 16,22 0-16,-1-1 0,-21 1 15,21 0-15</inkml:trace>
  <inkml:trace contextRef="#ctx0" brushRef="#br0" timeOffset="193359.1">2519 10732 0,'-21'0'0,"-64"84"32,64-63-32,21 1 15,0-1-15,0 0 16,21-21-1,0 0-15,0 0 0,0 0 16,1 0-16,-1 0 0,0-21 16,0 21-16,0-21 0,-21-1 0,21 22 15,1-21-15,-22 0 0,0 0 0,0 0 16,0 0 0,-22 21-16,1 0 0,0 0 15,0 0-15,0 0 0,-22 0 16,22 0-16,0 21 0,0-21 15,0 21-15,0 0 0,-1 0 16,22 0-16,0 1 0,0-1 16,0 0-16,0 0 0,0 0 15,0 0-15,0 1 0,0-1 0,22-21 16,-1 21-16,0 0 0,0-21 0,0 21 16,0 0-16</inkml:trace>
  <inkml:trace contextRef="#ctx0" brushRef="#br0" timeOffset="194777.66">2942 11113 0,'-21'0'16,"0"0"-16,0 0 15,21 21 1,-22-21-16,22 21 0,0 0 16,0 0-16,-21 0 0,21 1 15,0 20-15,0-21 0,0 0 16,0 0-16,0 1 0,0-1 0,0 0 16,0 0-16,0 0 0,0 0 15,-21-21-15,21 22 0,0-1 16,0 0-16,-21-21 31,21-21-15,0 0-16,0-1 15,0 1-15,0 0 16,0-21-16,0 21 0,0-22 0,0 22 16,0-21-16,0-1 0,0 1 15,21 21-15,-21-21 0,42 20 0,-20-20 16,-1 21-16,0 0 0,0 0 15,21-1-15,-20 22 0,20 0 16,-21 0-16,0 0 0,22 0 0,-22 0 16,0 0-16,0 22 0,0-1 15,0 0-15,-21 0 0,0 21 0,0-20 16,0 20-16,0 0 0,0-21 16,0 22-16,0-1 0,0-21 0,0 22 15,-21-22-15,21 0 0,-21 0 0,21 0 16,-21 0-16,21 1 15,0-44 501,0 1-422,-21 21 140,21-21-203</inkml:trace>
  <inkml:trace contextRef="#ctx0" brushRef="#br0" timeOffset="196498.25">3958 10837 0,'0'0'15,"-21"-21"-15,21 0 0,0 0 0,-21 21 16,21-21-16,0 0 0,-21-1 16,21 1-16,0 0 0,0 0 15,0 42 17,0 21-17,0-20-15,-22-1 16,22 21-16,-21 0 0,21 1 0,-21-1 15,21 0-15,0 1 0,-21-1 0,21 0 16,-21 1-16,21-1 0,0-21 16,-21 22-16,21-22 0,0 0 0,-22 0 15,22 0-15,0 0 16,0-42 0,0 0-1,0 0-15,22-21 16,-22 20-16,21 1 0,-21 0 15,0 0-15,0-21 0,21 20 0,0 1 16,-21 0-16,21 21 0,-21-21 16,0 0-16,21 21 0,-21-21 15,22 21-15,-1 0 16,-21 21-16,21 0 16,-21 0-16,0 0 0,0 0 15,0 1-15,0 20 0,0-21 16,21 0-16,-21 0 0,0 1 0,21-1 15,-21 0-15,0 0 0,0 0 0,21 0 16,1-21 0,-1 0-1,0 0-15,0-21 0,0 21 0,-21-21 16,21 0-16,1 0 0,-1 0 16,-21-22-16,21 22 0,0-21 0,0 21 15,0-22-15,1 1 0,-1 0 16,0-1-16,-21 1 0,21 0 0,-21-1 15,21 1-15,-21 21 0,0-22 0,0 22 16,0-21-16,0 21 0,0 0 16,0-1-16,0 44 31,0-1-31,0 0 16,-21 0-16,21 0 0,0 0 15,-21 22-15,21-22 0,0 21 16,0-21-16,0 22 0,0-1 0,0-21 15,0 22-15,0-22 0,0 21 0,0-21 16,0 0-16,0 22 0,0-22 16,0 0-16,0 0 0,0 0 0,0 1 15,21-1-15,0-21 0,0 21 16,1-21-16,-1 0 0,0 0 0,0 0 16,0 0-16,0 0 0,22 0 15,-22-21-15,21 21 0,-21-21 16,1-1-16,20 1 0,-21 0 0,0 0 0,0 0 15,22 0-15,-22-1 0,-21 1 16,21 0-16,0-21 0,-21 21 16,21-1-16,-21 1 0,0 0 0,0 0 15,0 0-15,0 0 0,0-1 0,0 1 16,0 0-16,-21 0 0,0 21 16,0 0-16,0 0 0,0 0 0,-1 0 15,1 0-15,0 21 0,-21-21 0,21 21 16,-1 0-16,-20 1 0,21-1 15,0 0-15,0 0 0,-1 0 0,22 0 16,0 1-16,-21 20 0,21-21 16,0 0-16,0 0 0,0 22 0,0-22 15,0 0-15,0 0 0,0 0 16,21 1-16,1-1 16,-1-21-16,0 0 0,0 0 15,0 0-15,0 0 0,1 0 16,-1 0-16,0-21 0,0-1 15,0 1-15,0 0 0,1 0 0,-1 0 16,0 0-16,0-1 0,0-20 0,-21 21 16,21 0-16,-21 0 0,22-1 15,-22-20-15,0 21 0,0 0 16,21 0-16,-21-1 16,0 44 15,0-1-31,0 0 0,0 0 15,0 0-15,0 0 0,0 1 16,0-1-16,0 0 0,0 0 0,0 0 16,0 22-16,0-22 0,0 0 0,0 0 15,21-21-15,-21 21 0,0 0 16,21-21-16,0 22 0,0-22 16,1 0-16,-1 0 0,0 0 15,0 0-15,0-22 16,0 1-16,1 0 0,-1 0 0,0 0 15,0 0-15,-21-1 0,21 1 16,0 0-16,-21 0 0,0 0 16,22 0-16,-1-1 0,-21 1 0,21 0 15,-21 0-15,0 0 0,0 42 47,0 0-47,0 0 0,0 0 16,0 1-16,0-1 0,0 0 15,0 0-15,0 0 0,0 0 0,0 1 16,0-1-16,0 0 0,0 0 16,21-21-1,0 21-15,0-21 0,1 0 16,-1 0-16,0 0 0,-21-21 16,21 21-16,0-21 15,0 21-15,-21-21 0</inkml:trace>
  <inkml:trace contextRef="#ctx0" brushRef="#br0" timeOffset="196890.25">5503 10478 0,'-21'0'0,"42"0"0,-63 0 0,0 21 16,20-21-16,1 21 0,0 0 15,0 0-15,0 0 0,21 1 0,0-1 16,-21 21-16,21-21 0,0 0 16,0 1-16,0-1 0,0 0 15,21-21-15,0 0 16,0 0-16,0 0 16,0 0-16,1-21 0,-1 0 0,0 21 15,0-22-15,-21 1 0,21 0 16,-21 0-16,0 0 15,0 0-15,0-1 0,0 1 0,0 0 16,0 0-16,-21 21 0,0 0 16,0 0-16,0 0 15,-1 21-15,1 0 0,21 0 16,-21-21-16,21 22 0,0-1 0,0 0 16,0 0-16,0 0 0,0 0 15,0 1-15,21-22 16,0 0-16,1 0 0</inkml:trace>
  <inkml:trace contextRef="#ctx0" brushRef="#br0" timeOffset="197218.89">6032 10499 0,'0'0'0,"0"-21"0,-21 21 15,21 21 1,-21 0 0,21 0-16,-21 21 0,21-20 0,-21 20 15,21-21-15,0 21 0,-21-20 16,21 20-16,-22-21 0,1 21 16,21 1-16,0-22 0,-21 21 0,0 1 15,21-22-15,-21 21 0,21-21 0,0 22 16,0-22-16,0 21 0,0-21 15,0 0-15,0 1 0,0-1 0,0 0 16,21-21-16,0 0 0,0 0 16,0 0-16,1 0 0,-1 0 15,0 0-15,0-21 0,0 0 0,0 21 16,1-22-16,-1 1 0</inkml:trace>
  <inkml:trace contextRef="#ctx0" brushRef="#br0" timeOffset="197454.76">5863 10901 0,'0'0'0,"-21"0"0,42 0 47,0 0-47,0 0 16,1 0-16,-1 0 0,0 0 0,0 0 15,0-21-15,0 21 0,1-21 16,-1 21-16,0 0 0,0-22 0,0 22 16,0 0-16,1-21 0,-1 0 15</inkml:trace>
  <inkml:trace contextRef="#ctx0" brushRef="#br0" timeOffset="198286.42">7070 10541 0,'0'0'0,"0"-42"0,0 21 0,0-1 0,0 1 15,0 0-15,0 0 0,0 0 0,0 0 16,-22 42 0,22 0-1,-21 0-15,0 21 0,21 1 16,-21-1-16,0 22 0,0-22 0,21 21 15,-22-20-15,1 20 0,0-20 0,21-1 16,-21 21-16,0-20 0,0-1 16,21-21-16,0 22 0,0-22 0,-22 21 15,22-21-15,0 0 0,0 1 16,-21-22-16,21-22 31,0 1-31,0 0 0,0 0 16,0 0-16,0 0 0,21-1 15,-21 1-15,22-21 0,-22 21 0,0-22 16,21 1-16,0 0 0,-21-1 0,21 1 16,0-21-16,0 20 0,1 1 15,-22-22-15,21 22 0,0 0 0,0 21 16,-21-1-16,0 1 0,0 0 16,21 0-16,-21 42 15,21 0-15,-21 0 16,0 1-16,0 20 0,0 0 15,0 1-15,22 20 0,-22-21 0,21 1 16,-21-1-16,0 0 0,0 1 0,21-1 16,-21-21-16,0 22 0,0-22 15,0 21-15,21-21 0,-21 0 0,0 1 16,21-1-16,-21 0 16,0-42 15,0 0-31,-21 21 15,0-22-15,0 1 0,0 21 16</inkml:trace>
  <inkml:trace contextRef="#ctx0" brushRef="#br0" timeOffset="198471.32">6604 10986 0,'0'0'0,"0"21"15,21-21 1,0 0-16,0 0 0,1 0 15,20 0-15,-21 0 0,0 0 0,22 0 16,-1-21-16,0-1 0,1 22 16,-1-21-16,0 21 0,1-21 0,-1 21 15,0-21-15,1 0 0,-1 21 16,-21-21-16,21-1 0,1 22 0</inkml:trace>
  <inkml:trace contextRef="#ctx0" brushRef="#br0" timeOffset="199226.61">7662 10647 0,'-21'-21'16,"0"21"-16,0-21 0,0 21 15,-1 0-15,1 0 0,0 0 16,0 21-16,21 0 0,-21 0 16,0 0-16,21 0 0,-22 22 0,22-22 15,0 21-15,-21 1 0,21-22 16,-21 21-16,21 0 0,0-20 0,0 20 15,0-21-15,0 21 0,0-20 0,0-1 16,0 21-16,0-21 0,21-21 16,0 21-16,22 1 0,-22-22 0,0 0 15,0 0-15,22 0 0,-1 0 0,-21-22 16,21 1-16,-20 21 0,20-21 16,0 0-16,1 0 0,-22 0 15,21-22-15,0 22 0,-20-21 0,20 21 0,-21-22 16,21 1-16,-20 0 15,-1-1-15,0 1 0,-21 0 0,21-1 16,-21-20-16,21 20 0,-21-20 0,0 21 16,0-1-16,0 1 0,0 21 15,0-22-15,0 22 0,0 0 0,0 0 16,0 0-16,0 42 31,0 21-31,-21-21 0,21 22 16,0-1-16,-21 0 0,21 1 15,0 20-15,0-20 0,0-1 0,-21 21 16,21-20-16,0-1 0,-21 0 0,21 1 16,0-22-16,0 21 0,0-21 15,0 1-15,0-1 0,0 0 16,21 0-16,0 0 0,-21 0 0,21-21 16,0 0-16,0 0 0,1 0 15,-1 0-15,0 0 0,0-21 16,0 21-16,0-21 0,1 0 0,-1 0 15,0 0-15,0-1 0,0 1 0,0 0 16,1 0-16,-1 0 0,-21 0 16,21-22-16,-21 22 0,21 21 0,-21-21 15,0 0-15,0 42 32,0 0-32,0 0 0,-21 0 15,21 1-15,-21-1 0,21 0 0,0 0 16,0 0-16,0 0 0,0 1 15,0-1-15,0 0 0,0 0 16,21-21 0,0 0-16,0 0 15,0 0-15,1 0 16,-22-21-16,0 0 0,21 0 0,0-1 16</inkml:trace>
  <inkml:trace contextRef="#ctx0" brushRef="#br0" timeOffset="199414.55">8678 10393 0,'0'0'0,"-21"0"0,0 0 0,0 0 16,0 0-16,-1 0 16,1 0-16,21 21 15,0 0-15,0 0 16,0 1 15</inkml:trace>
  <inkml:trace contextRef="#ctx0" brushRef="#br0" timeOffset="199614.43">8001 10859 0,'-21'21'16,"42"-21"15,0 0-31,0 0 0,0-21 16,22 21-16,-22 0 0,21-22 0,-21 22 16,22-21-16,-1 21 0,0 0 15</inkml:trace>
  <inkml:trace contextRef="#ctx0" brushRef="#br0" timeOffset="200062.18">8932 10753 0,'0'21'78,"0"0"-78,0 0 0,0 0 16,0 1-16,21-1 0,-21 0 0,22 0 15,-22 0-15,0 0 0,0 1 16,0 20-16,21-21 0,-21 0 0,0 0 16,0 1-16,21-1 0,-21 0 0,0 0 15,21-21 1,0 0-1,-21-21-15,0 0 16,21 21-16,-21-21 16,22-1-16,-1 1 0,-21-21 0,21 21 15,-21 0-15,21-22 0,0 22 0,0-21 16,-21-1-16,22 22 0,-1-21 16,0 21-16,-21 0 0,21-1 0,0 1 15,-21 0-15,21 21 16,1 0-16,-22 21 15,0 0 1,21 1-16,-21-1 16,21 0-16</inkml:trace>
  <inkml:trace contextRef="#ctx0" brushRef="#br0" timeOffset="201162.36">9842 10837 0,'0'0'0,"0"-21"0,22 0 0,-22 0 15,0 0-15,0-22 0,0 22 0,0 0 16,0 0-16,0 0 0,-22 0 0,1-1 16,21 1-16,-21 0 0,0 21 15,0 0-15,0 0 0,-1 0 0,1 21 16,-21 0-16,21 1 0,0 20 15,-1-21-15,1 0 0,0 22 0,0-1 16,0-21-16,21 21 0,-21 1 16,21-22-16,-22 21 0,22-21 0,0 22 15,0-22-15,0 0 0,0 21 0,0-20 16,0-1-16,0 0 16,22-21-16,-1 0 0,0 0 15,0 0-15,0-21 0,0 21 16,1-21-16,-1-1 0,0 1 15,0 0-15,0 0 0,0 0 0,1-22 16,-1 22-16,0-21 0,0 21 0,0-22 16,-21 22-16,0-21 15,21 21-15,-21-22 0,22 22 0,-22 0 16,0 0-16,0 42 31,0 0-31,0 0 0,0 1 0,0-1 16,0 0-16,0 0 0,0 21 0,0-20 15,0-1-15,0 0 0,0 21 0,0-21 16,0 1-16,0-1 0,21 0 16,0-21-16,0 21 0,0 0 0,0-21 15,1 0-15,-1 21 0,0-21 0,0 0 16,21 0-16,-20 0 0,-1 0 16,0-21-16,21 21 0,-21-21 15,1 0-15,-1 0 0,21 0 0,-21-1 16,0 1-16,-21 0 0,22-21 0,-1-1 15,0 1-15,-21 0 0,0-1 16,21 1-16,-21-21 0,21 20 0,-21-20 16,0 20-16,0 1 0,0 0 15,0 21-15,0-1 0,0 1 0,0 0 16,0 0-16,0 42 31,0 0-15,-21 22-16,21-22 0,0 21 0,-21 0 0,21-20 15,0 20-15,0 0 0,0 1 16,0-1-16,0 0 0,0-21 16,0 22-16,0-1 0,0-21 0,0 0 15,0 22-15,0-22 0,0 0 0,0 0 16,0 0-16,21 1 0,0-22 16,0 21-16,-21 0 0,22-21 0,-1 0 15,0 0-15,21 0 0,-21 0 0,22 0 16,-22 0-16,21 0 0,-21-21 15,22 0-15,-1 21 0,-21-22 0,22 1 16,-22 0-16,21 0 0,-21 0 0,0 0 16,1-1-16,-1-20 0,-21 21 0,0 0 15,0-22-15,0 22 16,0 0-16,0 0 0,0 0 0,0 0 16,-21 21-16,-1 0 0,1 0 15,0 0-15,0 21 16,21 0-16,-21-21 0,21 42 0,-21-21 15,21 1-15,0-1 0,0 0 0,-22 21 16,22-21-16,0 1 0,0-1 16,0 0-16,0 0 0,0 0 0,22 0 15,-1 1-15,0-22 0,0 0 16,-21 21-16,21-21 0,0 0 0,1 0 16,-1 0-16,0 0 0,0 0 15,0 0-15,0 0 0,1 0 16,-1-21-16,0 21 0,0-22 0,0 1 15,-21 0-15,21 0 0,-21 0 0,22 0 16</inkml:trace>
  <inkml:trace contextRef="#ctx0" brushRef="#br0" timeOffset="201481.84">9948 10414 0,'0'0'0,"-21"0"0,-42 21 31,84-21-15,0 0-16,21 0 0,1 0 15,-1 0-15,0 0 0,1 0 16,-1 0-16,0 0 0,22 0 0,-22 0 15,0-21-15,1 21 0,-1 0 0,-21 0 16,22-21-16,-22 21 0,0 0 16,0 0-16,0 0 0,0 0 15,-21-21-15</inkml:trace>
  <inkml:trace contextRef="#ctx0" brushRef="#br0" timeOffset="202110.45">12023 10583 0,'0'0'0,"-106"22"31,85-22-31,-1 0 0,1 0 15,21 21-15,-21-21 0,42 0 32,22 0-32,-22 0 15,21 0-15,0 0 16,1 0-16,-1 0 0,22 0 0,-1 0 16,-21 0-16,22 0 0,-1 0 0,-20 0 15,20-21-15,-20 21 0,20-22 16,1 22-16,-22 0 0,21-21 0,-20 21 15,20 0-15,-20 0 0,20-21 0,-21 21 16,1 0-16,-1 0 0,-21 0 16,0 0-16,1-21 0,-1 21 0,-21-21 31,-21 0-15</inkml:trace>
  <inkml:trace contextRef="#ctx0" brushRef="#br0" timeOffset="202638.15">12827 10266 0,'0'0'0,"-21"-21"0,0 0 16,-1 21-16,22-22 31,-21 22-31,21 22 31,0-1-15,0 0-16,21 0 0,1 0 15,-1 0-15,0 1 0,0-1 16,0-21-16,0 21 0,1 0 0,20-21 16,0 21-16,1-21 0,-1 0 0,0 0 15,1 0-15,-1 0 0,0 0 16,-21 0-16,22 0 0,-1 0 0,-21 0 15,0 0-15,1 0 0,-1 0 0,-42 0 47,-1 0-47,1 0 0,0 21 16,-21-21-16,21 22 0,-22-1 16,22 0-16,-21 0 0,21 0 0,-22 22 15,22-22-15,-21 0 0,21 21 0,-22-21 16,22 1-16,0 20 0,-21-21 15,20 0-15,1 0 0,0 1 0,21-1 16,-21-21-16,21 21 0,-21 0 0,0-21 16,21-21 62,21 21-78</inkml:trace>
  <inkml:trace contextRef="#ctx0" brushRef="#br0" timeOffset="202819.05">12933 10880 0</inkml:trace>
  <inkml:trace contextRef="#ctx0" brushRef="#br0" timeOffset="-213110.13">3535 11515 0,'21'0'31,"0"0"-15,0-21-16,0-1 15,1 1-15,-1 0 16,0 21-16</inkml:trace>
  <inkml:trace contextRef="#ctx0" brushRef="#br0" timeOffset="-198106.9">2963 13187 0,'0'0'0,"0"21"0,0 0 15,-21-21-15,0 0 16,21 21-1,-21-21-15,21-21 47,0 0-47,21 0 0,0 0 16,0 0-16,22-22 0,-22 22 16,0-21-16,21-1 0,1-20 0,-22 21 15,21-1-15,-21 1 0,22-22 16,-22 22-16,21 21 0,-21-21 0,0 20 15,1-20-15,-1 21 0,-21 0 16,0 0-16,-21 21 31,-22 21-31,22 0 16,0-21-16,0 21 0,0 0 0,-22 0 16,22 1-16,21-1 15,-21 0-15,21 0 0,0 0 0,0 0 16,0 1-16,0-1 15,21 0-15,0-21 0,0 21 16,1 0-16,-22 0 0,21-21 0,0 22 16,0-1-16,0 0 0,0 0 15,1 0-15,-1-21 0,0 21 0,0 1 16,-21-1-16,0 0 0,0 0 16,0 0-16,0 0 0,0 1 15,0-1-15,0 0 0,-21 0 16,0 0-16,0 0 0,-1-21 15,1 22-15,0-22 0,0 0 0,0 0 16,0 0-16,-22 0 0,22 0 16,0 0-16,0 0 0,0 0 0,-1-22 15,1 1-15,0 0 0,0 0 16,0 0-16,0 0 0,-1-1 0,1-20 16,0 21-16,21 0 0,0 0 0,-21-1 15,21 1-15,-21 0 16,42 42 31,0 0-47,0 1 0,-21-1 15,21 0-15,1 0 0,-22 0 0,21 22 16,0-22-16,0 0 0,0 0 0,0 0 16,1 0-16,-1 1 0,0-1 15,21-21-15,-21 21 0,22 0 0,-22-21 16,21 0-16,1 0 0,-1 0 15,0 0-15,1 0 0,-1 0 0,0-21 16,1 0-16,20 0 0,-42 21 0,22-22 16,-1 1-16,0-21 0,-21 21 15,22 0-15,-22-1 0,0-20 16,-21 21-16,0-21 0,21 20 16,-21-20-16,0 21 0,0-21 0,0 20 15,0 1-15,0 0 0,-21 0 16,0 21-16,0 0 15,0 0-15,-1 21 0,1 0 16,21 0-16,0 1 0,-21-1 16,0 0-16,21 21 0,0-21 0,0 22 15,0-22-15,0 21 0,0-21 0,0 1 16,0 20-16,0-21 0,0 0 16,0 0-16,21 1 0,0-22 0,0 21 15,1-21-15,-1 0 0,0 0 16,21 0-16,-21 0 0,1 0 15,-1 0-15,21 0 0,-21 0 0,0-21 16,22-1-16,-22 1 0,21 0 16,-21 0-16,1 0 0,20-22 0,-21 22 15,0-21-15,0 21 0,1 0 0,-22-22 16,21 22-16,-21 0 0,21 21 16,-21-21-16,0 0 0,0 42 31,-21 0-31,21 0 15,-21 0-15,21 0 0,-22 1 0,22 20 16,-21-21-16,21 0 16,0 0-16,0 22 0,0-22 0,0 0 15,0 0-15,0 0 0,0 1 16,0-1-16,0 0 16,0-42 15,0 0-31,0-1 15,0 1-15,0 0 0,0 0 0,0 0 16,21 0-16,-21-22 0,22 22 16,-22 0-16,21 0 0,0 0 0,0-1 15,0 22-15,0-21 0,1 21 16,-1 0 0,0 0-16,0 21 0,0 1 15,0-1-15,1 0 0,-22 0 16,21 0-16,0 0 0,-21 1 15,21-1-15,0 0 0,0 0 0,1 0 16,-22 0-16,21-21 0,0 22 0,0-22 16,0 21-16,0-21 15,1 0-15,-1 0 0,0 0 16,0 0-16,0-21 0,0 21 16,-21-22-16,22 1 0,-1 0 0,0 0 15,-21 0-15,21 0 0,0-22 16,-21 22-16,21-21 0,1 21 0,-1-1 15,-21-20-15,21 21 0,0 0 16,0 0-16,0 21 0,1-22 0,-1 22 16,0 0-16,0 0 0,0 0 15,0 0-15,1 0 0,-1 22 0,0-22 16,0 21-16,-21 0 0,21-21 0,0 21 16,1 0-16,-22 0 0,0 1 15,21-1-15,0-21 0,-21 21 0,0 0 16,0 0-16,21-21 15,-21 21-15,0-42 47,0 0-47,0 0 16,0 0-16,-21 0 0,21-1 16,-21 1-16,0 0 0,-1 0 15,1 21-15,0-21 0,0 21 16,0 0-16,0-21 0,-1 21 0,1 0 15,0 0-15,0 0 0,0 0 0,-22 0 16,22 0-16,0 21 0,0 0 16,0 0-16,0 0 15,-1 0-15,22 1 0,0-1 0,0 21 16,-21-21-16,21 0 0,0 1 16,0-1-16,0 0 0,0 0 0,0 0 15,0 0-15,0 1 0,0-1 0,0 0 16,21-21-16,-21 21 0,22-21 15,-1 0-15,0 0 16,0 0-16,0 0 0,0 0 0,1 0 16,-1 0-16,0-21 0,0 0 15,0 21-15,22-21 0,-22-22 16,0 22-16,0 0 0,0-21 0,22-1 0,-22 1 16,0 0-16,0-1 15,0 1-15,-21 0 0,21-1 0,1 1 16,-22 0-16,0-1 0,21 1 0,-21 21 15,0-22-15,21 22 0,-21-21 16,0 21-16,0 0 0,0-1 0,0 1 16,0 0-16,0 0 0,-21 21 0,0 0 15,-1 0 1,1 0-16,0 21 0,21 0 16,0 0-16,-21 1 0,21-1 0,-21 21 15,21 0-15,0 1 0,0-1 16,0 0-16,0 1 0,0 20 0,0-20 15,0-1-15,0 0 0,0 1 16,0-1-16,0 0 0,21-21 16,0 22-16,0-22 0,0 0 0,1 0 15,-1 0-15,21-21 0,-21 22 0,0-22 16,22 0-16,-22 0 0,21 0 16,-21 0-16,22 0 0,-22 0 0,0-22 15,0 1-15,0 0 0,1 0 0,-1 0 16,0 0-16,0-1 0</inkml:trace>
  <inkml:trace contextRef="#ctx0" brushRef="#br0" timeOffset="-197442.29">7408 12954 0,'0'-21'0,"-21"21"0,0 0 16,0 0-16,0 0 15,-1 0-15,1 0 16,0 0-16,0 0 16,21 21-1,21-21 1,0 21-16,0-21 16,22 0-16,-22 0 0,21 0 0,1 0 15,20 0-15,-21 0 0,22 0 0,-1 0 16,22 0-16,-21 0 0,20 0 15,1 0-15,0 0 0,-1 0 0,-20 0 16,20 0-16,1-21 0,-21 21 0,20 0 16,-20 0-16,-1 0 0,1-21 15,-22 21-15,22 0 0,-22 0 16,0 0-16,-21-21 0,22 21 0,-22 0 16,0 0-16,0 0 0,0-21 31,-21-1-16,0 1-15,0 0 16,-21 21-16,21-21 0</inkml:trace>
  <inkml:trace contextRef="#ctx0" brushRef="#br0" timeOffset="-196939.03">8657 12552 0,'0'0'0,"0"-21"0,-21 21 16,21 21 15,0 0-15,0 0-16,21 0 15,0 1-15,0-1 0,1-21 0,20 21 16,-21 0-16,21 0 0,-20-21 0,20 21 15,0 1-15,1-22 16,-1 0-16,0 21 0,1-21 0,-22 0 16,21 0-16,-21 0 0,22 0 0,-22 0 15,0 0-15,0 0 0,0 0 16,-21-21-16,21 21 0,-21-22 16,0 1-16,-21 21 31,0 0-31,0 0 0,-21 0 0,20 21 15,1 1-15,-21-1 0,21 0 0,-22 0 16,22 0-16,0 22 0,-21-22 16,21 21-16,-22-21 0,22 22 0,0-1 15,-21-21-15,20 21 0,1-20 16,0-1-16,0 0 0,21 0 0,0 0 16,-21 0-16,21 1 0,0-1 15,-21 0-15,21 0 16,0-42 31,0 0-47</inkml:trace>
  <inkml:trace contextRef="#ctx0" brushRef="#br0" timeOffset="-181369.72">3831 14711 0,'21'0'0,"-21"-21"0,21 21 16,-21-21-16,0-1 15,0 1 1,0 0-16,0 0 15,-21 21-15,0 0 0,21-21 16,-21 21-16,0 0 0,0 0 16,-1 0-16,1 0 0,0 0 0,0 0 15,-21 21-15,20-21 16,1 21-16,0 0 0,-21 0 0,21 1 16,-22-1-16,22 0 0,-21 0 0,21 21 15,-22-20-15,22-1 0,0 21 16,0-21-16,0 0 0,21 1 0,0-1 15,0 0-15,0 0 16,21 0-16,0-21 0,0 0 16,21 21-16,-20-21 0,20 0 15,-21 0-15,21 0 0,1 22 0,-22-22 16,21 0-16,-21 0 0,22 21 16,-22 0-16,0-21 0,0 21 0,0 0 15,1-21-15,-1 21 0,-21 1 16,0-1-16,0 21 0,0-21 0,0 0 15,-21 22-15,-1-22 0,1 21 0,-21-21 16,0 1-16,-1-1 0,1 21 16,0-21-16,-22 0 0,22-21 15,-22 22-15,22-1 0,0-21 16,-22 0-16,22 0 0,-1 0 0,1 0 16,0-21-16,-1-1 0,1 1 15,0 0-15,-1 0 0,1 0 0,21 0 16,-21-1-16,20-20 0,-20 21 15,21 0-15,0 0 0,21-1 0,0 1 16,0 0-16,0 0 0,0 0 16,21 21 15,0 0-31,0 0 0,0 0 0,22 0 16,-22 21-16,0-21 15,21 0-15,1 0 0,-22 0 0</inkml:trace>
  <inkml:trace contextRef="#ctx0" brushRef="#br0" timeOffset="-180002.47">3704 15388 0,'0'0'0,"0"21"31,0 1-31,21-22 0,0 0 16,-21-22 0,22 1-16,-1 21 0,0-21 15,0 0-15,-21 0 0,42-22 16,-20 22-16,-1-21 0,0 0 0,0-1 16,0 1-16,22 0 0,-22-1 15,0 1-15,0 0 0,0-1 0,0 1 16,-21 0-16,0-1 0,0 22 0,22-21 15,-22 21-15,0-1 0,0 1 16,-22 21-16,1 0 16,0 0-1,0 0-15,0 0 0,21 21 0,-21 1 16,-1-1-16,1 0 0,21 0 0,0 0 16,-21 0-16,21 22 0,-21-22 15,21 21-15,0 1 0,0-1 0,0-21 16,0 21-16,0 1 0,0-1 15,0 0-15,0 1 0,0-22 0,21 21 16,-21-21-16,0 1 0,21-1 16,0 21-16,1-42 0,-22 21 0,21 0 15,0 1-15,0-22 0,0 21 16,0-21-16,1 0 0,-1 0 16,0 0-16,0 0 0,21 0 15,-20-21-15,20-1 0,-21 1 16,21 21-16,-20-21 0,20-21 0,0 21 15,-21-1-15,22 1 0,-1-21 0,-21 21 16,22-22-16,-22 22 0,0-21 16,0 21-16,0-22 0,0 22 0,-21 0 15,22-21-15,-22 21 0,0-1 16,0 1-16,0 0 0,0 0 16,-22 21-16,1 0 15,0 0-15,0 0 0,0 21 16,0 0-16,-1 0 0,1 1 0,0-1 15,0 0-15,0 21 16,0-21-16,-1 22 0,1-22 0,21 21 16,-21 1-16,21-22 0,0 0 0,0 21 15,0-21-15,0 1 0,0-1 16,21-21-16,22 21 0,-22 0 0,0-21 16,0 0-16,21 0 0,-20 0 15,20 0-15,0 0 0,1 0 0,-22 0 16,21 0-16,0 0 0,1-21 0,-22 0 15,21 0-15,-21-1 16,1 1-16,20 0 0,-21 0 0,0 0 0,0 0 16,-21-22-16,22 22 0,-22 0 15,21-21-15,-21 20 0,0 1 16,0 0-16,0 0 0,0 0 16,0 0-1,-21 21 1,-1 0-16,22 21 0,-21-21 0,0 21 15,21 0-15,-21-21 0,21 21 16,-21 22-16,21-22 0,-21 0 0,21 21 16,0-21-16,0 1 0,0 20 15,0-21-15,0 0 0,0 0 0,0 1 16,21-1-16,0 0 0,0 0 16,0-21-16,0 0 0,1 0 0,-1 0 15,21 0-15,0 0 0,-20 0 16,20 0-16,0 0 0,1-21 0,-1 0 15,0 0-15,1-1 0,-1 1 16,0 0-16,1 0 0,-22-21 0,0 20 16,0 1-16,0 0 0,0 0 0,-21 0 15,22 0-15,-22-1 0,0 1 16,0 0-16,-22 21 31,1 21-15,21 0-16,0 1 0,0 20 15,-21-21-15,21 21 0,-21 1 16,21-1-16,0 0 0,0 22 16,0-22-16,0 22 0,0-22 0,0 22 15,0-1-15,0-21 0,0 22 16,0-1-16,0 1 0,0-1 0,21 1 16,0-1-16,0-20 0,1 20 0,-1-20 15,0-1-15,-21 0 0,0 1 16,21-1-16,-21 0 0,0 1 0,21-22 15,-21 0-15,0 21 0,0-21 0,0 1 16,0-1-16,0 0 16,0-42-1,0 0-15,-21-1 16,21-20-16,0 21 0,0-21 0,0-22 16,0 1-16,0 20 0,0-41 15,0 20-15</inkml:trace>
  <inkml:trace contextRef="#ctx0" brushRef="#br0" timeOffset="-179642.96">5884 15198 0,'0'0'16,"0"-21"-16,0-1 0,0 1 0,0 0 16,0 0-16,0 0 0,21 0 0,1-1 15,-22 1-15,21 0 0,0 21 16,0-21-16,0 21 0,0-21 0,22 21 15,-22 0-15,0 0 0,0 0 0,0 0 16,1 0-16,20 0 0,-21 21 16,-21 0-16,21 0 0,0 0 0,-21 1 15,22 20-15,-22-21 0,0 21 0,0-20 16,0 20-16,-22 0 0,1-21 16,0 1-16,-21 20 0,21-21 0,-1 0 15,-20 0-15,0 1 0,21-1 16,-22 0-16,1 0 0,21-21 0,-22 0 15,22 21-15,0-21 0,0 0 16,0 0-16,21-21 31,21-21-15,0 42-16,-21-21 16</inkml:trace>
  <inkml:trace contextRef="#ctx0" brushRef="#br0" timeOffset="-179095.04">7747 15050 0,'0'0'0,"-21"0"0,0 0 16,-1 0-16,1 0 16,0 0-16,0 0 15,21 21 1,21-21 0,0 0-16,22 0 0,-1 0 0,0 0 15,22 0-15,-22 0 0,22 0 16,20 0-16,-20 0 0,-1 0 0,22 0 15,-22 0-15,1-21 0,21 21 16,-22 0-16,22 0 0,-22-22 16,1 22-16,-1 0 0,22-21 0,-43 0 15,22 21-15,-1 0 0,-20 0 0,-1-21 16,0 21-16,1 0 0,-22 0 16,21-21-16,-21 21 0,0 0 0,1 0 15,-22-21-15,0-1 16,0 1-1</inkml:trace>
  <inkml:trace contextRef="#ctx0" brushRef="#br0" timeOffset="-178673.37">9186 14605 0,'-21'-21'16,"42"42"-16,-63-42 0,21 21 15,0 0-15,-1 0 0,1 0 16,0 0-16,21 21 0,-21 0 16,21 0-16,0 1 15,0-1-15,0 0 16,21 0-16,0-21 0,0 21 0,22 0 16,-22-21-16,21 22 0,1-22 0,-22 0 15,21 0-15,0 21 0,-20-21 16,20 0-16,-21 0 0,21 0 0,-20 0 15,-1 0-15,21 0 0,-21 0 16,0 0-16,1 0 0,-1 0 0,0 0 16,-42 0 15,0 21-31,-1 0 0,1 0 16,0-21-16,0 21 0,0 1 0,0-1 15,-1 21-15,1-21 0,0 0 0,0 1 16,0-1-16,0 0 0,21 0 15,-22-21-15,1 21 0,21 0 0,-21 1 16,21-1-16,-21-21 16,0 0-1</inkml:trace>
  <inkml:trace contextRef="#ctx0" brushRef="#br0" timeOffset="-152258.12">1418 16891 0,'21'0'15,"-21"-21"-15,21 21 32,-21-21-1,22 21 531,-22-21-530,21 21-17,0 0 1,-21-22-16,21 1 47,-21 0-32,21 21 1,-21-21-16,0 0 16,0 0-1,0-1-15,0 1 16,0 0-1,0 0-15,0 0 0,-21 21 16,0-21-16,0 21 0,0-22 16,-1 22-16,1 0 15,0 0-15,0 0 16,0 0-16,0 0 0,-1 0 16,1 0-16,0 0 0,0 0 0,-21 22 15,20-1-15,1 0 0,-21 0 16,21 21-16,-22-20 0,22 20 15,0 0-15,0 1 0,0-1 16,0 0-16,-1 1 0,1 20 16,21-21-16,0 1 0,0-1 0,0 0 15,0 1-15,0-1 0,0-21 16,0 22-16,0-1 0,0 0 16,21-21-16,-21 22 0,22-22 0,-1 21 15,-21-21-15,21 1 0,0-1 16,0 0-16,0-21 0,1 0 15,-1 21-15,0-21 0,21 0 16,-21 0-16,22-21 0,-1 0 0,-21 21 16,22-21-16,-1-22 15,0 22-15,-21 0 0,22-21 0,-1 20 16,-21 1-16,22-21 0,-1 21 16,-21-22-16,0 22 0,0 0 0,1-21 15,-1 21-15,0-1 0,-21 1 16,0 0-16,0 0 0,21 21 15,-21-21-15,0 42 32,0 0-32,0 0 0,0 0 15,0 1-15,0-1 0,-21 0 16,21 0-16,0 21 0,0-20 16,0-1-16,0 0 0,0 0 15,0 0-15,0 0 0,0 1 16,21-1-16,0 0 0,0-21 15,1 0-15,-1 0 0,0 0 16,0 0-16,21 0 0,-20 0 16,-1-21-16,21 0 0,-21 21 0,0-22 15,22 1-15,-22 0 0,0 0 16,0 0-16,0 0 0,1-1 0,-22 1 16,21 0-16,-21 0 0,0-21 15,0 20-15,0-20 0,0 21 16,-21-21-16,-1-1 0,1 22 0,-21-21 15,21 21-15,0-1 16,-1 1-16,1 21 0,-21 0 0,21 0 16,0 0-16,-1 0 0,1 21 15,-21 1-15,21 20 0,0-21 0,-1 21 16,1-20-16,21 20 0,0 0 16,0 1-16,0-22 0,0 21 15,0-21-15,0 22 0,0-22 0,0 0 16,21 0-16,1 0 0,-1-21 15,0 0-15,0 0 0,0 0 0,22 0 16,-22 0-16,21 0 0,-21 0 16,22-21-16,-1 0 15,0 0-15,-21 0 0,22-1 0,-22 1 16,21 0-16,-21 0 0,22 0 16,-22-22-16,0 22 0,0 0 0,0 21 15,1-21-15,-1 0 0,-21 0 31,0 42-15,0 0-16,0 0 16,0 0-16,0 0 0,0 1 15,0-1-15,0 21 0,0-21 0,0 0 16,0 1-16,0-1 0,0 0 16,0 0-16,0 0 0,0 0 15,0 1-15,0-44 47,0 1-31,0 0-16,0 0 0,0 0 0,21 0 15,-21-1-15,21-20 0,-21 21 16,21 0-16,0-22 0,1 22 0,-1 0 16,0-21-16,0 21 0,0-1 15,0 22-15,1-21 0,-1 0 0,0 21 16,0 0-16,0 0 0,0 21 15,-21 0 1,0 1-16,22-1 0,-22 0 16,0 0-16,0 0 0,0 0 0,0 1 15,0-1-15,0 0 0,0 0 16,0 0-16,0 0 0,0 1 16,0-1-16,21-21 0,0 21 0,0-21 15,0 0-15,0 0 16,1 0-16,-1 0 0,0 0 15,0 0-15,0-21 16,0 21-16,1-21 0,-1-1 0,0 1 16,0 0-16,-21 0 0,21-21 15,0 20-15,1-20 0,-22 0 16,0-1-16,21 1 0,0-21 16,-21 20-16,0-20 0,0 20 0,21 1 15,-21 0-15,21-1 0,-21 22 16,0 0-16,0 0 0,0 0 0,0 0 15,0 42 17,0 21-32,0-21 0,-21 22 15,21-22-15,0 21 0,0 0 16,-21 1-16,21 20 0,0-20 0,0-1 16,0 0-16,0 1 0,-21-1 15,21 0-15,0-21 0,0 22 16,0-22-16,0 0 0,0 0 0,0 0 15,0 1-15,0-1 0,21 0 16,0-21 0,0 0-16,0 0 15,1-21 1,-1 0 0,-21-1-16,21 1 0,-21 0 0</inkml:trace>
  <inkml:trace contextRef="#ctx0" brushRef="#br0" timeOffset="-151950.15">3069 16955 0,'0'0'0,"-21"0"0,21-22 15,0 1 1,21 21-16,0 0 0,0-21 15,1 21-15,-1 0 0,0-21 16,0 21-16,21 0 0,-20-21 16,-1 21-16,21 0 0,-21 0 15,0-21-15,1 21 0,-1 0 0,0 0 16,0 0-16,0 0 0,0 0 16,1 0-16,-1 0 15,-21 21 32</inkml:trace>
  <inkml:trace contextRef="#ctx0" brushRef="#br0" timeOffset="-150526.35">3514 17399 0,'0'-21'31,"21"21"-15,0-21-16,0 0 0,0-1 16,0 1-16,22 0 0,-22-21 0,0 21 15,21-22-15,-20 22 0,-1-21 16,21-1-16,-21 1 0,0 0 0,1-1 15,-1 22-15,-21-21 16,0 21-16,0 0 0,-43 21 0,22 0 16,-21 0-16,21 0 0,-22 21 15,1 0-15,0 0 0,21 0 16,-22 0-16,22 1 0,0-22 16,21 21-16,0 0 0,0 0 15,21-21-15,0 21 16,0 0-16,22-21 0,-22 22 0,21-22 15,1 21-15,-1-21 0,-21 21 16,21-21-16,-20 21 0,20 0 0,-21 0 16,0 1-16,0-1 0,-21 0 15,0 0-15,22 0 0,-22 0 0,21 1 16,-21-1-16,0 0 0,0 0 16,0 0-16,21-21 15,-21 21-15,21 1 0,0-22 16,0 0-16,1 0 15,-1 0-15,0-22 16,0 22-16,0-21 0,22 0 0,-22 0 16,0 0-16,21 0 0,-21-1 15,1 1-15,-1-21 0,21 21 0,-21 0 16,0-22-16,1 22 0,-22 0 16,21 0-16,-21 0 0,21-1 0,-21 1 15,0 0-15,-21 21 47,21 21-47,-21 0 0,21 1 16,-22-1-16,22 0 0,0 21 0,0-21 15,0 1-15,0-1 0,0 0 16,0 21-16,0-21 0,0 1 0,0-1 16,22-21-16,-1 21 0,-21 0 15,21-21-15,0 0 0,0 21 0,0-21 16,1 0-16,-1 0 0,0 0 15,0 0-15,21-21 0,-20 21 0,-1-21 16,0 0-16,0 0 0,0-1 16,0 1-16,1 0 0,-1 0 0,0 0 15,-21-22-15,21 22 16,-21-21-16,0 21 0,0-22 0,0 1 16,0 0-16,-21 21 0,-21-22 15,20 22-15,1 0 0,0 0 0,0 21 16,-21 0-16,20 0 0,1 0 15,-21 0-15,21 0 0,0 0 0,-22 21 16,22 0-16,0 0 0,0 0 0,0 1 16,21-1-16,0 0 0,0 21 15,0-21-15,0 22 0,0-22 0,0 21 16,0-21-16,0 1 0,21-1 16,0 21-16,0-42 0,0 21 0,0 0 15,1 1-15,20-22 16,-21 0-16,21 21 0,-20-21 0,20 0 15,0 0-15,-21 0 0,22-21 16,-1 21-16,-21-22 0,22 1 0,-1 0 16,-21 0-16,21 0 0,-20 0 15,20-22-15,-21 1 0,0 21 0,0-22 16,1 1-16,-1 0 0,0-1 16,-21 1-16,0 0 0,0-22 0,21 43 15,-21-21-15,21-1 0,-21 1 16,0 21-16,21 0 0,-21 0 0,0-1 15,0 1-15,0 0 0,0 0 16,0 42 15,0 0-31,0 0 0,-21 22 16,21-22-16,0 42 0,-21-20 0,21-1 16,0 22-16,-21-22 0,21 21 15,0-20-15,0 20 0,0-20 0,-21-1 16,21 0-16,0 1 0,0-22 15,0 21-15,0-21 0,0 0 0,0 1 16,21-1-16,0-21 16,0 0-16,0 0 0,1 0 0,-1 0 15,21-21-15,-21-1 0,22 1 0,-1 0 16,-21 0-16</inkml:trace>
  <inkml:trace contextRef="#ctx0" brushRef="#br0" timeOffset="-149438.17">6244 16849 0,'0'0'0,"21"-64"31,-21 43-31,0 0 16,0 0-16,-21 21 15,0 0-15,0 0 0,0 0 16,-1 0-16,1 0 0,0 0 0,21 21 15,-21 0-15,0 0 0,0 0 16,-1 22-16,1-22 0,0 21 0,0 1 16,0-1-16,21 0 15,-21 1-15,21-1 0,0 0 0,0 1 16,0-1-16,0 0 0,0-21 16,0 1-16,21-1 0,0 0 0,21 0 15,-21 0-15,1-21 0,-1 0 16,21 0-16,-21 0 0,22 0 0,-22 0 15,21 0-15,0 0 0,1-21 16,-22 0-16,21 0 0,1 0 0,-1-1 16,0 1-16,1 0 0,-1 0 15,0-21-15,-21 20 0,22-20 0,-22 0 16,21-1-16,-21 1 0,1 0 16,-1-1-16,-21 1 0,0 0 0,21-22 15,-21 22-15,21 0 0,-21 20 16,0-20-16,0 21 0,0 0 15,0 0-15,0-1 0,0 1 0,0 42 32,0 1-32,0 20 15,0-21-15,0 21 0,0 1 0,0-1 16,0 0-16,-21 1 0,21 20 16,-21-20-16,21-1 0,-21 0 0,21-21 15,0 22-15,0-1 0,0-21 16,0 0-16,0 1 0,0-1 0,0 0 15,21 0-15,0-21 0,-21 21 16,21-21-16,0 0 0,0 0 16,1 0-16,-1 0 15,0 0-15,0-21 0,0 21 0,0-21 16,1 0-16,-1 0 0,0-1 0,0 1 16,0 0-16,0 0 0,-21 0 15,22 0-15,-22-1 0,21 1 0,-21 0 16,0 0-16,0 0 0,0 42 31,0 0-15,0 0-16,0 0 0,0 1 0,0-1 15,0 0-15,0 0 0,0 0 16,0 0-16,0 1 0,0-1 16,0 0-16,0 0 0,21-21 31,0 0-16,-21-21 1,0 0-16,0 0 16,0-1-16</inkml:trace>
  <inkml:trace contextRef="#ctx0" brushRef="#br0" timeOffset="-149101.37">7281 16743 0,'21'0'32,"1"0"-32,-22-21 15,0 0-15,0-1 16,0 1-16,-22 21 15,1 0-15,0 0 16,0 0 0,0 21-16,21 1 15,0-1-15,0 0 16,0 0-16,0 0 16,0 0-16,0 1 0,21-22 15,0 0-15,0 0 16,0 0-16,1 0 0</inkml:trace>
  <inkml:trace contextRef="#ctx0" brushRef="#br0" timeOffset="-148014.34">7853 16785 0,'0'-63'31,"-21"63"-15,-1 0-16,1 0 16,0 0-16,0 21 15,0-21-15,21 21 0,-21 0 16,-1 0-16,22 22 0,0-22 16,0 0-16,-21 21 0,21-20 0,0-1 15,0 21-15,0-21 0,0 0 16,0 1-16,0-1 0,0 0 15,21 0-15,1 0 0,-1 0 0,0-21 16,0 22-16,21-22 0,-20 0 16,20 0-16,0 0 0,-21 0 0,22 0 15,-1 0-15,-21 0 0,22 0 0,-22-22 16,0 1-16,21 0 0,-21 0 16,1 0-16,-1 0 0,0-1 0,0-20 15,-21 0-15,0-1 0,0 1 16,21 0-16,-21-22 0,0 22 0,0 0 15,0-22-15,0 22 0,0-1 16,0 1-16,21 21 0,-21-21 16,0 20-16,0 1 0,0 0 15,0 42 1,0 0-16,0 1 16,0-1-16,0 0 0,0 0 15,0 21-15,0-20 0,0 20 0,0 0 16,0-21-16,0 22 0,0-1 0,0 0 15,0-20-15,0 20 0,0 0 16,0-21-16,0 1 0,0 20 0,-21-21 16,21 0-16,-21 0 0,21 1 15,0-44 32,0 1-47,0 0 16,0-21-16,0 21 0,0-1 15,21-20-15,0 0 0,1 21 0,-1-22 16,0 22-16,0-21 0,0 21 16,0-1-16,22 1 0,-22 0 0,0 0 15,0 21-15,22 0 0,-22-21 0,0 21 16,0 0-16,0 0 0,0 21 16,-21 0-1,0 0 1,-21 0-16,0 1 0,0-22 0,0 21 15,0 0-15,-1 0 0,-20-21 0,21 21 16,0-21-16,0 0 0,-1 21 16,1-21-16,0 0 0,0 0 15,0 0 1,21 22 15,0-1-31,21 0 16,0-21-16,-21 21 0,21 0 0,0 0 15,1-21-15,-22 22 0,21-1 16,0-21-16,0 21 0,-21 0 16,21 0-16,0-21 0,1 21 15,-1 1-15,0-22 16,-21 21-16,21 0 16,0-21-1,0 0 16,1 0-15,-1 0 15,-21-21 1,21 0-32</inkml:trace>
  <inkml:trace contextRef="#ctx0" brushRef="#br0" timeOffset="-145500.95">9906 16785 0,'-21'0'47,"0"0"-47,-1 0 0,22-21 16,-21 21-16,0 0 15,0 0-15,0 0 16,0 0-16,-1 0 0,1 0 0,0 0 16,21-21-16,-21 21 0,0 0 0,0 0 15,-1 0-15,1 0 0,0 0 16,0 0-16,0 0 16,21-21-1,21 21 16,0 0-31,0 0 16,0 0-16,22 0 0,-22 0 16,21 0-16,1 0 0,-1 0 15,0 0-15,1-21 0,-1 21 0,21 0 16,-20 0-16,20 0 0,-20-22 0,20 22 16,-21 0-16,1 0 0,-1-21 15,0 21-15,1 0 0,-1 0 0,0-21 16,1 21-16,-22 0 0,21 0 15,-21-21-15,22 21 0,-22-21 0,0 21 16,0 0-16,0-21 0,1 21 0,-22-22 16,0 1-1,-22 0 1,1 0-16,0 21 16,0-21-16,0 21 0,0-21 15,-1 21-15,1-22 0,0 22 16,0 0-16,0 0 0,0 0 15,-1 0-15,1 0 0,0 0 16,0 0 0,0 0-1,42 0 17,0 0-32,0 0 15,0 0-15,1 0 0,-1 0 0,21 0 16,-21 0-16,0 0 0,1 0 15,-1 0-15,21 22 0,-21-22 16,0 0-16,1 0 0,-1 21 16,-21 0-16,21-21 0,-21 21 15,0 0-15,0 0 0,0 1 0,0-1 16,-21 0-16,0 21 0,-1 1 16,1-22-16,-21 21 0,21 0 0,-22 1 15,22-1-15,0 0 0,-21-20 0,21 20 16,-1-21-16,1 0 0,21 0 15,-21 1-15,21-1 0,-21 0 0,0-21 16,21 21 0,0-42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0:52:06.6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677 2519 0,'21'0'94</inkml:trace>
  <inkml:trace contextRef="#ctx0" brushRef="#br0" timeOffset="2799.77">2794 1482 0,'0'0'0,"0"-21"16,0-1-16</inkml:trace>
  <inkml:trace contextRef="#ctx0" brushRef="#br0" timeOffset="3587.32">2603 677 0,'-21'0'0,"42"0"0,-63 0 0,21 0 0,0 0 0,0 0 16,-1 0-16,1 0 15,64 0 1,-22 0 0,21 0-16,0 0 0,22 0 0,-1 0 15,1 0-15,-1-21 0,1 21 16,21 0-16,-1 0 0,-20 0 16,20-21-16,22 21 0,-21 0 0,0 0 15,-1 0-15,-20 0 0,-1 0 16,1 0-16,-22 0 0,0 0 0,-20 0 15,-1 0-15,0 0 16,-42 0 0,0 0-1,-1 0-15,1 0 0,0 21 0,-21-21 16,21 0-16</inkml:trace>
  <inkml:trace contextRef="#ctx0" brushRef="#br0" timeOffset="4064.05">3387 656 0,'0'0'0,"0"-21"15,-22 21-15,1 0 16,21 21 0,0 0-1,0 1-15,0-1 0,0 0 16,0 0-16,0 0 0,0 22 0,0-1 15,0 0-15,0 1 0,0-1 16,0 21-16,0-20 0,0-1 16,-21 22-16,21-22 0,0 0 0,0 1 15,0-1-15,0 0 0,0 1 16,0-1-16,0-21 0,0 21 0,0 1 16,0-22-16,0 21 15,0-21-15,0 1 0,0-1 0,0 0 0,-21 0 16,0 0-16,0-21 15,-1 21-15,1-21 0,-21 22 16,21-22-16,0 0 0,-1 0 16,-20 0-16,21-22 0,0 1 0,-22 21 15,22-21-15,0 0 0,-21 0 16,21 0-16,-1-22 0,1 22 0,0 0 16,0 0-16,0 0 0,21-1 15,0 1-15,-21 21 0,21-21 0,-22 0 16,22 0-16,0 0 31,0-1-15,22 1-16,-1 21 0</inkml:trace>
  <inkml:trace contextRef="#ctx0" brushRef="#br0" timeOffset="4899.59">4170 1566 0,'0'0'0,"21"0"0,0-21 15,-21 0 1,21 0-16,-21 0 0,0 0 16,0-1-16,0 1 15,0 0-15,0 0 0,-21 21 16,0-21-16,0 0 0,0 21 16,-1-22-16,1 22 0,0 0 0,0 0 15,0 0-15,-22 0 0,22 0 16,0 0-16,0 22 0,-21-1 0,20 0 15,1 0-15,0 0 0,0 22 16,0-1-16,0 0 0,-1 1 16,1-1-16,0 0 0,21 1 15,0-1-15,0-21 0,0 21 0,0-20 16,0 20-16,0-21 0,0 0 16,21 0-16,0-21 0,1 22 0,-1-22 15,0 0-15,0 0 0,0 0 16,0 0-16,1 0 0,20-22 0,-21 22 15,0-21-15,22 0 0,-22 0 16,0-21-16,21 20 0,-21-20 0,1 21 16,-1-21-16,0-1 0,0 1 15,0 21-15,0-22 0,-21 22 0,0-21 16,0 21-16,0 0 16,0-1-16,0 1 0,0 42 31,0 1-16,0 20-15,0-21 0,0 21 16,0-20-16,0 20 0,0-21 16,0 21-16,0-20 0,0-1 15,0 21-15,22-21 0,-22 0 0,0 1 16,21-1-16,-21 0 0,21-21 16,0 0-1,0 0-15,0 0 0,1 0 16,-22-21-16,21 0 15,0 21-15</inkml:trace>
  <inkml:trace contextRef="#ctx0" brushRef="#br0" timeOffset="5167.88">4593 1397 0,'0'0'0,"0"-21"15,0 42 16,0 0-31,0 0 16,0 1-16,0-1 0,0 0 0,0 21 16,0-21-16,0 22 0,0-22 15,0 21-15,0-21 0,0 22 0,0-22 16,0 21-16,0-21 0,0 1 16,0-1-16,0 0 0,0 0 0,0 0 15,21-21 1,0 0-1,-21-21-15,0 0 0,22 0 16,-1 0-16</inkml:trace>
  <inkml:trace contextRef="#ctx0" brushRef="#br0" timeOffset="5427.73">4932 1355 0,'0'21'31,"-21"0"-31,-1 0 16,1 0-16,0 22 0,-21-22 15,21 0-15,-1 21 0,-20-20 0,21 20 16,-21 0-16,20-21 0,1 22 16,0-22-16,0 0 0,0 0 0,0 0 15,21 1-15,-22-1 16,22 0-16,22-21 15,-1 0 1,0 0-16,0-21 0,0 21 0,0-21 16</inkml:trace>
  <inkml:trace contextRef="#ctx0" brushRef="#br0" timeOffset="5963.44">5207 1439 0,'0'0'0,"0"-21"16,0 0-16,-21 0 15,0 21-15,-1 0 16,1 0 0,0 0-16,0 0 0,0 0 0,0 21 15,-1 0-15,1 0 0,0 1 16,0-1-16,21 21 0,-21-21 0,0 22 15,-1-1-15,22-21 0,0 21 16,0-20-16,0 20 0,0-21 0,0 0 16,0 0-16,0 1 0,0-1 15,22-21-15,-1 0 16,0 0 0,0 0-16,0 0 0,0-21 0,1 21 15,-1-22-15,0 1 0,21 0 16,-21 0-16,1-21 0,-1 20 0,0 1 15,-21-21-15,21 21 0,-21 0 16,21-22-16,-21 22 0,21 0 0,-21 0 16,0 0-16,0-1 0,0 44 47,0-1-47,0 0 0,0 0 0,0 0 15,-21 22-15,21-22 0,0 0 16,0 0-16,0 21 0,0-20 15,0-1-15,0 0 0,0 0 16,0 0-16,21-21 16,1 0-16,-1 0 15,0 0-15,0-21 0,0 21 16,0-21-16</inkml:trace>
  <inkml:trace contextRef="#ctx0" brushRef="#br0" timeOffset="7970.85">6350 1164 0,'0'0'0,"21"0"16,0 0-16,0 0 0,1 0 0,-1-21 15,0 0-15,21 0 0,1 21 16,-1-43-16,-21 22 0,21 0 0,1 0 16,-1-21-16,0 20 0,-20-20 15,-1 21-15,0 0 0,-21-22 0,0 22 16,0 0-16,0 0 15,-21 0-15,0 0 0,-22-1 0,1 1 16,0 21-16,-22 0 0,22 0 16,-22 0-16,22 0 0,-22 0 0,22 0 15,0 0-15,-1 0 0,1 21 16,21 1-16,-21-1 0,20 0 0,1 0 16,0 0-16,21 22 0,0-22 15,0 21-15,0-21 0,0 22 0,0-1 16,0-21-16,0 21 0,21 1 15,0-22-15,1 21 0,-1 1 16,0-22-16,21 21 0,-21 0 16,22-20-16,-22 20 0,21-21 0,-21 0 15,22 22-15,-22-22 0,0 21 16,0-21-16,0 22 0,-21-22 0,0 21 16,0-21-16,0 22 0,0-22 15,-21 21-15,-21-21 0,21 0 0,-22 22 16,1-22-16,0 0 0,-1 0 15,1-21-15,0 21 0,-1-21 0,1 0 16,0 0-16,-1 0 0,22 0 16,-21 0-16,21-21 0,-22 0 0,22 0 15,0-21-15,0 20 16,0-20-16,21 0 0,0-1 0,-21 1 16,21 0-16,0-1 0,-22 1 0,22 21 15,0-21-15,0-1 0,0 22 16,0 0-16,0 0 0,22 21 15,-22-21-15,21 21 0,0 21 16,0 0 0,0 0-16,-21 0 0,21 22 15,1-22-15,-22 21 0,21-21 16,0 22-16,-21-1 0,21-21 16,0 21-16,-21-20 0,21 20 0,1-21 15,-1 0-15,0 22 0,0-43 0,0 21 16,0 0-16,1-21 0,-1 0 15,21 0-15,-21 0 0,22 0 16,-22 0-16,21 0 0,-21 0 0,22-21 16,-1 0-16,-21 21 0,21-22 15,-20 1-15,-1 0 0,0-21 0,0 21 16,0-22-16,0 22 0,1-21 16,-1 21-16,-21-22 0,21 22 0,0 0 15,-21 0-15,21 0 0,0 21 16,-21-22-16,22 22 15,-22 22 1,21-22-16,-21 21 16,0 0-1,0 0-15,21-21 16,0 0 0,-21-21 15,0 0-16,0 0-15,0-1 16,0 1-16,0 0 16,-21 21-16,21-21 15,-21 21-15,0 0 16,-1 0-16,1 21 16,0 0-1,21 0-15,0 1 0,0-1 0,-21 0 16,0 0-16,21 21 0,-21-20 15,21 20-15,0-21 0,0 0 0,0 22 16,0-22-16,0 0 0,0 0 16,0 0-16,0 0 0,0 1 0,21-1 15,0-21-15,0 21 16,0-21-16,0 0 0,1 0 0,-1 0 16,0 0-16,0 0 0,21 0 15,-20 0-15,-1-21 0,0 0 0,0-1 16,21 1-16,-20 0 0,-1 0 15,0 0-15,0-22 0,0 22 16,22-21-16,-22 21 0,-21-22 0,21 22 16,-21 0-16,21 0 0,-21 0 15,0 0-15,-21 21 16,0 0-16,0 0 16,-1 0-16,1 0 0,0 0 0,0 0 15,0 21-15,0-21 16,21 21-16,0 0 15,21-21 1,0 0-16,0 0 0,-21 21 16,21-21-16,0 0 0,1 0 15,-1 0-15,-21 21 0,21 1 16,-21-1-16,21-21 16,-21 21-16,0 0 0,0 0 0,0 0 15,0 1-15,0-1 0,0 0 0,0 0 16,0 0-16,0 0 15,21 1-15,-21-1 0,21-21 16,1 0-16,-1 0 16,0 0-16,0 0 0,0 0 15,0 0-15,1 0 16,20-21-16,-21-1 0,0 1 0,0 21 16,1-21-16,-1 0 0,0-21 15,0 20-15,0 1 0,0 0 0,1-21 16,-22 21-16,21-1 0,-21 1 15,0 0-15,0 0 0,0 0 0,0 42 47,0 0-47,-21 0 16,21 0-16,0 1 0,0-1 0,-22 0 16,22 0-16,0 0 0,0 0 0,0 1 15,0-1-15,0 0 16,0 0-16,22-21 31,-1 0-31,0 0 16,0 0-16,0-21 15,-21 0-15,21 21 0,-21-21 0,0-1 16,0 1-16,0 0 0</inkml:trace>
  <inkml:trace contextRef="#ctx0" brushRef="#br0" timeOffset="8343.86">7747 1101 0,'0'0'15,"-106"0"1,106 21-16,-21 0 16,21 0-16,0 0 15,0 1-15,21-22 16,0 0-16,0 0 15,1 0-15,-1 0 0,0 0 16,0 0-16,0 0 0,0-22 16,1 22-16,-22-21 0,21 0 15,-21 0 1,0 0-16,0 0 16,-21 21-16,-1 0 15,1 0-15,0 0 0,0 0 16,0 0-16,21 21 31,0 0-15,21-21-16,0 21 0,0-21 15,0 0-15,1 0 0,-1 0 16,0 0-16,0 0 0</inkml:trace>
  <inkml:trace contextRef="#ctx0" brushRef="#br0" timeOffset="8772.62">8361 868 0,'0'0'16,"0"-21"-16,-21 21 0,21-21 0,-22 21 16,1 0-16,21 21 15,-21 0-15,21 0 16,0 0-16,-21 22 0,21-1 15,0 0-15,0 1 0,0-1 0,0 21 16,-21-20-16,21 20 16,-21 1-16,21-1 0,0 1 0,0 20 15,-22-20-15,22 21 0,-21-1 16,0 1-16,21-22 0,-21 22 0,0 0 16,0 21-16,-1-22 0,1 22 0,-21-21 15,0 21-15,20-22 0,-20 22 16,0-21-16,-1 21 0,1-22 0,0 1 15,-1 21-15,1-43 0,21 22 16,0-22-16,-22 1 0,43-1 0,-21-20 16,21-22-16,-21 21 0,21-21 0,0 1 15,21-44 17,0 1-32,1 0 0,-1-21 0,0 21 15,0-22-15,0-20 0,22 20 16,-22-20-16,0-1 0,21 1 0,-21-1 15</inkml:trace>
  <inkml:trace contextRef="#ctx0" brushRef="#br0" timeOffset="9135.89">8191 1545 0,'0'0'0,"0"-42"15,0 21-15,-21 0 0,21-1 0,0 1 16,0 0-16,0 0 16,0 0-16,0 0 0,21 21 0,1-22 15,-1 22-15,0 0 0,0 0 16,0 0-16,0 0 0,1 0 0,-1 0 16,0 0-16,0 22 0,0-1 15,0 0-15,-21 0 0,0 21 0,0-20 16,0 20-16,0-21 0,-21 21 15,0 1-15,0-22 0,0 21 0,0-21 16,-1 1-16,-20-1 0,21 0 16,0 0-16,0 0 0,-1-21 15,1 0-15,21-21 16,0 0 0,0 0-16,0 0 0,21-1 15,1-20-15,-1 21 0,0 0 16,0-22-16</inkml:trace>
  <inkml:trace contextRef="#ctx0" brushRef="#br0" timeOffset="9412.41">8932 910 0,'0'0'0,"21"-21"0,1 0 0,-22 0 16,0 0-16,0 42 31,0 0-31,0 21 0,-22 1 15,22-1-15,-21 21 0,0-20 0,0 20 16,0-20-16,0 20 0,-1 1 16,1-1-16,0-21 0,21 22 0,0-1 15,0-20-15,0-1 0,0 0 16,0 1-16,0-22 0,0 21 0,21-21 16,-21 1-16,21-22 0,1 21 15,-1-21-15,0 0 16,0 0-16,0 0 0,0-21 0,1-1 15,-22 1-15,0 0 0,0 0 16</inkml:trace>
  <inkml:trace contextRef="#ctx0" brushRef="#br0" timeOffset="9611.29">8657 1355 0,'0'0'0,"-21"0"15,21-21-15,21 21 16,0-22-1,0 22-15,1 0 0,-1 0 0,21-21 16,-21 21-16,22 0 0,-1 0 16,0-21-16,-21 21 0,22-21 15,-1 21-15,-21 0 0,22 0 16,-22 0-16,0 0 0,0-21 0,0 21 16</inkml:trace>
  <inkml:trace contextRef="#ctx0" brushRef="#br0" timeOffset="19363.75">9567 1058 0,'21'0'94,"1"0"-94,20-21 0,0 21 0,1 0 15,-1-21-15,21 21 0,-20 0 16,20-21-16,1 21 0,-1-21 16,1 0-16,-22 21 0,22-22 15,-22 1-15,0 0 0,1 0 0,-22 0 16,0 0-16,0-1 0,0 1 16,-21 0-16,0 0 0,0 0 0,0 0 15,0-1-15,0 1 0,0 0 16,-21 0-16,0 0 0,0 21 0,0-21 15,-1-1-15,-20 22 0,21 0 16,-21 0-16,20 0 0,-20 0 0,0 0 16,-1 22-16,1-1 0,0-21 15,-1 21-15,1 0 0,0 0 0,-1 22 16,22-22-16,-21 21 16,21 0-16,0 1 0,-1 20 0,22-20 15,0-1-15,0 0 0,0 1 16,0-1-16,22 0 0,-1 1 0,21-1 15,-21-21-15,22 0 0,-1 0 16,0 1-16,1-1 0,-22 0 0,21-21 16,0 0-16,1 0 0,-22 0 15,21 0-15,-21 0 0,1 0 0,-1 0 16,0 0-16,-21-21 16,0 0-1,-21 21-15,0 0 0,-1 0 0,-20 0 16,21 0-16,0 0 15,-22 0-15,1 21 0,0-21 0,-1 21 16,22 0-16,-21 0 0,0 0 16,-1 22-16,1-22 0,21 21 0,0 1 15,-1-1-15,1 0 0,0 1 16,21-1-16,0-21 0,0 21 0,0-20 16,21 20-16,0-21 0,1 0 15,-1 0-15,21-21 0,-21 22 0,22-22 16,-1 0-16,0 0 0,-21 0 0,22 0 15,-1-22-15,-21 22 0,22-21 16,-22 0-16,21 0 0,-21 0 0,0 0 16,22-1-16,-22-20 15,0 0-15,0 21 0,0-22 0,1 1 16,-1 21-16,21-22 0,-21 22 16,0-21-16,1 21 0,20 0 0,-21 21 15,0-22-15,0 22 0,22-21 16,-22 21-16,0 0 0,0 0 15,0 21-15,-21 1 0,0-1 0,0 0 16,0 21-16,0-21 0,0 22 16,0-22-16,0 21 0,0 1 0,-21-1 15,0-21-15,21 21 0,-21 1 16,21-22-16,0 0 0,-21 0 0,21 0 16,-21 1-16,21-1 15,0-42 16,21-1-31,0 1 16,0 0-16,0 0 0,-21 0 0,21-22 16,1 1-16,20 21 0,-21-21 15,0-1-15,0 1 0,1 21 0,-1-22 16,0 22-16,0-21 0,0 21 16,0 0-16,-21-1 0,0 1 0,0 0 15,-21 21 16,0 21-31,0-21 16,0 21-16,0 22 0,-1-22 16,1 21-16,0-21 0,0 22 0,0-1 15,21 0-15,0-20 0,-21 20 16,21 0-16,0-21 0,0 22 0,0-22 16,0 0-16,0 0 0,21 0 15,0 1-15,0-1 0,21-21 0,-20 0 16,20 0-16,0 0 0,1 0 0,-1 0 15,0 0-15,1 0 0,-1-21 16,0-1-16,1 22 0,-1-21 16,0-21-16,1 21 0,-22 0 15,21-22-15,-21 1 0,0 21 0,1-22 16,-22 1-16,0 0 0,0 21 16,0-1-16,0-20 0,0 21 0,0 0 15,0 0-15,-22 21 0,1 0 16,0 0-16,0 0 0,0 0 15,0 21-15,-1 0 0,1 0 0,0 21 16,0-20-16,0 20 0,21-21 16,0 21-16,0 1 0,0-1 0,0-21 15,0 22-15,0-22 0,0 21 16,21-21-16,-21 0 0,21 1 16,21-22-16,-20 21 0,-1-21 0,0 0 15,21 0-15,-21 0 0,22 0 16,-22 0-16,21-21 0,-21 21 0,22-22 15,-1 1-15,0 0 0,-20-21 16,20 21-16,0-22 0,-21 1 0,22 0 16,-1 20-16,-21-20 0,22 0 0,-1-1 15,-21 22-15,0 0 0,22 0 16,-22 0-16,0 0 0,0 21 0,0 0 16,0 0-16,1 0 31,-22 21-31,0 0 0,0 0 15,0 0-15,0 0 16,0 1-16,0-44 63,0 1-63,0 0 0,0 0 15,0 0-15,0 0 16,0-1-16,-22 22 15,1-21-15,0 21 16,0 0-16,0 0 16,0 0-16,-1 0 0,1 21 0,0 1 15,0-1-15,0 0 0,-22 21 16,22-21-16,0 22 0,0-1 0,-21 0 16,20 1-16,22-22 0,-21 21 15,21 1-15,-21-22 0,21 21 0,0-21 16,0 0-16,0 1 0,0-1 15,21 0-15,0-21 0,1 21 0,-1-21 16,21 0-16,-21 0 0,22 0 0,-1 0 16,0 0-16,1 0 0,-1 0 15,0-21-15,1 21 0,-1-21 16,-21 0-16,21-1 0,1-20 16,-1 21-16,-21-21 0,0-1 0,22 22 15,-22-21-15,0-1 0,0 1 16,-21 21-16,21 0 0,-21-22 0,0 22 15,22 21-15,-22-21 0,0 42 32,-22 0-32,1 1 15,0 20-15,21-21 0,-21 21 16,21-20-16,-21 20 0,21-21 0,0 21 16,0-20-16,0 20 0,0-21 15,0 0-15,0 0 16,0 1-16,21-22 0,0 0 15,0 0-15,0 0 0,22 0 16,-22-22-16,21 1 0,-21 0 0,22 0 16,-22 0-16,0 0 0,21-1 15,-20-20-15,-1 21 0,0-21 0,0-1 16,0 22-16,-21-21 0,0 21 0,0-22 16,0 22-16,0 0 15,-21 63 16,21-21-31,-21 1 0,21 20 16,-21-21-16,21 21 16,0-20-16,0 20 0,0 0 0,0-21 15,0 22-15,0-22 0,21 0 0,0 0 16,0 0-16,0 1 0,1-22 16,20 0-16,-21 0 0,0 0 0,22 0 15,-22 0-15,21 0 0,-21 0 16,0-22-16,22 1 0,-22 0 15,21 0-15,-21-21 0,1-1 0,20 1 16,-21 0-16,0-22 0,0 22 0,1-22 16,-1 22-16,0-22 0,0 1 15,-21-1-15,21 1 0,-21-1 16,21-20-16,-21 20 0,0 1 0,0-1 16,0 22-16,0-22 0,0 22 15,22 21-15,-22-21 0,0 20 0,0 1 16,0 42-1,0 1-15,0-1 16,0 21-16,-22 0 0,22 1 16,-21 20-16,0 1 0,21-1 0,-21 1 15,0-1-15,21 1 0,-21-1 16,21 1-16,-22-1 0,22 1 0,0-1 16,-21-20-16,21 20 0,0-21 15,0 1-15,0-1 0,0 0 16,21 1-16,-21-22 0,22 0 0,-1 0 15,-21 0-15,21-21 0,0 0 16,0 0-16,0 0 0,1 0 16,-1 0-16,0-21 0,21 0 15,-21 0-15,22 0 0,-22-22 0,21 22 16,-21-21-16,22 0 0,-1-1 16,-21 1-16,22 21 0,-22-22 0,0 22 15,-21 0-15,0 0 0,0 0 0,-21 42 31,0 0-31,21 0 16,-22 0-16,1 1 0,0 20 16,21-21-16,0 21 0,-21 1 15,21-22-15,0 21 0,0-21 0,0 22 16,0-22-16,0 0 0,0 0 16,0 0-16,21 1 0,0-1 15,0-21-15,1 0 0,20 0 16,-21 0-16,0 0 0,0 0 0,22 0 15,-22-21-15,21-1 0,-21 1 0,1 0 16,20 0-16,-21 0 0,0 0 16,0-22-16,1 1 0,-22 21 15,0-22-15,0 1 0,0 0 0,0 21 16,0-22-16,0 22 0,-22 0 16,1 0-16,0 0 0,0 21 0,0 0 15,0 0-15,-1 0 0,1 0 16,0 0-16,0 0 0,0 21 0,0-21 15,-1 21-15,1 0 0,0-21 16,21 21-16,-21 0 0,21 1 16,0-1-16,-21-21 0,21 21 15,0 0-15,21-21 16,0 0-16,0 0 16,0 0-16,22-21 0</inkml:trace>
  <inkml:trace contextRef="#ctx0" brushRef="#br0" timeOffset="19843.68">14690 1545 0,'0'0'0,"-22"-21"0,22 0 0,0 0 15,0 0-15,0-1 16,0 1-16,22 21 0,-1-21 15,0 21-15,0 0 0,0 0 16,0-21-16,1 21 0,-1 0 16,0 0-16,0 0 0,0 0 15,0 21-15,1 0 0,-22 0 16,21 1-16,-21-1 0,0 0 0,0 21 16,0-21-16,0 22 0,0-22 15,0 21-15,0-21 0,0 1 16,-21 20-16,21-21 0,-22 0 0,22 0 15,0 1-15,-21-1 0,0-21 16,21-21 15,0-1-31,0 1 0,0-21 16,0 21 0,21 0-16,0-1 0,-21-20 0,22 21 15,-1-21-15,0 20 0,0-20 16,0 21-16,0 0 0,-21 0 0,22-1 15,-1 1-15,0 0 0,-21 0 16,21 0-16,0 21 16,-21-21-16,0-1 15,0 1-15,0 0 16,-21 21-16</inkml:trace>
  <inkml:trace contextRef="#ctx0" brushRef="#br0" timeOffset="20287.5">13716 953 0,'0'0'0,"0"-22"31,21 22-15,21 0-16,-20 0 0,20 0 15,21 0-15,-20-21 0,20 21 16,22 0-16,-22 0 0,1 0 0,-1 0 15,1 0-15,-1 0 0,1 0 16,-22-21-16,22 21 0,-22 0 0,-21 0 16,22 0-16,-22 0 0,0 0 15,0 0-15,0 0 0,-21-21 47,-21 21-16,0 0-15</inkml:trace>
  <inkml:trace contextRef="#ctx0" brushRef="#br0" timeOffset="23811.67">3217 2667 0,'0'0'0,"-21"0"0,0 0 15,0 0-15,0 0 16,42 0 31,21 0-31,-21 0-16,22 0 0,-1 0 15,0 0-15,1 0 0,-1 0 0,21 0 16,-20 0-16,20 0 0,1 0 15,-1 0-15,-20 0 0,20 0 0,1 0 16,-1 0-16,-21 0 0,22 0 16,-1 0-16,1 0 0,-1 0 15,22 0-15,-21 0 0,20 0 16,1 0-16,21 0 0,-22 0 0,1 0 0,21 0 16,-21 0-16,-1 0 15,1 0-15,21 0 0,-22 0 0,1 0 16,0 0-16,21 0 0,-22 0 0,1 0 15,0 21-15,20-21 0,-20 0 16,0 0-16,-1 0 0,22 0 0,0 0 16,0 0-16,-21 0 0,42 21 15,-22-21-15,-20 0 0,21 0 0,0 0 16,0 0-16,-1 0 0,1 22 16,21-22-16,-21 0 0,0 0 0,21 0 15,-21 0-15,0 21 0,-1-21 16,1 0-16,0 0 0,21 0 0,-21 21 15,0-21-15,21 0 0,-21 0 16,-1 0-16,1 0 0,0 0 16,0 0-16,21 0 0,-21 0 0,0 0 15,21 0-15,-22 0 0,1 0 16,0 0-16,-21 0 0,21 0 0,-1 0 16,1 0-16,0 0 0,0 0 0,0 0 15,-22 0-15,22 0 0,0 0 16,-21 0-16,-1 0 0,22 0 0,-21 0 15,21 0-15,-22 0 0,1 0 16,21 0-16,-21 0 0,-1 0 16,1 0-16,0 0 0,-1 0 0,-20 0 15,20 0-15,-20 0 0,-1 0 16,1 0-16,21 0 0,-22 0 0,1 0 16,20 0-16,-20 0 0,20 0 15,1 0-15,-21 0 0,-1 0 0,22 0 16,-22 0-16,1 0 0,20 0 15,-20 0-15,-1 0 0,1 0 0,-1 0 16,1 0-16,-1 0 0,1 0 0,-22 0 16,22 0-16,-1 0 0,-20 0 15,20 0-15,1 0 0,-22 0 16,0 0-16,22 0 0,-22 0 0,0 0 16,1 0-16,-1 0 0,-21 0 15,22 0-15,-22 0 0,0 0 16,0 0-16,0 0 0,0 0 0,-21-21 31,0 0-15,-21 21-16</inkml:trace>
  <inkml:trace contextRef="#ctx0" brushRef="#br0" timeOffset="23983.57">15071 2752 0,'0'0'0,"-22"0"15,1 0 1,0 0 31,0 0-31,0 0-16</inkml:trace>
  <inkml:trace contextRef="#ctx0" brushRef="#br0" timeOffset="29182.96">1609 5101 0,'0'0'0,"0"-21"47,0 0-31,21 21 0,-21-21-16,0 0 15,21-1-15,-21 1 0,21 0 0,-21 0 16,0 0-16,0-22 0,0 22 15,0-21-15,0 21 0,0-22 0,0 22 16,0-21-16,0 21 16,0 0-16,0-1 0,0 1 0,0 0 15,0 0-15,0 0 16,0 42 31,0 0-47,0 0 0,0 0 15,0 1-15,0-1 0,0 0 16,0 21-16,0 1 0,0-1 0,0 0 16,0 1-16,0-1 0,0 0 15,0 1-15,-21-1 0,21 0 0,0 1 16,-21-1-16,21 0 16,0-21-16,0 22 0,0-22 0,0 21 15,0-21-15,0 1 0,0-1 16,0 0-16,0 0 0,0 0 15,0 0-15,0 1 0,0-1 16,0 0-16,0 0 16,-21-21 15,-1 0-15,1 0-16,0 0 0,0 0 0,0 0 15,0 0-15,-22 0 0,22 0 16,-21 0-16,-1 21 0,1-21 15,0 0-15,21 0 0,-22 0 16,22 0-16,0 0 0,0 0 16,0 0-16,42 0 47,0 0-47,21 0 0,-21 0 0,22 0 15,-1 0-15,0 0 0,1 0 16,-1 0-16,-21 0 0,22 0 0,-1 0 15,0 0-15,1 0 0,-1-21 16,-21 21-16,21 0 0,-20 0 16,-1-21-16,0 21 0,0 0 15,0-21 1,-21 0 31,0-1-16</inkml:trace>
  <inkml:trace contextRef="#ctx0" brushRef="#br0" timeOffset="29735.65">2032 5207 0,'0'0'0,"0"-21"16,0 42 15,0 0-15,0 0-1,21-21 1,0 0 0,0 0-1,1 0-15,-22-21 16,0 0 0,0 0-16,0 0 15,0 0 1,0 42 31,-22-21-47,22 21 15,0 0-15,0-42 78,0 0-46,0 0-17,0-1 17</inkml:trace>
  <inkml:trace contextRef="#ctx0" brushRef="#br0" timeOffset="39727.31">4085 4657 0,'0'21'32,"21"-21"-32,-21 21 15,21 0 16,1-21-15,-1 0-16,-21-21 16,21 21-16,0-21 15,0 21-15,0-21 0,-21 0 0,22 21 16,-1-22-16,0 1 0,-21 0 16,0 0-16,21 0 0,-21 0 15,0-1-15,0 1 0,0 0 0,0 0 16,0 0-16,-21 21 15,0 0-15,0-21 0,-1 21 0,1 0 16,0 0-16,-21 0 0,21 0 16,-1 21-16,-20-21 0,21 21 0,0 0 15,0-21-15,-1 21 0,1 0 16,0 1-16,0-1 0,21 0 0,0 0 16,0 0-16,0 0 0,0 1 15,0-1-15,0 0 0,0 0 16,0 0-16,0 0 15,0 1-15,21-1 16,0 0-16,0 0 0,-21 0 0,22 0 16,-1 1-16,0-1 0,0-21 15,21 21-15,-20 0 0,-1 0 0,0 0 16,21 1-16,-21-1 0,1 0 16,-1 0-16,0 0 0,0 0 0,-21 1 15,21-1-15,-21 0 0,0 0 16,0 0-16,-21 22 0,0-22 0,-21 0 15,20 0-15,1 0 0,-21 0 0,21-21 16,-22 22-16,1-1 0,21-21 16,-21 0-16,20 0 0,-20 0 15,21 0-15,-21 0 0,-1 0 16,22 0-16,0-21 0,-21 21 0,20-22 16,-20 1-16,21 0 0,0 0 15,0-21-15,-1 20 0,1 1 0,21 0 16,0 0-16,0 0 0,0 0 0,0-1 15,0 1 1,21 21-16,1-21 0,-1 21 16,0 0-1,0 0-15,0 0 0,22 0 0,-22 0 16,0 0-16,0 0 0,21 0 0,-20 0 16</inkml:trace>
  <inkml:trace contextRef="#ctx0" brushRef="#br0" timeOffset="40422.91">4678 4847 0,'0'0'0,"0"-21"0,0 0 16,0 0-1,0 0-15,-21 21 16,-1 0-16,1 21 15,0 0-15,0 21 16,0-21-16,0 1 0,21 20 16,0-21-16,-22 21 0,22-20 0,-21 20 15,21-21-15,0 21 0,0-20 0,0-1 16,0 21-16,0-21 0,0 0 16,21 1-16,1-1 0,-1-21 15,0 0-15,0 0 0,0 0 16,0 0-16,1 0 0,-1 0 15,0 0-15,0 0 0,0-21 16,0-1-16,1 1 16,-22 0-16,0 0 0,21 0 0,0 0 15,-21-1-15,21-20 0,-21 21 16,0-21-16,21 20 0,-21-20 0,21 21 16,-21-21-16,22 20 0,-1 1 15,-21 0-15,21 0 0,0 0 0,-21 0 16,21 21-16,0 0 0,1-22 0,-1 22 15,0 0-15,0 0 0,0 0 16,0 0-16,1 22 0,-1-1 0,21 0 16,-21 0-16,0 0 0,1 22 15,-1-22-15,0 0 0,0 21 16,0-21-16,-21 1 0,0 20 0,0-21 16,0 0-16,0 0 0,0 1 15,0-1-15,-21 0 0,0-21 0,21 21 16,-21-21-16,0 21 0,-1-21 15,1 0 1,21-21-16,0 0 16,0 0-16,0 0 0,0-1 0,0 1 15,0-21-15,0 21 0,0 0 0,0-22 16,0 22-16,21 0 0,-21 0 16,22-22-16,-22 22 0,21 0 0,0 21 15,0-21-15,0 0 16,0 21-16,1-21 0,-1 21 15,0 0-15,0 0 0,0-22 0,0 22 16,1 0-16,-1 0 0</inkml:trace>
  <inkml:trace contextRef="#ctx0" brushRef="#br0" timeOffset="40872.65">5969 4699 0,'-42'0'16,"20"0"0,1 0-16,0 21 15,0 0-15,21 1 0,-21-1 16,0 0-16,-1 0 0,22 21 0,-21-20 16,21 20-16,-21-21 0,21 21 15,0-20-15,0-1 0,0 0 0,0 0 16,0 21-16,0-20 15,0-1-15,21-21 0,-21 21 0,43-21 16,-22 0-16,0 0 0,0 0 0,0 0 16,0 0-16,22 0 0,-22-21 15,21 21-15,-21-21 0,1-1 0,20 1 16,-21 0-16,0 0 0,0-21 16,-21-1-16,0 22 0,0-21 15,0-1-15,0 1 0,0 0 0,0-1 16,0 22-16,0-21 0,-21 21 15,0 0-15,21-1 0,-21 22 0,0 0 16,0 0-16,-1 0 0,1 0 0,0 0 16,0 0-16,0 0 0,0 0 15,-1 22-15,22-1 0,-21 0 16,21 0-16,0 0 16,21-21-1</inkml:trace>
  <inkml:trace contextRef="#ctx0" brushRef="#br0" timeOffset="41215.46">6477 4360 0,'0'0'0,"0"-21"15,-21 21 16,21 21-31,-21 1 16,21 20-16,0-21 0,0 0 0,0 22 16,-22-22-16,22 21 0,-21-21 15,21 22-15,0-1 0,0 0 16,0 1-16,-21-1 0,21 0 0,0 1 16,-21-1-16,21-21 0,0 21 15,0-20-15,0-1 0,0 21 0,0-21 16,21 0-16,0 1 0,0-22 15,1 0-15,-1 0 16,0 0-16,0 0 0,0-22 16,0 22-16,22-21 0,-22-21 15,0 21-15,0-22 0,0 1 0,22 0 16,-22-1-16</inkml:trace>
  <inkml:trace contextRef="#ctx0" brushRef="#br0" timeOffset="41475.31">6943 4255 0,'0'0'0,"0"-22"0,0 1 16,0 0-16,-22 21 16,1 21-1,21 0-15,-21 1 0,0 20 0,21 0 16,-21-21-16,21 22 0,-21-1 16,21 0-16,-22 1 0,1 20 0,21-20 15,0-1-15,0 0 0,0 1 0,0-1 16,0 0-16,0 1 15,0-1-15,0-21 0,0 0 0,0 22 16,0-22-16,21-21 0,1 21 0,-1 0 16,0-21-16,0 0 0,0 0 15,0 0-15,1 0 0,-1 0 0,0-21 16,0 21-16,21-21 0,-20 0 16</inkml:trace>
  <inkml:trace contextRef="#ctx0" brushRef="#br0" timeOffset="42087.96">8191 4128 0,'0'-22'0,"0"44"0,-21-44 0,0 22 16,0 0-16,0 22 15,0-1-15,21 0 0,-22 21 16,22-21-16,0 22 0,-21-22 0,21 21 16,0 1-16,-21-1 0,21 0 15,0 1-15,0-1 0,0 0 0,0 1 16,0-1-16,0 0 0,0 1 16,0-1-16,-21 0 0,21-21 15,0 22-15,-21-22 0,21 0 0,0 0 16,0 0-16,0 1 0,0-44 47,0 1-47,0 0 0,0 0 15,0 0-15,0 0 0,0-22 0,0 22 16,0 0-16,21-21 0,0 20 16,0-20-16,0 21 0,1 0 0,-1 0 15,0-1-15,21 1 0,-21 0 16,22 0-16,-22 0 0,21 21 15,1 0-15,-22 0 0,21 0 0,0 0 16,-20 0-16,-1 0 0,21 21 0,-21 0 16,0 0-16,-21 0 0,0 1 15,0 20-15,0-21 0,0 21 0,0-20 16,0 20-16,-21-21 0,0 21 0,0-20 16,0-1-16,0 0 0,-1 0 15,-20 0-15,21 0 0,0 1 0,0-22 16,-22 21-16,22-21 0,0 0 15,0 0-15,0 0 16,-1 0-16,22-21 31,0-1-31,0 1 0,22 0 16,-1 0-16</inkml:trace>
  <inkml:trace contextRef="#ctx0" brushRef="#br0" timeOffset="42655.63">9165 4593 0,'0'-21'0,"0"42"0,0-63 0,0 21 15,0 0-15,0-1 16,0 1-16,-21 21 15,0 0-15,0 0 16,-1 0-16,1 0 0,0 21 16,0 1-16,0-1 0,0 21 0,-1-21 15,-20 0-15,21 22 0,0-1 16,0-21-16,-1 22 0,22-1 0,0-21 16,-21 21-16,21-20 0,0-1 15,0 0-15,0 0 0,0 0 0,21 0 16,1 1-16,-1-22 15,0 0-15,0 0 0,0 0 0,0 0 16,1 0-16,-1-22 16,0 1-16,0 0 0,0 0 0,0 0 15,1-22-15,-1 22 0,0-21 0,0 0 16,0 20-16,0-20 0,-21 0 16,0-1-16,22 22 0,-22 0 0,21 0 15,-21 0-15,0 0 0,0 42 31,0 0-31,0 0 0,0 0 16,0 0-16,0 1 0,0-1 16,0 0-16,0 21 0,0-21 15,0 1-15,0 20 0,0-21 0,0 0 16,21 0-16,0 1 0,-21-1 16,21 0-16,0 0 0,1-21 15,-1 21-15,0-21 0,0 0 16,0 0-16,-21-21 15,21 0-15,1 21 0</inkml:trace>
  <inkml:trace contextRef="#ctx0" brushRef="#br0" timeOffset="43095.38">9567 4614 0,'0'0'0,"0"-21"0,0 0 15,21 0-15,-21 0 0,22 21 16,-1-21-16,0 21 0,0-22 0,21 22 15,1-21-15,-22 21 0,21 0 16,1 0-16,-1 0 0,0 0 0,-21 0 16,22 0-16,-22 21 0,0 1 0,0-1 15,0 0-15,1 0 0,-22 0 16,0 22-16,0-22 0,0 21 0,0-21 16,0 22-16,0-22 0,0 21 15,0-21-15,0 0 0,0 22 0,0-22 16,0 0-16,0 0 0,0 0 15,0 1-15,-22-22 0,22-22 32,-21 1-17,21 0-15,0 0 0,0 0 16,0-22-16,0 22 0,0-21 0,21 0 16,1 20-16,-1-20 0,0 0 0,21 21 15,-21-22-15,22 1 0,-22 21 16,21-22-16,1 22 0,-1 0 0,0 0 15,1 0-15,-1 0 0,0-1 0,1 1 16,-1 0-16,0 0 0,1 21 16,-1-21-16,0 21 0,1 0 15,-22 0-15,0 0 0,0 0 0,0 0 16</inkml:trace>
  <inkml:trace contextRef="#ctx0" brushRef="#br0" timeOffset="44167.76">1206 6922 0,'0'0'16,"-21"-22"-16,21 1 0,0 0 0,0 0 15,0 0 1,0 0-16,0-1 0,21 1 16,-21 0-16,22 0 0,20 0 15,-21 21-15,0-21 0,22-1 16,-1 22-16,-21 0 0,21 0 0,1 0 15,-1 0-15,0 22 0,1-22 16,-1 42-16,-21-21 0,22 0 0,-22 22 16,0-1-16,0 0 0,-21 1 15,0-1-15,0 21 0,0-20 0,-21 20 16,0-20-16,-22 20 0,1-21 16,0 22-16,-1-22 0,1 1 0,-21-1 15,20-21-15,-20 21 16,20-20-16,1-1 0,-21 0 0,20-21 15,22 0-15,-21 0 0,21 0 16,-22 0-16,22 0 0,0 0 0,0-21 16,21 0-16,-21-1 0,-1 1 15,22 0-15,-21-21 0,21 21 0,0-22 16,0 22-16,0-21 0,0-1 16,0 22-16,0-21 0,0 21 0,0 0 15,21-1-15,-21 1 0,22 0 16,20 21-16,-21 0 0,0 0 0,22 0 15,-22 0-15,21 21 0,-21 0 16,22 1-16,-22 20 0,21-21 16,-21 21-16,0-20 0,1 20 15,-1 0-15,-21-21 0,0 22 16,21-22-16,-21 0 0,21 0 0,-21 0 16,21 1-16,-21-1 0,21-21 15,-21 21-15,22-21 0,-1 0 16,0 0-1,0 0-15,0-21 0,0 21 16,1-21-16</inkml:trace>
  <inkml:trace contextRef="#ctx0" brushRef="#br0" timeOffset="44355.65">2074 7260 0,'0'0'0,"21"-21"16,1 21-1,-22-21 17,21 21-1,0 0-31,0 0 0,0-21 16</inkml:trace>
  <inkml:trace contextRef="#ctx0" brushRef="#br0" timeOffset="45379.07">3979 6625 0,'0'0'15,"0"-21"-15,0 0 0,0 0 0,0 0 16,0-1-16,0 1 0,0 0 0,0-21 16,-21 21-16,0-1 0,0 1 15,0 0-15,-1 21 0,1 0 16,-21-21-16,21 21 0,-22 0 0,1 0 16,21 21-16,-21 0 0,-1 22 15,1-22-15,0 42 0,20-20 0,-20-1 16,21 21-16,-21 1 0,20-22 15,1 22-15,0-1 0,0 1 0,0-22 16,21 22-16,0-1 0,0 1 16,0-22-16,21 0 0,0 1 0,0-1 15,0 0-15,22-21 0,-1 22 16,0-22-16,1-21 0,-1 21 0,0-21 16,1 0-16,20 0 0,-20 0 0,-1 0 15,0-21-15,1 0 0,-1 0 16,0-1-16,1 1 0,-1-21 15,0 21-15,-21-22 0,22 1 0,-1 0 16,-21-1-16,22 1 0,-22-21 16,0 20-16,0 1 0,0-22 0,0 22 15,1-21-15,-22 20 0,0 1 16,0-22-16,0 22 0,21 0 0,-21-1 16,0 22-16,0-21 0,0 21 15,0 0-15,-21 42 16,-1 0-16,22 0 0,-21 21 15,0-20-15,0 20 0,21 21 16,-21-20-16,21-1 0,-21 22 0,-1-22 16,22 21-16,0-20 15,0-1-15,0 22 0,0-22 0,0 0 16,0 22-16,0-22 0,0-21 0,0 22 16,22-1-16,-1-21 0,0 0 15,0 0-15,21-21 0,-20 22 16,-1-22-16,21 0 0,0 0 0,-20 0 15,20 0-15,0-22 0,1 22 0,-1-21 16,-21 0-16,21 0 0,-20-21 0,20 20 16,-21 1-16,0-21 0,0 21 15,1-22-15,-22 22 0,0-21 0,0 21 16,0 0-16,21-1 0,-21 1 0,-21 21 31,21 21-15,-22 1-16,22-1 15,-21 0-15,21 0 0,0 0 0,-21 0 16,21 1-16,0-1 0,0 0 0,0 0 16,0 0-16,0 0 15,21-21-15,0 0 16,1 0-16,-1-21 16,-21 0-1,21 21-15,-21-42 0,21 21 0,-21-1 16</inkml:trace>
  <inkml:trace contextRef="#ctx0" brushRef="#br0" timeOffset="45675.9">4953 6668 0,'0'0'0,"-21"0"0,0 0 0,21 21 16,-22-21-1,22 21-15,22-21 31,-1 0-15,0 0-16,0 0 16,-21-21-16,0 0 15,-21 21 1,0 0 0,0 0-16,-1 0 15,22 21 1,0 0-1,0 0-15,22-21 16,-1 0-16,0 21 0,0-21 0</inkml:trace>
  <inkml:trace contextRef="#ctx0" brushRef="#br0" timeOffset="46003.71">5736 6795 0,'0'0'16,"0"-22"-16,0 1 0,-21 0 15,0 21-15,0-21 0,-1 21 0,1 0 16,0 0-16,-21 0 0,21 0 0,-1 0 16,1 0-16,-21 0 0,21 21 15,0 0-15,-1 0 0,1 1 16,21 20-16,-21-21 0,21 21 15,-21-20-15,21 20 0,0 0 0,0-21 16,0 22-16,0-1 0,0-21 0,21 22 16,0-22-16,0 0 0,1 0 15,-1 0-15,21 0 0,0-21 0,1 0 16,-1 0-16,0 0 0,1 0 0,-1 0 16,0 0-16,1-21 0,-1 0 15,0 0-15,1 0 0,-1 0 0</inkml:trace>
  <inkml:trace contextRef="#ctx0" brushRef="#br0" timeOffset="46791.26">6265 6138 0,'0'0'0,"0"-21"0,0 0 0,-21 21 15,0 0-15,0 0 16,21 21-16,0 0 15,0 1-15,-21-1 0,21 21 0,0 0 16,0 1-16,0-1 0,0 0 16,0 22-16,0-1 0,0 1 15,0-1-15,0-20 0,0 20 0,0-20 16,0 20-16,0-21 0,0 1 16,0-22-16,0 21 0,0-21 0,0 22 15,0-22-15,0 0 0,0 0 16,0 0-16,0-42 31,0 0-15,0 0-16,0 0 0,0 0 0,0-1 15,0-20-15,0 21 0,0-21 0,21 20 16,-21-20-16,21 21 0,0 0 16,0-22-16,0 22 0,1 0 15,20 0-15,-21 0 0,21 0 0,-20-1 16,20 22-16,-21 0 0,21 0 15,-20 0-15,-1 0 0,0 0 0,0 0 16,0 22-16,-21-1 0,0 0 16,0 0-16,0 0 0,-21 0 15,0-21-15,0 22 0,-22-1 0,22-21 16,-21 21-16,21 0 0,-22-21 16,22 0-16,-21 21 0,21-21 0,0 0 15,-1 0-15,1 0 0,0 0 16,0 0-1,21-21-15,0 42 47,0 0-47,0 1 0,0-1 16,0 0-16,21 0 0,-21 0 16,0 0-16,21 1 0,0 20 0,-21-21 15,22 0-15,-1 0 0,0 1 0,0-1 16,0 0-16,0 0 0,22-21 15,-22 0-15,21 21 0,1-21 0,-22 0 16,21 0-16,0 0 0,1-21 0,-1 21 16,-21-21-16,22 0 15,-1 21-15,-21-21 0,0-1 0,0 1 16,1 0-16,-22 0 0,0 0 0,21 0 16,-21-1-16,0 1 0,21 0 15,-21 0-15,0 0 0,-21 21 31,0 0-15</inkml:trace>
  <inkml:trace contextRef="#ctx0" brushRef="#br0" timeOffset="47827.32">1164 8805 0,'0'0'0,"0"-21"15,0 0-15,0 0 16,0 0-16,0 0 0,0-1 16,21 1-16,0 21 0,1-21 15,-1 21-15,21 0 0,-21 0 16,22 0-16,-22 0 0,21 0 15,-21 21-15,22 0 0,-22 1 0,0 20 16,0-21-16,0 21 0,-21 1 16,0-1-16,0 0 0,-21 1 15,0-1-15,-21 0 0,20 1 0,-20-22 16,0 21-16,-1-21 0,22 1 16,-21-1-16,21 0 0,-22-21 0,22 0 15,0 0 1,21-21-1,21 0-15,22-1 16,-22 1-16,0 0 0,21 21 16,-21-21-16,22 0 15,-22 21-15,21 0 0,1 0 0,-1 0 16,0 0-16,-21 0 0,22 0 16,-22 21-16,21 0 0,-21 0 0,1 0 15,-1 1-15,0-1 0,-21 21 16,0-21-16,0 0 0,0 22 0,-21-22 15,0 21-15,-1-21 0,-20 22 16,0-22-16,-1 0 0,1 21 0,0-20 16,-1-22-16,1 21 0,-21 0 15,20-21-15,1 0 0,0 0 0,20 0 16,-20 0-16,0-21 0,21 0 16,-22 21-16,22-22 0,0 1 15,0 0-15,21 0 0,-21 0 16,21 0-16,0-1 0,-22 22 15,22-21-15,0 0 16,22 21-16,-1 0 16,0-21-16,0 21 15,0-21-15,22 21 0</inkml:trace>
  <inkml:trace contextRef="#ctx0" brushRef="#br0" timeOffset="48055.19">2074 9250 0,'0'0'0,"21"0"78,-21-21-62,22 21-16,-22-21 16</inkml:trace>
  <inkml:trace contextRef="#ctx0" brushRef="#br0" timeOffset="51380.21">3217 9186 0,'0'0'0,"-21"0"0,21 22 0,0-1 0,0 0 16,0 0 0,0 0-1,21-21 16,0-21-31,1 0 16,-1 21-16,0-21 0,0 0 16,0-1-16,0-20 0,1 21 0,-1 0 15,0-22-15,0 22 0,-21-21 16,21 0-16,-21-1 0,21 1 0,-21 0 16,0-1-16,0 1 0,0-22 0,0 22 15,0 21-15,0-21 0,0-1 16,0 22-16,0 0 0,0 0 0,-21 21 31,21 21-31,-21 0 16,0 21-16,21-20 0,-21 20 15,21 21-15,0-20 0,0 20 16,0-20-16,-21 20 0,21-21 0,0 1 16,-22 20-16,22-20 0,0-1 15,0-21-15,0 21 0,0-20 0,0-1 16,0 0-16,0 0 15,22-21 1,-1 0-16,0-21 0,-21 0 16,21 0-1,0-1-15,0 1 0,-21-21 0,22 21 0,-1 0 16,-21-1-16,21 1 16,0 0-16,0 0 0,0 0 0,1 21 15,-1 0-15,0 0 0,-21 21 16,21-21-16,0 21 15,-21 0-15,0 22 0,21-22 0,1 0 16,-22 0-16,21 0 0,-21 0 16,21 1-16,0-1 0,0 0 15,0 0-15,1-21 0,-1 0 0,0 0 16,0 0-16,21 0 0,-20 0 16,-1 0-16,0 0 0,21 0 0,-21 0 15,22-21-15,-22 0 0,21 21 0,-21-21 16,22-1-16,-1 1 0,-21 0 15,0 0-15,1-21 0,-1 20 16,0 1-16,-21-21 0,0 0 0,0 20 16,0-20-16,0 0 0,0 21 15,0-22-15,-21 22 0,0 0 0,-1 0 16,1 0-16,0 21 0,0 0 16,0 0-16,0 0 0,-22 0 0,22 21 15,0 0-15,-21 0 0,20 21 16,1-20-16,0 20 0,0 0 0,0 1 15,0-1-15,21 0 0,-22 1 16,22-1-16,0 0 0,0-21 16,0 1-16,0-1 0,0 0 0,22 0 15,-1 0-15,0-21 0,0 0 0,0 0 16,0 0-16,1 0 0,-1 0 16,21 0-16,-21 0 0,22-21 0,-22 21 15,21-21-15,-21 0 0,0 0 0,22-1 16,-22 1-16,0 0 15,0-21-15,0 21 0,-21-1 0,0 1 0,0 0 16,0 0-16,0 0 0,0 0 16,0-1-16,0 44 31,0-1-31,0 0 0,-21 0 16,21 0-16,0 0 0,0 22 0,0-22 15,0 0-15,0 0 0,0 22 0,0-22 16,21 0-16,1-21 0,-22 21 15,21 0-15,0-21 0,0 0 0,0 0 16,0 0-16,1 0 0,-1 0 0,21 0 16,-21 0-16,22 0 0,-22-21 15,21 0-15,-21 21 0,0-21 0,22 0 16,-22-1-16,0-20 0,0 21 16,0-21-16,1 20 0,-22-20 0,0 21 15,0-21-15,0 20 0,0 1 16,0 0-16,0 0 0,0 0 15,0 42 1,-22-21-16,1 21 0,21 21 16,-21-20-16,21-1 0,0 0 15,0 21-15,0-21 0,0 22 0,0-22 16,-21 0-16,21 0 0,0 0 0,0 1 16,0-1-16,0 0 15,21-21-15,0 0 16,0 0-1,1 0-15,-22-21 16,21 21-16,-21-21 0,21-1 0,-21 1 16,21 0-16,-21 0 0,0 0 15,0-22-15,0 22 0,21 0 0,-21 0 16,21 0-16,-21 0 0,0-1 0,22 22 31,-1 22-31,-21-1 16,0 0-16,0 0 0,21 0 15,0 0-15,-21 1 0,21-1 0,0 0 16,1 0-16,-1-21 0,0 21 0,21 0 16,-21-21-16,1 0 0,20 22 0,-21-22 15,0 0-15,22 0 16,-22 0-16,21 0 0,-21 0 0,0 0 16,22-22-16,-22 1 0,0 0 0,0 21 15,22-21-15,-22 0 0,0-22 16,0 22-16,0 0 0,0-21 0,1 21 15,20-22-15,-21 1 0,21 21 0,-20-22 16,-1 22-16,21 0 0,-21 0 16,0 21-16,1 0 0,-1 0 0,0 0 15,21 0-15,-21 21 0,-21 0 16,0 0-16,22 1 0,-22-1 16,21 0-16,-21 0 0,0 0 0,0 0 15,21 1-15,-21-1 0,0 0 16,21-21-16,-21 21 15,21-21 1,0 0-16,-21-21 16,0 0-16,0 0 15,0-1-15,0 1 0,0 0 16,0 0-16,0 0 0,-21 0 0,0-1 16,21 1-16,-21 0 0,0 0 15,0 0-15,-1 21 0,-20 0 16,21 0-16,0 0 0,0 0 15,-1 21-15,1 0 16,0 0-16,0 0 0,0 22 0,0-22 16,-1 21-16,1-21 0,0 22 0,21-22 15,0 0-15,0 21 0,0-20 16,0-1-16,0 0 0,0 0 0,21 0 16,0-21-16,1 21 0,-1-21 0,0 0 15,0 0-15,0 0 0,22 0 16,-22 0-16,0 0 0,0 0 0,0-21 15,0 0-15,1 21 0,20-21 0,-21 0 16,-21-22-16,21 22 16,0-21-16,1 21 0,-22-22 0,0 1 15,21-21-15,0 20 0,-21 1 0,0 0 16,21-1-16,-21 1 0,0-22 16,0 22-16,0 0 0,0-1 0,0 22 15,0-21-15,0 21 0,0 0 0,-21 42 31,21 0-31,-21 0 0,0 0 16,21 22-16,0-1 0,0 0 16,-22 1-16,22-1 0,-21 0 0,21 22 15,0-22-15,0 0 0,0 1 0,0-1 16,0 0-16,0 1 0,0-1 16,0-21-16,21 0 0,1 1 0,-1-1 15,0 0-15,0 0 0,21-21 16,-20 0-16,-1 0 0,21 0 15,-21 0-15,22 0 0,-1-21 0,-21 0 16,21 21-16,-20-21 0,20-1 0,-21-20 16,0 21-16,0-21 0,1-1 15,-1 1-15,0 0 0,0-1 0,-21 1 16,0-22-16,21 22 0,0 0 0,-21-1 16,0-20-16,22 21 0,-22-1 15,0 1-15,0 21 0,0 0 0,0-1 16,0 1-16,-22 21 15,1 21 1,21 1-16,-21-1 0,21 21 16,-21-21-16,21 22 0,0-1 0,0-21 15,0 21-15,0 1 0,0-1 16,0 0-16,0 1 0,0-1 0,0 0 16,0 1-16,0-1 0,21-21 0,-21 22 15,21-22-15,0 0 0,22 0 16,-22 0-16,0-21 0,21 0 0,-20 0 15,20 0-15,-21 0 0,21 0 0,-20 0 16,20 0-16,-21-21 0,21 21 16,-20-21-16,20 0 0,-21 0 0,21-22 15,-20 22-15,-1 0 0,0-21 16,0 20-16,-21-20 0,0 21 16,0 0-16,0-22 0,0 22 0,0 0 15,-21 21-15,0 0 0,0 0 16,-1 21-16,1 0 15,0 1-15,21 20 0,0-21 0,0 21 16,0-20-16,0-1 0,0 21 0,0-21 16,0 22-16,0-22 0,0 0 15,21 0-15,0 0 0,1-21 16,-1 0-16,0 0 0,0 0 0,21 0 16,-20 0-16,20 0 0,-21-21 15,21 0-15,-20 0 0,-1 0 16</inkml:trace>
  <inkml:trace contextRef="#ctx0" brushRef="#br0" timeOffset="52391.86">9250 8954 0,'21'-22'16,"-21"1"0,21 0-16,-21 0 0,21 0 15,-21 0-15,21-1 0,-21 1 0,0 0 16,0 0-16,0-21 0,0 20 16,0-20-16,0 21 0,0 0 15,0-22-15,0 22 0,0-21 0,-21 21 16,0 0-16,0-1 0,-21 1 0,20 21 15,1 0-15,-21 0 0,21 0 16,-22 0-16,1 21 0,21 1 0,-21 20 16,-1-21-16,22 21 0,-21 1 0,21-22 15,-1 42-15,1-20 0,21-1 16,0 0-16,0-20 0,0 20 0,0 0 16,0-21-16,0 22 0,21-22 0,1 0 15,-1 0-15,0-21 0,0 21 16,21-21-16,-20 0 0,20 0 15,-21 0-15,21 0 0,-20 0 0,20-21 16,-21 0-16,0 0 0,22 0 16,-22 0-16,0-1 0,0-20 0,0 0 15,0-1-15,1 1 0,-1 0 0,-21-1 16,0 1-16,21-21 0,-21 20 16,21-20-16,-21 20 0,0-20 0,0-1 15,0 22-15,0-21 0,0 20 16,0 1-16,0 0 0,0-1 0,0 22 15,0 0-15,0 0 0,-21 21 16,0 0-16,0 21 16,21 0-16,0 21 0,-22 1 0,22-1 15,-21 22-15,21-1 0,0 1 0,0-1 16,0-21-16,0 22 0,0-1 16,0 1-16,0-22 0,0 22 0,0-22 15,0 0-15,0 1 0,21-1 0,-21-21 16,22 22-16,-1-22 0,0 0 15,0-21-15,21 0 0,-20 0 0,-1 0 16,0 0-16,21 0 0,-21 0 16,1-21-16,20 0 0,-21-1 0,0 1 15,22 0-15,-22-21 0,0 21 16,0-22-16,0 22 0,-21-21 0,0 21 16,0-1-16,0 1 0,0 0 15,0 0-15,0 42 16,0 0-1,-21 0-15,21 22 0,-21-22 16,21 0-16,0 21 0,0-20 0,-21-1 16,21 0-16,0 0 0,0 0 0,0 0 15,0 1-15,0-1 16,21-21 0,0 0-16,-21-21 15,21-1-15,-21 1 16,0 0-16,21 0 0,-21 0 0</inkml:trace>
  <inkml:trace contextRef="#ctx0" brushRef="#br0" timeOffset="52567.11">9948 8382 0,'21'-21'0,"-42"42"0,42-63 16,-21 21-16,0 42 31,0 0-15,0 0-1,0 0-15,22-21 0,-1 21 16,0-21-16,0 0 0,-21 22 0,21-22 16,0 21-16,1-21 15</inkml:trace>
  <inkml:trace contextRef="#ctx0" brushRef="#br0" timeOffset="52988.03">10583 8573 0,'21'-22'0,"-42"44"0,64-44 0,-43 1 32,-22 0-32,1 21 0,0 0 15,0 0-15,0 0 0,0 0 16,-22 0-16,22 0 0,-21 0 16,21 0-16,-22 21 0,22-21 0,0 21 15,0 1-15,0-22 0,-1 21 0,22 0 16,0 0-16,0 0 15,22 0-15,-1 1 0,0-22 16,0 21-16,21 0 0,-20-21 0,20 21 16,-21 0-16,21-21 0,-20 21 15,20 1-15,-21-1 0,0 0 0,0 0 16,1 0-16,-22 0 0,0 1 0,0-1 16,0 0-16,-22 0 15,1-21-15,-21 21 0,21-21 16,-22 0-16,1 0 0,21 0 0,-21 0 15,-1 0-15,1 0 0,21 0 16,-22 0-16,22 0 0,0 0 0,0 0 16,0 0-16,0 0 0,21-21 15,0 0-15,0 0 16,21 0-16,0-1 0,0 1 16,0 0-16,22 0 0,-22 0 0</inkml:trace>
  <inkml:trace contextRef="#ctx0" brushRef="#br0" timeOffset="53499.23">11282 8594 0,'0'0'0,"0"-21"0,0-1 0,0 1 16,0 0-16,0 0 0,0 0 15,-21 21-15,-1 0 16,1 0-16,0 0 0,0 0 0,-21 0 15,20 0-15,-20 0 0,21 21 0,-21 0 16,-1 0-16,22 22 0,-21-22 16,21 21-16,-22-21 0,22 22 0,0-1 15,0-21-15,0 21 0,21-20 16,0 20-16,0-21 0,0 0 0,0 0 16,0 1-16,21-1 0,0-21 15,0 0-15,0 0 0,22 0 0,-22 0 16,21 0-16,-21 0 0,22 0 15,-22-21-15,21 21 0,-21-22 0,22 1 16,-22 0-16,21-21 0,-21 21 0,0-22 16,1 22-16,-1-21 0,0 21 15,0-22-15,-21 22 0,21-21 0,-21 21 16,0-1-16,0 1 0,0 0 0,0 42 31,-21-21-31,0 21 0,0 22 16,21-22-16,0 0 0,0 21 0,-21-20 15,21 20-15,0-21 0,0 21 16,0-20-16,0-1 0,0 0 16,0 0-16,21 0 0,0 0 0,0 1 15,-21-1-15,21-21 0,0 0 0,1 0 16,20 0-16,-21 0 0,0 0 16,0 0-16,22-21 0,-22-1 0,0 1 15,0 0-15,0 0 0</inkml:trace>
  <inkml:trace contextRef="#ctx0" brushRef="#br0" timeOffset="54015.36">11790 8086 0,'0'-21'0,"0"42"0,0-85 16,0 43-16,0 42 16,-21 0-1,21 1-15,0 20 0,-22-21 0,22 21 16,-21 22-16,21-22 0,0 1 0,-21-1 15,21 0-15,0 22 0,0-22 16,0 0-16,0 1 0,0-1 0,0-21 16,0 22-16,0-1 0,0-21 0,0 0 15,-21 0-15,21 1 0,0-1 16,-21-21 0,21-21 15,0-1-31,0 1 0,0 0 0,0 0 15,0 0-15,0 0 0,0-1 0,21-20 16,21 21-16,-21 0 0,1 0 16,-1-1-16,21 1 0,-21 21 0,22-21 15,-1 21-15,0 0 0,-21 0 0,22 0 16,-22 0-16,21 0 0,-21 0 16,1 21-16,-1-21 0,-21 21 15,0 1-15,0-1 0,0 21 0,0-21 0,0 0 16,-43 1-16,22-1 15,0 21-15,0-21 0,-21 0 0,-1 1 16,22-22-16,-21 21 0,-1 0 0,22 0 16,0-21-16,-21 0 0,21 21 15,-1-21-15,1 0 0,0 0 16,21-21 0,0 0-16,0 0 15,0 0-15,21-1 0,0-20 0,22 21 16,-22-21-16,21 20 0</inkml:trace>
  <inkml:trace contextRef="#ctx0" brushRef="#br0" timeOffset="54279.41">12488 8001 0,'21'-21'16,"-42"42"-16,42-63 0,-21 21 16,0 42-1,0 0-15,0 0 16,0 0-16,-21 22 0,0-1 15,21 21-15,-21-20 0,21-1 0,-21 22 16,0-22-16,21 21 0,-22-20 0,22-1 16,0 0-16,-21 1 0,21-1 15,-21 0-15,21 1 0,0-22 0,0 21 16,0-21-16,0 1 0,0-1 0,0 0 16,21-21-1,0 0-15,1 0 0,-1-21 16,0 21-16,0-21 0,0-1 15,0 1-15</inkml:trace>
  <inkml:trace contextRef="#ctx0" brushRef="#br0" timeOffset="54647.29">12658 8573 0,'21'0'47,"0"0"-47,0 0 15,0 0-15,0 0 0,1 0 16,-1 0-16,0 0 0,21 0 16,-21-22-16,1 22 0,20-21 0,-21 21 15,0-21-15,0 0 0,-21 0 16,0 0-16,0-1 16,-21 22-16,0 0 15,0 0-15,0 0 0,0 0 0,-22 22 16,22-1-16,-21 0 0,21 0 15,-1 0-15,1 0 0,0 22 16,0-22-16,0 0 0,21 21 0,0-20 0,0-1 16,0 0-16,-21 0 15,21 0-15,0 0 0,0 1 0,0-1 16,0 0-16,21 0 0,0-21 16,0 0-16,0 0 15,22 0-15,-22 0 0,21 0 0,0 0 16,1-21-16,-1 0 0,22 0 0,-22-1 15</inkml:trace>
  <inkml:trace contextRef="#ctx0" brushRef="#br0" timeOffset="55160.02">13737 8446 0,'0'-22'15,"0"44"-15,-21-44 0,21 1 0,-21 21 16,0 0-16,-1 0 0,1 0 15,0 0-15,-21 0 0,21 0 0,-22 21 16,22 1-16,-21-1 0,-1 0 0,22 0 16,-21 0-16,21 0 0,-22 22 15,22-22-15,0 21 0,0-21 0,21 22 16,0-22-16,0 21 0,0-21 0,0 1 16,0-1-16,0 0 0,21 0 15,0 0-15,0 0 0,1-21 16,-1 0-16,0 0 0,0 0 0,21 0 15,-20 0-15,-1 0 0,21 0 0,-21-21 16,22 0-16,-22 0 0,0 0 16,0 0-16,0-22 0,22 1 0,-22 0 15,0-1-15,0 1 0,0 0 0,-21-22 16,21 1-16,1 20 0,-1-20 16,0-1-16,-21 1 0,0-1 0,21 1 15,-21-1-15,0 22 0,0 0 0,0 20 16,0 1-16,0 0 0,-21 42 15,0 0 1,21 22-16,-21-1 0,-1 0 16,22 1-16,0 20 0,0 1 15,0-22-15,0 22 0,0-1 0,0-21 16,0 1-16,0 20 0,0-20 0,22-1 16,-1-21-16,0 21 0,21 1 15,-21-22-15,1 0 0,20 0 0,0 0 16,-21 1-16,22-22 0,-22 0 0,21 0 15,-21 0-15,22 0 0</inkml:trace>
  <inkml:trace contextRef="#ctx0" brushRef="#br0" timeOffset="56303.23">15769 8255 0,'0'0'0,"-21"0"0,0 21 16,0 0-16,-1-21 15,44 0 32,-1-21-47,21 21 0,-21-21 16,0 21-16,22-21 0,-22 0 15,21 0-15,1-1 0,-22 1 0,21-21 16,-21 21-16,0-22 0,1 22 0,-1-21 16,-21 21-16,0-22 0,0 1 15,0 21-15,-21 0 0,-1-22 0,-20 22 16,21 21-16,-21-21 0,-1 21 15,22 0-15,-21 0 0,-1 0 0,1 0 16,0 21-16,21 0 0,-22 1 0,1 20 16,21 0-16,-22 1 0,22-1 15,0 0-15,0 1 0,21 20 16,0-21-16,0 1 0,0-22 0,0 21 16,21-21-16,0 22 0,0-22 15,1 0-15,20 0 0,-21 0 0,21-21 16,-20 0-16,20 22 0,-21-22 0,21 0 15,-20 0-15,-1 0 0,21 0 16,-21 0-16,-21-22 0,0 1 16,0 0-1,-21 21-15,0 0 0,-21 0 0,20 0 16,-20 0-16,21 0 0,-21 0 0,-1 0 16,1 21-16,21 0 0,-22 1 15,1-1-15,21 0 0,0 21 0,-22-21 16,22 22-16,0-1 0,0-21 15,21 22-15,0-1 0,0 0 16,0-21-16,0 22 0,0-22 0,42 0 16,-21 21-16,1-20 0,-1-22 0,21 21 15,-21-21-15,22 0 0,-1 0 16,0 0-16,1 0 0,-1 0 0,0 0 16,22 0-16,-22-21 0,22-1 0,-22 1 15,21 0-15,-20-21 0,20 21 16,-20-22-16,-1 1 0,0 0 0,1-1 15,-1 1-15,-21 0 0,21-22 0,-20 22 16,20-22-16,-21 1 0,0-22 16,0 22-16,1-1 0,-1 1 15,-21-1-15,0 1 0,21 20 16,-21 1-16,0 0 0,0-1 0,0 22 16,0 0-16,-21 42 15,0-21-15,-1 42 16,1-20-16,0 20 0,0 21 0,0 1 15,0-1-15,-1 1 0,1-1 0,21 1 16,0-1-16,-21 1 0,21-1 16,0-20-16,0-1 0,0 22 0,0-22 15,0 0-15,0-21 0,0 22 16,0-22-16,0 21 0,0-21 16,0 1-16,21-22 0,-21 21 0,21-21 15,1 0 1,-1 0-16,0 0 15,0-21-15,0-1 0,0 1 0,1 0 16,-1 0-16,-21 0 0,21 0 16</inkml:trace>
  <inkml:trace contextRef="#ctx0" brushRef="#br0" timeOffset="58075.3">16722 8594 0,'0'21'0,"0"0"0,0 0 31,21-21-31,0 0 16,0 0-16,0 0 0,0 0 16,1 0-16,-1 0 0,21 0 0,-21-21 15,0 21-15,22-21 0,-22 21 16,0-21-16,0 21 0,0-21 0,1-1 16,-22 1-16,0 0 0,0 0 15,0 0-15,0 0 0,0-1 16,-22 22-16,1 0 0,0 0 15,0 0-15,-21 0 0,20 22 16,1-1-16,0 0 0,0 0 16,0 0-16,0 0 0,-1 22 0,1-22 15,21 0-15,0 21 0,0-20 0,0-1 16,0 21-16,0-21 0,0 0 16,21 1-16,-21-1 0,22 0 0,-1-21 15,0 21-15,21-21 0,-21 0 16,22 0-16,-1 0 0,0 0 0,1 0 15,-22 0-15,21 0 0,1-21 0,-1 0 16,0 0-16,1-1 0,-22 1 16,0 0-16,21 0 0,-21-21 0,1 20 15,-22-20-15,21 21 0,-21-21 16,21 20-16,-21-20 0,0 21 16,0 0-16,0 0 0,0-1 15,0 44 1,0-1-16,-21 0 15,21 0-15,-21 0 0,21 0 0,-22 22 16,22-22-16,0 0 0,0 21 0,-21-20 16,21 20-16,0-21 0,-21 0 15,21 22-15,0-22 0,0 0 16,0 0-16,0 0 16,0-42 15,0 0-31,0 0 0,0 0 15,0-1-15,21 1 0,0 0 16,-21-21-16,22 21 0,-1-22 0,0 22 16,0-21-16,0 21 0,0-22 0,1 22 15,-1-21-15,0 21 0,0-1 16,21 22-16,-20-21 0,-1 21 0,0 0 16,0 0-16,0 0 0,0 21 0,1 1 15,-22-1-15,21 0 16,-21 21-16,0-21 0,0 1 0,21 20 15,-21-21-15,0 0 0,21 22 0,-21-22 16,0 0-16,0 0 16,0 0-16,0 0 0,0 1 0,0-1 15,0 0-15,0-42 32,0 0-17,0-1-15,0 1 0,0 0 16,0-21-16,21 21 0,0-1 15,-21 1-15,22-21 0,-1 21 0,0-22 16,0 22-16,0 0 0,0-21 0,22 21 16,-22-22-16,21 22 0,-21 0 15,22 0-15,-1 0 0,-21 21 0,22 0 16,-22 0-16,0 0 16,0 0-16,0 21 0,-21 0 0,0 0 15,0 21-15,0-20 0,0-1 0,0 21 16,0-21-16,-21 0 0,0 22 15,21-22-15,0 21 0,0-21 0,0 1 16,0-1-16,0 0 0,0 0 0,0 0 16,0 0-16,0 1 0,21-22 15,0 0-15,0 21 0,1-21 0,-1 0 16,0 0-16,21 0 0,-21 0 0,1 0 16,20-21-16,-21 21 15,21-22-15,1 1 0,-22 0 0,0 0 0,21 0 16,-20-22-16,-1 22 0,0 0 15,0-21-15,0 21 0,-21-22 16,0 22-16,0 0 0,0-21 0,0 20 16,0 1-16,-21 0 0,0 21 15,0 0-15,0 0 0,-1 0 16,1 0-16,0 21 0,0 0 0,0 1 16,21-1-16,0 0 0,-21 0 0,21 21 15,0-20-15,0-1 0,0 0 16,0 0-16,0 0 0,0 0 0,21 22 15,-21-22-15,21 0 0,0-21 0,0 21 16,0 0-16,22-21 0,-22 0 16,0 0-16,0 0 0,22 0 15,-22 0-15,0 0 0,21-21 0,-21 21 16,1-21-16,20 0 0,-21 0 16,0 0-16,0-1 0,1-20 0,-1 21 15,0 0-15,0-22 0,0 22 0,0-21 16,-21 21-16,0 0 0,0-1 15,22 22-15,-22-21 0,-22 42 32,22 1-32,-21-22 0,0 21 0,21 21 15,-21-21-15,0 0 0,0 1 0,21-1 16,0 0-16,-22 21 0,22-21 16,-21 1-16,21-1 0,-21 0 15,21 0-15,0 0 0,0 0 16,-21-21-16,21-21 31,0 0-15,0 0-16,0 0 0,21 0 15,-21-1-15,21 1 0,0 0 16,1 0-16,-1-21 0,0 20 0,0 1 16,0-21-16,22 21 0,-22-22 15,21 22-15,-21 0 0,22 21 16,-22-21-16,21 21 0,-21 0 0,0 0 0,1 0 15,-1 21-15,-21 0 16,0 0-16,0 1 0,0 20 0,0-21 16,0 21-16,0-20 0,0-1 0,0 21 15,-21-21-15,21 0 0,-22 22 16,22-22-16,0 0 0,0 0 0,0 0 16,0 1-16,-21-22 15,21-22 16,0 1-15,0 0-16,21 0 16,-21 0-16,0-22 0,22 22 15,-1 0-15,0-21 0</inkml:trace>
  <inkml:trace contextRef="#ctx0" brushRef="#br0" timeOffset="58371.68">20235 7832 0,'0'0'16,"0"-21"-16,21-1 0,-21 44 31,-21-1-31,21 0 0,-21 21 16,21 1-16,-21-1 0,21 0 16,0 22-16,-21-22 0,21 22 15,-21-22-15,21 0 0,-22 22 0,22-22 16,0 0-16,-21 1 0,21-1 0,-21 0 15,21-20-15,0 20 0,0-21 16,0 0-16,0 0 0,0 22 0,0-22 16,0 0-16,21-42 47,0 21-47,1-21 0,-1 0 0,21-1 15</inkml:trace>
  <inkml:trace contextRef="#ctx0" brushRef="#br0" timeOffset="58775.54">20828 8234 0,'21'-21'0,"-42"42"0,42-63 15,-21 20-15,-21 22 16,0 0 0,0 0-16,-1 0 0,-20 22 0,0-1 15,21 0-15,-22 0 0,22-21 16,-21 21-16,21 0 0,-1 1 0,22-1 15,0 0-15,0 0 0,0 0 0,0 0 16,0 1 0,22-22-16,-1 21 0,21 0 0,-21-21 15,0 0-15,22 21 0,-1-21 0,-21 0 16,22 21-16,-22-21 0,21 0 16,-21 0-16,0 21 0,1-21 0,-1 0 15,-21 22-15,0-1 16,0 0-16,-21 0 15,-1-21-15,1 21 0,0-21 0,-21 21 16,21-21-16,-22 0 0,22 22 16,0-22-16,-21 0 0,20 21 0,1-21 15,0 0-15,0 0 0,0 0 0,0 0 16,-1 0 0,1 0-1,21-21 1,0-1-16,0 1 15,0 0-15</inkml:trace>
  <inkml:trace contextRef="#ctx0" brushRef="#br0" timeOffset="59087.94">20087 7938 0,'0'0'0,"-21"0"15,21-22-15,21 22 16,0-21-16,0 21 0,22 0 16,-1 0-16,0 0 0,1 0 15,20 0-15,1-21 0,-22 21 0,22 0 16,-1 0-16,1 0 0,-1-21 0,-21 21 16,1 0-16,20 0 0,-42 0 15,22 0-15,-1 0 0,-21-21 0,0 21 16,1 0-16,-1 0 0,0 0 15,0 0 1,-42 0 15,0 0-31,0 0 16,-22 0-16</inkml:trace>
  <inkml:trace contextRef="#ctx0" brushRef="#br0" timeOffset="60539.22">1206 10774 0,'0'0'0,"-21"-21"0,0 0 16,21-1-16,-21 22 31,21 22-31,-21-1 15,21 21-15,-21-21 0,21 22 16,-22-1-16,1 0 0,0 1 0,0 20 16,0-21-16,0 22 15,-1-22-15,1 1 0,0-1 0,0 0 16,0-21-16,21 22 0,-21-43 16,21 21-16,0 0 0,0-42 31,0 0-31,0 0 0,21-1 15,0 1-15,-21 0 0,21 0 16,0-21-16,0 20 0,1 1 0,-1 0 16,0 21-16,21-21 0,-21 0 15,22 21-15,-22-21 0,21 21 16,-21 0-16,22 0 0,-1-22 0,-21 22 16,22 0-16,-22 0 0,0 0 15,21 0-15,-21-21 0,1 21 16,-1-21-16,0 21 0,-21-21 0,21 0 15,-21 0 1,0-1-16,0 1 0,0 0 16,0 0-16,-21 0 15,21 0-15,-21 21 0,0 0 16,-1 0 0,1 0-16,21 21 0,-21-21 0,0 21 15,21 21-15,-21-21 0,21 22 16,0-22-16,-21 21 0,-1 1 0,22-1 15,-21 0-15,21 1 16,-21-1-16,21 0 0,0 1 0,0-1 16,0-21-16,0 21 0,0-20 15,0-1-15,0 0 0,0 0 16,0 0 0,0-42 15,0 0-31,21 0 15,0 0-15,1-1 0,-1 1 16</inkml:trace>
  <inkml:trace contextRef="#ctx0" brushRef="#br0" timeOffset="60811.99">1820 11282 0,'21'0'0,"-21"-21"47,0 0-32,-21 21 1,21-22 0,-21 22-1,21 22 16,21-22 1</inkml:trace>
  <inkml:trace contextRef="#ctx0" brushRef="#br0" timeOffset="69015.44">3831 11324 0,'0'0'0,"0"21"0,0 1 16,0-44 15,0 1-15,21 21-16,0-21 0,-21 0 0,22 0 15,-1-22-15,0 22 0,0-21 0,-21 21 16,21-22-16,0 1 0,1 21 15,-22-21-15,0-1 0,21 1 0,-21 0 16,21-1-16,-21 22 0,0-21 0,0 21 16,0-22-16,0 22 0,0 0 15,-21 21-15,0 0 0,-1 0 0,1 0 16,0 0-16,0 21 0,0 0 16,0-21-16,-1 21 0,22 1 0,-21-1 15,21 0-15,0 0 0,-21 0 0,21 0 16,0 1-16,21-22 15,0 21 1,1-21-16,-1 0 16,0 0-16,0 0 0,0 0 0,0-21 15,22 21-15,-22-22 0,0 22 0,0-21 16,0 0-16,1 21 0,-1-21 16,0 0-16,0 0 0,0 21 0,-21-22 15,21 1-15,1 21 16,-22 21-1,0 1 1,0 20-16,0-21 16,0 0-16,0 22 0,0-22 15,0 21-15,0 0 0,0-20 0,0 20 16,0 0-16,0-21 0,0 22 16,0-22-16,21 0 0,-21 21 0,21-20 15,0-1-15,21 0 0,-20-21 16,-1 21-16,21-21 0,0 0 0,1 0 15,-22 0-15,21 0 0,1 0 0,-1 0 16,0-21-16,1 0 0,-1 0 16,-21-1-16,21 1 0,1 0 0,-22 0 15,21-21-15,-21 20 0,1-20 16,-1 21-16,-21-21 0,0 20 16,21-20-16,-21 21 0,0-21 0,0 20 15,0 1-15,0 0 0,0 0 0,-21 0 16,0 21-1,-1 0-15,1 0 0,0 21 0,0-21 16,0 21-16,0 0 0,-1 0 0,1 22 16,21-22-16,0 21 0,0-21 15,0 22-15,0-22 0,0 21 0,0 1 16,0-22-16,0 21 0,0-21 16,0 22-16,21-22 0,1 0 0,-1 0 15,0 0-15,21 0 0,-21 1 16,1-22-16,20 0 0,-21 0 15,21 0-15,1 0 0,-22 0 0,21 0 16,1 0-16,-1-22 0,0 1 0,1 0 16,-1 0-16,0 0 0,1-22 15,-1 22-15,-21-21 0,21 0 0,-20-1 16,-1 22-16,0-21 0,0-1 0,0 1 16,-21 0-16,0-1 0,0 1 15,0 0-15,0-1 0,0 1 0,0 21 16,0-21-16,0 20 0,0 1 0,0 0 15,0 0-15,0 0 0,0 63 32,0-21-17,0 22-15,-21-22 0,21 21 16,0 22-16,0-22 0,-21 0 0,0 22 16,0-22-16,21 22 0,-22-1 0,1 1 15,0 20-15,0-20 0,0-1 16,0 22-16,-1-22 0,22 22 0,-21-21 15,0 20-15,21 1 0,-21-22 0,21 22 16,0-21-16,-21-1 0,21 22 16,0-22-16,-21 1 0,21-22 0,0 22 15,0-22-15,0 0 0,0 1 0,0-1 16,21 0-16,0-21 0,-21 22 16,21-22-16,0-21 0,22 0 15,-22 0-15,0 0 0,21 0 0,-21 0 16,22-21-16,-1 0 0,0-1 0,-20-20 15,20 21-15,0-21 0,1 20 16,-22-20-16,21-21 0,-21 20 0,0-20 16,1-1-16,-1 1 0,-21-1 0,0 1 15,0-1-15,0 1 0,0-22 16,-21 22-16,-1-1 0,-20 1 0,21-1 16,-21 22-16,-1-22 0,1 22 0,0 21 15,-1-22-15,1 22 0,0 0 16,-1 0-16,1 0 0,0 21 15,20-21-15,1 21 0,0 0 0,0 0 16,21-22-16,0 1 31,21 21-31,0-21 0,22 21 0,-22-21 16,21 21-16,-21-21 0,22 0 16,-1 21-16,0-22 0,22 1 0,-22 0 15,0 0-15,1 0 0,-1 0 16,22-1-16,-22 1 0,-21 0 0,21 0 15,-20 0-15,-1 0 0,0-1 0,-21 1 16,0 0-16,0 0 0,0 0 16,-21 21-16,0-21 15,-1 21-15,-20 0 0,21 0 16,0 0-16,21-22 16,21 22-1,0 0-15,0 0 0,0 0 16,1 0-16,-1 22 0,21-22 0,-21 21 15,0 0-15,1 0 0,-1 0 16,0 0-16,0 1 0,0-1 0,-21 0 16,0 0-16,0 21 0,0-20 0,0-1 15,0 0-15,0 0 0,0 0 16,0 0-16,0 1 16,21-1-16,-21 0 0,22-21 15,-1 0-15,0 0 16,0 0-16,0 0 0,0 0 0,1 0 15,-1-21-15,21 21 0,0-21 0,-20 21 16,20-22-16,0 1 0,1 0 16,-1 0-16,0-21 0,1 20 0,-1 1 15,-21 0-15,0-21 0,0 21 0,1-1 16,-22 1-16,21 0 0,-21 0 16,0 0-16,0 0 0,-21-1 15,-1 22-15,1 0 0,0 0 16,-21 0-16,21 0 15,-1 0-15,1 22 0,-21-22 0,21 21 16,0 0-16,-1 0 0,1 0 0,0 0 16,21 22-16,0-22 0,0 0 15,0 0-15,0 0 0,21 22 0,0-22 16,1 0-16,-1 0 0,0-21 0,0 21 16,21 1-16,-20-22 0,20 0 15,-21 0-15,21 0 0,-20 0 0,20 0 16,0 0-16,-21 0 0,22-22 15,-1 22-15,0-21 0,1 0 0,-1 0 16,0 0-16,1 0 0,-1-1 16,-21 1-16,22 0 0,-22-21 0,0 21 15,0-43-15,-21 43 0,0 0 16,0 0-16,0-1 0,0 1 16,-21 21-16,0 0 15,0 0-15,21 21 0,-22 1 16,22-1-16,0 0 0,0 0 15,0 0-15,0 22 0,0-22 16,0 0-16,0 0 0,22-21 0,-22 21 16,21 0-16,0 1 0,-21-1 15,21-21-15,-21 21 0,21 0 0,-21 0 32,21-21-32,-42 0 31,0-21-31,0 21 15,0-21-15,0 21 0,-1-21 16,1 21-16,0 0 0,21 21 47,21-21-31,0 0-16,1 0 15,-1 0-15,0 0 0,21 0 0,-21 0 0,1 0 16,20 0-16,-21 0 0,21 0 0,1-21 15,-1 0-15,0 21 16,-20-22-16,20 1 0,0 0 0,-21 0 16,22 0-16,-22 0 0,-21-1 15,21-20-15,-21 21 0,21-21 0,-21 20 16,0-20-16,0 0 0,0-22 0,0 22 16,0 0-16,0-1 0,0-20 15,0 20-15,0 22 0,0-21 0,21 0 16,1 20-16,-22 1 0,0 0 0,0 0 15,0 42 1,0 0 0,0 0-16,0 22 0,0-22 0,0 21 15,0 1-15,0-1 0,0 0 16,0 22-16,0-22 0,-22 0 16,22 22-16,0-22 0,-21 1 0,21-1 15,0 0-15,0-21 0,0 22 0,0-1 16,0-21-16,0 0 0,-21 1 0,21-1 15,0 0-15,0 0 0,0 0 16,-21-21-16,21-21 31,0 0-31,0 0 16,0 0-16,0-1 0,0 1 16,21-21-16,0 21 0,0-22 0,22 1 15,-22 0-15,21-22 0,1 22 16,-1 0-16,0-1 0,1 1 0,-1 0 15,0 20-15,1 1 0,-1 0 16,21 21-16,-41 21 0,-1 0 16,-21 1-16,0 20 0,0 0 0,0 1 15,0-1-15,0 0 0,-21 1 0,-1-1 16,22 0-16,-21 1 0,21-1 16,0-21-16,0 21 0,0-20 0,0-1 15,21 0-15,1 0 0,20-21 0,-21 0 16,0 21-16,22-21 0,-1 0 15,-21 0-15,21 0 0,1-21 16,-1 21-16,-21-21 0,22 0 0,-1 0 16,-21 21-16,21-22 0,-20 1 0,-1-21 15,21 21-15,-21 0 0,0-1 0,1-20 16,-22 21-16,0 0 0,21 0 16,-21-1-16,-21 22 15,-1 0-15,1 0 16,0 0-16</inkml:trace>
  <inkml:trace contextRef="#ctx0" brushRef="#br0" timeOffset="70603.83">1206 12721 0,'0'0'0,"-21"0"0,21 21 15,-21-21 1,0 0 0,42 0 218,0 0-234,0 0 0,1 0 0,20 0 16,-21 0-16,21 0 0,-20 0 15,-1 0-15,21 0 0,-21 0 0,0 0 16,1 0-16,-1 0 0,0 0 16,0 0-16,-42 0 46,-21 0-46,20-21 0,1 21 16,0 0-16,-21 0 0,21 0 16,-1 0-16,-20 0 0,21 0 0,0 0 0,-22-21 15,22 21-15,0 0 16,0 0-16,0 0 16,0 0-16,21 21 0,-22-21 15,22 21-15,-21 1 0,0-1 16,21 0-16,0 0 0,0 0 15,-21 0-15,21 1 0,-21-1 16,21 0-16,0 21 0,0-21 16,0 1-16,-21-1 0,21 0 0,-22 0 15,22 0-15,-21 0 16,21 1-16,0-1 0,0-42 62,0-1-62,21 1 16,1 0-16,-1 21 0,0-21 16,0 21-16,0-21 0,0 21 15,1 0-15,-1-21 0,21 21 0,-21 0 16,22 0-16,-1 0 0,-21 0 16,21 0-16,1 0 0,-22 0 0,21 0 15,-21 21-15,22 0 16,-22-21-16,0 21 0,0 0 0,0 0 15,-21 1-15,0 20 0,0-21 16,0 0-16,-21 0 0,0 1 0,-21-1 16,21 0-16,-22 0 0,1 0 15,0-21-15,-1 21 0,1-21 0,0 0 16,-1 0-16,22 0 0,-21 0 16,-1 0-16,22 0 0,0 0 15,0 0-15,0-21 0,0 0 0,-1 21 16,22-21-16,-21 0 0,21 0 15,0-1-15,0 1 32,0 0-32,21 21 0,1 0 15,-22-21-15,21 21 0,0 0 16,0 0-16,0 0 0,-21-21 0,21 21 16</inkml:trace>
  <inkml:trace contextRef="#ctx0" brushRef="#br0" timeOffset="71386.94">1968 13123 0,'0'22'31,"0"-44"47,0 1-62,-21 21 46,21 21-62,-21-21 16</inkml:trace>
  <inkml:trace contextRef="#ctx0" brushRef="#br0" timeOffset="74599.6">3323 13166 0,'0'0'0,"0"21"0,0 0 0,-21-21 15,21 21-15,0 0 0,0 1 16,0-1 0,21-42 15,0 21-31,-21-22 16,21 1-16,1 0 0,-1 0 15,0 0-15,0 0 0,0-22 0,0 22 16,22-21-16,-1-1 0,-21-20 15,22 21-15,-1-1 0,0-20 0,-21 20 16,22 1-16,-22 0 0,0-1 16,0 22-16,0-21 0,-21 21 15,0 0-15,-21 21 16,0 0-16,-21 0 0,21 21 16,-22 0-16,1 0 0,21 0 0,-22 0 15,22 22-15,0-1 0,0-21 16,21 22-16,0-22 0,0 21 0,0-21 15,0 22-15,21-22 0,0 0 0,22 21 16,-22-21-16,21 1 0,-21-1 16,22 0-16,-1 21 15,-21-21-15,0 1 0,0-1 0,-21 0 16,0 0-16,0 0 16,-21-21-1,0 0-15,0 0 16,0 0-16,0 0 0,-1 0 0,1 0 15,0-21-15,0 0 0,0 21 16,0-21-16,-1 0 0,1 21 0,21-22 16,0 44 15,0-1-31,0 0 0,21-21 16,1 21-16,-1 0 0,0 0 0,21 1 15,-21-1-15,1 0 0,20-21 16,-21 21-16,21-21 0,-20 0 15,20 0-15,-21 0 0,0 0 0,22 0 16,-22 0-16,21-21 0,-21 0 16,0 21-16,1-21 0,-1-1 0,0 1 15,0 0-15,0 0 0,0-21 16,-21 20-16,22-20 0,-22 21 0,21-21 16,0-1-16,-21 1 0,21 21 0,0-22 15,-21 22-15,21-21 0,1 21 16,-1 21-16,-21-21 0,21 21 0,0 0 15,0 0-15,0 21 16,-21 0-16,22 0 16,-22 0-16,0 0 15,0 1 1,21-22-16,0 0 16,0 0-16,0-22 15,-21 1 1,0 0-16,0 0 15,0 0-15,0 0 0,0-1 16,-21 1-16,0 0 0,0 0 16,0 21-16,-1 0 15,1 0-15,0 0 0,0 0 0,0 0 16,0 21-16,-1 0 16,1 0-16,0 22 0,0-1 15,0-21-15,0 22 0,21-1 16,-22 0-16,22 1 0,0-1 0,0 0 15,0-21-15,0 22 0,0-22 0,0 0 16,22 0-16,-1 0 0,21 1 16,-21-1-16,0 0 0,22-21 0,-1 0 15,0 0-15,-20 0 0,20 0 16,0 0-16,1 0 0,-1-21 0,0 21 16,-21-21-16,22-1 0,-1 1 15,-21 0-15,22 0 0,-22 0 16,0-22-16,0 22 0,-21-21 0,0 21 0,0-22 15,0 22-15,0-21 16,0 21-16,0 0 0,0-1 16,-21 22-16,0 0 0,0 0 15,-1 0-15,1 0 16,21 22-16,0-1 16,0 0-16,0 0 0,0 0 15,21 0-15,-21 1 0,22-1 16,-1 0-16,-21 0 0,0 21 0,21-20 15,0-1-15,-21 0 16,21 0-16,-21 0 0,0 0 0,0 1 16,21-1-16,1-21 0,-22 21 0,21 0 15,0-21-15,0 0 16,0 0-16,0 0 0,1 0 16,-1 0-16,0 0 0,0-21 15,21 21-15,-20-21 0,-1 0 0,0-1 16,0 1-16,21 0 0,-20-21 0,-1 21 15,0-22-15,0 22 0,0-21 16,0-1-16,1 22 0,-22 0 0,21 0 16,-21 0-16,21 0 0,-21 42 47,0 0-47,-21 0 0,0 0 15,21 0-15,0 22 0,0-22 0,-22 0 16,22 0-16,0 0 0,0 1 0,0-1 15,0 0-15,0 0 0,0 0 16,22-21-16,-1 21 0,0-21 16,0 0-16,0 0 0,0 0 15,1 0-15,-1 0 0,0 0 0,21 0 16,-21-21-16,22 0 0,-22 0 0,21 21 16,-21-21-16,1-22 0,-1 22 15,0 0-15,-21-21 0,0 21 16,0-22-16,0 1 0,0 0 0,0-1 15,0 22-15,-21-21 0,21 21 16,-21-22-16,-1 22 0,1 21 0,-21-21 16,21 21-16,0 0 0,-22 0 0,22 0 15,-21 21-15,21 0 0,-22 0 16,22 1-16,0 20 0,-21-21 0,42 21 16,-22 1-16,22-22 0,0 21 15,0 1-15,0-22 0,0 21 0,22-21 16,-1 22-16,0-22 0,0 0 0,0 0 15,0 0-15,22-21 0,-1 21 16,-21-21-16,22 0 0,-1 0 16,21 0-16,-20 0 0,-1 0 0,0 0 15,1 0-15,-1-21 0,-21 0 16,22 21-16,-22-21 0,21 0 0,-21-22 16,0 22-16,22-21 0,-22 0 15,0-1-15,0 1 0,-21 0 0,21-1 16,1-20-16,-1 20 0,0 1 15,-21 0-15,0 21 0,0-22 0,0 22 16,0 0-16,-21 21 16,21 21-16,-21-21 15,-1 21-15,1 22 0,0-22 16,21 21-16,-21-21 0,21 22 16,-21-1-16,21 0 0,0 1 15,0-1-15,0 0 0,0 1 0,0-22 16,0 21-16,0-21 0,21 22 0,0-22 15,0 0-15,0-21 0,1 21 16,-1 0-16,0-21 0,21 0 0,-21 0 16,22 0-16,-22 0 0,21 0 0,1-21 15,-1 0-15,0 21 0,1-21 16,-1 0-16,-21-22 0,21 22 0,-20-21 16,20 21-16,-21-22 0,0 1 15,0 0-15,-21-22 0,22 22 16,-22-1-16,21 1 0,-21 0 0,0 21 15,0-22-15,0 22 0,0 0 0,0 0 16,0 0-16,0 42 31,-21 0-31,21 21 0,-22-21 16,22 22-16,0-1 0,0 0 16,-21 1-16,21 20 0,0-20 0,0-1 15,0-21-15,0 21 0,0-20 16,0 20-16,0-21 0,21 0 15,1 0-15,-1 1 0,0-22 0,0 21 0,0-21 16,0 0-16,1 0 16,-1 0-16,0 0 0,0 0 15,0 0-15,-21-21 0,21 21 0,1-22 16,-1 1-16,0 0 0,0 0 16</inkml:trace>
  <inkml:trace contextRef="#ctx0" brushRef="#br0" timeOffset="74943.39">8297 12383 0,'0'0'0,"0"-22"0,0 1 0,0 0 16,-21 21-1,21 21-15,-21 0 16,21 1-16,0-1 0,0 0 0,-21 21 16,21-21-16,-21 22 0,21-1 0,-22 0 15,22 1-15,0-1 0,0 0 16,0 1-16,-21-1 0,21 0 0,0 1 16,0-22-16,0 21 0,-21-21 15,21 1-15,0-1 0,0 0 0,0 0 16,0 0-16,0-42 47,21 0-47,0 0 0,1 0 15</inkml:trace>
  <inkml:trace contextRef="#ctx0" brushRef="#br0" timeOffset="75367.16">8509 12594 0,'0'0'0,"-21"21"32,0-21-32,-1 22 15,22-1-15,-21 0 0,21 21 0,0-21 16,-21 22-16,21-22 0,0 21 0,-21-21 16,21 22-16,0-22 0,0 0 15,0 21-15,0-20 0,0-1 0,0 0 16,21-21-16,0 21 0,0-21 0,1 0 15,-1 0-15,0 0 0,0 0 16,0 0-16,0 0 0,22 0 0,-22 0 16,0-21-16,0 0 0,0 0 0,1-1 15,-1 1-15,0-21 0,-21 21 16,21-22-16,-21 1 0,21 0 16,-21 21-16,0-22 0,0 1 0,0 21 15,0 0-15,0-1 0,0 1 16,-21 0-16,0 0 0,0 21 0,0 0 15,-1-21-15,1 21 0,0 0 0,0 0 16,0 0-16,0 0 0,-1 0 16,22 21-16,-21-21 15,0 21-15</inkml:trace>
  <inkml:trace contextRef="#ctx0" brushRef="#br0" timeOffset="75742.95">7874 12467 0,'0'0'0,"21"0"31,0 0-31,0 0 0,1 0 0,-1 0 16,21 0-16,0 0 0,1 0 15,-1 0-15,0 0 0,1-21 16,-1 21-16,0 0 0,1-21 0,-1 21 16,0 0-16,1-21 0,-22 21 0,21-21 15,-21 21-15,22 0 0,-22 0 16,0 0-16,0 0 15</inkml:trace>
  <inkml:trace contextRef="#ctx0" brushRef="#br0" timeOffset="80539.09">9737 12679 0,'0'0'0,"0"21"16,21-21 15,0 0-31,0 0 16,0 0-16,0 0 0,1-21 15,-1 21-15,0-21 0,0 0 16,0 21-16,0-22 0,1 1 0,-1 0 16,0 21-16,0-21 0,0 0 15,0 0-15,-21-1 0,22 1 16,-22 0-16,0 0 0,0 0 0,0 0 15,0-1-15,0 1 0,0 0 16,0 0-16,0 0 0,0 42 31,0 0-31,0 0 16,0 22-16,0-1 0,0 21 0,0-20 16,0 20-16,0 22 0,0-22 15,0 22-15,0-21 0,0 20 0,0 1 16,0-22-16,0 22 0,0 0 15,0-22-15,0 22 0,0 0 0,0-1 16,0-20-16,0 20 0,0-20 16,0 21-16,0-22 0,-22 1 0,22-1 15,-21-21-15,0 22 0,21-22 0,0 1 16,0-1-16,-21 0 0,21-21 16,-21 1-16,21-1 0,0 0 0,0-42 31,0 0-31,0-22 0,0 22 15,0-21-15,0-1 0,21-20 16,0 21-16</inkml:trace>
  <inkml:trace contextRef="#ctx0" brushRef="#br0" timeOffset="80895.21">10202 12785 0,'-42'-233'31,"84"466"-31,-84-487 0,42 233 0,0-1 0,0 1 16,0 0-16,21 0 0,0 0 16,0 0-16,1-1 0,-1 22 0,21-21 15,-21 21-15,22 0 0,-22 0 16,21 0-16,0 0 0,-20 21 16,-1 1-16,21-1 0,-42 21 0,21-21 15,-21 22-15,0-1 0,0 0 0,0 1 16,-21-1-16,0 0 0,0 1 15,-22-22-15,22 21 0,-21-21 0,21 0 16,-22 22-16,22-43 0,0 21 16,-21 0-16,21-21 0,-1 0 15,44-21 17,-1 21-32,0-21 0,0 0 15,0 21-15,0-22 0,1 1 0,-1 21 16,21-21-16,-21 0 15</inkml:trace>
  <inkml:trace contextRef="#ctx0" brushRef="#br0" timeOffset="82031.37">11007 12552 0,'0'0'0,"21"-85"16,-21 64-1,0 0-15,-21 0 0,-1 21 0,1-21 16,0-1-16,0 22 0,-21 0 15,20 0-15,1 0 0,-21 0 0,21 0 16,-22 22-16,22-22 0,0 21 16,-21 21-16,21-21 0,-1 0 15,1 22-15,21-22 0,0 21 0,0 1 16,0-22-16,0 21 0,0-21 16,0 22-16,0-22 0,0 0 0,0 0 15,21 0-15,1 0 0,-1-21 0,0 0 16,0 0-16,21 0 0,-20 0 15,-1 0-15,21 0 0,-21-21 0,22 21 16,-22-21-16,0 0 0,0 0 16,21 0-16,-20-22 0,-22 22 0,21-21 15,0 21-15,0-1 0,-21-20 0,0 21 16,21 0-16,0 0 0,-21-1 16,0 44 15,0-1-31,0 0 15,0 21-15,0-21 0,0 1 0,0 20 16,0-21-16,0 0 0,0 22 0,0-22 16,22 0-16,-1 0 0,-21 0 15,21-21-15,0 21 0,0-21 0,0 0 16,1 0-16,-1 0 0,0 0 16,0 0-16,0 0 0,0-21 15,1 0-15,-22 0 0,21 0 0,0 0 16,0-22-16,0 22 0,-21 0 15,21 0-15,1-22 0,-22 22 16,0 0-16,0 0 0,21 0 0,0 21 16,-21-21-16,0 42 31,0 0-31,0 0 0,0 0 16,0 0-16,0 22 0,0-22 15,0 0-15,0 0 0,0 0 0,21 1 16,0-1-16,-21 0 0,21-21 0,1 21 15,-1-21-15,0 0 0,0 0 16,0 0-16,22 0 0,-22 0 16,21 0-16,-21 0 0,22-21 0,-22 0 15,0 0-15,21-1 0,-21 1 16,1 0-16,-1-21 0,0 21 0,0-22 16,21-41-16,-20 41 0,-22 1 15,21-22-15,-21 22 0,0-21 16,0-1-16,0 22 0,0-22 0,0 22 15,21 0-15,-21-1 0,0 22 0,0 0 16,0 0-16,-21 42 16,0 0-16,-1 21 15,-20-20-15,21 20 0,0 21 16,0-20-16,-1 20 0,1-20 0,0 20 16,0-21-16,21 1 0,0 20 15,0-20-15,0-1 0,0-21 16,0 21-16,21 1 0,0-22 0,0 21 15,1-21-15,20 1 0,-21-22 0,0 21 16,22-21-16,-22 0 0,0 0 16,21 0-16,-21 0 0,22 0 0,-22-21 15,21 21-15,-21-22 0,22 1 0,-22 0 16,0 0-16,21-21 0,-20 20 16,-1 1-16,-21 0 0,21 0 0,0 0 15,-21 0-15,0-1 0,0 44 31,0-1-15,0 0-16,0 0 0,0 0 0,-21 0 16,21 1-16,0-1 0,0 0 15,0 0-15,0 0 0,0 0 16,0 1-16,0-1 16,21-21-16,0 0 15,0 0-15,1 0 0,-1-21 16,-21-1-1,21 1-15,-21 0 0</inkml:trace>
  <inkml:trace contextRef="#ctx0" brushRef="#br0" timeOffset="82215.34">12763 12319 0,'0'0'0,"0"-21"0,-21 21 31,0 0-31,21 21 31,0 0-15,-21-21-1,0 0 1</inkml:trace>
  <inkml:trace contextRef="#ctx0" brushRef="#br0" timeOffset="82443.33">11790 12404 0,'0'0'15,"-21"0"-15,-1 0 0,1 21 0,42-21 32,1 0-32,-1 0 0,0 0 15,0 0-15,0 0 0,22 0 0,-22 0 16,21 0-16,0 0 0,1 0 15,-1 0-15,22 0 0,-22 0 16,0 0-16,1 0 0,-1 0 0,0 0 16,1 0-16,-22 0 0,21 0 15</inkml:trace>
  <inkml:trace contextRef="#ctx0" brushRef="#br0" timeOffset="84231.21">13250 12340 0,'0'0'0,"-21"0"16,0-21-16,0 21 0,0 0 16,-1 0-16,1 0 0,0 0 0,0 0 15,0 0-15,0 0 0,-22 21 0,22 0 16,0-21-16,0 22 0,0-1 15,-1 0-15,1 0 0,21 21 0,0-20 16,0-1-16,0 0 0,0 21 0,0-21 16,0 1-16,21-1 0,1 0 15,-1 0-15,21 0 0,-21-21 0,22 21 16,-22-21-16,21 0 0,0 0 16,1 0-16,-1 0 0,-21 0 15,22 0-15,-1-21 0,0 21 0,-21-21 16,22 0-16,-22 0 0,0 0 0,0-1 15,0 1-15,1 0 0,-1 0 16,-21 0-16,21 0 0,-21-22 0,21 22 16,-21 0-16,0 0 15,0 42 17,-21 0-32,0 0 15,21 0-15,-21 1 0,21-1 0,0 0 16,0 0-16,0 0 0,0 0 15,0 1-15,0-1 16,0 0-16,0 0 16,21-21-16,0 0 0,0 0 0,0 0 15,0 0-15,1 0 16,-1 0-16,0-21 0,0 0 0,0 21 16,0-21-16,1-1 0,-1 1 15,0 0-15,0 0 0,-21 0 0,21 0 16,0-22-16,-21 22 0,0 0 15,0 0-15,22 0 16,-44 42 15,22 0-31,-21-21 0,21 21 16,0 0-16,0 0 0,0 1 0,-21-1 16,21 0-16,0 0 0,0 0 0,0 0 15,0 1-15,0-1 0,21 0 16,0-21-16,1 21 0,-1-21 0,0 0 15,0 0-15,0 0 0,0 0 16,22 0-16,-22 0 0,0 0 0,0 0 16,0-21-16,1 0 0,20 0 0,-42-1 15,21 1-15,0 0 16,0 0-16,1 0 0,-22-22 0,0 1 0,21 0 16,-21-1-16,21 1 0,-21 0 15,0-1-15,0 1 0,21 0 16,-21-1-16,21 1 0,-21 0 0,0 21 15,0-1-15,0 1 0,0 0 0,-21 42 32,0 0-17,0 22-15,0-22 0,21 21 16,-22 1-16,1-22 0,21 21 0,0 0 16,-21 1-16,21-22 0,-21 21 15,21 1-15,0-22 0,0 21 0,0-21 16,0 0-16,0 1 0,0-1 15,0 0-15,0 0 0,21 0 0,0-21 16,-21 21-16,21-21 0,1 0 16,-1 22-16,0-22 0,0 0 0,21 0 15,-20 0-15,-1 0 0,0 0 0,21 0 16,-21 0-16,22 0 0,-22 0 16,0-22-16,0 1 0,0 21 0,22-21 15,-43 0-15,21 0 0,0 0 0,-21-1 16,21 1-16,-21 0 0,0 0 15,0 0-15,0 0 0,0-1 16,0 1-16,0 0 0,-21 0 0,0 21 16,0-21-16,0 21 15,-1 0-15,1 0 0,0 21 16,0-21-16,21 21 0,-21 0 0,0 0 16,21 1-16,-22-1 0,22 0 15,0 0-15,0 0 0,0 0 0,0 1 16,0-1-16,0 0 0,0 0 15,0 0-15,22-21 0,-1 0 16,0 21-16,0-21 0,0 0 16,0 0-16,1 0 15,-1 0-15,0-21 0,0 0 16,-21 0-16,21 21 0,-21-21 16,0 0-16,21-1 0,-21 1 15,0 0-15,0 0 0,22 0 16,-22 0-16,0-1 15,0 44 17,0-1-32,0 0 15,0 0-15,0 0 16,0 0-16,0 1 16,0-1-16,21 0 15,0-21-15,0 0 0,0 0 16,0 0-16,1 0 15,-1 0-15,0 0 0,0 0 0,21 0 16,-20-21-16,-1 21 0,0-21 16,0-1-16,0 22 0,0-21 0,1 0 15,-1 0-15,0-21 0,-21 20 0,0 1 16,0 0-16,0 0 16,0 0-16,0 0 0,0-1 0,0 44 46,0-1-46,0 0 16,0 0-16,0 0 16,0 0-16,0 1 0,0-1 0,0 0 15,0 0-15,0 0 16,0 0-16,0 1 16,0-1-16,0 0 0,0 0 15,21-21 16,0 0-15,0 0-16,1 0 16,-22-21-16,21 21 0,-21-21 15,0 0-15,0-1 16,0 1-16,0 0 16</inkml:trace>
  <inkml:trace contextRef="#ctx0" brushRef="#br0" timeOffset="84411.14">15346 12467 0,'0'0'0,"0"21"31,0-42 31</inkml:trace>
  <inkml:trace contextRef="#ctx0" brushRef="#br0" timeOffset="87736.93">16510 11938 0,'0'21'15,"-21"0"-15,0-21 16,-1 22-16,22-1 15,22-21 17,-1 0-32,0 0 0,0 0 0,21 0 15,-20 0-15,20 0 0,0-21 16,1 21-16,-22-22 0,21 1 16,0 21-16,-20-21 0,20 21 0,-21-21 15,0 0-15,0 0 0,1 21 16,-22-22-16,0 1 0,0 0 0,0 0 15,-22 0-15,1 0 16,-21 21-16,21 0 0,0-22 0,-22 22 16,22 0-16,-21 0 0,21 0 0,-22 0 15,22 22-15,-21-22 0,21 21 16,-1 0-16,22 0 0,0 0 0,-21 0 16,21 1-16,0-1 0,0 0 15,0 0-15,21 0 0,-21 0 16,22-21-16,-1 22 0,0-22 15,0 21-15,0-21 0,0 0 16,22 0-16,-22 0 0,0 0 16,-21 21-1,0 0-15,-21-21 16,0 21-16,0 0 0,-22 1 0,22-1 16,0 0-16,-21 0 0,-1 0 0,22 22 15,-21-22-15,21 21 0,-1 0 16,-20-20-16,21 20 0,21-21 0,0 21 15,-21-20-15,21-1 0,0 21 0,0-21 16,0 0-16,21-21 0,0 22 16,0-1-16,0 0 0,22-21 15,-22 0-15,21 0 0,1 0 16,-1 0-16,-21 0 0,21 0 0,1 0 16,-1-21-16,0 0 0,1-1 0,-1 1 15,0 0-15,1 0 0,-1 0 16,0-22-16,1 1 0,-1 0 0,0-1 15,1-20-15,-22 21 0,21-22 16,1 1-16,-22-1 0,21 1 0,-21-1 16,0 22-16,1-22 0,-1 22 0,0 0 15,0-1-15,0 1 0,-21 21 0,0 0 16,0-1-16,0 1 0,-42 42 31,21 1-31,0-1 0,-22 21 16,1-21-16,21 22 0,-22 20 0,22-21 15,-21 1-15,21 20 0,0 1 0,-22-22 16,22 22-16,21-22 0,0 0 16,0 22-16,0-22 0,0-21 0,0 22 15,0-1-15,21-21 0,0 0 0,1 0 16,-1 1-16,0-1 0,21-21 16,-21 0-16,22 21 0,-1-21 0,0 0 15,1 0-15,-1 0 0,0 0 0,1-21 16,-1 21-16,0-21 0,1-1 15,-1 1-15,-21 0 0,22 0 16,-22 0-16,0-22 0,0 22 16,-21-21-16,0 21 0,0-22 0,0 22 15,0 0-15,0 0 0,0 0 0,-21 21 16,0 0-16,-22 0 16,22 0-16,0 21 0,0 0 15,0 0-15,0 0 0,-1 22 0,22-22 16,0 0-16,0 0 15,0 22-15,0-22 0,0 0 0,0 0 0,0 0 16,0 0-16,22-21 0,-1 22 16,21-22-16,-21 0 0,0 21 15,1-21-15,20 0 0,-21 0 0,21 0 16,-20 0-16,20 0 0,0-21 0,-21 21 16,22-22-16,-22 1 0,21 0 15,-21 0-15,1 0 0,-1-22 0,0 22 16,-21-21-16,0 21 0,21 0 0,-21-22 15,0 22-15,0 0 16,-21 21 0,0 21-16,21 0 15,0 0-15,-21 1 0,-1-1 0,22 21 16,-21-21-16,21 0 0,0 1 16,0 20-16,0-21 0,0 0 15,-21 0-15,21 1 0,0-1 16,0 0-16,0-42 47,0 0-47,0-1 15,0 1-15,21 0 0,-21 0 16,21 0-16,-21 0 0,22-22 0,-1 22 16,0-21-16,-21 21 0,21-22 15,0 22-15,0 0 0,1 0 0,-22 0 16,21-1-16,0 22 15,-21 22-15,0-1 16,21 0-16,-21 0 0,21 0 16,-21 22-16,0-22 0,21 0 0,-21 21 15,22-21-15,-1 22 0,-21-22 0,0 0 16,21 0-16,0 0 0,-21 1 16,21-1-16,0-21 0,-21 21 0,22-21 15,-22-21 32,0 0-47,0-1 0,21 1 16,-21-21-16,21 21 0,0 0 15,0-22-15,0 22 0,1-21 0,-1-1 16,0 22-16,0-21 0,21 21 16,-20 0-16,-1-1 0,0 1 0,0 21 15,0 0-15,0 0 0,1 21 16,-22 1-16,0-1 15,0 0-15,0 0 0,0 0 0,0 22 16,0-22-16,0 21 0,0-21 16,0 0-16,0 22 0,0-22 0,0 0 15,0 0-15,0 0 0,21-21 16,0 22-16,-21-1 0,21-21 16,0 0-16,0 21 0,1-21 0,-1 0 15,0 0-15,21 0 0,-21 0 0,1 0 16,20 0-16,0-21 0,-21 0 15,1 21-15,20-22 0,-21 1 0,0-21 16,0 21-16,1-22 0,-1 22 0,0-21 16,0 21-16,-21-22 0,0 1 15,0 21-15,0 0 0,0 0 0,0-1 16,-21 22-16,0 0 0,0 0 16,-1 0-16,1 22 0,-21-1 15,21 0-15,0 0 0,-1 0 16,1 22-16,21-22 0,0 0 0,0 21 15,0-21-15,0 1 0,0-1 16,0 0-16,0 0 0,21 0 0,1 0 16,-1 1-16,0-22 0,21 21 0,-21-21 15,22 0-15,-1 0 0,-21 0 16,22 0-16,-22 0 0,21 0 0,-21 0 16,0-21-16,1-1 0,-1 22 0,0-21 15,0 0-15,0-21 0,0 21 16,-21-1-16,0-20 0,22 21 0,-22 0 15,21 0-15,-21-1 0,0 1 16,0 0-16,0 42 31,-21 0-31,-1 1 0,22-1 16,-21 0-16,0 0 0,21 0 0,-21 0 16,0 1-16,21-1 0,-21 0 0,21 0 15,0 0-15,-22 0 16,22 1-16,-21-22 15,21-22 17,0 1-17,0 0-15,0 0 0,0 0 16,21 0-16,1-1 0,-1-20 16,0 21-16,0 0 0,0-22 0,0 22 15,1 0-15,20 0 0,-21 0 16,21 0-16,-20-1 0,20 22 0,-21 0 15,0 0-15,0 0 0,1 0 0,-1 0 16,-21 22-16,0-1 0,0 0 16,0 0-16,0 0 0,0 22 0,0-22 15,0 0-15,0 21 0,0-21 0,0 1 16,0-1-16,0 0 0,0 0 16,0 0-16,0 0 0,21 1 15,0-22 1,0 0-16,0 0 15,1 0-15,-1 0 0,0 0 16,-21-22-16,21 22 0,-21-21 0,21 0 16,0 0-16,-21-21 0,0 20 15,22-20-15,-1 0 0,-21-1 0,21 1 16,0-21-16,-21-1 0,21 22 0,0-22 16,-21 1-16,22 20 0,-1 1 15,0-21-15,-21 20 0,0 1 0,0 21 16,0 0-16,0-1 0,0 1 15,-21 21 1,21 21-16,-21 1 16,-1-1-16,1 0 0,0 21 15,21-21-15,-21 22 0,0-1 0,21 0 16,-21 1-16,21 20 0,-22-20 0,22-1 16,0 21-16,0-20 0,0-1 15,0 0-15,0 1 0,0-1 0,0 0 16,0-20-16,0 20 0,0-21 0,0 0 15,0 0-15,22 1 0,-1-1 16,0 0-16,0-21 16,0 0-16,0 0 0,1 0 15,-1 0-15,0 0 16,0 0-16,0-21 0,0 0 16,1-1-16,-1 1 0,-21 0 0</inkml:trace>
  <inkml:trace contextRef="#ctx0" brushRef="#br0" timeOffset="87962.94">20320 12023 0,'-21'0'0,"0"0"0,63 0 0,-63 0 47,42 0-47,0 0 0,0 0 0,0 0 15,22 0-15,-22 0 0,0 0 0,0-21 16,22 21-16,-22 0 0,0 0 16,0-22-16,0 22 0,0-21 0,1 0 15,-1 0-15,0 0 16,21 21-16</inkml:trace>
  <inkml:trace contextRef="#ctx0" brushRef="#br0" timeOffset="88620.96">21272 11896 0,'-21'0'31,"21"-21"-16,21 21-15,-21-22 0,22 22 16,-1-21-16,0 21 0,21-21 0,-21 21 16,1-21-16,20 0 0,-21 0 0,21 21 15,1-22-15,-1 1 16,0 0-16,1-21 0,-1 21 0,0-1 16,1-20-16,-1 21 0,-21-21 0,22 20 15,-1-20-15,-21 0 0,21-1 16,-20 1-16,-1 21 0,0-21 0,-21-1 15,0 22-15,21 0 0,-21 0 16,0 0-16,-21 21 16,0 0-16,0 0 0,-22 0 15,22 0-15,-21 21 0,21 0 0,-22-21 16,22 21-16,-21 0 0,21 0 0,-1-21 16,22 22-16,-21-22 15,21 21-15,21-21 31,1 0-31,-1 0 0,0 0 16,0 0-16,0 0 0,0-21 0,1 21 16,20-22-16,-21 22 0,0-21 15,22 0-15,-22 0 0,0 21 0,21-21 16,-21 0-16,1-1 0,-1 22 16,0 0-16,0-21 0,-21 42 31,0 1-31,0-1 0,0 0 15,-21 0-15,21 21 0,-21-20 0,0 20 16,-1-21-16,1 21 16,21-20-16,0 20 0,-21-21 0,21 0 15,-21 22-15,21-22 0,0 0 0,0 0 16,0 0-16,0 0 16,0 1-16</inkml:trace>
  <inkml:trace contextRef="#ctx0" brushRef="#br0" timeOffset="89347.17">21251 12023 0,'0'0'0,"-21"0"16,21 21 0,21-21-16,0 21 0,1-21 15,20 0-15,-21 21 0,21-21 16,1 21-16,-1 1 0,22-22 15,-1 21-15,-21 0 0,22 0 0,-1 0 16,1 0-16,-1 1 0,-20 20 16,-1-21-16,22 0 0,-22 0 0,0 1 15,1-1-15,-22 0 0,21 0 0,-21 0 16,22 0-16,-22 1 0,0-1 16,0-21-16,0 21 0,0-21 0,1 21 15,-22-42 32,0 0-47,0 0 0,0-1 16,-22 1-16,22 0 0,-21 0 15,21 0-15,0 0 0,-21-1 16,0 1-16,0 21 16,0 0-16,21 21 46,21 1-30,0-22-16,0 21 0,0-21 16,0 21-16,1-21 15,20 21-15,-21-21 0,0 21 0,0-21 16,1 21-16,-22 1 0,21-22 16,-21 21-16,0 0 15,-21 0-15,-1-21 0,1 21 16,0 0-16,0-21 0,-21 22 15,20-1-15,-20-21 0,0 21 0,-1 0 16,22-21-16,-21 21 0,21 0 0,-22-21 16,22 22-16,0-1 0,0-21 15,0 21-15,0-21 0,-1 0 16</inkml:trace>
  <inkml:trace contextRef="#ctx0" brushRef="#br0" timeOffset="91616.42">22860 10393 0,'0'0'0,"-21"63"0,0-20 0,-1 20 0,1-20 16,0 20-16,-21 1 0,42-22 16,-21 21-16,-1-20 0,1 20 0,21-20 15,-21-1-15,21 0 0,0 1 16,0-1-16,0-21 0,0 21 0,0-20 15,0-1-15,0 0 0,-21 0 16,0-21 0,21-21-1,-21 21-15,21-21 0,-22 0 16,22-1-16,0 1 0,0 0 16,0 0-16,0 0 0,0-22 0,0 22 15,0 0-15,0 0 0,0 0 16,0 0-16,0-1 15,22 22 32,-1 0-31,0 0 15,0 0 94,0 0 94,0-21-203</inkml:trace>
  <inkml:trace contextRef="#ctx0" brushRef="#br0" timeOffset="95947.29">23262 10499 0,'0'-21'15,"0"-1"-15,0 1 16,0 0-16,-21 21 31,0 0-15,0 0-16,-1 21 0,1-21 0,-21 21 15,21 1-15,-22 20 0,1-21 16,-21 21-16,20-20 0,-20 20 0,20 0 16,1 1-16,0-1 0,-1 0 15,1 1-15,21-1 0,0-21 0,0 21 16,-1 1-16,22-22 0,0 21 0,0-21 16,0 22-16,0-22 0,22 0 15,-1 0-15,0 0 0,0 1 16,21-1-16,-20-21 0,20 0 0,0 0 15,-21 0-15,22 0 0,-1 0 16,0 0-16,-20 0 0,20 0 0,0-21 16,-21-1-16,22 1 0,-1 0 0,-21 0 15,22-21-15</inkml:trace>
  <inkml:trace contextRef="#ctx0" brushRef="#br0" timeOffset="96332.59">23368 10837 0,'0'0'15,"-21"22"17,0-1-32,21 0 0,-22-21 15,1 21-15,21 0 0,-21 0 0,0 1 16,21-1-16,0 0 0,0 0 16,-21 0-16,21 0 0,0 1 0,0-1 15,0 0-15,0 0 0,0 0 16,21-21-16,0 0 15,0 0-15,0 0 0,1 0 0,-1 0 16,0 0-16,0 0 0,0 0 0,0-21 16,1 0-16,-1 0 0,0 0 15,0-1-15,0 1 0,-21 0 0,0-21 16,0 21-16,0-1 0,0 1 16,0 0-16,0 0 0,-21 0 15,0 0-15,0 21 0,0 0 0,-1 0 16,1 0-16,0 0 0,0 0 0,0 0 15,21 21 1,0 0-16,0 0 0,0 0 16,21-21-16,0 0 15,0 0-15,0 21 0</inkml:trace>
  <inkml:trace contextRef="#ctx0" brushRef="#br0" timeOffset="96523.48">23685 10964 0,'0'22'31,"22"-22"1,-1 0-32,0 21 0,0-21 15,0 0-15,0 0 0,1 0 0,-1 0 16,0 0-16,0 0 0,0 0 15</inkml:trace>
  <inkml:trace contextRef="#ctx0" brushRef="#br0" timeOffset="96939.34">24215 10859 0,'-22'-22'31,"1"22"-31,0 0 15,0 22-15,21-1 0,-21 0 16,0 0-16,-1 0 0,22 0 0,-21 1 16,21-1-16,-21 0 0,21 0 15,-21 0-15,21 0 0,0 1 0,0-1 16,0 0-16,0 0 0,21 0 16,0 0-16,22-21 15,-22 22-15,0-22 0,0 0 0,21 0 16,-20 0-16,-1 0 0,21 0 0,-21 0 15,0-22-15,1 22 0,-1-21 16,-21 0-16,21 0 0,-21 0 0,0-22 16,0 22-16,0-21 0,0 21 0,0-22 15,0 22-15,0 0 0,-21 0 16,21 0-16,-21 0 0,-1 21 0,1 0 16,0 0-16,0 0 0,0 0 15,21 21 1,0 0-16,0 0 0,0 0 15,0 0-15,0 1 0,0-1 0,0 0 16,0 0-16,21 0 0,0-21 16,-21 21-16,21 1 0,-21-1 0</inkml:trace>
  <inkml:trace contextRef="#ctx0" brushRef="#br0" timeOffset="97229.18">24426 11197 0,'21'0'0,"1"-42"16,-22 21-1,0 0-15,21-1 0,0-20 16,-21 21-16,0 0 0,21 0 0,0-1 16,-21 1-16,21 21 15,-21-21-15,22 21 0,-1 0 16,-21 21 15,0 0-31,0 1 0,0-1 16,0 0-16,0 0 0,0 0 15,0 0-15,0 1 0,21-1 16,0 0-16,0 0 16,0-21-16,1 0 0,20 21 15,-21-21-15,0 0 0,22 0 0,-1 0 16,-21 0-16,21 0 0,-20 0 0,20 0 16</inkml:trace>
  <inkml:trace contextRef="#ctx0" brushRef="#br0" timeOffset="99256.01">25273 10943 0,'0'0'0,"0"-21"0,0 0 16,0 0-16,-21 21 15,0-21-15,-1 21 0,1 0 16,0 0-16,0 21 16,0 0-16,-22-21 0,22 21 15,0 0-15,0 0 0,21 1 0,-21-1 16,21 0-16,-21 0 0,21 0 15,0 0-15,0 22 0,0-22 0,0 0 16,21 0-16,0 0 0,0 1 16,0-22-16,0 0 0,1 21 15,-1-21-15,21 0 0,-21 0 0,0 0 16,1 0-16,-1-21 0,0-1 16,0 1-16,0 0 0,0 0 0,1 0 15,-1-22-15,0 1 0,-21 21 0,21-21 16,0-1-16,-21-20 0,0 20 15,21 1-15,1-21 0,-22 20 16,0-20-16,0 20 0,0 1 0,21 21 16,-21-21-16,0 20 0,0 1 15,0 42 1,0 1 0,-21 20-16,21-21 0,-22 21 15,22 1-15,0-1 0,-21 0 0,21 1 16,-21-1-16,21-21 0,0 22 0,0-1 15,0 0-15,0-21 0,0 22 16,0-22-16,21 21 0,-21-21 0,21 1 16,1-1-16,-1 0 0,0 0 0,-21 0 15,21-21-15,0 0 16,0 0-16,1 0 0,-1 0 0,0 0 16,0 0-16,0 0 0,0-21 15,1 0-15,-1 0 0,-21 0 16,21-1-16,0 1 0,-21 0 0,21 0 15,-21 0-15,0 0 0,0-1 16,0 1-16,-21 21 16,0 21-1,21 1-15,-21-22 0,21 21 16,0 0-16,0 0 16,0 0-16,0 0 0,0 1 0,21-1 15,0-21-15,0 21 16,0-21-16,1 21 0,-1-21 15,21 0-15,-21 0 0,0 0 0,22 0 16,-22 0-16,0 0 0,0-21 16,0 0-16,1 21 0,-1-21 0,0-1 15,0 1-15,0 0 0,-21 0 0,0-21 16,21 42-16,-21-22 0,0 1 16,0 0-16,-21 21 15,21 21 1,-21-21-16,21 21 15,-21 1-15,0-1 0,0 0 0,21 0 0,-22-21 16,22 21-16,-21 0 0,21 1 16,0-1-16,-21-21 0,21 21 15,0-42 32,21 0-47,0 21 0,-21-22 16,22 1-16,-1 0 0,0 0 15,0 0-15,0 0 0,0-1 0,22 1 16,-22 21-16,0-21 0,0 0 16,0 21-16,1 0 0,-1 0 15,-21 21-15,0 0 16,0 0-16,0 1 16,0-1-16,0 0 15,0 0-15,0 0 0,0 0 0,0 1 16,21-1-16,-21 0 0,21-21 15,0 21-15,22-21 0,-22 0 0,0 21 16,0-21-16,0 0 0,22 0 0,-22 0 16,0 0-16,21 0 0,-21 0 15,1-21-15,20 0 0,-21 21 0,0-21 16,22-22-16,-22 22 0,0 0 0,-21 0 16,21 0-16,-21-22 0,0 22 15,0 0-15,0 0 0,0 0 0,-21 0 16,0 21-16,0 0 15,-1 0-15,1 0 0,0 0 16,0 21-16,0 0 0,0-21 0,-22 21 16,43 0-16,-21 0 0,0 1 0,21-1 15,0 0-15,0 0 16,0 0-16,0 0 0,21-21 31,0 0-31,0 0 16,1 0-16,-1 0 15,0-21-15,0 0 0,0 21 16,-21-21-16,21 0 0,1 0 16,-1 21-16,-21-22 0,21 22 15,-21-21-15,0 42 32,-21-21-32,21 22 0,0-1 0,-21-21 15,21 21-15,0 0 0,-22 0 16,22 0-16,0 1 0,0-1 15,0 0-15,22-21 16,-1 0-16,0 0 0,0 0 16,0 0-16,0 0 0,1 0 15,-1 0-15,0-21 0,0 21 16,0-21-16,0-1 0,1 1 0,-1 0 16,0-21-16,0 21 0,0-22 15,-21 22-15,21-21 0,1-1 16,-1 1-16,0 0 0,-21-1 0,0 1 15,21 0-15,-21-1 0,21 22 16,-21 0-16,0 0 0,0 0 0,-21 21 16,0 21-1,0 0-15,0 0 0,-1 22 16,1-22-16,21 21 0,-21 0 0,-21 43 16,42-64-16,0 22 15,0-1-15,0-21 0,0 21 0,0 1 16,0-22-16,0 0 0,0 0 0,0 22 15,0-22 1,21 0-16,0-21 0,0 0 16,0 0-16,1 0 0,-1 0 15,0 0-15,0 0 0,0 0 0,0-21 16,1 0-16,-1 21 0,0-22 0,0 1 16,0 0-16,0 0 0,1 0 15,-22 0-15,0-1 0,21 1 16,-21 42 15,-21 1-31,21-1 0,-22 0 16,22 0-16,0 0 15,0 0-15,0 1 16,0-1-16,0 0 16,22-21-1,-1 0-15,0 0 16,0 0-16,0 0 15,-42 0 64,0 0-48</inkml:trace>
  <inkml:trace contextRef="#ctx0" brushRef="#br0" timeOffset="99510.75">26987 10668 0,'-21'0'0,"42"0"31,22 0-31,-22 0 0,0 0 16,21 0-16,-20 0 0,20 0 16,-21 21-16,21-21 0,-20 0 0,20 0 15,-21 0-15,0 0 0,0 0 0,1 0 16,-1 0-16,0 0 16,-21-21-16,0 0 15,0 0-15,0 0 16</inkml:trace>
  <inkml:trace contextRef="#ctx0" brushRef="#br0" timeOffset="99723.62">26352 10266 0,'0'0'0,"-21"0"0,0 0 0,0 0 31,21 21 16,0 0-31,0 0-16</inkml:trace>
  <inkml:trace contextRef="#ctx0" brushRef="#br0" timeOffset="102580.01">23177 12510 0,'0'0'0,"0"21"31,0 0-31,-21 0 0,0 0 16,21 0-16,-21 1 0,21 20 0,-21-21 16,0 21-16,-1-20 15,22-1-15,-21 21 0,0-21 0,21 0 16,-21 1-16,21-1 0,-21-21 0,21 21 15,-21-21-15,21-21 47,0 0-47,0-1 0,0 1 16,0 0-16,21-21 0,0 21 0,-21-1 16,21-20-16,-21 21 0,21 0 15,0-22-15,-21 22 0,0 0 0,22 21 16,-22-21-16,21 21 15,-21 21 1,0 0-16,0 0 16,0 1-16,0 20 15,0-21-15,0 0 0,0 0 0,0 1 16,0-1-16,21 0 0,-21 0 16,21-21-16,-21 21 0,21 0 15,0-21-15,1 0 16,-1 0-16,0 0 15,0 0-15,-21-21 0,21 21 16,0-21-16,-21 0 0,22 0 0,-1 0 16,0-1-16,-21 1 0,21 0 0,0 0 15,-21-21-15,0 20 0,21 1 16,1 0-16,-22 0 16,0 42-1,-22-21 1,22 21-16,-21 0 0,21 1 15,-21 20-15,21-21 0,-21 0 0,21 22 16,0-22-16,0 0 0,0 0 16,21 21-16,0-20 0,0-22 0,1 21 15,-1 0-15,0-21 0,0 0 16,21 0-16,-20 0 0,20 0 0,-21 0 16,0 0-16,22 0 0,-22 0 15,0 0-15,21-21 0,-21 0 0,1-1 16,-1 1-16,0 0 0,-21-21 15,21 21-15,-21-22 0,21 22 0,-21 0 16,0-21-16,0 20 0,0 1 16,0 0-16,0 0 0,-21 21 15,0 0 1,0 21-16,21 0 16,-21 0-16,21 22 0,-22-22 0,22 21 15,0-21-15,0 22 0,0-22 16,0 0-16,0 21 0,0-20 15,22-1-15,-1 0 0,0-21 0,0 21 16,0-21-16,0 0 0,1 0 16,20 0-16,-21 0 0,21 0 0,-20 0 15,20 0-15,-21 0 0,21-21 0,-20 0 16,20 0-16,-21-1 0,0 1 16,0-21-16,1 21 0,-1-22 0,0 1 15,0 21-15,0-21 0,0 20 16,1-20-16,-22 21 0,21-21 0,-21 20 15,21 1-15,-42 21 32,0 21-32,-1 1 15,1-1-15,0 21 0,0-21 0,21 22 16,-21-22-16,21 21 0,-21 0 16,21-20-16,0 20 0,-22-21 0,22 21 15,0-20-15,0-1 0,0 0 16,0 0-16,0 0 0,22-21 0,-1 0 15,0 21-15,0-21 0,0 0 16,0 0-16,1-21 16,-1 21-16,0-21 0,0 0 0,0 0 15,0 0-15,1-1 16,-1-20-16,0 21 0,0-21 0,0 20 16,-21-20-16,0 0 0,21 21 0,-21-1 15,22-20-15,-22 21 0,0 0 16,-22 21-1,1 21-15,21 0 0,-21 0 16,0 0-16,0 1 0,0-1 16,21 21-16,-22-21 0,1 22 0,21-22 15,-21 21-15,21-21 0,0 0 16,0 1-16,0-1 0,0 0 0,0 0 16,0 0-16,21-21 31,0 0-31,1-21 15,-1 0-15,0 0 0,0 0 16,0-1-16,0 1 0,1 0 16,-1 0-16,0 0 0,0 0 0,0 21 15,0-22-15,1 22 0,-22 22 32,0-1-32,0 0 15,0 0-15,0 0 0,-22 0 0,22 1 16,-21-1-16,21 0 0,0 0 15,0 0-15,0 0 16,21-21 0,1 0-16,-1 0 15,21 0-15,-21 0 0,0 0 0,1 0 16,20-21-16,-21 21 0,0-21 0,0 0 16,1 0-16,-1 0 0,0-1 15,0 1-15,-21 0 0,21 0 0,-21 0 16,0 0-16,0 42 31,0 0-15,0 0-16,0 0 0,0 0 15,-21 1-15,21-1 0,0 0 16,0 0-16,0 0 16,0 0-16,21-21 15,0 0-15,1 0 16,-1 0-16,0 0 0,0 0 15,-21-21-15,21 21 0,-21-21 16,0 0-16,0 0 0,0 0 16,0-1-16,0 1 0,0 0 0,0-21 15,0 21-15,0-1 0,-21 1 16,21 0-16,-21 21 0,21-21 16,21 21-1,0 0-15,0 0 16,1 0-16,-1 0 15,21 21-15,-21-21 0,0 0 16,22 0-16,-1 0 0,0 0 0,1 0 16,-1 0-16,0 0 0,-20 0 15,20 0-15,0 0 0,-21 0 0,1 0 16,-1 0-16,-21-21 0,-21 21 31,-1 0-31,1 0 0,0 0 0,-21 21 16,21 0-16,-1 0 0,1 1 15,0-1-15,0 0 0,0 0 16,0 0-16,21 0 0,-22 1 0,22-1 16,0 0-16,0 0 0,0 0 15,0 0-15,0 1 0,22-22 16,-1 0 0,0 0-16,0 0 0,0 0 15,0 0-15,1 0 0,-1-22 0,0 1 16,21 0-16,-21 0 0,1-21 15,-1 20-15,0-20 0,0 0 16,0-1-16,0 1 0,1 0 16,-22-1-16,0 1 0,21 0 0,0-1 0,-21 1 15,0 0-15,0 21 0,0-22 0,0 22 16,0 0-16,0 0 0,-21 42 31,21 0-31,-21 0 0,-1 0 16,1 1-16,21 20 0,-21-21 0,21 21 15,0 1-15,0-22 0,0 21 0,0 1 16,0-1-16,0 0 0,21 1 16,0-1-16,1 0 0,20-21 0,-21 22 15,0-22-15,22 0 0,-22 0 16,0-21-16,21 21 0,-21-21 16,1 0-16,-1 0 0,0 0 0,0 0 0,0-21 15,0 21-15,1-21 0,-1 0 16,0 0-16,0-22 0,-21 22 15,21-21-15,0 21 0,-21-22 16,0 22-16,22 0 0,-22 0 0,21 0 16,-21 42 15,0 0-31,-21 0 0,-1 22 0,22-22 16,-21 0-16,21 21 0,0-21 0,-21 1 15,21-1-15,-21 0 0,21 0 16,0 0-16,0 0 0,0 1 0,0-1 15,-21-21 1,21-21 15,0-1-31</inkml:trace>
  <inkml:trace contextRef="#ctx0" brushRef="#br0" timeOffset="102875.35">24574 12488 0,'64'0'16,"-43"0"-1,21 0-15,1 0 0,-1 0 0,0 0 16,1 0-16,20 0 0,-20 0 16,-1 0-16,0 0 0,1 0 0,-1 0 15,0 0-15,1 0 0,-22 0 16,0 0-16,0 0 0,0 0 0,0 0 16,-42 0-1</inkml:trace>
  <inkml:trace contextRef="#ctx0" brushRef="#br0" timeOffset="112819.01">1249 14478 0,'21'0'31,"-21"-21"-15,0 0-16,0 0 31,21 21-31,-21-22 0,0 1 16,0 0-16,-21 21 31,0 0-31,0 0 0,-1 0 16,1 0-16,-21 21 15,21-21-15,0 21 0,-1 22 16,-20-22-16,21 21 0,0 1 0,-22-1 16,22 0-16,-21 1 0,21-1 15,0 0-15,-22 22 0,22-22 0,0 0 16,0 1-16,0-1 0,21 0 15,0 1-15,0-22 0,0 21 16,0-21-16,21 1 0,0 20 16,21-42-16,-21 21 0,1 0 15,20-21-15,-21 0 0,0 0 0,22 0 16,-22 0-16,21 0 0,-21-21 16,22 0-16,-22 0 0,21 0 0,-21-1 15,0 1-15,22 0 0,-22 0 16,-21-21-16,21 20 0,-21 1 15,0-21-15,0 21 0,0 0 0,0-1 16,-21 1-16,21 0 0,-21 0 16,0 21-16,-22 0 0,22 0 0,0 0 15,-21 0-15,20 21 0,-20 0 16,21 0-16,-21 1 0,20-1 16,1 0-16,-21 21 0,42-21 15,-21 1-15,21-1 0,0 0 16,0 0-16,0 0 0,0 0 0,0 1 15,21-22-15,0 0 16,0 0-16,0 0 0,1 0 0,-1 0 16,21-22-16,-21 22 0,22-21 15</inkml:trace>
  <inkml:trace contextRef="#ctx0" brushRef="#br0" timeOffset="113056.04">1820 14817 0,'0'0'0,"0"-21"31,21 21-15,-21-22 15,22 22-16,-1-21 17</inkml:trace>
  <inkml:trace contextRef="#ctx0" brushRef="#br0" timeOffset="113992.08">4191 14669 0,'0'-22'47,"21"1"-47,-21 0 0,21 0 15,-21 0-15,21 0 16,-21-1-16,0-20 0,0 21 0,0 0 15,0-22-15,-21 22 0,0 0 16,0 0-16,0 0 0,0 0 0,-22-1 16,22 22-16,0 0 0,-21 0 0,-1 0 15,1 22-15,21-1 0,-22 0 16,1 0-16,0 21 0,21-20 0,-22 20 16,22 0-16,0-21 0,0 22 15,21-22-15,0 21 0,0-21 0,0 1 16,0-1-16,21 0 0,0 0 15,0 0-15,0-21 0,22 0 0,-1 0 16,0 0-16,-20 0 16,20 0-16,0 0 0,1-21 0,-1 21 15,0-21-15,-21 0 0,22 0 0,-22-1 16,0 1-16,0 0 0,0 0 16,1 0-16,-22 0 0,0-1 15,0 1-15,0 0 16,-22 21-1,22 21 1,0 0-16,-21 1 0,0-1 0,21 21 16,-21 0-16,21-20 0,0 41 15,0-21-15,-21 1 0,21-1 0,0 22 16,-21-1-16,21-21 0,0 22 16,0-1-16,0 1 0,0-1 15,0 1-15,0-1 0,0 1 0,0-1 16,0 1-16,0-22 0,0 22 15,0-22-15,0 0 0,0 22 0,0-22 16,0 1-16,0-1 0,0 0 16,-22-21-16,1 22 0,0-22 0,0 0 15,0 0-15,0-21 0,-22 0 0,22 0 16,-21 0-16,-1 0 0,1-21 16,0-21-16,-1 21 0,1-22 0,0 1 15,-1-22-15,22 22 16,-21-21-16,21 20 0,0-20 0,-1 20 0,22-20 15,0 21-15,0-22 0,0 22 16,22-1-16,-1-20 0,21 21 16,0-1-16,1 1 0,-1-22 0,0 22 15,1 0-15,20-1 0,1 1 16,-22 0-16,22 21 0,-22-22 0,0 1 16,22 0-16,-22-1 0,0 22 15</inkml:trace>
  <inkml:trace contextRef="#ctx0" brushRef="#br0" timeOffset="114590.73">4424 14690 0,'0'0'0,"0"21"0,0 0 15,21-21 1,0 0-16,0 0 16,0 0-16,1 0 0,20-21 15,-21 0-15,0 21 0,0-21 16,22-1-16,-22 1 0,21 0 0,-21 0 15,1 0-15,-1-22 0,0 22 0,-21 0 16,0-21-16,0 21 0,0-1 16,0 1-16,0 0 0,-21 21 15,0 0-15,-22 0 16,22 0-16,0 21 0,-21 0 0,20 1 16,1 20-16,0 0 0,0-21 15,0 22-15,0-1 0,21 0 0,0 1 16,0-1-16,0 0 0,0 1 15,21-22-15,-21 0 0,42 21 0,-21-20 16,0-22-16,22 21 0,-22 0 0,21-21 16,1 0-16,-1 0 0,0 0 15,-21 0-15,22 0 0,-1-21 0,0 0 16,-20-1-16,20 1 0,-21 0 16,21 0-16,-20-21 0,-1-1 15,0 1-15,0-22 0,0 22 0,-21-21 16,0-1-16,0 1 0,21 20 15,-21-20-15,22 20 0,-22 1 0,0 0 16,0 21-16,0-1 0,21 22 16,-21 22-1,0-1-15,0 21 16,0-21-16,0 22 0,-21-1 0,21 21 16,0-20-16,0-1 0,-22 0 15,22 22-15,0-22 0,0 1 0,0-22 16,0 21-16,0 0 0,0-20 0,0-1 15,0 0-15,0 0 0,0 0 16,22 0-16,-1-21 16,0 0-16,0 0 15,0 0 1,-21-21-16,0 0 0</inkml:trace>
  <inkml:trace contextRef="#ctx0" brushRef="#br0" timeOffset="114775.63">5186 14605 0,'-21'0'16,"42"0"-16,-21 0 31,21 0-15,0-21-16,0 21 0,22 0 15,-22-21-15,21 21 0,-21-21 16,22-1-16,-1 22 0,21-21 0,-20 0 15,20 0-15</inkml:trace>
  <inkml:trace contextRef="#ctx0" brushRef="#br0" timeOffset="115059.76">6244 14076 0,'-21'0'0,"0"0"16,0 0-16,-1 0 0,22 21 15,-21-21-15,21 21 16,-21 0-16,21 1 0,-21 20 0,21 0 16,-21-21-16,21 22 0,0 20 15,0-20-15,0-1 0,0 0 0,0 22 16,0-22-16,-21 0 0,21 1 0,0-1 16,0-21-16,0 22 0,0-22 15,0 0-15,0 0 0,0 0 0,0 0 16,0 1-16,0-1 15,-22-21 1,1 0-16,21-21 16,-21 21-16,-21-22 0</inkml:trace>
  <inkml:trace contextRef="#ctx0" brushRef="#br0" timeOffset="115899.82">5482 14711 0,'0'0'0,"0"-21"0,21 21 31,0-21-31,22 21 16,-1 0-16,0 0 0,22 0 0,-1-22 16,1 22-16,-1-21 0,1 0 0,-1 21 15,1-21-15,-1 0 0,22 0 16,-43-1-16,22 1 0,-1 0 16,-20 0-16,-1-21 0,0 20 15,-20 1-15,-1-21 0,-21 21 0,0-22 16,0 22-16,0-21 0,0 21 0,0-22 15,-21 22-15,-1 0 0,22 0 16,-21 0-16,0 21 0,0 0 16,0 21-1,21 21-15,-21-21 16,21 22-16,0-1 0,0 0 0,-22 22 16,22-22-16,-21 1 0,21 20 15,0-21-15,-21 1 0,21-1 16,0 0-16,0 1 0,0-1 0,0-21 15,0 0-15,0 22 0,0-22 16,0 0-16,0 0 0,0-42 47,21 0-47,-21 0 16,21 0-16,1-22 0,-22 22 15,21-21-15,0-1 0,0 22 0,0-21 16,0 21-16,1 0 0,-1-22 0,0 22 15,0 21-15,0-21 16,0 21-16,1 0 0,-22 21 16,21 0-16,-21 0 15,0 1-15,0-1 0,21 0 16,-21 21-16,0-21 0,21 1 0,0-1 16,-21 0-16,21 0 0,1 0 15,-1 0-15,0 1 0,21-1 0,-21-21 16,1 21-16,20-21 0,-21 21 0,21-21 15,-20 0-15,20 0 0,-21 0 16,21 0-16,1 0 0,-22-21 0,0 0 16,21 21-16,-20-21 0,-1-1 0,0 1 15,-21 0-15,21-21 16,0 21-16,-21-1 0,0-20 0,0 21 16,0-21-16,0 20 0,0 1 0,0 0 15,-21 21 1,0 0-16,0 0 0,0 21 15,-1 0-15,22 1 0,-21 20 16,21-21-16,-21 21 0,21-20 0,0-1 16,0 21-16,0-21 0,0 0 0,0 1 15,0-1-15,0 0 0,0 0 16,21 0-16,0-21 0,-21 21 0,22-21 16,-1 0-16,0 0 0,0 0 0,0 0 15,22 0-15,-22 0 16,0 0-16,0-21 0,0 0 0,0 0 15,1 0-15</inkml:trace>
  <inkml:trace contextRef="#ctx0" brushRef="#br0" timeOffset="116407.17">7683 14224 0,'0'-21'0,"0"0"15,0 0-15,22 21 16,-1 0-16,0-22 0,0 1 0,21 21 15,-20-21-15,20 21 0,0 0 16,1-21-16,20 21 0,-21 0 0,22 0 16,-22-21-16,22 21 0,-22 0 15,22 0-15,-22 0 0,0 0 0,1 0 16,-1 0-16,0 0 0,-21 0 0,1 0 16,-1 0-16,-21 21 15,-21-21 1,-22 0-16,22 0 15,0 0-15,0 21 0</inkml:trace>
  <inkml:trace contextRef="#ctx0" brushRef="#br0" timeOffset="116715.05">8403 14097 0,'0'21'15,"-21"0"-15,0 1 0,21-1 16,0 0-16,-21 0 16,-1 0-16,22 22 0,-21-1 0,21-21 0,0 43 15,-21-22-15,0 0 0,0 1 16,21-1-16,0 0 0,-21-21 16,-1 22-16,1-22 0,21 21 0,0-21 15,0 1-15,-21-1 0,21 0 16,-21 0-16,42-21 47,0-21-32,-21 0-15,21 0 0,1 21 0,-1-22 16</inkml:trace>
  <inkml:trace contextRef="#ctx0" brushRef="#br0" timeOffset="116966.99">8678 14436 0,'0'0'16,"0"21"-16,0 0 15,0 0-15,0 0 0,-21 1 16,0 20-16,0-21 0,21 0 16,-21 0-16,-1 22 0,22-22 0,-21 0 0,0 0 15,21 0-15,-21-21 0,21 22 16,0-1-16,21-42 62,0-1-62,-21 1 0,21 0 16,1 0-16,-1-21 0</inkml:trace>
  <inkml:trace contextRef="#ctx0" brushRef="#br0" timeOffset="117283.81">8784 14203 0,'0'0'0,"0"21"31,0 0-31,0 0 16,21-21 0,0 0-16,1 0 15,-1 0-15,0 0 0,0-21 0,0 21 16,0-21-16,1 0 0,-22 0 15,21 21-15,-21-21 0,0-1 16,-21 1-16,-1 21 16,1 0-16,0 0 15,0-21-15,0 21 0,0 0 16,-1 0-16,1 0 16,21 21-1,21-21-15,1 21 16,-1-21-16,21 0 0,-21 0 15,0 0-15,22 0 0,-1 0 0</inkml:trace>
  <inkml:trace contextRef="#ctx0" brushRef="#br0" timeOffset="117555.65">9567 13949 0,'0'0'0,"0"21"31,-21 0-31,21 0 16,-21 1-16,21-1 0,0 21 16,0-21-16,-21 22 0,21-1 0,-21 0 15,21 1-15,-22-1 0,22 0 0,0 1 16,0 20-16,-21-21 0,21-20 16,0 20-16,0 0 0,0-21 0,0 1 15,0-1-15,0 0 0,0 0 0,0 0 16,0 0-1,21-21-15,-21-21 16,0 0 0</inkml:trace>
  <inkml:trace contextRef="#ctx0" brushRef="#br0" timeOffset="117971.42">9271 14478 0,'-21'-21'0,"42"42"0,-42-63 16,42 42-1,0 0-15,0 0 0,22 0 16,-22 0-16,21 0 0,0-21 16,1 21-16,-1-22 0,0 22 0,1-21 15,20 21-15,1-21 0,-1 0 0,1 0 16,-1 0-16,22-1 16,-22 1-16,-20 0 0,20 0 0,-20-21 15,-1 20-15,-21 1 0,0-21 0,0 21 16,-21-22-16,0 22 0,0-21 15,0 21-15,0-22 0,-21 22 0,0 0 16,0 21-16,0-21 0,0 21 16,-1 0-16,1 0 0,0 21 15,21 0-15,0 0 0,-21 22 16,21-22-16,-21 21 0,21 1 0,-21-1 16,21 0-16,0 1 0,0 20 0,0-21 15,0 1-15,0 20 16,-22-20-16,22-1 0,0 0 0,0 1 15,0-22-15,-21 21 0,21-21 0,0 22 16,0-22-16,0 0 0,0 0 16,21-21-1,1 0-15,-1 0 16,0-21-16,21 0 0,-21 0 0</inkml:trace>
  <inkml:trace contextRef="#ctx0" brushRef="#br0" timeOffset="118371.19">10477 14393 0,'22'22'15,"-1"-22"1,0 0-16,0 0 16,0 0-16,0 0 0,1 0 15,-1 0-15,0 0 0,0-22 16,0 22-16,0-21 0,1 0 0,-1 0 15,0 21-15,-21-21 0,21 0 0,-21-1 16,21 1-16,-21 0 0,0 0 16,0 0-16,-21 21 0,0 0 15,0 0-15,-22 0 0,22 0 16,-21 21-16,21 0 0,-22 0 0,1 22 16,21-22-16,0 21 0,0 0 15,-1 1-15,1-22 0,21 21 16,0 1-16,0-22 0,0 0 0,0 0 15,21 21-15,1-20 0,-1-1 16,21-21-16,-21 0 0,22 0 16,-1 0-16,0 0 0,22 0 15,-22 0-15,22 0 0,-1-21 0,1-1 0,-22 22 16,21-21-16,-20 0 0,-1 0 16,0-21-16,1 20 0,-1 1 15,-21-21-15,0 21 0</inkml:trace>
  <inkml:trace contextRef="#ctx0" brushRef="#br0" timeOffset="119231.6">339 16531 0,'21'43'31,"21"-22"-31,-21 0 0,43 0 16,-22 0-16,22-21 0,-22 0 16,21 0-16,1 0 0,-1 0 0,1 0 15,-1 0-15,1-21 0,-1 0 16,1 21-16,-22-21 0,22-22 0,-1 22 16,-20 0-16,-1 0 0,0 0 15,-21 0-15,1-22 0,-1 22 16,-21 0-16,0-21 0,0 20 0,0 1 15,0-21-15,-21 21 0,-1 0 16,1 21-16,-21 0 16,21 0-16,0 21 0,-22 0 15,22 21-15,-21 1 0,-1-22 0,22 42 16,-21-20-16,21-1 0,-22 21 16,22 1-16,0-1 0,0 1 15,0-1-15,21 1 0,0-1 0,0-20 16,0-1-16,0 0 0,0 1 15,0-1-15,0-21 0,21 0 16,-21 1-16,21-1 0,0 0 0,0-21 16,1 0-1,-1 0-15,0 0 0,0-21 16,-21 0-16,0-1 16,0 1-16,0 0 0</inkml:trace>
  <inkml:trace contextRef="#ctx0" brushRef="#br0" timeOffset="119446.99">762 17060 0,'0'22'0,"0"-44"0,21 44 16,0-22 0,0 0-16,22 0 0,-22 0 15,21 0-15,-21 0 0,22-22 0,-1 22 16,-21-21-16,22 21 15,-1-21-15,-21 21 0,21 0 0,-20-21 16,20 21-16,-21-21 0,0 21 16,-21-21-16,0-1 15,21 22-15</inkml:trace>
  <inkml:trace contextRef="#ctx0" brushRef="#br0" timeOffset="119647.88">1693 16891 0,'0'0'0,"148"0"31,-126 0-31,-1 0 16,0 0-16,0 0 62</inkml:trace>
  <inkml:trace contextRef="#ctx0" brushRef="#br0" timeOffset="121043.54">4127 16510 0,'22'0'31,"-1"-21"-31,0 21 0,0-21 16,0 21-16,0-21 0,1-1 0,-1 1 16,-21 0-16,21 0 0,0 0 0,-21 0 15,0-1-15,0 1 0,0 0 16,0 0-16,0 0 0,0 0 0,-21-1 16,0 22-16,0-21 0,-1 21 15,1 0-15,0 0 0,-21 0 0,21 21 16,-1-21-16,-20 22 0,21-1 15,-21 0-15,20 0 0,1 21 0,0-20 16,0-1-16,0 21 16,21-21-16,0 0 0,0 1 0,0-1 15,0 0-15,0 0 0,0 0 16,21-21-16,0 21 0,0-21 0,0 0 16,1 0-16,-1 0 0,0 0 0,0 0 15,21 0-15,-20-21 0,20 21 16,-21-21-16,21 0 0,-20 21 0,-1-21 15,0 0-15,0 21 0,0-22 16,-21 1-16,21 21 0,-21-21 0,0 0 16,0 0-1,0 42 17,-21 0-17,21 0-15,0 0 0,-21 1 0,21 20 16,0-21-16,0 21 0,0 1 15,0-1-15,0 0 0,0 1 0,0 20 16,0-20-16,0-1 0,0 21 16,0-20-16,0 20 0,21-20 0,0 20 15,-21-21-15,22 1 0,-22-1 16,0 0-16,0 1 0,21 20 0,-21-42 16,0 22-16,0-1 0,0 0 15,0 1-15,0-22 0,0 0 16,-21 21-16,-1-20 0,1-1 15,-21-21-15,21 0 0,0 0 16,-1 0-16,1 0 0,-21 0 16,21-21-16,0-1 0,-1-20 0,1 21 15,0 0-15,0-22 0,0 1 16,21 0-16,-21-1 0,21 1 0,0 0 16,0-1-16,0 1 0,0 0 15,21-22-15,0 22 0,0 0 0,0-1 16,0-20-16,22 20 0,-1 1 15,0-21-15,22 20 0,-1-20 0,1 20 16,-1 1-16,1 0 16,-1-1-16,1 1 0,-1 0 0,1-1 15,-22 22-15,1-21 0,-1 21 0,-21 0 16,0-1-16,0 1 0,-21 0 16,0 0-16,0 0 0,0 0 15,-21 21 1,0 0-16,0 0 0,0 21 15,0 0-15,-1 0 16,22 0-16,0 0 0,0 22 0,0-22 16,0 0-16,0 21 0,0-20 15,0-1-15,22 0 0,-1 0 0,0-21 16,-21 21-16,21-21 0,0 0 16,22 0-16,-22 0 0,0 0 15,0 0-15,0 0 0,0 0 0,22 0 16,-22 0-16,0-21 0,0 0 15,22 21-15,-22-21 0,0 0 0,0-22 16,0 22-16,22 0 0,-22-21 16,0-1-16,0 1 0,0 0 0,-21-1 15,21-20-15,1 20 0,-1 1 0,0 0 16,-21-1-16,21 1 0,-21 0 16,21 21-16,-21-1 0,0 1 0,0 0 15,0 42 16,-21 0-31,0 22 0,0-22 0,21 21 16,0 1-16,-21 20 0,-1-21 16,22 1-16,0-1 0,0 22 0,0-22 15,0-21-15,0 21 0,0 1 16,0-22-16,0 0 0,0 21 0,0-20 16,0-1-16,22 0 0,-1-21 15,0 0-15,0 0 16,0 0-16,0 0 0,1 0 15,-22-21-15,0 0 16</inkml:trace>
  <inkml:trace contextRef="#ctx0" brushRef="#br0" timeOffset="121265.41">5376 16256 0,'0'-21'0,"0"42"0,-21-42 0,42 0 31,0 21-31,1 0 0,-1 0 16,0 0-16,21-21 0,-21 21 0,22 0 16,-22 0-16,21-22 0,1 1 0,-1 21 15,-21 0-15,21 0 0,1-21 16,-1 21-16,-21-21 0,22 21 0,-22 0 16,21-21-16,-21 21 15,0-21-15,22 21 0,-22-22 0,0 22 16,0-21-16,0 21 0</inkml:trace>
  <inkml:trace contextRef="#ctx0" brushRef="#br0" timeOffset="121579.23">6667 15706 0,'0'0'0,"22"0"0,-22-21 0,-22 42 47,22 0-31,-21 0-16,21 21 0,-21-20 0,21 20 15,-21 0-15,21 1 0,0-1 16,0 0-16,-21 1 0,21-1 0,-21 0 16,21 1-16,0-1 0,0 0 0,0-21 15,0 1-15,0-1 0,0 0 16,0 0-16,0 0 0,0 0 0,0 1 31,0-44-15,0 1-1,-22 0-15,1 21 0</inkml:trace>
  <inkml:trace contextRef="#ctx0" brushRef="#br0" timeOffset="122435.74">6244 16214 0,'0'0'0,"42"0"31,-20-21-31,-1 21 0,21 0 16,-21 0-16,22 0 0,-1-22 15,0 22-15,22 0 0,-22-21 0,0 0 16,22 21-16,-22-21 0,22 0 0,-22 0 16,22-1-16,-22 1 15,0 0-15,1 0 0,-22 0 0,21-22 16,-21 22-16,-21 0 0,0-21 15,0 21-15,0-1 0,0-20 0,0 21 16,0 0-16,-21 0 0,21-1 16,-21 22-16,0 0 0,0 0 15,-1 0-15,1 22 16,21-1-16,0 0 16,0 21-16,0-21 0,0 22 0,0-1 15,0 0-15,0 1 0,0-1 0,-21 0 16,21-20-16,0 20 15,0 0-15,0 1 0,-21-22 0,21 21 16,0-21-16,0 0 0,0 1 0,0-1 16,0 0-16,0-42 47,0 0-47,0-1 15,0 1-15,0 0 0,0 0 16,21-21-16,0 20 0,22 1 0,-22-21 15,0 21-15,0 0 0,21-1 16,-20 1-16,-1 0 0,21 0 16,-21 21-16,0 0 0,1 0 0,-1 0 15,-21 21 1,0 0-16,0 22 0,0-22 16,0 0-16,0 0 0,0 0 0,0 22 15,0-22-15,0 0 0,0 0 16,0 0-16,0 0 0,0 1 15,21-1-15,0-21 16,0 0-16,0 0 0,22 0 0,-22 0 16,0 0-16,21 0 0,1 0 0,-22-21 15,21-1-15,-21 22 16,1-21-16,20 0 0,-21 0 0,0 0 16,0 0-16,-21-1 0,0-20 15,0 21-15,0 0 0,0-22 0,0 22 16,0 0-16,0 0 0,-21 21 15,0 0-15,0 0 16,0 0-16,0 21 0,-1 0 16,22 0-16,-21 22 0,21-22 15,0 0-15,0 0 0,0 22 0,0-22 16,0 0-16,0 0 0,0 0 0,0 0 16,0 1-16,21-1 15,1-21 1,-1 0-16,0 0 15,0-21 1,0-1-16,0 22 0,1-21 0,-1 0 16,-21 0-16,21-21 0</inkml:trace>
  <inkml:trace contextRef="#ctx0" brushRef="#br0" timeOffset="124590.51">8382 15960 0,'0'0'0,"0"-21"0,0-1 16,0 1-16,0 0 0,21 0 16,-21 0-16,0 0 0,0-1 15,0 1-15,21-21 0,-21 21 0,0 0 16,21-1 0,-21 1-16,0 42 31,0 1-31,0 20 0,-21-21 15,21 21-15,-21 1 0,21-1 0,0 0 16,0 1-16,-21 20 0,21-20 16,-21-1-16,21 0 0,0 1 0,0-22 15,0 21-15,0-21 0,0 0 16,0 1-16,0-1 0,0 0 0,21 0 16,0-21-16,0 0 0,0 0 0,1 0 15,-1 0-15,21 0 0,0 0 16,-20-21-16,20 21 0,0-21 15,1-22-15,-1 22 0,0 0 0,1-21 16,-1-1-16,0 1 0,1 0 16,-1-22-16,-21 22 0,21 0 0,-20-22 15,-1 22-15,0-1 0,0 1 16,0 21-16,-21-21 0,21 20 0,-21 1 16,0 0-16,-21 42 31,0 0-31,0 1 0,0-1 15,21 21-15,-21-21 0,-1 22 16,1-1-16,0 0 0,0 1 0,21-1 16,0 0-16,-21 1 0,21-1 15,0 0-15,-21 1 0,21-22 16,0 0-16,0 21 0,0-21 0,0 1 16,21-22-16,0 21 0,-21 0 0,21-21 15,0 0-15,0 0 0,1 0 16,20 0-16,-21 0 0,21 0 0,1 0 15,-22-21-15,21 0 0,1-1 16,-22 1-16,21 0 0,-21 0 0,22 0 16,-22-22-16,0 22 0,0 0 0,0-21 15,-21 21-15,0-1 0,0-20 16,0 21-16,0 0 0,-21 21 31,0 0-15,21 21-1,0 0 1,0 0-16,21-21 0,-21 21 0,21 1 16,-21-1-16,21 0 15,-21 0-15,22 0 0,-22 0 16,0 1-16,21-1 0,0-21 16,0 21-16,0-21 15,0 0-15,1 0 16,-1 0-16,21 0 0,-21 0 0,22 0 0,-22 0 15,21-21-15,0 0 16,-20-1-16,20 1 0,0 0 0,-21 0 16,22-21-16,-22 20 0,0-20 15,0 0-15,-21 21 0,0-22 0,21 22 16,-21 0-16,0 0 0,0 0 0,0-1 16,-21 22-1,0 0-15,0 0 16,0 0-16,21 22 15,0-1 1,0 0-16,21-21 0,-21 21 0,21 0 16,0-21-16,-21 21 0,0 1 15,21-1-15,-21 0 0,22 0 16,-22 0-16,0 0 0,0 1 16,0-1-16,0 0 0,0 0 15,21-21-15,-21 21 16,21-21-16,0 0 15,0 0-15,0 0 0,1 0 16,-1 0-16,0 0 0,21-21 0,-21 21 16,22-21-16,-1 0 0,-21 0 15,22-1-15,-1 1 0,-21 0 16,0 0-16,22-21 0,-22 20 0,-21-20 16,21 21-16,-21 0 0,0 0 15,0-1-15,0 1 0,0 0 16,-21 21-16,0 0 15,-1 0-15,1 0 16,0 21-16,0-21 0,0 21 0,0 1 16,-1-1-16,22 0 0,0 21 0,-21-21 15,21 22-15,0-22 0,0 0 16,0 21-16,0-20 0,0-1 0,0 0 16,0 0-16,21 0 15,1-21-15,-1 21 0,21-21 0,0 0 16,-20 0-16,41 0 0,-21 0 0,1 0 15,20 0-15,-20 0 0,-1-21 16,0 0-16,1 21 0,-22-21 0,21 0 16,-21-22-16,0 22 0,1 0 15,-1-21-15,0 21 0,-21-22 0,0 22 16,0 0-16,0 0 0,0 0 0,0-1 16,0 44 15,-21-1-31,0 0 0,21 0 0,-22 0 15,1 0-15,0 22 0,21-22 16,-21 0-16,21 0 0,-21 0 16,21 1-16,0-1 0,-21 0 0,21 0 15,-22-21 1,22-21 15,22 0-31,-1 0 0,0-1 16,0 1-16,0 0 0,0-21 0,1 21 15,-1-22-15,0 22 0,0 0 16,0 0-16,0 0 0,22-1 0,-22 22 16,0 0-1,-21 22 1,0-1-16,0 0 0,0 0 16,0 0-16,0 0 0,0 1 15,0-1-15,0 0 0,0 0 0,21 0 16,0 0-16,1 1 0,-1-22 15,0 0-15,0 21 0,21-21 16,-20 0-16,-1 0 0,21 0 0,-21 0 16,0 0-16,1-21 0,-1-1 0,0 1 15,0 0-15,0 0 0,0 0 16,-21 0-16,0-22 0,22 1 0,-22 21 16,21-22-16,-21 1 0,21 0 15,-21-1-15,0 1 0,21 0 0,0-22 16,-21 43-16,21-21 0,1 21 15,-22-1-15,0 1 0,0 0 16,0 42-16,0 0 16,0 1-16,0-1 0,-22 0 0,22 21 15,-21 1-15,0-22 0,0 21 16,0 0-16,0 1 0,21-1 0,0 0 16,0 1-16,0-1 0,0-21 15,0 22-15,0-1 0,0-21 0,0 0 16,0 22-16,0-22 0,21 0 0,0 0 15,0 0-15,0-21 16,0 0-16,1 0 0,-1 0 16,0-21-16,0 0 15,0 21-15,-21-21 0,21-22 16,1 22-16,-22 0 0</inkml:trace>
  <inkml:trace contextRef="#ctx0" brushRef="#br0" timeOffset="124783.4">11726 15706 0,'0'21'31,"21"-21"-31,1 0 16,-1 0-16,0 0 0,21 0 0,-21 0 16,1 0-16,20 0 15,0 0-15,-21 0 0,22 0 0,-22 0 16,21 0-16,-21-21 0,22 0 0,-22 21 15,0-22-15,0 22 0</inkml:trace>
  <inkml:trace contextRef="#ctx0" brushRef="#br0" timeOffset="125384.05">12996 15579 0,'0'0'0,"0"-21"0,0-1 0,0-20 0,0 21 16,0 0-16,0 0 0,0-1 15,0 44 1,-21-1-16,0 0 0,21 0 16,-21 21-16,0 1 0,-1-1 15,1 0-15,0 1 0,21-1 0,-21 22 16,0-22-16,0 21 0,-1-20 0,1-1 15,21 0-15,0 1 0,0-1 16,0 0-16,0-20 0,0-1 0,21 0 16,22 0-16,-22-21 0,0 0 15,21 0-15,1 0 0,-1 0 16,0 0-16,1 0 0,-1-21 0,22 0 0,-22 0 16,0-22-16,1 22 15,-1-21-15,-21-1 0,21 1 0,-20 0 16,-1-1-16,0 1 0,0 0 0,-21-22 15,0 22-15,21 0 0,-21 20 16,0-20-16,0 21 0,21 0 0,-21 0 16,0-1-16,0 44 31,0-1-15,0 0-16,0 0 15,22-21-15,-1 0 16</inkml:trace>
  <inkml:trace contextRef="#ctx0" brushRef="#br0" timeOffset="126007.45">14033 15536 0,'0'0'0,"0"22"15,0-1-15,-21 0 16,0 0-16,0 21 0,0 1 15,0-22-15,21 21 16,-22 1-16,1-22 0,21 21 0,0 0 16,-21 1-16,21-22 0,-21 0 0,21 21 15,0-20-15,0-1 0,0 0 16,-21 0-16,21 0 0,-21-21 16,21-21 15,0 0-31,0 0 0,0-22 15,0 22-15,21-21 0,0 21 16,0-22-16,0 1 0,0 0 0,1-1 16,20 1-16,0 21 0,-21-21 15,43-1-15,-22 1 0,1 21 16,-1 0-16,0-1 0,22 1 0,-22 21 16,-21 0-16,22 0 0,-22 0 15,0 0-15,0 0 0,-21 21 0,0 1 16,0-1-16,-21 0 15,0 0-15,0-21 0,-22 21 16,22-21-16,-21 21 0,-1-21 0,1 0 16,0 22-16,-1-22 0,22 0 0,-21 21 15,21-21-15,-22 0 0,22 21 16,21 0 0,0 0-16,0 0 0,0 22 15,0-22-15,0 0 16,21 0-16,1 0 0,-22 22 0,21-22 15,0 0-15,0 0 0,0 0 16,-21 1-16,21-1 0,1-21 0,-1 21 16,0 0-16,0-21 0,21 0 0,-20 21 15,-1-21-15,0 0 0,0 0 16,21 0-16,-20 0 0,-1 0 0,0 0 16,0 0-16,0-21 0,22 21 15,-22-21-15,0 0 0,0 0 0,0-1 16</inkml:trace>
  <inkml:trace contextRef="#ctx0" brushRef="#br0" timeOffset="126523.16">15282 15431 0,'0'0'0,"21"-22"0,-42 44 31,0-1-31,21 0 15,-21 0-15,0 21 0,0 1 0,-1-22 16,1 21-16,0 1 0,0-1 0,0 0 16,0 1-16,-22 20 0,22-21 15,0 1-15,0-1 0,-22 0 16,22 1-16,0-22 0,21 21 0,-21-21 16,0 1-16,21-1 0,-21 0 15,21 0-15,-22-21 16,22-21-1,0 0 1,0 0-16,0-1 0,22 1 0,-1-21 16,0 21-16,0-22 0,0 22 15,0-21-15,1 21 0,-1 0 0,0-1 16,0 1-16,0 21 0,0 0 16,-21 21-1,0 1-15,0-1 0,0 0 16,0 0-16,0 0 0,22 0 0,-22 1 15,0-1-15,21 0 16,0 0-16,0-21 0,0 21 16,0-21-16,22 0 0,-22 0 15,0 0-15,21 0 0,-20 0 0,-1 0 16,21 0-16,-21 0 0,0-21 0,1 0 16,-1 0-16,0 0 15,0-1-15,-21 1 16,0 0-16,0 0 0,21 21 15</inkml:trace>
  <inkml:trace contextRef="#ctx0" brushRef="#br0" timeOffset="126719.19">15769 16108 0,'0'0'16,"0"21"-16,0-42 78,-21 21-78,0 0 0</inkml:trace>
  <inkml:trace contextRef="#ctx0" brushRef="#br1" timeOffset="163879.26">4911 5144 0,'-22'0'79,"1"0"-79,0 0 15,0 0-15</inkml:trace>
  <inkml:trace contextRef="#ctx0" brushRef="#br1" timeOffset="165502.72">952 5207 0,'0'-42'31,"0"21"-31,0-1 16,0 44 15,0-1-31,0 0 16,0 0-16,0 0 0,0 0 15,0 22-15,0-22 0,0 0 16,0 21-16,0-20 0,0-1 0,0 0 16,0 0-16,0 0 0,0 0 15,0-42 32,0 0-47,0 0 0,0 0 0,0 0 16,0-1-16,0 1 0,0-21 15,0 21-15,0-22 0,0 22 0,0-21 16,0 0-16,0 20 0,0 1 16,0 0-16,0 0 0,0 0 15,0 0-15,0 42 47,0 0-47,0 0 0,0 21 16,22-20-16,-22 20 0,21-21 0,-21 21 15,21 1-15,-21-22 0,0 21 16,0 1-16,21-22 0,-21 21 16,0-21-16,21 22 0,-21-22 15,0 21-15,0-21 0,0 0 0,0 1 16,21-1-16,-21 0 0,22 0 16,-22 0-1,21-21 1,0 0-16,0 0 15,0-21-15,0 0 16,1 0-16,20 0 0,0-1 16,22-20-16,-1 0 0,1-1 15,20 1-15,1 0 0,0-1 0,-1-20 16,22 21-16,21-22 0,-21 22 16,21-22-16,-21 22 0,21-22 0,-21 22 15,-22 0-15,22-1 0,-42 22 16,20-21-16,-20 21 0,-1-22 0,1 22 15,-1 0-15,1 21 0,-22-21 16,1 0-16,-1 0 0,0 21 0,1-22 16,-22 22-16,0 0 15,0-21-15,0 21 0,0 0 16,-42 0 390,0 0-406</inkml:trace>
  <inkml:trace contextRef="#ctx0" brushRef="#br1" timeOffset="168071.25">3408 7684 0,'0'0'0,"-21"21"0,-1-21 16,1 0 0,42 0 31,1 0-47,-1 0 15,0 0-15,21 0 0,-21 0 0,1 0 16,20 0-16,0 0 0,1 0 15,-1 0-15,0 0 0,1 0 0,20 0 16,-21 0-16,22 0 0,-22 0 0,22 0 16,-1 0-16,1 0 0,-1 0 15,22 0-15,-22 0 0,22 0 0,0 0 16,-1 0-16,22 0 0,-21 0 0,0 0 16,-22 0-16,22 0 0,-1 0 15,1 0-15,-21 0 0,20 0 0,1 0 16,-22 0-16,22-21 0,-21 21 15,-1 0-15,22 0 0,-22 0 16,1 0-16,-22-22 0,22 22 0,-22 0 16,0 0-16,1 0 0,-22 0 0,21 0 15,-21-21-15,22 21 0,-22 0 16,0 0-16,0 0 0,0 0 16,-42 0 30,0 0-46,0 0 16,0 0-16,-1 0 0,1 0 16,0 0-16,0 0 0,0 0 15,-22 0-15</inkml:trace>
  <inkml:trace contextRef="#ctx0" brushRef="#br1" timeOffset="168639.85">3725 7789 0,'21'0'0,"1"0"0,-1 0 15,0 0-15,0 0 0,0 0 16,22 0-16,-1 0 0,0 0 0,1 0 15,-1 22-15,0-22 0,22 0 16,-1 0-16,22 0 0,0 0 0,-1 0 16,1 0-16,0 0 0,-1 0 15,1 0-15,21 0 0,-43 0 0,22 0 16,0 0-16,-1 0 0,-20 0 0,20 0 16,-20 0-16,-1 0 0,22 0 15,-21 0-15,-22 0 0,21 0 0,1 0 16,-22 0-16,1 0 0,-1 0 0,0 0 15,-21 0-15,22 0 0,-22 0 16,0 0-16,0 0 16,-21-22-1,-21 22 17,0-21-17,0 21-15,0 0 16,-1 0-16,-20 0 0</inkml:trace>
  <inkml:trace contextRef="#ctx0" brushRef="#br1" timeOffset="169875.76">1016 7027 0,'0'0'0,"0"22"79,0-1-79,0 0 15,0 0-15,0 0 0,0 22 16,0-22-16,0 21 0,0-21 0,0 22 15,0-1-15,0-21 16,0 21-16,0-20 0,0 20 0,0-21 16,0 0-16,0 0 0,0 1 15,0-1-15,21 0 0,-21 0 16,21-21-16,0 0 31,1 0-31,-1 0 0,0-21 0,0 21 16,0-21-16,22 0 0,-1-1 15,0 1-15,1 0 0,20-21 0,1-1 16,20 1-16,-20 21 0,20-43 16,1 22-16,0 0 0,-1-1 0,1 1 15,21 21-15,-21-21 16,-1-1-16,22 22 0,-42 0 0,20-21 16,-20 20-16,-1 1 0,1 0 15,-22 21-15,0-21 0,1 21 0,-22 0 16,0-21-16,0 21 0,0 0 15,1 0 17,-44 0 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7-05T10:55:19.7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4424 3620 0,'0'0'0,"0"-22"0,21 22 16,0-21-16,0 21 15,-21-21-15,0 0 0,21 21 16,-21-21-16,22 21 0,-22-21 16,0-1-16,0 1 15,-22 21-15,1-21 16,0 21-16,0 0 0,0-21 15,0 21-15,-1 0 0,1 0 16,0 0-16,0 0 0,0 0 0,0 0 16,-1 0-16,1 21 0,0-21 15,0 21-15,0 0 0,0 1 16,-1-1-16,22 0 0,0 0 16,-21 21-16,0-20 0,21-1 0,-21 21 15,21-21-15,0 22 0,0-22 16,-21 21-16,21-21 0,0 22 15,0-22-15,0 21 0,0 0 0,0-20 16,0 20-16,0-21 0,0 0 16,21 22-16,0-22 0,0 0 0,0 0 15,-21 0-15,43 0 0,-22 1 0,0-22 16,0 0-16,22 21 0,-22-21 16,21 0-16,0 0 0,1 0 0,-22 0 15,21-21-15,1 21 0,-1-22 0,0 1 16,-21 0-16,22 0 0,-1 0 15,-21 0-15,22-22 0,-22 22 0,0-21 16,0-1-16,21 22 0,-20-21 16,-1 0-16,0-1 0,-21 1 15,21 0-15,0-1 0,-21-20 0,0 20 16,0 1-16,0 21 0,0-21 16,0-1-16,0 1 0,0 21 0,0-22 15,0 22-15,0 0 0,0 0 0,0 0 16,0 0-16,0-1 0,0 1 15,-21 21-15,0 0 16,21 21-16,0 1 16,0 20-16,0-21 0,-21 21 0,21 1 15,-21-1-15,21 0 0,-22 1 16,22-1-16,0 0 0,0 1 0,-21-1 16,21 0-16,0 1 0,-21-1 15,21 0-15,0-20 0,0 20 0,0 0 16,0 1-16,0-22 0,0 21 15,0-21-15,0 0 0,21 1 0,0 20 16,1-21-16,-1 0 16,0 0-16,0-21 0,0 0 0,0 0 15,1 0-15,-1 0 0,0 0 16,0-21-16,0 21 0,0-21 16,1 0-16,-22 0 0,21-22 0,0 22 15,0-21-15,-21 21 0,21-22 0,0 22 16,-21-21-16,22 21 0,-22-22 15,21 22-15,-21 0 0,21 0 16,-21 0-16,0 0 16,0 42 15,0 0-31,0 0 0,0 0 16,0 0-16,0 1 0,0-1 15,0 0-15,0 0 0,0 0 0,0 0 16,0 1-16,0-1 0,0 0 15,0 0-15,0 0 16,21-21 0,0 0-1,-21-21-15,0 0 16,21 0-16,-21-22 0</inkml:trace>
  <inkml:trace contextRef="#ctx0" brushRef="#br0" timeOffset="355.85">5419 3366 0,'-22'21'31,"44"-21"0,-1 0-15,-21-21-16,0-1 15,0 1 1,-21 21 0,-1 0-16,22 21 15,-21-21-15,21 22 16,-21-1-16,21 0 0,-21 0 0,21 0 15,0 0-15,0 1 0,0-1 0,0 0 16,0 0-16,0 0 16,21-21-16,0 0 0,0 21 0,1-21 15,-1 0-15,0 0 0</inkml:trace>
  <inkml:trace contextRef="#ctx0" brushRef="#br0" timeOffset="723.64">5863 3620 0,'0'0'0,"0"-22"0,0 1 0,0 0 16,0 0-16,0 0 31,-21 21-31,0 0 15,0 0-15,-1 21 16,1 0-16,0 0 16,21 0-16,0 1 0,-21-1 0,0 21 15,21-21-15,-21 0 0,21 22 16,0-22-16,0 0 0,0 21 16,0-20-16,0-1 0,0 0 0,0 0 15,0 21-15,21-20 16,0-1-16,0 0 0,21-21 0,-20 0 15,-1 21-15,0-21 0,0 0 0,0 0 16,0 0-16,1 0 0,-1-21 16,0 0-16,0 21 0,0-21 0,0-1 15</inkml:trace>
  <inkml:trace contextRef="#ctx0" brushRef="#br0" timeOffset="1492.05">6413 3069 0,'0'-21'0,"0"42"0,-21-63 16,21 21-16,-21 21 15,0 0-15,0 0 16,21 21-16,0 0 16,0 21-16,0 1 0,0-1 15,0 0-15,0 1 0,-21 20 0,21-20 16,0 20-16,-22-21 0,22 1 15,0 20-15,0-20 0,0-1 0,-21 0 16,21 1-16,0-22 0,0 21 16,-21 0-16,21-20 0,0-1 15,0 0-15,0 0 0,0 0 0,0 0 16,0 1-16,0-1 16,0-42-1,0-1 1,0 1-16,0 0 0,0 0 0,21 0 15,-21 0-15,21-1 0,-21-20 16,0 21-16,22 0 0,-1 0 0,0-22 16,-21 22-16,21 0 0,0 0 15,0 0-15,1-1 0,-1 1 0,0 0 16,0 21-16,0-21 0,0 0 16,1 21-16,-1 0 0,0 0 15,0 0-15,0 0 0,0 0 0,1 0 16,-22 21-16,0 0 0,0 0 15,-22 0-15,1 1 16,0-1-16,0-21 0,0 21 0,-22 0 16,22-21-16,0 21 0,0-21 15,0 0-15,0 0 0,-1 0 0,1 0 16,0 0-16,0 0 0,21 21 78,0 1-78,21-1 0,0 0 16,0 0-16,1 0 0,-22 0 15,21 1-15,0-1 0,0 0 16,-21 0-16,21 0 0,0 0 16,-21 1-16,22-22 0,-22 21 15,21 0-15,0-21 0,0 21 16,0-21-16,0 0 0,1 0 15,-1 0 1,0 0-16,0-21 16,-21 0-16,21 21 0,-21-21 0,21-1 15,1 22-15,-22-21 0,21 0 16</inkml:trace>
  <inkml:trace contextRef="#ctx0" brushRef="#br0" timeOffset="1821.24">7302 3387 0,'0'0'0,"0"-21"0,0-64 16,0 64 0,0 42-1,-21 0 1,21 0-16,0 0 0,0 1 0,-21 20 15,21 0-15,-21 1 0,21-1 0,-21-21 16,21 21-16,0 1 0,-21-1 16,21 0-16,0-20 0,0 20 0,0-21 15,0 21-15,0-20 0,0-1 0,0 0 16,0 0-16,21 0 0,-21 0 16,21 1-16,0-22 0,0 21 0,0-21 15,1 0-15,-1 0 0,0 0 16,0 0-16,0 0 0,22-21 15,-22 21-15,0-22 0,21 1 0,-21 0 16,22 0-16</inkml:trace>
  <inkml:trace contextRef="#ctx0" brushRef="#br0" timeOffset="2174.92">7959 3281 0,'0'0'0,"0"-21"0,21 0 0,-21-1 0,0 1 16,21 21-16,0-21 0,0 21 16,0 0-16,1 0 15,-1 0-15,0 21 16,0 0-16,-21 1 0,21-1 0,0 0 16,1 21-16,-1 1 0,-21-1 15,21-21-15,0 21 0,-21 1 0,21-1 16,-21 22-16,0-43 0,0 21 0,0 0 15,0 1-15,0-1 0,0-21 16,0 22-16,0-1 0,0-21 0,-21 21 16,0-20-16,21-1 0,-21 0 0,0 0 15,-1 0-15,22 0 0,-21-21 16,0 22-16,21-1 16,-21-21-16,0 0 15,0 0 1</inkml:trace>
  <inkml:trace contextRef="#ctx0" brushRef="#br0" timeOffset="2900.02">4170 4593 0,'0'0'0,"-21"0"0,-1 0 15,1 0 1,0 0-16,21 21 16,21-21 15,0 0-31,1 0 0,20 0 0,-21 0 0,21 0 16,1 0-16,20 0 15,1 0-15,-1 0 0,1 0 0,20-21 16,1 21-16,0 0 0,21 0 0,-22 0 15,22 0-15,-21-21 0,21 21 16,-1 0-16,22 0 0,-21 0 0,21 0 16,0 0-16,0 0 0,-21 0 0,21 0 15,0 0-15,0 0 0,0 0 16,0 0-16,0 0 0,0 0 0,-21 0 16,0 0-16,-22 0 0,22 0 0,-21 0 15,0 0-15,-1 0 0,-20 0 16,-1 0-16,-20 0 0,20 0 0,-42 0 15,22 0-15,-22 0 0,21 0 16,-21 0-16,-42 0 47,0 0-47,0 0 0,0 0 0,-1 0 16,1 0-16,-21 0 0,21 0 15,-22 0-15</inkml:trace>
  <inkml:trace contextRef="#ctx0" brushRef="#br0" timeOffset="3631.12">4466 4720 0,'0'0'16,"-21"0"-16,0 0 0,0 0 0,-1 21 15,1-21-15,0 0 0,0 0 32,21 22-32,-21-22 15,42 0 32,0 0-47,0 0 0,0 0 16,1 0-16,20 0 0,0 0 15,1 0-15,-1 0 0,0 0 0,22 0 16,-1 0-16,1 0 0,-1 0 0,1 0 16,20 0-16,-20 0 0,21 0 15,-1-22-15,22 22 0,-21 0 0,21 0 16,-1 0-16,1 0 0,0 0 0,0 0 16,0 0-16,-22 0 0,22 0 15,0 0-15,-21 0 0,-1 0 0,22 0 16,-21 0-16,0 0 0,-22 0 0,22 0 15,-22 0-15,22 0 0,-22 0 16,1 0-16,-1 0 0,-20 0 16,20 0-16,1 0 0,-22 0 0,0 0 15,1 0-15,-22 0 0,21 0 0,-21 0 16,1 0-16,-1 0 0,0 0 16,0 0-16,0 0 15,-21-21 48,-21 21-32,21-21-15</inkml:trace>
  <inkml:trace contextRef="#ctx0" brushRef="#br0" timeOffset="3915.95">7472 4678 0</inkml:trace>
  <inkml:trace contextRef="#ctx0" brushRef="#br0" timeOffset="6810.78">2815 1058 0,'0'0'0,"0"-21"16,0 0-16,0 0 0,0 0 16,0 0-16,0-1 0,0 1 15,-21 21 1,0 21-16,0 1 15,21 20-15,-22 0 0,1 1 16,0 20-16,0-21 0,-21 22 0,20-1 16,1-20-16,-21 20 15,21-20-15,0 20 0,-1-21 0,1 1 16,0-1-16,0-21 0,21 22 16,0-22-16,0 0 0,0 0 0,0-42 31,21 0-16,0-22-15,-21 22 16,21 0-16,-21-21 0,22-1 0,-1 22 16,-21-21-16,21 0 0,0-1 15,0 1-15,-21-22 0,21 22 16,1 0-16,-1-1 0,-21 1 0,0-21 16,21 41-16,-21-20 15,21 21-15,-21 0 0,0 0 0,21 21 16,-21 21-1,0 21-15,0-21 0,0 22 0,21-1 16,-21 0-16,22 1 0,-22-1 16,21 0-16,-21 1 0,21-1 0,-21 0 15,21-21-15,-21 22 0,0-22 16,21 21-16,-21-21 0,21 1 0,-21-1 16,0 0-16,0 0 31,-21-21-31,0 0 0,0 0 15,0 0-15,0-21 0,-1 21 0</inkml:trace>
  <inkml:trace contextRef="#ctx0" brushRef="#br0" timeOffset="7475.44">2307 1397 0,'21'0'31,"0"0"-31,22 0 15,-22 0-15,21 0 0,1 0 0,-1 0 16,21-21-16,-20 21 0,20-21 16,1 0-16,-22 21 0,22-22 15,-22 1-15,0 0 0,1 0 0,-1 0 16,0 0-16,-21-1 0,22-20 16,-22 21-16,0 0 0,-21-22 15,0 22-15,0 0 0,0-21 0,0 21 16,0-1-16,0 1 15,0 42 1,-21 1-16,21-1 0,-21 0 16,21 21-16,0 1 0,0-1 0,-21 0 15,21 1-15,-22-1 0,22 0 16,-21-21-16,21 22 0,-21-1 16,21 0-16,0-20 0,0 20 15,-21 0-15,21-21 0,0 1 0,-21 20 16,21-21-16,0 0 15,0 0-15,-21-42 32,21 0-17,0 0-15,0 0 16,0-22-16,0 22 0,0 0 0,0 0 16,0 0-16,21-22 0,0 22 15,0 0-15,0 21 0,0-21 0,1 0 16,20 21-16,0 0 15,-21 0-15,22 0 0,-1 0 0,-21 0 16,22 21-16,-22-21 0,0 21 16,0 0-16,0 0 0,-21 1 0,0-1 15,0 21-15,0-21 0,-42 0 16,21 1-16,-22 20 0,1-21 0,0 0 16,-1 0-16,1 1 0,21-22 15,-21 21-15,-1 0 0,22-21 0,0 0 16,0 0-16,0 0 0,-1 0 15,1 0-15,21-21 0,0 0 16,0-1-16,0 1 16,0 0-16,0 0 0,21 0 15,1 0-15</inkml:trace>
  <inkml:trace contextRef="#ctx0" brushRef="#br0" timeOffset="7978.86">3810 1355 0,'0'0'0,"21"-21"0,0 21 0,0-22 0,1 22 15,-1-21-15,0 21 0,0-21 16,-21 0-16,21 21 0,-21-21 16,0 0-1,-42 21 1,21 0-16,0 21 0,-22-21 0,22 21 15,-21 0-15,-1 0 0,22-21 16,-21 21-16,21 1 0,-22-1 0,22 0 16,0 0-16,0-21 0,0 21 15,21 0 1,0 1-16,21-22 16,0 0-16,0 21 15,0-21-15,1 0 0,-1 0 16,21 21-16,-21-21 0,22 21 0,-22-21 15,0 21-15,0-21 0,0 21 16,-21 1-16,0-1 0,0 0 16,0 0-16,-21 0 15,-21 0-15,21-21 0,-1 22 0,-20-22 16,21 0-16,-21 21 0,20-21 16,1 0-16,-21 0 0,21 0 0,0 0 15,-1 0-15,1 0 0,0 0 16,0-21-16,0-1 15,21 1-15,0 0 16,0 0-16,0 0 0,21 0 16,0-1-16,-21 1 15,21 0-15</inkml:trace>
  <inkml:trace contextRef="#ctx0" brushRef="#br0" timeOffset="8294.68">4297 804 0,'0'0'15,"0"-21"-15,0 0 16,0 0-16,0 42 31,0 21-31,-21-20 0,-1 20 0,1 0 16,0 1-16,21 20 0,-21-21 15,0 22-15,0-22 0,-1 22 0,1-22 16,0 0-16,0 1 0,0-1 16,0 0-16,21-20 0,-22 20 0,22-21 15,0 0-15,0 22 0,0-22 16,-21 0-16,21 0 0,0 0 16,0 0-1</inkml:trace>
  <inkml:trace contextRef="#ctx0" brushRef="#br0" timeOffset="8515.54">3937 1376 0,'63'-21'31,"-41"0"-31,-1 21 0,0 0 16,0 0-16,0 0 0,0 0 15,1-22-15,-1 22 0,0 0 16,0 0-16,0 0 0,0 0 16,1 0-16</inkml:trace>
  <inkml:trace contextRef="#ctx0" brushRef="#br0" timeOffset="8943.33">4318 1291 0,'21'-21'16,"0"21"-1,0 0-15,1 0 16,-1 21 0,-21 0-16,21-21 0,-21 22 0,0-1 15,0 0-15,0 21 0,21-21 16,-21 1-16,0-1 0,21 0 0,-21 0 16,0 0-16,0 0 0,0 1 15,0-1-15,0 0 0,0 0 16,0-42 31,0 0-47,0 0 0,0-1 15,0 1-15,21 0 0,-21 0 0,22 0 16,-1 0-16,-21-1 0,21 1 16,0 0-16,-21 0 0,21 0 0,0 0 15,1-1-15,-1 1 16,0 21-16,0 0 0,0 0 15,0 0-15,1 0 16</inkml:trace>
  <inkml:trace contextRef="#ctx0" brushRef="#br0" timeOffset="9475.54">5186 1355 0,'0'0'0,"0"-21"0,0-1 16,0 1 0,0 0-16,0 0 0,0 0 15,0 0-15,-21-1 16,-1 22 0,1-21-16,0 21 0,0 0 15,0 0-15,0 21 0,-1 1 16,1-1-16,0 0 0,0 21 0,0-21 15,0 1-15,-1 20 0,1-21 16,21 21-16,0-20 0,0-1 0,-21 0 16,21 21-16,0-21 0,0 1 15,0-1-15,21-21 0,0 0 16,1 0-16,-1 0 16,0 0-16,0 0 0,0 0 0,0 0 15,-21-21-15,22 21 0,-1-22 16,0 1-16,0 21 0,-21-21 15,0 0-15,21 0 0,-21 0 0,21-1 16,-21 1-16,0 0 0,0 0 16,0 0-16,0 0 0,0 42 31,0 0-15,0 0-16,-21 0 0,21 0 0,0 1 15,-21-1-15,21 0 0,0 0 16,0 0-16,0 0 0,0 1 15,0-1 1,21-21 0,0 0-16,1 0 0,-1-21 15,0 21-15</inkml:trace>
  <inkml:trace contextRef="#ctx0" brushRef="#br0" timeOffset="9999.45">5546 1185 0,'0'0'16,"-22"0"-16,1 0 16,0 0-16,0 22 0,0-1 15,0 0-15,-1 0 0,1 0 16,0 0-16,0 1 0,21 20 16,-21-21-16,0 0 0,21 0 0,0 22 15,0-22-15,0 0 0,0 0 16,0 0-16,0 1 0,0-1 15,21 0-15,0-21 0,0 0 16,0 0-16,0 0 0,22 0 0,-22 0 16,21 0-16,1-21 0,-22 0 15,21 21-15,-21-22 0,22 1 0,-22 0 16,0-21-16,0 21 0,0-1 16,0-20-16,1 21 0,-1-21 0,0-1 15,-21 1-15,21-22 0,-21 22 16,21 0-16,-21-22 0,0 22 15,21 0-15,-21-1 0,22 1 0,-22 21 16,0 0-16,21-1 0,-21 1 16,0 42-1,0 1-15,-21-1 0,-1 21 16,22 0-16,-21 1 0,0-1 0,0 0 16,21 1-16,-21 20 0,0-20 15,21-1-15,-22 0 0,22 1 0,0-1 16,0-21-16,0 21 0,0-20 15,0-1-15,0 21 0,0-21 0,0 0 16,0 1-16,22-22 16,-1 0-1,0 0-15,0 0 16,-21-22-16</inkml:trace>
  <inkml:trace contextRef="#ctx0" brushRef="#br0" timeOffset="10179.35">5736 1312 0,'0'0'0,"-21"0"31,42 0 1,0 0-32,0 0 15,1 0-15,-1 0 0,0 0 16,0-21-16,0 21 0,0 0 0,1-21 15,20 21-15</inkml:trace>
  <inkml:trace contextRef="#ctx0" brushRef="#br0" timeOffset="10911.52">6477 1249 0,'0'0'0,"-21"0"15,0 21-15,-1 0 16,22 0-16,0 1 0,0-1 16,-21 21-16,21-21 0,-21 0 15,21 1-15,0-1 0,-21 0 0,21 21 16,0-21-16,0 1 15,0-1-15,-21 0 16,21-42 15,0 0-31,0-1 0,0 1 16,0 0-16,21 0 16,0-21-16,-21 20 0,21 1 0,0-21 15,1 21-15,-1-22 0,0 22 16,0-21-16,0 21 0,0 21 0,1-21 15,-22-1-15,21 22 0,0 0 16,0 0-16,-21 22 0,0-1 16,0 0-16,0 0 0,0 0 15,0 0-15,0 1 0,0-1 0,0 21 16,0-21-16,0 0 0,0 1 16,0-1-16,0 0 0,0 0 15,0 0-15,21-42 47,-21 0-47,21 21 16,1-21-16,-22 0 0,21-1 15,0 1-15,0 0 0,0 0 0,0 0 16,1 0-16,-1-22 0,0 22 16,0 0-16,0 21 0,0-21 0,1 21 15,-1 0 1,-21 21-16,0 0 15,0 0-15,0 0 0,0 1 0,0-1 16,0 0-16,0 0 0,0 0 16,0 0-16,0 1 0,-21-22 0,21 21 15,0 0-15,0 0 16,0-42 15,21 0-15</inkml:trace>
  <inkml:trace contextRef="#ctx0" brushRef="#br0" timeOffset="11287.31">7175 1312 0,'22'0'47,"-1"0"-32,0 0-15,0-21 16,0 21-16,-21-21 0,21 21 16,-21-21-16,0 0 15,22 21-15,-22-21 0,0-1 0,0 1 16,0 0 0,-22 21-16,1 0 15,0 0-15,0 21 16,0 0-16,21 1 0,-21-1 0,-1 0 15,22 21-15,-21-21 0,21 1 0,0-1 16,0 0-16,-21 0 0,21 0 16,0 0-16,0 1 0,0-1 0,0 0 15,21-21 1,0 0-16,1 0 0,-1 0 16,0 0-16,0-21 15,0 21-15,0-21 0,1 21 0,-1-22 16</inkml:trace>
  <inkml:trace contextRef="#ctx0" brushRef="#br0" timeOffset="11579.14">7683 826 0,'0'-22'0,"0"44"0,0-65 0,0 22 16,0 42 15,-21 22-31,21-22 15,-21 21-15,21-21 0,0 22 0,-21-1 16,0 21-16,21-20 0,-21-1 16,-1 0-16,22 1 0,0-1 15,-21-21-15,21 22 0,-21-22 0,21 21 16,0-21-16,0 0 0,0 1 16,0-1-16,-21-21 0,21 21 0,21-21 46,-21-21-46,21 0 0,0-1 16,1 1-16,-1 0 0</inkml:trace>
  <inkml:trace contextRef="#ctx0" brushRef="#br0" timeOffset="12358.69">8001 804 0,'0'0'0,"-21"22"31,0-1-31,21 0 0,-22 0 16,22 21-16,-21-20 0,21 20 0,-21-21 16,21 21-16,0 1 0,-21-1 15,21 0-15,-21 1 0,21-22 0,-21 21 16,21 1-16,0-22 0,0 0 16,0 21-16,0-21 0,0 1 0,0-1 15,0 0-15,0-42 47,0 0-31,21-1-16,0 1 0,-21 0 0,21 0 15,-21 0-15,21 0 0,0-1 16,1 1-16,-22 0 0,21 21 0,0-21 16,0 21-16,0 0 15,0 0-15,-21 21 16,0 0-16,0 0 0,0 1 15,0-1-15,0 0 16,0 0-16,0 0 0,0 0 16,0 1-1,22-22 1,-1 0-16,0 0 0,0 0 0,0 0 16,22-22-16,-22 22 15,0-21-15,0 0 0,0 0 16,0 0-16,1 0 0,-22-1 15,21 1-15,-21 0 0,0 0 16,0 42 15,0 0-31,0 0 0,0 1 16,0-1 0,0 0-16,0 0 0,0 0 15,0 0-15,0 1 0,21-22 16,0 0-16,0 0 15,0 0-15,1 0 0,-1 0 16,0 0-16,0-22 16,0 22-16,0-21 0,-21 0 0,0 0 15,22 0-15,-22-22 0,0 22 16,0 0-16,0 0 0,0 0 16,0 0-16,0-1 0,-22 1 15,1 21 1,0 0-16,0 0 0,0 0 15,0 21 1,-1 1 0,44-22-1,-1 0-15</inkml:trace>
  <inkml:trace contextRef="#ctx0" brushRef="#br0" timeOffset="13003.32">9080 1164 0,'-63'-21'16,"42"21"-1,0 0-15,-1 0 16,1 21-16,0 0 0,0 1 15,0-1-15,0 0 16,-1 0-16,1 0 0,21 0 0,0 1 16,-21-1-16,21 0 0,0 0 0,0 0 15,0 0-15,0 1 16,0-1-16,21 0 16,0-21-16,1 0 15,-1 0-15,0 0 16,0 0-16,0 0 0,-21-21 0,21 0 15,1 21-15,-22-22 0,21 1 16,0 0-16,0-21 0,-21 21 0,21-22 16,0 22-16,1-21 0,-22-1 15,21 1-15,0 0 0,0-1 0,-21 1 16,21 0-16,-21-1 0,21 1 16,-21 21-16,0-21 0,0 20 0,0 1 15,0 0-15,0 0 0,0 42 47,-21-21-47,21 21 0,-21 0 16,0 22-16,21-22 0,0 21 0,-21-21 15,21 22-15,-21-1 0,21 0 16,-22-20-16,22 20 0,0 0 0,0 1 16,0-22-16,0 21 0,0-21 0,0 0 15,0 22-15,0-22 0,0 0 16,22-21-16,-1 21 0,0 0 0,-21 1 15,21-22-15,0 0 0,0 0 16,1 0-16,-1 0 0,0 0 16,0 0-16,0 0 0,-21-22 15,21 22-15,1-21 0,-1 0 16,0 0-16,-21 0 0,21 0 0,-21-1 16</inkml:trace>
  <inkml:trace contextRef="#ctx0" brushRef="#br0" timeOffset="13399.1">7493 995 0,'63'21'15,"-41"-21"-15,-1 0 16,21 0-16,0 0 0,-20 0 0,20 0 15,0 0-15,-21 0 16,22 0-16,-22 0 0,21 0 0,-21 0 16,1 0-16,-1 0 0,0 0 15,-42 0 32</inkml:trace>
  <inkml:trace contextRef="#ctx0" brushRef="#br0" timeOffset="17536.09">8657 3408 0,'-21'0'31,"21"-21"0,0 0 0,21-1-15,0 22-16,22-21 0,-1 21 0,0-21 16,22 0-16,-22 0 0,43 0 15,-22-1-15,22 1 0,0 0 0,-1 0 16,1 0-16,21-22 0,0 22 0,21 0 16,0-21-16,-22 21 0,22-22 15,-21 22-15,0-21 0,0 21 0,0-22 16,-22 22-16,1 0 0,0 0 0,-22 0 15,22-1-15,-43 22 16,22-21-16,-22 21 0,-21 0 0,22 0 0,-22-21 16,-42 21 15,-1 0-31,1 0 16,0 0-16,0 0 0,0 0 15,-22 21-15,22-21 0,-21 0 0,0 21 16</inkml:trace>
  <inkml:trace contextRef="#ctx0" brushRef="#br0" timeOffset="18014.4">8975 3344 0,'-22'0'0,"44"0"0,-22 0 47,21 0-47,21 0 0,-21-21 15,22 0-15,-1 0 0,0 21 16,22-21-16,-1 0 0,1-22 15,-1 22-15,22 0 0,0 0 0,-1 0 16,22-1-16,0-20 0,-21 21 16,20 0-16,1-22 0,-21 22 0,21 0 15,-22-21-15,22 21 0,-21-22 0,0 22 16,-1 0-16,1-21 0,0 20 16,-1 1-16,-20 0 0,-1 0 0,-20 21 15,-1-21-15,0 0 0,1 21 0,-22 0 16,0 0-16,-21-22 15,0 1 32,0 0-15</inkml:trace>
  <inkml:trace contextRef="#ctx0" brushRef="#br0" timeOffset="18539.09">11134 2180 0,'-22'0'0,"44"0"0,-65 0 15,22 0-15,0 0 0,0 0 0,0 0 16,-1 0-16,1 21 15,21 1-15,0-1 16,0 0 0,21 0-16,1-21 0,-1 21 0,0 0 15,21-21-15,-21 22 0,22-22 0,-1 21 16,-21-21-16,22 0 0,-1 0 16,0 0-16,1 0 0,-22 0 0,21 0 15,0 0-15,-20 0 0,20 0 16,-21 0-16,0 0 0,0 0 0,1 0 15,-1-21-15,0 21 0,-21-22 16,0 1 0,-21 21-1,0 0-15,-1 0 0,1 0 16,0 0-16,0 21 0,0 1 16,-22-1-16,22 21 0,0 0 0,-21 1 15,-1 20-15,1-20 0,21 20 16,-21-21-16,-1 22 0,1-22 0,0 22 15,20-22-15,-20 0 0,21-20 16,0 20-16,0-21 0,21 0 0,0 22 16,0-22-16,0 0 15,0 0-15,21-21 32,0 0-32,-21-21 0,21 21 15,-21-21-15,21 0 0,0-1 0,-21 1 16,22-21-16</inkml:trace>
  <inkml:trace contextRef="#ctx0" brushRef="#br0" timeOffset="18971.84">12827 1482 0,'0'0'0,"21"0"31,0 0-31,0 0 0,22 0 0,-1 0 16,0 0-16,1 0 0,20 0 16,-20 0-16,20 0 0,-21 0 0,22 0 15,-22 0-15,1 0 0,-1 0 16,0 0-16,1 0 0,-22 0 0,0 0 15,0 0-15,0 0 0,-42 0 32,0 0-17</inkml:trace>
  <inkml:trace contextRef="#ctx0" brushRef="#br0" timeOffset="19382.62">13293 1461 0,'-22'42'32,"1"-21"-32,21 0 0,-21 0 15,21 22-15,0-22 16,0 0-16,0 21 0,0-20 0,0 20 16,0 0-16,0 1 0,-21-22 0,21 21 15,0 0-15,0 1 0,0-22 16,0 21-16,0-21 0,0 22 0,0-22 15,0 0-15,0 0 0,0 0 0,0 1 16,-21-1-16,21 0 0,0 0 16,-21 0-16,-1-21 0,1 0 15,0 0-15,0 0 0,0 0 0,0 0 16,-1 0-16,1 0 0,0 0 16,-21 0-16,21-21 0,-1 21 0,1-21 15,0 0-15,0 21 0,0-21 16,0 21-16,-1-22 0,22 1 15,-21 21-15,21-21 0,0 0 16,0 0 15,21 21-31,1 0 0,-1 0 0,0-21 16,0 21-16,0-22 0,0 22 16,22-21-16</inkml:trace>
  <inkml:trace contextRef="#ctx0" brushRef="#br0" timeOffset="19979.12">14139 1503 0,'0'-21'0,"0"42"0,0-63 16,-21 42-1,21-22-15,-21 22 0,0 0 16,0 0-16,-1 0 0,1 0 0,0 0 16,-21 22-16,21-22 0,-22 21 15,22 0-15,0 0 0,0 0 0,-22 22 16,22-22-16,0 21 0,21-21 0,-21 22 16,21-22-16,-21 0 15,21 21-15,0-21 0,0 1 0,0-1 16,0 0-16,21 0 15,0-21-15,0 0 16,0 0-16,1 0 0,20 0 0,-21 0 16,0 0-16,22 0 0,-22 21 15,0-21-15,21 0 0,-21 0 0,1 0 16,-1 0-16,0 21 0,0-21 16,0 0-16,0 22 0,-21-1 0,22 0 15,-22 0-15,0 0 16,0 0-1,-22 1-15,1-22 0,0 21 16,0-21-16,-21 21 0,-1-21 0,1 21 16,21-21-16,-22 0 0,1 21 15,21-21-15,-21 0 0,20 0 0,1 0 16,0 0-16,0 0 0,0 0 0,0 0 16,-1 0-1,1 0 32,0 0-31,0 0-16,0 0 15</inkml:trace>
  <inkml:trace contextRef="#ctx0" brushRef="#br0" timeOffset="87026.88">1799 3916 0,'-21'0'16,"0"0"-16,0 0 15,-1 0-15,-20 0 0,21 0 16,0 0-16,0 0 0,-1 0 16,-20 0-16,21 0 0,0 0 0,0-21 15</inkml:trace>
  <inkml:trace contextRef="#ctx0" brushRef="#br0" timeOffset="87190.78">1355 3895 0,'296'21'63,"-592"-42"-63,634 42 0,-274-21 0,-1 0 0,1 0 16,20 0-16,-20 0 0,21 21 0,-22-21 15,22 0-15,-22 0 0,1 0 16,-1 0-16,1 0 0,-1 0 15,-20 0-15,-1 0 0,-21 0 0</inkml:trace>
  <inkml:trace contextRef="#ctx0" brushRef="#br0" timeOffset="87323.71">2455 3958 0,'-21'0'16,"-21"0"-16</inkml:trace>
  <inkml:trace contextRef="#ctx0" brushRef="#br0" timeOffset="87738.98">1312 4106 0,'0'0'0,"-21"0"0,0 0 16,21 22-16,-21-22 16,42 0-1,0 0 1,0 0-16,22 0 0,-1 0 15,0 0-15,22 0 0,-22 0 0,22 0 16,-1 0-16,1 0 0,-1 0 16,1 0-16,-1 0 0,-21 0 0,22 0 15,-1 0-15,-20 0 0,-1 0 16,22 0-16,-22 0 0,0 0 0,-21 0 16,22 0-16,-1 0 15,-21 0-15,0 0 0,1 0 0,-1 0 16,0 0-1,-21-22 1,0 1 0,0 0-16,0 0 15,-21 21-15,21-21 16</inkml:trace>
  <inkml:trace contextRef="#ctx0" brushRef="#br0" timeOffset="88406.81">2349 3577 0,'22'0'31,"-22"21"-31,21-21 16,-21 22-16,21-22 0,0 21 16,0 0-16,-21 0 0,21-21 0,1 21 15,-1 0-15,21 1 0,-21-1 16,22-21-16,-22 21 0,21 0 16,0 0-16,1 0 0,-1-21 0,-21 22 15,22-22-15,-1 21 0,0-21 16,-21 0-16,22 21 0,-22-21 0,21 21 15,-21-21-15,1 0 0,-1 0 16,0 0-16,0 0 0,0 21 0,0-21 16,-21 21 31,-21-21-47,0 0 0,0 22 15,0-1-15,0-21 16,-1 21-16,1 0 0,0 0 0,-21 22 15,21-22-15,-22 0 0,22 21 16,-21 1-16,-1-22 0,22 21 0,-21 0 16,0-20-16,-1-1 0,1 0 15,0 0-15,20 0 0,-20 0 0,42 1 16,-21-1-16,0 0 0,0 0 16,-1-21-16,22 21 15,0 0 1,-21-21 62,0 0-47</inkml:trace>
  <inkml:trace contextRef="#ctx0" brushRef="#br0" timeOffset="89679.68">12848 2455 0,'0'0'0,"-21"0"16,0 0-16,-22 0 15</inkml:trace>
  <inkml:trace contextRef="#ctx0" brushRef="#br0" timeOffset="90060.46">13547 2582 0,'-22'0'15,"-41"0"-15</inkml:trace>
  <inkml:trace contextRef="#ctx0" brushRef="#br0" timeOffset="90571.17">13187 2604 0,'0'0'0,"-21"0"0,-22 21 16,22-21-16,0 0 15,0 0-15,21-21 0,-21 21 0,-1 0 16,22-22-16,-21 22 0,0 0 16,21-21-16,-21 0 15,0 21-15,0-42 47,42 42-47,21 0 0,0 0 16,1 0-16,20 0 15,1 0-15,20 0 0,-20 0 0,21 0 16,-1 0-16,1 0 0,0 21 16,-1-21-16,1 0 0,-22 0 0,1 0 15,21 0-15,-1 0 0,-20 0 0,-1 0 16,1 0-16,-1 0 0,-20 0 15,-1 0-15,-21 0 0,21 0 0</inkml:trace>
  <inkml:trace contextRef="#ctx0" brushRef="#br0" timeOffset="90704.37">13991 2582 0,'-85'0'16</inkml:trace>
  <inkml:trace contextRef="#ctx0" brushRef="#br0" timeOffset="91039.53">13187 2604 0,'-85'21'16,"170"-42"-16,-191 42 0,85-21 0,0 0 15,42 0 17,21 0-32,0 0 15,1 0-15,20 21 0,1-21 16,20 0-16,-20 0 0,21 0 0,-1 0 16,1 0-16,0 0 0,-1 0 0,22 0 15,-21 0-15,21 0 0,-22 0 16,1 0-16,-22 0 0,1 0 0,-1 0 15,-20 0-15,-1 0 0,0 0 16,-42 21-16,22-21 0,-1 0 16,-42 0 46,-1 21-62,1-21 16,0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0287-1D66-45E3-A2E2-3FB8A732B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16A78-FE2A-4BEE-B49D-2D548502A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5805-93E5-4F7E-B24A-FDC680652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69681-B5A8-4FC1-8F44-F152A7C4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E340-33B6-4341-8A34-D6962A81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6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3FE8-26AA-4C0A-AFFF-EABF8132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E6E1-F059-4F3D-81A6-B44A3B702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24CB-CC42-47A8-92CE-2C1B2CE1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EA3A-EE79-4D2E-B33B-C1A18915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3BC5-9D70-4CF4-8132-9443FB14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0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39856-512E-4FE4-AF97-362F9A5D2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AFDCA-38CE-4AF1-803F-5A475A50B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B0B4A-6EBD-4ACB-9C08-8456FAA4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076A9-E849-4505-B17B-CC472289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CC57-FD3F-4870-A363-3EFDD76D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01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F3A8-34AD-4385-A32D-CF08520C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4B68-4083-4CF0-A143-4A401A89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9CF5-5B03-45A8-91A4-5CA76DF06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7A4B-F681-4AEB-8419-0C9D4613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CDFB-FA4F-4B91-826E-383A6F11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79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199F-ECBE-4DE9-BEE4-07477FA0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C0D9C-083C-40F0-9592-C19DE71F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186A-C990-4354-8CBC-6D490E62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7861F-4078-48E2-8817-D69A39EE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6DB4-1863-4A40-85DA-F3B2EC7F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5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CAD8-C263-45C9-A851-CBEE0BCD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7B728-EF53-4B97-BCFD-8E62BD21C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EA279-F8C3-4EB4-BCDE-A1D8AD11B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8062E-7EAD-475A-8BB2-CD7F9CB2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73633-0FC8-41BE-8D0F-C36B8115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ABE4-0DAC-4A1A-87BF-F097DCDD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6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1E83-CE41-4C5B-860F-2B338E05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B7E3-E70E-4B64-96EE-98FEBD64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A2532-B2A8-44D0-B1C0-82CB5D539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4D040-2BEE-4363-B802-6EE3A9134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62C89-CC90-4F2D-81E5-AA93BC8F5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0ABA9-761B-4B13-92AA-92FC5ABD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60E66-BC20-4BFD-9B5B-A5F18590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50F82-EC31-4972-96C2-8D906A23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0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DC3B-AFF7-4A71-8861-9C328FDB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65BF3-BA4D-4849-B644-E421ACEB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5D25-5EBD-4D4D-971E-EE8197EA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0D2D1-A91E-46CE-BB2A-BABA297B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4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D487A-12C8-4B04-8C67-F6060CC42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DE16E-50A7-44CE-A1E5-E2056FB9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615C-9ABA-405F-BEFC-258644DF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01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06B3-EF53-4A6F-BE99-AC986370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85167-9073-4B8E-B31F-9BBEED4B3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1F76-335F-42E6-8F57-1C83CF430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59536-70D7-4711-BAB7-0DF45875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316AB-AC2F-4565-8A0B-9A5ED254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DB31E-F292-45FD-9548-5A42E874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2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4920-2ECA-4673-8F1A-F80D8E1A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0A83C-3AB6-48A0-8D33-A6B8F88E3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7A22C-3D87-4F32-AAC0-D7DCA26E3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DB3BC-D28F-4957-9A72-747FEF94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80EC-F963-4D08-AC51-1B550E0C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22F34-66ED-487E-B6B7-FBF60568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98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06EBE-B2B2-4003-B815-7C73AF31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377C-1270-4B6E-9FAB-6E75AB0E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D544-62B7-44CC-B5C3-C8C237D2C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4E915-96AA-4934-829D-2DB3AE68BE4C}" type="datetimeFigureOut">
              <a:rPr lang="en-IN" smtClean="0"/>
              <a:t>05-07-2021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E8AE-74EC-4949-8DFF-6FA5B1226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E3D7-A498-4905-8372-D43434713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DC19-D698-4693-8ACA-96F06FEEF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6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4C4A43-1E21-45E5-A383-C4C969593130}"/>
                  </a:ext>
                </a:extLst>
              </p14:cNvPr>
              <p14:cNvContentPartPr/>
              <p14:nvPr/>
            </p14:nvContentPartPr>
            <p14:xfrm>
              <a:off x="586800" y="213480"/>
              <a:ext cx="5319000" cy="399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4C4A43-1E21-45E5-A383-C4C969593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440" y="204120"/>
                <a:ext cx="5337720" cy="40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404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38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1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2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4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1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35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5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9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07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36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FFD2DF-9A5A-4EDA-96FD-881364567B2E}"/>
                  </a:ext>
                </a:extLst>
              </p14:cNvPr>
              <p14:cNvContentPartPr/>
              <p14:nvPr/>
            </p14:nvContentPartPr>
            <p14:xfrm>
              <a:off x="754200" y="137160"/>
              <a:ext cx="7955640" cy="513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FFD2DF-9A5A-4EDA-96FD-881364567B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840" y="127800"/>
                <a:ext cx="7974360" cy="51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368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12B44-42C7-4BF4-8BC5-CC499293C11E}"/>
                  </a:ext>
                </a:extLst>
              </p14:cNvPr>
              <p14:cNvContentPartPr/>
              <p14:nvPr/>
            </p14:nvContentPartPr>
            <p14:xfrm>
              <a:off x="114120" y="0"/>
              <a:ext cx="4725000" cy="635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12B44-42C7-4BF4-8BC5-CC499293C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-9360"/>
                <a:ext cx="4743720" cy="63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19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8F2B05-FB2D-4228-9521-15009A4A9316}"/>
                  </a:ext>
                </a:extLst>
              </p14:cNvPr>
              <p14:cNvContentPartPr/>
              <p14:nvPr/>
            </p14:nvContentPartPr>
            <p14:xfrm>
              <a:off x="122040" y="198000"/>
              <a:ext cx="9814680" cy="618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8F2B05-FB2D-4228-9521-15009A4A93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680" y="188640"/>
                <a:ext cx="9833400" cy="62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096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6740E7-4EA2-4ACF-973D-7BD4CE915661}"/>
                  </a:ext>
                </a:extLst>
              </p14:cNvPr>
              <p14:cNvContentPartPr/>
              <p14:nvPr/>
            </p14:nvContentPartPr>
            <p14:xfrm>
              <a:off x="449640" y="266760"/>
              <a:ext cx="4846680" cy="144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6740E7-4EA2-4ACF-973D-7BD4CE9156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280" y="257400"/>
                <a:ext cx="4865400" cy="14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07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2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3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4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0985-12DD-4A37-A568-DE079529C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25A97-CC72-417E-9EBE-55D52A0CC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8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5</cp:revision>
  <dcterms:created xsi:type="dcterms:W3CDTF">2021-07-05T03:14:44Z</dcterms:created>
  <dcterms:modified xsi:type="dcterms:W3CDTF">2021-07-05T16:58:02Z</dcterms:modified>
</cp:coreProperties>
</file>