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9:41:56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7324 2159 0,'-22'0'62,"1"-21"-62,0 21 16,0 0-16</inkml:trace>
  <inkml:trace contextRef="#ctx0" brushRef="#br0" timeOffset="2232.25">2117 550 0,'0'0'0,"0"-21"16,0 0-1,0 0 1,0 0-16,0 0 16,0-1-16,0 1 15,0 42 32,0 1-47,0-1 16,0 0-16,0 21 0,0-21 15,0 22-15,0-1 0,21 0 0,-21 64 16,0-42-16,0 211 31,0-169-31,-21 0 16,21-43-1,0-42-15,-22 0 0,22 1 16,-21-44 31,21 1-47,0 0 0,0 0 16,0 0-16,0 0 0,0-43 15</inkml:trace>
  <inkml:trace contextRef="#ctx0" brushRef="#br0" timeOffset="3028.8">1905 720 0,'0'0'0,"-21"0"0,21-21 16,-21 21-16,21-22 0,0 1 15,0 0-15,0 0 16,0 0-16,0 0 0,21-22 16,0 22-16,0 0 15,85-43 1,42 22 0,-63 21-1,-43 21-15,43 21 16,-43 0-16,85 127 15,-85-21 1,-20-42 0,-22-21-16,0-22 0,0 0 15,0 1-15,0-1 0,0 85 16,0-42 0,-22-64-1,22 0-15,-21-21 16,21 21-16,0-42 31,0 0-31,0 0 16,0-43-16,0 43 15,0-43-15,21 22 16,1 0-16,41-170 16,22 43-1,-1 42 1,-20 42-16,-22 43 15,-21 21-15,1-22 0,62 1 16,-63 42 0,1 0-16,-1 0 0,0 21 15,-21 0-15,42 85 16,-21-64-16,-21 1 0,0 105 16,0 21-1,0-105-15,0-22 16,0 22-16,0-22 0,-42 43 15,42-43-15,-21 0 0,21 1 16,-21 41 0,0-20-16,21-43 15,0 0-15,0-42 63,0 0-63,0 0 15,0-1-15,21 1 0,0-21 16</inkml:trace>
  <inkml:trace contextRef="#ctx0" brushRef="#br0" timeOffset="3647.44">3873 1164 0,'0'0'0,"0"-63"31,0 42-31,0-1 0,0 1 16,0-21-1,0 0-15,0 20 0,0-20 0,-21 0 16,0 21-16,-42-1 15,41 22-15,1 0 16,-127 43 0,127-22-16,-21 0 0,-1 21 15,1-20-15,-106 189 16,105-126 0,43 0-1,0-43-15,0-21 0,0 0 16,22 0-16,-1 1 0,0-1 15,64 0 1,-1-21 0,-20-21-16,-22 0 0,22-22 15,-22 22-15,-21 0 16,21 0-16,1-43 0,-1 22 16,0-106-1,-20 127-15,-22-43 16,0 22-1,0 63 1,0 0-16,0 0 16,0 0-16,0 1 0,0 105 15,0-85 1,21 21 0,-21-41-16,21-1 0,-21 0 15,21-21-15,0 21 16,0-21-1,1 0-15,-22-21 16</inkml:trace>
  <inkml:trace contextRef="#ctx0" brushRef="#br0" timeOffset="4108.18">4191 910 0,'0'0'0,"0"-21"0,0 0 15,21 0 1,0 21-16,-21 21 16,21-21-1,1 21-15,-1 0 0,-21 0 0,42 64 32,0 42-17,-42-85-15,22-20 0,-22-1 16,0 21-16,0-21 15,21 22 1,-21-22-16,21-21 31,-21-21-31,21-1 0,-21 1 16,0 0-16,21 0 0,0-43 16,1 22-16,20-21 15,0-43 1,-21 63-16,1 22 0,-1 0 15,0 0-15,-21 0 0,63 0 16,-41 21 0,-1 0-1,-21 21 1,0 0 0,0 0-16</inkml:trace>
  <inkml:trace contextRef="#ctx0" brushRef="#br0" timeOffset="4508.96">4911 1143 0,'0'21'0,"21"-21"16,0 0-16,0 0 15,0 0-15,0-21 0,1 0 16,-1 21-16,21-42 15,-21 42-15,0-22 0,22-20 16,-43 21-16,21-21 16,-21 20-1,-21 1 1,0 21-16,-1 0 16,-41 21-1,42 22-15,-43-1 16,64 0-16,-21-20 15,21-1-15,-21 0 0,21 0 16,0 85 0,0-85-16,21 21 0,43 1 15,41-22 1,-83-21 0,20 0-16,-21 0 0,21 0 15,-20 0-15,105-42 16,-64-1-16</inkml:trace>
  <inkml:trace contextRef="#ctx0" brushRef="#br0" timeOffset="5007.68">5736 889 0,'0'-21'0,"0"42"47,0 0-32,0 0-15,0 22 16,0 41-16,0-20 16,0-43-16,0 0 0,-21 64 31,21-22-15,0-20-1,0-64 32,0-1-47,0 1 16,0 0-16,0 0 0,0 0 0,0-22 15,0 1-15,21 21 0,0-21 16,22-43-16,41-21 16,-41 85-16,-1 0 15,0 0-15,-21-1 0,64 22 16,-43 0-16,-20 0 0,83 106 31,-83-21-31,-22 0 16,0-43-16,0-21 15,0 21-15,0-20 0,0 20 0,0-21 16,-22 43 0,22-43-16,0 0 15,-21 0 1,21-42-1</inkml:trace>
  <inkml:trace contextRef="#ctx0" brushRef="#br0" timeOffset="5613.33">7641 550 0,'0'-21'0,"0"42"0,0-63 0,0 21 16,0 0-16,0-85 31,0 127 0,0 0-31,0 0 16,0 1-16,0 20 0,0 85 16,0 0-1,-21 63 1,21-126-16,-21 105 15,0-105-15,21-22 0,-22 64 16,-20-43 0,42-41-1,-21-22-15,21 21 0,0-42 16,0-1 0,0 1-16,0 0 15,0-85-15</inkml:trace>
  <inkml:trace contextRef="#ctx0" brushRef="#br0" timeOffset="6007.11">7451 593 0,'0'0'0,"-22"-21"0,1-22 0,21 22 15,-21 0-15,21 0 16,0 0-16,-21-64 0,21 43 15,0 20-15,21 1 0,0-21 16,0 21-16,149-64 16,20 85-1,1 0 1,-149 21-16,22 0 0,-22 22 16,-21-1-16,21 0 0,-20 149 31,-107-43-31,-42-21 15,85-85-15,-43 43 16,43-64-16,-1 22 16,-63 20-1,106-42 1,-21-21-16,42 0 31,1 0-31,-1-21 0,0 21 16,21-21-16</inkml:trace>
  <inkml:trace contextRef="#ctx0" brushRef="#br0" timeOffset="6510.82">8276 1037 0,'0'0'16,"-63"0"-1,41 0-15,1 0 16,21-21-16,0 0 16,0 0-16,0-22 15,21 43-15,1-21 16,-22 0-16,63 21 0,-42-21 16,0 21-16,64 0 15,21 21 1,-43 21-16,-41-20 15,20-1-15,-21 21 0,0-21 16,0 22-16,-21-22 0,0 21 0,0 43 16,0-22-1,-21-42-15,-42 43 16,42-43-16,-1 0 16,1-21-16,0 0 15,21-21 1,0-21-1,0 21-15,0-64 16,42-21-16,107-106 31,-86 149-15,22-1 0,-43 64-16,22-21 15,-43 21-15,0 0 0,0 21 16,0 1-1,0-1-15</inkml:trace>
  <inkml:trace contextRef="#ctx0" brushRef="#br0" timeOffset="6983.55">9356 931 0,'0'0'16,"0"-21"-16,0 0 0,0 0 15,-22 21 17,1 0-17,0 21-15,0 0 0,-21 43 16,42-1 0,-43 43-1,43-64-15,0 22 16,0-43-16,0 0 0,0 22 15,0-22-15,43 0 16,-22 0-16,21-21 0,-21 0 16,0 0-16,22 0 0,105-63 31,-85 20-31,1-105 16,-64 21-1,0 85-15,-21-1 16,0 22-16,-1-21 0,-20 21 15,0 0-15,-1-1 0,22 22 16,-85 0 0,43 22-1,63-1 1,0 0-16,0 0 0,0 0 16,42 0-1,-21 1-15</inkml:trace>
  <inkml:trace contextRef="#ctx0" brushRef="#br0" timeOffset="7749.11">9991 1334 0,'21'-22'15,"0"1"1,0 0-16,0 0 16,0 0-16,-21 0 0,22-1 15,-1-20-15,-21 21 16,0-21-16,21-43 15,-21 0-15,0 64 16,0 0-16,0 42 47,0 0-47,0 0 0,0 22 0,0-22 16,0 64-1,0-43-15,0 0 0,0 1 0,0-1 0,0 0 16,0 1-16,0 105 15,21-42 1,-21-64-16,0 127 16,0-105-16,0-22 0,0 22 15,0-22-15,0 0 0,0 128 16,-21-65 0,0-83-16,0 20 15,-1-21-15,1 0 0,-21 0 16,21-21-16,0 22 0,-43-22 15,43 0-15,0 0 0,-22-22 16,22 22-16,-21-21 0,-85-63 31,127 41-15,0 22-16,0 0 0,0 0 16,0-43-16,0 43 15,0 0-15,21-21 0</inkml:trace>
  <inkml:trace contextRef="#ctx0" brushRef="#br0" timeOffset="8015.96">10096 614 0,'-21'0'0,"21"21"94,21-21-94,-21 21 0,22-21 15,-22 21-15</inkml:trace>
  <inkml:trace contextRef="#ctx0" brushRef="#br0" timeOffset="8428.73">10414 1037 0,'21'0'15,"0"0"1,0-21-16,1 21 0,-1-21 0,0 0 16,0 0-16,-21-1 0,42 1 15,-20 0-15,-22 0 16,0 0-16,0 0 0,0-1 16,0 1-16,0 0 15,-22 21 1,-62 0-1,63 21-15,-1 0 0,1 1 16,0-1-16,21 0 0,-42 106 16,42-106-16,0 0 15,0 64 1,0-64-16,0 0 0,21 22 16,0-22-16,21 0 15,1-21 1,-22 0-16,0 0 15,43 0-15,-43 0 0,21 0 16,-21 0-16,22-21 0,-1 0 0,0-1 16,-21 22-16</inkml:trace>
  <inkml:trace contextRef="#ctx0" brushRef="#br0" timeOffset="9027.37">11303 699 0,'0'0'0,"0"-22"15,0 1-15,0 0 16,-21 21 0,0 0-16,-1 21 15,1-21-15,0 21 0,-21 22 16,42-22-16,-21 21 0,-1 1 16,22-22-16,0 21 0,0 0 0,0 107 31,0-107-16,43 21-15,-1-41 16,0-22-16,-20 0 16,83 0-1,-83-22-15,41-20 16,22-21 0,21-64-16,-85 84 15,0 1-15,64-170 16,-43 64-1,-42 42 1,0 0 0,0 85-16,0 0 15,-21 42 1,0 43 0,21-22-16,-22-21 15,22 22-15,-21-1 0,21 0 0,-21 128 16,0-65-1,21 44 1,0-107-16,0 0 0,0 1 16,0-22-16,0 21 0,21-21 15,21 64 1,-20-85-16,41 21 16,-42-21-16,0 0 15,1 0-15,41-42 0,-42 42 16,22-21-16,41-64 15,-63 43-15,1 20 16</inkml:trace>
  <inkml:trace contextRef="#ctx0" brushRef="#br0" timeOffset="9327.2">11684 635 0,'21'-21'47,"0"21"-47,0 0 0,22 0 16,63-21 0,-1 21-16,-62 0 15,-22 0-15,106 0 16,-64 0-1,-20 0 1,-64 0 15,-1 0-31,1 0 16</inkml:trace>
  <inkml:trace contextRef="#ctx0" brushRef="#br0" timeOffset="10647.45">339 1143 0,'21'0'31,"0"-21"-31,0 0 16,0 0-16,22-1 16,-43 1-16,21 0 15,0-21-15,0 21 0,-21-22 16,21 22-16,-21-21 0,0-22 15,0 43 17,0 42-1,0 0-31,0 1 0,0 20 16,0-21-16,0 85 15,0-21 1,0-43-16,0 21 15,0-20-15,0-1 0,0-21 0,0 22 16,0-1-16,0-21 0,0 64 16,21-22-1,-21-20 1,0-22-16,0 0 0,0 0 16,-21-21-16,-42 21 31,42 0-31,-1-21 0,-62 0 15,41 0-15,22 0 16,-21 0-16,21 0 0,0 0 16,-43 0-1,43 0-15,42 0 47,0-21-47,0 21 0,22 0 16,-1 0-16,22-21 15,-22 21-15,0 0 0,1 0 16,-1 0-16,0 0 0,64-21 16,-21 21-1,-64 0-15,0 0 16,0 0-16,-21-21 16,0 0 30,0-1-46</inkml:trace>
  <inkml:trace contextRef="#ctx0" brushRef="#br0" timeOffset="11036.23">974 1291 0,'0'-21'63,"0"42"124,-22-21-171</inkml:trace>
  <inkml:trace contextRef="#ctx0" brushRef="#br0" timeOffset="24579.59">741 2921 0,'-21'-21'94,"21"0"-79,0 0-15,0-1 16,0 1-16,42-21 31,21 0-31,-20 42 16,20 0-1,1 0 1,-43 0-16,21 21 16,-21-21-16,1 21 0,20 64 31,-42-22-15,0-21-16,-42 64 15,-1-21-15,22-43 16,-64 85-16,64-84 15,-21-1-15,-149 127 16,86-126 0,-44 20-1,1-42 1,106-21-16,-106-63 16,148 20-1,-21 1-15,21-21 16,0 20-16,21-20 15,0 20-15,0 22 0,21 0 16,-20-21-16,20 21 0,0-1 16,-21 22-16,22-21 0,-1 21 15,43 0-15,-43 0 0,0 21 16,-20 1-16,20-1 0,-21 0 16,43 42-16,-43-41 0,-21 20 15,21-21-15,0 0 16,-21 22-16,21-1 0,-21-21 0,0 0 15,21 43 1,-21-43-16,22-21 31,-1 0-15,0-21-16</inkml:trace>
  <inkml:trace contextRef="#ctx0" brushRef="#br0" timeOffset="24768.48">1312 3366 0,'0'0'0,"21"0"0,-21-22 15,0 1 1,22 21 46</inkml:trace>
  <inkml:trace contextRef="#ctx0" brushRef="#br0" timeOffset="25373.14">2836 2836 0,'0'0'0,"0"-21"0,0 0 0,0-21 15,-21 21-15,21-1 16,0 1-16,0-21 31,0 63-15,0 0-16,0 22 16,0-1-16,0 0 0,0 1 15,0 105-15,0-85 16,0 1-16,0-1 0,0-20 15,0 20-15,0 22 0,0-43 16,0 0-16,0 1 16,0-22-16,-21 21 0,21-21 15,-21 1-15,21-1 0,-21-42 32,21-1-17,-22 1-15,1 0 0,21-21 0,-21 21 16</inkml:trace>
  <inkml:trace contextRef="#ctx0" brushRef="#br0" timeOffset="25775.91">2413 2794 0,'0'0'16,"-21"-21"-16,21 0 0,0 0 0,-21-22 15,21 22 1,0-21-16,21 21 15,0-1-15,0 22 0,0-21 16,22 0-16,41 0 16,-20 0-16,126 21 15,-126 0-15,-1 0 0,1 21 16,20 0-16,-20 21 0,63 43 16,-85-21-16,1-22 0,-1 21 15,-21 1-15,-21-22 0,-21 85 16,0-84-16,-22 20 0,1-21 0,-21 1 15,20-1-15,-20 0 0,20 1 16,-20-22-16,21 0 0,-64 21 16,63-42-16,22 0 0,-106 0 31,106 0-15,21-42-1,21 21 1,22 0-16,-22 0 15,0 21-15,21-43 16,-21 43-16</inkml:trace>
  <inkml:trace contextRef="#ctx0" brushRef="#br0" timeOffset="26183.67">3471 3281 0,'21'0'32,"1"0"-32,-1 0 0,-21-21 0,21 21 15,64-64 1,-64 43-16,21 0 16,22-21-16,-43 20 15,0-20-15,-42 42 31,0 0-31,-1 0 0,-62 42 16,20 43 0,22-21-1,42-22-15,0 106 16,0-106 0,21 1-1,85-43 1,-85 0-16,106 0 15,-42-21 1,-64-1-16,85-62 16,-85 63-16</inkml:trace>
  <inkml:trace contextRef="#ctx0" brushRef="#br0" timeOffset="27831.73">4254 2836 0,'0'-42'0,"0"84"0,0-126 16,0 63-16,0-22 15,-21 64 1,21 1-16,-21 83 16,21 22-1,0-21 1,-42 106 0,42-170-16,-21 1 0,21 84 31,-22-85-16,1-42-15,21-21 32,0 0-32,0-1 0,0 1 0,21-127 31,22 85-15,-43 41-16,63-20 0,1 0 15,-43 42 1,21 0-16,1 0 0,-22 0 15,21 21-15,-21 0 16,0 0-16,22 149 16,-86-65-1,-41-20 1,-22-21 0,64-43-16,-22 0 15,43-21-15,0 0 0,-64-21 31,43 0-31,42-1 16,0 44 15,21-1-15,0 0-16,0-21 16,0 0-16,1 0 0,-1 21 15,42-21-15,-42 0 0,22 0 16,-1 0-16,22 0 15,-22-21-15,85-21 16,0-22 0,-42-21-1,-64 43-15,0 21 0,21-85 16,-42 64 0,0 21-1,0 42 1,0 0-16,0 0 0,0 0 15,0 43-15,-21-22 16,21 0-16,0 22 16,0-43-16,0 0 15,0 0-15,21 1 16,0-22-16,1 0 16,20 0-16,0-22 15,-21 22-15,22-42 0,-1 21 16,-21 0-16,0 0 0,1-22 15,-1 22-15,42-85 16,-42 43 0,1 42-1,-22 42 17,0 0-32,0 0 0,0 0 0,0 43 15,0-22 1,0-21-16,0 0 0,0 64 15,0-64-15,21-21 0,0 21 16,0 1-16,0-22 0,170 21 31,-107-21-31,1-21 16,-43-1-16,1 1 16,41-21-16,-41 21 0,-22 0 15,0-22-15,0 22 0,0-21 16,1-106-1,-22 105 1,-43 1-16,22 42 0,0 0 16,0 0-16,-22 0 0,1 0 15,21 21-15,-85 85 16,43-21 0,20-1-1,43-63-15,0 1 16,0-1-16,0 0 0,21 0 15,43-21 1,-22 0-16,1 0 16,-1 0-16,43-42 0,-22-1 15,-63 22 1,21 0-16,0 0 0,-21 0 0,22-22 16,-1 43-16,-21-21 15,0 42 32,0 22-31,0 84-1,0-85-15,0 0 0,0 107 16,0-1 0,0-85-16,0 43 15,0 0 1,0-43-16,0-20 0,0 105 15,0-106-15,-85 85 32,43-127-17,21-21-15,-1 0 16,1-64-16,-21-211 31,63 127-15,64 20-1,-1 22 1,1 43 0,-43 41-16,-20 22 0,147-127 31,-127 127-31</inkml:trace>
  <inkml:trace contextRef="#ctx0" brushRef="#br0" timeOffset="29756.63">6900 3408 0,'0'-21'16,"43"-43"0,-43 43-16,0 0 15,0-21-15,0 20 0,-22 1 16,-41-21-1,-22 42 1,43 0 0,0 0-16,20 21 0,-20 0 0,21 0 15,0 1-15,0 20 0,-43 43 16,64-22 0,0-42-16,0 22 0,0-1 15,42-21 1,-20-21-16,20 0 0,85 0 15,-106 0-15,43-21 16,20-21 0,-63 20-16,-21 1 0,22-21 15,-1 21-15,-21 0 0,0-43 32,0 43-17,0 42 1,0 0-16,0 0 15,0 1-15,0 41 0,0-42 16,0 22-16,0 105 16,0-21-1,0 21 1,0-63 0,0-22-16,0-21 0,0 191 15,0-148 1,-21-43-16,-1 1 0,-20 20 15,21-42-15,0 0 16,0 1-16,-1-1 0,1-21 0,-21 0 16,-22 0-1,43-64-15,0 1 16,21 42-16,0-22 16,0-20-16,0 20 0,0-20 0,21-1 15,43-147 1,-22 147-16,22-63 15,63-42-15,-85 105 16,0 22-16,-21-21 0,22 20 0,-1 1 16,85-149-1,-106 149 1,0 42 0,-21 21-1,0 0 1,0 1-16,-21-1 15,21 63 1,0-20-16,0-22 16,85 1 15,-64-43-31,43 0 16,41-43-1,1 1 1,-63 21-16,-1-22 0,-21 22 15,0 0-15,0-64 16,-21 64 0,-21 42 15,21 1-31,-21-22 16,21 21-16,0 0 0,-21 42 15,21-41-15,0-1 0,-21 21 16,21 22-1,-21-64-15,21 21 0,0 0 32,0-42-17,0 0 1,21-1-16,0 1 0,-21 0 16,42-42-1,-21 41-15,22-41 0,-22 21 16,64-22-16,-64 43 15,42-21-15,-42 42 16,1 0-16,20 0 16,-21 21-16,-21 0 15,0 21-15,0 1 16,0-1-16,0 0 0,0 1 16,0-22-16,0 21 15,42 0-15,1 1 16,-22-22-16,42-21 15,-41 0-15,41 21 16,-42-21-16,22 0 0,-1 0 0,85-63 31,-21-22-15,-43-21-16,-42 64 16,1-22-16,-22 43 0,0 0 15,-22-43 1,-62 64-1,41 0-15,22 0 16,-21 0-16,0 43 0,20-22 16,1 0-16,0 85 15,21-85-15,0 0 16,21 64 0,0-85-16,22 21 15,-22-21-15,0 0 0,106 0 31,-63-63-15,-43 20-16,0 1 16,-21 21-16,0 0 15,0-1 1,0 44 15,0-1-31,0 0 0,0 0 0,0 0 16,0 0-16,0 43 15,0-1-15,0-20 16,0-1-16,-21 64 16,21-64-16,0 1 15,0 20-15,0-21 0,0 212 16,-21-84 0,21-86-1,0-41-15,0-1 0,-22 43 16,22-64-16,-21 21 0,-21 1 15,42-22-15,-21 0 0,0 0 0,-43 0 32,43-21-17,0 0-15,21-21 16,-21 0-16,21 0 0,0 0 16,0-64-1,0-21 1,21 21-1,-21 43-15</inkml:trace>
  <inkml:trace contextRef="#ctx0" brushRef="#br0" timeOffset="30005.49">7239 2815 0,'-21'-21'31,"42"21"1,-21 21-17,21-21-15,-21 21 16,21-21-16</inkml:trace>
  <inkml:trace contextRef="#ctx0" brushRef="#br0" timeOffset="30514.41">9377 2731 0,'-21'-22'16,"42"1"31,0 21-47,21 0 15,1 0-15,-1 0 0,0-21 0,1 21 16,20 0-16,-21-21 0,22 21 16,-22-21-16,22 21 0,-22 0 0,85 0 31,-106 0-31,-42 0 16,0 0-16,0 0 0,-22 0 15,22 0-15,-21 0 0,0 0 16,-107 21-1</inkml:trace>
  <inkml:trace contextRef="#ctx0" brushRef="#br0" timeOffset="30768.26">9588 2688 0,'0'21'15,"-21"1"1,21-1-16,-21 0 15,0 42-15,0 43 16,0-63-16,21-1 16,-22 43-16,1-43 0,21 0 15,0 1-15,0-22 0,-21 21 16,0 85 0,21-106-16,-21 0 15,0-21 1,21-21-1,0 0-15</inkml:trace>
  <inkml:trace contextRef="#ctx0" brushRef="#br0" timeOffset="31195.02">9800 3154 0,'21'0'0,"0"0"16,1-21-16,-1 21 16,0-21-16,0 21 0,0-22 15,0 22-15,1-21 0,-1 0 16,0 21-16,-21-21 0,21 0 0,0 21 16,-21-43-1,-21 43 1,0 0-1,-64 22 1,43-1-16,42 0 0,-21 0 16,0 0-16,-1 22 0,1 84 15,21-64 1,0 1 0,0-43-1,21 0-15,43-21 31,42 0-15,-64-21-16,64-22 16,-85 22-16,21 0 0,1 0 15</inkml:trace>
  <inkml:trace contextRef="#ctx0" brushRef="#br0" timeOffset="31622.77">10710 2921 0,'0'0'0,"21"-21"0,1 0 15,-44 21 1,1 0-16,-21 0 16,-43 42-1,22 22 1,42-43-16,-1 21 16,1-21-16,21 0 15,0 1-15,0-1 0,64 0 31,-22 0-31,43-21 16,-64 21-16,21-21 0,1 21 16,-22-21-16,0 22 15,0-22-15,0 21 0,-21 0 16,0 21 0,-42-21-16,21-21 15,-22 22-15,1-1 16,21-21-16,-43 21 0,43-21 0,-21 0 15,-43 0 1,22 0 0,42 0-1,-1 0 1,22-21-16,22-22 16,62-20-1,-63 42 1</inkml:trace>
  <inkml:trace contextRef="#ctx0" brushRef="#br0" timeOffset="32066.52">11409 2286 0,'0'0'15,"0"21"17,0 0-32,0 1 15,-21-1-15,21 21 16,-64 85-16,22 21 15,-1-42 1,22-64-16,0 1 0,0 20 16,21-20-16,0-1 0,-21 0 0,21 106 31,21-63-31,21-43 16,-21-20-16,1-22 15,41 0-15,-42 0 16,0 0-16,106-43 15,-21 1 1,-63 0 0,-43 20-1,0 1-15,0 0 0,0 0 0</inkml:trace>
  <inkml:trace contextRef="#ctx0" brushRef="#br0" timeOffset="32363.35">11176 2921 0,'0'0'0,"21"0"32,0 0-32,0 0 0,1 0 15,20 0-15,-21 0 0,21 0 16,1 0-16,-22-21 0,21 21 0,1 0 15,62 0 1,-41-21 0,-43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9:42:38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614 0,'0'-21'0,"0"0"0,0-1 16,0 1-1,0 0-15,0 0 16,0-43-1,-21 64-15,-1 0 32,22 22-32,0-1 15,0 42-15,0-20 0,0-1 16,0 0-16,0 22 16,0-22-16,0 22 0,0 126 15,0-42 1,0-84-16,0-43 0,0 21 15,0 1-15,0-22 0,0 0 16,0 0-16,0 0 0,0 0 0,-21-21 47,21-21-47,-21 0 0,0 0 16,21-21-16</inkml:trace>
  <inkml:trace contextRef="#ctx0" brushRef="#br0" timeOffset="761.2">2307 741 0,'0'0'0,"-21"-42"16,21 20-16,0 1 15,0-21 1,0 21-16,21 0 16,0 21-16,-21-22 0,21 1 0,1 0 15,20 21-15,-21-21 16,106-21 0,-63 42-16,20 0 15,-63 21-15,1 0 16,20 0-16,-21 0 0,0 22 15,22 62 1,-22 44-16,-21-107 16,0 43-16,0-43 15,0 85-15,0-106 16,0 0-16,0 85 16,0-64-1,0-20 1,-21-22-1,21-22 1,0 1 0,0 0-16,0 0 0,0-21 15,0 20-15,0-20 0,21-21 0,0 20 16,0-20-16,0 20 0,43-189 16,-1 126-1,-42 42-15,22 22 16,20-22-16,-42 22 15,85-43 1,-63 85 0,-22 0-16,0 22 15,-21-1-15,21 0 0,-21 0 16,21 21-16,-21 1 0,0 147 16,-42 1-1,0-22 1,20-127-16,1 64 15,0-63-15,21-1 0,-21 64 32,21-64-32,0-21 15,0-42 32,0 0-47,0 0 0</inkml:trace>
  <inkml:trace contextRef="#ctx0" brushRef="#br0" timeOffset="1355.86">4000 1185 0,'22'0'0,"-44"0"0,65 0 16,-22-21-16,-21 0 0,21 0 15,0 0-15,-21 0 16,0-1-16,0-62 16,0 20-1,-21 43-15,21 0 16,-21 0-16,0 0 0,0 21 16,-43 0-1,1 63 1,-22 22-1,21 42-15,43-85 16,-21 127 0,42-105-1,21-22 1,21-21 0,-20-21-16,-1 0 15,0 0-15,0 0 0,0 0 0,64-21 16,-22-42-1,1-43 1,-43 85-16,-21-22 0,0 1 16,21 0-16,-21 21 0,0-43 15,0 43 1,21 21-16,-21 21 16,0 0-1,0 64 1,22-22-1,-22-41-15,21 41 0,-21-42 16,0 0-16,0 1 16,42-1-1,-21-21 1,22-21-16</inkml:trace>
  <inkml:trace contextRef="#ctx0" brushRef="#br0" timeOffset="1762.63">4466 974 0,'0'0'0,"21"21"47,0-21-47,-21 21 0,22 0 15,-22 22 1,42 20-16,-42-21 15,0-20-15,0 20 0,21-21 16,-21 0-16,0 0 0,0 1 16,21-22-16,-21 42 15,21-42 1,1 0-16,-1-21 16,0 0-16,0 21 15,-21-22-15,21 1 0,0-21 0,22-43 16,-22 43-16,21-64 15,-21 43 1,22-1 0,-43 43-1,21 21 1,-21 21 0,0 0-16,0 0 15,0 1-15</inkml:trace>
  <inkml:trace contextRef="#ctx0" brushRef="#br0" timeOffset="2143.41">5122 1207 0,'0'0'0,"21"0"15,1 0 1,-22-22-16,21 1 0,42-42 15,-63 20 1,21 22-16,1-21 16,-22 21-16,0 0 0,0-1 31,-43 22-31,22 0 16,0 22-16,-21 20 15,42-21-15,0 0 0,-22 85 31,1-21-15,21-43-16,0-21 16,0 0-16,43 22 0,-22-22 15,42-21 1,22 0 0,-43 0-16,1 0 0,-22 0 15,21-21-15,-21 0 0,43-22 16,-22 22-16</inkml:trace>
  <inkml:trace contextRef="#ctx0" brushRef="#br0" timeOffset="2603.15">5757 953 0,'0'0'15,"0"-22"-15,0 1 16,0 42 0,-21 1-1,21-1-15,0 21 16,0 43-16,0-43 15,0-21-15,0 0 0,0 1 16,0 20-16,0-21 0,0 0 0,0 0 16,0 1-16,0 20 15,0-21 1,0-42 15,0 0-31,0 0 16,0-1-16,0 1 0,0-21 15,0 21-15,0-22 0,0 1 0,21 0 16,-21-1-16,21 1 0,85-85 16,-63 85-1,41 21 1,-63 21-16,22 0 0,20 84 31,-20 43-15,-43-84-16,0 41 15,0 22-15,0-85 16,0 22-16,0 41 16,0-63-1</inkml:trace>
  <inkml:trace contextRef="#ctx0" brushRef="#br0" timeOffset="3157.83">7959 381 0,'0'0'0,"0"-21"0,0 0 0,0 0 16,0-1-16,0 1 15,0 42 1,0 1 0,0 20-16,0 0 0,0 43 15,0-43-15,0 22 0,0 253 31,-22-147-15,1-86 0,0 22-1,21-85-15,0 0 0,0 1 16,0-1-16,-21-42 31,21-1-31,0 1 16,-21 0-16,21-85 15</inkml:trace>
  <inkml:trace contextRef="#ctx0" brushRef="#br0" timeOffset="3530.62">7747 572 0,'0'0'0,"-21"-22"15,0 1-15,21 0 0,-22 0 0,1 21 16,21-21-16,0-22 0,0 22 15,0 0-15,0-64 16,43 22 0,-22 42-16,42-22 0,-20 1 0,-1 42 15,21-21-15,1 0 0,-22 21 16,22 0-16,105 84 16,-127-41-16,22 41 15,-43 65 1,-21-107-16,0 0 0,-42 43 15,-1-43-15,1 1 0,-64 41 16,64-63-16,-43 43 16,1-22-1,41-42-15,43 21 0,-21-21 16,0 0-16,21 22 31,21-22-15,0-22-16,0 22 0,1-21 0,-1 21 15</inkml:trace>
  <inkml:trace contextRef="#ctx0" brushRef="#br0" timeOffset="3999.35">8297 931 0,'0'-21'16,"0"0"-16,0 0 16,21 0-1,1 0 1,-1 21-16,42 0 16,1 42-16,-1 21 15,-42-41-15,22 41 16,-43-42-16,0 0 15,0 106 1,0-105-16,-21-1 0,-1 0 16,1 42-16,0-63 15,0 0 1,21-21 0,0 0-16,0-21 15,0 21-15,21-1 16,0-20-16,0 0 0,1-22 15,-1 22-15,0 0 0,64-64 16,-64 85-16,42-22 16,22 22-1,-64 0-15,21 21 16,-42 21 15</inkml:trace>
  <inkml:trace contextRef="#ctx0" brushRef="#br0" timeOffset="4488.07">9250 868 0,'0'0'0,"0"-21"15,0 0-15,-21 42 47,-1 0-47,1 0 16,21 0-16,-21 0 0,0 1 0,21-1 0,-42 63 31,20 1-31,22-43 16,0-20-16,0-1 0,0 0 15,22 0-15,-1-21 16,63 0-1,-62 0-15,41 0 16,43-42-16,-64 21 0,1-1 16,-1-20-16,0 0 15,-42 21-15,21-128 16,-21 128 0,-21-21-16,21 21 0,-42-43 15,21 43-15,0 21 0,-1-21 16,1 21-16,0 0 0,-64 0 15,64 21 1,21 0-16,-21 0 0,0 1 16,21-1-16,0 0 0,0 21 15,63-21 1,-41 1-16</inkml:trace>
  <inkml:trace contextRef="#ctx0" brushRef="#br0" timeOffset="4988.91">9715 1228 0,'22'-21'32,"-1"21"-32,-21-22 15,0 1-15,63-42 16,-42 42-16,1-43 15,-22 43-15,0-21 0,21-1 16,0 22-16,-21 0 0,21-43 31,-21 86 1,0 20-32,0-21 0,0 0 15,0 0-15,0 22 0,0-22 16,0 169-1,0-84 1,0-63-16,0 84 16,0 42-1,-21 148 1,21-190 0,0-63-1,-21-43-15,0 43 16,21-43-16,0 0 0,-22-21 15,22-21 17,0 0-17,0-43 1,0 1-16,0 41 0,0-62 16</inkml:trace>
  <inkml:trace contextRef="#ctx0" brushRef="#br0" timeOffset="5222.77">9969 529 0,'0'0'15,"-21"0"-15,0-21 0,0 21 16,42 0 31,0 21-47,0-21 15,-21 21-15,22-21 16,-22 22-16</inkml:trace>
  <inkml:trace contextRef="#ctx0" brushRef="#br0" timeOffset="5594.56">10245 910 0,'0'0'0,"0"21"0,21-21 0,0 0 16,0 0-16,0-21 16,43 0-1,-1-42 1,-42 41-16,1-62 15,-22 63 1,0-1 0,-22 22-1,1 43 1,-63 41-16,41 22 16,22-63-16,0-1 15,21 0-15,-21-21 0,21 22 0,0 41 31,0-41-31,42-22 16,-21-21-16,0 0 16,1 0-16,62 0 15,1-42 1</inkml:trace>
  <inkml:trace contextRef="#ctx0" brushRef="#br0" timeOffset="6188.12">11049 699 0,'0'0'0,"0"-22"15,-21 22-15,-43 0 32,43 0-32,0 22 0,0-1 0,21 0 15,-21 0-15,-1 21 0,1-20 16,21 62-16,-21-41 0,21-1 15,-21 85 1,21-42 0,63-22-1,-20-42 1,-22-21-16,21 0 0,1 0 16,-1 0-16,-21-21 0,85-21 15,-85 21-15,64-85 16,-22 21-1,-42 43-15,22-64 16,-22 42-16,0 1 0,0 21 0,22-107 16,-43 65-1,0 20 1,-22 64 0,1 21-1,0 1-15,0 41 16,-21 85-1,42-21 1,0-63-16,0-22 0,0 22 16,0 168-1,21-147 1,21-43 0,-42-20-16,64-22 15,-43 0-15,85 0 16,-64-43-1,0 22-15,1-21 16,-22-1-16</inkml:trace>
  <inkml:trace contextRef="#ctx0" brushRef="#br0" timeOffset="6418.98">11493 826 0,'0'0'0,"22"0"32,-1 0-32,0 0 0,0 0 0,0 0 15,22 0-15,84-43 16,-22 22 0,-20 21-1,-21 0 1,-43-21-1</inkml:trace>
  <inkml:trace contextRef="#ctx0" brushRef="#br0" timeOffset="7390.99">3090 1990 0,'0'-21'15,"-21"21"1,42 0 46,0 0-46,22 0-16,-22 0 0,21 0 0,22 0 16,-22 0-16,22-22 0,-22 22 15,21 0-15,1 0 0,-1 0 16,170 0-1,-42-21-15,-107 21 0,22 0 16,106 0-16,-106 0 16,21 0-16,0 0 0,-21 0 15,21 0-15,423-21 16,-402 21-16,0 0 16,445-21-1,-424 21-15,149-21 0,-149 21 16,0 0-16,382 0 15,-382-21-15,381 21 16,-359 0 0,-22-22-16,22 22 0,-22 0 0,191-21 15,-191 21-15,1 0 0,316-21 16,-41 0 0,-297 21-16,-21-21 15,-21 21-15,21 0 0,-42 0 16,20-21-16,-20 21 0,0 0 0,-22 0 15,85-22 1,-42 1 0,-85 21-16,-42 0 62,0 0-62,0 0 0,0 0 16</inkml:trace>
  <inkml:trace contextRef="#ctx0" brushRef="#br0" timeOffset="64722.13">4191 3069 0,'0'-21'0,"0"0"15,0 0-15,21 21 16,-21-21 0,0 42 30,0 0-46,0 0 0,0 0 16,0 0-16,0 22 0,0-1 16,0 85-1,0 21-15,0-21 16,0-106-16,-21 22 16,21-22-16,0 21 0,0-21 15,0 22 1,0-22-16,0 0 0,0 0 15,0-42 32,0 0-47,0 0 0,0 0 16</inkml:trace>
  <inkml:trace contextRef="#ctx0" brushRef="#br0" timeOffset="65026.96">4614 3577 0,'0'0'0,"0"21"0,0 1 16,21-22-1,1 0-15,-1 0 16,0 0-16,0 0 15,0-22 1,-21 1-16,0 0 16,-21 21-1,0 0-15,0 0 0,-22 0 16,22 21 0,0-21-16,21 21 15,0 1 1,21-22-1</inkml:trace>
  <inkml:trace contextRef="#ctx0" brushRef="#br0" timeOffset="65751.35">5800 3196 0,'0'-21'0,"-22"21"15,1-42 1,21 21-16,0-1 16,0 1-1,21 21-15,1 0 0,-1 0 16,0 0-16,21 0 0,22 0 16,-43 21-16,106 43 15,-64-1 1,-41-20-16,-1-1 0,0 43 15,0-43-15,-21 0 0,0 43 16,-63 0 0,41-43-1,1-42-15,0 0 16,21-21 0,0 0-16,0-22 15,0-20-15,0 42 16,21-22-16,0 1 0,1 0 0,20-85 15,-21 84-15,0 22 16,43-42 0,-43 42-16,42 21 15,-41 0 1,-1 0-16,-21 21 16,0 0-16,0 0 15,21-21-15</inkml:trace>
  <inkml:trace contextRef="#ctx0" brushRef="#br0" timeOffset="66087.14">6583 3493 0,'0'0'15,"21"0"-15,0 0 16,0 0 0,0 0-16,1-22 15,41-20-15,1-21 16,-43 20-16,-21 22 15,21-85 1,-63 85 0,-1 21-1,-41 42-15,62-20 16,-20-1-16,0 85 16,42 21-1,0-85 1,21 0-1,0-21-15,0 1 0,0-22 0,43 21 16,42-21 0,0-21-1,-85-1-15,21 22 0</inkml:trace>
  <inkml:trace contextRef="#ctx0" brushRef="#br0" timeOffset="66397.98">7281 3133 0,'0'0'0,"0"-21"16,-21 42 0,21 0-1,-21 0-15,21 21 0,0-20 0,0 20 16,0 21-16,-21 128 16,0-1-1,21 22 1,0-148-16,0 20 0,-22-20 15,22-1-15,-21 1 0,-21 232 32,21-169-32,21-85 15,-21-20-15,21-1 0,0-42 32,0-1-32,0 1 15,0-21-15,0 0 0,0-1 0,0 1 16</inkml:trace>
  <inkml:trace contextRef="#ctx0" brushRef="#br0" timeOffset="66688.81">7175 3387 0,'0'0'0,"0"-43"0,0 1 16,0 0-16,22-1 16,-22 22-16,21 0 0,42-64 15,-20 85 1,-1 0-16,64 0 15,-64 22-15,0-22 0,-20 42 16,-1-21-16,0 0 0,-21 106 16,-42-63-1,-43-1 1,64-42-16,-22 1 0,1-1 16,21 0-16,0-21 0,0 21 0,-1-21 15,-20 0 1,42-21-1,21 0 1,0 0-16,1-1 0,-1 1 16,21 0-16</inkml:trace>
  <inkml:trace contextRef="#ctx0" brushRef="#br0" timeOffset="67071.59">7959 3112 0,'-22'0'15,"1"0"-15,-21 21 16,0 42 0,-22 22-16,43 0 15,21-43-15,0 0 16,0-21-16,0 1 0,106 20 31,-22-21-15,-41-21-16,41-21 15,-41-21-15,-1 20 16,-21-147 0,-21 106-1,-63-22 1,-22 43 0,64 42-16,-21-22 0,20 22 0,-62 0 15,63 43 1,-1-1-1,22-21-15,0 0 16,22 1-16,-1-1 0,21-21 0,0 21 16,1-21-16</inkml:trace>
  <inkml:trace contextRef="#ctx0" brushRef="#br0" timeOffset="67415.39">8488 3175 0,'0'-21'0,"0"42"0,0-63 16,0 21-1,-43-1-15,22 22 16,0 0-16,-21 0 16,42 43-1,-21-43-15,21 42 16,0-21-16,0 22 0,0-22 16,21-21-16,-21 21 0,63 21 15,1 1 1,-22-22-1,-42 0-15,0 0 0,0 0 16,0 0-16,-85 22 16,-20-43-1,41 0 1,43 0-16,-21 0 16,42-21 15,21-1-16,0 1-15,21 21 0</inkml:trace>
  <inkml:trace contextRef="#ctx0" brushRef="#br0" timeOffset="67627.27">8848 3217 0,'0'22'15,"0"-1"1,0 0-16,0 0 15,0 21-15,-22 22 16,1-43-16,21 0 0,0 0 16,0 1-16,-21-1 15,21 0 1,0-42 0,0 0-1,21-1-15</inkml:trace>
  <inkml:trace contextRef="#ctx0" brushRef="#br0" timeOffset="67809.17">8848 2942 0,'0'0'0,"0"-42"0,0 21 15,0 0-15,-43 21 16,22 0 0,0 0-1,0 21-15,21 0 16,0 0-16,21-21 15,0 0 1,85 0-16</inkml:trace>
  <inkml:trace contextRef="#ctx0" brushRef="#br0" timeOffset="68084.02">9525 2604 0,'0'0'0,"0"-22"0,0 1 16,-21 21-16,21 21 15,-43 22 1,22 63 0,-21 42-1,21-85-15,21 1 0,-21-22 16,-1 43-16,1-22 0,-63 212 16,62-190-1,1 0 1,21-64-16,0 0 15,21-21 1,1-21-16,-22 0 0,21 0 16,-21-1-16,0 1 0,0 0 15,0-21-15</inkml:trace>
  <inkml:trace contextRef="#ctx0" brushRef="#br0" timeOffset="68544.75">9144 3344 0,'0'0'15,"-42"0"-15,20-21 0,1 21 0,0 0 16,42 0-1,0 0 1,1-21-16,20 0 0,21 0 16,-20 21-16,41-21 15,-41 21-15,41-22 16,-41 22-16,-1-21 0,22 21 16,-43 0-16,0 0 0,0 0 15,-21 21-15,-42 85 16,21-42-1,-43 20 1,64-41-16,-21 20 16,21-42-16,0 1 0,0-1 15,21 0-15,43-21 16,-43 0-16,0 0 0,148-21 31,-21-43-15,-63-42-1,-85 64-15,0-21 16,-127-107 0,21 170-1,0 0 1,64 0 0,21 21-16,21 1 0,0-1 15,0 0-15,21 0 16,0 0-16,0 0 0,128 1 15</inkml:trace>
  <inkml:trace contextRef="#ctx0" brushRef="#br0" timeOffset="68886.55">10160 3387 0,'0'0'16,"0"-21"-16,0-1 16,0-20-16,0 21 0,0 0 15,85-64 1,-1 43-1,22 42 1,-21 0-16,-64 0 0,21 21 16,64 106-1,-106-106-15,0 21 16,0 22 0,-21-22-16,-43 1 15,43-22-15,0 0 16,0-21-16,0-21 15,21 0-15,0-43 16,0 43-16,0-43 16,0 43-16,21-21 0,21 0 15,-21-1-15,-21 22 0,149-85 32,-86 85-17,-42 0-15,64 0 0</inkml:trace>
  <inkml:trace contextRef="#ctx0" brushRef="#br0" timeOffset="69371.28">11303 3006 0,'-42'63'16,"20"-42"-16,-20 43 16,0-1-1,42 22 1,0-64-16,21 64 15,0-85-15,106 42 32,-21-42-32,-64-21 15,43-21 1,-64-1-16,0 22 0,0-21 16,43-85-1,-64 42 1,0 64-16,0-21 0,0 21 0,0-1 15,-21 44 1,21-1 0,0 21-16,-43 85 15,22-21 1,21-43-16,-21 128 16,21-128-16,0-20 0,0 211 15,0-148 1,0 63-1,0-127-15,0 1 0,0-1 0,0-21 16,0 21-16,0-20 0,0 20 0,-21 0 16,0-21-1,0-21-15,-1 0 16,1 0-16,-21 0 16,0 0-16,20-21 0,-20 21 0</inkml:trace>
  <inkml:trace contextRef="#ctx0" brushRef="#br0" timeOffset="70153.83">3323 4466 0,'-42'0'16,"42"-21"0,0 0-16,0 0 15,0 0-15,21-1 16,0 22-16,0 0 0,0-21 16,1 21-16,62 21 15,-20 43-15,-1 42 16,-63-64-16,0 0 15,0 22-15,-21-1 0,0-20 16,-191 211 0,128-170-1,-22 1-15,63-85 16,22 0-16,0 0 0,0 0 16,0 0-16,-43-85 15,64 64-15,0-63 16,0 62-16,0-41 15,0 21-15,21 20 0,22 22 16,-22 0-16,21 0 16,64 43-16,0 41 15,-64-41 1,1-1-16,-22-21 0,21 22 16,-21-22-16,0 0 0,1 0 15,20 21 1,-42-20-16</inkml:trace>
  <inkml:trace contextRef="#ctx0" brushRef="#br0" timeOffset="70319.73">3937 4995 0,'0'0'0,"21"0"0,0 0 78,0 0-78</inkml:trace>
  <inkml:trace contextRef="#ctx0" brushRef="#br0" timeOffset="71505.06">5969 4911 0,'0'0'0,"-21"0"0,0 0 16,-1 0-16,1 0 16,0-21-1,21-1 1,0 1-16,0 0 16,-21-21-16,-21-22 15,20 43-15,1 0 16,0 0-16,-21 0 0,-1 21 15,-189 0 1,126 42 0,63-21-16,-41 43 15,63-22-15,-43 64 0,43-64 16,21 22-16,21 126 16,64-126-1,-64-43-15,64-21 16,-1 0-1,-20-21-15,-22-1 0,191-105 32,-127-21-32,-22-21 15,-62 0 1,-22 126-16,0-190 31,0 191-15,0 63-1,-22 22-15,22-22 16,-21 21-16,0 106 16,-21 22-1,42-1-15,0-127 16,0 22-16,0-22 0,21-21 16,0 22-16,85 41 15,-64-84-15,22 0 16,42-21-1,-85 0-15,21 21 0,22-42 16,-43 20-16,0 1 0,0-63 16,-21 20-1,-21 22 1,0 42-16,0 0 16,-1 0-16,1 0 15,21 21-15,0 42 16,0-20-1,0 41-15,0-62 0,21-1 16,1 0-16,-1-21 16,0 0-16,85 21 15,63-21 1,-105-21-16,-22 0 16,0 0-16,-21-1 0,85-62 15,-106 20 1,0 1-1,0 42-15,0-22 0,0 22 16,0 0-16,0 0 0,0 42 31,0 42-31,0 43 16,0 64 0,0-107-16,0 1 15,0 126 1,0 22-16,0-128 15,-21 65-15,21-65 0,-21 1 16,21-22-16,0 1 0,-21-1 16,0 1-16,21 84 15,0-106-15,0 1 0,0-22 16,0-42 0,0 0-16,21-22 0,0 22 15,-21-21-15</inkml:trace>
  <inkml:trace contextRef="#ctx0" brushRef="#br0" timeOffset="74435.38">6964 5080 0,'0'-63'16,"0"126"-16,0-169 0,0 64 0,0 21 0,0-22 16,0 22-16,21 0 0,0-21 0,64-43 31,-1 64-16,22 21-15,-63 0 0,-22 21 16,0 0-16,0 0 0,0 1 16,-42 126-1,-64-64 1,-20-20 0,83-43-16,1 0 0,-42-21 15,63 21-15,-21-21 0,-1 0 16,22 22-1,22-1 1,20-21-16,43 21 16,-22-21-1,-21 0-15,1 0 0,126-21 32,-21-22-17,0-41-15,-63 41 16,-43 1-16,-20 21 0,-1-21 15,0-1-15,-21 22 0,0-21 16,0-1-16,0 22 0,-21 0 16,0 21-16,-22 0 15,-41 0 1,41 64 0,22-22-16,21-21 0,-21 0 15,21 22-15,0-22 0,0 0 0,42 85 16,1-85-1,-22 0-15,42-21 16,-20 0-16,-1 0 0,21 0 16,-20 0-16,-1 0 0,106-63 31,-105 20-31,20-20 16,-63 42-16,21-1 0,-21-20 15,0 63 16,0 0-31,0 1 0,-21-1 16,21 0-16,-21 0 16,0 85-1,21-85 1,0-42 15,0 0-15,21 21-16,0-21 0,0-1 0,-21 1 15,21-21-15,1 21 0,-1 0 16,0-1-16,21 1 0,43 0 16,-64 21-1,-21 21-15,42 43 16,-42-43-16,0 0 16,43 21-16,-22-20 0,-21-1 15,85 42 1,-1-42-1,64-21 1,-63 0-16,-43 0 16,1 0-16,41-42 0,-41 21 15,-1 21-15,43-106 16,-64 43 0,-21 20-16,0 1 15,0 0-15,-21 20 0,-22 1 16,22 0-16,0 21 0,-21 0 0,-22 0 15,-20 64 1,62-1 0,1-21-16,21-20 0,0 20 15,0-21-15,0 0 0,64 64 32,-22-85-32,22 0 15,-43 0-15,0 0 16,0 0-16,0-21 0,0 0 0,-21-1 15,64-62 1,-43-22 0,-21 64-16,21-85 15,-21 84-15,0-63 16,0 64-16,21 0 0,-21-106 16,0 126-1,0 44 1,0 62-1,-42 149 17,21-64-32,21-20 15,85-22 1,-64-85-16,21-21 16,0 0-16,1-21 0,-1 21 0,170-21 31,-64-84-16,-85 41 1,-20-62-16,-43 62 16,0 22-16,0-106 15,0 106 1,-43 21 0,22 0-16,0 21 0,21 0 15,-21 0-15,21 1 0,-21 20 0,21 43 16,21-22-1,64 1 1,-64-64-16,0 21 0,21-21 16,-21 0-16,22 0 0,84 0 31,-85-21-31,43-22 0,-43 1 16,-21 0-1,0-22-15,-21 22 0,0 21 16,0-1-1,0 44 1,-21 20-16,21-21 16,-21 0-16,0 22 0,21-22 0,0 21 15,-21 22 1,21-43 0,0 0-1,21-21-15,-21-21 16,21 21-16,0-21 0,-21-1 15,21 1-15,1 0 0,41-64 16,-42 64-16,64-42 16,-64 42-16,0 21 15,0 0-15,1 0 0,-1 21 16,0 0 0,0 42-16,0-20 15,0-22-15,1 0 16,-22 0-16,21 0 0,0 1 0,0-22 15,64 0 1,-22 0 0,-20 0-16,-22-22 15,0 1-15,0 21 0,0-63 0,0 42 16,1-1-16,41-105 16,22 64-1,-64 42 1,21 21-1,-21 0-15,-21 21 16,22 0 0,-22 0-1,21-21 17,-21-21-32,0 0 15,0 0 1,0 0-1,-21 21-15,-1 0 16,1 0-16,0 0 16,21 21-16,-21 0 15,0 0-15,21 21 0,-21 1 16,21-22-16,-22 0 0,22 0 16,0 0-16,0 22 0,43 41 15,41-41 1,-62-43-16,-1 0 15,63 0 1,-62 0-16,20-21 0,106-85 31,-127 63-31,22-20 16,-1-1-16,-42 43 16,0 42-1,0 1 1,0 41-1,0 1 1,21-43-16,21 21 0,-20-21 16,126 0-1,-64-21 1,1 0 0,-43-42-1,-20 21-15,-1 0 0,0 0 0,21-64 16,-42 43-1,0 20 1,0 44 0,0-1-1,-21 0-15,0 42 16,21 1-16,0-22 0,-21 43 16,0-43-16,21 1 0,-22 62 15,22-41-15,0-1 0,0 128 31,0-106-31,0 126 16,0 1-16,0-127 16,22-22-16,-22 106 0,21-105 15,-21 21-15,0-1 0,0 43 16,0-63-16,-21 105 16,-22-84-1,22-43-15,0-21 0,0 0 0,-22 1 16,22-22-16,0 0 0,-85-106 15,64 63 1,21 1-16,0-21 0,21-149 16,0 127-16,21-84 15,21 84-15,-21-21 0,22 1 0,41-86 16,-20 106 0,20-105-16,-20 126 0,-22-20 15,85-22-15,-63 42 0,-22 22 16,85-43-16,-85 43 15,170-127 1,-148 126-16,-22 1 0</inkml:trace>
  <inkml:trace contextRef="#ctx0" brushRef="#br0" timeOffset="82533.8">3196 6456 0,'0'-21'0,"0"0"0,0-1 16,0 1-16,0-42 15,64 20 1,-22 22 0,0 21-16,-21 0 0,1 0 15,-1 0-15,0 21 0,42 85 31,-63-63-31,-21 20 16,-42 43 0,-43 0-16,85-85 15,-22 0-15,-20 21 16,42-20 0,21-44-1,0 1 1,0 0-16,21 21 15,0 0-15,21-21 16,1 21-16,-22 0 0,64 0 16,-64 0-16,21 0 0,0 0 15,-20 21-15,-1 0 0,42 64 16,-84-43 0,0-21-16,-43 22 15,22-22-15,21 0 16,-64 21-16,43-42 0,0 22 15,-85-22 1,42 0 0,43 0-16,20-22 15,1 22-15,0-21 16,21 0-16,0 0 16,21 0-1,64-22 1,-43 22-16</inkml:trace>
  <inkml:trace contextRef="#ctx0" brushRef="#br0" timeOffset="82716.69">3916 6731 0,'0'0'15,"21"0"-15,-21-21 16</inkml:trace>
  <inkml:trace contextRef="#ctx0" brushRef="#br0" timeOffset="83835.05">4932 6371 0,'42'-21'16,"-21"0"-16,0 0 15,1 0-15,-1-1 16,0 1-16,21 0 0,-21 0 0,85-106 15,-85 63 1,1-20 0,-22 41-16,0 22 0,0-21 15,-22 42 1,1 21 0,21 85-16,0-21 15,0-43-15,0 0 16,0 85-16,0-84 0,0 20 15,0 170 1,-42-85 0,0-42-1,-22-43-15,43-41 16,-148-1 0,84-64-1,21 1 1,-63-21-1,64 41 1,42 22 0,21 22-16,0-1 15,21 0-15,0 0 16,0 0-16,0 22 0,64-1 16,-43-21-16,-20 0 15,62 0-15,-63-21 0,64 0 16,-43 0-16,1 0 15,190-63 1,-106-1 0,-64 22-16,-42 0 15,22-43-15,-22 64 16,-21-21-16,0-1 16,0 22-16,-21 21 15,-1 21 1,22 22-1,0-1-15,-21 43 16,21-64-16,-21 127 31,0-127-31,0 0 16,0-21 0,21-21-1,0 0-15,0 0 16,0 0-16,0-1 0,0 1 0,21 0 15,85-127 1,-1 21 0,44 63-1,-22 43-15,-85 21 16,-21 21-16,64 43 16,-43-1-1,-42-20-15,0-1 16,0 0-16,-21-20 0,0-1 15,0 0-15,21 0 0,-22 0 0,1 22 16,21-65 15</inkml:trace>
  <inkml:trace contextRef="#ctx0" brushRef="#br0" timeOffset="85613.04">6392 6392 0,'21'-42'0,"-42"84"0,42-126 0,-21 41 0,22 1 16,-22-43 0,0 64-16,0 42 31,-22 22-31,22-1 16,0-21-16,0 127 15,-21-21 1,21-84-16,-21 20 0,0 85 15,21-105-15,0-1 0,-21 0 16,21 1-16,-21-22 0,-1 64 16,22-64-1,0-42 17,0-1-32,0 1 0,0-21 15,0 21-15,22-43 0,20 1 16,64-64-1,-85 106-15,21-1 16,22 1-16,-43 21 0,21 0 16,85 21-1,-63 22 1,-43-22-16,21 21 0,-42-21 16,0 1-16,0 20 15,0-21-15,-21 0 0,-106 64 16,21-64-1,0 0 1,64-21-16,-21 0 16,41 0-16,1 0 0,0 0 15,21 21 1,21-21 0,0 22-1,1-22-15,41 0 16,1 0-16,-22 0 15,43 0-15,-43 0 0,21-22 16,-20 22-16,41-21 0,-41 0 16,41 0-16,-41 0 15,-22 0-15,64-85 16,-85 63 0,0 22-16,0-21 15,21 21-15,-21 0 16,0 42-1,0 0 1,0 0-16,-21 43 16,21-43-16,0 21 0,0 0 15,0-20-15,0-1 0,21 21 32,21-21-17,-21-21-15,0 0 0,1 0 0,-1 0 16,21 0-16,-21-21 15,22 0-15,-22 21 0,0-21 16,106-149 0,-106 128-1,-21 0 1,0 21-16,0 42 16,0 0-1,0 0-15,0 0 16,0 0-16,0 1 0,0 83 15,0-62 1,64-22 0,20-21-1,-63 0-15,43 0 16,-43 0-16,0 0 0,106-85 31,-106 1-15,1 20-16,-22 43 15,0-21-15,21 42 16,-21-22-16,0 44 16,0 20-1,0-21 1,0 43 0,0-43-16,0 42 15,21-42-15,-21 1 0,21-1 16,0-21-16,22 21 15,-22-21-15,0 0 0,85-42 32,-64-1-32,22-41 15,-22-43 1,-21 84-16,-21-20 0,21 20 16,0-126-1,1 0 1,-1 84-1,-21 106 17,-21 0-32,21 1 0,-22 62 15,22 1-15,0-22 16,0-20-16,0-1 0,0 22 0,0-22 16,0 0-16,0 22 0,22 84 15,20-106 1,0 22-1,-21-64-15,1 0 0,20 0 16,0 0-16,-21 0 0,85-43 16,-85 22-16,43-42 15,21-64 1,-64 63-16,0 22 0,0-22 16,0 1-16,-21-1 0,21 1 15,1-149 1,-22 85-16,0 85 15,0 63 1,-22 0 0,1 0-16,-21 128 15,21-86 1,21 1-16,0 105 16,0-106-16,0 107 15,0-128-15,0 0 0,42 85 16,0-63-1,1-64 1,20 0 0,64-106-1,-63 21 1,-43-20 0</inkml:trace>
  <inkml:trace contextRef="#ctx0" brushRef="#br0" timeOffset="85792.93">9144 6456 0,'0'0'0,"42"0"31,-21 0-31,1 0 0,-1 0 16,0-21-16,21 21 0,64-21 15,-85 21 1,0-22-16,22 1 15,-22 0-15,-21 0 0</inkml:trace>
  <inkml:trace contextRef="#ctx0" brushRef="#br0" timeOffset="85982.82">8086 6265 0,'0'0'0,"-22"0"0,1 22 16,42-22 15,1 0-31,-1 0 0,0 0 16,0 0-16</inkml:trace>
  <inkml:trace contextRef="#ctx0" brushRef="#br0" timeOffset="87096.19">10985 6287 0,'22'0'31,"-1"-22"-31,21 1 0,-21 0 16,0 0-16,22 0 0,-1 21 0,64-106 15,-64 64 1,-42 20-16,0-41 16,-21 63-16,0-21 15,-127 21 1,84 0-16,22 21 0,-106 21 15,105-21-15,-62 22 16,62-22-16,43 0 16,-21 43-1,21-43-15,21 21 16,0-21-16,64 43 0,-43-22 16,22 22-16,-22-43 15,1 0-15,84 148 16,-127-126-1,-64 41 1,43-63-16,-21 1 0,-22-1 16,1 0-16,20 0 0,-274 0 31,211-21-31,0-21 16,64 0-16,-1 0 0,1-43 15,21 43-15,21-21 0,0 21 16,0-170-1,21 85 1,43 22 0,-22 84-16,-21 0 15,0 0-15,43 42 16,-22 64 0,-42-43-16,21-20 15,0-1-15,-21 0 0,0 1 16,22-1-16,-1-21 0,85 127 15,-64-127 1,64-21 0,-85 0-16,21 0 0,43 0 15,-43-21-15,22 0 0,126-85 32,-147 64-32,84-106 15,-64 0-15,-21 42 16,-20 42-16,-22 22 15,0-106 1,0 169 15,-22 64-31,1-43 16,0 85-16,21-85 16,0 1-16,-21 147 15,21-84 1,0-43-1,0-20 1,0-22-16,21-21 16,-21-21-1,21 0-15</inkml:trace>
  <inkml:trace contextRef="#ctx0" brushRef="#br0" timeOffset="87287.08">11303 6541 0,'0'-22'0,"0"1"31,21 21-31,0 0 16,0 0-16,22-21 16,-22 21-16,21 0 0,1 0 15,62 0-15,-83 0 16,20 0-16,-21 0 15,21 0-15,-20 0 0,-1 0 0</inkml:trace>
  <inkml:trace contextRef="#ctx0" brushRef="#br0" timeOffset="87687.85">11790 6583 0,'-21'0'15,"42"0"-15,-64 0 0,22-21 16,21 0-16,0-1 15,0 1-15,0 0 0,21 21 0,1-21 16,-1 0-16,42 21 16,-20 0-16,-22 0 0,21 0 15,22 21-15,-22 0 0,-21 0 16,0 0-16,22 22 0,-22-22 0,0 0 16,-21 21-16,0 43 15,0-21 1,-64-22-1,43-21-15,0-21 16,0 0-16,21-21 16,0 0-16,0-22 15,0 22-15,21-21 16,-21 21-16,85-106 31,-64 106-31,21-43 0,22 43 16,-43 0-16,0 21 15,0-21-15,0 21 0,1 0 16,-1-22-16</inkml:trace>
  <inkml:trace contextRef="#ctx0" brushRef="#br0" timeOffset="89486.77">12679 6371 0,'-21'21'15,"-1"1"1,1-22-16,21 42 0,-42 21 15,21 1 1,0 21 0,-1-64-16,22 0 0,0 85 31,22-64-31,-1-42 0,42 0 16,22 0-1,-64 0-15,21 0 16,85-63-1,-21-1 1,-42-21-16,-22 1 16,-42 63-16,21-22 15,-21-20 1,0 20 0,0 22-16,0 0 15,0 42 32,-21-21 47,21 21-47,0 1-32,0-1 1,0 0-16,0 0 0,0 21 16,0 1-16,0-22 15,0 42 1,0-41-16,0-1 0,0 21 0,0-21 15,0 0-15,0 1 0,21-1 16,0-21-16,1 21 16,-1-21-16,21 0 15,-21 0-15,0-21 16,1 21-16,-22-21 0,21-1 0,21-62 31,0 20-31,-20 1 16,-22 42-16,0-1 15,21 1-15,-21 0 0,21 21 16,-21-21-16,0 42 31,0 0-31,0 0 0,0 1 16,-21 20-16,21 0 0,-21-21 16,21 22-16,0 20 15,0-20 1,0-22-16,42-21 15,-42 21-15,21-21 0,0 0 16,0 0-16,1 0 0,83-42 16,-20-64-1,-64 63 1,0 1-16,1 0 0,-1-22 0,42-147 16,-20 62-1,-43 86-15,0 21 16,0-1-16,0 22 0,0-42 15,0 41-15,-22 22 0,1 0 16,-21 0 0,0 64-1,20-1-15,1-20 0,21-22 16,0 21-16,0 1 0,0 20 16,-21-21-16,21 170 15,0-148-15,0 20 16,21-41-16,0 20 15,22-42-15,-22 0 0,85 1 16,-43-22 0,-20 0-16,-22 0 0,0-22 15,0 1-15,64-63 16,-64 41-16,0-20 16,0 42-16,-21-1 0,0-41 31,0 84-16,0 43-15,0-1 16,64 170 31,-43-233-47,0 0 16,0 0-16,64 0 15,-64 0-15,43-42 16,-22-1-1,-21-63 1,-21 85-16,0-21 0,21-43 16,0 85-1,-21 21 1,0 1-16,22 41 16,-22-42-16,0 22 0,21-22 15,-21 0-15,0 0 0,0 0 16,21 22-1,0-22-15,0-21 16,0 0 0,1-21-16,-22-1 15,21 1-15,0 0 0,0-42 16,21-1 0,43-21-16,-64 64 15,22-21-15,168 21 16,-126 42-1,-22 64 1,-63 20 0,0-62-16,0-22 0,-21 0 15,0 0-15,21 0 0,-63 22 32,63-64-17,0-22 1,0 1-16,21 21 15,21-22-15,-21 1 0,0 21 16,64-106 0,-21 63-1,20 22 1,-63 42-16,64 0 0</inkml:trace>
  <inkml:trace contextRef="#ctx0" brushRef="#br0" timeOffset="89855.56">15833 6625 0,'-22'43'16,"22"-340"-16,0 615 0,22-382 0,-22 128 15,21-64 1,21-21 0,43-22-16,21-20 15,-85 42-15,0-1 16,0-20-16,0 21 0,0-21 0,1-1 15,-1 22-15,-21 0 16,0 0-16,-21 21 0,-1 0 16,-105 84-1,64-20 1,42-22-16,0 1 0,-1-1 0,1 0 16,21-21-16,0 43 0,0-22 15,64 43 1,-43-85-16,85 21 15,-43-21 1,-20 0-16,-1 0 0,21-21 16,-20 0-16,-1 21 0,85-148 31,-127 84-31</inkml:trace>
  <inkml:trace contextRef="#ctx0" brushRef="#br0" timeOffset="90144.39">13843 6160 0,'0'0'0,"-64"21"0,22-21 15,21 0-15,0 0 0,42 0 16,21 0-1,1 0-15,-1 0 0,21 0 16,1-21-16,169-1 16,-149 22-16,1 0 0,0-21 15,-1 21-15,-20 0 0,21 0 0,84-21 16,-127 0-16,43 0 16,-43-22-1,-21 43-15,1-21 0</inkml:trace>
  <inkml:trace contextRef="#ctx0" brushRef="#br0" timeOffset="109466.23">2984 8255 0,'0'0'0,"22"-21"0,-22 0 16,21 0-16,-21-1 0,0 1 0,0 0 16,0 42-1,0 0 1,0 1-16,-43 126 16,22-64-1,0-41-15,-21 41 16,-22 43-16,64-105 0,-21 20 15,-21 21 1,42-41-16,0-1 16,-21-21-1,21-21-15,0-1 16,0 1-16,0 0 0,21-21 16,21-1-1,-21 43-15,43-42 16,-43 42-16,0-21 0,21 21 15,-20-21-15,20 21 16,21-21 0,-20 21-16,-22-22 15,-21 1-15,0 0 16,0-21 0,0-1-16,0 22 15,0 0-15,0 0 16,-21 21-1,0 21 1,21 0-16,0 0 0,-22 22 16,1 63-1,0-22 1,21-41-16,-21-22 0,0 106 16,0-64-1,-1-20 1,22-22-16,-21-21 15,21 21-15,0-42 32,0-43-17,21 43-15</inkml:trace>
  <inkml:trace contextRef="#ctx0" brushRef="#br0" timeOffset="109751.06">3492 8573 0,'0'21'0,"0"-42"0,0 63 16,0-21-16,22-21 15,-1 0 1,0 0-16,0 0 16,0 0-1,0-21-15,-21 0 16,-42 0-1,21 21-15,0 0 16,0 0-16,-1 0 16,-20 42-1,21-21 1,42-21 0,0 0-16,0 0 15,1 0-15</inkml:trace>
  <inkml:trace contextRef="#ctx0" brushRef="#br0" timeOffset="113472.51">5186 8170 0,'21'-21'0,"-42"42"0,42-84 16,0 42-16,-21 0 0,21-22 15,-21 22-15,0-21 0,-42-106 31,0 126-15,20 22-16,-62-21 16,-22 64-16,-85 147 31,170-126-31,-42 63 16,20 105-1,22-126 1,21-42-16,0-22 0,21 85 15,43-42 1,-43-64-16,21 0 0,85 0 16,-84-21-16,20 0 15,85-84 1,-63-1 0,-21 0-1,-43 64-15,0-21 0,0-43 31,-21 64-31,0 42 32,-42 21-32,42-20 0,-21 41 15,21-42 1,-22 0-16,22 128 16,0-86-1,64-21 1,-1-42-1,22 0-15,-43-21 16,-20 0-16,126-106 16,-127 64-1,-21-43 1,0 85-16,0-22 0,-64-41 16,43 62-16,-21 1 15,21 0-15,-22 0 0,1 21 0,-21 0 16,41 0-16,-20 0 0,21 21 15,0 0-15,-43 43 16,43-43-16,21 21 0,-21 1 16,21-22-16,0 21 0,0-21 15,0 43-15,21-22 16,0-21-16,22 43 0,-22-64 16,85 63-16,-64-63 15,0 0-15,149-21 16,-64-21-1,-85 21-15,64-64 16,-43 0 0,-41 64-16,-22-21 15,0 21-15,0-1 16,0 1-16,0 42 16,0 1-1,-22 20 1,1 0-16,0-21 0,21 43 15,0-43-15,0 0 16,0 0-16,0 1 0,-21 20 31,21-63-15,0 0 0,21-1-16,0 1 15,-21 0-15,64-106 16,-43 106-16,21-21 15,-42 20 1,43 22 0,-43 106 15,21-63-31,-21-22 0,0 21 16,21 0-1,0-20-15,0-22 0,43 21 31,-43-21-31,21 0 0,85 0 16,-84-21 0,20-22-16,-42 22 0,22 0 15,-22 0-15,0 0 0,-21-1 16,21-20-16,-21 21 0,21 0 0,-21 0 16,0-1-16,0-20 15,-21 42 1,0 0-16,21 21 15,0 22-15,0-22 16,0 0-16,0 0 0,0 21 16,0-20-16,42 20 15,22-21 1,-22-21-16,127 0 16,-126 0-1,-22 0-15,64-42 16,-64 21-16,0-1 0,-21-20 15,0 21-15,21 0 0,-21-43 16,0 43 0,-21 21-1,0 0-15,0 21 16,-1 0-16,22 1 0,0-1 16,-21 42-1,21 22 1,0-64-16,0 21 15,0-20-15,0 20 16,0-63 15,0 0-31,21-43 16,-21 43-16,22-21 0,-22 20 16,21 1-16,0-21 0,21-43 31,-21 64-31,1 21 15,20 0-15,-21 21 16,-21 0-16,0 1 16,21 62-1,0-20 1,-21-22-16,43 0 16,-22-42-1,42 0 1,-41-21-1,20-21 1,0-43 0,-42 64-16,0 0 0,64-106 15,-64 106 1,21 21-16,0-21 16,-21 63-1,21-42-15,-21 21 0,21 21 16,-21-20-16,0 20 15,0-21-15,22 0 0,20 43 16,-21-43-16,0 0 16,22 0-16,-22-21 0,0 0 15,0 0-15,0 0 0,0 0 16,106-42 0,-63-22-1,-43 43-15,0-21 16,0-43-1,1 64-15,-22 0 0,42-43 16,-42 86 15,0 20-15,0-21-16,0 0 0,0 43 16,0-43-16,0 0 0,42 64 31,-21-64-31,43 21 15,-1-42-15,43 0 16,-63 0-16,-1 0 16,106-63-1,-63-1 1,-64-20-16,-21 62 16,-21-83-16,0 83 15,-22-20-15,1 21 16,21 21-16,-64 0 0,64 0 15,-21 0-15,-85 63 16,42 43 0,85-63-1,0 62 1,0-83-16,63 41 16,-41-42-16,41-21 15,-42 21-15,0-21 0,43 0 16,-22 0-16,-21 0 0,43-42 15,-43 21-15,0 0 0,0 0 16,22-43 0,-43 43-16,0-43 15,0-20-15,0 63 16,0 42 15,0 0-31,0 0 0,0 21 16,42 22-1,-21-43-15,0 21 16,43 1 0,-43-22-16,0-21 0,85 21 31,-64-42-31,1-21 16,-22-22-1,-21 43-15,21-127 31,-21 105-15,21 43-16,-21 22 16,0-1-16,0 0 15,0 42-15,0-41 16,0-1-16,0 0 0,0 0 16,-21 85-1,21-64 1,0-63 15,21 0-31,-21 0 16,21 0-16,22-43 15,-1 1 1,-21 41-16,22 1 0,-22 0 0,63-42 31,-41 63-31,-22 63 16,0 1-1,-21-43-15,21 21 16,0-21-16,1 0 0,-1 1 16,85 41-1,-43-42 1,64-21 0,-42 0-16,-43-21 15,0 0-15,1 0 16,-22 0-16,0-1 0,0 1 0,-21 0 15,21 0-15,1-43 16,-22 22-16,0 0 0,0-22 16,0 43-16,0 0 0,-64-43 15,1 64 1,-1 43 0,43-1-16,-43 43 15,64-64-15,0 0 16,0 21-16,0-20 0,0-1 0,22 106 31,20-85-15,21-21-16,1-21 15,-43 0 1,0 0-16,0-21 0,1 0 0,-1 0 16,0 0-16,85-149 15,-64 22 1,-42 21-1,21-42 1,-21 105-16,0 22 0,0 0 0,0-22 16,-21 64-1,-21 42 1,-43 149 0,85-128-16,0 255 31,21-233-31,43 20 15,42-20 1,-85-85-16,0 0 16,0 0-16,21 0 0,-20 0 0,-1 0 15,85-85 1</inkml:trace>
  <inkml:trace contextRef="#ctx0" brushRef="#br0" timeOffset="115170.92">12509 8297 0,'0'-21'31,"22"0"-31,-1 0 16,-21 0-16,21-22 16,21-41-1,-21-22 1,-21 85-16,22-85 31,-22 85-31,0 42 16,0 42-1,0-20-15,0-1 16,-85 191 0,0-43-16,-42-41 15,106-107 1,-21 0-16,-1 1 0,22-22 0,-21 0 15,-22 64 1,22-85 0,21 0-16,0 0 15,0-22-15,21 1 0,-22 0 16,1 0-16,21 0 0,0-22 0,-21-41 16,21 63-1,0-22-15,0 22 0,0-42 16,0 41-16,0 1 0,21 21 15,0 0 1,1 43 0,20 20-1,43 43 1,-22-43 0,-21-20-16,-20-22 0,-1 0 15,106 0 1,-43-21-16,-41 0 15,-22 0-15,21-21 0,-21 0 16,22 21-16,20-64 0,-20 43 16,-22 0-16,42-106 15,-42 85 1,-21 21-16,0-22 16,0 64-1,0 1 1,0 20-16,0-21 15,0 21-15,0-20 0,0 20 16,0-21-16,0 0 0,43 22 16,-22-22-16,21 0 15,85 0 1,0-21 0,0-21-16,-84 0 15,105-43 1,-85-20-1,-42 20-15,-21 43 16,0 0-16,0 0 16,-21 21-1,0 21-15,-21 21 16,42-21-16,-43 22 16,43-1-16,0 0 15,0-21-15,-21-21 0,21 64 16,0-43-1,21-42 17,1 0-17,-1 0-15,0-1 0,21-20 16,1-21 0,-22 41-16,21-20 0,-21 0 0,0 21 15,22-1 1,-43 44-1,0-1 1,0 0-16,0 21 16,0-21-16,0 1 0,0 20 15,21-21-15,-21 21 16,21-20-16,43 20 16,-22-42-16,21 0 15,-41 0-15,20 0 0,0 0 0,106-21 31,-42-22-31,0-41 16,-64 20 0,-42 22-16,0 0 15,0 20-15,0-20 0,0 21 0,-42-43 32,21 64-32,-21 22 15,-22 83 1,43-41-1,42 63 1,0-85-16,22 1 16,41-1-1,-63-21-15,22-21 0,41 0 16,-62 0-16,20 0 0,85 0 16,-85-21-16,22-21 15,-22 42-15,22-64 16,-43 22-16,-21 21 0,0-1 15,0 1-15,0-21 0,0 21 16</inkml:trace>
  <inkml:trace contextRef="#ctx0" brushRef="#br0" timeOffset="115439">13271 8001 0,'0'0'0,"-21"21"16,0-21 15,0 0 16</inkml:trace>
  <inkml:trace contextRef="#ctx0" brushRef="#br0" timeOffset="125397.47">2942 10435 0,'0'0'0,"-21"0"16,21-21-16,0 0 0,0 0 16,0 0-1,21 21-15,0-22 16,0 22-16,1 0 0,-1 0 16,21 0-16,127 0 31,-105 0-31,-1 0 15,-20 0 1,-64 0 0,-1 0-16,1 0 15,-106 22 1,43-22 0,20 0-1,1 0-15,41 0 16,1 0-16,-21 0 0,21 21 15,0 0-15,-1 0 0,-20 0 16,21 0-16,-64 128 16,85-128-1,21-21 17,1 0-32,41 0 31,-21-21-31,-20 21 0,41-22 15,1 22 1,-43 0-16,0 0 0,21 0 16,-21 0-16,149 127 31,-149-63-15,-21-1-1,-21-41-15,-85 41 16,21-21-16,43-20 0,0-1 15,-149 0 1,106-21 0,22 0-1,63-21 1,0 0-16,21 21 16,21-43-1,43 22 1</inkml:trace>
  <inkml:trace contextRef="#ctx0" brushRef="#br0" timeOffset="125579.37">3662 10837 0,'42'0'0,"-84"0"0,105 0 0,-20 0 15,-43-21 1,21 21 31,0-21-32,0 0-15</inkml:trace>
  <inkml:trace contextRef="#ctx0" brushRef="#br0" timeOffset="126015.51">6075 10224 0,'0'-22'0,"0"44"0,0-86 16,0 43-16,0 0 15,0 0-15,-21-1 16,-1 22-16,22 22 0,0-1 16,-42 106-1,42-64-15,-42 191 16,-1-148-1,22-42-15,-63 126 32,62-148-32,1 1 0,21-22 15,-21-42 17,21 0-32,-21-1 0,21 1 15,-42-42-15</inkml:trace>
  <inkml:trace contextRef="#ctx0" brushRef="#br0" timeOffset="126510.23">5546 10372 0,'0'-127'16,"0"254"-16,0-275 0,42 105 15,-21 22-15,127 21 16,-105 0-16,84 64 16,-64-22-1,-21 0-15,1 1 0,41 41 16,-41-41-16,-22-1 0,85 127 31,-85-63-31,0-42 16,-21-43-1,21-21 1,-21-21 0,0-1-16,0 1 0,21-21 0,1 21 15,-1-22-15,0 1 0,0-21 16,0-1-16,0 22 0,1-22 0,20 1 15,0-1-15,64-84 16,-64 106-16,64-43 16,-63 64-1,-1 21-15,-21 0 0,-21 21 16,21 0-16,-21 22 0,21 189 16,-21-62-1,0-64 1,-21-43-16,21-21 0,0 43 15,0-64-15,0 22 0,-21 20 32,21 1-32,0-43 15,0-42 17,21 21-32,-21-22 15,21 1-15,1 0 0</inkml:trace>
  <inkml:trace contextRef="#ctx0" brushRef="#br0" timeOffset="127035.01">7726 10626 0,'-21'0'15,"42"0"-15,-64 0 0,22 0 16,0 0-16,63 0 15,-20 0-15,20 0 16,0 0-16,149 0 16,-128 0-16,149 0 15,-149 0-15,1 0 16,-1 0-16,22 0 0,-21 0 16,147 0-1,-190 0-15,22 0 16,-22 0-1,-21-21-15,-42-1 0,20 1 16,-20 0 0,21 21-16,-21-21 0,-22-43 15,43 22 1,21 21 0,21 21-1,0 0 1,22 42-1,41 43 1,-84 0-16,0-22 16,-169 106 15,127-126-31,-64-1 16,42 0-1,22-20-15,21-22 16,21-22-1</inkml:trace>
  <inkml:trace contextRef="#ctx0" brushRef="#br0" timeOffset="127870.62">10837 10054 0,'0'0'0,"21"0"0,-21-21 0,22 0 15,-1 0-15,0 0 16,-21-1-16,0 1 0,0 0 16,0 0-1,0 0-15,-21 21 0,0-21 16,-1 21-16,-20 0 0,0 0 0,-64 42 16,-21 43-1,-21 20 1,105-41-16,1-22 0,0 22 15,-1-1-15,1 1 0,-43 169 32,85-191-32,43 43 0,84-22 15,-85-42-15,64 22 16,-43-43-16,1 0 0,148 0 31,-64-64-31,-64 1 16,-84 41-1,0 1-15,0-42 0,-21 42 16,-148-85 0,42 85-1,63 21 1,22 0-16,21 0 16,0 0-16,42 0 15,0 0 1,0 0-16,43 0 15,42 0-15,-85 0 16,42 42-16,22 21 16,-85-41-16,0 126 31,-42-42-15,-1-1-16,-41 65 15,62-128 1,1-21-16,0 22 0,0-22 15,0 21-15,0 0 16,42-63 15,0 21-31,-21-42 16,21 21-16,0-22 0,64-62 16</inkml:trace>
  <inkml:trace contextRef="#ctx0" brushRef="#br0" timeOffset="128441.29">11472 10456 0,'0'0'16,"21"0"15,1 0-31,20 0 15,0 0-15,64 0 16,42 0 0,-84 0-16,42 22 0,296-22 15,-360 0-15,64 21 16,0-21 0,-85 0-1,-21-21 1,0-1-16,-42-20 15,20 21-15,1 0 16,0 21-16,0-21 0,-148-1 31,126 22-15,22 0 0,63 0-1,1 0-15,-22 0 16,21 0-16,43 0 15,0 22 1,-22 20 0,-63-21-16,0 21 0,0-20 15,-21 20-15,-106 106 16,21-63 0,21-1-1,64-62-15,0-1 0,0 0 16,21 0-16,0 0 15,21-21 1,0 0-16,22-21 0</inkml:trace>
  <inkml:trace contextRef="#ctx0" brushRef="#br0" timeOffset="128761.1">13568 10033 0,'-21'0'0,"42"0"0,-42-21 16,42 21-1,0 0-15,21 0 0,-21 0 16,22 0-16,-1 0 0,0 0 0,1 0 15,20 0-15,-20 0 0,147 0 16,-42 0 0,-105 0-16,-1 21 15,-21-21-15,0 0 0,-21 21 16,-21-21-16,0 0 16,-21 0-16,-64 0 15,0 0-15</inkml:trace>
  <inkml:trace contextRef="#ctx0" brushRef="#br0" timeOffset="129087.91">13928 10033 0,'0'0'0,"-43"0"32,22 0-32,0 21 15,21 0-15,-21 1 16,21-1-16,-21 21 16,21-21-16,0 22 0,0 62 15,0 22 1,0-84-16,0-1 0,0 43 15,0-43-15,0 22 16,0-22-16,0-21 0,-43 85 31,-41-64-15,-22-42 0,-21 0-16,84 0 0,-126-63 31,169 20-16,0 1 1,42 0 0,107-43-1</inkml:trace>
  <inkml:trace contextRef="#ctx0" brushRef="#br0" timeOffset="173253.5">3556 3069 0,'0'0'0,"0"-21"16,21 0-16,-21 0 15,21 21-15,0 0 16,-21-21-16,22 21 0,-1-22 0,0 22 15,0 0 1,127 22 0,-84 20-1,-43-21-15,85 43 16,0 41 0,-22 1-16,-63-63 15,1-22-15,41 106 16,-42-85-1,0 0 1,1-42-16,-1 0 16,-21-21-1,0 0 1,0 0-16,0 0 0,0 0 16,0-1-16,0 1 0,0 0 0,0-21 15</inkml:trace>
  <inkml:trace contextRef="#ctx0" brushRef="#br0" timeOffset="173512.12">4635 2836 0,'-21'0'16,"-169"466"-1,401-932-15,-274 466 0,-1 43 16,1-22-16,21 0 0,-64 43 15,42-22-15,22 0 0,-85 64 16,85-42-16,-22-1 0,-126 128 31,63-64-31,105-85 16,22-21 0,0 0-16</inkml:trace>
  <inkml:trace contextRef="#ctx0" brushRef="#br0" timeOffset="173672.03">3598 3641 0,'0'0'0,"21"0"16,1 0-1,-1 0 1,0 0-16,0 0 15</inkml:trace>
  <inkml:trace contextRef="#ctx0" brushRef="#br0" timeOffset="175361.22">2603 5017 0,'0'-22'0,"-21"1"15,21 0-15,-21 0 0,21 0 16,0 0 0,0-1-1,0 44 17,21-1-17,-21 0-15,21 0 0,-21 21 16,0 1-16,0-1 0,0 85 15,0-21 1,22-85-16,-1 64 16,-21-64-16,0 21 0,21-21 15,0 1-15,0-1 0,0 42 16,22-42 0,-1-21-1,-21 0-15,0 0 0,64-63 16,-43 42-16,361-170 31,-192 85-15,-105 64-16,233-106 15,-22 21-15,-232 85 16,211-64 0,-211 85-1,-43-1 1,-42 1-1,0 0 1,-21 21 125,0 0-141,-21 21 15,20 0-15,-20 1 0,21-22 16,-21 21-16,-1 0 0</inkml:trace>
  <inkml:trace contextRef="#ctx0" brushRef="#br0" timeOffset="177576.38">2434 6604 0,'-21'0'0,"0"0"15,21-21 1,0 0-1,0 0 1,0-1 0,0 1-1,21 21 1,0 0 0,0 0-16,0 21 15,1 1-15,-1 20 16,0-21-16,-21 0 0,21 0 0,-21 22 15,21-22-15,-21 42 0,21-41 16,1-1-16,-22 63 16,21-62-16,21 41 15,-42-42 1,0 0-16,21 1 0,0-1 16,-21 0-16,22-21 0,-1 21 31,0-21-31,21 0 15,22-21-15,84-43 16,-85 22-16,191-64 16,-148 64-16,-21 0 15,211-107 1,-190 107-16,148-85 16,-106 85-16,-84 21 15,42-22-15,-85 43 16,21 0-16,-21 0 0,0-21 15,-42 21 235,21-21-250,-21 21 63,0 0 15,0 0 313,0 0-329,-1 0-15,1 21-47,0-21 0,0 21 16,0-21-16,0 21 0</inkml:trace>
  <inkml:trace contextRef="#ctx0" brushRef="#br0" timeOffset="178911.69">1884 8551 0,'21'0'16,"-21"-21"15,21 21-31,-21-21 16,21 21 62,0 0-63,1 0 1,-22 21-16,21-21 0,0 21 16,0-21-16,-21 22 15,21-1-15,0-21 16,-21 21-16,22 0 15,-22 0 1,21-21-16,-21 21 0,21-21 31,-21 22-31,21-22 16,0 0 15,0 0-15,-21 21 15,22-21-31,-22 21 31,0 0-31,0 0 16,0 0 0,0 1-1,21-22 1,-21 21-16,21-21 15,-21 21-15,0 0 16,0 0-16,21-21 16,0 0-1,-21 21 1,43-21-16,84-63 16,-64 42-1,-21-22-15,43 1 0,-21 21 0,-1-21 16,22-1-16,169-84 15,-64 64 1,-105 20-16,0 22 0,126-63 16,-41 20-1,-149 43-15,63-21 16,-84 20 0,0 44 155,-21-22-171,0 0 0</inkml:trace>
  <inkml:trace contextRef="#ctx0" brushRef="#br0" timeOffset="192358.28">2476 10245 0,'-21'-21'16,"21"-1"-1,-21 22 1,42 22 15,0-1-31,1 0 16,-22 0-16,63 85 16,-21 0-1,-20-64-15,-22 43 16,42-1-16,-21-41 15,64 20 1,21-63 0,-64-21-16,106-64 15,64-63 1,-128 106-16,255-149 16,-127 64-1,-43 64 1,-21 21-1,-127 42-15,-21-22 16,-21 22 15,-21-21-31,21 21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9:46:06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402 0,'0'0'0,"-22"0"16,22-21-16,0 0 16,0 0-16,0 0 0,-21-1 15,21 1-15,0 0 16,0 42 31,0 0-47,0 22 0,0-22 15,0 21-15,0 85 16,0-42-16,0 84 16,0-21-1,0-105-15,0 20 16,0 85-1,0-105 1,0 20-16,0-42 16,0-42 15,-21 0-15,21 0-16,0 0 0,0 0 15</inkml:trace>
  <inkml:trace contextRef="#ctx0" brushRef="#br0" timeOffset="703.59">4635 593 0,'-21'0'0,"42"0"0,-63-21 0,21 21 15,0-22-15,0 1 0,21 0 16,-22 0-16,22 0 0,0 0 15,0-1-15,0 1 0,0 0 16,22 0-16,20-21 16,43-1-1,-43 43-15,0 0 0,1-21 16,-22 21-16,21 0 0,43 21 0,-43 0 16,-21 1-16,22-1 0,-1 42 15,-21-20-15,21 41 16,-20 43-1,-22-106-15,0 22 0,21-1 16,-21 0-16,0 1 0,0 105 31,0-85-31,0-41 16,0-44 15,0 1-31,0 0 16,0 0-16,0-85 15,0 21 1,21-63-16,-21 106 16,21 0-16,64-128 15,-1 86 1,-20 41 0,-43 22-16,0 0 0,64 21 15,-43 63 1,-21 1-1,-21-43-15,0 21 0,0 1 16,0-1-16,0 0 0,0 1 0,0 147 16,-21-84-1,21 21 1,0-106-16,-21 22 16,21-22-16,0 21 0,0-21 0,0 43 31,0-85 0,0-1-15,0-20-16,0 21 15</inkml:trace>
  <inkml:trace contextRef="#ctx0" brushRef="#br0" timeOffset="1460.16">6223 910 0,'0'0'16,"0"-21"-16,0 0 0,0 0 0,0 0 15,0-1-15,-21 1 0,-22-42 16,1 20-1,0 43 1,21 0-16,-1 0 0,1 0 16,-63 43-1,41-1-15,22-21 0,0 0 16,0 22-16,-22 63 16,22-64-16,0 0 15,0 64 1,21-21-16,0-64 15,0 0-15,0 0 0,21-21 16,21 43-16,-20-43 0,-1 0 16,0 0-16,64 0 15,-22-22 1,22-41-16,-64 42 16,0 0-16,0-1 15,0-20-15,1 21 0,-1-21 0,-21-22 16,0 43-16,0-21 15,0 20-15,0-20 16,0 63 15,0 0-31,0 22 16,0-22-16,0 42 0,0-20 16,0-1-16,0-21 15,0 22-15,0-22 0,0 0 16,21 0-1,21 0 1,1-21 0,-22-21-16,0 21 15,-21-21-15,21 21 0</inkml:trace>
  <inkml:trace contextRef="#ctx0" brushRef="#br0" timeOffset="1919.9">6456 826 0,'0'0'0,"0"-22"31,21 22-31,0 0 0,0 22 16,-21-1-16,43 21 16,-22 0-16,21 43 15,-42-64-15,0 22 16,21-22-16,-21 0 0,21 21 15,-21-21-15,22 64 16,-1-64 0,-21 0-16,21 1 15,-21-44 17,0 1-32,0 0 0,0 0 15,21 0-15,-21 0 16,21-22-16,-21 22 0,0-21 0,64-64 15,-64 85 1,63-85-16,1 42 16,-43 43-1,-21 0-15,21 21 0,0 0 16,-21-21 0,0 42 15,21-21-31,-21 21 15,0 0-15</inkml:trace>
  <inkml:trace contextRef="#ctx0" brushRef="#br0" timeOffset="2362.64">7175 1080 0,'0'0'0,"22"0"0,-1 0 16,0 0-16,0 0 0,0-22 15,0 22-15,1-21 0,-1 0 16,21 0-16,22-64 16,-64 43-1,21 21-15,-21 0 16,0-43-1,-64 43 1,22 21-16,21 0 16,0 0-16,-1 21 0,22 0 15,-21-21-15,0 85 16,-21 21 0,42-64-16,0-21 0,0 22 15,0-22-15,0 0 0,0 0 16,0 21-16,0-20 0,0-1 0,21 21 15,0-42-15,21 21 16,22-21 0,-22 0-16,-21 0 0,43 0 15,-22-21-15,106-42 32</inkml:trace>
  <inkml:trace contextRef="#ctx0" brushRef="#br0" timeOffset="2953.31">7980 783 0,'0'-21'0,"-21"21"47,21 21-47,0 0 0,0 1 15,0-1-15,0 21 0,0-21 16,0 0-16,0 22 0,0-22 15,0 42-15,0-41 0,0 20 16,0 43 0,0-64-16,0 0 15,0 0-15,0 0 0,0 0 16,0 1 0,0-44 30,0 1-46,0 0 0,0 0 16,0 0-16,0 0 0,0-22 16,0 22-16,0 0 0,0-21 0,21-1 15,0 22-15,21-85 16,22 22-16,-43 62 16,21-20-16,22 0 15,-22 21-15,22-22 16,-22 43-16,-21 0 0,85 0 15,-64 21-15,22 43 16,-22 42 0,-42-64-16,0 43 15,0-43-15,0 0 0,0-20 16,0 83-16,0-62 16,0-22-16,0 21 15,-21-42-15,0 21 16,0-21 46</inkml:trace>
  <inkml:trace contextRef="#ctx0" brushRef="#br0" timeOffset="3780.85">4995 1693 0,'0'0'0,"-21"0"0,0 0 16,42 0 62,0 0-78,0 0 0,1 0 0,20 0 15,0 0-15,1 0 16,-1 0-16,0 0 0,22 0 0,-1 0 16,1 0-16,-1 0 0,107 0 15,-86 0-15,1 0 0,190 22 16,21-22-1,-84 0 1,-85 0-16,-21 0 0,84 0 16,-84 0-16,0 0 0,169 0 15,-21 0 1,-169 0-16,148-22 16,-170 22-16,1 0 0,-22 0 15,22-21-15,-22 21 16,106 0-1,-127 0-15,0 0 0,1 0 16,20 0-16,-42-21 31,-21 21 16,0 0-47,-1 0 16,1 0-16</inkml:trace>
  <inkml:trace contextRef="#ctx0" brushRef="#br0" timeOffset="3907.78">8509 1715 0,'0'0'0,"-21"0"63</inkml:trace>
  <inkml:trace contextRef="#ctx0" brushRef="#br0" timeOffset="56759.34">4699 2540 0,'0'-21'16,"0"0"-16,0 0 0,-21-1 15,21 1-15,0 0 0,-21 21 16,21-42-16,0 21 16,-22 21-1,22 21 1,0 0-16,-21 21 0,21 1 16,0-1-16,0 0 0,-21 1 0,21 20 15,0 1-15,0 20 16,0-20-16,0-22 0,0 0 0,0 1 15,0-1-15,-21 64 16,0-85-16,21 21 0,0 1 16,0-22-1,0-42 17,0 0-32,0-1 0,0 1 0,0 0 15,0 0-15,0-21 0</inkml:trace>
  <inkml:trace contextRef="#ctx0" brushRef="#br0" timeOffset="57418.97">4381 2646 0,'0'0'0,"0"-21"0,-21 0 16,21-1-16,-21 22 0,21-21 0,0-21 15,0 21-15,0-43 16,21 43 0,0 0-16,1 0 15,83 0 1,44-1-16,-65 22 16,-20 0-16,-22 22 15,22 20-15,-22 0 0,-21 1 16,0 84-1,-42 0 1,-42-43-16,41-63 0,-20 22 16,-21-1-16,41-21 0,1 0 15,0-21-15,0 22 0,0-22 16,0 0-16,-1 0 0,22-22 31,0 1-31,0 0 16,22 21-16,-1-21 0,0 0 0,42 0 15,43-1 1,-63 22-16,-1 0 0,0 0 16,1 0-16,-1 0 0,0 0 15,1 22-15,-1-22 0,-21 21 0,21 21 16,-20-21-16,-22 43 16,0-43-16,0 21 0,-22-21 15,1 22-15,-42 20 16,-1-20-16,22-1 0,0-21 15,-22 0-15,-42 43 0,43-64 16,20 21-16,-62-21 16,-22 0-16,105 0 15,-20 0-15,21-21 0,0 0 16,0 21-16,21-43 16,0 22-16,0 0 15,0 0-15,0 0 16,21 21-16,0-22 0,0 22 0,64-42 15</inkml:trace>
  <inkml:trace contextRef="#ctx0" brushRef="#br0" timeOffset="58176.54">5313 2900 0,'0'0'0,"0"-42"32,0 20-32,0 44 15,0-1 1,0 21-16,0-21 16,0 0-16,0 22 0,0 20 15,0 22 1,0-43-16,0-21 0,21 22 0,-21-1 15,21-21-15,0 0 0,-21 1 16,43-1-16,20-21 16,-42 0-16,0-21 0,1 21 15,-1-22-15,21 1 0,-21 0 16,43-64-16,-43 43 16,0 21-16,0-21 15,0-22-15,1 43 0,-22 0 16,21-64-1,0 43-15,-21 21 0,0 42 32,0 0-17,0 21-15,-21-21 0,21 1 16,0 20-16,0-21 16,-21 21-16,21-20 0,0 20 0,0 21 15,0-41-15,0 20 0,0-21 16,0 0-16,0 0 0,84 1 15,-20-22 1,-43 0 0,21-22-16,-21 1 0,1 0 0,41-21 15,-42 21-15,0-22 0,1 22 16,-1 0-16,0-21 0,0-43 16,-21 64-16,21 0 15,-21-1-15,0 1 0,21 0 16,-21 0-1,0 42 1,0 0 0,0 0-16,-21 1 0,21-1 15,0 63-15,0-62 16,0 20-16,0-21 0,0 0 16,0 0-16,0 1 0,0 20 15,0-21 1,21-21-16,1-21 31,-22 0-31</inkml:trace>
  <inkml:trace contextRef="#ctx0" brushRef="#br0" timeOffset="58510.35">6265 2646 0,'0'0'0,"-21"21"31,21 0-31,-21-21 0,21 21 0,0 1 16,21-22-1,0 0 1,0 0-16,-21-22 16,22 22-16,-1-21 15,-21 0-15,0 0 0,0 0 0,0 0 16,-21 21-16,-1 0 15,1-22-15,-21 22 16,21 22 0,0-1-16,21 0 15,0 0-15,0 0 0,0 0 16,0 1-16,21-22 16,0 0-16,21 0 15,-21 0-15,1 0 0</inkml:trace>
  <inkml:trace contextRef="#ctx0" brushRef="#br0" timeOffset="58791.18">6646 2455 0,'0'-21'31,"0"42"-31,0 1 16,0 20-16,0-21 0,0 21 15,0 1-15,0-22 0,-21 42 16,21-20-16,0-1 0,0 0 0,-21 85 16,21-84-16,0-1 15,0 0-15,0 43 16,0-64-16,0 22 0,0-1 31,0-63 0</inkml:trace>
  <inkml:trace contextRef="#ctx0" brushRef="#br0" timeOffset="59383.84">7302 2963 0,'0'0'0,"0"-21"0,0 0 0,0 0 16,0 0-16,0 0 15,0-1-15,-21 22 16,0 0-16,0 0 16,-21 0-16,-22 22 15,22-1-15,21 0 16,-1 0-16,1 0 0,-21 0 15,0 64 1,42-43-16,0 1 0,0-1 16,0 0-16,0-20 0,21-1 15,0-21-15,21 21 16,22-21 0,-43 0-16,0 0 0,43-42 15,-43 20-15,0 1 0,42-63 16,-20 20-1,-22 22-15,0-1 0,0 1 16,-21 0-16,21-1 0,-21 1 0,0-106 16,0 63-1,0 64-15,0 0 0,-21-21 16,0 20-16,0 22 16,21 22-1,0-1-15,-21 0 0,21 21 16,0 1-16,0-1 0,0 0 0,0 22 15,0-22-15,0 0 0,0 1 0,0 20 16,0-20-16,0 41 16,21-41-16,-21-1 0,0 0 15,42 43-15,-21-64 16,-21 0-16,64 22 16,-22-43-1,-21 0-15,22-22 0,-22 1 0</inkml:trace>
  <inkml:trace contextRef="#ctx0" brushRef="#br0" timeOffset="59880.59">8488 2498 0,'0'0'0,"-21"-21"0,-1 21 16,22-22-16,-42 1 15,21 21-15,21-21 16,21 0 0,0 21-1,22 0-15,-1 0 0,0-21 0,22 21 16,-1 0-16,1 0 15,126-21-15,-126 21 16,-1 0-16,22 0 0,-43 0 16,-21 0-16,1 0 0,-22 21 15,-22 0-15,1-21 16,0 0-16,-21 21 0,-1 0 16,1-21-16,21 0 0,-106 0 15</inkml:trace>
  <inkml:trace contextRef="#ctx0" brushRef="#br0" timeOffset="60132.44">8742 2392 0,'0'-21'15,"0"42"1,0 0-16,0 0 16,0 0-16,0 1 0,21 20 0,-21 0 15,0-21-15,0 22 0,0-1 16,0 22-16,0 105 15,0-127 1,0 43-16,0-43 0,0-21 16,0 1-16,0 20 15,0-21-15,21-21 16,0 0-16,0-21 16,1 21-1,-22-21-15,21 0 0</inkml:trace>
  <inkml:trace contextRef="#ctx0" brushRef="#br0" timeOffset="60500.24">9229 2900 0,'0'0'0,"21"0"0,0 0 0,0 0 16,0 0-1,0 0-15,1-21 0,-1 21 0,21-21 16,-21-1-16,0 22 0,1-21 16,-22 0-16,21 21 0,-21-42 15,0 21-15,0-1 16,-21 22-16,-1 0 16,1 0-16,0 0 0,0 0 0,0 0 15,0 22-15,-22-1 16,22 0-16,-21 42 15,21-41-15,21-1 0,-22 21 0,1 43 16,21-22 0,0-20-1,21-22 1,1-21-16,-1 0 0,0 0 16,0 0-16,64-43 15</inkml:trace>
  <inkml:trace contextRef="#ctx0" brushRef="#br0" timeOffset="60955.97">10223 2688 0,'0'0'0,"0"-21"16,0-21 0,-21 21-16,0 21 0,-21 0 15,-1 0-15,22 0 0,-127 21 16,63 21-1,43-21-15,21 0 0,-21 1 16,20-1-16,1 0 0,0 0 0,21 21 16,0-20-1,21-22-15,22 21 0,-22-21 16,21 0-16,0 0 0,1 0 0,-1 0 16,43 0-16,42 21 15,-85-21-15,0 21 16,-20-21-16,20 21 0,-21-21 0,0 21 15,0 1 1,-21 20-16,0-21 16,-42 0-16,21 0 15,-21-21-15,20 22 0,-20-22 16,0 0-16,-22 21 16,43-21-16,-21 0 0,-22 0 15,43 0-15,-21 0 0,21 0 0,-22 0 16,1-21-1,42-1-15,0 1 16,0 0 0,21 0-16,21 0 0,-20 21 15</inkml:trace>
  <inkml:trace contextRef="#ctx0" brushRef="#br0" timeOffset="61935.48">10583 2244 0,'0'-21'0,"0"42"0,0-64 0,0 22 15,0 0-15,0-21 16,0 63 15,0 0-31,0 0 0,0 22 16,-21 41-16,21 64 15,0-84-15,0-22 0,0 22 16,-21-22-16,21 0 0,-21 85 16,21-21-1,0-85-15,0 22 16,0-22-16,21 0 0,0-21 16,0 0-16,0 0 0,22 0 15,-22 0 1,0 0-16,0-21 0,22 21 0,-22-21 15,63-64-15,-62 64 16,-1 0-16,0-22 0,-21 22 16,21 0-16,-21 0 0,21 0 0,-21 0 15,0-1-15,0 44 32,-21-1-32,21 0 0,-21 0 15,21 0-15,0 0 0,0 1 0,0-1 16,0 42-1,0-42-15,0 1 0,0-1 16,21-21-16,0 21 0,64-21 16,42-21-1,-64 0 1,-41-1-16,-1 1 0,0 0 16,0 0-16,0 0 0,-21 0 15,0-64-15,0 43 16,0 20-16,0 1 15,0 0-15,-21 42 32,21 0-32,0 1 15,0-1-15,0 0 0,0 0 0,0 0 16,0 0-16,0 1 0,0 20 16,0 0-1,0-21-15,0 1 0,0-1 0,0 0 16,-21-21 15,21-21-15,0 0-16,0-1 0,0 1 15,0 0-15,21-64 16,0 64-16,0-21 0,1 0 16,-1 20-16,0-20 0,0 0 15,85-22 1,0 22-16,-64 42 15,0 0-15,-20 21 0,20 0 16,-21 0-16,43 64 16,-43 0-16,-21-43 15,0-21-15,0 0 0,0 1 16,0-1-16,-21 0 0,-1 42 16,-20-41-1,63-44 32</inkml:trace>
  <inkml:trace contextRef="#ctx0" brushRef="#br0" timeOffset="62707.56">12509 2709 0,'0'-105'16,"0"83"-16,0 1 16,-21 21-16,0-21 0,0 21 15,-21 0-15,20 0 16,1 0-16,0 21 0,-21 0 0,21 1 16,-1-1-16,1 0 15,0 21-15,-64 64 16,64-85-16,0 22 0,21-22 0,0 0 15,0 21-15,0-21 0,0 1 16,0 20-16,85-21 16,-43-21-1,0 0-15,-20 0 0,20-21 16,-21 0-16,0 21 0,22-43 16,-22 22-16,-21 0 15,21-42 1,0-1-16,-21 43 15,21 0-15,-21 0 0,21-1 16,-21 1-16,0 42 31,0 1-15,0-1-16,0 0 0,0 21 16,0 22-1,0-43-15,0 21 0,0 22 16,0-22-16,0 0 0,0 22 0,43 84 15,-43-84 1,0-1-16,21 106 16,0-126-16,-21 20 0,0 64 15,21-63-15,-21-1 0,21 191 32,-21-84-32,0-86 15,0-41-15,0-1 0,-21-21 16,-21 43-1,21-43-15,-22 0 0,22-21 0,0 0 16,0 0-16,0-21 0,21 0 16,-43-64-1,43 0 1,0 43-16,0-22 0,0-63 16,0 64-16,0-1 0,0 1 0,0-1 15,0 1-15,0-22 0,0 22 0,0-43 16,0 0-1,22 64-15,-1-22 0,-21-20 16,0 41-16,0 1 0,0 0 16,0-43-16,0 0 15</inkml:trace>
  <inkml:trace contextRef="#ctx0" brushRef="#br0" timeOffset="62967.41">11599 2223 0,'0'0'0,"-21"0"16,21-22-16,-21 22 15,0 0 63,0 22-78,-1-1 16</inkml:trace>
  <inkml:trace contextRef="#ctx0" brushRef="#br0" timeOffset="63212.27">10372 2604 0,'0'0'15,"0"21"-15,21-21 16,0 0-16,0 0 16,0 0-16,0 0 0,22-21 15,-22 21-15,21 0 0,-21 0 16,22-22-16,-1 22 0,-21 0 0,64 0 15,-43-21 1,-21 21-16,1 0 16,-1-21-1,0 21-15</inkml:trace>
  <inkml:trace contextRef="#ctx0" brushRef="#br0" timeOffset="63892.11">13906 2244 0,'0'0'0,"0"-21"15,0-1 1,0 1-16,0 42 47,0 1-47,0-1 0,-21 0 16,21 21-16,0-21 0,0 43 15,-21-22-15,0 1 0,21 20 0,-21-21 16,0 1-16,21 20 15,-22 64-15,1-106 16,21 22-16,0-22 0,0 0 0,0 0 16,0 0-16,0 1 15,21-22 1,1 0 0,-22-22-16,21 22 15,-21-21-15,0 0 0</inkml:trace>
  <inkml:trace contextRef="#ctx0" brushRef="#br0" timeOffset="64491.53">13589 2688 0,'0'0'0,"-21"0"0,42 0 46,0 0-46,0 0 16,22 0-16,20 0 16,-21 0-16,64-21 0,-63 0 15,20 21-15,64-42 16,-63 42-16,-1-22 0,64-20 16,-63 42-1,-43-21-15,0 21 0,-21-21 16,-21 42 31,0-21-47,21 21 0,-22 0 15,-20 43-15,21-22 16,0-21-16,0 22 0,-1-22 16,1 0-16,21 0 0,0 0 0,0 0 15,0 22 1,21-22-16,1-21 15,-1 21-15,0-21 0,0 0 16,21 0-16,43 0 16,-43-21-16,-20 0 15,20 21-15,-21-21 0,-21-1 0,21 1 16,-21 0-16,21 0 0,-21-43 16,0 1-1,-21 42-15,-21-43 16,21 64-16,0-21 0,-1 21 15,1 0-15,0 0 0,-21 0 16,21 0-16,21 21 31,21 0-15,21-21-16,0 0 16,1 0-16</inkml:trace>
  <inkml:trace contextRef="#ctx0" brushRef="#br0" timeOffset="64903.5">15071 2477 0,'0'-22'16,"0"44"0,-22-22-1,1 21-15,0 0 0,0 21 0,0-21 16,0 1-16,-1 20 0,1 0 15,-21 22-15,0-1 16,20-42-16,22 22 0,0-22 0,0 0 16,0 0-16,0 0 0,0 1 15,22-22-15,62 0 16,-63 0-16,22 0 0,-22 0 16,21-22-16,1 1 0,-22 21 15,85-63-15,-43-1 16,-42 43-1,0-21-15,1-1 0,-22 22 0,0-21 16,0 0-16,0 20 0,0-20 0,0 21 16,0-21-16,-22 20 15,-62 1-15,63 21 16,-22 0-16,22 0 0,-21 0 16,21 0-16,-22 21 0,1 22 15,42-22 1,0 0-16,21-21 0</inkml:trace>
  <inkml:trace contextRef="#ctx0" brushRef="#br0" timeOffset="65289.28">15960 2180 0,'0'-21'15,"0"42"-15,-22-63 0,22 21 0,-21 0 16,0 21-16,0 0 16,0 0-16,0 21 15,-1 0-15,1 21 16,21-21-16,0 22 0,-42 41 16,0 86-1,20-128-15,1 22 0,0-22 16,21 21-16,0-20 0,-21-1 0,21 85 15,0-106 1,0 22-16,0-22 0,21 0 0,0 0 16,0 0-16,1-21 0,-1 0 0,63 21 15,-20-21 1,-22 0-16,-21-21 0,1 21 16,20-21-16,-21 21 0,0-21 0,43-21 15,-43-22 1,0 43-16,-21 0 0</inkml:trace>
  <inkml:trace contextRef="#ctx0" brushRef="#br0" timeOffset="65440.2">16150 2900 0,'0'21'16,"-21"-21"15,0 0-31,0 21 16</inkml:trace>
  <inkml:trace contextRef="#ctx0" brushRef="#br0" timeOffset="77372">5016 4636 0,'0'-22'0,"0"1"16,0 0 0,0 0-16,0 0 0,0 0 15,0-1 1,0 1 0,0 0-1,22 21 16,-22 21-15,0 0-16,0 1 0,21 41 16,-21 1-1,0-43-15,0 21 0,0 0 0,0 1 16,0-1-16,0 0 0,0 1 0,0 63 16,0-43-1,0-21-15,0 22 16,0-43-16,0 0 15,0 0-15,-21-21 16,21 22-16,0-44 63,0 1-63,0 0 0</inkml:trace>
  <inkml:trace contextRef="#ctx0" brushRef="#br0" timeOffset="78253.28">5461 4911 0,'0'21'109,"0"0"-93,0 0-16,0 0 15,0 1 1,0-1-1,21-21 17,0 0-17,-21-21 1,0-1 0,0 1-1,0 0-15,0 0 31,-21 21 1,0 0 15</inkml:trace>
  <inkml:trace contextRef="#ctx0" brushRef="#br0" timeOffset="80947.83">6498 4551 0,'0'0'0,"21"-21"0,-21 0 16,21 21-16,-21-22 15,22 22-15,-22-21 16,-22 21 31,22 21-47,-21-21 0,21 22 15,0 20-15,0-21 0,0 0 16,-21 22-16,21-1 0,0 0 0,0 22 16,0-22-16,-21 0 0,21 1 15,0 105 1,0-85-16,0-41 16,0-1-16,0 21 0,0-21 15,21-21 1,-21-21 15,0 0-31,0 0 16,0 0-16,0-1 0</inkml:trace>
  <inkml:trace contextRef="#ctx0" brushRef="#br0" timeOffset="81614.45">6265 4572 0,'0'0'0,"0"-21"0,21-64 31,1 64-31,-1 0 0,0 21 0,0-21 16,0 0-16,22 21 15,-22 0-15,21 0 0,-21 0 0,22 0 16,-1 0-16,-21 0 0,21 21 0,-20 0 16,83 64-1,-83-43-15,-1 0 0,0 1 0,0-1 16,-21 0-16,21 1 0,-21 84 16,0-64-1,0-21-15,0-20 0,0-1 0,0 0 16,0 0-16,0 0 0,0 0 15,0 1 1,0-44 0,0 1-1,0 0-15,0 0 0,0-43 16,21 1-16,-21-1 16,22 22-16,-1 0 0,0-1 0,0-20 15,0 21-15,0-1 0,1 1 16,-1 0-16,42-43 15,-42 43-15,22 20 0,-22 1 0,0 0 16,0 21-16,0 0 0,64 21 16,-43 43-1,-20-43-15,-22 42 16,0-20-16,21-1 0,-21 43 16,0-43-16,0 0 15,0 1-15,0-1 0,0 0 0,0 1 16,-21 105-1,-1-106-15,1 22 16,21-43 0,0-42 15,0 0-31,0-1 16</inkml:trace>
  <inkml:trace contextRef="#ctx0" brushRef="#br0" timeOffset="83320.47">8128 4699 0,'0'-21'0,"0"42"0,0-63 16,0 21-16,0-1 0,0 1 15,-64-21-15,22 42 16,21 0-16,-21 0 16,20 0-16,-20 0 0,21 0 0,-21 21 15,20 0-15,-41 22 16,-22 62-16,64-41 16,0-22-16,21 1 0,0-1 0,0 0 15,0-21-15,0 43 16,0-22-16,0 1 15,21-22-15,0-21 0,0 21 16,1-21-16,20 0 0,43 0 16,-1-42-1,-41 20-15,-22 1 16,0 0-16,21-21 0,-21 21 0,1-22 16,20-20-16,-42 20 0,0 1 15,21 21-15,-21-21 0,0-1 16,0 22-16,0 0 0,0 0 15,0 42 17,0 0-32,0 0 0,0 0 0,0 22 15,0-22-15,0 21 16,0-21-16,0 43 0,0-22 0,0-21 16,0 43-16,0-43 15,21-21-15,-21 21 0,0 0 16,0 1-16,21-22 0,1 0 0,-1 0 15,21 0 1,-21 0-16,0 0 0,22-22 16,-22 1-16,0 0 0,0-21 0,22-1 15,-1-41 1,-21 41-16,-21 22 0,21-21 0,0 0 16,-21 20-16,0 1 15,0 0-15,0 0 16,0 42-1,0 0 1,0 0-16,0 43 16,0-1-16,0-20 0,0-22 15,0 21-15,0-21 0,0 1 16,22 83 0,-1-62-16,0-43 15,0 21-15,0-21 0,0 0 16,1 0-16,62 0 15,-41-42 1,-1 20-16,-21 1 0,0 0 0,0 0 16,1-21-16,-1 20 0,0 1 0,21-85 15,-42 43 1,0 42 0,21 21 30,1 0-46,-1 0 16,0 0-16,0 0 0,0 0 16,0 0-16,1 0 0,83-21 15,-41 21 1,42-43 0,-85 43-16,0-42 0,0 42 15,-21-21-15,0 0 0,0-1 16,-21 1-1,0 21-15,0 0 16,0 0-16,-1 0 0,1 0 16,-21 64-1,42-43-15,-21 0 0,21 21 0,-21-20 16,21 20-16,0 0 0,0-21 16,0 43-16,0-1 15,21-41-15,0 20 0,0-21 16,0-21-16,0 21 0,1 0 0,126-21 31,-64 0-31,-41 0 16,-1 0-16,-21 0 0,22-21 0,-1 0 15,0 0-15,22-43 16,20-41-16,-62 83 16,-22-20-16,0 0 0,21-1 0,-21 22 15,0 0-15,0-42 16,0 41-1,0 1-15,-21 21 0,21 21 16,-22 1-16,1-1 16,21 0-16,0 42 15,0-20-15,0-22 0,0 21 16,0-21-16,0 22 0,0-22 16,-21 42-16,21-41 0,0 20 15,0-21-15,0 0 16,0 0-16,0-42 47,0 0-47,0 0 15,0-21-15,0 20 16,21-83-16,0 62 16,1 1-16,20-22 0,-21 22 15,21 0-15,-20 21 0,20-22 16,-21 22-16,21 0 0,1 0 0,20 21 15,1 0 1,-22 0-16,-21 0 0,0 21 0,1 0 16,-1 0-16,0 22 0,0-22 0,-21 42 15,0 22 1,0-64-16,0 21 0,0 1 0,0-22 16,0 0-16,0 21 0,0-20 0,0 20 15,0 0 1,-21-21-1,0 1-15,0-22 32,-1 0-32</inkml:trace>
  <inkml:trace contextRef="#ctx0" brushRef="#br0" timeOffset="84376.87">5101 6287 0,'0'-22'31,"0"1"-31,-21 21 15,21-21-15,0 0 16,-21 21-16,21-21 16,0 0-16,0-1 15,21 22 1,0 0-16,0 0 0,-21-21 16,21 21-16,1 0 0,20 0 15,-42 21-15,21 1 0,21 20 16,-20 0-16,-1 1 0,-21-22 15,0 21-15,0 22 0,0 20 16,0-41-16,-21-1 0,-1 0 16,1 1-16,0-1 0,-21-21 15,21 21-15,-64 1 16,43-22-16,-43 21 0,43-21 0,-1-21 16,22 0-16,-21 0 0,-1 0 15,-20 0-15,42 0 16,0-21-16,21 0 15,-22 0-15,22-64 16,0 64-16,0-21 0,0 21 16,22-22-16,-1 22 0,0-21 0,64-43 15,-22 64 1,-42 21-16,22 0 0,-22 0 16,0 0-16,0 21 0,43 85 15,-43-43 1,-21-20-16,21-22 0,-21 21 15,0 1-15,21-22 0,-21 0 16,21 0 0,-21 21-16,0-20 15,21-22-15,-21 21 0,22-21 16,-1 0 0,-21-21-16,21-1 15</inkml:trace>
  <inkml:trace contextRef="#ctx0" brushRef="#br0" timeOffset="84559.76">5630 6583 0,'0'0'0,"43"-21"32,-22 21 14,0 0-30,0 0-16</inkml:trace>
  <inkml:trace contextRef="#ctx0" brushRef="#br0" timeOffset="85445.26">7387 5990 0,'0'-21'0,"-42"-21"31,21 42-31,-1 0 0,1 0 15,0 0-15,0 0 0,0 21 16,-22 0-16,22 0 0,0 0 0,-42 43 16,-1-1-1,43-20-15,0-1 0,-22 64 16,22-43-16,21-20 0,0 63 16,0 21-1,0-106-15,0 21 0,21-21 16,1 0-16,-1 1 0,0-22 0,42 21 15,-20-21-15,41 0 16,-41-21-16,-22-1 16,21 22-16,-21-21 0,22 0 15,20-64 1,-42 1-16,-21 63 16,0-1-16,-21-20 0,0 21 15,-21 0-15,21 0 0,-1 21 0,-41-22 16,21 22-1,20 0-15,1 0 0,21-21 32,21 21-17,1 0-15,-1 0 16,0 0-16,0 0 0,0 0 16,0 21-16,43 22 15,-43-22-15,0 0 16,0 21-16,1-20 0,-22-1 15,21 63-15,-21-62 0,0 20 16,21 64 0,-21 21-16,0-85 15,0 0-15,-21 1 0,21-22 16,-21 21-16,21 1 0,-22-22 0,1 21 16,21-21-16,0 0 0,0 1 15,0-1-15,0-42 31,0-1-31,0 1 0,21-42 16,1 20 0,-1 1-16,-21 21 0</inkml:trace>
  <inkml:trace contextRef="#ctx0" brushRef="#br0" timeOffset="85872.01">7747 6541 0,'0'-22'0,"0"44"0,0-86 16,0 43-16,0-21 16,0 20-16,21 1 0,0 0 15,-21 0-15,21 21 16,64-42-16,-64 42 16,22 0-16,20 0 0,-21 0 15,1 0-15,-22 21 0,21 0 16,-21 0-16,1 0 0,-1 0 0,21 64 15,-42-21 1,0-43-16,0 21 0,0 22 16,-21-43-16,21 0 0,-42 0 15,42 0-15,-22-21 0,22-21 32,0 0-17,0 0-15,0 0 0,0-22 16,0 22-16,22-64 15,20-20-15,0 20 16,-21 64 0,1 0-16,-22-1 0,21 22 0,0 0 15,0 0-15,0 0 16,0 0 0,1 0-16,-22 22 0</inkml:trace>
  <inkml:trace contextRef="#ctx0" brushRef="#br0" timeOffset="86439.69">9186 6414 0,'0'-22'0,"0"44"0,0-65 0,0 1 15,-42 21-15,21 0 16,0 21-16,-1 0 0,1-22 0,-21 22 16,21 0-16,-22 0 15,-62 0-15,83 22 16,-20-1-16,-21 21 0,41-21 16,1 22-16,0-1 0,0-21 15,0 21-15,21 64 16,0-63-16,0-1 0,0-21 15,0 0-15,0 0 0,42 1 16,22-22 0,-22 0-16,-21 0 0,0 0 15,22 0-15,-22 0 0,21-22 0,43-41 16,-22-22 0,-42 43-16,1 21 15,-1-22-15,-21 1 0,0 21 0,21-64 16,-21 22-1,0 84 17,0 0-32,-21 0 0,21 0 15,0 1-15,0-1 0,0 21 16,0-21-16,0 22 0,0-22 0,0 0 16,0 0-16,42 43 15,-21-22-15,0-42 16,1 0-16,-1 0 0,0 0 15,0 0-15,0 0 0,106-21 16,-84 0-16</inkml:trace>
  <inkml:trace contextRef="#ctx0" brushRef="#br0" timeOffset="87220.24">9842 6350 0,'0'0'15,"0"-21"-15,0 0 0,0 0 0,0-1 0,0 1 16,-21 21-16,0 0 0,0-21 0,-43 21 31,43 0-31,-42 0 0,42 21 16,-1-21-16,1 21 0,-21 1 0,21-1 15,-22 63 1,43-41-16,-21 20 0,21-42 16,0 22-16,0 20 0,0-42 15,0 1-15,21 20 16,43-21-1,-43-21-15,21 0 16,-20 0-16,-1 0 0,21 0 0,-21-21 16,0 0-16,1 0 0,-1-1 0,42-41 15,-42 21-15,1-1 16,-1 1-16,0 0 0,21-43 16,-42 21-16,21 22 0,1-85 15,-22 42 1,0 64-16,0 0 15,0 0-15,-22 21 16,1 21 0,0 0-16,21 0 0,0 1 0,0 20 15,0-21-15,0 64 0,0-64 16,0 21-16,0 1 0,0-1 16,0 0-16,0 64 15,42-21 1,-20-64-16,-22 0 0,21 0 15,0-21-15,21 21 0,1-21 16,-22 0-16,0 0 0,42 0 16,-41-21-16,20 0 0,-21 0 15,85-64-15,-21-21 16,-64 64 0,0 0-16,-21-1 0,21-20 0,0-64 15,-21 85-15,0-22 16,0 43-16,0 0 15,0 0-15,-21 21 32,21 21-32,-21 0 15,21 64-15,0-64 0,0 21 16,0 22-16,-21-22 0,21 0 16,0 1-16,0 20 15,0 43 1,0-85-16,0 21 0,0-20 15,0-1-15,0 0 0,21 0 16,0-21-16,0 0 16,0 0-16,1 0 15,-22-21-15,21 0 0,0 0 0,21-22 16</inkml:trace>
  <inkml:trace contextRef="#ctx0" brushRef="#br0" timeOffset="87620.01">10922 6329 0,'21'0'31,"0"0"-31,0 0 0,1 0 16,-1 0-16,0 0 15,0 0-15,64-42 0,-64 42 16,0-22-16,0 1 0,-21 0 15,0 0-15,0 0 0,0 0 16,0-1 0,-21 22-16,0 0 0,0 0 0,-43 0 15,22 0-15,21 22 16,-64 41-16,22 22 16,63-1-1,0-41-15,0-22 16,21 42-1,0-41-15,42-1 0,-41-21 0,41 21 16,-21-21-16,1 0 16,63 0-1,-64-21-15,-21 0 0,0 21 16,-21-22-16,21 22 0,-21-21 16,0 0-16</inkml:trace>
  <inkml:trace contextRef="#ctx0" brushRef="#br0" timeOffset="88587.46">5270 7811 0,'0'0'0,"-21"0"0,0 0 15,0 0 1,0 0-16,21-22 16,0 1-1,21 21-15,0-21 0,0 21 16,0 0-16,22 0 0,-1-21 15,43 21 1,-64 21-16,0 0 0,-21 0 16,21 1-16,-21-1 0,0 63 15,0-62-15,-42 41 16,0-42-16,20 22 0,-20-22 16,21 0-16,-21 0 0,-43 43 15,64-64 1,0 0-16,21-22 31,0 1-31,0 0 0,0 0 16,21 0-16,0 0 0,0-1 15,21 1-15,1 21 0,-22 0 16,21-21-16,-21 21 0,22 0 16,-1 0-16,22 21 15,-22-21-15,43 64 16,-64-43-16,0 21 0,-21-21 0,0 1 15,0-1-15,-42 63 16,-1-62-16,-20 41 16,20-42-16,1 0 0,-43 1 15,43-1-15,0-21 0,-106 21 16,84-21 0,-21-21-1,64 0-15,0-1 0,21 1 16,0 0-1,0 0 1,21 21-16,0-21 16,1 21-16,-1-21 15,21-1-15</inkml:trace>
  <inkml:trace contextRef="#ctx0" brushRef="#br0" timeOffset="88831.99">6371 8213 0,'0'-21'94</inkml:trace>
  <inkml:trace contextRef="#ctx0" brushRef="#br0" timeOffset="89592.6">7556 7789 0,'0'0'0,"22"-21"0,-22 0 16,0 0-16,21 21 0,-21-21 15,21 21-15,-21 21 32,0 0-32,0 21 0,0-20 15,0-1-15,0 21 0,0 0 0,0 1 16,0-1-16,0 0 0,0 1 16,0 20-16,-21 1 15,0-22-15,21-21 0,0 0 0,0 1 16,-22-1-16,22 0 15,0-42 17,0 0-32,0-1 0,0 1 15,0 0-15,0-42 16,0-22-16,0 43 0,0-1 16,22 1-16,-1 0 0,0-22 15,0 22-15,64-64 16,21 0-1,-64 85-15,0 0 0,1 0 0,-1 21 16,-21 0-16,106 42 16,-63 43-1,-43-64-15,21 63 16,-42-41-16,0-1 0,21 0 16,-21 1-16,0-1 0,0 0 0,0 43 31,0-43-31,-21 22 15,0-43-15,0-21 0,0 0 0,-22 0 32,22 0-32,0-21 0,0 0 15,0 0-15,-1-1 0</inkml:trace>
  <inkml:trace contextRef="#ctx0" brushRef="#br0" timeOffset="89805.48">7620 7959 0,'0'0'0,"21"0"32,0 0-17,0 0-15,22 0 0,-22 0 16,21-21-16,1 21 0,-22 0 0,63 0 16,-41-22-16,41 22 15,-41 0-15,41-21 16,-41 21-16,-22 0 0,21-21 15,22 0-15,-43 21 16</inkml:trace>
  <inkml:trace contextRef="#ctx0" brushRef="#br0" timeOffset="90088.65">8699 7641 0,'0'0'0,"-21"21"47,21 1-47,0-1 0,0 0 16,-21 0-16,21 21 0,0-20 0,-21 20 15,21-21-15,0 21 0,0-20 16,0 41-16,0 22 16,0-64-16,0 0 0,0 0 15,-21 0-15,21 1 0,0-1 16,0-42 15,0-1-31,0 1 16,0 0-16,0 0 0,0-21 15,21-22-15</inkml:trace>
  <inkml:trace contextRef="#ctx0" brushRef="#br0" timeOffset="90315.52">8636 7853 0,'0'0'0,"0"-42"0,21-85 15,-21 105 1,64 1-1,-43 21-15,21 0 16,-21 0-16,0 21 0,22 22 16,41 20-1,-62-42-15,-1 22 0,21 20 16,-21-42-16,0 1 0,1 20 0,20 0 16,-21 1-1,0-22-15,-21 0 0,21-21 0,-21 21 16,0-42 15,0 0-15,22 21-16</inkml:trace>
  <inkml:trace contextRef="#ctx0" brushRef="#br0" timeOffset="90583.37">9419 7472 0,'0'0'15,"0"-21"-15,0 0 0,-21 21 16,0 21 0,0 0-16,21 21 15,0-21-15,-22 64 16,1-64-16,21 22 0,-21-1 0,21 64 16,-42 0-1,21-22 1,21-63-16,0 1 0,0-1 15,0 21 1,-22-42-16,44 0 31,-22-21-31</inkml:trace>
  <inkml:trace contextRef="#ctx0" brushRef="#br0" timeOffset="90895.26">9588 7578 0,'0'0'0,"22"0"31,-1 0-15,21 0-16,-21 0 0,22 0 15,-22 0-15,21 0 0,0 0 16,1 0-16,41-21 0,-20 21 16,-22 0-16,-21 0 15,1 0-15,-1 0 0,0 0 0,-42 0 32,0 0-17,-1 0-15,1 0 0,0 0 0,0 0 16,0 0-16</inkml:trace>
  <inkml:trace contextRef="#ctx0" brushRef="#br0" timeOffset="91172.12">9885 7535 0,'0'0'0,"-21"0"31,21 22-15,0-1-16,-22 0 0,22 0 0,0 0 15,0 22-15,0-22 0,-21 21 0,21-21 16,0 22-16,0-1 0,0-21 16,0 21-16,0 22 0,0 42 15,-21-85 1,21 42-16,0-41 0,0-1 16,0 0-16,-21 21 15,0-42 1,21-21-1,0 0 1</inkml:trace>
  <inkml:trace contextRef="#ctx0" brushRef="#br0" timeOffset="133583.4">6858 9165 0,'0'0'0,"-21"-21"0,0 21 16,-1 0-16,22-21 15,22 21 16,-1 0-31,0 0 16,0 0-16,0 21 0,0-21 16,22 21-16,-22-21 0,0 0 15,0 21-15</inkml:trace>
  <inkml:trace contextRef="#ctx0" brushRef="#br0" timeOffset="134059.13">7218 9144 0,'0'-21'15,"-21"21"1,-1 0-16,1 0 16,21 21-1,0 0-15,0 43 16,0 63-1,0-43-15,0-20 0,0-22 16,0 22-16,0-22 0,0 22 0,0-22 16,0 0-16,0-21 0,0 22 0,0-22 15,0 42 1,0-41-16,0-1 16,0-42 15,0-1-31,0 1 0,-21 0 15,0-42-15,0-1 16,21 22-16,-21-1 0</inkml:trace>
  <inkml:trace contextRef="#ctx0" brushRef="#br0" timeOffset="134420.13">6646 9229 0,'0'0'0,"0"-21"16,0-1-1,21 22-15,1-21 0,-1 21 0,21-21 16,170 0 0,-43 21-1,22 42-15,-128 1 16,1-22-16,-1 21 0,-21-21 16,1 22-16,20 41 0,-42-41 15,-21-1-15,0 64 16,0-64-16,-42 0 0,21 1 0,-21-1 15,-22 0-15,22 1 0,-22-22 16,1 21-16,-1-21 0,1 22 0,-170 20 16,127-42-1,21-21 1,64 0-16,0 0 0,0 0 16,21-21-1,21 0-15,0 21 16,0-21-16,1 0 0,-1 21 0,0-21 15,64-22-15</inkml:trace>
  <inkml:trace contextRef="#ctx0" brushRef="#br0" timeOffset="134968.88">7874 9440 0,'0'0'0,"0"-42"16,0 21-16,0 0 16,-21 21-1,0 21 1,-1 0-16,22 0 15,-21 22-15,0-22 0,21 21 0,0 0 16,-21 128 0,21-149-16,0 21 0,0-21 15,0 1-15,42 20 0,-21-21 16,1 0-16,-1-21 0,21 0 0,-21 0 16,22 0-16,41 0 15,-41-21-15,20-21 16,-42 21-16,64-43 15,-64 22-15,-21 21 16,0-22-16,0 1 0,0 0 0,-21-107 16,-43 86-1,43 42-15,-42-22 16,20 43-16,1 0 0,-21 0 16,20 0-16,22 0 0,-21 0 15,-22 43 1,22-1-16,42-21 0,0 22 15,0-22-15,0 0 0,0 0 0,0 21 16,21-20-16,0-1 0,0 0 16,43 0-16,-22 0 0,1-21 15,20 0-15,-21 0 16</inkml:trace>
  <inkml:trace contextRef="#ctx0" brushRef="#br0" timeOffset="135255.69">8657 9335 0,'0'0'16,"0"-22"-16,0 1 0,-21 21 15,0 0 1,0 0-16,-1 21 0,1 1 16,21-1-16,-21 0 0,0 0 15,21 21-15,-21 22 16,21 42-16,0-85 15,0 21-15,0-21 0,0 22 0,0-22 16,21 0-16,-21 0 0,21 0 16,0-21-16,64 22 15,21-22-15,-64 0 16,0 0-16,-20-22 0,20 22 16,0-21-16,43-42 0,-64 42 15,21-22-15</inkml:trace>
  <inkml:trace contextRef="#ctx0" brushRef="#br0" timeOffset="135780">9271 8996 0,'0'0'15,"0"-42"1,0 63 0,-21-21-16,21 21 15,0 0-15,0 21 0,0-20 16,-21 83-16,21-83 0,0 20 15,0 43-15,0-43 16,0 0-16,0-21 0,0 22 0,0-1 16,0 0-16,0 22 15,0 21-15,0-64 16,0 0-16,0 0 16,0 0-16,0-42 46,0 0 158,0 0-189,0 0-15,0-1 16</inkml:trace>
  <inkml:trace contextRef="#ctx0" brushRef="#br0" timeOffset="136636.5">9207 8932 0,'0'22'15,"0"-1"-15,0 0 0,0 0 0,0 43 16,0-1-1,0-42-15,0 22 0,0-1 16,0 0-16,0 1 0,0-22 0,0 21 0,0 43 16,0-43-16,0 43 15,0-43-15,0-21 0,0 22 16,0-22-16,0 0 0,0 0 0,0 21 16,0-20-1,0-44 16,0 1-31,0 0 16,0 0-16,0 0 16,0 0-16,0-22 0,0 1 15,0-43-15,0 43 16,22 21-16,-1 0 0,0-22 16,0 22-16,0 0 0,22-43 15,-22 43-15,63-21 16,-62 21-16,-1 21 15,0 0-15,0 0 0,0 0 0,-21 21 16,21 0-16,-21 43 16,0-43-16,0 21 15,-21-21-15,21 0 0,-21 1 16,-21-1-16,-1 0 0,1 0 16,21 0-16,-21-21 15,20 0-15,-20 0 0,21 0 16,0 0-16,0 0 15,-1-21-15,1 0 16,21 0 0,0 42-1,21 0 1,-21 0-16,22 0 0,-1 1 16,-21-1-16,21 0 0,0 0 0,21 21 15,-20 1 1,-1-22-16,0 0 0,0-21 15,0 21-15,0-21 0,-21 21 0,85-21 16,-64 0 0,22 0-1,-22 0-15,0 0 0,0-21 32,0 0-32,-21 0 15,21 21-15,-21-21 0</inkml:trace>
  <inkml:trace contextRef="#ctx0" brushRef="#br0" timeOffset="137399.35">9969 9483 0,'0'21'16,"22"-21"0,-1 0-16,0 0 0,0 0 15,0 0-15,0 0 0,1 0 0,-1 0 16,21 0-16,0-21 16,-20 21-16,-1-21 15,0-1-15,0 1 0,0 21 16,-21-21-16,21 0 15,-21 0-15,0 0 0,0-1 16,0 1-16,-21 21 16,0 0-16,0 0 0,-21 0 0,20 0 15,1 0-15,0 0 0,-21 21 16,-22 22 0,43-22-16,-21 64 15,42-43-15,0-21 0,0 21 16,0-20-16,0-1 0,0 42 15,42 1 1,-21-43-16,0 0 0,1 0 16,20 0-16,-21-21 0,0 0 0,0 22 15,43-22-15,21 0 16,-64 0-16,0-22 0,0 1 16,21 21-16,-20-21 0,-1 0 15,42-43-15,-42 43 16</inkml:trace>
  <inkml:trace contextRef="#ctx0" brushRef="#br0" timeOffset="137854.1">10689 9398 0,'0'-21'0,"0"0"0,0 0 16,0-1-16,0 1 15,0 0-15,21 21 0,0 0 16,1 0-16,-1 0 15,0 0-15,42 0 16,-20 0-16,-22 21 0,64 22 16,-64-22-16,21 0 0,64 42 15,-85-41 1,21 41-16,-20-21 16,-22-20-16,-22 62 31,-41-41-31,-1-22 15,43-21 1,21-21 0,0-1-1,0 1-15,21 0 0,-21-21 0,22 21 16,-1-22-16,21 22 0,-21-21 16,0-1-16,43-41 15,-22 63-15,1-22 0,20 1 0,-21 21 16,-20 0-16,20-1 0,0 22 15,22 0 1,-43 0-16,0 0 16,-21 22-1,0-1 1</inkml:trace>
  <inkml:trace contextRef="#ctx0" brushRef="#br0" timeOffset="138055.99">11705 9440 0,'0'0'0</inkml:trace>
  <inkml:trace contextRef="#ctx0" brushRef="#br0" timeOffset="141003.68">5016 9271 0,'0'-21'16,"22"21"-16,-22-21 15,0 42 16,0 0-15,0 0-16,0 0 0,-22-21 0,22 43 16,0-22-16,0 0 15,-21 64-15,0-43 16,21 0-16,-21 22 0,0-22 16,0 1-16,-1-22 0,1 21 15,0-21-15,21 0 0,-21 22 0,0-22 16,0 21-1,-1-42 1,22-21 0,0 0-1,0 0-15,0 0 16,22-1-16,-22 1 0,21 21 16,0-21-16,0 21 0,0 0 15,0-21-15,43 21 16,21-21-16,-1 21 15,-63 0-15,1-21 16,20 21 0,-21 0-16,21 0 0,-20-22 15,-1 22-15,-21-21 16,0 0-16,0 0 16,0 0-16,0 0 15,0-1-15,0 1 0,0 0 16,0 0-16,-21 0 0,21 0 15,0-1-15,-22 1 16,22 42 15,0 1-31,0-1 16,0 0-16,0 0 0,0 21 0,0-20 16,0 20-16,0 0 0,0 1 15,0 62 1,-21 1-16,0-63 0,21-22 15,0 0-15,0 0 0,0 0 16,-21 22 0,21-22-16,0-42 47,0-1-47,0 1 0,21 0 15</inkml:trace>
  <inkml:trace contextRef="#ctx0" brushRef="#br0" timeOffset="141311.51">5800 9885 0,'0'0'0,"0"-21"62,0 0 32,-22 21-94,22-22 0</inkml:trace>
  <inkml:trace contextRef="#ctx0" brushRef="#br0" timeOffset="161092.51">3768 4847 0,'0'-21'63,"0"0"-48,0 0 17,0 0-32,0-1 31,0 1-15,0 42 77,0 1-77,0-1-16,0 0 16,0 0-16,0 0 0,0 0 0,0 1 15,0-1-15,0 21 0,0-21 16,0 0-16,0 1 0,0-1 15,0 0-15,0 0 16,0 0-16,0 0 31,21-21-31,-21 22 32,0-44 30,0 1-62,0 0 16,0 0-16,0 0 15,0 0 1,0-1-16,0 1 16,0 0-16,-21 0 0,21 0 15,0 0 1,0-1-16,0 1 15,-22 21-15,22-21 16,0 42 31,0 0-31,0 1-16,0-1 0,0 0 15,0 0-15,-21 0 0,21 0 16,0 1-16,0-1 0,0 21 15,0 0 1,0-20-16,0-1 0,0 0 0,0 0 16,0 0-16,0 0 15,21 1 1,-21-1 0,0 0-16,22-21 15,-1 0 95,0 0-110,0 0 15,0-21-15,0 21 0,1-21 16,-1 21-16,0-22 15,0 1-15,0 21 0,0-21 0,22 0 16,-22 0-16,0 0 0,21-1 16,-20 1-16,20-21 0,21 0 15,-20-1-15,-1 22 0,22 0 16,-22-21-16,0 20 0,128-62 16,-65 41-1,-62 43-15,-1-21 0,0 0 0,22 0 16,-22 21-16,-21 0 15,22-21-15,-1 0 16,-42-1-16,21 22 0,0 0 16,-42 0 109,0 0-125,0 0 15,0 0-15,-22 0 0</inkml:trace>
  <inkml:trace contextRef="#ctx0" brushRef="#br0" timeOffset="161951.26">3619 4763 0,'0'0'0,"0"-22"16,0 44 62,0-1-63,0 0-15,0 0 0,0 0 16,22 0-16,-22 1 0,21-1 0,-21 21 16,0-21-16,21 0 0,-21 22 15,0-22-15,0 0 0,21 43 16,-21-1-16,0-42 15,0 0-15,21 1 0,-21-1 16,21 0-16,1 0 16,-22 0-16,21 0 15,0-21 1,0 0 15,0 0-15,0 0-16,1 0 15,-1 0-15,0-21 16,0 21-16,43-42 16,-22 21-16,64-43 15,-64 43-15,0 0 16,1 0-16,20-22 0,-20 22 16,189-127-1,-105 85 1,-84 20-16,105-20 15,-106 42-15,-21-1 0,64-20 16,-43 21 0,-20 0-1,-1 21-15</inkml:trace>
  <inkml:trace contextRef="#ctx0" brushRef="#br0" timeOffset="188229.06">12065 4678 0,'-21'0'15,"0"0"1,-1 0 0,1 0-16,0 0 15,0 0-15,0 0 16,0 0-16,-1 0 16,44 0 46,-1 0-62,0 0 0,0 0 16,0 0-16,22 0 0,-1 0 15,0 0-15,1 0 0,62 0 16,-41 0-16,-22 0 16,64 0-16,-42 0 0,-1 0 15,1 0-15,-22 0 0,21 0 16,1 0-16,-1 0 0,1 0 0,-22 0 15,43 0-15,-43 0 0,43 0 16,21 0-16,-43 0 0,1 0 16,-22 0-16,0 0 0,1 0 0,-1 0 15,0 0-15,22 0 16,-22 0 0,-21 0-16,1 0 15,-44 0 48,1 0-63,0 0 15,0 0-15,0 0 0,0 0 16,-1 0-16,-20 0 0</inkml:trace>
  <inkml:trace contextRef="#ctx0" brushRef="#br0" timeOffset="188855.7">12340 4784 0,'0'0'0,"-21"21"16,0-21-16,0 0 16,-1 0-1,1 0 1,0 0 0,0 0-1,42 0 48,0 0-63,22 0 0,-22 0 15,21 0-15,-21 0 0,22 0 16,-1 0-16,21 0 0,-20 0 16,-1 0-16,22 0 0,-1 0 0,85 0 15,-84-21-15,84 21 16,-85 0-16,64 0 15,-63 0-15,-1 0 0,86 0 16,-86 0 0,-21 0-16,-20 0 0,41 0 15,-42 0-15,0 0 16,22-21 0,-22 21-16,0 0 15,-21-22 48,0 1-48,0 0 1</inkml:trace>
  <inkml:trace contextRef="#ctx0" brushRef="#br0" timeOffset="189672.77">13610 4339 0,'0'21'31,"0"1"-15,0-1-1,21-21-15,-21 21 0,21-21 16,1 0-16,-22 21 0,21-21 0,0 21 16,0 0-16,0-21 15,-21 22-15,21-22 0,43 42 16,-43-42-16,0 21 0,0-21 16,1 21-16,-1-21 0,21 21 15,-21-21-15,43 22 16,-22-1-1,22 0-15,-43-21 16,0 0-16,21 0 0,-21 0 16,1 0-1,-44 0 48,1 0-63,0 0 0,0 21 0,0-21 15,0 0-15,-1 21 0,1-21 16,0 21-16,-21 1 0,-22-1 16,43 0-16,-21 0 0,21 0 15,-22 22-15,22-22 0,-21 0 16,-43 42-16,22-20 16,41-22-16,-20 0 15,0 21-15,21-20 0,-1-1 16,-20 0-1,21-21-15,0 21 0,0-21 16,21 21-16,-22-21 0</inkml:trace>
  <inkml:trace contextRef="#ctx0" brushRef="#br0" timeOffset="194443.2">12361 6350 0,'-21'0'15,"21"-21"-15,-21 21 16,21-21 0,0 0-1,-21 21 1,21-22-1,0 1 1,21 0-16,0 21 16,-21-21-16,21 21 0,22-21 15,-22 21 1,0-21-16,0 21 0,0 0 16,0-22-16,1 22 15,-1 0-15,0 0 16,0 0-16,0 0 15,0 0-15,1 0 16,-1 0 0,0 22-16,-21-1 15,0 0-15,0 0 16,0 0-16,0 0 0,0 1 16,0-1-16,-21 0 0,0 0 0,21 0 15,-22 0-15,22 1 0,-21 20 16,-63 64-1,62-64-15,1-21 16,0 0-16,0 43 0,0-22 16,0-21-16,-1 43 0,22-43 15,-21 21-15,21-20 0,-21-1 16,21 0-16,0 0 0,-21 43 16,21-22-1,0-21-15,0 0 0,0 0 16,21 1-16,0-1 0,0 0 15,1-21-15,-1 21 0,21-21 16,-21 0-16,0 21 0,1-21 0,-1 0 16,0 0-16,0 0 15,0 0-15,0 0 0,1 0 0,-1 0 16,0-21 0,0 21-16,-21-21 0,0 0 15,-21 0 1,0 21-1,0 0-15,-1 0 16,22 21-16,-21 0 16,0 0-16,0 0 15,21 0-15,0 1 0,-21-22 16,0 21-16,21 0 0,-22 42 16,1 1-1,21-43-15,-21 0 0,21 0 16,0 1-16,0-1 0,-21 42 15,21-42-15,0 1 0,0-1 16,0 0-16,0 0 0,0 0 16,0 0-16,0 1 0,0-1 0,0 42 15,0-42-15,0 1 0,0-1 16,0 0-16,21 0 0,-21 0 16,0 43-1,0-43-15,0 0 0,0 0 0,0 0 0,0 1 16,0-1-16,0 0 0,-21-21 15,21 21-15,-21 0 0,0 0 16,-1-21-16,1 0 16,-21 22-16,21-22 15,0 0-15,-1 0 0,1 0 16,0 0-16,0 0 16,0 0-16,21-22 15,-21 1 1,-1 21-16,22-21 15,0 0-15,0 0 16,0 0 0,22 21-16</inkml:trace>
  <inkml:trace contextRef="#ctx0" brushRef="#br0" timeOffset="195576.55">14160 7345 0,'0'0'0,"0"-21"15,22 0 1,-1-1 0,-21 1-16,0 0 15,0 0 1,21 0-16,-21 0 0,0-1 16,0 1-16,0 0 0,-21 0 15,0 0-15,-1 0 16,1 21-16,-21-22 15,0 22-15,20 0 16,1 0-16,0 0 0,0 0 0,0 0 16,0 0-16,-1 0 0,-20 0 15,0 22-15,42-1 16,-21 0-16,-1-21 16,22 21-16,0 0 0,-21 43 15,21 20 1,0-62-16,0 20 15,0-21-15,0 0 0,0 43 16,21-22 0,1-21-16,-1-21 15,0 0-15,0 0 0,0 0 0,0 0 16,64 0-16,-64 0 16,0 0-16,22-21 0,-22 21 15,21-21-15,1 0 0,-22 0 16,21-1-16,22-41 15,20-43-15,-63 85 16,1-21-16,-1-43 0,0 43 16,-21-1-16,21 1 0,0 0 15,-21-1-15,0 1 0,21-22 16,-21 43-16,0-21 0,0 21 16,0 0-16,0 42 46,-21 0-46,0 0 0,21 0 16,0 22-16,-21-1 0,21-21 16,-21 64-16,0-1 15,21-41-15,0-1 0,0 0 16,0 1-16,0-22 0,0 0 16,0 21-16,0 1 0,42-1 15,-21-21-15,0-21 16,0 0-1,1 0-15,-1 0 16,0 0-16,0-21 0,0 0 16,0-21-16,1 20 0</inkml:trace>
  <inkml:trace contextRef="#ctx0" brushRef="#br0" timeOffset="195985.32">14795 7112 0,'22'0'47,"-1"0"-47,0 0 16,0 0-16,0 0 0,-21-21 16,43 21-16,-1-21 0,-21 21 15,0-21-15,0-1 0,1 22 16,-22-21-1,0 0 1,-22 21-16,1 0 0,0 0 16,-21 0-16,-1 0 0,22 0 15,0 0-15,-42 42 0,41-20 16,1-1-16,0 42 16,21 1-1,0-43-15,0 0 0,0 0 16,0 0-16,21-21 0,22 22 15,-22-22-15,0 0 0,85 0 16,0 0 0,-64 0-16,-21-22 15,64-20-15,-43 21 0,-21 0 16,22 0-16</inkml:trace>
  <inkml:trace contextRef="#ctx0" brushRef="#br0" timeOffset="196308.13">15409 6922 0,'0'0'0,"-21"0"32,21 21-17,0 0 1,0 0-16,0 0 0,0 22 16,-21-22-16,21 21 0,0 0 0,-21 43 15,21 21 1,-21-64-16,21 22 0,-22-22 0,22 22 15,0-22-15,0 21 0,0-20 0,0 20 16,0 1-16,0 42 16,0-64-16,0 0 0,0 1 0,0-1 15,0-21-15,-21 21 0,21-20 0,0-1 16,0 21-16,0-21 16,0-42 15,0 0-31,21 0 15,-21-64-15,22 43 16,-22-22-16,21-20 0</inkml:trace>
  <inkml:trace contextRef="#ctx0" brushRef="#br0" timeOffset="196643.94">15388 7112 0,'0'0'16,"-21"-21"-16,0 0 0,21 0 15,0-1-15,0-20 16,0 21-16,0 0 0,21 0 16,0 21-16,0-22 0,64 22 15,-64 0-15,85 0 16,-85 0-16,0 0 16,0 0-16,1 22 0,-1-1 15,-21 42 1,0 1-16,-21-43 15,-1 0-15,1 0 0,-21 0 0,21 1 16,0-1-16,-85 42 16,85-42-16,-1-21 0,1 22 15,0-22-15,42 0 47,-21-22-31,21 1-16</inkml:trace>
  <inkml:trace contextRef="#ctx0" brushRef="#br0" timeOffset="197519.44">15811 7197 0,'43'0'16,"-22"0"-1,0 0-15,21-21 0,-20-1 16,20 1-16,0 21 16,-21-21-16,1 21 0,20-21 0,-21 0 15,0 21-15,0-64 16,1 43-16,-22 0 16,0 0-16,0 0 15,-22 21-15,1 0 0,0 0 0,0 0 16,-64 21-1,64 0-15,0-21 0,0 42 16,21-21-16,-21 1 0,21-1 0,-22 21 16,22-21-1,0 43-15,22-22 16,-1-21 0,63 0-1,1-21-15,-64 0 0,22 0 16,41-21-16,-63 0 15,64-21-15,-64 21 0,0-1 16,22 1-16,-1-42 16,-21 20-1,-21 22-15,0 0 0,0 0 0,0 0 16,0 42 15,-21 0-31,21 0 16,0 0-16,0 1 0,-21-1 15,0 42 1,21-42-16,0 1 0,-21-1 0,21 0 16,0 0-16,0 0 0,0 0 15,0 1-15,-22-22 16,1 0 15,21-22-31,0 1 0,0-42 16,0 42-1,0-1-15,0 1 0,0 0 16,0-21-16,21 21 0,22-22 16,-22 22-16,21-21 15,-21 21-15,43-1 0,-43 1 16,21 21-16,1 0 0,41 0 16,-41 0-1,-22 0-15,0 21 0,0 1 0,0-1 16,-21 0-16,0 0 0,0 21 0,0 22 15,0-1 1,0-41-16,0-1 0,-21 0 16,0 0-16,21 0 0,-21-21 15,21 21-15,0-42 47,0 0-47,21 0 16</inkml:trace>
  <inkml:trace contextRef="#ctx0" brushRef="#br0" timeOffset="198116.1">17589 6985 0,'0'0'0,"0"-21"0,0 0 15,0 0-15,0-1 0,0-20 16,0 21-16,-42 21 16,42-21-16,-21 21 0,0 0 15,-22 0-15,-20 42 16,42-21-16,-22 0 0,22 1 16,0-1-16,0 0 0,-21 21 15,-22 43 1,64-43-16,0 1 0,0-22 15,0 0-15,0 0 0,0 0 16,21 0-16,22-21 16,-1 0-16,-21 0 15,0 0-15,22-21 0,-22 21 16,0-21-16,42-64 16,1-20-1,-43 62-15,0 1 0,0 0 16,-21-1-16,22 1 0,-1-22 0,-21-20 15,0-43 1,0 84-16,0 22 0,0 0 0,0 0 16,-21 21-1,21 21-15,-22 0 16,1 22-16,21-22 0,-21 21 16,21 0-16,0 1 0,0-1 0,0 0 15,0 1-15,0 84 16,0-64-16,0-20 15,0-22-15,0 21 0,0-21 0,21 22 16,22-1-16,-22-21 16,0-21-16,0 0 15,0 0-15,0 0 0,43-21 16,-43 0 0,0 21-16,0-21 0</inkml:trace>
  <inkml:trace contextRef="#ctx0" brushRef="#br0" timeOffset="199012.59">17886 6985 0,'0'21'16,"21"-21"0,0 0-16,0 0 15,0 0-15,1 0 16,-1 0-16,-21-21 0,21 21 0,0 0 15,0-21-15,0 21 0,1-21 16,-1 0-16,0-1 16,0-20-16,-21 21 15,-21 21 1,0 0-16,0 0 0,-1 0 16,1 0-16,-42 0 15,42 21-15,21 0 16,-22 0-16,22 1 0,-21-1 0,21 42 15,0-20 1,0-22-16,0 21 0,0-21 0,0 0 16,0 1-16,21-22 0,43 42 15,-1-21 1,-41-21-16,20 0 0,0 0 16,-21 0-16,22 0 0,-1 0 0,-21-21 15,43 0-15,-1-43 16,-42 43-16,1 0 15,-1 0-15,-21-22 0,0 22 0,0 0 16,42-64 0,-21 43-16,-21 21 15,0 42 1,0 0 0,0 0-16,0 1 0,0-1 15,0 21 1,-21-21-16,21 0 0,0 1 0,0-1 15,-21 0-15,21 0 0,-21 43 16,0-43 0,21 0-16,-22-21 15,22-21 17,-21 21-17,21-21-15,0-1 0,0 1 16,0 0-16,0 0 15,64-64-15,-43 64 16,0 0-16,0 0 0,22 0 16,-22 21-16,21-22 0,22-20 15,-1 42-15,-21 0 16,-20 0-16,20 0 0,-21 0 16,0 0-16,0 21 0,22 43 15,-43-22 1,0-21-16,0 0 0,0 64 15,-21-64-15,21 0 0,0 1 16,0-1-16,-22-21 0,1 21 16,21 0-16,-21 0 15,21-42 17,0 0-32,21 21 15,0-21-15,1 0 0</inkml:trace>
  <inkml:trace contextRef="#ctx0" brushRef="#br0" timeOffset="200219.9">19452 6837 0,'0'0'0,"-21"0"31,0 0-31,0 0 0,-1 0 16,1 21-16,0-21 0,0 21 0,0-21 16,0 21-16,-1 1 0,1-1 15,21 0-15,0 0 0,-21 0 0,0 64 16,21-43 0,0-21-16,0 22 15,21-43-15,0 21 0,-21 0 16,21-21-16,1 0 0,-1 21 15,0-21-15,0 0 0,0 0 16,22 0-16,-22 0 0,0 0 0,21-21 16,-21 0-16,1 0 0,20 0 15,-21-1-15,0 1 0,43-21 16,-43 21-16,21-43 0,-42 43 16,21 0-16,1-21 15,-22 20-15,0 1 0,21 0 0,0 0 16,-21 42 15,0 0-31,0 0 0,-21 1 0,0 20 16,21 0-1,0-21-15,0 1 0,0-1 16,0 0-16,0 0 0,0 0 0,0 0 16,21-21-16,0 22 0,42-1 15,-41-21-15,-1 0 16,0 0-16,0 0 0,0 0 0,0 0 15,1 0-15,-22-21 16,21 21-16,21-43 0,-42 22 0,21 0 16,0-43-16,-21 43 15,22 0-15,-22 0 0,0-21 16,42-22 0,-42 43-1,0 42 16,0 0-15,0 0-16,0 1 0,0-1 16,-21 63-16,0-62 15,21 20-15,0-21 0,0 64 16,0-43-16,0 0 0,0 1 16,0 20-16,0-20 0,0-1 0,0 0 15,0 1-15,0-1 16,0 0-16,0 1 0,0-1 0,0 21 15,0-20-15,0-1 0,-22 0 0,22 1 16,0-1-16,-21 106 16,21-84-16,0-22 15,0 0-15,0 22 0,-21-43 16,21 0-16,0 0 0,-21 1 16,21-1-16,-21 21 15,21-21-15,-21-21 16,-1 0-1,1-21-15,0 0 0,0 0 16,0 0-16,21-1 0,-21 1 16,-1-21-16,22 21 0,-21-22 15,21 1-15,0 0 0,0-43 16,0 22-16,0 20 0,0-63 16,0 43-16,21-1 15,1 22-15,-1-64 0,42-42 16,-42 127-16,-21-21 15,22-1-15,-1 1 0,0 21 16,21-85 0,-21 85-16,1 0 15,-1 21-15,-21-22 0,21 22 16,0-21 0,0 21 46,-21 21-62,21 1 16</inkml:trace>
  <inkml:trace contextRef="#ctx0" brushRef="#br0" timeOffset="201881.37">20891 6879 0,'-21'21'16,"0"1"-16,0-22 16,21 21-16,0 0 15,21-21 1,0 0-16,22 0 15,-1 0 1,-21 0-16,21-42 0,1 42 16,-22-22-16,21-20 0,-21 21 15,1 0-15,-1 0 0,0-43 16,21-42 0,-42-21-1,0 106-15,0-21 0,-21-22 16,0 43-16,21 0 15,-21 21-15,0 0 0,-1 0 16,22 21-16,0 21 16,-42 43-16,21 0 15,21-22-15,-42 64 16,42-63-16,-22-1 0,1 1 16,0 169-16,21-85 15,-21-85-15,0 85 16,21-84-16,0-1 0,-21 22 15,-1 106 1,22-64-16,0-85 0,0 21 16,0 22-16,0-43 0,0-20 15,22 41-15,-1-63 0,-21 21 16,21-21-16,0 0 0,21 0 16,43-42-1,63-106 1,-127 105-16,22 1 15,-22-21-15,21 20 0,22-274 16,-64 190 0,-21 63-16,-43-63 15,43 85-15,-21-22 0,-85-63 16,84 106 0,22 0-16,-21 0 15,-1 21-15,22-21 0,21 0 47,21 21-47,1 0 0,-1 0 16,0 0-16,0-22 0,0 22 15,22-21-15,-22 21 16,0-21-16,21 0 0,-42 0 16,21 21-16,1-21 0</inkml:trace>
  <inkml:trace contextRef="#ctx0" brushRef="#br0" timeOffset="202207.13">21463 6879 0,'0'0'0,"21"0"32,0 0-17,0 0-15,1-21 0,-1 21 0,0 0 16,0-21-16,0 21 0,22-21 15,-43 0-15,21-1 16,-21 1 0,-21 21-16,-1 0 15,1 0-15,-21 0 0,21 21 16,-22 1-16,22-1 0,0-21 16,0 42-16,0-21 0,0 0 15,-1 1-15,22-1 0,0 21 16,0 0-1,0-20-15,22-22 0,20 0 16,-21 0-16,0 0 0,64 0 16,-43 0-16,43 0 15</inkml:trace>
  <inkml:trace contextRef="#ctx0" brushRef="#br0" timeOffset="203724.25">22204 6795 0,'0'0'0,"-21"0"0,21-22 16,-22 22-16,1 0 0,0 0 15,-21 0-15,21 0 16,-1 0-16,-41 22 16,42-1-16,0 0 0,-1 0 0,1 0 15,0 0-15,0 1 0,0 41 16,21-21-1,0 1 1,21-43-16,21 0 16,-21 0-16,1 0 0,-1 0 0,63-21 15,-62 21 1,-1-22-16,21 1 0,0 0 16,-20 0-16,-1 0 0,-21 0 15,42-85 1,-42 63-16,0 22 0,0 0 15,0-21-15,0 63 32,-21 0-32,0 0 0,21 0 0,0 1 15,0-1-15,0 0 0,-21 21 16,21-21-16,0 1 0,0 41 16,63-21-1,-21-20 1,-20-22-16,-1 0 0,106 0 15,-106 0-15,42-22 16,1-41 0,-22 42-16,-21-22 0,-21 22 15,22-21-15,-1 0 0,0-22 16,0-42-16,0-63 16,0 105-16,-21 22 0,0 0 15,0-1-15,0 1 0,22 21 16,-22-43-16,0 43 15,0 42 1,-22 1 0,1-1-16,21 0 0,-21 64 15,0-1 1,0-20-16,21-1 0,0 43 0,-21-64 16,21 1-16,0 20 0,0 1 15,0 20 1,0-62-16,0-1 0,21 0 0,0 21 15,0-21-15,0 1 0,43-22 16,-43 0-16,21 0 16,1 0-16,-22 0 0,0-22 15,21 22-15,-21-21 0,64-42 16,-64 42-16,22-64 16,-43 43-1,21 20-15,-21 1 0,0 0 0,0 0 16,0 0-16,0 42 31,0 0-31,-21 0 0,21 0 16,0 1-16,0-1 15,-22 21-15,22 22 0,0-43 16,0 21-16,0-21 16,0 0-16,22-21 0,-1 22 15,0-22-15,21 0 16,-21 0-16,1 0 0,20 0 15,-21 0-15,0 0 0,43-43 16,-22-20 0,-42 20-16,0 22 15,21 0-15,-21-21 0,0 21 0,21-1 16,-21-20-16,0 63 47,0 0-47,0 1 0,0-1 0,0 42 15,0-42-15,0 1 16,0-1-16,0 0 0,0 0 0,22 0 16,-22 0-16,42 1 15,0-22-15,-42 21 16,21-21-16,1 0 0,-1-21 16,0-1-1,0 1-15,-21 0 0,21 0 16,0 0-16,-21 0 0,22-1 0,-1 1 15,0-21-15,21 21 0,-21 0 16,22-1-16,-22 1 0,85-21 16,-22 42-1,1 0 1,-64 21-16,-21 0 0,0 0 16,21 1-16,-21-1 0,0 0 15,0 85 1,0-43-16,0-42 15,-21-21-15,21 22 16,-21-22-16,0 0 16,21-22-1,0-20 1,0 0-16,0 21 16,0-1-16,0 1 15,21 0-15,0 0 0,64-106 16,-43 106-1,-21 0 1,1 21-16,-1 0 0,42 0 16,-42 0-1,1 0-15,-1 0 0</inkml:trace>
  <inkml:trace contextRef="#ctx0" brushRef="#br0" timeOffset="204157.49">24765 6900 0,'21'0'15,"0"0"-15,0 0 0,1-21 16,-1 21-16,63-63 16,1 20-1,-64 1 1,0 21-16,-21 0 0,22 21 15,-22-21-15,0-1 0,0 1 16,-22 21-16,-62 0 16,63 0-16,-22 21 15,22 1-15,0-1 0,0-21 0,0 21 16,-22 64 0,1-22-16,21 1 15,21-43-15,0 0 16,0 21-16,0-21 0,21 1 15,21-1-15,-21-21 16,1 0-16,-1 21 0,21-21 0,0 0 16,22 0-16,-43 0 0,21 0 15,43-42 1,-21-1 0,-43 43-16,0-21 0,21-21 15,-21 21-15,-21-1 0,0-20 16,0 21-16</inkml:trace>
  <inkml:trace contextRef="#ctx0" brushRef="#br0" timeOffset="204611.79">22352 6477 0,'21'-21'31,"0"21"-31,0 0 0,22-21 16,-1 21-16,22 0 0,-1 0 15,-21 0-15,43 0 0,-21-21 0,-1 21 16,1 0-16,-22 0 0,21 0 16,-20 0-16,41-22 0,-20 22 15,-22 0-15,1-21 16,-65 21 78,1 0-94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9:50:11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1355 0,'0'-21'0,"21"-1"15,-21 1 1,0 0 0,21 21-16,-21-21 15,0 0 17,0 0-17,0-1 1,0 44 31,0-1-32,0 0-15,0 0 0,0 0 16,0 0-16,0 1 0,0-1 0,0 21 16,0-21-16,0 22 15,0 20-15,0-21 0,0 1 16,0-1-16,0 0 0,0 1 15,0-1-15,0-21 0,0 64 16,0-64-16,0 21 16,0-20-16,0 20 0,0 21 15,0-41-15,0-1 16,0 0-16,0-42 47,0 0-32,0-1-15,0 1 16</inkml:trace>
  <inkml:trace contextRef="#ctx0" brushRef="#br0" timeOffset="1027.41">3344 1715 0,'-21'0'16,"21"21"0,-21-21-1,21 21-15,21-21 47,0-21-31,-21 0-1,0-1 1,-21 44 31,21-1-47,0 0 16,0 0-1,0 0-15,0-42 78,0 0-62,0 0 0,-21 21 15,21 21-16,0 0-15,0 0 16,21-21 31,-21-21-16,0 0-15,0 0-1,-21 21 32,21 21-31,-21-21 93</inkml:trace>
  <inkml:trace contextRef="#ctx0" brushRef="#br0" timeOffset="2675.47">4847 1122 0,'0'21'47,"0"0"-47,0 0 15,0 1-15,-21-1 0,21 0 16,0 0-16,0 0 0,0 0 16,21 22-1,21-1 1,-20-42-16,20 0 16,-21 0-16,0 0 0,43 0 15,-22 0 1,-21-21-16,-21 0 0,21 21 0,1-21 15,-22-1-15,21 22 0,-21-21 16,21-21-16,-21 0 16,0 20-16,0 1 0,0 0 15,0 0-15,0 0 16,0 42 31,0 0-47,0 0 0,0 0 15,0 1-15,0-1 0,0 21 16,0-21-16,0 22 0,0 41 16,0-41-1,0-22-15,0 21 0,0 0 0,0 1 16,0-1-16,0 0 0,0 1 0,0 20 16,0 43-1,0-85-15,0 0 0,0 1 0,0-1 16,0 0-16,0 0 0,0 0 15,-42 0 1,20-21 0,1 0-16,0 0 0,0 0 0,0 0 15,-22-21-15,-20 0 16,42 0-16,0 21 16,-22-21-16,22 21 15,0-21-15,21-1 0,-21 22 16,0-21-16,21 0 31,21 0-15,0 21-16,0 0 15,0-21-15,0 21 0,1 0 16,-1-21-16,0-1 0</inkml:trace>
  <inkml:trace contextRef="#ctx0" brushRef="#br0" timeOffset="3239.14">5461 1609 0,'0'0'0,"0"21"47,0 0-31,0 0-16,0 0 0,0 1 0,0-1 15,0 0-15,0 0 0,0 0 16,0 64 0,0-64-16,0 0 15,0 0-15,0 1 0,0-1 0,0 0 16,0 0-16,0-42 47,0 0-32,0 0-15,0-1 0,0 1 0,0 0 16,0 0-16,0-21 16,0 20-16,0-20 0,0 21 0,0 0 15,21-22-15,21 22 0,1-42 16,-1 42-16,0-1 0,1 22 16,-22-21-16,21 21 0,1 0 15,62 0 1,-20 43-16,-64-22 15,0 21-15,1-21 0,-1 22 0,-21-22 16,0 21-16,0-21 0,0 22 16,0 20-1,0-42-15,0 0 0,0 1 0,-21-1 0,21 0 16,-22-21-16,22 21 0,-21 0 16,21 0-16,0-42 46</inkml:trace>
  <inkml:trace contextRef="#ctx0" brushRef="#br0" timeOffset="4039.69">6752 1270 0,'0'0'0,"0"-21"0,0 0 16,0 42 31,0 21-47,0-21 0,0 1 15,0 20-15,0-21 0,21 21 0,-21 1 16,0-1-16,0 0 0,0 22 16,0-22-16,0 1 0,0-1 15,0 43-15,0-43 16,0-21-16,0 21 0,0-20 0,0-1 16,0 0-16,0 0 15,0-42 16,0 0-31,0 0 16,0-1-16,0 1 0,0-21 0,0 21 16,21 0-16,-21-22 0,0 22 15,0-21-15,22 21 0,-1-1 0,-21 1 16,21 0-16,42-42 16,-41 41-16,20 22 15,-21 0-15,0 0 0,22 0 16,-22 0-16,0 0 0,42 22 15,-20 41-15,-1-42 16,-42 0-16,42 43 0,-42-22 16,0-21-16,0 22 0,-21 41 15,-63-20 1,-22-1 0,85-63-16,-22 22 0,22-1 15,-21-21-15,21 0 0,-64 0 16,64 0-1,21-21 17,0-1-32,21 22 15,-21-21-15,21 21 0,0-21 0</inkml:trace>
  <inkml:trace contextRef="#ctx0" brushRef="#br0" timeOffset="4830.22">7387 1588 0,'0'21'16,"0"0"-16,0 0 0,21 21 15,-21-20-15,0-1 0,0 21 16,0-21-16,0 0 0,0 22 0,0-22 16,0 21-16,21-21 0,-21 1 15,22 41-15,20-21 16,-21-42 0,0 22-16,0-22 0,1 0 15,20 0-15,-21 0 16,0-22-16,43-20 15,-1-43 1,-20 43-16,-43 0 16,21-1-16,0-105 15,0 106-15,-21 21 16,0 0-16,21-22 16,-21 64 15,-21 1-31,21-1 0,-21 21 0,21-21 15,0 22-15,0-22 16,0 21-16,0 0 0,0-20 0,0 41 16,0-42-16,0 0 0,21 1 15,0-1-15,-21 0 0,21 0 16,1 0-16,-1-21 0,0 21 0,0-21 16,0 0-16,0 0 0,1 0 15,-1 0-15,42 0 16,-20-42-16,-22 21 0,0 0 15,-21 0-15,21-1 0,-21-20 16,21 21-16,-21-21 0,21-43 16,-21 64-16,0-22 15,0 22-15,22 0 0,-22 0 16,0 42 15,0 0-31,0 0 0,0 1 0,0-1 16,0 21-16,0-21 0,0 0 15,0 22-15,0-22 0,0 0 0,0 0 16,0 0-16,0 22 16,21-22-16,0 0 15,0-21 1,0 0-16,-21-21 16,21 21-16,1-21 0,-22 0 0,21-1 15</inkml:trace>
  <inkml:trace contextRef="#ctx0" brushRef="#br0" timeOffset="5181.04">8424 1355 0,'0'0'0,"-63"21"31,63 0-31,0 0 0,0 0 16,0 1-1,21-22-15,0 0 16,0 0-16,0 0 16,1 0-16,-1 0 0,21-22 15,-42 1-15,0 0 16,0 0-16,-21 0 16,0 21-16,0 0 15,-1 0-15,1 0 16,0 0-16,0 21 0,0-21 0,21 21 15,0 0-15,0 0 16,0 1-16,0 20 16,0-21-16,0 0 0,0 0 15,21-21-15,0 0 0,21 0 16,-20 0-16</inkml:trace>
  <inkml:trace contextRef="#ctx0" brushRef="#br0" timeOffset="5811.67">8805 1376 0,'21'-21'16,"-42"42"-16,42-63 0,1 20 0,-22 1 15,0 0 1,0 42 15,0 0-31,0 1 16,0 20-16,0-21 0,0 21 0,0 1 16,-22 105-1,22-106-15,-21 1 0,21-1 0,0 0 16,0 1-16,0-1 0,0 43 15,0-22 1,0-42-16,21-21 0,-21 21 16,22-21-16,-1 0 15,0 0-15,42-42 16,-41 21-16,-1 0 16,0 0-16</inkml:trace>
  <inkml:trace contextRef="#ctx0" brushRef="#br0" timeOffset="6116.5">9271 1228 0,'0'0'0,"0"21"47,0 0-47,0 0 0,0 0 16,0 22-16,0-1 0,0 0 0,0 43 15,0 63 1,-21-105-16,21 20 16,0-21-16,0 1 0,0-22 0,0 42 15,0-41-15,0-1 0,0 0 16,21 0-16,0-21 16,0 0-16,0 0 0,1 0 15,-1 0-15,0-21 16,0 0-16,0 0 15,0-43-15,-21 22 0</inkml:trace>
  <inkml:trace contextRef="#ctx0" brushRef="#br0" timeOffset="6331.38">9207 1566 0,'22'0'31,"-1"0"-31,0 0 0,0 0 0,21 0 16,43 0-1,-64-21-15,22 21 0,-22 0 16,0 0-16,0-21 0,0 21 16,0-21-16,1 21 15</inkml:trace>
  <inkml:trace contextRef="#ctx0" brushRef="#br0" timeOffset="6920.04">10943 1355 0,'0'-21'0,"0"42"0,0-64 16,0 22-16,0 0 15,0 42 1,0 0-16,0 1 15,0-1-15,0 0 0,21 21 16,-21 43-16,21 84 16,-21-105-16,0-1 15,0 1-15,0-1 0,0 1 0,0-1 16,0 43-16,-21 0 16,21-64-16,-21 1 15,0-1-15,21 0 0,0-21 0,0 22 16,-21-22-16,0 0 15,21 0-15,0-42 16,0 0-16,0 0 16,0 0-16,0-1 0,0-105 15,0 85-15</inkml:trace>
  <inkml:trace contextRef="#ctx0" brushRef="#br0" timeOffset="7251.85">10731 1630 0,'0'0'15,"0"-42"-15,0 20 0,-21 1 0,21 0 16,0 0-16,0 0 0,0 0 0,0-43 16,43 1-1,-22 41-15,0 1 16,0 21-16,21-21 0,1 21 16,126 0-1,-63 42-15,21 64 16,-106-85-1,-21 22-15,0-1 0,0-21 0,0 22 16,-21-22-16,-64 63 16,22-41-1,20-22-15,1 0 0,21-21 16,0 0-16,0 0 0,-22 21 16,22-21-16,21-21 31,0 0-31,42 0 15,-20 0-15,-1 21 0,21-22 16,-21 1-16,0 0 0</inkml:trace>
  <inkml:trace contextRef="#ctx0" brushRef="#br0" timeOffset="7670.61">11472 1418 0,'0'-21'31,"0"0"-31,21 21 16,1 0-16,-1-21 0,0 21 15,0 0-15,0 0 0,0 0 16,1 0-16,-1 0 0,21 0 0,22 21 16,20 42-1,-63-41-15,-21-1 0,0 0 16,22 21-16,-22-21 0,0 1 15,-22 20-15,1-21 0,21 0 16,-21 0-16,0 1 0,0-22 16,0 21-16,21-42 31,0-1-31,0 1 16,0-21-16,0 21 15,0-22-15,0 22 0,21-21 16,-21 21-16,42-43 15,0 22 1,22 21-16,-43 21 16,0 0-1,0 0-15,1 0 16,-1 0-16</inkml:trace>
  <inkml:trace contextRef="#ctx0" brushRef="#br0" timeOffset="8113.29">12404 1312 0,'0'-21'0,"0"42"0,-22-42 31,1 21-31,0 0 16,0 21-1,0 1-15,0-1 0,-1 0 0,22 0 16,-21 0-16,0 0 0,0 22 0,0-22 15,21 0-15,0 64 16,0-43 0,0-21-16,0 0 0,21-21 15,0 22-15,0-22 0,0 0 0,22 0 16,-22 0-16,0 0 0,21 0 16,-20 0-16,-1 0 0,0 0 0,85-64 15,-64 1 1,-42 41-16,0-62 15,0 41-15,-42-84 32,-1 85-32,22 42 0,-42-21 15,42 21-15,-1 0 16,-20 21 0,0 21-16,21-20 0,21-1 15,0 0-15,0 0 16,21 0-16,0 0 15,42 22-15</inkml:trace>
  <inkml:trace contextRef="#ctx0" brushRef="#br0" timeOffset="8639.53">12806 1630 0,'0'0'0,"0"-21"0,21 21 16,-21-21-16,0-1 0,42 1 16,-42 0-16,21 0 0,1 0 15,-22 0-15,21-1 0,21-41 16,-42 42 0,21 0-16,0-1 0,-21 1 15,0 0-15,0 42 47,0 0-47,0 1 16,0 20-16,0-21 0,0 0 15,0 106-15,0-84 16,0-1-16,0 64 16,0-43-16,0-20 0,0 20 15,0-21-15,0 22 0,22-22 0,-1 170 16,-21-127-1,0-43-15,0 21 0,0-20 16,0-1-16,0 0 0,-21 43 16,-1-43-16,1 1 15,0-43-15,0 21 16,-21-21-16,20 0 16,1 0-16,0 0 15,-21-21-15,42 0 16,0-1-16,0 1 0,-21 0 0,21-21 15,0 21-15,0-1 0,0-20 0,0 0 16,0-1-16,0 1 0,0 0 16,21-22-16</inkml:trace>
  <inkml:trace contextRef="#ctx0" brushRef="#br0" timeOffset="8847.42">13060 1122 0,'-21'0'0,"42"0"0,-42-21 0,-1 0 16,1 21-1,21 21 32,21-21-47,1 21 0,-1 0 16,0-21-16,0 21 0</inkml:trace>
  <inkml:trace contextRef="#ctx0" brushRef="#br0" timeOffset="9194.21">13568 1418 0,'0'0'0,"0"-21"0,0 0 16,21 0-16,-21 0 0,21-1 16,-21 1-1,-21 21 1,0 0-16,0 0 0,-1 0 0,1 21 16,0 1-16,0-22 15,0 42-15,0-21 0,-1 0 0,1 0 16,21 1-16,-21 20 0,21-21 15,0 0-15,0 22 0,0-22 0,0 0 16,0 21-16,0-21 16,21 1-16,0-22 0,1 21 15,-1-21-15,0 0 0,85 0 16,-43 0 0,1-43-16</inkml:trace>
  <inkml:trace contextRef="#ctx0" brushRef="#br0" timeOffset="9702.93">14076 1312 0,'0'0'0,"0"-21"0,-21 0 15,-1 21-15,1 0 16,0 0-16,0 0 0,21 21 16,-42 43-1,20-1 1,1-42-16,0 43 0,21-43 15,0 21-15,0-20 0,0 20 0,0-21 16,0 0-16,21 22 0,0-22 16,1 0-16,-1 0 0,0-21 15,0 0-15,43 0 0,-22 0 16,0 0-16,-21 0 0,22-21 0,-1 0 16,-21 0-16,22-1 0,-22 1 15,21-21-15,-21 21 0,0-22 0,1 1 16,-1 0-16,0-1 0,42-105 15,-63 85 1,22-64-16,-22 63 16,0 43-16,0-21 15,-22 42 1,1 0-16,0 21 16,0 42-1,21-41-15,0 20 0,-21 0 0,21-21 16,-21 64-16,21-43 0,0 1 15,0 126 1,0-105 0,0-43-16,0 0 0,0 42 15,21-63-15,0 22 0,0-22 16,0 0-16,0 0 0,22 0 16,20-64-1</inkml:trace>
  <inkml:trace contextRef="#ctx0" brushRef="#br0" timeOffset="9898.06">14414 1334 0,'0'0'0,"-21"0"0,42 0 31,1 0-31,-1 0 0,0 0 15,0 0-15,0 0 0,0 0 16,22 0-16,-22 0 0,42 0 16,-41 0-16</inkml:trace>
  <inkml:trace contextRef="#ctx0" brushRef="#br0" timeOffset="10721.94">16425 1312 0,'0'0'0,"21"0"0,1 0 16,-1 0-16,0 0 0,0-21 16,21 0-16,22 0 15,-43 0-15,21 0 0,1-22 16,-1 22-16,-21 0 0,0 0 16,-21 0-16,0-1 15,0 1-15,-21 0 0,0 0 16,-42 0-16,-1 21 15,22 0-15,-22 0 0,-42 0 16,22 21-16,41-21 16,1 21-16,0 0 0,21 0 15,21 1-15,-22-1 0,22 0 0,0 0 16,22 0-16,-1 0 16,0 1-16,0-1 0,21 0 0,-20 0 15,20 0-15,0 0 16,-21 22-16,22-22 0,-1 0 0,64 64 15,-64-64-15,-21 0 16,1 21-16,-1-20 0,-21 41 16,-21-42-16,-1 0 0,-105 43 15,-42-22 1,106-42-16,-1 0 16,22 0-16,-22 0 0,22 0 0,0 0 15,-43-21 1,21-42-16,43 20 0,0 22 15,21-21-15,0 21 0,0-22 16,0-20-16,0 42 16,0-1-16,0-20 0,64 0 15,-43 21 1,0 21-16,0 0 0,0 0 16,0 0-16,1 21 0,-1-21 15,0 21-15,0 0 0,21 0 16</inkml:trace>
  <inkml:trace contextRef="#ctx0" brushRef="#br0" timeOffset="11031.76">16997 931 0,'0'0'0,"-21"22"16,21-1 0,-22 0-16,22 0 0,0 21 0,-21-20 15,0 20-15,21 0 0,-21 1 16,0-1-16,21 0 0,-21 1 0,-1 105 16,1-64-1,21 22 1,0-85-16,0 1 0,0 20 15,21-21-15,-21 0 16,64-21-16,-22 0 16,-21 0-1,1-42-15</inkml:trace>
  <inkml:trace contextRef="#ctx0" brushRef="#br0" timeOffset="11230.37">16700 1482 0,'0'0'0,"-21"0"16,42-21-1,1 21 1,-1 0-16,0 0 0,21 0 16,-21-22-16,22 22 0,-1 0 0,-21 0 15,22 0-15,-1 0 0,0-21 16,1 21-16</inkml:trace>
  <inkml:trace contextRef="#ctx0" brushRef="#br0" timeOffset="11647.13">17187 1439 0,'-21'0'0,"21"-21"15,0 0-15,0 0 16,21 0-1,0 21-15,1 0 16,-1 0-16,0 0 0,0 0 16,21 0-16,-20 0 0,41 21 15,1 21 1,-43-21-16,0 1 0,21 20 0,-21 0 16,-21-21-16,0 1 0,0 41 15,-63 22 1,42-64-16,0-21 0,-1 21 0,1 0 15,0-21-15,0 0 16,0 0 0,21-21-16,0 0 15,0 0-15,0 0 16,0-1-16,0-41 16,42-1-16,-42 43 0,21-21 15,22 0-15,-22 20 0,0 1 16,21 0-1,1 21-15,-22 0 0,0 0 16,0 0-16,0 0 16,0 0-1</inkml:trace>
  <inkml:trace contextRef="#ctx0" brushRef="#br0" timeOffset="12290.76">18013 1334 0,'0'0'0,"-21"0"31,-1 0-31,1 0 0,0 21 16,0 0-16,0-21 0,0 63 16,-1-41-16,22-1 15,0 0-15,-21 0 0,21 21 0,-21-20 16,21-1-16,0 21 0,0-21 15,0 22-15,0-22 0,0 0 16,0 0-16,0 0 16,21-21-16,-21 21 0,21-21 15,1 0-15,-1 0 16,0 0 0,0 0-16,0 0 15,0 0 16,1 0-15,-1 0 0,0 0-16,0-21 0,0 21 0,0-21 15,1 21-15,-1-21 16,0 21-16,0-21 0,0 0 0,0-1 16,22-41-1,-22-1-15,-21 43 16,0-21-16,0 21 0,0 0 15,0-1-15,0 1 0,0 0 16,0 0-16,0 0 16,-21 21-1,21 21 1,0 0-16,-21 0 0,21 0 16,0 1-16,0-1 0,0 21 0,0 22 15,0-22 1,0 0-16,0-21 0,0 43 15,0-43-15,21 0 0,0 0 16,0 1-16,43-22 16,-43 0-16,0 0 0,0 0 15,0 0-15,22-22 0,-22 22 16</inkml:trace>
  <inkml:trace contextRef="#ctx0" brushRef="#br0" timeOffset="12567.61">18859 1355 0,'0'0'0,"-21"0"0,0 0 0,0 0 15,0 0-15,0 21 0,-1 0 16,1-21-16,0 21 0,21 0 16,-21 1-16,0 20 0,21-21 0,-21 43 15,21-22 1,0-21-16,0 21 0,0-20 0,0-1 15,0 0-15,0 21 0,0-21 0,21 1 16,42-1 0,-42 0-16,1-21 0,-1 0 15,21 0-15,-21 0 0,0 0 16,22 0-16,-1-42 0,43-22 16,-64 22-16</inkml:trace>
  <inkml:trace contextRef="#ctx0" brushRef="#br0" timeOffset="13584.02">19177 1185 0,'0'0'0,"0"-42"0,0 0 0,0 21 0,0-22 16,0 22-16,0 0 15,0 0-15,-21 21 16,0 21 0,21 0-16,0 0 0,0 0 0,-22 43 15,22 21 1,0-43-16,-21 0 0,21 1 0,0-1 15,0 0-15,0 1 0,0 62 16,0-41 0,0-43-16,0 0 0,21 0 0,1 1 15,-22-1-15,21-21 0,0 0 16,0 0-16,0 0 0,0 0 0,1 0 16,41-21-1,-21-1-15,-20 1 0,-1 0 16,0 0-16,0-21 0,0 20 0,0 1 15,1 0-15,-22-42 16,21 20-16,-42 43 47,21 21-47,-22 1 0,1-1 0,21 0 16,-21 64-1,0-64-15,21 21 0,0-21 16,0 0-16,0 1 0,0-1 0,0 21 15,21 0 1,0-42-16,0 22 0,43-22 16,-43 0-16,0 0 15,0 0-15,43-22 0,-22-20 16,-21 21-16,22 0 16,-43-22-16,21 22 0,-21-21 0,21 21 15,-21-22-15,0 22 0,0 0 0,0 0 16,0-21-1,0 63 1,0 0 0,0 0-16,0 0 0,0 43 15,0-22 1,0 22 0,0-43-16,21 0 0,0 0 15,1-21-15,-1 21 0,0-21 16,0 0-1,-21-21 1,21 0-16,-21 0 0,0 0 16,21-1-16,-21 1 0,22 0 15,-22 0-15,21-21 0,0 20 0,0 1 16,0-21-16,0 21 0,1 0 16,20-1-16,-21 1 0,21 21 0,-20 0 15,20-21 1,0 21-16,-21 0 0,1 0 0,-1 21 15,0 22-15,-21-22 0,21 0 16,-21 0-16,0 43 16,0-1-16,0-42 15,0 0-15,-21 22 0,0-43 16,21 21-16,-21-21 16,-1 0-1,22-21-15,-21 21 0,21-21 16,0-1-16,0 1 0,0 0 15,0 0-15,21-43 16,1 43-16,-1 0 0,0-21 16,0-1-16,0 22 0,0 0 15,1 21-15,-1-21 0,0 0 16,0 21-16,0 0 0,0 0 0,22 0 16,-22 0-1,-21 21-15</inkml:trace>
  <inkml:trace contextRef="#ctx0" brushRef="#br0" timeOffset="13969.8">20828 1588 0,'0'0'0,"21"0"0,0 0 16,0 0-16,1 0 0,20-22 15,-21 1-15,21 0 16,-20 21-16,-1-21 0,-21-21 15,21 20-15,-21 1 0,0 0 16,0 0-16,0-21 16,-21 42-16,0 0 15,-1 0-15,1 0 0,0 0 16,-21 0-16,21 21 0,-43 63 16,64-62-16,-21-1 15,21 21-15,-21 0 0,21-20 16,0 62-16,21-63 15,0 22-15,0-22 0,0-21 16,1 21-16,20 0 0,-21-21 0,21 0 16,-20 21-16,83-21 15,-41 0 1,-43-21-16,21 0 16,-42 0-16,22 0 0,-1-22 15,-21 22-15,21 0 0,-21-42 0</inkml:trace>
  <inkml:trace contextRef="#ctx0" brushRef="#br0" timeOffset="14320.6">19219 1101 0,'0'0'0,"-21"0"16,42-21 0,0 21-16,1 0 0,20 0 15,106-22 1,-84 22-16,-22 0 0,21 0 0,1 0 15,-1 0-15,1-21 0,-22 21 16,85-21 0,-84 21-16,-22 0 0,21 0 15,-21 0-15,-42 0 32,0 0-32,0 0 15</inkml:trace>
  <inkml:trace contextRef="#ctx0" brushRef="#br0" timeOffset="15834.74">2900 3387 0,'-21'0'63,"21"-21"-63,0-1 15,0 1-15,0 0 16,0 0-16,0 0 16,0 0-1,0-1-15,21 22 0,21-21 16,-21 21-1,22 0-15,-22 0 16,0 43-16,-21-22 16,21 0-16,0 42 0,-21-41 15,0 20-15,21 85 16,-21-64 0,-21 22-1,21-64-15,-21 0 0,0 22 0,0-22 16,-22 0-16,22 0 0,0 0 15,-21 1-15,-1-1 0,22 0 16,-21-21-16,0 21 0,-1 0 0,-63 0 16,22-21-1,63 0-15,-22 0 16,22 0-16,0-21 0,21 0 16,-64-64-1,64 64-15,-21 0 0,21 0 16,-21-21-16,21 20 0,0 1 15,21-21 1,0 42-16,22-21 0,-22 21 16,0-21-16,0 21 15,22 0-15,84 21 16,-64 21 0,-42-21-16,0 0 0,1 1 0,-1-1 15,-21 0-15,0 0 0,21 21 16,0-42-16,-21 43 15,0-22-15,21 0 16,0-21-16,-21 21 16,22-21 31,-22-21-32,0 0-15</inkml:trace>
  <inkml:trace contextRef="#ctx0" brushRef="#br0" timeOffset="16427.3">3408 3747 0,'-21'0'16,"21"-22"62,-22 22-31,22 22-31,0-1-16,0 0 15,0-42 63,0 0-62,-21 21 109</inkml:trace>
  <inkml:trace contextRef="#ctx0" brushRef="#br0" timeOffset="18763.46">5207 3133 0,'0'-21'16,"21"-1"-1,-21 1 1,0 0-16,0 0 16,0 0-1,0 42 16,0 0-31,0 0 0,0 0 16,0 64-16,0-43 16,0 22-16,-42 126 15,42-105 1,0-43-16,-21 22 16,21-43-16,0 0 0,0 0 15,0 1-15,0-44 47,21 1-47,-21 0 16</inkml:trace>
  <inkml:trace contextRef="#ctx0" brushRef="#br0" timeOffset="20068.72">5080 3281 0,'0'0'0,"-21"-42"0,21-85 31,0 105-31,0 1 0,21 0 16,0 0-16,0 0 0,0 0 16,22-1-16,-22 1 0,21 0 0,1 0 15,-1 0-15,106 21 16,-21 21 0,-85 21-16,1-21 0,-22 1 15,0 20-15,-21 21 16,0-20-16,0-1 0,-21 0 0,-85 85 15,-21-63 1,85-43-16,-22 0 16,43-21-16,-21 21 15,21-21-15,-1 0 0,-41-21 32,42 0-32,21 0 15,0 42 16,21 0-31,0 0 16,-21 1-16,21-1 16,0 21-16,1 0 0,-1-20 15,0-1-15,21 21 0,-21-21 16,1 0-16,-1 1 0,42-1 16,1-21-1,-22 0-15,-21 0 0,43-21 16,42-22-1,-64 22-15,-21 0 0,0 0 0,43-64 16,-43 22 0,0 41-16,-21-41 15,0 42-15,0 0 0,0-1 16,-21 22 0,0 22-1,21-1-15,-21 0 16,21 21-16,0 1 0,0-1 15,0 0-15,0-21 0,0 1 16,0-1-16,0 0 0,21 0 16,-21 0-16,63 0 15,-20-21-15,-22 0 16,0 0-16,42 0 0,-41-21 16,-1 0-16,0 21 0,0-21 15,-21 0-15,42-22 16,-42 22-16,22-21 0,-22 21 0,0 0 15,0-22-15,0 22 0,0-42 16,0 84 15,0 0-31,0 0 16,0 0-16,0 0 0,0 1 0,0 20 16,0-21-16,0 0 0,0 0 15,0 1-15,21-1 0,-21 0 0,21 0 16,0 0-16,0-21 15,0 0-15,22 0 0,-22 0 0,0 0 16,21 0-16,-20 0 0,20-21 16,0 21-16,43-63 15,-22 20-15,-41 22 16,-1-21-16,-21 21 0,0-1 0,0-20 16,0 21-16,0-21 0,0-1 15,0 22 1,-21 21-1,21 21-15,-22 22 16,22-22-16,0 0 0,0 21 16,0 43-1,0 0-15,0-1 16,0-63 0,0 1-16,0-1 15,0-42 16,0-1-31,0 1 0,0 0 16,0 0-16,0 0 0,0-43 16,43-63-1,41 0-15,-41 85 16,-1 21-16,85-43 16,-21 85-1,-64 1-15,-21-1 0,22 0 16,-22 0-16,0 21 0,21 64 15,-42 0 1,0-64-16,-21 22 16,0-43-16,0 0 0,0 0 15,0 1-15,-1-22 16</inkml:trace>
  <inkml:trace contextRef="#ctx0" brushRef="#br0" timeOffset="20494.86">8318 3006 0,'-21'-21'15,"42"21"1,22 0-16,-1 0 0,0-22 16,64 22-16,-42 0 15,-1 0-15,1 0 0,126-21 16,-84 21 0,-64 0-16,1 0 0,-22 0 15,0 0-15,-42 0 16,0 21-16,-22-21 15,22 0-15,-21 0 0,-22 0 16,22 0-16</inkml:trace>
  <inkml:trace contextRef="#ctx0" brushRef="#br0" timeOffset="20734.72">8530 2963 0,'0'0'0,"0"22"0,0-1 16,0 0-16,0 0 15,0 43-15,21-22 0,-21 0 16,21 43-16,-21-43 0,0 1 16,0-1-16,0 43 15,0 20 1,0-83-16,0-1 0,0 0 0,0 0 16,0 0-16,0 0 0,22-42 46,-1 0-46</inkml:trace>
  <inkml:trace contextRef="#ctx0" brushRef="#br0" timeOffset="21418.33">8890 3471 0,'21'0'16,"0"0"-1,0 0-15,1 0 16,-22-21-16,21 21 0,0-21 0,0 0 16,0 21-16,0-21 0,22 0 15,-22-22 1,-21 22-16,0 0 16,0 0-16,-21 21 15,0 0-15,-1 0 0,-41 0 16,42 21-1,21 0-15,-43 64 16,43-43-16,-21-21 0,0 106 16,21-84-1,0-22-15,0 21 16,21-42-16,-21 21 0,64-21 31,20 0-31,-41 0 0,-1 0 16,22-42-16,-22 42 0,0-21 15,1 0-15,-22-1 16,106-62-16,-85 41 16,-21 22-16,22-21 0,-22 21 0,-21-22 0,0 22 15,21-21 1,-21 21-16,-21 21 16,0 0-16,-1 0 15,1 0-15,0 21 0,21 0 0,-21 0 16,0 43-1,21-43-15,0 0 0,0 0 16,21 0-16,0 1 0,43 41 16,-22-21-1,-21-42-15,0 22 0,-21-1 16,0 0 0,-21-21-1,0 21-15,0-21 16,0 0-16,-1 0 0,1 0 0,0 0 15,0 0-15,0 0 16,21-21-16,-21 0 16,21 0-16,0-1 0,0 1 15,0 0-15,21 0 0,0-21 0</inkml:trace>
  <inkml:trace contextRef="#ctx0" brushRef="#br0" timeOffset="21696.17">10054 2985 0,'0'0'16,"0"-22"-16,0 1 16,-21 21 15,21 21-31,-21 1 16,21-1-16,-21 0 0,21 21 0,-22 22 15,22-22-15,-21 0 16,21 22-16,-21-22 0,0 1 0,21-1 15,0 64-15,0-22 16,0-62 0,21-1-16,0-21 0,22 0 15,-22 0-15,0 0 16,0 0-16,21-21 16,-20-1-16,20-20 0,-42 21 15</inkml:trace>
  <inkml:trace contextRef="#ctx0" brushRef="#br0" timeOffset="21868.07">9800 3239 0,'0'0'0,"0"-22"31,21 22-15,0 0-16,1 0 15,-1 0-15,0 0 0,21 0 0,-21 0 16,22-21-16,-1 21 0,0 0 0,-20-21 15,20 21-15,43-21 16</inkml:trace>
  <inkml:trace contextRef="#ctx0" brushRef="#br0" timeOffset="22370.78">11070 3090 0,'0'0'0,"0"-21"0,21 0 16,0 0-16,1 0 0,-22 0 15,0-1-15,0 1 16,0 0-16,0 0 0,-43 21 16,22-21-16,0 21 0,-21 0 15,20 0-15,-20 0 0,0 0 16,21 21-16,-43 0 15,1 21-15,41-20 0,1-1 16,-21 42-16,42-42 0,0 1 16,0-1-16,0 21 15,0-21-15,21-21 0,0 21 16,0 1-16,43 20 0,-43-42 16,21 21-16,1 0 0,-1-21 0,-21 21 15,22 1-15,-1-1 0,0 21 16,-21 22-1,-21-43-15,-21 0 0,0 0 16,0 0-16,-21-21 0,20 21 16,-62-21-16,-1 22 15,64-22-15,-21 0 0,-1 0 16,22 0-16,0 0 0,-21 0 16,20 0-16,1-22 0,0 22 0,21-21 15,-21 21-15,0-21 16,21 0-16,0 0 15,0 0-15,0-1 16,0 1-16</inkml:trace>
  <inkml:trace contextRef="#ctx0" brushRef="#br0" timeOffset="23319.24">11578 3154 0,'0'0'0,"0"-21"0,21-43 31,-21 43-31,-21 21 32,21 21-32,-21 0 15,0 1-15,0 41 16,-1-42-16,1 22 0,0-1 0,0-21 15,0 21-15,0 1 0,21-22 16,-22 21-16,22-21 0,0 1 0,0 20 16,0-21-16,43 0 15,-22 0-15,0-21 16,0 0-16,0 0 0,22 0 0,41-21 16,43-21-1,-105 21 1,20 0-16,0-22 0,-21 22 0,1 0 15,-1-21-15,0-22 16,0 43-16,-21 0 0,0-22 0,0 22 16,-42 0-16,21 21 15,-1 0-15,1 0 0,0 0 16,0 0-16,-21 64 16,42-43-1,0 0-15,0 0 16,21 0-16,-21 0 15,21-21-15,0 22 0,0-1 0,22 21 16,-22 22 0,0-22-1,-21-21-15,0 0 0,0 0 16,21-21-16,-21 22 16,21-22-1,0 0-15,1 0 0,-1 0 16,0-22-16,0 22 0,0-21 15,0 0-15,1 21 0,-1-21 0,0 0 16,0 0-16,0-1 16,0 1-16,-21-21 0,22 0 15,-22 20-15,0 1 0,0 0 0,0 0 16,0 42 15,0 0-31,0 0 0,0 1 16,-22-1-16,22 21 0,0-21 15,0 0-15,0 1 0,0-1 16,0 0-16,0 0 16,22-42 15,-1 0-15,-21 0-16,21-1 0</inkml:trace>
  <inkml:trace contextRef="#ctx0" brushRef="#br0" timeOffset="23628.06">12319 3048 0,'0'0'0,"0"-21"0,-21 21 15,0 0-15,21 21 32,21-21-17,0 0-15,0 0 0,0 0 16,22 0-1,-22 0-15,0 0 0,-21-21 16,0 0 0,0 0-16,-21-1 15,0 22-15,-1 0 16,1 0-16,0 0 0,0 0 16,0 0-16,21 22 15,0-1-15,0 0 16,0 0-16,0 0 0,0 0 15,21-21-15,-21 22 16,42 20-16</inkml:trace>
  <inkml:trace contextRef="#ctx0" brushRef="#br0" timeOffset="23993.86">12721 3175 0,'0'0'0,"0"-21"0,0 42 47,0 0-47,0 0 0,0 1 0,0-1 15,0 21-15,0-21 0,0 22 16,0-1-16,0-21 0,0 21 16,0 1-16,0 41 0,0 43 15,0-84 1,0-1-16,0 0 0,0 22 0,0-22 15,0 1-15,0 41 0,0 64 16,-21-126 0,21 20-16,0 21 0,0-41 15,-21-1-15,21 42 16,21-84 0,-21 0-1,21 0-15,43-85 16,-64 85-16,21-22 15,-21 1-15,21-64 16</inkml:trace>
  <inkml:trace contextRef="#ctx0" brushRef="#br0" timeOffset="24310.41">12848 3493 0,'0'-43'16,"0"86"-16,0-149 0,0 42 0,0 22 0,0-85 16,0 106-1,0-22-15,0 22 0,0 0 0,0 0 16,85-21-1,-64 42-15,21 0 16,-21 0-16,43 0 0,-43 21 16,0 0-16,22 42 0,-22-41 15,-21 20-15,0-21 0,0 21 16,0 1-16,0-22 0,-21 0 0,-1 0 16,1 22-16,-63-22 15,62 0-15,-20 0 0,21-21 0,-21 0 16,-1 21-16,22-21 0,0 0 0,-43 0 15,64-21 32,0 0-47,22 21 0,-1-21 16,0 21-16,0-21 0,0-1 0,0 22 16</inkml:trace>
  <inkml:trace contextRef="#ctx0" brushRef="#br0" timeOffset="24579.26">13525 2752 0,'0'0'16,"0"-21"-16,0 42 31,0 0-31,0 0 0,0 0 16,0 0-16,-21 22 0,21-22 0,-21 21 0,21-21 15,0 64 1,-21-64-16,21 22 0,0-1 0,-21 21 16,21-41-16,0 20 0,0 0 15,0 1 1,21-43 15,0-22-31</inkml:trace>
  <inkml:trace contextRef="#ctx0" brushRef="#br0" timeOffset="24997.97">13928 3027 0,'0'-21'16,"-22"21"-1,1 0-15,0 0 16,0 0-16,0 0 0,21 21 0,-21-21 15,-1 21-15,1-21 0,21 21 16,-21 0-16,21 1 0,0-1 16,-21 0-16,21 0 15,0 0-15,21 0 16,0-21-16,0 22 0,1-22 16,20 0-16,21 21 15,-41-21 1,-1 21-16,-21 0 0,0 0 15,0 0-15,0 1 16,-21-22 0,-1 21-16,-20-21 0,0 21 0,21-21 15,-1 0-15,-41 21 0,42-21 16,0 0-16,-22 0 16,22 0-1,0 0 1,21-21-16,0 0 15,0 0-15,0-1 16</inkml:trace>
  <inkml:trace contextRef="#ctx0" brushRef="#br0" timeOffset="25339.78">13398 2836 0,'-21'0'0,"42"0"31,1 0-31,-1 0 0,0-21 0,21 21 16,-21 0-16,64 0 16,-43 0-16,1-21 0,-1 21 0,0 0 15,-20 0-15,20 0 0,0-21 16,-21 21-16,22 0 0,-22 0 0,0 0 15,0 0-15,-21-21 32</inkml:trace>
  <inkml:trace contextRef="#ctx0" brushRef="#br0" timeOffset="27832.26">15388 2963 0,'0'0'0,"0"-21"16,21 0 0,-21 0-16,21 21 0,1-21 15,-1 0-15,-21-43 16,21 22 0,-21 21-16,0-1 15,-21 22 16,21 22-15,-21 20-16,-1-21 0,22 0 0,-21 22 16,0-1-16,21 43 15,-21-22-15,0 1 16,21-22-16,0-21 0,0 21 16,0 1-16,0-22 0,0 21 0,21-21 15,0 1-15,0-1 0,64 0 16,-43-21-16,22 0 15,-22 0-15,22 0 16,-43-21-16,21 0 0,-21 21 0,43-64 16,-43 22-1,-21 21-15,0-22 0,0 22 16,0 0-16,0-21 0,-21 20 16,0-20-16,-1 21 0,1-21 15,0 20-15,0 1 0,0 0 0,0 0 16,-1 0-16,1 0 0,0 21 15,0-22-15,0 22 16,21-21 0,42 0-16,-21 21 15,0-21-15,1 21 0,20-21 16,-21 21-16,21 0 0,22 0 16,63 0-1,-85 0-15,1 21 0,-1 0 0,0 0 16,-21 0-16,22 1 0,-22 41 15,0 22 1,-21-43-16,0 0 0,0-20 16,0 20-16,0-21 0,0 21 0,0 1 15,-21 20 1,21-42-16,-21-21 0,0 22 16,-1-22-1,22-22 1,0 1-16,-21 0 0,21 0 15,0 0-15,0 0 0,0-22 16,0 22-16,43-85 16,-43 85-16,42-21 0,-21-1 15,0 1-15,64-21 16,-43 41-16,1 1 0,-1 21 0,0 0 16,128 21-1,-128 43 1,0 21-1,-42-43-15,0-21 0,0 43 16,0-22-16,0-21 0,0 0 16,0 0-16,0 1 0,0 41 15,-21-63 1,21-21 15,0 0-31</inkml:trace>
  <inkml:trace contextRef="#ctx0" brushRef="#br0" timeOffset="29983.03">17843 2836 0,'0'-21'0,"0"42"0,0-63 0,0 21 16,-21 21-16,21-21 15,0 42 1,0 21 0,0-21-16,0 1 0,0 20 0,0 0 15,0 1-15,0-1 0,0-21 16,0 21-16,0 1 0,-21 84 15,21-85 1,0-21-16,0 0 0,0 1 0,0-1 16,0-42 15,0-1-31,0 1 16,0 0-16,0-21 0,0 21 0,0-22 15,0 1-15,0 0 0,21-64 16,0 63-16,1 1 15,-1 0-15,0 21 0,0-1 16,0 1-16,64 0 16,-43 21-16,-21 0 15,1 21-15,41 43 0,-42-43 16,-21 0-16,21 21 16,1-20-16,-22 20 0,21 21 0,-21-20 15,0-22-15,0 21 0,0-21 0,0 1 16,0-1-16,0 0 15,0 0-15,-21 0 16,-1-21 0,1 0-16,21-21 0,0 0 15,0 0-15,0-43 16,0 43-16,0-21 0,21 21 16,1-22-16,-1 1 0,0 21 0,64-85 15,20 21 1,-83 85-16,20 0 15,-21 0-15,21 0 0,-20 0 16,-1 0-16,21 43 16,-42 41-16,21-63 15,-21 22-15,0-22 0,0 21 16,0 1-16,0 41 16,0-41-16,0-22 15,0 0-15,0 0 0,21 0 0,1-21 16,-1 21-16,0-21 0,0 0 15,43 0 1,-43-21-16,0 0 0,21 0 16,-21 0-16,1-22 0,-1 1 15,0 0-15,0-22 16,-21 22-16,0 21 0,0-22 16,0 22-16,0-21 0,0 21 15,0 0-15,0 42 31,0 0-31,-21 0 0,21 0 16,-21 22-16,21 41 16,0-20-1,-21-43-15,21 21 0,0-21 0,0 1 16,0 20-16,0-21 0,21 0 16,0 0-16,21 1 15,43-22 1,-64 0-16,0 0 15,22-22-15,-22 1 0,0 21 0,64-84 16,-22 20 0,-42 22-16,-21 21 0,21-22 15,1 1-15,-22 0 0,21-1 0,-21-20 16,0-1 0,0 43-16,-21 42 31,21 0-31,-22 22 0,1-22 15,21 0-15,0 21 0,-21 1 0,21-22 16,-21 21-16,21 1 0,0-22 16,0 21-16,0 22 15,0-43-15,21 0 0,0 0 16,0-21-16,1 21 0,20 0 0,-21-21 16,21 0-16,43 0 15,-21 0 1,-22-21-16,-21 0 0,0 0 0,43-21 15,-43 20-15,0-20 0,21-64 16,-20-42 0,-1 85-16,-21-1 15,21 1-15,-21 20 0,0-20 0,0 20 16,0 1-16,0 0 0,0 21 0,0-1 16,0 1-16,0 0 15,0 42 1,0 0-16,0 22 0,-21-1 15,21 0-15,-21 43 16,21-43-16,0 22 0,-22-22 0,22 1 16,-21 62-16,21-62 0,0-1 15,0 22-15,0-1 16,0 43 0,0-85-16,21 0 0,22 0 0,-22 1 15,0-22-15,0 0 0,0 0 16,1 0-16,-1 0 0,85-64 15,-43 1 1,-21-1 0,1 22-16,-22-1 0,0 1 0,21-85 15,-20 64-15,20-64 16,-21 63-16,0 1 0,-21-43 16,0 85-16,0-22 15,0-20-15,-21 63 16,21 21-16,-21 0 15,0 21-15,21-20 0,-21 20 16,-1 106 0,1-84-16,21-22 0,0 21 15,0-20-15,0 41 16,0-41-16,0-1 0,0 22 0,0-43 16,0 21-16,21-21 0,22 22 15,-1-22 1,0-21-16,-20 0 0,-1 0 15,0 0-15,0 0 0,64-64 16,-22 22 0,-42 21-16,22 0 0,-22-22 0,0 22 15,-21 0-15,21 0 0,-21 0 0,21-22 16,-21 64 0,-21 1-1,0-22-15,21 42 0,0-21 16,-21 0-16,21 0 0,-21 64 15,21-64-15,0 0 16,0 1-16,0-1 0,0 0 16,21-21-16,21 21 15,22-21 1,-43 0-16,0 0 0,0-21 16,0 21-16,22-85 15,-22 85 1,0-21-16,-21-42 15,0 20-15,21 22 0</inkml:trace>
  <inkml:trace contextRef="#ctx0" brushRef="#br0" timeOffset="30187.92">21209 2709 0,'-21'0'16,"0"0"-1</inkml:trace>
  <inkml:trace contextRef="#ctx0" brushRef="#br0" timeOffset="30499.74">20362 2900 0,'21'0'31,"1"0"-31,41 0 16,-21 0-16,1 0 16,-22 0-16,21 0 0,-21 0 0,22 0 15,-22 0-15,0 0 0,21 0 16,-20 0-1,-22-21-15,21 21 0,-21-21 16</inkml:trace>
  <inkml:trace contextRef="#ctx0" brushRef="#br0" timeOffset="31843">18521 2985 0,'0'0'0,"-21"0"32,-1 0-32,1 0 15,42 0 16,1 0-31,-1 0 0,21 0 16,0 0-16,64 0 16,21 0-16,-63 0 15,20 0-15,128 0 0,-106 0 16,0 0-16,21 0 0,-21 0 16,21 0-16,296 0 15,-233 0 1,-84 0-16,127 0 15,-169 0-15,-1 0 0,1 0 16,-43 0-16,21 0 16,-63 0-1,0 0-15,0 0 16,-43 0-16,1 0 16,20 0-16,1 0 0,-22 0 15,22 0-15,-21 0 0,-1 0 16,1 0-16,-1 0 0</inkml:trace>
  <inkml:trace contextRef="#ctx0" brushRef="#br0" timeOffset="32183.8">18669 3239 0,'42'0'32,"1"0"-32,-1 0 0,64 0 15,-22 0-15,-20 0 0,42 0 0,-22 0 16,22 0-16,0 0 0,0-22 16,106 22-16,-1-21 15,-126 21-15,21 0 0,63 0 16,-105 0-16,20 0 0,-20 0 15,-22-21-15,0 21 0,43 0 16,-64 0-16,0 0 16,1 0-16,-1 0 15,-21-21-15,42 21 16,-42-42 0</inkml:trace>
  <inkml:trace contextRef="#ctx0" brushRef="#br0" timeOffset="34464.71">22183 2731 0,'0'0'0,"21"-22"0,0 1 15,0 0-15,0 0 0,-21 0 0,21-22 16,-21-41 0,0 63-16,0-1 0,0-20 15,0 21-15,-21 0 16,0 21-16,0 0 15,0 0-15,0 0 0,-1 21 16,1-21-16,-42 63 0,42-20 16,-22-1-16,1 0 0,21 1 0,-22 20 15,1-20-15,21 20 0,0-21 16,-43 85-16,64-84 16,0-1-16,0 0 0,0-20 15,0 20-15,21-21 0,1 21 0,41 1 16,-42-22-16,0-21 15,22 21-15,-22-21 0,42 0 16,-41 0-16,20 0 0,-21 0 16,21-21-16,-20 0 0,41 0 15,-21-1-15,1 1 0,41-63 16,-20 20 0,-64 43-16,21-43 15,-21 43-15,0 0 16,-21 21-1,0 0-15,0 0 16,-1 0-16,1 21 0,21 0 16,-21 1-16,0-1 0,21 0 0,0 0 15,0 0-15,0 0 0,0 22 16,0 20 0,42-42-1,-21-21-15,1 0 0,62 0 16,-63 0-16,85-42 15,-85 42 1,22-21-16,-22 0 0,21-22 16,-42 22-16,0 0 0,0 0 0,0-21 15,0-1-15,-63 1 16,42 21-16,-43 21 16,43 0-16,0 0 15,-64 0 1,64 21-16,0 21 0,21-21 0,0 1 15,0-1-15,0 0 16,0 21 0,84-21-16,-62-21 15,20 0-15,0 0 0,1 0 16,-1 0-16,0 0 0,85-21 16,-84 0-1,-1 21-15,0-21 0,22-21 16,-43 42-16,-21-22 0,21 1 0,0-21 15,-21 21 1,0 42 15,-21 0-31,0 0 0,21 0 16,0 22-16,0-22 16,0 0-16,0 0 0,-21 0 0,21 1 15,0 20-15,0-21 16,0-42 31,0 0-47,0 0 15,0-1-15,0 1 0,0 0 0,0 0 16,21 0-16,-21 0 0,21-22 16,0 1-1,0 42-15,-21-21 16,22 21-16,-1 0 15,-21 21-15,21 0 0,-21 0 16,0 0-16,0 22 0,21-1 16,0 0-1,-21-20-15,0-1 16,21-21-16,1 0 16,-1 0-1,0 0 1,0-21-16,-21-1 0,21 22 0,0-21 15,-21 0-15,22 0 0,-1 0 16,0-22-16,0 22 0,-21 0 16,21 0-16,-21-21 15,21 42-15,-21-22 0,0 1 16,22 21 0,-22 21-16,0 1 0,0-1 15,0 0-15,0 0 0,0 0 0,0 0 16,0 1-16,0-1 0,0 21 15,21 22 1,0-43-16,0 0 0,21-21 16,-20 21-16,20-21 0,0 0 0,22 0 15,42 0 1,-85-21-16,21 21 0,-21-21 16,0 0-16,1-1 0,-1 1 15,0-21-15,-21 21 0,0 0 16,0-64-1,0 64-15,0-22 16,0 65 0,0-1-1,0 21-15,-21-21 16,21 0-16,-21 22 16,21-22-16,-22 64 15,22-64-15,0 0 16,0 0-16,0 0 0,0 0 15,-21-21 1,21-21 0,0 0-16,0 0 15,0 0-15,0 0 0,0-1 16,0 1-16,0 0 0,43-21 16,-22-1-16,-21 22 0,21 0 15,21-64 1,1 43-16,-22 21 15,0 21-15,0 0 0,0 0 0,0 21 16,-21 0-16,0 0 16,0 1-16,22 20 0,-22-21 15,21 0-15,-21 0 0,21 1 0,-21-1 16,0 0-16,0 0 0,21 0 16,-21 0-16,0 1 0,0-1 15,0-42 16,0-1-15,0 1-16,0 0 16,0 0-16,0 0 0,21 0 0,22-43 15,20 1 1,-42 41-16,0 1 0,22 0 16,-1 0-16,-21 21 0,22 0 15,-1 0-15,0 0 0,-21 0 16,22 0-16,-1 42 0,0 22 15,-42-22 1,0-21-16,0 22 0,0-22 0,0 0 16,0 0-16,-21 21 0,0-42 0,0 22 15,0-1-15,21 0 16,21-21 15,0-21-31,0 21 0,0 0 16</inkml:trace>
  <inkml:trace contextRef="#ctx0" brushRef="#br0" timeOffset="35351.69">25442 2794 0,'0'0'15,"-21"0"-15,0 0 16,0 0-16,0 0 0,-22 42 15,1-20-15,21-1 0,0 0 16,-1 21-16,1-21 0,0 1 16,0-1-16,0 42 15,21 1-15,0-43 16,0 0-16,0 0 16,21-21-16,0 0 0,0 0 15,0 0-15,1 0 16,-1-21-16,0 0 0,21 0 15,-21 0-15,1-1 0,-22 1 0,42-21 16,-21 0 0,-21 20-16,0 1 0,21 21 0,-21-21 15,21 0-15,-21 42 16,0 0 0,0 0-16,0 1 0,0-1 15,0 0-15,0 0 0,0 0 0,0 0 16,0 1-16,22-1 15,-1-21 1,0 0-16,0 0 0,0 0 0,0 0 16,1 0-16,41 0 15,1-64 1,-22 22 0,-42 21-16,21 0 0,-21-22 0,0 22 15,0 0-15,21 0 16,-21 0-16,0-1 0,0 44 31,0-1-31,0 42 16,0-42-16,0 1 15,-21-1-15,21 0 0,-21 0 0,21 0 16,0 22-16,-21-22 16,21 0-16,-21-21 15,21 21-15,0-42 31,0 0-15,0 0-16,0-1 16,0 1-16,0 0 0,0 0 15,21 0-15,21 0 0,-21-22 0,0 22 16,22 0-16,-22 0 0,21 0 16,1-1-16,-1 22 0,21-21 15,-20 21-15,-1 0 16,0 0-16,-20 21 0,41 1 15,-63-1-15,0 0 0,21 0 0,-21 21 16,0 22 0,-21-43-16,0 0 0,0 0 15,0-21-15,-1 22 0,1-22 16,0 0-16,21 21 16,21-21 15,0 0-31,-21-21 0,22 21 0,-1 0 15</inkml:trace>
  <inkml:trace contextRef="#ctx0" brushRef="#br0" timeOffset="35822.43">26691 2836 0,'0'0'0,"-42"-21"31,21 21-31,-1 0 0,1 0 15,-21 21-15,0 1 16,20-1-16,-20 0 0,21 0 0,0 0 16,21 0-16,-21 43 15,21-43-15,0 0 0,0 22 16,21-22 0,0-21-16,0 0 0,0 0 15,0 0-15,1 0 0,-1 0 16,0-21-16,0-1 0,21-20 15,-20 21-15,-22 0 0,21 0 16,0-43 0,21-63-16,-42 64 0,21 20 15,-21-20-15,0 20 16,0 1-16,22 0 0,-22-22 16,0 43-1,0 42-15,0 0 0,0 1 16,-22-1-16,1 21 0,21 0 0,0-20 15,-21 62 1,21-41-16,0-1 0,0-21 0,0 64 16,0-64-16,0 21 0,0-21 15,42 22-15,-42-1 16,22-42-16,-1 21 0,-21 0 16,21-21-16,-21 22 15</inkml:trace>
  <inkml:trace contextRef="#ctx0" brushRef="#br0" timeOffset="36359.12">19473 3831 0,'0'21'15,"-21"1"-15,0 20 0,0 0 16,0 1-16,-1 20 0,22 1 15,-21-22-15,0 127 16,0-105-16,21-22 0,-21 0 16,21 1-16,-21-1 0,21 64 15,0-64 1,0-63 15,0 0-15,21 21-16,-21-21 0,0-22 0,0 22 15,0 0-15</inkml:trace>
  <inkml:trace contextRef="#ctx0" brushRef="#br0" timeOffset="36654.96">19198 4022 0,'0'0'0,"0"-43"0,-21 22 0,21-21 0,0 21 16,0 0-16,0-1 15,0 1-15,42 0 0,-21 21 16,1-21-16,20 0 0,0 21 0,43 0 15,21-21 1,-43 21-16,-20 0 0,-1 0 0,0 21 16,1 0-16,41 64 15,-84 20 1,-21-83-16,0 20 16,-21-21-16,20 0 0,-20 22 0,-85-1 15,64-21 1,41-21-16,-20 0 0,21 21 15,21-42 17,0 0-32,21 0 0,0 0 15,0 21-15,1-22 0</inkml:trace>
  <inkml:trace contextRef="#ctx0" brushRef="#br0" timeOffset="37027.75">19854 3895 0,'0'0'16,"0"-21"-16,21 21 0,1 0 16,-1-22-16,0 22 15,0 0-15,0 0 0,22 0 16,-1 0-16,-21 0 0,0 0 16,0 22-16,1-1 0,-1 0 15,0 0-15,0 43 0,0-1 16,-21-21-16,0 1 15,-21-1-15,0-21 0,0 0 16,0 1-16,21-1 0,-22-21 16,1 0-1,21-21 1,0-1 0,0 1-16,0-21 0,21-64 15,1 43 1,41-22-1,-42 43-15,0 20 0,85-41 16,-42 63 0,-1-21-1,-42 21-15</inkml:trace>
  <inkml:trace contextRef="#ctx0" brushRef="#br0" timeOffset="37443.5">20764 3768 0,'-21'21'0,"0"0"16,0-21-16,0 21 15,0 0-15,-1 1 0,-20-1 16,21 0-16,-21 42 0,20-41 16,1 20-16,0 21 0,21-41 15,0-1-15,0 0 0,0 21 16,42 1-1,-20-43-15,20 0 0,-21 0 16,21 0-16,-20 0 0,105 0 16,-43-43-1,-41 22-15,-22 0 0,21 0 0,-21 0 16,0-1-16,-21-20 0,0 0 0,0-22 16,-42-20-1,21 41-15,0 22 16,-22 21-16,1-21 0,21 21 0,-21 0 15,-22 0 1,-21 0-16,64 21 0,0-21 16,0 21-16,21 0 0,0 1 15,0-1-15,0 0 0,21 0 16,43 21-16,-43-42 16,21 0-16,0 22 0,-20-22 0</inkml:trace>
  <inkml:trace contextRef="#ctx0" brushRef="#br0" timeOffset="38139.11">21294 3874 0,'0'0'0,"0"21"32,-22-21-32,22 21 0,0 42 15,-21-41-15,21-1 0,0 21 16,0-21-16,0 22 0,0-22 15,0 0-15,0 0 0,0 0 0,0 0 16,0 1-16,0-1 16,0 0-16,0-42 47,0 0-47,0-1 15,0 1-15,0 0 0,0 0 16,0-21-16,0 20 0,0-20 0,0 21 15,21 0-15,22-43 16,-22 43-16,21 0 16,-21 0-16,1 21 0,20 0 0,-21 0 0,21 0 15,1 21 1,-22 0-16,0 0 0,0 0 0,0 1 16,1-1-16,-22 21 0,0-21 15,0 43 1,0-1-16,0-42 15,0 1 1,-22-22 0,1 0-16,0 0 15,21-22-15,0 1 16,0 0-16,0 0 0,0-43 16,21 43-1,0 0-15,43-64 16,-43 64-16,21 0 0,1 0 0,-22 0 15,21 21-15,106 0 16,-105 21 0,-22 42-1,-21-41-15,21 20 0,-21-21 16,0 0-16,0 0 0,0 22 16,0 20-1,0-20-15,-21-43 0,21 21 16,21-21 31,-21-21-47</inkml:trace>
  <inkml:trace contextRef="#ctx0" brushRef="#br0" timeOffset="38458.93">22394 3895 0,'0'0'0,"-21"21"31,21 0-15,-21 0-16,21 43 0,-21 20 15,21-41-15,-21-1 16,21 0-16,-22 1 0,22 63 16,0-64-16,0 21 0,0-20 15,0-1-15,0 22 0,0-22 16,0 0-16,0 106 15,0-42-15,0-42 16,0-43 0,22-21-1,-22-21 1,0 0-16,21-1 16,-21 1-16,0-21 0,0-22 15,21 1-15</inkml:trace>
  <inkml:trace contextRef="#ctx0" brushRef="#br0" timeOffset="38734.76">22415 4001 0,'0'0'0,"0"-43"0,22 22 0,-1-21 16,0 21 0,0-1-16,21 22 0,-20 0 15,-1 0-15,21 0 0,0 0 0,-20 22 16,-1-1-16,21-21 0,0 63 15,-42-42-15,0 1 16,0 41-16,0-42 0,0 0 16,-21 22-16,-21-1 15,-43 0-15,43-20 16,21-22-16,0 0 0,-22 21 16,22-21-16,0 0 0,0 0 15,42 0 16,0-21-31,0 21 0</inkml:trace>
  <inkml:trace contextRef="#ctx0" brushRef="#br0" timeOffset="39011.61">23093 3704 0,'21'0'15,"-21"21"1,0 1-16,0 20 0,-42 21 16,42-20-16,0-1 15,-43 43-15,22-22 0,21-20 16,0 105 0,0-85-1,0-20 1,21-43-16,0 0 0,1 0 15,-1 0-15,0 0 16,0 0-16,0-22 0,0 1 16,22 0-16</inkml:trace>
  <inkml:trace contextRef="#ctx0" brushRef="#br0" timeOffset="39267.46">23072 3937 0,'21'-21'31,"0"21"-31,21-21 16,-21 21-16,22 0 0,-22-21 16,0 21-16,43 0 0,-22 0 15,-21-22-15,0 22 0,43 0 16,-1 0-1,-84-21 17</inkml:trace>
  <inkml:trace contextRef="#ctx0" brushRef="#br0" timeOffset="40750.67">2709 6160 0,'0'-22'31,"0"1"-15,0 0-1,0 0-15,21 21 16,1-21-16,-1 0 16,0 21-16,0-22 0,43 22 15,-43 0-15,0 0 0,21 0 16,-21 0-16,1 22 0,-1-1 16,-21 42-16,0-20 15,0-22-15,-21 0 16,-1 21-16,-20-21 0,21 1 0,-21-1 15,-1 0-15,22 21 0,-21-42 16,-1 43-16,22-43 0,21-22 47,0 1-31,21 21-16,1-21 0,-1 21 0,0-21 15,0 21-15,0-21 0,0 21 16,1 0-16,20 0 0,-21 0 15,0 0-15,22 0 0,-22 0 0,0 0 16,0 21-16,0 0 0,43 43 16,-64-1-1,0-42-15,0 22 0,0-22 16,-21 0-16,-1 21 0,1-21 0,-63 43 16,20-43-1,43 0-15,-21-21 0,-22 0 16,43 0-16,-21 0 0,20 0 15,-41 0-15,-1-21 16,43 21-16,0-21 0,0 21 16,0-21-16,0 0 15,21-1-15,-22 22 16,22-21-16,22 21 62,-1 0-46</inkml:trace>
  <inkml:trace contextRef="#ctx0" brushRef="#br0" timeOffset="42090.47">3641 6244 0,'0'21'31,"0"1"-16,0-1 1,0-42 62,0-1-62,0 44 78</inkml:trace>
  <inkml:trace contextRef="#ctx0" brushRef="#br0" timeOffset="44526.8">5884 5588 0,'0'0'0,"0"-21"15,0 0 1,0 0-16,-21 21 16,21-22-1,-21 22-15,0 0 0,0 22 16,21-1-16,0 0 15,0 0-15,0 21 0,0 1 0,0 20 16,0-20-16,0 20 0,0-21 0,0 22 16,0-1-16,21-20 0,-21 20 15,0-20-15,21 62 16,-21-62-16,0 41 0,0-62 16,0 20-16,0-21 0,0 0 15,0 0-15,0 1 0,0-44 47,0 1-47,0 0 0,0 0 16,0 0-16,-21-22 0,21 22 15,-21 0-15</inkml:trace>
  <inkml:trace contextRef="#ctx0" brushRef="#br0" timeOffset="45127.45">5503 5863 0,'0'-21'0,"0"42"0,0-63 0,0 21 16,0 0-16,21-1 15,22-20-15,-22 21 0,0 0 16,0 0-16,22-1 0,-22 1 16,21 0-16,22 21 0,-22-21 15,0 21-15,22 0 16,-22 0-16,64 63 15,-64-41-15,1 41 16,-22-21-16,0 1 0,0 84 16,0 0-1,-21-106-15,0 21 0,0-21 16,0 22-16,0-22 0,0 21 16,-21-21-16,21 1 15,0-44 16,0 1-31,0 0 0,0 0 16,0 0-16,0-22 16,42-62-16,-20 62 0,-1 1 15,0-22-15,0 22 0,0-21 16,127-128 0,-21 128-1,-105 41-15,20 22 0,0 0 16,-21 22-16,22-1 0,-22 0 0,21 21 15,-21 1-15,1-1 0,-1 106 16,-21-106-16,0 85 16,0-21-1,-21-63-15,-22 20 16,1-21 0,42-20-16,0-44 46,0 1-30,21 21-16</inkml:trace>
  <inkml:trace contextRef="#ctx0" brushRef="#br0" timeOffset="47111.32">7599 5990 0,'0'0'0,"21"0"0,-21-21 0,21 0 0,-21 0 16,0 0-16,0-1 0,-21 1 16,0 0-16,0 0 0,-1 0 15,1 0-15,-63-22 16,62 43-16,1 0 0,-21 0 16,21 0-16,-22 21 0,22 1 15,-21-1-15,21 21 0,-22-21 0,-20 127 16,42-105-1,0-1-15,21 0 0,-22 1 0,22-22 16,0 64-16,0-64 0,22 0 16,-1 0-16,0 0 0,0 0 15,0-21-15,22 0 16,-22 0-16,42 0 0,-42 0 0,22 0 16,-22-21-16,0 0 0,0 0 15,85-64 1,-64 22-1,-42 42-15,22-22 0,-1-20 16,-21 20-16,0 22 0,0-21 16,0 21-16,0 0 0,0 42 31,-21 0-31,21 0 16,0 21-16,-22-20 0,22 20 15,0 21-15,0-41 0,0 41 16,0-42-16,22 0 15,-22 1-15,21-1 0,0 0 0,0 0 16,21 0 0,1-21-16,-22 0 15,0 0-15,0 0 0,0-21 0,1 0 0,20 21 16,-21-21-16,21-22 16,1 1-16,-22 21 15,-21-21-15,21-1 0,0 22 16,-21-21-16,0-1 15,0 22-15,0 0 0,0 0 16,0 42 0,0 0-1,0 0-15,0 1 0,0 20 16,0-21-16,0 0 0,0 43 16,0-43-16,21 0 0,-21 0 0,22 0 15,-22 1-15,21 20 16,0-42-16,0 21 0,0-21 15,0 0-15,1 0 16,-1 0-16,0-21 16,0 0-16,0 0 0,0-22 15,1 22-15,-1 0 16,-21 0-16,0-22 0,0 22 16,21 0-16,0-106 15,-21 85 1,0 21-1,21 21-15,-21 21 32,0 0-17,0 0-15,0 0 0,0 0 0,0 22 16,0-22-16,0 0 0,0 0 16,0 0-16,0 22 0,0-1 15,21 0 1,-21-20-16,22-22 15,20 21-15,-21 0 16,0-21-16,0 0 0,-21 21 16,22-21-1,-1 0-15,0 0 16,0 0 0,-21-21-16,0 0 31,21 21-31,0 0 15,1 0 64,-22-21-64,21 21-15,0 0 31,0-22-31,0 22 16,0 0-16,1-21 0,-1 0 16,0 21-16,0-21 15,21 0-15,-20 0 16,-1-1-16,0 22 0,-21-21 0,0 0 16,21-21-1,-21-22 1,0 43-16,-21 0 0,0 21 15,21-21-15,-21 21 16,-1 0-16,1 0 16,21 21-16,-21-21 0,0 42 15,21-21-15,0 1 0,0-1 16,0 21-16,0 22 16,0-43-16,0 0 0,21 0 15,0 0-15,0-21 16,1 21-16,-1-21 0,0 0 0,0 0 15,64 0-15,-22 0 16,-42 0-16,1 0 0,20 0 16,-21-21-16,0 0 15,22-21 1,-22-22-16,0 43 16,-21 0-16,0 0 0,0 0 15,0-1-15,0 1 0,0 0 16,0 42 15,0 0-31,0 1 0,0-1 16,0 0-16,0 0 0,0 0 15,0 0-15,0 22 16,0-22-16,0 0 0,0 0 16,0 0-16,-21 1 31,21-44 0,0 1-15,0 0-16,0 0 0,0-43 15,0 43-15,21 0 16,0-21-16,0 21 0,0-22 16,-21 22-16,127-85 15,-63 64 1,-43 42-16,21 0 0,1 21 15,-22 0-15,0 0 0,-21 1 16,0-1-16,21 0 0,-21 21 0,21 43 16,-21-43-1,0-21-15,0 64 16,0-64-16,0 0 16,-21 1-16,21-1 15,-21-21-15</inkml:trace>
  <inkml:trace contextRef="#ctx0" brushRef="#br0" timeOffset="47638.56">10922 5313 0,'0'21'0,"0"85"16,0-43 0,0-20-16,0 126 15,0-127-15,0 22 0,0-22 0,-21 22 16,21-22-16,0 0 0,0 43 16,0-21-1,0-43-15,0 0 0,0-42 47,0 0-47,0-1 16</inkml:trace>
  <inkml:trace contextRef="#ctx0" brushRef="#br0" timeOffset="49175.81">10689 5461 0,'0'0'0,"0"-21"0,0 0 16,0 0-16,21-1 16,0 1-16,1 0 0,-1 21 15,21-21-15,0 0 0,85 0 16,-21 21-1,42 0 1,-105 0-16,-1 42 0,64 85 16,-106 21-1,-85-21 1,43-85-16,0 1 0,-1-1 16,1-21-16,0 0 0,-85 43 15,84-64 1,43-21-1,0 0 1,43-1-16,-22 1 0,0 0 16,21 0-16,-21 21 0,22-21 15,-1 0-15,0 21 0,22-22 16,-22 22-16,1 0 0,20 0 0,-21 0 16,1 22-16,-1-1 0,22 0 15,41 42-15,-62-20 16,-22-22-16,-21 42 0,0-41 15,0-1-15,-21 0 0,0 21 16,-1-21-16,-62 22 16,41-22-16,1 0 0,-106 43 15,106-64-15,-1 0 0,-41 21 16,41-21-16,-41 0 16,41 0-16,22-21 0,-42-1 15,41 1-15,1 0 16,0 21-16,0-63 15,0 20-15,42 64 47,-21 1-47,21-22 0,0 21 0,-21 0 16,21 0-16,1 0 0,20-21 16,0 43-16,1-43 0,-22 21 15,63-21-15,-41 0 16,-1 0-16,0 0 0,85 0 15,0-43 1,-21 1 0,-63 21-16,-22 0 0,21 0 15,-21-1-15,0 1 0,1 0 0,-1-21 16,0 21-16,0-22 0,0 22 0,0-64 16,1 64-1,-22 0-15,0 42 16,0 0-1,0 1-15,-22-1 16,1 63 0,21 1-16,0-64 0,0 0 15,0 1-15,0-1 16,0 0-16,21-21 0,-21 21 0,22-21 16,-1 0-16,0 21 0,0-21 0,0 0 15,0 0-15,22 0 16,-22 0-16,21 0 0,1-42 0,-1 21 15,-21 21-15,0-21 0,43-43 16,-43 22 0,0 21-16,-21-1 0,21-41 15,-21 42-15,0 0 0,0-1 0,0-20 16,0 63 15,0 0-31,0 1 16,0-1-16,0 0 0,0 0 15,0 0-15,0 22 0,0-22 0,0 0 16,0 0-16,0 0 0,0 0 0,21 1 16,1-1-16,-1-21 15,0 0-15,0 0 0,0 0 16,43 0-16,-43 0 0,0 0 16,21 0-16,-20-21 0,-1-1 0,21 22 15,-21-21-15,64-42 16,-43-22-1,1 0 1,-43 64-16,0-21 16,0 21-16,0 0 0,0 42 15,0 0-15,0 0 16,0 0-16,0 64 16,0-64-16,0 0 0,0 22 15,0-22-15,0 0 0,0 0 16,21-21-16,0 21 15,0-21-15,0 0 0,22 0 16,-22 0-16,0 0 0,-21-21 16,21 0-16,0 0 15,-21 0-15,0-22 16,0 1-16</inkml:trace>
  <inkml:trace contextRef="#ctx0" brushRef="#br0" timeOffset="49495.62">13166 5525 0,'0'0'16,"-22"0"-16,1 0 0,21 21 16,0 0-16,0 0 15,0 0-15,0 0 0,0 1 16,21-22-16,1 0 0,20 0 16,-21 0-16,0 0 15,0 0-15,-21-22 0,22 1 16,-22 0-16,0 0 0,0 0 15,-22 0-15,1-1 16,0 22-16,-21-42 0,-22 42 16,22 0-16,21 0 15,0 0-15,21 21 16,0 0-16,0 43 16,0-1-1,21-20-15,0-22 0,0 0 0,0 0 16,0-21-16,22 21 0,-22-21 15,21 0-15,1 0 0,-22 0 0</inkml:trace>
  <inkml:trace contextRef="#ctx0" brushRef="#br0" timeOffset="49767.47">13716 5313 0,'0'0'16,"0"-21"-16,0 0 0,0 42 15,0 0 1,0 21-16,0-21 0,0 43 16,0-22-16,0 64 15,-21-64-15,21 1 16,0-1-16,-21 0 0,-1 64 16,22-63-1,0-22-15,0 0 0,0 21 0,0-21 16,0 1-16,0-1 0,22-21 31,-1 0-31,0 0 0,0 0 0,0 0 16,0 0-16,1-21 0</inkml:trace>
  <inkml:trace contextRef="#ctx0" brushRef="#br0" timeOffset="50339.14">14309 5821 0,'0'0'0,"21"-21"0,-21 0 0,0-1 16,0 1-16,0 0 0,0 0 16,0 0-16,0 0 15,-21 21-15,-1-43 0,1 43 16,0 0-16,0 0 0,0 0 0,0 0 16,-1 0-16,-62 85 15,41-22 1,22-41-16,0 41 15,0-42-15,21 22 0,0-1 16,0-21-16,0 0 0,0 0 0,42 22 16,22-22-1,-1-21 1,-42 0-16,1 0 0,20 0 0,-21 0 16,0-21-16,0 21 0,64-106 31,-21 0-31,-22 21 15,-21 22-15,-21 21 16,21-85-16,-21 63 0,21 1 0,-21 20 16,0-105-16,0 127 15,0 0-15,0 0 16,0 42 0,-21 0-16,0 0 0,21 21 15,-21 85 1,0-84-16,21-1 0,0 85 0,0-85 15,0 22-15,21 84 16,0-84 0,0-22-16,0 0 0,1-21 0,41 22 15,-42-22-15,0 0 0,43-21 16,21 0 0,-43 0-16,-21 0 0,0 0 15,0-21-15,1 0 0,-1 0 16,0-1-16</inkml:trace>
  <inkml:trace contextRef="#ctx0" brushRef="#br0" timeOffset="51366.56">16108 5482 0,'0'0'0,"0"-21"0,0-21 0,0 21 16,0-1-16,0 1 15,0-21-15,0 21 0,0-22 0,0 22 0,0-21 16,0 21-16,0 0 0,0-1 0,0 1 16,0 42-1,0 1-15,-21-1 16,21 21-16,-22 0 0,22 1 16,0-1-16,-42 106 15,21-84-15,0-1 0,0-20 16,21 20-16,-22-21 0,1 22 15,-21-22-15,21 1 0,0-1 0,-1-21 16,1 43-16,0-43 16,0 0-16,0-21 15,0 0 1,21-21-16,0 0 16,-22-1-16,22 1 15,-21 0-15,21-106 0,0 85 16,0 21-16,0-22 0,0 1 15,0 0-15,0-1 0,0-41 16,0 41 0,21 64-1,-21 1-15,22-1 16,-1 21-16,-21-21 0,42 64 16,-42-43-16,42 43 15,-20-64-15,-1 21 0,0-20 16,64 62-16,20-63 15,-83 1 1,62-22-16,-41 0 0,-22 0 16,21 0-16,-21-22 0,22 1 0,-22 21 15,42-42 1,-20-22 0,-43 22-16,21 0 0,-21 21 15,21-22-15,-21 22 16,0 0-16,0 42 15,0 0 1,0 0-16,0 1 16,0-1-16,0 0 0,0 0 0,-21 0 15,21 0-15,-21-21 16,21 22-16,0-1 31,0-42 0,0-1-31,0 1 0,0 0 16</inkml:trace>
  <inkml:trace contextRef="#ctx0" brushRef="#br0" timeOffset="51555.45">16573 5525 0,'0'0'16,"0"-22"-16,0 1 0,0 42 62,0 1-46,22-22-16,-1 21 0,0 0 15,0-21-15,-21 21 16,0 0-16,0 0 16</inkml:trace>
  <inkml:trace contextRef="#ctx0" brushRef="#br0" timeOffset="52533.63">16637 5863 0,'0'21'16,"0"1"-1,21-22-15,0 0 16,22 0-16,-22 0 16,21-22-16,-21 22 0,22-21 15,-22 0-15,85-21 16,-22-1-16,-63 1 15,22 21-15,20-43 0,-42 43 16,1-21-16,-1 0 0,-21 20 16,0-20-16,21 21 0,-21-21 0,0-22 15,0 1 1,-21 41-16,0 22 16,-1 0-16,1 22 15,0-1-15,0 42 16,0-20-16,21-22 15,0 21-15,-21 0 0,21 22 0,-22-22 16,1 106-16,0-42 16,0-63-16,21-1 15,-21 21-15,0-20 0,21-1 0,0 0 16,-22 128 0,22-107-16,-21 43 15,21-42-15,0 63 0,0-85 0,0 21 16,0-20-16,0 105 15,0-106 1,43 1 0,-22-43-16,21 0 15,-21 0-15,22-22 0,-22 1 0,21-21 16,22 0 0,-43 20-16,0 1 0,21 0 0,-21 0 15,1 0-15,-1-22 0,0 22 0,21-63 16,-42-43-1,0 84-15,0-20 0,0-43 16,-21 64-16,0-1 0,0 1 16,0 0-16,-1-1 15,-20-20-15,0 42 0,21-1 16,-1 1-16,-20 21 0,21 0 16,0 0-16,0 0 15,21-21 16,42 21-15,-21 0-16,0-21 0,0 21 16,22 0-16,41-21 15,-41 0-15,-1 21 0,0-22 16,1 1-16,-1 0 0,0 21 0,43-63 16,-43 41-16,-20 1 15,20 0-15,0-42 0,-21 20 16,-21 22-16,0 0 15,0 0-15,0 0 0,0-1 16,-21 22-16,0 0 16,0 0-16,0 22 0,0-1 15,-1 0-15,22 0 0,-21 0 0,21 0 16,-21 22-16,21-22 16,0 0-16,0 43 0,0-43 0,0 0 15,0 21-15,0-21 0,21-21 16,0 22-16,1-22 15,-1 0-15,0 21 0,21-21 16,22 0 0,-43 0-16,0-21 0,0-1 15,0 22-15,1-21 0</inkml:trace>
  <inkml:trace contextRef="#ctx0" brushRef="#br0" timeOffset="53639">19071 5313 0,'0'0'16,"21"0"-16,-21-21 0,0 0 16,0-1-16,0 1 0,0 0 0,0 0 15,0 0-15,0 0 16,0-1-16,-21 22 16,0 0-16,0 0 15,0 22-15,-1-1 0,-20 21 16,21-21-16,0 22 0,0-22 15,-1 21-15,1 0 0,0 1 16,-21 105-16,42-21 16,0-85-16,0 1 15,0-22-15,0 21 0,0-21 16,0 0-16,21 1 0,0-1 0,0 0 16,22-21-16,20 21 15,1-21 1,-43 0-16,0 0 0,85-42 15,-85 21-15,0-1 16,21 1-16,-20 0 0,41-106 16,-42 64-1,-21 20 1,0 64 0,-21 1-16,0-1 0,21 0 15,0 0-15,-21 0 0,21 22 16,-21-22-16,21 0 0,0 0 0,0 0 15,0 0-15,42 1 16,-21-22-16,0 0 0,0 0 16,1 0-16,20 0 0,0 0 15,64 0 1,-42-22-16,-22 1 0,-21 0 16,21 0-16,1-21 0,-22 20 15,-21 1-15,21-42 16,0-1-16,-21 43 15,0 0 1,0 42 0,0 0-1,0 0-15,0 1 0,0-1 16,0 0-16,-21 21 0,21-21 0,-42 106 16,42-63-1,0 42 1,0-64-16,0 0 0,0 1 15,0-1-15,0 0 0,0 1 0,0 20 16,0-20-16,0 20 0,0-21 16,0 107-1,0-107-15,0 43 0,0-43 0,0 0 16,0-21-16,0 22 0,-21-22 16,-1 0-16,-41 43 15,21-43 1,20-21-16,1 0 0,0 0 0,0 0 15,0 0-15,0-21 0,21-1 0,-22 22 16,22-21-16,-21-21 0,0 0 16,21-85-1,0 84-15,0 1 0,0-22 16,21 22-16,0-21 0,1-1 0,41-105 16,-21 84-1,-20 43-15,-1-1 0,0 1 16,0 21-16,0 0 0,0 0 0,43-43 15,-22 22 1,-21 21-16,1-1 16,-1 1-16</inkml:trace>
  <inkml:trace contextRef="#ctx0" brushRef="#br0" timeOffset="54032.84">20468 5440 0,'-21'0'0,"42"0"16,-63 0-16,21 0 0,21-21 0,-43 21 16,22 0-16,0 0 0,0 0 15,0 0-15,-1 0 16,1 21-16,0 0 0,-21 21 15,42-20-15,0 41 16,-21-42-16,21 22 0,0-22 16,0 85-1,0-43-15,21-42 0,0 0 16,21 1-16,-21-1 0,1-21 16,20 0-16,43 0 15,-1 0 1,1-43-1,-64 22-15,0 0 0,0 0 16,1 0-16,-1 0 0,21-128 16,0 86-1,-42 21-15</inkml:trace>
  <inkml:trace contextRef="#ctx0" brushRef="#br0" timeOffset="54332.34">20997 5122 0,'0'0'0,"21"-21"15,-21 42 17,0 1-32,0-1 0,-21 0 15,0 0-15,21 0 0,-21 43 16,0-1-16,0-20 0,21-22 16,0 21-16,-22 0 0,22-20 15,0 20-15,-21-21 0,21 43 16,0-22-16,0-21 15,0 0-15,0 0 0,0 1 16,0-1-16,21-21 47,1 0-47,-1-21 16,0 21-16,-21-22 0,21 1 0,0 21 15,0-21-15,-21 0 0</inkml:trace>
  <inkml:trace contextRef="#ctx0" brushRef="#br0" timeOffset="54892.02">21209 5609 0,'42'0'31,"-21"0"-15,1 0-1,-1-21-15,0 21 0,0-21 16,0 21-16,0-21 16,1 21-16,-22-21 0,21 21 0,21-22 15,-42-20 1,0 21-16,0 0 16,0 0-16,0-1 15,0 1-15,-21 21 0,0 0 31,0 0-31,-1 0 0,1 0 16,0 21-16,21 1 16,-21-22-16,0 21 0,21 0 0,-21 0 15,-1 0-15,1 0 0,21 1 0,-21-1 16,0 0-16,21 21 16,-21 1-16,21-22 0,0 0 15,0 21-15,0-21 0,0 1 16,0-1-16,21-21 0,0 21 15,0-21-15,0 0 0,1 0 16,-1 0 0,0 0-16,0 0 0,0 0 15,-21-21-15,21 21 16,-21-21-16,22 21 16,-22-22-1</inkml:trace>
  <inkml:trace contextRef="#ctx0" brushRef="#br0" timeOffset="57123.87">12150 6837 0,'0'0'0,"21"-21"16,0 21-16,0-21 0,0 21 0,-21-22 0,21 22 15,-21-21 1,0 0-1,-21 21 1,0 0 0,0 0-16,-21 0 0,20 21 0,-20-21 15,0 21-15,-1 1 0,1-1 16,0 0-16,-22 0 0,1 0 16,-1 22-16,-169 41 0,149-41 15,-1-1-15,-21 0 0,0 1 16,-84 41-16,84-20 15,21-22-15,1 0 0,-255 128 16,191-107 0,-43 22-1,149-64-15,-21 0 0,-107 43 16,107-43 0,42-21-16,-1 0 15,22-21 1,0 0-1,0-1-15,22 1 0,-1 0 16</inkml:trace>
  <inkml:trace contextRef="#ctx0" brushRef="#br0" timeOffset="57603.07">10012 7176 0,'-21'42'31,"21"-21"-31,-22 0 0,22 0 0,-21-21 16,0 43-16,0-22 0,-21 21 15,20 1-15,1-22 0,-21 21 16,21-21-16,-22 0 0,22 22 15,-21-22-15,0 21 0,-1 1 16,22-22-16,0-21 0,21 21 16,0-42 15,21 0-15,0 21-1,0 0-15,1 0 0,-1 0 0,0 0 16,21 21-16,-21 0 0,22-21 15,41 21-15,-20 0 16,-22 0-16,1-21 0,-1 22 16,0-1-16,1-21 0,-1 21 0,64 21 15,-64-42 1,-21 0-16,-21 21 0,21-21 16,1 0-1,-1 0 1,0-21-16,-21 0 0,21 21 15</inkml:trace>
  <inkml:trace contextRef="#ctx0" brushRef="#br0" timeOffset="58414.8">15388 6625 0,'0'-21'0,"0"-42"16,0 41-1,0 1-15,-21 0 16,21 0-16,-21 21 15,42 21 17,0 0-32,0 0 15,22 1-15,-22-1 0,21 21 0,0 0 16,1 1-16,-1-22 0,22 21 16,41 43-16,-41-43 0,-1 1 15,22-1-15,63 21 0,-63-20 16,0-1-16,84 43 15,-84-43-15,63 43 16,-85-64-16,1 21 0,-22-21 0,22 1 0,-22-1 16,0 0-16,1 0 0,41 21 15,-20-20 1,-43-22-16,0 0 0,21 0 16,-20 0-16,-22-22 46,0 1-30,0 0-16,0 0 16,0 0-16,0 0 15,0-1-15,0 1 16</inkml:trace>
  <inkml:trace contextRef="#ctx0" brushRef="#br0" timeOffset="58779.59">17293 7154 0,'-21'0'16,"21"22"-1,0-1-15,0 0 16,21 0-16,0-21 16,0 21-16,1-21 0,20 21 15,0 1-15,-21-22 0,1 0 16,-1 21-16,-21 0 0,21-21 0,0 21 15,0 21 1,-21-20-16,0-1 16,-21 0-16,0 0 15,0-21-15,-64 42 16,22-20-16,20-1 16,-20 21-16,42-42 0,-22 21 15,-20 0-15,42 1 16,-1-1-16,-20 0 0,21-21 15,0 0-15,0 21 16,-1-21 0,1 0-1,0 0-15,0 0 0</inkml:trace>
  <inkml:trace contextRef="#ctx0" brushRef="#br0" timeOffset="60667.47">5927 7535 0,'0'-21'31,"0"42"-16,0 1-15,0-1 16,0 21-16,-22-21 0,22 22 16,-21-1-16,21 0 0,-21 1 15,0 62-15,0-62 0,0-1 16,21 43-16,-22-43 0,1 0 16,21-20-16,0 20 0,0-21 15,0 0-15,-21 0 0,21 22 16,0-22 15,-21-21-31,21-21 63,0 0-32,0-1-16,0 1 32,0 42 78,0 1-125,-21-1 16,0-21-16,-1 21 16,1 0-16,0-21 0,0 21 15,0 0-15,0-21 0,-1 22 0,1-22 16,0 21-16,0-21 0,0 21 15,0-21-15,-1 0 16,1 0 0,21-21-1,0 0-15,0-1 16,0 1-16,0 0 0,0 0 16,0-21-16,0 20 0,43-20 15,-43 0-15,21 21 0,-21-1 16,21 1-16,0 21 31,-21 21-31,21 1 0,-21-1 16,0 0-16,0 0 0,21 0 15,1 22-15,-1-22 0,-21 0 0,21 0 16,-21 0-16,42 0 16,-21 1-16,1-1 0,-1 0 15,0-21-15,0 0 0,0 21 0,43-21 16,-1 0-1,-42 0-15,1-21 0,41 0 16,-21 0-16,-20-1 0,-1 1 16,42-42-16,-42 42 0,22-64 15,-22 43-15,-21-64 16,0 63-16,0-20 0,0 21 16,0-1-16,0-20 15,-21-64-15,0 84 0,-1 1 16,-20-43-16,21 64 0,-21 0 15,20 21-15,-41 0 16,-22 42 0,43-20-16,21-1 0,-22 63 15,22-62-15,21 20 0,0 43 16,0-43-16,43 85 16,-43-85-16,21-21 15,0 22-15,0-22 0,0 0 0,64 21 16,-22-20-1,-41-22-15,-1 0 16,0 0-16,0 0 0,0 0 0,22-43 16,-22 43-16,21-21 15,-42 0 1,21 21-16</inkml:trace>
  <inkml:trace contextRef="#ctx0" brushRef="#br0" timeOffset="61745.57">6371 8297 0,'0'0'0,"21"22"0,0-22 15,1 0-15,-1 0 16,0 0-16,21-43 16,-21 22-16,1 0 0,41-21 15,-42 20-15,0 1 0,1-21 16,-22 21-16,0 0 15,0-1-15,0 1 0,0 0 0,0 0 32,-43 21-32,22 21 0,-21 21 15,21-20-15,-1-1 16,1 0-16,-21 85 16,21-43-16,0-42 0,21 1 15,0 41-15,0-42 16,0 0-16,21 1 15,0-22-15,0 0 0,21 0 16,22 0 0,-43 0-16,21 0 0,-20-22 15,-1 22-15,0-21 0,42-21 16,-41 21-16,-1 0 0,21-1 0,0-62 16,-20 63-1,-1-1-15,-21 1 0,21-21 16,-21 21-16,0 42 31,0 0-31,0 0 0,0 0 16,0 1-16,0-1 0,0 0 0,-21 0 15,21 21 1,0 22-16,0-43 0,0 0 16,0 0-16,0 1 0,0-1 15,21 0 1,42-21-16,-41 0 15,-1 0-15,0 0 0,0 0 0,0 0 16,0-21-16,1 0 0,20-1 16,0-20-1,-21 21-15,1 0 0,-1-22 0,-21 22 16,21 0-16,-21-21 0,21 21 0,0-22 16,-21 22-1,0 42 1,0 0-1,0 1-15,-21-1 16,21 21-16,-21-21 0,21 0 0,0 1 16,0-1-16,0 0 0,0 0 0,0 43 15,42-22 1,-21-42-16,22 0 16,-22 0-16,0 0 0,21 0 15,-20 0-15,41 0 16,22-21-16,-64 0 15,21-1-15,1 1 0,-22 21 0,21-21 16,-21 0-16,0 0 0,-21-43 16,22 1-1,-22 42-15,0-1 0,-22-20 16,1 42-16,0 0 16,0 0-16,0 0 0,0 21 15,-1 0-15,1 22 16,21-1-16,0 0 15,-21 1-15,21-22 0,0 0 0,0 43 16,0-22 0,21-21-16,-21 0 15,21-21-15,1 0 0,-22 21 0,21-21 16,0 0-16,42 0 16,1 0-16,-43-21 15,43-21-15,-43 21 16,0 0-16,-21-1 0,42-41 15,-21 42-15,1-22 16,-22 1-16</inkml:trace>
  <inkml:trace contextRef="#ctx0" brushRef="#br0" timeOffset="62046.4">8509 7493 0,'0'-21'0,"0"42"0,0-63 0,-21 63 31,0 0-31,-1 21 0,22-20 16,-21 41-16,-21 64 16,42-85-16,-21 22 15,0 21-15,-1-22 0,22-21 16,0 22-16,-21-22 0,21 1 16,-42 105-1,42-64 1,0-62-16,0-1 0,0 0 15,21-21 1,0 0-16,0 0 0,1 0 0,-1-21 16,0 0-16,0 21 0,21-64 15,1 22 1</inkml:trace>
  <inkml:trace contextRef="#ctx0" brushRef="#br0" timeOffset="62390.2">8551 8149 0,'0'0'16,"-21"21"15,21 1-31,-21-1 0,21 0 0,0 0 16,0 21-16,0 1 15,0-22-15,0 0 0,0 0 16,0 0-16,0 1 0,0-1 16,21-21-16,0 21 0,0-21 15,22 0-15,-1 0 16,-21 0-16,0 0 0,1 0 0,-1-21 15,0 21-15,42-43 16,-41 1 0,-1 21-16,-21-21 0,0-1 15,0 1-15,0 21 0,-21-43 16,-1 43-16,1 0 0,21 0 0,-21 0 16,0 21-16,0 0 0,-22 0 15,22 0-15,21 21 0,-21 0 16,0 0-16,0 0 15,21 0-15,0 22 0,0-1 16,21-42-16,0 0 16,0 0-16</inkml:trace>
  <inkml:trace contextRef="#ctx0" brushRef="#br0" timeOffset="62778.98">9186 8255 0,'0'-42'31,"0"21"-31,0 42 16,0 0 0,0 0-16,0 0 0,0 0 15,0 22-15,0-22 0,0 21 0,0 1 16,0 20-16,0 22 15,0-22-15,0-20 0,-21 20 16,0-21-16,0 22 0,21-1 16,-21 1-16,-1 42 0,-20 84 15,42-147-15,-21 20 16,21-21-16,0 22 0,-21-22 16,21 1-16,0-22 0,-21 42 15,21 1-15,0-85 31,21-1-15,0 1-16,-21 0 0,21-21 16,0 21-16,-21-22 0,21-41 15,-21 41-15,22 1 0</inkml:trace>
  <inkml:trace contextRef="#ctx0" brushRef="#br0" timeOffset="63050.82">9144 8551 0,'0'0'0,"0"-42"0,21-127 31,0 148-31,0-1 16,1 1-16,-1 0 0,0 21 15,85-21-15,-43 21 16,-42 0-16,1 0 16,-1 21-16,0 0 0,-21 0 0,0 1 15,0-1-15,-21 63 16,0-62-16,-43 41 15,1-42 1,41 0-16,1 1 0,-21-22 16,21 0-16,0 0 0,-1 0 0,22-22 31</inkml:trace>
  <inkml:trace contextRef="#ctx0" brushRef="#br0" timeOffset="64099.06">9715 8297 0,'0'0'0,"22"0"16,-22 22 15,0-1-31,-22 0 15,22 0-15,0 21 0,-21-20 0,21-1 16,0 0-16,-21 0 16,21 0-16,0 0 0,0 1 15,-21-1-15,21 0 16,-21-21-16,21 21 0,0-42 31,0 0-15,0 0-16,0-1 0,0 1 15,0 0-15,0 0 0,0 0 0,21 0 16,0-43-16,43-21 16,-43 64-16,-21 0 15,21 0-15,21 21 0,-21 0 16,1-21-16,20 21 0,-21 0 16,21 21-16,-20-21 15,41 42-15,-42-21 0,-21 1 16,21-1-16,1 21 15,-22 0-15,0-20 16,0-1-16,0 0 0,0 0 16,-22-21-16,22 21 0,-21-21 15,0 0 1,0 0-16,0 0 16,21-21-16,0 0 15,0 0-15,0 0 16,0-1-16,0 1 0,21 0 15,0-21-15,21 21 0,-20-1 0,20 1 16,64-21-16,-85 42 16,21 0-16,1 0 0,-1 0 15,0 0-15,-21 0 0,1 21 16,-1 21 0,-21 1-16,0-1 0,0-21 15,0 22-15,-21-22 16,21 0-16,-43 21 0,43-21 15,-21 1-15,21-1 0,-21 0 16,21 0 0,0-42 15,0 0-15,0 0-16,21 21 0,-21-22 15,0 1-15,21 21 0,0-21 16,-21 0-16</inkml:trace>
  <inkml:trace contextRef="#ctx0" brushRef="#br0" timeOffset="64963.47">10731 8382 0,'22'0'0,"-1"0"15,0 0-15,0 0 0,-21-21 16,21 0-16,0 21 0,22-43 16,20 1-1,-42 21-15,1 0 0,-22 0 0,0-1 16,21 1-16,-21 0 16,0 0-16,-21 21 15,-1 0-15,1 0 0,0 21 16,-21-21-16,21 21 0,-43 64 15,43-64-15,-21 43 16,42-43-16,0 0 16,0 0-16,0 21 0,0-20 0,0-1 15,0 21-15,63 0 16,-42-20-16,0-22 16,1 0-16,20 0 0,0 0 15,-21 0-15,64 0 16,-43 0-16,64 0 0,-63 0 15,-1-22-15,21 1 0,-20 0 16,-22 0-16,0 0 0,0 0 16,0-22-16,22-20 15,-43 20-15,0 22 0,0 0 16,0 0-16,0 0 0,0 0 0,0-1 16,0 1-16,0 42 31,-21 1-31,21-1 15,0 0-15,0 21 0,-22 1 16,22-22-16,0 0 0,0 21 0,0-21 16,0 1-16,0-1 15,-21 0-15,21 0 0,-21 0 16,21 0-16,0-42 47,0 0-47,0 0 15,0 0-15,0 0 0,21-1 16,0-20-16,-21 21 0,22 0 16,-1-22-16,0 22 0,21-42 15,-21 42-15,43-43 16,-43 43-16,21 21 0,-20 0 16,20 0-16,-21 0 0,0 0 0,22 21 15,-43 21-15,0 43 16,0-64-16,0 0 15,0 22-15,0-22 0,0 0 0,0 0 16,-22 22-16,22-22 0,0 0 16,-21-21-16,21 21 0,0-42 62,0 0-62,0 0 0,21 21 16</inkml:trace>
  <inkml:trace contextRef="#ctx0" brushRef="#br0" timeOffset="65312.27">12361 7578 0,'0'0'0,"-21"21"0,0 0 16,0 21-16,0-20 0,-1 41 16,1-21-16,0 1 15,0-1-15,0 0 0,0 1 0,-1 20 16,1 64 0,0 0-16,21-106 15,0 22-15,0-1 0,0-21 16,0 0-16,21-21 0,0 22 15,1-22-15,-1 21 0,0-21 16,0 0-16,0 0 16,0 0-16,1-21 15,-1-1-15,-21 1 16,21 0-16,-21 0 0,21 0 0,-21-43 16</inkml:trace>
  <inkml:trace contextRef="#ctx0" brushRef="#br0" timeOffset="65547.13">12086 7959 0,'0'0'0,"21"0"15,0 0 1,1 0-16,-1 0 0,63-21 16,-62 21-16,-1 0 15,42-22-15,-42 22 0,1 0 16,20 0-1,-21-21-15,0 21 16,0 0-16,-21-21 47</inkml:trace>
  <inkml:trace contextRef="#ctx0" brushRef="#br0" timeOffset="66241.6">16510 7980 0,'0'0'0,"0"21"0,21-21 16,0 0-16,0 0 16,1 0-16,20 0 0,0 0 15,43 0-15,-43-21 16,22 0-16,-22 21 0,64-21 16,0-1-16,-64 22 0,0 0 15,1 0-15,-22 0 0,0 0 16,-21-21-1,-63 21-15</inkml:trace>
  <inkml:trace contextRef="#ctx0" brushRef="#br0" timeOffset="66511.61">16891 7959 0,'0'84'32,"0"-62"-32,0-1 0,0 0 0,0 42 15,0-41-15,0-1 0,-21 21 16,21 0-16,-21-20 0,21 20 16,-22 43-1,1-1-15,0-63 16,21 1-16,0-1 0,0 0 0,0 0 15,0-42 17</inkml:trace>
  <inkml:trace contextRef="#ctx0" brushRef="#br0" timeOffset="66895.39">17251 8382 0,'0'0'0,"21"0"0,0 0 15,0 0-15,0 0 16,1 0-16,-1-21 0,21 0 16,-21 0-16,0 21 15,1-22-15,-22 1 0,21 0 16,-21 0-16,0 0 15,-21 21 1,-1 0-16,1 0 0,0 0 16,0 0-16,0 21 0,-22-21 15,22 21-15,-42 21 16,42-20-16,-1-1 0,1 21 0,0-21 16,0 0-16,21 1 0,0 41 15,0-21 1,21-42-1,0 22-15,0-22 0,1 0 16,20 0-16,-21 0 0,85-22 16,-64 22-16,1-21 0</inkml:trace>
  <inkml:trace contextRef="#ctx0" brushRef="#br0" timeOffset="67343.14">18246 8128 0,'0'0'16,"-64"0"0,43 0-16,0 0 0,-85 21 15,42 22 1,43-22-16,0 0 0,-21 0 16,21 0-16,21 0 0,-22 22 15,22-22 1,22-21-16,-1 21 15,0-21-15,21 0 0,-21 0 16,64 0-16,21 21 16,-64 0-16,1-21 15,-22 0-15,0 22 0,0-22 16,0 21-16,0 0 16,-21 0-16,-21 0 15,0-21-15,0 0 0,-21 21 16,20-21-16,-83 22 15,41-22-15,22 0 0,21 0 16,-1 0-16,-20 0 0,21 0 16,0 0-16,0 0 0,-1 0 15,22-22-15,-21 22 16,21-21-16,21 0 16,1 21-16,-1-21 0,21 0 15,0 0-15</inkml:trace>
  <inkml:trace contextRef="#ctx0" brushRef="#br0" timeOffset="68339.11">18775 7705 0,'0'-21'0,"0"42"0,0-64 0,0 22 16,21 21-16,-21 21 15,0 1 1,-21 20-16,21-21 16,-21 0-16,21 22 0,-22-1 0,22-21 0,-21 43 15,0-22-15,0 0 0,0 64 16,0-64-16,-1 43 16,22-43-16,0-20 0,0 20 15,0 0-15,0-21 0,0 1 0,43 41 16,20-42-1,-42 0-15,1-21 16,20 0-16,-21 0 0,21 0 0,-20 0 16,83-42-16,-41 0 15,-22 21 1,1-43-16,-22 43 0,0 0 16,0-22-16,0-41 15,-21 41-15,-21 43 31,0 0-31,0 22 0,0-1 16,21 21 0,0-21-16,-22 0 0,22 22 0,0-22 15,0 0-15,0 0 0,22 22 16,-1-22 0,0-21-16,0 21 0,0-21 15,0 0-15,1 0 0,20 0 0,21 0 16,1-42-1,-43 42-15,0-22 0,22-20 16,-22 21-16,0 0 0,-21-22 16,21 1-16,0 0 15,-21 21-15,0-1 16,0 44 0,-21-22-1,0 21-15,0 0 0,21 0 0,-21 0 16,-1 22-16,22-22 15,-21 0-15,0 0 0,21 0 16,0 0-16,-21 1 0,21-1 16,-21 0-1,21-42 17,0 0-32,0-1 15,21 1-15,0 0 16,0 0-16,0-21 0,1 20 0,41-41 15,-21 21-15,22-22 16,-22 43-16,1 0 16,-1 0-16,-21 21 0,21 0 0,-20 0 15,41 0-15,-42 42 16,-21-21-16,0 0 16,0 22-16,0-22 0,0 0 0,0 21 15,0 43 1,0-22-16,0-41 15,0-1-15,-21-21 0,0 21 0,21 0 16,-21-21-16,21 21 16,-21-21-1,-1 0-15,22-21 32,0 0-32,22 21 15,-1-21-15,0 0 0,0-1 0,0 22 16</inkml:trace>
  <inkml:trace contextRef="#ctx0" brushRef="#br0" timeOffset="69066.69">20616 8107 0,'0'0'0,"0"-21"0,0 0 0,0-1 15,0-20-15,0 21 0,0 0 16,0 0-16,-21 21 15,-21 0 1,21 0-16,-1 0 0,1 21 16,0 0-16,0 0 0,0 21 15,0-20-15,-22 20 0,1 21 16,21-41-16,21-1 0,0 21 0,-21 0 16,21 22-1,0-43-15,21 0 16,0-21-16,0 0 0,21 0 15,-20 0-15,-1 0 0,21 0 16,-21-21-16,0 21 16,1-21-16,-1 0 0,0 0 0,0-1 15,21-41 1,-20 42-16,-1-64 16,0 22-16,-21 41 15,0 44 32,0-1-47,0 0 16,0 0-16,0 0 0,-21 0 0,21 1 15,-21 20-15,21-21 0,-22 0 16,22 0-16,0 22 0,-21-22 16,21 0-16,-21 21 0,21-20 0,-21 83 15,21-41 1,0-22-16,0 85 15,0-84-15,0-1 0,0 43 16,0-22-16,0-21 0,0 1 16,0-1-16,0 0 0,0 22 15,0-22-15,0 1 0,0-22 16,0 21-16,-21 0 0,0-20 0,21 20 16,-43 0-16,22-21 15,0 1-15,-43 62 16,1-63-1,21-21-15,20 0 16,1 0-16,0-21 16,21 0-16,-21 21 0,21-21 15,-21 21-15,21-21 0,-21 0 16,21-1-16,0 1 0,0 0 0,0-106 16</inkml:trace>
  <inkml:trace contextRef="#ctx0" brushRef="#br0" timeOffset="69399.57">19854 7684 0,'-21'0'78,"0"0"-62,0 0 0,0 0-16,-1 0 15</inkml:trace>
  <inkml:trace contextRef="#ctx0" brushRef="#br0" timeOffset="69712.67">18754 7874 0,'0'0'16,"21"0"0,0 0-16,0 0 15,21 0-15,-20 0 0,62-21 16,-20 21-1,-43-21-15,42 21 16,-41 0-16,20 0 16,-21 0-1,-42 0 17,0 0-32,-43 0 15,43 21-15</inkml:trace>
  <inkml:trace contextRef="#ctx0" brushRef="#br0" timeOffset="77177.63">6096 9419 0,'-21'0'0,"0"0"16,-1 0-16,1 0 16,0 0-16,0 0 0,-21 0 15,20 0-15,1 0 0,0 0 16,-21 0-16,21 0 0,-1 0 16,1 0-16,0 21 0,0-21 0,-43 0 15,22 0 1,21 0-1,0 0 1,42 0 31,0 22-47,0-22 0,0 0 16,1 0-16,-1 0 0,0 0 15,21 0-15,1 0 0,-1 0 0,0 0 16,149 0-1,-85 0-15,-43 0 16,-21-22-16,43 22 0,-21 0 0,-1 0 16,22 0-16,126 0 15,1-42 1,-148 42-16,20 0 0,1 0 0,-22 0 16,22 0-16,0 0 0,148 0 15,21 0 1,-191 0-16,22 0 0,-1 0 15,-20-21-15,21 21 0,-1 0 16,149 0-16,-64-21 16,-84 21-16,0 0 0,-22 0 15,22 0-15,-22-21 0,86 21 16,-65 0-16,-20 0 0,20-22 16,-20 22-16,-1 0 0,22 0 0,84 0 15,-84 0-15,0 0 16,-1 0-16,65-21 0,-65 21 15,-20 0-15,20 0 0,43 0 16,64-21 0,-1 21-1,-147-21-15,-1 21 0,0 0 0,1 0 16,-1 0-16,-21 0 0,64-21 16,-43 21-1,-21 0 1,-42 0 46,-21 0-62,21 0 0,-22 0 0,1 0 16,-21 0-16,-1 0 0</inkml:trace>
  <inkml:trace contextRef="#ctx0" brushRef="#br0" timeOffset="77991.17">6329 9610 0,'0'0'0,"-21"0"16,-1 21 0,1-21-16,0 0 15,0 0 1,42 0 46,0 0-62,0 0 16,22 0-16,-22-21 0,21 21 0,1 0 16,20 0-16,-42-21 0,43-1 0,-1 1 15,107 21-15,-1 0 16,-84 0-16,20 0 16,86-21-16,-106 21 0,42-21 15,-22 21-15,22 0 0,-21 0 0,0 0 16,0 0-16,0-21 15,0 21-15,232 0 0,-211 0 16,-21 0-16,0-21 0,0 21 0,0 0 16,-22-22-16,191 22 15,-105 0 1,-107 0-16,22 22 0,63-22 16,-63 0-16,-22 0 0,43 0 15,-42 0-15,-1 0 0,-21 0 16,1 0-16,20 0 0,-20-22 15,-1 22-15,-21 0 0,43 0 16,-43 0-16,21 0 0,0 0 0,107-21 16,-86 21-1,-42 0-15,0 0 16,1 0-16,-1 0 16,0 0-16,0 0 15,-21-21 16,21 21-31,-42 0 16</inkml:trace>
  <inkml:trace contextRef="#ctx0" brushRef="#br0" timeOffset="79035.91">5736 10668 0,'0'-21'15,"-21"0"-15,21 0 16,-21-1-16,21 1 16,0 0-16,0 42 46,0 0-30,0 1-16,0 20 0,0-21 16,0 21-16,-21 1 0,21-1 0,0 0 15,-22 1-15,22-1 0,0 0 0,0 1 16,-21 41 0,21 22-16,0-63 0,0 20 15,0-42 1,0-42 31,0 0-47,21 0 15,-21 0-15,22-1 0,-22 1 0</inkml:trace>
  <inkml:trace contextRef="#ctx0" brushRef="#br0" timeOffset="79350.73">6032 10964 0,'0'0'0,"22"43"31,-22-22-31,21-21 16,0 0 0,0 0-16,0-21 15,-21 0 1,0-1-16,0 1 15,-21 21 1,0 0 0,0 0-16,0 0 15,-1 21-15,22 1 32,22-22-17,-1 0 1,0 0-16,0 0 0,0 0 0,0 0 15</inkml:trace>
  <inkml:trace contextRef="#ctx0" brushRef="#br0" timeOffset="80436.11">6625 10774 0,'0'0'0,"0"-21"16,-21 21-1,21-21-15,-21-1 16,0 22 0,21-21-16,0 42 78,0 1-63,-22-1 1,1-21 46,21 21-15,0 0-47,0 0 16,0 0 0,0 1-16,0-1 0,0 0 15,0 0-15,0 21 0,0-20 0,0-1 16,0 0-16,0 0 0,0 21 0,0-20 15,-21-1-15,21 21 16,-21-21-16,21 0 0,0 1 16,0-1-16,-21-21 15,21-21 1,0-1 0,-21 1-16,21 0 0,0 0 15,0 0-15,0-22 16,0-20-16,0 21 0,0 20 15,0-41-15,21 21 16,0 20-16,0-20 0,0 21 16,0-21-16,106-22 15,-105 64 1,-1 0-16,0 0 0,0 0 16,21 21-16,-20-21 0,-1 21 0,42 43 15,-42-43-15,1 21 0,-1 1 16,-21-1-16,21-21 0,-21 64 15,0-43 1,0-21-16,0 1 16,-21-22-16,21 21 15,-21-21-15,21-21 16,0-1-16,0 1 16,0 0-16,0 0 15,0-43 1,0 43-16,21-42 0,0 42 15,0-43-15,0 43 0,0-21 16,22 20-16,-22 1 0,0 0 0,0 21 16,22 0-16,-22 0 0,0 0 0,0 0 15,0 21-15,0 0 16,1 1-16,-1-1 0,0 0 0,-21 85 16,0-64-1,0 0 1,0-20-16,0-1 0,0 0 15,0 0-15,-21-21 16,21 21-16,-21-21 16,21-21 31</inkml:trace>
  <inkml:trace contextRef="#ctx0" brushRef="#br0" timeOffset="80915.16">7662 10732 0,'0'0'16,"-21"-22"-16,21 1 15,-21 21 1,21 21-1,0 1 1,0-1-16,21 21 0,-21 0 16,21-20-16,-21-1 0,0 21 0,0-21 15,0 0-15,0 1 0,0-1 16,0 21-16,0 22 16,0-43-1,21-21-15,1 0 16,-1 0-1,-21-21-15,21-1 0,-21 1 16,21 21-16,0-21 0,-21-21 0,21 21 16,1-1-16,-22 1 0,21-21 15,42-43 1,-63 64-16,21-21 0,1-1 16,-22 22-16,0 0 0,21 21 15,0 0 32,-21 21-31,0 0-16,21-21 15,0 0 1</inkml:trace>
  <inkml:trace contextRef="#ctx0" brushRef="#br0" timeOffset="81460.14">8340 10647 0,'0'0'0,"-22"0"16,1 0 0,21 21-16,-21 0 15,21 0-15,0 1 0,0-1 16,0 0-16,0 0 0,0 0 15,0 0-15,0 1 0,0-1 0,0 21 16,0-21-16,0 0 16,0 1-16,0-1 0,0 0 15,0 0 1,-21-42 31,21 0-32,0 0-15,0-1 0,0 1 16,0 0-16,0 0 0,0-43 16,21-20-1,0 41-15,0 22 0,1-21 0,-1 21 16,0 0-16,21-22 0,43 1 16,0 42-1,-43 21-15,-21 0 16,0 0-16,0 1 0,1 20 0,-22-21 15,21 21-15,-21-20 0,0 20 0,21 85 16,-21-64 0,0-41-16,-21 20 15,0-21-15,21 0 0,0 0 16,0-42 15,0 0-15</inkml:trace>
  <inkml:trace contextRef="#ctx0" brushRef="#br0" timeOffset="82031.05">9567 10181 0,'0'0'15,"0"-21"-15,21 0 0,-21 0 16,0 42-1,0 0 1,0 0-16,22 0 0,-22 85 16,0-63-16,0 20 0,0 64 15,0-85-15,0 22 0,0-1 16,0-20-16,0-1 0,0 43 16,0-43-16,0 0 15,-22 1-15,22-22 0,0 0 16,0 0-16,0-42 31,0 0-15,0 0-16,0 0 0,0-43 15,0 43-15</inkml:trace>
  <inkml:trace contextRef="#ctx0" brushRef="#br0" timeOffset="82353.59">9461 10329 0,'0'0'0,"0"-21"0,0 0 15,0 0-15,-21 0 0,21 0 0,0-1 16,0 1-16,0 0 16,21 0-16,1 0 0,62-43 15,-41 64-15,41-21 16,-41 21-16,20 0 16,-21 0-16,1 21 0,20 0 0,-42 1 15,22-1-15,-1 42 16,-42 64-16,-63 0 15,41-84-15,-20-1 16,0-21-16,21 21 0,-22-20 0,1-1 16,21 0-16,-22 0 15,22 0-15,42-21 47,1 0-47,-1 0 16,0 0-16,0 0 0,21 0 0,-20 0 15</inkml:trace>
  <inkml:trace contextRef="#ctx0" brushRef="#br0" timeOffset="82872.28">10435 10583 0,'0'-21'0,"0"42"0,0-63 15,21 21-15,-21 0 16,0 0-16,0-1 0,0-20 15,-42 21 1,21 21-16,-22 0 16,22 0-16,-42 42 15,42-21-15,-1 22 16,1 20 0,0-42-16,21 22 0,0-22 0,-21 21 15,21 1-15,-21-22 0,21 0 0,0 0 0,0 21 16,0 1-1,21-43-15,0 21 0,0-21 16,0 0-16,1 0 0,41-21 16,-21 0-1,-42-1-15,43-20 16,-22 21-16,0 0 0,-21 0 16,21-43-16,-21 43 0,0 0 15,0-43-15,0 22 16,0 21-16,0 42 31,0 0-31,0 0 0,0 0 16,0 64-16,0-43 15,0-20-15,0-1 0,0 0 0,0 0 16,0 0-16,0 0 0,0 1 16,43 20-1,-22-42-15,0 0 16,0 0-16,0 0 0,0 0 15,22 0-15,-22-21 0,64-22 16</inkml:trace>
  <inkml:trace contextRef="#ctx0" brushRef="#br0" timeOffset="85231.97">11049 10393 0,'0'-42'0,"0"84"0,0-106 0,0 43 15,0 0 1,-21 21-16,0 0 15,-1 21-15,1 0 0,21 22 16,-21-22-16,0 21 16,21 1-16,-21-22 0,21 127 15,0-42 1,21-85-16,0 0 16,0 0-16,0 0 0,64 1 15,-64-22-15,64 0 16,-43 0-16,1 0 0,-1 0 15,-21 0-15,21-22 0,-20 1 0,41-21 16,22-22 0,-85 22-16,21 0 0,-21-1 15,21 1-15,-21 0 0,0-149 16,0 64 0,0 85-16,0 21 15,0 0-15,0-1 0,0 44 31,0 20-31,0-21 16,0 21-16,0 1 0,0-1 16,0 0-16,-21 22 0,21 21 15,-21 42-15,21-85 16,0 0-16,0-21 16,-21 1-16,21-1 0,0 0 0,0 0 15,-22-21-15,22 21 16,0-42-1,0 0 1,0 0-16,0 0 0,22-22 16,-1 22-16,0-21 0,0 21 0,-21-1 15,21-20-15,0 21 0,1 0 16,-1 0-16,0-1 0,0 1 0,64 21 31,-43 0-31,-42 21 16,0 1-16,0-1 15,0 0-15,-21-21 16,0 0-16,0 0 0,21 21 16,-22-21-16,1 0 0,0 0 0,0 0 15,0 0-15,-22 0 16,22 0 0,0 0-16,21 21 0,-21-21 15,21 21-15,0 1 0,0-1 16,0 0-16,0 0 15,0 0-15,0 0 0,0 1 0,63 41 16,-20-42 0,-1 0-1,0-21-15,1 22 0,-1-22 16,0 0-16,22 0 0,-22 0 0,22 0 16,84 0-16,-42-43 15,-43 43-15,-20-21 16,41-21-16,-63 21 0,22-1 15,-22 1-15,42-63 16,-63 62-16,0-20 0,0 0 16,0-22-16,0 43 15,0 0-15,0 0 0,-21 0 0,0-1 0,0 22 16,0 0 0,0 0-16,-1 0 0,1 0 0,0 22 15,0-1-15,0 0 0,0 21 0,-1-21 16,1 1-16,0 20 0,0-21 15,0 43-15,21 20 16,0-63-16,0 1 0,0-1 16,0 0-16,21-21 0,21 0 15,-21 0-15,22 0 16,-22 0-16,0 0 0,21-21 16,-20 21-16,-1-21 0,-21-1 15,21 1-15,0 0 16,21-64-16,-42 64 0,22 0 15,-22-21-15,21 21 0,-21-1 16,0 1-16,0 0 0,0 0 16,0 42 15,0 0-31,0 0 0,0 1 16,0-1-16,0 0 0,0 42 15,0 1 1,0-43-16,21 0 0,0 0 15,0-21-15,0 22 0,1-22 0,105 21 16,-43-21 0,-20 0-16,-22 0 0,0 0 15,1-21-15,20-1 0,-42 1 16,22 21-16,-1-21 0,-21 0 0,22-21 16,20-43-16,-42 21 15,-21 43 1,0-21-16,0-22 0,0 43 0,-21-21 15,-21 21-15,21 0 16,-1 21-16,1 0 0,0 0 16,0 0-16,-43 42 0,43-21 0,0 0 15,0 0-15,-43 85 16,43-42 0,21-43-16,0 21 0,0 1 15,21-22-15,1-21 0,41 21 16,-21 0-16,-20-21 15,-1 0-15,0 0 0,21 0 0,-21 0 16,1-21-16,-1 21 0,0-21 0,21-22 16,-21 1-1,-21 21-15,0 0 0,0-22 16,0 22-16,0 0 0,0 0 16,0 0-16,0 42 31,0 0-31,0 0 15,0 0-15,0 22 16,0 20-16,0-20 16,-21-22-16,21 21 0,0 0 0,-21-20 15,21 20-15,0 0 0,0 64 16,0 0-16,0-64 16,0 22-16,0-1 15,0-20-15,0 20 0,0 1 0,0-22 16,0 21-16,0 1 0,0-22 0,-21 128 15,0-86 1,21-41-16,0-1 0,0 0 16,0-21-16,0 22 0,0-22 0,-43 21 31,43-63-15,-21-21-16,0 21 0,21-1 15,-42-41-15,42 21 0,0-1 16,-21-63-16,21 43 15,-22-1-15,22-63 16,0 64-16,0-85 0,22 84 16,-1 22-16,21-64 0,-21 43 15,0 20-15,43-63 16,-1 22 0,-63 63-16,22-1 0,20-20 15,-21 21-15,-21 0 0,21 0 16,0-1-16,1 1 15,-1 21-15,-21-21 0,21 21 32,0 0-17,0 0 17,0 0-32,1 0 0,-1 0 15,0 0-15,0 0 0,0 0 16,0 0-16,1 0 15,-1-21-15,0 0 0,64-22 16,-43-20 0,-21 42-16,-21 0 15,0-1-15,0 1 0,0-21 0,0 21 16,-21 21-16,-64 0 16,43 0-1,21 21-15,-22 21 16,22-21-16,21 1 0,-21-1 0,21 63 15,0-41 1,0-22-16,21 0 0,22 0 16,-22 0-16,0 1 0,0-22 15,0 0-15,0 0 0,1 0 16,20 0-16,43 0 16,-64-22-1,0 22-15,0 0 0,0 0 16,-21-21-16</inkml:trace>
  <inkml:trace contextRef="#ctx0" brushRef="#br0" timeOffset="86438.69">5546 12340 0,'-43'0'31,"22"0"-31,0 0 0,21-21 0,-21 0 16,0 0-16,-1-22 15,22 22 1,0 0-16,0 0 0,0 0 15,0 0-15,0-1 0,22 22 0,-22-21 16,63 21 0,1 0-1,-43 0-15,42 21 16,-42 1-16,1-1 0,41 85 16,-42-1-1,-21-41 1,0-22-16,0-21 0,-21 43 15,0-43-15,0 21 0,0-20 0,-85 62 16,0-20 0,42-22-1,22-42-15,21 0 0,-64 21 16,64-21-16,-21 0 16,21 0-16,-43-42 15,22-22-15,21 1 16,21 42-16,0 0 15,0-43-15,0 43 0,0-21 16,21 20-16,21-20 16,0 21-16,-20 21 15,-1 0-15,21 0 0,-21 21 16,22 0-16,-22-21 16,0 21-16,0 1 0,106 105 15,-106-64 1,22 1-1,-22-64-15,-21 21 0,0 0 16,21-21-16,-21 21 0,21-21 16,0 0-1,0-21 1,-21 0 0,0 0-16,22-1 0</inkml:trace>
  <inkml:trace contextRef="#ctx0" brushRef="#br0" timeOffset="86730.91">6181 12510 0</inkml:trace>
  <inkml:trace contextRef="#ctx0" brushRef="#br0" timeOffset="97431.95">6498 12277 0,'-21'0'15,"0"0"1,0-21-16,-1 21 31,22-22-31,0 44 31,0-1-31,0 0 16,0 0-16,0 0 0,0 0 16,0 22-16,22-22 0,-22 21 15,0-21-15,0 22 0,0-1 0,0 22 16,0-1-1,0-42-15,21 0 0,-21 22 16,0-22-16,0 0 0,0-42 47,0 0-47,0 0 0,0-1 16,0 1-16,0 0 0,0-42 15,0 20-15,0 22 0,0-21 16,0 21-16,21-22 15,64-84 1,-43 106 0,21 0-16,-41 21 15,-1 0-15,63 85 16,-41-43 0,-22 43-16,-21-64 15,0 0-15,21 64 16,-21-22-1,0-42 1,0-42 15,0 0-31,0 0 16,0 0-16,0-1 0,0 1 16,0 0-16,0-21 0,21-22 15,0 43-15,-21-21 0,22 21 16,-1-1-16,0 1 0,21 0 15,-21 0-15,1 0 0,20 21 0,-21 0 16,0 0-16,22 0 16,-22 0-16,21 21 0,0 0 0,-20 0 15,-1 0-15,0 1 0,0-1 0,0 21 16,-21-21-16,21 22 16,-21 20-1,0-42-15,0 0 0,0 22 16,0-22-16,0 0 0,0 0 15,-21 0-15,21 1 16,0-44 15,0 1-15,0 0-16,21 0 0,-21 0 16</inkml:trace>
  <inkml:trace contextRef="#ctx0" brushRef="#br0" timeOffset="97802.74">7620 12319 0,'0'0'0,"0"21"47,21 0-47,-21 1 16,21-1-16,-21 0 0,21 64 15,-21-64 1,22 0-16,-22 0 0,0 43 15,0-43-15,0 0 0,21 0 0,0 0 16,-21 0-16,21-21 16,0 0-1,0-21-15,-21 0 0,22 0 16,-1 21-16,0-21 0,-21-22 16,21 22-16,0-21 0,22-64 15,-43 85-15,0-21 16,21 20-16,-21 1 0,21 0 15,-21 0 1,0 0-16,0 42 31,21 0-15</inkml:trace>
  <inkml:trace contextRef="#ctx0" brushRef="#br0" timeOffset="98292.79">8318 12277 0,'0'21'16,"0"0"-16,0 0 16,0 0-16,0 1 0,0-1 15,0 0-15,0 0 0,0 0 16,0 22-16,0-1 0,0 0 15,0-21 1,22 1-16,-22-1 0,0 0 16,0 0-16,0 0 15,0-42 17,0 0-32,0 0 15,0 0-15,0-43 16,0 43-16,0-21 15,21 20-15,0-20 0,-21 21 0,63-106 16,-20 63 0,-1 43-16,-21 0 0,43 0 15,-22 21-15,-21 0 0,22 0 16,41 42-16,-63 1 16,22-22-16,-22 0 0,21 42 15,-21-41-15,-21 20 0,0-21 16,0 64-1,0-43-15,0-21 0,0 0 16,-42 22-16,21-43 0,21 21 16,-21-21-1</inkml:trace>
  <inkml:trace contextRef="#ctx0" brushRef="#br0" timeOffset="98746.53">9948 12234 0,'0'0'15,"0"-21"-15,21 21 0,1 0 31,-22 21-31,0 1 16,0-1-16,0 0 0,0 21 16,0-21-16,0 1 0,0-1 15,0 21-15,-43 22 16,43-43-16,0 0 16,0 0-16,-21-21 15,21-21 16,0 0-31,0 0 0,0-1 0,0 1 16,0 0-16</inkml:trace>
  <inkml:trace contextRef="#ctx0" brushRef="#br0" timeOffset="98927.43">9927 11959 0,'0'-21'0,"0"42"0,-21-42 15,0 21 16,21 21 1,21 0-32,0-21 15,0 0-15,22 43 16,-22-43-16</inkml:trace>
  <inkml:trace contextRef="#ctx0" brushRef="#br0" timeOffset="99408.16">10245 12129 0,'0'21'0,"0"-42"0,0 63 0,0-21 15,0 21-15,0-20 16,0-1-16,0 0 0,0 21 16,0 22-1,0-1 1,0-42-16,0 1 0,0-1 15,0-42 32,0-1-31,0 1-16,0 0 0,0 0 0,0 0 16,0-22-16,0 22 0,0-21 15,0 21-15,42-43 0,43-42 16,-64 85-16,21 0 15,0 0-15,1 21 0,-1 0 16,-21 0-16,64 21 16,-64 0-16,21 22 0,-20-1 15,-1-21-15,-21 0 0,0 22 16,0-22-16,0 21 0,-21 43 16,-22-22-1,22-20 1,0-43-16,21 21 15,0-42 17,21-1-32,0 1 0,0 0 0,-21 0 15,43 0-15</inkml:trace>
  <inkml:trace contextRef="#ctx0" brushRef="#br0" timeOffset="99871.94">11366 12023 0,'0'0'0,"0"-21"16,0-1-16,-21 1 15,0 21-15,0 0 0,-21 0 16,20 21-16,-62 1 0,63-1 16,-22 0-16,1 0 0,0 21 15,-1 1 1,22-22-16,21 0 0,0 0 15,21-21-15,0 0 16,43 21-16,21 1 16,20-1-1,-83 0-15,41 0 16,-42 0-16,0-21 0,22 43 16,-43-22-16,21 0 15,-21 21-15,0-21 16,0 1-16,-21-22 0,21 21 15,-43-21-15,22 21 0,0-21 0,-21 0 16,-1 21-16,1-21 16,0 0-16,-43 0 0,43 0 15,21 0-15,-43 0 0,22 0 0,21-21 16,-1 0-16,1 0 16,21-1-1,0 1-15,0 0 0,21 21 16,1-21-16,-1 21 0,0 0 15,0-21-15,43 0 16,-22 21-16</inkml:trace>
  <inkml:trace contextRef="#ctx0" brushRef="#br0" timeOffset="100171.77">11684 11853 0,'0'0'0,"21"-21"0,-21 0 0,0 0 16,0 42 15,0 0-31,0 22 16,-21 84 0,21-85-16,-21 43 15,21-43-15,-21 0 0,21-21 0,-22 22 16,22-1-16,0-21 0,0 0 0,0 43 15,0-22 1,0-21-16,0 1 16,22-22-1,-1 0-15,-21-22 16,21 22-16,-21-21 0</inkml:trace>
  <inkml:trace contextRef="#ctx0" brushRef="#br0" timeOffset="100408.64">11430 12192 0,'0'0'0,"0"-21"15,21 21 1,0-21-16,0 21 0,1 0 16,41-21-16,-21 21 15,-20-22-15,20 22 0,0 0 0,-21 0 16,22 0-16,-22-21 0,21 21 15,-21 0-15,1 0 0,-22-21 16,21 21-16,0 0 31</inkml:trace>
  <inkml:trace contextRef="#ctx0" brushRef="#br0" timeOffset="101511.38">12488 12192 0,'0'-21'0,"0"42"0,0-63 0,0 21 16,0-1-16,0 1 0,0-21 15,0 21-15,0 0 0,-21-1 16,-21-20-1,21 42-15,-1 0 0,1 0 16,0 0-16,0 0 0,0 0 0,-43 21 16,43 22-16,-21-22 0,21 21 15,-1 0-15,-20-20 0,21 20 16,-43 85 0,43-106-16,21 43 0,0-1 15,0-42-15,43 0 16,-22-21-16,0 0 15,42 0-15,-41 0 0,-1 0 16,0-21-16,21 0 0,-21 21 16,85-127-1,-63 42 1,-43 22 0,0 42-16,0 0 0,0-1 0,0 1 15,0 0-15,0 0 0,0 42 31,0 0-31,0 43 16,0-43-16,0 0 0,0 21 0,0-20 16,0 20-16,0-21 0,0 0 0,0 0 15,0 22-15,21-22 0,0 0 16,0-21-16,0 21 0,0 0 0,43 1 16,-22-22-1,-21 0-15,1 0 16,20 0-16,-21-22 0,0 22 0,0-21 15,22-21-15,-22 21 16,21-43-16,-21 43 16,-21-21-16,0-1 0,0 1 0,0 0 15,0-22-15,0-105 16,0 105 0,0 1-1,0 84 1,0 0-1,0 0-15,0 22 0,-21-22 0,21 21 16,0 1-16,0-22 0,0 21 16,-21 0-16,21 1 0,0-1 15,0 22-15,0 41 16,0-83-16,0-1 0,0 21 16,0-21-16,21-21 0,22 21 15,-1-21 1,-21 0-16,0 0 15,22 0-15,-22-21 0,0 0 16,0 0-16,0 0 0,22 0 16,41-64-1,1-84-15,-85 105 16,0 22-16,21-1 16,-21 1-16,0 0 0,0-1 0,0-20 15,0 42 1,-21 21-16,0 0 15,0 21-15,-1 0 0,1 43 16,0-22-16,0 43 16,0-43-16,21 0 0,0 1 15,0-1-15,0 0 0,0 1 0,42 41 16,43-20 0,-64-43-16,0 0 15,21-21-15,-20 0 0,20 0 0,-21 0 16,43 0-16,-43 0 0,42-42 15,-42 21 1,1 21-16,-22-22 0,0 1 16,0 0-16</inkml:trace>
  <inkml:trace contextRef="#ctx0" brushRef="#br0" timeOffset="106072.01">4847 13970 0,'-21'0'16,"0"0"-1,21-21 17,21 0-17,0 0-15,21-1 16,-20 22-16,-1 0 0,21 0 16,22 0-1,-43 0-15,0 22 0,-21-1 16,0 0-16,0 21 0,0-21 15,0 1-15,-21 41 16,-43 43-16,43-85 16,0 21-16,-21-20 0,20-1 0,1 0 15,-42 21 1,42-42 0,21-21-16,0 0 15,21 0 1,0 0-16,0 21 0,0-22 15,0 22-15,22 0 0,-22 0 0,21 0 16,1 0-16,-1 0 0,-21 0 16,43 22-16,-22 20 15,-21-21-15,-21 21 0,0-20 16,0-1-16,0 21 0,-21-21 0,-64 85 16,1-64-1,62-20-15,-20-1 0,21-21 16,-21 21-16,20-21 0,-20 0 0,21 0 15,-21 0-15,20 0 16,1 0 0,21-21-16,0 0 15,0-1 1,21 1-16,22 0 16,-1 0-1,-21 21-15</inkml:trace>
  <inkml:trace contextRef="#ctx0" brushRef="#br0" timeOffset="106255.91">5440 14393 0,'0'0'16,"21"0"46,0 0-62,21 0 16,-20 0-16,-1 0 0</inkml:trace>
  <inkml:trace contextRef="#ctx0" brushRef="#br0" timeOffset="107007.49">6371 14012 0,'0'-21'31,"0"42"-15,0 1-16,0-1 0,0 0 0,0 0 16,0 0-16,0 22 0,0-22 0,0 42 15,-21 43 1,21-85-16,-21 22 15,21-1-15,0-21 16,0 0-16,0 0 0,-21-21 31,21-21-15,0 0-16,0 0 0,0 0 16,0-64-16,0 43 15,0 21-15,0-1 0,21-20 16,-21 21-16,21-21 0,0 20 0,0 1 15,0 0-15,22-21 16,-1 21-16,43 21 16,-43 0-16,-21 0 0,43 42 15,-43-42-15,21 21 16,-42 0-16,21 0 0,1 64 16,-22-64-16,0 22 0,0-22 15,0 0-15,0 0 0,0 0 16,0 0-16,-22 22 0,1-22 15,0-21-15,0 0 32,21-21-17,0 0-15,0-1 0,0 1 0,0 0 16,0 0-16,21 0 0,0-22 0,-21 22 16,64-21-16,-43 21 15,0 0-15,0-1 0,22 1 0,-22 21 16,63 0-1,-62 0-15,-1 0 0,0 0 0,0 21 16,0 1-16,0-1 0,-21 0 0,22 0 16,-22 21-16,0 22 15,0-43-15,0 0 0,0 43 16,0-43-16,0 0 0,0 21 16,0-20-1,0-44 16,21 1-15,-21 0-16,21 0 0,0 0 0,-21-22 16</inkml:trace>
  <inkml:trace contextRef="#ctx0" brushRef="#br0" timeOffset="107357.29">7408 13991 0,'0'0'0,"0"-21"16,21 21-1,-21 21-15,0 0 0,22 1 16,-22-1-16,0 0 0,0 0 16,0 0-16,21 0 0,-21 22 0,21 20 15,-21 1 1,0-43-16,0 0 0,21 0 16,0 0-1,0-21 1,1-21-16,-1-21 15,-21 21-15,21 0 16,0-1-16,-21-20 0,0 21 16,0 0-16,21 0 0,-21-1 0,21 1 15,1-21 1,-1 42 31,0 0-32</inkml:trace>
  <inkml:trace contextRef="#ctx0" brushRef="#br0" timeOffset="107879.3">8064 13949 0,'0'0'16,"0"148"-1,0-127-15,-21 22 16,0 20-16,21-21 16,0-20-16,0-1 0,0 0 15,0 0-15,0 0 0,-21 0 16,21-42 15,-21 0-15,21 0-16,0 0 15,0 0-15,0-1 0,0 1 0,0 0 16,0-21-16,0 21 0,21-1 0,0-20 16,21-21-16,-20 20 15,-1 22-15,21 0 0,-21 0 16,0 0-16,22-1 0,-22 1 0,0 21 15,43 0-15,-1 21 16,-42 1-16,0-1 16,22 42-16,-43-42 0,21 1 15,-21-1-15,0 21 16,0-21-16,0 43 16,0-43-16,0 21 0,-21-21 0,21 1 15,-21-1 1,-1 0-1,22-42 1</inkml:trace>
  <inkml:trace contextRef="#ctx0" brushRef="#br0" timeOffset="108657.94">9885 14012 0,'0'0'0,"0"-21"0,0 0 16,0 0-1,0 0-15,0 0 0,0-1 16,0 1-16,0 0 0,0 0 15,0 0-15,0 0 0,-21-1 16,-1 1-16,-41 0 16,-22 21-1,64 0-15,0 21 0,-21 0 0,20 1 16,1-1-16,0 21 0,0 0 16,0 1-16,21-22 0,-21 106 15,21-64 1,0-41-16,0 20 0,0-21 15,21 0-15,0-21 16,0 21-16,0-21 0,64 0 16,-64-21-16,64-21 15,-43 21-15,-21 0 16,0-1-16,1 1 0,62-127 16,-63 63-1,-21 43-15,0 0 0,0-43 16,0 43-16,0 21 15,0-43 1,0 85 0,-21 22-16,21-1 0,0 0 15,0 1-15,0-1 0,0-21 16,0 21-16,0 1 0,0 20 16,21 22-16,1-64 15,-1 0-15,0 0 0,-21 1 16,21-22-16,0 0 0,22 0 15,-22 0-15,21 0 16,-21 0-16,0 0 0,1-22 16,-1 22-16,0-21 0,0 0 0,0 21 15</inkml:trace>
  <inkml:trace contextRef="#ctx0" brushRef="#br0" timeOffset="109036.2">10414 13970 0,'-21'0'15,"21"21"1,21-21 0,0 0-16,0 0 15,0 0-15,1 0 0,-1 0 16,21 0-16,-21-21 16,43 0-16,-43 0 15,-21 0-15,21 21 0,-21-22 16,0 1-16,0 0 15,-21 21-15,0 0 16,0 0-16,-1 0 16,1 0-16,21 21 0,-21-21 0,0 43 15,21-22-15,-21 0 16,21 21-16,0-21 0,0 22 16,0-22-16,0 0 0,0 0 0,63 22 15,-63-22 1,21-21-16,22 0 0,-22 0 15,42 0-15,-20 0 0,-1 0 0,0 0 16,64-21 0,-21-1-1,-64 1-15,64-42 0</inkml:trace>
  <inkml:trace contextRef="#ctx0" brushRef="#br0" timeOffset="109334.02">11239 13758 0,'0'0'0,"-21"22"15,21-1 1,0 21-16,0-21 16,0 22-16,0-22 0,0 21 0,0 0 15,0 1-15,0-1 0,0 22 16,0-1-16,0-21 0,0 43 16,0-43-16,0 22 0,0 21 15,0 42 1,0-85-16,0 0 0,0 1 15,0-22-15,0 0 0,0 0 0,0 0 16,0 22 0,0-65-1,0 1 1,0-21 0,0 21-16,0-43 0,0 22 15,21 0-15,-21-22 0,0 22 0</inkml:trace>
  <inkml:trace contextRef="#ctx0" brushRef="#br0" timeOffset="109727">11303 13758 0,'0'0'0,"21"-42"0,0 0 16,-21 21-16,21-1 0,-21-20 16,22 21-16,-1 0 15,0 21-15,0 0 16,0 0-16,0 0 0,1 0 15,-1 0-15,0 0 0,64 63 16,-43-42-16,-21 1 16,21 41-16,-20-21 0,-22-20 15,0 20-15,0-21 0,0 21 16,-43 43-16,22-64 16,-21 0-16,21 1 0,-1-1 0,-20-21 15,21 21-15,-21 0 16,20-21-16,1 0 15,0 0-15,0 0 0,0 0 32,42 0 46,-21-21-78,21 21 0,0 0 15</inkml:trace>
  <inkml:trace contextRef="#ctx0" brushRef="#br0" timeOffset="110191.44">12277 13314 0,'0'0'15,"21"0"-15,-21-21 0,0 0 16,0-1 0,0 44-1,0-1-15,0 0 16,0 0-16,-21 106 16,-1 21-16,1-84 15,21-22-15,0 0 0,0 1 16,-21-1-16,21-21 0,-21 43 15,21-1 1,0-42-16,21-21 31,0 0-31,0-21 16,1 21-16,-1-21 16,0 0-16,0 0 0,0 0 0</inkml:trace>
  <inkml:trace contextRef="#ctx0" brushRef="#br0" timeOffset="110576.22">12531 13653 0,'0'0'0,"0"21"31,0 0-31,0 0 0,-22 0 0,22 0 16,-21 1-16,21 41 16,0-21-16,0-20 15,0-1-15,0 0 0,0 0 0,21 0 16,1-21-16,-1 21 0,21-21 15,22 0 1,-43 0-16,0 0 0,21-21 16,-21 0-16,1 21 0,-1-21 0,0 0 15,-21 0-15,21-64 16,-21 43-16,0 20 0,0-20 16,0 21-16,-21-21 0,0 20 0,0-20 15,-64 21 1,64 21-16,0 0 0,-1 21 15,1 0-15,0-21 16,21 21-16,0 1 0,-21-1 16,0 21-16,21-21 0,0 0 15,0 1-15,0-1 0,21 0 16,0-21-16,0 0 16,0 0-16,1 0 0,-1 0 0,21 0 15,-21 0-15</inkml:trace>
  <inkml:trace contextRef="#ctx0" brushRef="#br0" timeOffset="111350.03">13081 13674 0,'0'0'0,"0"-21"31,0 42-15,0 0-16,0 0 0,0 0 15,-42 64-15,42-64 16,0 0-16,0 0 0,0 22 15,0-22-15,0 0 0,0 0 16,42 22 0,21-43-16,-41 0 15,20 0-15,21 0 0,-41 0 0,20 0 16,-21 0-16,43-22 16,-22-20-16,-21 42 15,-21-21-15,0 0 0,21-22 0,-21 22 16,0 0-16,0 0 0,0-43 15,0 1 1,0 42-16,0 0 0,0-1 16,0 44 15,0-1-31,0 0 0,0 0 16,0 21-16,0-20 0,0-1 15,0 21-15,-21 22 16,21 20-16,-42 22 15,42-64-15,0 1 16,-21 84 0,-1-21-16,1-64 0,21 21 15,0-20-15,-21 63 0,0-64 16,0 64-16,21-64 16,0 0-16,-21 64 0,21-63 15,-22-1-15,22 43 0,0-43 16,0-21-16,-21 106 15,0-63 1,0-43 0,0-21-16,0 0 15,-1-21-15,22-1 16,-42-41-16,21-22 16,-21-63-1,20 106-15,22-22 16,0 1-16,0 20 0,0-20 0,0-1 15,0 22-15,0-21 0,22 20 0,-1-20 16,0 20-16,21-41 16,22-22-1,-43 85-15,21-22 0,-21 22 16,-21 0-16,22 0 0,-1 0 16,-21 0-16,21-1 15,-21 1 1,0 0-16</inkml:trace>
  <inkml:trace contextRef="#ctx0" brushRef="#br0" timeOffset="136008.44">1397 9779 0,'0'0'16,"-21"0"-16,21-21 0,-21 21 16,21-21-16,-22 21 0,22-21 0,0-1 15,-21 1 1,0 21 0,0 0-1,0 0 1,0 21-16,21 1 15,-22-22-15,1 21 0,21 0 16,-21 0-16,21 0 0,0 0 0,-21 22 16,0-22-16,21 85 15,-21-85-15,21 21 16,0 1-16,0-22 0,0 21 0,0 85 31,21 21-31,-21-105 16,21-1-16,0 21 0,-21-20 15,0-1-15,21 0 0,-21 1 0,21-22 16,-21 21-16,0 43 16,0-64-16,0 64 15,0-43-15,0-21 16,0 0-16,-21 1 0,21-1 0,0 0 16,-21 0-16,21 0 0,0-42 46,0 0-46,0 0 16,0-22-16</inkml:trace>
  <inkml:trace contextRef="#ctx0" brushRef="#br0" timeOffset="137202.76">1164 9694 0,'64'0'32,"-43"0"-32,0 0 0,21 0 15,-21 0-15,22 0 0,-1 0 16,0 0-16,1 0 0,-1-21 15,22 21-15,84 0 16,-85 0-16,-20-21 16,-1 21-16,21 0 0,-20 0 0,20 0 15,-20 0-15,20 0 0,-21-21 16,22 21-16,-1 0 0,1 0 0,-22 0 16,22-21-16,-1 21 0,-20 0 15,20 0-15,-21 0 0,1-21 0,-1 21 16,0 0-16,-20 0 0,20 0 15,21-22 1,-41 22-16,-1 0 0,0 0 31,-21 22-15,0-1-16,0 0 16,0 0-16,0 0 0,0 22 15,0-1 1,0-21-16,0 0 0,0 0 0,0 22 15,0-22-15,0 0 0,0 0 16,0 43-16,0 20 16,0-41-16,0-22 0,0 21 15,0-21-15,0 22 0,0-1 16,0 0-16,0 43 16,0 0-16,0-43 0,0 0 15,0-20-15,0 20 0,0 0 16,0-21-16,0 85 15,0-85-15,0 22 0,0-22 16,0 21-16,0 1 16,0-1-16,0-21 0,0 0 0,0 0 0,0 1 15,0-1-15,0 0 0,-21 0 16,21 0-16,0 22 16,-21-43-16,-1 0 0,1 0 15,0 0-15,0 0 0,0 0 16,-22 0-16,-20 0 15,21 0-15,-1 0 16,22 0-16,-42 0 0,20 0 0,1 0 16,-22 0-16,22 0 0,-21 0 0,-1 0 15,-63 0-15,-42 0 16,105 0-16,1 0 16,20 0-16,-20 0 0,-85 0 15,105 0-15,1 0 16,-85-22-1,64 1 1,41 21 0,1-21-16,0 21 15,21-21 1,0 0 0,0 0-16,0-1 15,0 1-15</inkml:trace>
  <inkml:trace contextRef="#ctx0" brushRef="#br0" timeOffset="137730.49">1376 10033 0,'-21'0'16,"42"0"-16,-64-21 0,22 21 31,21-21 16,21 21-47,22 0 0,-22 0 15,42 0-15,-20 0 0,20 0 16,64 0-16,-63 0 0,-1 0 16,85 0-1,43 0-15,-128 0 0,1 0 16,-22 0-16,22 0 0,-22 0 15,0 0-15,1 21 0,20-21 16,-42 0-16,1 0 16,-22 21-16,-22-21 47,1 0-47,0 0 0,0 0 15,0 0-15,0 0 0,-1 0 16,-20 0-16,21 0 0,-43 0 15</inkml:trace>
  <inkml:trace contextRef="#ctx0" brushRef="#br0" timeOffset="138180.23">1291 10224 0,'0'0'16,"-21"21"0,42-21 15,0 0-31,0 0 0,22 0 0,20 0 15,-20 0-15,-1 21 16,21-21-16,-20 0 0,-1 0 16,64 0-16,-64 0 0,1 0 15,41 0 1,-63 0-16,64 0 0,-64 0 0,43 21 16,-22-21-16,-21 0 15,64 0 1,-64 21-16,0-21 15,0 0-15,-42 0 47,0 0-47,0 0 0,0 0 16,0 0-16,-1 0 0,1 0 16</inkml:trace>
  <inkml:trace contextRef="#ctx0" brushRef="#br0" timeOffset="138654.96">1143 10647 0,'0'0'0,"0"21"0,-21-21 0,21 21 31,21-21-15,0 0-16,0 0 16,22 0-16,-22 0 0,21 0 0,43 0 15,84 0 1,-105 0-16,-1 0 0,-21-21 15,22 21-15,-1 0 0,-20 0 16,105-21-16,-42 21 16,-64-21-16,-21 21 15,22 0-15,-22 0 0,21 0 0,-21 0 16,0 0-16,1 0 16,-44 0 30,1 0-46,0 0 0,0 0 0,0 0 16,0 0-16,-1 0 16,1 0-16,0 21 0,0-21 15,0 0-15</inkml:trace>
  <inkml:trace contextRef="#ctx0" brushRef="#br0" timeOffset="139146.68">1439 10859 0,'-21'0'16,"0"21"-16,0-21 15,0 0-15,42 0 47,0 0-47,21 0 0,-21 0 16,22 0-16,-22 0 0,21 0 0,106 0 16,-105 0-1,-1 0-15,0 0 0,43 0 16,-43 0-16,1 0 0,41-21 15,-62 21-15,20 0 16,0 0-16,22 0 16,-22-22-16,0 22 15,-20 0-15,-44 0 63,1 0-48,0 0-15,0 0 16,0 0-16,0 0 0,-1 0 16,1 0-16,0 0 0</inkml:trace>
  <inkml:trace contextRef="#ctx0" brushRef="#br0" timeOffset="139903.51">1439 11028 0,'0'21'16,"21"-21"-1,1 0 1,-1 0-16,0 0 0,21 0 16,1 0-16,-22 0 0,21 0 15,0 0-15,1 0 0,-1 0 0,43 0 16,42-21-1,-85 21-15,0-21 16,1 21-16,-1 0 0,-21 0 0,22 0 16,-1 0-16,21-21 0,-20 21 15,-22 0-15,21 0 16,1-22-16,-22 22 0,0 0 16,42 0-1,-20-21-15,-64 21 297,-1 0-297,1 0 16,0 0-1,0 0-15</inkml:trace>
  <inkml:trace contextRef="#ctx0" brushRef="#br0" timeOffset="141478.68">1333 12086 0,'-21'0'16,"21"21"15,0 1-15,0-1 15,21-21-15,1 0-16,-1 0 15,-21-21-15,21 21 16,-21-22-16,0 1 0,0 0 16,0 0-1,-21 21-15,21-21 0,-21 21 16,-1 0-1,1 0-15,0 21 16,21 0 0,0 0-16,0 0 15,21-21 1,0 0-16,1 0 16,-1 0-1,0 0-15,-21-21 16,0 0-1,0 0 1,0 0 0,-21 21-1,21 21 32,21-21-31,0 0-16,0 0 15</inkml:trace>
  <inkml:trace contextRef="#ctx0" brushRef="#br0" timeOffset="142112.31">1799 12150 0,'0'0'0,"21"0"31,-21-21-15,0-1-16,21 1 16,-21 0-16,22 0 0,-22 0 15,0 0-15,21-1 0,0 1 0,-21 0 16,0 0-16,0 0 0,21 21 15,-21-21 1,0 42 0,0 0-1,0 0-15,0 0 16,0 22-16,0-1 16,0 0-16,0-21 15,0 22-15,0-22 16,21 0-16,-21 21 0,0-20 0,21-1 15,-21 0-15,0 42 16,0-41-16,22 20 16,-22 21-1,0-41-15,0 20 16,0-21-16,0 0 0,0 0 16,0 1-16,-22-1 15,1 0-15,0-21 16,0 0-16,0 0 15,0 0-15,-22 0 16,22 0-16,0-21 16,0 21-16,-43-43 15,22 22-15,21-21 16,21 21-16,-21 21 16,21-21-1,0-1 1,0 1-1</inkml:trace>
  <inkml:trace contextRef="#ctx0" brushRef="#br0" timeOffset="142435.13">1947 11726 0,'0'-21'16,"0"42"77,21 1-77,-21-1-16,22-21 16</inkml:trace>
  <inkml:trace contextRef="#ctx0" brushRef="#br0" timeOffset="143075.76">2349 11980 0,'43'-42'31,"-43"21"-31,0 0 16,0 0-16,0-1 16,-21 22-16,21-21 0,-22 0 15,1 21-15,21-21 16,-21 21-16,0 0 0,0 0 16,0 0-1,21 21-15,-43 21 16,43-20-16,-21 20 0,0-21 15,21 0-15,-21 0 0,21 1 0,0 20 16,0-21-16,0 43 16,0-43-16,0 0 0,0 0 15,21-21 1,0 0-16,0 0 16,0 0-16,22 0 0,-22-21 15,0 21-15,0-21 0,0 0 16,1-1-16,-1 22 0,0-42 15,0 21-15,-21 0 0,0-22 16,21 22-16,0-21 0,-21 21 16,0 0-16,0-1 15,0 44 17,0-1-32,0 0 0,0 0 15,0 0-15,0 0 0,0 1 16,0-1-16,0 0 15,0 0-15,0 0 0,0 0 16,0 1-16,22-1 16,-1-21-1,0 0 17,-21-21-32,21-1 15</inkml:trace>
  <inkml:trace contextRef="#ctx0" brushRef="#br0" timeOffset="143679.42">2625 11853 0,'0'0'0,"0"-21"15,0 0 1,21 0 0,0 0-1,0 21-15,0 0 0,0 0 16,1 0-16,-1 0 15,0 0-15,0 21 16,-21 0-16,21 0 0,0 0 16,-21 1-16,22-1 0,-22 0 15,0 0-15,21 21 0,-21-20 16,21-1-16,-21 0 0,0 0 16,0 0-16,0 0 15,0 1 1,0-44 15,0 1-31,0 0 16,0 0-16,21 0 0,-21 0 0,21-1 15,-21 1-15,0 0 0,0 0 0,21 0 16,22-43 0,-1 22-1,0 0-15,-20 42 16,-1-22-16,0 22 15,0 0 1,-42 0 31,0 0-31</inkml:trace>
  <inkml:trace contextRef="#ctx0" brushRef="#br0" timeOffset="193027.06">17335 8996 0,'-21'0'0,"0"0"0,0 0 0,0 0 16,0 0 0,-1 0-16,22-21 15,-21 21-15,0 0 16,0 0-16,0 0 0,0 0 15,-1 0-15,1 0 16,0 0-16,0 0 0,-21 0 16,42-21-16,-22 21 15,1 0-15,0 0 0,0 0 16,0 0-16,0 0 16,-22 0-16,22 0 15,0 0 1,42 0 78,0 0-79,0 0 1,1 0-16,-22-22 15,21 22 1,0 0 0,0 0-1,0 0 1,0 0 0,1 0-16,-1 0 15,0 0-15,0 22 0,0-22 16,0 0-16,1 0 15,-1 21-15,0-21 0,21 0 16,-21 0-16,1 0 0,-1 0 16,63 21-1,1-21-15,0 0 16,-43 0 0,-21 0-16,22 0 0,-22 0 0,21 0 15,-21 0-15,22 0 0,-22 0 16,21 0-16,64 0 15,0 0 1,-43 0-16,-20 0 0,41 0 16,-41 0-16,-1 0 0,0 0 15,1 0-15,84 0 16,-85 0-16,0 0 0,43 0 16,-43 0-16,1 0 0,-1 0 15,0 0-15,1 0 0,105 0 16,-106 0-16,0 0 0,22 0 15,-22 0-15,1 0 0,-1 0 16,64 0-16,21-21 16,-85 21-16,22-21 15,-22 21-15,0 0 0,22 0 16,-22 0-16,0 0 0,43-22 16,42 22-16,-85 0 15,1 0-15,-1 0 0,0-21 16,-20 21-16,105 0 15,-85 0-15,43 0 16,-22 0-16,-21 0 0,1 0 16,-1 0-16,0 0 0,107 0 15,-86 0 1,-42 0-16,22 0 0,-22 0 16,0 0-16,21 0 0,-21 0 0,1 0 0,20 0 15,-21 0 1,0 0-16,0 0 0,1 0 15,-1 0 1,-42 21 140,-1-21-156</inkml:trace>
  <inkml:trace contextRef="#ctx0" brushRef="#br0" timeOffset="194278.66">16341 10012 0,'-22'0'32,"1"-21"-32,0 21 15,21-21 48,-21 21-48,21-22-15,0 1 32,0 0-32,0 0 15,0 0 1,0 0-1,0-1-15,0 1 32,0 42 15,0 1-47,0-1 0,0 0 15,0 21-15,21-21 0,-21 1 16,0 20-16,0-21 0,0 85 15,0-85-15,0 0 0,0 22 16,0-22-16,0 0 0,0 0 16,0 43-16,0-22 15,0-21-15,0 0 16,0-42 46,0 0-46,0 0 0,21 0-16,0-1 15,1 22-15</inkml:trace>
  <inkml:trace contextRef="#ctx0" brushRef="#br0" timeOffset="194779.38">16849 10139 0,'0'21'16,"0"0"-1,0 0 1,21-42 46,-21 0-62,0 0 16,0 0 0,-21 21 31,21 21-32,0 0 1,21-42 31,0 21-32,0-21-15</inkml:trace>
  <inkml:trace contextRef="#ctx0" brushRef="#br0" timeOffset="195912.75">17505 10012 0,'0'-21'0,"0"42"0,0-63 15,0 20-15,0 1 0,0 0 16,0 0 0,0 42-1,0 0 1,0 0-16,0 22 0,0-22 0,0 0 16,0 64-1,0-43-15,0-21 0,-21 43 16,21-43-16,0 21 0,0 1 15,0 20 1,0-42-16,0 0 0,0 1 16,0-44 15,0 1-31,0 0 0,0 0 16,0 0-16,0 0 0,0-1 15,0-20-15,21-21 16,0 41-16,0-83 15,-21 83-15,21 1 0,-21-21 16,21 21-16,1 0 0,20-22 16,0 22-1,-21 21-15,22 0 0,-22 0 0,0 0 16,0 21-16,22 0 0,-22 1 0,63 41 16,-62-42-1,-1 0-15,0 22 0,-21-22 0,0 0 16,0 0-16,0 0 0,0 1 0,0 20 15,0 21 1,0-41-16,-21-22 16,21 21-16,-21-21 0,21-21 31,0-1-31,0 1 16,0 0-16,0-42 15,0 20 1,0 1-16,0 21 0,21 0 0,0-22 0,0 22 15,0 0-15,0 0 0,22 0 16,41-22 0,-62 43-16,20 0 0,21 0 15,-41 0-15,20 21 0,21 22 16,-41 41 0,-1-62-16,-21 20 0,0 0 15,0-21-15,0 1 0,0-1 16,0 0-16,0 0 0,-21 0 15,21 0-15,0 1 16,-22-22-16</inkml:trace>
  <inkml:trace contextRef="#ctx0" brushRef="#br0" timeOffset="196355.28">18627 9991 0,'0'-21'16,"0"42"-16,0-64 0,21 43 15,0 0 1,0 22 0,-21-1-16,21 0 15,0 0-15,-21 0 0,22 22 16,-22-22-16,0 0 0,21 64 15,-21-64-15,0 0 0,0 21 16,0-21-16,0 1 16,0-1-16,21 0 15,0-21 17,0-21-32,0 0 15,-21-1-15,43-62 16,-22 41-16,0 1 15,0 0-15,0-22 0,1 43 16,-1 0-16,21-64 16,-42 64-1,0 0-15,21 21 16,-21 21 31,21-21-32</inkml:trace>
  <inkml:trace contextRef="#ctx0" brushRef="#br0" timeOffset="196942.94">19452 9948 0,'0'22'0,"0"-1"16,0 0 0,-21-21-16,21 21 0,0 0 0,0 22 15,-21-1 1,0-21-16,21 0 0,0 0 16,0 1-16,0-1 0,0 0 0,0 0 15,0 0-15,0 22 16,0-22-1,-22-21 17,1-21-17,21-1-15,0 1 0,0 0 16,0 0-16,0 0 0,0-22 16,0 1-16,0 21 15,0-21-15,0 20 0,0 1 0,21 0 16,1 0-16,62-43 15,-63 43-15,43-21 16,63 0 0,-85 20-16,-21 22 0,64 0 15,-64 0-15,43 22 16,-43-1-16,0 0 0,0 0 0,0 85 16,-21-64-1,0 1-15,0-22 0,0 0 16,0 0-16,0 21 0,0-20 0,0 20 15,-21-21 1,21 0-16,-21-21 16,21 21-16,0-42 47</inkml:trace>
  <inkml:trace contextRef="#ctx0" brushRef="#br0" timeOffset="198176.6">21442 9927 0,'21'0'0,"0"-21"0,-21 0 16,0 0-1,21 21-15,-21-21 0,0-1 16,0 1-16,0 0 16,-21 21-1,0 0-15,0 0 0,0 0 16,-1 0-16,1 0 16,-21 21-16,21 0 0,0 1 15,-1-1-15,1 0 0,0 0 0,0 21 16,-21 43-1,20 0 1,22-64-16,0 21 0,0-21 0,0 1 16,0-1-16,22 0 0,20 0 15,21 21 1,-41-42-16,20 0 0,-21 0 16,0 0-16,22 0 0,-22 0 0,21 0 15,-21-21-15,22 0 0,41-21 16,-63 21-16,1-1 0,-1-20 15,0 21-15,0-21 0,43-85 16,-64 84-16,42-63 16,-21 64-16,-21 0 15,0-22-15,21 22 0,0 0 16,-21 20-16,0-62 16,0 63-16,0-1 15,0 44 1,0-1-1,0 0-15,0 21 0,0 1 16,-21-1-16,0 0 0,21 1 16,-21-1-16,21 0 0,-42 85 15,20 0 1,22-106-16,0 1 0,0 41 16,0-42-16,43 22 15,-22-22-15,0-21 16,0 21-16,0-21 0,22 0 0,63 0 31,-85 0-31,21-21 0,-21 0 0,43-1 16,-43 1-16,0 0 0,43-64 31,-64 43-31,0 0 0,0 21 16,0-1-16,0 1 0,0 0 15,-22 21 16,1 0-31,0 21 16,21 0-16,-21 1 0,21-1 16,0 21-1,0-21-15,0 0 0,0 1 0,0-1 16,0 0-16,0 0 0,0 21 16,21 1-1,0-43-15,-21 21 0,21 0 0,1-21 16,20 0-16,-21 21 0,0-21 0,0 0 15,1 0-15,41 0 16,-42 0-16,0 0 0,1 0 16,-1-21-16,0 21 0,0-21 15,0 21-15,22-42 16,-1-1-16,-21 43 0</inkml:trace>
  <inkml:trace contextRef="#ctx0" brushRef="#br0" timeOffset="199766.43">23262 9927 0,'0'-21'16,"21"21"-16,0 0 16,-21-21-16,0 0 15,0 0 1,0-1-16,0 1 16,0 0-1,0 0-15,0 0 0,-42 21 16,42-21-1,-21 21-15,0 0 0,0 0 16,-1 0-16,1 0 0,-21 42 16,0-21-1,20 0-15,1 0 0,-21 43 16,21-43-16,-22 21 0,43-20 16,-21-1-16,21 0 0,-21 64 15,21-43 1,21-42-16,-21 21 0,43-21 15,-22 0-15,0 21 16,64-21 0,-43 0-16,-21-21 0,64 0 15,-64 0 1,0-22-16,0 22 0,0 0 16,22-42-16,-22 41 0,-21-20 15,0 21-15,21-21 16,-21 20-16,21 1 0,-21-21 15,0 63 17,0 0-32,-21 0 0,21 1 15,0-1-15,-21 21 0,21-21 0,0 22 16,0-1 0,0-21-16,0 0 0,0 22 15,21-22-15,0-21 0,0 21 16,1-21-16,-22 21 0,21-21 15,42 0 1,-20 0-16,-22 0 0,0 0 0,42-21 16,-41 0-16,-1 21 15,0-21-15,0-1 0,-21 1 16,21 0-16,0-64 16,1 43-16,-22 21 15,21 0-15,-21 0 16,0-1-16,0 1 0,0 42 62,0 1-62,0-1 0,0 0 16,0 0-16,0 0 0,-21 0 16,21 1-16,0-1 0,0 0 15,0 0-15,0 0 16,0 0-16,0 1 0,0-1 15,0 0-15,0 0 16,0 0 0,0-42 46,-22 21-62,22-21 0,0 0 16,0 0-16,0-1 0,0-20 15,0 21-15,0 0 16,0 0-16,43-64 16,-22 43-16,-21 20 0,21-20 0,0 21 15,0-21-15,1 20 0,41-62 16,1 41 0,-43 22-16,21 21 0,-21 0 15,0 0-15,22 0 0,-22 21 0,64 22 16,-22 63-1,-42-64-15,-21 21 16,0-20-16,0-1 0,0 0 16,0 22-16,-21 21 15,21-64 1,-21 21-16,0-21 0,21 0 16,-21 1-1,-1-1-15,22-42 47</inkml:trace>
  <inkml:trace contextRef="#ctx0" brushRef="#br0" timeOffset="205930.82">16319 11367 0,'-21'0'31,"0"0"16,21-22-32,-21 1-15,21 0 16,0 0 0,0 0-16,0 0 0,21-1 15,0 22 1,0-21-16,1 21 0,-1 0 15,0 0 1,0 0-16,0 0 16,-21 21-16,21-21 0,-21 22 0,0-1 15,22 21-15,-22-21 0,21 0 16,-21 22-16,0-22 0,0 21 0,0 22 16,-21 42-1,-1-64-15,1-21 0,-21 21 16,21 1-16,-22-22 0,22 21 0,-85 43 15,22 0 1,41-85-16,22 21 16,0 0-16,0-21 0,0 0 15,-64 0 1,64-21-16,21 0 0,-21-1 16,21 1-16,0 0 0,0-21 15,0 21-15,0-22 0,0 22 0,0 0 16,42-85-1,0 85-15,-20 0 16,-1 21-16,0 0 0,0 0 0,0 0 16,0 0-16,1 0 0,20 0 15,21 42 1,-41-21-16,-1 0 0,0 1 16,-21-1-16,21 0 0,0 0 0,-21 0 15,21 22-15,1-1 16,-22-21-16,0 0 15,0 0-15,21-21 16,0 0 15,-21-21-15,0 0-16,21 0 16</inkml:trace>
  <inkml:trace contextRef="#ctx0" brushRef="#br0" timeOffset="206219.54">16870 11748 0,'-21'0'125,"-1"0"-109</inkml:trace>
  <inkml:trace contextRef="#ctx0" brushRef="#br0" timeOffset="210238.8">17526 11621 0,'0'-22'0,"21"22"16,-21-21-1,0 0 1,0 0 15,0 42 0,0 0-31,0 0 0,0 43 16,-21 21 0,21-43-1,0 0-15,0-21 0,0 22 16,0-22-16,0 21 0,-21 22 15,21-43 1,-21-21 15,21-21-15,0 0-16,0-1 16,0-20-16,0 21 0,0 0 15,0 0-15,0-43 16,0-21-16,21 64 15,0 0-15,-21-42 0,21 41 16,0 22-16,0-21 0,-21 0 16,22 21-16,-1 0 0,42-21 15,-20 21 1,-22 0-16,0 0 0,0 0 0,-21 21 16,21 0-16,0 22 15,-21-22-15,22 0 0,-22 0 0,21 64 16,-21-64-1,0 0-15,0 21 0,0 1 16,0-22-16,0 0 0,-21 21 16,-1-20-1,22-44 32,0 1-31,0 0-16,0 0 15,0 0-15,0-22 0,0 1 16,43-43 0,-1 22-16,-21 42 15,0 0-15,22-1 0,-22 22 0,0 0 16,0 0-16,0 0 0,43 0 16,-1 43-1,-63-22-15,22 21 16,-22-21-16,21 1 0,-21 20 15,0-21-15,0 0 0,0 64 16,0-22 0,0-41-1,-21-22-15,21 21 16,0-42 31,0-1-47,0 1 0,0 0 15,0 0-15,21 0 0</inkml:trace>
  <inkml:trace contextRef="#ctx0" brushRef="#br0" timeOffset="210707.9">18500 11663 0,'0'-21'16,"0"42"31,0 0-32,0 0-15,0 0 0,0 1 16,0-1-16,0 0 0,0 0 0,0 0 16,0 22-16,0-1 0,0 0 15,0-21-15,0 1 0,21-1 16,-21 0-16,0 0 15,0 0-15,21-21 16,0 0-16,0-21 16,0 0-1,-21 0-15,22 0 0,-1-1 16,0-20-16,-21 21 0,42-43 16,-21 43-16,-21-21 0,22 21 15,-22 0-15,21-43 16,0 43-16,-21 0 0,21 21 15,-21-21 1,0 42 31,0 0-16,21-21-31</inkml:trace>
  <inkml:trace contextRef="#ctx0" brushRef="#br0" timeOffset="211246.66">18965 11642 0,'0'-21'16,"0"42"15,0 0-31,0 0 15,0 0-15,0 0 16,0 1-16,0-1 0,0 0 0,0 64 16,0-43-1,0 21 1,0-41-16,0-1 0,21 0 16,-21 0-1,0-42 16,0 0-15,0 0-16,0-1 0,0-20 16,0 21-16,0-43 15,0 43-15,43-85 16,-22 85-16,-21 0 0,21 0 16,0 0-16,0 0 0,106-22 15,-63 43 1,-22 0-16,-21 0 0,43 21 15,-43 1-15,0-1 0,0 21 16,-21-21-16,22 64 16,-22-43-1,0-21-15,0 1 0,0-1 16,0 21-16,-22-21 0,22 0 16,-21 22-1,0-22-15</inkml:trace>
  <inkml:trace contextRef="#ctx0" brushRef="#br0" timeOffset="211940.24">20913 11367 0,'0'0'0,"21"-22"0,-21-20 16,0-21 0,-21 41-1,-1 1-15,1 21 0,0-21 0,0 0 16,0 0-16,-22 0 0,1 21 16,0 0-16,21 0 15,-43 21-15,22-21 0,21 21 16,-106 64-1,105-43-15,-83 85 16,62-42-16,22-43 0,0 0 16,21 1-16,0 41 15,0-41-15,0 41 16,0-41-16,0-22 0,0 42 16,21-20-16,0-22 0,-21 0 0,21 0 15,1 0-15,20 0 16,-21-21-16,0 0 0,0 0 0,43 0 15,-43 0-15,21 0 0,22-21 16,42-21 0,-64 21-16,-21 0 0,64-43 15,-64 43-15,21 0 0,-20 0 16,41-22 0,-21 1-16</inkml:trace>
  <inkml:trace contextRef="#ctx0" brushRef="#br0" timeOffset="212927.1">21061 11748 0,'21'-43'31,"0"22"-31,-63 85 0,63-107 47,-42 64-32,21 1-15,0-1 0,-21 21 16,21-21-16,-22 0 0,22 22 16,0-22-16,0 0 15,0 0-15,0 0 0,0 1 0,0-1 16,22-21-1,-1 0 1,0 0-16,0-21 0,21-43 16,-20 22-1,-1 21-15,-21-1 16,0-20-16,0 21 0,0 0 16,0 0-16,0-22 15,-21 22-15,21 0 16,-22 21-16,22-21 31,22 21-15,-1 0-1,0 0-15,0 0 0,64 0 16,-64 0 0,0 0-16,21 0 15,-20 0-15,-1 21 0,0 0 16,0 0-16,0 0 0,-21 1 0,0 20 15,21 21 1,-21-41-16,0-1 16,0 0-16,0 0 0,0 0 15,0 0 1,-21-21-16,21-21 47,0 0-47,-21 21 0,21-21 0,0 0 0,0 0 15,0-1-15,0 1 0,0 0 16,0-21-16,0 21 0,21-1 16,-21 1-16,43-21 15,-22 21-15,0 0 0,21-1 16,-21 22-16,1 0 0,-1 0 0,21 0 16,0 22-1,-20-1-15,-22 0 0,21 21 16,0-21-16,-21 1 0,0 20 15,0-21-15,0 0 16,0 0-16,0 1 0,0-1 16,-21-21 15,21-21-15,0-1-1,0 1-15,0 0 0,0 0 16,42-64-16,-21 64 15,0 0-15,1 0 0,-1-22 0,0 22 16,0 21-16,43-21 16,-22 21-1,-21 0-15,0 42 16,0-20-16,-21-1 0,0 0 16,0 0-16,0 0 0,0 64 15,0-43 1,0-21-16,-21 1 15,42-22 17,1 0-17,-1 0-15,0 0 0,0-22 16,0 22-16,0-21 0</inkml:trace>
  <inkml:trace contextRef="#ctx0" brushRef="#br0" timeOffset="213243.92">22415 11578 0,'0'0'0,"-21"-21"16,0 42-1,21 0 1,0 1-16,-21-1 0,21 0 16,0 21-16,0-21 0,0 22 0,0 20 15,0 64 1,0-84-16,0-1 0,0 64 15,21-64-15,-21 0 0,0 1 16,0-1-16,21 43 16,-21-43-16,0-21 0,0 0 15,0 1-15,0-1 0,0 0 16,21-21 15,1 0-31,-22-21 16,0 0-16,21-1 0,0-41 15,-21-1-15,0 22 16</inkml:trace>
  <inkml:trace contextRef="#ctx0" brushRef="#br0" timeOffset="213547.75">22437 11790 0,'-22'-21'0,"44"42"0,-44-85 0,22 43 16,0 0-16,0 0 0,0-21 15,0 20-15,0 1 0,22 0 16,-1 21-16,0-21 0,106 21 15,-42 0 1,-43 0-16,21 0 16,-41 21-16,20 0 0,-21 22 15,-21-22-15,0 21 0,0-21 16,-42 43 0,-43-22-1,0 0-15,43-20 0,21-22 16,-64 21-1,64 0 1,21 0-16,21-21 16,0 0-16,1 0 15,-1 0-15,0 0 0,21-42 16,-21 42-16</inkml:trace>
  <inkml:trace contextRef="#ctx0" brushRef="#br0" timeOffset="213799.6">23114 11578 0,'0'0'0,"0"21"31,0 1-15,0-1-16,0 0 0,0 0 16,0 0-16,-21 0 0,21 1 15,0-1-15,0 0 0,0 0 0,0 0 16,0 0-16,0 1 0,0-1 15,0 0-15,21-42 47,-21 0-47,21-1 16,-21 1-16,21 0 0</inkml:trace>
  <inkml:trace contextRef="#ctx0" brushRef="#br0" timeOffset="214127.41">23177 11409 0,'0'0'16,"-21"0"-16,0 0 0,21 21 0,-21-21 15,21 21 1,21-21 15,0 0-31,0 0 0,1 0 16,-1 0-16,-21-21 15,0 0-15,0 0 0,0 0 16,0-1-16,0 1 16,-21 21-16,-1 0 0,-20 0 15,21 0 1,0 0 0,21 21-16,-21 1 0,21-1 15,21 0 16,0-21-31,0 0 0,0 0 0,0 0 16,1 0-16,-1 0 0</inkml:trace>
  <inkml:trace contextRef="#ctx0" brushRef="#br0" timeOffset="214439.24">23495 11134 0,'21'-21'0,"-42"42"0,42-64 0,-21 22 15,0 42 17,0 1-32,0-1 0,0 0 15,0 85 1,0-85-16,0 21 0,0 1 0,0-1 16,0 0-16,0 1 0,-21-1 0,21 43 15,-21-22 1,21-42-16,0 22 15,0-22-15,0 0 0,0 0 16,0 0 0,21-21 15,0-21-31,0 21 16,-21-21-16,21 0 0</inkml:trace>
  <inkml:trace contextRef="#ctx0" brushRef="#br0" timeOffset="-214613.75">23749 11642 0,'21'0'16,"0"0"-1,0 0-15,1 0 0,-22-21 16,21 21-16,0-22 0,0 22 0,0-21 15,0 0-15,43-21 16,-43 21-16,-21-1 16,0 1-16,0 0 15,0 0-15,0 0 0,0 0 0,0-1 16,-42 22 0,21 0-16,-1 0 0,1 0 15,0 43-15,0-22 0,0 0 16,0 0-16,21 22 0,-22-22 0,22 21 15,-21-21-15,0 64 16,21-43 0,0-21-16,0 1 0,42 20 0,-42-21 15,43-21-15,-22 21 0,0-21 16,0 0-16,22 0 0,62 0 16,-62 0-1,-1 0-15,-21 0 0,22-21 16,-22 0-16,0 21 0,-21-21 15,21 0-15,0-1 16</inkml:trace>
  <inkml:trace contextRef="#ctx0" brushRef="#br0" timeOffset="-213044.64">15960 13039 0,'-22'0'0,"1"0"16,21-21 15,0-1-31,21 22 16,1-21-16,-1 0 15,0 21-15,0 0 0,0 0 16,0-21-16,1 21 16,20 0-16,-21 21 15,0-21-15,0 21 0,-21 0 16,0 1-16,22-1 0,-22 0 0,0 0 15,0 21-15,-22 1 16,1-22-16,-42 21 16,42-21-16,-43 22 0,22-22 15,21 0-15,-1-21 0,-41 21 16,42 0 0,21-42 30,21 0-46,0 21 0,0 0 16,0-21-16,1 21 0,-1 0 0,0-21 16,21 0-1,22 21-15,-43 0 0,64 0 16,-64 21-16,0 0 16,0 0-16,0-21 0,0 21 15,-21 85 1,0-42-1,-21-22-15,-21 0 0,21-21 16,0 1-16,-22-1 0,22 0 0,0-21 16,-21 21-16,-22 0 15,22-21 1,-22-21 0,64 0-16,-21 0 15,21 0-15,-21-1 0,21 1 16,0 0-16,0 0 15,0 0-15,0 0 16,0-1 47,21 22-48</inkml:trace>
  <inkml:trace contextRef="#ctx0" brushRef="#br0" timeOffset="-212681.85">16764 13420 0,'0'21'16,"-21"-21"-16,0 0 15,-1 0 1,22-21 0,0 0-1,0-1 1</inkml:trace>
  <inkml:trace contextRef="#ctx0" brushRef="#br0" timeOffset="-204481.65">17505 13102 0,'0'0'0,"0"-21"15,0 0-15,0 42 47,0 0-47,0 22 16,0-22-16,21 42 0,0 1 15,-21-22-15,0 22 16,0-43-16,0 21 0,0 64 16,0-64-1,0-21 1,0 1-16,-21-22 31,21-22-31,0 1 16,-21 21-16,21-21 0,0 0 0,0 0 15,0-22-15,0 22 0,0-42 16,0-22 0,21 64-16,0-43 15,0 43-15,0 0 0,64-21 16,-43 42-1,-20 0-15,-1 0 0,0 0 16,0 21-16,-21 0 0,64 85 16,-22-43-1,-42-41-15,21 83 16,-21-83-16,0-1 16,21 21-16,-21-21 0,0 0 15,0-42 32,0 0-47,-21 0 0,21-21 16,0-1-1,0 1-15,0-22 16,21 43-16,0-21 0,1 21 0,-1-22 16,0 22-16,0-21 0,21 21 0,22 0 15,42 21 1,-64 0-16,-21 0 0,22 21 15,-22-21-15,0 21 0,21 0 0,-21 64 16,1-22 0,-22-20-1,0-22-15,0 0 16,0 0-16,0 0 0,-22 0 16,1-21-1,21 22 1,-21-22-16,0 0 15,21-22 1,0 1 0,0 0-16,21 21 0</inkml:trace>
  <inkml:trace contextRef="#ctx0" brushRef="#br0" timeOffset="-204049.9">18669 13166 0,'0'0'0,"0"-21"31,21 21-15,0 0-16,-21 21 15,0 0-15,21 0 16,-21 0-16,22 22 0,-1-1 16,-21-21-16,0 0 0,21 0 15,-21 1-15,0-1 0,21 0 16,-21 42-1,42-20-15,-20-43 16,-1 0 0,0 0-1,-21-21-15,21-1 0,-21-20 16,42-21 0,-42-22-1,22 64-15,-22-22 0,0 22 16,21-21-16,-21 21 15,0 0-15,21 21 32,0 0-17,-21 21 1,21-21-16,0 0 0,1 0 16,-1 0-16,0 0 15</inkml:trace>
  <inkml:trace contextRef="#ctx0" brushRef="#br0" timeOffset="-203561.18">19325 13145 0,'0'21'63,"0"0"-63,0 0 0,0 0 15,0 0-15,0 1 0,0-1 0,0 21 16,-21 0-1,21-20-15,0-1 16,0 0-16,0 0 0,-21-21 31,21 21-31,0-42 32,-21 21-17,21-21-15,0 0 0,0 0 0,0-1 16,0 1-16,0 0 0,0 0 15,0 0-15,21-43 16,21 22-16,-21 21 0,22 0 16,-22-1-16,42-20 0,-20 42 15,-1 0-15,-21 0 16,21 0-16,1 0 0,-22 0 0,0 21 16,-21 0-16,0 1 0,0-1 15,0 0-15,0 21 0,0 1 16,0-1-16,-42 0 15,42-21-15,0 1 0,-21-1 16,21 0-16,-22 0 0,22 0 0,0 0 16,0-42 15,0 0-15</inkml:trace>
  <inkml:trace contextRef="#ctx0" brushRef="#br0" timeOffset="-202744.66">20341 13102 0,'0'0'0,"0"-21"16,0 0-16,0 0 15,21 21 1,0 0 0,1 21-1,-1 0-15,-21 0 0,42 43 16,-21-43-16,-21 21 0,43 22 16,-22-43-16,-21 21 0,0-21 15,21 43-15,-21-22 16,0-21-16,0 1 0,0-1 15,0 21-15,0-21 0,0 0 16,21-42 15,-21 0-15,0 0-16,21 0 0,-21-43 16,21 22-16,22-22 15,-43 22-15,63-85 16,-42 85-16,22-1 0,-22 1 15,0 0-15,0 21 0,43-64 16,-43 64 0,0 21-16,0 0 15,0 21 1,-21 0-16,0 0 16,0 0-16,0 1 15,0-1 1,0 0-1,0 0-15,0 0 16</inkml:trace>
  <inkml:trace contextRef="#ctx0" brushRef="#br0" timeOffset="-201722.94">21399 13293 0,'0'0'0,"43"-43"32,-22 43-32,-21-21 0,0 0 0,0 0 15,0 0-15,0 0 16,0-1-16,-21 1 0,21 0 0,-43 0 16,22 21-16,0 0 15,0 0-15,0 0 0,0 0 16,-1 21-16,22 0 0,-21 0 0,0 1 15,0-1-15,-21 42 16,20 1-16,22-22 16,-21-21-16,21 43 0,0-43 15,0 0-15,0 0 0,0 0 16,21 1-16,43-1 16,-22-21-1,1 0-15,-22-21 0,0-1 16,0 1-16,0 0 0,22 0 15,-43-21-15,21 20 0,21-62 16,-42-1 0,0 64-16,0 0 15,0 0-15,0-1 0,0 44 32,0-1-32,0 0 15,0 21-15,0-21 0,0 1 0,0 20 16,0-21-16,0 0 0,0 0 15,0 43-15,0-43 0,0 0 16,64 22 0,20-43-1,-20 0 1,-43 0-16,21-22 0,-21 1 16,1 0-16,-1 21 0,42-127 15,-42 106-15,1-64 16,-1 1-1,-21 41-15,0 1 0,21-85 16,-21 106 0,0 42-1,-21 0 1,0 21-16,21-20 0,0 41 16,-22-21-16,22-20 0,0 62 15,0-63-15,0 22 0,0-22 16,0 21-16,0-21 15,22 22-15,-1-22 0,0 21 16,0-21-16,0 1 0,0-22 16,1 21-16,-1-21 15,0 0-15,0 0 0,0-21 16,22-1 0,-22 1-16,0 0 0,-21 0 15,21-21-15,0 20 0,-21 1 16,0 0-16,0 0 0,21 0 0,1 21 15,-22 21 17,0 0-32,0 0 0,0 0 15,0 1-15,0-1 16,0 21 0,21-21-1,0-21-15,0 0 16,0 0-16,0 0 15,1 0-15,-22-21 16,21 0 0,-21 0-16,21 0 0,-21-1 0</inkml:trace>
  <inkml:trace contextRef="#ctx0" brushRef="#br0" timeOffset="-201497.08">22415 13039 0,'0'-21'0,"-21"21"16,0 0-1,21 21 48,0 0-48,21 0 1</inkml:trace>
  <inkml:trace contextRef="#ctx0" brushRef="#br0" timeOffset="-199893.13">23135 13208 0,'0'0'0,"21"0"0,-21-21 16,0 0-16,0 0 0,0-1 15,0 1-15,-21 0 16,0 0-16,0 0 0,0 0 0,-1 21 16,1-22-16,0 22 0,-42 0 15,41 0-15,-20 0 0,21 22 16,-21-22-16,20 21 0,-20 0 15,21 0-15,-43 64 16,43-64-16,0 64 16,21-22-16,0-42 15,85 64 1,-43-64 0,-21-21-16,43 0 15,-43 0-15,0 0 0,43 0 16,-43-21-16,0 21 0,21-42 15,-21 20-15,22-20 16,-22 0-16,0 21 0,21-64 16,-42 43-16,0-1 0,22 1 15,-22-43-15,0-42 16,0 106-16,0 0 0,0 0 16,0 0-16,-22 21 15,1 0 1,0 21-16,21 0 0,-21 0 0,0 0 15,21 22-15,0-1 0,0-21 16,0 21-16,0 43 0,0-64 16,0 22-16,21 20 15,21 1 1,-21-43-16,1 0 0,-1 0 0,0-21 16,21 21-16,85-21 15,-42 0 1,-43 0-16,-21 0 0,22 0 15,-22 0-15,21-21 0,-21 0 0,85-85 16,-85 43 0,-21 41-16,0-41 15,0 42-15,0-22 0,0 22 16,-42-21-16,21 42 16,0 0-16,0 0 0,-1 0 15,-20 21-15,21 0 0,-21 0 16,20 22-16,1-22 0,0 0 15,21 21-15,-21-20 0,0 20 16,21-21-16,-21 43 16,21-22-16,0-21 15,21-21-15,0 21 0,0-21 16,0 0-16,0 0 16,1 0-16,20 0 15,-42-21-15,21 21 0,21-42 16,-20 21-16,-22-1 0,21-20 15,0 21-15,-21 0 0,0-43 16,0 43-16,0 42 47,0 0-47,0 1 0,0-1 16,0 0-16,0 0 15,0 0-15,0 0 0,0 1 0,0-1 16,21 0-16,0 0 15,22 0-15,-22-21 0,0 0 16,0 0-16,0 0 0,0 0 16,1 0-16,41 0 15,-21-21-15,-42 0 16,22 21-16,-1-42 0,-21 20 16,0-20-16,42-64 15,-42 85-15,0-42 16,0 20-16,21 1 0,0-43 15,1 22-15,-22 42 0,0-22 0,42-20 16,-21 20 0,-21 22-16,0 42 31,0 22-31,0-22 0,-21 42 16,0-20-16,0-1 0,21 0 15,-22 1-15,22-1 0,0 0 16,-21 1-16,21-1 0,0-21 0,0 22 15,0-1-15,0 0 16,0-21-16,21 43 16,43-22-1,-43-42-15,85 0 16,-21 0 0,-22-21-1,-42 0-15,0 0 0,1 0 16,-1-1-16,0 1 0,0 0 0,0-42 15,-21 41-15,0-41 16,0 42-16,0 0 16,-21 21-16,0 0 15,0 0-15,21 21 0,-43 21 16,43-21-16,-21 0 0,21 22 16,-21-1-16,21-21 0,-21 43 15,21-22 1,21-21-16,0-21 15,0 21-15,1-21 0,-1 0 16,0 0-16,0 0 0,0 0 0,22 0 16,-22 0-16,21 0 0,0 0 15,43 0-15,-64-21 16,22 0-16,-1 0 0,-21 0 16,0 21-16,0-21 0,-21-1 15,43-20 1,-43 21-16,0 0 0</inkml:trace>
  <inkml:trace contextRef="#ctx0" brushRef="#br0" timeOffset="-199529.34">24045 12764 0,'0'0'15,"21"0"-15,1 0 16,-1 0-16,21-22 0,-21 22 15,22 0-15,-1 0 0,0-21 0,-21 21 16,64 0-16,-64 0 16,0-21-16,22 21 0,-22 0 0,21 0 15,-21 0-15,1-21 16,-22 0 0</inkml:trace>
  <inkml:trace contextRef="#ctx0" brushRef="#br0" timeOffset="-192810.91">16087 14457 0,'0'-21'16,"0"0"15,0-1-15,-22 22 62,22 22-62,0-1-1,0 0-15,0 0 0,0 0 16,0 0-16,-21 1 0,21 20 0,0-21 16,0 43-16,-21-1 15,21-42-15,0 0 0,0 1 16,-21-1-16,21 0 0,-21 0 0,21 0 15,-21-21 1,21-21 15,0 0-31,0 0 16,0 0 0,21 21-16,0-22 15,0 22-15,0 0 16,0 0-16,1 0 0,-1 0 15,0 0-15,0 0 0,0-21 16,0 21-16,43-21 16,-43 21-16,0 0 15,-21-21-15,21 21 0,-21-21 16,0 0-16,22-1 16,-22 1-16,0 0 15,0 0-15,0 0 0,0 0 16,0-1-16,0 1 15,0 42 32,0 1-47,0-1 0,0 21 16,0-21-16,0 0 0,0 22 0,0-22 16,0 21-16,0-21 0,0 22 15,-22 41 1,22-62-16,0-1 0,0 0 0,0 0 15,0 0-15,0 0 0,0 1 16,22-22 15,-1-22-15,0 1-16,0 0 0</inkml:trace>
  <inkml:trace contextRef="#ctx0" brushRef="#br0" timeOffset="-192604.03">16849 14690 0,'0'0'0</inkml:trace>
  <inkml:trace contextRef="#ctx0" brushRef="#br0" timeOffset="-191669.55">17611 14499 0,'42'64'16,"-42"-43"-1,0 0-15,0 0 0,0 0 0,21 1 16,-21 20-16,0 0 0,0-21 16,0 64-1,0-43 1,0-20-16,-21-22 0,0 0 31,21-22-15,0 1-1,0 0-15,0 0 0,0 0 16,0 0-16,0-1 0,42-62 16,-21 41-16,0-20 15,-21 42-15,22 0 0,-1-22 16,0 22-16,-21 0 0,21 21 0,43 0 16,-22 21-1,-21 0-15,0 0 0,0 1 16,1 20-16,-1 0 0,0-21 15,21 85 1,-21-42-16,-21-43 0,0 21 16,0-21-16,0 1 0,0-1 15,0 0-15,0 0 16,-21-21-16,0 0 16,21-21-1,-21 21-15,21-21 0,0 0 16,0-1-16,0 1 15,0-21-15,0 21 0,0-43 16,0 22-16,21 0 0,0 20 0,22-62 16,41-1-1,-63 64-15,22 21 0,20 0 16,-20 0-16,-22 21 16,21 0-16,0 22 0,22 41 15,-64-41-15,21-22 16,-21 21-16,0-21 0,0 0 15,0 1-15,0-1 0,0 0 0,0 0 16,0 21 0,0-20-16,-21-22 15,21-22 17,0 1-32,21 0 15,-21 0-15</inkml:trace>
  <inkml:trace contextRef="#ctx0" brushRef="#br0" timeOffset="-191293.77">18732 14499 0,'0'-21'16,"22"42"0,-22 0-16,21 22 15,-21-22-15,0 0 16,42 21-16,-42-20 0,21 20 15,-21 21 1,43 1-16,-43-43 16,0 0-16,0 0 0,21-21 0,-21 22 15,21-22 1,0 0 0,-21-22-1,21 1-15,-21 0 0,21-42 16,-21-1-1,22 43-15,-22-21 0,21 20 16,-21 1-16,21-21 0,-21 21 0,21-22 16,0 43-16,0 0 31,1 0-15,-1 22-16</inkml:trace>
  <inkml:trace contextRef="#ctx0" brushRef="#br0" timeOffset="-190781.06">19346 14542 0,'0'42'31,"0"-21"-31,0 21 15,0-20-15,0 20 16,0-21-16,0 0 0,0 0 16,0 1-16,0-1 0,0 0 0,0 0 15,0 0-15,0 0 16,0 1 15,0-44 0,0 1-31,0 0 0,0 0 16,0 0-16,0 0 0,0-1 16,0 1-16,0 0 0,0-21 15,0 21-15,43-43 0,-22 43 16,21 0-16,-21 0 0,22-1 16,-1 1-16,21 21 0,64 0 15,-63 0 1,-22 21-16,-21 1 0,22-1 15,-22 0-15,0 21 0,0 64 16,-21-64 0,0-20-16,0-1 0,0 21 15,-21-42-15,21 21 0,-21-21 16,21 21-16,-21-21 16</inkml:trace>
  <inkml:trace contextRef="#ctx0" brushRef="#br0" timeOffset="-190202.1">21124 14245 0,'0'0'16,"-21"-21"-16,21 0 31,0 42-16,0 0 1,-21 0-16,21 1 0,0 20 0,0 0 16,-21 1-16,21-22 0,0 21 15,0 0-15,-21 85 16,21-105-16,-22 20 0,22-21 16,0 0-16,0 0 0,0 1 0,0 20 15,43-21 1,-22-21-1,0 0-15,0 0 16,0 0-16,1 0 0,-1 0 16,0-21-1,-21 0-15,21 0 0,-21-1 16</inkml:trace>
  <inkml:trace contextRef="#ctx0" brushRef="#br0" timeOffset="-189976.22">20870 14542 0,'0'0'0,"-21"0"15,0 0 1,42 0 0,0 0-16,0 0 15,22 0-15,-22 0 0,64 0 16,-64 0-16,0-22 15,0 22-15,21 0 0,-20-21 16,41 0 0,-42 21-16</inkml:trace>
  <inkml:trace contextRef="#ctx0" brushRef="#br0" timeOffset="-189552.47">21611 14563 0,'42'0'31,"-20"0"-31,-1 0 16,0 0-16,0 0 0,21-21 15,-42-1-15,22 22 16,-1-21-16,0 0 0,-21 0 15,21 21-15,-21-21 0,0 0 16,0-1 0,0 1-16,-21 21 0,0 0 15,0 0-15,-1 0 16,1 0-16,-21 21 0,21 1 16,0-1-16,-1 0 0,1 0 15,0 21-15,21-20 0,-42 62 16,42 1-1,0-64-15,0 0 0,0 0 16,0 1-16,21-1 16,21-21-16,1 0 15,-22 0-15,63 0 16,-62 0-16,-1 0 0,42-43 16</inkml:trace>
  <inkml:trace contextRef="#ctx0" brushRef="#br0" timeOffset="-189053.75">22394 14372 0,'0'0'0,"-21"0"16,0 0-16,0 0 15,0 0-15,-22 21 16,22-21-16,0 22 0,0-1 15,0 0-15,21 0 0,-22 0 16,22 0-16,0 1 0,0-1 16,0 0-1,22-21-15,-1 0 0,21 21 16,-21-21-16,22 0 16,-22 0-16,0 21 0,0-21 15,0 0-15,22 0 0,-22 0 16,0 21-16,0-21 15,0 22-15,0-22 16,-21 21 0,0 0-1,-21 0-15,0-21 16,-21 21 0,21-21-16,-1 0 0,-41 0 15,42 0-15,0 21 0,-22-21 16,22 0-16,0 0 15,0 0-15,0 0 0,-1 0 16,1 0 0,0 0-1,21-21 1,0 0 0,0 0-16,42 0 0</inkml:trace>
  <inkml:trace contextRef="#ctx0" brushRef="#br0" timeOffset="-188561.03">22945 14161 0,'0'0'0,"-22"0"0,1-22 0,21 1 15,-21 21-15,21-21 0,0 0 32,-21 21-17,0 21-15,21 0 16,0 0-16,0 1 16,-21 41-16,-1 22 15,22-43-15,-21 0 16,0 1-16,21-1 0,0-21 0,-21 22 15,0-22-15,0 42 0,21-42 16,0 1-16,0-1 0,0 0 16,0 0-16,21 0 15,0-21-15,0 0 16,0 0-16,0 0 0,1 0 16,-1 0-16,0 0 15,0 0-15,0 0 16,0-21-16,1 21 0,-1 0 15,0-21-15,-21 0 0,21 21 16,0 0-16,0-21 16,1-1-1,-1 22-15,-21-21 0,0 0 16,0 0-16,0 0 16</inkml:trace>
  <inkml:trace contextRef="#ctx0" brushRef="#br0" timeOffset="-188277.2">22796 14351 0,'0'0'0,"-21"0"0,0 0 16,21 21-16,21-21 31,0 0-31,22 0 0,-22 0 16,42 0-1,-41 0-15,-1 0 0,21-21 0,-21 21 16,0 0-16,1 0 0,-1-21 0,21 21 16,-21 0-1,-21-21-15,21 21 0,-21-21 63,-21 21-63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1T09:55:51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3408 614 0,'0'0'0,"0"-21"16,-21 21-16,-1-21 0,1 21 16,0 0-16,21-22 0,-21 22 15,0 0-15,21-21 16,-21 21-1,-1 0 64</inkml:trace>
  <inkml:trace contextRef="#ctx0" brushRef="#br0" timeOffset="1327.14">3365 699 0,'0'0'0,"0"-22"16,0 1-1,0 0-15,0 0 16,0 0-16,0 0 16,0-1-16,0 1 15,0 0-15,0 0 0,0 0 16,22-22-1,-1 22-15,-21 0 0,0 0 0,0 0 0,21 21 16,-21-21-16,21 21 16,0 0-1,-21 21-15,0 0 16,0 0-16,0 0 0,0 22 0,0-22 16,0 106-1,0-106-15,-21 21 0,0 22 16,0-22-16,0 0 0,-1 1 15,1-1-15,0 0 0,-42 64 16,41-85-16,1 22 16,21-22-16,-21 0 0,0-21 15,21-21 17,0 0-32,0 0 15,0-1-15,0 1 16,0 0-16,21 21 15,0 0-15,-21-21 0,43 21 16,-22 0-16,42-21 16,1 21-1,-22 0 1,-21 0-16,0-21 0,43-1 16,-22 22-1,-42-42 1,0 21-16,21 0 0,-21 0 15,0-1-15,0 1 0,0 0 16,0 0-16,0-21 16,0 20-1,-21 22 1,0 22 15,21-1-31,-21 0 0,21 0 16,0 21-16,0-20 0,0 62 15,-21 22-15,21-85 16,-21 22-16,21-22 0,0 0 16,0 21-16,0-21 0,0 1 15,0 20 1,0-21-16,0 0 16,0-42 46,0 0-62,0 0 0,21 21 16,0-21-16,-21-1 0</inkml:trace>
  <inkml:trace contextRef="#ctx0" brushRef="#br0" timeOffset="2137.16">4043 995 0,'0'-21'157,"0"0"-142,-21 21 17,-1 21-17,22 0-15,0 0 16,0 0-16,0 0 15,0 1 1,22-22 0,-1 0-1,0 0-15,0 0 16,-21-22-16,0 1 16,0 0-1,0 0 1,-21 21-1,0 21 17,21 0-32,0 0 15,0 1 1,0-1 0,-21-21 109,21 21-110</inkml:trace>
  <inkml:trace contextRef="#ctx0" brushRef="#br0" timeOffset="4621.59">5207 1207 0,'-21'0'16,"21"21"0,0 0-1,0 21-15,21-21 16,-21 1-16,21-1 0,0 0 15,0 0-15,-21 0 16,22-21-16,-1 21 16,0-21 15,-21-21 0,0 0-31,0 0 0,0 0 0,21 0 16,-21-64-16,21 0 15,0 43-15,1-22 0,20-41 16,-21 62-16,0 22 16,0-21-16,43-1 15,21 22-15,-64 21 16,0 0-16,0 0 0,0 21 0,0 1 16,22 62-1,-22-41-15,-21-22 16,0 21-16,21-21 15,0-21 1,-21-21 15,0 0-31,0 0 0,0 0 0,0-1 16,0 1-16,-21 0 0,-21-64 16,-1 43-1,1 0 1,21 42-16,0 0 0,0 0 15,-43 21 1,64 0-16,-21 21 16,0 1-16,21-22 0,0 21 15,-43 85 1,43-84-16,0-22 0,0 21 16,0 43-16,0-64 0,0 21 15,0 64 1,43-64-16,-43-20 15,21-22-15,0 21 0,0-21 0,0 21 16,1-21-16,-1 0 16,0 0-16,0 0 0,43 0 15,-22-42 1,0 42-16,-21-22 0,22 1 0,-22 0 16,21-21-16,-21 21 0,1-1 0,-1-20 15,0 0-15,21-43 16,-42 43-16,0 21 0,0-1 15,0 1-15,0 0 0,0 0 16,0 42 15,0 0-31,0 0 0,-21 1 16,21-1-16,0 0 16,0 0-16,21 0 15,0-21 1,1 0-16,-1 0 15,0 0-15,0 0 16,-21-21-16,21 0 0,0 0 16,-21 0-16,22 21 15,-22-22-15,21 1 0,-21 0 16,0 0 0,0 42 15,0 0-31,0 0 15,0 1-15,0-1 0,0 0 16,0 21-16,0-21 0,0 1 0,0-1 16,0 63-1,0-41-15,0 20 16,0-42-16,0 1 16,0-1-16</inkml:trace>
  <inkml:trace contextRef="#ctx0" brushRef="#br0" timeOffset="4893.43">6816 1355 0,'63'-85'31,"-42"64"-31,-21-21 0,0-1 16,0 1-16,0 21 0,0 0 15,0-1-15,0 1 0,0 0 16,-21 21-1,0 0-15,0 21 16,0-21-16,-1 21 0,22 1 16,-21-1-16,0 21 0,0-21 0,21 64 15,-21-43 1,21-21-16,0 22 16,0-22-16,0 0 0,0 0 0,21-21 15,0 21-15</inkml:trace>
  <inkml:trace contextRef="#ctx0" brushRef="#br0" timeOffset="5095.32">7175 1461 0,'0'0'0,"0"21"0,0 0 0,22-21 16,-1 0-16,190-42 15,-168 20 1,-1 1-16,43-42 16,-64 20-16,0 22 0,21-63 15,-42 41 1,0 22-16,0 0 0,-21 0 0,0 0 15,0-1-15,0 1 0,0 21 16,-1 0-16,1-21 0,0 21 16,0-21-16,21 0 0,-64 63 15,43-42-15</inkml:trace>
  <inkml:trace contextRef="#ctx0" brushRef="#br0" timeOffset="5291.21">7239 1291 0,'0'21'15,"0"1"-15,0-1 0,21 0 16,-21 0-16,0 0 0,42-21 0,-20 21 15,-22 1-15,0-1 16,63-21-16,-42 0 16,0 0-16,1 0 15,-22-21-15,21 21 16,-21-22-16,21 1 16,0 21-1,-21-21-15,0 0 16,-21 0-1</inkml:trace>
  <inkml:trace contextRef="#ctx0" brushRef="#br0" timeOffset="5341.18">7493 1312 0</inkml:trace>
  <inkml:trace contextRef="#ctx0" brushRef="#br0" timeOffset="6667.43">6731 1334 0,'0'0'0,"0"21"16,21-21 31,0 0-47,0 0 15,1-21-15,-1 21 16,0-22-16,0 1 15,-21 0-15,42 0 0,-42 0 0,0 0 16,0-43 0,0 1-1,0 41-15,0 1 16,-21 21-16,0-21 0,0 21 16,0 0-16,0 0 0,-1 0 15,1 0-15,0 21 16,0 0-16,21 1 0,-21 20 15,0-21-15,21 0 0,0 64 16,0 0 0,0-43-16,0-21 15,42 21-15,-21-20 16,0-1-16,0-21 16,1 0-16,20 21 0,-21-21 15,21 0-15,-20 0 0,-1 0 16,21-21-16,-21 21 0,0-21 0,1-1 15,-1 22-15,0-21 0</inkml:trace>
  <inkml:trace contextRef="#ctx0" brushRef="#br0" timeOffset="7911.67">7662 1185 0,'0'-21'15,"0"0"-15,-21 0 0,0 21 0,0-21 16,0 0-16,-22-1 16,22 1-16,0 21 15,0 0-15,0 0 16,-22 0-16,22 0 15,0 21-15,-21 1 0,20-1 16,1 0-16,0 0 0,21 0 16,-21 0-16,0 1 0,-22 105 15,22-106 1,21 0-16,0 42 16,0-41-16,0-1 0,21 0 15,-21 0-15,22-21 0,-1 0 16,0 0-16,21 0 15,-21 0-15,1 0 0,-1 0 16,0-21-16,0 0 16,0 21-16,22-43 0,-22 22 15,0-21-15,0 21 16,0-22-16,-21 22 0,0-21 16,0 0-16,0-1 0,0 22 15,0 0-15,0 0 0,0 0 16,0-1-1,0 44 1,0-1 0,0 0-16,0 0 0,0 0 15,0 0-15,0 22 0,0-22 16,0 0-16,0 0 0,0 22 0,0-1 16,21-21-16,-21 0 15,22 0-15,-1 1 0,0-22 16,0 21-16,0-21 0,0 0 15,1 0-15,41 0 16,-42 0-16,0-21 0,43-1 16,-43 1-16,0 0 0,0 0 15,22-43-15,-1-20 16,-21 41-16,0 1 0,-21 0 16,0-1-16,22 1 0,-22 0 15,21-85 1,-21 42-16,0 64 15,0-21-15,0 20 16,0 1 0,0 42-1,0 1-15,0-1 16,0 21-16,0-21 0,0 22 0,0-1 16,0 64-1,0-64-15,0 0 0,0 1 0,0-22 16,0 21-16,0 1 0,0-22 15,0 85-15,0-64 16,0-21-16,21 21 16,0-20-16,0-22 15,0 21-15,1-21 0,-1 0 0,0 0 16,42 0 0,43 0-1,-21-43-15,-43 22 0,1 0 16,-22 0-16,0 0 0,0 0 15,0-1-15,0-20 0,22-21 16,-43-1 0,0 43-1,0 0-15,-21 21 16,-1 0-16,1 0 16,21 21-16,-42 42 15,42-41-15,0-1 0,0 0 16,-21 0-16,21 0 0,0 22 15,0-22-15,0 0 16,21 0-16,0-21 16,0 0-16,0 0 15,22 0-15,-22 0 0,21-21 16,-21 0 0,1 21-16,-22-21 0,21-1 0,0 22 15,0-42-15,-21 21 0,0 0 16,0 0-16,0-1 0,0 1 15</inkml:trace>
  <inkml:trace contextRef="#ctx0" brushRef="#br0" timeOffset="8195.64">8086 910 0,'0'0'0,"21"0"31,0 0-31,0 0 0,0 0 0,22 0 16,-22 0-16,21 0 0,-21 0 0,22 0 15,-22 0-15,21-21 0,0 21 16,1 0-16,-22 0 0,42 0 15,-20 0-15,-22 0 0,0 0 16,0 0-16</inkml:trace>
  <inkml:trace contextRef="#ctx0" brushRef="#br0" timeOffset="9091.64">9821 1355 0,'-21'0'0,"21"-21"47,21 21-32,0 0-15,-21-22 0,22 1 0,-1 21 16,21-21-16,-21 0 0,0 21 16,1-21-16,62-43 15,-63 43-15,-21 0 0,22 0 16,-1-22-16,-21 22 0,0 0 15,0-21 1,0 21-16,0 42 47,0 0-47,-21 0 16,21 21-16,0-20 0,0 20 15,0-21-15,-22 21 0,22 1 16,0 20-16,0 43 15,0-64-15,0 1 16,0-1-16,0 0 0,0-20 0,0 20 16,0 43-16,0-43 0,22 43 15,-22-64-15,0 63 16,0-41-16,0-22 0,0 21 16,-22 106-1,-41-63 1,21-43-16,20-20 0,1-1 15,0-21-15,0 0 16,0 0-16,0 0 0,21-21 16,0-1-16,0 1 15,0-21-15,0 21 0,0-22 0,0 22 16,0-21-16,0 0 0,42-64 16,-42 63-16,42-41 15,1 20 1,-22 43-16,0 0 0,0-21 15,0 20-15,-21 1 0,64-42 32,-43-1-32,21 22 15,-21 21-15</inkml:trace>
  <inkml:trace contextRef="#ctx0" brushRef="#br0" timeOffset="9375.46">10223 720 0,'0'-21'0,"-42"-1"31,42 1-31,-21 21 15,0 0 17,21 21-1,21-21-15,-21 22-16,21-1 0</inkml:trace>
  <inkml:trace contextRef="#ctx0" brushRef="#br0" timeOffset="10539.67">10710 1016 0,'0'0'0,"0"-21"15,21 0-15,-21 0 16,22-1-16,-22 1 0,0-21 15,0 21-15,0 0 16,0-1-16,0 1 0,0-21 16,-22 42-16,1-21 0,21 0 15,-21 21-15,-42 0 16,41 0 0,1 21-16,0 0 0,0 0 0,0 21 15,0-20-15,-43 62 16,43 22-16,0-64 0,0 1 15,21-1-15,0-21 0,0 22 16,0-22-16,0 0 0,0 21 16,42-21-1,-21-21-15,0 0 0,0 0 16,1 0-16,-1 0 0,21-21 16,22-21-1,-43 21-15,0 0 0,0-1 16,0-20-16,-21 21 0,21 0 0,1-22 15,-22-20-15,42-22 16,-42 43-16,0 21 0,21-22 16,-21 22-16,0 0 0,21 21 15,-21 42 17,0-20-32,0-1 15,0 21-15,0-21 0,0 22 16,0 62-16,0-62 15,0-22-15,0 21 0,0-21 16,0 1-16,64 62 16,-22-84-1,43 0 1,-43 0-16,0 0 0,22-21 16,-22 0-16,-21 0 0,106-85 15,-84 42 1,-1-41-1,-42 62-15,0 22 0,0-42 16,0 41-16,0 1 0,0 0 16,-21 21-1,0 0 1,0 21-16,21 0 16,0 1-16,-22-1 0,22 0 15,0 0-15,0 0 0,0 0 16,22-21-1,-1 0 1,0 0-16,0 0 0,0 0 16,22 0-1,-22-21-15,0 0 0,0 0 0,0 0 16,0 21-16,1-21 0,-22-22 16,21 22-1,0 21-15,-21-21 0,0 42 47,-21 0-47,21 0 16,0 22-16,0-22 0,-21 21 15,21-21-15,-22 22 0,22 63 16,0-85-16,0 21 0,0-21 16,0 0-16,0 1 0,0-1 15,43 21 1,20-21-16,-42-21 15,1 0-15,-1 0 0,0 0 16,21 0-16,-21 0 0,43-42 16,-22 21-1,-42 0-15,21 21 16,-21-22-16,0 1 16,-21 21 15,0 0-16</inkml:trace>
  <inkml:trace contextRef="#ctx0" brushRef="#br0" timeOffset="13683.62">5249 2625 0,'-21'-21'31,"0"21"-31,0 0 32,0 0-32,21 21 0,0 0 15,-22 0-15,22 0 16,-21-21-16,21 21 0,0 1 15,0-1-15,0 0 0,0 0 0,-21 21 16,21 22 0,0-43-16,0 0 0,-21 0 15,21 1-15,0-1 0,0 21 0,0-21 16,0 0-16,-21 85 16,0-63-16,21-1 15,0-21-15,0 21 0,0 1 0,-22-1 16,22-21-16,-21 64 15,21 21-15,-21-85 16,21 21-16,0-21 0,0 22 16,0-22-16,0 21 0,0 64 15,0-42 1,0-22-16,0-21 0,0 21 0,0 1 16,0-1-16,0 0 0,0 64 15,0-42 1,0-22-16,0 0 0,0 22 15,0-43-15,0 21 0,0 1 0,-21 41 16,21-41 0,0-1-16,0-21 0,0 43 15,0-22-15,0-21 0,0 22 16,0 20 0,0 1-16,0-43 15,0 0-15,0-42 31,0 0-15,0-1-16,0 1 0</inkml:trace>
  <inkml:trace contextRef="#ctx0" brushRef="#br0" timeOffset="15531.7">5143 2773 0,'0'-21'15,"0"0"32,22-1-16,-1 22-15,0 0-16,0-21 16,0 21-16,0 0 0,1 0 15,20 0-15,21-21 16,-41 21-16,20 0 0,-21 0 16,21 0-16,1 0 0,-1-21 15,0 21-15,43 0 0,0 0 16,-43 0-16,0 0 15,1-21-15,20 21 0,-20 0 16,-1 0-16,148 0 16,-126 0-1,-22 0-15,22 0 0,42 0 0,-43 0 16,1 0-16,-1 0 16,1 0-16,-22 0 0,21 0 0,43 0 15,-42 0-15,-22 0 0,43 0 16,-22 0-16,-20 0 15,-22 0-15,21 0 0,0 0 0,1 0 0,20 0 16,1 0 0,-22 0-16,-21 0 0,22 0 15,-22 0-15,0 0 0,21 0 0,-21 0 16,22 0-16,20 0 16,-63 21-1,21-21-15,1 0 16,-22 21-16,0 0 15,21 43 17,-21-43-32,0 21 0,21-21 0,-21 1 15,0-1-15,0 0 0,0 0 16,0 0-16,0 22 0,0-22 16,0 0-16,0 21 0,0-21 0,0 22 15,0 84 1,-21-85-16,21 0 0,-21 1 0,-1-1 15,22 0-15,0 1 0,-21-1 16,0 64-16,21 0 16,0-64-16,0 0 0,0 1 15,0-1-15,0 0 0,0 22 16,0 21-16,0-43 16,0 43-16,0-43 0,0 0 15,0 1-15,0-1 0,-21 0 0,21 1 16,-42 105-1,20-42 1,1-22-16,21-63 16,0 22-16,-21 20 0,21-20 15,0-22-15,0 21 0,-21 22 16,21-22 0,0-21-16,0 21 15,0-20-15,-21-22 31,21 21-15,-21-21-16,-1 0 16,1 0-1,0 0-15,0 0 16,0 0-16,0 0 0,-1 0 16,1 0-16,0 0 0,0 0 0,0 0 15,0 0-15,-22 0 16,-41 0-16,41 0 0,22 0 15,-21 0-15,-1 0 0,1 0 0,-21 0 16,-107 0 0,43 0-16,64 0 15,-22 0-15,22 0 0,-1 0 0,1 0 16,-22 21-16,43-21 0,-85-21 16,21 0-1,42 21-15,1 0 0,-1 0 0,1 0 16,20 0-16,-20 0 0,-1 0 0,-105-22 15,106 22 1,20 0-16,1 0 0,0 0 0,-43-21 16,43 21-16,-1 0 0,-63-21 31,64 21-31,-21-21 0,-64 21 16,84 0-16,1-21 15,0 21 1,20 0-16,1 0 0,0 0 15,21-21 17</inkml:trace>
  <inkml:trace contextRef="#ctx0" brushRef="#br0" timeOffset="24369.05">5419 2963 0,'0'0'0,"-22"0"0,1 0 16,0 0-16,0 0 15,0 0-15,0 0 0,-1 0 16,1 0 0,42 0 31,1 0-47,20 0 15,-21 0-15,64 0 0,21 0 16,-64 0-16,21 0 15,22 0-15,-21 0 0,20 0 0,1 0 16,169 0 0,-42 0-16,-107 0 0,22 0 15,-42 0-15,21 0 0,-21 0 16,-1 0-16,1 0 0,-22 0 16,1 0-16,-22 0 0,1 0 15,-1 0-15,21 0 16,-41 0-16,-44 0 31,1 0-31,0 0 16,0 0-16,0 0 0,0 0 15,-1 0-15,-20 0 0,0 0 0,-1 22 16,1-22-16,-21 0 0</inkml:trace>
  <inkml:trace contextRef="#ctx0" brushRef="#br0" timeOffset="24811.21">5143 3493 0,'-21'0'0,"42"0"0,-63 0 0,21 21 15,42-21 32,0 0-47,22 0 0,-22 0 0,63 0 16,-20 0-16,42 0 16,-43 0-16,1 0 0,105 0 15,-84-21-15,-1 21 16,86 0-16,-86-22 0,1 22 15,21 0-15,-21 0 0,-1 0 16,-20 0-16,84 0 16,-106 0-16,64 0 15,-64 0-15,22 0 0,-43 0 0,0 0 16,0 0-16,1 0 16,-22 22 15,-22-22-31,1 0 0,-21 0 15,21 0-15,0 21 0,-22-21 0,1 0 16,0 0-16,-22 0 0</inkml:trace>
  <inkml:trace contextRef="#ctx0" brushRef="#br0" timeOffset="25226.97">5228 3937 0,'0'0'0,"0"21"0,0 0 16,21-21-1,0 0-15,1 0 0,20 0 16,0 0-16,22 0 0,-1 0 0,22 0 15,190-21 1,-169 21-16,-21-21 0,20 21 16,1 0-16,0-21 0,0 21 15,169 0-15,-42-21 16,-170 21 0,-20 0-16,20 0 0,-42 0 0,85 0 15,-127 0 16,0 21-15,0-21-16,0 21 0,-1-21 16,1 0-16,0 0 0,0 21 0,0-21 15,-22 0-15,22 0 0,0 0 16,-21 0-16</inkml:trace>
  <inkml:trace contextRef="#ctx0" brushRef="#br0" timeOffset="25668.02">5228 4382 0,'0'0'0,"0"21"16,21-21 0,0 21-1,1-21-15,20 0 0,0 0 0,1 0 16,20 0-16,22 0 0,-22 0 16,22 0-16,105 0 15,-105 0-15,0 0 0,-1 0 16,-20-21-16,-1 21 0,1-21 0,105 21 15,-42 0 1,-106 0-16,1 0 16,-1 0-16,0 0 0,-21-22 31,-21 22-15,0 0-16,-1 0 15,1 0-15,0 0 0,0 0 16,0 0-16,-22 0 15,1 0-15</inkml:trace>
  <inkml:trace contextRef="#ctx0" brushRef="#br0" timeOffset="26012.82">5461 4699 0,'0'0'0,"0"21"0,21-21 32,21 0-32,1 0 0,-1 0 0,0 0 15,22 0-15,-1 0 0,1 0 16,21 0-16,-22 0 0,22 0 0,-22 0 16,64-21-16,-63 21 15,-1 0-15,-20-21 0,20 21 16,-21 0-16,22-21 0,-22 21 0,1 0 0,-22 0 15,21 0-15,-21-21 0,0 21 16,1 0-16,-1 0 16,-21-22 15,0 1-15,0 0-16,0 0 15</inkml:trace>
  <inkml:trace contextRef="#ctx0" brushRef="#br0" timeOffset="27059.52">5948 5906 0,'0'0'0,"-21"0"47,21 21-47,0 0 15,0 0-15,0 0 16,21-21 0,0 0-1,0 0-15,0-21 16,-21 0-1,21 21-15,-21-21 0,0 0 16,0-1 0,-63 22-16,42 0 15,0 0-15,-1 0 16,1 0-16,21 22 16,0-1-16,0 0 15,0 0 1,21-21-16,1 0 15,-1 0-15,0 0 0,0 0 16,0 0-16</inkml:trace>
  <inkml:trace contextRef="#ctx0" brushRef="#br0" timeOffset="27640.68">6329 5990 0,'0'0'0,"21"0"32,-21-21-32,21 0 15,-21 0-15,21 21 16,0-21-16,-21-1 0,22 1 15,-22 0-15,0 0 16,0 0 0,0 42 15,0 0-15,0 0-16,21-21 0,-21 21 0,0 1 15,0 20-15,0 21 16,0-41-16,0-1 15,0 0-15,0 21 0,0-21 0,0 1 16,0 20-16,0 0 16,21 43-16,-21-64 15,0 0-15,0 22 0,0-22 16,0 0-16,-21-21 16,0 0-1,-1 0-15,1 0 16,0 0-16,0 0 15,0 0-15,0 0 16,21-21-16,-22 0 16,22-1-1,0 1 1,0 0 0,0 0-16,0 0 15,0 0-15,0-1 0</inkml:trace>
  <inkml:trace contextRef="#ctx0" brushRef="#br0" timeOffset="27879.64">6413 5736 0,'0'0'0,"0"-21"0,0 0 16,0 0-1,0 0 1,0 42 15,0 0-31,0 0 16,22 0-16,-1-21 16,0 21-16,0 1 15</inkml:trace>
  <inkml:trace contextRef="#ctx0" brushRef="#br0" timeOffset="29127.47">6879 5863 0,'0'-42'31,"0"21"-31,0 0 0,-21-1 15,0 22 1,0 0-16,-1 0 0,1 0 16,-21 22-16,21-1 15,-43 85 1,64-85-16,0 0 16,-21 0-16,21 0 0,0 0 0,0 1 15,0 41 1,0-42-16,42-21 15,-20 0-15,-1 0 16,0 0-16,42-21 16,22-21-1,-64 21-15,-21-1 0,21 1 16,1 0-16,-22 0 0,21-21 16,-21 20-16,0 1 0,0-21 15,0 0 1,0 63 15,0 0-31,0 0 16,0 0-16,0 0 0,0 1 15,0-1-15,0 0 0,0 0 16,0 0-16,0 0 0,0 1 16,0-1-16,0 0 15,21-21 1,0 0-16,0 0 0,0 0 15,1 0-15,-1-21 0,0 21 16,0-21-16,0-1 16,0 1-16,1-42 15,-22 20 1,0 22-16,0-42 0,0 42 16,21 21 46,0 0-46,0 0-16,-21 21 15,21-21 1,-21 21-16,0 0 16,21 0-16,-21 0 15,0 1-15,0-1 16,0 0-16,0 0 15,0 0-15,0 0 16,22-21-16,-22 22 16,0-1-16,21-21 15,0 0-15,0 0 16,0 0 0,0 0-16,1 0 15,-1 0-15,0 0 0,0-21 0,0 21 16,0-22-16,1 22 0,20-63 15,-21 42-15,21-43 16,-42 43-16,0 0 16,22 0-16,-22 0 0,0-1 0,0 1 15,-22 21 17,1 21-32,21 1 15,0-1-15,0 0 0,-21-21 16,21 21-16,-21 0 0,21 0 0,0 1 15,0-1-15,0 0 16,21 0 0,0-21-16,0 0 15,1 0-15,-1 0 0,0 0 16,21 21 0,-21-21-16,1 0 0,-1 0 0,0 0 15,0 0-15,-21 21 31,-21-21-31,0 22 16,0-22-16,-22 21 0,22 21 16,-64-42-16,43-21 15,0 21 1,21 0-16,-1 0 0,1-21 16,0 21-16,21-21 15</inkml:trace>
  <inkml:trace contextRef="#ctx0" brushRef="#br0" timeOffset="29767.11">6371 5630 0,'-21'0'31,"0"0"-15,21 22-16,0-1 15,0 0-15,0 0 16,0 0 0,21-21-1,0-21 1,0 21-16,-21-21 0,21 0 15,1 0-15,-22-1 0,0 1 16,-22 21 15,-20 21-31,21-21 16,21 22 15</inkml:trace>
  <inkml:trace contextRef="#ctx0" brushRef="#br0" timeOffset="42555.96">13102 2328 0,'0'-21'32,"0"0"-32,0 0 31,-21 21-31,0 0 0,-22 0 15,22 0-15,-21 0 0,-64 0 16,85 0-16,-21 0 16,20 21-16,-20-21 0,21 21 15,0 0-15,-43 1 16,43-1-16,-21 0 0,21 21 16,-1-21-16,-20 43 0,0-22 15,21-21-15,-43 106 16,22 0-1,21-84-15,-1-1 0,22 0 0,-21 1 16,0 20-16,21-20 0,-21 20 16,0 64-16,-22 42 15,43-105-15,-42 42 16,21-43-16,21 1 0,0-1 16,0 1-16,0-1 0,-21 1 0,21 105 15,0-42 1,0-85-16,21 22 15,0-22-15,-21 1 0,21-1 0,0 0 16,1 22-16,-1 20 16,0 1-16,-21-21 0,0-22 15,21 43-15,0-43 0,-21 0 16,0-21-16,21 43 16,-21-43-16,22 21 15,-1-42-15,0 0 16,0 0-16,0-21 0,0-21 15,43-64 1,-43 64-16</inkml:trace>
  <inkml:trace contextRef="#ctx0" brushRef="#br0" timeOffset="44335.49">12509 2455 0,'22'-21'15,"-1"0"-15,0 21 16,-21-21-16,21 21 0,21-42 16,-20 20-1,-1 1-15,0 21 16,0 0-16,-21-21 0,21 0 15,0 21 1,1 0 0,-1 0-16,0-21 15,0 21-15,0 0 0,0 0 0,1 0 16,-1-21-16,21 21 0,-21 0 16,0 0-16,85-22 15,0 22-15,-64 0 16,64-21-1,-42 21-15,-1 0 0,-20 0 0,84 0 16,42-21 0,-106 21-16,1 0 0,-1 0 0,1 0 15,-1 0-15,1 0 0,-22 0 16,64 0-16,0 0 16,-64 0-16,-21 0 15,1 0-15,-1 0 0,0 0 0,42 0 16,-20 0-1,-22 0-15,-21 21 16,21 0-16,-21 1 16,21-1-16,-21 0 15,0 0-15,0 0 16,0 22-16,0-22 0,0 0 16,0 21-16,21-21 0,-21 22 0,22-1 15,-22-21-15,0 22 0,0-1 16,21 64-1,0-64-15,-21 0 0,0-20 0,0 20 16,21 0-16,0-21 0,-21 22 0,21 20 16,1 22-1,-1-64-15,-21 21 0,0 1 16,21-22-16,-21 21 0,0 1 0,0-22 16,0 42-16,0 1 15,0-43-15,0 21 0,-21 1 16,21-22-16,0 21 0,0-21 15,-21 0-15,21 1 0,0 20 16,0 0-16,0-21 0,0 1 16,0 20-16,0-21 15,0 0-15,0 0 0,0 1 16,0-1-16,0 42 0,21-42 16,-21 1-16,0-1 0,0 0 15,0 0-15,0 0 0,0 0 0,0 22 16,0-1-1,0-21-15,0 0 0,0 1 16,0-1-16,21 0 0,-21 0 0,0 21 16,0-20-16,0-1 0,0 0 15,0 0-15,0 0 0,0 0 16,0 1-16,0-1 16,0 0-16,0 0 0,0 0 15,0 0-15,0 1 0,-21-22 16,21 21-16,0 0 0,-21 0 15,21 0-15,0 0 16,0 1-16,0-1 16,-22 0-16,22 0 15,-21-21-15,21 21 16,-21-21-16,21 21 0,-21 1 16,21-1-1,-21-21 1,0 0-16,-1 0 15,1 0-15,0 0 0,21 21 16,-42-21-16,21 0 0,-1 0 0,-20 21 16,0-21-16,-22 0 15,43 0-15,-21 0 0,21 0 16,-22 0-16,1 0 0,0 0 0,-128 21 31,86-21-31,20 0 0,-84 0 16,84 21-16,-41-21 15,41 0-15,22 0 16,-22 0-16,22 0 0,0 0 0,-1 0 16,1 0-16,-43 0 0,1 0 15,20 0 1,22 0-16,-22 0 0,22 0 0,-22-21 0,22 21 16,0 0-16,-64 0 15,64 0-15,-1 0 16,22-21-16,-21 21 0,-1 0 0,22-21 15,0 0-15,21 0 0,0-1 16,0 1-16,0 0 16,0-21-16,0 21 0,0-64 15,0 64-15</inkml:trace>
  <inkml:trace contextRef="#ctx0" brushRef="#br0" timeOffset="44904.52">12679 3048 0,'42'-21'31,"-21"21"-31,22 0 0,-1-21 16,0 21-16,22 0 0,-1 0 16,22 0-16,-22 0 0,22-21 0,-21 21 0,20 0 15,64 0 1,-84 0-16,42 0 15,-43 0-15,-20 0 0,41 0 16,-41 0-16,-22 0 0,21 0 0,0 0 16,-63 0 15,0 0-15,0 0-16,0 0 15,0 0-15,-1 0 0,1 0 0,0 0 16,-21 0-16,21 0 0</inkml:trace>
  <inkml:trace contextRef="#ctx0" brushRef="#br0" timeOffset="45300.29">12615 3514 0,'64'0'16,"-43"0"-16,106 0 16,63 0-1,-126 0-15,-1 0 16,1 0-16,-1-21 0,1 21 0,-1 0 15,107 0-15,-86-22 16,-41 22-16,-1 0 16,22 0-16,-22 0 0,-21 0 15,21 0 1,-63 0 31,0 0-47,0 0 0,0 0 15,0 0-15,-1 0 0</inkml:trace>
  <inkml:trace contextRef="#ctx0" brushRef="#br0" timeOffset="45651.51">12912 3852 0,'0'0'0,"21"22"0,0-22 15,21 0-15,1 0 0,-1 0 0,21 0 16,-20 0-16,20 0 0,1 0 16,-1 0-16,128-22 15,-85 22-15,-43 0 16,-21 0-16,1 0 0,-1 0 0,0 0 15,-20 0-15,20 0 0,0 0 16,-21 0 0,-42 0 31,0 0-47,0 0 15,-21 0-15,20 0 0,-20 0 16,21 0-16</inkml:trace>
  <inkml:trace contextRef="#ctx0" brushRef="#br0" timeOffset="46031.3">12763 4339 0,'22'0'32,"-1"0"-32,21 0 15,-21 0-15,106-21 16,-63 21-16,-1 0 0,-20 0 16,20-21-16,1 21 0,-1-21 0,1 21 15,41 0-15,-20-21 16,-21 21-16,-22 0 15,-21 0-15,21 0 0,1-22 0,-22 22 16,0 0-16,21 0 0,-63 0 78,0 0-78,0 0 0,21-21 16,-21 21-16,0 0 0</inkml:trace>
  <inkml:trace contextRef="#ctx0" brushRef="#br0" timeOffset="46576.17">12700 4657 0,'0'0'0,"21"0"31,0 0-31,0 0 0,1 0 16,20 0-16,43 0 15,-43 0-15,0 0 0,43 0 16,-43 0-16,22 0 0,-22 0 16,0 0-16,1 0 0,-1 0 0,127-21 15,-147 21 1,62 0 0,-63 0-16,1 0 0,-1 0 15,-21-22 141,0 1-124</inkml:trace>
  <inkml:trace contextRef="#ctx0" brushRef="#br0" timeOffset="47063.89">12615 4932 0,'0'0'0,"21"0"31,1 0-15,20 0-16,-21 0 0,21 0 0,22 0 16,-22 0-16,170-21 15,-149 21-15,1 0 0,-1-21 16,1 21-16,-1 0 0,-20 0 15,63 0-15,-1-22 16,-62 22-16,-22 0 16,0 0-16,0 0 0,0 0 0,1 0 31,-44 22 16,1-22-16,0 0-31,0 21 0</inkml:trace>
  <inkml:trace contextRef="#ctx0" brushRef="#br0" timeOffset="53391.91">8615 3874 0,'-21'0'16,"-1"0"-16,1 0 15,0-22-15,0 22 16,0 0-16,0 0 15,-1 0-15,1 0 16,0 0 0,0 0-1,21-21 48,21 21-48,0 0-15,22 0 0,-1 0 16,21 0-16,1-21 0,21 21 0,20 0 16,1 0-16,0-21 0,0 21 15,0 0-15,21 0 0,0-21 16,233 21-16,-233 0 0,0 0 16,-22 0-16,1 0 15,-21 0-15,0 0 0,63 0 16,-85 0-16,1 0 15,-1 0-15,-20 0 0,-1 0 0,0 0 0,1 0 16,-22 0-16,0 0 0,21 0 16,-21 0-1,-42 0 1,0 0 0,0 0-16,-21 0 0,-43-21 15,43 21-15,-22 0 0,22 0 0</inkml:trace>
  <inkml:trace contextRef="#ctx0" brushRef="#br0" timeOffset="53967.31">8107 3916 0,'148'0'31,"-127"0"-15,21 0-16,85 0 0,-63-21 16,21 21-16,-1 0 0,1-21 15,21 21-15,444 0 16,-296 0-1,0 0 1,-127-22-16,0 22 0,-21 0 0,127 0 16,-127 0-16,-1 0 0,65-21 15,63 0 1,-191 21-16,21 0 0,-20 0 0,-1 0 16,-21 0-16,0-21 0,1 21 15,-1 0-15,-21-21 31,-21 21-15,-1 0-16,1 0 16,0-21-16,0 21 15,0-22-15,0 22 0,-1 0 0</inkml:trace>
  <inkml:trace contextRef="#ctx0" brushRef="#br0" timeOffset="54504.01">10710 3323 0,'21'0'0,"1"0"0,-22 21 0,21 1 15,0-1-15,0-21 0,21 21 16,-20 0-16,20 0 0,0 0 0,1 1 16,-1-1-16,43 21 15,20-21-15,-62 0 0,63 1 16,-64-22-16,0 0 16,1 21-16,62-21 15,1 0 1,-85 0-16,1 0 0,-1 0 15,-42 0 17,-1 0-32,1 0 15,0 0-15,0 0 0,-21 0 0,20 21 16,-62 21 0,41-21-16,1 1 0,-43 41 15,43-21-15,0 1 0,-85 41 16,84-41-16,-62 41 15,41-41-15,22 20 0,-43 1 16,43-22-16,21-21 16,-1 22-16,-20-1 15,21-21-15,21-42 32</inkml:trace>
  <inkml:trace contextRef="#ctx0" brushRef="#br0" timeOffset="57971.73">15367 2709 0,'0'22'31,"0"-1"-15,0 0-16,0 0 15,21-21 17,0 0-32,0 0 15,-21-21 17,0 0-17,0 0 1,-21 21-16,0 0 31,21 21-15,0 0-1,21 0 1</inkml:trace>
  <inkml:trace contextRef="#ctx0" brushRef="#br0" timeOffset="58496.43">15769 2858 0,'0'-22'15,"0"1"-15,0 0 16,0 0-16,0 0 15,21 0-15,0-1 0,1-41 16,-1 42-16,0-22 16,0 22-16,0 0 0,0 0 15,1 21-15,-1 0 16,-21 21 0,0 0-16,0 0 0,0 1 15,0-1-15,0 42 16,0-20-16,0-22 0,0 21 15,0-21-15,0 43 0,0-22 16,21-21-16,-21 0 0,21 22 0,-21-22 16,0 64-1,0-64-15,0 21 0,0-21 16,0 0-16,0 1 0,0-1 0,-21 0 16,21 0-16,-42 0 15,20 0-15,1-21 16,0 0-16,0 0 0,0 0 0,-22 0 15,1 0 1,21-21-16,21 0 16,-21 0-16,21 0 0,-21 0 15,21-1-15,0-20 16,0 0-16,0-1 0,0 22 16,0-21-16</inkml:trace>
  <inkml:trace contextRef="#ctx0" brushRef="#br0" timeOffset="58723.3">15960 2307 0,'0'0'0,"0"21"47,0 1-31,0-1-16,21 0 15,0-21-15,-21 21 16</inkml:trace>
  <inkml:trace contextRef="#ctx0" brushRef="#br0" timeOffset="59769.7">16573 2498 0,'0'0'0,"0"-21"0,0-1 16,-21 22-16,-85-21 31,85 21-31,0 21 0,0-21 16,0 22-16,-22 41 0,1 1 15,21-43-15,0 21 16,0 22-16,21-43 0,-22 0 16,22 64-1,0-64 1,22-21-1,-1 0 1,0 0-16,0 0 0,43-43 16,-22 1-1,-21 21-15,0 0 0,0 0 16,1-22-16,-1 22 0,0-21 16,-21 21-16,0-1 0,21-20 0,-21 21 15,21 21-15,-21-21 0,0 0 16,0 42 15,0 0-31,0 0 16,0 0-16,0 0 0,0 22 15,0-22-15,0 42 0,0-41 0,0-1 16,0 0-16,0 0 16,0 0-16,21 22 15,22-43 1,-1 0-1,-21 0-15,0 0 0,1 0 0,-1 0 16,-21-22-16,21 22 0,42-105 16,-41 83-1,-1-20-15,-21 0 0,0 21 16,21-22-16,-21 22 0,0-21 0,21 21 16,-21-1-16,0 1 0,0 0 0,-21 21 31,0 0-16,21 21-15,0 0 16,0 1-16,0-1 16,0 0-16,21-21 31,0 0-31,0 0 0,0 0 16,1 0-16,-22-21 0,21 21 15,0-21-15,-21-1 0,21 1 16,-21 0-16,21 21 15,-21-21-15,0 42 32,0 0-32,-21 0 15,21 22-15,-21-22 16,21 21-16,0-21 0,0 22 0,0-22 16,0 21-16,0 22 15,0-22-15,0-21 0,0 0 16,0 1-16,0-1 15,21-21-15,0 21 0,0-21 16,1 0-16,-1 0 0,0 0 16,0 0-16,0 0 0,85-21 31,-85 21-31,0 0 0,1-21 16,-1 21-16,-21-22 15</inkml:trace>
  <inkml:trace contextRef="#ctx0" brushRef="#br0" timeOffset="60225.44">15748 3217 0,'0'0'0,"-42"22"32,63-22-1,0 0-31,0 0 0,21 0 15,1 0-15,20 0 0,1 0 16,-1-22-16,22 22 0,84-21 16,22 0-1,-107 21-15,-20 0 0,63-21 16,-64 0-16,-20 21 0,-1 0 0,0 0 16,1 0-16,20-21 15,-42 21-15,1 0 0,-1 0 16,-42 0 31,-1 0-47,1 0 0,0 0 15,0 0-15,-21 21 0</inkml:trace>
  <inkml:trace contextRef="#ctx0" brushRef="#br0" timeOffset="60572.24">15727 3408 0,'0'0'0,"21"0"0,0 0 16,21 0-16,-20 0 0,20 0 15,0 0-15,1 0 0,-1 0 16,21 0-16,1 0 0,-1 0 15,1 0-15,21 0 0,-22 0 0,22 0 16,126 0-16,-84 0 16,-84-21-16,20 21 15,-20 0-15,-22 0 0,21-21 0,-21 21 16,0 0-16,1 0 16,20 0-16,-63 0 46,0 0-30,-1 0-16,1 0 16,0 0-16</inkml:trace>
  <inkml:trace contextRef="#ctx0" brushRef="#br0" timeOffset="63507.3">3238 3493 0,'-21'0'16,"42"0"-1,1 0-15,-1-22 0,42 22 16,64 0 0,-42-21-16,0 21 0,-1-21 0,86 21 15,-86 0-15,1 0 16,0-21-16,63 21 0,0 0 15,-85 0-15,128 0 16,-149 0-16,43 0 16,-64 0-16,21 21 15,-20-21-15,-65 0 32,22 0-32,-21 0 0,-1 0 15,1 0-15</inkml:trace>
  <inkml:trace contextRef="#ctx0" brushRef="#br0" timeOffset="63795.37">3323 3598 0,'0'0'0,"21"0"0,22 0 15,-22 0-15,21 22 0,0-22 16,22 0-16,-1 0 0,1 0 0,21 0 15,-22 0-15,170 0 16,-170 0-16,22 0 0,-21 0 16,20 0-16,-20-22 0,147 22 15,-147-21-15,-22 21 16,1 0-16,-1 0 16,0 0-16,-84 0 31,21 0-31,-22 0 0,1 0 15,0 0-15,-22 0 0</inkml:trace>
  <inkml:trace contextRef="#ctx0" brushRef="#br0" timeOffset="64059.25">3344 3831 0,'0'0'0,"-21"21"0,0 1 0,0-22 16,21 21-16,21 0 15,0-21-15,21 0 0,1 0 16,20 0-16,1 0 0,-1 0 16,1 0-16,84 0 0,0 0 15,-63 0-15,-22 0 16,85-21-16,-84 21 0,21 0 16,-22 0-16,1 0 15,-22 0-15,64 0 16,-149 0-1,22 0-15,0 0 0,-21 0 16,21 0-16,-22 0 0</inkml:trace>
  <inkml:trace contextRef="#ctx0" brushRef="#br0" timeOffset="64323.1">3217 4276 0,'21'0'0,"170"0"31,-128 0-31,1-21 0,84 21 16,-63-22-16,-22 22 16,1-21-16,20 21 0,-20 0 15,-22-21-15,22 21 0,42-21 16,-22 21-16,-41 0 15,-22 0-15,0 0 0,0 0 0</inkml:trace>
  <inkml:trace contextRef="#ctx0" brushRef="#br0" timeOffset="83394.38">17865 3175 0,'21'0'93,"0"0"-77,0 0-16,0 0 0,22 0 16,41 0-16,22 0 15,-21 0-15,84 0 16,-84 0-16,21 0 0,-22 0 15,1 0-15,0 0 0,190 0 16,-191 0-16,107 0 16,-106 0-16,-1 0 0,1-21 15,-22 21-15,1 0 16,-1 0-16,1 0 0,-22 0 0,85-21 16,-84 21-1,-22 0-15,0 0 0,21 0 0,-21 0 16,1-21-1,-1 21-15,-42 0 47,-1 0-31,1 0-16,0 0 16,0 0-16,0 0 0,-22 0 15,22 0-15,-63 0 16</inkml:trace>
  <inkml:trace contextRef="#ctx0" brushRef="#br0" timeOffset="84323.9">18309 3556 0,'0'0'0,"-21"-21"31,0 21-31,0 0 0,-1 0 16,1 0-1,0 0-15,0 0 16,0 0-16,0 0 15,-1 0 1,44 0 31,-1 0-47,21 0 0,0 0 16,22 0-16,84 0 15,-63 0-15,21 0 0,-22 0 0,86-21 16,147 21-1,-211 0-15,0 0 16,0 0-16,-22 0 0,191-21 16,-190 21-1,-43 0-15,-20 0 0,20-22 16,-42 1 15,0 0 0,-21 0-15,0 0 0,-1 21-16</inkml:trace>
  <inkml:trace contextRef="#ctx0" brushRef="#br0" timeOffset="84875.62">19748 2921 0,'0'0'0,"0"21"16,43 22-16,-22-43 0,0 21 15,21 0-15,-20 0 0,20-21 16,0 21-16,43 22 16,0-22-16,-43-21 15,21 0-15,-20 21 0,-1-21 0,22 0 16,-22 0-16,0 0 0,43 0 16,-22 0-1,-41 0-15,-1 0 0,0 0 16,-21-21-16,0 0 15,-21 21-15,0-22 16,-1 22-16,-41 0 16,21 0-16,20 0 0,-20 0 0,0 0 15,-1 0-15,22 0 0,-63 43 16,62-22-16,-20 0 0,0 0 16,21 0-16,-22 22 15,22-22-15,-21 42 16,-1-20-16,22-22 0,21 0 15,-21-21-15,21 42 0,0-20 16,0-1-16,0 0 16,21-21 15,0 0-31,1 0 16,-1 0-16,0-21 0</inkml:trace>
  <inkml:trace contextRef="#ctx0" brushRef="#br0" timeOffset="86447.69">21484 2773 0,'0'0'16,"0"-21"-16,0 0 16,0-1-16,-21 1 15,0 21-15,21-21 0,-21 21 16,-1-21-16,1 21 0,0 0 0,-42 0 16,41 0-16,-41 0 15,42 21-15,-22-21 16,22 21-16,-21 0 0,-85 85 15,63-42 1,22-22-16,0-21 0,-1 22 16,22-1-16,-21 0 0,0 1 15,-22 62-15,-42 44 16,64-86 0,-22 43-16,22-64 0,21 22 15,0-22-15,-22 64 16,22 42-16,21-84 15,0-22-15,0 0 0,0 22 0,0-22 16,0 0-16,21 43 16,-21-43-16,43 22 15,-1-1-15,-21-41 0,0-1 16,22 0-16,63 21 16,-64-21-16,21 1 15,-20-22-15,20 0 0,43 21 16,-42-21-16,-1 0 0,-21 0 0,64 0 15,21 0 1,-63 0-16,-22 0 0,43 0 16,-43-21-16,0 21 15,22-22-15,-22 22 0,22-21 0,63-21 16,-85 21-16,22 0 16,-22-1-16,21 1 0,-20 0 0,-1-21 15,64-43-15,21-42 16,-85 85-16,1-1 15,-1 1-15,-21 0 0,21-1 16,-20 1-16,41-85 16,-42 42-1,-21 43-15,0 0 0,0-22 0,0 22 16,-21 0-16,0-1 0,-21-63 16,-43-42-1,43 106-15,20 0 0,-20 20 16,21-20-16,-21 21 0,20-21 0,-20 20 15,21 1-15,-64-21 16,43 21-16,0 0 0,-1-1 0,-20 1 16,20 21-16,-20-21 0,-149 0 15,22 21 1,42 0 0,84 0-16,22 21 15,-1-21-15,1 21 0,0 0 16,-1 1-16,-84 41 15,0 43 1,43-21-16,41-43 16,1 21-16,0-20 0,-1 20 0,1 1 15,21-1-15,-43 43 16,43-42-16,21 41 16,-21-62-16,21 20 0,0-20 15,0 20-15,0-21 0,85 149 16,-22-106-1,-20-64-15,-1 0 0,0 0 16,22 0-16,-22 0 0,22 1 0,-22-22 16,64 0-16,0 0 15,-64 0-15,21-22 0,22 1 16,-21-21-16,-22 21 16,0 0-16,64-64 15,0 0-15,-64 22 16,1 20-16,20-20 0,-42 21 0,0-1 15,-21 22-15,0-64 16,-21-20 0,0 62-16,-21 1 0,21 21 15,-22-22-15,1 1 0,-43 0 16,43 21-16,-22-22 16,22 43-16,0 0 0,-1 0 15,1 0-15,0 0 0,-22 21 16,22 1-16,-22 20 0,22-21 0,-21 21 0,20 1 15,-20-1-15,-22 43 16,43-43-16,21 0 0,-22 22 16,43-22-16,0 1 0,0-1 0,85 127 15,-43-126 1,1-22-16,20 0 16,43 21-16,-64-42 0,1 0 15,20 0-15,22 0 16,-1-42-16,-62 21 0,20-22 15,-21 1-15,0 0 0,-21-1 16,0-20-16,0-64 16,-21 42-16,0 43 15,0 0-15,0 20 0,-1 1 0,1 21 16,-21 0-16,-43 0 16,1 43-1,41-1-15,22-21 16,0 0-16,21 0 0,0 1 0,0 41 15,0-21 1,21-20-16,0-22 0,22 21 16,-22-21-16,0 0 0</inkml:trace>
  <inkml:trace contextRef="#ctx0" brushRef="#br0" timeOffset="86948.03">22860 3979 0,'42'0'15,"-21"0"1,1 0-16,-1 0 0,21 0 16,-21 0-16,43 0 0,-22 0 15,0-21-15,-20 21 0,20 0 16,0 0-16,64 0 16,-42-21-1,-43 21 1,-42 0 15,-1 0-31,1 0 16,0 0-16</inkml:trace>
  <inkml:trace contextRef="#ctx0" brushRef="#br0" timeOffset="87180.9">22923 3979 0,'0'0'0,"0"22"16,22-22 0,-1 0-16,0 0 15,0 0-15,0 0 0,0 0 16,22 0-16,-22 0 0,64 0 16,-1-22-1,-63 22-15,22-21 16,-22 0-16,0 21 0,21-42 15,-20-1 1</inkml:trace>
  <inkml:trace contextRef="#ctx0" brushRef="#br0" timeOffset="87571.68">23431 3725 0,'0'0'0,"0"22"16,0-1 15,22-21-31,-1 0 0,0 0 16,0 21-16,0-21 0,0 0 15,1 0-15,-1 0 0,0 0 16,0 0-16,21 0 0,-20 0 0,-1 0 16,0 0-16,0 0 15,-42 0 16,0 0-31,21 21 16,-21-21-16,-64 64 16,64-43-16,0 0 0,-1 21 15,1-21-15,-21 22 0,21-22 16,0 0-16,21 21 0,-22-20 0,1 20 16,21-21-16,0 0 15,0 0 1,21-21 15,1 0-31,-1 0 0,0-21 16,21 0-16</inkml:trace>
  <inkml:trace contextRef="#ctx0" brushRef="#br0" timeOffset="88035.14">24172 3958 0,'0'0'0,"21"-21"0,-21 0 15,22 0-15,-1 0 16,0-1-16,-21 1 16,21 0-16,0 0 15,-21 0 1,0 42 31,0 0-47,0 0 0,0 22 15,0 20-15,0-21 16,0 1-16,0-1 0,0 0 0,0 1 16,0-1-16,-21 85 15,21-63 1,-21-22-16,21-21 0,-21 21 15,21-20-15,0-1 0,-21 21 16,-1-42-16,22 21 0,-21-21 31,21-21 1,0 0-17,0 0-15,0 0 0,0-1 16,0-20-16,0 21 0,0 0 15</inkml:trace>
  <inkml:trace contextRef="#ctx0" brushRef="#br0" timeOffset="88287.99">24363 3620 0,'0'0'0,"0"-22"0,-21 22 16,21-42 0,0 63 46,-22 0-62,22 1 16</inkml:trace>
  <inkml:trace contextRef="#ctx0" brushRef="#br0" timeOffset="89347.24">24638 3852 0,'0'0'0,"21"0"0,-21-21 0,21 0 16,-21 0-16,0 0 15,0 0-15,0-1 16,0 1-16,-21 21 0,21-21 0,-21 21 16,0 0-16,0 0 15,-1 0-15,1 0 0,0 0 16,0 0-16,0 0 15,0 42-15,-1-20 16,-20 41-16,21-42 0,21 22 16,0-22-16,-21 0 15,21 0-15,0 0 0,0 22 0,0-22 16,0 0 0,0 0-16,0 0 0,0 0 0,21-21 15,0 0-15,0 0 0,0 0 16,1 0-16,41-21 15,-42 21-15,0-21 0,1 0 16,-1 0-16,0 0 0,0-22 0,-21 22 16,0 0-16,42-43 15,-42 43-15,0 0 16,0 42 31,0 0-47,0 1 0,-21-1 15,21 0-15,-21 0 0,21 0 16,0 22-16,0-22 16,0 0-1,21-21-15,0 0 0,22 21 16,-22-21 0,0 0-16,0 0 0,22 0 0,-22-21 15,21 21-15,22-64 16,-1 1-1,-42 42-15,-21 0 0,0-1 16,21-20-16,-21 21 0,0 0 16,0-22-16,-21 22 15,0 21-15,0 0 0,0 0 16,-22 0-16,22 0 0,0 0 16,0 0-16,0 21 0,21 1 15,21-22 16,0 0-31,0 0 16,22 0-16,-22 0 16,21 0-16,0 0 0,-20 0 0,20 0 15,-21-22-15,21 1 0,-20 21 16,-1-21-16,0 0 0,0 21 0,0-21 16,-21 0-16,0-1 15,21 22-15,-21 22 31,-21-1-31,0 0 0,0-21 0,0 85 32,0-22-32,21-42 15,0 0-15,0 1 0,0-1 16,0 0-16,0 0 0,21-21 16,0 21-16,0-21 15,0 21-15,0-21 16,1 0-16,-1 0 15,0 0 1,-21-21-16,21 21 16,-21-21-16,0 0 15,0 0-15</inkml:trace>
  <inkml:trace contextRef="#ctx0" brushRef="#br0" timeOffset="113071.64">2688 7789 0,'21'0'94,"0"0"-94,1 0 15,-1 0-15,0 0 0,0-21 16,64 21-16,-64-21 0,85 21 16,-43-21-1,-20 21-15,-1 0 16,0 0-16,-21 0 0,1 0 15,-1 0 1,0 0-16,-42 21 31,0-21-15,-1 0-16,1 21 0,0-21 0,0 0 16,-21 0-1,20 0-15,1 0 0,0 0 16,0 0-16,0 0 0,0 0 15,-22 0 1,22 0-16,0 0 16,0-21-16,0 21 15,-1 0-15,1 0 0,0 0 16,0 0-16,0 0 16,0 0-1,-1 0-15,22 21 0,-21-21 0,21 21 16,-21 1-16,21-1 15,0 0-15,-21 0 0,21 0 0,-21 0 16,21 22-16,-21-22 16,21 21-16,0-21 0,-22 43 15,22-22-15,0-21 16,0 1-16,0-1 0,0 0 16,0 0-16,0 0 15,0-42 16,0 0-15,0 0-16,22 21 0,-22-21 16,21 21-16,0-22 0,-21 1 15,21 21-15,0-21 0,0 21 0,1-21 16,20 0 0,-21 21-16,0 0 0,0 0 15,1 0-15,-1 0 0,0 0 0,42 0 16,-20 0-1,-22 21-15,0-21 0,0 21 16,0-21-16,-21 21 0,22-21 16,-22 21-16,21 1 0,-21 20 15,0-21-15,0 0 0,0 0 16,0 1-16,-21 20 0,-1-21 16,1 0-16,-42 22 15,20-1 1,22-21-16,0-21 0,-42 42 15,41-42-15,1 0 0,0 22 16,0-22-16,0 0 0,0 0 0,-1 0 16,1 0-16,-21 0 15,21 0-15,0 0 16,-1 0-16,1 0 16,21-22 46,21 22-46,1 0-16</inkml:trace>
  <inkml:trace contextRef="#ctx0" brushRef="#br0" timeOffset="113893.18">3514 8319 0,'0'21'31,"21"-21"-15,0 0-1,0 0-15,0 0 16,0-21 0,-21-1-1,0 1 1,0 0-16,-21 21 15,0 0-15,0 0 0,0 0 16,0 0-16,-1 0 16,1 21-16,21 0 0,-21 1 15,0-1-15,21 0 16,21-21 15,0 0-31,0 0 0,22 0 16,-43-21-16,21 21 0,0-21 15,0 21-15,-21-22 16,0 1 0,-21 21 31,0 0-47,21 21 15,-21-21-15,21 22 0,0-1 16,-21-21-1,21 21-15,-22-21 16,22-21 109</inkml:trace>
  <inkml:trace contextRef="#ctx0" brushRef="#br0" timeOffset="116097.17">6604 8276 0,'-21'-21'47,"0"21"-47,-1 0 15,22-21-15,-21 21 16,21-21-16,-21 21 16,0 0-16,21-21 15,0-1 1,0 44 31,0-1-47,0 0 0,0 0 15,0 21-15,0-20 0,0 20 0,0-21 16,0 21-16,0 1 0,21-1 16,-21 0-16,0 1 0,21 41 15,0 65-15,-21-107 16,0 21-16,22-20 15,-22 20-15,0-20 0,0 105 16,0 0 0,0-106-16,0 1 0,0-1 0,0 0 15,0 22-15,0-22 0,0-21 16,-22 64-16,1 0 16,21-64-16,0 0 0,0 0 15,0 0-15,21-42 47,-21 0-47,22 21 0,-22-21 16,21 0-16,0-43 15,-21 43-15,0 0 0,0-22 16</inkml:trace>
  <inkml:trace contextRef="#ctx0" brushRef="#br0" timeOffset="117460.39">6625 8255 0,'0'0'0,"-21"0"0,21-21 16,-21 21-16,21-21 16,0 0 15,21 21-15,0 0-1,0 0-15,22 0 0,-22 0 16,106 0-1,-64 0-15,-20 0 0,62 0 16,-62 21-16,20-21 0,-20 0 16,20 0-16,149 21 15,-128-21-15,22 0 0,-21 0 0,21 0 16,0 0-16,-1 0 0,-20 0 16,84 0-16,64 0 15,-169 0-15,-1 0 0,1 0 16,-1 0-16,-20-21 0,-1 21 15,0 0-15,22 0 16,-43 0-16,21 0 0,-21 0 16,-21 21 31,0 0-47,0 0 0,0 0 15,0 1-15,0-1 16,0 0-16,-21 0 0,21 21 15,0 22 1,0-43-16,0 21 0,0-20 16,0-1-16,0 0 0,0 0 0,21 43 15,1-1 1,-22-21-16,0-20 0,0-1 16,0 0-16,0 21 0,0-21 15,0 22-15,-22 41 16,22-62-16,-21-1 0,21 0 15,0 0-15,0 0 0,0 0 16,-21 1-16,21 20 0,-21 21 16,21-41-16,0-1 15,0 0-15,0 0 0,0 0 0,0 0 16,-21 22 0,21-1-16,-21-42 15,21 21-15,0 0 0,0 1 0,-22-22 16,22 21-16,0 0 0,0 0 15,0 0 1,0 0-16,0 1 16,0-1-1,-21-21 1,21 21-16,-21-21 16,0 0-1,0 0 1,0 0-16,-1 0 15,1 0 1,21-21 0,-21 21-16,0 0 15,0 0 1,0 0 0,-1 0-1,1 0 1,0 0-16,0 0 0,0 0 15,0 0-15,-1 0 0,1 0 0,0 0 16,0 21-16,-21-21 0,20 0 16,1 0-16,-85 21 15,85-21-15,-21 21 0,-43-21 16,43 0-16,0 21 0,-191 1 16,148-22-1,22 0-15,-22 21 16,43-21-16,-1 0 0,-20 21 15,-107-21 1,65 21-16,62-21 0,-63 0 16,64 0-16,0 0 15,-64 0-15,64 0 0,-1 0 16,-84 0 0,85 0-1,21 0-15,0 0 16,-1 0 15,22-21-31,0 0 16,0 0-1,0-1-15</inkml:trace>
  <inkml:trace contextRef="#ctx0" brushRef="#br0" timeOffset="118028.07">7070 7430 0,'0'0'0,"0"21"31,0 0-31,0 0 0,0 0 16,0 0-16,0 1 0,0-1 15,0 0-15,0 0 0,0 0 0,-22 43 16,1-22 0,21-21-16,-21 22 0,21-22 0,0 0 15,0 0-15,0 0 0,-21-21 16,21 21-16,0 1 16,0-44 15</inkml:trace>
  <inkml:trace contextRef="#ctx0" brushRef="#br0" timeOffset="118915.42">7387 7451 0,'0'0'0,"0"21"15,0 0-15,-42 43 16,21-43-16,-22 21 16,43 0-16,-21-20 15,21-1-15,-21 0 0,21 21 0,0-21 16,0 1-16,0-1 0,0 0 15,0 0 1,21 0-16,21-21 16,-20 0-1,-1 0-15,42-42 16,-42 21-16,1 0 16,-1-22-16,-21 22 15,0 0-15,0 0 0,0 0 0,0-1 0,0 1 16,0 0-16,0-21 15,-64-1 1,43 43-16,0 0 0,0 0 16,0 0-1,-1 0 1,44 0 15,-1 0-31,0 0 0,0 0 0,0-21 16,22 21-16,-22-21 0,21 21 0,0-21 15,1 0-15,-22 21 16,64-21-16,-64 21 0,0 0 16,0 0-16,0 0 0,0 0 0,-21 21 15,0 0 1,0 0-16,0 0 0,0 0 16,0 1-16,-21 20 0,0-21 0,21 0 15,0 0-15,-21 1 0,0-1 16,21 63-1,0-62-15,0-1 0,0 0 0,0 0 16,21 0-16,42 0 16,22-21-1,-21-21 1,-43 21-16,21-21 16,-21 21-16,-21-21 0,21 0 0,22-22 15,-43-20 1,0 42-16,0-22 15,0 22-15,-21 0 0,-1 0 16,22 0-16,-21 0 0,0-1 0,0 1 16,-21 0-16,20 21 15,1 0 1,0 0-16,0 0 0,21 21 16,0 0 15,21-21-31,0 0 0,0 0 15,22 0-15,-22 0 0</inkml:trace>
  <inkml:trace contextRef="#ctx0" brushRef="#br0" timeOffset="119239.24">8361 7430 0,'0'0'0,"0"-22"31,21 22-31,0 0 16,0 0-16,0-21 0,1 21 0,20 0 15,-21 0-15,0 0 0,0 0 16,1 0-16,41-21 15,-42 21-15,0 0 0,22 0 0,-22 0 16,0 0 0</inkml:trace>
  <inkml:trace contextRef="#ctx0" brushRef="#br0" timeOffset="119543.06">8615 7387 0,'-21'64'15,"21"-43"-15,-22 21 16,22 22-1,0-43-15,0 21 16,0 1-16,0-22 0,0 0 0,0 0 16,0 0-16,0 0 0,-21 22 15,21-22 1,0 0-16,-21-21 47,21-21-32,0 0-15</inkml:trace>
  <inkml:trace contextRef="#ctx0" brushRef="#br0" timeOffset="120128.99">9229 7387 0,'0'0'0,"-22"0"16,1 0 0,0 0-16,0 0 15,0 0-15,0 0 16,-1 0-16,1 0 0,0 21 16,0 1-16,21-1 0,-21 0 15,0 0-15,21 0 0,-22 0 16,22 1-16,0-1 0,0 42 15,-21 1 1,21-43-16,0 0 0,0 0 16,0 0-16,0 1 0,21-1 15,22-21 1,-22 0-16,0 0 0,0 0 0,0 0 16,1 0-16,-1 0 0,0 0 15,0 0-15,0 0 16,-21-21-16,21 21 15,-21-22 17,-21 22 30</inkml:trace>
  <inkml:trace contextRef="#ctx0" brushRef="#br0" timeOffset="124067.53">9991 8573 0,'0'0'0,"-43"0"16,22 21-16,0-21 0,0 0 0,0 0 16,-1 0-16,1 0 0,-21 21 15,21-21-15,42 0 47,0 0-47,0 0 0,22 0 16,-1 0-16,0-21 0,1 21 0,20 0 15,1 0-15,-1-21 0,1 21 16,-1 0-16,64 0 16,-63-22-16,-1 22 0,1 0 15,-1 0-15,1 0 0,-1 0 0,1 0 0,20 0 16,1 0 0,-43 0-16,-21 0 0,1 0 0,-1 0 15,0 0-15,0 0 0,0 0 16,-63 0-1,21 0 1,0 0-16,-1 0 0,-20 0 0,21 0 16</inkml:trace>
  <inkml:trace contextRef="#ctx0" brushRef="#br0" timeOffset="124447.64">9991 8742 0,'21'0'31,"0"0"-31,0 0 0,21 0 0,-20 0 16,20-21-16,0 21 0,1 0 0,20 0 15,-21 0-15,22-21 0,-1 21 16,1-22-16,126 22 16,1-21-16,-43 21 15,-106 0-15,1-21 16,20 21 0,-20 0-1,-65 0 32,1-21-47,0 21 0,0 0 16,0-21-16</inkml:trace>
  <inkml:trace contextRef="#ctx0" brushRef="#br0" timeOffset="125063.29">10964 8255 0,'-21'0'0,"21"21"15,0 0 1,0 1-16,0-1 15,21 0-15,0 0 0,1-21 16,-1 21-16,0 0 0,0 1 0,0-22 16,0 21-16,1-21 0,-1 21 0,0-21 15,21 21 1,-21-21-16,1 0 0,-1 0 0,0 0 16,0 0-16,0 0 0,0 21 0,1-21 15,-1 0 1,-21 21 15,0 1-15,-21-22-16,-1 21 15,1-21-15,21 21 0,-21 0 0,0-21 16,0 21-16,-43 22 16,1 20-16,42-42 0,-22 22 15,1-22-15,21 0 0,-22 21 16,1-21-16,-43 64 15,64-64-15,-21 22 16,21-22-16,0 0 16,21 0-16,21-42 109,0 0-109,0 0 16</inkml:trace>
  <inkml:trace contextRef="#ctx0" brushRef="#br0" timeOffset="126871.53">12488 8255 0,'0'0'0,"-21"0"16,21 21-16,0 0 15,0 1 1,-21-22 0,21 21-1,-21-21 1,0 0 15,-1 0-15,22-21-1,0-1-15,0 1 0,0 0 16,0 0-16,0 0 16,0-22-1,22 22-15,-1-21 0,-21 21 16,21 0-16,42-1 15,1 1 1,-43 21-16,0 0 16,0 0-16,1 21 0,20 22 15,-21-22-15,0 42 16,-21-41-16,21 20 0,-21 21 16,0-20-16,0-1 0,0 22 15,-21-22-15,-42 64 16,42-85-16,-1 21 0,1-21 15,-21 22-15,21-22 0,0 0 16,-22 0-16,22 0 0,0 1 16,-21-1-16,20 0 0,1-21 15,0 0-15,0 0 0,0 0 16,0 0-16,21-21 16,0 0-16,-22-1 0,22 1 15,0 0-15,0 0 0,0 0 0,-21 0 16,21-1-16,0 1 0,0 0 15,0-21 1,21 42-16,1 0 16,-1 0-16,0 0 0,21 0 15,-21 21 1,1 0-16,-1-21 0,-21 21 0,42 0 16,-42 1-16,21-22 0,22 42 15,-22 0 1,0-42-16,0 21 0,0-21 15,-21 22-15,21-22 0,1 0 16,-1 0 0,0 0-16,0 0 15,0 0-15,0-22 16,-21 1-16,22 0 16,-1 21-16,0-21 0</inkml:trace>
  <inkml:trace contextRef="#ctx0" brushRef="#br0" timeOffset="127772.09">13187 8319 0,'0'0'15,"0"-22"-15,21 22 0,-21 22 31,0-1-31,0 0 16,0 0-16,0 0 16,0 0-16,0 1 15,0 20-15,0-21 0,0 0 16,-21 22-16,21-22 0,0 0 16,0 0-16,0 0 15,0 0-15,0 1 0,0-1 16,0 0-16,21-21 15,-21 21 1,21-21-16,0 0 0,0 0 16,1 0-16,-1 0 0,0 0 0,0 0 15,0 0-15,0 0 0,1 0 16,-1-21-16,21 0 16,-21 0-16,0 21 0,1-22 0,-1-20 15,0 42-15,0-21 0,-21-21 16,0 20-16,0 1 0,21-106 31,-21 64-31,0 42 0,-21-22 16,21 22-16,-21 0 15,0 0-15,0 21 0,-1-21 16,1 21-16,0 0 0,0 0 16,-21 0-1,-22 42-15,43-21 0,0 0 16,-64 85-1,85-85 1,-21 0-16,21 1 0,0-1 16,0 0-16,0 0 0,0 0 0,21 43 15,21-22 1,-20-21-16,-1-21 0,21 21 16,-21-21-16,0 0 0,64 0 15,-43 0 1,-20 0-16,-1 0 0,0 0 15,0 0-15,-21-21 0,21 21 16,0-42-16,1-22 16,-1 43-16,-21-21 15,0 21-15,0-22 0,0 22 16,0-21-16,0 0 0,0 20 16,0-62-16,0 63 0,0-1 15,0 1-15,-21 21 16,-1 0-16,1 0 0,-21 0 15,-43 43-15,43-43 16,21 21-16,-22 0 0,22 0 16,0 0-16,0 0 0,-43 22 15,64-1 1,-21-21-16,21 0 16,0 1-1</inkml:trace>
  <inkml:trace contextRef="#ctx0" brushRef="#br0" timeOffset="128135.88">13991 8340 0,'0'0'0,"0"-21"16,0-1-1,0 1 1,21 0 0,0 21-16,1 0 0,-1 0 0,0-21 15,0 21-15,0 0 0,43 0 16,-22 0-16,-21 0 0,64 0 15,-64 0-15,21 0 0,64 0 16,-63 0 0,-22 0-16,-42 0 47,-1 0-32,1 0-15,0 0 0</inkml:trace>
  <inkml:trace contextRef="#ctx0" brushRef="#br0" timeOffset="128448.57">14330 8234 0,'0'21'15,"-21"0"1,21 0-1,0 1-15,0-1 0,0 0 0,0 0 16,0 21-16,0-20 16,0 20-16,0-21 0,0 0 15,0 43-15,-22-43 0,22 0 16,0 0-16,-21 0 16,21 1-16,0-1 0,0 0 15,0 0-15,0 0 31,21-42 1,1 21-32,-22-21 0</inkml:trace>
  <inkml:trace contextRef="#ctx0" brushRef="#br0" timeOffset="128908.05">15028 8255 0,'0'0'0,"0"-21"0,0 0 16,0 0-16,0-1 16,0 1-16,0 0 0,-21 21 15,0 0-15,0 0 16,0 0-1,-1 0-15,1 21 0,0 0 0,21 1 16,-21-1-16,0 0 0,-64 64 16,85-64-1,-21 21-15,0-21 0,0 43 16,-1-43-16,22 21 0,0-21 0,0 1 16,0-1-16,0 0 0,0 0 0,0 21 15,64 1 1,-43-22-16,0-21 0,22 0 15,-22 0-15,0 0 0,0 0 16,0 0-16,0 0 0,43 0 16,-64-21-1,21 21-15,0 0 0,-21-21 0,21 21 16,-21-22 0,22 22-16,-1 0 0,-21-21 15,21 21-15,0 0 16,0-21-16,0 21 15</inkml:trace>
  <inkml:trace contextRef="#ctx0" brushRef="#br0" timeOffset="129643.39">16531 8509 0,'21'0'31,"22"0"-31,-22 0 0,21 0 0,43 0 15,-22 0-15,107 0 16,-107 0-16,1 0 16,-1 0-16,1 0 0,-1 0 0,-21 0 15,85-21 1,-63 21 0,-85 0-1,0 0-15,-64 0 16,21 0-1,22 0-15,-43 0 0,43 0 16,21 0-16,-21 0 0,-1 0 0,1 0 16,0 0-16,20 21 0,-62-21 15,63 0-15,-22 21 16,43 0 0,21-21-1,1 0-15,-1 0 16,42 0-16,1 0 15,-43 0-15,21 0 0,1 0 16,-1 0-16,0 0 0,1-21 16,-1 21-16,43 0 0,-64 0 15,42-21-15,-20 21 16,-22 0-16,0 0 0,0 0 0,0-21 16,22 0-1,-22 0-15,-21-1 16</inkml:trace>
  <inkml:trace contextRef="#ctx0" brushRef="#br0" timeOffset="129967.51">17526 8234 0,'0'0'0,"-42"21"16,42 0-16,0 0 15,0 1 1,21-1-16,0-21 15,0 0-15,0 21 0,0-21 0,1 0 16,20 0-16,-21 0 0,0 0 0,22 0 16,-22 21-16,0-21 15,0 0-15,-21 21 16,0 0-16,0 1 16,0-1-16,0 0 15,-21 0-15,-21 21 0,20-20 0,-20-1 16,21 21-16,-21-21 0,-22 22 15,-21-1 1,64-21-16,-21 0 0,21 0 0,0 1 16,-1-1-16,1-21 0,42 0 15</inkml:trace>
  <inkml:trace contextRef="#ctx0" brushRef="#br0" timeOffset="130455.88">18732 8361 0,'0'-21'0,"0"42"0,-21-42 0,21 0 15,0-1-15,0 1 16,0 0-16,0 0 16,0 42 15,0 0-31,0 22 15,0-22-15,0 21 0,21 0 0,-21 1 16,0-1-16,0 0 0,0 1 16,0 20-16,0 128 15,-21-1-15,0-63 16,0-63-16,0-22 16,0 22-16,21-1 0,-22-21 0,1 22 15,0-22-15,0 85 16,0-63-1,21-85 1,0-1 0,21 1-16,0 0 0,0-42 15</inkml:trace>
  <inkml:trace contextRef="#ctx0" brushRef="#br0" timeOffset="130787.69">18711 8615 0,'0'-42'15,"0"84"-15,0-127 0,0 64 0,0-21 16,0-43 0,0 64-16,0-43 15,21 43-15,1 0 0,-1 0 16,42-21-16,-42 20 0,22 1 16,-1 21-16,85 0 15,-85 0-15,1 21 0,-1 1 16,-21-1-16,0 21 0,1-21 0,-22 0 15,0 1-15,-43 62 16,-20-41 0,20-22-16,22 0 0,-21 0 0,0 0 15,20 0-15,-20-21 0,21 22 0,-21-22 16,20 21-16,1-21 16,21 21-1,21-21 1,1 0-16,-1-21 0,21 21 15</inkml:trace>
  <inkml:trace contextRef="#ctx0" brushRef="#br0" timeOffset="132006.71">19791 8255 0,'0'0'0,"0"-85"31,-21 64-31,-1-21 16,1 21-16,0 0 0,0 21 16,0 0-16,0 0 15,-1 0-15,1 21 0,-85 85 16,64-43 0,21-21-16,0-20 0,0 20 15,-1 0-15,22-21 0,0 1 0,0 41 16,0-42-16,0 0 15,22 1-15,20-1 16,43-21 0,-64 0-16,0 0 0,21-43 15,1 43-15,-22-21 16,0 0-16,0 0 0,0 0 16,0 0-16,1-22 0,-1 22 0,0 0 15,0-21-15,0-22 16,0 64-1,-21 21 1,0 0-16,0 1 16,0-1-16,0 21 15,0-21-15,0 0 0,0 1 16,0-1-16,0 0 0,0 0 16,22-21-1,-1 0-15,0 0 0,0 0 16,0 0-16,0 0 0,1 0 15,-1-21-15,0 0 0,0 21 16,-21-21-16,21-1 0,0 1 0,1-63 16,-22 62-16,42-41 15,-42 42 1,0 42 0,0 0-1,0 0-15,0 0 0,0 1 16,0-1-16,0 21 0,0-21 15,0 0-15,0 1 0,0-1 0,0 0 16,0 21 0,21-42-16,0 0 15,0 0-15,1 0 0,-1 0 16,0 0-16,0 0 0,21-21 16,-20 0-16,-1 0 0,0 0 15,-21-1-15,21 1 0,0-127 16,0 63-1,1 22-15,-22 21 0,0-1 16,0-20-16,21 20 0,-21 1 0,21 0 16,0-22-16,-21 43 15,0 0-15,21 0 0,-21 0 16,21 21-16,-21 21 16,0 0-1,-21 0-15,0 0 0,0 64 16,0-43-16,0 43 15,-1 42 1,1-85-16,21 22 0,0-22 16,0-21-16,0 22 0,0 20 0,0-21 15,21-20-15,-21-1 0,22 0 0,-22 0 16,42 0 0,-21-21-16,0 0 0,0 0 0,22 0 15,-1 0-15,-21 0 0,22 0 16,20-42-16,1 0 15,-43 20-15,0 1 0,0 0 16,0-21-16,0 21 0,1-22 0,-22 22 16,21-42-16,-21 20 15,0 64 1,0 22 0,0-22-16,-21 0 15,-1 64-15,22-64 0,0 21 16,0 1-16,0-22 15,0 0-15,22 0 16,-1-21 0,0 0-16,0 0 0,0 0 15,0 0-15,1-21 16,-22 0-16,21 0 0,21-22 16,-42 22-16</inkml:trace>
  <inkml:trace contextRef="#ctx0" brushRef="#br0" timeOffset="132207.59">21124 7938 0,'0'0'0,"-21"0"0,0 0 16</inkml:trace>
  <inkml:trace contextRef="#ctx0" brushRef="#br0" timeOffset="132396.49">20426 8065 0,'0'0'0,"0"21"0,0 0 16,21-21-1,21 0 1,-21 0-16,43 0 16,-43 0-16,106 0 15,-21-21 1,-64 21-16</inkml:trace>
  <inkml:trace contextRef="#ctx0" brushRef="#br0" timeOffset="134160.54">21484 8043 0,'-63'-42'32,"41"42"-32,1 0 0,0 0 15,21 21-15,-21 0 0,0 1 16,0-1-16,21 0 0,-22 0 0,22 0 16,-21 22-16,21 41 15,0-41 1,0-22-16,21 21 0,1-21 0,-22 0 15,21-21-15,42 22 16,22-22 0,0 0-1,-64 0-15,21-22 0,-21 22 0,0-21 16,22 0-16,-22 0 0,64-85 16,-64 21-1,-21 43 1,0 21-16,0 0 0,0 42 31,-21-21-31,-1 21 16,22 0-16,-21 22 0,21-22 15,0 0-15,-21 0 0,21 0 0,0 0 16,0 1-16,0 20 16,0 0-1,42-21-15,-20-21 16,-1 0-16,0 0 0,0 0 0,0 0 15,22 0-15,-22 0 0,42-42 16,1 0 0,-22-22-1,-42 43-15,21 0 0,0-43 16,-21 43-16,0 0 0,0-42 16,-21 84 15,21 0-31,-21 0 0,0 0 15,21 0-15,0 22 0,0-22 16,-21 64 0,21-43-16,0-21 0,0 0 15,0 0-15,21-21 16,0 22-16,0-22 0,0 0 16,1 0-16,83 0 15,-83 0 1,-1-22-16,42-41 15,-42 42-15,43-85 16,-64 64-16,0-1 0,0 1 16,0 0-16,0-22 0,42-126 15,-42 126 1,0 22-16,0 21 0,21 21 16,-21-22-16,-21 44 15,21-1 1,-21 0-16,21 0 0,-42 64 15,42-43-15,-21 0 16,21 1-16,-22-1 0,22 0 0,0 1 16,0 84-1,43-21 1,41-43-16,-62-42 0,20 0 16,64 1-1,0-22 1,21-22-16,-106 22 15,106-105 1,-85-1 0,-42 42-1,0 43-15,0 0 0,-42-43 16,21 64 0,-1 0-16,-41 22 15,42-22-15,-22 21 0,22 21 0,0-21 16,-21 0-16,21 22 0,-1-22 0,1 42 15,21-41-15,0 41 16,0-21 0,21-20-16,1-22 0,20 0 31,0 0-31,-21 0 0,1 0 16,41-22-16,-42 1 0,0 0 15,1 0-15,-1 0 0,0 0 16,0-22-16,0-20 15,-21 20-15,0 22 16,0 42 0,0 1-16,-21-22 15,21 21-15,0 21 16,0 0-16,0 1 16,0-22-16,0 0 0,0 0 15,0 0-15,21-21 16,0 0-16,1 22 0,20-22 15,-21 0-15,0 0 16,0-22-16,-21 1 16,22-42-1,-1-1 1,0 1-16,0 42 16,0-1-16,-21 1 0,21 0 0,1 0 0,-1 21 15,42 0 1,1 0-1,-22 42-15,-42-21 16,0 1-16,0-1 0,0 42 16,0 1-1,-21-1 1,0-42-16,0-21 16,21 22-16,-22-22 15,1 0 1,21-22-16,0 1 15,0 0-15,0 0 16,0 0-16,0 0 0,0-64 16,0 64-16,0 0 15,0-1-15,0 1 16,0 0-16,21 0 0,1 21 16,-1 0-16,0 0 15,21 0 1,-21 0-16,22 0 0,41-21 0,-41 21 15</inkml:trace>
  <inkml:trace contextRef="#ctx0" brushRef="#br0" timeOffset="134510.59">24511 7980 0,'0'0'15,"-21"-21"-15,0 21 0,-1 0 16,22-21 0,22 21-1,-1-22-15,21 22 16,22 0-16,-43 0 0,21 0 16,106-21-1,-84 21 1,20 0-16,-62 0 15,-1 0-15,0 0 16,-42 0 15,0 0-31,-1 0 0,1 0 16,0 0-16,0 0 16,0 21-16,0-21 0</inkml:trace>
  <inkml:trace contextRef="#ctx0" brushRef="#br0" timeOffset="134779.56">24807 7938 0,'-42'21'16,"42"0"0,-21-21-1,21 21 1,-21 0-16,21 0 16,0 22-16,0-22 0,-22 0 15,22 0-15,0 22 0,-21-22 16,21 0-16,0 21 0,0 1 15,0-22-15,-42 63 16,21-41-16,21-22 16,0 0-16,-21-21 0,21 21 15,-22 0 1,44-21 15,-1 0-15,0-21-16,0 0 0,0 21 0</inkml:trace>
  <inkml:trace contextRef="#ctx0" brushRef="#br0" timeOffset="135216.31">25633 8107 0,'0'0'0,"0"-21"0,0 0 0,0-1 16,0 1-16,0 0 16,0 0-16,-21 21 0,-1-21 15,1 21-15,0 0 0,-21 0 16,-1 0 0,1 42-1,21 0-15,0-20 0,-22 83 16,22-20-1,21-43-15,0-20 0,0 20 16,0-21-16,0 0 16,85 64-1,21-64-15,-85-21 16,21 0-16,1 0 0,-22 0 16,106 0-1,-106-21-15,0 21 16,0-21-16,0 21 15,-21-21-15,-21 21 16,0 0 0,0 0-16,0 0 0,0 0 15,-1 0-15,1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0080-EBAF-4CE2-9E6D-EF11AE301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63990-063A-4A23-B94E-C58F8D21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FB85-7FC2-4F87-BE3E-69EB6407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3D06-439A-45EC-B58F-375BF201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C495-CB81-4B6E-A8E6-04EED38F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5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20DC-6FCD-453A-A5C1-0F933DE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D8712-C544-4010-AFB6-FE46402D0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0325-37C3-4BC9-A976-AEC6FF97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C2AC-F4E9-4A3F-8BCB-C5AA2D9A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8561-30A9-4490-8F41-D24EC165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4A34C-9BEF-4A2B-9C05-72836A45F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E40F-DAB9-4D03-9B35-D4B9B291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597A-0E20-4FEE-B7D8-EE3836D2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023DA-2D3E-4B9D-8100-FC070BB9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AFE7-F194-4C21-8D15-E5FBF51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9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F4C0-AA6A-4620-8068-8A6E568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AE3D-4FE0-4270-A185-8CBA445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24E1-5154-47F0-B3E0-F0C21128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0A66-AFB0-48F8-A53D-3301C249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16F4-CB64-428F-8E69-A154E119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1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6EAA-8D76-46BD-81FB-F0BE0F12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4B87F-1A7E-4D34-BD44-1D67AB80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82A1-A8B6-45DB-BC86-9071214F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6324-ADDC-4719-B3BF-7C5207C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03EA-C1EA-4168-83FA-0370395D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4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3768-7731-4599-9EF9-7B85DF7F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24FA-974E-402A-8EB5-7AC2B1B11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A34F7-D9D0-4FB5-9A62-8FB26FED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9E53D-3700-4DA1-999E-12CD1687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02FF-024D-4F7F-8A65-3F4FF65B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38CC-7D73-4710-88E3-E6D4750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0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0B60-8328-4B93-B07F-9576507E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A1D7-6484-47CB-BC37-D4D87AC7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1F271-EFE1-4289-945F-00BADD957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0F44C-ED11-4818-8413-A4C7320B0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67063-C084-460D-ADF1-BED4BE2A9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9BF10-82A1-492A-8A48-3173A830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40BBE-8C35-4F93-9213-FAB3EB80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80160-36F5-47B0-A968-5CEE3F9C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6943-5A94-4F97-BE23-B76C582F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72DC6-1E1D-45DC-BD50-FBCC19CC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B490C-72D4-48A6-936C-25B6002B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EB716-203F-44DB-95E8-ABAC99EA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0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6FD79-6454-4864-95BB-4A6ECAA0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9FA82-4031-43A2-9AA2-0EBB76F7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7D05-CCA3-420F-9225-2719F518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9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A2A5-9067-4501-84C6-BDBD9E43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89EC-15AD-4A93-B8A9-6B080EFE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D8D48-6B45-4B22-A4EE-FB62D8303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1EB11-3A28-4CA2-8E05-13D60DA8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AC88-5F39-4784-941C-31E6F21B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D5CF8-72DA-48F8-AC7A-4530E39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583F-1B20-420C-86EF-09CEFE01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EDC7-B154-47F6-A0F9-EB4489F6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C125-FFE3-4FC3-A714-C92BE9FB7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8CD0-4D49-4D36-92C2-5E8C4735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52C9-671E-4DFA-8FAB-8F522FB3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2B8FE-FD30-464F-A559-2C68E2AE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5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19C1D-5846-4FD4-8D04-780FCAD2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27303-D7FC-4EC3-B007-BDDA52C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9F21-6737-47EB-A9B4-A6E24C0EB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E41-6817-454B-A0CF-863254AADF2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44F8-A462-4C3F-87D1-53D50F058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EA00-0B39-4DC3-B9C3-2D1277B6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FFE4-D49D-4627-84A9-0F13A6E4F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B364-1BAF-4952-B356-A07A823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9915-22EF-4CD2-B243-A89686B2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A966B9-2EE6-41AA-9FCD-87D277768AE4}"/>
                  </a:ext>
                </a:extLst>
              </p14:cNvPr>
              <p14:cNvContentPartPr/>
              <p14:nvPr/>
            </p14:nvContentPartPr>
            <p14:xfrm>
              <a:off x="30600" y="45720"/>
              <a:ext cx="4397040" cy="165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A966B9-2EE6-41AA-9FCD-87D277768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36360"/>
                <a:ext cx="4415760" cy="16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18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B364-1BAF-4952-B356-A07A823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9915-22EF-4CD2-B243-A89686B2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231D3D-60C6-4320-8685-743576AE0240}"/>
                  </a:ext>
                </a:extLst>
              </p14:cNvPr>
              <p14:cNvContentPartPr/>
              <p14:nvPr/>
            </p14:nvContentPartPr>
            <p14:xfrm>
              <a:off x="678240" y="30600"/>
              <a:ext cx="5273280" cy="405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231D3D-60C6-4320-8685-743576AE0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21240"/>
                <a:ext cx="5292000" cy="40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69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B364-1BAF-4952-B356-A07A823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9915-22EF-4CD2-B243-A89686B2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F31AC2-07AC-49D2-9A75-785ADAD50988}"/>
                  </a:ext>
                </a:extLst>
              </p14:cNvPr>
              <p14:cNvContentPartPr/>
              <p14:nvPr/>
            </p14:nvContentPartPr>
            <p14:xfrm>
              <a:off x="1302840" y="83880"/>
              <a:ext cx="781848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F31AC2-07AC-49D2-9A75-785ADAD509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480" y="74520"/>
                <a:ext cx="783720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67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B364-1BAF-4952-B356-A07A823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9915-22EF-4CD2-B243-A89686B2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A7431-553D-4D0A-B189-8FBA7CA67878}"/>
                  </a:ext>
                </a:extLst>
              </p14:cNvPr>
              <p14:cNvContentPartPr/>
              <p14:nvPr/>
            </p14:nvContentPartPr>
            <p14:xfrm>
              <a:off x="396360" y="335160"/>
              <a:ext cx="9250920" cy="522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A7431-553D-4D0A-B189-8FBA7CA67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325800"/>
                <a:ext cx="9269640" cy="52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0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B364-1BAF-4952-B356-A07A82310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9915-22EF-4CD2-B243-A89686B22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A871A0-D96B-41B7-82D0-10A44C4DB22E}"/>
                  </a:ext>
                </a:extLst>
              </p14:cNvPr>
              <p14:cNvContentPartPr/>
              <p14:nvPr/>
            </p14:nvContentPartPr>
            <p14:xfrm>
              <a:off x="929520" y="114480"/>
              <a:ext cx="8374680" cy="345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A871A0-D96B-41B7-82D0-10A44C4DB2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105120"/>
                <a:ext cx="8393400" cy="34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78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2021-07-01T05:46:56Z</dcterms:created>
  <dcterms:modified xsi:type="dcterms:W3CDTF">2021-07-01T11:25:13Z</dcterms:modified>
</cp:coreProperties>
</file>