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9T09:39:13.6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16256 5440 0</inkml:trace>
  <inkml:trace contextRef="#ctx0" brushRef="#br0" timeOffset="40335.56">12192 847 0,'21'-21'16,"0"-1"-1,-21 1 1,21 21-16,1-21 0,-22 0 16,21 21-16,-21-21 0,21 21 0,-21-21 15,21 21-15,-21-22 0,0 1 16,0 0-16,0 0 15,-21 21 1,0 0-16,0 0 16,-1 0-16,-20 0 0,21 0 0,-21 21 15,20 0-15,-20 0 0,0-21 16,-1 22-16,22-1 0,-21 0 0,0 0 16,-1 0-16,22 22 0,-21-22 15,21 0-15,-22 0 0,22 21 0,-21 1 16,42-1-16,0-21 15,0 0-15,0 1 0,0-1 0,0 0 16,0 0-16,21 0 16,0-21-16,0 21 0,0-21 15,1 0-15,20 22 0,0-22 0,-21 0 16,22 21-16,-1-21 16,0 0-16,1 21 0,-22-21 0,21 21 15,1-21-15,-22 21 0,21-21 16,-21 21-16,22 1 0,-22-22 0,0 21 15,0 0-15,0 0 0,0 0 16,1 0-16,-22 1 0,0-1 0,0 21 16,0-21-16,0 22 0,0-22 0,-22 21 15,1-21-15,0 22 0,-21-22 16,21 21-16,-22-21 0,-41 43 16,41-64-16,1 21 0,0 0 15,-1-21-15,-20 0 0,20 0 16,-20 0-16,21 0 0,-1 0 0,-84-21 15,85 0-15,0 0 16,20-1-16,-20 1 0,21 0 16,0-21-16,0 21 0,-1-22 0,1 22 15,0-21-15,0 21 0,21-1 16,0-20-16,0 21 0,0 0 16,0 0-16,0-1 0,0 1 15,0 0 1,21 21-16,-21-21 15,21 21-15,0 0 16,1-21-16,-1 21 0,0-21 0</inkml:trace>
  <inkml:trace contextRef="#ctx0" brushRef="#br0" timeOffset="40952.5">12679 1397 0,'0'0'0,"0"21"0,21-21 62,0 0-62,0 0 0,-21-21 16,21 21-16,1-21 0,-1 0 0,0 21 15,0-21-15,-21-1 0,21 1 0,-21 0 16,21 21-16,-21-21 0,0 0 16,0 0-16,0-1 0,0 1 15,-21 21-15,0 0 16,0 0-16,0 0 0,0 0 0,-1 0 16,1 21-16,-21 1 0,21-1 15,0 0-15,-1 0 0,1 0 0,0 22 16,0-22-16,0 21 0,21-21 15,-21 22-15,21-1 16,-22-21-16,22 0 0,0 22 0,0-22 16,0 0-16,0 0 0,0 0 15,0 0-15,22 1 0,-1-1 0,0 0 16,-21 0-16,21-21 0,0 0 16,0 0-16,1 0 15,-1 0-15,0 0 0,0 0 0,0 0 16,0 0-16,1-21 0,-1 0 15,0 0-15,21-1 0,-21 1 0,22 0 16</inkml:trace>
  <inkml:trace contextRef="#ctx0" brushRef="#br0" timeOffset="41335.28">13420 402 0,'0'0'0,"0"-21"0,0 0 16,0 42-1,0 0-15,0 0 16,0 1-16,0 20 0,0 0 16,-22 1-16,22-1 0,0 0 0,0 1 0,-21 20 15,21-21-15,0 22 16,0-1-16,-21 1 0,21-22 0,-21 22 15,0-1-15,21-20 0,0 20 16,0-21-16,0 1 0,-21-1 0,21 0 16,0-20-16,0 20 0,0-21 0,0 21 15,0-20-15,0-1 0,0 0 16,0 0-16,0 0 0,21-21 47,0 0-47,-21-21 0,21 0 15,-21 0-15,21 0 16,-21-1-16,21 1 0</inkml:trace>
  <inkml:trace contextRef="#ctx0" brushRef="#br0" timeOffset="41747.04">13483 1439 0,'21'0'0,"-21"22"0,21-22 15,1 0 1,-1 0-16,0 0 16,0 0-16,0 0 15,0-22-15,1 22 0,-22-21 16,21 21-16,0-21 0,0 0 0,0 0 16,-21 0-16,21-1 15,-21 1-15,0 0 0,0 0 16,0 0-1,-21 21-15,0 0 0,0 0 16,0 0-16,0 21 0,-1 0 0,1 0 16,0 0-16,21 1 15,-21-1-15,21 0 0,0 0 0,0 21 16,-21-20-16,21-1 0,0 0 16,0 0-16,0 0 0,0 0 15,0 1-15,0-1 0,0 0 16,21 0-16,0-21 15,0 0-15,0 0 0,1 0 16,-1 0-16,0 0 0,0 0 0,21 0 16,-20-21-16,-1 21 0,0-21 15,0 0-15,21-1 0,-20 22 0,-1-21 16</inkml:trace>
  <inkml:trace contextRef="#ctx0" brushRef="#br0" timeOffset="42298.49">14076 1270 0,'0'21'16,"0"0"-1,-21 1-15,-1-1 0,22 0 16,0 0-16,0 0 0,0 0 16,-21 1-16,21-1 0,0 0 0,0 0 15,-21 0-15,21 0 16,0 1-16,0-1 0,0 0 0,0 0 15,0 0-15,0 0 16,0-42 31,0 0-47,0 0 16,0 0-16,0 0 0,0-1 15,0 1-15,0 0 16,0 0-16,0 0 0,0 0 0,21-1 15,0 1-15,1 0 0,-1 0 0,0 0 16,0 0-16,0 21 0,0-22 16,1 1-16,20 21 0,-21 0 0,0 0 15,0 0-15,1 0 0,-1 0 16,0 0-16,0 0 0,0 21 0,-21 1 16,0-1-16,0 0 0,21 0 15,-21 0-15,0 0 0,0 1 16,0-1-16,0 0 0,0 0 0,0 21 15,0-20-15,0-1 0,0 0 16,0 0-16,0 0 16,0 0-1,0-42 17,22 0-17,-22 0-15,21 0 16,-21 0-16</inkml:trace>
  <inkml:trace contextRef="#ctx0" brushRef="#br0" timeOffset="42567.33">14711 1334 0,'0'0'0,"0"21"31,0 0-31,0 0 15,-21 0-15,21 0 0,0 1 0,-22-1 16,22 0-16,0 0 0,0 0 16,0 0-16,0 1 0,0-1 0,0 0 15,0 0-15,0 0 16,0 0 0,22-21 15,-22-21-31,0 0 0,21 0 15,-21 0-15,21 0 0</inkml:trace>
  <inkml:trace contextRef="#ctx0" brushRef="#br0" timeOffset="42955.11">14732 1016 0,'-21'0'16,"-22"42"-1,22-42 1,21 22-16,0-1 0,0 0 16,0 0-16,21-21 31,1 0-31,-1 0 16,0 0-16,0 0 15,-21-21-15,0 0 0,21 21 16,0-21-16,-21-1 0,0 1 15,0 0-15,0 0 0,0 0 16,0 0-16,0-1 16,-21 22-16,0 0 15,0 0-15,0 0 16,21 22-16,-21-22 16,21 21-16,-22 0 0,22 0 15,0 0-15,0 0 16,0 1-16,0-1 15</inkml:trace>
  <inkml:trace contextRef="#ctx0" brushRef="#br0" timeOffset="43554.98">14965 1418 0,'-21'-63'31,"21"42"-31,0-1 0,-22 22 16,22-21-1,-21 21 1,21 21-16,0 1 0,0-1 16,0 0-16,0 0 0,0 0 15,-21 0-15,21 1 0,0-1 0,0 21 16,-21-21-16,21 0 0,0 22 15,0-22-15,0 0 0,0 0 0,0 0 16,0 1-16,21-1 0,0-21 16,0 21-16,1-21 15,-1 0-15,0 0 0,0 0 0,0 0 16,0 0-16,1 0 0,-1 0 16,21 0-16,-21-21 0,0 0 0,22-22 15,-22 22-15,0-42 16,0 41-16,-21 1 0,0-21 15,0 21-15,21 0 0,-21-1 0,0 1 16,0 0-16,22 0 0,-22 0 16,0 0-16,21 21 62,0 0-62,0 0 16,0 0-16,0 21 0</inkml:trace>
  <inkml:trace contextRef="#ctx0" brushRef="#br0" timeOffset="44315.03">15663 1291 0,'0'0'16,"0"21"30,0 1-46,0-1 0,0 0 0,0 0 16,0 0-16,-21 0 16,21 1-16,0-1 0,-21 0 0,21 21 15,0-21-15,0 1 0,-21-1 16,21 0-16,0 0 0,0 0 16,0 0-16,0 1 0,0-44 62,0 1-46,0 0-16,0 0 0,0 0 0,0 0 15,0-1-15,0 1 0,0 0 16,0-21-16,21 21 0,0-1 0,0-20 16,0 21-16,1 0 0,-1-22 15,0 22-15,0 0 0,0 0 0,0 21 16,1-21-16,-1 21 0,0 0 0,0 0 15,0 0-15,0 21 16,-21 0-16,22 0 0,-22 0 16,0 1-16,0-1 0,21 21 0,-21-21 0,21 0 15,-21 22-15,0-22 16,0 0-16,0 0 0,0 22 0,0-22 16,0 0-16,0 0 15,0 0-15,0 0 16,-21-21 15,21-21-31,0 0 16,0 0-16,0 0 15,0 0-15,0-1 0,0-20 0,0 21 16,21 0-16,-21-22 0,21 22 16,0-21-16,0 21 0,1 0 15,-1-22-15,0 22 0,21 0 0,-21 0 16,22 0-16,-1 21 0,-21-22 15,22 22-15,-22 0 0,21 0 0,22 22 16,-43-1-16,0 0 16,0 0-16,-21 0 0,0 0 0,21 1 15,-21 20-15,0-21 0,0 0 0,0 0 16,0 1-16,0-1 0,0 0 16,0 0-16,0 0 0,0 0 15,0 1-15</inkml:trace>
  <inkml:trace contextRef="#ctx0" brushRef="#br0" timeOffset="45472.49">18775 677 0,'0'-42'31,"0"21"-31,0 0 16,21 21-16,-21-21 0,0-1 15,0 1-15,0 0 16,-21 0-16,0 0 0,-1 21 15,-20-21-15,21 21 16,-21-22-16,-1 22 0,-20 0 0,20 0 16,1 0-16,-21 0 0,-1 0 0,1 0 15,-1 22-15,-63-1 0,106 21 16,0-21-16,-22 22 0,22-1 16,0 21-16,-21 1 0,21-1 0,42 1 15,-21-1-15,-21 1 0,-22 21 16,22-22-16,0 1 0,21-1 0,0 1 15,0-1-15,0-21 0,0 22 16,0-22-16,21 1 0,21-1 0,-20 0 16,20 1-16,0-22 0,1 0 15,-1 0-15,0-21 0,22 0 16,-22 0-16,22 0 0,-22 0 0,21 0 16,-20 0-16,20-21 0,-20 0 15,-1 0-15,0-1 0,-21 1 0,22 0 16,-22 0-16,0 0 0,-21 0 15,0-1-15,0 1 0,0-21 16,0 21-16,-21 0 0,-21-43 0,20 43 16,-20 0-16,0 0 0,21 21 15,-22-22-15,1 22 0,21 0 0,-22 0 16,22 0-16,-21 0 0,21 0 16,0 0-16,-1 0 0,44-21 46,-1 21-46,0 0 16,0 0-16,0 0 0,22 0 0,-22 0 16,21 0-16,-21 0 0,0 0 0,1 0 15,-1 21-15,0-21 0,0 22 16,0-1-16,-21 0 0,0 21 0,0-21 16,21 1-16,-21 20 0,0 0 15,0 1-15,0-1 0,0 0 0,0 1 16,0-1-16,-21 0 0,0 22 15,0 20-15,0-20 16,0-22-16,-1 22 0,1-22 0,21 0 16,0 22-16,-21-22 0,21 1 15,-21-1-15,21 21 0,0-41 0,0 20 16,0 0-16,0-21 0,0 22 0,0-22 16,0 0-16,0 0 15,0-42 16,0 0-31,21-21 16,-21 20-16,21 1 0,-21-21 0,0 0 16,21-1-16</inkml:trace>
  <inkml:trace contextRef="#ctx0" brushRef="#br0" timeOffset="46007.19">18627 1355 0,'0'0'0,"-64"-43"0,64 22 15,0 0-15,0 0 0,0 0 0,0 0 16,21-1-16,0 22 15,-21-21-15,22 0 0,-1 21 0,0 0 16,0 0-16,0 0 16,22 0-16,-22 0 0,0 0 0,0 21 15,0 0-15,0 1 0,22-1 16,-22 21-16,-21-21 0,21 22 0,0-22 16,-21 42-16,0-42 0,0 22 15,0-22-15,0 0 0,0 0 16,0 0-16,0 1 0,0-1 0,0 0 15,-21-21 1,0 0 0,21-21-1,0 0-15,0-1 16,0 1-16,0 0 0,0 0 16,0 0-16,0-22 0,0 22 15,0 0-15,0 0 0,21 0 0,0 0 16,-21-1-16,21 1 0,-21 0 15,0 0-15,22 0 0,-1 21 0,-21-21 16,21 21 0,0 0-16,0 0 15,0 0 1</inkml:trace>
  <inkml:trace contextRef="#ctx0" brushRef="#br0" timeOffset="46294.79">19367 1143 0,'0'21'32,"0"0"-32,0 1 0,0-1 0,0 0 15,0 0-15,0 0 0,0 0 0,0 22 16,0-22-16,0 0 0,0 0 15,0 0-15,0 1 0,0-1 16,0 0-16,0 0 0,0 0 16,0 0-16,-21-21 31,21-21 0,0 0-31,0 0 0,0 0 16</inkml:trace>
  <inkml:trace contextRef="#ctx0" brushRef="#br0" timeOffset="46658.58">19431 910 0,'-64'21'15,"64"1"1,0-1-16,-21 0 0,21 0 15,0 0-15,21-21 32,1 0-32,-1 0 15,0 0-15,0 0 0,0 0 16,0-21-16,1 21 0,-22-21 16,0 0-16,21 21 0,-21-21 15,21-1-15,-21 1 0,0 0 16,0 0-16,-21 0 15,0 21-15,-1 0 16,1 0-16,0 0 16,0 21-16,21 0 0,-21-21 0,21 21 15,0 0-15,0 1 0,0-1 16,0 0-16,0 0 16,0 0-16,21-21 0,0 21 15,0-21-15</inkml:trace>
  <inkml:trace contextRef="#ctx0" brushRef="#br0" timeOffset="47486.92">20193 1397 0,'0'-21'0,"0"0"16,0 0 0,0-1-16,-21 22 0,21-21 0,-21 0 15,-1 21-15,1-21 0,0 21 16,0-21-16,0 21 0,0 0 16,-1 0-16,1 0 0,0 0 15,0 0-15,0 21 0,0 0 0,-1 0 16,1 0-16,0 1 0,0-1 15,0 0-15,0 0 0,21 0 0,-22 0 16,1 22-16,21-22 0,0 0 0,0 0 16,0 0-16,0 1 0,0-1 15,0 0-15,0 0 0,0 0 16,0 0-16,21-21 16,1 22-16,-1-22 0,0 0 15,0 0-15,0 0 0,0 0 16,1 0-16,-1-22 0,21 1 15,-21 0-15,0 21 0,1-21 0,20 0 16,-21 0-16,0-1 0,0 1 16,1-21-16,-1 21 0,0-22 0,0 1 15,0 21-15,0-21 0,-21-1 16,0 1-16,22-22 0,-1 22 16,-21 0-16,0-1 0,0-20 0,21 21 15,-21-1-15,21 1 0,-21 0 16,21-1-16,-21 1 0,0 21 0,0-22 15,0 22-15,0 0 0,0 0 16,0 0-16,0 42 31,-21-21-31,21 21 0,-21 21 16,0-20-16,0 20 0,21 0 16,-22 1-16,1-1 0,0 0 0,21 22 15,0-22-15,-21 22 0,21-1 16,-21-21-16,21 1 0,0 20 0,0-20 15,0-1-15,0 0 0,0-21 0,21 22 16,0-1-16,-21-21 16,21 0-16,-21 22 0,21-22 0,1 0 15,-1 0-15,0 0 16,0 1-16,0-22 0,0 0 0,1 0 16,-1 0-16,0 0 15,0 0-15,0 0 0,22 0 0,-22 0 16,0-22-16,21 1 15,-21 21-15,1 0 0,-1-21 0,0 21 16,0-21-16,0 21 0,0-21 0,-21 0 16,0-1-1</inkml:trace>
  <inkml:trace contextRef="#ctx0" brushRef="#br0" timeOffset="48579.34">11896 2180 0,'0'0'0,"-22"21"0,1-21 15,0 0-15,0 0 0,0 0 16,0 0-16,-1 0 15,22 22 17,22-22-17,-1 0-15,0 0 16,21 21-16,-21-21 0,1 0 0,20 0 16,-21 0-16,21 0 0,22 0 0,-22 0 15,22 0-15,-1 0 0,1 0 16,-1 0-16,1 0 0,20 0 0,1 0 15,0 0-15,21 0 16,-1-21-16,1 21 0,106-22 16,-106 22-16,105-21 0,-84 21 15,-21 0-15,21-21 0,21 21 16,-21-21-16,0 21 0,149-21 16,-149 21-16,21 0 0,-21 0 15,21-21-15,-21 21 0,0 0 0,0 0 16,-21 0-16,0 0 0,-1 0 0,1 0 15,-21 0-15,-22-22 0,22 22 16,-21 0-16,-22 0 0,0 0 0,1 0 16,-22 0-16,0 0 0,0 0 0,-21-21 31,21 21-15,-21-21 30,0 0-46,0 0 16</inkml:trace>
  <inkml:trace contextRef="#ctx0" brushRef="#br0" timeOffset="49322.95">18034 1990 0,'-42'0'31,"20"21"-31,1-21 0,0 0 16,0 0-16,0 0 0,0 0 15,-1 0-15,1 0 16,0 0 0,42 0 15,0 0-15,22 0-16,-22 0 0,21 0 15,1 0-15,-1 0 0,0 0 0,22 0 16,-1 0-16,22 0 0,-22 0 0,22 0 15,0 0-15,-22 0 0,22 0 16,0 0-16,-1 0 0,1 0 16,-22 0-16,22-21 0,0 21 0,-1 0 15,-20 0-15,21 0 0,-1 0 0,-20 0 16,-1-21-16,1 21 0,-1 0 16,1 0-16,-22 0 0,0 0 15,1 0-15,-22 0 0,21-22 0,-21 22 16,1 0-16,-1 0 0,0 0 15,-21-21 110,-21 21-109</inkml:trace>
  <inkml:trace contextRef="#ctx0" brushRef="#br0" timeOffset="95711.91">3238 4339 0,'0'-21'0,"0"0"15,0 0 1,0 0 0,0 42 46,0 0-46,0 0-16,0 0 0,0 22 15,0-22-15,0 0 0,0 21 0,0-21 16,0 22-16,0-22 0,0 21 16,0 1-16,0-1 0,0-21 15,0 43-15,0-22 0,22 0 16,-22 22-16,0-22 0,0 22 0,0-22 16,0 21-16,0-20 0,0 20 15,0-20-15,0-1 0,0 21 0,0-20 16,0-1-16,0 22 0,0-22 15,0 0-15,0 22 0,0-22 0,0 0 16,0 1-16,0-1 0,0 0 16,0 1-16,0-1 0,0 0 0,0-20 15,21 20-15,-21-21 0,0 0 0,0 0 16,0 22-16,0-22 16,21 0-16,-21 0 15,21-21-15,-21-21 31,21 0-31,-21 0 0,0 0 16,21-22-16,-21 1 0</inkml:trace>
  <inkml:trace contextRef="#ctx0" brushRef="#br0" timeOffset="97012.73">3302 4487 0,'0'-21'16,"21"21"31,0 0-32,0 0-15,1 0 0,-1 0 16,42 0-16,-42 0 16,22-21-16,-1 21 0,0 0 0,1 0 15,-1 0-15,22 0 0,-22 0 0,21-21 16,-20 21-16,20 0 0,1 0 16,20-21-16,65 0 15,-65 21-15,22 0 0,-21 0 0,-1 0 16,22 0-16,-21 0 0,0 0 15,-22 0-15,22 0 0,-22 0 16,1 0-16,20 0 0,-20 0 0,-1-22 16,22 22-16,-21 0 0,-1 0 0,1 0 15,20 0-15,-20 0 0,-1 0 16,-20 0-16,20 0 0,1 0 16,-22 0-16,0 0 0,1 0 0,-22 0 15,21 0-15,-21-21 0,0 21 0,1 0 16,-1 0-16,0 0 0,0 0 15,0 0 1,-21 21 0,0 1-1,21-1-15,-21 0 0,0 0 16,0 0-16,0 0 0,0 1 16,0-1-16,0 21 0,0-21 15,0 22-15,0-22 0,0 21 0,0 0 16,0 1-16,0-1 0,0 0 15,0 1-15,0-1 0,0 22 0,0-22 16,0 0-16,0 1 16,0-1-16,0 0 0,0-21 0,0 22 15,0-1-15,0 0 0,0-20 0,0 20 16,0 0-16,0 1 0,22-1 16,-22-21-16,0 21 0,0 1 0,21-1 15,-21-21-15,21 22 0,-21-22 0,0 21 16,0-21-16,21 22 0,-21-22 15,0 0-15,21 0 0,-21 0 0,0 0 16,0 1-16,0-1 0,0 0 16,0 0-16,0 0 0,0 0 15,0 1-15,0-1 16,-21-21 0,0 0-16,0 21 0,0-21 15,21 21-15,-22-21 0,1 0 16,0 0-16,0 21 0,0-21 0,0 0 15,-1 0-15,1 21 0,0-21 16,0 0-16,0 0 0,-22 0 0,1 0 16,0 0-16,-1 22 0,1-22 0,0 0 15,-22 0-15,1 21 0,-64-21 16,63 21-16,1-21 0,-1 21 16,1-21-16,-1 21 0,-20-21 15,20 0-15,1 21 0,-1-21 0,1 0 16,-1 0-16,1 0 0,-1 0 0,-21 0 15,22 0-15,-1 0 0,1 0 16,-22 0-16,22 0 0,-1 0 0,1 0 16,-1 0-16,1 0 0,-1 0 15,22 0-15,-22 0 0,22 0 16,0 0-16,-1 0 0,1 0 0,0 0 16,21 0-16,-22 0 0,22 0 15,0 0-15,0 0 0,0 0 0,-22 0 16,22 0-16,0 0 0,0 0 15,42 0 32,0 0-47,0 0 16,0 0-16,1 0 0,-1 0 16</inkml:trace>
  <inkml:trace contextRef="#ctx0" brushRef="#br0" timeOffset="97798.62">5059 6541 0,'0'0'0,"0"21"0,0 0 0,-21 0 16,-1-21-16,22 21 15,-21 0-15,0-21 0,0 22 0,0-1 16,0 0-16,-1 0 0,-20 0 0,21 0 16,-21 1-16,20-1 0,-20 0 15,21 0-15,-21 0 0,20 0 0,-20 1 16,21-1-16,0 21 0,-22-21 0,22 0 15,0 1-15,0-1 16,0 0-16,0 0 0,-1 0 16,1 0-16,21 1 0,-21-1 0,21 0 15,0 0-15,0 0 16,-21-21-16,21 21 16,21-21 30,0-21-46,0 0 0,1 21 16,-1-21-16,0 21 0,21-21 16,-21 21-16,22-21 0,-1 21 15,0 0-15,1-22 0,41 1 16,-20 21-16,-22 0 0,1 0 0,-1 0 16,-21-21-16,21 21 0,-20 0 15,-1 0-15,21 0 0,-21 0 0,-21 21 16,21-21-16,1 21 0,-1-21 0,-21 22 15,21-1 1,-21-42 31,-21-1-31,0 1-16,21 0 0,-22 21 15,1-21-15,0-21 0,-21-1 16,21 22-16,-1 0 0,22 0 15,-21 0-15,0-22 0,0 22 0,0 21 16,21-21-16,-21 0 0,-1-22 16,1 22-16,21 0 15,-21 0-15,0 0 16,21 0-16,0-1 0,0 1 16,0 0-16,0 0 15,0 0-15,0 0 0,0-1 16,0 1-16</inkml:trace>
  <inkml:trace contextRef="#ctx0" brushRef="#br0" timeOffset="100579.3">7091 5144 0,'0'21'16,"0"21"-16,63-21 0,-20 22 0,-43-22 16,-22 21-16,22 0 0,0 22 0,0 21 15,-21-22-15,21 22 0,-21-22 16,21 1-16,0-1 0,0 1 0,-21-22 15,21 22-15,0-22 0,0-21 0</inkml:trace>
  <inkml:trace contextRef="#ctx0" brushRef="#br0" timeOffset="100679.24">7197 6138 0,'0'-21'0,"0"0"16,0 0-16,0 0 0,0-22 0</inkml:trace>
  <inkml:trace contextRef="#ctx0" brushRef="#br0" timeOffset="101062.19">7112 4890 0,'0'0'0,"0"-22"0,0 1 16,0 0-16,0 0 16,0 0-16,0 0 15,0-1-15,0 1 0,0 0 16,0 0-16,0 0 0,0 0 15,0-1-15,0 1 16,0 0-16,0 0 0,0 0 0,0 0 16,0-1-16,0 1 15,0 0 1,0 42 31,0 0-47,0 1 0</inkml:trace>
  <inkml:trace contextRef="#ctx0" brushRef="#br0" timeOffset="101280.06">7112 5101 0,'0'64'16,"0"-128"-16,0 170 0,0-64 15,0 22-15,0-22 0,0 22 0,0-22 16,0 22-16,0-1 0,0-21 0,0 22 16,0-22-16,0 1 15,0 20-15,0-42 0,0 22 0,0-1 16,0-21-16,0 21 0,0-20 0,0-1 15,0 0-15,21-21 0,-21 21 16,0 0-16,0-42 47,0 0-47,0 0 0,0 0 16,0-22-16,0 22 0,0-21 0,42 21 15</inkml:trace>
  <inkml:trace contextRef="#ctx0" brushRef="#br0" timeOffset="101806.54">7175 4572 0,'0'-21'0,"22"21"78,-1 0-62,0 0-16,21 0 0,-21 0 16,22 0-16,-1 0 0,43 0 0,-22 0 15,1 0-15,42 0 0,-22 0 0,1 0 16,21-21-16,-22 21 0,1-21 16,-21-1-16,20 22 0,22 0 15,-21 0-15,-1 0 0,1-21 0,0 21 16,-1 0-16,1 0 0,0-21 15,-22 21-15,64 0 0,-63 0 16,-1 0-16,-20 0 0,20 0 16,-21-21-16,1 21 0,-1 0 0,0 0 15,-20 0-15,20 0 0,-21 0 16,0 0-16,0 0 0,1 0 0,-1 0 16,0 0-16,0 0 15,-42 0 1</inkml:trace>
  <inkml:trace contextRef="#ctx0" brushRef="#br0" timeOffset="101947.46">9821 4530 0,'0'0'0,"0"21"0,0 0 16,0 0-16,0 22 0,0-1 0,21-21 15,-21 21-15,0 1 0,0-1 0,22 22 16,-1 41-16,-21-62 16,21 20-16,-21 1 0,21-22 0,-21 22 15,21-22-15,-21 21 0,0-20 16,0 20-16,0-20 0,0-1 0,0 0 15,21 43-15</inkml:trace>
  <inkml:trace contextRef="#ctx0" brushRef="#br0" timeOffset="102019.42">9991 6011 0,'0'22'0,"0"-1"0,0 0 15,0 0 1,0 0-16,0 0 0,-22 1 16,1-22-16</inkml:trace>
  <inkml:trace contextRef="#ctx0" brushRef="#br0" timeOffset="102231.3">7895 6308 0,'-106'0'16,"64"0"-16,0 0 16,-22 0-16,22 0 0,-22 0 0</inkml:trace>
  <inkml:trace contextRef="#ctx0" brushRef="#br0" timeOffset="102413.19">7366 6244 0,'0'-21'15</inkml:trace>
  <inkml:trace contextRef="#ctx0" brushRef="#br0" timeOffset="103483.61">7345 6202 0,'0'0'0,"-43"21"31,65 0 0,-1-21-31,21 0 0,-21 0 16,22 0-16,-1 0 0,0 0 0,22 0 16,-1 0-16,1 0 0,20-21 15,-20 21-15,21 0 0,-1 0 0,1-21 16,0 0-16,20 21 0,-20 0 0,0 0 15,21-21-15,-1 21 16,1 0-16,-21 0 0,0 0 0,20-22 16,-20 22-16,-21 0 0,20 0 0,-20 0 15,-1 0-15,1-21 0,-1 21 16,1 0-16,-1 0 0,-20 0 0,-1 0 16,-21 0-16,21 0 0,-20 0 0,-1 0 15,0 0-15,-42 0 47,0 0-47,-22 0 16,22 0-16,-21 0 15,21 0-15</inkml:trace>
  <inkml:trace contextRef="#ctx0" brushRef="#br0" timeOffset="104154.98">8382 6625 0,'0'0'15,"-21"21"-15,21 1 16,-21-22-16,21 21 0,-22-21 15,22 21-15,-21 0 0,0-21 16,0 21-16,0 0 0,0 1 0,-1 20 16,1-21-16,-21 0 0,-22 43 15,43-22-15,-21 0 0,21 1 16,-22-1-16,22-21 0,-21 22 0,21-1 16,-22 0-16,22-21 0,-21 43 15,42-43-15,0 0 0,-21-21 16,21 21-16,0 1 0,0-44 31,21 1-15,-21 0-16,21 21 0,0-21 15,0 21-15,1-21 0,-1 0 0,0 21 16,0-22-16,0 1 0,22 0 0,-22 21 16,63-42-16,-41 42 0,-1-21 15,0 21-15,1 0 0,-1 0 16,22 0-16,-22 0 0,0 0 15,1 0-15,-1 0 0,0 0 0,1 0 16,-1 0-16,-21 21 0,0-21 0,0 21 0,1-21 16,-1 0-16,-21 21 15,0-42 17,0 0-17,-21 21-15,-1-21 0,22-1 0,-21 1 16,21 0-16,-21 0 0,0 0 0,0 0 15,0-22-15,21 22 0,-22 0 0,1 0 16,0-22-16,0 22 0,0 0 16,0 0-16,-1 0 0,22 0 0,-21-1 15,0 22-15,21-21 0,-21 0 0,0 0 16,0 21-16,21-21 16,-22 0-16,1 21 0,0-22 0,-21 22 0,21-21 15</inkml:trace>
  <inkml:trace contextRef="#ctx0" brushRef="#br0" timeOffset="104619.09">7133 5355 0,'0'43'16,"0"-86"-16,0 128 0,0-43 0,0-21 0,21 43 15,-21-22-15,21 1 0</inkml:trace>
  <inkml:trace contextRef="#ctx0" brushRef="#br0" timeOffset="105162.67">9885 5376 0,'21'22'16,"0"-1"-16,-21 0 0,0 0 0,21 0 15,-21 22-15,0-1 0,0-21 0,0 43 16,0-22-16,0 0 0,0 1 16,0-1-16,0 0 0,-21-21 15,0 22-15,21-22 0,0 0 0</inkml:trace>
  <inkml:trace contextRef="#ctx0" brushRef="#br0" timeOffset="105838.5">11176 5080 0,'0'0'0,"0"-21"0,0 0 16,0-22-1,0 22-15,0 0 0,0 0 0,0 0 16,0 0-16,0-1 16,0 44 15,0-1-16,0 21-15,0-21 0,0 22 16,0-1-16,0-21 0,0 21 0,0 1 16,0-1-16,0 0 0,0-20 0,0 20 15,0-21-15,0 21 0,0-20 16,0-1-16,0 21 16,0-21-16,0 0 0,0 1 0,0-1 15,0-42 32,0-1-47,0 1 16</inkml:trace>
  <inkml:trace contextRef="#ctx0" brushRef="#br0" timeOffset="106622.42">11642 5059 0,'21'-21'16,"-42"21"15,21 21-31,-22 0 0,22 21 16,-21-20-16,21-1 0,-21 0 16,21 21-16,0-21 0,-21 1 0,21 20 15,0-21-15,-21 0 0,21 22 16,0-22-16,0 0 0,0 0 0,0 0 15,21-21-15,0 21 0,0-21 0,0 0 16,1 22-16,-1-22 0,0 0 16,0 0-16,0 0 0,0 0 0,22 0 15,-22-22-15,0 22 0,0-21 16,0 21-16,-21-21 0,22 0 0,-1 0 16,-21 0-16,0-1 0,0 1 15,0 0-15,0 0 16,0 0-16,-21 0 0,-1-1 0,22 1 15,-21 0-15,0 0 0,0 0 0,21-22 16,-21 22-16,21 0 0,-21 0 16,21 0-16,0 0 0,0-1 15,0 1-15,21 21 0,0 0 16,0 0-16,0 0 0,0-21 16,1 21-16,20 0 0,-21 0 0,43 0 15,-22 0-15,-21 0 16,21 21-16,-20 0 0,20-21 0,-21 22 15,0-1-15,0 21 0,-21 0 16,0-20-16,0 20 16,0-21-16,0 21 0,0-20 0,-21-1 15,21 21-15,-21-21 0,21 0 0,-21 1 16,21-1-16,0 0 0,0 0 16,0 0-16,0 0 0,0 1 0,0-1 15,21-21-15,0 0 0,0 0 16,22 0-16,-22 0 0,0 0 15,0 0-15,0 0 0,22 0 0,-22-21 16,0 21-16,0-22 0,0 1 0,1 0 16,-1 0-16,0 0 0,0 0 15,-21-1-15,0-20 0,0 21 16,0-21-16,0 20 0,0-20 0,-21 0 16,0 21-16,0-1 0,-1-20 0,1 21 15,0 21-15,0-21 0,0 0 16,0 21-16,-1 0 0,1 0 0,0 0 15,0 0-15,0 0 0,0 21 16,-1 0-16,1-21 0,21 21 0,0 0 16,-21-21-16,21 21 0,-21-21 0,21 22 15</inkml:trace>
  <inkml:trace contextRef="#ctx0" brushRef="#br0" timeOffset="108218.99">13801 4741 0,'0'-21'0,"0"42"0,0-63 16,0 21-16,0 0 16,0 0-16,-22-1 0,1 1 15,0 0-15,0 21 0,0 0 16,0-21-16,-1 21 0,-20 0 16,0 0-16,21 21 0,-22-21 15,22 21-15,-21 0 0,-1 22 16,22-22-16,-21 21 0,21 1 0,-22 20 15,22-21-15,0 22 0,0-22 0,0 22 16,0-22-16,21 22 0,-22-22 16,22 0-16,0 1 0,0-1 0,0-21 15,0 21-15,22-20 0,-1-1 16,0 0-16,0 0 0,0 0 16,22-21-16,-22 0 0,0 21 0,21-21 15,-21 0-15,22 0 0,-22 0 0,0 0 16,21-21-16,22-21 15,-43 21-15,21 21 0,-20-21 0,-1-1 16,0-20-16,0 21 0,0 0 16,0 0-16,-21-1 0,22 1 0,-22-21 15,0 21-15,0 0 0,-22 21 32,1 0-32,21 21 15,-21 0-15,21 21 0,0-21 16,0 1-16,0-1 0,-21 21 15,21-21-15,0 0 0,0 1 0,0-1 16,0 21-16,0-21 0,0 0 16,0 1-16,21-1 0,0-21 15,0 0-15,1 0 0,-1 0 16,0 0-16,0 0 0,0 0 16,0 0-16,1-21 0,-1-1 0,21 22 15,-21-42-15,0 21 16,-21 0-16,0 0 0,0-1 15,0 1-15,0-21 0,0 21 16,-21 0-16,0-1 0,0 1 0,-21 0 16,20 0-16,1 21 0,0-21 15,-21 21-15,21 0 0,-1 0 0,1 0 16,0 0 0,42 0 15,0 0-31,1-21 0,20-1 0,-21 22 15,0 0-15,22 0 0,-22-21 0,21 21 16,-21 0-16,22 0 0,-1 0 16,-21 0-16,21 0 0,-20 21 0,20 1 15,-21-22-15,0 21 0,0 0 0,1 0 16,-22 0-16,0 0 16,0 1-16,0-1 0,0 0 0,0 0 0,0 0 15,0 0-15,0 1 0,0-1 16,0 0-16,0 0 15,0-42 32,0 0-31,0 0-16,0-1 16,0 1-16,0 0 0,0 0 0,0 0 15,0-22-15,0 22 0,21-21 0,0 21 16,0 0-16,0-1 0,0 1 15,1 0-15,-1 0 0,21 21 16,-21 0-16,0 0 0,1 21 16,-22 0-16,21 0 0,0 1 15,-21 20-15,21-21 0,-21 0 0,0 22 16,21-22-16,-21 0 0,0 0 0,21 0 16,-21 0-16,0 1 0,0-1 15,0 0-15,0 0 0,0 0 16,-21-21 15,21-21-15,0 0-16,0 0 0,0 0 15,0-1-15,0 1 0,0 0 16,0 0-16,0 0 0,0 0 16,0-22-16,21 22 0,-21 0 0,22-21 15,-1 20-15,0 1 0,0 0 16,21 21-16,-20 0 0,20 0 0,0 0 15,1 0-15,-22 21 0,0-21 16,0 21-16,0 1 0,0-1 16,1 0-16,-1 21 0,-21-21 0,21 1 15,-21-1-15,0 0 0,0 0 16,0 0-16,0 0 0,0 1 0,0-1 16,-21 0-16,0 0 15,42-42 32,0 0-31</inkml:trace>
  <inkml:trace contextRef="#ctx0" brushRef="#br0" timeOffset="108528.16">15367 5059 0,'0'0'0,"0"-21"16,0 42-1,0 0 1,0 0-16,0 0 0,0 1 0,-21-1 16,21 21-16,0-21 0,0 22 0,-21-1 15,21 0-15,0 1 0,0-1 16,0 0-16,0 1 0,0-1 0,0 0 16,0 1-16,0 20 0,0-21 0,-22 1 15,22-1-15,0 0 0,0 1 16,-21-1-16,21 0 0,0 1 15,0-22-15,0 21 0,0-21 0,0 1 0,0-1 16,0 0-16,0 0 16,0-42 15,0 0-31,21 21 0,-21-21 0,0-1 16,0-20-16,0 21 0,0 0 15</inkml:trace>
  <inkml:trace contextRef="#ctx0" brushRef="#br0" timeOffset="108824">15240 5313 0,'0'0'0,"0"-42"0,0-1 0,0-20 15,0 20-15,0 22 16,0-21-16,21 21 0,0 0 16,0-1-16,22 1 0,-22 21 0,21 0 15,-21-21-15,22 21 0,-22 0 16,0 0-16,21 21 0,-20 0 0,-1 1 15,0 20-15,0-21 0,-21 21 0,0-20 16,0 20-16,0-21 0,0 21 16,0-20-16,0-1 0,-21 0 0,0 21 15,0-21-15,-1-21 0,1 22 0,0-1 16,0-21-16,-21 21 16,20-21-16,1 0 15,21-21 1,0 0-1,0-1-15,0 1 0,21 0 16</inkml:trace>
  <inkml:trace contextRef="#ctx0" brushRef="#br0" timeOffset="110278.82">15854 4953 0,'0'0'0,"0"42"31,0-20-15,-21 20-16,21-21 0,-22 0 0,22 0 16,0 22-16,0-22 0,0 0 15,0 0-15,0 0 0,0 22 16,0-22-16,0 0 0,0 0 16,0 0-16,22-21 15,-1 0-15,0 0 0,0 0 16,21 0-16,-20 0 0,-1-21 15,0 0-15,21 0 0,-21 0 0,1 0 16,-1-22-16,0 22 0,0-21 16,0 21-16,-21-22 0,0 1 0,21 21 15,-21-22-15,22 22 0,-22 0 0,0 0 16,0 0-16,0 42 31,0 0-31,0 0 16,0 0-16,0 22 0,0-22 0,0 21 15,0-21-15,0 22 0,0-22 0,0 0 16,0 21-16,0-20 0,0-1 16,21 0-16,0 0 0,0 0 15,0 0-15,0-21 0,1 0 0,-1 0 16,0 0-16,21 0 0,-21 0 16,1 0-16,-1-21 0,0 0 0,21 21 15,-21-21-15,1 0 0,-1 0 0,0-22 16,0 22-16,0-21 0,0-1 15,-21 1-15,22 0 0,-1-1 16,-21 1-16,21 0 0,-21-22 0,0 22 16,0 21-16,0-22 0,0 1 15,0 21-15,0 0 0,0 0 0,0-1 16,-21 44 15,21-1-31,-21 0 0,21 0 0,-22 0 16,22 0-16,0 22 0,0-1 15,-21-21-15,21 22 0,0-1 0,-21 0 16,21-21-16,0 22 0,0-1 16,0-21-16,0 22 0,0-22 15,0 0-15,0 0 0,21 0 0,0 0 16,-21 1-16,0-1 0,22-21 0,-1 0 16,0 0-16,0 0 0,0 0 15,0 0-15,1 0 0,-1 0 16,0 0-16,0-21 0,0-1 0,0 1 15,1 0-15,-22 0 0,21 0 16,0 0-16,-21-1 0,21 1 0,-21 0 16,0 0-16,0 0 0,0 0 15,0-1-15,0 44 16,0-1 0,0 0-1,-21 0-15,21 21 0,-21-20 0,21-1 16,0 0-16,0 21 0,0-21 15,0 1-15,0-1 16,0 0-16,21-21 16,0 0-16,0 0 15,0 0-15,1 0 0,-1 0 16,0 0-16,-21-21 0,21 0 0,0-1 16,0 22-16,1-21 0,-1 0 15,0 0-15,0 0 0,0 0 0,0-1 16,1 1-16,-1 0 0,-21 0 0,21 21 15,-21-21 1,0 42 0,0 0-16,0 0 0,0 0 15,0 1-15,0-1 16,0 0-16,0 0 0,0 0 0,0 0 16,0 1-16,0-1 0,21-21 15,-21 21-15,21-21 16,0 21-16,1-21 15,-1 0-15,0 0 0,0 0 16,0 0-16,0-21 0,1 0 16,-1 21-16,0-21 0,0-1 0,21 1 15,-20 0-15,-1 0 0,0-21 16,0 20-16,0-20 0,0 21 16,1-21-16,-22 20 0,0-20 0,21 21 15,-21 0-15,0 0 16,-21 21-1,-1 0-15,22 21 0,-21 0 16,0 0-16,21 0 0,-21 0 16,21 1-16,0-1 0,0 0 0,0 0 15,0 0-15,0 0 0,0 1 16,0-1-16,0 0 16,21 0-16,0 0 15,0-21-15,-21 21 0,-21-21 63,0 0-48,0 0-15,0 0 16,0-21 0,-1 21-16,22-21 0,-21 0 15</inkml:trace>
  <inkml:trace contextRef="#ctx0" brushRef="#br0" timeOffset="110618.63">16616 4763 0,'21'0'16,"21"0"-16,-21 0 16,1 0-16,20 0 15,-21 0-15,21 0 0,1 0 0,-22 0 16,21-22-16,1 22 0,-22 0 0,21 0 16,0 0-16,1 0 15,-22 0-15,21 0 0,-21 0 0,22 0 0,-22 0 16,0 0-16,0 0 15,0 0-15,-42 0 47,0 0-47,0 0 0,-21 0 0</inkml:trace>
  <inkml:trace contextRef="#ctx0" brushRef="#br0" timeOffset="112695.49">8636 8615 0,'0'0'0,"0"-21"0,0 0 15,0-1-15,0 1 16,0 0 0,0 42 15,0 0-31,0 1 0,0 20 0,0-21 15,0 21-15,0 1 0,0-1 0,0 0 16,-21 1-16,0-1 0,21 0 16,-22 1-16,1-1 0,21 0 0,-21-20 15,21-1-15,-21 0 0,0 0 0,21 0 16,0 0-16,0-42 47,0 0-32,0 0-15,21 21 0,-21-21 16,21 0-16,0 21 0,0-22 0,1 22 16,-1-21-16,21 21 0,-21-21 0,22 21 15,-22-21-15,21 21 0,-21 0 16,22-21-16,-22 0 0,21 21 0,-21-22 16,0 22-16,22-21 0,-22 21 15,0-21-15,-21 0 0,0 0 16,0 0-16,0-1 15,0 1-15,0 0 0,0 0 0,0 0 16,0 0-16,0-1 16,0 1-16,0 0 15,-21 21-15,21 21 32,0 0-32,0 1 0,-21 20 15,21 0-15,0-21 0,0 22 0,0-1 16,-21 0-16,21-20 0,-22 20 0,22 0 15,0-21-15,0 1 0,-21 20 16,21-21-16,-21 0 0,21 0 0,-21 1 16,21-1-16,0 0 0,0 0 31,0-42 0,0 0-15,0 0-16,0-1 0,0 1 15,21 0-15,0 0 0</inkml:trace>
  <inkml:trace contextRef="#ctx0" brushRef="#br0" timeOffset="113407.08">9525 8636 0,'0'-21'0,"0"0"16,-21 21-1,0 0 1,-1 0 0,22 21-16,-21 0 15,0 0-15,21 0 0,0 1 16,0-1-16,-21 21 0,21-21 15,-21 22-15,21-22 0,0 0 16,0 21-16,0-21 0,0 22 0,0-22 0,0 21 16,0-21-16,0 1 0,0-1 15,0 0-15,0 0 0,0 0 16,21-21-16,-21 21 0,21 1 0,0-22 16,0 0-16,1 0 0,-1 0 15,0 0-15,0 0 16,0 0-16,0 0 0,1 0 0,-1-22 15,0 22-15,0-21 0,0 0 0,0 0 16,1 0-16,-1 0 0,-21-1 16,0 1-16,21 0 0,-21 0 15,0-21-15,0 20 0,0 1 0,0-21 16,0 21-16,0-22 0,0 22 0,-21-21 16,0 21-16,-1 0 0,22-1 15,-21 1-15,0 0 0,21 0 16,-21 0-16,0 21 0,0 0 0,-1 0 15,1 0-15,0 0 0,0 0 0,0 0 16,0 0-16,-1 0 0,1 0 16,0 0-16,0 21 0,0-21 15,0 21-15,-1 0 0,22 0 16,-21 1-16,21-1 0,-21 21 16,21-21-16,0 0 0,0 22 15,0-22-15,0 21 0,0-21 0,0 22 16,0-22-16,0 0 0,0 0 0,0 0 0,0 1 15,0-1-15,0 0 0,21 0 16,0 0-16,1 0 16,-1 1-16,0-22 0,0 21 15,0-21-15,0 0 0,1 0 16,-1 0-16,0 0 16,0 0-16,0 0 0,0 0 0,1-21 15</inkml:trace>
  <inkml:trace contextRef="#ctx0" brushRef="#br0" timeOffset="113874.81">10287 8805 0,'0'0'0,"0"22"16,0-1 15,21-21-16,0 0 1,-21-21 0,0-1-1,0 1-15,0 0 16,-21 21 0,0 0-16,0 0 15,0 0 1,21 21 15,0 0-15,21-21-1</inkml:trace>
  <inkml:trace contextRef="#ctx0" brushRef="#br0" timeOffset="114290.8">10668 8509 0,'-21'21'32,"21"0"-32,-21 1 15,-1-1-15,1 0 0,21 21 16,-21 1-16,0-22 0,0 21 0,21 0 16,-21 1-16,-1-1 0,1 0 15,0 1-15,0-22 0,0 21 0,21-21 16,0 22-16,-21-22 0,21 0 0,-22 0 15,22 0-15,0 1 0,0-1 0,0 0 16,0-42 47,0 0-48,0-1-15</inkml:trace>
  <inkml:trace contextRef="#ctx0" brushRef="#br0" timeOffset="114651.82">10583 8996 0,'0'21'32,"0"-42"30</inkml:trace>
  <inkml:trace contextRef="#ctx0" brushRef="#br0" timeOffset="115695.57">10308 8784 0,'-21'0'31,"0"0"-15,0 0-16,-1 0 0,1 0 16,0 0-1,21 21-15,0 1 0,0 20 16,0 0-16,0-21 0,0 43 15,0-22-15,0 1 0,0-1 0,0 0 0,0 1 16,21-1-16,-21 0 0,0 1 16,0-1-16,21-21 0,-21 21 0,0 1 15,0-22-15,0 0 0,22 21 0,-22-20 16,0-1-16,0 0 0,0-42 47,0 0-47,0-1 15,0 1-15,0 0 0,0 0 0</inkml:trace>
  <inkml:trace contextRef="#ctx0" brushRef="#br0" timeOffset="116034.38">10223 8848 0,'0'0'15,"0"-43"-15,0 22 0,0 0 0,0 0 16,0 0-16,0 0 0,0-1 15,22 22 1,-1-21-16,0 21 0,0 0 0,0 0 16,0 0-16,1 0 0,-1 0 0,21 0 15,-21 0-15,0 0 0,1 21 16,-1 1-16,0-1 0,-21 0 0,0 0 16,0 21-16,0-20 0,0-1 0,0 21 15,0-21-15,0 0 0,-21 1 0,0-1 16,-1 0-16,1 0 0,0 0 15,0 0-15,-21 1 0,20-22 0,1 21 16,0-21-16,21 21 0,-21-21 16,21 21-1,21-21 17,0 0-32,0 0 0,1-21 15,-1 21-15,0-21 0</inkml:trace>
  <inkml:trace contextRef="#ctx0" brushRef="#br0" timeOffset="116430.48">10731 9017 0,'0'-21'62,"22"21"-62,-22-21 0,21 21 16,0-21-16,-21-1 0,21 22 16,0-21-16,-21 0 0,21 0 0,-21 0 15,22 21-15,-22-21 0,0-1 0,0 1 16,0 0-16,0 0 0,-22 21 31,1 0-31,0 0 16,0 21-16,0 0 0,0 0 0,-1 1 15,22-1-15,-21 0 0,21 21 0,-21-21 16,21 1-16,-21-1 0,21 21 16,0-21-16,0 0 0,0 1 0,0-1 15,0 0-15,0 0 16,21-21 0,0 0-16,0 0 0,1 0 0,-1 0 15,0 0-15,21 0 0,-21-21 16,1 0-16,-1 21 0,0-21 0</inkml:trace>
  <inkml:trace contextRef="#ctx0" brushRef="#br0" timeOffset="116851.37">11218 8742 0,'0'0'0,"0"-21"31,-21 21-15,21 21-1,0 0-15,-21 0 0,21 0 0,-21 1 16,21-1-16,-21 21 0,21-21 16,0 0-16,0 1 0,0-1 0,-22 0 15,22 0-15,0 0 0,0 0 16,0 1-16,22-22 0,-1 0 16,-21 21-16,21-21 0,0 0 15,0 0-15,0 0 0,1 0 16,-1 0-16,0-21 0,0-1 0,0 22 15,0-21-15,1 21 0,-22-21 0,21 0 16,-21 0-16,0 0 16,0-1-16,0 1 0,0-21 0,0 21 15,0 0-15,0-1 0,0 1 0,0 0 16,0 0-16,-21 0 0,-1 0 0,1 21 16,0 0-1,0 0-15,0 0 0,21 21 16,0 0-16,0 0 15,0 0-15,0 0 0,0 1 16,0-1 0,21-21-16,0 0 0</inkml:trace>
  <inkml:trace contextRef="#ctx0" brushRef="#br0" timeOffset="117211.37">11642 8763 0,'0'0'0,"-22"21"47,22 22-47,0-22 16,0 0-16,-21 21 0,21-21 0,0 22 16,0-1-16,0-21 0,0 22 0,0-1 15,0 0-15,0 1 0,0-1 16,0-21-16,0 21 0,0 1 0,0-1 15,0 0-15,0 1 0,0-22 0,-21 21 16,21 1-16,0-22 0,0 21 0,0-21 16,0 0-16,0 1 0,0-1 0,0 0 15,0 0-15,0 0 16,0-42 31,21 21-47,-21-21 0,0 0 0,0 0 15,0-1-15,0 1 0,0-21 16,0 21-16,0-22 0,0 22 0</inkml:trace>
  <inkml:trace contextRef="#ctx0" brushRef="#br0" timeOffset="117503.62">11599 9144 0,'0'0'0,"0"-42"0,0-1 0,0 1 16,21 0-16,-21 21 0,22-22 15,-22 22-15,0 0 0,0 0 0,21 0 16,0-1-16,-21 1 0,21 21 0,-21-21 0,21 0 15,0 21-15,1 0 16,-1 0-16,0 0 0,0 0 16,0 0-16,-21 21 15,0 0-15,21 0 0,-21 1 0,0-1 16,0 0-16,0 0 0,0 0 16,0 22-16,-21-22 0,21 0 0,-21 0 15,0 0-15,21 0 0,-21-21 0,0 22 16,-1-1-16,22 0 0,-21-21 15,0 0-15,21 21 16,0-42 15,0 0-15,0 0-16</inkml:trace>
  <inkml:trace contextRef="#ctx0" brushRef="#br0" timeOffset="117801.49">12086 8382 0,'0'0'15,"0"21"1,0 0 0,0 1-16,0-1 0,0 21 15,0-21-15,-21 22 0,21-1 0,-21-21 16,21 21-16,0 1 0,0-1 0,-21 0 15,21 1-15,0-1 0,-22-21 0,22 22 16,0-22-16,0 21 0,-21-21 16,21 0-16,0 1 0,0-1 15,0 0-15,0 0 16,21-21 0,-21-21-1,22 21-15,-1-21 0,0 0 0,-21-1 16,21 1-16</inkml:trace>
  <inkml:trace contextRef="#ctx0" brushRef="#br0" timeOffset="118226.59">12213 8911 0,'0'43'15,"21"-43"1,0 0-1,1 0-15,-1 0 16,0-22-16,0 22 0,-21-21 16,21 21-16,-21-21 15,21 21-15,-21-21 0,0 0 0,22 21 16,-22-21-16,21-1 0,-21 1 16,0 0-16,0 0 15,-21 21 1,-1 0-16,1 21 15,0 0-15,0 0 0,21 1 16,-21-1-16,0 0 0,21 0 16,-22 0-16,22 22 0,0-22 0,0 0 15,0 0-15,0 0 0,0 0 0,0 1 16,0-1-16,22-21 0,-1 21 16,0-21-1,0 0-15,0 0 0,0 0 16,1 0-16,-1 0 0,0 0 0,0 0 15,0 0-15,0-21 0,1 21 0,-1-21 16,-21-1-16,21 1 0,0 0 16,-21 0-16,21 0 0,0 0 0</inkml:trace>
  <inkml:trace contextRef="#ctx0" brushRef="#br0" timeOffset="120183.23">15367 8213 0,'0'0'0,"21"0"0,0 0 16,-21-21-16,21 21 0,1-22 16,-1 22-16,-21-21 0,21 21 0,0-21 15,0 21-15,-21-21 16,21 21-16,-21-21 0,0 0 16,-21 21-1,0 0-15,0 0 16,0 0-16,-22 0 0,22 21 0,0 0 15,0-21-15,0 42 0,-22-21 16,22 1-16,0-1 0,0 21 16,0-21-16,21 22 0,-21-1 0,21 21 15,-22-20-15,22-22 0,0 21 16,0 1-16,0-22 0,0 21 16,0-21-16,22 0 0,-1 22 0,0-22 15,21 21-15,-21-21 0,1-21 16,-1 22-16,0-22 0,0 0 15,21 0-15,-20 0 0,-1 0 0,21 0 16,-21 0-16,0-22 0,22 1 0,-22 21 16,0-21-16,0 0 0,0 0 15,1 21-15,-1-21 0,0-1 16,-21 1-16,0 0 0,0 0 16,0 0-16,0 0 15,0-1-15,-21 1 0,0 21 0,-1-21 16,1 21-16,0 0 0,0 0 0,0 0 15,0 0-15,-1 0 0,1 0 16,0 0-16,0 21 0,0 0 0,21 1 16,-21-22-16,-1 21 0,22 0 0,-21 0 15,21 0-15,0 0 16,-21 1-16,21-1 16,0 0-16,21-21 15,0 0 1,1 0-1</inkml:trace>
  <inkml:trace contextRef="#ctx0" brushRef="#br0" timeOffset="120843.86">16044 8107 0,'0'0'0,"0"-21"0,-21 21 31,0 0-15,0 0-16,21 21 0,-21 0 0,-1 0 15,22 0-15,-21 1 0,21-1 0,0 21 16,-21-21-16,21 0 0,0 22 15,-21-22-15,21 21 0,0-21 0,0 22 16,0-22-16,0 0 0,0 21 0,0-20 16,0-1-16,0 0 15,0 0-15,0 0 0,0 0 0,0 1 0,0-1 16,21 0-16,0-21 16,0 0-16,1 0 15,-1 0-15,0 0 0,0 0 0,0 0 16,0 0-16,1 0 0,-1 0 0,0-21 15,0 21-15,0-21 0,0-1 16,1 22-16,-1-21 0,0 21 0,-21-21 16,21 0-16,0 0 0,-21 0 0,21-1 15,-21 1-15,0 0 0,0 0 0,0-21 16,0 20-16,0-20 0,0 21 16,0-21-16,0 20 0,0-20 0,-21 21 15,0 0-15,0 0 0,0-1 16,0 1-16,-1 0 0,1 21 15,0 0-15,0 0 0,0 0 0,0 0 16,-1 0-16,1 0 0,0 0 0,0 0 16,21 21-16,-21 0 0,0-21 15,21 22-15,-22-1 0,1 0 0,21 0 16,0 0-16,0 22 0,-21-22 16,21 0-16,-21-21 0,21 21 15,0 0-15,0 0 0,0 1 16,0-1-1,21-21 17</inkml:trace>
  <inkml:trace contextRef="#ctx0" brushRef="#br0" timeOffset="121417.95">17039 8128 0,'0'0'0,"0"-21"0,21 21 0,-21-21 0,0 0 16,0-1-16,0 1 16,0 0-16,0 0 0,-21 21 15,0-21-15,0 0 0,0 21 16,-1 0-16,1 0 16,0 0-16,-21 21 0,21 0 0,-1 0 15,1 21-15,0-20 0,0 20 16,0 0-16,0 1 0,-1 20 15,22-21-15,0 1 0,-21-1 0,21 0 16,0 1-16,0-1 0,0-21 0,0 22 16,0-1-16,0-21 0,0 21 15,21-20-15,1-1 0,-22 0 0,21 0 16,0 0-16,0 0 0,0-21 0,0 22 16,1-22-16,-1 0 15,0 0-15,21-22 0</inkml:trace>
  <inkml:trace contextRef="#ctx0" brushRef="#br0" timeOffset="121863.62">17357 8446 0,'0'-22'0,"0"44"0,0-65 16,-22 43-1,1 0-15,0 0 0,0 0 16,0 21-16,0-21 0,21 22 15,-22-1-15,1 0 0,21 0 0,0 0 16,-21 0-16,21 1 0,-21-1 16,21 0-16,0 0 0,0 21 0,0-20 15,0-1-15,0 0 0,0 0 16,0 0-16,21-21 16,-21 21-16,21-21 0,0 0 0,1 0 15,-1 0-15,0 0 0,0 0 16,0 0-16,0 0 15,1-21-15,-1 0 0,-21 0 16,21 0-16,-21 0 0,21-1 0,-21 1 16,0 0-16,0-21 15,0 21-15,0-1 0,-21 1 0,21 0 16,-21 0-16,0 0 0,-1 0 16,22-1-16,-21 22 0,0 0 15,0 0-15,0 0 16,0 0-16,21 22 15,0-1-15,0 0 16,21-21 0,0 0-16,0 0 0,0 0 15,0 0-15,1 0 0</inkml:trace>
  <inkml:trace contextRef="#ctx0" brushRef="#br0" timeOffset="122595.36">17674 8424 0,'-21'0'16,"21"22"-16,-21-22 15,21 21-15,0 0 0,0 0 16,0 0-16,-21 0 16,21 1-16,0-1 0,0 21 0,0 0 15,0-20-15,0-1 16,0 0-16,0 0 0,0 0 15,0 0-15,-22-21 47,22-21-31,0 0-16,-21 0 0,21 0 16,0 0-1,0-1-15,0 1 0,0 0 0,0 0 16,0-21-16,21 20 0,-21 1 0,22-21 15,-1 21-15,0 0 0,0-22 16,0 22-16,22 0 0,-22 0 0,0 21 16,0 0-16,21 0 0,-20 0 0,-1 21 15,0-21-15,0 21 0,0 0 16,-21 0-16,0 1 0,21 20 0,-21-21 16,0 0-16,0 0 0,0 1 0,0-1 15,0 0-15,0 0 0,0 0 16,0 0-16,-21 1 15,0-22 17,21-22-17,0 1 1,0 0-16,0 0 0,21 0 0,0 0 16,1-1-16,-1 1 0,0-21 0,0 21 15,0 0-15,0-22 0,1 22 16,20 0-16,-21 0 0,21 21 15,1-21-15,-1 21 0,-21 0 16,0 0-16,1 21 0,-1 0 0,-21 0 16,0 0-16,21 0 0,-21 1 15,0-1-15,0 0 0,0 0 0,0 0 16,0 0-16,0 1 0,0-1 16,0 0-16,0 0 0,0 0 0,0 0 15,0 1-15,21-44 63</inkml:trace>
  <inkml:trace contextRef="#ctx0" brushRef="#br0" timeOffset="122960.53">18796 8340 0,'0'0'0,"0"-21"0,0-1 15,0 44 17,0-1-32,0 0 0,0 0 15,-21 0-15,21 22 0,0-22 0,0 21 16,0-21-16,0 64 16,0-43-16,0 1 0,0-1 0,0 0 0,0 1 15,0-1-15,0 0 0,0 1 16,0 20-16,0-21 0,0 1 0,0-1 15,0 0-15,0 1 0,0-22 16,0 21-16,0 1 0,0-22 0,0 21 16,0-21-16,-21 0 0,21 1 15,0-1-15,0 0 0,0 0 16,0-42 15,0 0-15,0 0-16,0-1 0,0 1 15,21 0-15,-21 0 0,21-21 16,-21 20-16,0-20 0,0 0 0</inkml:trace>
  <inkml:trace contextRef="#ctx0" brushRef="#br0" timeOffset="123290.75">18859 8784 0,'0'-42'0,"0"84"0,0-126 0,0 41 16,0 1-16,0 0 0,0 20 15,-21-20-15,21 21 0,-21 0 0,21 0 16,0-1-16,0 1 0,0 0 15,21 0 1,0 21 0,1 0-16,-1 0 0,0 0 0,0 0 15,0 0-15,0 0 0,1 0 16,-1 0-16,-21 21 0,0 0 0,21 0 16,-21 1-16,0-1 0,0 0 15,0 0-15,0 0 0,0 0 0,0 1 16,0-1-16,0 0 0,-21-21 15,0 21-15,-1 0 0,1-21 0,0 21 16,0 1-16,0-22 0,0 21 16,-1-21-1,22-21 17,22 21-32,-1-22 0,0 22 15,0-21-15,-21 0 0</inkml:trace>
  <inkml:trace contextRef="#ctx0" brushRef="#br0" timeOffset="124486.68">19346 8340 0,'0'-21'0,"-21"21"32,21 21-32,-21 0 15,0 0-15,21 0 0,-21 0 16,21 1-16,0-1 0,0 0 0,0 0 15,0 0-15,0 0 0,0 1 16,0-1-16,0 0 0,0 0 16,21-21-1,0 21-15,0-21 16,0 0-16,0 0 16,1 0-16,-1-21 0,0 21 15,-21-21-15,21 21 0,0-21 0,-21 0 16,21 21-16,-21-22 0,22 1 0,-22 0 15,0 0-15,0 0 0,21 0 16,-21-1-16,21 1 0,-21 0 0,21 0 16,-21 0-16,0 42 31,0 0-31,0 0 16,0 0-16,0 1 0,-21-1 0,21 21 15,0-21-15,0 0 16,0 1-16,0-1 0,0 0 15,21 0-15,0-21 16,0 21-16,1-21 0,20 0 16,-21 0-16,21 0 0,-20 0 15,-1 0-15,0-21 0,0 21 0,0-21 16,0 0-16,1 21 0,-22-21 0,21-1 16,0 1-16,0 0 0,0-21 0,-21 21 15,21-22-15,1 1 0,-22 21 16,21-22-16,0 1 0,0-21 15,-21 20-15,21 1 0,0 0 0,1-1 16,-22 22-16,21-21 0,-21 21 16,21-1-16,-21 1 0,-21 42 31,0 1-15,-1 20-16,1 0 0,21-21 0,-21 22 15,0-1-15,0 0 0,21 1 0,-21-22 16,21 21-16,-22 1 15,22-1-15,0-21 0,0 21 0,0-20 0,0 20 16,0-21-16,0 0 0,0 0 16,0 1-16,0-1 0,0 0 0,0 0 15,22-21-15,-1 21 0,0-21 0,0 0 16,0 0-16,0 0 0,1 0 16,-1 0-16,0 0 0,0 0 15,0 0-15,0 0 0,1 0 0,-1-21 16,0 21-16,0-21 0,0 0 0,22 0 15,-22-1-15,-21-20 16,0 21-16,0 0 0,0 0 0,0-1 16,0 1-16,0 0 15,-21 21 1,21 21-16,-22-21 16,1 21-16,21 1 0,0-1 15,0 21-15,-21-21 16,21 0-16,0 1 0,0-1 0,0 0 15,0 0-15,0 0 16,21-21 0,0 0-16,1 0 15,-1 0-15,0 0 0,0 0 16,0-21-16,0 0 16,1 21-16,-1-21 0,0 0 0,0-1 15,0 1-15,0 0 0,22 0 0,-22 0 16,0 0-16,0-1 0,0 1 15,1 21 1,-22 21 0,0 1-16,0-1 0,0 0 15,0 0-15,0 0 16,0 0-16,0 1 16,0-1-16,21-21 15,0 0 1,0 0-16,0 0 15,0 0-15,1 0 16,-1 0-16,0-21 0,0-1 16,0 1-1,0 21-15,-21-21 0</inkml:trace>
  <inkml:trace contextRef="#ctx0" brushRef="#br0" timeOffset="124834.48">19939 8065 0,'0'0'0,"-106"21"31,127-21-15,0 0-16,1 0 0,-1 0 15,0 0-15,21 0 0,-21 0 0,22 0 16,-1 0-16,-21 0 0,64-21 16,-43 21-16,-21-22 0,22 22 15,-1 0-15,-21-21 0,22 21 0,-22 0 16,0 0-16,0-21 0,21 0 16,-20 21-16,-1 0 15,0 0 1,-42 0 15,0 0-31,-1 0 0,1 21 0</inkml:trace>
  <inkml:trace contextRef="#ctx0" brushRef="#br0" timeOffset="125574.88">15938 9313 0,'0'0'16,"-21"0"-16,0 0 0,0 0 0,0 0 0,0 0 16,-1 0-16,1 0 0,0 0 0,0 0 15,0 0-15,0 0 16,-1 0-1,22-21-15,22 0 32,-1 21-32,21 0 0,-21 0 15,22 0-15,20 0 0,1 0 0,-1-21 16,22 21-16,-1 0 0,1 0 0,21 0 16,0 0-16,0-21 0,-1 21 15,1 0-15,0 0 0,21 0 0,-21-21 16,233-1-16,-255 22 15,22-21-15,-42 21 0,20 0 16,-20 0-16,-1-21 0,-20 21 0,-1 0 16,0 0-16,-21 0 0,1-21 0,-1 21 15,0 0-15,0 0 16,-21-21 0,-21 0 15,0 21-31,0 0 15,-1 0-15,1 0 0,0 0 0,0 0 16</inkml:trace>
  <inkml:trace contextRef="#ctx0" brushRef="#br0" timeOffset="126090.66">15727 9419 0,'0'0'16,"-21"0"-16,-1 0 0,1 0 0,42 0 46,1 0-46,-1 0 0,0 0 16,21 0-16,1 0 0,-1 0 0,85 0 16,-42-21-16,-1 21 15,22 0-15,0 0 0,0-21 0,0 21 16,-1 0-16,1-21 0,0 21 0,21 0 16,-21 0-16,0-21 0,0 21 0,-1 0 15,-20 0-15,0 0 0,-1-22 16,-20 22-16,-1 0 0,1 0 0,-22 0 15,1 0-15,20-21 0,-42 21 16,22 0-16,-22 0 0,0-21 16,0 21-16,-21-21 15,21 21-15,-21-21 78</inkml:trace>
  <inkml:trace contextRef="#ctx0" brushRef="#br0" timeOffset="133031.94">18563 7853 0,'0'0'0,"0"21"16,0 0 15,-21-21-31,21 21 16,0 1-1,-21-22-15,21 21 16,0-42 46,0-1-46,0 1-16,21 0 16,0 0-16,0 0 0,-21 0 0,21-1 15,22-20-15,-22 21 0,42-64 16,-41 43-16,20 0 0,0-22 15,22 22-15,42-85 16,-43 63-16,22 22 0,-1-22 0,1 22 16,0 0-16,21-1 0,-22 1 15,22 0-15,-21 21 0,-1-1 0,1-20 16,0 21-16,-1 21 0,-20-21 0,-1 21 16,1 0-16,-22 0 0,1 0 15,-22 0-15,0 0 0,0 0 0,0 0 16,-42 0 31,0 0-47,21-21 47,0-1-47,0 1 15</inkml:trace>
  <inkml:trace contextRef="#ctx0" brushRef="#br0" timeOffset="133394.73">20278 6562 0,'42'42'31,"-21"-21"-31,0-21 0,0 21 16,1-21-16,20 0 0,-21 0 0,21 0 15,-20 22-15,-1-22 0,21 0 0,-21 0 16,0 0-16,1 0 0,-1 0 16,0 0-16,0 0 0,0 0 0,-21 21 46,0 0-46,-21-21 0,-21 42 16,21-21-16,-1 1 0,1-1 0,-21 0 16,21 0-16,-22 0 0,22 0 15,0 1-15,-21-22 0,21 21 0,-1 0 16,1-21-16,-21 21 0,0-21 16,42 21-16</inkml:trace>
  <inkml:trace contextRef="#ctx0" brushRef="#br0" timeOffset="143131.82">6223 12256 0,'0'0'0,"0"-22"0,0-20 16,0 21-16,0 0 0,0-22 0,-21 22 16,21 0-16,0 0 0,0-21 15,0 20-15,-21 1 0,21 0 0,0 0 16,0 0-16,0 42 31,0 21-31,0-21 0,0 22 16,0 20-16,0-20 0,0 84 15,0-64-15,0 22 0,0-1 16,0 1-16,-22 21 0,22 0 16,0 0-16,-21-1 0,21-20 15,0 21-15,0 0 0,0 0 0,0-1 16,0-20-16,0 0 0,0-1 16,0 1-16,0-21 0,0-1 0,0-21 15,21 1-15,-21-1 0,0 0 16,22-20-16,-22-1 0,0 0 0,21-21 31,-21-21-15,0 0-16,21-1 0,-21-20 0,0 0 15,0-1-15,21 1 0,-21-21 16,21-1-16,0 1 0</inkml:trace>
  <inkml:trace contextRef="#ctx0" brushRef="#br0" timeOffset="144055.29">6181 11896 0,'0'0'0,"0"-21"0,0-1 31,21 22-31,0 0 0,21 0 16,-21 0-16,22 0 0,-1 0 15,0 0-15,22 0 0,21 0 16,-22 0-16,22 0 0,21 0 0,-22 0 16,22 0-16,-21 0 0,42 0 15,-21 0-15,-1 0 0,22 0 0,0 0 16,-21 0-16,21 0 0,-21 0 15,0 0-15,0-21 0,0 21 0,-1 0 16,1-21-16,0 21 0,0-21 0,0 21 16,-22-21-16,1 21 15,0-21-15,-22 21 0,1-22 0,-1 22 16,-20 0-16,20-21 0,-21 21 16,-20-21-16,20 21 0,-21 0 0,0 0 15,0 0-15,1 0 0,-1 0 0,0 0 16,0 21-1,-21 0-15,21 1 0,-21-1 16,0 0-16,0 0 0,21 21 16,-21 1-16,0 20 0,0-20 0,22 20 15,-22 1-15,0-1 0,0 1 16,0-1-16,0 1 0,0-1 0,-22 1 16,22 20-16,-21-20 0,21 20 15,0-20-15,0-1 0,0 1 16,0 84-16,0-106 0,0 22 15,0-22-15,0 22 0,0-22 0,0 0 16,0 1-16,0 20 0,0-20 16,0-1-16,0 0 0,0 1 0,0-22 15,0 21-15,0-21 0,0 22 0,0-22 16,-21 0-16,21 0 0,-21 0 16,21 0-16,-21 1 0,0-1 15,-1-21-15,1 21 16,0-21-16,0 0 0,0 0 0,0 21 15,-22-21-15,1 0 0,0 0 16,-1 21-16,1-21 0,-22 0 16,-20 0-16,-1 21 0,0-21 0,-20 22 15,-1-22-15,0 0 0,-21 21 0,-127 0 16,127-21-16,-21 21 16,0 0-16,21 0 0,-22 1 0,1-1 15,-127 21-15,148-21 0,0 0 16,0 1-16,21-1 0,0 21 15,22-21-15,-1 0 0,0-21 16,22 22-16,21-1 0,-22 0 0,22-21 16,21 0-16,-1 21 0,1-21 0,0 0 15,42 0 17,22 0-32,-22 0 15,0 0-15,21 0 0,-21 0 0,22 0 16,-1 0-16,0 0 0</inkml:trace>
  <inkml:trace contextRef="#ctx0" brushRef="#br0" timeOffset="144731.29">7683 14542 0,'0'42'32,"0"-21"-32,0 0 15,-21 0-15,0 1 0,21-1 0,-21 0 16,0 0-16,0 21 0,-1-20 16,-20 20-16,21-21 0,-21 21 0,20-20 15,-20 20-15,0 0 0,-1-21 0,1 22 16,0-1-16,21-21 15,-22 22-15,22-1 0,-21-21 0,21 0 16,-1 0-16,1 1 0,0-22 0,0 21 16,21-42 15,0-1-31,21 22 0,0-21 0,0 0 16,1 0-16,-1 0 0,0 21 15,0-21-15,21-1 0,-20 1 0,20 21 16,-21-21-16,21 0 0,-20 21 0,20 0 15,-21-21-15,21 21 0,1 0 16,-1 0-16,-21 0 0,22 0 0,-1 0 16,0 0-16,1 0 0,-22 21 0,21-21 15,0 21-15,-20-21 16,20 21-16,-21 0 0,0-21 0,0 22 16,1-22-16,-1 0 0,0 0 0,0 21 15,0-21 1,-21-21-1,-21-1 1,0 1-16,0 21 0,0-21 16,-1 0-16,1 0 0,0 0 15,0 21-15,21-22 0,-21 1 0,-22-21 16,43 21-16,-21 0 0,21-1 16,0 1-16,0 0 0,0 0 15,-21 21-15,21-21 16,0 0-16,0-1 15,-21 22 1,21-21-16,-21 21 16,0-21-16,-1 21 15</inkml:trace>
  <inkml:trace contextRef="#ctx0" brushRef="#br0" timeOffset="149518.6">6625 11007 0,'0'0'0,"-21"0"15,0 0-15,0 0 32,21-21 15</inkml:trace>
  <inkml:trace contextRef="#ctx0" brushRef="#br0" timeOffset="150150.7">6731 10901 0,'0'-21'0,"0"0"16,-21 21 15,0 0-16,-1 0-15,1 0 16,0 21-16,0 0 16,0 0-16,21 0 0,-21 0 0,-1 22 15,22-22-15,-21 21 0,21 1 0,0-1 16,0 0-16,0-21 0,-21 22 16,21-1-16,0 0 0,0-20 0,0 20 15,0-21-15,0 0 0,21 0 0,-21 1 16,21-1-16,1 0 0,-1-21 15,21 0-15,-21 21 0,0-21 0,1 0 16,20 0-16,-21 0 0,0 0 0,22 0 16,-22 0-16,0-21 0,0 0 15,0 0-15,0 21 0,1-22 16,-1 1-16,0 0 0,-21 0 0,0 0 16,0 0-16,0-1 15,0 1-15,0 0 0,-21 21 0,0-21 16,-1 0-16,1 21 0,0 0 0,0-21 15,0 21-15,0 0 0,-1 0 16,1 0-16,0 21 0,0-21 0,21 21 16,0 0-16,0 0 0,0 0 15,0 1-15,0-1 16,0 0-16,0 0 16,21-21-16</inkml:trace>
  <inkml:trace contextRef="#ctx0" brushRef="#br0" timeOffset="150991.97">7324 10922 0,'0'0'0,"-22"0"32,1 0-32,0 0 15,21 21-15,-21 0 0,0 1 16,21-1-16,0 21 16,0-21-16,0 22 0,0-22 0,0 21 15,0-21-15,0 22 0,0-22 0,0 21 16,0-21-16,0 0 0,0 1 15,0-1-15,0 0 0,21 0 0,0 0 16,0 0-16,0-21 0,1 0 16,-1 22-16,0-22 15,0 0-15,0 0 16,0-22-16,1 22 0,-1-21 0,0 21 16,0-21-16,0 0 0,0 0 15,1 0-15,-22-1 0,21 1 0,0 0 16,-21 0-16,21-21 0,-21 20 0,0-20 15,0 21-15,0-21 0,0 20 16,0 1-16,0 0 0,-21 0 0,0-21 16,0 42-16,-1-22 0,1 1 0,0 0 15,0 21-15,0 0 0,0 0 16,-1 0-16,1 0 0,0 0 0,0 0 16,0 0-16,0 21 0,-1 0 0,1-21 15,0 22-15,21-1 16,-21 0-16,0 0 15,21 0-15,21-21 47,0-21-31,0 0-16,0 0 16,1 21-16,-22-21 15,21 21-15,0 0 0,0-22 0,0 22 16,0 0-16,1 0 15,20 0-15,-21 0 0,0 0 16,0 0-16,1 0 0,-1 0 0,0 0 16,0 22-16,0-1 0,0 0 0,1-21 15,-22 21-15,0 0 0,0 22 16,0-22-16,0 0 0,0 0 0,0 21 16,-22 22-16,1-43 0,0 21 15,0-20-15,0-1 0,-22 21 16,22-21-16,-21 0 0,21 1 0,0-1 15,-1 0-15,1-21 0,0 21 0,0-21 16,0 0-16,0 0 0,-1 0 0,1 0 16,0 0-16,0 0 15,0 0-15,21-21 0,-21 21 0</inkml:trace>
  <inkml:trace contextRef="#ctx0" brushRef="#br0" timeOffset="152104.34">6498 11028 0,'0'-21'16,"21"21"-16,-21-21 0,21 21 15,1-22-15,-1 1 0,0 21 16,0-21-16,0 21 0,0 0 0,1-21 16,-1 21-16,0 0 0,21-21 0,-21 21 15,1 0-15,-1-21 0,21 21 16,-21 0-16,0 0 0,1 0 15,-44 0 64,1 0-79,0 0 15,0 0-15,0 0 0,0 0 16,-1 0-16,1 0 15,0 0-15,0 0 0,0 21 16,0-21-16,-1 21 0,1-21 0,0 21 16,0 0-16,0 0 0,0 22 15,21-22-15,0 21 0,0 1 16,0-1-16,-22 0 0,22 1 0,0-22 0,0 21 16,0 0-16,0 1 15,0-22-15,0 0 0,0 21 0,0-20 16,22-1-16,-1 0 0,0 0 15,0 0-15,0-21 0,0 0 16,22 21-16,-22-21 0,0 0 0,0 0 16,22 0-16,-22 0 0,0 0 0,0 0 15,21-21-15,-20 21 0,-1-21 16,0 21-16,0-21 0,-21 0 0,21 0 16,-21-1-16,0 1 0,0 0 15,0 0-15,-21 0 16,21 0-16,-21 21 0,0-22 0,0 1 15,-1 0-15,1 21 0,0 0 16,0-21-16,0 21 0,0 0 0,-22 0 16,22 0-16,0 0 0,0 0 15,0 0-15,-1 0 0,1 21 16,0-21 0,42 0 30,0 0-46,1-21 0,-1 21 16,0-21-16,0 0 16,0 21-16,0 0 15,1-22 1,-1 22-16,0 0 16,0 0-16,-21 22 15,0-1-15,0 0 0,0 0 16,0 0-16,0 0 0,-21 1 15,0-1-15,0 0 0,-1 0 16,1 0-16,0-21 0,0 21 16,0 1-16,0-22 0,21 21 0</inkml:trace>
  <inkml:trace contextRef="#ctx0" brushRef="#br0" timeOffset="160658.51">14986 10668 0,'0'0'0,"-21"-85"31,21 64-31,-21 21 16,21 21 0,0 22-16,0-22 15,0 21-15,0 1 0,0-1 16,0 21-16,0 1 0,21-1 0,0 22 16,-21-21-16,21 20 0,0 1 0,-21 0 15,0-1-15,21-20 0,-21 20 16,22-20-16,-22-1 0,0 1 0,0-1 15,0 1-15,0-22 0,0 22 0,0-22 16,0-21-16,0 22 0,0-22 16,0 21-16,0-21 0,0 0 15,0-42 17,0 0-32,21 0 0,-21-21 15,21 20-15,-21-20 0</inkml:trace>
  <inkml:trace contextRef="#ctx0" brushRef="#br0" timeOffset="161368.1">15155 10647 0,'0'-21'16,"0"42"-16,0-63 0,21 20 15,1 22 1,20 0-16,0 0 0,1-21 0,-1 0 16,21 21-16,-20 0 0,20-21 15,22 21-15,-22-21 0,22 0 0,21 21 16,0-22-16,0 1 0,21 21 16,0-21-16,0 21 0,0-21 0,0 21 15,0 0-15,0 0 0,0-21 16,0 21-16,-22 0 0,1 0 0,85 0 15,-128 0-15,1 0 16,-22 0-16,0 0 0,1 0 0,-22 0 16,0 21-16,0 0 0,-21 0 15,0 0-15,0 1 16,0-1-16,0 0 0,0 21 0,0-21 16,0 22-16,0-22 0,0 21 15,0-21-15,0 22 0,0-1 0,0-21 16,0 22-16,0-1 0,0 0 0,0 1 15,0-1-15,0 0 0,0 22 16,0-22-16,0 0 0,21 22 16,-21-22-16,22 1 0,-22 20 0,0-21 0,21 1 15,0-1-15,0 0 0,-21-20 16,0 20-16,21 0 0,-21-21 0,21 22 16,-21-22-16,0 0 0,0 0 15,0 22-15,0-22 0,-21 0 16,0 0-16,0 0 0,-21 0 0,20 1 15,-62 20-15,41-21 0,-84 21 16,64-42-16,-22 22 16,1-1-16,-1 0 0,-21-21 0,0 21 15,0 0-15,-21-21 0,0 21 16,-148 1-16,148-1 0,-21-21 16,21 21-16,0 0 0,0-21 0,0 21 15,21 0-15,0-21 0,22 22 0,-1-22 16,22 0-16,-1 0 0,22 0 15,-1 0-15,22 0 0,0 0 0,21-22 16,21 1 0,22 0-16,-1-21 0,0 21 0,22-22 15,-1-20-15,1 20 0</inkml:trace>
  <inkml:trace contextRef="#ctx0" brushRef="#br0" timeOffset="161746.89">18669 10605 0,'0'0'0,"0"-22"15,21 1-15,-21 0 0,21 21 0,-21 21 31,0 0-31,0 1 16,0 20-16,0-21 0,0 21 0,0 1 16,0 20-16,0-20 0,-21 20 15,21 22-15,0-22 0,0 22 16,0-22-16,0 22 0,0-21 0,0-1 16,0 1-16,0-1 0,0-21 0,0 1 15,0-1-15,0 0 0,0-20 0,0-1 16,0 0-16,0 0 0,0 0 15,0 0-15,21-21 32,-21-21-32,0 0 15,0 0-15,0-21 0,21 20 0,-21 1 16</inkml:trace>
  <inkml:trace contextRef="#ctx0" brushRef="#br0" timeOffset="162330.56">18521 10583 0,'0'0'0,"0"-21"0,0-21 0,42 21 15,-21 0-15,0-1 0,22 1 0,-22 0 16,42 0-16,-20 0 0,84 0 16,-64 21-16,1-22 0,20 22 15,22 0-15,-21-21 0,21 0 0,-22 21 16,22-21-16,0 21 0,-21-21 15,-1 21-15,1-21 0,-21 21 0,20 0 16,-20-22-16,-1 22 0,1 0 16,-22 0-16,22 0 0,-22 0 15,0-21-15,1 21 0,-1 0 0,0 0 16,-21 0-16,1 0 0,20 0 16,-21 0-16,0 0 0,0 21 0,1 1 15,-1-1-15,-21 0 0,21 21 16,-21-21-16,0 22 0,0-22 15,0 21-15,0 1 0,0-1 16,0 21-16,0-20 0,0-1 0,0 22 16,0-22-16,0 0 0,0 1 0,0 20 15,0-21-15,0 22 0,0-22 0,0 22 16,0-1-16,0-20 0,0 20 16,21-21-16,-21 1 0,21-1 15,-21 0-15,0 1 0,0-1 0,0-21 16,0 22-16,-21-22 0,-21 21 15,21-21-15,-22 0 0,-20 1 0,-1-1 16,1 0-16,-1-21 0,-20 21 0,-1 0 16,-21 0-16,21 1 0,-42-22 15,22 21-15,-128 0 0,106-21 16,21 0-16,0 0 0,21 21 0,1-21 16,20 0-16,1 0 0,20 0 15,1 0-15,0 0 0,-1 0 16,22 0-16,0 0 0,0-21 0,0 21 15,21-21-15,-43 0 0,43-1 0,0 1 16,22 0-16,-1 0 0</inkml:trace>
  <inkml:trace contextRef="#ctx0" brushRef="#br0" timeOffset="162825.29">21675 10626 0,'21'-233'31,"-42"466"-31,63-487 0,-42 211 0,0 22 16,21 21-16,-21-21 0,0 42 31,0 0-31,0 22 0,0 20 16,0-20-16,0 20 0,-21 22 0,21-22 15,-21 1-15,21 20 0,0 1 16,0 0-16,0-22 0,0 22 0,0-22 16,0 22-16,0-43 0,0 22 0,0-22 15,0 1-15,0-1 0,0 0 16,0-21-16,0 1 0,0-1 0,0 0 16,0 0-16,0-42 31,0 0-31,0 0 15,0-1-15,0-20 0,0 21 16</inkml:trace>
  <inkml:trace contextRef="#ctx0" brushRef="#br0" timeOffset="163451.32">21653 10393 0,'0'0'0,"0"-21"0,64-85 31,-43 85-31,21 21 0,-20-21 0,41 21 16,-21-22-16,1 22 0,20 0 0,1-21 15,-1 0-15,1 21 0,20 0 16,1-21-16,0 21 0,-1 0 16,1-21-16,0 21 0,-1 0 0,1-21 15,0 21-15,-22-22 0,1 22 16,-1 0-16,1 0 0,-22 0 0,22 0 15,-22 0-15,0 0 0,1 0 0,-22 0 16,21 0-16,-21 0 0,22 0 16,-22 0-16,0 0 15,0 0-15,0 22 0,-21-1 16,0 0-16,0 21 0,0-21 16,0 22-16,0-1 0,0 0 0,0 1 15,0-1-15,-21 22 0,21-22 16,-21 21-16,21 1 0,0-22 15,0 22-15,-21-22 0,21 22 0,-21-22 16,21 21-16,0-20 0,0-1 16,0 22-16,0-22 0,0 0 0,0 1 15,0-1-15,0 0 0,0-21 0,0 22 16,0-22-16,-22 21 0,22-21 16,-21 1-16,0-1 0,0 0 0,0 0 15,0 0-15,-22 0 0,22 1 0,-42-22 16,20 21-16,-20 0 0,-1 0 15,-20-21-15,-1 21 0,0 0 0,1-21 16,-1 22-16,-21-22 0,21 0 16,1 0-16,-1 0 0,-63 21 15,63-21-15,22 0 0,20 0 16,1 0-16,0 0 0,-1 0 0,1-21 16,21-1-16,0 22 0,0 0 0,-1-21 15,22 0-15,0 0 16,0 0-16,22 0 15,-1-1-15,21 1 0,0 0 0,1 0 16</inkml:trace>
  <inkml:trace contextRef="#ctx0" brushRef="#br0" timeOffset="163814.79">24490 10181 0,'0'0'0,"-21"0"0,21 21 32,0 1-32,0 20 15,0 0-15,0 1 0,0 20 0,0 1 16,-22 20-16,22-20 0,0-1 15,-21 1-15,21-1 0,0 1 0,0-1 16,0 1-16,-21-1 0,21 1 16,0-22-16,-21 0 0,21 1 0,0-1 15,0-21-15,0 22 0,0-22 16,0 0-16,0 0 0,0 0 0,0 0 16,21-42 15,0 0-31,-21 0 15,21 0-15,-21 0 0</inkml:trace>
  <inkml:trace contextRef="#ctx0" brushRef="#br0" timeOffset="164390.32">24447 10329 0,'0'0'0,"0"-42"0,0 0 0,22 21 16,-1-22-16,-21 22 0,21 0 15,0 21-15,0-21 0,0 0 0,1 21 16,20 0-16,-21 0 0,43 0 0,-22 0 16,21 0-16,1 0 15,-1-22-15,22 22 0,0 0 0,-22 0 16,22 0-16,-22 0 0,1 0 0,21 0 16,-22 0-16,1 0 0,-1 0 15,1 0-15,-22 0 0,21 0 0,-20 0 16,-1 0-16,0 0 0,1 0 15,-1 0-15,43 22 16,-64-22-16,21 0 0,-21 21 16,1-21-16,-1 21 0,0 0 15,0-21-15,0 21 0,0 0 0,-21 1 0,22 20 16,-22-21-16,0 21 16,0 1-16,0-1 0,0 0 0,0 1 15,0-1-15,0 0 0,0 1 16,0-1-16,-22 0 0,1 1 0,0-1 15,0 0-15,0 1 0,0-1 0,-1 0 16,1 1-16,0-1 0,0 0 16,0 1-16,-22-22 0,22 21 0,-21-21 15,21 22-15,-22-22 0,1 0 0,0 0 16,-1-21-16,1 21 0,-21-21 16,-1 0-16,22 22 0,-22-22 0,-20 0 15,20 0-15,1 0 0,-1 21 16,1 0-16,20-21 0,-20 0 0,20 21 15,1-21-15,21 21 0,-21-21 16,20 21-16,-20-21 0,21 0 0,-21 22 16,20-22-16,-20 21 0,21-21 15,0 0-15,0 21 0,-1 0 16,22 0-16</inkml:trace>
  <inkml:trace contextRef="#ctx0" brushRef="#br0" timeOffset="164811.09">25061 11705 0,'0'0'0,"0"21"0,0 1 16,-21-22-16,0 21 0,0 0 16,0 0-16,-1 0 0,1 0 15,0 1-15,21-1 0,-21 0 16,21 0-16,-21 0 0,21 0 0,0 1 15,-21-1-15,21 0 0,-22 0 16,22 0 0,22-21 15,-1 0-31,0-21 0,0 0 16,21 21-16,-20-21 0,-1 0 0,21-1 15,-21 1-15,0 0 0,1 0 16,20 0-16,-21 0 0,0-1 0,0-20 15,-21 21-15,0-43 16,0 43-16,0 0 0,0-21 16,-21 21-16,0-22 0,0 1 0,0 21 15,-22 0-15,22-22 0,0 22 16,0 0-16,0 0 0,0 21 0,21-21 16,0 42 15,0 0-16</inkml:trace>
  <inkml:trace contextRef="#ctx0" brushRef="#br0" timeOffset="165431.1">22542 11917 0,'0'-21'0,"0"42"0,0-63 16,0 63 15,0 0-31,0 21 0,0-21 16,0 22-16,0-22 0,-21 21 0,0 1 16,0-1-16,21-21 0,0 21 15,-21-20-15,0-1 0,21 0 16,-22 0-16,22 0 0,0 0 0,-21 1 15,0-22-15,21 21 0,21-21 47,-21-21-47,21-1 0,1 22 0,20-21 16,-21 21-16,21-21 0,-20 0 16,20 21-16,0-21 0,-21 21 0,22 0 15,-1-21-15,0 21 0,1 0 0,-22 0 16,21 0-16,-21-22 0,22 22 15,-22 0-15,21-21 0,-21 21 0,1 0 16,-1 0-16,0-21 0,-21 0 16,21 0-16,-21 0 15,0-1-15,0 1 16,0 0-16,-21 0 0,21 0 16,-21 0-16,0-1 0,-1 1 15,22 0-15,-21 21 0,0-21 0,0 0 16,0 21-16,0-21 0,-1 21 0</inkml:trace>
  <inkml:trace contextRef="#ctx0" brushRef="#br0" timeOffset="166079.75">20362 12319 0,'-21'-21'0,"42"42"0,-42-63 15,21 21-15,0-22 0,0 22 16,0 0-16,0 0 0,0 0 0,0-1 16,0 1-16,0 0 0,0 0 0,0 42 31,0 0-31,-21 0 0,21 22 16,-21-1-16,21 0 0,-21 1 0,21-1 15,-22 0-15,1 1 0,21-1 16,-21 0-16,0 1 0,-21-1 15,20 0-15,1 1 0,0-22 0,-21 21 16,21-21-16,-1 1 0,1-1 0,0 0 16,0 0-16,0-21 15,21-21 1,0 0-16,0 0 0,0-1 16,21 1-16,0 0 0,-21 0 15,21 0-15,22 0 0,-22-1 0,21 1 16,-21 21-16,22-21 0,-1 0 0,0 21 15,22-21-15,-22 21 0,0-21 16,1 21-16,20 0 0,-20-22 0,-22 22 16,42-21-16,-42 0 15,1 0-15,-22 0 16,0 0-16,-22 21 0,1-22 0,0 1 16,-21 0-16,21 0 0,-22 0 0,1 0 15,0-1-15,20 1 0,-20 0 16,0 0-16,-1 0 0,22 0 0,-21-1 15,0 22-15,20 0 0,-20-21 16,0 21-16,-1 0 0</inkml:trace>
  <inkml:trace contextRef="#ctx0" brushRef="#br0" timeOffset="166710.38">16129 12552 0,'0'0'16,"-21"0"-16,21-21 0,-21 21 0,-1 0 16,22 21-1,0 0 1,-21 0-16,21 0 0,-21 22 0,21-22 16,-21 21-16,0 1 0,21-22 0,-21 21 15,-1 0-15,1-20 0,0 20 16,-21 21-16,21-41 0,21 20 15,-22-21-15,22 0 0,-21-21 16,21 21-16,0 1 0,0-44 31,0 1-15,21 21-16,1 0 0,-1 0 16,21-21-16,-21 21 0,22 0 0,-1 0 15,0 0-15,1 0 0,20 0 0,-21 0 16,1 0-16,20 0 0,-20 0 15,-1 0-15,-21 0 0,21 0 16,-20 0-16,-1 0 0,0 0 0,-21-21 31,0 0-31,0 0 0,0-1 0,-21 1 16,0 0-16,-1 0 0,1 0 16,0 0-16,-21-1 0,-1 22 0,22-21 15,-21 0-15,0 0 0,20 0 16,-20 0-16,21-1 0,-21 1 15,20 21-15,1-21 0,0 0 0,21 0 16</inkml:trace>
  <inkml:trace contextRef="#ctx0" brushRef="#br0" timeOffset="168107.18">16235 11197 0,'0'0'0,"-21"0"16,-1 0-16,1 0 0,0 0 0,42 0 47,0 0-47,1 0 0,20 0 0,0 0 16,1 0-16,-1 0 0,0 0 15,1-21-15,20 21 0,-21 0 0,1-21 16,-1 0-16,22 21 0,-22-21 15,0 21-15,1 0 0,-1-22 0,0 22 16,1 0-16,-1 0 0,-21 0 0,0 0 16,0 0-16,1-21 0,-1 21 47,-42 0 15,-1 0-62,1 0 16,0 21-16,0-21 0,0 0 15</inkml:trace>
  <inkml:trace contextRef="#ctx0" brushRef="#br0" timeOffset="168415.16">16235 11578 0,'0'0'16,"21"21"-16,0-21 0,21 0 0,-20 0 15,-1 0-15,21 0 0,0 0 0,-20 0 16,20 0-16,0-21 0,-21 21 0,22 0 15,-1-21-15,-21 0 16,22 21-16,-22 0 0,21 0 0,-21-21 16,0 21-16,1 0 0,-1 0 15,0 0 1,-21-21 15</inkml:trace>
  <inkml:trace contextRef="#ctx0" brushRef="#br0" timeOffset="168986.69">19029 10710 0,'21'0'31,"21"0"-31,-21 0 0,1 0 16,20 0-16,0 0 0,22 0 0,42 0 15,-64-21-15,21 0 16,1 21-16,-22 0 0,22-21 0,-22 21 16,22 0-16,-22 0 0,0-21 15,-21 21-15,22 0 0,-22 0 0,0 0 16,0 0-16,-21-21 0,-21 21 31,0 0-31,0 0 16,0 21-16,-22-21 0,1 0 15,21 21-15</inkml:trace>
  <inkml:trace contextRef="#ctx0" brushRef="#br0" timeOffset="169262.53">18944 10986 0,'0'0'16,"21"0"-16,0 0 0,1 0 0,-1 0 15,0 0-15,21 0 0,-21 0 16,1 0-16,20 0 0,0 0 0,-21 0 16,22 0-16,-1-22 0,0 22 15,1 0-15,-22 0 0,21-21 16,1 21-16,-1 0 0,0 0 0,-21 0 15,22-21-15,-22 21 0,21 0 0,-21 0 16,1 0-16,-1 0 16,-42 0 15,-1 0-31,1 0 0,-21 0 0,21 21 16</inkml:trace>
  <inkml:trace contextRef="#ctx0" brushRef="#br0" timeOffset="169495.39">18690 11536 0,'0'0'0,"21"21"0,0-21 16,1 0-16,-1 0 0,21 0 0,-21 0 15,22 0-15,-22 0 0,21-21 0,-21 21 16,22-21-16,-1 21 0,0 0 15,1-21-15,20-1 0,-21 22 0,1 0 16,41-21-16,1 0 16,-64 21-16,0 0 0,1-21 15,-1 0-15,0 21 0,0-21 16</inkml:trace>
  <inkml:trace contextRef="#ctx0" brushRef="#br0" timeOffset="170112.06">21844 10583 0,'0'0'0,"21"0"16,0 0-1,0 0-15,22 0 0,-1 0 0,0 0 16,1 0-16,-1 0 0,0 0 16,1 0-16,-1 0 0,0 0 15,22 0-15,-22 0 0,1-21 0,-1 21 16,21 0-16,-20 0 0,-22 0 15,21 0-15,1 0 0,-22 0 0,0 0 16,-21-21-16,21 21 16</inkml:trace>
  <inkml:trace contextRef="#ctx0" brushRef="#br0" timeOffset="170370.15">21844 10964 0,'0'0'0,"0"22"0,21-22 15,0 0-15,0 0 16,22 0-16,-22 0 0,0 0 0,21 0 16,-20 0-16,20 0 0,-21 0 0,21 0 15,-20 0-15,20 0 0,0-22 16,43 22-1,-43-21-15,1 21 0,-22-21 0,21 21 0,-21 0 16,22 0-16,-22 0 16,0-21-16,0 21 0,0 0 15</inkml:trace>
  <inkml:trace contextRef="#ctx0" brushRef="#br0" timeOffset="170615.01">21738 11345 0,'0'0'0,"0"22"0,0-1 16,21-21 0,0 0-16,22 0 0,-1 0 15,-21 0-15,22 0 0,-1 0 16,0 0-16,1 0 0,-1-21 0,0 21 15,22-22-15,-22 1 0,22 21 0,-22-21 16,21 21-16,1-21 0,-1 0 0,1 21 16,21-21-16,-22-1 0,1 1 15,20 0-15,-20 0 0</inkml:trace>
  <inkml:trace contextRef="#ctx0" brushRef="#br0" timeOffset="171070.62">25019 10372 0,'21'0'0,"-42"0"0,84 0 0,-41 0 0,-1-21 16,21 21-16,-21 0 0,22 0 16,-22 0-16,0 0 0,21 0 15,-21 0-15,43 0 0,-43 0 16,0 0-16,0 0 0,22 0 16,-22 0-16,0 0 0,0 0 0,22 0 15,-22 0-15,0 0 0,0 0 16</inkml:trace>
  <inkml:trace contextRef="#ctx0" brushRef="#br0" timeOffset="171335.47">24807 10710 0,'0'0'0,"43"0"0,-22 0 0,21 0 16,0 0-16,1 0 0,-1 0 15,0 0-15,1 0 0,20 0 0,-20 0 16,-1 0-16,0 0 0,1 0 16,-1 0-16,21 0 15,-41 0-15,20 0 0,-21 0 0,0 0 16,0-21-16,1 21 0,-1 0 0,0 0 15,0-21-15,0 21 16</inkml:trace>
  <inkml:trace contextRef="#ctx0" brushRef="#br0" timeOffset="171567.33">24723 10964 0,'0'0'0,"0"22"0,21-22 15,0 0-15,0 0 0,0 0 16,0 0-16,22 0 0,-22 0 16,21 0-16,1 0 0,-22 0 0,21 0 15,0 0-15,-20 0 0,20 0 16,0 0-16,-21 0 0,22 0 0,-22 0 15,0 0-15,0 0 0</inkml:trace>
  <inkml:trace contextRef="#ctx0" brushRef="#br0" timeOffset="172330.9">20997 14034 0,'0'-22'16,"0"44"-16,-21-44 0,21 1 16,-21 21-16,0 0 0,0 21 15,21 1-15,0-1 16,-22 0-16,22 21 0,-21 1 15,21-1-15,0 21 0,0 1 0,0 21 16,0-22-16,0 1 0,0-1 16,0 1-16,0-1 0,0 1 0,0-22 15,0 64-15,0-43 0,0-20 16,0-1-16,0 0 0,0 1 16,0-1-16,0 0 0,0-21 0,0 22 15,0-1-15,0-21 0,0-42 47,0 0-47,0-21 0</inkml:trace>
  <inkml:trace contextRef="#ctx0" brushRef="#br0" timeOffset="172982.54">20870 14034 0,'0'0'0,"-21"-22"0,21 1 15,-21 0-15,21 0 0,-21 21 16,21-21-16,21 21 16,0 0-16,0 0 15,22-21-15,-1 21 0,0 0 16,22-22-16,-1 22 0,22-21 16,0 21-16,20-21 0,1 21 0,0-21 15,21 21-15,-21-21 0,0 0 0,21 21 16,-21-22-16,-1 22 0,22 0 15,-21 0-15,0 0 0,0 0 0,-21 0 16,-22 0-16,1 0 0,-1 0 16,-21 0-16,-20 22 0,20-1 0,-21-21 15,-21 21-15,0 0 0,0 0 16,0 0-16,0 1 0,0 20 0,21 0 16,-21-21-16,0 22 0,0-1 15,0 0-15,0 22 0,21-22 16,-21 22-16,22-22 0,-22 22 0,0-1 15,0-21-15,0 22 0,0-22 0,21 1 16,-21 20-16,0-21 0,0 1 16,0 20-16,0-20 0,0-1 0,0 0 15,-21 1-15,21 20 0,0-21 0,-22 1 16,1-1-16,0-21 0,21 22 16,-21-1-16,0-21 0,21 0 0,-21 0 15,-1 22-15,1-43 0,-21 21 0,21 0 16,-22 0-16,1 0 0,0-21 15,-22 22-15,-63-1 16,43-21-16,20 21 0,-21-21 0,1 0 16,-22 21-16,21 0 0,-21-21 0,1 0 15,-1 0-15,0 21 0,0-21 16,21 0-16,-20 0 0,20 0 0,-84 0 16,105 0-16,1 0 0,-1 22 15,22-22-15,-1 0 0,1 0 16,21 0-16,0 0 0,0 21 0,21 0 31,21-21-31,0 0 16,0 0-16,0 0 0,0 21 15</inkml:trace>
  <inkml:trace contextRef="#ctx0" brushRef="#br0" timeOffset="173503.7">22034 15960 0,'0'0'16,"22"0"-16,-1 21 0,0 21 0,-21-21 15,0 1-15,0-1 0,0 0 16,0 0-16,-21 0 0,0 0 16,-1 22-16,1-22 0,21 0 0,-21 0 15,0 22-15,0-22 0,-22 0 0,43 0 16,-42 0-16,42 22 0,-21-22 0,0 0 15,0 0-15,-1 0 0,1 0 16,21 1-16,-21-1 0,0-21 16,21 21-16,-21-21 0,21-21 47,0 0-47,21 21 15,0-22-15,0 22 0,0 0 16,1-21-16,-1 21 0,0 0 15,0 0-15,0 0 0,0 0 16,1 0-16,-1 0 0,21 0 0,-21 0 16,0 0-16,1 0 0,20 0 15,-21 0-15,21 0 0,-20 0 0,-1-21 16,0 21-16,0 0 0,0 0 0,0-21 16,-21 0-16,0 0 15,0-1-15,-21 1 16,0 21-16,0-21 15,21 0-15,-21 0 0,0 21 0,-1-21 16,1-1-16,21 1 0,-21 21 0,0-21 16,21 0-16,-21 0 0,0 0 15,-1-1-15,1 1 16,0 0-16</inkml:trace>
  <inkml:trace contextRef="#ctx0" brushRef="#br0" timeOffset="174162.88">21018 14224 0,'0'0'0,"-42"0"0,-191-21 31,149 21-31,20 0 0,-42-21 16,22 21-16,-22 0 0,21-21 0,-148 21 16,127-22-16,-21 22 15,0-21-15,22 21 0,-22 0 16,0-21-16,0 21 0,0 0 0,0-21 16,-22 21-16,22-21 0,-21 21 0,21-21 15,0 21-15,-21-22 0,21 22 16,0-21-16,0 0 0,0 21 0,0-21 15,0 0-15,-85 0 0,107-1 16,-1 1-16,21 0 0,0 0 16,22 0-16,-1 0 0,-20-22 15,63 22-15,-1 0 0,22 0 16,0 0-16,0-1 0,22 1 0,-1 0 16,21 0-16,0 0 0,1 0 0,-1-1 15,0 1-15,22 0 0</inkml:trace>
  <inkml:trace contextRef="#ctx0" brushRef="#br0" timeOffset="174578.88">20172 12340 0,'0'0'0,"21"-21"16,-21 0-16,21 21 0,0-21 16,0 21-16,1 0 15,-1 0-15,0 21 16,0 21-16,0 1 0,0-1 0,1 21 15,20 1-15,-21 21 0,21-1 0,1 1 16,-1 0-16,0 20 0,1-20 16,-1 0-16,0-1 0,1-20 15,41 105-15,-62-105 0,-1-1 0,21 1 16,-21-1-16,0-20 16,1-1-16,-1 0 0,0-21 0,-21 22 15,21-22-15,0 0 0,-21 0 16,21-21-1,1 0-15,-1-21 16,0 0-16</inkml:trace>
  <inkml:trace contextRef="#ctx0" brushRef="#br0" timeOffset="174996.16">22987 12340 0,'0'0'16,"21"-21"-16,0 0 0,0-21 0,-21 20 15,0 1-15,22 0 0,-22 0 16,0 42-1,-22 0 1,1 0-16,-21 22 0,21 20 0,-22-20 16,1 20-16,0 1 0,-1 20 15,-20 1-15,21 0 0,-22-1 0,22 1 16,-22 0-16,22-1 0,-64 64 16,64-63-16,-1-21 0,1-1 15,0-21-15,21 22 0,-22-22 0,-20 43 16,42-64-16,-1 0 15,1 22-15,0-43 0,21 21 0,0 0 16,21-21-16,0 0 16,1 0-16,20-21 0,0 0 15,1-22-15,20 22 0,-21-21 0</inkml:trace>
  <inkml:trace contextRef="#ctx0" brushRef="#br0" timeOffset="175391.1">25019 11853 0,'0'0'0,"21"-21"0,0 0 16,0-42-1,-21 84 1,-21 0 0,0 21-16,-21 1 0,-1 20 0,1 1 15,-21-1-15,-1 22 0,1-1 0,-1 1 16,-21 0-16,1-1 0,-1 1 16,0 0-16,1 21 0,-1-22 0,-21 1 15,22 0-15,-1-22 0,21 1 16,-20-1-16,20 1 0,1-22 15,20 0-15,1 1 0,0-1 0,-1-21 16,22 21-16,-21-20 0,21-1 16,21 0-16,-21 0 0,-1 0 0,22 0 15,-21-21-15,21 22 0,-21-22 0,0 0 16,0 0 0</inkml:trace>
  <inkml:trace contextRef="#ctx0" brushRef="#br0" timeOffset="182983.67">16785 13568 0,'0'0'0,"0"-21"0,21 21 15,0-21 1,-42 21 31,0 0-47,0 0 15,-21 0-15,20 0 0,-20 21 0,0-21 16,-1 0-16,1 0 0,0 0 16,-1 21-16,22-21 0,-21 0 0,0 0 15,20 0-15,-20 0 0,21 0 0,0 21 16,0-21-16,-1 0 15,1 0 1,21 21-16,0 0 0,0 1 0,0-1 16,0 0-16,21 0 0,1 0 15,-1 0-15,0 22 0,0-22 16,0 21-16,22-21 0,-22 1 0,21 20 16,-21-21-16,0 0 0,64 64 15,-43-64-15,-20 0 16,-1 0-16,0 1 0,21-1 15,-21 0-15,-21 0 0,22 0 0,-1-21 16,-21 21-16,21 1 0,0-22 16,0 0-16,0 0 15,1 0-15</inkml:trace>
  <inkml:trace contextRef="#ctx0" brushRef="#br0" timeOffset="183911.14">20214 12319 0,'0'21'0,"0"0"16,0 1-16,0-1 0,0 0 15,0 0-15,0 21 0,0-20 16,0 20-16,0 0 0,0 1 0,0-1 15,-21 21-15,21-20 0,0-1 0,0 0 16,-21 1-16,21-22 0,0 21 16,0-21-16,0 22 0,0-22 0,0 0 15,0 0-15,0 0 0,0 1 16,0-44 31,0 1-32,0 0-15,-21 0 0,21-21 16,-22 20-16,22 1 0,-21-21 0,21 21 16,0-22-16,0 1 0,0 0 15,0-1-15,0 1 0,0 0 0,21-1 16,1 1-16,-1 0 0,0 21 0,-21-22 16,21 22-16,0 0 0,0 0 15,1 21-15,-1 0 0,0 0 0,0 21 16,0 0-16,-21 21 0,21-20 15,1-1-15,-22 21 0,21-21 16,0 0-16,0 22 0,0-22 16,22 0-16,-22 0 0,0 0 0,21 1 15,-21-1-15,1-21 0,20 0 16,-21 21-16,0-21 0,0 0 0,22 0 16,-22 0-16,0 0 0,64-42 15,-64 42-15</inkml:trace>
  <inkml:trace contextRef="#ctx0" brushRef="#br0" timeOffset="184576.76">22521 12340 0,'-21'21'16,"42"-42"-16,-63 42 0,21 1 15,0-22 1,42 0 31,0 0-47,0 0 15,0 0-15,0 0 0,22-22 0,-22 22 16,21-21-16,-21 21 0,22-21 16,-1 0-16,0 21 0,1-21 15,-1 0-15,22-1 0,-22 1 0,64-21 16,-64 21-16,0 21 0,-20-21 15,20 21-15,-21 0 0,21-22 16,-42 44 0,0-1-16,0 0 0,0 0 15,0 21-15,0 1 0,0-1 16,0-21-16,0 22 0,-21-1 16,21 0-16,0 1 0,-21-22 0,21 0 15,0 21-15,0-21 0,0 1 0,0-1 16,0 0-16</inkml:trace>
  <inkml:trace contextRef="#ctx0" brushRef="#br0" timeOffset="185423.8">24934 12065 0,'0'0'0,"-63"0"31,42 0-31,-1 0 16,1 0-16,0 0 0,-21 0 0,21 0 15,-22 0-15,22 0 0,-21 21 0,-1-21 16,22 21-16,-21 1 0,0-22 16,20 21-16,1-21 0,-21 21 0,21-21 15,0 21 1,42-21 15,0 0-31,21 0 16,-21 0-16,1 0 0,-1 0 15,42 0-15,-20-21 0,-1 21 16,-21-21-16,21 21 0,-20-21 16,20 21-16,-21-22 0,21 22 0,-20-21 15,-1 21-15,0-21 0,0 21 16,0 0-16,0 0 16,-21 21-16,22 22 15,-22-22-15,0 21 0,0 0 16,0 1-16,21 41 15,0-41-15,-21-1 0,0 0 0,0 1 16,0-1-16,0-21 0,0 22 0,0-22 16,0 0-16,0 0 0,0 0 15,0 0-15,0 1 0,0-1 16,0 0-16,0 0 16,-21-21 15</inkml:trace>
  <inkml:trace contextRef="#ctx0" brushRef="#br0" timeOffset="189866.26">15811 10880 0,'-21'0'16,"42"0"15,22 0-31,-1-21 0,0 21 0,22-22 16,-1 1-16,22 21 0,0-21 0,-1 21 15,1-21-15,21 21 0,-21-21 16,-1 21-16,1 0 0,0-21 0,-1 21 15,-20-22-15,-1 22 0,1 0 0,-22 0 16,0 0-16,1 0 16,-22 0-16,0 0 0,-21 22 15</inkml:trace>
  <inkml:trace contextRef="#ctx0" brushRef="#br0" timeOffset="190215.07">16087 12065 0,'0'0'0,"21"21"16,21-21-16,-21 0 0,22 0 15,-1 0-15,21 0 0,-20 0 16,20-21-16,1 0 0,-22 21 0,22-21 16,-1 0-16,1 21 0,63-43 15,-64 22-15,1 21 16,-22-21-16,21 0 0,-20 21 0,-1-21 15,22 21-15,-43 0 0,21-22 0,-21 22 16,22-21-16,-22 21 0,0 0 0,-21-21 16</inkml:trace>
  <inkml:trace contextRef="#ctx0" brushRef="#br0" timeOffset="190650.82">19262 11494 0,'0'0'0,"-22"0"0,-20 0 0,0 21 16,-1-21-16,22 0 0,21 21 16,0 0-1,21-21-15,1 0 16,20 0-16,0 0 0,22 0 0,-1 0 15,1 0-15,-1 0 0,22 0 0,-22 0 16,1-21-16,21 21 0,-22 0 16,1 0-16,-22-21 0,21 21 0,-20-21 15,-1 21-15,-21 0 0,22 0 16,-22 0-16,21-22 0,-21 22 0,0 0 16,1 0-16,-1 0 0,0 0 15</inkml:trace>
  <inkml:trace contextRef="#ctx0" brushRef="#br0" timeOffset="191186.51">22013 11070 0,'0'0'0,"-84"-21"31,126 21 0,-21 0-31,21 0 0,-20 0 0,20 0 16,0 0-16,1-21 0,-1 0 16,21 21-16,1 0 0,-22-21 15,22 21-15,-1 0 0,1-22 0,-22 22 0,22 0 16,-1 0-16,-21 0 0,1-21 16,-1 21-16,0 0 15,-20 0-15,-1 0 0,-21 21 31</inkml:trace>
  <inkml:trace contextRef="#ctx0" brushRef="#br0" timeOffset="191501.33">22183 11494 0,'0'0'0,"-22"21"0,22 0 16,22-21-1,-1 0-15,0 0 16,0 0-16,21 0 0,-20 0 0,20 0 16,0-21-16,43 21 0,-43 0 15,1-21-15,-22-1 0,21 22 16,0 0-16,1-21 0,-22 21 0,21 0 15,-21 0-15,43-21 16,-43 21-16,0-21 0,0 21 16,1 0-16,-1-21 0,0 0 0,0 21 15,0-22-15,0 22 0,1-21 16,-1 0-16</inkml:trace>
  <inkml:trace contextRef="#ctx0" brushRef="#br0" timeOffset="192027.04">25019 11197 0,'-21'0'0,"42"0"0,-63 21 0,20-21 16,1 22-16,0-22 0,0 0 0,0 21 15,21 0-15,0 0 16,21-21 0,0 0-16,21 0 0,-20 0 15,20 0-15,-21 0 0,21 0 16,1 0-16,-1 0 0,22 0 15,-22 0-15,0-21 0,1 21 0,20-21 16,-21 21-16,1-21 0,-1 21 0,0-22 16,-20 22-16,20 0 0,-21-21 0,0 21 15,0-21-15,1 21 0,-22-21 16,0 0-16,0 0 16</inkml:trace>
  <inkml:trace contextRef="#ctx0" brushRef="#br0" timeOffset="201123.47">21590 14647 0,'0'0'0,"-21"0"0,0 0 31,-1 0-15,22-21-16,0 0 31,22 21-31,20 0 16,0-21-16,1 21 0,-1 0 0,21-21 16,1 21-16,-1 0 0,-20 0 15,41-21-15,-41 21 0,41 0 0,-20 0 16,-1-22-16,1 22 0,-1-21 0,1 21 15,-1 0-15,1 0 0,-1 0 0,-20-21 16,-1 21-16,0 0 0,1 0 16,-22 0-16,-42 0 47,0 21-47,-1-21 0,1 21 0,-21-21 15,21 0-15,0 22 0,-22-22 0,1 0 16,21 21-16,-22-21 0,1 0 15,-64 21-15,64 0 0,0-21 16,-22 21-16,1-21 0,20 21 0,-20-21 16,20 22-16,-20-22 15,21 21-15,-1 0 0,1-21 0,0 21 16,20-21-16</inkml:trace>
  <inkml:trace contextRef="#ctx0" brushRef="#br0" timeOffset="202052.94">21717 14817 0,'85'0'16,"-64"0"-16,0 0 16,21 0-16,-21 0 0,22 0 0,-22 0 15,21 0-15,1 0 0,-1 0 0,0 0 16,1 0-16,-1 0 0,0 0 16,1 0-16,-1 0 0,0 0 0,1 0 15,-22 0-15,21 0 0,-21 0 0,22 0 16,-22 0-16,0 0 0,0 0 15,0 0 1,-42 0 15,0 0-31,-21 0 0,20 21 0,-20-21 16,0 21-16,-22-21 0,22 21 0,-22-21 16,1 21-16,-1-21 0,22 22 0,-21-1 15,-1-21-15,22 21 16,-1 0-16,1-21 0,21 21 0,-21-21 0,20 21 15,1 1-15,21-1 16,-21-21-16,42 0 16,0 0-1,1 0-15,-1 0 0,21 0 16,-21 0-16,22 0 0,-1-21 0,0 21 16,1-22-16,-1 22 0,0-21 15,22 0-15,-22 21 0,0-21 0,22 21 16,-22-21-16,1 0 0,-1 21 0,0 0 15,-21-22-15,22 22 0,-22 0 16,0 0-16,-21 22 16,-21-1-1,-21-21-15,20 21 0,1 0 16,-21-21-16,0 21 0,20 0 0,-20-21 16,-43 43-16,43-43 15,0 21-15,-1 0 0,1-21 0,0 21 16,21-21-16,-22 21 0,22-21 15,-21 22-15,21-22 0,-1 0 0,22 21 16,22-21 0,-1 0-16,0 0 15,0 0-15,21 0 0,1 0 16,-22-21-16,21-1 0,1 22 0,-1-21 16,43 0-16,-64 21 0,21-21 15,0 21-15,-20 0 0,-1 0 0,0-21 16,0 21-16,0 0 0,0 0 15,-42 21 17,-21-21-32,21 21 0,-22 0 15,22-21-15,-21 21 0,0 1 16,-1-1-16,-41 0 0,41 0 16,1 0-16,-22 0 0,43-21 15,0 22-15,0-22 0,21 21 16,21-21-1,0 0-15,0 0 0,1 0 0,20 0 16,-21 0-16,21 0 0,1-21 16,-1 21-16,0-22 0,1 1 0,-1 21 15,0-21-15,1 0 0,-1 21 16,-21-21-16,22 21 0,-22 0 0,-21-21 16,0-1-1,-21 22 1</inkml:trace>
  <inkml:trace contextRef="#ctx0" brushRef="#br0" timeOffset="202097.91">22183 15261 0,'-22'0'16</inkml:trace>
  <inkml:trace contextRef="#ctx0" brushRef="#br0" timeOffset="205947.65">21378 14161 0,'21'0'15,"1"0"1,-1 0-16,21 0 0,0 0 0,1 0 15,-1 0-15,22 0 0,-22 0 16,21-22-16,1 22 0,-1 0 0,1 0 16,-22-21-16,22 21 0,-1 0 0,-20-21 15,-1 21-15,0 0 0,1 0 16,-1 0-16,-21 0 0,0-21 0,0 21 16,-42 0 15,0 21-31,0-21 0,0 0 0,-22 21 15,22-21-15,-21 21 0,0-21 16,-1 22-16,1-22 0,0 21 0,-1-21 16,22 0-16,-21 21 0,-1 0 15,1-21-15,21 0 0,0 0 0,-22 21 16,22-21-16,42 0 31,1 0-31,-1 0 0,0 0 16,21 0-16,-21 0 0,22 0 0,-1 0 15,0 0-15,1 0 0,-1 0 16,0 0-16,-20 0 0,20 0 0,0 0 16,1 0-16,-22 0 0,0 0 15,0 0-15,0 0 0,-21 21 16,0 1 0,-21-22-16,0 0 0,0 21 0,0-21 15,-1 21-15,1-21 0,0 21 16,-21 0-16,21-21 0,-1 21 0,-20-21 15,21 22-15,0-22 0,0 0 0,-22 21 16,22-21-16,0 21 0,42-21 47,0 0-47,0 0 0,1 0 16,20 0-16,-21 0 0,21 0 15,-20 0-15,20 0 0,-21 0 0,21 0 16,-20 0-16,-1 0 0,0 0 0,0 0 15,0-21-15,0 21 16,-42 21 0,0-21-16,0 21 0,0-21 15,0 21-15,-1-21 0,-20 21 16,21-21-16,0 22 0,0-22 0,-22 21 16,22-21-16,0 0 0,0 21 0,-22-21 15,22 0-15,0 0 0,0 21 0,42-21 47,0 0-31,0 0-16,1 0 0,-1 0 15,0 0-15,0 0 0,0-21 0,0 21 16,1 0-16,41 0 0,-42-21 16,22 21-16,-22 0 0,0 0 15,21 0-15,-21 0 0,1 0 16,-44 0-1,1 0-15</inkml:trace>
  <inkml:trace contextRef="#ctx0" brushRef="#br0" timeOffset="207431.44">21548 14838 0,'0'-21'594,"-22"21"-500,1 0-63,21 21 16</inkml:trace>
  <inkml:trace contextRef="#ctx0" brushRef="#br0" timeOffset="210647.63">22669 8784 0,'0'0'0,"-21"21"16,21 1-16,-21-1 16,-21-21-16</inkml:trace>
  <inkml:trace contextRef="#ctx0" brushRef="#br0" timeOffset="211083.86">22437 9081 0,'21'0'32,"-21"-22"-17,21 22-15,0-21 16,0 21-16,-21-21 0,21 21 16,1-21-16,-1 0 0,0 21 0,0-21 15,0-1-15,0 22 0,1-21 0,-1 0 16,0 21-16,0-21 15,0 21-15,0 0 16,1 0-16,-22 21 16,21 0-16,-21 0 0,21 1 15,0-1-15,-21 0 0,21 0 0,0-21 16,-21 21-16,22 0 0,-1-21 16,-21 22-16,21-22 0,0 0 0,0 0 15,0 0-15,1 0 0,-1 0 16,0 0-16,0 0 0,0-22 15,0 1-15,1 0 0,-22 0 16,21 0-16,-21 0 0,0-1 16,0 1-16,0 0 0,0 0 15,0 0-15,0 0 0,0-1 0,0 1 16,0 0-16,-21 0 0,21 0 16,-22 21-1,1 0-15,0 0 31,21 21-31,0 0 16</inkml:trace>
  <inkml:trace contextRef="#ctx0" brushRef="#br0" timeOffset="211902.64">23664 8678 0,'0'0'0,"0"-21"0,0 0 15,-21 21-15,0 0 16,0 0-16,0 0 0,-1 0 0,1 21 16,0 0-16,0 1 0,-21-1 15,20 0-15,1 0 0,0 21 0,21-20 16,-21 20-16,21 0 0,-21-21 15,21 1-15,0 20 0,0-21 16,0 0-16,0 0 0,0 1 0,0-1 16,21-21-1,0 0-15,0 0 16,0 0-16,1 0 16,-1-21-16,-21-1 0,21 1 15,-21 0-15,21 21 0,0-21 16,-21 0-16,21 0 0,1-43 0,-1 43 15,-21 0-15,0 0 0,21-22 16,0 22-16,-21 0 0,0 42 47,0 0-47,0 0 0,0 1 0,0-1 16,0 0-16,0 0 15,0 0-15,0 0 0,0 1 16,0-1-16,0 0 15,21-21-15,0 0 0,1 0 16,-1 0-16,0 0 16,0 0-16,0 0 0,0 0 0,1 0 15,-1-21-15,0 0 0,0 21 16,0-22-16,0 1 0,1 0 16,-1 0-16,0 0 0,0 0 0,-21-22 0,21 22 15,-21 0-15,21 0 16,-21 0-16,0-1 0,0 44 31,0-1-15,0 21-16,0-21 0,0 0 15,0 1-15,0-1 0,0 21 0,0-21 16,0 0-16,0 1 0,0-1 16,0 0-16,0 0 0,0 0 15,0 0-15,-21-21 16,0 22-16,0-22 15,0 0-15,0 0 16,-1 0-16,1-22 16,0 22-1,21-21-15,0 0 0,0 0 16,0 0-16,0 0 0,0-1 0,0-20 16,0 0-16,21-1 15</inkml:trace>
  <inkml:trace contextRef="#ctx0" brushRef="#br0" timeOffset="212095.53">24405 8361 0,'-21'21'15,"21"0"-15,-21 0 0,21 1 16,0-1-16,-21 0 0,21 0 15,0 21-15,0 1 0,-22-22 0,22 64 16,-21-43-16,21-21 16,-21 21-16</inkml:trace>
  <inkml:trace contextRef="#ctx0" brushRef="#br0" timeOffset="212190.48">24215 8996 0,'0'21'16,"0"0"-16,0 0 16,21-21 15,0 0-31,0-21 15,-21 0-15,21 0 0</inkml:trace>
  <inkml:trace contextRef="#ctx0" brushRef="#br0" timeOffset="212591.45">24447 8869 0,'22'0'31,"-1"0"-16,0 0 1,0 0-16,0 0 16,0-21-16,1 0 15,-1-1-15,-21 1 16,0 0-16,0 0 16,-21 21 15,-1 0-31,1 0 0,0 21 15,21 0-15,-21 0 0,0 1 0,0-1 16,21 0-16,0 0 0,-22 0 16,22 0-16,0 1 0,-21-1 0,21 0 15,0 0-15,0 0 0,0 0 16,21 1 0,1-22-16,-1 0 0,0 0 15,0 0-15,0 0 0,0 0 16,1-22-16,-1 22 0,0-21 15,0 21-15,0-21 0,0 0 16,1 0-16,-1 0 0,0-1 0,0 1 16</inkml:trace>
  <inkml:trace contextRef="#ctx0" brushRef="#br0" timeOffset="212910.27">24342 8573 0,'0'0'0,"-22"0"0,1 0 16,0 0-16,42 0 31,0 0-31,1 0 16,-1 0-16,0 0 0,21 0 15,-21 0-15,43-22 16,-22 1-16,-21 21 0,22 0 0,-22 0 16,21-21-16,-21 21 0,22 0 15,-22 0-15,21 0 0,-21 0 16,1-21-16</inkml:trace>
  <inkml:trace contextRef="#ctx0" brushRef="#br0" timeOffset="213247.07">24426 8784 0,'0'21'16,"0"1"-1,0-1-15,-21-21 16,21 21-16,0 21 0,-21-21 0,0 1 15,0-1-15,21 0 0,-22 0 0,22 0 16,0 0-16,0 1 0,0-1 16,0 0-16,0 0 15,22-21-15,-1 0 16</inkml:trace>
  <inkml:trace contextRef="#ctx0" brushRef="#br0" timeOffset="214186.48">22373 8636 0,'-21'0'16,"21"-21"-16,-21 21 16,21-21-16,-21 21 15,-1 0 1,1 0-16,0 0 16,0 0-1,21 21-15,-21 0 0,0-21 16,21 21-16,0 0 0,0 1 0,0-1 15,-22 0-15,22 0 0,0 0 16,0 0-16,0 22 0,0-22 0,0 0 16,0 0-16,0 0 0,0 1 0,0-1 15,0 0-15,0 0 0,0 0 16,22-21-16,-22 21 0,0 1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9T09:43:12.0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4381 2455 0,'-21'0'0,"21"-21"31,-21 21-31,0 0 31,21-21-15,0 0 15,0 0-15,21 21 0,0-21-1,0 21-15,1 0 0,-1 0 16,0 0-16,0 0 0,0 0 15,0 0-15,1 0 0,-1 0 0,0 0 16,0 0-16,0 21 0,22-21 16,-22 21-16,0 0 0,0 0 0,0 0 15,0 1-15,1 20 16,-1-21-16,0 21 0,0-20 0,-21 20 16,0-21-16,0 21 0,21-20 15,-21 20-15,0-21 0,0 0 0,0 0 16,0 1-16,0-1 0,0 0 15,0 0-15,-21-21 0,0 21 16,0-21 0,0 0-1,21-21 1,0 0-16,0 0 0,0 0 16,0-1-16,0 1 0,0 0 15,0-21-15,0 21 0,0-22 16,0 1-16,21 0 0,0 20 15,-21-20-15,21 0 0,0-1 0,0 1 16,1 21-16,-1 0 0,21 0 16,-21-1-16,0 1 0,1 0 0,-1 21 15,0-21-15,0 21 0,0-21 16,0 21-16,1 0 0,-1 0 16,-21-21-16,-21 42 62,-1 0-62</inkml:trace>
  <inkml:trace contextRef="#ctx0" brushRef="#br0" timeOffset="1116">5292 2752 0,'0'0'0,"0"21"15,21-21 1,0 0 0,0 0-1,0 0-15,0 0 0,1-21 16,-1 0-16,0-1 15,0 22-15,0-21 0,0 0 0,1 0 16,-1 0-16,-21 0 0,21-1 16,0 1-16,-21 0 0,0 0 0,0 0 15,0 0-15,0-1 0,0 1 16,0 0-16,-21 21 16,0 0-1,0 0-15,-1 0 0,1 0 16,0 0-16,0 21 0,0 0 0,0 1 15,21-1-15,-22 21 16,22-21-16,-21 0 0,21 22 16,0-22-16,0 0 0,0 21 0,0-20 15,0-1-15,0 0 0,0 0 16,0 0-16,0 0 0,0 22 16,21-22-16,1 0 15,-1 0-15,0-21 16,0 0-1,0 0-15,0 0 16,1 0-16,-1 0 0,0 0 16,0 0-16,0 0 0,0 0 0,1-21 15,20 0-15,0 0 0,-21 0 16,22-1-16,-22-20 0,0 21 16,21-43-16,-20 43 0,-22-21 15,21 0-15,-21-1 16,0 22-16,21 0 0,-21 0 0,0 0 15,0-1-15,0 44 47,0-1-31,0 0-16,0 0 0,0 0 16,-21 22-16,21-22 0,0 0 0,0 21 15,0-21-15,-21 1 0,21-1 16,0 21-16,0-21 0,0 0 0,0 1 15,0-1-15,-22 0 16,22 0-16,0 0 16,-21-21-16,21-21 62,0 0-62,0 0 16,0 0-16,0-1 0,0 1 15,0 0-15,0 0 0,0 0 0,21 0 16,1-1-16,-1 1 0,0-21 16,0 21-16,0 0 0,0-1 0,1 22 15,-1-21-15,0 21 16,0 0-16,0 0 0,0 0 16,1 0-16,-22 21 15,21 1-15,0-22 0,-21 21 0,21 0 16,-21 0-16,0 0 0,0 0 15,0 1-15,0-1 0,0 0 0,0 0 16,0 0 0,0 0-16,0 1 0,-21-1 15,0 0-15,21 0 32,0-42-1,0 0-16,0 0-15,0-1 0,21 1 16</inkml:trace>
  <inkml:trace contextRef="#ctx0" brushRef="#br0" timeOffset="1539.79">6710 2032 0,'0'0'0,"0"-21"0,0 42 31,0 0-15,-21 0-16,21 1 15,-22-1-15,22 0 0,0 0 0,0 21 16,-21-20-16,21 20 0,-21 0 15,0 1-15,21-1 0,0 43 16,-21-22-16,21-21 0,0-20 16,0 20-16,0 21 0,0-41 15,0 20-15,0-21 0,0 0 16,21-21-16,-21 21 0,21-21 0,0 22 16,0-22-16,1 0 0,-1 0 15,0 0-15,0 0 16,0 0-16,0 0 15,1 0 1,-22-22-16,21 1 16,-21 0-16,21 0 0,-21 0 15,0 0-15,0-1 0,0 1 0,21 0 16,-21 0-16</inkml:trace>
  <inkml:trace contextRef="#ctx0" brushRef="#br0" timeOffset="1844.03">6583 2286 0,'21'0'15,"0"0"-15,0 0 16,0 0-16,1 0 0,-1 0 15,0 0-15,0 0 0,0 0 0,0 0 16,1 0-16,-1 0 0,0 0 16,0 0-16,0 0 15,0 0-15,1 0 47,-1 0-31,0 0-16</inkml:trace>
  <inkml:trace contextRef="#ctx0" brushRef="#br0" timeOffset="2343.73">7980 2519 0,'0'0'0,"-21"0"0,-1 0 0,1 0 15,0 0-15,0 0 0,0 0 16,0 0-16,-1 0 15,44 0 17,-1 0-32,0 0 0,0 0 15,21 0-15,-20 0 0,20 0 0,21 0 16,-20 0-16,-1 0 0,22 0 16,-1 0-16,-21 0 0,22 0 15,-1 0-15,1 0 0,-22 0 0,22 0 16,-1 0-16,-20-21 0,-1 21 15,0 0-15,1 0 0,20 0 16,-42 0-16,0 0 0,1 0 16,-1 0-16,0 0 15,-21-21 1,21 21 0,-21-22-16,0 1 15,0 0 1,0 0-16</inkml:trace>
  <inkml:trace contextRef="#ctx0" brushRef="#br0" timeOffset="2807.83">8742 2159 0,'0'0'0,"0"21"31,21 0-15,0-21-16,0 22 15,0-1-15,1-21 0,20 21 16,-21-21-16,43 21 0,-43 0 16,21-21-16,-21 0 0,0 0 15,22 21-15,-22-21 0,0 0 0,0 0 16,0 0-16,1 0 0,-1 0 0,0 0 15,-21 22 1,0-1 0,0 0-1,-21-21-15,0 21 0,-1 0 0,1-21 16,-21 21-16,21 1 16,0-1-16,-22 0 0,22 0 0,-21 0 15,21 0-15,-22 1 0,22-1 0,0 0 16,-21 0-16,20 0 0,1-21 15,-21 21-15,21-21 0,0 0 0,-1 22 16,1-1-16,0-21 16,0 0-16,21-21 31,0-1-15</inkml:trace>
  <inkml:trace contextRef="#ctx0" brushRef="#br0" timeOffset="3559.96">10054 2138 0,'0'0'0,"0"-21"0,0 0 15,0-1 1,0 1-16,0 0 15,0 42 32,0 0-47,0 1 0,0-1 16,0 21-16,0-21 0,0 22 0,0-22 16,0 21-16,0 0 0,0 1 15,0-1-15,0 0 0,-21-20 0,21 20 16,-21-21-16,0 21 0,21-20 15,0-1-15,0 0 0,-22 0 0,22 0 16,-21-21 0,21 21-16,21-42 31,1 21-15,-1-21-16,0 0 0</inkml:trace>
  <inkml:trace contextRef="#ctx0" brushRef="#br0" timeOffset="4364.16">10435 2201 0,'0'22'15,"21"-22"-15,-21 21 0,0 0 16,0 0-16,0 0 0,0 0 0,0 1 15,0 20-15,0-21 0,0 0 0,0 0 16,0 22-16,0-22 0,0 0 16,0 21-16,0-20 15,0-1-15,0 0 16,0-42 31,0 0-47,0-1 0,0 1 15,0 0-15,0 0 16,0-21-16,0 20 0,0 1 0,0-21 16,0 21-16,0 0 0,0-1 15,21-20-15,-21 21 0,22 0 0,-1 0 16,-21-1-16,21 22 0,0-21 16,0 21-16,0 0 0,1 0 0,-1 0 15,0 0-15,0 0 0,0 21 16,0 1-16,-21-1 0,43 21 15,-22-21-15,-21 0 16,21 22-16,0-22 0,-21 0 16,21 21-16,-21-20 0,22-1 0,-22 0 15,0 21-15,0-21 16,0 1-16,0-1 0,-22-21 47,22-21-32,-21-1-15,21 1 16,0 0-16,0 0 0,0 0 16,0 0-16,21-22 0,1 1 15,-1 21-15,0 0 0,0-22 16,0 22-16,22 0 0,-22 0 0,21 0 16,-21-1-16,64 22 15,-64 0-15,21 0 0,-20 0 0,-1 0 16,0 22-16,0-1 0,-21 0 15,0 0-15,21 21 0,-21-20 0,21 20 16,-21-21-16,0 21 0,0 1 0,0-22 16,0 21-16,0-21 0,0 1 15,-21 20-15,0-21 0,21 0 0,0 0 16,-21 1-16,21-1 16,0 0-16,-21-21 0,42 0 46,0 0-46,0 0 0,0-21 0,1 0 16</inkml:trace>
  <inkml:trace contextRef="#ctx0" brushRef="#br0" timeOffset="5292.31">11790 2307 0,'0'0'0,"-21"0"31,-1 0-15,1 0-16,0 21 16,0 1-16,0-1 0,21 0 15,0 0-15,-21 0 0,21 22 16,0-22-16,-22 0 0,22 21 0,0-21 16,0 1-16,0-1 0,0 0 0,22 0 15,-1 0-15,0-21 16,0 0-16,0 0 0,0 0 15,1 0-15,20 0 0,-21 0 16,0 0-16,0 0 0,1-21 0,20 0 16,-21 0-16,0 0 15,0-1-15,-21-20 0,0 21 0,0 0 16,0-22-16,0 22 0,0-21 16,0 21-16,-21-22 0,0 22 15,21 0-15,-21 0 0,0 0 0,0 0 16,21-1-16,-22 22 15,22-21-15,22 21 47,-1 0-47,0 0 0,0 0 0,0-21 16,0 21-16,1 0 0,-1 0 16,0 0-16,21 0 0,-21 0 0,1 0 15,-1 0-15,21 0 16,-21 0-16,0 0 0,1 0 15,-1 21-15,-21 0 0,0 1 16,0-1-16,0 0 16,0 0-16,0 0 0,0 0 0,0 22 15,0 20-15,0-42 16,0 1-16,0-1 0,0 0 0,0 0 16,0 0-16,0 0 0,0 1 15,0-1-15,0 0 0,0 0 16,0-42 31,0 0-32,0 0-15,0-1 0,0 1 0,21 0 16,0-21-16,21-22 0,-20 22 16,-1 21-16,21-22 0,-21 22 15,0-21-15,22 21 0,-22-22 0,0 22 16,0 0-16,0 0 0,1 21 15,-1 0-15,21 0 16,-42 21-16,0 0 16,21 0-16,-21 22 0,0-22 0,0 0 15,0 21-15,0 1 0,0-22 16,0 21-16,0 1 0,0-22 16,0 0-16,0 21 0,0-21 0,0 1 15,0-1-15,0 0 16,0 0-16,21-42 47,-21 0-47,22 0 0,-1-1 15,0 1-15,0-21 0,0 0 16,22 20-16</inkml:trace>
  <inkml:trace contextRef="#ctx0" brushRef="#br0" timeOffset="5571.09">13187 1820 0,'0'43'31,"0"-22"-31,0 21 0,-21 22 16,21-22-16,0 0 16,0 1-16,-22-1 0,22 0 0,0 1 0,0-1 15,0 0-15,0-20 0,0 20 0,0 0 16,0-21-16,0 22 0,0-22 15,0 0-15,0 0 0,0 0 16,0 1-16,0-1 16,22-21 15,-22-21-31,0-1 0,21 1 16,0 0-16,0 0 0,0-21 0,0-1 15,1 1-15</inkml:trace>
  <inkml:trace contextRef="#ctx0" brushRef="#br0" timeOffset="6127.78">13568 1799 0,'0'0'0,"0"-21"15,0-21 1,0 21-16,0 42 31,0 0-31,0 0 0,0 0 0,0 0 16,0 22-16,0-22 0,0 21 0,-21 1 15,21-1-15,0-21 0,0 21 16,-22 1-16,22-22 0,0 21 0,0-21 16,0 22-16,0-22 0,0 42 15,0-41-15,-21-1 0,21 0 16,0 0-16,-21 0 16,21 0-16,0-42 46,0 0-46,0 0 0,0 0 16,0-22-16,0 22 16,21 0-16,0 0 0,1 0 0,-1 0 15,0-22-15,0 22 0,0 0 16,0 0-16,1 0 0,20-1 0,-21 22 16,0-21-16,0 21 0,22 0 0,-22 0 15,0 0-15,0 21 16,0 1-16,-21-1 0,0 0 15,0 0-15,0 21 0,0-20 16,0-1-16,0 21 0,0-21 16,0 22-16,0-22 0,0 0 0,0 0 15,0 0-15,0 0 0,0 1 16,0-1-16,0 0 0,0 0 16,-21-21-16,0-21 46,21 0-46,0 0 16,0-1-16,-21-20 0,0 21 16</inkml:trace>
  <inkml:trace contextRef="#ctx0" brushRef="#br0" timeOffset="6425.61">13060 2074 0,'0'0'0,"-21"0"0,42 0 31,0 0-31,0 0 0,21 0 0,-20 0 16,-1-21-16,0 21 15,21 0-15,-21 0 0,1-21 0,20 21 0,-21 0 16,0 0-16,0 0 15,1-21-15,-1 21 0,0 0 16,0 0-16,0-21 31</inkml:trace>
  <inkml:trace contextRef="#ctx0" brushRef="#br0" timeOffset="14495.64">6773 5144 0,'0'0'0,"0"-22"0,21 1 0,-21 0 16,22 0-16,-22 0 16,0 0-16,0-1 15,0 1-15,0 0 16,-22 21-1,1 0 1,21 21 0,-21 0-1,21 1-15,0 20 0,0-21 16,0 0-16,0 22 0,0-22 0,0 21 16,0 0-16,0 1 0,21-1 15,-21 0-15,0 22 0,0-1 0,0 1 16,21-22-16,-21 22 15,0-1-15,0 1 0,0-1 0,0 1 16,0-22-16,0 22 0,0-22 0,0 0 16,-21 22-16,21-22 0,-21 0 15,21 1-15,0 84 16,-21-85-16,21 0 0,0-20 16,-21 20-16,21-21 0,0 0 0,0 0 15,0 1-15,0-44 31,21 1-31,-21 0 0,21 0 0,-21 0 16,0-22-16</inkml:trace>
  <inkml:trace contextRef="#ctx0" brushRef="#br0" timeOffset="15615.99">6816 4953 0,'0'-21'0,"0"-21"31,0 20-31,0 1 32,21 21-32,0 0 15,0 0-15,0-21 0,0 21 16,1 0-16,-1 0 0,21 0 0,0 0 16,1 0-16,-1 0 15,22 0-15,-1-21 0,1 21 0,20 0 16,1-21-16,0 21 0,20 0 15,1 0-15,0-21 0,0 21 0,0 0 16,0 0-16,-1-22 0,-20 22 16,21 0-16,0 0 0,0 0 0,-1-21 15,1 21-15,-21 0 0,21 0 16,-22 0-16,1-21 0,-21 21 0,20 0 16,-20 0-16,-1 0 0,1 0 15,-1 0-15,-20 0 0,20 0 0,-21 0 16,-20 0-16,20 0 0,-21 0 15,0 21-15,0-21 0,-21 21 16,0 1-16,22-22 0,-22 21 0,0 0 16,0 0-16,0 0 0,0 0 15,0 1-15,21-1 0,-21 0 0,21 0 16,-21 0-16,0 22 0,0-22 16,0 0-16,0 21 0,0-21 0,0 22 15,0-22-15,0 21 0,0 1 16,0 20-16,0-21 0,0 1 15,0-22-15,0 21 0,0 1 0,0-1 16,0 0-16,0 1 0,21-1 16,-21 0-16,0-21 0,0 22 0,0-1 15,21-21-15,-21 0 0,0 22 16,0-22-16,0 0 0,0 21 16,0-20-16,0-1 0,0 0 0,0 0 15,0 0-15,0 0 0,0 1 0,0-1 16,0 0-16,0 0 0,0 0 15,0 0-15,0 1 0,0-1 0,0 0 16,0 0-16,0 0 0,-21-21 16,21 21-16,-21 1 0,21-1 0,-21 0 15,0 0-15,-1-21 0,1 21 16,0-21-16,0 0 0,21 21 16,-42-21-16,20 0 0,1 22 15,0-22-15,0 0 0,0 0 0,-22 21 16,22-21-16,0 0 0,0 21 0,-21-21 15,20 21-15,-20-21 0,0 0 16,21 21-16,-22-21 0,-20 21 0,20-21 16,-20 22-16,-1-22 0,1 21 15,-22-21-15,22 21 0,-22-21 0,0 21 16,22-21-16,-22 21 0,1-21 0,-1 0 16,-21 21-16,21-21 0,1 0 0,-22 22 15,21-22-15,1 0 16,-1 0-16,0 21 0,1-21 0,20 0 15,1 0-15,20 0 0,-20 0 0,20 21 16,1-21-16,0 0 0,-1 0 16,-20 0-16,42 21 0,0-21 15,-1 0-15,1 0 0,0 0 0,0 0 16,21 21-16,-21-21 16,42 0 15,0 0-16,0 0-15,22 0 0,-22-21 16</inkml:trace>
  <inkml:trace contextRef="#ctx0" brushRef="#br0" timeOffset="16271.69">8445 6816 0,'22'0'16,"-44"0"-16,65 0 0,-43 21 0,21-21 15,-21 21-15,0 0 0,0 0 16,0 1 0,0-1-16,0 0 0,-85 85 31,64-85-31,0 21 0,-21-21 0,20 22 15,1-22-15,0 21 0,-21-21 16,21 1-16,-22 20 0,22-21 0,0 0 16,-21 22-16,20-22 0,-20 21 15,0-21-15,21 0 0,-1 1 16,1-1-16,0-21 16,21 21-16,-21-21 0,21-21 31,0 0-16,21 21-15,0-22 0,0 22 0,22-21 16,-22 21-16,0-21 16,21 21-16,-20 0 0,20-21 0,0 21 15,-21-21-15,22 21 0,-1 0 16,0 0-16,1 0 0,-1 0 0,0 0 16,1 0-16,-22 0 0,21 0 0,1 0 15,-22 0-15,0 0 0,0 0 16,21 0-16,-20 0 0,-1 0 15,0 0-15,-21-21 47,0-1-47,0 1 16,-21 0-16,0 0 0,-1 0 16,22 0-16,-21-22 0,0 22 0,0 0 15,0-21-15,0 20 0,-1 1 16,1 0-16,21 0 0,0 0 0,-21 0 15,21-1-15,-21 1 0,0 0 16,0 0 0,-1 21-16,1 0 0,21-21 0,-21 21 15</inkml:trace>
  <inkml:trace contextRef="#ctx0" brushRef="#br0" timeOffset="16707.09">6879 6900 0,'21'0'15,"0"0"1,1 0-16,-1 0 0,0 0 16,0 0-16,21 0 0,-20 0 15,20 0-15,0 0 0,-21-21 0,22 21 16</inkml:trace>
  <inkml:trace contextRef="#ctx0" brushRef="#br0" timeOffset="19259.95">7472 5228 0,'0'0'0,"-21"0"16,-1 0-16,44 0 31,-1 0-15,21 0-16,0 0 0,1 0 15,41 0-15,-20 0 0,21 0 0,20 0 16,-20-21-16,21 21 0,-21 0 16,20 0-16,-20-21 0,0 21 0,-1-21 15,1 21-15,0 0 0,-1-21 16,-20 21-16,-1 0 0,1 0 16,-22 0-16,1 0 0,-1 0 0,21 0 15,-41 0-15,-44 0 47,1 0-47,0 0 0,-21 0 0,-1 0 16,1 0-16</inkml:trace>
  <inkml:trace contextRef="#ctx0" brushRef="#br0" timeOffset="19575.79">7768 5652 0,'0'0'0,"21"0"0,22 0 0,-1 0 0,0 0 15,22 0-15,-22-22 0,22 22 16,-1-21-16,1 21 0,-1-21 15,1 21-15,-1-21 0,22 0 0,-22 21 0,1 0 16,-1-21-16,1 21 16,-1 0-16,-20-22 0,20 22 0,22 0 15,-43 0-15,-21 0 0,22 0 16,-22 0-16,-42 0 31</inkml:trace>
  <inkml:trace contextRef="#ctx0" brushRef="#br0" timeOffset="19903.08">7959 6075 0,'0'0'0,"42"0"0,0 0 16,1 0-16,20 0 0,-21 0 0,22-21 15,-22 0-15,22 21 0,-22 0 0,22 0 16,-22-22-16,0 22 0,22 0 0,-22 0 16,0 0-16,1 0 0,-1 0 15,0 0-15,1 0 0,-22 0 16,21 0-16,-21 0 0,1 0 0,-1 0 15,-42 0 17,-22 22-32,22-22 15,0 0-15,0 21 0</inkml:trace>
  <inkml:trace contextRef="#ctx0" brushRef="#br0" timeOffset="20187.91">8022 6456 0,'0'0'0,"42"0"0,1 0 0,-1 0 15,64-42-15,-64 42 0,1 0 16,-1-22-16,0 22 0,22 0 15,-22-21-15,0 21 0,1 0 0,-1 0 16,0-21-16,1 21 0,-1 0 0,0 0 16,-20 0-16,20 0 0,-21 0 15,-21-21-15,21 21 16,-42 0 0,0 0-16,0 0 0</inkml:trace>
  <inkml:trace contextRef="#ctx0" brushRef="#br0" timeOffset="26072.97">6583 720 0,'0'0'0,"21"-43"0,-21 22 0,0-21 15,0 21-15,-21 0 0,21-1 0,-21 1 16,-1 21-16,1 0 15,0 0-15,0 0 0,0 21 16,0 1-16,-1-1 0,1 21 16,0-21-16,0 43 0,21-22 0,-21 22 15,0-1-15,21 1 0,-22-1 16,22 1-16,0-22 0,0 21 0,0 1 16,0-22-16,0 1 0,0-1 15,0 0-15,22-21 0,-1 22 0,0-22 16,0 0-16,0 0 15,22-21-15,-22 0 0,0 21 0,21-21 0,-21 0 16,22 0-16,-22-21 0,21 21 16,-21-21-16,22 0 0,-22 0 15,0 0-15,21-22 0,-20 22 0,-1 0 16,0-21-16,0-1 0,0 1 16,0-22-16,1 22 0,-1-21 15,-21-1-15,0 22 0,0-22 0,21 1 16,-21 20-16,0 1 0,0-21 15,0 41-15,0-20 0,0 21 0,0-21 16,-21 20-16,0 22 16,-1 0-16,22 22 15,-21-1-15,21 0 16,0 21-16,-21-21 0,21 22 0,0 20 16,0-20-16,0-1 0,0 21 15,0-20-15,0 20 0,0-20 0,0-1 16,0 0-16,0 1 0,0-1 15,0-21-15,21 21 0,0-20 16,1-1-16,-1 0 0,-21 0 0,21-21 0,0 0 16,0 0-16,0 0 0,1 0 15,-1 0-15,0 0 0,0 0 0,0-21 16,0 0-16,1 0 0,-1-1 16,0 1-16,0 0 0,0-21 15,-21 21-15,21-22 0,-21 22 0,22-21 16,-22 21-16,0-1 0,0 1 15,0 0-15,0 0 0,0 42 32,0 0-32,0 0 0,0 22 15,0-22-15,0 0 0,0 43 16,0-22-16,0-21 0,0 0 16,0 0-16,0 1 0,21-1 0,-21 0 15,21-21-15,-21 21 0,21-21 16,0 0-16,0 0 0,1 0 15,-1 0-15,0 0 16,0 0-16,-21-21 0,21 21 16,0-21-16,1 0 0,-22-1 0,0 1 15,0 0-15,21-21 16,-21 21-16,0-1 0,0-20 0,0 21 16,-21-21-16,-1 20 0,1-20 15,0 21-15,0 0 0,21 0 0,-21-1 16,0 1-16,-1 21 0,1 0 15,0 0-15,0 21 16,0 1-16,0-1 0,21 0 0,-22 21 16,22-21-16,-21 22 0,21-22 15,0 21-15,0 1 0,0-22 0,0 0 16,0 0-16,0 0 0,21 0 16,1 1-16,-1-1 0,-21 0 15,21-21-15,0 0 0,0 0 0,22 0 16,-22 0-16,0 0 0,0 0 15,0 0-15,0 0 0,1 0 0,20-21 16,-21 0-16,0 21 0,0-22 16,1 1-16,-1 21 0,0-21 0,0 0 15,0 0-15,-21 0 0,0-1 16,21 1-16,-21 0 0,0 0 16,0 42-1,0 0 1,0 0-16,0 1 0,0-1 15,0 21-15,0-21 16,0 0-16,0 1 0,22-1 16,-1-21-16,-21 21 0,21-21 15,0 0-15,0 0 0,0 0 16,1 0-16,-1 0 0,0 0 0,0 0 16,0 0-16,22 0 0,-22 0 0,0 0 15,0-21-15,0 21 0,-21-21 16,21 21-16,1-22 0,-22 1 15,0 0-15,0 0 0,0 0 16,0 0-16,0-1 0,0 1 16,0 0-1,0 42 1,0 0-16,0 1 16,0-1-16,0 0 15,0 0-15,21 0 0,-21 0 16,21-21-16,0 22 0,0-22 15,0 0-15,1 0 16,-1 0-16,0 0 0,0 0 16,0 0-16,0-22 0,1 22 15,-1-21-15,21 21 0,-21-21 0,0 21 0,-21-21 16,22 0-16,-22 0 16,0-1-16,0 1 0,0 0 15,-22 21 16,1 0-31,21 21 16,-21 0-16,21 1 0,0-1 0,0 0 16,0 0-16,0 0 0,0 0 15,0 1-15,0-1 0,0 0 16,0 0 0,0-42 15,0 0-16,0 0-15,0-1 0,21 1 16,-21 0-16,0 0 16,0 0-16,21 0 0,-21-1 0,22 1 15,-22 0-15,0 0 0,21 0 16,0 21-16,0 0 16,-21 21-16,21-21 0,-21 21 15,0 0-15,0 0 0,21 1 16,-21-1-16,22 0 0,-22 0 0,21 0 15,-21 0-15,21-21 16,0 22-16,0-1 0,0 0 0,1-21 16,-1 21-16,0-21 0,0 0 15,0 0-15,0 0 0,1 0 0,-1 0 16,0 0-16,0 0 0,0 0 0,0 0 16,1 0-16,-1 0 0,0-21 15,-21 0-15,21 21 0,-21-21 16,0-1-16,0 1 0,0 0 15,0 0-15,0 0 0,0 0 16,-21-1-16,0 1 16,21 0-16,-21 21 0,-1-21 0,1 21 0,0 0 15,0 0-15,0 0 16,0 0-16,21 21 0,-22 0 16,1 0-16,0 1 0,21-1 0,0 0 15,-21 0-15,21 0 0,-21 0 16,21 1-16,0-1 0,0 0 15,0 0-15,0 0 0,0 0 16,21-21-16,0 0 0,0 22 0,0-22 16,1 0-16,-1 0 0,0 0 15,0 0-15,0 0 0,-21-22 16,21 22-16,1-21 0,-1 0 0,-21 0 16,0 0-16,21 0 0,0-1 15,-21-20-15,21 21 0,-21-21 16,0-1-16,21-20 0,-21 20 15,0 1-15,0-64 0,0 43 16,22 20-16,-22 1 0,0-21 0,21 20 16,-21 22-16,0-21 0,0 21 15,0-1-15,0-20 16,-21 42-16,-1 0 0,22 21 16,-21 0-16,21 22 0,-21-1 0,0 0 15,21 22-15,0-1 0,0 1 16,0 21-16,0-22 0,0 1 15,0-1-15,0-21 0,21 64 16,0-63-16,0-22 0,22 21 16,-22-21-16,0 0 0,0 1 0,22-1 15,-22-21-15,0 21 0,21-21 16,-21 0-16,1 0 0,-1 0 0,21 0 16,-21 0-16,0 0 15</inkml:trace>
  <inkml:trace contextRef="#ctx0" brushRef="#br0" timeOffset="26627.71">3090 1312 0,'0'0'0,"-42"0"0,21-21 16,0 0-16,-1 21 15,1 0-15,0 0 0,0 0 0,0 0 16,21 21 0,0 0-16,0 22 0,21-22 0,0 21 15,0 22-15,0-22 0,22 22 16,-22-22-16,0 21 0,0 1 0,22-22 16,-22 1-16,0-1 0,0 0 15,0 1-15,0-22 0,1 21 0,-1-21 16,0 0-16,0-21 0,0 22 15,0-22-15,1 0 0,-1 0 0,0 0 16,0-22-16,0 1 0</inkml:trace>
  <inkml:trace contextRef="#ctx0" brushRef="#br0" timeOffset="26896.55">3810 1080 0,'0'0'0,"-21"0"0,0 0 0,-22 42 16,22 0-16,0-21 0,0 22 15,0-1-15,-22 0 0,22 22 0,0-22 16,0 22-16,0-1 0,-1 1 16,-20 42-16,21-64 15,21 21-15,-21-20 0,21-22 0,0 21 16,0-21-16,0 1 0,0-1 15,21-21-15,0 21 16,0-21-16,0 0 0,1-21 16,-1 21-16,0-21 0,0-1 15</inkml:trace>
  <inkml:trace contextRef="#ctx0" brushRef="#br0" timeOffset="27099.43">3852 1566 0,'0'0'0,"0"22"15,0 20 1,0-21-16,0 0 0,0 0 16,0 22-16,0-22 0,0 0 0,0 0 15,0 22-15,0-22 0,0 0 16,0 0-16,0 0 16,0-42 15,0 0-31,0 0 0,0 0 15</inkml:trace>
  <inkml:trace contextRef="#ctx0" brushRef="#br0" timeOffset="27267.81">3916 1397 0,'-64'0'15,"43"21"1,0-21-16,21 21 15,0 1 17,21-22-32,0 0 0</inkml:trace>
  <inkml:trace contextRef="#ctx0" brushRef="#br0" timeOffset="27603.62">4085 1439 0,'0'0'0,"42"0"16,-42 22-1,22-1-15,-1-21 0,-21 21 16,21 0-16,0 0 0,-21 0 16,21 1-16,-21-1 0,21 0 15,-21 21-15,22-21 0,-22 1 16,0 20-16,0-21 0,0 0 0,0 0 15,0 1-15,-22-22 0,1 0 16,0-22 0,21 1-16,-21 0 15,21 0-15,0 0 0,0 0 0,0-22 16,0 22-16,0 0 0,0-21 16,0 20-16,0 1 0,0-21 0,0 21 15,0 0-15,0-1 0,0 1 16,21-21-16,0 21 0,0 0 0,1-1 15,-1 1-15</inkml:trace>
  <inkml:trace contextRef="#ctx0" brushRef="#br0" timeOffset="29004.36">4699 741 0,'0'0'0,"-21"0"0,0 0 16,-1 21-16,1 0 0,21 0 16,0 1-16,-21 20 0,0 0 0,21 1 15,0-1-15,0 21 0,0-20 16,0-1-16,-21 22 0,21-22 0,0 0 16,0 22-16,0-22 15,0-21-15,0 22 0,21-1 0,0-21 16,-21 21-16,21-20 0,0-1 15,1 0-15,-1 0 0,0 0 16,0-21-16,0 0 0,0 0 16,1 0-16,-1 0 0,0-21 15,0 0-15,0 21 0,-21-21 16,21 0-16,1-1 0,-22 1 0,0-21 16,21 21-16,-21 0 0,21-1 15,-21 1-15,0 0 0,0 0 0,0 0 16,0 0-16,0 42 31,0 0-31,0 0 0,0 0 16,0 0-16,0 1 0,0-1 15,0 0-15,0 0 0,0 0 16,0 0-16,21-21 16,0 0-16,0 0 15,1 0-15,-1 0 16,0-21-16,-21 0 15,21 21-15,-21-21 0,0 0 16,21 0-16,-21-1 0,0 1 16,21 0-16,-21 0 0,0 0 15,0 42 17,0 0-17,22 0-15,-22 0 0,0 1 16,21-22-16,-21 21 0,0 0 15,21 0-15,0-21 16,0 21-16,0-21 16,1 0-16,-1 0 0,0 0 15,0 0-15,0 0 0,0-21 0,1 21 16,-1-21-16,0 21 0,0-21 16,0 0-16,0-1 0,-21 1 15,22 0-15,-22 0 16,0 0-16,0 0 0,0-1 15,-22 1-15,1 0 16,0 21-16,0 0 0,0 0 16,0 0-16,21 21 15,-22-21-15,1 21 0,21 1 16,-21-1-16,21 0 0,0 0 16,0 0-16,0 0 0,0 1 15,0-1-15,21-21 63,-21-21-63,21 21 0,-21-22 15,0 1-15,0 0 16,22 0-16,-22 0 0,0 0 0,0-1 16,0 1-16,0 0 15,21 21 1,-21 21-16,0 0 15,21 1-15,-21-1 0,0 0 16,0 0-16,0 0 0,0 0 16,21 1-16,0-1 0,0 0 15,1-21-15,-1 21 0,0-21 16,0 0 0,0 0-16,0 0 0,1 0 15,-1 0-15,0-21 0,0 0 16,0 0-16,-21-1 15,0 1-15,21 0 0,-21-21 16,0 21-16,0-1 0,0-20 0,0 0 16,0-1-16,0 1 0,0 0 15,0-1-15,0 1 0,0-21 0,0 20 16,0 22-16,0-21 0,-21 21 16,21-1-16,0 1 0,-21 21 15,0 21 1,21 1-16,0 20 0,0 0 15,0 1-15,0-1 0,0 0 16,0 1-16,21-1 0,0 0 0,-21 1 16,0-22-16,21 21 0,-21 0 15,22-20-15,-22-1 0,21 42 16,-21-42-16,0 1 0,21-22 0,-21 21 16,21 0-16,0-21 15,-21 21-15,21-21 16,1 0-16,-22-21 31,0 0-15</inkml:trace>
  <inkml:trace contextRef="#ctx0" brushRef="#br0" timeOffset="29297.54">4614 1291 0,'0'0'0,"-21"21"0,0 1 0,0-22 15,42 0 1,0 0 0,0 0-16,22 0 0,-22 0 0,0 0 15,21 0-15,-21 0 0,1-22 16,20 22-16,-21 0 0,0 0 0,22-21 15,-22 21-15,0 0 0,0 0 0,-21-21 16,21 21-16,-21-21 16,-21 21 15,0 0-31</inkml:trace>
  <inkml:trace contextRef="#ctx0" brushRef="#br0" timeOffset="59675.65">4530 2074 0,'-22'0'0,"1"0"15,0 0-15,0 0 0,0 0 16,0 0-16,-22 0 0,22 0 0,-21 0 16,21 0-16,-22 0 15,1 0-15,21 0 0,0 0 0,-22 0 16,22 0-16,0 22 0,0-22 0,0 0 16,-1 0-16,1 21 15,42-21 1,1 0-1,20 0-15,-21 0 0,21 0 0,22-21 16,-1-1-16,1 1 0,-1 21 16,22-21-16,0 0 0,-1 0 15,-20 21-15,21-21 0,-22-1 16,22 1-16,-22 21 0,1-21 0,-1 0 16</inkml:trace>
  <inkml:trace contextRef="#ctx0" brushRef="#br0" timeOffset="60092.84">6562 1630 0,'0'0'15,"0"21"-15,-22-21 0,86 42 31,-22-42-31,1 0 16,41 0-16,-20 0 0,20 0 16,-20-21-16,42 0 0,-22 21 0,22-21 15,0 0-15,21 0 0,-21-1 16,21 22-16,0-21 0,-21 0 0,0 21 16,-1-21-16,1 21 0,-21 0 15,0-21-15,-1 0 0,1 21 16,-22 0-16,1 0 0</inkml:trace>
  <inkml:trace contextRef="#ctx0" brushRef="#br0" timeOffset="61527.61">8064 6117 0,'0'0'0,"-21"0"0,0 0 15,0 0-15,0 21 16,21 1 0,21-22-1,0 0-15,0 0 0,22 0 16,20 0-16,-21 0 0,22 0 0,-1 0 15,22-22-15,0 1 0,-1 0 0,1 21 16,21-21-16,-43 0 16,22 0-16,-21 21 0,-1-22 15,-21 1-15,1 21 0,-22 0 0</inkml:trace>
  <inkml:trace contextRef="#ctx0" brushRef="#br0" timeOffset="61788.46">8361 6477 0,'0'21'0,"0"-42"0,21 42 31,21-21-31,-21 0 0,22 0 0,20 0 16,1 0-16,63-21 16,-64 0-16,22 21 0,-22-21 0,1 0 15,-1-1-15,-20 22 0,-1-21 0,-21 21 16</inkml:trace>
  <inkml:trace contextRef="#ctx0" brushRef="#br0" timeOffset="62243.03">7027 6773 0,'-21'0'0,"0"0"15,0 0 1,42 0 15,0 0-31</inkml:trace>
  <inkml:trace contextRef="#ctx0" brushRef="#br0" timeOffset="74679.85">6858 6477 0,'0'0'0,"-21"0"16,21 21 15,-21 0-16,21 1-15,-22-22 0,22 21 16,0 0 0,0 0-16,-21 0 0,0 0 15,21 1-15,-21-1 0,21 0 16,0 0-16,-21 0 16,21 0-16,-21 1 0,21-1 15,-22 0-15,1 0 16,21 0-16,21-21 31,1 0-31,-1 0 0,0 0 16,21 0-16,-21 0 0,22 0 0,-22 0 15,21 0-15,-21-21 0,1 21 16,-1-21-16,-21 0 0,21 0 16</inkml:trace>
  <inkml:trace contextRef="#ctx0" brushRef="#br0" timeOffset="75655.77">7260 3069 0,'0'-84'16,"0"168"-16,0-190 15,0 85-15,-21 21 16,21-21 0,0 42-1,21 0 1,0 1-16,0 20 0,22-21 16,-22 21-16,21 1 0,-21 20 0,22-20 15,-22 20-15,21 1 0,-21-22 16,1 21-16,20 1 0,-21-1 0,0 1 15,0-22-15,22 22 0,-22-1 16,21 1-16,-21-1 0,22 1 16,-22-1-16,21-20 0,-21 20 0,22 1 15,-22-22-15,21 0 0,-21 22 0,1-22 16,-1-21-16,0 22 0,0-1 16,0-21-16,-21 0 0,21 43 15,-21-43-15,0 0 0,0 0 16,22-21-1,-1-21 1,-21 0 0,0-21-16,0 20 0,0 1 0,0-21 15,0 0-15,0-1 0</inkml:trace>
  <inkml:trace contextRef="#ctx0" brushRef="#br0" timeOffset="76084.62">7705 2921 0,'0'21'15,"0"-42"-15,21 63 0,0 1 0,0-1 16,0 0-16,-21 1 0,43-1 0,-1 85 16,-21-63-16,21 20 15,-20-20-15,20 20 0,-21-20 0,21 21 16,1-1-16,-22 1 0,21 0 0,-21 20 16,22-41-16,-22 21 0,0-1 15,0-20-15,0-1 0,1 1 0,-1-22 16,-21 22-16,21-22 0,-21 0 15,21 1-15,0-1 0,-21-21 0,0 21 16,21-20-16,-21-1 0,22 0 0,-22 0 16,21-21-16,-21 21 15,21 0-15,0-21 16,-21-21 15,0 0-31,0 0 0,-21 21 16</inkml:trace>
  <inkml:trace contextRef="#ctx0" brushRef="#br0" timeOffset="76331.75">8340 4932 0,'0'0'0,"0"21"0,0 0 31,0 0-15,0 1 47,21-22-32</inkml:trace>
  <inkml:trace contextRef="#ctx0" brushRef="#br0" timeOffset="80652.52">12446 4699 0,'0'0'0,"21"0"16,0 0-1,0-21 17,1 0-32,-22 0 15,0-1-15,0 1 0,21 0 16,-21 0-16,0 0 15,0 0-15,0-1 16,0 1-16,0 0 16,0 0-16,0 0 15,-21 21 1,21-21-16,-22 21 31,1 0-31,0 0 0,0 21 0,0 0 16,0-21-16,-1 21 0,-20-21 0,0 21 15,21 0-15,-22 1 0,22-1 16,-21-21-16,21 21 0,-22 0 0,22 0 16,0-21-16,0 21 0,0 1 15,21-1-15,-22 0 0,1 0 0,21 21 16,0 1-16,0-1 0,-21 0 16,21 1-16,0-1 0,-21 0 0,21 1 15,0-1-15,0 0 0,0 1 16,0-1-16,0-21 0,0 22 0,0-22 15,0 0-15,0 0 0,21-21 16,-21 21-16,0 0 0,21-21 16,0 22-16,1-22 0,-1 0 15,-21 21-15,21-21 0,0 0 16,0 0-16,0 0 16,1 0-16,-1 0 15,0 0-15,0 0 16,0 0-16,0 0 0,1 0 15,-1 0-15,0-21 0,0-1 16,0 22-16,-21-21 0,21 21 0,1-21 16,-1 0-16,0 21 0,-21-21 0,21 0 15,-21-1 1,21 22-16,-21-21 0,0 0 16,0 0-1,0 0-15,0 0 16,0-1-1,-21 22 48,0 0-63,0 0 0,0 0 16,-1 0-16,1 0 0,0 0 15,0 0-15,0 0 0,0 0 31,42 0 16,0 0-47,0 0 16,0 0-16,0 0 16,1-21-16,-1 21 15,0 0 1,0 0-16,-21 21 0,0 1 15,0 20-15,0-21 16,0 21-16,0 1 0,0-1 0,0 0 16,0 1-16,-21 20 0,0-20 15,21 20-15,0-21 0,-21 22 0,-1-22 16,1 22-16,21-22 0,-21 0 16,21 1-16,-21-1 0,21-21 0,-21 43 15,21-43-15,0 0 16,0 0-16,0 0 15,-21-21-15,21-21 16,0 0 0,0 0-16,0-21 0,21 20 15,-21 1-15</inkml:trace>
  <inkml:trace contextRef="#ctx0" brushRef="#br0" timeOffset="81129.27">12615 5165 0,'-21'-21'0,"21"-64"31,0 64-15,0 0-16,21 21 0,0-22 15,1 22-15,-1 0 0,0 0 16,42 0-16,-41 0 0,20 22 16,0-1-16,1 0 0,-22 0 15,21 0-15,-21 0 0,0 1 0,1 20 16,-22-21-16,0 0 0,0 22 16,0-22-16,0 0 0,-22 0 0,1 0 15,21 0-15,-42 1 0,21-1 16,0-21-16,-1 21 0,1-21 15,0 0-15,0 0 16,21-21 0,0 0-16,0-1 15,0 1-15,0 0 0,21-21 0,0 21 16,0-1-16,1-20 0,-22 21 16,21-21-16,0 20 0,0 1 0,0 0 15,0 0-15,22-21 16,-22 20-16,0 22 0,0 0 0,0-21 15,1 21-15,-1 0 16</inkml:trace>
  <inkml:trace contextRef="#ctx0" brushRef="#br0" timeOffset="81379.84">13504 4932 0,'0'21'16,"0"0"-16,0 0 16,0 1-16,0-1 0,0 0 0,0 21 15,0-21-15,0 1 0,0 20 16,0-21-16,0 0 0,0 0 16,0 1-16,0-1 0,0 0 0,0 0 15,0 0-15,0 0 0,0 1 31,0-44-15,0 1 0</inkml:trace>
  <inkml:trace contextRef="#ctx0" brushRef="#br0" timeOffset="81720.64">13589 4657 0,'0'0'0,"-42"21"32,42 0-32,0 0 15,0 0 1,21-21 0,0 0-1,0 0-15,-21-21 0,21 21 16,-21-21-16,0 0 15,0 0-15,-21 21 16,21-21-16,-21 21 0,0 0 16,-22-22-16,22 22 0,0 0 0,0 0 15,0 0-15,0 0 0,-1 0 16,22 22 0,0-1-16,22 0 15,-1-21-15,-21 21 16,21 0-16,-21 0 0,21 1 0</inkml:trace>
  <inkml:trace contextRef="#ctx0" brushRef="#br0" timeOffset="82391.25">14076 5080 0,'0'0'0,"0"-21"15,0 0 1,0 0-16,0-1 16,-21 22-1,-1 0-15,1 0 0,0 0 16,0 0-16,0 0 0,0 0 16,-1 22-16,1-22 0,-21 21 15,21 0-15,0 0 0,-1 0 0,1 22 16,0-22-16,0 0 0,21 0 15,0 21-15,-21-20 0,21-1 0,0 0 16,0 0-16,0 21 16,0-20-16,0-1 0,21 0 15,0-21-15,0 0 16,0 0-16,22 0 0,-22 0 16,0 0-16,0-21 15,22 0-15,-22-1 0,21 1 0,-21 0 16,22 0-16,-1 0 0,-21-22 0,21 1 15,-20 0-15,-1-1 0,21 1 0,-21-21 16,0 20-16,1-20 0,-1-1 0,0 22 16,-21-22-16,0 22 15,0-21-15,0 20 0,0 1 0,0 0 16,0-1-16,0 1 0,0 21 16,0 0-16,0-1 0,0 1 0,-21 42 31,0 1-31,-1-1 0,22 21 0,-21 0 15,0 1-15,0-1 0,21 22 0,-21-1 16,0 1-16,21-22 0,0 21 16,-22 1-16,22-1 0,0-20 15,0-1-15,0 0 0,0 1 0,0-1 16,0-21-16,0 0 0,0 1 0,22-1 16,-22 0-16,21 0 0,0 0 15,0 0-15,0-21 16,0 0-16,1 0 0,-1 0 15,0 0-15,0 0 0,0 0 16,0 0-16,1 0 16,-22-21-16</inkml:trace>
  <inkml:trace contextRef="#ctx0" brushRef="#br0" timeOffset="82963.52">12150 6075 0,'-43'0'16,"86"0"-16,-107 0 0,43 0 0,0 0 0,-22 0 16,22 0-16,0 0 15,0 0-15,42 0 16,0 0-1,22 0-15,-1 0 0,0-21 16,22 21-16,-1-21 0,22 21 0,-22-22 16,22 22-16,0-21 0,21 0 0,21 21 15,0-21-15,0 21 0,0-21 16,21 0-16,-21 21 0,21-22 0,-21 1 16,21 21-16,-42 0 0,21-21 15,-21 21-15,0 0 0,-22 0 0,-20 0 16,-1 0-16,1 0 0,20 0 15,-41 0-15,-22 0 16,0 0-16,0 0 0,-42 0 47,0 0-47,0 0 16,-22 0-16,22 0 0,-42 0 0,20 0 15,1 0-15,-21 0 0,-1 0 16,1 0-16</inkml:trace>
  <inkml:trace contextRef="#ctx0" brushRef="#br0" timeOffset="83399.35">12298 6287 0,'0'0'0,"-21"0"0,-1 0 0,1 0 15,21 21 1,21-21 0,22 0-16,-1 0 15,22 0-15,-1 0 0,1-21 0,20-1 16,128 1-16,-85 21 15,0-21-15,0 0 0,0 0 0,0 21 16,-21-21-16,21 21 0,-21-22 16,-1 22-16,-20 0 0,0-21 0,-22 21 15,1 0-15,42-21 0,-64 21 16,0 0-16,-21 0 0,1 0 16,-1 0-16,0 0 0,-42 0 78,0 0-63,-1 0-15</inkml:trace>
  <inkml:trace contextRef="#ctx0" brushRef="#br0" timeOffset="91638.81">7683 5101 0,'0'0'0,"-21"-21"15,0 0-15,21 0 0,-21 0 16,0-1-16,0 1 0,-1 0 16,22 0-16,-21 0 0,0 0 0,0-1 15,21 1-15,0 0 16,0 0-16,21 0 16,0 21-16,22 0 15,-22 0-15,21 0 0,0 0 16,-20 0-16,20 21 0,0-21 15,1 21-15,-1 0 0,0 0 0,1 1 16,-1-1-16,0 0 0,-21 0 16,22 0-16,-22 0 0,21 1 0,-21-1 15,22 21-15,-1-21 0,-21 0 16,0 1-16,22-1 0,-1 0 0,-21 0 16,0 0-16,22 0 0,-22-21 15,21 22-15,-21-22 0,1 0 0,20 21 16,-21-21-16,0 0 0,0 0 0,1 0 15,-1 0-15,0 0 0,0 0 16,0-21-16,0 21 0,-21-22 16,0 1-16,0 0 0,22 21 15,-22-21-15,0 0 0,0 0 0,0-1 16,0-20-16,0 21 0,0 0 16,0-22-16,0-20 0,0 42 15,0-22-15,0 1 0,0 0 16,0 21-16,0-1 0,0 1 15,0 0-15,0 0 16,21 21-16,0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9T09:45:03.0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8848 635 0,'0'-21'0,"0"0"15,0 0-15,0-1 16,0 1-16,0 0 0,0 0 16,0 0-1,-22 21-15,1 0 32,21 21-32,0 0 15,0 0-15,0 22 0,0-22 16,0 21-16,0 0 0,0 22 15,-21-1-15,21 1 0,-21-1 16,21 1-16,-21-1 0,21 1 0,0-1 16,-21-20-16,21 20 0,-22-20 0,22-1 15,-21 0-15,21 1 0,0-1 16,0 0-16,-21-21 0,21 1 0,0 20 16,-21-21-16,21 0 15,-21-21 16,21-21-31,0 0 0,-21 0 16,21 0-16,0-22 0,0 22 0</inkml:trace>
  <inkml:trace contextRef="#ctx0" brushRef="#br0" timeOffset="376.49">8742 550 0,'21'-21'31,"0"21"-31,0 0 0,0 21 16,1 1-16,-1-1 0,0 0 15,0 21-15,0-21 0,0 43 16,1-22-16,-1 1 0,0 20 0,0 1 15,0-1-15,-21-21 0,21 22 16,1-22-16,-1 1 0,0-1 0,-21 0 16,21 1-16,0-1 0,0-21 15,1 0-15,-1 0 0,-21 1 16,21-1-16,21 21 0,-21-21 16,1-21-1,-22-21 16,0 0-31,0 0 0,0 0 0,0-1 16,0 1-16,0-21 0,0 21 0</inkml:trace>
  <inkml:trace contextRef="#ctx0" brushRef="#br0" timeOffset="708.3">9419 296 0,'0'0'0,"0"22"31,0 20-31,0-21 16,0 21-16,0 1 0,0-1 0,0 22 16,0-22-16,-21 21 0,21 1 15,0 21-15,-21-22 0,21 1 16,0-1-16,-21 1 0,21-1 0,-22-21 15,1 22-15,21-22 0,0 1 0,0-1 16,-21-21-16,21 21 0,0-20 16,0-1-16,0 0 0,0 0 15,0 0-15,0 0 16,21-42 15,-21 0-31,0 0 16,21 0-16</inkml:trace>
  <inkml:trace contextRef="#ctx0" brushRef="#br0" timeOffset="1213.01">9821 995 0,'-21'21'31,"0"0"-31,0 0 0,21 1 0,-21-1 16,21 21-16,0-21 0,-22 0 15,1 22-15,21-22 0,-21 0 0,21 21 16,0-20-16,0-1 0,0 0 0,0 0 16,0 0-16,0 0 0,0 1 15,0-1-15,21 0 16,0-21-1,1 0-15,-1 0 0,0 0 0,0 0 16,0 0-16,0 0 16,1-21-16,-1 21 0,0-21 15,0-1-15,0 1 0,0 0 0,1 0 16,-1 0-16,-21 0 0,0-22 16,21 1-16,0 21 0,-21-22 0,0 1 15,0 21-15,0-21 0,0 20 16,0 1-16,0 0 0,-21 0 0,0 0 15,0 0-15,-1 21 0,1 0 16,0 0-16,0 0 0,0 0 0,0 0 16,-22 0-16,43 21 0,-21 0 15,0-21-15,0 21 0,21 0 16,0 0-16,0 1 16,0-1-16,21 0 15,0-21-15,0 0 16,0 0-16,22 0 0</inkml:trace>
  <inkml:trace contextRef="#ctx0" brushRef="#br0" timeOffset="1951.59">10731 974 0,'0'0'0,"-42"-21"32,21 21-32,0 0 0,0 0 15,-1 0-15,1 21 0,0 0 16,0 0-16,0 0 0,0 0 16,-1 1-16,1 20 0,0-21 0,21 0 15,-21 22-15,21-22 0,-21 21 0,21-21 16,-21 0-16,21 1 0,0 20 15,0-21-15,0 0 0,0 0 16,0 1-16,0-1 0,21 0 16,0-21-1,0 0-15,0 21 0,0-21 16,1 0-16,-1 0 16,0-21-16,0 0 0,0 21 15,0-21-15,-21-1 0,22 1 16,-1 0-16,0-21 0,0 21 0,0-22 15,0 1-15,1 0 0,-1-1 0,0 1 16,0-22-16,-21 1 0,0 21 16,21-22-16,0 1 0,1-1 0,-22 22 15,21-22-15,-21 22 16,0 0-16,0-1 0,0 1 0,0 0 16,0 20-16,0-20 0,0 21 15,0 0-15,0 0 0,-21 21 16,-1 0-1,22 21-15,-21-21 0,21 21 0,0 21 16,0-21-16,0 22 0,0-1 16,0 0-16,0 1 0,-21-1 0,21 0 15,0 22-15,0-22 0,0 22 16,0-22-16,0 22 0,0-22 0,0 21 16,0-20-16,0-1 0,0 0 15,0-20-15,21 20 0,-21-21 16,0 21-16,21-20 0,1-1 0,-22 0 15,21-21-15,0 21 0,-21 0 16,21-21-16,0 0 0,0 21 0,1-21 16,-1 0-16,0 0 15,0 0-15,0 0 0,0 0 16,1 0-16,-1-21 16,-21 0-16,21 21 0,0-21 15,-21 0-15,21 0 0,-21-1 0</inkml:trace>
  <inkml:trace contextRef="#ctx0" brushRef="#br0" timeOffset="2485.28">11366 1143 0,'0'21'0,"0"-42"0,0 63 16,0-20-16,0-1 15,22-21 1,-1 0-16,0 0 16,0 0-16,0 0 0,0 0 15,-21-21-15,43 21 0,-43-22 16,21 1-16,0 21 0,0-21 0,-21 0 16,21 21-16,-21-21 0,0 0 15,0-1-15,0 1 0,0 0 0,0 0 16,0 0-16,-21 0 15,21-1-15,-21 1 0,0 21 0,21-21 16,-21 21-16,0 0 16,-1 0-16,1 0 0,0 21 15,0 0-15,21 1 0,-21-1 16,0 0-16,21 0 0,-22 21 0,1-20 16,21-1-16,0 21 0,-21-21 15,21 0-15,-21 22 0,21-22 16,0 0-16,0 0 0,0 0 15,0 1-15,0-1 0,0 0 0,0 0 16,0 0-16,21 0 16,0-21-16,0 0 0,1 22 15,-1-22-15,0 0 16,0 0-16,0 0 0,0 0 0,1 0 16,-1 0-16,0 0 15,0-22-15,0 22 0,0 0 0,1 0 16,-1-21-16,0 0 0,0 0 15</inkml:trace>
  <inkml:trace contextRef="#ctx0" brushRef="#br0" timeOffset="3176.69">8869 1905 0,'-43'0'32,"43"21"-1,22-21-31,-1 0 0,0 0 16,0 0-16,21 0 0,1 0 15,-1 0-15,0 0 0,1 0 0,20 0 16,1 0-16,-1 0 0,1 0 0,20 0 15,1 0-15,0 0 0,-1 0 16,107 0-16,-85 0 16,0 0-16,-1 0 0,-20 0 0,21 0 15,0 0-15,-22 0 0,22 0 16,-21 0-16,0 0 0,-1 0 0,1 0 16,0 0-16,-22 0 0,1 0 15,-1 0-15,1 0 0,-22 0 16,0 0-16,1 0 0,-1 0 0,-21 0 0,0 0 15,0 0-15,1 0 0,-1 0 16,-21-21 0,-21 21 15,-1 0-31,1 0 0,0 0 0,-21-21 16,21 21-16</inkml:trace>
  <inkml:trace contextRef="#ctx0" brushRef="#br0" timeOffset="3819.39">9144 2074 0,'0'0'0,"-21"0"0,-85 0 16,85 0-1,0 0-15,-1 0 0,1 0 0,0 0 16,0 0-1,0 0-15,42 0 47,21 0-31,-21 0-16,1 0 0,-1 0 16,21 0-16,0 0 0,-20 0 0,20 0 15,21 0-15,-20 0 0,-1 0 0,22-21 16,-22 21-16,21 0 0,1 0 15,-1 0-15,1 0 0,21 0 0,-1 0 16,1 0-16,0 0 16,20 0-16,-20-21 0,0 21 0,-1 0 15,22 0-15,-21 0 0,0 0 0,169 0 16,-170 0 0,-20 0-16,20 0 0,-20 0 0,84 0 15,-84 0-15,-22 0 0,21 0 16,-20 0-16,-1 0 0,0-21 15,-20 21-15,-1 0 0,0 0 0,0 0 16,0 0-16,-21-21 63</inkml:trace>
  <inkml:trace contextRef="#ctx0" brushRef="#br0" timeOffset="3999.29">11663 1990 0,'0'21'16,"-21"-21"31,21 21-32</inkml:trace>
  <inkml:trace contextRef="#ctx0" brushRef="#br0" timeOffset="27339.73">5673 3344 0,'0'0'0,"0"-21"0,0 0 0,0 0 15,-22 21-15,22-21 16,-21 21-16,21 21 31,0 0-31,0 21 0,0-20 0,0 20 16,0 0-16,0 22 16,0-22-16,0 22 0,0-1 0,0 1 15,0 20-15,0-20 0,0 20 0,21-20 16,-21 21-16,0-22 0,0 1 15,0-1-15,0 1 0,0-22 0,0 21 16,0-20-16,0-22 0,0 21 16,0 1-16,0-22 0,0 0 0,0 0 15,0 0-15,0 0 0,0 1 16,22-22 15,-22-22-31,0 1 0,0 0 0,0 0 16,0-21-16</inkml:trace>
  <inkml:trace contextRef="#ctx0" brushRef="#br0" timeOffset="28308.17">5609 3154 0,'-21'-21'32,"42"21"-17,0 0-15,0 21 0,1-21 16,20 21-16,0-21 0,1 0 0,20 21 15,-21-21-15,22 0 0,-1 0 16,1 0-16,-1 21 0,22-21 0,0 0 16,-1 0-16,22 0 0,0 0 15,0 22-15,0-22 0,0 0 16,-1 21-16,1-21 0,0 0 16,0 0-16,0 0 0,0 0 0,-1-21 15,1 21-15,-21 0 0,0 0 0,-22 0 16,1 0-16,-1 0 0,1 0 15,-22 0-15,-21 0 0,21 0 0,-20 0 16,-1 0-16,0 0 0,0 0 16,0 0-1,-21 21 1,0 0-16,0 0 16,0 0-16,0 0 0,0 1 15,0-1-15,0 0 0,0 21 16,0-21-16,0 22 0,0-1 0,0 0 15,0-20-15,0 20 0,0 0 16,0 1-16,0-1 0,0 0 0,-21 1 16,21-1-16,0 0 0,0 1 0,0-1 15,0 0-15,0 1 0,0-1 16,0 0-16,0 1 0,0-1 0,0-21 16,0 21-16,0-20 0,0-1 15,0 0-15,0 0 0,0 0 0,0 0 16,0 1-16,-21-22 0,21 21 0,0 0 15,-21-21-15,21 21 0,0 0 16,-21-21-16,-1 0 16,22 21-16,-21-21 0,0 0 15,0 22-15,0-22 0,0 21 16,-1-21-16,1 0 0,-21 0 0,21 0 16,-22 0-16,1 21 0,-21-21 0,20 0 15,-20 0-15,-1 21 0,1-21 16,-22 0-16,22 0 0,-22 0 0,21 0 15,-63 0-15,43 21 0,20-21 16,-20 0-16,-1 0 0,21 0 0,-41 21 16,20-21-16,21 22 0,-20-22 15,20 0-15,1 21 0,-1-21 0,1 0 16,-1 21-16,22-21 0,0 0 16,-1 0-16,1 0 0,0 21 15,20-21-15,-20 0 0,21 0 0,0 0 16,0 0-16,-1 0 0,1 0 15,0 0-15,0 0 0,21 21 47,21-21-31,0 0-16,0 0 0,22-21 16</inkml:trace>
  <inkml:trace contextRef="#ctx0" brushRef="#br0" timeOffset="29048.75">6752 4784 0,'21'0'0,"-42"0"0,42 21 16,-21 0-16,0 0 0,0 0 0,0 1 16,0-1-16,-21 21 15,0-21-15,0 0 0,0 1 16,21-1-16,-22 0 0,1 0 0,0 0 16,0 0-16,0 22 0,0-22 15,-1 0-15,1 0 0,0 0 0,0 1 16,0-1-16,0 0 0,-1 0 0,22 0 15,0 0-15,-21-21 0,21 22 16,-21-22-16,0 0 16,21-22 15,21 22-31,0-21 16,0 0-16,1 0 0,-1 21 15,0-21-15,0 21 0,0 0 16,0-21-16,22 21 0,-22 0 0,0 0 15,21 0-15,-20 0 0,20 0 0,0 0 16,-21 0-16,22 0 0,-22 0 16,21 0-16,-21 0 0,1 0 0,-1 0 15,0 0-15,-21 21 0,21-21 16,0 0-16,-21 21 16,0-42 30,-21 0-30,0-1-16,0 1 0,0 0 16,-1 21-16,1-21 0,0 0 0,0 0 15,0-1-15,0 1 0,21 0 16,-22 0-16,1 21 0,0-21 0,-21-22 16,21 22-16,-1 21 15,1 0-15,21-21 0,0 0 16,-21 21-16,21-21 0,-21 21 15,21-21 1,0-1 0,0 1 15</inkml:trace>
  <inkml:trace contextRef="#ctx0" brushRef="#br0" timeOffset="30142.12">7260 3514 0,'-21'0'16,"42"0"-1,0 0-15,22-21 16,-22 21-16,0-22 0,21 1 0,1 0 16,-1 0-16,0 0 0,22 0 0,-22 21 15,22-43-15,-1 22 0,1-21 16,-1-1-16,22 1 0,-1 0 16,-20-1-16,-1 22 0,1-21 0,-22 21 15,22-22-15,-1 22 0,-20 0 16,-1 0-16,0 0 0,1 0 0,-1-1 15,-21 1-15,43-21 16,-43 42-16,21-21 0,-21 21 0,0 0 16,1-21-16,-1 21 0,0 0 15,21 0-15,-21 0 0,1 0 0,-1 0 16,21 0-16,-21 0 0,0 0 0,1 21 16,-1 0-16,0 21 0,0-21 15,0 1-15,0 20 0,1-21 16,-1 21-16,0 1 0,21-22 0,-21 21 15,1 1-15,-1-1 0,21-21 0,-21 21 16,22 1-16,-1-22 0,0 21 16,-21-21-16,22 1 0,-1 20 15,-21-21-15,0 0 0,22-21 0,-22 21 16,0 1-16,0-22 0,0 0 0,-21 21 16,22-21-16,-1 0 15,-42 0 48,-1 0-63,1 0 0</inkml:trace>
  <inkml:trace contextRef="#ctx0" brushRef="#br0" timeOffset="30515.9">9864 3429 0,'0'21'16,"0"0"-16,0 1 16,0-1-16,0 0 15,0 21-15,0-21 0,0 1 16,0 20-16,0-21 0,0 21 0,21-20 15,-21 20-15,21-21 0,-21 21 16,0 1-16,0-22 0,0 21 0,21 1 16,-21-22-16,0 21 0,0 0 0,0-20 15,0 20-15,0 0 0,0-21 16,0 1-16,0-1 0,0 0 0,21 0 16,-21 0-16,0 0 0,0 1 15,21-22 1,-21-22 15,0 1-31,0 0 0,0 0 16,0 0-16,0 0 0,0-1 15</inkml:trace>
  <inkml:trace contextRef="#ctx0" brushRef="#br0" timeOffset="31367.42">9927 3344 0,'0'-21'0,"0"42"0,0-63 0,0 21 16,0 0-16,0 0 15,0-1-15,21 22 16,0 0 0,1 0-16,-1 0 0,0 0 0,0 0 15,21 0-15,-20 0 0,20-21 16,0 21-16,1 0 0,20 0 0,-21 0 15,22 0-15,-22 0 0,22 0 16,84 0-16,-85 0 0,1 0 16,21 0-16,-22-21 0,1 21 15,-1 0-15,1 0 0,20 0 0,-20-21 16,-22 21-16,22 0 0,-22 0 16,-21 0-16,21 0 0,1 0 15,-22 0-15,0 0 0,21 0 0,-20 0 16,-1 0-16,0 0 0,0 0 0,0 0 15,0 0 1,1 21-16,-1 0 16,0 0-1,-21 1-15,0-1 16,0 0-16,21 0 0,-21 0 0,0 0 16,0 1-16,0-1 0,0 21 15,0-21-15,0 22 0,0-22 0,0 21 16,0 0-16,0-20 0,0 20 0,0-21 15,0 21-15,0 1 16,0-22-16,0 21 0,0-21 0,0 22 16,-21-22-16,21 21 0,0-21 0,0 22 15,0-22-15,-21 21 0,21-21 16,0 1-16,0 41 0,0-42 16,0 0-16,0 1 0,0-1 15,0 0-15,0 0 16,0 0-16,0 0 15,-21-21 1,-1 0-16,1 22 16,0-22-16,0 0 0,-21 0 0,20 0 15,-20 21-15,21-21 0,-43 0 16,22 0-16,0 0 0,-22 21 16,1-21-16,20 0 0,-20 0 15,-1 0-15,1 21 0,-1-21 0,1 0 16,-1 0-16,-20 0 0,20 0 0,1 21 15,-1-21-15,22 0 0,-22 0 16,22 0-16,0 21 0,-1-21 0,1 0 16,21 0-16,0 0 0,-22 0 0,22 0 15,0 0-15,0 0 16,42 0 62,0 0-78</inkml:trace>
  <inkml:trace contextRef="#ctx0" brushRef="#br0" timeOffset="32083.81">10710 4509 0,'21'21'0,"-42"-42"0,64 42 0,-43 0 0,21-21 16,-21 21 0,21-21-16,-21 21 0,0 0 15,0 1-15,0-1 16,0 0-16,-21 0 0,0-21 16,21 21-16,-22 22 0,1-22 0,0 0 15,0 0-15,-21 0 0,20 0 0,1 22 16,-21-22-16,21 0 0,0 0 0,-22 0 15,22 1-15,-21-1 0,21 0 16,-22 0-16,22 0 0,0 0 16,0-21-16,21 22 0,-21-22 0,-1 21 15,1-21-15,42 0 63,1 0-63,-1-21 15,0 21-15,0 0 0,0 0 16,0-22-16,22 22 0,-22 0 0,0 0 16,43 0-16,-22 0 0,-21 0 15,21 0-15,-20 0 0,20 0 16,-21 0-16,0 0 0,22 0 0,-22 0 16,0 0-16,0 22 0,0-22 0,0 0 15,1 0-15,-1 0 0,0 0 16,0 0-16,0 0 15,0 21-15,1-21 0,-1 0 16,0 0 0,0 0-16,-21-21 31,-21-1-31,0 22 0,0-21 16,-1 0-16,1 0 0,0 21 0,0-21 15,0 0-15,0-1 0,-1-20 0,1 21 16,0 0-16,0-22 15,0 22-15,21 0 0,0 0 0,-21 0 16,-1 0-16,22-1 0,-21 1 0,21 0 0,-21 21 16,21-21-16,-21 0 15,0 21 1</inkml:trace>
  <inkml:trace contextRef="#ctx0" brushRef="#br0" timeOffset="57359.92">5207 8065 0,'0'0'0,"0"-22"16,0 1-16,0 0 0,0 0 16,-21 21-1,21 21 17,0 0-32,-21 0 0,21 1 15,0 20-15,0 0 0,0 1 0,0-1 16,0 0-16,0 1 0,0 20 15,0-21-15,0 1 0,0-1 16,0 0-16,0 1 0,-22-1 0,1 22 16,21-22-16,0 21 15,0-41-15,0-1 0,0 0 0,0 0 16,-21 0-16,21 0 0,0-42 31,0 0-15,0 0-16,0 0 15,0 0-15,0-22 0,0 22 0,0 0 16</inkml:trace>
  <inkml:trace contextRef="#ctx0" brushRef="#br0" timeOffset="57723.71">5122 8107 0,'0'0'0,"0"-21"0,0 0 15,21 21 17,1 21-32,-1 0 0,-21 0 15,21 0-15,0 22 0,0-22 16,0 0-16,1 21 0,-1 1 0,0-22 16,0 21-16,21-21 0,-20 22 15,-1-22-15,0 21 0,21-21 0,-21 22 16,1-22-16,-1 0 0,0 0 0,0 21 15,0-20-15,-21-1 0,0 0 16,21-21-16,-21 21 0,22 0 0,-1-21 16,-21-21 15,0 0-15,0 0-16,0-22 15,0 22-15,0 0 0,0-21 0,0 21 16,0-22-16,0 1 0,0 0 15,0-1-15</inkml:trace>
  <inkml:trace contextRef="#ctx0" brushRef="#br0" timeOffset="57993.55">5694 7980 0,'0'0'0,"21"-21"0,-21 0 16,0-1-16,0 44 31,0-1-15,0 0-16,0 21 0,0 1 15,0-1-15,0 0 0,0 1 0,0 20 16,-21-21-16,21 1 0,-21-1 16,21 0-16,0 1 0,0-1 0,-22 0 15,22-20-15,-21 20 0,21-21 0,-21 0 16,21 0-16,0 1 0,0-1 16,0 0-16,0 0 0,0 0 15,0-42 1,21 0-1,-21 0-15,0 0 16,21-1-16,1 1 0</inkml:trace>
  <inkml:trace contextRef="#ctx0" brushRef="#br0" timeOffset="58440.3">6032 8276 0,'0'21'31,"0"1"-31,-21-1 16,0 0-16,21 0 0,0 0 15,-21 0-15,21 1 0,-21-1 16,21 0-16,-21 0 0,21 0 0,0 0 16,0 1-16,0 20 0,0-21 15,0 0-15,0 0 0,21 1 16,0-1-16,0 0 0,0-21 15,0 0-15,1 0 0,-1 0 0,0 0 16,0 0-16,0 0 0,22 0 16,-22-21-16,0 21 0,0-21 0,0-1 15,0 1-15,1 0 0,-22 0 0,0 0 16,21 0-16,-21-22 0,0 22 0,0 0 16,0-21-16,0 20 0,-21 1 15,-1-21-15,22 21 0,-21 0 16,0-1-16,0 1 0,0 21 15,0 0-15,-1 0 0,1 0 16,0 0-16,0 0 0,21 21 16,-21 1-16,21-1 15,-21-21-15,21 21 0,0 0 0,0 0 16,21 0 0,0-21-16,0 0 0,0 0 15</inkml:trace>
  <inkml:trace contextRef="#ctx0" brushRef="#br0" timeOffset="59103.92">6943 8276 0,'0'0'0,"0"-21"16,-22 21-16,1 0 15,0 0-15,0 0 0,0 0 16,0 0-16,-1 0 0,1 0 0,0 21 16,0 0-16,0 1 0,0-1 0,-1 0 15,1 0-15,0 0 0,21 22 16,0-22-16,-21 0 0,21 21 16,-21-21-16,21 1 0,0-1 0,0 21 15,0-21-15,0 0 0,21 1 16,0-1-16,0-21 0,0 21 0,1 0 15,-1-21-15,0 0 0,21 0 0,1 0 16,-22 0-16,21 0 0,-21 0 16,0-21-16,22 0 0,-22 21 0,0-21 15,0-1-15,0 1 0,1 0 16,-1 0-16,0-21 0,0 20 0,-21-20 16,0 0-16,21-1 0,-21 1 15,21 0-15,-21-1 0,22-20 0,-22 21 16,0-22-16,0 22 0,21-1 15,-21 1-15,0 0 0,21 21 0,-21-1 16,0 1-16,0 0 0,0 0 16,0 0-16,0 0 0,0 42 31,-21 0-31,21 0 16,-21 0-16,21 0 0,0 22 0,0-1 15,-22 0-15,22 1 0,-21 20 16,21-20-16,-21-1 0,21 43 15,0-22-15,0-42 0,0 22 16,0-1-16,0 0 0,0-21 0,0 1 16,0-1-16,0 21 0,0-21 15,0 0-15,21 1 0,-21-1 16,21 0-16,1-21 16,-1 0-16,0 0 15,0 0-15,0-21 16,0 21-16,-21-21 0,22 21 15,-1-22-15,-21 1 0</inkml:trace>
  <inkml:trace contextRef="#ctx0" brushRef="#br0" timeOffset="59651.53">7599 8488 0,'0'42'16,"21"-42"-1,0 0 1,0 0-16,0 0 0,1 0 16,-1 0-16,0-21 0,21 21 0,-21-21 15,1 21-15,20-21 0,-21 21 0,0-21 16,0-1-16,1 22 15,-1-21-15,0 0 0,-21 0 0,0 0 16,0 0-16,0-1 0,0 1 16,0 0-16,0 0 15,-21 21-15,0 0 0,-1 0 16,1 0-16,0 0 0,0 0 0,0 0 16,0 21-16,-1 0 0,1 0 15,0-21-15,-21 22 0,21-1 0,-1 0 16,22 21-16,-21-21 0,0 1 0,21-1 15,-21 21-15,21-21 0,0 0 16,0 1-16,0-1 0,0 0 16,0 0-16,0 0 0,0 0 15,21 1-15,0-22 0,0 0 16,1 0-16,20 0 0,-21 0 0,0 0 16,22 0-16,-22 0 0,0-22 15,21 22-15,-21-21 0,22 21 0,-22-21 16,0 21-16,0-21 0,0 21 0,-21-21 15,22 0-15,-1 21 16,-21-22 0,-21 22-1</inkml:trace>
  <inkml:trace contextRef="#ctx0" brushRef="#br0" timeOffset="60248.18">5313 10329 0,'0'0'0,"0"-21"0,-21 0 0,21 0 15,0 0-15,0 0 0,0-1 16,0 1-16,0 0 16,0 42 15,0 0-31,0 1 0,0-1 0,0 21 15,0 0-15,0 1 0,0-1 16,0 0-16,0 1 0,-22-1 0,22 22 16,0-22-16,0 0 0,-21 1 15,21-1-15,0 0 0,0 1 0,0-22 16,0 21-16,0-21 0,0 0 16,0 1-16,0-1 0,0 0 15,0 0-15,21-42 31,1 0-31,-1 0 16,-21-1-16,21 1 0,0-21 0</inkml:trace>
  <inkml:trace contextRef="#ctx0" brushRef="#br0" timeOffset="60552.34">5715 10160 0,'0'0'0,"0"-21"0,21 0 16,-21 0-16,0-1 0,0 1 15,0 42 1,0 1 0,0-1-16,0 21 0,0-21 15,0 22-15,0 20 0,0-21 0,0 1 16,0 20-16,0-20 0,0 20 16,0-21-16,0 1 0,0-1 0,0 0 15,0 1-15,0-1 0,0-21 16,0 0-16,0 22 0,0-22 0,0 0 15,0 0-15,0 0 0,0 1 16,0-44 31,0 1-47,0 0 16,-21 0-16</inkml:trace>
  <inkml:trace contextRef="#ctx0" brushRef="#br0" timeOffset="61755.65">5228 10795 0,'-21'21'0,"42"-42"0,-42 63 0,21-20 15,21-22 1,0 0 0,0 0-16,1 0 0,20 0 0,0 0 15,1 0-15,-1 0 0,0-22 0,1 22 16,20-21-16,1 0 0,-22 0 15,21 0-15,1 0 0,-22-1 16,22 1-16,-22 0 0,0 0 0,1 0 16,-1 0-16,-21-1 0,0 1 0,22 0 15,-43 0-15,21 21 0,-21-21 0,0 42 47,0 0-47,-21 0 16,21 22-16,0-22 15,0 0-15,0 0 0,0 21 0,0-20 16,0-1-16,0 21 0,0-21 0,0 0 16,0 1-16,0-1 0,21-21 0,0 21 15,-21 0-15,21-21 0,0 0 16,1 0-16,-1 0 0,0 0 0,0 0 16,0 0-16,0 0 0,22 0 15,-22-21-15,0 0 0,21 21 0,-20-21 16,20-1-16,-21-20 0,21-21 15,-20 41-15,-1-20 0,0 0 16,0-1-16,-21 1 0,0 21 16,0-21-16,0 20 0,0-20 0,21 21 15,-21 0-15,0 0 0,0 42 32,0 0-32,-21 0 0,21 0 15,0 0-15,0 1 0,-21 20 16,21 0-16,-21-21 0,21 22 0,0-22 15,-21 21-15,21-21 0,0 22 0,0-22 16,0 0-16,0 0 0,0 0 16,0 1-16,0-1 0,21-21 0,0 21 15,0-21-15,0 0 0,0 0 0,1 0 16,-1 0-16,0 0 0,21 0 16,-21 0-16,22-21 0,-22 0 15,0-1-15,21 1 0,-20 0 16,20 0-16,-21-21 0,0 20 0,0-20 0,1-21 15,-1 20-15,-21-20 0,0 20 16,21-20-16,-21 21 0,0-22 0,0-21 16,0 43-16,0 0 0,0 21 15,0-1-15,-21-20 16,21 21-16,-21 21 0,-1 0 16,22 21-1,-21 0-15,21 0 0,0 22 16,0-22-16,0 21 0,0 1 0,0-1 15,0 21-15,0-20 0,0-1 0,0 0 16,0 22-16,0-22 0,0 1 16,0-22-16,0 21 0,0 0 0,0-20 15,0 20-15,0-21 0,0 0 16,0 0-16,0 1 16,0-44 15,0 1-31,0 0 15,21 0-15,-21 0 0,0 0 16,0-1-16,22 1 0,-1 0 0,0 0 16,-21 0-16,21 0 15,0-1-15,0 1 0,22 0 0,-22 0 16,0 0-16,21 0 0,1-1 0,-22 22 16,21-21-16,1 21 0,-1 0 15,-21 0-15,21 0 0,1 0 0,-22 0 16,0 21-16,0 1 0,0-22 0,1 21 15,-22 0-15,21 0 0,-21 0 16,0 0-16,0 22 0,0-22 0,-21 0 16,-1 0-16,-20 0 0,21 1 15,-21-1-15,20 0 0,-20 0 0,21 0 16,-21-21-16,-1 21 0,22-21 16,-21 22-16,21-22 0,-1 0 0,1 21 15,-21-21-15,21 21 0,0-21 0,-1 0 16,1 0-16,0 0 0,0 0 15,0 0-15,0 0 0,-1 0 0,1 0 16,0-21-16,21 0 16,0-1-16</inkml:trace>
  <inkml:trace contextRef="#ctx0" brushRef="#br0" timeOffset="62428.29">9123 8446 0,'0'0'0,"-21"0"16,-1 0-16,22 21 0,-21-21 16,42 21-1,22-21 1,-22 0-16,21 0 0,1 0 0,-1 0 15,0 0-15,22 0 0,-1 0 16,1 0-16,-1 0 0,22 0 0,0 0 16,-1 0-16,1 0 0,0 0 15,-1 0-15,-20-21 0,20 21 0,-20 0 16,-22 0-16,22 0 0,-22 0 0,22 0 16,-43 0-16,0-21 15,0 21-15,-21-22 47,0 1-31,-21 21-1,0 0-15,21-21 16,-21 0-16,-1 21 0,22-21 0,-21 0 16</inkml:trace>
  <inkml:trace contextRef="#ctx0" brushRef="#br0" timeOffset="62834.08">10393 8192 0,'0'0'0,"-21"0"0,-1-22 0,1 22 32,21 22-17,0-1 1,0 0-16,21 0 16,1 0-16,-1-21 0,0 21 15,0 1-15,0-22 0,22 0 0,-22 21 16,21-21-16,-21 0 0,0 0 15,22 0-15,-22 0 0,0 0 0,21 0 16,-20 0-16,-1 0 0,0 0 16,0-21-16,-21-1 15,-21 22 1,0 0-16,0 0 16,-1 0-16,1 0 0,0 0 15,0 22-15,0-1 0,0 0 0,-1 0 16,-20 21-16,0 1 0,21-1 15,-1-21-15,-20 43 16,21-43-16,0 0 0,0 43 16,-1-43-16,22 0 0,0 0 0,-21 0 15,0 0-15,21 1 16,-21-1-16,21 0 16,0 0-1,-21 0-15</inkml:trace>
  <inkml:trace contextRef="#ctx0" brushRef="#br0" timeOffset="63695.58">9038 10689 0,'-21'0'16,"0"0"-16,42 0 47,21 0-47,-21 0 15,22 0-15,-1 0 0,0 0 0,22 0 16,-1 0-16,1 0 0,21 21 15,-1-21-15,1 22 0,21-22 0,0 0 16,-22 0-16,22 0 0,0 0 0,-21 0 16,20 0-16,-41 0 0,21 0 15,-22 0-15,1 0 0,-1 0 0,-21 0 16,1-22-16,-1 22 0,-21 0 0,0 0 16,1-21-16,-1 21 0,-21-21 15,0 0-15,0 0 16,0 0-16,-21-1 0,-1 1 15,1 0-15,-21 0 0,21 0 16,0 21-16,-22-21 0,1-1 16,21 22-16,-22 0 0,22 0 0,-21-21 15,21 21-15,0 0 0,-1 0 16,1 0-16,0 0 0,0 21 16,21 1-1,21-22 1,0 0-16,0 0 0,22 0 15,-22 0-15,0 0 0,21 0 16,1 0-16,-22 0 0,21 0 0,-21 0 16,22 0-16,-22 0 0,21 0 15,-21 0-15,1 0 0,-1 0 0,21 0 16,-42 21-16,0 0 16,0 0-16,0 0 15,0 0-15,-21 1 0,0-1 0,0 0 16,-1 0-16,1 0 0,-21 22 0,21-22 15,-22 21-15,22-21 0,-21 0 16,0 22-16,20-22 0,-20 0 0,21 0 16,0 22-16,-22-22 0,22 0 0,0 0 15,-21 0-15,21 0 0,-1 1 16,1-1-16,0-21 16,21-21-1,0-1-15</inkml:trace>
  <inkml:trace contextRef="#ctx0" brushRef="#br0" timeOffset="74620.59">11832 8086 0,'0'0'0,"-21"0"0,21-21 15,0-1 1,0 1-16,0 0 16,0 0-16,0 0 15,0 0 1,21 21-16,-21-22 0,21 22 0,-21-21 15,0 0-15,21 21 0,-21-21 16,22 21-16,-22-21 16,0 0-16,0 42 62,0 0-62,0 0 0,0 21 16,0-20-16,0 20 0,-22 0 15,22-21-15,0 43 0,0-22 0,-21 1 16,21-1-16,0 0 0,0 1 16,-21-1-16,21-21 0,-21 21 0,21 1 0,-21-22 15,21 0-15,0 0 0,0 22 16,-21-43-16,21 21 0,0 0 16,0 0-16,0 0 15,0-42 1,21 21-1,-21-21-15,21 0 0,-21 0 16,21-1-16,-21 1 0</inkml:trace>
  <inkml:trace contextRef="#ctx0" brushRef="#br0" timeOffset="75267.22">11853 8001 0,'0'-21'16,"0"0"-16,0 0 0,0-1 16,0 1-16,0 0 15,21 21-15,-21-21 0,0 0 16,22 21-16,-1-21 0,-21-1 15,21 22-15,0-21 0,0 21 0,0-21 16,22 0-16,-22 21 0,21 0 0,1 0 16,-1-21-16,-21 21 0,21 0 15,43 0-15,-64 0 0,22 0 16,-22 21-16,0-21 0,0 21 0,0 0 16,0 0-16,-21 1 0,22 20 15,-22-21-15,0 21 0,0-20 0,-22 20 16,1 0-16,0-21 0,-21 22 15,-1-22-15,22 21 0,-21-21 0,0 22 16,-1-22-16,1 0 0,21 0 16,-22 0-16,22 1 0,0-22 0,-21 21 15,21-21-15,-1 0 0,1 0 16,0 0 0,0 0-16,21-21 15,0 42 32,21 0-47,0 0 0,0 0 16,-21 0-16,22 1 0,-1-1 0,0-21 15,-21 21-15,21 0 0,0 0 16,0-21-16,-21 21 0,22-21 16,-1 22-16,0-22 15,0 0-15,0 0 16,0 0-16,1 0 15,-1 0-15,0 0 0,-21-22 16,21 1-16,0 21 0,-21-21 16,21 0-16</inkml:trace>
  <inkml:trace contextRef="#ctx0" brushRef="#br0" timeOffset="76343.6">12467 8382 0,'0'21'0,"21"-21"32,0 0-17,1 0-15,-1-21 0,0 21 16,0-21-16,0 0 0,0 21 0,1-21 16,-1 21-16,0-22 0,0 1 15,0 21-15,0-21 0,-21 0 16,0 0-16,0 0 0,0-1 15,-21 22 1,0 0-16,0 0 16,0 22-16,0-22 0,21 21 15,0 0-15,-22 0 0,22 0 0,-21 0 16,21 1-16,0-1 0,0 0 16,0 0-16,0 0 0,0 0 0,0 1 15,0-1-15,0 0 0,21-21 16,1 21-16,-1-21 15,0 0-15,0 0 0,0 0 0,22 0 16,-22 0-16,21 0 0,-21 0 0,22-21 16,-22 0-16,21 0 0,-21 21 0,22-22 15,-22 1-15,0 0 16,21-21-16,-21 21 0,-21-1 16,22 1-16,-22 0 0,0 0 0,0 0 15,0 0-15,0-1 16,0 1-16,0 42 15,0 1 1,-22-1-16,22 0 0,0 0 0,-21 0 16,21 0-16,0 22 0,0-1 15,0-21-15,-21 0 0,21 1 16,0-1-16,0 0 0,-21-21 16,21 21-16,0-42 62,0 0-46,0 0-16,0-1 0,0 1 15,0 0-15,0 0 0,0 0 0,21-22 16,0 22-16,0 0 0,1-21 16,-1 21-16,0-1 0,42-41 15,-41 42-15,-1 21 0,0-21 0,21 21 16,-21 0-16,1 0 15,-1 21-15,-21 0 0,21 0 0,-21 0 16,0 22-16,0-22 0,0 21 0,0-21 16,0 0-16,0 22 0,0-22 15,0 0-15,0 0 0,0 0 16,0 1-16,0-1 0,0 0 16,0-42 30,0 0-46,0-1 0,21 1 16,0 0-16,-21 0 0,21-21 0,1 20 16,-1 1-16,-21-21 15,21 21-15,0 0 0,0-22 0,0 22 0,1 0 16,-1 0-16,21 0 0,-21 21 16,0 0-16,1 0 0,-22 21 15,0 0-15,0 21 16,21-21-16,-21 1 0,0-1 0,0 21 15,0-21-15,0 0 0,0 1 0,0-1 16,0 21-16,0-21 0,0 0 16,0 1-16,0-1 0,0 0 15,0 0-15,0-42 63,21 21-63,0-21 0,0 0 15</inkml:trace>
  <inkml:trace contextRef="#ctx0" brushRef="#br0" timeOffset="76772.35">14351 8170 0,'-21'0'0,"42"0"0,-21-21 0,-21 21 47,21 21-47,-21 1 0,-1-22 15,22 21-15,-21 0 0,0 21 16,21-21-16,-21 1 0,0 20 16,0-21-16,21 21 0,0-20 15,0-1-15,0 0 0,0 0 16,0 0-16,0 0 16,21-21-16,0 0 15,0 0-15,0 0 0,0 0 16,1 0-16,-1 0 0,0-21 0,0 0 15,0 21-15,0-21 0,1 0 16,-1 0-16,0 21 0,0-22 0,-21-20 16,0 21-16,21 0 0,-21 0 0,0-1 15,0-41 1,0 42-16,0 0 0,0-1 0,-21 22 16,0-21-16,0 21 0,0 0 15,-1 0-15,1 0 0,0 0 0,0 0 16,0 0-16,0 21 15,-1-21 1,22 22-16,22-22 31,-1 0-31</inkml:trace>
  <inkml:trace contextRef="#ctx0" brushRef="#br0" timeOffset="77096.17">14880 7832 0,'21'-21'0,"-42"42"0,42-64 0,-21 22 16,0 0-1,0 42 1,0 0-16,0 1 16,-21-1-16,21 0 0,0 0 0,0 21 15,-21 1-15,0-1 0,21 0 16,-21 1-16,-1-22 0,22 64 15,0-43-15,-21-21 0,21 21 0,-21-20 16,21-1-16,-21 21 16,21-21-16,-21 0 0,21 1 15,0-1-15,0 0 16,21-21 15,0 0-31,0 0 0,-21-21 0,21 0 16,1 21-16,-22-22 0,21 1 0,0 0 15</inkml:trace>
  <inkml:trace contextRef="#ctx0" brushRef="#br0" timeOffset="77531.66">15007 8234 0,'0'21'16,"21"-21"-1,0 0 1,1 0-16,-1 0 16,0-21-16,0 21 0,0 0 0,0-21 15,1 0-15,-1 21 0,-21-22 16,0 1-16,21 21 0,-21-21 16,21 0-16,-21 0 0,0 0 15,0-1-15,-21 22 31,0 0-31,0 0 16,-1 22-16,1-22 0,21 21 16,-21 0-16,0 0 0,0 0 0,21 22 15,-21-22-15,21 0 0,-22 0 16,1 0-16,21 22 0,0-22 16,0 0-16,0 0 0,0 0 15,0 0-15,21-21 16,1 0-16,-1 0 0,0 0 15,0 0-15,0 0 0,0 0 16,1 0-16,-1 0 0,0 0 0,-21-21 16,21 21-16,0-21 0,0 0 15,-21 0-15,22 21 0,-22-21 16</inkml:trace>
  <inkml:trace contextRef="#ctx0" brushRef="#br0" timeOffset="77836.03">14668 7853 0,'22'0'47,"-1"0"-47,0 0 0,0 0 0,0-21 15,0 21-15,1 0 0,20 0 0,-21 0 16,0 0-16,0 0 0,1 0 16,-1 0-16,0 0 0,0 0 15,0 0-15,0 0 0,1 0 16</inkml:trace>
  <inkml:trace contextRef="#ctx0" brushRef="#br0" timeOffset="81355.94">16150 8340 0,'0'21'15,"0"0"1,0 0-16,-21-21 16,0 0-1,21-21 1,0 0 0,21 0-16,0 21 0,0-21 0,0-1 15,1 1-15,20-21 0,0 21 0,-21-22 16,22 22-16,-1-21 0,43-43 15,-22 64-15,-20-21 0,20-1 16,-21 1-16,1 0 0,-1-1 0,0 22 16,-20 0-16,20-21 0,-42 21 15,0-1-15,0 1 16,-21 21-16,-22 0 0,22 0 16,-21 0-16,0 21 0,-1 1 15,22-1-15,-21-21 0,21 21 0,-1 0 16,22 21-16,0-20 0,0-1 15,0 21-15,0-21 0,22 22 0,-1-1 16,0-21-16,0 21 0,0-20 0,0 20 16,1-21-16,-22 21 0,21-20 15,0-1-15,0 0 0,-21 0 0,0 0 16,0 0-16,21 1 0,-21-1 16,-21-21 15,0 0-31,0 0 0,0 0 15,-1-21-15,1-1 0,0 1 16,0 21-16,0-21 0,21 0 16,-21 21-16,21-21 0,-22 21 0,22-21 15,0 42 17,0 0-32,0 0 15,0 0-15,22 0 0,-1-21 16,-21 22-16,21-22 0,0 21 15,0-21-15,0 0 0,1 0 0,20 0 16,-21 0-16,0 0 0,0 0 16,22 0-16,-22 0 0,21 0 15,-21 0-15,22 0 0,-22-21 0,21 21 16,-21-22-16,1 1 0,41 0 16,-42 0-16,0 0 0,1 0 15,-22-1-15,0 1 0,21 0 0,-21-21 16,21 21-16,-21-1 15,0 44 17,0-1-32,0 0 0,0 0 15,-21 0-15,21 0 0,0 1 0,0-1 16,0 0-16,0 0 16,0 0-16,0 0 0,0 1 0,21-1 15,0-21-15,0 21 16,0-21-16,1 0 0,-1 0 15,0 0-15,21 0 0,-21 0 0,1 0 16,-1-21-16,0 21 0,0-21 16,21-1-16,-20 22 0,-1-21 0,0 0 15,0 0-15,-21 0 0,21 0 0,0-1 16,-21 1-16,0 0 0,0 0 16,0 0-16,0 0 0,0-1 0,0 1 15,0 0-15,0 42 31,0 0-15,0 1-16,0-1 0,0 0 16,0 0-16,0 0 0,0 0 0,0 22 15,0-22-15,0 21 0,0-21 0,0 22 16,0-1-16,0-21 0,0 22 16,22-1-16,-22-21 0,21 21 0,0 1 15,-21-1-15,0 0 0,0 1 0,0-1 16,21 0-16,-21 1 0,0-1 15,0 0-15,0 1 0,0-22 16,0 21-16,-21 22 0,21-43 0,-21 0 16,0 0-16,-1 0 0,1 1 15,0-1-15,0-21 0,0 21 0,0-21 16,-22 0-16,22 0 0,0 0 16,0 0-16,0 0 0,-1 0 0,1 0 15,0-21-15,21 0 0,0-1 0,0-20 16,0 21-16,0-21 0,0-1 15,21-20-15,0 20 0,1-20 0,20-1 16,-21 22-16,21-21 0,1-1 0,-1 1 16,0-1-16,22 1 0,-22-1 0,1 1 15,-1-1-15,21 1 16,-20-1-16,-1 22 0,0-22 0,-20 22 16,20 21-16,-21-22 0,0 22 0,-42 42 46,0-21-46,0 22 0,0-1 0,-1 0 16,22 0-16,0 0 0,0 0 16,0 1-16,0-1 0,0 0 15,0 0-15,22 0 0,-1-21 16,0 21-16,0-21 0,-21 22 16,21-22-16,0 21 0,-21 0 15,-21-21 32,0 0-31,0 0-16,0 0 15,21-21-15,-21 21 16,21 21 0,0 0-1,0 0-15,0 0 16,21-21-16,0 22 0,0-22 15,0 0-15,0 21 16,1-21-16,-1 0 0,0 0 0,0 0 16,0 0-16,22 0 0,-22 0 15,0 0-15,0 0 0,0-21 0,22-1 16,-22 22-16,0-21 0,0 21 0,0-21 16,0 0-16,1 0 0,-1 0 15,0-1-15,0-20 0,0 21 0,0-21 16,-21-1-16,22 22 0,-1-21 15,-21-1-15,21 1 0,-21 21 0,21-21 16,-21 20-16,21-20 0,-21 21 0,0 0 16,0-22-16,0 22 0,0 0 15,0 42 17,0 0-32,0 1 15,0-1-15,-21 0 0,21 0 16,-21 21-16,21-20 0,0-1 0,-21 21 15,21-21-15,0 0 0,0 22 0,0-22 16,0 21-16,0-21 0,0 1 16,0-1-16,0 21 0,0-21 0,0 0 15,0 1-15,21-1 0,0 0 16,0-21-16,-21 21 0,21-21 16,1 0-16,-1 0 0,0 0 15,0 0-15,0 0 16,0 0-16,1-21 0,-1 21 0,0-21 15,0 0-15,0 21 0,0-22 16,1 1-16,-1 0 0,0 0 0,0 0 16,0 0-16,-21-1 0,0 1 0,0 0 15,0 0-15,0 0 0,0 0 16,-21 21 0,0 0-1,21 21-15,-21 0 0,21 0 16,-21 0-16,21 0 0,0 1 0,0-1 15,-22 0-15,22 21 16,0-21-16,0 1 0,0-1 0,0 0 16,0 0-16,22 0 15,-1-21 1,0 0-16,0 0 16,0 0-16,0 0 15,1-21-15,-1 0 0,0 21 0,0-21 16,0 0-16,0 21 0,1-22 0,-22 1 15,21 0-15,0 0 0,0 0 0,0 0 16,-21-1-16,21 1 16,-21 42 15,0 1-15,0-1-16,0 0 0,-21 0 15,21 0-15,0 0 0,-21 1 16,21-1-16,0 0 0,-21 0 15,21 0-15,0 0 16,0 1 0,0-44 31,0 1-47,21 0 15,-21 0-15,21 0 16,-21 0-16,21-1 0,1 1 15,-22-21-15,21 21 0,0 0 0,0-1 16,-21 1-16,21 0 0,0 21 16,1-21-16,-22 0 0,21 21 0,0 0 15,0 0-15,-21 21 16,0 0-16,0 0 16,0 0-16,0 1 0,0-1 15,0 0-15,0 0 0,0 0 16,0 0-16,0 1 0,0-1 15,0 0-15,0 0 16,21-21 47,-21-21-63,0 0 0,0 0 0,21 21 15,1-22-15,-1 1 0,0 0 16,0 0-16,0 0 0,0-22 0,43 1 15,-43 0-15,0 21 0,22-1 16,-22 1-16,0 21 0,0-21 16,0 0-16,0 21 15,-21 21-15,0 0 16,0 0-16,0 1 0,0-1 16,0 0-16,0 21 0,-21-21 15,21 22-15,-21-22 0,21 21 0,0-21 16,-21 1-16,21-1 0,0 0 0,0 0 15,0 0-15,0 0 0,0 1 16,0-1-16,0 0 16,21-21-1,0 0-15,0 0 16,1 0-16,-22-21 16,21 0-16,0-1 0,0 22 15,-21-21-15,0 0 0,0 0 0,21 0 16,-21 0-16,21-1 15,-21 1-15,0 0 0</inkml:trace>
  <inkml:trace contextRef="#ctx0" brushRef="#br0" timeOffset="81815.71">18203 7620 0,'0'0'16,"-21"0"-16,42 0 31,0 0-31,22 0 0,-22 0 0,21 0 0,1 0 16,20 0-16,-21-21 16,1 21-16,20 0 0,-20 0 0,20 0 15,-21 0-15,1 0 0,-1 0 0,0 0 16,-20-21-16,-1 21 0,0 0 15,0 0-15,0 0 47,-21-21-31</inkml:trace>
  <inkml:trace contextRef="#ctx0" brushRef="#br0" timeOffset="88308.07">21653 8170 0,'0'0'0,"0"22"0,0-1 15,-21-21-15,21 21 0,-21-21 16,21 21-16,0-42 47,0 0-31,0 0-16,21-1 0,0 1 15,1 0-15,-1 0 0,21-21 0,-21-1 16,0 1-16,22 0 0,-22-1 0,21 1 15,-21 0-15,1-1 0,20 1 16,-21 0-16,0 20 0,0-20 16,-21 21-16,0 0 0,0 0 0,-21 21 31,0 0-15,0 21-16,0 0 0,0 0 0,-1 0 15,1 0-15,0 1 0,21-1 16,0 21-16,0-21 0,0 0 0,0 1 15,0-1-15,0 21 0,0-21 0,21 0 16,0 1-16,1-1 0,-22 0 16,21 0-16,0 0 0,0 0 0,-21 1 15,0-1-15,21 0 0,-21 0 0,0 0 16,0 0-16,0 1 16,-21-22-1,0 0 1,0 0-16,0 0 0,-1-22 15,1 1-15,0 21 0,21-21 16,-21 0-16,0 0 0,21 0 16,-21 21-16,21 21 31,0 0-15,21 0-16,-21 0 0,21 0 0,-21 1 15,21-1-15,0-21 0,-21 21 16,21 0-16,1-21 0,-1 0 15,-21 21-15,21-21 0,0 0 0,0 0 16,0 0-16,1 0 16,-1-21-16,0 0 0,0 0 15,0 0-15,0-1 0,-21 1 0,22 0 16,-1 0-16,0 0 0,-21-22 16,21 22-16,0-21 0,-21 21 0,0-22 15,21 22-15,1-21 0,-22 21 16,21 0-16,0-1 0,0 22 15,0-21-15,0 21 16,1 0-16,-22 21 16,0 1-16,0-1 15,0 0 1,21-21-16,0 0 31,-21-21-15,0 0-16,0-1 15,0 1-15,0 0 0,-21 0 16,21 0-16,-21 21 16,-1 0-16,22-21 0,-21 21 15,0 0-15,21 21 16,-21 0-16,21 0 16,-21 21-16,21-20 0,-21 20 15,21-21-15,-22 21 0,22 1 0,-21-22 16,21 21-16,0 1 0,0-22 15,0 21-15,0-21 0,0 0 16,0 1-16,21-1 0,1 0 0,-1-21 0,0 21 16,21-21-16,-21 0 0,1 0 15,20 0-15,0 0 0,-21 0 0,22 0 16,-1 0-16,22-42 16,-22 21-16,0 21 0,1-43 0,-22 22 15,21 0-15,-21 0 0,0-22 0,1 22 16,-1-21-16,0 0 0,-21 20 0,21-41 15,-21 21-15,0 20 16,0 1-16,0 0 16,-21 21-16,0 0 15,0 21-15,21 0 0,-22-21 16,22 22-16,0 20 0,0-21 16,0 43-16,0-43 0,0 21 15,0-21-15,0 0 0,0 1 0,0 20 16,22-21-16,-1 0 0,-21 0 15,21-21-15,0 22 0,-21-1 16,21-21-16,0 0 0,43 0 16,-43 0-16,0 0 0,0 0 15,22 0-15,-22 0 0,0-21 0,0-1 16,0 22-16,22-21 0,-22 0 0,21-42 16,-42 41-16,21 1 0,1 0 15,-22-21-15,21 21 0,-21-1 16,0-20-16,0 21 0,0 0 0,0 0 15,0 42 17,0 0-32,-21 0 0,21 0 0,0 0 15,-22 22-15,1-22 0,21 21 16,0-21-16,0 1 0,0 20 16,0-21-16,0 0 0,0 0 0,0 1 15,21-1-15,1-21 0,-1 0 16,21 0-16,0 0 0,-20 0 15,20 0-15,-21 0 0,0 0 16,22-21-16,-22 21 0,0-22 0,21 1 16,-21 0-16,1 0 0,-1 0 0,-21 0 15,0-22-15,21 22 0,-21 0 16,21 0-16,-21-22 0,0 22 0,0 0 16,0 42 15,-21 0-31,21 1 0,-21-1 15,0 21-15,21-21 0,-22 22 0,1-1 16,21 0-16,-21 1 0,0-1 0,21 0 16,0 1-16,-21-1 0,21 0 15,-21 43-15,-1-43 0,22 1 16,0-1-16,0-21 0,-21 21 0,21 1 16,-21-1-16,21-21 15,0 0-15,0 1 0,0-1 0,0-42 47,0-1-47,0 1 16,21 0-16,0 0 0,-21 0 15,0 0-15,22-22 0,-1 22 0,-21-21 16,21-1-16,-21 22 0,0-21 0,0 0 16,0-22-16,0 22 0,0-1 15,0-20-15,21 21 0,-21-22 0,0 22 16,21-1-16,-21 1 0,21 0 0,-21 21 15,0-22-15,22 22 0,-1 0 16,-21 0-16,21 0 0,0 21 0,0-22 16,0 22-16,1 0 15,-1 22-15,0-22 0,0 21 0,-21 0 16,0 0-16,21 0 16,-21 22-16,0-22 0,0 0 15,0 21-15,0-21 0,0 1 0,0-1 0,0 0 16,-21 0-16,0 0 0,0 0 15,0 1-15,-1-22 0,1 0 16,0 21-16,21-42 31,0-1-15,0 1-16,21 0 0,0-21 16,1 21-16,-1-22 0</inkml:trace>
  <inkml:trace contextRef="#ctx0" brushRef="#br0" timeOffset="88575.91">24405 7430 0,'0'0'0,"21"-22"16,-21 1-16,0 0 15,0 42 1,0 0-16,0 1 0,0 20 16,0-21-16,0 21 0,-21 1 15,0-1-15,0 0 0,21 1 0,-21-1 16,-1 0-16,22 1 0,0-1 15,-21 43-15,0-64 0,21 21 16,0-21-16,0 1 0,0-1 0,0 0 16,0 0-16,0 0 15,21-21 1,0 0-16,1 0 0,-22-21 16,21 0-16,0 21 0,0-21 0,0 0 15,-21-22-15,21 22 0,1 0 0</inkml:trace>
  <inkml:trace contextRef="#ctx0" brushRef="#br0" timeOffset="88795.79">24363 7747 0,'-21'0'0,"42"0"0,-21 0 47,21-21-31,0 21-16,0 0 0,0-21 15,1 21-15,-1 0 0,0 0 0,0-21 0,0 21 16,0 0-16,1-22 0,-1 22 0,0 0 16,0 0-16,-21-21 0,0 0 15,0 0 1,-21 21-16,0 0 0,0-21 0</inkml:trace>
  <inkml:trace contextRef="#ctx0" brushRef="#br0" timeOffset="88999.67">23580 7493 0,'0'0'0,"-43"0"0,22 0 16,21 21 0,0 0 15,21-21-31,-21 22 15,0-1 1,0 0 0</inkml:trace>
  <inkml:trace contextRef="#ctx0" brushRef="#br0" timeOffset="91551.28">21929 9504 0,'0'0'0,"-22"21"0,1-21 16,21-21-1,0 0 1,21 0-16,1-1 0,-1 1 16,0 21-16,0-21 0,0-21 0,0 21 15,1-1-15,20 1 0,-21-21 16,0 21-16,-21 0 0,0-22 0,21 22 15,-21 0-15,0 0 0,0 0 0,0-1 16,0 1-16,0 0 0,-21 21 16,0 0-1,0 21-15,0 0 0,21 1 0,-21-1 16,-1 21-16,22-21 0,0 22 0,0-22 16,-21 21-16,21 0 0,0-20 0,0 20 15,0-21-15,0 21 0,0-20 16,0-1-16,0 0 0,21 0 0,1 0 15,-22 0-15,21-21 0,0 0 0,0 0 16,0 0-16,0 0 0,1 0 16,-1 0-16,0-21 0,21 21 15,-21-21-15,1 0 0,20 0 0,-21-22 16,21 22-16,1-21 0,63-64 16,-64 85-16,0-21 0,22 20 15,-43-20-15,21 42 0,1-21 16,-22 0-16,0 21 0,0 0 0,0 0 15,0 0-15,-21 21 0,0 0 16,0 0-16,0 0 0,0 1 16,0-1-16,0 0 0,0 0 15,-21 21-15,21-20 0,-21-1 0,0 0 16,21 0-16,-21 0 0,21 0 16,-21 1-16,-1-22 0,22 21 0,0-42 46,0-1-46,0 1 16,22 0-16,-1 0 0,0 0 0,0 0 16,0-1-16,0-20 0,1 21 15,20-21-15,-21 20 0,0-20 0,0 21 16,1 0-16,-1-22 0,21 1 16,-21 42-16,-21-21 0,0 42 31,0 0-31,-21 0 15,0 1-15,21-1 0,0 21 0,-21-21 16,0 0-16,21 22 0,0-22 0,0 21 16,0-21-16,0 1 0,0-1 15,0 0-15,0 21 0,21-21 16,0-21-16,0 0 0,0 22 0,22-22 16,-22 0-16,21 0 0,-21 0 0,22 0 15,-1-22-15,-21 22 0,21-21 0,1 0 16,-1 0-16,-21 0 0,22 0 15,-1-1-15,-21 1 0,0 0 0,0 0 16,-21-21-16,0 20 0,0-20 16,0 21-16,0 0 0,0 0 15,-21 21-15,0 0 0,0 0 16,0 0-16,0 0 0,-1 0 0,1 21 16,0 0-16,0 0 0,21 0 0,0 22 15,0-22-15,0 0 0,0 0 0,0 21 16,0-20-16,0-1 0,0 0 15,0 0-15,21 0 0,0 0 0,0 1 16,1-1-16,-1-21 0,0 0 0,0 0 16,43 0-16,-43 0 0,21 0 15,-21 0-15,0 0 0,22-21 0,-22 21 16,0-22-16,0 1 16,0 0-16,1 0 0,-1 0 0,21 0 15,-21-1-15,43-62 16,-43 63-16,0-1 0,0-20 0,0 21 15,-21 0-15,22 21 16,-22 21 31,0 0-31,0-42 46,0 0-46,-22 21-1,1 21 1,0 0 0,0 0-16,0 0 0,0 1 15,21-1-15,0 0 0,-22 0 0,22 0 16,-21 0-16,21 1 0,0-1 15,0 0-15,0 0 0,0 0 0,0 0 16,0 1-16,0-1 0,21-21 16,1 0-16,-1 21 0,0-21 15,0 0-15,43 0 16,-43 0-16,0 0 0,0 0 0,21-21 16,-20 0-16,-1 21 0,21-43 15,-21 22-15,43-21 16,-43 21-16,-21-1 0,21 1 0,0 0 15,0 0-15,-21 0 0,22 0 0,-22-1 16,0 44 15,0-1-31,0 0 16,0 0-16,0 0 0,0 0 0,0 1 16,0-1-16,0 0 15,0 0-15,0 0 0,0 0 16,21-21-16,0 0 15,0 0-15,0 0 0,0 0 16,1 0-16,-1 0 0,0 0 0,0 0 16,0-21-16,0 21 0,1-21 15,-1 21-15,-21-21 0,42-21 16,-21 20-16,0 1 0,-21 0 16,0 0-16,22 0 0,-22 0 0,21 21 15,-21-22-15,0 44 47,0-1-47,0 0 0,0 0 16,0 0-16,0 0 0,0 1 15,0-1-15,0 0 16,0 0-16,21-21 16,0 0-16,0 0 0,0 21 0,1-21 15,-1 0-15,0 0 0,0 0 0,0 0 16,0 0-16,1 0 0,-1-21 15,0 0-15,0 0 16,0 0-16,0-1 0,-21 1 0,0 0 16,22 0-16,-1 0 0,-21 0 0,0-22 15,0 1-15,21 21 0,-21-22 0,21 1 16,-21 0-16,0 21 0,0-22 16,21 1-16,-21 0 0,0-1 15,0 22-15,0 0 0,-21 21 31,0 21-31,21 0 0,-21 0 0,0 1 16,21-1-16,0 0 0,0 21 0,-22-21 16,22 22-16,0-22 0,0 21 0,-21-21 15,21 22-15,0-22 16,0 0-16,0 21 0,0-20 0,0-1 16,0 0-16,0 0 0,0 0 0,0 0 15,21-21-15,-21 22 0,22-1 0,-1-21 16,0 21-16,0-21 15,0 0-15,0 0 0,1 0 0,-1 0 16,0 0-16,0 0 0,0 0 0,0 0 16,1 0-16,-1 0 0,0-21 0,0 21 15,0-21-15,0-1 0,1 1 16,-1 0-16,-21 0 0,0 0 16,21 0-16,-21-1 0,0 1 15,0 42 16,-21-21-31,21 22 16,0-1-16,-21 0 0,21 0 16,-22-21-16,22 21 0,0 0 15,0 1-15,0-1 16,22-21 15,-1 0-15,0 0-1,0 0 1,-21-21-16,21-1 16,-21 1-1,0 0 1,0 0-16,0 0 16</inkml:trace>
  <inkml:trace contextRef="#ctx0" brushRef="#br0" timeOffset="92001.05">24744 9017 0,'-21'0'0,"42"0"0,-64 0 0,22 0 0,0 0 16,42 0-1,0 0 1,1 0-16,-1 0 0,0 0 16,21 0-16,1 0 0,-22 0 0,21 0 15,0 0-15,1 0 0,-1 0 16,-21 0-16,22 0 0,-22 0 0,21-21 15,-21 21-15,0 0 0,1 0 16,-1 0-16,0 0 0,0 0 16,-21-21 15,-21 21 0,0 0-31,0 0 16,-1 0-16,-20 0 15,21 0-15,0 0 0,-22 0 0,22 0 16,-21 0-16,0 0 0,20 0 0</inkml:trace>
  <inkml:trace contextRef="#ctx0" brushRef="#br0" timeOffset="94568.37">12531 10414 0,'0'0'0,"21"-21"0,-21 0 15,0 0-15,21-1 0,0 22 16,-21-21-16,0 0 0,0 0 0,21 0 15,-21 0-15,0-1 0,0 1 16,-21 0 0,0 21-16,0 0 0,0 0 0,-1 0 15,1 0-15,0 0 0,-21 21 0,21 0 16,-1 1-16,1 20 16,0-21-16,0 21 0,0 1 0,0 20 15,-1-20-15,22 20 0,0-21 0,0 22 16,-21-22-16,21 22 0,0-22 15,0 0-15,0 1 0,0-1 0,0-21 16,21 22-16,1-22 0,-1 21 0,0-21 16,0 0-16,0 1 0,22-22 15,-22 21-15,21-21 0,-21 0 0,22 0 16,-22 0-16,21 0 0,-21-21 0,22 21 16,-22-22-16,21 1 15,-21 0-15,22 0 0,-22 0 0,21 0 0,-21-1 16,0 1-16,1-21 0,-1 21 15,0 0-15,-21-1 0,0 1 16,0-21-16,0 21 0,0 0 0,0-1 16,0 1-16,-21 21 0,0 0 15,-1 0-15,1 0 16,21 21-16,0 1 0,-21-1 0,21 0 16,-21 0-16,21 0 0,0 0 0,0 22 15,0-22-15,0 0 0,0 0 16,0 22-16,0-22 0,0 0 0,0 0 15,0 0-15,0 0 16,21 1-16,0-1 0,0-21 16,1 0-16,20 0 0,-21 0 15,0 0-15,22 0 0,-22 0 16,21-21-16,-21 21 0,22-22 0,-22 1 16,21 0-16,-21 0 0,22 0 0,-22 0 15,21-1-15,-21 1 0,0 0 0,1 0 16,-1-21-16,0 20 0,-21 1 15,0 0-15,0 0 0,0 0 16,-21 21-16,0 0 0,-1 0 16,1 0-16,21 21 15,-21-21-15,21 21 16,0 0-16,0 0 0,0 1 16,21-1-16,0-21 15,-21 21-15,22 0 0,-1-21 0,-21 21 16,21 0-16,0 1 0,0-1 15,-21 0-15,0 0 0,0 0 16,21 0-16,-21 1 16,0-1-16,22 0 0,-1 0 15,0-21 1,0 0-16,0 0 16,0 0-16,1-21 15,-1 0-15,0 21 0,-21-21 0,21-1 16,0 1-16,0 0 0,1 0 15,-22 0-15,21 0 0,0-1 0,0-41 16,-21 21-16,21-1 0,-21 1 16,21 0-16,-21-1 0,0 1 0,0 0 15,0-1-15,22 1 0,-22 0 16,0 20-16,21-20 0,-21 21 0,0 0 16,0 42-1,0 21 1,0-21-16,0 22 0,-21-22 15,21 21-15,-22 1 0,1-1 16,21 0-16,0-21 0,-21 64 16,21-43-16,0-20 0,0 20 15,0-21-15,0 21 0,0-20 0,0-1 16,21 0-16,0 0 0,1 0 16,-1-21-16,0 21 0,0-21 0,21 0 15,-20 0-15,-1 0 0,0 0 16,0 0-16,0 0 0,0-21 15,1 0-15,20 21 0,-21-21 0,0 0 16,-21 0-16,21-1 0,1 22 0,-1-42 16,-21 0-16,0 21 15,0-1-15,0 1 0,0 0 16,0 0-16,-21 0 0,-1 21 16,1 0-16,0 0 15,0 21-15,0 0 16,21 0-16,0 0 0,0 1 15,0-1-15,-21 0 0,21 0 16,0 0-16,0 0 0,0 22 16,0-22-16,0 0 0,0 0 0,0 0 15,21 1-15,-21-1 16,21-21-16,0 0 0,0 0 0,0 0 16,1 0-16,-1 0 0,0 0 15,21-21-15,-21 21 16,1-22-16,-1 1 0,0 0 15,21 0-15,-21 0 0,1 0 0,-1-1 16,0 1-16,-21 0 0,0 0 0,21 0 16,-21 0-16,0-1 15,0 1-15,-21 21 16,21 21 0,0 1-16,0-1 15,0 0-15,0 0 0,0 0 0,0 0 16,0 1-16,0-1 0,0 0 0,0 0 15,0 0 1,0 0-16,21 1 0,0-22 16,-21 21-16,21-21 15,1 0 1,-22-21-16,0-1 16,0 1-16,0 0 0,0 0 15,0 0-15</inkml:trace>
  <inkml:trace contextRef="#ctx0" brushRef="#br0" timeOffset="94823.87">13779 10753 0,'0'0'0,"-21"0"0,42 0 0,-21 21 16,22-21-16,-1 0 0,0 0 16,21 0-16,-21-21 0,1 21 0,20-21 15,-21 21-15,0 0 0,22 0 0,-22-22 16,0 22-16,0 0 0,0 0 16,0 0-16,1-21 0,-1 21 15,0 0-15</inkml:trace>
  <inkml:trace contextRef="#ctx0" brushRef="#br0" timeOffset="95655.33">15198 10964 0,'0'-63'32,"0"42"-32,21 0 0,-21-1 15,0 1-15,0 0 0,0 0 16,0 0-16,0 0 0,-21-1 0,21 1 16,-22 0-16,1 21 0,0 0 15,0 0-15,0 0 16,0 0-16,-1 21 0,1 0 0,0-21 15,0 22-15,0 20 0,0-21 0,-1 0 16,1 22-16,0-22 0,21 0 16,-21 21-16,21-21 0,0 1 0,0-1 15,0 0-15,0 0 0,0 0 0,21 0 16,0-21-16,0 22 16,1-22-16,-1 0 0,0 0 15,0 0-15,0 0 0,0 0 0,1-22 16,-22 1-16,21 21 0,0-21 15,0 21-15,-21-21 0,21-21 16,0 20-16,-21 1 0,0 0 0,22 0 16,-22 0-16,0 0 0,0-1 0,0 1 15,0-21-15,0 21 0,0 0 16,0-1-16,-22 22 31,22 22-31,0-1 0,0 0 16,0 0-16,0 0 0,0 22 15,0-22-15,0 21 0,0-21 16,0 0-16,0 1 0,22-22 16,-22 21-16,21 0 0,0-21 0,0 0 15,0 21-15,0-21 0,1 0 0,-1 0 16,0 0-16,0 0 0,0 0 16,0 0-16,22-21 0,-22 0 0,0 21 15,21-43-15,-42 22 0,22 0 16,-1 0-16,-21 0 0,0-22 15,0 22-15,21-21 0,-21 0 16,0-1-16,0 1 0,0-22 0,0 22 16,0 0-16,0-1 0,0-20 15,0 42-15,0-22 0,0 22 0,0 0 16,0 0-16,-21 21 0,21 21 16,-21 0-1,21 0-15,-22 22 0,22-1 0,0 0 16,0 1-16,0-1 0,0 22 0,0-22 15,0 0-15,0 1 0,0-1 16,0-21-16,0 21 0,22-20 0,-1 20 16,-21-21-16,21 0 0,0 0 15,-21 22-15,0-22 0</inkml:trace>
  <inkml:trace contextRef="#ctx0" brushRef="#br0" timeOffset="95895.2">15896 10901 0,'21'-42'15,"-21"20"-15,0 1 0,0 0 16,21 0-16,-21 42 31,0 0-31,0 0 16,0 1-16,0-1 0,0 0 16,0 0-16,0 0 0,0 0 15,0 1 16,22-22-15,-22-22 0,0 1-16,0 0 15</inkml:trace>
  <inkml:trace contextRef="#ctx0" brushRef="#br0" timeOffset="96036.25">15960 10583 0,'-43'0'32,"1"0"-1</inkml:trace>
  <inkml:trace contextRef="#ctx0" brushRef="#br0" timeOffset="96109.21">16002 10626 0,'85'0'15</inkml:trace>
  <inkml:trace contextRef="#ctx0" brushRef="#br0" timeOffset="96513.98">16277 10753 0,'21'0'31,"0"0"-31,-21-21 16,22 21-16,-1 0 0,0 0 16,0 0-16,0 0 15,0 21 1,-21 0-16,0 0 0,0 0 16,0 0-16,-21 1 15,0-1-15,0 0 0,0 0 16,0 0-16,-1 0 0,1 1 0,0-22 15,-42 42-15,41-42 0,1 21 16,21 0-16,-21-21 16,42 0-1,0-21 1,1 21-16,-1 0 0,0-21 16,0 21-16,0 0 0,0 0 15,1 0-15,-1 0 0,0 0 0,42 21 16,-41 0-1,-1 0-15,21 1 0,-21-1 0,22 0 16,-22 0-16,0 0 0,21 22 16,-21-22-16,-21 0 0</inkml:trace>
  <inkml:trace contextRef="#ctx0" brushRef="#br0" timeOffset="96603.92">16341 11748 0,'-64'0'16,"43"0"-1,-21 0-15</inkml:trace>
  <inkml:trace contextRef="#ctx0" brushRef="#br0" timeOffset="96681.89">16192 11409 0,'64'-127'16</inkml:trace>
  <inkml:trace contextRef="#ctx0" brushRef="#br0" timeOffset="96807.81">16785 10837 0,'0'0'0,"-21"0"32</inkml:trace>
  <inkml:trace contextRef="#ctx0" brushRef="#br0" timeOffset="97067.17">16891 10837 0,'0'0'15,"21"0"-15,-21-21 0,21 21 0,-21-21 16,21 21-16,1-21 0,-22 0 16,21 0-16,-21-1 15,0 1-15,0 0 16,-21 21 0,-1 0-1,1 21-15,21 0 0,-21 1 16,0-1-16,21 0 0,0 21 0,0-21 15,-21 1-15,21-1 0,0 21 16,0-21-16,0 0 0,0 1 16,0-1-16,0 0 0,0 0 15,21-21-15,0 0 16,0 0 0,0 0-16,1-21 0,-22 0 15,21 21-15</inkml:trace>
  <inkml:trace contextRef="#ctx0" brushRef="#br0" timeOffset="98019.6">16552 11324 0,'0'-21'31,"21"21"-31,1 0 16,-1 0 0,0 0-1,0 0-15,0 0 16,0 0-16,-21 21 0,22 0 0,-1 1 15,-21-1-15,0 0 0,21 0 0,-21 0 16,21 0-16,-21 1 0,0-1 16,0 0-16,0 0 0,0 0 0,-21 22 15,0-22-15,0 0 0,-1-21 0,-20 21 16,21 0-16,-21 0 0,20-21 16,-20 22-16,0-22 0,-1 21 0,22-21 15,-21 0-15,-43 0 16,64 0-16,-21 0 0,21 0 0,-1 0 0,22-21 15,0-1-15,0 1 0,0 0 16,0 0-16,0 0 16,0 0-16,22-1 0,-1 1 0,0-21 15,0 21-15</inkml:trace>
  <inkml:trace contextRef="#ctx0" brushRef="#br0" timeOffset="98716.29">17526 10901 0,'0'0'0,"0"-21"0,21 21 0,0-21 0,0-1 16,-21 1-16,0 0 15,0 0-15,0 0 16,0 0-16,0-1 0,0 1 16,0 0-16,-21 0 15,0 21 1,0 0-16,0 0 0,-22 0 0,22 21 16,-21 0-16,21 0 0,-22 1 15,1-1-15,21 0 0,-21 0 16,20 21-16,1-20 0,-21 20 0,42-21 15,-21 0-15,21 0 0,0 22 0,0-22 16,0 0-16,0 0 16,0 0-16,21-21 0,0 22 15,0-22-15,0 0 0,1 0 0,20 0 16,-21 0-16,21 0 0,-20-22 16,20 1-16,-21 21 0,21-21 0,1 0 15,-22 0-15,21 0 0,-21-1 0,22 1 16,-22 0-16,0-21 0,0 21 15,0-22-15,1 1 0,-22 0 16,0-1-16,21 1 0,-21 0 0,0-1 16,0 1-16,0 0 0,0 20 15,0-20-15,0 21 0,0 0 0,0 0 16,0-1-16,0 44 16,0-1-1,0 21-15,0-21 0,0 22 0,0-1 16,0 0-16,0-21 0,0 22 0,0-1 15,0 0-15,0-20 0,0 20 16,0-21-16,0 0 0,0 0 0,21 1 16,-21-1-16,21 0 0,0 0 0,0-21 15,1 0-15,-22 21 16,21-21-16,0 0 0,0 0 16,0 0-16,-21-21 15,0 0-15,21 21 0,1-21 0,-1 0 16,-21-1-16</inkml:trace>
  <inkml:trace contextRef="#ctx0" brushRef="#br0" timeOffset="101875.84">19177 10859 0,'0'21'0,"-21"-21"125,21-21-15,0-1-110,21 1 15,0 0-15,0 0 16,0-21-16,1 20 0,-1-20 0,0 21 15,0-21-15,0-1 0,0 1 0,1 0 16,-1-1-16,0 1 0,0 0 16,-21 20-16,0-20 0,21 21 0,-21 0 15,-21 21 1,0 21 0,0 0-16,0 0 0,-1 22 0,1-22 15,0 21-15,0-21 0,21 22 0,0-1 16,0-21-16,0 21 0,0-20 15,0 20-15,0-21 0,0 0 16,21 22-16,0-22 0,0 0 0,1 0 16,-22 0-16,21 0 0,0-21 15,-21 22-15,21-1 0,-21 0 16,-21-21 15,0 0-31,0 0 16,-1 0-16,1 0 0,0 0 15,0 0 1,0 0-16,21 21 47,21-21-47,0 0 0,0 0 0,0 0 16,1 0-16,20 0 0,-21 0 15,0 0-15,22 0 0,-22 0 0,21-21 16,0 0-16,-20 21 0,20-21 15,-21 21-15,21-22 0,-20 1 0,-1 0 16,0 21-16,0-21 0,0 0 0,0 0 16,-21-1-16,22 1 0,-22 0 15,0 0-15,0 0 0,0 0 16,0 42 15,0 0-31,0 21 0,0-21 16,0 1-16,0-1 0,-22 0 0,22 21 15,0-21-15,0 1 0,0-1 16,0 0-16,0 0 0,22 0 16,-1-21-16,0 0 15,0 0-15,0 0 0,0 0 0,1 0 16,-1 0-16,0 0 0,0 0 16,0 0-16,22-21 0,-22 0 0,0 0 15,-21 0-15,42-1 0,-21 1 16,-21 0-16,22-21 15,-22 21-15,0-1 0,0 1 0,21-21 0,-21 21 16,21 0-16,-21-1 0,0 1 16,0 0-16,0 42 31,0 0-31,0 1 0,0-1 16,0 0-16,0 0 0,0 0 0,0 22 15,0-22-15,-21 21 0,21-21 16,-21 22-16,21-22 0,0 21 0,0 0 15,0 1-15,0-1 0,0 0 0,0 1 16,0 20-16,0-20 0,0 20 16,21-21-16,-21 22 0,21-22 0,-21 22 15,0-22-15,21 22 0,-21-22 0,0 0 16,0 22-16,0-22 0,0 0 16,0 1-16,0-1 0,0 0 15,0 1-15,-21-22 0,0 0 0,0 21 16,-1-20-16,1-22 0,-21 21 0,21 0 15,0-21-15,-1 0 0,-20 0 0,21 0 16,0-21-16,0 0 0,-1-1 16,1 1-16,0 0 0,0-42 15,0 20-15,21 22 0,0-21 0,0-1 16,0 1-16,21 0 0,0-1 16,0-20-16,0 21 0,1-22 0,-1 22 15,0-22-15,0 1 0,21-1 16,1 1-16,-1-1 0,0 1 0,1-1 15,-1 22-15,0-22 0,1 1 16,-1 21-16,0-22 0,1 22 0,-22-1 16,21 1-16,-21 21 0,1 0 0,-22 0 15,0-1-15,0 44 16,-22-1-16,22 0 16,-21-21-16,0 21 0,0 0 0,0 22 15,21-22-15,0 0 0,0 0 16,0 0-16,0 0 0,0 1 15,0-1-15,21-21 0,0 21 16,0-21-16,0 0 16,1 21-16,-1-21 15,-42 0 32,21-21-47,-22 21 0,1 0 16,0 0-1,21 21 1,0 0 0,0 0-1,21-21-15,0 0 16,1 0-16,-1 0 0,0 0 16,0 0-16,0 0 0,0 0 0,1 0 15,20 0-15,-21-21 0,0 21 0,0-21 16,1 21-16,-1-21 0,0 0 15,0 21-15,0-21 0,0-1 0,1-20 16,-22 21-16,21 0 0,-21-22 0,21 22 16,-21-21-16,0 0 0,21-1 15,-21 1-15,0 0 0,21 20 0,-21-20 16,0 21-16,0-21 0,0 20 0,0 1 16,0 42 15,0 1-31,0 20 0,-21-21 15,21 0-15,-21 22 0,21-1 16,-21-21-16,21 21 0,0-20 0,0 41 16,0-21-16,0-20 0,0-1 15,0 21-15,0-21 0,0 0 16,0 1-16,21-22 0,-21 21 16,21 0-16,0-21 0,0 0 0,1 0 15,-1 0-15,0 0 16,0 0-16,0 0 0,0 0 0,1 0 0,-1-21 15,0 21-15,21-43 16,-21 22-16,1 0 0,-22 0 0,0 0 16,21 0-16,-21-1 0,0 1 15,0 0-15,0 0 0,0 0 0,0 0 16,-21 21 0,21 21-1,0 0-15,-22 0 0,22 0 16,-21 0-16,21 1 0,0-1 0,-21 0 15,21 0-15,0 0 0,0 0 16,0 1-16,21-22 16,0 21-16,1-21 0,-1 0 15,0 0-15,0 0 16,0 0-16,0 0 0,1 0 16,-1 0-16,0 0 0,0-21 0,0 21 15,0-22-15,1 1 0,-1 21 0,0-21 16,0 0-16,-21 0 0,0 0 15,21-22-15,-21 22 0,21 0 0,-21 0 16,0 0-16,0 42 31,0 0-31,0 0 16,0 0-16,-21 0 0,21 1 0,-21-1 16,21 0-16,0 0 0,0 0 15,0 0-15,-21 1 0,21-1 0,0 0 16,0 0-1,0-42 32,0 0-47,0 0 16,0-1-16,21 1 16,-21 0-16,21 0 0,0 0 0,-21-22 15,22 22-15,-22 0 0,21 0 0,0 0 16,0 0-16,0 21 15,0 21 1,-21 0-16,0 0 16,22 0-16,-22 0 0,0 1 15,0-1-15,0 0 0,0 0 16,0 0-16,0 0 0,0 1 0,0-1 16,0 0-1,0-42 32,0 0-47,0-1 16,0 1-16,21 0 15,0 0-15,-21 0 0,21-22 0,0 22 16,0 0-16,-21 0 0,22-21 16,-1 20-16,0 1 0,0 0 15,0 21-15,0 0 0,-21 21 16,0 22-16,0-22 15,0 0-15,0 0 0,0 21 16,0-20-16,0 20 0,0 0 16,0-21-16,22 1 0,-22-1 0,21 0 15,0 0-15,0-21 16,0 0-16,0 0 0,1 0 16,-1 0-16,0 0 0,0 0 15,0-21-15,0 0 16,-21 0-1,0-1-15,0 1 0,0 0 16,0-21-16,0 21 0,0-1 0,0 1 16</inkml:trace>
  <inkml:trace contextRef="#ctx0" brushRef="#br0" timeOffset="102159.5">20849 10499 0,'0'0'0,"21"0"16,0 0-16,1 0 16,-1-21-16,0 21 0,21-22 0,-21 22 15,22-21-15,-1 0 0,-21 21 0,22 0 16,-1-21-16,21 21 0,-20 0 15,-22-21-15,21 21 0,1 0 0,-22 0 16,0 0-16,0 0 0,0-21 0,0 21 16,1 0 15</inkml:trace>
  <inkml:trace contextRef="#ctx0" brushRef="#br0" timeOffset="104091.23">15028 12764 0,'0'0'0,"-84"21"31,62-21-31,1 0 16,21-21 0,0-1-16,0 1 15,0 0-15,21 0 0,1 0 0,-1 0 16,0-1-16,21-20 0,-21 21 0,1-21 16,20-1-16,-21 22 0,0-21 15,22-1-15,-22 1 0,0 0 16,-21 21-16,0-22 0,0 22 0,0 0 15,0 0-15,0 0 0,-21 21 16,0 0-16,-1 0 0,1 21 16,0 0-16,-21 0 0,21 0 0,-1 22 15,1-22-15,0 21 0,21 0 16,0 1-16,0-22 0,0 21 0,0 1 16,0 20-16,21-21 15,0-20-15,1 20 0,-1-21 0,0 0 16,21 22-16,-42-22 0,0 0 15,0 0-15,21 0 0,-21 0 32,-21-21-32,0 0 0,0 0 15,0 0-15,0-21 16,21 0-16,-22 0 0,1 21 0,0-42 16,21 20-16,-21 22 0,21-21 15,-21 21-15,42 0 31,-21 21-31,21 1 0,0-1 16,0 0-16,1 0 0,20 0 16,-21 0-16,0 1 0,0-1 0,43-21 15,-43 0-15,21 0 0,-20 0 16,20 0-16,-21 0 16,21-21-16,-20 21 0,20-22 0,-21 1 15,21 0-15,-20 0 0,20-21 0,-21 20 16,0 1-16,0-21 0,22 21 15,-22 0-15,0-22 0,-21 22 0,21-21 16,0 21-16,-21-22 0,22 22 0,-22 0 16,0 0-16,0 0 0,0-1 15,0 44 17,0-1-32,0 0 15,0 0-15,0 0 16,21-21 31,-21-21-47,0 0 15,0 0-15,0 0 16,0-1-16,0 1 16,0 0-16,-21 21 15,-1 21 1,1-21-16,21 21 15,-21 1-15,21-1 0,0 0 16,0 0-16,-21 21 0,21-20 0,-21-1 16,21 21-16,0-21 0,0 0 15,0 22-15,0-1 0,0-21 16,0 0-16,0 1 0,0-1 16,21-21-16,0 0 0,0 0 0,0 0 15,1 0-15,20 0 0,-21 0 16,0 0-16,22-21 0,-22 21 0,21-22 15,-21 1-15,0 0 0,22 0 0,-22 0 16,0 0-16,0-1 0,0 1 16,1 0-16,-22 0 0,0 0 0,0 0 15,0-1-15,0 1 0,0 0 0,-22 21 16,1 0 0,0 0-16,0 0 15,21 21-15,-21 0 0,21 1 16,0-1-16,0 0 0,0 0 15,0 0-15,0 0 16,21-21-16,0 22 0,0-22 0,-21 21 16,21 0-16,1-21 0,-1 21 15,0-21-15,-21 21 0,21 0 16,0 1-16,-21-1 0,21 0 16,1-21-1,-22 21-15,21-21 16,0 0-16,0 0 15,0 0-15,-21-21 0,21 0 16,1 21-16,-1-21 0,-21-1 16,42-20-16,-21 21 0,0 0 15,1-22-15,-22 22 0,21 0 0,-21 0 16,21 0-16,-21 0 0,0-1 16,0 44 15,0-1-31,0 0 15,0 0-15,0 0 0,0 0 16,0 1-16,0-1 0,0 0 16,0 0-16,0 0 0,0 0 15,0 1 1,0-44 15,0 1-15,0 0-16,0 0 0</inkml:trace>
  <inkml:trace contextRef="#ctx0" brushRef="#br0" timeOffset="104240.15">16637 12361 0,'0'0'0,"0"-21"16,0 42 46,21-21-62,0 0 16,0 0-16</inkml:trace>
  <inkml:trace contextRef="#ctx0" brushRef="#br0" timeOffset="104545.51">17018 12425 0,'0'0'0,"0"21"0,0 0 0,0 0 15,0 1-15,0-1 0,0 0 16,0 21-16,0-21 0,0 1 0,0 62 16,0-63-16,0 22 0,0-1 15,0-21-15,0 22 0,0-1 16,0 0-16,0 1 0,-21-1 0,21 0 16,-21 1-16,21-22 0,0 21 0,-22 0 15,22 1-15,-21-22 0,0 21 16,21-21-16,0 1 0,0-1 0,0 0 15,-21-21-15,21-21 32,21 0-32,-21-1 15,0 1-15,21 0 0,-21-21 0,21 21 16,-21-22-16,22 1 0,-22 0 0</inkml:trace>
  <inkml:trace contextRef="#ctx0" brushRef="#br0" timeOffset="104817.36">16976 12700 0,'0'0'0,"0"-42"0,0-43 15,0 43-15,0 21 0,0-22 16,0 22-16,0-21 0,0 21 0,0-1 16,21 1-16,0 0 0,0 21 0,0-21 15,0 21-15,1 0 16,-1 0-16,0 0 0,0 21 0,0 0 16,0 0-16,1 22 0,-22-1 15,0 0-15,0 1 16,0-22-16,-22 0 0,1 0 0,0 0 15,0 1-15,0-1 0,0 0 16,-1 0-16,1 0 0,0-21 0,0 0 16,21 21-16,0-42 31,21 0-31,0 0 16,0 0-16,1 0 0,-1-1 15</inkml:trace>
  <inkml:trace contextRef="#ctx0" brushRef="#br0" timeOffset="105329.06">17589 12065 0,'0'0'0,"0"-21"0,0 0 0,-21 42 32,0-21-32,21 21 15,-21 21-15,0-20 0,0-1 16,21 21-16,0 0 0,-22 22 0,1-22 15,21 1-15,0-1 0,0 0 16,0-21-16,0 22 0,0-22 16,0 0-16,0 0 0,0 0 0,0 1 15,0-1-15,21 0 0,-21 0 16,22-21-16,-1 0 0,0 0 0,0 0 16,0 0-16,0 0 0,1-21 15,-1 0-15,0 21 0,0-21 16,0-1-16,0 1 0,22-21 15,-22 21-15,0 0 0,0-1 16,-21 1-16,21 0 0,-21 0 0,0 0 0,-21 21 47,0 21-47,0 0 16,21 0-16,0 0 15,0 1-15,0-1 0,0 0 16,0 0-16,21-21 0,0 21 0,0-21 15,1 21-15,-1 1 16,0-22-16,0 0 0,-21 21 16,0 0-16,-21-21 31,0 0-15,0 0-16,-1-21 0,1 0 15,0-1-15,0 1 16</inkml:trace>
  <inkml:trace contextRef="#ctx0" brushRef="#br0" timeOffset="105547.82">17293 12213 0,'0'0'16,"-21"0"-16,21-21 0,21 21 16,0 0-1,0-21-15,1 21 0,-1-21 0,0 21 16,106-21-1,-85 21-15,-21-22 0,22 22 16,-22 0-16,0 0 0,0 0 0,0 0 16,1 0-16,-1 0 15,0 0-15,0-21 0,0 21 16,0 0-16,1 0 0,-1 0 0,0 0 16</inkml:trace>
  <inkml:trace contextRef="#ctx0" brushRef="#br0" timeOffset="106113.49">19198 12340 0,'21'0'0,"-42"0"0,63 0 15,-20 0-15,-1-21 0,0 0 16,-21 0-16,0 0 0,0-1 15,0 1-15,0 0 16,0 0-16,0 0 0,0 0 0,-21-1 16,0 1-16,-1 21 0,1 0 0,21-21 15,-21 21-15,0 0 0,-21 0 16,20 21-16,1 0 0,0 1 0,0-1 16,-21 21-16,20-21 0,-20 64 15,21-64-15,0 21 0,21-20 16,0 20-16,0-21 0,0 0 15,0 0-15,0 1 0,0-1 0,0 0 16,21-21-16,0 0 0,0 0 16,0 0-16,1 0 15,-1 0-15,0 0 0,0-21 16,-21 0-16,21 21 0,0-22 0,1 1 16,-1 0-16,0 0 15,-21 0-15,21 0 0,-21-22 0,0 22 16,21 0-16,-21 0 0,21 0 0,-21-1 15,0 44 17,22-1-32,-22 0 15,0 0-15,21 0 0,-21 0 0,0 1 16,0-1-16,21 0 0,0-21 16,0 21-16,0 0 0,1-21 0,-1 21 15,0-21-15,0 0 0,0 0 16,0 0-16,1 0 0,-1 0 15,0 0-15,0 0 0</inkml:trace>
  <inkml:trace contextRef="#ctx0" brushRef="#br0" timeOffset="106499.94">19621 12256 0,'0'0'0,"22"0"15,-22-22-15,0 1 0,21 0 16,-21 0-16,21 21 15,0 0-15,0 0 16,0 0-16,1 21 16,-1 0-16,-21 0 0,21 1 15,-21-1-15,21 0 0,-21 0 0,0 0 16,0 0-16,0 1 0,0-1 0,0 0 16,0 0-16,0 0 0,0 0 15,0 1-15,0-1 16,0 0-16,-21-21 15,0 0 1,21-21 0,0 0-16,0-1 15,0 1-15,0 0 0,0 0 16,21 0-16,0-22 0,-21 22 0,21 0 16,0-21-16,1 21 0,-22-1 15,21-20-15,0 21 0,0 0 0,-21 0 16,21 21-16,0-22 15,-21 1 1,0 0 0</inkml:trace>
  <inkml:trace contextRef="#ctx0" brushRef="#br0" timeOffset="108246.9">20934 12488 0,'0'22'0,"0"-1"16,0 0-16,0 0 16,0 0-16,0 0 0,0 1 15,0-1 1,21-42 31,-21-1-47,21 22 15,0-21-15,0 0 0,-21 0 16,22 0-16,-1 0 0,0-1 0,0 1 16,0-21-16,0 21 0,1-22 15,-1 1-15,0 0 0,21 21 0,-21-22 16,1 1-16,-1 0 0,0-1 0,0 1 15,-21 0-15,0 20 0,21 1 16,-21 0-16,0 0 0,-21 21 16,0 21-16,-21 21 15,20-20-15,1 20 0,-21 0 16,21 1-16,0-22 0,-1 21 0,22 0 16,0-20-16,0 20 0,0 0 15,22-21-15,-1 1 16,0-1-16,21-21 0,-21 21 0,22-21 15,-22 0-15,21 0 0,-21 0 0,1 0 16,20 21-16,-21-21 0,0 0 16,-42 0 15,0 0-31,-21 0 0,20 0 16,1 0-16,-21 0 0,21 0 15,0 0-15,-1-21 0,1 21 0,0-21 16,0 21-16,0 0 0,21 21 47,21-21-47,0 21 0,-21 0 0,21-21 15,0 21-15,1-21 0,-1 0 16,0 0-16,0 22 0,21-22 0,-20 0 16,-1 0-16,21 0 0,0 0 0,-20 0 15,20 0-15,0-22 0,1 1 16,-1 21-16,0-21 0,1 0 0,-1 0 15,-21 21-15,21-21 0,-20-22 0,-1 22 16,0 0-16,0 0 0,0-22 0,-21 1 16,0 21-16,0-64 15,0 43-15,0 0 0,0-1 0,0 1 16,0 0-16,0 20 0,0-20 16,0 21-16,0 0 0,0 0 15,-21 21-15,21 21 16,-21 0-16,21 0 0,0 21 15,0 1-15,0-1 0,0 0 16,-21 22-16,21-22 0,0 1 0,0-1 16,0 0-16,0 1 0,0-1 0,0 0 15,0-21-15,0 1 0,21-1 16,0 0-16,0 0 0,0-21 0,1 21 16,-1-21-16,0 0 0,21 0 15,-21 0-15,1 0 0,20 0 16,-21 0-16,21-21 0,-20 21 0,20-21 15,-21 0-15,21 0 0,-20-1 0,-1 1 16,0 0-16,0 0 0,-21 0 0,0-22 16,0 22-16,21 0 0,-21 0 15,0 0-15,0 0 0,0-1 0,-21 44 32,0-1-32,21 0 15,0 0-15,0 0 0,0 22 0,0-22 16,0 0-16,0 0 0,0 0 0,0 0 15,0 1-15,0-1 0,0 0 16,21-21-16,0 0 16,0 0-16,1 0 0,-1 0 15,0 0-15,0 0 0,0 0 0,0-21 16,1 21-16,-1-21 0,0-1 16,0 1-16,-21 0 0,21 0 0,-21 0 15,0 0-15,0-1 0,0-20 0,0 21 16,0-21-16,0 20 0,-21 1 15,0-21-15,0 21 0,0 0 0,-1 21 16,1 0-16,0-22 0,-21 22 0,21 0 16,-1 0-16,1 0 0,0 22 15,0-1-15,0-21 0,0 21 16,-22 21-16,43-21 0,0 1 16,0-1-16,0 0 15,0 0-15</inkml:trace>
  <inkml:trace contextRef="#ctx0" brushRef="#br0" timeOffset="108448.23">22034 12129 0,'0'0'0,"-21"0"0,0 0 0,0 0 0,0 0 16,0 0-16,21-22 31,21 22-15,0 0-16,0 0 0,-21-21 15,21 21-15,22 0 0,-22 0 16,0 0-16,0 0 0,21 0 0,64-42 16,-63 42-16,-1 0 15,0 0-15</inkml:trace>
  <inkml:trace contextRef="#ctx0" brushRef="#br0" timeOffset="108903.96">22987 12192 0,'0'-21'31,"0"0"-31,0 0 16,0-1-16,21 1 15,0 0-15,0 0 0,1 21 16,-1-21-16,0 21 0,0 0 16,0 0-16,0 0 0,1 0 15,-1 0-15,0 21 0,-21 0 0,21 0 16,0 0-16,0 1 0,-21-1 16,0 21-16,0-21 0,0 0 15,0 22-15,0-22 0,0 0 0,0 0 16,0 0-16,0 1 0,0-1 0,0 0 15,0 0-15,-21-21 32,21-21-17,0 0-15,0 0 0,0-1 16,0 1-16,0 0 0,0 0 16,0 0-16,21 0 0,-21-1 15,22-20-15,-1 21 0,-21 0 0,21 0 16,0-1-16,-21-20 0,21 42 15,0-21-15,1 0 0,-1 0 0,0 21 16,0 0-16,0 0 0,0 0 0,1 0 16,-1 0-16,0 0 0,-21 21 15,0 0-15</inkml:trace>
  <inkml:trace contextRef="#ctx0" brushRef="#br0" timeOffset="109335.27">23643 12086 0,'0'64'16,"0"-128"-16,0 149 0,0-64 0,0 21 15,0-20 1,21-22-1,0 0-15,1 0 16,-1 0-16,0 0 16,0 0-16,0-22 0,0 22 15,-21-21-15,22 21 0,-1-21 0,0 21 16,0-21-16,0 0 0,-21 0 0,0-1 16,21 1-16,-21 0 0,22 0 15,-22 0-15,0 0 0,-22 21 31,1 0-31,0 0 0,0 21 16,0 0-16,0 0 0,-1 0 0,1 0 16,0 1-16,0-1 0,21 0 0,0 21 15,-21-21-15,21 1 0,0-1 16,0 0-16,0 0 0,0 0 16,21-21-16,0 21 0,0-21 15,0 0-15,1 0 0,-1 0 16,21 22-16,-21-22 0,0 0 0,22 0 15,-22 0-15,21 0 0,-21 0 16,22-22-16,-22 22 0,0 0 0,0-21 0,0 21 16,-21-21-16,22 21 0,-1-21 15,0 21-15,-21-21 16,21 21-16,0-21 0,0-1 16,1 22-16,-1-21 15,0 21-15,0 0 0,0-21 16,0 21-16,1-21 0</inkml:trace>
  <inkml:trace contextRef="#ctx0" brushRef="#br0" timeOffset="110216.77">24553 12129 0,'0'-22'16,"-42"65"-16,84-64 0,-42-22 0,0 22 16,0 0-1,-21 21-15,21-21 0,-21 21 0,0 0 16,0 0-16,-1 0 0,1 0 0,0 0 16,0 0-16,0 0 0,0 0 15,-1 21-15,1-21 0,-21 21 0,21 0 16,0 0-16,-1 1 0,1-1 0,21 0 15,0 0-15,-21 0 0,21 0 16,0 1-16,0-1 16,0 0-16,21 0 15,0-21-15,1 0 0,-1 0 16,0 0-16,0 0 0,0 0 0,0 0 16,1 0-16,-1-21 0,0 21 0,-21-21 15,21 0-15,0-1 0,-21 1 16,0 0-16,21 0 15,-21 0-15,0 0 0,0-1 16,0 44 15,0-1-31,0 0 16,0 0-16,0 0 16,0 0-16,0 1 0,0-1 15,0 0-15,22-21 0,-22 21 16,21-21-16,0 0 0,0 21 0,0-21 15,0 0-15,1 0 0,20 0 0,-21 0 16,0 0-16,22 0 0,-22 0 16,21 0-16,-21 0 0,22 0 15,-22-21-15,0 21 0,42-42 0,-41 21 16,-1-22-16,-21 22 0,21 0 16,-21 0-16,0-43 15,0 43-15,0 0 0,0 0 16,-21 21-16,0-21 0,-1 21 0,1 0 15,0 0-15,0 0 0,-21 21 16,20 0-16,-20 0 0,0 0 0,21 0 16,-1 1-16,1 20 0,0-21 0,0 0 15,0 0-15,21 1 0,0-1 0,0 0 16,0 0-16,0 0 16,21-21-16,0 0 15,0 0-15,0 0 0,1 0 16,-1 0-16,0 0 15,0 0-15,0-21 0,0 21 16,1 0-16,-1 0 16,-21 21-1,0 0-15,0 1 0,0-1 16,0 21-16,0-21 0,0 0 0,-21 22 16,-1-1-16,22-21 0,-21 22 0,21-1 15,0 0-15,-21 1 0,0-1 16,0 0-16,21 1 0,0-1 0,-21 0 15,-1 1-15,22-1 0,-21 0 0,21-21 16,0 22-16,0-22 0,0 0 16,0 0-16,0 0 0,0 1 0,0-44 31,0 1-15,21 0-1,1 0-15,-1 0 0,0-22 0,0 22 16,0-21-16,0 21 0</inkml:trace>
  <inkml:trace contextRef="#ctx0" brushRef="#br0" timeOffset="110611.33">25125 12425 0,'21'-21'16,"-42"42"-16,42-63 0,-21 20 0,0 1 16,21 21-16,-21-21 0,21 21 15,0-21-15,1 0 16,-1 21-16,0-21 0,0-1 0,-21 1 0,21 21 15,0-21-15,1 0 16,-1 0-16,0 0 0,-21-22 0,0 22 16,21-21-16,-21 21 0,0-1 15,0 1-15,-21 21 0,0 0 16,0 0-16,-1 0 0,1 21 16,0 1-16,0 20 0,0-21 0,0 21 15,-1-20-15,1 20 0,21-21 16,0 21-16,0 1 0,0-22 0,0 0 15,0 21-15,21-20 0,1-1 16,20 0-16,-21 0 0,21 0 0,1 0 16,-22-21-16,21 22 0,1-22 15,-22 0-15,21 0 0,0 0 0,-20 0 16,20 0-16,-21 0 0,0 0 0,22 0 16,-22 0-16,0-22 0,-21 1 0,21 0 15,-21 0 1,0 0-16,-21 21 0,0-21 15,0 21-15,-22 0 0,1-22 0,0 22 16</inkml:trace>
  <inkml:trace contextRef="#ctx0" brushRef="#br0" timeOffset="111580.14">6075 11790 0,'0'0'0,"0"-21"0,-21 21 15,-1 0-15,22-21 0,-21 21 0,0 0 16,0 0-16,0 21 16,0 0-1,21 21-15,0 1 0,0-1 0,0 0 16,0 22-16,0-1 0,0 1 16,21-1-16,0-20 0,-21 20 0,21 1 15,-21-22-15,21 21 0,-21-20 0,0 20 16,0-20-16,0 41 0,0-41 15,0-1-15,0 0 0,0 1 16,0-1-16,0-21 16,0 0-16,0-42 31,0 0-31,0 0 16,0 0-16,0-1 0,0-20 0,0 21 15,0-21-15,0-1 0,0 1 16</inkml:trace>
  <inkml:trace contextRef="#ctx0" brushRef="#br0" timeOffset="112283.67">6096 11790 0,'0'0'0,"21"0"47,0 0-47,0 0 16,22 0-16,-1 0 0,0 0 0,1 0 15,20 0-15,1-21 0,-1 21 16,22 0-16,0-21 0,-22 21 0,22-22 16,-1 22-16,-20 0 0,-1-21 0,1 21 15,-1 0-15,1-21 0,-1 0 16,-20 21-16,-1 0 0,0 0 15,1-21-15,-1 21 0,-21 0 0,0 0 16,22 0-16,-22 0 0,0 0 0,0 0 16,0 0-16,-21 21 15,22 0-15,-1 0 0,-21 0 16,21 1-16,-21-1 0,0 0 0,21 0 16,0 43-16,-21-43 15,21 0-15,1 21 0,-1 1 0,-21-22 16,21 21-16,-21 0 0,0-20 0,21 20 15,-21-21-15,21 21 0,-21-20 0,0 20 16,0-21-16,0 21 16,0-20-16,0-1 0,0 21 0,0-21 15,0 0-15,0 22 0,0-22 16,0 0-16,0 21 0,0-20 16,0-1-16,0 0 0,-21 0 15,0 0-15,21 0 0,-21 1 16,0-22-16,-22 21 0,22 0 0,0 0 15,-21 0-15,-1-21 0,1 21 0,0 1 16,-22-1-16,1 0 0,-1-21 0,-21 21 16,1 0-16,-1-21 0,-21 21 0,0 1 15,1-1-15,-1-21 0,21 21 0,-21 0 16,43 0-16,-22-21 0,22 21 16,20-21-16,1 0 0,0 0 15,-1 22-15,22-22 0,0 0 0,0 0 16,0 0-16,42 0 31,0 0-15,0 0-16,0 0 0,0 0 0,1 0 15,-1 0-15,0 0 0,0 0 16</inkml:trace>
  <inkml:trace contextRef="#ctx0" brushRef="#br0" timeOffset="112926.37">7091 13123 0,'0'0'0,"21"22"0,-21-1 16,0 0 0,-21 0-16,21 0 0,-21-21 15,-1 21-15,1 1 0,21-1 16,-21-21-16,0 21 0,0 0 0,21 0 15,-21 0-15,-1 22 0,1-22 16,0 0-16,0 0 0,-21 22 0,20-22 16,1 0-16,0 0 0,0 21 0,0-20 15,0-1-15,-1 0 0,1 0 16,0 0-16,0 22 0,0-22 16,0-21-16,21 21 0,-22-21 15,22-21 1,0 0-1,0-1-15,22 1 0,-1 0 16,0 0-16,0 21 0,0-21 16,22 21-16,-22 0 0,0 0 0,21 0 15,-21 0-15,22 0 16,-22 0-16,21 0 0,-21 0 0,22 0 16,-22 0-16,0 0 0,0 0 0,0 21 15,1 0-15,-1-21 0,0 21 0,0 0 16,0 1-16,0-22 0,1 21 15,-1 0-15,0 0 0,0-21 16,0 0-16,0 0 16,1 0-16,-22-21 15,21 0-15,-21 0 0,0-1 16,0 1-16,0 0 0,0 0 0,0 0 16,0-22-16,0 22 0,0 0 0,0-21 15,-21-1-15,-1 22 0,22-21 16,-21 21-16,0-22 0,0 22 0,0-42 15,21 42-15,-21-1 16,21 1-16,-22 21 16,1 0-1</inkml:trace>
  <inkml:trace contextRef="#ctx0" brushRef="#br0" timeOffset="113436.22">6413 12213 0,'-21'0'0,"42"0"0,-63 0 16,63 0 31,0 0-47,1 21 0,20-21 0,-21 0 15,21 0-15,22 0 0,-22 0 16,1 0-16,20 0 0,43 0 0,-64 0 16,22 0-16,-22 0 0,0 0 15,1 0-15,-1 0 0,0 0 16,-20 0-16,20-21 0,-21 21 0,0 0 15,0 0 1,-42 0 15,0 0-31,0 0 16,0 21-16,0-21 16,-1 22-16,1-22 0,0 21 0</inkml:trace>
  <inkml:trace contextRef="#ctx0" brushRef="#br0" timeOffset="113770.03">6583 12552 0,'-21'21'0,"42"-42"0,-64 42 16,22-21-16,0 0 0,42 0 31,0 0-31,1 0 15,20 0-15,0 0 0,1 0 0,-1 0 16,0-21-16,1 21 0,-1-21 0,0 21 16,1 0-16,-1-21 0,0 21 15,1 0-15,-1 0 0,-21-22 0,21 22 16,-20 0-16,-1 0 0,0 0 16,-42 0 30,0 0-46,-1 22 16,1-22-16,0 21 0,0-21 16,0 0-16,0 21 0,-1-21 15,-20 21-15</inkml:trace>
  <inkml:trace contextRef="#ctx0" brushRef="#br0" timeOffset="114307.33">6498 12891 0,'0'0'0,"21"0"31,0 0-31,1 0 0,-1 0 16,21 0-16,-21 0 0,22 0 0,-1 0 16,-21 0-16,21 0 0,1 0 15,-1 0-15,0-22 0,1 22 0,-22 0 16,85-21-1,-43 0-15,-42 21 0,1 0 16,-1-21-16,0 21 16,-21-21 31,0 0-16,21 21-16,-21-22 157,-21 22-156,0-21-16,0 21 0,-1 0 16,1 0-16</inkml:trace>
  <inkml:trace contextRef="#ctx0" brushRef="#br0" timeOffset="115000.49">3852 12912 0,'0'0'0,"-42"0"31,21 0-31,21-21 16,0-1-1,21 1 1,21 21 0,-21 0-16,22-21 0,63 0 15,-43 0-15,22 0 16,-1-1-16,1 1 0,21 0 0,0 0 15,21 0-15,-21 0 0,-1-1 0,107 1 16,-106 0-16,0 0 16,0 0-16,-1 21 0,-20-21 0,0-1 15,-22 22-15,22 0 0,-22 0 0,64-21 16,-84 21-16,-22 0 16,0 0-16,0 0 0,-42 0 46,0 0-30,0 0-16,-22 0 0,22 0 0,0 0 16</inkml:trace>
  <inkml:trace contextRef="#ctx0" brushRef="#br0" timeOffset="115531.96">4085 12891 0,'-21'0'0,"42"0"0,-63 0 0,21 0 16,-1 0-16,1 0 0,0 0 31,21-22-15,21 22-16,0 0 16,1-21-16,-1 21 0,21-21 0,0 0 15,22 0-15,21 21 0,-1-21 0,1-1 16,21 1-16,-22 0 15,22 0-15,0 0 0,0 0 0,-21-1 16,-1 1-16,22 0 0,-21 21 0,-1-21 16,-20 21-16,21-21 0,-22 21 15,1 0-15,-1-21 0,1 21 0,-22 0 16,0 0-16,1-22 0,-1 22 0,21-21 16,-41 21-16,-1 0 15,-42 0 16,-1 0-15,1 0-16,0 0 31,0-21-31,0 21 0</inkml:trace>
  <inkml:trace contextRef="#ctx0" brushRef="#br0" timeOffset="116020.88">5376 12234 0,'0'0'0,"-21"22"0,0-22 0,0 0 16,0 0-1,21 21-15,0 0 16,0 0-16,21-21 0,0 0 16,0 21-16,21-21 0,-20 21 15,20-21-15,0 0 0,1 22 0,-1-1 16,0-21-16,1 0 0,-1 0 16,0 0-16,1 0 0,-1 0 15,0 0-15,-21 0 0,22 0 0,-1 0 16,-21 0-16,0 0 0,22 0 0,-22 0 15,0 0-15,0 0 16,-21 21 15,-21 0-31,0 0 0,0-21 16,0 43-16,-1-22 0,-20 0 16,21 0-16,-21 21 0,-1-20 0,1 20 15,0-21-15,-1 21 0,-20 1 0,20-22 16,1 21-16,0 1 0,-1-22 15,1 21-15,0-21 0,21 0 0,-22 22 16,1-1-16,21-42 0,0 21 16,-1-21-16,1 0 15</inkml:trace>
  <inkml:trace contextRef="#ctx0" brushRef="#br0" timeOffset="116911.42">4530 12996 0,'0'0'0,"-22"22"0,1-22 0,0 0 16,0 0-16,0 0 16,0 0-16,-1 0 0,1 0 15,0 0-15,0 0 0,0 0 16,0 0-16,-1 21 0,1-21 0,0 0 15,0 0-15,0 0 0,0 0 16,-1 0-16,1 0 0,0 0 16,0 0-16,0 0 15,42 0 32,0 0-47,0-21 0,22 21 16,-22 0-16,21-22 0,22 22 0,-22-21 15,21 21-15,1 0 0,21-21 0,-22 21 16,22-21-16,-22 21 0,22 0 16,-22-21-16,1 21 0,-1 0 0,1 0 15,-1 0-15,-20 0 0,20-21 0,-20 21 16,-22 0-16,21 0 0,-21 0 16,0 0-16,1 0 0,-1 0 15,0 0-15,-42 0 63,0 0-63,-1 0 0,1-22 15,0 22-15,0 0 16,0 0-16</inkml:trace>
  <inkml:trace contextRef="#ctx0" brushRef="#br0" timeOffset="119492.25">2540 7789 0,'0'0'0,"-21"0"0,21-21 0,-21 21 16,-1 0-16,1 0 0,0 0 15,0 0-15,0 0 16,0 21-16,21 1 16,-22-1-16,22 21 0,0 22 15,0-22-15,0 43 0,0 63 16,0-85-16,0 22 0,0 0 15,0-22-15,0 22 0,0-1 0,0-20 16,0 21-16,0-22 0,0 1 16,0-22-16,0 21 0,0-20 0,0-1 15,0-21-15,0 22 0,0-22 0,0 0 16,0 0-16,-21 0 0,0-21 16,0 21-16,0-21 31,21-21-31,0 0 0,0 0 15,0-21-15,0 20 0,0-20 16,0 0-16</inkml:trace>
  <inkml:trace contextRef="#ctx0" brushRef="#br0" timeOffset="120163.72">2413 7811 0,'0'0'0,"0"-22"16,21 22 0,0 0-16,0 0 0,22-21 0,-22 21 15,21-21-15,22 21 0,-22-21 16,22 21-16,-1-21 0,1 21 0,-1-21 15,1 21-15,20-22 0,-20 22 0,20-21 16,1 21-16,-21 0 0,20-21 16,-20 21-16,-1 0 0,1 0 0,-22 0 15,0 0-15,1-21 0,-1 21 16,-21 0-16,0 0 0,-21 21 16,22-21-16,-22 21 0,0 0 0,0 1 15,0-1-15,0 0 16,0 21-16,0-21 0,0 22 0,0-1 15,0 0-15,0 1 0,21 20 16,-21-20-16,21-1 0,-21 0 0,21 22 16,0-22-16,-21 0 0,21 1 0,1-1 15,-22 43-15,21-43 16,-21 0-16,21 1 0,-21-1 0,0 0 16,0-20-16,0 20 0,0 0 0,0-21 15,0 22-15,0-22 0,0 21 16,-21-21-16,0 1 0,-1-1 15,1 0-15,0 0 0,-21 0 0,-1 0 0,1 1 16,-21-1-16,20 0 0,-41-21 16,20 21-16,-21 0 0,1-21 15,-1 21-15,0-21 0,-105 22 16,105-1-16,-21-21 0,22 0 16,-1 0-16,0 0 0,22 0 0,-1 21 15,22-21-15,0 0 0,-1 0 16,22 0-16,0 0 0,0 0 0,0 0 15,21 21 1,21-21-16,0 0 16,0 0-16,0 0 0,1 0 0,20 0 15,-21 0-15,21 0 0,-20 0 16,20 0-16</inkml:trace>
  <inkml:trace contextRef="#ctx0" brushRef="#br0" timeOffset="120640.63">3175 9229 0,'21'0'0,"-42"0"0,63 0 0,-21 21 16,-21 0-16,0 0 15,0 0-15,0 1 16,0-1-16,0 0 0,0 0 0,0 21 16,-21-20-16,0-1 0,21 21 15,0-21-15,-21 22 0,0-22 16,0 0-16,21 21 0,-43 22 15,43-43-15,-21 0 0,0 0 16,0 0-16,0 1 0,-1-1 0,1 0 16,21 0-16,-21-21 0,0 0 0,21 21 15,-21-21-15,21-21 32,21 21-32,0-21 15,0 21-15,0 0 0,22-21 16,-22 21-16,21 0 0,-21-21 0,22 21 15,-1-22-15,-21 22 0,22 0 16,-22 0-16,0 0 0,0-21 16,0 21-16,0 0 0,1 0 0,-22-21 15,0 0 1,0 0 0,0 0-16,-22 21 0,22-22 0,0 1 15,-21 0-15,0 0 0,0 0 0,0 0 16,21-1-16,-21-20 0,-1 21 15,1 0-15,0 0 0,0-22 0,0 22 16,0 0-16,-1 0 0,1 0 16,0-1-16,-21 1 0,21 0 0</inkml:trace>
  <inkml:trace contextRef="#ctx0" brushRef="#br0" timeOffset="121117.57">1037 8594 0,'-21'0'15,"0"0"-15,63 0 47,-21-21-47,22 21 0,20 0 16,1 0-16,-1 0 0,1-22 0,20 22 15,1 0-15,0-21 16,-1 21-16,1-21 0,0 21 0,-1-21 16,1 21-16,0 0 0,-1-21 0,1 21 15,-22 0-15,22-21 0,-21 21 16,20 0-16,-20 0 0,-22-22 0,0 22 16,1 0-16,-1 0 0,-21 0 15,0 0-15,-42 0 16,0 0-1,-21 0-15,-1 0 0,1 0 16,0 0-16</inkml:trace>
  <inkml:trace contextRef="#ctx0" brushRef="#br0" timeOffset="121495.59">741 8805 0,'84'0'31,"-62"0"-15,20-21-16,0 0 0,22 21 15,-22-21-15,22 0 0,20 21 0,-20-21 16,20 21-16,-20-22 0,21 1 16,-1 21-16,-20-21 0,20 0 0,-20 21 15,-1-21-15,1 21 0,-1-21 16,-20 21-16,20 0 0,-20-22 0,-22 22 16,21 0-16,-21 0 0,22 0 15,-43-21-15,21 21 0,0 0 16,-21-21-1,0 0 1,0 0-16</inkml:trace>
  <inkml:trace contextRef="#ctx0" brushRef="#br0" timeOffset="121959.87">1990 8065 0,'-43'84'31,"43"-63"-31,0 1 16,0-1-16,0 0 0,0 0 0,21 0 15,1-21-15,-1 21 0,21 1 16,-21-22-16,22 0 0,-1 21 0,21-21 15,-20 0-15,20 0 0,1 0 16,-1 0-16,-20 0 0,20 0 0,-21 0 16,1 0-16,-1 0 0,-21 0 15,0 0-15,1 0 0,-1 0 0,-21-21 16,-21 21 0,-1 0-1,1 0-15,0 0 0,0 0 0,0 21 16,-22 0-16,22 0 0,-21 0 15,0 0-15,20 1 0,-20 20 0,0-21 16,-1 21-16,1 1 0,21-1 0,-21 0 16,-1 1-16,22-1 0,0 0 15,0 1-15,0-22 0,-1 21 0,1-21 16,21 1-16,0-1 0,0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9T09:47:32.4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4635 1312 0,'22'0'109,"-1"0"-93</inkml:trace>
  <inkml:trace contextRef="#ctx0" brushRef="#br0" timeOffset="970.69">4530 1439 0,'0'0'0,"0"-21"16,0 0-1,0 0-15,0 0 16,0 0-16,0-1 16,-22 22-16,22-21 0,0 0 15,0 0 1,0 42 31,0 0-47,22 0 15,-22 1-15,21 20 0,-21 0 0,0 1 16,0-1-16,0 21 0,0 1 16,0-1-16,0 1 0,0-1 0,0 1 15,-21-1-15,-1-20 0,1 20 16,21-20-16,-21-1 0,21-21 0,0 21 16,-21 1-16,21-22 0,0 0 0,0 0 15,0 0 1,-21-21-16,21-21 31,0 0-31,0 0 16,0 0-16,0 0 0,0-1 15</inkml:trace>
  <inkml:trace contextRef="#ctx0" brushRef="#br0" timeOffset="1328.6">4466 1439 0,'0'-21'0,"42"0"16,-20 21 0,-1 0-16,0 0 0,0 0 0,0 0 15,0 0-15,22 0 0,-22 21 16,21 0-16,1 1 0,-22 20 0,21 0 15,0 1-15,-20-1 0,20 0 16,-21 1-16,0-1 0,0 0 0,1 22 16,-1-22-16,-21-21 0,0 22 15,21-1-15,-21-21 0,21 21 0,-21-20 16,0-1-16,0 0 0,21 0 16,-21 0-16,21-21 31,-21-21-16,0 0 1,0 0-16,0 0 0,0-1 16,0-20-16</inkml:trace>
  <inkml:trace contextRef="#ctx0" brushRef="#br0" timeOffset="1636.43">5270 1080 0,'0'21'15,"0"0"-15,0 21 16,-21-21-16,21 22 0,0-1 16,-21 0-16,21 1 0,-21 20 0,21 1 15,0-1-15,-21 1 0,21-1 0,-21 1 16,-1-22-16,22 22 0,0-22 15,0 21-15,-21-41 0,21 20 0,0 0 16,-21-21-16,21 1 16,0-1-16,0 0 0,21-21 31,0 0-15,-21-21-16,22 0 0,-1-1 15</inkml:trace>
  <inkml:trace contextRef="#ctx0" brushRef="#br0" timeOffset="2107.69">5651 1651 0,'0'0'0,"-21"0"16,0 0-16,0 21 15,21 0-15,-21 22 0,0-22 16,21 0-16,-22 21 0,22 1 16,-21-22-16,0 21 0,21 1 0,0-22 15,-21 21-15,0 0 0,21-20 0,0-1 16,0 21-16,0-21 0,0 0 16,0 1-16,0-1 0,21-21 15,0 21-15,21-21 16,-20 0-16,20 0 0,-21 0 0,21 0 15,1-21-15,-22 21 0,21-21 16,1-1-16,-22 1 0,0 21 16,21-21-16,-21 0 0,-21-21 0,22 20 15,-22 1-15,0-21 0,21 21 16,-21-22-16,0 22 0,0-21 0,0 21 16,-21-22-16,-1 22 0,1 0 15,0 0-15,21 0 0,-21 21 0,0 0 16,-22 0-16,22 0 0,0 0 15,0 0-15,0 0 0,0 0 0,21 21 16,-22-21-16,1 21 0,21 0 0,0 0 16,0 1-16,0-1 15,21-21-15,1 0 16,-1 0-16</inkml:trace>
  <inkml:trace contextRef="#ctx0" brushRef="#br0" timeOffset="2831.27">6773 1884 0,'0'0'0,"0"-42"16,0 20-1,0 1-15,0 0 0,-21 21 16,21-21-16,-21 0 0,0 21 16,21-21-16,-21 21 0,-1 0 0,1 0 15,0 0-15,0 0 0,0 0 16,-22 0-16,22 21 0,-21 0 0,21 0 16,-22 0-16,22 0 0,-21 22 15,21-22-15,-64 148 16,64-148-1,21 22-15,0-22 0,0 0 16,0 0-16,0 0 0,21 1 16,0-22-16,0 0 0,1 21 15,-1-21-15,0 0 0,0 0 16,0 0-16,0 0 0,1 0 0,20 0 0,-21 0 16,0-21-16,0-1 0,22 22 15,-22-21-15,0 0 0,0 0 0,22-21 16,-22 20-16,0-20 0,0 21 15,0-43-15,-21 22 0,21 0 0,1-22 16,-1 22-16,0-22 16,-21 1-16,0 21 0,21-1 0,-21-20 15,0 20-15,0 1 0,0 0 0,0-1 16,0 1-16,0 21 0,0-21 16,0 20-16,0 1 0,-21 21 15,0 0 1,21 21-16,0 22 0,-21-22 15,21 21-15,0 1 0,0-1 16,0 0-16,0 1 0,0-1 16,0 21-16,0-20 0,0 20 0,-22-20 15,22 20-15,0-21 0,-21 1 0,21-1 16,0 0-16,0 1 16,0-1-16,0-21 0,0 0 0,0 1 15,0 20-15,0-21 0,0 0 16,0 0-16,21-21 15,1 0-15,-1 0 0,0 0 16,0 0-16,0 0 16,0-21-16,1 0 0</inkml:trace>
  <inkml:trace contextRef="#ctx0" brushRef="#br0" timeOffset="3272.29">7112 2011 0,'0'21'16,"21"-21"-16,0 0 0,0 0 0,1 0 16,-1 0-16,0 0 0,0 0 15,0-21-15,0 21 0,1-21 0,-22 0 16,21 21-16,0-22 0,0 1 0,-21 0 15,0 0-15,0 0 0,21 0 16,-21-1-16,0 1 0,0 0 16,0 0-16,0 0 15,-21 21-15,0 0 16,0 0-16,0 0 0,-1 0 0,1 21 16,21 0-16,-21 0 0,0 0 15,0 22-15,21-22 0,-21 42 16,21-41-16,0 20 0,0-21 15,-22 0-15,22 0 0,0 1 0,0-1 16,0 0-16,0 0 0,0 0 16,22 0-16,-1-21 15,0 0-15,0 0 0,0 0 0,0 0 16,1 0-16,20 0 16,-21 0-16,21 0 0,-20-21 0,-1 0 15,21 21-15,-21-21 0,0 0 0</inkml:trace>
  <inkml:trace contextRef="#ctx0" brushRef="#br0" timeOffset="3907.21">4106 2709 0,'-21'0'16,"42"0"-16,-63 0 0,21 0 0,0 0 15,-1 0 1,1 0-16,42 0 47,1 0-47,20 0 0,-21 0 15,21 0-15,1 0 0,20 0 16,1 0-16,-1 0 0,22 0 16,0 0-16,20 0 0,1 0 0,0 0 15,21 0-15,-21-21 0,21 21 16,0 0-16,0 0 0,0 0 0,0 0 16,-21-21-16,21 21 0,0-21 15,-21 21-15,21 0 0,-22 0 0,22-21 16,-21 21-16,0 0 0,0 0 0,-21-21 15,-1 21-15,1 0 0,-22 0 16,1 0-16,-1-22 0,-20 22 0,-1 0 16,0 0-16,1 0 0,-22 0 15,0 0-15,0 0 0,0 0 0,1 0 16,-22-21-16,-22 21 31,1 0-15,-21 0-16</inkml:trace>
  <inkml:trace contextRef="#ctx0" brushRef="#br0" timeOffset="4559.43">2815 3916 0,'0'0'0,"0"-21"32,-21 21-32,21 21 15,0 0 1,0 0-16,0 0 0,0 22 0,0-1 15,0 0-15,-21 1 0,21 20 16,0-20-16,0-1 0,0 21 16,-21-20-16,21-1 0,0 0 0,0 1 15,0-22-15,0 21 0,0-21 16,0 1-16,0-1 0,0 0 0,0 0 16,0 0-16,0-42 46,21 0-30</inkml:trace>
  <inkml:trace contextRef="#ctx0" brushRef="#br0" timeOffset="4852.28">3175 4445 0,'0'0'0,"21"0"0,0 0 15,0 0 1,-21-21 15,-21 0-15,0 21-1,0 0-15,0 0 16</inkml:trace>
  <inkml:trace contextRef="#ctx0" brushRef="#br0" timeOffset="5939.49">4424 4043 0,'0'0'0,"0"-21"0,0 0 16,0-1-16,0 1 15,0 0-15,0 0 16,-21 21-16,-1 0 16,1 0-16,0 21 0,21 0 15,-21 0-15,0 22 0,21-22 16,-21 21-16,21 1 0,-22 20 0,22-21 15,0 1-15,0-1 0,0 0 0,-21 1 16,21-22-16,0 21 0,0-21 16,0 1-16,0 20 0,0-21 0,0 0 15,0 0-15,21 1 16,1-22-16,-1 21 0,0-21 16,0 0-16,0 0 0,0 0 0,1 0 15,20 0-15,-21 0 0,0-21 16,0-1-16,43 1 15,-22 0-15,-21 0 0,1 0 16,20-22-16,-21 22 0,0 0 0,0-21 16,1-1-16,-22 22 0,0-21 0,21 21 15,-21-22-15,0 22 16,0 0-16,0 0 0,-21 21 16,-1 0-1,22 21-15,-21 0 0,21 0 16,0 1-16,0-1 0,0 21 15,0-21-15,0 0 0,0 1 16,21 20-16,1-21 16,-1 0-16,-21 0 0,21 1 15,0-1-15,0-21 0,-21 21 0,21 0 16,1-21-16,-22 21 0,21-21 0,-21 21 16,21-21-16,0 0 15,0 0-15,0 0 0,1 0 16,-1 0-16,0 0 0,0-21 15,0 21-15,0-21 0,-21 0 16,22 21-16,-22-21 0,21-22 16,-21 22-16,21-21 0,0 0 15,-21 20-15,0 1 0,21 0 16,-21-21-16,0 21 0,0-1 16,0 1-16,0 42 31,0 1-31,0-1 0,-21-21 15,21 21-15,-21 21 0,21-21 16,-21 1-16,21-1 0,0 0 0,0 0 16,0 0-16,0 0 0,0 1 0,0-1 15,0 0-15,0 0 16,0 0-16,21 0 0,0-21 16,0 22-16,0-22 0,1 0 15,-1 0 1,0 0-16,21 0 0,-21 0 0,1 0 15,-1 0-15,21-22 0,-21 22 0,22-21 16,-22 21-16</inkml:trace>
  <inkml:trace contextRef="#ctx0" brushRef="#br0" timeOffset="6979.89">5948 4255 0,'0'0'15,"0"-22"-15,0 1 0,0 0 16,0 0-16,-21 0 0,-1 21 15,1 0-15,0 0 16,0 0-16,0 0 16,0 0-16,21 21 0,-22 0 0,1 0 15,0 0-15,0 1 0,21-1 0,-21 0 16,21 21-16,-21-21 0,21 1 16,-22 20-16,22-21 0,0 0 0,0 0 15,0 1-15,0-1 0,0 0 0,0 0 16,0 0-16,22-21 15,-1 0-15,0 0 0,0 0 16,0 0-16,0 0 0,1 0 16,-1 0-16,0 0 0,0 0 0,0-21 15,0 0-15,-21 0 0,22 0 0,-1-1 16,0 1-16,-21 0 16,0 0-16,21-21 0,0 20 0,-21-41 15,0 21-15,0 20 0,21-20 16,-21 21-16,0 0 15,0 42 17,0 0-32,0 0 0,0 0 15,0 22-15,0-22 0,0 0 0,0 21 16,0-20-16,0 41 0,0-42 16,0 0-16,0 1 0,0-1 15,0 0-15,0 0 0,22 0 16,-1-21-16,0 0 15,0 21-15,0-21 0,0 0 16,1 0-16,-1 0 0,0-21 0,0 21 16,0-21-16,43 0 0,-43 0 15,0 0-15,0-1 0,22 1 16,-22 0-16,0-21 0,0-22 16,0 22-16,0 0 0,-21-1 0,0 1 15,0 0-15,22-1 0,-22 22 16,0-21-16,0 21 0,0-1 0,0 1 15,0 0-15,-22 42 32,22 0-32,-21 1 15,21 20-15,-21-21 0,21 21 16,0 1-16,-21-22 0,21 21 0,-21 1 16,21-1-16,0-21 0,0 21 15,0-20-15,0 20 0,0-21 0,0 21 16,0-20-16,0-1 0,0 0 0,0 0 15,21 0-15,0-21 0,0 0 16,0 21-16,1-21 0,-1 0 16,0 0-16,21 0 0,-21 0 0,1 0 15,20-21-15,-21 21 0,21-21 0,-20 0 16,-1 0-16,21 21 16,-21-21-16,0-1 0,-21-20 0,22 21 15,-22 0-15,21 0 0,-21-1 0,0 1 16,0 0-16,0 0 15,-21 21 1,-1 0-16,22 21 16,0 0-16,0 0 0,0 1 15,0-1-15,0 0 0,0 0 0,0 0 16,0 0-16,0 1 0,0-1 16,0 0-16,22-21 0,-1 21 15,0-21-15,0 0 0,0 21 16,0-21-16,1 0 0,-1 0 15,21 0-15,-21 0 0,0 0 16,1-21-16,-1 21 0,0-21 0,0 0 16,0 0-16,-21-1 0,21 1 15,-21 0-15,22 0 0,-22 0 16</inkml:trace>
  <inkml:trace contextRef="#ctx0" brushRef="#br0" timeOffset="7211.76">6371 4128 0,'0'0'0,"-21"0"0,42 0 16,0 0-16,0 0 15,22 0-15,-22 0 0,21 0 0,1 0 16,-1 0-16,21-22 0,-20 22 0,-1 0 15,0-21-15,1 21 0,-1 0 16,0-21-16,-20 21 0,20 0 16,-21 0-16,0-21 0,0 21 15</inkml:trace>
  <inkml:trace contextRef="#ctx0" brushRef="#br0" timeOffset="8096.9">8572 4233 0,'0'0'0,"43"-84"16,-43 63-1,0-1-15,0 1 0,0 0 16,0 0-16,-21 0 0,-1 21 16,1-21-16,0-1 0,0 22 15,0-21-15,0 21 0,-1 0 16,-20 0-16,0 21 16,42 1-16,-21-1 0,-1 0 15,1 21-15,0-21 0,21 22 0,-21-1 16,21 0-16,0 1 0,0-1 15,0 0-15,0 1 0,0-22 0,0 0 16,0 43-16,0-43 0,0 0 16,21 0-16,0-21 15,0 0-15,1 0 16,-1 0-16,0 0 0,0 0 0,-21-21 16,21 0-16,0 0 0,22 21 15,-22-22-15,0 1 0,0 0 0,0-21 16,1 21-16,-1-22 15,0 1-15,-21 21 0,0 0 16,0-22-16,0 22 0,21 0 0,-21 0 16,0 0-16,0 42 15,0 0 1,0 0-16,0 21 0,0 1 16,0-1-16,0-21 15,21 0-15,-21 1 0,0-1 0,0 0 16,21 0-16,1 0 0,-22 0 0,0 1 15,21-22-15,0 21 0,0-21 16,0 0-16,0 0 0,1 0 0,-1 0 16,0 0-16,0 0 0,21 0 15,-20 0-15,-1-21 0</inkml:trace>
  <inkml:trace contextRef="#ctx0" brushRef="#br0" timeOffset="9271.23">9461 4424 0,'0'0'0,"43"0"16,-22 0-16,0 0 0,0 0 15,0 0-15,1-21 0,-1 21 0,21-21 16,0-1-16,1 22 0,-1-21 0,0 0 15,1 0-15,-1 0 0,0-22 16,-20 22-16,20 0 0,0-21 0,-21-1 16,1 22-16,20-21 0,-42 21 0,0-22 15,21 22-15,-21-21 0,0 21 16,0-22-16,0 22 0,0 0 0,-21 0 16,0 0-16,0 21 15,-1 0-15,1 0 0,0 0 16,21 21-16,-21 0 0,0 0 15,0 22-15,21-1 0,0 0 0,-22 1 16,22-1-16,-21 21 0,0-20 16,21 20-16,-21-20 0,0 20 0,21 1 15,-21-22-15,21 21 0,0-20 0,-22 20 16,1 1-16,21-1 0,0 1 16,0-1-16,-21 1 0,21-1 0,-21 64 15,0-84-15,21 20 0,0 1 16,-21-22-16,-1 21 0,22-20 15,0-1-15,0 0 0,0 1 16,0-22-16,0 21 0,0-21 0,0 1 0,22-22 16,20 0-16,-21 0 15,0 0-15,22 0 0,-22-22 16,0 1-16,21 0 0,1 0 0,-22 0 16,21-22-16,0 22 0,-20-21 0,20 21 15,0-22-15,-21 1 0,22 0 16,-22-1-16,0-20 0,0 21 0,-21-1 15,21-20-15,-21 20 0,0-20 16,0 21-16,-21-1 0,0 1 0,0 0 0,-21-1 16,20 1-16,-20 21 15,0 0-15,21-1 0,-64 1 16,43 0-16,20 21 0,-41 0 16,42 0-16,21-21 31,21 21-16,0 0-15,0 0 16,0 0-16,1-21 0,20 21 0,-21 0 16,21-21-16,1-1 0,-22 22 0,21-21 15,1 0-15,-22 0 0,21 0 16,0 0-16,-20-1 0,20 1 16,-21 0-16,0 0 0,0-21 0,1 20 15,-1 1-15,0 0 0,-21-21 16,21 21-16,-21-1 0,0 1 15,0 0-15,0 0 0,-21 21 47,0 21-47,21 0 16,-21 0-16,21 1 0,-22-1 0,22 21 16,0-21-16,0 0 0,0 1 0,0-1 15,0 0-15,0 0 0,0 0 16,0 0-16,0 1 0,0-1 15,22-21-15,-1 0 0,0 21 0,0-21 16,0 0-16,0 0 16,1 0-16,-1 0 0,0 0 0,0 0 15,0 0-15,0-21 0,1 21 0,-1-21 16,-21-1-16,21 1 0,0 21 16,-21-21-16,0-21 0,0 21 0,0-1 15,0-20-15,0 21 0,0-21 0,0 20 16,0 1-16,0-21 0,0 21 15,-21 0-15,0 21 0,0-22 16,-1 22-16,1 0 16,0 0-16,0 0 0,0 22 0,21-1 15,-21 0-15,21 0 16,-22-21-16,22 21 16,22-21-1,-1 0-15</inkml:trace>
  <inkml:trace contextRef="#ctx0" brushRef="#br0" timeOffset="9569.06">11134 3683 0,'0'21'31,"0"0"-31,0 1 0,0-1 0,0 21 16,0-21-16,-22 22 0,22-1 16,-21 0-16,21 1 0,0-1 0,0 0 15,0 1-15,-21-1 0,21 0 0,0 1 16,0-22-16,-21 21 0,21-21 16,0 0-16,0 1 0,0-1 0,0 0 15,0 0-15,21-21 31,0 0-31,0 0 0,1 0 16,-1-21-16,0 21 0</inkml:trace>
  <inkml:trace contextRef="#ctx0" brushRef="#br0" timeOffset="10215.69">11747 4128 0,'0'0'0,"0"-22"0,0 1 0,0 0 15,0 0-15,0 0 0,-21 0 16,21-1-16,-21 22 0,0-21 0,0 21 16,0 0-1,-1 0-15,1 0 0,0 21 16,0 1-16,0-1 0,21 0 15,-21 0-15,-1 21 0,1-20 0,0 20 16,0-21-16,0 21 0,21-20 0,0 20 16,-21-21-16,21 0 0,0 0 15,0 1-15,0-1 0,0 0 0,0 0 16,0 0-16,0 0 0,21-21 16,0 0-1,0 0-15,0 0 0,0 0 0,1 0 16,-1-21-16,-21 0 0,21 0 15,0 21-15,0-42 0,0 20 16,1 1-16,-1-21 0,0 0 0,0-1 16,0 1-16,0-22 0,1 22 0,-1-21 15,0 20-15,0 1 0,0 0 16,-21-1-16,0 1 0,0-43 16,0 64-16,0 0 0,0 0 15,-21 21 1,0 21-16,21 0 15,-21 0-15,21 22 0,0-22 16,-21 21-16,21 0 0,0 1 16,-22-1-16,22 0 0,0 1 0,0-1 15,0 0-15,0 22 0,0-43 16,0 21-16,0 1 0,0-1 0,0-21 16,0 0-16,0 22 0,22-22 0,-22 0 15,21-21-15,0 21 0,-21 0 0,21-21 16,0 22-16,0-22 15,1 0-15,-1 0 0,0 0 16,0-22-16,0 1 16,0 0-16,1 0 0,-22 0 15</inkml:trace>
  <inkml:trace contextRef="#ctx0" brushRef="#br0" timeOffset="10633.72">12234 4191 0,'21'0'15,"1"0"-15,-1 0 16,0 0-16,0-21 16,0 21-16,0 0 0,-21-21 15,22 0-15,-1 21 0,-21-22 0,21 22 0,-21-21 16,21 0-16,-21 0 15,0 0-15,0 0 0,0-1 16,-21 22 0,0 0-16,0 0 0,-1 0 15,1 22-15,0-1 0,0 0 16,0 0-16,21 0 0,-21 22 16,21-22-16,-22 0 0,22 21 0,0-21 15,0 1-15,0 20 0,0-21 0,0 0 16,0 0-16,0 1 0,22-1 15,-1 0-15,0 0 16,0-21-16,0 21 0,0-21 0,1 0 16,-1 0-16,0 0 0,0 0 15,21 0-15,-20 0 16,-1-21-16,0 0 0,0 0 0,0 21 16,0-21-16</inkml:trace>
  <inkml:trace contextRef="#ctx0" brushRef="#br0" timeOffset="11072.45">12785 4085 0,'0'-21'0,"-22"-21"31,22 21-15,22-1 0,-1 22-16,0 0 15,0 0-15,0 0 0,0 0 16,1 0-16,-22 22 0,21-22 15,0 21-15,0 0 0,0 0 0,-21 0 16,0 22-16,21-22 0,-21 0 0,22 21 16,-22-21-16,0 1 0,0-1 15,0 0-15,0 21 0,0-21 0,21 1 16,-21-1-16,0 0 0,0 0 16,0 0-16,0 0 15,-21 1 1,-1-22-16,1 0 15,0-22 1,0 1-16,21 0 16,0 0-16,0 0 0,0-22 15,0 22-15,0 0 0,21-21 0,0 21 16,0-22-16,1 1 0,-1 0 16,0 20-16,0-20 0,0 0 0,22 21 15,-22-1-15,0-20 0,0 21 0,21 0 16,-20 21-16,-1-21 0,21-1 15,-21 22-15,0 0 0,1 0 0,-1 0 16,0 0-16,0 0 0</inkml:trace>
  <inkml:trace contextRef="#ctx0" brushRef="#br0" timeOffset="12496.26">2815 6011 0,'0'0'0,"-21"-21"16,0 21-16,21-21 15,-21 21-15,-1-21 16,1 0-16,21 0 16,0-1-16,0 1 15,0 0-15,0 0 0,21 21 16,1-21-16,-1 0 0,21-1 15,-21 22-15,0-21 0,22 21 0,-22 0 16,21 0-16,-21 0 16,22 0-16,-22 0 0,0 21 0,0-21 15,0 22-15,1 20 0,-1-21 0,-21 0 16,21 22-16,-21-1 0,0-21 16,0 21-16,0 1 0,0-1 0,-21 0 15,0 1-15,-1-1 0,1-21 16,0 22-16,0-1 0,-21 0 15,20 1-15,-20-22 0,0 21 0,-1-21 16,22 0-16,-21 1 0,0-1 0,-1 0 16,22 0-16,-42-21 0,20 0 15,22 0-15,0 0 16,0 0-16,0 0 0,-1-21 0,1 0 16,21 0-16,-21-1 0,21 1 15,0 0-15,0-21 0,0 21 0,0-22 16,0 22-16,21-21 0,0 21 15,1-22-15,-1 22 0,0 0 0,21-21 16,-21 42-16,1 0 16,-1 0-16,21 0 0,-21 0 0,0 0 15,1 21-15,-1-21 0,0 21 0,0 0 16,0 0-16,0 0 0,22 43 16,-43-43-16,0 0 0,21 0 15,0 1-15,-21-1 16,0 0-16,21-21 0,-21 21 0,21 0 15,-21 0-15,22-21 16,-1 0 0,0 0-1,0-21 1,0 0-16,-21 0 16</inkml:trace>
  <inkml:trace contextRef="#ctx0" brushRef="#br0" timeOffset="12752.12">3387 6329 0,'0'0'0,"21"0"32,0 0 61,0 0-77,0-21 0,0 21-16</inkml:trace>
  <inkml:trace contextRef="#ctx0" brushRef="#br0" timeOffset="16067.57">4953 5757 0,'0'0'0,"0"22"15,21-22-15,-21 21 16,21-21-16,0 0 15,1 0-15,-1 0 16,0 0-16,0 0 16,0-21-16,0 21 0,1-22 15,-1 22-15,0-21 0,0 0 0,0 0 16,0 21-16,1-21 0,-1 0 16,21-22-16,-42 22 0,0 0 15,0 0-15,0 0 16,0-1-16,0 1 0,-21 21 15,0 0-15,-22 0 0,22 0 0,-21 0 16,21 0-16,-22 21 0,1 1 16,21-22-16,-21 42 0,-1-21 15,22 0-15,0 0 0,-21 22 0,42-22 16,-22 0-16,22 0 0,0 0 0,0 1 16,0-1-16,0 0 0,22 0 15,-1 0-15,0 0 0,0 1 16,21-22-16,-20 21 0,41 21 15,-21-21-15,-20 0 0,20 1 0,21 20 16,-41-21-16,-1 0 16,-21 0-16,0 1 0,0-1 0,0 0 15,0 0-15,0 0 0,0 0 16,-64 22-16,43-22 16,-21 0-16,-1 0 0,1-21 0,0 21 0,-1-21 15,1 0-15,0 0 0,-1 0 16,1 0-16,0 0 0,-1 0 15,1 0-15,-21-42 0,41 21 16,1 0-16,0 0 0,0-1 16,21 1-16,-21 0 0,21-21 15,0 21-15,0-22 0,21 22 16,0 0-16,0 0 0,0 0 0,1 21 16,-1-22-16,0 22 0,21-21 0,-21 21 15,1 0-15,-1 0 0,0 0 16,0 0-16,0 0 0,0 21 0,1 1 15,-1-22-15,0 21 0,0-21 16,0 21-16,0-21 0</inkml:trace>
  <inkml:trace contextRef="#ctx0" brushRef="#br0" timeOffset="16455.34">5461 6138 0,'0'0'0,"21"0"0,0 0 15,0 0-15,1 0 0,-1 0 16,0 0-16,0 0 16,0-21-16,0 21 15,1-21-15,-1 0 0,0 0 16,0 21-16,0-21 0,-21-1 16,0 1-16,0 0 15,0 0-15,-21 21 16,0 0-16,0 0 0,0 0 15,-1 0-15,1 0 0,0 0 16,0 21-16,0 0 0,0 22 0,-1-22 16,1 0-16,0 21 0,0-21 15,21 1-15,-21 20 0,21-21 0,0 0 16,0 43-16,0-43 0,0 0 16,0 0-16,21-21 0,0 21 15,0-21-15,0 0 16,1 0-16,-1 0 0,21 0 0,-21 0 15,0 0-15,1-21 0,20 0 16,-21 21-16,0-21 0,22 0 0,-22 0 16,0-1-16,21-20 0</inkml:trace>
  <inkml:trace contextRef="#ctx0" brushRef="#br0" timeOffset="16724.2">6202 5482 0,'0'0'0,"0"-21"0,-21 21 16,-1 0 0,1 21-16,21 0 0,0 22 15,-21-1-15,21 0 0,-21 1 0,21-1 16,-21 0-16,21 22 0,0-22 16,-21 22-16,-1-22 0,1 0 0,21 1 15,0-1-15,-21 0 0,0-20 0,21 20 16,0-21-16,0 0 0,0 0 15,0 1-15,0-1 0,0 0 0,21-21 32,0 0-32,0-21 15,1 0-15</inkml:trace>
  <inkml:trace contextRef="#ctx0" brushRef="#br0" timeOffset="17096">6181 6160 0,'0'21'16,"21"-21"-1,0 0 1,0 0-16,0 0 0,0 0 16,-21-21-16,22 21 0,-1-22 15,0 22-15,0-21 0,0 0 0,0 0 16,-21 0-16,22 0 15,-22-1-15,0 1 0,0 0 16,-22 0 0,1 21-16,0 0 0,0 0 15,0 21-15,0-21 0,-1 21 16,1 0-16,0 1 0,0 20 16,0-21-16,21 0 0,0 0 0,-21 22 0,21-22 15,0 0-15,0 0 0,0 0 16,0 1-16,0-1 0,0 0 0,21 0 15,0-21-15,0 0 0,0 0 16,0 0-16,1 0 0,20 0 16,-21 0-16,21 0 0,-20 0 15,20-21-15,-21 0 0</inkml:trace>
  <inkml:trace contextRef="#ctx0" brushRef="#br0" timeOffset="17616.09">6816 5969 0,'-85'0'16,"64"21"-16,21 0 15,-21 1-15,21-1 16,0 0-16,0 0 0,0 21 16,-22-20-16,22-1 0,0 0 0,0 0 15,0 0-15,-21 0 16,21 1-16,0-1 0,0 0 15,0 0-15,0-42 47,0 0-47,0 0 16,0-1-16,0 1 16,0 0-16,0 0 0,0-21 0,21 20 15,1 1-15,-1 0 0,0-21 0,0 21 16,0-1-16,0 1 15,22 0-15,-22 0 0,0 0 0,21 0 16,-20 21-16,20 0 0,-21 0 0,0 0 16,0 0-16,1 21 0,-1 0 15,-21 0-15,21 0 0,-21 0 0,21 1 16,-21-1-16,0 0 0,0 0 0,0 21 16,0-20-16,0-1 15,0 0-15,0 0 0,0 0 0,0 0 16,-21 1-1,0-22 1,42-22 15,-21 1-15,21 21-16,0-21 0</inkml:trace>
  <inkml:trace contextRef="#ctx0" brushRef="#br0" timeOffset="17844.13">7429 5948 0,'0'21'0,"0"0"15,0 0-15,0 1 0,0-1 16,-21 0-16,21 0 16,-21 0-16,21 0 0,0 1 15,0-1-15,-21 0 0,21 0 0,-21 0 16,21 0-16,0 1 0,21-44 62</inkml:trace>
  <inkml:trace contextRef="#ctx0" brushRef="#br0" timeOffset="18020.04">7451 5863 0,'0'-21'0,"0"42"0,0-63 0,0 21 16,0 0 0,-22 21-1,22 21 17,0 0-32,0 0 15,0 0-15</inkml:trace>
  <inkml:trace contextRef="#ctx0" brushRef="#br0" timeOffset="19127.74">7705 5948 0,'0'21'31,"-22"0"-31,22 0 0,-21-21 0,21 22 15,-21-1-15,21 0 0,0 0 16,0 21-16,0-20 0,0-1 0,0 0 16,0 0-16,0 0 0,0 0 15,0 1-15,0-1 0,0 0 16,21 0-16,0-21 16,1 0-16,-1 0 0,0 0 15,21 0-15,-21 0 0,1-21 16,-1 21-16,21-21 0,-21 0 0,0 21 15,1-22-15,-1 1 0,0 0 0,0 0 16,-21 0-16,21 0 0,-21-1 0,21-20 16,-21 21-16,22 0 0,-22 0 15,0-1-15,0 1 0,0 0 16,-22 21 0,1 21-1,0-21-15,21 21 0,0 1 0,0-1 16,0 0-16,0 0 0,0 0 15,0 0-15,0 1 0,0-1 16,0 0-16,0 0 0,0 0 16,21-21-16,0 0 0,-21 21 0,22-21 15,-1 0-15,0 0 16,0 0-16,0 0 0,0 0 16,1-21-16,-1 0 0,0 0 15,-21 0-15,21 21 16,-21-21-16,21-1 0,-21 1 0,0 0 15,0 0-15,0 0 0,0 0 16,0-1-16,0 44 31,0-1-15,0 0-16,0 0 0,0 0 16,0 0-16,0 1 0,0-1 15,0 0-15,0 0 0,0 0 16,0 0-16,0 1 15,0-1 1,0-42 15,0-1-31,0 1 0,0 0 16,0 0 0,0 0-16,0 0 0,0-1 0,0 1 15,0 0-15,21 0 0,-21 0 0,22 0 16,-1-1-16,0 1 0,-21 0 15,21 21-15,0 0 0,22 0 16,-22 0-16,0 0 0,0 0 0,0 21 16,0 0-16,1 1 0,-22-1 0,0 0 15,21 0-15,-21 0 0,0 0 16,0 1-16,0-1 0,0 0 0,0 0 16,0 0-16,0 0 15,-21-21-15,21 22 16,-22-22-16,1 0 15,21-22 1,0 1 0,0 0-16,0 0 15,0 0-15,0 0 0,21-1 0,1 1 16,20 0-16,-21 0 0,21-21 0,1 20 16,-1 1-16,0 0 15,1 0-15,-1 21 0,0 0 0,1 0 16,-1 0-16,-21 0 0,0 21 0,43 0 15,-64 0-15,21 43 16,-21-43-16,0 0 0,0 22 16,0-22-16,0 0 0,0 0 15,0 0-15,-21-21 0,21 21 16,-21-21-16,0 0 16</inkml:trace>
  <inkml:trace contextRef="#ctx0" brushRef="#br0" timeOffset="19983.68">10181 6223 0,'0'0'0,"-21"0"15,21-21 1,0 0-1,0 0-15,21-1 16,-21 1-16,21 0 0,0 0 16,22 0-16,-22 0 0,0-22 15,21 1-15,1 0 0,-1-1 0,-21 1 16,22-22-16,-1 22 0,0-21 16,1 20-16,-22 1 0,0 0 0,0-1 15,0 22-15,-21-21 0,-21 42 16,0 0-1,-21 0-15,20 0 0,-20 0 0,21 21 16,-21 0-16,20 0 0,1 22 16,0-22-16,0 21 0,21-21 0,0 22 15,0-1-15,0-21 0,0 21 0,0 1 16,21-22-16,0 21 16,0 1-16,1-22 0,-1 21 0,-21-21 15,21 0-15,0 22 0,-21-22 0,0 0 16,0 0-16,0 0 0,0 1 15,0-1-15,0 0 0,-21-21 16,0 21-16,-22-21 0,22 0 16,0 0-16,-21 0 0,21 0 15,-1 0-15,-20 0 0,21 0 0,-21-21 16,20 0-16,1 21 0,0-21 0,0 21 16,0-22-16,21 1 0,0 0 15,-21 0-15,21 0 0,0 0 16,0-1-16,0 1 0,21 21 15,0 0-15,0 0 16,0 0-16,0 0 0,1 21 16,-1 1-16,0-1 15,0-21 1,0 0-16</inkml:trace>
  <inkml:trace contextRef="#ctx0" brushRef="#br0" timeOffset="20355.48">10753 6075 0,'0'0'0,"21"0"0,42-21 31,-42 0-31,1 21 0,-1-22 16,0 1-16,0 21 0,0-21 0,0 0 15,1 0-15,-1 0 16,-21-1-16,21 1 0,-21 0 0,0 0 15,0 0-15,0 0 0,-21 21 16,0 0 0,-1 0-16,1 0 0,0 21 0,0 0 15,0 0-15,0 21 0,-1-20 16,1 20-16,21 0 0,-21-21 16,21 22-16,-21-1 0,21-21 0,0 0 15,0 22-15,0-22 0,0 0 0,0 0 16,0 0-16,21-21 0,0 22 15,0-22-15,1 0 0,20 0 0,-21 0 16,0 0-16,22 0 0,-1 0 0,-21 0 16,21 0-16,1-22 0,-22 22 15,21-21-15,-21 0 0,22 0 0,-22 21 16</inkml:trace>
  <inkml:trace contextRef="#ctx0" brushRef="#br0" timeOffset="20732.56">11451 5906 0,'0'-43'16,"21"43"-1,0 0-15,1 0 0,-1 0 16,0 0-16,0 0 0,0 0 16,0 0-16,1 0 0,-1 21 0,0 1 15,0-1-15,-21 0 16,0 0-16,21 0 0,-21 0 0,21 43 15,-21-43-15,0 0 0,0 0 16,0 1 0,-21-22-16,21 21 0,-21-21 0,21 21 15,-21-21-15,21-21 32,0 0-17,0-1-15,0 1 0,0 0 16,21 0-16,-21 0 0,0-22 15,21 22-15,-21 0 0,21 0 0,-21-21 16,22 20-16,-1 1 0,-21 0 16,21 21-16,0-21 0,0 21 15,0-21-15,1 21 0,-1 0 16</inkml:trace>
  <inkml:trace contextRef="#ctx0" brushRef="#br0" timeOffset="21104.35">12192 5779 0,'0'21'31,"0"0"-31,0 0 0,0 0 0,0 0 16,0 1-16,0-1 0,0 21 0,0-21 16,0 0-16,21 1 0,-21-1 15,0 0-15,21 0 0,-21 0 16,0 0-16,0 1 0,21-22 15,-21 21-15,22-21 16,-1 0 15,-21-21-31,21-1 0,-21 1 16,21 0-16,-21 0 0,21 0 16,0 0-16,-21-1 0,22-20 15,-1 21-15,0-21 0,-21 20 0,21-20 16,0 21-16,0 0 0,-21 0 0,0-1 15,22 1-15,-1 21 0,0 0 16,-21 21 0,0 1-16,0-1 15,0 0-15,0 0 0,0 0 16</inkml:trace>
  <inkml:trace contextRef="#ctx0" brushRef="#br0" timeOffset="21767.97">12573 5969 0,'0'0'0,"0"21"0,0 0 0,21-21 16,-21 22-16,21-22 0,0 0 15,1 0-15,-1 0 16,0 0-16,0 0 0,0-22 16,0 1-16,1 21 0,-1-21 0,0 0 15,0 0-15,-21 0 0,0-1 16,21 1-16,-21 0 0,0-42 16,0 41-16,0 1 0,0 0 15,-21 21-15,0 0 16,0 0-16,0 0 0,-1 0 0,1 21 15,21 0-15,-21 22 0,21-22 16,-21 21-16,21-21 0,-21 22 0,21-22 16,0 0-16,0 21 0,0-20 0,0-1 15,0 0-15,0 0 0,0 0 16,21-21-16,0 21 0,0-21 0,0 0 16,1 0-16,-1 0 0,0 0 0,0 0 15,0 0-15,0 0 0,1 0 0,-1 0 16,0 0-16,0-21 15,0 0-15,0 21 0,-21-21 0,0 0 16,22 21-16,-22-21 0,0-22 16,21 22-16,-21 0 0,21 0 0,-21 0 15,0-22-15,21 22 0,0 0 0,0 0 16,1 0-16,-1-1 0,0 1 0,0 21 16,0 0-16,0 0 0,22 0 15,-22 0-15,0 0 0,-21 21 0,21 1 16,0-22-16,-21 21 0,0 21 15,0-21-15,22 0 0,-22 1 0,21-1 16,-21 0-16,0 0 0,0 0 0,0 0 16,0 1-16,21-22 0,-21 21 15,0 0-15,-21-21 32,0 0-17,21-21-15,-22 21 16,22-21-16,0-1 0,0 1 0,0 0 15,0 0-15,0 0 0,22 0 0,-1-22 16,-21 22-16,21 0 0,0-21 16,0 20-16,0 1 0,-21 0 0,22 0 15,-1 21-15,0 0 0,0-21 16,0 21-16,0 0 0,1 0 16,-1 0-16,0 0 0,21 21 15,-21 0-15,1-21 0</inkml:trace>
  <inkml:trace contextRef="#ctx0" brushRef="#br0" timeOffset="21960.33">14097 5884 0,'0'22'32,"-21"-22"-17,21 21-15,-21-21 0,21 21 16,0 0-16,-22-21 15,22 21-15</inkml:trace>
  <inkml:trace contextRef="#ctx0" brushRef="#br0" timeOffset="23311.03">15473 5906 0,'21'-22'31,"0"22"-31,0-21 15,0 0-15,1 21 0,-22-21 16,21 21-16,-21-21 0,0 0 0,0-1 16,0 1-16,0 0 0,0 0 0,-21 0 15,21 0-15,-22-1 0,-20 1 16,21 0-16,0 0 0,-22 21 0,22 0 16,-21 0-16,21 0 0,-22 0 0,1 21 15,0 0-15,21 0 0,-22 1 16,1 20-16,21 0 0,-22-21 0,22 22 15,0-1-15,21-21 0,0 22 16,0-22-16,0 0 0,64 42 16,-43-41-16,21-22 15,-21 0-15,22 21 0,-22-21 16,21 0-16,-21 0 0,22 0 0,-22 0 16,21-21-16,0-1 0,-20 22 15,20-21-15,-21 0 0,21 0 0,-20-21 16,20 20-16,-21-20 0,0 0 0,0-1 15,1 1-15,-1 0 0,0-22 16,0 22-16,0-22 0,0-41 16,-21 41-16,0 22 0,0-22 0,0 22 15,0 0-15,0-1 16,0 22-16,0 0 0,0 0 0,-21 42 31,21 21-31,0 1 0,0-22 16,0 42-16,-21-20 0,21-1 0,0 0 15,-21 22-15,21 42 16,0-64-16,0 21 0,0-20 0,0-1 16,0 0-16,21 1 0,0-1 15,-21 0-15,21-20 0,1-1 0,-1 0 16,0 0-16,0 0 0,0 0 16,0-21-16,22 0 0,-22 0 0,0 0 15,0 0-15,22 0 0,-22 0 16,21-21-16,-21 21 0,0-21 0,1 0 15,-1 0-15,0 0 0,0-1 16,0 1-16,-21 0 0,21-21 0,-21 21 16,0-1-16,0 1 0,0 0 15,0 0-15,-21 21 0,0 0 0,0 0 16,0 0-16,0 0 0,-1 21 16,22 0-16,0 0 0,-21 1 15,21-1-15,0 0 0,0 0 0,0 21 16,0-20-16,0-1 0,0 0 15,21 0-15,1-21 0,-22 21 0,21 0 16,0-21-16,0 0 0,0 22 16,0-22-16,1 0 0,-1 0 0,0 0 15,0 0-15,0 0 0,0 0 16,1-22-16,-1 22 0,-21-21 0,21 0 16,0 0-16,-21 0 0,21 0 0,0-1 15,-21-20-15,22 21 0,-22 0 16,0-22-16,21 22 0,0 0 0,-21 42 31,0 0-31,0 1 16,0-1-16,0 0 0,0 0 0,0 0 15,0 0-15,0 1 0,0-1 16,0 0-16,0 0 16,0 0-16,0-42 46,0 0-46,21 21 16,-21-21-16</inkml:trace>
  <inkml:trace contextRef="#ctx0" brushRef="#br0" timeOffset="23471.94">16595 5461 0,'0'0'0,"-22"0"31,22 21-15,0 0-16,0 1 16,0-1-16,22 0 0,-1 0 15</inkml:trace>
  <inkml:trace contextRef="#ctx0" brushRef="#br0" timeOffset="24288.47">16849 5652 0,'0'42'32,"0"-21"-32,0 0 0,0 0 15,0 1-15,0-1 0,0 0 0,0 0 16,0 0-16,0 0 0,0 22 16,0-22-16,0 0 15,21-21-15,-21 21 0,21-21 16,0 0-1,0 0 1,0 0-16,1-21 16,-1 0-16,0 0 0,0 0 15,0-22-15,0 22 0,1 0 0,-1-21 16,0 20-16,0-20 0,0 21 16,0 0-16,1 0 0,-22-1 15,21 1-15,-21 42 16,0 1-1,0-1-15,0 0 0,-21 21 16,21-21-16,-22 1 0,22-1 16,-21 0-16,21 0 0,0 0 0,0 0 15,0 1-15,0-1 0,0 0 16,21-21-16,1 0 0,-1 21 16,0-21-16,0 0 0,0 0 0,22 0 15,-22 0-15,0 0 0,21 0 16,-21 0-16,22-21 0,-22 21 0,0-21 15,21 0-15,-20 21 0,-1-22 16,0-20-16,0 21 0,-21 0 16,0 0-16,0-1 0,0 1 0,0-21 15,0 21-15,0 0 0,-21 21 16,0 0-16,0 0 0,-1 21 16,22 0-16,-21 0 0,0 0 15,21 0-15,-21 1 0,21-1 0,0 0 16,0 0-16,0 0 0,0 0 15,0 1-15,0-1 0,0 0 0,21-21 16,0 21-16,0-21 16,1 0-16,-1 0 0,21 0 15,-21 0-15,0 0 0,1 0 16,-1-21-16,0 0 0,0 21 0,0-21 16,0-1-16,1 1 0,-1 0 15,0 0-15,0-21 0,-21 20 16,21 22-16,-21-21 0,0 42 31,0 1-31,0-1 16,-21 0-16,21 0 0,-21 0 0,21 0 15,0 1-15,0-1 16,0 0-16,21 0 16,0-21-16,0 0 0,1 0 15,-1 0-15,21 0 0,-21 0 16,0 0-16,22-21 0,-22 21 0</inkml:trace>
  <inkml:trace contextRef="#ctx0" brushRef="#br0" timeOffset="25587.73">18394 5355 0,'0'0'0,"-21"0"16,42 0 15,0 0-31,21 0 0,-21 0 16,1 0-16,20 0 0,-21 0 0,0-21 15,22 21-15,-22-21 0,21 21 16,-21-21-16,0 21 0,1-21 0,-1 21 16,0-22-16,-21 1 0,0 0 15,0 0-15,0 0 0,0 0 16,0-1-16,0 1 0,-21 0 0,0 0 15,-22 21-15,22 0 0,0 0 16,-21 0-16,-1 21 0,22 0 16,-21 0-16,-1 22 0,22-22 15,-42 42-15,42-41 0,21 20 16,0 0-16,0 1 0,0-22 16,0 0-16,0 0 0,21 0 15,0 0-15,0-21 0,21 22 0,-20-1 16,-1-21-16,21 0 15,0 0-15,-20 0 0,-1 0 16,0 0-16,0-21 0,-21-1 16,0 1-16,-21 21 15,0 0 1,0 0-16,-22 0 0,22 21 16,-21 1-16,21-1 0,-22 0 15,22 21-15,0 1 0,-21-22 0,20 21 16,1 0-16,0 1 0,21-22 0,0 21 15,0-21-15,0 1 0,0-1 16,0 0-16,21 0 0,0-21 0,1 21 16,41-21-16,-42 0 0,22 0 15,-22 0-15,21 0 0,-21 0 16,0-21-16,22 21 0,-22-21 0,0 0 16,0 0-16,0-1 0,1 1 0,-1 0 15,0 0-15,0-21 16,0-1-16,0 22 0,1-21 0,-1 21 15,0-1-15,-21 1 0,21 0 16,0 21-16,0 0 0,-21 21 16,0 0-16,0 22 0,0-22 15,-21 0-15,0 21 0,0-20 16,0-1-16,21 21 0,-21-21 0,-1 0 16,22 1-16,0-1 0,0 0 15,-21 0-15,21 0 16,21-42 15,1 0-31,-1 0 16,0 0-16,0-1 0,0 1 15,0-21-15,1 21 0,-1-22 0,0 22 16,0-21-16,21 21 0,-20-22 16,-1 22-16,-21 0 0,0 0 0,21 21 15,-42 0 1,0 21-1,-1 0-15,22 0 0,-21 1 0,0-1 16,21 0-16,0 0 0,0 0 16,0 0-16,0 1 0,0-1 15,0 0-15,0 21 0,0-21 16,21 1-16,0-1 0,1-21 16,20 0-16,-21 0 0,21 0 15,1 0-15,-22 0 0,0 0 16,21 0-16,-20-21 0,-1 21 15,0-22-15,21 1 0,-21 0 0,1 0 16,-22-21-16,21 20 0,0 1 0,-21-42 16,0 20-16,0 22 15,0 0-15,0 0 0,-21 21 16,0 0-16,-1 0 0,1 21 16,0 0-16,0 0 15,-21 22-15,42-1 0,0-21 0,-22 43 16,22-43-16,0 0 15,0 0-15,0 22 16,22-22-16,-1 0 0,0-21 16,21 0-16,-21 0 0,1 0 0,-1 0 15,0 0-15,21 0 0,-21 0 16,1 0-16,-1-21 0,21 21 0,-21-21 16,0-1-16,1 1 0,-1 0 15,0 0-15,0-21 0,0 20 16,0 1-16,1-21 0,-1 21 0,0-22 15,0 22-15,0 0 0,-21 0 0,0 0 16,21 21-16,-21 21 16,0 0-1</inkml:trace>
  <inkml:trace contextRef="#ctx0" brushRef="#br0" timeOffset="27271.97">19960 5673 0,'0'0'15,"0"-21"16,0-1-31,0 1 16,0 0-16,0 0 0,0 0 16,0 0-16,-21-1 15,0 22-15,0 0 16,-1 22-16,1-1 16,0 0-16,21 0 0,-21 0 15,0 0-15,0 22 0,-1-22 16,22 0-16,-21 21 0,0-20 0,21 20 15,0-21-15,-21 0 0,21 0 0,0 1 16,0-1-16,21 0 0,0 0 16,0-21-16,1 21 0,20-21 15,0 0-15,-21 0 0,1 0 0,-1 0 16,21 0-16,-21 0 0,64-42 16,-64 21-1,0 0-15,0-1 0,1 1 0,-1 0 16,0-21-16,0 21 0,0-1 15,-21 1-15,0 0 0,0 0 0,-21 21 32,0 0-32,21 21 15,0 0-15,-21 0 0,21 1 0,-21-1 16,21 0-16,0 0 16,0 0-16,0 0 0,0 1 15,21-1-15,0-21 16,0 0-16,-21 21 0,21-21 15,0 0-15,1 0 0,-1 0 16,0 0-16,0-21 0,0 0 0,0 21 16,22-22-16,-22 22 0,0-21 15,0 0-15,0 21 0,-21-21 16,22 21-16,-22 21 31,0 0-31,-22 0 0,22 1 16,0-1-16,0 0 0,0 0 15,0 0 1,22-21 0,-1 0-16,0 0 0,0 0 15,0 0-15,0 0 16,1-21-16,-1 21 0,0-21 0,0 0 16,0 0-16,0-1 0,22-41 15,-22 42-15,0-22 0,0 1 16,0-21-16,-21 20 0,22 1 0,-1-22 15,0 22-15,-21-21 0,0 20 0,21 1 16,-21 0-16,0-1 0,0 1 16,0 21-16,0 0 0,-21 21 15,0 0-15,0 21 16,-1 0-16,1 0 0,0 21 0,0 1 16,21-22-16,0 21 0,0 1 0,0-1 15,0 0-15,0 1 16,0-1-16,0 0 0,0 1 0,21-1 15,0-21-15,43 64 16,-43-64-16,0 0 0,0 0 16,22 0-16,-1-21 0,-21 0 15,0 0-15,22 0 0,-22 0 0,0 0 16,0 0-16,0-21 0,0 0 16,1 0-16,-1 0 0,0 0 0,0-1 15,0-20-15,-21 21 0,0-21 16,21 20-16,-21 1 0,0 0 0,0 0 15,-21 21 1,0 0-16,0 21 16,0 0-16,21 0 0,-21 1 15,21-1-15,-22 0 0,22 0 0,-21 0 16,21 0-16,0 1 0,0-1 0,0 0 16,0 0-1,21-21-15,1 0 16,-1 0-16,0 0 0,0 0 15,0 0-15,0-21 0,1 0 16,-1 0-16,0-1 16,0 1-16,-21 0 0,21 0 15,0 0-15,-21 0 0,22-1 16,-22 44 15,0-1-31,0 0 0,0 0 16,0 0-16,0 0 0,0 1 0,21-1 15,-21 0-15,21 0 16,0-21-16,0 21 0,0-21 0,1 0 16,-1 0-16,21 0 0,-21 0 15,0 0-15,1 0 16,-1 0-16,0-21 0,0 0 0,-21 0 16,21-22-16,-21 22 0,21 0 15,-21-21-15,22 21 16,-22-22-16,0 1 0,21 0 0,0 20 15,-21-20-15,0 21 0,0-21 0,0 20 16,21 1-16,-21 0 16,0 42-1,-21 0 1,21 1-16,0-1 0,-21 0 0,0 0 16,-1 0-16,22 0 0,0 22 0,-21-22 15,21 0-15,-21 0 0,21 0 16,-21 22-16,21-22 0,0 0 15,0 0-15,0 0 0,0 1 16,21-22 0,0 0-16,0 0 15,1 0-15,-1 0 0,0-22 16,0 1-16,0 21 16,-21-21-16,21 0 0,1 21 0,-1 0 15,-21 21 1,0 0-1,0 0-15,0 1 0,-21-1 0,-1 0 16,1 0-16,21 0 0,-21 0 16,0-21-16,0 22 0,0-1 0,-1-21 15,1 21-15,0-21 16,0 0-16,0 0 0,0 0 16,-1 0-16,22-21 15,0 0-15</inkml:trace>
  <inkml:trace contextRef="#ctx0" brushRef="#br0" timeOffset="27535.99">22352 5292 0,'-42'42'16,"20"-21"-1,1 0-15,21 1 0,0 20 16,0-21-16,-21 43 0,0-22 16,21 0-16,0-21 0,0 22 0,0-22 15,0 0-15,0 0 0,0 0 16,0 1-16,0-1 0,0 0 0,0 0 16,21-21-1,0 0 1,0 0-16</inkml:trace>
  <inkml:trace contextRef="#ctx0" brushRef="#br0" timeOffset="27864.4">22500 5757 0,'0'0'0,"21"0"0,0-21 16,1 21-16,-1-21 0,0 21 15,-21-21-15,21 0 0,0 0 0,0 21 16,1-22-16,-22 1 0,0 0 15,0 0-15,-22 21 32,1 0-32,0 0 0,0 21 15,0 0-15,-22 0 0,22 1 0,0-1 16,21 0-16,-21 0 0,21 0 16,-21 0-16,21 1 0,0-1 0,0 0 15,0 0-15,0 0 0,21 0 16,0-21-16,0 0 15,0 0-15,1 0 0,-1 0 16,0 0-16,0 0 0,0 0 0,0 0 16,1 0-16,-1 0 0,21-42 15,-42 21-15,21 0 0,0 0 16,1-1-16,-1 1 0</inkml:trace>
  <inkml:trace contextRef="#ctx0" brushRef="#br0" timeOffset="28187.22">20532 5355 0,'0'0'0,"-43"0"0,1 0 0,0 0 16,63 0 0,0 0-1,0 0-15,0 0 0,0 0 0,22 0 16,-22 0-16,0 0 0,21 0 0,-20 0 16,20 0-16,-21 0 0,21 0 15,-20 0-15,-1 0 0,21-21 0,-21 21 16,0 0-16,1 0 0,-1 0 15</inkml:trace>
  <inkml:trace contextRef="#ctx0" brushRef="#br0" timeOffset="29763.62">2752 7959 0,'0'0'0,"-22"0"0,1 0 16,0 0-16,21-21 15,-21 21-15,21-22 16,0 1-1,0 0-15,21 21 16,0 0-16,0-21 0,22 0 16,-22 21-16,21 0 0,-21 0 15,22 0-15,-22 0 0,0 0 0,0 0 16,0 0-16,1 21 16,-22 0-16,0 21 0,0-20 15,0 20-15,-22-21 0,1 21 16,-21 1-16,21-1 0,-22 0 15,1-20-15,0 20 0,-1-21 16,-20 21-16,42-20 0,0-22 16,-1 0-16,1 21 0,21-42 31,0-1-15,21 22-16,1-21 0,20 21 0,-21-21 15,21 21-15,-20-21 0,20 0 16,0 21-16,-21 0 0,43 0 15,-22 0-15,-21 0 16,22 0-16,-22 21 0,0 0 0,-21 0 16,21 0-16,-21 1 0,0-1 0,0 42 15,0-42-15,-21 1 16,0-1-16,0 0 0,0 0 0,-22 0 16,22 0-16,-21 1 0,-1-1 15,1-21-15,0 21 0,-1-21 0,1 0 16,0 0-16,-43 0 0,43 0 15,-1 0-15,-20 0 0,21-21 16,20 21-16,-20-21 0,21 21 0,0-22 16,0 1-16,21 0 15,0 0-15,0 0 16,21 21-16,0-21 0,0-1 16,21 22-16,1-21 0,20 0 0,-20 21 15,20-21-15</inkml:trace>
  <inkml:trace contextRef="#ctx0" brushRef="#br0" timeOffset="29987.51">3514 8255 0,'0'0'0,"21"0"15,-21-21 1,0 0-1,0 0 32,21-1-31</inkml:trace>
  <inkml:trace contextRef="#ctx0" brushRef="#br0" timeOffset="31876.03">5080 8340 0,'0'-21'47,"21"-1"-47,-21 1 0,21 21 16,-21-21-16,21 0 0,-21 0 0,0 0 16,0-1-16,0-20 0,0 21 15,0 0-15,0 0 0,0-1 0,-21 1 16,0 0-16,0 0 0,0 0 0,0 0 15,-1 21-15,-20 0 0,21 0 16,0 0-16,-22 0 0,22 21 16,0 0-16,0 0 0,0 21 0,0-20 15,-1 20-15,1-21 0,0 21 16,21 1-16,0-22 0,-21 21 0,21 1 16,0-1-16,0 0 15,0-21-15,0 1 0,21-1 16,0-21-16,0 0 0,1 0 15,20 0-15,-21 0 0,0 0 16,22-21-16,-22-1 0,0 1 16,0 21-16,0-21 0,0 0 0,1 0 15,-1 0-15,-21-1 16,0 1-16,21 0 0,-21 0 0,0-21 16,0 20-16,0 1 0,0 0 0,0 0 15,21 0 1,0 42-1,-21 0-15,0 0 0,0 0 0,0 22 16,0-22-16,21 0 0,-21 21 16,22-20-16,-22-1 0,0 21 0,42 0 15,-42-20-15,21-1 0,0 0 16,0 0-16,1-21 0,20 21 16,-21-21-16,0 0 0,22 0 0,-1 0 15,-21 0-15,21 0 0,1 0 0,-1-21 16,0 21-16,1-21 15,-1 0-15,0 0 0,1-1 0,-1 1 16,-21 0-16,22 0 0,-22 0 0,0-22 16,0 22-16,-21 0 0,0-21 15,0 21-15,0-1 0,0-20 0,0 21 16,-21 0-16,0 0 0,0-1 0,-22 1 16,22 21-16,0 0 0,-21 0 15,20 0-15,-20 21 0,21 1 0,-21-1 16,20 0-16,1 0 0,-21 43 15,21-22-15,21-21 0,-21 21 16,21-20-16,0 20 0,0-21 0,0 0 16,0 0-16,0 1 0,0-1 15,21-21-15,0 21 16,0-21-16,0 0 0,0 0 0,1 0 16,-1 0-16,0-21 0,0 21 0,0-21 15,22-1-15,-22 1 0,0 0 16,21 0-16,-21 0 0,1 0 0,-1-22 15,0 22-15,0-21 0,0-1 0,-21 1 16,0 0-16,21-1 0,-21 1 16,0 0-16,0 21 0,0-22 15,0 1-15,0 21 0,0 0 0,22-1 16,-22 1-16,0 42 16,0 1-1,0 20-15,0-21 0,0 21 0,0 1 16,0-1-16,0 0 0,0 1 15,0-1-15,21 0 0,-21 1 0,0-1 16,0 0-16,21-20 0,-21 20 0,21-21 16,0 0-16,-21 0 0,21 1 0,1-1 15,-1-21-15,0 21 0,0-21 16,0 0-16,0 0 0,22 0 0,-22 0 16,21 0-16,1 0 0,-22-21 15,21 21-15,0-21 0,1-1 16,-1 22-16,22-42 15,-43 21-15,21 0 0,-21 0 0,0-22 0,-21 22 16,0 0-16,0 0 0,0 0 16,0-22-16,0 22 0,0 0 0,-21 0 15,0 21-15,0-21 0,0 21 0,0 0 16,-1 0-16,-20 0 0,21 21 16,-21-21-16,20 21 0,-20 0 0,21 0 15,-21 22-15,20-22 0,1 0 0,0 21 16,0-21-16,21 1 0,-21 20 15,21-21-15,0 0 0,0 43 16,21-43-16,0 0 16,0-21-16,0 21 15,1-21-15,-1 0 0,0 0 0,0 0 16,0 0-16,0 0 0,22-21 0,-22 21 16,0-21-16,21-21 0,-20 42 15,20-43-15,-21 22 0,0 0 16,22-21-16,-22-1 0,0 22 0,0-21 15,0-22-15,22-20 0,-22 41 16,0 1-16,-21 0 16,0-22-16,0 43 0,0-21 0,0-1 0,0 22 15,0-21-15,0 21 0,-21 21 16,-43 63 0,43-42-1,0 22-15,21-1 0,0 0 0,0 22 16,-21-22-16,21 22 0,0-22 15,0 0-15,0 22 0,0-43 0,0 21 16,0 1-16,0-22 0,21 0 0,0 0 16,0 0-16,0-21 0,1 21 15,20-21-15,-21 0 0,21 0 0,-20 0 16,20 0-16,-21 0 0,21-21 0,-20 0 16,20 21-16</inkml:trace>
  <inkml:trace contextRef="#ctx0" brushRef="#br0" timeOffset="33792.18">8678 7832 0,'0'0'0,"-21"0"0,0 0 15,0 21-15,0-21 0,-1 0 16,22 21-16,-21-21 0,42-21 31,1 21-31,-1-21 16,21 0-16,-21 21 0,22-22 15,-22 1-15,21 0 0,0 0 0,-20 0 16,20 0-16,-21-1 0,0-20 0,0 21 16,-21 0-16,0-22 15,0 22-15,0 0 0,-21 0 0,-63-21 16,41 42-16,22 0 16,-21 0-16,-1 0 0,1 21 15,0 0-15,-1 0 0,22 21 0,-21 1 16,21-22-16,0 21 15,-1 1-15,1-1 0,21 0 0,0 1 16,0-1-16,0 0 0,0 1 0,0-22 16,0 21-16,21-21 0,1 0 15,-1 1-15,0-1 0,21-21 16,-21 0-16,1 21 0,41-21 0,-42 0 16,0 0-16,1 0 0,-1 0 15,0 0-15,-21-21 0,0 0 16,0-1-1,-21 22-15,0-21 0,-1 21 16,1 0-16,0 0 0,0 0 0,0 0 16,-22 21-16,22 1 15,0-1-15,0 0 0,0 0 0,0 21 16,-1 1-16,1-22 0,0 21 16,0 1-16,21-22 0,0 21 0,0-21 15,0 0-15,0 1 0,0-1 0,21 0 16,0 0-16,0-21 0,22 0 0,-22 0 15,21 0-15,-21 0 0,22 0 16,-1 0-16,0 0 0,1 0 0,-1-21 16,0 0-16,1 21 0,-1-21 0,0-1 15,-20 1-15,20 0 16,-21-21-16,0 21 0,0-1 16,1-20-16,-22 21 0,21-21 0,-21-22 15,0 22-15,0 21 0,0-1 16,0 1-16,0 0 0,0 42 15,0 0-15,-21 1 16,21-1-16,-22 21 0,22 0 16,-21-20-16,21 20 0,0 0 0,0-21 15,-21 22-15,21-22 0,-21 0 0,21 0 16,0 0-16,0 1 0,0-1 16,0 0-16,21-42 46,0 0-46,-21-1 16,21 22-16,1-21 0,-1-21 0,-21 21 16,21 0-16,0-22 0,0 22 0,-21 0 15,21-21-15,1 20 0,-1 1 16,-21 0-16,0 0 0,21 21 16,0 21-16,-21 0 15,0 0-15,0 1 0,0-1 16,21 0-16,-21 0 0,0 0 15,0 0-15,0 22 0,21-22 0,-21 0 16,0 0-16,0 0 0,22 1 16,-22-1-16,21-21 0,-21 21 15,21-21-15,0 0 0,0 0 16,0 0-16,1 0 16,-1 0-16,0 0 0,0-21 0,0 0 15,0-1-15,1 1 0,-1 0 16,0 0-16,0 0 0,-21 0 15,0-1-15,21 1 0,-21-21 0,0 21 16,0 0-16,0-1 0,0 1 0,0 0 16,0 42 15,0 0-31,0 1 0,0 20 16,0-21-16,0 0 0,0 22 15,0-22-15,0 0 0,0 21 0,0-21 16,0 1-16,0-1 0,0 0 15,0 0-15,21-21 0,1 0 16,-1 0-16,0 0 0,0 0 16,0 0-16,0 0 0,1 0 0,-1 0 15,0-21-15,21 21 0,-21-21 0,1 0 16,-1-1-16,0 1 0,0 0 16,-21 0-16,21 0 0,-21 0 0,21-22 15,-21 22-15,0 0 0,0-21 16,0 20-16,0 1 0,0 0 15,0 0-15,0 42 32,0 0-32,0 0 0,0 1 15,0-1-15,0 0 0,0 21 0,0-21 16,0 1-16,0-1 0,0 21 16,0-21-16,0 0 0,0 1 15,0-1-15,22-21 0,-1 0 0,0 21 16,0-21-16,0 0 0,0 0 15,1 0-15,-1 0 0,0 0 0,0-21 16,0 21-16,0-21 16,1-1-16,-1 22 0,0-21 0,0 0 15,-21 0-15,0 0 0,21 0 0,-21-22 16,21 1-16,-21 0 16,0 20-16,0 1 0,0 0 0,0 0 15,0 42 1,0 0-16,0 0 0,0 1 15,-21-1-15,21 0 0,0 21 16,0-21-16,0 1 0,0-1 0,-21 0 16,21 0-16,0 0 0,0 0 0,0 1 15,0-1-15,21-21 47,-21-21-47,0-1 16,21 1-16,-21 0 15</inkml:trace>
  <inkml:trace contextRef="#ctx0" brushRef="#br0" timeOffset="33988.1">10456 7874 0,'0'0'0,"-21"0"0,0 0 16,0 0 15,42 0 16</inkml:trace>
  <inkml:trace contextRef="#ctx0" brushRef="#br0" timeOffset="34427.74">10583 8234 0,'0'0'0,"21"-21"32,1 0-32,-1-1 15,0 1-15,0 0 0,0 21 16,0-21-16,1 21 0,-1 0 0,0-21 15,0 21-15,21 0 0,-20 0 16,20 21-16,0-21 0,-21 42 16,1-21-16,-1 1 0,0-1 0,-21 21 15,0-21-15,21 22 0,-21-22 16,0 0-16,0 0 0,0 0 0,0 0 16,-21 1-16,21-1 0,-21 0 15,0-21-15,-1 21 0,1-21 16,0 0-16,0 0 15,21-21 1,0 0-16,0 0 0,0-1 16,0 1-16,0 0 0,0 0 15,21-21-15,-21 20 0,21-20 0,0 21 16,1-21-16,-22 20 0,21-20 0,0 21 16,0-21-16,0 20 0,0 1 15,1 0-15,-1 0 0,0 0 16,21 21-16,-21 0 0,1 0 0,-1 0 15,0 0-15,0 0 0</inkml:trace>
  <inkml:trace contextRef="#ctx0" brushRef="#br0" timeOffset="37583.23">11599 8065 0,'-21'0'31,"0"0"-15,0 0-16,0 21 0,-1 0 16,22 0-16,-21 0 15,0 0-15,21 1 0,0 20 0,0-21 16,-21 0-16,21 22 0,0-22 0,0 0 16,0 0-16,0 0 0,0 0 0,0 1 15,21-1-15,0-21 0,-21 21 16,21-21-16,1 0 0,-1 0 0,0 0 15,0 0-15,21 0 0,-20 0 0,-1 0 16,0 0-16,0-21 0,0 21 16,0-21-16,1-1 0,-1 1 0,0 0 15,0 0-15,-21 0 0,21 0 16,-21-1-16,21-20 0,-21 0 16,0 21-16,0-22 0,0 1 0,0 0 15,0 20-15,-21-20 0,0 21 0,0 0 16,0 0-16,0-1 0,-1 1 0,1 21 15,-21 0-15,21 0 0,0 21 16,-1 1-16,-20-1 0,21 21 0,21-21 16,-21 22-16,21-1 0,-21 43 15,21-43-15,0-21 0,0 21 16,0 1-16,21-22 0,0 0 0,0 0 16,0 0-16,0 1 0,1-1 0,20 0 15,-21-21-15,21 0 0,-20 0 16,20 0-16,0 0 0,-21 0 15,22 0-15,-22 0 0,21-21 0,-21 21 16,1-21-16,20-1 0,-21 1 0,0 0 16,0 0-16,1-21 0,-1 20 15,-21-20-15,0 21 0,21-21 0,-21 20 16,0-20-16,0 21 0,0 0 16,0 0-16,0 42 15,0 0 1,-21 0-16,21 0 0,0 0 0,0 1 15,-21 20-15,21-21 0,0 0 16,-22 0-16,22 1 0,0-1 16,0 0-16,0 0 0,0 0 15,-21-21-15,21 21 0,0-42 47,0 0-31,0 0-16,0 0 0,21 0 15,-21-1-15,22-20 0,-1 21 0,-21 0 16,21-22-16,0 1 16,0 21-16,0-21 0,1 20 15,-1 1-15,0 21 16,0 21-16,-21 1 16,21-1-16,-21 0 0,0 0 15,0 0-15,21 22 0,-21-22 0,22 0 16,-22 21-16,0-21 0,21 1 0,0-1 15,-21 0-15,21 0 0,0 0 16,0 0-16,1-21 0,-1 0 16,0 0-16,0 0 0,0 0 0,0 0 15,1 0-15,-1 0 0,0-21 16,0 0-16,0 21 0,0-21 0,1 0 16,-1 0-16,0-1 0,0 1 0,0-21 15,-21 21-15,21-22 0,-21 22 0,0-21 16,22 21-16,-22 0 15,0-1-15,0 1 0,0 0 0,-22 21 16,1 21 0,0 0-16,21 22 15,-21-22-15,21 0 0,-21 21 0,21-20 16,0-1-16,0 21 0,0-21 0,0 0 16,-21 1-16,21-1 0,0 0 15,0 0-15,0 0 0,0 0 16,0-42 31,0 0-47,0 0 15,21 0-15,-21 0 0,0-1 16,21 1-16,0 0 0,-21-21 16,21 21-16,0-22 0,-21 22 0,22 0 15,-22 0-15,21 0 0,-21-1 0,21 22 16,0 0-1,-21 22-15,0-1 0,21 0 16,-21 0-16,21 21 0,-21-20 16,0-1-16,0 0 0,0 0 15,0 0-15,22 0 0,-22 1 0,0-1 16,21 0-16,-21 0 16,21-21 30,-21-21-46,21 0 16,-21 0-16,21-1 0,0 1 16,1 0-16,-1 0 0,0 0 0,0 0 15,0-22-15,0 22 0,1 0 16,-1 0-16,0 0 0,0-1 0,0 1 16,0 0-16,1 21 0,-1 0 15,-21 21 1,0 0-16,0 1 0,0-1 15,0 0-15,0 0 0,0 0 0,0 0 16,0 1-16,0 20 0,0-21 0,0 0 16,0 0-16,21 1 15,0-1-15,0-21 0,0 21 16,1-21-16,-1 0 0,0 0 0,0 0 16,0 0-16,0 0 0,22 0 15,-22 0-15,0 0 0,21-21 0,-20 0 16,-1 21-16,0-22 0,21 1 0,-21 0 15,1 0-15,-1 0 0,0 0 16,0-22-16,0 22 0,-21-21 16,0 21-16,0-22 0,0 22 0,0 0 15,0 0-15,0 0 0,-21-1 0,0 22 16,0 0-16,0 0 0,-1 0 16,1 0-16,0 22 0,0-1 0,0 42 15,0-42-15,21 22 0,0-22 16,0 21-16,0-21 0,0 22 15,0-1-15,21-21 0,0 0 16,-21 1-16,21-22 0,0 21 0,0-21 16,1 0-16,-1 0 0,21 0 15,-21 0-15,0 0 0,22 0 16,-22 0-16,21 0 0,-21 0 0,22-21 0,-22-1 16,0 22-16,0-21 15,22 0-15,-22 0 0,-21 0 0,21 0 16,0-22-16,-21 22 0,0 0 0,0 0 15,0 0-15,0-1 0,0 1 16,-21 21 0,0 0-16,0 21 0,21 1 15,0-1-15,-22 0 0,1 0 16,21 21-16,0-20 0,0-1 0,0 0 16,-21 0-16,21 0 0,0 0 15,21-21 32,-21-21-47,21 21 0,1-21 16,-1 0-16,0 0 15,0 0-15,0-1 0,0 1 16,1 0-16,-1 0 0,0 0 0,-21 0 0,21 21 16,-21-22-16,0 44 31,0-1-31,0 0 0,0 0 15,0 0-15,0 0 0,0 1 16,0-1-16,0 0 0,0 0 16,0 0-16,21-21 0,0 0 15,1 21-15,-1-21 0,0 0 16,0 0-16,0 0 16,0 0-16,1 0 0,-1-21 15,-21 0-15,21 0 0,0 21 16,0-21-16,-21-22 0,0 22 15,21 0-15,-21-21 0,22-1 0,-22 1 16,0 0-16,21-43 0,-21 43 16,21-22-16,-21 22 15,0 0-15,0-1 0,0 1 0,21 0 0,-21-1 16,0 22-16,0-21 16,-21 63-1,0 0-15,21 0 16,-21 22-16,21-1 0,-22-21 0,22 21 15,0 1-15,0-1 0,0 0 16,0 1-16,0-1 0,0 0 0,0 1 16,0-1-16,22 0 0,-1-20 0,-21 20 15,21-21-15,0 0 0,0 0 16,-21 1-16,21-1 0,1-21 16,-1 0-16,0 21 0,0-21 0,0 0 0,22 0 15,-22 0-15,0 0 0,0-21 16,21 21-16,-20-21 0,-1-1 15,21 1-15,-21 0 0,0 0 0,1 0 16,-1 0-16,-21-43 0,0 43 16,0 0-16,0 0 0,0-1 15,0 1-15,-21 21 0,-1 0 16,1 0-16,0 0 0,0 21 16,0 1-16,-22-1 15,22 0-15,21 21 16,0-21-16,0 1 0,-21-1 0,21 0 15,0 0-15,0 0 0,0 0 16,0 1 0,21-22-16,0 0 0,1 0 15,-1 0-15,0 0 16,0 0-16,0-22 0,0 1 16,1 21-16,-22-21 0,21 0 0,-21 0 15,21 0-15,-21-1 0,0 1 16,0 0-16,0 42 31,0 0-31,0 1 16,0-1-16,0 0 0,0 0 0,0 0 15,0 0-15,0 1 0,0-1 16,0 0-16,21 0 16,0-21-16,0 0 15,1 0-15,-1 0 0,0 0 16,0 0-16,0 0 0,0 0 15,1-21-15,-1 21 0,0-21 0,0 0 16,0-1-16,0 1 0,1-21 16,-1 21-16,-21-22 0,21 1 0,0 0 15,-21 21-15,21-22 0,-21-20 0,21-64 16,-21 84-16,0 1 16,0 0-16,0-1 0,22 1 15,-22 21-15,0 0 0,0 42 31,0 21-31,-22-21 16,1 22-16,21-1 0,-21-21 0,0 22 16,21-1-16,0 0 0,-21 22 15,0-22-15,21 0 0,0 1 0,0-1 16,0-21-16,0 22 0,0-22 0,0 0 16,0 21-16,0-21 0,21-21 0,0 22 15,0-1-15,0-21 16,0 0-16,1 0 0,-1 0 0,0 0 15,21 0-15,-21 0 0,1-21 0,-1 21 16,21-22-16,-21 1 16,0 0-16,1 0 0,-1 0 0</inkml:trace>
  <inkml:trace contextRef="#ctx0" brushRef="#br0" timeOffset="37825.1">14605 7811 0,'0'0'15,"-42"0"-15,20 21 0,-20-21 0,21 0 0,21 21 16,21-21 0,0 0-1,0 0-15,1 0 0,-1 0 0,21 0 16,-21 0-16,0 0 0,22 0 0,-22 0 15,21 0-15,-21 0 0,1-21 16,-1 21-16,0 0 0,0-21 0,0 21 16</inkml:trace>
  <inkml:trace contextRef="#ctx0" brushRef="#br0" timeOffset="38557.68">16912 7641 0,'-21'-63'16,"21"42"-16,0-1 16,0 1-16,0 0 0,0 0 0,0 0 15,21 21-15,0-21 16,0 21-16,1 21 0,-1 0 16,0 0-16,-21 0 0,21 22 15,0-1-15,0 43 16,-21-43-16,0 0 0,22 1 0,-22 20 15,0-21-15,0 1 0,0-1 0,0-21 16,0 22-16,0-22 0,0 21 16,0-21-16,0 0 0,0 1 0,0-1 15,-22-21 17,22-21-32,0-1 0,0 1 15,0 0-15,0 0 0,0-21 0,0-1 16,22 22-16,-22-21 0,21-1 15,0 1-15,0 0 0,0-1 16,0 1-16,1 0 0,-1-1 0,21 1 16,-21 0-16,22-43 15,-22 43-15,0-1 0,0 22 0,0 0 16,-21 0-16,21 21 0,-21 21 31,0 0-31,0 0 16,0 1-16,0-1 0,0 0 15,0 0-15,0 21 0,0-20 0</inkml:trace>
  <inkml:trace contextRef="#ctx0" brushRef="#br0" timeOffset="41284.14">17780 7959 0,'63'-21'31,"-63"-1"-31,22 1 16,-22 0-16,0 0 16,0 0-16,0 0 0,0-1 15,-22 1-15,1 0 0,0 0 16,0 21-16,0 0 16,0 0-16,-1 0 15,1 0-15,0 21 0,21 0 0,-21 0 16,0 22-16,0 20 15,21-42-15,-22 22 0,1-1 0,21-21 16,0 22-16,0-22 0,0 0 0,0 21 16,0-21-16,0 1 15,0-1-15,21-21 16,1 0-16,-1 0 0,0 0 16,0 0-16,0-21 0,0 21 15,1-22-15,-22 1 0,21 21 0,0-21 16,0 0-16,-21 0 0,21 0 15,0-1-15,-21-20 0,22 21 16,-22 0-16,0 0 0,0-1 0,21 1 16,-21 0-16,0 42 31,0 0-31,0 1 0,0-1 16,0 0-16,-21 21 0,21-21 0,0 1 15,0 20-15,0-21 0,0 0 16,0 0-16,0 1 0,21-1 15,0 0-15,0-21 0,0 0 0,0 0 16,1 0 0,20 0-16,-21 0 0,0 0 0,0 0 15,1-21-15,20 0 0,-21 21 0,0-22 16,0 1-16,1 0 0,-1 0 16,0 0-16,0-22 0,0 22 15,0-21-15,-21 21 0,0-22 0,22 22 0,-22 0 16,21 0-16,-21 0 0,0 0 15,0 42 1,0 0 0,0 0-16,0 0 0,-21 22 15,21-22-15,0 0 0,0 21 0,0-21 16,0 1-16,0 20 0,0-21 16,0 0-16,0 0 0,21 1 15,0-1-15,0-21 0,0 21 0,22-21 16,-22 0-16,21 21 0,-21-21 0,22 0 15,-22 0-15,21 0 0,-21 0 16,22 0-16,-22-21 0,0 21 0,21-21 16,-21 21-16,1-21 0,-1-1 15,0 1-15,-21 0 0,21 0 0,-21-21 16,0 20-16,0-20 0,0 21 0,0-21 16,0 20-16,0-20 0,0 21 15,0 0-15,0 0 0,-21 21 0,0 0 16,0 0-16,-1 0 0,1 0 15,0 0-15,-21 0 0,21 21 16,-1 21-16,-20-21 0,21 0 0,0 22 16,0-22-16,-1 21 0,22-21 0,0 22 15,-21-22-15,21 0 0,0 0 16,0 0-16,0 1 0,0-1 16,21-21-16,1 0 0,-1 0 0,0 0 15,0 0-15,0 0 16,0 0-16,22 0 0,-22 0 15,0-21-15,0 21 0,0-22 0,1 1 16,-22 0-16,21 0 0,0 0 0,0 0 16,-21-22-16,21 22 0,-21 0 15,21 0-15,-21-22 0,22 43 0,-22-21 16,0 0-16,0 42 31,-22 0-31,1 1 0,0-1 0,21 0 16,0 21-16,0-21 0,-21 1 15,21 20-15,0 0 0,0-21 16,0 1-16,0-1 0,21-21 16,0 21-1,0-21-15,1 0 0,-1 0 0,0 0 0,0 0 16,21 0-16,-20 0 0,-1-21 16,0 0-16,21 21 0,-21-22 15,1 1-15,-1 0 0,0 0 0,-21 0 16,21 0-16,0-22 0,-21 22 0,0 0 15,0-21-15,0 20 0,21 1 16,-21 0-16,0 0 0,0 42 31,-21-21-31,21 21 0,0 22 16,0-22-16,-21 0 0,21 0 0,0 0 16,0 0-16,0 1 0,0-1 0,0 0 15,0 0-15,0 0 0,21 0 16,0-21-16,1 0 15,20 0-15,-21 0 0,0 0 16,22 0-16,-22 0 0,0 0 16,0 0-16,0-21 0,0 0 0,1 0 15,-1 0-15,-21 0 0,21-22 0,-21 22 16,21-21-16,-21 21 0,0-22 16,0 1-16,21 0 0,-21-1 15,0 22-15,21-21 0,-21-1 0,0 1 0,0 21 16,0-21-16,0 20 15,0 44 1,0-1-16,0 0 16,-21 21-16,0 1 0,0-22 15,21 21-15,-21 0 0,0 1 0,-1-1 16,22 0-16,0 1 0,0-1 16,0 0-16,0-20 0,0 20 0,0-21 15,0 0-15,0 0 0,0 1 0,0-1 16,0-42 15,0-1-31,0 1 16,0 0-16,22 0 15,-22 0-15,21 0 0,0-1 16,-21 1-16,21 0 0,0 0 0,0 0 16,1 0-16,20-1 0,-21 22 15,21-21-15,-20 21 0,-1 0 0,21 0 16,-21 0-16,22 0 0,20 0 15,-42 21-15,0 1 16,1-1-16,-22 0 0,21 0 0,-21 0 16,0 0-16,0 1 0,-43 20 15,22-21-15,21 0 16,-21 0-16,0-21 0,0 22 0,-22-22 16,22 0-16,0 0 0,0 0 15,0 0-15,0 0 16,-1 0-16,1 0 15,42 0 17,1 0-17,-1 0-15,0 0 0,0 0 0,0 0 16,0 0-16,1 0 0,20 0 16,-21 0-16,0 0 0,22 0 0,-1 0 15,0 0-15,-21-22 0,22 1 16,-1 21-16,-21-21 0,22 0 0,-22 0 15,0-22-15,0 22 0,0-21 0,22 0 16,-43-1-16,21 1 0,21-85 16,-42 85-1,21-1-15,-21 1 0,0 21 0,0-22 16,0 22-16,0 0 0,0 0 0,0 0 16,-21 21-1,0 0-15,21 21 0,-21 0 0,0 21 16,-1-20-16,22 20 0,0-21 15,0 21-15,0-20 0,0 20 16,0 0-16,0 22 0,0-22 16,0-21-16,0 22 0,0-1 15,22-21-15,-1 21 0,0-20 0,0-1 16,0 0-16,0 0 0,22 0 16,-22 0-16,0 1 0,21-22 15,-20 0-15,41 21 0,-21-21 16,-20 0-16,-1 0 0,0 0 0,0-21 15,0-1-15,0 1 0,1 0 0,-1 0 16,0 0-16,0-43 16,-21 43-16,21-21 0,-21 21 0,0-22 15,0 22-15,0 0 0,0 0 16,0 0-16,0-1 0,-21 22 16,0 0-1,21 22-15,-21-1 0,0 0 16,21 0-16,0 0 0,0 0 15,0 1-15,0-1 0,0 0 0,0 0 16,0 0-16,0 0 0,0 1 16,0-1-16,0 0 0,21-21 0,0 21 15,0 0-15,0-21 0,0 0 0,1 0 16,-1 0-16,0 0 0,21 0 16,-21 0-16,1 0 0,-1 0 0,0-21 15,21 21-15,-21-21 0,22-21 16,-1 20-16,-21 1 0,0 0 15,1-21-15,-1 21 0,0-1 16,0-20-16,0 21 0,-21-21 0,21-1 16,-21 22-16,0 0 15,-21 21 1,0 21 0,21 0-16,0 0 0,0 1 15,0-1-15,0 0 0,0 0 0,0 21 16,0-20-16,0 20 0,0-21 0,0 0 15,0 0-15,0 22 0,0-22 16,0 0-16,0 0 0,-21 0 16,21 1-16,-21-22 0,0 21 0,-1 0 31,1-21-31,0 0 0,0 0 16,0 0-16,0 0 15,-1-21-15,1 0 0,0-1 16</inkml:trace>
  <inkml:trace contextRef="#ctx0" brushRef="#br0" timeOffset="41551.07">18859 7493 0,'-21'0'16,"0"0"-16,0 0 31,0 0 0,0 0-31,-1 0 0</inkml:trace>
  <inkml:trace contextRef="#ctx0" brushRef="#br0" timeOffset="43128.83">2582 10520 0,'0'0'0,"21"0"0,-21-21 0,0 0 16,0-1 0,0 1-16,0 0 0,0 0 15,0 0-15,0 0 16,0 42 15,0 0-31,0 0 16,0 21-16,-21 1 0,21-1 15,0-21-15,-21 22 0,21 20 0,0-21 16,-21 1-16,0-22 0,21 21 0,-21 1 16,-1-1-16,1-21 0,0 0 15,0 22-15,0-22 0,0 0 0,-1 0 16,1-21 31,21-21-47,0 0 15,0 0-15,21 21 16,1 0-16,-1-22 16,0 1-16,21 21 0,-21 0 15,1 0-15,20-21 0,0 21 16,-21 0-16,22-21 0,-1 21 0,0 0 15,1-21-15,-1 21 0,-21-21 0,0 21 16,22 0-16,-22 0 0,-21-22 16,21 22-16,0 0 0,-21-21 0,21 0 15,-21 0-15,0 0 16,0 0-16,0-1 0,0 1 16,0 0-16,0 0 0,0 0 15,0 0-15,0-1 0,0 1 16,0 0-16,-21 21 15,0 0 1,0 21 0,21 22-16,0-22 0,-21 0 0,0 21 15,21 1-15,-22-1 0,22-21 16,0 21-16,0 1 0,0-1 0,-21-21 16,21 22-16,0-1 0,0 0 0,0-21 15,0 22-15,-21-22 0,21 0 16,0 21-16,0-20 0,0-1 15,0 0-15,0 0 16,0-42 31,0 0-47,0 0 0,0-1 16,21 1-16,0 0 0</inkml:trace>
  <inkml:trace contextRef="#ctx0" brushRef="#br0" timeOffset="43707.56">3429 10943 0,'0'0'0,"0"-21"47,21 21-47,-21-21 16,0 0-16,0 0 15,0-1 1,-21 22 15,0 0-15,21 22-16,-21-22 15,21 21-15,0 0 16,21-21 31,-21-21-32,0 0 1,0-1 31,-21 22 0</inkml:trace>
  <inkml:trace contextRef="#ctx0" brushRef="#br0" timeOffset="48073.31">5376 10329 0,'0'22'31,"0"-44"94</inkml:trace>
  <inkml:trace contextRef="#ctx0" brushRef="#br0" timeOffset="49787.78">5651 10435 0,'0'0'0,"-21"0"0,-21 0 31,42-21-15,0 0-16,0 0 16,0 0-1,0-1-15,21 1 16,0 0-16,-21 0 0,21 0 16,-21 0-16,22-1 0,-22 1 15,21 0-15,-21-21 0,21 21 16,-21-1-16,0-20 0,21 21 0,-21 0 15,0-22-15,0 22 16,0 0-16,0 0 0,0 0 16,-21 21-16,0 0 15,0 0-15,-1 21 0,1 0 16,21 0-16,-21 0 0,21 22 0,-21-1 16,21 0-16,0 1 0,0 20 15,0 1-15,0 63 0,0-64 16,0 22-16,0-22 0,0 1 0,0-22 15,0 22-15,0-22 0,0 0 16,0 1-16,0-22 0,0 21 0,0-21 16,0 1-16,0-1 0,0 0 15,0-42 17,0 0-32,0-1 15,0 1-15,0 0 0,0 0 16,0-21-16,0 20 0,0 1 15,0-21-15,0 21 0,0-22 0,0 22 16,0-21-16,0 21 0,0-22 16,21 22-16,0 0 0,0 0 0,1 0 15,-1 0-15,0 21 0,0 0 16,0 0-16,22 0 0,-22 21 16,21 0-16,-21 0 0,22 0 0,-22 0 15,21 22-15,-21-22 0,43 42 16,-64-41-16,21-1 0,-21 0 15,21 21-15,-21 1 16,0-22-16,0 0 0,0 0 0,-42 0 16,21 0-16,-1-21 0,1 0 15,0 22-15,0-22 0,-21 0 16,20 0-16,1 0 0,0 0 0,-21 0 16,21-22-16,-1 1 15,1 21-15,21-21 0,-21 0 0,0 21 16,0-21-16,21 42 47,21 0-47,0 0 0,0 0 15,0 1-15,1-1 0,-1 0 16,0 0-16,0-21 0,0 21 0,22 0 16,-22-21-16,0 22 0,21-22 15,1 0-15,-22 0 0,21 0 0,0 0 0,1 0 16,-1-22-16,22 22 0,-22-21 15,0 0-15,22 0 0,-22 0 16,0 21-16,1-21 0,41-22 16,-62 22-16,-1-21 0,0 21 15,0-1-15,-21 1 0,21-21 0,-21 21 16,0 0-16,0-22 0,0 22 0,0 0 16,-21-21-16,0 20 0,0 22 15,0-21-15,-1 21 0,1 0 0,0 0 16,0 0-16,0 21 0,0 1 0,-1-1 15,-20 0-15,21 0 0,21 21 16,-21-20-16,0 20 0,21-21 0,-22 21 16,22-20-16,0-1 0,0 21 0,0-21 15,0 0-15,0 1 16,0-1-16,0 0 16,22-21-16,-1 0 0,0 0 15,0 0-15,21 0 16,-20-21-16,-1 21 0,0-21 0,21-1 15,-21 1-15,1 0 0,-1 0 0,21 0 16,-21 0-16,0-22 0,-21 22 16,22 0-16,-22 0 0,21 0 0,-21-1 15,0 1-15,0 42 32,0 1-17,0-1-15,0 0 0,-21 0 0,21 21 0,0 22 16,0-43-1,0 21-15,0-20 0,0-1 16,0 0-16,0 0 0,21-21 16,0 21-16,0-21 0,0 0 0,0 0 15,1 0-15,-1 0 0,0 0 16,21 0-16,-21-21 0,22 21 0,-22-21 16,0 0-16,21 0 0,-20-1 0,-1 1 15,0 0-15,0-21 16,0 21-16,0-22 0,-21 22 0,0-21 15,22-1-15,-22 1 0,0 0 0,21-1 16,-21-20-16,0 21 0,0-1 0,0 1 16,0 0-16,0 20 0,0-20 15,0 21-15,0 0 0,0 42 16,0 0 0,0 21-16,0-20 0,0 20 15,0 21-15,0-20 0,0-1 0,0 64 16,0-64-16,0 1 0,-21-1 15,21 0-15,0 1 0,0-22 16,0 0-16,0 21 0,0-21 0,0 1 16,21-22-16,-21 21 0,21-21 15,0 0-15,0 0 0,0 0 16,1 0-16,-1 0 0,0-21 16,-21-1-16,21 22 15,-21-21-15,21 0 0,-21 0 0,0 0 16,0 0-16,0-1 0</inkml:trace>
  <inkml:trace contextRef="#ctx0" brushRef="#br0" timeOffset="49951.69">7260 10647 0,'-21'0'0,"42"0"0,-63 0 16,42 21 0,21-21 15,0 0-31,0 0 0,0 0 0,1 0 15,-1 0-15,0-21 0,0 21 16,21-21-16,-20 0 0,-1 21 16,21 0-16</inkml:trace>
  <inkml:trace contextRef="#ctx0" brushRef="#br0" timeOffset="50699.48">7916 10520 0,'-21'0'16,"0"0"-16,0 42 15,0-21-15,21 1 0,-22-1 0,1 42 16,0-42-16,0 22 0,21-22 16,-21 21-16,21-21 0,-21 22 0,21-22 15,-22 0-15,22 21 0,0-20 16,0-1-16,22 0 0,-1 0 15,0-21-15,21 0 0,-21 21 0,1-21 16,20 0-16,0 0 0,1 0 16,-1 0-16,21-42 0,-20 42 15,41-42-15,-62 20 16,20 1-16,-21 0 0,21 0 0,-20-21 16,-1-1-16,-21 22 0,0-21 15,21-1-15,-21 1 0,0-21 0,0 20 16,0 1-16,0 0 0,0-1 0,0 1 15,0 21-15,0 0 0,0 42 32,0 0-32,0 0 0,-21 21 0,21-20 15,0 20-15,0 0 0,0 1 16,0-1-16,-21-21 0,21 21 0,0 1 16,-22-1-16,22-21 0,-21 22 0,21-22 15,0 0-15,0 0 0,0 0 16,0 0-16,0 1 0,0-44 47,0 1-47,21 21 15,-21-21-15,22 0 0,-1 0 0,-21-22 16,21 22-16,0 0 0,21-21 0,-20 21 16,-1-22-16,21 22 0,-21 0 15,22 0-15,-22 21 0,21 0 16,-21 0-16,0 21 0,1-21 15,-22 42-15,0-21 0,0 1 0,0-1 16,0 0-16,0 21 0,0-21 0,0 1 16,0-1-16,0 0 0,0 0 0,-22 0 15,1 0-15,21 1 16,0-1-16,-21-21 16,21 21-1,-21-21-15,21-21 31,0 0-31,0-1 16,0 1-16,0 0 0,21 21 16</inkml:trace>
  <inkml:trace contextRef="#ctx0" brushRef="#br0" timeOffset="52120.15">9059 10986 0,'0'0'0,"85"0"32,-64 0-32,0 0 0,0-22 15,1 1-15,-1 21 0,21-21 16,-21 21-16,0-21 0,22 0 0,-22 21 16,0-21-16,21-1 0,-20 1 0,20-21 15,-21 21-15,0 0 16,22-22-16,-22 1 0,0 21 0,0-22 15,0 1-15,-21 0 0,0-1 0,0 1 16,0 21-16,0 0 0,0 0 16,-21-1-16,0 22 0,0 0 0,0 0 15,-1 0-15,1 22 0,21-1 0,-21 0 16,0 0-16,0 21 0,21 1 16,0-1-16,0 0 0,0 1 0,0 20 15,0-20-15,0 20 0,0-21 0,0 22 16,0-22-16,0 22 0,0-1 15,0 1-15,0-1 0,0 1 16,-21-1-16,21 1 0,-22-1 0,1 1 16,21-1-16,-21-20 0,0 20 0,0 1 15,21-1-15,0-21 0,-21 22 16,21-22-16,0 1 0,0-22 0,0 21 16,0-21-16,21 0 0,0 1 0,0-22 15,0 0-15,0 0 0,22 0 0,20-22 16,-20 1-1,-22 0-15,21 0 0,0 0 0,-20 0 0,20-22 16,-21 22-16,21-21 0,-20-1 0,-1 1 16,0 21-16,0-43 0,-21 22 0,0 0 15,0-1-15,0-20 0,0-1 16,-21 22-16,0-21 0,-22 20 16,22 1-16,-21 0 0,21-1 0,-22 22 15,22-21-15,-21 42 0,21-21 0,0-1 16,-1 1-1,22 0 1,0 0-16,22 21 0,-1 0 16,0-21-16,0 21 0,21-21 15,-20-1-15,20 22 0,0-21 0,1 0 16,-1 21-16,-21-21 0,21 0 0,1 0 16,-22-1-16,21 1 0,-21 0 15,22 0-15,-22 0 0,0 0 0,-21-1 16,21 1-16,-21 0 0,21 0 15,-21 0-15,-21 42 32,0 0-32,21 0 0,0 0 15,0 1-15,-21-1 0,21 21 0,0-21 16,0 22-16,0-22 0,0 0 16,0 0-16,0 21 0,21-20 0,-21-1 15,21-21-15,0 21 0,1 0 16,20-21-16,-21 0 0,43 21 0,-43-21 15,0 0-15,0 0 16,21 0-16,-20-21 0,-1 21 0,0-21 16,0 0-16,0 21 0,22-21 0,-22-43 15,0 43-15,0-21 16,-21-1-16,0 1 0,0 0 0,21-43 16,-21 21-16,0 22 0,21-21 15,-21 20-15,0 1 0,0 0 16,0-22-16,0 43 0,0 0 15,0 0-15,0 42 16,0 0 0,0 0-16,0 0 0,-21 0 15,21 22-15,-21-1 0,21 0 16,0 1-16,0-1 0,0 0 0,0 1 16,0-1-16,0 0 0,0 1 15,0-1-15,0 0 0,0-20 0,0 20 16,21-21-16,0 21 0,1-20 0,-22-1 15,21 0-15,0-21 0,0 21 16,21 0-16,-20-21 0,20 0 16,0 0-16,-21 0 0,43 0 15,-43 0-15,21-21 0,-20 21 16,20-21-16,-21 0 0,0 0 0,0-1 16,1 1-16,-1 0 0,0 0 0,0 0 15,0-22-15,-21 22 0,0 0 16,0-21-16,0 21 0,0-1 15,-21 22 1,0 0-16,0 22 0,0-22 16,-1 21-16,1 0 0,0 0 0,21 0 15,-21 22-15,21-22 0,0 0 16,0 0-16,0 0 0,0 0 0,0 1 16,21-1-16,0-21 0,0 0 15,1 21-15,-1-21 0,0 0 16,0 0-16,0 0 0,0 0 15,1 0-15,-1 0 0,21 0 16,-21-21-16,0 21 0,-21-21 0,22-1 16,-1 22-16,0-21 0,0 0 15,0 0-15,-21 0 0,21 0 16,-21-1-16,0 1 0,0 0 16</inkml:trace>
  <inkml:trace contextRef="#ctx0" brushRef="#br0" timeOffset="52415.51">10012 10266 0,'21'0'0,"-21"21"109</inkml:trace>
  <inkml:trace contextRef="#ctx0" brushRef="#br0" timeOffset="53047.57">2667 13166 0,'21'0'16,"0"0"-1,0 0-15,22 0 0,-22 21 16,21-21-16,22 0 0,-22 0 0,0 0 16,22 0-16,-22 0 0,1 0 0,-1 0 15,0 0-15,-21 0 0,1 0 16,-1 0-16,0 0 0,-42 0 47,0 0-47,-1 0 15,1 0-15</inkml:trace>
  <inkml:trace contextRef="#ctx0" brushRef="#br0" timeOffset="53431.7">2879 13250 0,'0'0'0,"-22"22"0,-20-22 16,21 21-16,0 0 0,0-21 16,-1 21-16,1-21 0,0 0 0,21 21 15,21-21 16,0 0-15,1 0-16,-1 0 0,0-21 0,0 21 16,0 0-16,22 0 0,-22 0 0,0 0 15,0 0-15,0 21 16,0-21-16,1 21 0,-1-21 0,0 22 16,0-1-16,0-21 0,-21 21 15,21 0-15,-21 0 0,0 0 16,0 1-16,0-1 0,-42 0 15,21 0-15,0-21 0,0 21 0,-22 0 16,1-21-16,21 22 0,-22-22 0,1 0 16,0 21-16,-1-21 0,-20 0 15,21 0-15,20 0 0,1 0 16,0 0-16,0-21 0,0 21 16,21-22-16,0 1 15,0 0 1,21 21-16,0 0 0,0-21 0,22 21 15,-22 0-15,21 0 16</inkml:trace>
  <inkml:trace contextRef="#ctx0" brushRef="#br0" timeOffset="53615.27">3344 13631 0,'0'0'0,"21"0"0,-21-21 63,22 21-63</inkml:trace>
  <inkml:trace contextRef="#ctx0" brushRef="#br0" timeOffset="55074.95">4889 13526 0,'0'0'0,"0"-22"0,0 1 15,0 0-15,0 0 0,0 0 16,22 0-16,-1-1 0,0 1 15,0-21-15,0 21 0,0-22 16,1 1-16,-1 0 0,0-1 0,0 1 16,-21-43-16,0 43 0,0 0 15,0-1-15,0 22 0,0 0 16,0 0-16,0 0 0,-21 21 16,0-21-16,0 21 0,-1 0 0,-20 0 15,21 21-15,0 0 0,-22 0 0,22 0 16,0 0-16,0 1 0,21-1 15,0 0-15,0 42 0,21-41 16,0-1-16,22 42 0,-22-42 16,0 22-16,21-22 0,-21 0 15,1 21-15,-1-20 0,0-1 16,21 0-16,-21 0 0,-21 0 0,22 0 16,-1 1-16,0-1 0,0 0 15,-21 0-15,21 0 0,0-21 16,1 21-16,-1-21 15,0 0-15,0-21 16,0 21-16,-21-21 0,21 0 16,1 0-16,-1 0 0,0-1 15,-21 1-15,21 0 0,0-21 16,0 21-16,-21-22 0,22 22 0,-1-21 16,-21-1-16,0 22 0,0-21 15,0 0-15,0 20 0,0 1 16,0 0-16,0 42 31,0 0-31,-21 1 16,21-1-16,0 0 0,0 21 0,0-21 15,0 1-15,0 20 0,0-21 0,0 0 16,0 22-16,21-22 0,0 0 16,0 0-16,0 0 0,0 0 0,1-21 15,-1 22-15,21-22 0,-21 0 0,0 0 16,22 0-16,-22 0 0,21 0 15,-21 0-15,22 0 0,-22 0 16,21-22-16,-21 1 0,22 0 0,-22 21 16,0-21-16,0 0 0,0 0 15,1-22-15,-1 22 0,-21 0 0,0 0 16,0 0-16,0-22 0,0 22 0,0 0 16,0 0-16,0 0 0,0 42 31,0 0-16,0 21-15,0-21 0,-21 1 16,21-1-16,-22 21 0,22-21 16,0 0-16,0 1 0,0-1 0,0 0 15,0 0-15,0 0 0,22-21 16,-1 21-16,0-21 0,0 0 0,0 0 16,0 0-16,1 0 0,20 0 0,43 0 15,-43 0 1,-21-21-16,0 0 0,22 21 0,-22-21 15,0 0-15,0 0 0,0-1 0,0-20 16,-21 0-16,0 21 16,0-22-16,0 22 0,0 0 0,0 0 15,0 0-15,0 42 32,0 0-32,0 0 15,-21 0-15,21 0 0,-21 1 0,21-1 16,0 0-16,0 0 0,0 0 0,-21 0 15,21 1-15,0-1 16,-21 0-16,21 0 0,0 0 0,0 0 16,-21-21-1,-1 0 17,22-21-32,0 0 0,0 0 15,0 0-15,0 0 0,0-1 16,0 1-16,22-21 0,-1 21 15,0-22-15,0 22 0,0-21 0,0 0 16,1 20-16,62-41 0,-63 42 16,22 21-16,-1 0 0,-21 0 15,22 0-15,-22 0 0,21 21 0,-21 0 16,0 21-16,1 22 0,-22-22 16,21-21-16,-21 22 15,0-22-15,0 0 0,0 21 0,0-20 0,0-1 16,-21 0-16,21 0 0,-22 0 15,22 0-15,0 1 16</inkml:trace>
  <inkml:trace contextRef="#ctx0" brushRef="#br0" timeOffset="56768.48">8043 13377 0,'0'0'0,"-21"0"0,0 22 15,0-22-15,0 0 16,-1 0-16,22-22 16,0 1-16,0 0 15,0 0-15,22 0 0,-1 0 16,0-22-16,0 22 0,0-21 0,-21-1 15,21 1-15,1 0 16,-22-1-16,0 1 0,21-21 0,-21 20 16,21-63-16,-21 64 0,0 0 15,0-1-15,0 1 0,0 21 16,0 0-16,0 0 0,-21 21 16,21 21-16,-21 0 15,21 0-15,0 21 0,0 1 16,-22-1-16,22 0 0,-21 85 15,21-84-15,0 20 0,-21-20 16,21-1-16,-21 0 0,21 1 16,-21-1-16,21-21 0,0 21 0,0-20 0,0-1 15,0 0 1,21-21 15,-21-21-31,21 0 0,-21-1 16,0 1-16,0 0 0,21 0 0,-21 0 15,21-22-15,1 22 0,-1 0 0,0-42 16,0 41-16,21 1 16,-20 0-16,-1 0 0,21 21 0,0 0 15,-20 0-15,62 42 16,-63-42-16,22 21 0,-22 1 16,21 20-16,-21-21 0,1 0 0,-1 0 15,-21 1-15,0-1 0,0 0 0,0 0 16,0 0-16,-21 0 0,-1 1 15,1-1-15,0 0 0,0 0 0,0 0 16,-22-21-16,22 0 0,0 0 0,0 0 16,0 0-16,0 0 0,-1 0 15,1 0-15,0 0 0,0-21 0,21 0 16,-21 0-16,0 21 0,-1-21 0,22-1 16,0 1-16,-21 0 15,21 0-15,0 42 31,0 0-31,21 0 0,-21 1 16,22-1-16,-1 0 0,0 0 0,0-21 16,0 21-16,0 0 0,1 1 0,-1-1 15,0 0-15,0-21 0,21 21 16,-20-21-16,20 0 0,0 0 0,1 0 16,-1 0-16,43 0 15,-22-21-15,43 0 0,-64 0 16,22-1-16,-22 1 0,0 0 15,1 0-15,-1 0 0,-21-22 0,22 1 16,-43 21-16,0-21 16,0 20-16,0 1 0,0 0 0,0-21 15,0 21-15,-22 21 0,1-22 0,0 22 16,0 0-16,0 0 16,0 0-16,-1 22 0,1-1 0,-21 0 15,21 0-15,0 0 0,-1 0 0,22 22 16,0-22-16,-21 0 0,21 0 15,0 22-15,0-22 0,0 0 0,0 0 16,0 0-16,21 0 0,1-21 16,-1 0-16,0 0 15,0 0-15,0 0 0,0 0 0,1 0 16,20-21-16,-21 0 16,0 0-16,0 21 0,1-21 15,-1 0-15,-21-1 0,0 1 16,0 0-16,0 0 0,0 0 0,0 0 0,0-22 15,0 22-15,0 0 16,0 0-16,0 42 16,0 0-1,0 0-15,0 0 0,0 1 16,0-1-16,0 21 0,0-21 0,0 0 16,0 1-16,0-1 0,21 21 15,0-21-15,-21 0 0,21 1 16,0-22-16,1 0 0,-1 21 15,21-21-15,-21 0 0,0 0 16,43 0-16,-43-21 0,0-1 16,22 22-16,-22-21 0,21 0 15,-21 0-15,43-21 0,-43 20 16,0-20-16,0 0 0,0 21 0,1-22 16,-22 1-16,0 0 0,21-1 15,-21 1-15,0-22 0,0 22 16,0 0-16,0 21 0,21-22 0,-21 22 15,0 0-15,0 0 0,0 63 32,0-21-32,-21 22 0,21-22 15,0 21-15,-21 0 0,21 1 16,0-1-16,0 0 0,0 1 0,0-1 16,0 0-16,0-20 0,0 20 0,0-21 15,0 0-15,0 0 0,0 1 16,0-1-16,0 0 0,0 0 15,21-21-15,0 0 0,0 0 16,0 0 0,0 0-1,1-21-15,-22 0 16,0 0 0,21-1-16,-21 1 0,0 0 0,0 0 15,0 0-15</inkml:trace>
  <inkml:trace contextRef="#ctx0" brushRef="#br0" timeOffset="57007.31">9673 13018 0,'0'0'0,"21"0"32,0 0-32,1 0 15,-1 0-15,21 0 16,-21 0-16,0-22 0,1 22 0,-1 0 15,21 0-15,-21-21 0,0 21 0,1 0 16,-1 0-16,0 0 0,-21-21 16,21 21-16,0-21 0,0 21 15,1 0 17,-1 0-32</inkml:trace>
  <inkml:trace contextRef="#ctx0" brushRef="#br0" timeOffset="57819.27">10477 12806 0,'0'0'0,"-63"-21"31,42 21-31,0 21 15,-1 0-15,22 0 16,-21 0-16,0 1 0,21-1 0,-21 21 16,21-21-16,0 0 0,0 22 0,0-22 15,0 0-15,0 0 0,0 22 16,0-22-16,0 0 0,0 0 16,21 0-16,0 0 0,0 1 15,1-22-15,-1 0 0,0 0 16,0 0-16,21 0 0,-20 0 0,-1 0 15,21 0-15,-21 0 0,0-22 0,22 22 16,-22-21-16,0 0 0,21 21 16,-20-21-16,-1 0 0,0-22 15,21 22-15,-21 0 0,1-21 0,-1-1 0,0-41 16,0 41-16,-21-20 16,21 21-16,-21-1 0,0 1 0,0 0 15,0-1-15,0 22 0,0 0 16,0 0-16,0 0 15,-21 42 1,21 0-16,-21 0 0,21 0 16,0 0-16,0 1 0,0 20 0,0-21 15,0 21-15,0 1 0,0-1 16,0-21-16,0 22 0,0-22 0,0 21 16,0-21-16,0 22 0,0-22 0,0 0 15,0 0-15,0 0 0,0 0 16,0 1-16,0-1 0,0-42 62,0-1-62,0 1 16,0 0-16,0 0 0,21 0 16,0 0-16,0-1 0,1-20 0,-1 21 15,0-21-15,0 20 0,0 1 0,64-42 16,-64 63-1,0 0-15,22 0 0,-22 0 0,-21 21 16,21 0-16,0 0 0,-21 0 0,0 1 16,0 20-16,0-21 0,0 21 0,0-20 15,0-1-15,0 21 0,0-21 16,0 0-16,0 1 0,0-1 16,0 0-16,0 0 0,0 0 15,0 0 1,-21-21-1,21-21 1,0 0-16</inkml:trace>
  <inkml:trace contextRef="#ctx0" brushRef="#br0" timeOffset="59575.39">11790 13081 0,'0'0'15,"0"21"-15,0 0 0,21-21 0,0 0 16,-21 22-16,21-22 0,0 0 15,1 0-15,-1 0 0,21 0 16,-21 0-16,22 0 0,-22-22 0,21 1 16,0 21-16,1-21 0,-1 0 15,22 0-15,-22-22 0,0 22 0,1 0 16,-22 0-16,21 0 0,0-22 0,-20 22 16,-1-21-16,0 21 0,-21 0 15,0-22-15,0 22 0,21-21 16,-21 21-16,0-22 0,0 22 0,0 0 15,0 0-15,0 0 0,-21-1 16,0 22-16,0 0 16,-1 0-16,1 22 0,21 20 15,-21-21-15,21 21 0,-21 1 16,0-1-16,21 22 0,0-22 0,-21 21 16,21 1-16,-22-22 0,22 22 0,0-1 15,0-20-15,0 20 0,0 1 16,0-22-16,0 21 0,0 1 15,0-1-15,0 1 0,0 63 16,0-64-16,0 1 0,0-1 0,0-20 16,0-1-16,0 0 0,0 1 0,0-22 15,22 21-15,-1-42 0,-21 21 16,21-21-16,0 0 0,0 0 0,0 0 16,1 0-16,-1-21 0,0 0 15,21 0-15,-21-21 0,1 20 0,20-20 16,-21 0-16,0-1 0,0 1 0,1 0 15,-1-22-15,-21 22 0,0-22 16,0 22-16,0-21 0,0 20 0,-21-20 16,-1 20-16,1 1 0,0 0 0,0-1 15,-21 22-15,20-21 0,-20 21 16,21 0-16,-21 21 0,20-22 16,1 22-16,0 0 0,0 0 0,0 0 15,42 0 16,0 0-31,0 0 0,0-21 0,22 21 16,-22-21-16,21 0 0,-21 0 0,22 21 16,-1-21-16,0-1 0,43-20 15,-43 0-15,1 21 0,-1-1 16,-21 1-16,0 0 0,22 0 16,-22 21-16,-21-21 0,0 0 0,21 21 15,-21 21 16,0 21-31,-21-21 0,21 0 16,-21 1-16,21 20 0,0-21 0,0 0 16,0 43-16,0-43 15,0 0-15,0 0 0,0 0 16,21-21-16,0 0 0,0 0 0,0 0 16,1 0-16,20 0 0,-21 0 15,0 0-15,0 0 0,1-21 0,20 21 16,-21-21-16,0 0 0,0 0 0,22 0 15,-22-1-15,0 1 0,-21-21 16,21 0-16,0-1 0,-21 1 16,22 0-16,-22-1 0,0 1 0,0-22 15,21 22-15,-21 0 0,21-1 16,-21 1-16,21 0 0,-21-1 0,0 1 16,0 21-16,0 0 0,0 0 0,0 42 31,0 21-31,-21-21 15,21 22-15,-21-1 0,21 0 0,-21 1 16,21-1-16,0 21 0,0-20 16,0 20-16,0-20 0,0-1 0,0 0 15,21 1-15,0-1 0,0-21 0,-21 21 16,21-20-16,0-1 16,1 0-16,-1-21 0,0 21 0,0-21 15,0 21-15,0-21 0,22 0 16,-22 0-16,0 0 0,21 0 0,-20-21 15,-1 0-15,21 0 0,-21 0 0,22-1 16,-22 1-16,0 0 0,0 0 16,21 0-16,-42-22 0,22 22 0,-22 0 15,0-21-15,0 21 0,0-1 16,0-20-16,0 21 0,-22 21 0,1 0 16,0 0-16,0 0 0,-21 0 15,20 21-15,1-21 0,0 42 0,0-20 16,0-1-16,21 21 0,0-21 15,0 0-15,0 22 0,0-22 16,0 0-16,0 21 0,21-20 0,0-22 16,0 21-16,0 0 0,22-21 15,-22 0-15,0 0 0,21 0 0,-20 0 16,20 0-16,0 0 0,-21 0 0,22 0 16,-1 0-16,-21-21 0,22 21 15,-22-21-15,21-1 0,-21 22 0,0-21 16,1 0-16,-1 0 0,0 0 15,-21 0-15,0-1 0,0-20 16,0 21-16,0 0 0,0 0 16</inkml:trace>
  <inkml:trace contextRef="#ctx0" brushRef="#br0" timeOffset="59871.5">13081 12467 0,'-21'0'31,"0"0"-15,21-21 15,21 21-15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9T10:34:47.3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3048 1588 0,'21'0'16,"-21"-22"0,21 22-16,0 0 15,1-21-15,-1 21 16</inkml:trace>
  <inkml:trace contextRef="#ctx0" brushRef="#br0" timeOffset="984.43">6540 677 0,'22'-21'62,"-22"0"-46,21 0-16,-21 0 16,0 0-16,0-1 15,-21 1 1,-1 21-16,1 0 0,0 0 0,0 0 16,0 0-16,-22 0 0,22 0 15,0 0-15,-21 21 0,-1 1 0,22-1 16,-21 0-16,21 21 0,-22-21 15,22 22-15,0-1 0,0 0 0,-21 22 16,20-22-16,1 22 16,21-22-16,-21 0 0,21 22 0,0-22 15,0 1-15,0-1 0,0-21 16,0 21-16,0-20 0,21 20 0,0-21 16,-21 0-16,43-21 0,-22 21 0,0 1 15,0-22-15,0 0 0,22 0 16,-22 0-16,0 0 0,0 0 0,22 0 15,-22 0-15,0 0 0,21 0 16,-21-22-16,1 1 0,-1 0 0,21 21 16,-21-21-16,0 0 0,1 0 15,20-1-15</inkml:trace>
  <inkml:trace contextRef="#ctx0" brushRef="#br0" timeOffset="1571.44">7027 953 0,'0'0'0,"0"-22"15,0 1-15,-21 0 16,0 0-16,0 21 16,0 0-16,21-21 0,-22 21 0,1 0 15,0 0-15,0 0 16,0 0-16,0 0 0,-1 21 0,1 0 15,0 0-15,0 0 0,0 1 16,0-1-16,-1 0 0,22 21 0,-21-21 16,0 22-16,0-22 0,21 21 0,-21-21 15,21 22-15,0-22 0,0 21 16,0-21-16,0 1 0,0-1 0,0 0 16,0 0-16,0 0 15,21-21-15,0 0 0,0 0 0,0 0 16,1 0-16,-1 0 0,0 0 15,0 0-15,0 0 0,0 0 0,1-21 16,-1 0-16,0 0 0,-21 0 16,21-1-16,0 1 0,0-21 15,1 21-15,-1-22 0,-21 22 0,21-21 16,-21 21-16,21-22 0,-21 22 16,0 0-16,0 0 0,0 0 0,0 0 15,0-1-15,0 44 31,0-1-15,0 0-16,0 0 0,0 0 0,0 0 16,0 22-16,0-22 0,0 0 15,0 21-15,0-20 0,0-1 16,0 0-16,0 0 0,0 0 16,0 0-16,0 1 0,0-1 15,0 0-15,21-21 31,0 0-15</inkml:trace>
  <inkml:trace contextRef="#ctx0" brushRef="#br0" timeOffset="2084.36">7641 931 0,'-21'-42'32,"0"42"-32,0 0 0,-1 0 15,-20 0-15,21 0 0,0 21 16,0 0-16,-22 1 0,22-1 0,0 0 16,0 0-16,0 0 0,-1 0 15,1-21-15,21 22 0,-21-1 0,21 0 16,0 0-1,21-21 1,0 21 0,1-21-16,-1 0 0,0 0 0,0 0 0,0 21 15,0-21-15,1 0 0,-1 0 16,0 22-16,0-22 0,0 21 16,0-21-16,1 21 0,-1-21 0,-21 21 15,0 0-15,0 0 16,0 1-16,-21-22 15,-1 21-15,1-21 0,0 21 16,-21 0-16,21-21 0,-22 0 0,22 0 16,0 21-16,-21-21 0,20 0 15,1 0-15,0 0 16,0 0-16,0 0 0,21-21 16,-21 0-16,21 0 31,0 0-16,21-1 1</inkml:trace>
  <inkml:trace contextRef="#ctx0" brushRef="#br0" timeOffset="2577.73">7832 1185 0,'21'0'0,"0"0"16,0 0-16,0 0 16,0-21-16,1 21 15,-22-21-15,21 21 0,0-21 0,0 0 16,0 21-16,-21-21 15,21 21-15,1-22 0,-22 1 16,0 0-16,0 0 16,0 0-16,0 0 0,0-1 15,-22 22 1,1 0-16,0 0 16,0 0-16,0 0 15,0 22-15,-1-1 0,1-21 0,0 21 16,0 0-16,0 21 0,0-20 0,-1-1 15,22 21-15,-21-21 0,0 0 16,21 22-16,-21-22 0,21 0 0,0 0 16,0 0-16,0 1 0,0-1 15,42-21-15,-21 21 0,1-21 16,-1 0-16,0 0 0,0 0 16,21 0-16,-20 0 0,-1 0 15,0 0-15,0 0 0,0 0 0,0 0 16,1 0-16,-1 0 15,-21-21-15,21 21 0,0-21 0,0-1 16,0 1-16</inkml:trace>
  <inkml:trace contextRef="#ctx0" brushRef="#br0" timeOffset="3304.32">8848 1058 0,'0'0'0,"21"-21"31,-21 0-31,21 21 0,-21-21 0,0 0 16,21 0-16,0 21 0,-21-22 0,21-20 15,1 21-15,-22 0 0,21 0 16,0-1-16,-21 1 0,21 0 0,-21 0 15,21 0-15,-21 0 16,0-1-16,21 22 16,-21 22 15,0-1-31,-21 21 16,21-21-16,0 0 0,0 1 15,-21 20-15,21-21 0,0 21 0,-21 1 16,21-22-16,0 21 0,0-21 15,0 22-15,0-22 0,0 0 0,0 21 16,0-20-16,0-1 0,0 0 16,0 0-16,0 0 0,-21 0 0,21 1 15,0-1-15,0 0 16,0 0 0,-21-21-1,-1 0 1,1 0-16,0 0 15,0 0-15,0 0 0,0 0 0,-22 0 16,22 0-16,0 0 0,0 0 16,-22 0-16,22 0 0,0 0 0,0 0 15,0 0 1,42 21 15,0-21-31,0 0 16,22 0-16,-1 0 0,-21 0 0,21 0 15,1 0-15,-1 0 0,0 0 0,-20 0 16,20 0-16,0 0 0,-21 0 16,1 0-16,-1 0 0,0 0 0,0 0 15,-42 0 32,0 0-47,0 0 16,-1 0-16,-20 0 0,21 0 0</inkml:trace>
  <inkml:trace contextRef="#ctx0" brushRef="#br0" timeOffset="3955.92">6011 1947 0,'-21'0'0,"42"0"0,-63 0 0,21 0 15,42 0 17,0 0-17,0 0-15,22 0 0,-22 0 16,21 0-16,-21 0 0,43 0 15,-22 0-15,0-21 0,22 21 0,21-21 16,-22 21-16,22 0 0,21 0 16,-22-21-16,22 21 0,0 0 0,-21 0 15,20-21-15,1 21 0,0 0 16,0 0-16,21 0 0,-21 0 0,0 0 16,21 0-16,-22-21 0,1 21 0,-21 0 15,21 0-15,0 0 0,-22 0 16,1 0-16,0 0 0,-1-22 0,1 22 15,-22 0-15,1 0 0,-1 0 16,1 0-16,-22 0 0,1 0 0,-1 0 16,-21 0-16,0 0 0,0 0 15,1 0-15,-22-21 0,-22 21 63,1 0-63,0 0 15,0 0-15,0 21 0,-22-21 16,22 22-16,-21-22 0</inkml:trace>
  <inkml:trace contextRef="#ctx0" brushRef="#br0" timeOffset="4826.05">2011 4657 0,'0'-21'0,"-21"-64"31,21 43-31,0 20 0,0 1 0,-22 0 16,22 0-16,-21 0 0,21 0 15,-21 21-15,21-22 0,0 1 0,-21 21 32,0 0-17,21 21-15,0 1 16,0-1-16,0 0 0,0 0 0,0 21 15,0 1-15,0-22 0,0 21 16,0 22-16,0-22 0,0 22 0,0-22 16,0 21-16,0 22 0,0-21 15,0-1-15,21 22 0,-21-22 0,0 22 16,0-22-16,0 22 0,0 0 16,0-1-16,0 1 0,0 0 0,0-1 15,0 1-15,0 0 0,0-1 16,0 22-16,0-21 0,0 21 15,-21-22-15,21 22 0,-21-21 16,21 0-16,0 20 0,-22-20 0,1 21 16,21-21-16,0-1 0,0 1 0,-21 0 15,21-22-15,-21 22 0,21-22 16,0-20-16,0 20 0,-21-21 0,21-20 16,-21 20-16,21-21 0,0-42 31,0-21-31,0 20 15,0-20-15,0 0 0,0-22 0,21 1 16</inkml:trace>
  <inkml:trace contextRef="#ctx0" brushRef="#br0" timeOffset="6487.56">1990 4636 0,'-22'0'0,"1"-22"32,21 1-17,21 21 1,1 0-16,-1 0 16,0 0-16,0 0 0,21 0 15,-20 0-15,20 0 0,21 0 0,1-21 16,-1 21-16,1 0 0,-1 0 15,22 0-15,-21-21 0,20 21 0,1 0 16,-22 0-16,22 0 0,0 0 16,-1 0-16,22 0 0,0 0 15,-21 0-15,21-21 0,-1 21 16,1 0-16,-21 0 0,21 0 0,0-21 16,-1 21-16,22 0 0,-21 0 0,0-22 15,21 22-15,-21 0 0,0 0 16,0 0-16,-1-21 0,-20 21 0,0 0 15,21-21-15,-22 21 0,1 0 16,0 0-16,-1-21 0,-20 21 0,-1 0 16,1 0-16,-1 0 0,-20 0 0,-1 0 15,0 0-15,1 0 0,-22 0 16,21 0-16,-21 0 0,0 0 0,1 0 16,-1 0-16,0 0 15,0 0-15,-21 21 16,0 0-16,21 0 15,-21 1-15,0-1 16,0 0-16,0 0 16,0 0-16,0 22 0,0-22 0,0 0 15,0 21-15,0-21 0,0 22 16,0-1-16,0-21 0,21 43 0,-21-22 16,0 0-16,0 1 0,0-1 0,0 0 15,0 22-15,0-22 0,22 1 16,-22 20-16,0-21 0,21 1 15,-21 20-15,0-20 0,0-1 0,21 21 16,-21-20-16,21 20 0,-21-20 16,0 20-16,0-21 0,21 1 0,-21-1 15,21 0-15,-21 1 0,0-1 0,0 0 16,0 1-16,0-1 0,0 0 16,0 1-16,0-1 0,0 0 0,0 1 15,0 20-15,0-20 0,0-1 0,0 0 16,0 1-16,0 20 0,0-21 15,0 1-15,0-1 0,0 0 0,0 22 16,-21-22-16,0 1 0,21-1 0,-21 21 16,21-20-16,-21 20 15,0-20-15,21-1 0,-22 0 0,22 22 16,-21-22-16,21 0 0,-21-20 0,0 20 16,21 0-16,-21-21 0,21 22 0,-21-22 15,-1 21-15,22-21 0,-21 1 16,21-1-16,0 0 0,-21 0 0,21 0 15,-21 0-15,21 1 0,0-1 16,-21-21-16,21 21 16,-21 0-16,-1-21 15,1 0 1,0 0-16,0 0 0,0 0 16,0 0-16,-1 0 15,1 0-15,0 0 0,-21 0 16,21 0-16,-22 0 0,22 0 0,-21 21 15,-1-21-15,-20 0 0,21 0 0,-22 0 16,22 0-16,-22 21 0,22-21 16,-22 0-16,22 0 0,-21 0 0,20 0 15,-20 0-15,-1 0 0,22 0 0,-22 0 16,1 0-16,21 0 0,-22 0 16,1 0-16,-1 0 0,1 0 0,-1 0 15,1 0-15,-1 0 0,1 0 16,-1 0-16,1 0 0,20-21 0,-20 21 15,-1 0-15,1 0 0,20 0 16,-20 0-16,-1-21 0,22 21 0,-21 0 16,-1 0-16,22 0 0,-22 0 0,1 0 15,20 0-15,-20 0 0,-1 0 16,22 0-16,0 0 0,-22 0 0,22 0 16,0 0-16,-1 0 0,1 0 15,0 0-15,-1 0 0,22 21 0,-21-21 16,-1 0-16,1 0 0,0 21 0,21-21 15,-22 0-15,1 0 0,0 22 16,-1-22-16,1 0 0,0 0 16,-1 0-16,1 0 0,21 0 15,-22 0-15,22 0 0,0 0 0,0 0 16,0 0-16,0 0 0,-1 0 0,1 0 16,0 0-16,0 0 15,21-22-15,-21 22 0,0 0 16,21-21-16,-22 21 15,22-21 1,0 0 0,0 0-16,0 0 0,0-1 15,22 1-15,-22-21 0</inkml:trace>
  <inkml:trace contextRef="#ctx0" brushRef="#br0" timeOffset="7415.44">2561 3366 0,'0'0'0,"0"-22"0,0 1 16,-21 0-16,21 0 16,0 0-16,0 0 15,-21 21-15,21 21 32,0 0-32,0 0 0,0 0 15,0 0-15,0 22 0,0-1 0,0-21 16,0 22-16,0-1 0,0 0 15,0 1-15,0-1 0,0 0 0,0 1 16,0-22-16,0 21 0,0 0 16,0-20-16,0-1 0,0 0 15,0 0-15,0 0 0,0 0 0,21-21 16,0 0 0,-21-21-1,0 0-15,0 0 16</inkml:trace>
  <inkml:trace contextRef="#ctx0" brushRef="#br0" timeOffset="7720.15">2857 3302 0,'22'0'0,"-22"42"31,21-20-31,-21-1 0,0 21 0,0-21 16,0 22-16,0-22 0,0 21 16,0 0-16,0-20 0,0 20 0,0 0 15,0-21-15,0 22 0,0-22 16,0 0-16,0 0 0,0 0 0,0 1 16,0-1-16,0 0 0,0 0 15,0 0-15,-21-21 47,-1-21-47,22 0 16,-21 21-16,0-21 0</inkml:trace>
  <inkml:trace contextRef="#ctx0" brushRef="#br0" timeOffset="8387.76">2455 3831 0,'-21'0'0,"42"0"0,-42 21 31,42-21-15,0 0-1,22 0-15,-22 0 0,21 0 0,-21-21 16,22 21-16,-1 0 0,0-21 16,1 21-16,-1-21 0,0 0 0,1 21 15,-1-21-15,-21-1 0,22 22 16,-1-21-16,-21 0 0,21 21 0,-20-21 15,-1 0-15,0 0 0,0 21 16,-21-22-16,0 1 16,0 42 15,0 1-15,0-1-16,0 0 15,0 0-15,0 0 0,0 22 16,0-22-16,0 0 0,0 0 0,0 0 15,0 0-15,0 1 16,0-1-16,21-21 0,-21 21 16,21-21-16,1 0 0,-1 0 15,0 0-15,0 0 0,0 0 16,0-21-16,1 0 0,-1 21 16,0-22-16,0 1 0,0 0 0,0 21 15,-21-21-15,22 0 0,-22-22 0,21 22 16,-21 0-16,0 0 15,0 0-15,21 0 0,-21-1 0,0 1 16,0 0-16,0 42 47,0 0-47,0 1 0,-21-1 16,21 0-16,0 0 0,0 0 15,0 0-15,0 1 0,0-1 0,0 0 16,0 0-16,0 0 0,0 0 15,0 1-15,21-22 16,0 21-16,0-21 0,0 0 16,1 0-1,-1 0-15,0 0 0,0-21 0,0-1 16,0 22-16,1-21 0,-1 0 0,0-21 16</inkml:trace>
  <inkml:trace contextRef="#ctx0" brushRef="#br0" timeOffset="8960.83">3979 3133 0,'-21'0'16,"0"0"0,21 21-16,0 0 15,0 0-15,0 22 0,0-22 16,0 0-16,0 21 0,0 1 0,0-22 15,0 21-15,0 0 0,0 1 16,0-22-16,0 21 0,0 1 0,0-22 16,0 21-16,0-21 0,0 0 15,0 1-15,0-1 0,0 0 0,21 0 16,-21 0-16,0 0 0,0 1 16,0-44 30,0 1-30,0 0-16,0 0 16,0 0-16,0 0 0,0-1 0,0 1 15,0 0-15,0 0 0,21 0 0,-21 0 16,21-1-16,1 1 0,-1 0 16,0 0-16,0 21 0,0-21 0,22 21 15,-22 0-15,0 0 0,21 0 16,-21 0-16,22 0 0,-22 21 0,0-21 15,21 21-15,-20 0 0,-1 0 16,0 22-16,0-22 0,-21 0 0,0 0 16,0 0-16,0 22 15,-21-1-15,0-42 0,0 21 16,-1 0-16,-20 1 0,21-1 0,0-21 16,0 21-16,-1-21 0,1 0 15,0 21-15,0-21 0,0 0 0,0 0 16,-1 0-16,1 0 0,0 0 15,0 0-15,0 0 16,0 0-16</inkml:trace>
  <inkml:trace contextRef="#ctx0" brushRef="#br0" timeOffset="10188.02">16976 4022 0,'0'-21'15,"-22"21"16,22 21-31,-21 0 16,21 21-16,0-21 0,0 1 16,0 20-16,-21-21 0,21 21 15,0 1-15,0-1 0,0 0 16,0 1-16,0-1 0,0 0 0,0 1 16,0 20-16,0-20 0,0 20 15,0 1-15,0-1 0,0 1 0,0-1 16,0 1-16,0-1 0,0 1 15,0-1-15,0 1 0,-21-1 0,21 1 16,0 20-16,0-20 0,0-1 0,0 1 16,0-1-16,0 22 0,0-22 15,0 1-15,0 21 0,-21-22 0,21 1 16,0 20-16,-21 1 0,21 0 16,0-1-16,0-20 0,-22 20 0,22-20 15,-21 21-15,21-22 0,-21 1 16,21-1-16,0 1 0,-21-1 0,0 1 15,21-22-15,0 21 0,-21 1 0,-1-22 16,22 1-16,-21 20 0,0-21 16,21 1-16,0-1 0,0 0 0,-21-20 15,21 20-15,-21-21 0,21 21 0,-21-20 16,21-1-16,0 0 0,0-42 31,0-22-31,21 22 16,0 0-16,0-21 0,-21-1 15,21 1-15,0-21 0</inkml:trace>
  <inkml:trace contextRef="#ctx0" brushRef="#br0" timeOffset="11739.65">16891 4128 0,'21'0'15,"0"-22"-15,0 1 16,1 21-1,-22-21-15,21 21 16,-21-21-16,21 21 0,0 0 16,-21-21-16,21 21 0,0 0 0,1-21 15,-1 21-15,21 0 0,-21-22 16,22 22-16,-1 0 0,0-21 0,22 21 16,-22-21-16,22 21 0,-1 0 15,1-21-15,-1 21 0,1 0 16,-1 0-16,1-21 0,20 21 0,-20 0 15,20 0-15,22 0 0,0 0 16,0 0-16,0 0 0,0 0 0,-1 0 16,22 0-16,0 0 0,0 0 15,22 0-15,-22 0 0,0 0 0,0 0 16,0 0-16,0 0 0,-22 0 16,1 0-16,21 0 0,-21 0 0,0 0 15,-21 0-15,20 0 0,-20 0 16,0 0-16,-1 0 0,1 0 0,-21 0 15,-1 0-15,1 0 0,-22 0 16,21 0-16,-20 0 0,-1 0 16,22 0-16,-22 0 0,-21 0 0,21-21 15,1 21-15,-22 0 0,0 0 16,0 0-16,0 0 0,1 0 0,-22 21 31,0 0-31,0 0 16,0 0-16,0 0 15,0 1-15,0 20 0,0-21 0,0 21 16,0-20-16,0 20 0,0 0 16,0 1-16,-22-1 0,22 0 0,0 1 15,0 20-15,0-21 0,0 1 16,0 20-16,0-20 0,0 20 16,0 1-16,0-1 0,0 1 0,0-1 15,0 1-15,0-1 0,0 1 16,0-1-16,0 1 0,0-1 0,0 22 15,0-22-15,22 1 0,-22-1 16,0 22-16,0-22 0,21 1 0,-21-1 16,0 1-16,21-1 0,-21-20 0,0 20 15,0 1-15,0-22 0,0 22 16,0-1-16,0-21 0,0 22 0,0-22 16,0 22-16,0-22 0,0 0 0,0 22 15,0-22-15,-21 1 0,21-1 16,-21 0-16,21-21 0,-22 22 15,22-1-15,0 0 0,-21 1 0,21-22 16,-21 21-16,21 1 0,-21-1 16,21 0-16,0-21 0,0 22 0,-21-1 15,21-21-15,0 22 0,-21-22 0,21 21 16,-22-21-16,22 0 0,0 1 16,-21 20-16,0-21 0,21 0 0,-21 0 15,0-21-15,0 22 0,-1-1 0,1 0 16,0-21-16,0 21 0,0-21 15,0 21-15,-1-21 0,1 0 0,0 21 16,0-21-16,-21 0 0,20 0 0,1 22 16,0-22-16,-21 0 0,21 0 15,-22 21-15,1-21 0,0 0 16,-1 0-16,-20 0 0,20 0 0,-20 21 16,-1-21-16,1 0 0,-1 0 0,-20 0 15,20 0-15,1 0 0,-1 0 16,1 21-16,-1-21 0,22 0 0,-22 0 15,1 0-15,21 0 0,-22 0 0,1 0 16,-1 0-16,1 0 0,-1 0 0,1 0 16,-1 0-16,1 0 0,-1 0 15,-21 0-15,22 0 0,-1 0 0,1 0 16,-22 0-16,22 0 0,-1 0 0,1 0 16,20 0-16,-20 0 15,-1 0-15,22 0 0,-21 0 0,20 0 16,1 0-16,-22 0 0,22 0 0,-21 0 15,20 0-15,-20 0 0,20 0 0,-20 0 16,21 0-16,-22 0 0,22 0 16,-22 0-16,22 0 0,-22 0 0,1 0 15,21 21-15,-22-21 0,22 0 0,-1 0 16,-20 0-16,21 0 0,-1 0 16,1 0-16,-22 0 0,22 0 0,0 0 15,-1 0-15,1 0 0,21 0 0,-21 0 16,20 0-16,1 0 0,-21 0 15,21 0-15,0 0 16,21-21-16,0 0 16,0 0-16,0 0 0,0-22 15,21 22-15,-21-21 0</inkml:trace>
  <inkml:trace contextRef="#ctx0" brushRef="#br0" timeOffset="12419.61">17357 2265 0,'0'21'31,"0"0"-31,0 0 16,0 22-16,0-1 0,0 0 0,0 1 16,0 20-16,0-20 0,0 20 15,0 1-15,-22-22 0,22 21 0,0-20 16,0-1-16,0 0 0,0 1 15,-21-22-15,21 21 0,0-21 0,0 1 16,0-1-16,0 0 0,0 0 16,0-42 15,0 0-15,0 0-16,0-1 0,0 1 0,-21-21 15,21 21-15,0-22 0,-21 22 0,21-21 16</inkml:trace>
  <inkml:trace contextRef="#ctx0" brushRef="#br0" timeOffset="12683.14">17272 2413 0,'0'-21'0,"0"42"0,0-84 0,0 41 0,0 1 15,21 21 1,0 0-16,0 0 0,1 21 16,-1 1-16,0-1 0,0 21 0,0-21 15,22 22-15,-22-1 0,0 0 16,21 1-16,-21-1 0,22 0 0,-22 1 15,21-1-15,-21 0 0,1 1 16,-1-22-16,0 21 0,0-21 0,0 0 16,-21 1-16,0-1 0,21 0 15,-21 0-15,22-21 0,-22 21 16,0-42 15,0 0-31,0 0 16,0 0-16,0-1 15,0 1-15</inkml:trace>
  <inkml:trace contextRef="#ctx0" brushRef="#br0" timeOffset="12951.99">17928 2201 0,'0'0'0,"0"22"31,0-1-31,0 0 0,0 21 15,-21 1-15,21-1 0,0 0 16,-21 1-16,21 20 0,0-21 0,0 22 16,0-22-16,-21 1 0,21-1 15,-22 0-15,22 1 0,0-22 16,-21 21-16,21-21 0,0 0 0,0 1 16,0-1-16,21-21 46,1-21-46,-22-1 16,21 1-16</inkml:trace>
  <inkml:trace contextRef="#ctx0" brushRef="#br0" timeOffset="13367.75">18140 2540 0,'-21'64'15,"-1"-43"-15,1 0 16,21 0-16,0 21 0,0-20 0,-21 20 16,21-21-16,-21 21 0,21-20 15,0 20-15,0-21 0,0 0 0,0 0 16,0 1-16,0-1 0,0 0 16,0 0-16,0 0 0,21-21 0,0 0 15,0 0-15,1 0 16,-1 0-16,0 0 0,0 0 0,0 0 15,0-21-15,1 0 0,-1 21 16,0-21-16,0 0 0,0-1 0,-21 1 16,0-21-16,0 21 0,0-22 15,0 1-15,0 0 0,0 21 0,0-22 16,-21 1-16,21 21 0,-21 0 16,0-1-16,0 22 0,-1 0 0,1 0 15,0 0-15,0 0 0,0 0 16,0 22-16,21-1 15,0 0-15,-22-21 0,22 21 16,0 0-16,0 0 0,0 1 16,22-22-16,-22 21 15,21-21-15,0 0 0,0 0 16</inkml:trace>
  <inkml:trace contextRef="#ctx0" brushRef="#br0" timeOffset="13987.4">18923 2646 0,'0'-21'0,"-21"0"31,0 21-31,-1 0 16,1 0-16,0 0 15,0 0-15,0 21 0,0 0 16,-1 0-16,1 0 0,21 0 0,-21 1 15,0-1-15,0 21 0,21-21 16,0 22-16,0-22 0,0 0 0,-21 21 16,21-21-16,0 1 0,0-1 15,0 0-15,0 0 0,0 0 0,0 0 16,21-21-16,-21 22 0,21-22 16,0 0-16,-21 21 0,21-21 0,0 0 15,1 0-15,-1 0 0,0 0 16,0 0-16,-21-21 0,21 21 0,0-22 15,1 1-15,-1 0 0,0 0 16,-21 0-16,0-22 0,21 22 16,-21-21-16,21 0 0,-21-1 0,0-20 15,0 20-15,0-20 0,21-1 0,-21 1 16,0 21-16,0-22 0,0 22 16,0 21-16,0-22 0,0 22 0,0 0 15,0 0-15,0 42 16,0 0-1,0 0-15,0 0 0,0 22 16,-21 20-16,21-20 0,0 20 16,0-21-16,0 22 0,0-22 0,-21 1 15,21 20-15,0-21 0,0 1 16,0-22-16,0 21 0,0-21 0,0 22 16,0-22-16,0 0 0,0 0 15,0 0-15,21-21 0,-21 22 16,21-22-1,1 0-15,-1 0 0,0-22 16,0 22-16,-21-21 16,21 0-16,0 21 0,-21-21 15,22 0-15,-1-22 0</inkml:trace>
  <inkml:trace contextRef="#ctx0" brushRef="#br0" timeOffset="14628.03">19346 2815 0,'0'21'0,"-21"1"31,42-22 0,0 0-31,1 0 0,-1 0 16,0 0-16,0-22 0,0 22 0,0-21 15,1 0-15,-1 21 0,0-21 16,0 0-16,0 0 0,0 21 0,-21-22 16,0 1-16,0 0 0,0 0 15,0 0-15,0 0 16,-21 21-16,0 0 0,0 0 0,0 0 16,0 0-16,-22 0 0,22 21 15,0-21-15,-21 21 0,20 21 0,1-21 16,0 1-16,0 20 0,0-21 15,0 21-15,-1-20 0,1 20 0,21 0 16,-21-21-16,21 1 16,0 20-16,0-21 0,0 0 0,0 0 15,0 1-15,0-1 0,21 0 16,0-21-16,1 0 0,-1 0 16,0 0-16,0 0 0,0 0 0,0 0 15,1 0-15,-1 0 0,0 0 16,0-21-16,0 21 0,0 0 15,-21-21-15,22 21 16,-1 0-16,-21-22 16,0 1 109,0 0-94,0 0-31</inkml:trace>
  <inkml:trace contextRef="#ctx0" brushRef="#br0" timeOffset="16196.45">17293 5122 0,'0'0'0,"21"-21"16,-21 0-1,21 0-15,-21 0 0,22 0 16,-22-1-16,0 1 16,0 0-16,0 0 31,0 42-15,0 0-16,0 0 0,0 1 0,0 20 15,0-21-15,0 21 16,0 1-16,-22-1 0,22 0 0,0 1 15,-21-1-15,21 0 0,0-20 16,0 20-16,0 0 0,-21-21 0,21 22 16,0-22-16,-21 21 0,21-21 0,0 1 15,0-1-15,0 0 16,0 0-16,0-42 47,0 0-47,0 0 15,0-1-15,0 1 0,0 0 16</inkml:trace>
  <inkml:trace contextRef="#ctx0" brushRef="#br0" timeOffset="16927.79">17568 5355 0,'0'0'0,"0"21"0,0 1 16,0-1 0,0 0-16,21-21 31,1 0-15,-1 0-16,0 0 15,0-21 1,-21 0-16,0-1 15,0 1-15,-21 0 32,0 21-32,0 0 0,-1 21 31,1 0-31,21 1 31,21-22-15,1 0-1,-1 0-15,0 0 16,-21-22 0,-21 22 31,0 0-47,-1 0 0,1 0 15,0 22 1,21-1-16,-21-21 15,21 21-15,21-21 32,0 0-17,0 0-15,1-21 16,-1 0 0,-21-1-1,0 1-15,0 0 16,-21 21 46,21 21-46,-22-21-16,22 21 16</inkml:trace>
  <inkml:trace contextRef="#ctx0" brushRef="#br0" timeOffset="19975.09">18373 5080 0,'0'-21'16,"0"0"-1,-22 21-15,1 0 0,0 0 16,0 0-16,0 0 16,0 0-16,-1 0 15,1 21-15,0 0 0,0 0 0,0 0 16,0 22-16,21-22 0,-22 21 0,1 1 16,21-22-16,-21 21 0,21-21 15,0 22-15,0-22 0,0 21 0,0-21 16,0 0-16,0 1 0,0-1 15,21 0-15,0 0 0,1-21 0,-1 0 16,0 0-16,0 0 0,0 0 0,0 0 16,1 0-16,20 0 0,-21-21 15,0 0-15,22 0 0,-22-1 0,0 1 16,0 0-16,0-21 0,0 21 16,1-22-16,-1 22 0,0-21 15,0-1-15,-21 1 0,0-21 0,21 20 16,-21-20-16,21 20 0,-21-20 15,0 21-15,0-1 0,0-20 0,0 20 16,0 22-16,0-21 0,0 21 16,0 0-16,0-1 0,0 44 31,0-1-31,0 0 0,0 21 16,0 1-16,0-1 0,0 0 15,0 1-15,0 20 0,-21-21 16,21 1-16,-21-1 0,21 22 0,0-22 15,0 0-15,0 1 0,0-1 16,0-21-16,0 21 0,0-20 0,0 20 16,0-21-16,0 0 0,0 0 0,0 1 15,21-22-15,0 21 0,-21 0 16,22-21-16,-1 0 0,0 0 0,0 0 16,0 0-16,0 0 15,1 0-15,-1-21 0,0 0 0,0 21 16,0-22-16,0 1 0,1 0 0,-1 0 15,-21 0-15,21 0 0,-21-1 16,21 1-16,-21-21 0,0 21 0,0 0 16,0-1-16,0 1 15,0 0-15,0 0 0,-21 21 32,0 0-32,0 21 15,21 0-15,-22-21 0,22 21 16,0 1-16,0-1 15,22-21 1,-1 0 0,0 0-16,0 0 15,0-21-15,0-1 16,1 22-16,-22-21 16,21 0-16,0 0 0,0 0 15,-21 0 1,21-1-16,-21 44 31,0-1-15,0 0-16,0 0 0,0 0 15,0 0-15,0 1 0,0 20 0,0-21 16,0 0-16,0 0 0,0 1 16,0-1-16,0 0 0,0 0 0,0 0 15,0 0-15,21-21 0,1 22 16,-22-1-16,21-21 15,0 0-15,0 0 0,0 0 0,0 0 16,1 0-16,-1 0 16,0-21-16,0 21 0,0-22 0,0 1 15,1 21-15,-1-21 0,0 0 0,0 0 16,0-22-16,0 22 0,-21 0 16,22 0-16,-22-21 0,0 20 0,21 1 15,-21 0-15,21 0 0,-21 0 16,0 42 15,0 0-31,0 0 16,0 0-16,0 1 0,0-1 15,0 0-15,0 21 0,0-21 16,0 1-16,0-1 0,0 0 0,0 0 16,0 0-16,0 0 0,21 1 15,-21-1-15,21-21 16,0 21-16,1-21 0,-1 0 15,0 0-15,0 0 16,0 0-16,0-21 0,1 0 0,-1-1 16,0 1-16,0 0 0,0-21 15,0 21-15,-21-1 16,22 1-16,-1 0 0,-21 0 16,21 0-16,0 0 0,-21-1 0,0 1 15,21 21-15,-21-21 16,0 42-1,0 0 1,0 1-16,0-1 0,0 0 16,0 0-16,0 0 0,0 0 15,0 1-15,0-1 0,0 0 16,0 0-16,21 0 0,-21 0 16,22-21-16,-1 22 15,0-22-15,0 0 0,0 0 16,0 0-16,1 0 15,-1 0-15,0-22 0,0 22 16,0-21-16,0 21 0,1-21 0,-1 0 16,0 21-16,0-21 0,0 0 0,-21-1 15,21 1-15,1 0 0,-22 0 16,0 0-16,21 0 0,-21-1 0,21 1 16,-21 0-16,-21 21 46,21 21-46,0 0 0,0 1 16,-21-22-16,21 21 0,-22 0 0,22 0 16,0 0-16,0 0 0,0 1 15,0-1-15,0 0 0,0 0 16,0 0-16,0 0 0,0 1 16,0-1-16,22-21 15,-1 0-15,-21 21 0,21-21 0,0 0 16,0 0-16,0 0 0,1 0 0,-1 0 15,0 0-15,0 0 0,21 0 16,-20-21-16,-1 0 0,21 21 0,-21-22 16,22 1-16,-22 0 0,0 0 15,0 0-15,0 0 0,0-22 16,-21 22-16,22 0 0,-22 0 0,0 0 16,0-1-16,0 1 0,-22 21 31,1 0-31,0 0 0,21 21 15,0 1-15,-21-1 0,21 0 16,-21 0-16,21 0 0,0 0 0,0 1 16,0-1-16,0 0 15,0 0-15,0 0 0,0 0 16,0 1-16,21-22 16,0 0-1,0 0 1,0 0-16,1 0 0,-1 0 15,0-22-15,0 22 0,-21-21 16,21 0-16,0 21 0,1-21 0,-1 0 16,0 0-16,0-1 0,0 1 15,0 0-15,1 0 0,-22 0 16,21 0-16,-21-1 0,0 1 0,21 21 0,-21-21 16,21 0-16,-21 42 15,0 0 1,0 0-16,0 1 15,0-1-15,-21 0 0,21 0 0,0 0 16,0 0-16,0 1 0,0-1 16,0 0-16,0 0 15,0 0-15,21-21 16,0 0-16,0 0 16,1 0-16,-1 0 0,0 0 15,0 0-15,0 0 0,0-21 16,-21 0-16,22 0 0,-22 0 15,21 21-15,-21-22 0,0 1 16,0 0-16,0 0 0,0 0 0,0 0 16,0-1-16,-21 1 0,-1 0 0</inkml:trace>
  <inkml:trace contextRef="#ctx0" brushRef="#br0" timeOffset="20224.95">19960 4805 0,'0'0'0,"-21"0"16,21-21 15,-21 21 0,0 21-15</inkml:trace>
  <inkml:trace contextRef="#ctx0" brushRef="#br0" timeOffset="22880.02">18034 6202 0,'-21'0'0,"42"0"0,-63 0 0,20 0 15,1 0-15,0 0 0,0 0 16,0 0-16,21 21 0,-21-21 16,42 0 15,0 0-31,0 0 0,0 0 15,0 0-15,1 0 16,-1 0-16,0 0 0,21-21 0,-21 21 16,1 0-16,-22-21 0,21 21 15,-21-21 1,-21 21-16,-1 0 16,1 0-16,0 0 0,0 0 15,0 0-15,0 0 0,-1 21 0,-20 0 16,21-21-16,0 21 0,0 0 0,-1 0 15,22 1-15,0 20 0,-21-21 16,21 0-16,0 22 0,0-22 0,0 0 16,0 0-16,0 0 0,0 0 15,21 1-15,1-22 0,-1 0 16,-21 21-16,21-21 0,0 0 0,0 0 16,0 0-16,1 0 0,-1 0 15,0 0-15,0-21 0,-21-1 16,0 1-16,-21 21 31,0 0-31,0 0 0,-1 21 0,1 1 16,0-22-16,0 21 0,0 0 15,0 0-15,21 0 0,0 0 0,-22 22 16,22-22-16,-21 0 0,21 0 16,0 0-16,0 1 0,0-1 0,0 0 15,0 0-15,0 0 16,21-21-16,1 0 0,-1 0 0,0 0 15,0 0-15,0 0 16,0 0-16,1-21 0,-1 21 16,0-21-16,-21 0 0,21 21 0,0-21 15,0-1-15,1 1 0,-1 0 16,0 0-16,0 0 0,0-22 0,0 22 16,1 0-16,-1 0 0,0 0 0,0 0 15,0-1-15,0 1 16,1 21-16,-1 0 0,0 0 15,-21 21-15,21-21 0,-21 22 16,0-1-16,21 0 0,-21 21 16,0-21-16,0 1 0,0-1 0,0 0 15,0 0-15,0 21 0,0-20 16,0-1-16,0 0 0,-21-21 16,21 21-16,0-42 46,21 0-46,0 0 16,-21-1-16,22 1 0,-1 0 16,-21 0-16,21 0 0,0-22 15,-21 22-15,21-21 0,-21 21 0,21 0 16,-21-1-16,0 1 0,0 0 16,0 0-16,0 42 31,0 0-31,0 0 15,0 1-15,0-1 0,0 0 0,0 21 16,0-21-16,0 1 0,0 20 16,0-21-16,0 0 0,0 0 0,0 1 15,0-1-15,22 0 0,-1 0 0,0 0 16,0-21-16,0 0 16,0 0-16,1 0 15,-1 0-15,0 0 0,0 0 0,0 0 16,0 0-16,1-21 0,-1 0 15,0 0-15,0 21 0,0-21 0,0-1 16,1-20-16,-22 21 0,0 0 0,0-22 16,0 22-16,0 0 0,0-21 15,0 21-15,0-1 0,0 1 0,-22 21 32,22 21-17,-21 1-15,21-1 0,0 0 16,0 21-16,0-21 0,0 1 15,0-1-15,0 0 0,0 0 0,0 0 16,0 0-16,0 1 0,0-1 0,21-21 16,1 0-16,-22 21 0,21-21 15,0 0-15,0 0 0,0 0 16,0 0-16,1-21 0,-1 21 16,0-21-16,0 21 0,0-22 15,-21 1-15,21 0 0,1 0 0,-1 0 16,0 0-16,0-1 0,0 1 15,-21-21-15,21 21 0,1 21 0,-22-21 16,21 21 0,0 21-1,-21 0 1,0 0 0,0 0-16,21-21 46,-21-21-30,0 0-16,0 0 0,0 0 16,0-1-16,0 1 15,0 0-15,-21 21 16,0-21-16,0 21 16,-1 21-1,1 0 1,21 0-16,0 1 0,-21 20 0,21-21 15,-21 0-15,21 22 0,0-22 16,0 0-16,0 0 0,0 0 0,0 0 16,0 1-16,0-1 0,0 0 0,0 0 15,21-21-15,0 21 0,0-21 16,1 0-16,-1 0 0,0 0 16,0 0-16,0 0 0,22 0 15,-22 0-15,0-21 0,0 21 16,0-21-16,0 0 0,1 21 15,-1-21-15,0-1 0,-21 1 0,21 0 16,0 0-16,0-21 0,-21 20 16,0 1-16,0 0 0,22 0 0,-22 0 15,21 21-15,-21-21 0,0 42 32,0 0-32,0 0 0,0 0 15,0 22-15,0-22 0,0 0 16,0 0-16,0 0 0,0 0 15,0 1-15,0-1 0,0 0 16,21-21 0,0 0-16,0 0 15,0 0-15,1 0 16,-1 0-16,-21-21 0,21 21 0,0-21 16,0-1-16,-21 1 0,21 0 15,-21 0-15,22 0 0,-22 0 0,0-1 16,21-20-16,-21 21 0,0 0 0,21 0 15,-21-1-15,0 44 32,0-1-32,0 0 15,0 0-15,0 0 16,0 0-16,0 1 0,0-1 0,0 0 16,0 0-16,0 0 0,0 0 15,0 1 1,21-22-16,0 0 0,0 0 15,1 0-15,-1 0 0,0 0 16,0-22-16,0 22 0,-21-21 16,21 0-16,1 0 0,-22 0 0,21 0 15,0-1-15,-21 1 0,0-21 16,21 0-16,-21-1 0,21 1 0,-21 0 16,0-1-16,0 1 0,21 0 0,-21-1 15,0 22-15,22 0 16,-22-21-16,0 20 0,0 44 31,0 20-31,0-21 16,0 0-16,0 22 0,-22-1 0,22 0 15,0 1-15,-21-1 0,21 0 0,0-21 16,0 22-16,0-1 0,0-21 16,0 0-16,0 22 0,0-22 0,0 0 15,0 0-15,0 0 0,21-21 31,1 0-31,-1 0 16,0 0-16,0 0 0,0-21 16,-21 0-1,21 0-15,1 0 0,-22 0 16,0-1-16,0 1 0</inkml:trace>
  <inkml:trace contextRef="#ctx0" brushRef="#br0" timeOffset="23091.9">20278 6498 0,'0'0'0,"21"0"31,0 0-15,0 0-16,0 0 15,0 0-15,-21-21 0,22 21 16,-1 0-16,0 0 15,0 0-15,0 0 16,0 0 0</inkml:trace>
  <inkml:trace contextRef="#ctx0" brushRef="#br0" timeOffset="23659.58">20849 6604 0,'0'0'0,"21"0"0,43 0 16,-43 0-1,-21-21-15,0 0 0,21 21 16,-21-21-16,21 21 0,-21-22 0,0 1 16,0 0-16,0 0 0,0 0 15,0 0-15,0-1 0,-21 22 16,0 0-16,0 0 0,0 0 15,-1 0-15,-20 22 16,21-1-16,0-21 0,0 42 0,-1-21 16,1 0-16,21 1 0,-21-1 15,0 21-15,21-21 0,0 0 16,0 1-16,0-1 0,0 0 0,0 0 16,0 0-1,21-21-15,0 0 16,0 0-16,1 0 0,-1-21 15,0 21-15,0-21 0,0 0 16,0 0-16,1-1 0,-22 1 16,0 0-16,21 0 0,0 0 0,-21 0 15,0-1-15,0-20 0,21 42 16,-21-21-16,0 0 0,0 42 31,0 0-31,0 0 0,0 0 16,0 1-16,0-1 0,0 0 0,0 0 15,0 0-15,0 0 0,0 1 0,0-1 16,0 0-16,21-21 16,-21 21-16,21-21 0,1 0 15,-1 0-15,0 0 0,0 0 16,0-21 0,0 0-16,-21 0 0,22-1 15,-22 1-15,0 0 0</inkml:trace>
  <inkml:trace contextRef="#ctx0" brushRef="#br0" timeOffset="24196.59">21251 6223 0,'0'0'0,"0"-63"15,0 84 17,0 0-32,0 0 15,0 0-15,0 0 0,0 22 0,0-22 16,0 0-16,0 21 0,0-20 0,0 20 15,0-21-15,0 0 0,0 0 16,0 1-16,0-1 0,0 0 0,0 0 16,0 0-16,0 0 15,-21 1 1,21-44 15,0 1-15,0 0-16,0 0 0,21 0 15,-21 0-15,0-1 0,21 1 16,1 0-16,-1 0 0,0 0 16,0 0-16,0 21 0,0-22 0,1 22 15,20 0-15,-21 0 0,0 0 16,0 0-16,1 0 0,-1 22 0,0-1 16,0-21-16,0 21 0,-21 0 15,0 0-15,0 0 0,0 1 16,0-1-16,0 0 0,-21 0 0,0-21 15,0 21-15,0-21 0,-1 21 0,1-21 16,0 0-16,0 0 0,0 22 16,0-22-16,-22 0 0,22 0 0,0 0 15,0 0-15,0 21 0,-1-21 0,1 0 16,0 0-16,0 0 16,0 0-16,42 0 31,0-21-16,0 21-15,0-22 0,1 1 16</inkml:trace>
  <inkml:trace contextRef="#ctx0" brushRef="#br0" timeOffset="24512.41">21802 6138 0,'0'0'0,"21"-21"0,-21 0 0,0 0 16,0 0-1,0 42 1,0 0 0,0 0-16,0 0 15,0 1-15,0 20 0,0-21 0,0 21 16,0-20-16,0 20 0,0 0 0,0 1 16,0-22-16,0 21 0,-21-21 15,21 22-15,0-22 0,0 0 0,0 21 16,0-21-16,0 1 15,0-1-15,0 0 16,21-21 15,-21-21-15,21 0-16,0-1 0,-21 1 16,21 0-16</inkml:trace>
  <inkml:trace contextRef="#ctx0" brushRef="#br0" timeOffset="24912.02">21992 6541 0,'42'0'16,"-20"0"-1,-1 0-15,0 0 16,0-22-16,0 22 0,0-21 16,1 0-16,-1 21 0,-21-21 0,21 21 15,-21-21-15,21 0 0,-21-1 16,0 1-16,0 0 15,0 0-15,0 0 0,-21 21 32,0 0-32,0 0 0,-1 21 15,1-21-15,0 21 0,0 21 0,0-20 16,0-1-16,-1 0 0,22 21 16,-21-21-16,21 22 0,-21-22 0,21 0 15,0 0-15,-21 0 0,21 1 0,0-1 16,0 0-16,21 0 15,0-21-15,0 0 0,1 0 16,-1 21-16,0-21 0,0 0 16,0 0-16,0 0 0,1 0 15,-1 0-15,0-21 0,0 21 16,0 0-16,-21-21 0,21 0 16,1 21-16,-22-21 0,21 21 15,-21-22-15</inkml:trace>
  <inkml:trace contextRef="#ctx0" brushRef="#br0" timeOffset="25144.88">22310 6689 0,'0'0'16,"0"21"-16,-22-21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9T10:35:17.6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8107 931 0,'21'0'0,"0"0"15,0 0-15,0 0 32,-21-21-32,22 0 0,-1 21 15,-21-21-15,0 0 0,21 0 16,-21-1-16,0 1 15,0 0-15,0 0 16,-21 0-16,0 21 16,-1 0-16,1 0 15,0 0-15,-21 0 0,21 0 0,-22 0 16,22 21-16,-21 0 0,-1 0 16,1 22-16,21-1 0,-21 0 15,-1 1-15,22-1 0,-21 0 0,21 22 16,-1-22-16,1 0 0,0 22 15,0-22-15,21 1 0,-21-1 16,21 0-16,0 1 0,0-1 0,21 0 16,0-21-16,0 22 0,22-22 15,-22 0-15,21 21 0,-21-20 0,22-22 16,-1 21-16,0 0 0,-21-21 16,22 0-16,-1 0 0,0 0 0,1 0 15,-1-21-15,0 0 0,1-1 16,-1 1-16,0 0 0,1 0 0</inkml:trace>
  <inkml:trace contextRef="#ctx0" brushRef="#br0" timeOffset="1206.96">8911 1207 0,'0'0'15,"-21"-22"-15,0 1 0,0 21 0,-1-21 16,-20 0-16,21 21 0,0 0 0,0 0 15,-1 0-15,-20 0 0,21 0 16,0 0-16,0 0 0,-1 21 0,-20-21 16,21 42-16,0-20 0,0-1 15,-1 0-15,1 21 0,21-21 0,-21 22 16,21-22-16,-21 21 16,21-21-16,-21 22 0,21-22 0,0 21 15,0-21-15,0 1 0,0-1 16,0 0-16,21 0 0,0 0 0,0-21 15,0 0-15,1 0 16,-1 0-16,0 0 0,0-21 0,0 0 16,0 0-16,1 0 15,-1-1-15,0 1 0,0 0 0,0 0 16,0-21-16,-21 20 0,0-20 0,22 0 16,-22 21-16,21-22 0,-21 1 15,0 21-15,0-22 0,0 22 16,0 0-16,0 0 15,0 42 1,0 0-16,0 0 0,0 1 16,0-1-16,0 0 0,0 21 0,0-21 15,0 22-15,0-1 0,0-21 16,0 0-16,0 22 0,0-22 0,0 21 16,21-21-16,0 1 0,0-1 15,-21 0-15,21 0 0,1-21 0,-1 0 16,0 21-16,0-21 0,0 0 15,0 0-15,22 0 0,-22-21 0,0 0 16,0 21-16,22-21 0,-22 0 0,21-1 16,-21 1-16,0-21 15,1 21-15,20-22 0,-21 22 0,0-21 16,0 0-16,1-1 0,-22 22 16,0-21-16,21 21 0,-21-1 0,0 1 15,0 0-15,0 0 0,0 42 16,-21 0-1,21 0-15,-22 1 0,22-1 16,0 0-16,0 0 0,0 0 0,0 22 16,0-22-16,0 0 0,22 0 15,-1 21-15,-21-20 0,21-1 0,-21 0 16,21 0-16,-21 0 0,21 0 16,-21 1-16,0-1 15,0 0-15,0 0 16,-21-21-1,0 0-15,0-21 16,0 0-16,-1 21 16,22-21-16,-21-1 0,0 22 0,0-21 15,0 21-15,0 0 16,-1 0 0,22 21-1,0 1-15,0-1 16,22-21-16,-22 21 0,21 0 0,0 0 15,0-21-15,0 21 0,0-21 16,1 0-16,20 0 0,-21 0 0,0 0 16,22 0-16,-22 0 0,21 0 15,0 0-15,-20-21 0,20 21 0,0-21 16,1 0-16,-1 0 0,-21 0 16,21-1-16,-20 1 0,-1 0 0,0 0 15,0 0-15,0-22 0,0 22 16,-21-21-16,0 21 0,0-22 0,0 22 15,0-21-15,0 21 0,0 0 16,0-1-16,-21 22 0,0 0 16,0 0-16,0 0 0,0 22 15,-1-1-15,1 0 0,21 21 16,0-21-16,0 1 0,0 20 0,0-21 16,0 21-16,0-20 0,0-1 15,0 0-15,21 0 0,1 0 0,-22 0 16,21-21-16,0 22 0,0-22 15,0 0-15,0 0 0,1 0 0,-1 0 16,0 0-16,0 0 0,0 0 16,0 0-16,1-22 0,-1 22 0,0-21 15,0 0-15,0 0 0,0 0 0,1 0 16,20-1-16,-21 1 16</inkml:trace>
  <inkml:trace contextRef="#ctx0" brushRef="#br0" timeOffset="1753.92">10858 1101 0,'0'-21'16,"0"-43"0,0 43-1,0 0-15,0 0 0,0-1 0,0 1 0,0 0 16,0 0-16,22 21 15,-22-21-15,21 0 0,0 21 0,21 0 16,-21 0-16,1 0 0,-1 21 16,0 0-16,0 0 0,0 21 0,0-20 15,-21 20-15,0-21 0,0 21 16,0 1-16,0-1 0,0 0 0,0 1 16,-21-22-16,0 21 0,0 1 15,0-22-15,-22 21 0,22-21 0,-21 22 16,0-22-16,20 0 0,-20 0 0,0 0 15,21 0-15,-1 1 0,-20-22 16,21 0-16,0 21 0,0-21 0,-1 0 16,1 0-16,0 0 15,21-21-15,0-1 0,0 1 16,0 0-16,0 0 0,0 0 16,0 0-16,0-22 0,0 22 0,21 21 15,0-21-15,1 0 0,-1 21 16,0 0-16,0 0 0,0 21 15,0 0-15,1 0 0,-1 0 16,-21 1-16,21-1 0,0 21 16,0-21-16,-21 0 0,21 1 0,1-1 15,-22 0-15,21 0 0,0 0 16,-21 0-16,0 1 0,21-22 16,-21 21-16,21 0 0</inkml:trace>
  <inkml:trace contextRef="#ctx0" brushRef="#br0" timeOffset="2232.85">8128 2117 0,'-42'21'0,"84"-42"0,-106 42 0,43-21 16,0 0-16,21 21 15,21-21 1,22 0-16,-22 0 0,21 0 15,0 0-15,22 0 0,-1 0 16,1 0-16,-1 0 0,43 0 0,-21 0 16,42 0-16,-21 0 0,21-21 15,0 21-15,21 0 0,-21 0 16,21-21-16,0 21 0,22 0 0,-22 0 16,-21-21-16,21-1 0,-21 22 15,0 0-15,0 0 0,-21-21 0,0 21 16,-1 0-16,1 0 0,-21 0 0,-22-21 15,22 21-15,-21 0 0,-1 0 16,-21 0-16,1 0 0,-1-21 0,-21 21 16,0 0-16,1 0 0,-1 0 15,0 0-15,-42 0 47,-22 0-47,22 0 0</inkml:trace>
  <inkml:trace contextRef="#ctx0" brushRef="#br0" timeOffset="3067.96">1418 4911 0,'0'0'0,"0"-21"15,0-1-15,0 1 0,0 0 16,0 0-16,0 0 16,0 42 15,0 0-31,0 21 0,0 1 16,0-1-16,0 22 0,0-22 0,0 21 15,0 1-15,0 21 0,0-22 16,0 22-16,0-1 0,0 1 15,0 0-15,0-1 0,0 1 16,0 0-16,0 21 0,0-22 0,0 22 16,0-21-16,21 21 0,0-1 15,-21 1-15,22-21 0,-22 21 0,0 0 16,21-22-16,0 22 0,-21-21 16,21-1-16,-21 1 0,0 0 0,0-22 15,0 22-15,0-22 0,0-20 16,21-1-16,-21 0 0,0 1 0,0-22 15,0 0-15,0-42 32,21 0-32,1 0 0,-22-22 0,0 1 15,21-22-15,0 1 0,0-1 16,-21 1-16</inkml:trace>
  <inkml:trace contextRef="#ctx0" brushRef="#br0" timeOffset="4303.95">1736 4636 0,'0'0'0,"21"0"0,0 0 15,0 0-15,0 0 16,0 0-16,1 0 15,-1 0-15,0 0 0,0 0 16,21 0-16,1 0 0,20 0 0,1 0 16,20 0-16,1 0 0,21 0 15,0 0-15,0 0 0,21-22 0,0 22 16,0-21-16,21 21 0,-21 0 16,21-21-16,0 21 0,-21 0 0,0-21 15,21 21-15,-21 0 0,21-21 16,1 21-16,-22-21 0,21 21 0,-21 0 15,0-22-15,0 22 0,-21 0 16,-1-21-16,-20 21 0,0 0 0,-1 0 16,1-21-16,-21 21 0,-1 0 15,-21 0-15,1 0 0,-1 0 16,0 0-16,-20 0 0,-1 0 16,0 0-16,-21 21 15,0 0 1,0 1-16,0-1 0,0 21 0,0-21 15,0 22-15,0-1 0,0 0 16,0 1-16,0 20 0,21 1 0,-21-1 16,21 1-16,0-1 0,-21 22 15,22-22-15,-1 1 0,-21 20 16,21-20-16,0-1 0,0 22 0,-21-21 16,21 20-16,1-20 0,-22-1 15,0 1-15,21-1 0,-21 1 0,21 20 16,-21-20-16,0-1 0,0 1 0,0-1 15,0 1-15,21-1 0,-21 1 16,0-1-16,0-20 0,21 20 0,-21 1 16,21-22-16,-21 22 0,0-22 0,0 0 15,0 22-15,0-22 0,0 0 16,0 22-16,0-22 0,0 1 0,0-1 16,0 0-16,0 1 0,-21-1 0,0-21 15,0 21-15,0-20 0,0-1 16,21 0-16,-22 0 0,1 0 15,0 0-15,0-21 0,0 22 0,0-22 16,-1 0-16,1 21 0,0-21 16,0 0-16,0 0 0,0 0 0,-1 21 15,-20-21-15,21 21 0,-21-21 16,-1 0-16,1 0 0,0 21 0,-1-21 16,-20 0-16,20 21 0,-20-21 0,-1 0 15,1 22-15,-1-22 0,1 0 0,-22 21 16,22 0-16,-22-21 0,0 0 15,1 0-15,-1 21 0,0-21 0,1 0 16,-1 0-16,0 21 0,1-21 16,-22 0-16,21 0 0,-21 21 15,1-21-15,-1 0 0,0 0 0,0 22 16,0-22-16,0 0 0,22 0 0,-22 21 16,21-21-16,-21 0 0,22 0 15,-22 0-15,21 0 0,1 0 0,-1 0 16,21 0-16,-20 0 0,20 0 0,-20 0 15,20 0-15,1 0 0,-1 0 16,-21 0-16,22 0 0,-1 0 0,-20 0 16,20-21-16,-20 21 15,20 0-15,1 0 0,20 0 0,-20 0 0,20 0 16,1 0-16,21 0 16,0 0-16,0 0 0,-1 0 0,1 0 15,0 0-15,21-22 16,0 1-1,0 0 1,0 0-16,0 0 0,0 0 0,0-1 16,21-20-16,0 0 0,1 21 15</inkml:trace>
  <inkml:trace contextRef="#ctx0" brushRef="#br0" timeOffset="5009.68">1460 4826 0,'-21'-21'0,"42"42"0,-63-42 0,21 0 15,21 0-15,-21 21 16,21-22-16,0 1 31,21 0-31,0 21 0,0 0 16,0 0-16,1 0 0,20-21 16,-21 21-16,21 0 0,1 0 15,-22 0-15,21 0 0,1-21 0,-1 21 16,0 0-16,-21 0 0,22 0 15,-1 0-15</inkml:trace>
  <inkml:trace contextRef="#ctx0" brushRef="#br0" timeOffset="5480.57">2180 5779 0,'0'0'16,"0"-22"-16,0 1 0,0 0 0,0 0 0,0 42 31,0 0-31,0 22 16,0-1-16,0 0 0,0 1 15,21-1-15,-21 0 0,21 22 0,-21-22 16,0 0-16,0 22 0,0-22 15,0 1-15,0-1 0,0 0 16,0 1-16,0-1 0,0-21 0,0 21 16,0-20-16,0-1 0,0 0 15,0-42 1,22 0 0,-1-1-16,0 1 0,0-21 0,-21 21 15,21-22-15</inkml:trace>
  <inkml:trace contextRef="#ctx0" brushRef="#br0" timeOffset="5736.42">2582 5800 0,'0'0'0,"21"-21"0,-21-1 0,22 1 15,-22 42 17,0 1-32,0-1 0,0 21 0,0-21 15,0 22-15,0-1 0,21 0 16,-21 1-16,0-1 0,0 0 0,0 1 15,0-1-15,0 0 0,0-21 0,0 22 16,0-1-16,0 0 0,0-20 16,0-1-16,0 21 0,0-21 15,0 0-15,-21-21 32,-1-21-17,1 0-15,0 0 16</inkml:trace>
  <inkml:trace contextRef="#ctx0" brushRef="#br0" timeOffset="6844.59">2201 6329 0,'-21'0'0,"42"0"0,-63 0 0,21 0 15,0 0-15,42 0 32,0 0-32,0 0 15,21-21-15,1 21 0,-1-21 16,22 21-16,-22-22 0,21 22 15,-20-21-15,20 0 0,1 21 0,-22-21 16,22 0-16,-22 0 0,0-1 16,1 22-16,-1-21 0,-21 0 0,21 0 15,-20 0-15,-1 0 0,-21-1 16,21 1-16,-21 42 31,-21 1-15,21-1-16,0 0 0,0 0 0,0 0 15,0 22-15,0-22 0,0 0 16,0 21-16,0-21 0,0 22 16,0-22-16,0 0 0,0 0 15,0 0-15,21 1 0,0-1 0,-21 0 16,21 0-16,0-21 0,1 0 0,-1 0 16,0 0-16,0 0 0,0 0 15,22-21-15,-22 0 0,0 0 0,0 21 16,21-22-16,-20-20 0,-1 21 15,0 0-15,0-22 0,-21 22 16,0-21-16,21 21 0,-21-22 0,0 22 0,21-21 16,-21 21-16,0 0 0,0-1 15,0 1-15,0 42 32,0 1-32,0-1 15,0 0-15,0 0 0,0 0 0,0 0 16,0 22-16,0-22 0,0 0 15,0 0-15,0 0 0,22 1 0,-1-1 16,-21 0-16,21 0 0,0-21 0,0 0 16,0 21-16,1-21 0,-1 0 15,0 0-15,0 0 0,0 0 0,22-21 16,-22 0-16,0 21 0,0-21 16,21 0-16,-20-22 0,-1 22 15,0 0-15,0-21 0,0-1 0,-21 1 0,0 0 16,21-1-16,-21-20 15,0 20-15,0-20 0,0-1 0,0 22 16,0 0-16,0-1 0,0 22 0,0 0 16,0 0-16,0 0 0,0 42 15,0 0 1,0 0-16,0 22 0,0-1 16,0 0-16,0-21 0,0 43 0,0-22 15,0 1-15,0-1 0,0 0 0,0 1 16,0-1-16,0-21 0,0 21 15,0 1-15,0-22 0,0 21 0,0-21 16,0 1-16,0-1 0,0 0 0,0 0 16,0 0-16,0 0 15,0-42 17,0 0-32,0 0 0,0 0 15,0 0-15,0-1 0,0-20 16,0 21-16,0 0 0,0 0 15,22-1-15,-1-20 0,0 21 0,0 0 16,0 0-16,0-1 0,1 22 0,20-21 16,-21 21-16,0 0 15,22 0-15,-22 0 0,0 0 0,0 0 0,0 21 16,0 1-16,1-1 0,-1-21 0,-21 21 16,0 0-16,21 0 15,-21 0-15,0 1 0,0-1 0,0 0 16,0 0-16,-21 0 0,0 22 0,-1-43 15,-20 21-15,21 0 0,0 0 16,-22 0-16,1 0 0,21 1 0,-21-22 16,20 21-16,-20-21 0,0 0 0,21 21 15,-1-21-15,-20 0 0,21 0 16,0 0-16,21-21 16,0 0-16</inkml:trace>
  <inkml:trace contextRef="#ctx0" brushRef="#br0" timeOffset="7703.71">14414 3937 0,'0'0'15,"0"21"17,0 22-32,0-1 15,0 21-15,0-20 0,0 41 0,0-20 16,0 21-16,0-22 0,0 43 15,0-21-15,0 20 0,0 1 0,0 0 16,0 21-16,0-21 0,0 0 16,0 0-16,0 21 0,0-22 15,0 1-15,0 0 0,0-21 0,0 21 16,0-1-16,0-20 0,0 21 0,0-21 16,0-1-16,0 1 0,0 0 15,0-1-15,0-20 0,0-1 0,0 1 16,0-1-16,0 1 0,0-22 0,0 0 15,0-20-15,0 20 0,0-21 0,0-42 32,0 0-32,0 0 15,0-1-15,0-20 0,0 0 0,22-1 0,-1-20 16,-21 21-16,0-22 0</inkml:trace>
  <inkml:trace contextRef="#ctx0" brushRef="#br0" timeOffset="8888.82">14584 4022 0,'0'-21'0,"0"-1"32,0 1-17,0 0 16,21 21-31,0-21 16,0 21-16,0 0 0,22 0 0,-22 0 16,42-21-16,1 21 0,-1 0 15,43 0-15,0 0 0,0 0 16,21 0-16,-21 0 0,21 0 16,21 0-16,0 0 0,0-21 0,22 21 15,-22 0-15,21 0 0,0 0 16,1 0-16,20 0 0,-20 0 0,20 0 15,-21 0-15,1 0 0,-1 0 0,22 0 16,-22 0-16,-21 0 0,0 0 16,0 0-16,-21 0 0,0 0 0,-21 0 15,0 0-15,0 0 0,-21 0 16,-1 0-16,1 0 0,-22 0 16,1 0-16,-22 0 0,1 0 0,-1 0 15,-21 0-15,21 0 0,-20 0 16,-1 0-16,0 0 0,0 21 15,-21 0-15,0 0 16,0 21-16,0-20 0,0-1 16,0 21-16,0 0 0,0 1 15,0-1-15,0 22 0,-21-22 0,0 21 16,21 1-16,0-22 0,-21 43 16,21-22-16,0 22 0,-22-21 0,22 20 15,0 1-15,0 0 0,0-1 0,0 1 16,0 0-16,0-1 15,0 1-15,0 0 0,0-1 0,0 1 16,0 0-16,0-1 0,0-20 0,0 20 16,0-20-16,0 21 0,0-22 15,0 22-15,0-22 0,0 22 0,0-22 16,0 1-16,0-1 0,0 1 0,0-22 16,0 22-16,0-22 0,-21 0 15,21 1-15,0-1 0,0 0 0,-21 1 16,21-22-16,0 21 0,0-21 0,-21 22 15,21-22-15,-21 0 0,21 0 16,-21 0-16,-1 1 0,1-1 16,21 0-16,-21-21 0,0 21 0,21 0 15,-21-21-15,0 21 0,-1-21 16,1 0-16,0 22 0,0-22 0,0 0 16,0 21-16,-1-21 0,1 0 0,-21 0 15,21 0-15,-22 21 0,1-21 0,0 0 16,-1 0-16,1 0 0,0 0 15,-22 0-15,1 0 0,-22 0 0,22 0 16,-22 0-16,-21 0 0,21 0 0,-20 0 16,20-21-16,-21 21 0,0 0 15,0 0-15,1 0 0,-1 0 0,-21-21 16,21 21-16,0 0 0,0 0 16,-21 0-16,21 0 0,-21 0 0,0-22 15,0 22-15,0 0 0,-21-21 16,0 21-16,21 0 0,-21 0 0,21 0 15,-21 0-15,0 0 0,21 0 0,-22 0 16,22 0-16,0 0 0,0 0 16,22 0-16,-1 0 0,0-21 0,21 21 15,22-21-15,-1 21 0,1 0 0,20 0 16,1-21-16,21 21 0,0 0 16,0-21-16,-1-1 0,22 1 15,0 0-15,0 0 0,0 0 16,22 0-16,-1-1 0,0-20 15,0 21-15,0-21 0</inkml:trace>
  <inkml:trace contextRef="#ctx0" brushRef="#br0" timeOffset="9441.51">15790 2879 0,'-21'21'0,"42"-42"0,-63 84 0,21-42 16,21 22-16,-21-1 0,21 0 0,-22 22 15,22-22-15,0 22 0,0-1 0,0 1 16,0-1-16,0-20 0,-21-1 16,21 21-16,0-20 0,-21-22 0,21 21 15,0-21-15,0 1 0,0-1 0,0 0 16,0 0-1,0-42 1,0 0 0,0 0-16,0-1 15,0-20-15,0 21 0,0-21 0,0-1 16</inkml:trace>
  <inkml:trace contextRef="#ctx0" brushRef="#br0" timeOffset="9696.36">15663 3133 0,'0'0'0,"21"-43"0,-21 1 16,0 21-16,0 0 0,22 0 15,-1 21-15,0 0 16,0 21-16,-21 0 0,21 0 16,0 0-16,1 22 0,-1-1 0,0 0 15,0 1-15,0-1 0,22 0 16,-22 1-16,0-1 0,0 0 16,0 1-16,0-22 0,1 21 0,-1-21 15,-21 0-15,0 1 0,21-1 0,0 0 16,0-21 15,0 0-31,-21-21 16,0 0-16,0-1 15,0-20-15,22 21 0,-22-21 16,0-1-16,21 1 0</inkml:trace>
  <inkml:trace contextRef="#ctx0" brushRef="#br0" timeOffset="9931.94">16362 2858 0,'0'-22'0,"0"44"0,0-65 0,-21 149 32,-1-64-17,22-20-15,-21 20 0,21 0 0,-21 22 16,21-22-16,-21 0 0,21 22 16,0-22-16,0 1 0,-21 20 0,0-21 15,21-20-15,0 20 0,0 0 16,-22-21-16,22 1 0,0-1 15,0 0-15,0 0 0,0 0 16,22-21 0,-1 0-16,-21-21 15,21 0-15,0 0 0</inkml:trace>
  <inkml:trace contextRef="#ctx0" brushRef="#br0" timeOffset="10344.7">16785 3133 0,'0'0'0,"-21"0"32,0 21-17,0 0-15,-1 21 0,22-20 16,-21 20-16,0-21 0,21 21 0,0-20 16,-21 20-16,0 0 0,21-21 15,-21 22-15,21-22 0,0 0 0,0 21 16,0-20-16,0-1 0,0 0 15,0 0-15,21-21 0,0 0 16,0 0-16,0 0 0,0 0 0,1 0 16,-1 0-16,21 0 0,-21-21 15,0 21-15,1-21 0,-1 0 16,21-1-16,-21 1 0,0 0 0,-21-21 16,22 21-16,-22-22 0,0 1 15,0 0-15,0 20 0,0-20 0,0 0 16,0 21-16,0-1 0,-22 1 0,1 0 15,0 21-15,0 0 16,0 0-16,0 0 0,-1 21 0,22 0 16,-21-21-16,0 22 0,21-1 15,-21-21-15,21 21 0,0 0 0,0 0 16,21-21 0,0 0-16,0 0 0</inkml:trace>
  <inkml:trace contextRef="#ctx0" brushRef="#br0" timeOffset="10964.35">17632 3196 0,'0'0'16,"0"-21"-16,0 0 0,0 0 16,-43 21-16,1-21 15,21 21-15,0 0 0,0 0 16,-1 0-16,-20 0 0,21 21 0,0-21 15,-22 21-15,22 21 0,0-21 0,0 1 16,0 20-16,0-21 0,-1 21 16,1-20-16,0 20 0,21-21 15,0 21-15,0-20 0,0-1 0,0 21 16,0-21-16,21 0 0,0-21 16,1 22-16,-1-1 0,0-21 0,21 0 15,-21 0-15,1 0 0,20 0 16,-21 0-16,21 0 0,-20 0 0,-1 0 15,21-21-15,-21-1 0,0 1 0,1 0 16,-1 0-16,0 0 0,0 0 16,0-22-16,0 1 0,1 0 15,-1-1-15,-21 1 0,0 0 0,21-1 16,-21 1-16,0 0 0,21-1 0,-21 1 16,0 0-16,0-1 0,0 1 15,0 21-15,0 0 0,0-1 16,0 1-16,0 42 31,0 1-31,0-1 0,0 0 0,0 0 16,-21 0-16,21 22 0,-21-1 0,21-21 15,0 21-15,-21 1 0,21-1 16,-22-21-16,22 22 0,0-1 0,0 0 16,0 1-16,0-22 0,0 21 15,0-21-15,0 0 0,0 1 0,0-1 16,0 0-16,0 0 0,0 0 15,22-21 1,-1 0 0,0 0-16,0 0 0,0 0 15,-21-21-15,21 0 16,1 21-16,-22-21 0,21 0 0,0-1 16,-21 1-16,21 0 0</inkml:trace>
  <inkml:trace contextRef="#ctx0" brushRef="#br0" timeOffset="11397.05">18076 3366 0,'0'0'0,"21"42"31,1-42-15,-1 0-16,0 0 15,0 0-15,0 0 0,0 0 0,1 0 16,-1 0-16,0 0 0,0-21 0,0 0 15,0 21-15,1-22 0,-1 22 16,0-21-16,0 0 0,0 0 16,-21 0-16,0 0 0,0-1 15,0 1-15,0 0 0,0 0 0,-21 21 16,0 0-16,0 0 16,0 0-16,-1 0 0,-20 21 15,21 0-15,0 0 0,-22 22 0,22-22 16,0 21-16,0-21 0,0 22 0,0-22 15,21 21-15,0-21 0,0 22 16,0-22-16,0 0 0,0 0 0,0 0 16,21 1-16,0-22 15,0 0-15,0 0 0,0 0 0,1 0 16,20 0-16,-21 0 0,0 0 0,22-22 16,-22 22-16,0-21 0,21 21 15,-21-21-15,1 0 0,20 21 0,-21-21 16,0 0-16,0-1 15,-21 1 1,22 21-16</inkml:trace>
  <inkml:trace contextRef="#ctx0" brushRef="#br0" timeOffset="12265.05">14901 4593 0,'0'0'0,"0"-21"16,0 0-16,0 0 16,21 21-1,-21-21-15,0-1 16,0 44 15,0-1-31,0 0 0,-21 0 16,21 0-16,0 22 0,0-1 0,-21 0 15,0 1-15,21 20 0,-21-21 0,21 1 16,-21-1-16,21 0 0,0 1 16,0-1-16,-22-21 0,22 0 0,0 22 15,0-22-15,0 0 16,0 0 0,22-42 15,-22 0-31,0 0 0,21 0 15,0-1-15,-21 1 0,21 0 0</inkml:trace>
  <inkml:trace contextRef="#ctx0" brushRef="#br0" timeOffset="12668.19">15219 4890 0,'0'21'16,"0"0"-1,21-21 17,0 0-32,0 0 0,-21-21 15,21 0-15,-21-1 0,22 22 16,-22-21-16,0 0 15,0 0-15,-22 0 16,1 21 0,0 0-1,0 0-15,0 21 0,21 0 16,0 0-16,0 0 16,0 1-16,0-1 15,0 0 1,21-21-1,0 0-15,0 0 0,0 0 16,-21-21-16,22 21 16,-1 0-16</inkml:trace>
  <inkml:trace contextRef="#ctx0" brushRef="#br0" timeOffset="13356.56">16298 4572 0,'0'-42'32,"0"21"-17,-21 21-15,0 0 0,0-22 0,0 22 16,-1 0-16,-20 0 0,21 22 16,0-22-16,0 21 0,-22 0 15,22 0-15,0 21 0,0-20 0,0 20 16,-1 0-16,22 1 0,-21-22 15,21 21-15,0 0 0,0-20 0,0-1 16,0 21-16,0-21 0,21 0 16,1 1-16,-1-1 0,0-21 0,0 21 15,0-21-15,22 0 0,-22 0 0,0 0 16,21 0-16,-21 0 0,22 0 16,-22 0-16,21-21 0,-21 0 0,22-1 15,-22 1-15,0 0 0</inkml:trace>
  <inkml:trace contextRef="#ctx0" brushRef="#br0" timeOffset="13836.8">16658 4424 0,'0'0'16,"0"-42"0,0 63-1,0 0-15,0 0 0,0 0 0,0 22 16,-21-22-16,21 21 0,0-21 0,-21 22 15,21-22-15,-21 21 0,21-21 16,0 22-16,0-22 0,0 21 0,0-21 16,-22 0-16,22 1 0,0-1 15,-21 0-15,21 0 0,0 0 16,0 0-16,0-42 47,0 0-47,0 0 15,0 0-15,0 0 0,0-1 16,0 1-16,21-21 0,1 21 0,-1-22 16,0 22-16,0 0 0,0 0 0,0 21 15,22-21-15,-22 21 0,0 0 16,0 0-16,0 0 0,-21 21 16,22 0-16,-1-21 0,-21 21 0,0 0 15,0 22-15,0-22 0,0 0 16,0 0-16,0 0 0,0 1 0,0-1 15,0 0-15,0 0 16,0-42 31,0 0-31,0 0-16</inkml:trace>
  <inkml:trace contextRef="#ctx0" brushRef="#br0" timeOffset="14260.07">16976 4614 0,'0'0'16,"0"-21"0,21 21-1,0 0-15,0 0 0,0 0 0,-21-21 16,21 21-16,1 0 0,-1 0 15,0 0-15,0 0 0,0 21 0,0 0 16,-21 1-16,22-1 0,-22 0 16,21 0-16,-21 0 0,0 22 15,0-22-15,0 0 0,0 0 0,0 0 16,0 0-16,0 1 0,-21-1 0,21 0 16,-22-21-16,1 21 0,21-42 46,0 0-30,0 0-16,0-1 0,0 1 0,0 0 16,0 0-16,0 0 0,21 0 0,-21-22 15,0 22-15,0 0 0,22 0 16,-22 0-16,21-1 0,0 22 16,0 0-1,0 0-15,0 0 16,1 0-1,-22 22-15</inkml:trace>
  <inkml:trace contextRef="#ctx0" brushRef="#br0" timeOffset="14728.8">17738 4614 0,'0'-21'15,"0"42"-15,0-63 0,-22 21 16,1 21-1,0 0-15,0 0 0,0 0 16,0 21-16,-1-21 0,1 21 16,0 0-16,21 1 0,-21-1 15,0 21-15,21-21 0,-21 22 0,21-22 16,-22 21-16,22-21 0,0 0 16,0 22-16,0-22 0,0 0 0,0 0 15,0 0-15,22 1 0,-1-22 16,0 0-16,0 0 0,21 0 15,-20 0-15,-1 0 0,21 0 0,-21 0 16,0-22-16,22 1 0,-22 0 0,0 0 16,0 0-16,0 0 15,1-1-15,-1-20 0,-21 21 0,0-21 16,0 20-16,0 1 0,0-21 0,0 21 16,0 0-16,-21-1 0,-1 1 15,1 0-15,0 0 0,0 21 0,0 0 16,0 0-16,-1 0 0,1 0 0,0 0 15,-21 0-15,21 21 0,-1 0 16,1-21-16,21 21 0,-21 1 0,0-1 16,21 0-16,0 0 0,0 0 15,0 0-15,0 1 0,21-1 16,0-21-16,0 0 0,-21 21 16,43-21-16,-22 0 15,0 0-15,0 0 0</inkml:trace>
  <inkml:trace contextRef="#ctx0" brushRef="#br0" timeOffset="15444.8">18161 4657 0,'0'0'0,"0"-21"0,0 42 47,0 0-47,-21 0 16,21 0-16,0 0 15,0 1-15,-21-1 0,21 0 0,0 0 16,0 0-16,0 0 0,0 1 16,0-1-16,0 0 31,-22-21 0,22-21-31,-21 0 16,21-1-16,0 1 0,0 0 0,0 0 15,0 0-15,0-22 0,0 22 16,21 0-16,1-21 0,-1 21 16,0-1-16,-21 1 0,42 0 0,-21 0 15,1 21-15,-1 0 0,0-21 16,0 21-16,0 0 0,0 0 0,1 0 16,-1 21-16,0 0 0,-21 0 15,0 0-15,21 1 0,-21-1 0,0 0 16,0 0-16,0 0 0,0 0 0,0 1 15,0-1-15,0 0 0,0 0 16,0 0-16,-21-21 16,21 21-16,0-42 47,0 0-47,0 0 15,0 0-15,0 0 0,21-1 16,0 1-16,0 0 0,1 0 0,-1 0 15,0 0-15,21-1 0,-21 1 0,1 0 16,-1 21-16,21 0 0,-21 0 16,0 0-16,1 0 0,-1 0 0,0 21 15,0-21-15,0 21 0,-21 1 0,21 20 16,-21-21-16,0 0 0,0 0 16,0 1-16,0 20 0,0-21 0,0 0 15,0 0-15,0 1 16,0-1-16,-21-21 0,0 0 15,21-21 32,0-1-47,0 1 16,0 0-16</inkml:trace>
  <inkml:trace contextRef="#ctx0" brushRef="#br0" timeOffset="15872.41">18986 4699 0,'0'21'0,"22"0"15,-1-21 1,0 22-16,0-22 16,0 0-16,0 0 0,1 0 0,-1 0 15,0 0-15,0 0 0,0 0 16,0-22-16,1 22 0,-1-21 15,-21 0-15,21 21 0,0-21 16,-21 0-16,0 0 0,0-1 16,0 1-16,0 0 0,0 0 15,-21 0-15,0 21 0,0 0 16,-1 0-16,1 0 0,0 0 16,0 0-16,0 21 0,0 0 15,-22 0-15,22 22 0,21-22 0,-21 0 16,21 21-16,-21-21 0,21 22 15,0-22-15,0 21 0,0-21 0,0 1 16,0-1-16,21 0 0,0 0 0,0-21 16,0 21-16,1-21 0,20 0 15,-21 0-15,0 0 0,22 0 0,-22 0 16,21 0-16,-21 0 0,0-21 0,1 0 16,-1 21-16,0-21 0,0 21 15,0-21-15,-21-1 0,0 1 16</inkml:trace>
  <inkml:trace contextRef="#ctx0" brushRef="#br0" timeOffset="16882.75">15049 6117 0,'-21'0'16,"0"0"0,0 0-1,21-21-15,0 0 16,0 0 0,21 0-16,0-1 15,0 22-15,1-21 0,-1 21 0,0-21 16,21 21-16,-21-21 0,22 21 0,-22 0 15,21 0-15,-21 0 0,22 0 16,-22 0-16,0 21 0,0 0 0,0 0 16,1 1-16,-22 20 0,0 0 15,0-21-15,0 22 0,0-1 16,0 0-16,-22 1 0,-20-1 0,21 0 16,-21-20-16,20 20 0,-20-21 0,0 21 15,21-20-15,-22-1 0,1 0 16,21 0-16,0 0 0,-1-21 0,1 0 15,0 0 1,21-21-16,0 0 16,0 0-16,0 0 0,0-1 15,0-20-15,0 21 0,0 0 0,0-22 16,0 22-16,21 0 16,-21 0-16,0 0 0,0 0 0,21-1 15,1 22-15,-1 0 16,0 22-16,0-1 15,0 0-15,-21 21 0,21-21 0,1 1 16,-1 20-16,0-21 0,0 0 0,0 0 16,-21 22-16,21-22 0,1 0 15,-1 0-15,0 0 0,-21 1 16,21-22-16,-21 21 0,21-21 16,0 0-16,1 0 15,-1-21 1,-21-1-1</inkml:trace>
  <inkml:trace contextRef="#ctx0" brushRef="#br0" timeOffset="17068.65">15727 6308 0,'0'0'0,"0"21"31,21-21 0,0 0-15,0 21-16,0-21 15,1 0 1,-1 0-16</inkml:trace>
  <inkml:trace contextRef="#ctx0" brushRef="#br0" timeOffset="17969.03">16256 6350 0,'0'-21'16,"0"0"0,21 0-16,0 21 0,0-22 15,1 1-15,-1 0 0,0 0 16,21 0-16,-21 0 0,1-22 0,-1 22 15,21-21-15,-21 21 0,0-22 0,1 1 16,-1 21-16,-21-22 0,0 1 16,21 21-16,-21-21 0,0 20 0,21-20 15,-21 21-15,0 0 0,0 42 32,-21 0-32,0 0 0,21 22 15,-21-1-15,21-21 0,0 43 16,-22-22-16,22 0 0,-21 1 0,21 20 15,0-21-15,-21 22 0,21-1 16,0 1-16,0-1 0,0 1 16,0-1-16,0 1 0,0-1 0,0 1 15,0-1-15,0-20 0,-21 20 0,21-20 16,0-1-16,-21 21 0,21-20 0,0-1 16,0 0-16,0 22 0,0-22 15,0 1-15,0-22 0,0 21 0,0 0 16,0-20-16,0-1 0,0 0 0,0 0 15,0 0-15,21-21 16,0 0-16,0 0 0,0 0 0,1-21 16,-1 0-16,0 21 0,21-21 0,-21-22 15,22 22-15,-22 0 0,0-21 16,21-1-16,-20 1 0,-1 21 0,0-21 16,-21-1-16,0 1 0,0 0 15,0-22-15,0 22 0,0-1 0,-21 1 16,0-21-16,-22 20 0,22 1 0,-21 0 15,-1-1-15,1 1 0,21 21 16,-21 0-16,-1-1 0,1 1 0,21 0 16,-22 21-16,22 0 0,0-21 0,21 0 47,21 21-47,0-21 0,1 21 15,-1-22-15,21 22 0,-21-21 0,0 21 16,22-21-16,-22 0 0,0 21 15,21-21-15,-20 0 0,-1-1 0,21 1 16,-21 21-16,0-21 0,-21 0 0,22 0 16,-1 0-16,0-1 15,-21 1-15,0 42 32,0 1-17,0-1-15,0 0 0,0 0 16,0 0-16,-21 22 0,21-22 0,0 0 15,0 0-15,0 0 0,0 0 16,0 1-16,0-1 16,0-42 15,0-1-31,0 1 16,0 0-16,0 0 0,0 0 0</inkml:trace>
  <inkml:trace contextRef="#ctx0" brushRef="#br0" timeOffset="18172.91">16870 5948 0,'-43'-64'16,"43"43"0,22 21 30,-1 0-46,0 21 16,0 1-16,0-22 16,-21 21-16,21-21 0,1 21 0</inkml:trace>
  <inkml:trace contextRef="#ctx0" brushRef="#br0" timeOffset="18650.07">17124 6138 0,'0'0'0,"-21"0"16,21-21-1,0 0-15,0 0 16,21 0-16,0 21 16,0 0-16,0 0 15,0 0-15,1 0 0,-1 0 0,0 21 16,-21 0-16,21-21 0,0 21 0,-21 0 15,21 1-15,-21-1 16,0 0-16,0 0 0,0 0 0,0 22 16,0-22-16,0 0 0,0 0 0,-21 0 15,21 0-15,-21 1 0,0-22 0,21 21 16,0 0-16,-21-21 0,0 0 16,-1 0-16,22-21 15,0 0 1,0-1-16,0 1 15,0 0-15,22 0 0,-1 0 0,0-22 16,0 22-16,0 0 0,0-21 0,1 21 16,-1-1-16,0 1 15,0 0-15,0 0 0,0 0 0,1 21 16,-1 0-16,0 0 0,0 0 16,0 0-1,-21 21-15,0 0 16,0 0-16,0 0 15,0 1 1</inkml:trace>
  <inkml:trace contextRef="#ctx0" brushRef="#br0" timeOffset="19037.84">17611 6181 0,'21'0'16,"0"0"-1,0 0-15,0 0 0,0 0 16,1 0-16,-1 0 0,0 0 16,0 0-16,0 0 0,0-21 15,1 21-15,-1-22 0,0 1 16,-21 0-16,0 0 16,0 0-1,-21 21-15,0 0 16,-1 0-16,1 0 15,-21 21-15,21-21 0,0 21 0,-1 0 16,1 0-16,0 1 0,0-1 16,21 0-16,0 0 0,-21 0 0,21 0 15,0 1-15,0-1 0,0 0 0,0 0 16,0 0-16,21 0 16,0-21-16,0 0 0,0 0 15,1 0-15,-1 0 0,0 0 16,0 0-16,0 0 0,0 0 15,1-21-15,-1 0 0,0 0 0,0 21 16,0-21-16,22 0 0,-22-1 0</inkml:trace>
  <inkml:trace contextRef="#ctx0" brushRef="#br0" timeOffset="20456.74">18246 6096 0,'0'0'0,"21"0"0,-21-21 0,21 0 15,-21 0-15,0-1 0,0 1 16,0 0-16,21 21 0,-21-21 16,0 0-16,0 0 0,0-1 0,0 1 15,0 0-15,0 0 0,0 0 16,0 0-16,-21 21 31,21 21-31,-21 0 16,21 0-16,0 0 0,-21 22 15,-1-22-15,22 21 0,-21 0 0,21 1 16,0-1-16,0 0 0,-21 1 0,21-1 16,-21 22-16,21-1 0,0 1 15,-21-22-15,21 21 0,0 1 0,0-1 16,0 1-16,0-1 0,0 1 0,0-22 16,0 22-16,0-22 0,0 22 0,0-1 15,0-21-15,0 1 0,0-1 16,0 0-16,0 1 0,0-1 0,0 0 15,0-20-15,0 20 0,0-21 16,0 0-16,0 0 0,0 1 0,21-22 31,0 0-31,0-22 16,0 1-16,1 0 0,-1 0 0,0 0 16,0 0-16,0-1 0,0-20 0,1 21 15,-1-21-15,0-1 0,0 1 0,-21 0 16,21-1-16,-21 1 0,0 0 15,0-1-15,0 1 0,0-22 0,-21 22 16,0 0-16,0-1 0,0 1 0,-1 0 16,-20-1-16,21 22 15,-21-21-15,20 21 0,-20 0 0,21-1 16,0 1-16,0 0 0,-1 0 0,1 0 16,21 0-1,0-1 1,21 22-16,1 0 0,-1 0 0,0-21 15,0 21-15,0-21 0,0 21 16,22-21-16,-22 21 0,21-21 0,-21 0 16,1-1-16,20 22 0,-21-21 0,0 0 15,0 0-15,1 0 0,-1 0 16,0-1-16,0 22 0,-21-21 0,0 0 16,0 0-1,0 42 32,0 0-47,0 0 0,0 1 0,0-1 16,0 0-16,0 0 15,0 0-15,0 0 0,0 1 0,0-1 16,0 0-16,0 0 16,21-21-16,0 0 15,1 0-15,-1 0 0,0 0 16,0 0-16,0 0 15,-21-21-15,0 0 16,21 21-16,-21-21 0,0-1 0,0 1 16,0 0-16,0 0 0,0 0 15,-21 0-15,0-1 0,0 1 16,21 0-16,-21 21 0,0 0 16,21-21-16,0 0 31,21 21-31,0 0 15,0 0-15,0 0 0,0-21 0,22 21 16,-22 0-16,0 0 0,0 0 16,22 0-16,-22 0 0,0 0 15,0 0-15,21 0 0,-20 0 0,-1 21 16,0 0-16,-21 0 0,21-21 16,-21 21-16,0 0 0,0 1 15,0-1-15,0 0 0,0 0 0,0 0 16,0 0-16,0 1 0,-21-22 15,21 21-15,-21-21 0,21 21 16,0 0-16,0-42 47,21 0-47,0 0 16,0-1-16,0 1 0,1 0 15,-1-21-15,0 21 0,0-1 16,0 1-16,0-21 0,1 21 0,-1 0 15,0-1-15,-21 1 0,0 0 0,21 21 16,-42 21 15,21 0-31,-21 1 0,21-1 16,0 0-16,0 0 0,0 0 0,0 0 16,0 1-16,0-1 0,0 0 15,0 0-15,0 0 0,0 0 0,21 1 16,-21-1-16,21-21 0,-21 21 15,21 0-15,0-21 0,1 21 16,-1-21-16,0 0 0,0 0 16,0 0-16,0 0 15,-21-21 1,22 21-16,-22-21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9T11:04:31.1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6625 5884 0,'-21'0'32,"0"0"-17,0 0-15,-1 0 16,1 0-16,0 0 0,0 0 16,0 0-16,0 0 0,-1 0 15,1 0 1,0 0-16,0 0 15,42 0 48,0 0-47,0 0-16,1 0 15,-1 22 1,0-22-16,0 21 15,0-21-15,0 0 0,1 0 16,-1 21-16,0-21 16,0 0-16,0 0 0,0 0 0,1 0 15,-1 0-15,0 0 0,0 0 0,21 0 16,1 0-16,-22 0 0,21 0 16,22 0-16,-22 0 0,0 0 0,22 0 15,-22 0-15,22 0 0,-22 0 16,22 0-16,-1 0 0,1 0 15,-1 0-15,1 0 0,20 0 0,-20 0 16,-1 0-16,22-21 0,-22 21 16,1 0-16,21 0 0,-22 0 0,1 0 15,-22-21-15,21 21 0,1 0 16,-1 0-16,1 0 0,-1-22 0,22 22 16,-21 0-16,20 0 0,-20-21 0,-1 21 15,22 0-15,-22 0 0,22-21 16,-21 21-16,-1 0 0,1 0 0,20-21 15,-20 21-15,20 0 0,1 0 16,0-21-16,-1 21 0,22 0 0,-21 0 16,0-21-16,-1 21 0,-20 0 15,20 0-15,-20 0 0,21-22 16,-22 22-16,1 0 0,20 0 0,-20 0 16,-1 0-16,1-21 0,20 21 15,-20-21-15,-1 21 0,1 0 0,-1 0 16,1 0-16,-1 0 0,1-21 0,-22 21 15,22 0-15,-22 0 0,22 0 16,-22-21-16,0 21 0,22 0 0,-22 0 16,0 0-16,1-21 0,20 21 15,-20 0-15,-1 0 0,0 0 0,1-22 16,-1 22-16,-21 0 0,21 0 16,-20 0-16,-1-21 0,0 21 15,0 0-15,0 0 0,0 0 0,1-21 16,-1 21-1,0 0-15,0 0 16,0 0-16,-21-21 16,21 21-16,1 0 0,-1 0 15,0 0 1,0 0-16,0 0 16,0 0-16,-21-21 15,22 21-15,-1 0 0,0 0 16,0 0-16,0 0 15,0 0-15,1 0 16,-1 0-16,0 0 0,21 0 0,-21 0 16,22 0-16,-22 0 0,21 0 0,1 0 15,-22 0-15,21 0 0,-21 0 16,22 0-16,-1 0 0,-21 0 0,21 0 16,-20 0-16,20-21 0,-21 21 15,21 0-15,-20 0 0,20 0 0,-21 0 16,21 0-16,-20 0 0,-1 0 0,21 0 15,-21 0-15,0 0 0,22 0 16,-1-22-16,0 22 0,-20 0 0,20 0 16,0 0-16,1 0 15,-1 0-15,0 0 0,1 0 0,-22 0 16,21 0-16,-21 0 0,22 0 0,-22 0 16,0 0-16,21 0 0,-21 0 15,1 0-15,-1 0 0,0 0 16,0 0-1,-21-21 79,-21 21-63,0 0-31,0 0 0,-1 0 0,1-21 16,0 21-16,0 0 16,0 0-16</inkml:trace>
  <inkml:trace contextRef="#ctx0" brushRef="#br0" timeOffset="702.59">13822 5080 0,'0'0'0,"-21"0"0,21-21 0,0 42 78,21 0-78,0-21 16,0 21-16,0-21 0,0 22 15,1-1-15,20-21 0,-21 21 0,21 0 16,1-21-16,-1 21 0,22 0 16,-22-21-16,0 22 0,22-22 0,-22 21 15,0 0-15,1-21 0,-1 21 16,0-21-16,-20 0 0,20 21 0,-21-21 15,0 0-15,0 0 0,1 21 0,-1-21 16,0 0-16,0 0 0,0 0 16,-21 22-16,21-22 0,-21 21 47,-21-21-47,0 0 15,0 0-15,0 21 0,-22-21 16,-20 21-16,42 0 0,-22 0 15,1-21-15,0 22 0,-22-1 16,22 21-16,-22-21 0,22 0 0,-21 1 16,20-1-16,-20 21 0,20-21 0,1 0 15,0 1-15,21-1 0,-22 0 16,1 0-16,21 21 0,-22-42 0,22 22 16,0-1-16,0 0 0,0 0 15,0-21-15,-1 21 0,22 0 16,-21-21-16,21 22 15,-21-22-15,0 0 94,0 0-94,0 0 0,-1 0 16,1 0-16</inkml:trace>
  <inkml:trace contextRef="#ctx0" brushRef="#br0" timeOffset="15162.57">12827 381 0,'0'0'0,"0"-21"15,0 0-15,0 0 16,-21-1-16,0 22 15,21-21-15,0 0 32,21 21-32,0 0 15,0 0-15,21-21 0,1 21 0,-1-21 16,0 21-16,1-21 0,20 21 16,-20-22-16,20 1 0,1 21 0,-22-21 15,21 0-15,-20 21 0,-1-21 16,0 21-16,1 0 0,-22-21 0,0 21 15,-63 0 1,21 0 0,-22 21-16,22-21 0,-21 0 0,-22 0 15,22 0-15,0 0 0,20 0 16,-20 0-16,0 0 0,21 21 16,-1-21-16,1 0 0,0 0 15,0 0-15,0 21 0,21 0 16,0 0-16,-21 1 15,21 20-15,0-21 0,-22 21 16,22 1-16,0-1 0,0 0 16,-21 22-16,0-22 0,0 22 0,21-1 15,-21 22-15,0 0 0,-1-22 16,22 22-16,-21-1 0,0-20 0,0-1 16,0 22-16,21-21 0,0-22 0,-21 21 15,21 1-15,0-22 0,0 1 16,0-1-16,0 0 0,0-21 15,0 22-15,0-22 0,21-21 16,0 0-16,21 0 0,-21 0 16,22 0-16,-1-21 0,0 0 0,1-22 15,-1 22-15,22-21 0,-22-1 16,0 1-16,22 0 0,-22-1 0</inkml:trace>
  <inkml:trace contextRef="#ctx0" brushRef="#br0" timeOffset="15635.3">13885 783 0,'0'0'0,"0"-21"0,0 0 0,0 0 16,0 0-16,0-1 0,21 1 16,1 0-16,-1 21 0,0 0 15,0 0-15,0 0 0,0 0 16,1 21-16,20 0 0,-21 1 15,0 20-15,0-21 0,1 21 0,-22 1 16,0 20-16,0-20 0,0-1 16,0 0-16,0 22 0,-43-22 15,22 0-15,-21 1 0,-1-22 0,22 21 16,-21 1-16,0-22 0,-1 0 16,1 0-16,21 0 0,-22-21 0,22 0 15,0 0-15,0 0 0,0 0 16,0-21-16,21 0 0,-22 21 15,22-42-15,0 20 0,0 1 16,0 0-16,0 0 0,0 0 0,0-22 16,0 22-16,22 0 0,-1 0 15,0 21-15,0 0 0,0 0 16,0 0-16,1 21 0,-1 0 0,21-21 16,-21 21-16,0 1 15,22-1-15,-22 0 0,0 0 0,21-21 0,-20 21 16,-1 0-16,0 1 0,0-22 15,0 21-15,0-21 0,1 0 16,-1 0-16,0 0 16,0 0-16,0 0 15</inkml:trace>
  <inkml:trace contextRef="#ctx0" brushRef="#br0" timeOffset="16215.97">14880 254 0,'-21'0'0,"42"0"0,-42 21 16,21 0-16,0 1 15,0 20-15,0 0 0,0 1 0,0-1 16,0 21-16,0 1 0,0-22 16,0 22-16,0-1 0,-21 1 15,0-1-15,21 1 0,-22-22 0,1 0 0,21 1 16,0-1-16,-21 0 0,0-20 16,21-1-16,-21 0 0,21-42 46,0 0-46,0-1 0,0-20 0,0 21 16,21-21-16,0 20 0,0-20 16,0 0-16,1 21 0,-1-22 0,21 22 15,-21 0-15,22 0 0,-22 0 16,21-1-16,0 22 0,-20 0 0,20 0 16,0 0-16,-21 22 0,22-1 15,-22 0-15,0 0 0,0 21 0,-21-20 16,0 20-16,0-21 0,0 21 15,-21 1-15,0-22 0,0 21 16,-22-21-16,1 22 0,0-22 0,-1 0 16,1 0-16,0 0 0,-1 1 15,1-22-15,21 0 0,0 21 0,0-21 16,-1 0-16,1 0 16,21-21-1,0-1-15,0 1 16,21 21-16,1-21 0,-1 0 0,0 0 15</inkml:trace>
  <inkml:trace contextRef="#ctx0" brushRef="#br0" timeOffset="16590.75">15430 889 0,'0'-21'31,"0"0"-31,0 0 15,22 21-15,-1 0 0,0 0 16,0 0-16,0 21 0,0 0 16,22 0-16,-22 0 0,0 0 0,0 22 15,0-22-15,-21 21 16,22 1-16,-22-22 0,21 21 0,-21-21 16,0 0-16,0 22 0,0-22 15,0 0-15,0 0 0,-21 0 16,-1-21-16,1 0 15,21-21 1,0 0-16,0 0 0,0 0 16,0 0-16,0-1 0,0-20 15,0 21-15,0-21 0,21 20 0,-21-20 16,22 21-16,-22 0 0,0-22 16,21 22-16,0 0 0,0 0 0,0 0 15,0 21-15,1 0 16,-1 0-16,0 0 15</inkml:trace>
  <inkml:trace contextRef="#ctx0" brushRef="#br0" timeOffset="16999.52">16214 826 0,'0'-22'16,"-22"22"-1,1 0-15,21 22 16,-21-1-16,0 0 0,0 0 16,0 21-16,21-20 0,-22-1 0,22 21 15,-21-21-15,21 22 0,0-22 16,0 0-16,0 21 0,0-21 0,0 1 16,0-1-16,0 0 15,21 0-15,1-21 0,-1 0 0,0 0 16,21 0-16,-21 0 0,22 0 15,-22 0-15,21-21 0,1 0 0,62-85 32,-83 85-32,-1-22 0,-21 22 0,21-21 15,-21 0-15,0 20 0,0-20 0,-21 21 16,0 0-16,-1 0 16,1-1-16,0 22 0,-21 0 0,21 0 15,-1 0-15,1 0 0,-21 0 16,21 0-16,21 22 0,-21-1 15,21 0-15,0 0 16,0 0-16,21 0 16,0-21-16</inkml:trace>
  <inkml:trace contextRef="#ctx0" brushRef="#br0" timeOffset="17583.22">16764 804 0,'0'0'0,"0"22"32,0-1-32,0 0 15,0 0-15,0 0 0,0 22 16,0-22-16,0 21 0,-21-21 0,21 0 16,0 22-16,0-22 0,0 0 15,0 0-15,-21 0 0,21 1 0,0-1 16,21-21-1,0-21 1,0-1-16,0 1 0,0 0 16,1 0-16,-1 0 15,21 0-15,-21-1 0,0 1 0,1-21 16,-1 21-16,-21 0 0,21 21 16,0-22-16,0 22 0,0 22 15,-21-1 1,0 0-16,0 0 0,0 0 0,0 0 15,0 1-15,0 20 0,0-21 16,22 0-16,-22 0 0,0 1 0,0-1 16,21-21-16,0 21 0,0-21 15,-21 21-15,21-21 0,0 0 16,1 0-16,-1 0 0,0 0 0,0-21 0,0 0 16,0 0-16,1-1 15,-1 1-15,-21-21 0,21 21 0,-21-22 16,0 22-16,0-21 0,0 21 15,0-22-15,0 1 0,0 21 0,0-21 16,0 20-16,0 1 0,0 0 16,21 21 15,0 0-31,0 21 16,-21 0-16,22 1 15,-1-22-15,0 21 0,-21 0 0,21-21 16,0 0-16,0 21 0</inkml:trace>
  <inkml:trace contextRef="#ctx0" brushRef="#br0" timeOffset="17951.21">17822 889 0,'21'0'0,"-42"0"0,42-21 15,1 21-15,-22-21 0,0 0 16,0-1 15,-22 22-31,1 0 0,0 0 16,0 0-1,21 22-15,-21-1 0,21 0 16,0 0-16,0 0 16,0 0-16,0 1 15,21-22-15,0 21 0,-21 0 0,21 0 16,0-21-16,-21 21 0,0 0 16,22 1-16,-1-1 0,-21 0 15,0 0-15,0 0 16,-21-21-16,-1 0 15,1 0-15,0 0 0,0 21 16,0-21-16,-22 0 0,22 0 0,0 0 16,0 0-16,0 0 15,0 0-15,21-21 16,21 0 15,0 21-31,0-21 0,0 21 16,0-21-16</inkml:trace>
  <inkml:trace contextRef="#ctx0" brushRef="#br0" timeOffset="18279.03">18013 1080 0,'0'0'0,"42"0"31,-21 0-31,0-22 0,1 1 0,-1 0 16,0 21-16,0-21 0,0 0 15,0 0-15,-21-1 16,22 1-16,-22 0 0,0 0 16,0 0-16,0 0 0,-22-1 15,1 22-15,0 0 16,0 0-16,0 0 0,0 22 0,-1-1 16,22 0-16,-21 0 0,21 0 15,-21 0-15,21 1 0,0-1 0,0 21 16,0-21-16,0 0 0,0 1 0,0-1 15,0 0-15,0 0 0,21 0 16,0-21-16,1 0 0,-1 0 16,21 0-16,-21 0 0,22 0 15,-22 0-15,21 0 0,-21 0 16,22-21-16</inkml:trace>
  <inkml:trace contextRef="#ctx0" brushRef="#br0" timeOffset="18646.82">18500 953 0,'21'-22'0,"-42"44"0,63-65 16,-42 22-16,0 0 0,21 21 16,0-21-16,0 21 0,1 0 0,-1 0 15,0 0-15,0 0 16,0 0-16,0 0 0,1 0 0,-1 0 0,0 21 16,0 0-16,0 0 15,-21 0-15,21 22 0,-21-22 0,0 0 16,0 21-16,0-20 0,0-1 15,0 0-15,0 0 0,-21 0 0,0 0 16,21 1-16,-21-1 0,0-21 0,21 21 16,-21-21-16,-1 0 15,22-21 1,0 0-16,0-1 16,0 1-16,0 0 0,0 0 0,22 0 15,-1 0-15,0-22 16,0 22-16,0-21 0,-21 21 0,21-22 15,1 22-15,-1 0 0,0 0 16,-21 0-16,21 21 0,0 0 0,-21-22 16,21 22-16</inkml:trace>
  <inkml:trace contextRef="#ctx0" brushRef="#br0" timeOffset="19051.59">19833 995 0,'-42'21'32,"42"0"-32,0 0 0,0 1 15,0-1-15,0 0 0,0 21 16,0-21-16,0 22 0,0-22 0,0 0 15,0 0-15,0 0 0,-21 1 16,21-1 0,21-42 15,-21-1-31,21 22 0,-21-21 16,21 0-16</inkml:trace>
  <inkml:trace contextRef="#ctx0" brushRef="#br0" timeOffset="19211.5">19854 847 0,'0'0'0,"0"-21"0,-21-1 0,0 1 16,0 0-16,0 0 15,21 0-15,-22 21 16,22 21 31,22 0-47,-1-21 0</inkml:trace>
  <inkml:trace contextRef="#ctx0" brushRef="#br0" timeOffset="19715.18">20129 804 0,'-21'0'0,"21"22"0,0-1 16,0 0-1,0 0 1,-21 0-16,21 0 0,0 22 16,0-22-16,0 0 0,0 0 15,-21 0-15,21 1 0,0-1 16,0 0-16,-21 0 0,21 0 16,0 0-16,0 1 15,0-44 16,0 1-31,21 0 16,0 0-16,0 0 0,0 0 16,-21-22-16,22 22 0,-22 0 15,21-21-15,0 20 0,-21 1 0,21 0 16,0 0-16,0 0 0,1 21 16,-1 0-16,0 0 0,21 0 15,-21 0-15,22 0 0,-22 0 0,21 21 16,-21-21-16,1 42 0,-1-21 15,21 1-15,-42 20 0,21-21 16,-21 21-16,21-20 0,-21 20 16,0-21-16,0 0 0,0 0 0,0 1 15,0-1-15,0 0 16,22-21 0,-1-21 15,0 0-31,0-1 0,0 1 15</inkml:trace>
  <inkml:trace contextRef="#ctx0" brushRef="#br0" timeOffset="20271.87">21442 889 0,'21'-21'16,"-42"42"-16,84-63 0,-42 21 0,1-1 16,-1-20-16,21 21 0,-21-21 0,0 20 15,1-20-15,-1 21 16,0 0-16,0-22 0,0 22 0,0 0 16,-21 0-16,22 21 15,-22-21-15,0 42 16,0 0-1,0 0-15,0 0 0,0 22 16,0-22-16,-22 21 0,22 1 0,0-1 16,0 0-16,0 1 0,0-1 15,0 0-15,0 1 0,0-1 0,0 0 16,0 1-16,0-22 0,0 21 16,22-21-16,-22 0 0,0 1 0,0-1 15,0 0-15,0 0 16,0 0-16,-22-21 0,1 21 15,0-21-15,0 0 16,-21 0-16,-1 0 0,1 22 0,0-22 16,-1 0-16,1 0 0,21 0 15,0 0-15,-1 0 0,1 0 16,42 0 0,1 0-16,-1 0 15,21 0-15,0 0 0,1 0 0,-1 0 16,0 0-16,1 0 0,-1 0 15,22 0-15,-22 0 0,0 0 0,-21-22 16,22 22-16,-22 0 16,21-21-16,-21 21 0,1-21 0,20 0 15,-21 21-15,21-21 0</inkml:trace>
  <inkml:trace contextRef="#ctx0" brushRef="#br0" timeOffset="21107.6">22585 889 0,'0'0'0,"0"-21"0,21 21 0,0-21 31,0 21-31,0 0 0,-21 21 16,0 0-16,0 0 15,0 0-15,0 1 0,0 20 16,0 21-16,0-41 0,22 20 15,-22-21-15,0 0 0,0 22 16,0-22-16,0 0 0,0 0 0,0 0 16,0 0-16,-22-21 15,22 22-15,0-44 32,0 1-32,0 0 0,0 0 15,0 0-15,22-22 0,-22 22 16,21 0-16,0-21 0,0 21 15,-21-1-15,21-20 0,0 21 16,1 21-16,-22-21 0,21 21 16,0 0-16,0 0 0,0 0 0,0 0 15,1 21-15,-1-21 0,-21 21 16,21 0-16,0 0 0,0 22 0,0-22 16,-21 0-16,22 0 0,-1 0 15,0 1-15,0-1 0,0 0 16,0-21-16,1 0 15,-1 0-15,0 0 16,0 0-16,0 0 0,-21-21 16,21 0-16,1-1 15,-22 1-15,21 0 0,0 0 0,-21-21 16,21 20-16,0 1 0,0 0 16,-21 0-16,0 0 0,22 0 15,-22-1-15,21 22 0,-21 22 16,0-1-1,0 0-15,0 21 0,0-21 16,0 1-16,0 20 0,0-21 0,0 0 16,0 0-16,0 22 0,0-22 15,0 0-15,21 0 16,0-21-16,0 0 0,0 0 0,1 0 16,-1 0-16,21 0 0,-21 0 15,0 0-15,1-21 16,-1 0-16,-21 0 0,21 0 0,-21-1 15,21 1-15,-21 0 0,0-21 16,0 21-16,0-1 0,0-20 0,-21 21 16,0-21-16,0 20 0,-1 1 15,1 21-15,-21 0 0,21-21 16,0 21-16,-1 0 0,1 0 0,0 21 16,0 0-16,21 1 15,0-1-15,0 0 0,0 0 0,0 0 16,21 0-1,0 1-15,0-22 0,22 0 0,-1 21 16</inkml:trace>
  <inkml:trace contextRef="#ctx0" brushRef="#br0" timeOffset="21883.47">24172 1185 0,'0'0'0,"21"0"0,1 0 0,-1 0 16,0-21-16,0 0 15,-21 0-15,21 21 0,-21-21 16,0 0-16,0-1 0,0 1 16,-21 21-1,0 0-15,0 0 16,-22 21-16,22 1 0,-21-1 16,0 0-16,20 0 0,-20 21 0,21-20 15,-21-1-15,20 0 0,22 21 16,0-21-16,-21 1 0,21-1 0,0 0 15,0 0-15,0 0 0,21 0 16,1-21-16,-1 0 16,0 0-16,0 0 0,0 0 15,22 0-15,-22 0 0,0-21 16,0 0-16,21 0 0,-20 0 16,-1 0-16,0-22 0,21 1 15,-21 21-15,-21-22 0,22-20 0,-22 21 16,21-1-16,-21-20 0,0 20 15,0 1-15,21-21 0,-21 20 16,21 1-16,-21 21 0,21-22 0,-21 22 16,0 0-16,0 0 0,0 63 31,-21-21-31,21 22 16,-21-1-16,0 0 0,0 1 15,21 20-15,-22-20 0,22 20 16,-21-21-16,21 1 0,0-1 15,0 0-15,0 1 0,0-1 0,0-21 16,0 0-16,21 22 0,1-22 16,-22 0-16,21-21 0,0 21 0,0-21 15,21 0-15,-20 0 0,-1 0 16,21 0-16,-21 0 0,22-21 0,-1 0 16,-21 0-16,21 0 0,1-1 15,-22 1-15,0 0 0,0 0 0,0 0 16,-21-22-16,0 22 0,0 0 15,0 0-15,0 0 0,0 0 16,-21 21-16,0 0 0,0 0 16,0 0-16,0 0 15,-1 21-15,22 0 0,-21 0 0,21 0 16,-21 22-16,21-22 0,-21 0 16,21 0-16,0 0 0,0 0 0,0 1 15,0-1-15,21 0 16,0-21-16,0 0 0,1 0 0,-1 0 15,0 0-15,21 0 0,-21 0 16,22 0-16,-1 0 0,-21-21 16,22 0-16,-1-1 0,-21 1 15</inkml:trace>
  <inkml:trace contextRef="#ctx0" brushRef="#br0" timeOffset="22495.12">25167 868 0,'0'-42'16,"0"84"-16,0-127 0,0 43 0,0 0 0,0 20 15,0 1-15,0-21 0,0 21 16,0 0-16,0-1 0,-21 22 0,21-21 16,-21 21-16,0 0 15,-1 0 1,1 21-16,21 1 16,21-22-1,22 21 1,-22-21-16,21 0 15,1 0-15,-1 0 0,0 0 0,1 0 16,-1 0-16,0 0 0,1 0 16,-1 0-16,0 0 0,1 0 15,-1 0-15,-21-21 0,21 21 0,-20-22 16,-1 22-16,-21 22 47,-21-22-47,-1 21 0,22 0 0,-21 21 15,21-21-15,0 22 0,-21-1 16,21 0-16,-21 1 0,0-1 16,21 0-16,0 1 0,-21-1 15,21 0-15,-22 22 0,22-22 16,0 1-16,0-1 0,0 0 0,0-21 16,-21 22-16,21-1 0,-21-21 15,21 22-15,-21-1 0,21 0 0,0-21 16,0 22-16,-21-22 0,0 21 15,21-21-15,-22 22 0,1-22 0,0 0 16,0 0-16,0 0 0,0 1 16,-1-1-16,-20-21 0,21 21 15,-21-21-15,20 0 0,-20 21 16,0-21-16,21 0 0,-22 0 0,22 0 0,-21 0 16,21 0-16,-22 0 0,22 0 15,0 0-15,0 0 0,0 0 16,-1 0-16,1 0 0,0 0 15,0 0-15,0 0 0,0-21 16,-1 21-16,1 0 0,0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9T10:35:43.7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7324 1270 0,'0'0'0,"21"0"0,-21-21 0,0 0 16,0 0-16,21 21 0,-21-22 16,0 1-1,0 0-15,0 0 16,0 0-1,-21 21-15,0 0 0,-1 0 0,1 0 16,-21 0-16,21 0 0,-43 0 16,22 0-16,0 21 0,-22 0 15,22 0-15,-22 22 0,22-22 0,-22 21 16,22 0-16,0 1 0,-1-1 16,22 0-16,0 22 0,-21-1 0,42 1 15,-21-1-15,21 1 0,0-1 16,-22 1-16,22-22 0,0 1 0,0-1 15,0 0-15,22 1 0,-1-22 16,0 0-16,0 0 0,0 0 16,22 0-16,-22 1 0,21-22 0,0 0 15,1 0-15,-1 0 0,22 0 16,-22 0-16,0 0 0,22 0 0,-22-22 16,22 1-16,-22 21 0,0-21 15,22 0-15,-1 0 0,-20 0 0,20-1 16,-21 1-16,22-21 0,-22 21 15,1 0-15,-1-22 0,-21 22 0,0-21 16,0-1-16,1 22 0,-22-21 16,0 0-16,0-1 0,0 22 0,0-21 15,-22 21-15,1-1 16,0 22-16,0-21 0,0 21 0,0 0 16,-1 0-16,-20 0 0,21 0 15,0 21-15,0 1 0,-22-1 0,22 21 16,0-21-16,0 22 0,0-1 15,21 0-15,-22 1 0,22-1 0,-21-21 16,21 21-16,0 1 0,-21-22 16,21 0-16,0 21 0,0-20 0,0-1 15,0 0-15,21-21 16,0 0-16,1 0 0,-1 0 16,0 0-16,21 0 0,-21-21 15,1 0-15,-1 21 0,0-22 16,0 1-16,0-21 0,0 21 0,1-22 15,-1 22-15,0-21 0,0 0 16,0-1-16,0 1 0,-21 0 0,0 20 16,0-20-16,22 21 0,-22 0 15,0 0-15,0 42 32,0 0-32,0 0 0,0 21 0,-22-20 15,22 20-15,0 0 0,0 1 16,0-22-16,0 21 0,0-21 0,0 22 15,0-22-15,0 0 16,0 0-16,22 0 0,-22 0 0,21 1 16,0-22-16,0 0 0,0 0 15,0 0-15,1 0 0,-1 0 0,0 0 16,21 0-16,-21 0 0,1-22 16,20 1-16,-21 0 0,0 0 0,22 0 15,-22 0-15,0-22 0,0 22 16,21-21-16,-42-1 0,22 1 0,-1 21 15,-21-21-15,21 20 0,-21-20 16,0 21-16,0 42 31,0 0-31,0 0 16,0 22-16,0-22 0,21 0 16,-21 21-16,21-20 0,-21-1 0,0 0 15,21 21-15,1-21 0,-22 1 16,0-1-16,0 0 0,21 0 0,-21 0 15,21-21-15,-21 21 0,0 1 0,0-1 16,0 0 0,-21-21-16,0 0 0,-1 0 15,1 0-15,0 0 16,0 0-16,0-21 16,0 21-16,-1-21 0,1 21 0,21-22 15,-21 1-15,0 21 0,0 0 16,21-21-16,0 42 31,0 0-31,0 1 16,21-22-16,0 21 0,0 0 15,0-21-15,1 21 0,-1-21 16,0 0-16,0 0 0,21 0 16,-20 0-16,-1 0 0,21 0 0,0 0 15,1-21-15,-1 0 0,22 21 16,-22-21-16,0-1 0,1 1 0,-1 0 15,0 0-15,1 0 0,-1 0 16,-21-22-16,0 22 0,0-21 16,1-1-16,-1 1 0,-21 21 0,0-21 15,0-1-15,0 22 0,0-21 16,0 21-16,-21-1 0,-1 22 16,1 0-16,0 0 0,0 0 15,0 22-15,0 20 0,21-21 0,-22 21 16,1 1-16,21-1 0,-21 0 15,21-20-15,0 20 0,0 0 0,0-21 16,0 22-16,0-22 16,21 0-16,0 0 0,1-21 0,-1 21 15,0 1-15,0-22 0,0 0 16,0 0-16,1 0 0,-1 0 16,21 0-16,-21 0 0,22-22 0,-22 22 15,0-21-15,21 0 0,-21 0 16,1 0-16,-1-22 0,0 22 0,0-21 15</inkml:trace>
  <inkml:trace contextRef="#ctx0" brushRef="#br0" timeOffset="578.45">9842 1439 0,'0'0'0,"-21"0"0,0-21 0,21 0 15,0 0 1,21 0 0,0 21-16,1-21 0,-1 21 0,0 0 15,0 0-15,0 0 0,22 0 16,-22 0-16,0 0 0,0 0 0,0 21 16,0 0-16,-21 0 0,22 21 15,-22-20-15,0-1 0,0 0 16,0 0-16,-22 0 15,1 0-15,-21 22 0,21-22 0,-22 0 16,1 21-16,0-20 0,21-1 16,-22 0-16,1 0 0,21 0 0,0-21 15,-1 21-15,22-42 32,22 21-32,-1-21 0,0 0 15,21 0-15,-21 21 0,22-21 0,-22-1 16,21 22-16,-21-21 0,22 21 15,-22 0-15,21 0 0,-21 0 0,1 0 16,-1 21-16,21-21 0,-21 22 16,0-1-16,1 0 0,-1 21 15,-21-21-15,21 1 0,-21 20 0,0-21 16,0 0-16,0 0 0,0 22 16,0-22-16,-21 0 0,0 0 0,-1 0 15,1-21-15,-21 22 0,21-1 16,-22-21-16,22 21 0,0-21 0,-21 0 15,21 0-15,-1 0 0,1 0 0,0 0 16,0 0-16,0 0 0,0 0 16,-1 0-16,1 0 15,0 0-15,0 0 0,0 0 16,0 0-16,-1 0 0,1 0 16</inkml:trace>
  <inkml:trace contextRef="#ctx0" brushRef="#br0" timeOffset="1074.51">6921 2582 0,'-42'22'0,"84"-44"0,-126 44 16,41-22-16,1 0 0,0 0 16,21 0-16,-1 0 0,1 21 0,0-21 15,42 0 17,22 0-32,-1 0 0,0 0 0,22 0 15,-1 0-15,1 0 0,20-21 16,22 21-16,-21-22 0,42 22 0,127-21 15,-106 0-15,0 21 16,22-21-16,-22 0 0,21 21 0,-21-21 16,22 21-16,-1-22 15,-21 22-15,0-21 0,0 0 0,1 21 16,-22-21-16,21 21 0,-21-21 16,0 21-16,-21 0 0,-1-21 0,-20 21 15,-21 0-15,-1-22 0,1 22 0,-22 0 16,0 0-16,-21 0 0,1-21 15,-1 21-15,0 0 0,-42 0 47,0 0-31,-1 0-16,-20 0 0,21 21 16</inkml:trace>
  <inkml:trace contextRef="#ctx0" brushRef="#br0" timeOffset="1837.9">3302 5038 0,'-21'42'0,"42"-84"0,-42 253 15,0-147-15,21-1 16,0 1-16,-22 21 0,22 20 0,0-20 16,0 0-16,0-1 0,0 1 15,0 21-15,0-21 0,0 20 0,0 1 16,0 0-16,-21-21 0,21 21 16,0-22-16,-21 22 0,21 0 0,-21 0 15,21 0-15,-21-22 0,21 22 16,-21-21-16,21-1 0,0-20 15,-22 21-15,22-22 0,0-21 0,0 22 16,0-22-16,0 22 0,0-43 0,0 21 16,0-21-16,0 22 0,0-22 15,0-42 1,-21 0-16,21-1 16,0-20-16</inkml:trace>
  <inkml:trace contextRef="#ctx0" brushRef="#br0" timeOffset="2838.33">3302 5144 0,'0'0'0,"42"-22"0,1 22 0,20 0 15,1 0-15,-1 0 0,1 0 16,20 0-16,1-21 0,0 21 0,-1-21 15,22 21-15,21-21 0,0 0 16,0 21-16,21-21 0,0-1 0,1 1 16,20 0-16,0 21 0,1-21 15,-1 0-15,0 0 0,1 21 0,-1-22 16,-21 1-16,21 21 0,-20 0 16,-22-21-16,21 21 0,-21 0 0,-21-21 15,-1 21-15,-20 0 0,0-21 16,-22 21-16,1-21 0,-1 21 15,-20 0-15,-1 0 0,-21 0 0,21 0 16,-20 0-16,-1 0 0,0 21 16,-21 0-16,21-21 0,-21 21 15,0 0-15,21 0 0,-21 1 16,21 20-16,-21-21 0,0 21 0,0 1 16,0-22-16,0 21 0,0 1 15,0 20-15,0-21 0,-21 1 0,0 20 16,21-20-16,0 20 0,0 1 0,0-1 15,0 22-15,0-22 0,0 1 16,0-1-16,0 22 0,0-22 0,0 1 16,0-1-16,21 1 0,0-1 15,1 1-15,-22-1 0,0 1 16,21-1-16,-21 1 0,21-1 0,-21 1 16,0-22-16,0 22 0,0-22 0,0 22 15,0-22-15,-21 21 0,0-20 16,-1-1-16,1 0 0,0 22 0,0-22 15,0 1-15,-22-1 0,22 0 0,0 1 16,0-1-16,0-21 0,0 21 16,-1-20-16,1 20 0,0-21 15,0 0-15,0 0 0,-22 1 0,22-1 0,-21 0 16,21 0-16,-22 0 0,1-21 16,0 21-16,-1-21 0,1 0 0,-21 22 15,20-22-15,-20 0 0,-1 0 16,1 0-16,-1 0 0,-20 0 0,20 21 15,-21-21-15,1 0 0,-1 0 0,-21 0 16,0 0-16,1 0 0,-1 0 0,0 0 16,-21 0-16,0 21 0,0-21 15,0 0-15,0 0 0,0 21 0,-21-21 16,21 21-16,-21-21 0,21 21 0,0 1 16,0-22-16,21 21 0,0-21 15,21 21-15,1 0 0,-1-21 0,0 21 16,22-21-16,-1 21 0,1-21 0,-1 0 15,22 22-15,21-22 16,-22 0-16,22 0 0,0 0 0,42 0 31,0-22-15,22 22-16,-22-21 0,0 0 0,0 21 16,22-21-16,-22 21 0,0-21 0</inkml:trace>
  <inkml:trace contextRef="#ctx0" brushRef="#br0" timeOffset="3406">4276 8467 0,'0'0'15,"-22"0"-15,22 21 31,0 21-31,0-21 0,0 22 0,0-22 16,0 42-16,0-20 0,0-1 16,0 0-16,0 22 0,0-22 15,0 1-15,-21-1 0,21 0 0,0 1 16,-21-1-16,21-21 0,0 21 0,0-20 16,0-1-16,0 0 15,0-42 16,21 0-31,0-1 0,-21 1 16,22 0-16,-22-21 0,21-1 16,-21 1-16</inkml:trace>
  <inkml:trace contextRef="#ctx0" brushRef="#br0" timeOffset="3669.85">4593 8446 0,'0'0'15,"0"21"-15,0 21 0,0-21 16,0 22-16,0-22 0,0 21 0,0 0 16,0 1-16,0-1 0,0 0 0,0 1 15,0-1-15,0 0 0,-21 1 16,21-1-16,0 0 0,0-20 16,-21 20-16,21-21 0,0 0 0,-21 22 15,21-22-15,0 0 0,-22-21 31,1 0-15,0 0-16,0 0 0,0-21 16,-22 0-16,22 21 0,-21-22 15</inkml:trace>
  <inkml:trace contextRef="#ctx0" brushRef="#br0" timeOffset="4783.58">3895 9123 0,'0'0'0,"0"21"31,0 0-31,21-21 0,0 0 16,0 0-16,0 0 0,0 0 0,1 0 16,20 0-16,-21 0 0,21 0 0,-20 0 15,20 0-15,0-21 0,1 0 16,-1 21-16,0-21 0,22 0 0,-22-1 16,22 1-16,-22 0 0,0 0 0,1-21 15,-1 20-15,0 1 0,1 0 16,-22 0-16,0 21 0,0-21 0,0 0 15,-21 42 17,0 0-32,0 0 15,0 0-15,0 0 0,0 1 0,0 20 16,0-21-16,0 0 0,0 22 16,0-22-16,0 0 0,0 0 0,0 0 15,0 0-15,0 1 0,21-1 0,-21 0 16,22-21-16,-1 0 0,0 0 15,0 0-15,0 0 0,0 0 16,1 0-16,-1-21 0,0 21 0,0-21 16,0-1-16,0 1 0,1 0 15,-1 0-15,0 0 0,0-22 0,0 22 16,0-21-16,1 0 0,-22-1 16,0 22-16,0-21 0,21 21 0,-21-22 15,0 22-15,0 0 0,0 0 16,0 42-1,0 0 1,0 0-16,0 22 0,0-22 16,0 21-16,0-21 0,0 22 0,0-1 15,0-21-15,0 21 0,0-20 0,0 20 16,21-21-16,-21 0 0,0 0 16,21 1-16,0-1 0,0 0 0,1-21 15,-1 0-15,21 0 0,-21 0 16,0 0-16,1-21 0,20 0 15,0-1-15,-21 1 0,22 0 16,-1 0-16,-21-21 0,22 20 0,-22-20 16,0 0-16,0-1 0,0 1 0,0 0 15,-21-22-15,0 22 0,0 0 16,0-22-16,0 22 0,0-1 0,0-20 16,0 21-16,0 20 0,0-20 0,0 21 15,0 0-15,-21 21 16,21 21-16,0 0 15,0 0-15,0 22 0,0-1 0,0-21 16,0 21-16,0 1 0,0-1 0,0 0 16,0 1-16,0-1 15,0 22-15,0-43 0,0 21 0,0 0 16,0 1-16,0-22 0,0 21 0,0-21 16,-21 1-16,21-1 0,0 0 15,0 0-15,-21 0 16,0-21-16,21-21 15,0 0 1,0 0-16,0 0 16,0-1-16,0 1 0,0 0 0,0-21 15,21 21-15,0-1 0,0 1 0,0 0 16,1 0-16,20 0 0,-21 0 16,21 21-16,-20-22 0,20 22 15,-21 0-15,0 0 0,22 0 0,-22 0 16,0 0-16,0 22 0,21-22 0,-20 21 15,-1-21-15,0 21 0,-21 0 16,0 0-16,21 0 0,-21 1 0,0-1 16,0 0-16,0 0 0,-21 0 0,0 0 15,0 1-15,-1-1 0,1 0 0,-21 21 16,21-21-16,-22 1 16,1-1-16,0-21 0,21 21 0,-22 0 15,22-21-15,0 0 0,-21 0 0,20 0 0,1 0 16,0 0-16,21-21 15,0 0 1,0 0-16,0-22 0,0 22 0,0 0 16,0-21-16</inkml:trace>
  <inkml:trace contextRef="#ctx0" brushRef="#br0" timeOffset="5598.42">8911 5503 0,'0'0'0,"-21"22"0,0-22 16,0 0-16,-1 0 0,1 0 16,42 0-1,1-22 1,20 1-16,0 21 0,1-21 15,-1 0-15,21 0 0,1 0 0,21-22 16,-1 22-16,22-21 0,21-1 16,0 1-16,21 0 0,-21-1 15,21 1-15,1-21 0,-1 20 0,0-20 16,0-1-16,0 22 0,0-22 0,1 22 16,-22-21-16,0 20 0,0 1 15,0 0-15,-22-1 0,1 1 0,0 0 16,0-1-16,-21 1 0,-1 0 15,-20 20-15,-1-20 0,1 0 0,-1 21 16,-20-22-16,-1 22 0,0-21 16,1 21-16,-1-1 0,-21 1 15,0 21-15,-21-21 0,0 0 0,0 0 16,-21 21-16,0 0 16,0 0-16,0 0 0,-1 0 15,-20 0-15,21 0 0</inkml:trace>
  <inkml:trace contextRef="#ctx0" brushRef="#br0" timeOffset="5914.24">12340 3852 0,'0'0'0,"21"0"0,0 0 16,1 0-16,20-21 0,-21 21 15,0 0-15,22 0 0,-22-21 16,0 21-16,0 0 0,0 0 0,0 0 16,-21 21-1,0 0-15,0 1 0,0-1 16,0 21-16,-21 0 0,0 1 16,21-1-16,-21 0 0,0 1 0,0-1 15,-1 0-15,22 1 0,-21-1 0,0-21 16,21 22-16,0-22 0,-21 0 15,21 0-15,0 0 0,21-21 32,0 0-32,0-21 0</inkml:trace>
  <inkml:trace contextRef="#ctx0" brushRef="#br0" timeOffset="6390.23">14711 2519 0,'0'0'0,"0"-21"0,0 0 16,0-1-16,0 44 31,0 20-31,0-21 16,0 21-16,0 22 0,0-1 15,0-20-15,0 41 0,0-20 0,0-1 16,0 22-16,0 0 0,0-1 15,0 22-15,0-21 0,0-22 16,0 22-16,0 0 0,0-22 0,0 1 16,0-1-16,0 1 0,0-1 15,0 1-15,0-22 0,-21 0 0,21 1 16,-22-22-16,22 0 0,0 0 0,0 0 16,0 1-16,0-44 15,0 1 1,0 0-16,0 0 0,22-21 0,-22 20 15,21-41-15,-21 21 0,0-1 16</inkml:trace>
  <inkml:trace contextRef="#ctx0" brushRef="#br0" timeOffset="7122.36">14795 2413 0,'0'0'0,"22"0"0,20-21 15,-21 21-15,21 0 16,22 0-16,-1 0 0,1 0 0,21-21 16,20 21-16,-20 0 0,21 0 0,-21 0 15,20-21-15,22 21 0,-21 0 16,21-22-16,21 22 0,-21 0 0,0-21 15,0 21-15,0 0 0,0-21 16,0 21-16,-21 0 0,21 0 0,-21 0 16,0-21-16,-21 21 0,-1 0 15,-20 0-15,20 0 0,-41 0 0,-1 0 16,0 0-16,1 0 0,-22 0 16,0 0-16,0 21 0,0-21 0,1 21 15,-22 0-15,21 1 0,-21 20 16,0-21-16,0 21 0,21 1 15,-21-1-15,21 22 0,-21-22 16,0 0-16,21 22 0,0-22 0,-21 22 16,0-22-16,22 21 0,-22-20 15,21 20-15,-21 1 0,21-1 0,-21 1 16,0-22-16,0 22 0,0-1 0,0-21 16,0 22-16,0-22 0,0 1 15,0 20-15,0-42 0,0 22 0,0-1 16,0 0-16,-21-21 0,0 1 15,21 20-15,-22-21 0,1 21 0,0-20 16,0-1-16,0 0 0,0 0 0,-22 0 16,1 0-16,-22 1 15,22-22-15,-21 21 0,-22 0 0,21-21 16,-20 21-16,-22-21 0,21 21 0,-21-21 16,1 21-16,-1-21 0,-21 0 15,0 22-15,-21-22 0,21 21 0,-22-21 16,1 21-16,0-21 0,0 21 15,21 0-15,-21-21 0,21 21 0,21 1 16,0-22-16,0 21 0,43 0 0,-1 0 16,1-21-16,20 21 0,1-21 15,21 0-15,0 0 0,0 0 16,21 21-16,-22-21 0,44 0 31,-1 0-31,0 0 0,0 0 16,0 0-16,22 0 0,-22 0 0,21 0 15</inkml:trace>
  <inkml:trace contextRef="#ctx0" brushRef="#br0" timeOffset="7662.48">16023 4805 0,'-21'21'0,"42"-42"0,-63 63 16,21-21-16,-1 22 0,22-22 15,-21 21-15,0-21 0,0 22 0,21-22 0,-21 21 16,0-21-16,-1 22 0,1-1 16,0-21-16,0 0 0,0 22 0,-22-22 15,22 0-15,0 0 0,0 0 0,0 1 16,0-22-16,21 21 0,21-42 47,0 21-47,0 0 15,0 0-15,0 0 16,1 0-16,-1 0 0,0 0 0,21 0 16,-21 0-16,1 0 0,-1 0 0,21 0 15,-21 0-15,0 0 0,22 0 16,-22 0-16,21 0 0,-21 0 0,1 0 15,-1 0-15,0 0 0,0-22 0,0 22 16,0 0-16,1-21 0,-22 0 16,21 21-16,-21-21 0,0 0 15,0 0-15,0-1 0,0 1 16,0 0-16,-21-21 0,-1 21 0,1-22 16,-21 1-16,21 0 0,0 20 15,-1-20-15,1 0 0,21 21 0,0-22 16,-21 22-16,21 0 0,-21 21 15,21-21-15,-21 21 0,0 0 16,-1 0-16,1 0 16,0 0-16,0 0 0</inkml:trace>
  <inkml:trace contextRef="#ctx0" brushRef="#br0" timeOffset="8527.36">9377 6731 0,'0'0'0,"-43"-21"0,1 0 16,0-22-16,-1 22 0,22 0 0,-21-21 16,21 21-16,0-1 0,-1-20 15,1 21-15,0 0 0,0 0 0,0-1 16,0 22-16,-1-21 0,1 21 15,0 0-15,0 0 0,0 0 0,0 0 16,-1 21-16,22 1 16,0 20-16,22-21 15,-1 0-15,21 22 0,0-1 0,1-21 16,20 21-16,1 22 0,-1-22 16,22 1-16,0-1 0,-1 21 15,22-20-15,0-1 0,0 22 0,21-1 16,0-21-16,21 22 0,-21-1 15,21 1-15,-21-22 0,42 22 0,-20-22 16,-1 22-16,21-22 0,-21 21 0,0-20 16,22-1-16,-22 0 0,0-20 15,0 20-15,0 0 0,-21 1 0,22-22 16,-22 0-16,0 0 0,-22 0 0,1 0 16,0 1-16,-21-22 0,-1 0 15,1 21-15,-43-21 0,22 0 16,-22 0-16,-21 0 0,1 0 0,-1 0 15,-21-21-15,-21-1 16,-1 1-16,-20 0 0,21 0 16,-21 21-16,-1-21 0,1 0 0,0-1 15,-1 22-15,1-21 0,0 21 0,20 0 16,1 0-16,-21 0 0,21-21 16,42 42 15,0-21-31,0 21 15,0-21-15,22 22 0,-1-1 16,-21-21-16,22 21 0,-1 0 0,-21 0 16,21 0-16,-20 1 0,-1-1 15,0 0-15,0-21 0,-21 21 0,0 0 16,0 0-16,0 1 0,0-1 0,-21 0 16,0 0-16,0 0 0,-1 0 15,-20 1-15,21-1 0,-21-21 0,20 21 16,-20 0-16,21 0 0,-21 0 0,20-21 15,-20 22-15,21-22 0,0 0 16,0 0-16</inkml:trace>
  <inkml:trace contextRef="#ctx0" brushRef="#br0" timeOffset="8742.23">15430 8065 0,'0'0'15,"-21"0"-15,0 0 0,21-22 0,-21 22 16,0 0-16,0-21 0</inkml:trace>
  <inkml:trace contextRef="#ctx0" brushRef="#br0" timeOffset="9093.66">14986 7789 0,'0'-21'0,"0"42"0,0-84 16,0 42-16,0-22 0,0 1 0,0 21 16,0-21-16,0-1 0,0 22 15,0-21-15,0 21 0,0-1 0,0 1 16,0 0-16,-21 21 0,0 21 15,21 0-15,0 22 16,0-1-16,-22 0 0,22 22 0,0-22 16,0 43-16,0-22 15,0 22-15,0 0 0,0-1 0,0 1 16,0 0-16,0-1 0,0 1 0,0 0 16,0-22-16,0 1 0,-21 20 15,0-20-15,21-22 0,-21 22 0,0-22 16,21 22-16,-21-22 0,21-21 0,-22 21 15,22-20-15,0-1 0,0 0 0,-21-21 16,21-21 0,0 0-1,0-1-15,0-20 0,0 0 0,0-1 16,0 1-16,0-21 16,0 20-16,0-20 0,0-1 0,0 1 15,0-1-15</inkml:trace>
  <inkml:trace contextRef="#ctx0" brushRef="#br0" timeOffset="9754.28">14922 7514 0,'22'-42'0,"-44"84"0,65-105 15,-1 20-15,-21 22 0,0 0 0,1 21 16,20-21-16,-21 0 0,21 21 16,1 0-16,20 0 0,1 0 0,-1 0 15,22 0-15,-22 0 0,22 0 16,21 0-16,0 0 0,0 0 15,21 0-15,0 0 0,0 0 0,21 0 16,-21 0-16,21 0 0,-21 0 16,21-21-16,0 21 0,0 0 0,1 0 15,-22-22-15,-22 22 0,22 0 16,-21 0-16,0 0 0,-21 0 0,-1 0 16,1 0-16,0-21 0,-22 21 15,1 0-15,-1 0 0,-20 0 0,-1 0 16,0 21-16,-21-21 0,22 22 15,-22-1-15,-21 0 0,21 0 0,-21 21 16,0-20-16,0 20 0,0 0 0,0 1 16,0-1-16,0 21 15,0-20-15,0 20 0,-21 1 0,0 20 16,21-20-16,0 21 0,-21-22 0,-1 22 16,22-22-16,-21 22 0,21-22 15,0 1-15,-21-1 0,21 1 0,-21-1 16,21 1-16,0-1 0,0-20 0,0 20 15,0-20-15,-21-1 0,0 0 16,-1 1-16,1-22 0,0 0 0,-21 21 16,-1-21-16,1 1 0,0-1 15,-22-21-15,22 21 0,-22 0 0,1-21 16,-1 0-16,-20 21 0,-1-21 16,0 0-16,1 0 0,-22 0 0,-21 0 15,0 0-15,0 0 0,0 0 16,-42 0-16,20 0 0,-41 0 0,21 0 15,-1 0-15,-20 0 0,20 0 0,-20 0 16,42 0-16,0 0 0,-1 0 0,44 0 16,-1 21-16,21-21 0,0 0 15,22 0-15,21 0 0,-1 0 0,1 0 16,21 22-16,0-22 0,-1 0 16,44 0-1,-1 0-15,21 0 0,-21 0 16,22 0-16,-1 0 0,0 0 0,1 0 15,-1 0-15</inkml:trace>
  <inkml:trace contextRef="#ctx0" brushRef="#br0" timeOffset="10317.75">16362 9631 0,'0'0'0,"-21"21"0,-1 0 16,1 0-16,0 22 0,0-22 0,0 0 16,0 21-16,-1-20 0,1 20 0,-21 0 15,21 1-15,0-22 0,-22 21 16,1 0-16,21 1 0,-22-1 0,1 0 16,21 1-16,-21-22 0,-1 21 15,1 1-15,0-1 0,20-21 0,-20 21 16,0-20-16,21-1 0,-22 0 0,22 0 15,0-21-15,0 0 0,0 0 0,21-21 16,0 0 0,0 0-16,21 21 0,0-22 15,0 1-15,0 21 0,22-21 0,-22 21 16,21 0-16,-21 0 0,22 0 16,-1 0-16,0 0 0,1 0 0,20 0 15,-21 0-15,22 0 0,-22 0 16,22 0-16,-1 21 0,1-21 0,-1 21 15,22-21-15,-22 22 0,-20-1 0,20-21 16,1 0-16,-22 21 0,0-21 0,1 0 16,-1 0-16,-21 0 0,0 0 15,1 0-15,-1 0 0,-21-21 16,0 0-16,0-1 0,-21 1 16,-1 0-16,1 0 0,0-21 0,-21 20 15,21-20-15,-22 0 0,1-1 0,0 1 16,-1 0-16,1-1 15,0 1-15,-1 0 0,22-1 0,-21 22 16,21-21-16,-1 21 0,1 0 0,0-1 16,0 1-16,0 0 0,0 21 15,-1 0-15,1 0 0,-21-21 16,21 21-16,-22-21 0</inkml:trace>
  <inkml:trace contextRef="#ctx0" brushRef="#br0" timeOffset="11214.01">8382 8996 0,'0'0'0,"-21"0"0,0-21 0,-1 0 16,1 21-16,21-22 0,0 1 0,-21 21 15,21-21-15,21 21 31,0 21-31,1 0 0,-1 1 0,21-1 16,0 21-16,1-21 0,20 22 0,1-1 16,-1 0-16,22 1 0,-22 20 0,43-21 15,-21 22-15,21-22 0,0 22 16,-1-1-16,1 1 0,21-1 0,0 1 16,21-1-16,-21 1 0,22 20 0,-1-20 15,21-1-15,-21 22 0,22 0 16,-1-1-16,-21 1 0,21 0 0,-20-1 15,-1 22-15,21-21 0,-21 0 16,0 20-16,22-20 0,-43 21 0,21-21 16,0 20-16,-21-20 0,21 0 15,-21-1-15,21 1 0,-21-21 0,0 20 16,-21-20-16,0-1 0,0 22 0,0-22 16,0-20-16,-22 20 0,1-20 0,0 20 15,-22-21-15,1 1 0,-1-1 16,-21-21-16,1 22 0,-22-22 0,0 0 15,21 0-15,-42 0 0,0 0 0,22-21 16,-1 0-16,-42-21 31,-1 21-15,1-21-16,0 0 0,0 0 16,0 0-16,0-1 0,-1 22 0,1-21 15,0 0-15,0 0 0,0 0 16,0 0-16,21-1 15,-22 22-15,22-21 0,0 0 32,0 42-1,22 0-31,-1-21 0,-21 22 16,21-1-16,0-21 0,0 21 0,-21 0 15,0 0-15,21 0 0,-21 1 16,0-1-16,0 0 0,0 0 0,0 0 15,0 0-15,0 1 0,-21-1 16,0-21-16,21 21 0,-21 0 0,-21 0 16,20 0-16,1 1 0,-21-1 0,21-21 15,0 21-15,-22-21 0,22 0 0,0 21 16,0-21-16,21-21 16</inkml:trace>
  <inkml:trace contextRef="#ctx0" brushRef="#br0" timeOffset="12339.01">15621 12065 0,'-21'-21'0,"42"42"0,-42-63 0,0 21 16,-1 21 0,22 21-16,0 0 15,0 0-15,0 21 0,0 1 0,22-1 16,-1 22-16,-21-22 0,21 21 15,0 1-15,0-1 0,0 1 0,-21-1 16,22 1-16,-1-22 0,0 22 0,0-1 16,0 1-16,-21-22 0,21 0 15,1 1-15,-22-1 0,0 0 0,0-20 16,21 20-16,-21-21 0,21 0 16,-21 0-16,0 1 0,0-1 15,-21-21 1,21-21-1,-21-1-15,21 1 0,0 0 0,-22 0 16,22-21-16,0-1 0,-21 1 0,21 0 16,0-1-16,-21-20 0,21-1 15,0 22-15,0-22 0,0 1 0,0-1 16,-21-20-16,0 20 0,21 1 0,-21-1 16,-1-20-16,22 20 0,-21 1 15,21-1-15,-21 1 0,21 20 0,0 1 16,0 21-16,0 0 0,0-1 15,21 1-15,0 21 0,1 0 0,-1 0 16,21 0-16,0 0 0,1 0 16,20 0-16,1 0 0,20 0 0,1 0 15,0 0-15,21 0 0,-1 21 0,22-21 16,-21 0-16,21 0 0,0 0 16,21 0-16,-21 0 0,0 0 0,22 0 15,-22 0-15,-22 0 0,22 0 0,0 0 16,-21 0-16,0 0 15,0 0-15,0 0 0,-22 0 0,1 0 0,0 0 16,-1-21-16,1 21 0,-21 0 0,-1 0 16,-21 0-16,22-21 15,-22 21-15,1 0 0,-22 0 0,21 0 16,-21 0-16,0 0 0,1 0 0,-22 21 16,0 0-16,0 1 0,0-1 15,0 0-15,0 21 0,0 1 0,0-1 16,0 0-16,0 1 0,0-1 0,-22 0 15,1 1-15,21 20 0,-21-21 16,21 22-16,0-22 0,0 22 0,0-1 16,0-20-16,0 20 0,0 1 0,0-1 15,0 1-15,0-1 0,21-21 0,0 22 16,-21-22-16,22 1 0,-22-1 16,21 0-16,-21-21 0,0 22 15,0-22-15,0 0 0,0 0 0,0 0 16,0 1-16,-21-22 0,-1 0 15,-20 21-15,0-21 0,-22 0 16,22 0-16,-43 0 0,1 0 0,-1 0 16,-21 21-16,-21-21 0,0 0 0,0 0 15,0 0-15,-21 0 0,0 0 0,-22 0 16,22-21-16,0 0 0,0 21 16,0 0-16,0-22 0,21 22 0,0 0 15,21 0-15,0 0 0,21 0 0,1 0 16,20 0-16,22 0 0,-22 0 0,43 0 15,-21 0-15,21 0 16,-1 22-16,1-22 0,42 0 31,1 0-31,-1 0 0,21 0 0,0 0 16,22 0-16,-22 0 0,22 0 16,-1 0-16,1 0 0,-1 0 0</inkml:trace>
  <inkml:trace contextRef="#ctx0" brushRef="#br0" timeOffset="12889.7">17526 13716 0,'21'21'0,"-42"-42"0,42 63 16,-21-20-16,-21-22 0,0 21 16,0 0-16,-22 0 0,22-21 0,-21 21 15,-1 22-15,1-22 0,0 0 16,-1 0-16,1 0 0,0 0 0,-1 22 15,1-22-15,0 0 0,-1 21 0,1-20 16,0-1-16,21 0 0,-22 0 0,22 0 16,-21 0-16,21 1 0,-1-22 15,1 21-15,0-21 0,0 0 0,0 0 16,0 0-16,21-21 16,0-1-1,0 1-15,21 21 0,0-21 16,0 0-16,0 0 0,0 0 0,1 21 15,20-22-15,-21 1 0,21 21 16,-20-21-16,20 21 0,-21 0 0,21 0 16,1 0-16,-22 0 0,21 0 0,1 0 15,-1 0-15,-21 21 0,21 0 0,1-21 16,-1 22-16,0-1 0,-20 0 0,20 0 16,0-21-16,1 21 0,-1 0 15,0 1-15,-21-22 0,22 21 0,-1-21 16,-21 0-16,0 0 0,1 0 15,-1 0-15,0 0 0,0 0 0,0 0 16,-21-21-16,0-1 16,0 1-16,0 0 15,0 0-15,0 0 0,0 0 16,-21-1-16,0 1 0,0 0 16,0 0-16,21 0 0,-22 21 0,22-21 15,-21 21-15,0 0 0,21-22 0,-21 1 16,0 21-16,0 0 15,21-21-15,-22 21 16</inkml:trace>
  <inkml:trace contextRef="#ctx0" brushRef="#br0" timeOffset="14846.29">15642 3260 0,'0'0'0,"0"-21"16,0-1-16,0 1 0,0 0 16,0 0-16,0 0 0,-21 0 15,0 21 1,0 0-16,-22 0 0,22 0 0,0 21 16,-21 0-16,20 0 0,1 0 15,-21 0-15,21 22 0,0-1 16,-1-21-16,1 22 0,21-1 0,-21 0 15,21-21-15,0 22 0,0-22 16,0 0-16,0 21 0,21-20 0,0-22 16,1 21-16,-22 0 0,42-21 15,-21 0-15,0 21 0,0-21 0,1 0 16,20 0-16,-21 0 0,0 0 16,22 0-16,-22-21 0,0 21 0,0-21 15,0 0-15</inkml:trace>
  <inkml:trace contextRef="#ctx0" brushRef="#br0" timeOffset="16726.21">15896 3006 0,'0'0'0,"0"-21"16,0 42-1,0 0 1,0 21-16,0-21 0,-21 22 0,21-1 15,-21-21-15,21 22 0,0-1 0,-21 0 16,21 1-16,0-1 0,0-21 16,0 21-16,0-20 0,0 20 0,-22-21 15,22 0-15,0 0 0,-21 1 16,21-1-16,0-42 47,0-1-32,0 1-15,21 0 16,1 21-16,-22-21 0,21 0 0,-21 0 16,21-1-16,0 1 0,0 0 15,-21 0-15,21 21 0,1-21 0,-1 21 16,0 0-16,0 0 0,0 21 16,0 0-16,-21 0 15,0 0-15,0 1 0,0-1 16,0 0-16,0 0 15,0 0-15,0 0 16,0 1 0,22-22-1,-1 0-15,0 0 0,0 0 0,0 0 16,0-22-16,1 22 16,-1-21-16,0 0 0,0 0 0,0 21 15,0-21-15,22-22 0,-22 22 0,-21 0 16,21 0-16,-21 0 0,0 0 15,0-1-15,0 1 0,0 0 0,-21 21 32,21 21-32,-21 0 15,0-21-15,21 22 0,0-1 0,0 0 16,0 0-16,0 0 0,0 0 16,0 1-16,21-1 15,0 0-15,0 0 16,-21 0-1,21-21-15,-21 21 16,21-21-16,1 0 16,-1 0-1,0 0-15,0 0 16,-21-21-16,21 21 0,0-21 16,1 21-16,-1-21 0,0 0 15,0 21-15,0-21 0,0-1 0,1 1 16,-1 0-16,0 0 0,-21 0 0,21 0 15,0 21 1,-21 21 0,0 0-1,0 0-15,-21 0 0,21 0 16,-21 1-16,21-1 0,0 0 16,0 0-16,0 0 31,21-21-31,0 0 15,0 0-15,1 0 0,-1 0 16,-21-21-16,21 21 0,0-21 16,-21 0-16,0 0 15,0-1-15,0 1 0,0 0 16,0 0-16,0 0 0,-21 0 16,0-1-16,0 22 0,21-21 0,0 0 15,-22 21-15,1-21 16,21 0-1,21 21 1,1 0-16,-1 0 16,0 0-16,0 0 15,0 0-15,0 0 0,1 21 16,-1 0-16,0 0 0,-21 0 16,21 1-16,0-22 15,-21 21-15,0 0 0,0 0 16,0 0-16,0 0 0,0 1 15,0-1 1,0-42 47,0-1-48,0 1-15,21 0 0,-21 0 16,22 0-16,-22 0 0,21-1 15,-21 1-15,0 0 0,21 0 0,0 21 16,0-21-16,-21 0 0,21 21 0,1 0 16,-1 0-16,0 0 15,-21 21-15,0 0 0,21 0 16,-21 0-16,0 0 0,21 1 16,-21-1-16,0 0 0,0 0 0,0 0 15,0 0-15,21-21 0,-21 22 16,0-1-16,0 0 0,22-21 15,-1 0 32,-21-21-31,21 0-16,-21-1 0,21 1 16,0 0-16,-21 0 0,21 0 0,1 0 15,-22-1-15,21 1 0,0 0 16,0 0-16,-21 0 0,21 0 0,0-1 15,1 22 1,-1 0-16,-21 22 16,0-1-16,0 0 0,0 0 0,0 0 15,0 0-15,0 1 0,0-1 16,0 0-16,0 0 0,0 0 0,0 0 16,0 1-16,21-1 0,0 0 15,0-21-15,0 0 16,1 0-16,-22 21 0,21-21 15,0 0-15,0 0 0,0 0 0,0 0 16,1-21-16,-1 21 0,0-21 16,0 0-16,0 21 0,0-22 0,1 1 15,-22 0-15,21 0 0,-21 0 16,21 0-16,-21-1 0,0 1 0,0 0 16,0 0-16,0 0 0,-21 21 31,0 0-31,-1 21 0,1 0 15,21 0-15,0 0 0,-21 22 16,21-22-16,0 0 0,0 21 0,0-20 16,0 62-1,21-63-15,0-21 0,1 22 16,-1-22-16,0 0 0,0 0 0,0 0 16,0 0-16,1 0 0,-1 0 15,0 0-15</inkml:trace>
  <inkml:trace contextRef="#ctx0" brushRef="#br0" timeOffset="17606.25">15684 8043 0,'0'0'0,"0"-21"0,22 0 16,-22 0-16,21 0 0,-21 0 15,0-1-15,0 44 32,0 20-17,0-21-15,0 21 0,0 1 0,0-1 16,0 0-16,0 1 0,0-1 0,0 0 15,0 1-15,0-1 0,0 0 16,0-20-16,0 20 0,0-21 0,0 0 16,0 0-16,0 1 15,21-22 1,0 0 0,-21-22-1,21 1-15,-21 0 0,21 0 0</inkml:trace>
  <inkml:trace contextRef="#ctx0" brushRef="#br0" timeOffset="17954.06">16129 7959 0,'21'-21'0,"-42"42"0,42-64 16,0 43-16,-21 22 46,0 20-46,-21-21 16,21 21-16,-21 1 0,21-1 0,0 0 16,0 22-16,-21-22 0,21 1 15,0-1-15,0 0 0,0-21 0,0 22 16,0-22-16,0 21 0,0-21 0,0 1 16,21-1-16,0-21 0,0 21 15,0 0-15,1-21 0,-1 0 0,0 0 16,0 0-16,0 0 0,0 0 0,1 0 15,-1 0-15,0 0 0,0-21 16,21 0-16,-20 0 16,-1 21-16,0-22 0,0 1 0,-21 0 15,0 0-15,0 0 16,0 0-16,0-1 0,0 1 16,0 0-16</inkml:trace>
  <inkml:trace contextRef="#ctx0" brushRef="#br0" timeOffset="18188.93">16319 8297 0,'0'0'0,"22"0"47,-1 0-32,0 0-15,0-21 16,0 21-16,0 0 0,1 0 0,-1-21 15,0 21-15,0 0 0,0-21 0,0 21 16,1-21-16,-1 21 0,-21-21 16,0-1-16,0 1 15,0 0-15,0 0 0</inkml:trace>
  <inkml:trace contextRef="#ctx0" brushRef="#br0" timeOffset="18389.66">16256 7959 0,'0'-21'31,"21"-1"-31,0 22 0,0-21 0,1 21 0,20 0 16,-21 0-16,0-21 0,0 21 16,22 0-16,-22 0 0,0-21 0,21 21 15,-20 0-15,-1 0 0,0 0 16,0 0-1,0 0-15</inkml:trace>
  <inkml:trace contextRef="#ctx0" brushRef="#br0" timeOffset="18654.53">16573 12319 0,'-42'64'0,"84"-128"0,-126 191 15,41-63-15,1-22 0,21 0 16,-21 1-16,42-1 0,0-21 0,0 0 16</inkml:trace>
  <inkml:trace contextRef="#ctx0" brushRef="#br0" timeOffset="19061.59">16489 12234 0,'0'0'15,"-21"0"-15,21-21 0,0 0 16,0 0-1,0 42 17,0 0-32,0 0 15,0 22-15,0-22 0,0 21 0,0 1 16,0-22-16,0 21 0,0 0 16,0 1-16,0-1 0,0-21 0,0 22 15,0-1-15,-22-21 0,22 21 0,-21-20 16,21 20-16,-21-21 0,21 0 15,0 0-15,-21 1 0,0-22 16,21-22 15,0 1-31,0 0 0,0 0 16</inkml:trace>
  <inkml:trace contextRef="#ctx0" brushRef="#br0" timeOffset="19294.32">16446 12340 0,'0'-21'0,"0"42"0,0-63 16,0 21-16,0 0 0,22 21 16,-22-22-16,21 1 15,0 21-15,0 0 16,0 0-16,0-21 16,1 21-16,-1 0 0,0 0 0,0 0 15,0-21-15,22 21 0,-22 0 0,0 0 16,0 0-16,0 0 0,0 0 15,1 0-15,-1 0 16,-21 21 0,0 0-16,-21 0 15</inkml:trace>
  <inkml:trace contextRef="#ctx0" brushRef="#br0" timeOffset="19502.2">16362 12510 0,'0'0'15,"0"21"-15,0 0 16,21-21 0,0 0-1,0 0-15,0 0 16,1 0-16,-1 0 0,21 0 0,-21 0 16,0 0-16,1 0 0,-1 0 15,21 0-15,-21 0 0,0 0 0,1-21 16,-1 21-16,0 0 0,0 0 0,-21-21 15,21 21-15</inkml:trace>
  <inkml:trace contextRef="#ctx0" brushRef="#br0" timeOffset="19718.08">16870 12510 0,'0'42'32,"21"-21"-32,-21 0 15,0 0-15,0 1 0,0-1 16,0 0-16,0 0 0,0 0 0,0 0 15,0 1-15,0-1 0,0 0 16,0 0-16,0 0 16,21-21 15,-21-21-31,21 21 16,-21-21-16,21 0 0,-21 0 15</inkml:trace>
  <inkml:trace contextRef="#ctx0" brushRef="#br0" timeOffset="19897.98">16997 12404 0,'0'0'15,"0"-21"1,21 21 15,-21 21-15,21-21-16,0 0 0,-21 21 15,21-21-15,1 21 16</inkml:trace>
  <inkml:trace contextRef="#ctx0" brushRef="#br0" timeOffset="20289.48">17166 12531 0,'0'0'16,"0"-21"-1,21-1 1,0 22-16,-21-21 16,22 21-16,-1 0 0,0 0 15,0 0-15,0 0 0,0 21 16,1 1-16,-1-22 16,0 21-16,-21 0 0,21 0 15,-21 0-15,21 0 0,-21 1 0,0-1 16,0 0-16,0 0 15,0 0-15,0 0 0,-21 1 16,0-22-16,0 0 16,21-22 15,0 1-31,0 0 16,0 0-16,21 0 15,0 0-15,0-1 0,-21 1 16,21 21-16,1-21 0,-1 21 15,-21-21-15,21 21 0,0-21 16,0 21-16,0 0 0,-21-21 16,22 21-16</inkml:trace>
  <inkml:trace contextRef="#ctx0" brushRef="#br0" timeOffset="20634.28">17632 12573 0,'0'21'31,"21"-21"-31,0 0 0,0 0 16,0 0-16,1 0 16,-1-21-1,0 21-15,-21-21 16,21 21-16,-21-21 0,0 0 16,0-1-16,0 1 15,-21 21 1,0 0-16,0 0 15,21 21-15,-22 1 0,1-1 16,0 0-16,21 0 0,-21 0 0,21 22 16,-21-22-16,21 0 0,0 0 0,0 21 15,0-20-15,0-1 0,0 0 16,0 0-16,0 0 0,0 0 16,21-21-16,0 0 0,0 0 15,0 0-15,1 0 16,-1 0-16,0 0 0,0 0 0,0 0 15,0-21-15,-21 0 0,22 21 0</inkml:trace>
  <inkml:trace contextRef="#ctx0" brushRef="#br0" timeOffset="21814.21">18119 12404 0,'0'0'15,"0"-21"-15,0-1 0,0 1 0,0 0 16,0 42 15,0 0-31,0 1 0,0-1 0,0 0 16,0 0-16,0 21 0,0-20 15,0 20-15,0 0 0,0 1 0,0-1 16,0 0-16,-22 1 0,22-1 0,-21 21 16,0-20-16,0-1 0,21 0 15,-21 1-15,0-1 0,-1 0 0,1 1 16,21-22-16,0 21 0,-21-21 0,21 1 15,0-1-15,-21 0 0,21 0 16,0 0-16,0 0 16,21-21-16,0 0 0,0 0 15,1 0-15,-1-21 16,0 21-16,0-21 0,0 0 16,0 0-16,-21 0 0,22-1 15,-22-20-15,0 21 0,0 0 16,0-22-16,0 22 0,0-21 0,0 21 15,0-22-15,0 22 0,0 0 0,-22 0 16,1 0-16,0 0 16,42 21 31,0 0-47,1 0 15,20 0-15,-21-22 0,21 22 0,-20-21 16,20 0-16,-21 21 0,21-21 15,-20 0-15,20 21 0,-21-21 0,0-1 16,0 22-16,1 0 0,-22-21 16,21 21-16,-42 0 15,-1 21 1,22 1-16,-21-1 0,0-21 16,0 21-16,21 0 0,0 0 0,0 0 15,-21 1-15,21-1 0,0 0 0,0 0 16,0 0-16,0 0 15,0 1-15,0-1 0,21-21 16,0 0 0,0 0-1,0-21 1,-21-1-16,0 1 0,0 0 16,0 0-16,0 0 15,0 0-15,0-1 0,0 1 0,0 0 16,0 0-16,0 0 0,0 0 15,0-1-15,0 1 16,22 21 0,-1 0-16,-21-21 15,21 21-15,0 0 0,21 0 0,-20 0 16,-1 0-16,0 0 0,21 0 0,-21 0 16,1 0-16,-1 0 0,0 0 15,-21 21-15,21 0 0,-21 1 0,0-1 16,0 0-16,0 0 0,0 0 0,0 0 15,0 1-15,-21-1 0,0 0 16,21 0-16,-21-21 0,-1 21 0,1 0 16,21 1-16,-21-22 15,42 0 17,0-22-17,1 1-15,-1 21 16,0-21-16,0 0 0,0 0 0,0 0 15,1-22-15,-1 22 0,-21 0 16,21 0-16,0-22 0,0 22 0,0 0 16,-21 0-16,0 42 31,0 0-31,0 0 0,0 1 16,-21 20-16,0-21 0,21 0 0,-21 0 15,21 1-15,0-1 0,0 0 16,0 0-16,0 0 0,0 0 0,0 1 15,21-22 1,0 0-16,0 0 16,1 0-16,-1 0 0,0 0 15,-21-22-15,0 1 0,0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9T11:17:57.9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17484 4847 0,'0'0'0,"-22"-21"0,22 0 16,0 0-16,-21 21 0,21-21 15,-21 21-15,0 0 16,21 21 0,0 0-16,0 0 15,0 0-15,0 22 0,-21-22 0,21 21 16,0 0-16,-21 1 0,21-1 15,0-21-15,0 22 0,0-1 0,0-21 16,-22 0-16,22 22 0,0-22 16,-21 0-16,21 0 0,0 0 0,0 0 15,0 1-15,0-44 47,21 1-47,-21 0 0,22 21 0,-22-42 16</inkml:trace>
  <inkml:trace contextRef="#ctx0" brushRef="#br0" timeOffset="259.85">17420 4805 0,'0'0'16,"0"-21"-16,21 21 47,0 21-47,-21 0 0,22 0 0,-1 0 0,0 22 15,-21-22-15,21 21 16,0-21-16,0 22 0,1-22 0,-22 21 16,21-21-16,0 1 0,0 20 0,-21-21 15,21 0-15,0-21 0,-21 21 16,22 1-16,-1-22 0,0 0 16,0-22-1,-21 1 1,0 0-16,0 0 0</inkml:trace>
  <inkml:trace contextRef="#ctx0" brushRef="#br0" timeOffset="503.71">17865 4530 0,'0'0'0,"0"21"31,0 0-31,0 21 0,0-20 15,-22 20-15,22 0 0,-21 1 0,0-1 16,21 21-16,0-20 0,-21-1 16,21 0-16,-21 1 0,0-1 0,21 0 15,0 1-15,0-22 0,0 0 16,-22 21-16,22-20 16,0-1-16,22-21 15,-1 0-15,0-21 16,0-1-16</inkml:trace>
  <inkml:trace contextRef="#ctx0" brushRef="#br0" timeOffset="887.49">18076 4974 0,'0'21'16,"0"1"-16,-21-1 0,21 0 15,-21 0-15,0 0 0,21 0 16,-21 22-16,21-22 0,0 0 0,0 0 16,0 0-16,0 1 0,0-1 15,0 0-15,21 0 16,0-21-16,0 0 0,0 0 16,0 0-16,1-21 15,-1 21-15,0-21 0,0 0 0,0-1 16,-21 1-16,0 0 0,0 0 15,0 0-15,0 0 0,0-22 0,0 22 16,0 0-16,0 0 0,0 0 16,-21-1-16,0 22 15,0 0-15,0 0 0,-1 0 16,1 0-16,21 22 16,0-1-16,0 0 15,0 0-15,21 0 16,1-21-16,-1 0 15</inkml:trace>
  <inkml:trace contextRef="#ctx0" brushRef="#br0" timeOffset="1404.19">18754 4890 0,'0'0'0,"0"-22"0,0 1 15,-22 0-15,1 21 16,0 0-16,0 0 0,0 0 16,0 21-16,21 0 0,-22 22 15,1-22-15,0 0 0,21 21 0,-21-20 16,0 20-16,21-21 0,0 21 0,0-20 16,0-1-16,0 0 0,0 0 15,0 0-15,0 0 0,0 1 0,21-22 16,0 0-16,0 0 15,0 0-15,1 0 16,-1 0-16,0-22 0,0 1 0,0 0 16,0 0-16,-21-21 0,22 20 15,-1-20-15,0 0 0,0-22 0,-21 22 16,21 0-16,0-22 0,-21 22 16,0-22-16,22 22 0,-22 0 0,0-1 15,21 22-15,-21-21 0,0 21 0,0-1 16,-21 44-1,-1-1 1,22 0-16,0 21 0,-21 1 16,21-22-16,-21 21 0,21 0 15,-21 22-15,21-22 0,0 1 0,-21-1 16,21 0-16,0 1 0,0-1 16,0-21-16,0 21 0,0-20 0,0-1 15,0 0-15,21 0 16,0-21-16,0 0 0,0 0 15,1-21-15,-1 0 16</inkml:trace>
  <inkml:trace contextRef="#ctx0" brushRef="#br0" timeOffset="1797.96">19092 4995 0,'-21'43'15,"42"-43"1,0 0 0,1 0-16,-1 0 0,0 0 15,0 0-15,0-21 0,0 21 16,1-22-16,-1 1 0,0 0 0,0 0 16,0 0-16,-21 0 0,21-1 15,1 1-15,-22 0 0,21 0 0,-21 0 16,0 0-16,0-1 15,-21 22 1,-1 0-16,1 22 16,21-1-16,-21 0 0,0 0 15,0 21-15,21-20 0,0-1 0,-21 21 16,21-21-16,0 0 0,-22 22 0,22-22 16,0 0-16,0 0 0,0 0 15,0 1-15,0-1 16,22-21-16,-1 0 0,0 0 15,0 0 1,0 0-16,43-64 16</inkml:trace>
  <inkml:trace contextRef="#ctx0" brushRef="#br0" timeOffset="2412.63">19897 4932 0,'21'-21'0,"-21"0"16,21-1-1,-21 1-15,21 21 0,-21-21 16,21 0-16,-21 0 0,0 0 0,0-1 16,21 1-16,-21 0 15,0 0-15,0 0 0,0 0 16,0 42 31,0 0-47,0 0 0,0 0 15,0 0-15,0 22 0,0-22 0,0 21 16,0-21-16,0 22 0,0-1 16,0-21-16,-21 22 0,21-22 0,0 21 15,0-21-15,0 0 16,0 22-16,0-22 0,0 0 0,0 0 15,-21 0-15,21 1 0,0-1 16,-21-21 0,0 0-1,0 0-15,-1 0 16,1 0-16,0 0 16,0 0-16,0 0 0,42 0 78,0 0-78,0 0 0,0 0 15,1 0-15,-1 0 0,0 0 16,0 0-16,0 0 0,0 0 0,22 0 16,-22 0-16,0 0 0,0 0 0,0 0 15,1 0-15,-1 0 0,0 0 16,0 0-16</inkml:trace>
  <inkml:trace contextRef="#ctx0" brushRef="#br0" timeOffset="3351.97">18563 9631 0,'0'0'0,"0"-21"16,-21-85-1,0 85-15,21 0 16,-21 42 15,21 0-31,0 0 16,0 0-16,0 22 0,-22-22 0,22 21 16,0-21-16,0 22 0,0-1 0,-21-21 15,21 21-15,-21-20 0,21 20 16,0-21-16,0 0 0,0 0 0,0 1 15,0-1-15,0-42 63,0-1-63,0 1 0,0 0 0,0 0 16,0 0-16,0 0 0</inkml:trace>
  <inkml:trace contextRef="#ctx0" brushRef="#br0" timeOffset="3616.31">18415 9462 0,'0'0'0,"0"-22"0,0 1 16,21 21 15,0 21-31,-21 1 0,43-1 16,-22 0-16,0 0 0,0 0 15,21 0-15,-20 1 0,-1-1 16,21 21-16,-21-21 0,0 0 0,1 1 15,-1-1-15,0 0 0,0 0 0,0 0 16,-21 0-16,21 1 16,-21-1-16,22-21 0,-22-21 47,0-1-47,0 1 0,0 0 15,0 0-15,21-21 0</inkml:trace>
  <inkml:trace contextRef="#ctx0" brushRef="#br0" timeOffset="3844.18">19008 9271 0,'0'0'0,"0"-21"0,0 0 15,0 42 17,0 0-32,0 0 0,0 0 0,0 1 15,0-1-15,0 21 0,0-21 16,0 22-16,0-22 0,0 0 0,0 21 15,0-21-15,-22 22 0,22-22 0,0 0 16,0 21-16,0-20 0,0-1 16,-21 0-16,21 0 0,0 0 15</inkml:trace>
  <inkml:trace contextRef="#ctx0" brushRef="#br0" timeOffset="4239.89">19325 9589 0,'0'0'0,"-21"21"47,21 0-47,-21-21 0,0 21 16,21 0-16,0 0 0,0 1 0,0 20 15,-22-21-15,22 0 0,0 0 16,0 1-16,0-1 0,0 0 16,0 0-16,22-21 0,-1 0 0,-21 21 15,21-21-15,0 0 0,0 0 16,0 0-16,1 0 0,-1 0 0,0-21 16,0 0-16,0 0 0,0 21 0,-21-21 15,22-1-15,-22 1 0,0-21 16,0 21-16,0 0 0,0-1 0,0 1 15,0 0-15,-22 0 0,22 0 16,-21 0-16,0-1 0,0 22 16,0 0-16,0 0 0,-1 0 15,22 22 1,-21-1-16,21 0 0,0 0 16,0 0-1</inkml:trace>
  <inkml:trace contextRef="#ctx0" brushRef="#br0" timeOffset="5052.29">20002 9716 0,'0'0'15,"0"-22"-15,0 1 0,0 0 16,0 0-16,-21 21 0,0-21 0,21 0 15,-21 21-15,0 0 0,0-22 0,-1 22 16,1 0-16,0 0 16,0 0-16,0 22 0,21-1 0,-21 0 15,-1 0-15,1 0 0,21 0 0,0 22 16,-21-22-16,0 0 0,21 21 16,-21-20-16,21-1 0,0 0 15,0 21-15,0-21 0,0 1 16,0-1-16,21-21 0,0 0 0,0 0 15,0 0-15,1 0 0,-1 0 16,0 0-16,0 0 0,21-21 0,-20 21 16,-1-22-16,0 1 0,0 0 0,0 0 15,0 0-15,-21 0 0,22-22 16,-1 1-16,0 21 0,-21-22 0,0 1 16,21 0-16,-21-1 0,21-20 0,-21 21 15,0-1-15,0 22 16,0-21-16,0-1 0,0 22 0,21-21 0,-21 21 15,0 0-15,0-1 16,0 44 0,0-1-1,0 21-15,0-21 0,-21 22 0,21-22 16,0 21-16,0 0 0,0 1 16,0-1-16,0 0 0,0 1 0,0-1 15,0-21-15,0 22 0,0-22 0,0 21 16,0-21-16,0 0 0,21 22 15,1-22-15,-1 0 0,-21 0 16,21-21-16,0 0 0,0 21 16,0-21-16,1 0 0,-1 0 15,0 0-15,0 0 0,0 0 16,22-21-16,-22 21 0,0-21 0,0 0 16,0 0-16,-21 0 0,21-1 0,1 1 15,-22 0-15,21-21 0,-21 21 16,0-22-16,0 22 0,0 0 0,0-21 15,0 20-15,0 1 0,-21 21 16,-1 0-16,1 0 16,0 21-16,0 1 0,0-1 0,21 0 15,-21 21-15,21-21 0,-22 1 0,22 20 16,0-21-16,0 0 0,0 0 16,0 1-16,0-1 0,0 0 15,22 0-15,-1-21 0,0 0 16,-21 21-16,21-21 0,0 0 0,0 0 15,1 0-15,-1 0 16,0 0-16,0-21 0,0 21 16,0-21-16,1 0 0</inkml:trace>
  <inkml:trace contextRef="#ctx0" brushRef="#br0" timeOffset="5615.96">21061 9567 0,'0'0'0,"0"-21"0,0 0 0,21 21 16,-21-21-16,21 0 16,-21 0-16,21 21 0,0-22 15,1 22-15,-1 0 16,0 0-1,0 0-15,0 0 16,-21 22 0,0-1-16,0 0 15,0 0-15,0 0 0,0 0 16,0 1-16,0 20 0,0-21 0,0 0 16,0 0-16,-21 1 0,0-1 0,0 0 15,0 0-15,-1 0 16,1 0-16,0-21 0,0 22 0,0-22 15,21 21-15,-21-21 0,-1 0 16,22 21-16,22-21 47,-1 0-47,0 0 16,0 0-16,0 0 0,0 0 15,1 0-15,-1 0 0,0 0 16,0 0-16,0 0 0,0 0 0,1 0 15,-1 0-15,0 0 16,0 0-16,0 0 0,-42 0 63,0 0-48</inkml:trace>
  <inkml:trace contextRef="#ctx0" brushRef="#br0" timeOffset="6552">19092 13780 0,'-21'0'15,"-21"-64"1,42 43-16,0 0 16,0 0-16,-21 42 46,21 0-46,0 0 16,0 0-16,-22 22 0,22-1 16,0 0-16,0 1 0,0-1 0,-21-21 15,21 21-15,-21 1 0,21-22 0,0 21 16,0-21-16,0 1 0,-21-1 16,21 0-16,0 0 0,0 0 15,0-42 32,0 0-47,0 0 0,0 0 16,0-1-16</inkml:trace>
  <inkml:trace contextRef="#ctx0" brushRef="#br0" timeOffset="6972.28">18902 13822 0,'0'0'0,"0"-21"15,0-64 1,21 85-1,0 0-15,0 0 16,0 21-16,1 0 0,20 1 16,-21-1-16,0 0 0,0 21 0,22-21 15,-22 22-15,0-22 0,0 0 0,0 21 16,1-20-16,-22-1 0,0 0 16,0 21-16,21-21 0,-21 1 15,0-1-15,0 0 16,21-21-1,-21-21 1,0 0-16,21 21 16,-21-22-16,21-20 0,-21 21 15,0 0-15,21-22 0,-21 1 0,22 0 16,-22-1-16,21 1 0,0-21 16,-21 20-16,0 1 0,21-22 0,0 22 15,-21 21-15,21-21 0,-21 20 0,0 1 16,0 0-16,22 21 15,-1 0 1,-21 21 0,21 0-16,0 1 0,-21-1 15,21-21-15,-21 21 0,21 0 0,1 0 16,-22 0-16,0 1 16,0-1-16,21 0 0</inkml:trace>
  <inkml:trace contextRef="#ctx0" brushRef="#br0" timeOffset="7408.03">19854 13822 0,'0'21'0,"0"0"32,0 0-32,0 1 0,0-1 15,0 0-15,0 0 0,0 0 16,0 0-1,0 1-15,0-1 0,0 0 16,0 0-16,0 0 0,21-21 31,1 0-31,-1 0 16,0 0-16,0 0 0,-21-21 16,21 0-16,0 0 0,-21 0 15,0-1-15,22 1 0,-22-21 0,0 21 16,0 0-16,0-1 15,0-20-15,0 21 0,0 0 0,0 0 0,0-1 16,-22 22-16,1 0 16,0 0-1,0 0 1,21 22-16,0-1 0,0 0 16,0 0-16,0 0 15,0 0-15,0 1 16,0-1-1,21-21-15,0 0 16,0 0-16</inkml:trace>
  <inkml:trace contextRef="#ctx0" brushRef="#br0" timeOffset="8207.66">20532 13843 0,'0'-21'0,"-22"0"32,1 21-32,0 0 0,0 0 15,0 0-15,0 0 0,-1 0 0,1 0 16,0 0-16,0 0 0,21 21 0,-21-21 16,0 21-16,-1 0 15,22 0-15,0 1 0,-21-1 0,21 0 0,0 0 16,-21 0-16,21 0 0,0 1 15,0-1-15,0 0 0,0 0 16,0 0-16,21-21 0,-21 21 16,21-21-16,1 0 0,-1 0 15,0 0-15,0 0 16,0 0-16,0 0 0,1-21 16,-1 21-16,0-21 0,0 0 0,0 0 15,0 0-15,1-22 0,-22 22 16,21-21-16,0-1 0,0 1 0,0 0 15,0-1-15,1 1 0,-22 0 16,0-22-16,21 22 0,-21 21 16,21-22-16,-21 22 0,0 0 0,0 0 0,0 0 15,-21 21 1,0 0 0,-1 0-16,22 21 0,-21 0 0,0 0 15,21 0-15,0 22 0,-21-22 16,21 21-16,0-21 0,-21 22 0,21-1 15,0-21-15,0 22 0,0-1 16,0-21-16,0 21 0,0 1 0,0-22 16,21 0-16,0 0 0,-21 0 0,21 1 15,0-1-15,1 0 16,-1 0-16,0-21 0,0 0 0,21 21 16,-20-21-16,-1 0 0,0 0 0,21 0 15,-21 0-15,1 0 0,-1-21 16,0 21-16,0-21 0,0 0 0,0 21 15,1-21-15,-1-1 0,-21 1 0,0 0 16,0-21-16,0 21 0,0-1 16,0 1-16,0 0 0,0 0 0,0 0 15,-21 21-15,-1 0 16,1 0-16,21 21 16,-21 0-16,21 0 0,0 0 15,-21 1-15,21-1 0,0 0 16,0 0-16,0 0 0,0 0 15,0 1-15,0-1 0,21 0 16,0-21 0,0 0-16,1 0 15,-1 0-15,0 0 0,0-21 16,0 21-16,0-21 0</inkml:trace>
  <inkml:trace contextRef="#ctx0" brushRef="#br0" timeOffset="8704.54">21463 13674 0,'0'0'0,"21"-21"0,0-1 16,0 1-16,1 0 16,-1 21-16,0-21 0,0 21 15,0 0-15,0 0 0,1 0 16,-22 21-1,0 0-15,0 0 0,0 1 16,0-1-16,0 0 0,0 0 0,-22 0 16,1 0-16,0 1 0,0-22 15,0 21-15,0 0 0,-22 0 0,22 0 16,0-21-16,0 21 0,21 1 16,-21-22-16,21 21 15,21-21 1,0 0-1,0 0-15,0 0 0,0 0 16,1 0-16,-1-21 0,0 21 0,0 0 16,0 0-16,0 0 0,1 0 0,-1 0 15,0 0-15,0 0 0,0 0 16,0 0-16,-21 21 16,0 0-16,0 0 15,0 0-15,0 0 16,-21-21-16,0 22 0,0-22 15,21 21-15,-21-21 16,0 21-16,-1-21 16,1 0-16,0 0 15,0 0-15,0 0 0,0 0 0,-1-21 16</inkml:trace>
  <inkml:trace contextRef="#ctx0" brushRef="#br0" timeOffset="34485.22">13568 16404 0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E12D-08CB-4C61-98C6-3B4817BAE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2D194-C832-46FE-A68E-457537D31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D49C4-0C98-4BD7-B859-D7D5095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3E79-010D-4CFC-AE08-622DA6E69175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2FE0A-CD6E-40C5-912C-D54ED58B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DC5AC-FD29-4CD4-8764-1F7BB170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58ED-73DB-47A9-9B00-145B8A6D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24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B9AB-0032-475F-A70E-6F6BC27E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456E3-1BEC-481E-8D6A-EA452E172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74103-72C0-41E2-A7CE-A940058F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3E79-010D-4CFC-AE08-622DA6E69175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C59FB-7C78-483C-8852-7B8105DD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8969D-840C-416D-8C81-0A33D7A2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58ED-73DB-47A9-9B00-145B8A6D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91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0980DC-8342-46E0-BC90-1E6E5E106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87698-B61D-4F66-B711-4AA7E7F79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40E0D-961E-45DD-AB9B-A7552F35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3E79-010D-4CFC-AE08-622DA6E69175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EB937-B28F-4055-AB95-5F07E7171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00729-2FC0-4A77-AEFC-B2470ABEF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58ED-73DB-47A9-9B00-145B8A6D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19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2532F-92C5-4F66-923B-4BE7A195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7E1DE-3A54-44CD-ACA2-DD12F6A69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4614B-4CA6-4032-9F21-53F90685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3E79-010D-4CFC-AE08-622DA6E69175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66943-FD0C-4DBC-B6F7-3DBD1643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2B379-874F-4690-A055-11E6975F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58ED-73DB-47A9-9B00-145B8A6D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80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EF369-0C7E-4B84-B148-9052FBC9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6DEB6-7DF9-40CD-A7AD-950BADB4B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60446-10DD-4043-93AA-5EEA4D4D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3E79-010D-4CFC-AE08-622DA6E69175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42B60-A2CD-47E8-B456-901EBF75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8A595-1A91-4FCE-A7F5-A1554D46C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58ED-73DB-47A9-9B00-145B8A6D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5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7FAA-A595-487B-A079-671B4FC5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8E143-0857-4876-8E7A-416425A28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3E651-41A2-4E81-96EA-CF9341A72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35C4A-F158-4855-9C7F-93571242B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3E79-010D-4CFC-AE08-622DA6E69175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81F76-2214-48CE-9D17-FECF0C10D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08D1B-8C5A-46C0-B366-735D3C2C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58ED-73DB-47A9-9B00-145B8A6D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86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DBDF-9822-458C-93D4-AF8E5BC1E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89489-35C3-48F8-A872-1CCCDA7E9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6C845-CE5F-421C-82B7-A4F025963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942665-ECD7-427C-8A6A-428F60568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D4399-F050-4AFF-A1A6-40C1BA74F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7B6166-F61C-42F1-8CC4-719B0A4A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3E79-010D-4CFC-AE08-622DA6E69175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DAE319-6DC3-4D2A-8D9E-5FF903C40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8BB2B8-022F-4665-B7D5-8554E196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58ED-73DB-47A9-9B00-145B8A6D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88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9E7F-CEEF-4B2A-81B7-37BCCBFB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D2A5E-3440-4375-88A3-52E3AE3EF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3E79-010D-4CFC-AE08-622DA6E69175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C8843B-7C22-4A42-96BE-8658FC0EE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4602B-4676-44CA-8893-F515DAA0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58ED-73DB-47A9-9B00-145B8A6D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58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F9AB0-0C37-4824-8A55-59928DFF6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3E79-010D-4CFC-AE08-622DA6E69175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07A501-4A74-4284-9266-78241353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5B331-402F-4C48-80AB-DB71F6A6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58ED-73DB-47A9-9B00-145B8A6D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01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3981A-5056-4612-893F-D2269B11C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43400-8286-4F7A-9C2A-C8A8357E6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0C536-65EA-4597-B878-BDCA0DBD0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23557-BBDF-40B7-9DCE-9B606AA3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3E79-010D-4CFC-AE08-622DA6E69175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2CE53-2DA6-4C1C-9141-6F1CEF11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71210-E160-4D54-9CAE-3B60C5FF0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58ED-73DB-47A9-9B00-145B8A6D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54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6AC2-F14E-4D98-9855-517790FD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3A71A0-F198-474A-97BB-CD22A2216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20CAE-6B7B-49DC-A038-174676FB6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12B9C-C87D-42FC-9B34-D79A5CDD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3E79-010D-4CFC-AE08-622DA6E69175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4800A-B620-4629-839B-25BD64DB6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E0616-1472-4A6E-934E-8F9D9F59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58ED-73DB-47A9-9B00-145B8A6D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9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F13A25-40AA-4E3C-B2E6-1EFE1194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27140-6E1D-4F29-B1F6-AA66AA7FC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F0DD9-21A6-40D8-8B4D-9B6D19C16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83E79-010D-4CFC-AE08-622DA6E69175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474A2-CBBB-4830-BFCE-CB300813D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B445E-A508-4F9E-9678-D1E2FBA6E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158ED-73DB-47A9-9B00-145B8A6D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38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E730-1D53-4334-9DD5-2DC846271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9659C-6C57-4FDC-805D-D8539BFD8E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2C829A-A713-4AEB-A755-3C244134B28F}"/>
                  </a:ext>
                </a:extLst>
              </p14:cNvPr>
              <p14:cNvContentPartPr/>
              <p14:nvPr/>
            </p14:nvContentPartPr>
            <p14:xfrm>
              <a:off x="1165680" y="129600"/>
              <a:ext cx="8329320" cy="5852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2C829A-A713-4AEB-A755-3C244134B2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6320" y="120240"/>
                <a:ext cx="8348040" cy="587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2097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E730-1D53-4334-9DD5-2DC846271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9659C-6C57-4FDC-805D-D8539BFD8E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622A9D-7157-483A-BD88-A6EC52E59876}"/>
                  </a:ext>
                </a:extLst>
              </p14:cNvPr>
              <p14:cNvContentPartPr/>
              <p14:nvPr/>
            </p14:nvContentPartPr>
            <p14:xfrm>
              <a:off x="1044000" y="182880"/>
              <a:ext cx="4275000" cy="2553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622A9D-7157-483A-BD88-A6EC52E598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4640" y="173520"/>
                <a:ext cx="4293720" cy="257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998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E730-1D53-4334-9DD5-2DC846271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9659C-6C57-4FDC-805D-D8539BFD8E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3906B2-CEEA-4EDC-AAB6-CA35E7BBF8DA}"/>
                  </a:ext>
                </a:extLst>
              </p14:cNvPr>
              <p14:cNvContentPartPr/>
              <p14:nvPr/>
            </p14:nvContentPartPr>
            <p14:xfrm>
              <a:off x="266760" y="106560"/>
              <a:ext cx="9029880" cy="4877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3906B2-CEEA-4EDC-AAB6-CA35E7BBF8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97200"/>
                <a:ext cx="9048600" cy="489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6307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E730-1D53-4334-9DD5-2DC846271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9659C-6C57-4FDC-805D-D8539BFD8E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A5027D-9B92-46AA-B7B0-032EA38C048D}"/>
                  </a:ext>
                </a:extLst>
              </p14:cNvPr>
              <p14:cNvContentPartPr/>
              <p14:nvPr/>
            </p14:nvContentPartPr>
            <p14:xfrm>
              <a:off x="807840" y="388800"/>
              <a:ext cx="7414560" cy="4701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A5027D-9B92-46AA-B7B0-032EA38C04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8480" y="379440"/>
                <a:ext cx="7433280" cy="472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461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E730-1D53-4334-9DD5-2DC846271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9659C-6C57-4FDC-805D-D8539BFD8E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975ABB-7CFC-48BE-925F-CF5667E33E12}"/>
                  </a:ext>
                </a:extLst>
              </p14:cNvPr>
              <p14:cNvContentPartPr/>
              <p14:nvPr/>
            </p14:nvContentPartPr>
            <p14:xfrm>
              <a:off x="624960" y="190440"/>
              <a:ext cx="7414560" cy="271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975ABB-7CFC-48BE-925F-CF5667E33E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600" y="181080"/>
                <a:ext cx="7433280" cy="27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932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E730-1D53-4334-9DD5-2DC846271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9659C-6C57-4FDC-805D-D8539BFD8E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141347-2829-4840-BA36-943CC29E74D4}"/>
                  </a:ext>
                </a:extLst>
              </p14:cNvPr>
              <p14:cNvContentPartPr/>
              <p14:nvPr/>
            </p14:nvContentPartPr>
            <p14:xfrm>
              <a:off x="419040" y="259200"/>
              <a:ext cx="6766920" cy="260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141347-2829-4840-BA36-943CC29E74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249840"/>
                <a:ext cx="6785640" cy="262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8224236-7F4E-4951-9550-944F1196C8A7}"/>
                  </a:ext>
                </a:extLst>
              </p14:cNvPr>
              <p14:cNvContentPartPr/>
              <p14:nvPr/>
            </p14:nvContentPartPr>
            <p14:xfrm>
              <a:off x="2286000" y="23040"/>
              <a:ext cx="6987960" cy="2149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8224236-7F4E-4951-9550-944F1196C8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76640" y="13680"/>
                <a:ext cx="7006680" cy="216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4925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E730-1D53-4334-9DD5-2DC846271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9659C-6C57-4FDC-805D-D8539BFD8E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DCD287-E5EF-4D08-A679-4FC519F41AB3}"/>
                  </a:ext>
                </a:extLst>
              </p14:cNvPr>
              <p14:cNvContentPartPr/>
              <p14:nvPr/>
            </p14:nvContentPartPr>
            <p14:xfrm>
              <a:off x="1112400" y="396360"/>
              <a:ext cx="5829840" cy="475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DCD287-E5EF-4D08-A679-4FC519F41A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3040" y="387000"/>
                <a:ext cx="5848560" cy="47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C4F1D3F-B6C9-45A3-9FB5-0214CC110931}"/>
                  </a:ext>
                </a:extLst>
              </p14:cNvPr>
              <p14:cNvContentPartPr/>
              <p14:nvPr/>
            </p14:nvContentPartPr>
            <p14:xfrm>
              <a:off x="4884480" y="1615320"/>
              <a:ext cx="2956680" cy="4290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C4F1D3F-B6C9-45A3-9FB5-0214CC1109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75120" y="1605960"/>
                <a:ext cx="2975400" cy="430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123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2021-07-09T09:48:58Z</dcterms:created>
  <dcterms:modified xsi:type="dcterms:W3CDTF">2021-07-09T13:43:22Z</dcterms:modified>
</cp:coreProperties>
</file>